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3"/>
  </p:notesMasterIdLst>
  <p:sldIdLst>
    <p:sldId id="256" r:id="rId2"/>
    <p:sldId id="287" r:id="rId3"/>
    <p:sldId id="285" r:id="rId4"/>
    <p:sldId id="258" r:id="rId5"/>
    <p:sldId id="259" r:id="rId6"/>
    <p:sldId id="291" r:id="rId7"/>
    <p:sldId id="262" r:id="rId8"/>
    <p:sldId id="292" r:id="rId9"/>
    <p:sldId id="263" r:id="rId10"/>
    <p:sldId id="265" r:id="rId11"/>
    <p:sldId id="293" r:id="rId12"/>
    <p:sldId id="266" r:id="rId13"/>
    <p:sldId id="269" r:id="rId14"/>
    <p:sldId id="272" r:id="rId15"/>
    <p:sldId id="274" r:id="rId16"/>
    <p:sldId id="275" r:id="rId17"/>
    <p:sldId id="276" r:id="rId18"/>
    <p:sldId id="277" r:id="rId19"/>
    <p:sldId id="278" r:id="rId20"/>
    <p:sldId id="279" r:id="rId21"/>
    <p:sldId id="315" r:id="rId22"/>
    <p:sldId id="281" r:id="rId23"/>
    <p:sldId id="290" r:id="rId24"/>
    <p:sldId id="316" r:id="rId25"/>
    <p:sldId id="317" r:id="rId26"/>
    <p:sldId id="299" r:id="rId27"/>
    <p:sldId id="318" r:id="rId28"/>
    <p:sldId id="300" r:id="rId29"/>
    <p:sldId id="301" r:id="rId30"/>
    <p:sldId id="302" r:id="rId31"/>
    <p:sldId id="303" r:id="rId32"/>
    <p:sldId id="304" r:id="rId33"/>
    <p:sldId id="305" r:id="rId34"/>
    <p:sldId id="306" r:id="rId35"/>
    <p:sldId id="307" r:id="rId36"/>
    <p:sldId id="308" r:id="rId37"/>
    <p:sldId id="309" r:id="rId38"/>
    <p:sldId id="310" r:id="rId39"/>
    <p:sldId id="311" r:id="rId40"/>
    <p:sldId id="312" r:id="rId41"/>
    <p:sldId id="313" r:id="rId42"/>
  </p:sldIdLst>
  <p:sldSz cx="12239625" cy="7559675"/>
  <p:notesSz cx="6858000" cy="9144000"/>
  <p:defaultTextStyle>
    <a:defPPr>
      <a:defRPr lang="en-US"/>
    </a:defPPr>
    <a:lvl1pPr marL="0" algn="l" defTabSz="950336" rtl="0" eaLnBrk="1" latinLnBrk="0" hangingPunct="1">
      <a:defRPr sz="1871" kern="1200">
        <a:solidFill>
          <a:schemeClr val="tx1"/>
        </a:solidFill>
        <a:latin typeface="+mn-lt"/>
        <a:ea typeface="+mn-ea"/>
        <a:cs typeface="+mn-cs"/>
      </a:defRPr>
    </a:lvl1pPr>
    <a:lvl2pPr marL="475168" algn="l" defTabSz="950336" rtl="0" eaLnBrk="1" latinLnBrk="0" hangingPunct="1">
      <a:defRPr sz="1871" kern="1200">
        <a:solidFill>
          <a:schemeClr val="tx1"/>
        </a:solidFill>
        <a:latin typeface="+mn-lt"/>
        <a:ea typeface="+mn-ea"/>
        <a:cs typeface="+mn-cs"/>
      </a:defRPr>
    </a:lvl2pPr>
    <a:lvl3pPr marL="950336" algn="l" defTabSz="950336" rtl="0" eaLnBrk="1" latinLnBrk="0" hangingPunct="1">
      <a:defRPr sz="1871" kern="1200">
        <a:solidFill>
          <a:schemeClr val="tx1"/>
        </a:solidFill>
        <a:latin typeface="+mn-lt"/>
        <a:ea typeface="+mn-ea"/>
        <a:cs typeface="+mn-cs"/>
      </a:defRPr>
    </a:lvl3pPr>
    <a:lvl4pPr marL="1425504" algn="l" defTabSz="950336" rtl="0" eaLnBrk="1" latinLnBrk="0" hangingPunct="1">
      <a:defRPr sz="1871" kern="1200">
        <a:solidFill>
          <a:schemeClr val="tx1"/>
        </a:solidFill>
        <a:latin typeface="+mn-lt"/>
        <a:ea typeface="+mn-ea"/>
        <a:cs typeface="+mn-cs"/>
      </a:defRPr>
    </a:lvl4pPr>
    <a:lvl5pPr marL="1900672" algn="l" defTabSz="950336" rtl="0" eaLnBrk="1" latinLnBrk="0" hangingPunct="1">
      <a:defRPr sz="1871" kern="1200">
        <a:solidFill>
          <a:schemeClr val="tx1"/>
        </a:solidFill>
        <a:latin typeface="+mn-lt"/>
        <a:ea typeface="+mn-ea"/>
        <a:cs typeface="+mn-cs"/>
      </a:defRPr>
    </a:lvl5pPr>
    <a:lvl6pPr marL="2375840" algn="l" defTabSz="950336" rtl="0" eaLnBrk="1" latinLnBrk="0" hangingPunct="1">
      <a:defRPr sz="1871" kern="1200">
        <a:solidFill>
          <a:schemeClr val="tx1"/>
        </a:solidFill>
        <a:latin typeface="+mn-lt"/>
        <a:ea typeface="+mn-ea"/>
        <a:cs typeface="+mn-cs"/>
      </a:defRPr>
    </a:lvl6pPr>
    <a:lvl7pPr marL="2851008" algn="l" defTabSz="950336" rtl="0" eaLnBrk="1" latinLnBrk="0" hangingPunct="1">
      <a:defRPr sz="1871" kern="1200">
        <a:solidFill>
          <a:schemeClr val="tx1"/>
        </a:solidFill>
        <a:latin typeface="+mn-lt"/>
        <a:ea typeface="+mn-ea"/>
        <a:cs typeface="+mn-cs"/>
      </a:defRPr>
    </a:lvl7pPr>
    <a:lvl8pPr marL="3326176" algn="l" defTabSz="950336" rtl="0" eaLnBrk="1" latinLnBrk="0" hangingPunct="1">
      <a:defRPr sz="1871" kern="1200">
        <a:solidFill>
          <a:schemeClr val="tx1"/>
        </a:solidFill>
        <a:latin typeface="+mn-lt"/>
        <a:ea typeface="+mn-ea"/>
        <a:cs typeface="+mn-cs"/>
      </a:defRPr>
    </a:lvl8pPr>
    <a:lvl9pPr marL="3801344" algn="l" defTabSz="950336" rtl="0" eaLnBrk="1" latinLnBrk="0" hangingPunct="1">
      <a:defRPr sz="1871"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8B2D"/>
    <a:srgbClr val="55A8D1"/>
    <a:srgbClr val="622A75"/>
    <a:srgbClr val="5E43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03"/>
    <p:restoredTop sz="94662"/>
  </p:normalViewPr>
  <p:slideViewPr>
    <p:cSldViewPr snapToGrid="0" snapToObjects="1">
      <p:cViewPr varScale="1">
        <p:scale>
          <a:sx n="59" d="100"/>
          <a:sy n="59" d="100"/>
        </p:scale>
        <p:origin x="1032" y="64"/>
      </p:cViewPr>
      <p:guideLst/>
    </p:cSldViewPr>
  </p:slideViewPr>
  <p:notesTextViewPr>
    <p:cViewPr>
      <p:scale>
        <a:sx n="1" d="1"/>
        <a:sy n="1" d="1"/>
      </p:scale>
      <p:origin x="0" y="0"/>
    </p:cViewPr>
  </p:notesTextViewPr>
  <p:sorterViewPr>
    <p:cViewPr>
      <p:scale>
        <a:sx n="100" d="100"/>
        <a:sy n="100" d="100"/>
      </p:scale>
      <p:origin x="0" y="-1155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50799D-8244-F84A-A8A9-C90D48C09236}" type="datetimeFigureOut">
              <a:rPr lang="en-US" smtClean="0"/>
              <a:t>11/27/2018</a:t>
            </a:fld>
            <a:endParaRPr lang="en-US"/>
          </a:p>
        </p:txBody>
      </p:sp>
      <p:sp>
        <p:nvSpPr>
          <p:cNvPr id="4" name="Slide Image Placeholder 3"/>
          <p:cNvSpPr>
            <a:spLocks noGrp="1" noRot="1" noChangeAspect="1"/>
          </p:cNvSpPr>
          <p:nvPr>
            <p:ph type="sldImg" idx="2"/>
          </p:nvPr>
        </p:nvSpPr>
        <p:spPr>
          <a:xfrm>
            <a:off x="930275" y="1143000"/>
            <a:ext cx="49974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14CDEC-C8E1-D94C-A42C-B2AFD6D7CE1C}" type="slidenum">
              <a:rPr lang="en-US" smtClean="0"/>
              <a:t>‹nº›</a:t>
            </a:fld>
            <a:endParaRPr lang="en-US"/>
          </a:p>
        </p:txBody>
      </p:sp>
    </p:spTree>
    <p:extLst>
      <p:ext uri="{BB962C8B-B14F-4D97-AF65-F5344CB8AC3E}">
        <p14:creationId xmlns:p14="http://schemas.microsoft.com/office/powerpoint/2010/main" val="1832985596"/>
      </p:ext>
    </p:extLst>
  </p:cSld>
  <p:clrMap bg1="lt1" tx1="dk1" bg2="lt2" tx2="dk2" accent1="accent1" accent2="accent2" accent3="accent3" accent4="accent4" accent5="accent5" accent6="accent6" hlink="hlink" folHlink="folHlink"/>
  <p:notesStyle>
    <a:lvl1pPr marL="0" algn="l" defTabSz="950336" rtl="0" eaLnBrk="1" latinLnBrk="0" hangingPunct="1">
      <a:defRPr sz="1247" kern="1200">
        <a:solidFill>
          <a:schemeClr val="tx1"/>
        </a:solidFill>
        <a:latin typeface="+mn-lt"/>
        <a:ea typeface="+mn-ea"/>
        <a:cs typeface="+mn-cs"/>
      </a:defRPr>
    </a:lvl1pPr>
    <a:lvl2pPr marL="475168" algn="l" defTabSz="950336" rtl="0" eaLnBrk="1" latinLnBrk="0" hangingPunct="1">
      <a:defRPr sz="1247" kern="1200">
        <a:solidFill>
          <a:schemeClr val="tx1"/>
        </a:solidFill>
        <a:latin typeface="+mn-lt"/>
        <a:ea typeface="+mn-ea"/>
        <a:cs typeface="+mn-cs"/>
      </a:defRPr>
    </a:lvl2pPr>
    <a:lvl3pPr marL="950336" algn="l" defTabSz="950336" rtl="0" eaLnBrk="1" latinLnBrk="0" hangingPunct="1">
      <a:defRPr sz="1247" kern="1200">
        <a:solidFill>
          <a:schemeClr val="tx1"/>
        </a:solidFill>
        <a:latin typeface="+mn-lt"/>
        <a:ea typeface="+mn-ea"/>
        <a:cs typeface="+mn-cs"/>
      </a:defRPr>
    </a:lvl3pPr>
    <a:lvl4pPr marL="1425504" algn="l" defTabSz="950336" rtl="0" eaLnBrk="1" latinLnBrk="0" hangingPunct="1">
      <a:defRPr sz="1247" kern="1200">
        <a:solidFill>
          <a:schemeClr val="tx1"/>
        </a:solidFill>
        <a:latin typeface="+mn-lt"/>
        <a:ea typeface="+mn-ea"/>
        <a:cs typeface="+mn-cs"/>
      </a:defRPr>
    </a:lvl4pPr>
    <a:lvl5pPr marL="1900672" algn="l" defTabSz="950336" rtl="0" eaLnBrk="1" latinLnBrk="0" hangingPunct="1">
      <a:defRPr sz="1247" kern="1200">
        <a:solidFill>
          <a:schemeClr val="tx1"/>
        </a:solidFill>
        <a:latin typeface="+mn-lt"/>
        <a:ea typeface="+mn-ea"/>
        <a:cs typeface="+mn-cs"/>
      </a:defRPr>
    </a:lvl5pPr>
    <a:lvl6pPr marL="2375840" algn="l" defTabSz="950336" rtl="0" eaLnBrk="1" latinLnBrk="0" hangingPunct="1">
      <a:defRPr sz="1247" kern="1200">
        <a:solidFill>
          <a:schemeClr val="tx1"/>
        </a:solidFill>
        <a:latin typeface="+mn-lt"/>
        <a:ea typeface="+mn-ea"/>
        <a:cs typeface="+mn-cs"/>
      </a:defRPr>
    </a:lvl6pPr>
    <a:lvl7pPr marL="2851008" algn="l" defTabSz="950336" rtl="0" eaLnBrk="1" latinLnBrk="0" hangingPunct="1">
      <a:defRPr sz="1247" kern="1200">
        <a:solidFill>
          <a:schemeClr val="tx1"/>
        </a:solidFill>
        <a:latin typeface="+mn-lt"/>
        <a:ea typeface="+mn-ea"/>
        <a:cs typeface="+mn-cs"/>
      </a:defRPr>
    </a:lvl7pPr>
    <a:lvl8pPr marL="3326176" algn="l" defTabSz="950336" rtl="0" eaLnBrk="1" latinLnBrk="0" hangingPunct="1">
      <a:defRPr sz="1247" kern="1200">
        <a:solidFill>
          <a:schemeClr val="tx1"/>
        </a:solidFill>
        <a:latin typeface="+mn-lt"/>
        <a:ea typeface="+mn-ea"/>
        <a:cs typeface="+mn-cs"/>
      </a:defRPr>
    </a:lvl8pPr>
    <a:lvl9pPr marL="3801344" algn="l" defTabSz="950336" rtl="0" eaLnBrk="1" latinLnBrk="0" hangingPunct="1">
      <a:defRPr sz="124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5414CDEC-C8E1-D94C-A42C-B2AFD6D7CE1C}" type="slidenum">
              <a:rPr lang="en-US" smtClean="0"/>
              <a:t>5</a:t>
            </a:fld>
            <a:endParaRPr lang="en-US"/>
          </a:p>
        </p:txBody>
      </p:sp>
    </p:spTree>
    <p:extLst>
      <p:ext uri="{BB962C8B-B14F-4D97-AF65-F5344CB8AC3E}">
        <p14:creationId xmlns:p14="http://schemas.microsoft.com/office/powerpoint/2010/main" val="2817529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5414CDEC-C8E1-D94C-A42C-B2AFD6D7CE1C}" type="slidenum">
              <a:rPr lang="en-US" smtClean="0"/>
              <a:t>6</a:t>
            </a:fld>
            <a:endParaRPr lang="en-US"/>
          </a:p>
        </p:txBody>
      </p:sp>
    </p:spTree>
    <p:extLst>
      <p:ext uri="{BB962C8B-B14F-4D97-AF65-F5344CB8AC3E}">
        <p14:creationId xmlns:p14="http://schemas.microsoft.com/office/powerpoint/2010/main" val="729076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14CDEC-C8E1-D94C-A42C-B2AFD6D7CE1C}" type="slidenum">
              <a:rPr lang="en-US" smtClean="0"/>
              <a:t>12</a:t>
            </a:fld>
            <a:endParaRPr lang="en-US"/>
          </a:p>
        </p:txBody>
      </p:sp>
    </p:spTree>
    <p:extLst>
      <p:ext uri="{BB962C8B-B14F-4D97-AF65-F5344CB8AC3E}">
        <p14:creationId xmlns:p14="http://schemas.microsoft.com/office/powerpoint/2010/main" val="1335995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14CDEC-C8E1-D94C-A42C-B2AFD6D7CE1C}" type="slidenum">
              <a:rPr lang="en-US" smtClean="0"/>
              <a:t>13</a:t>
            </a:fld>
            <a:endParaRPr lang="en-US"/>
          </a:p>
        </p:txBody>
      </p:sp>
    </p:spTree>
    <p:extLst>
      <p:ext uri="{BB962C8B-B14F-4D97-AF65-F5344CB8AC3E}">
        <p14:creationId xmlns:p14="http://schemas.microsoft.com/office/powerpoint/2010/main" val="445737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14CDEC-C8E1-D94C-A42C-B2AFD6D7CE1C}" type="slidenum">
              <a:rPr lang="en-US" smtClean="0"/>
              <a:t>14</a:t>
            </a:fld>
            <a:endParaRPr lang="en-US"/>
          </a:p>
        </p:txBody>
      </p:sp>
    </p:spTree>
    <p:extLst>
      <p:ext uri="{BB962C8B-B14F-4D97-AF65-F5344CB8AC3E}">
        <p14:creationId xmlns:p14="http://schemas.microsoft.com/office/powerpoint/2010/main" val="2013848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14CDEC-C8E1-D94C-A42C-B2AFD6D7CE1C}" type="slidenum">
              <a:rPr lang="en-US" smtClean="0"/>
              <a:t>15</a:t>
            </a:fld>
            <a:endParaRPr lang="en-US"/>
          </a:p>
        </p:txBody>
      </p:sp>
    </p:spTree>
    <p:extLst>
      <p:ext uri="{BB962C8B-B14F-4D97-AF65-F5344CB8AC3E}">
        <p14:creationId xmlns:p14="http://schemas.microsoft.com/office/powerpoint/2010/main" val="1058167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14CDEC-C8E1-D94C-A42C-B2AFD6D7CE1C}" type="slidenum">
              <a:rPr lang="en-US" smtClean="0"/>
              <a:t>16</a:t>
            </a:fld>
            <a:endParaRPr lang="en-US"/>
          </a:p>
        </p:txBody>
      </p:sp>
    </p:spTree>
    <p:extLst>
      <p:ext uri="{BB962C8B-B14F-4D97-AF65-F5344CB8AC3E}">
        <p14:creationId xmlns:p14="http://schemas.microsoft.com/office/powerpoint/2010/main" val="1852442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14CDEC-C8E1-D94C-A42C-B2AFD6D7CE1C}" type="slidenum">
              <a:rPr lang="en-US" smtClean="0"/>
              <a:t>17</a:t>
            </a:fld>
            <a:endParaRPr lang="en-US"/>
          </a:p>
        </p:txBody>
      </p:sp>
    </p:spTree>
    <p:extLst>
      <p:ext uri="{BB962C8B-B14F-4D97-AF65-F5344CB8AC3E}">
        <p14:creationId xmlns:p14="http://schemas.microsoft.com/office/powerpoint/2010/main" val="1185246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6" Type="http://schemas.openxmlformats.org/officeDocument/2006/relationships/image" Target="../media/image25.png"/><Relationship Id="rId21" Type="http://schemas.openxmlformats.org/officeDocument/2006/relationships/image" Target="../media/image20.png"/><Relationship Id="rId42" Type="http://schemas.openxmlformats.org/officeDocument/2006/relationships/image" Target="../media/image41.png"/><Relationship Id="rId47" Type="http://schemas.openxmlformats.org/officeDocument/2006/relationships/image" Target="../media/image46.png"/><Relationship Id="rId63" Type="http://schemas.openxmlformats.org/officeDocument/2006/relationships/image" Target="../media/image62.png"/><Relationship Id="rId68" Type="http://schemas.openxmlformats.org/officeDocument/2006/relationships/image" Target="../media/image67.png"/><Relationship Id="rId84" Type="http://schemas.openxmlformats.org/officeDocument/2006/relationships/image" Target="../media/image83.png"/><Relationship Id="rId89" Type="http://schemas.openxmlformats.org/officeDocument/2006/relationships/image" Target="../media/image88.png"/><Relationship Id="rId112" Type="http://schemas.openxmlformats.org/officeDocument/2006/relationships/image" Target="../media/image111.png"/><Relationship Id="rId2" Type="http://schemas.openxmlformats.org/officeDocument/2006/relationships/image" Target="../media/image1.png"/><Relationship Id="rId16" Type="http://schemas.openxmlformats.org/officeDocument/2006/relationships/image" Target="../media/image15.png"/><Relationship Id="rId29" Type="http://schemas.openxmlformats.org/officeDocument/2006/relationships/image" Target="../media/image28.png"/><Relationship Id="rId107" Type="http://schemas.openxmlformats.org/officeDocument/2006/relationships/image" Target="../media/image106.png"/><Relationship Id="rId11" Type="http://schemas.openxmlformats.org/officeDocument/2006/relationships/image" Target="../media/image10.png"/><Relationship Id="rId24" Type="http://schemas.openxmlformats.org/officeDocument/2006/relationships/image" Target="../media/image23.png"/><Relationship Id="rId32" Type="http://schemas.openxmlformats.org/officeDocument/2006/relationships/image" Target="../media/image31.png"/><Relationship Id="rId37" Type="http://schemas.openxmlformats.org/officeDocument/2006/relationships/image" Target="../media/image36.png"/><Relationship Id="rId40" Type="http://schemas.openxmlformats.org/officeDocument/2006/relationships/image" Target="../media/image39.png"/><Relationship Id="rId45" Type="http://schemas.openxmlformats.org/officeDocument/2006/relationships/image" Target="../media/image44.png"/><Relationship Id="rId53" Type="http://schemas.openxmlformats.org/officeDocument/2006/relationships/image" Target="../media/image52.png"/><Relationship Id="rId58" Type="http://schemas.openxmlformats.org/officeDocument/2006/relationships/image" Target="../media/image57.png"/><Relationship Id="rId66" Type="http://schemas.openxmlformats.org/officeDocument/2006/relationships/image" Target="../media/image65.png"/><Relationship Id="rId74" Type="http://schemas.openxmlformats.org/officeDocument/2006/relationships/image" Target="../media/image73.png"/><Relationship Id="rId79" Type="http://schemas.openxmlformats.org/officeDocument/2006/relationships/image" Target="../media/image78.png"/><Relationship Id="rId87" Type="http://schemas.openxmlformats.org/officeDocument/2006/relationships/image" Target="../media/image86.png"/><Relationship Id="rId102" Type="http://schemas.openxmlformats.org/officeDocument/2006/relationships/image" Target="../media/image101.png"/><Relationship Id="rId110" Type="http://schemas.openxmlformats.org/officeDocument/2006/relationships/image" Target="../media/image109.png"/><Relationship Id="rId5" Type="http://schemas.openxmlformats.org/officeDocument/2006/relationships/image" Target="../media/image4.png"/><Relationship Id="rId61" Type="http://schemas.openxmlformats.org/officeDocument/2006/relationships/image" Target="../media/image60.png"/><Relationship Id="rId82" Type="http://schemas.openxmlformats.org/officeDocument/2006/relationships/image" Target="../media/image81.png"/><Relationship Id="rId90" Type="http://schemas.openxmlformats.org/officeDocument/2006/relationships/image" Target="../media/image89.png"/><Relationship Id="rId95" Type="http://schemas.openxmlformats.org/officeDocument/2006/relationships/image" Target="../media/image94.png"/><Relationship Id="rId19" Type="http://schemas.openxmlformats.org/officeDocument/2006/relationships/image" Target="../media/image1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 Id="rId35" Type="http://schemas.openxmlformats.org/officeDocument/2006/relationships/image" Target="../media/image34.png"/><Relationship Id="rId43" Type="http://schemas.openxmlformats.org/officeDocument/2006/relationships/image" Target="../media/image42.png"/><Relationship Id="rId48" Type="http://schemas.openxmlformats.org/officeDocument/2006/relationships/image" Target="../media/image47.png"/><Relationship Id="rId56" Type="http://schemas.openxmlformats.org/officeDocument/2006/relationships/image" Target="../media/image55.png"/><Relationship Id="rId64" Type="http://schemas.openxmlformats.org/officeDocument/2006/relationships/image" Target="../media/image63.png"/><Relationship Id="rId69" Type="http://schemas.openxmlformats.org/officeDocument/2006/relationships/image" Target="../media/image68.png"/><Relationship Id="rId77" Type="http://schemas.openxmlformats.org/officeDocument/2006/relationships/image" Target="../media/image76.png"/><Relationship Id="rId100" Type="http://schemas.openxmlformats.org/officeDocument/2006/relationships/image" Target="../media/image99.png"/><Relationship Id="rId105" Type="http://schemas.openxmlformats.org/officeDocument/2006/relationships/image" Target="../media/image104.png"/><Relationship Id="rId113" Type="http://schemas.openxmlformats.org/officeDocument/2006/relationships/image" Target="../media/image112.png"/><Relationship Id="rId8" Type="http://schemas.openxmlformats.org/officeDocument/2006/relationships/image" Target="../media/image7.png"/><Relationship Id="rId51" Type="http://schemas.openxmlformats.org/officeDocument/2006/relationships/image" Target="../media/image50.png"/><Relationship Id="rId72" Type="http://schemas.openxmlformats.org/officeDocument/2006/relationships/image" Target="../media/image71.png"/><Relationship Id="rId80" Type="http://schemas.openxmlformats.org/officeDocument/2006/relationships/image" Target="../media/image79.png"/><Relationship Id="rId85" Type="http://schemas.openxmlformats.org/officeDocument/2006/relationships/image" Target="../media/image84.png"/><Relationship Id="rId93" Type="http://schemas.openxmlformats.org/officeDocument/2006/relationships/image" Target="../media/image92.png"/><Relationship Id="rId98" Type="http://schemas.openxmlformats.org/officeDocument/2006/relationships/image" Target="../media/image97.png"/><Relationship Id="rId3" Type="http://schemas.openxmlformats.org/officeDocument/2006/relationships/image" Target="../media/image2.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33" Type="http://schemas.openxmlformats.org/officeDocument/2006/relationships/image" Target="../media/image32.png"/><Relationship Id="rId38" Type="http://schemas.openxmlformats.org/officeDocument/2006/relationships/image" Target="../media/image37.png"/><Relationship Id="rId46" Type="http://schemas.openxmlformats.org/officeDocument/2006/relationships/image" Target="../media/image45.png"/><Relationship Id="rId59" Type="http://schemas.openxmlformats.org/officeDocument/2006/relationships/image" Target="../media/image58.png"/><Relationship Id="rId67" Type="http://schemas.openxmlformats.org/officeDocument/2006/relationships/image" Target="../media/image66.png"/><Relationship Id="rId103" Type="http://schemas.openxmlformats.org/officeDocument/2006/relationships/image" Target="../media/image102.png"/><Relationship Id="rId108" Type="http://schemas.openxmlformats.org/officeDocument/2006/relationships/image" Target="../media/image107.png"/><Relationship Id="rId20" Type="http://schemas.openxmlformats.org/officeDocument/2006/relationships/image" Target="../media/image19.png"/><Relationship Id="rId41" Type="http://schemas.openxmlformats.org/officeDocument/2006/relationships/image" Target="../media/image40.png"/><Relationship Id="rId54" Type="http://schemas.openxmlformats.org/officeDocument/2006/relationships/image" Target="../media/image53.png"/><Relationship Id="rId62" Type="http://schemas.openxmlformats.org/officeDocument/2006/relationships/image" Target="../media/image61.png"/><Relationship Id="rId70" Type="http://schemas.openxmlformats.org/officeDocument/2006/relationships/image" Target="../media/image69.png"/><Relationship Id="rId75" Type="http://schemas.openxmlformats.org/officeDocument/2006/relationships/image" Target="../media/image74.png"/><Relationship Id="rId83" Type="http://schemas.openxmlformats.org/officeDocument/2006/relationships/image" Target="../media/image82.png"/><Relationship Id="rId88" Type="http://schemas.openxmlformats.org/officeDocument/2006/relationships/image" Target="../media/image87.png"/><Relationship Id="rId91" Type="http://schemas.openxmlformats.org/officeDocument/2006/relationships/image" Target="../media/image90.png"/><Relationship Id="rId96" Type="http://schemas.openxmlformats.org/officeDocument/2006/relationships/image" Target="../media/image95.png"/><Relationship Id="rId111" Type="http://schemas.openxmlformats.org/officeDocument/2006/relationships/image" Target="../media/image110.png"/><Relationship Id="rId1" Type="http://schemas.openxmlformats.org/officeDocument/2006/relationships/slideMaster" Target="../slideMasters/slideMaster1.xml"/><Relationship Id="rId6" Type="http://schemas.openxmlformats.org/officeDocument/2006/relationships/image" Target="../media/image5.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36" Type="http://schemas.openxmlformats.org/officeDocument/2006/relationships/image" Target="../media/image35.png"/><Relationship Id="rId49" Type="http://schemas.openxmlformats.org/officeDocument/2006/relationships/image" Target="../media/image48.png"/><Relationship Id="rId57" Type="http://schemas.openxmlformats.org/officeDocument/2006/relationships/image" Target="../media/image56.png"/><Relationship Id="rId106" Type="http://schemas.openxmlformats.org/officeDocument/2006/relationships/image" Target="../media/image105.png"/><Relationship Id="rId114" Type="http://schemas.openxmlformats.org/officeDocument/2006/relationships/image" Target="../media/image113.png"/><Relationship Id="rId10" Type="http://schemas.openxmlformats.org/officeDocument/2006/relationships/image" Target="../media/image9.png"/><Relationship Id="rId31" Type="http://schemas.openxmlformats.org/officeDocument/2006/relationships/image" Target="../media/image30.png"/><Relationship Id="rId44" Type="http://schemas.openxmlformats.org/officeDocument/2006/relationships/image" Target="../media/image43.png"/><Relationship Id="rId52" Type="http://schemas.openxmlformats.org/officeDocument/2006/relationships/image" Target="../media/image51.png"/><Relationship Id="rId60" Type="http://schemas.openxmlformats.org/officeDocument/2006/relationships/image" Target="../media/image59.png"/><Relationship Id="rId65" Type="http://schemas.openxmlformats.org/officeDocument/2006/relationships/image" Target="../media/image64.png"/><Relationship Id="rId73" Type="http://schemas.openxmlformats.org/officeDocument/2006/relationships/image" Target="../media/image72.png"/><Relationship Id="rId78" Type="http://schemas.openxmlformats.org/officeDocument/2006/relationships/image" Target="../media/image77.png"/><Relationship Id="rId81" Type="http://schemas.openxmlformats.org/officeDocument/2006/relationships/image" Target="../media/image80.png"/><Relationship Id="rId86" Type="http://schemas.openxmlformats.org/officeDocument/2006/relationships/image" Target="../media/image85.png"/><Relationship Id="rId94" Type="http://schemas.openxmlformats.org/officeDocument/2006/relationships/image" Target="../media/image93.png"/><Relationship Id="rId99" Type="http://schemas.openxmlformats.org/officeDocument/2006/relationships/image" Target="../media/image98.png"/><Relationship Id="rId101" Type="http://schemas.openxmlformats.org/officeDocument/2006/relationships/image" Target="../media/image100.png"/><Relationship Id="rId4" Type="http://schemas.openxmlformats.org/officeDocument/2006/relationships/image" Target="../media/image3.png"/><Relationship Id="rId9" Type="http://schemas.openxmlformats.org/officeDocument/2006/relationships/image" Target="../media/image8.png"/><Relationship Id="rId13" Type="http://schemas.openxmlformats.org/officeDocument/2006/relationships/image" Target="../media/image12.png"/><Relationship Id="rId18" Type="http://schemas.openxmlformats.org/officeDocument/2006/relationships/image" Target="../media/image17.png"/><Relationship Id="rId39" Type="http://schemas.openxmlformats.org/officeDocument/2006/relationships/image" Target="../media/image38.png"/><Relationship Id="rId109" Type="http://schemas.openxmlformats.org/officeDocument/2006/relationships/image" Target="../media/image108.png"/><Relationship Id="rId34" Type="http://schemas.openxmlformats.org/officeDocument/2006/relationships/image" Target="../media/image33.png"/><Relationship Id="rId50" Type="http://schemas.openxmlformats.org/officeDocument/2006/relationships/image" Target="../media/image49.png"/><Relationship Id="rId55" Type="http://schemas.openxmlformats.org/officeDocument/2006/relationships/image" Target="../media/image54.png"/><Relationship Id="rId76" Type="http://schemas.openxmlformats.org/officeDocument/2006/relationships/image" Target="../media/image75.png"/><Relationship Id="rId97" Type="http://schemas.openxmlformats.org/officeDocument/2006/relationships/image" Target="../media/image96.png"/><Relationship Id="rId104" Type="http://schemas.openxmlformats.org/officeDocument/2006/relationships/image" Target="../media/image103.png"/><Relationship Id="rId7" Type="http://schemas.openxmlformats.org/officeDocument/2006/relationships/image" Target="../media/image6.png"/><Relationship Id="rId71" Type="http://schemas.openxmlformats.org/officeDocument/2006/relationships/image" Target="../media/image70.png"/><Relationship Id="rId92" Type="http://schemas.openxmlformats.org/officeDocument/2006/relationships/image" Target="../media/image9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9953" y="1237197"/>
            <a:ext cx="9179719" cy="2631887"/>
          </a:xfrm>
        </p:spPr>
        <p:txBody>
          <a:bodyPr anchor="b"/>
          <a:lstStyle>
            <a:lvl1pPr algn="ctr">
              <a:defRPr sz="6023"/>
            </a:lvl1pPr>
          </a:lstStyle>
          <a:p>
            <a:r>
              <a:rPr lang="en-US" smtClean="0"/>
              <a:t>Click to edit Master title style</a:t>
            </a:r>
            <a:endParaRPr lang="en-US" dirty="0"/>
          </a:p>
        </p:txBody>
      </p:sp>
      <p:sp>
        <p:nvSpPr>
          <p:cNvPr id="3" name="Subtitle 2"/>
          <p:cNvSpPr>
            <a:spLocks noGrp="1"/>
          </p:cNvSpPr>
          <p:nvPr>
            <p:ph type="subTitle" idx="1"/>
          </p:nvPr>
        </p:nvSpPr>
        <p:spPr>
          <a:xfrm>
            <a:off x="1529953" y="3970580"/>
            <a:ext cx="9179719" cy="1825171"/>
          </a:xfrm>
        </p:spPr>
        <p:txBody>
          <a:bodyPr/>
          <a:lstStyle>
            <a:lvl1pPr marL="0" indent="0" algn="ctr">
              <a:buNone/>
              <a:defRPr sz="2409"/>
            </a:lvl1pPr>
            <a:lvl2pPr marL="458983" indent="0" algn="ctr">
              <a:buNone/>
              <a:defRPr sz="2008"/>
            </a:lvl2pPr>
            <a:lvl3pPr marL="917966" indent="0" algn="ctr">
              <a:buNone/>
              <a:defRPr sz="1807"/>
            </a:lvl3pPr>
            <a:lvl4pPr marL="1376949" indent="0" algn="ctr">
              <a:buNone/>
              <a:defRPr sz="1606"/>
            </a:lvl4pPr>
            <a:lvl5pPr marL="1835932" indent="0" algn="ctr">
              <a:buNone/>
              <a:defRPr sz="1606"/>
            </a:lvl5pPr>
            <a:lvl6pPr marL="2294915" indent="0" algn="ctr">
              <a:buNone/>
              <a:defRPr sz="1606"/>
            </a:lvl6pPr>
            <a:lvl7pPr marL="2753898" indent="0" algn="ctr">
              <a:buNone/>
              <a:defRPr sz="1606"/>
            </a:lvl7pPr>
            <a:lvl8pPr marL="3212882" indent="0" algn="ctr">
              <a:buNone/>
              <a:defRPr sz="1606"/>
            </a:lvl8pPr>
            <a:lvl9pPr marL="3671865" indent="0" algn="ctr">
              <a:buNone/>
              <a:defRPr sz="1606"/>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6E23000-5A30-3E49-BA78-E22BE8446146}" type="datetimeFigureOut">
              <a:rPr lang="en-US" smtClean="0"/>
              <a:t>11/27/2018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B42587-7162-BE4C-B6F9-DB8CDF4B2205}" type="slidenum">
              <a:rPr lang="en-US" smtClean="0"/>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6E23000-5A30-3E49-BA78-E22BE8446146}" type="datetimeFigureOut">
              <a:rPr lang="en-US" smtClean="0"/>
              <a:t>11/27/2018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B42587-7162-BE4C-B6F9-DB8CDF4B2205}" type="slidenum">
              <a:rPr lang="en-US" smtClean="0"/>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58982" y="402483"/>
            <a:ext cx="2639169" cy="640647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41474" y="402483"/>
            <a:ext cx="7764512" cy="64064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6E23000-5A30-3E49-BA78-E22BE8446146}" type="datetimeFigureOut">
              <a:rPr lang="en-US" smtClean="0"/>
              <a:t>11/27/2018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B42587-7162-BE4C-B6F9-DB8CDF4B2205}" type="slidenum">
              <a:rPr lang="en-US" smtClean="0"/>
              <a:t>‹nº›</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717" b="1" i="0">
                <a:solidFill>
                  <a:srgbClr val="231F20"/>
                </a:solidFill>
                <a:latin typeface="Arial"/>
                <a:cs typeface="Arial"/>
              </a:defRPr>
            </a:lvl1pPr>
          </a:lstStyle>
          <a:p>
            <a:endParaRPr/>
          </a:p>
        </p:txBody>
      </p:sp>
      <p:sp>
        <p:nvSpPr>
          <p:cNvPr id="3" name="Holder 3"/>
          <p:cNvSpPr>
            <a:spLocks noGrp="1"/>
          </p:cNvSpPr>
          <p:nvPr>
            <p:ph sz="half" idx="2"/>
          </p:nvPr>
        </p:nvSpPr>
        <p:spPr>
          <a:xfrm>
            <a:off x="611982" y="1738725"/>
            <a:ext cx="5324237" cy="38927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303407" y="1738725"/>
            <a:ext cx="5324237" cy="38927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11/27/2018</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1223093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cSld name="1_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1666519"/>
            <a:ext cx="12238171" cy="5889290"/>
          </a:xfrm>
          <a:custGeom>
            <a:avLst/>
            <a:gdLst/>
            <a:ahLst/>
            <a:cxnLst/>
            <a:rect l="l" t="t" r="r" b="b"/>
            <a:pathLst>
              <a:path w="10692130" h="5050790">
                <a:moveTo>
                  <a:pt x="0" y="5050751"/>
                </a:moveTo>
                <a:lnTo>
                  <a:pt x="10692003" y="5050751"/>
                </a:lnTo>
                <a:lnTo>
                  <a:pt x="10692003" y="0"/>
                </a:lnTo>
                <a:lnTo>
                  <a:pt x="0" y="0"/>
                </a:lnTo>
                <a:lnTo>
                  <a:pt x="0" y="5050751"/>
                </a:lnTo>
                <a:close/>
              </a:path>
            </a:pathLst>
          </a:custGeom>
          <a:solidFill>
            <a:srgbClr val="AB0778"/>
          </a:solidFill>
        </p:spPr>
        <p:txBody>
          <a:bodyPr wrap="square" lIns="0" tIns="0" rIns="0" bIns="0" rtlCol="0"/>
          <a:lstStyle/>
          <a:p>
            <a:endParaRPr sz="2142"/>
          </a:p>
        </p:txBody>
      </p:sp>
      <p:sp>
        <p:nvSpPr>
          <p:cNvPr id="17" name="bk object 17"/>
          <p:cNvSpPr/>
          <p:nvPr/>
        </p:nvSpPr>
        <p:spPr>
          <a:xfrm>
            <a:off x="1828574" y="2299844"/>
            <a:ext cx="258166" cy="151238"/>
          </a:xfrm>
          <a:prstGeom prst="rect">
            <a:avLst/>
          </a:prstGeom>
          <a:blipFill>
            <a:blip r:embed="rId2" cstate="print"/>
            <a:stretch>
              <a:fillRect/>
            </a:stretch>
          </a:blipFill>
        </p:spPr>
        <p:txBody>
          <a:bodyPr wrap="square" lIns="0" tIns="0" rIns="0" bIns="0" rtlCol="0"/>
          <a:lstStyle/>
          <a:p>
            <a:endParaRPr sz="2142"/>
          </a:p>
        </p:txBody>
      </p:sp>
      <p:sp>
        <p:nvSpPr>
          <p:cNvPr id="18" name="bk object 18"/>
          <p:cNvSpPr/>
          <p:nvPr/>
        </p:nvSpPr>
        <p:spPr>
          <a:xfrm>
            <a:off x="1902651" y="3298580"/>
            <a:ext cx="560376" cy="1826613"/>
          </a:xfrm>
          <a:custGeom>
            <a:avLst/>
            <a:gdLst/>
            <a:ahLst/>
            <a:cxnLst/>
            <a:rect l="l" t="t" r="r" b="b"/>
            <a:pathLst>
              <a:path w="489585" h="1566545">
                <a:moveTo>
                  <a:pt x="112204" y="1139012"/>
                </a:moveTo>
                <a:lnTo>
                  <a:pt x="203695" y="1196200"/>
                </a:lnTo>
                <a:lnTo>
                  <a:pt x="211264" y="1251673"/>
                </a:lnTo>
                <a:lnTo>
                  <a:pt x="205816" y="1175435"/>
                </a:lnTo>
                <a:lnTo>
                  <a:pt x="228156" y="1151699"/>
                </a:lnTo>
                <a:lnTo>
                  <a:pt x="144970" y="1151699"/>
                </a:lnTo>
                <a:lnTo>
                  <a:pt x="112204" y="1139012"/>
                </a:lnTo>
                <a:close/>
              </a:path>
              <a:path w="489585" h="1566545">
                <a:moveTo>
                  <a:pt x="384606" y="1103896"/>
                </a:moveTo>
                <a:lnTo>
                  <a:pt x="360083" y="1103896"/>
                </a:lnTo>
                <a:lnTo>
                  <a:pt x="446633" y="1157998"/>
                </a:lnTo>
                <a:lnTo>
                  <a:pt x="453121" y="1110691"/>
                </a:lnTo>
                <a:lnTo>
                  <a:pt x="402158" y="1110691"/>
                </a:lnTo>
                <a:lnTo>
                  <a:pt x="384606" y="1103896"/>
                </a:lnTo>
                <a:close/>
              </a:path>
              <a:path w="489585" h="1566545">
                <a:moveTo>
                  <a:pt x="15824" y="1003249"/>
                </a:moveTo>
                <a:lnTo>
                  <a:pt x="8407" y="1152702"/>
                </a:lnTo>
                <a:lnTo>
                  <a:pt x="19050" y="1141387"/>
                </a:lnTo>
                <a:lnTo>
                  <a:pt x="108318" y="1137513"/>
                </a:lnTo>
                <a:lnTo>
                  <a:pt x="23050" y="1104506"/>
                </a:lnTo>
                <a:lnTo>
                  <a:pt x="15824" y="1003249"/>
                </a:lnTo>
                <a:close/>
              </a:path>
              <a:path w="489585" h="1566545">
                <a:moveTo>
                  <a:pt x="300997" y="921258"/>
                </a:moveTo>
                <a:lnTo>
                  <a:pt x="169341" y="921258"/>
                </a:lnTo>
                <a:lnTo>
                  <a:pt x="263334" y="980008"/>
                </a:lnTo>
                <a:lnTo>
                  <a:pt x="275310" y="1067841"/>
                </a:lnTo>
                <a:lnTo>
                  <a:pt x="238937" y="1120368"/>
                </a:lnTo>
                <a:lnTo>
                  <a:pt x="144970" y="1151699"/>
                </a:lnTo>
                <a:lnTo>
                  <a:pt x="228156" y="1151699"/>
                </a:lnTo>
                <a:lnTo>
                  <a:pt x="269430" y="1107846"/>
                </a:lnTo>
                <a:lnTo>
                  <a:pt x="360083" y="1103896"/>
                </a:lnTo>
                <a:lnTo>
                  <a:pt x="384606" y="1103896"/>
                </a:lnTo>
                <a:lnTo>
                  <a:pt x="280250" y="1063498"/>
                </a:lnTo>
                <a:lnTo>
                  <a:pt x="272262" y="951788"/>
                </a:lnTo>
                <a:lnTo>
                  <a:pt x="300997" y="921258"/>
                </a:lnTo>
                <a:close/>
              </a:path>
              <a:path w="489585" h="1566545">
                <a:moveTo>
                  <a:pt x="455561" y="1092898"/>
                </a:moveTo>
                <a:lnTo>
                  <a:pt x="402158" y="1110691"/>
                </a:lnTo>
                <a:lnTo>
                  <a:pt x="453121" y="1110691"/>
                </a:lnTo>
                <a:lnTo>
                  <a:pt x="455561" y="1092898"/>
                </a:lnTo>
                <a:close/>
              </a:path>
              <a:path w="489585" h="1566545">
                <a:moveTo>
                  <a:pt x="21577" y="887260"/>
                </a:moveTo>
                <a:lnTo>
                  <a:pt x="16408" y="991374"/>
                </a:lnTo>
                <a:lnTo>
                  <a:pt x="78689" y="925194"/>
                </a:lnTo>
                <a:lnTo>
                  <a:pt x="169341" y="921258"/>
                </a:lnTo>
                <a:lnTo>
                  <a:pt x="300997" y="921258"/>
                </a:lnTo>
                <a:lnTo>
                  <a:pt x="301619" y="920597"/>
                </a:lnTo>
                <a:lnTo>
                  <a:pt x="107696" y="920597"/>
                </a:lnTo>
                <a:lnTo>
                  <a:pt x="21577" y="887260"/>
                </a:lnTo>
                <a:close/>
              </a:path>
              <a:path w="489585" h="1566545">
                <a:moveTo>
                  <a:pt x="267018" y="690156"/>
                </a:moveTo>
                <a:lnTo>
                  <a:pt x="132067" y="690156"/>
                </a:lnTo>
                <a:lnTo>
                  <a:pt x="226060" y="748906"/>
                </a:lnTo>
                <a:lnTo>
                  <a:pt x="238036" y="836739"/>
                </a:lnTo>
                <a:lnTo>
                  <a:pt x="201663" y="889279"/>
                </a:lnTo>
                <a:lnTo>
                  <a:pt x="107696" y="920597"/>
                </a:lnTo>
                <a:lnTo>
                  <a:pt x="301619" y="920597"/>
                </a:lnTo>
                <a:lnTo>
                  <a:pt x="335876" y="884199"/>
                </a:lnTo>
                <a:lnTo>
                  <a:pt x="351980" y="883500"/>
                </a:lnTo>
                <a:lnTo>
                  <a:pt x="239242" y="839863"/>
                </a:lnTo>
                <a:lnTo>
                  <a:pt x="231267" y="728141"/>
                </a:lnTo>
                <a:lnTo>
                  <a:pt x="267018" y="690156"/>
                </a:lnTo>
                <a:close/>
              </a:path>
              <a:path w="489585" h="1566545">
                <a:moveTo>
                  <a:pt x="476491" y="880262"/>
                </a:moveTo>
                <a:lnTo>
                  <a:pt x="426529" y="880262"/>
                </a:lnTo>
                <a:lnTo>
                  <a:pt x="475551" y="910894"/>
                </a:lnTo>
                <a:lnTo>
                  <a:pt x="476491" y="880262"/>
                </a:lnTo>
                <a:close/>
              </a:path>
              <a:path w="489585" h="1566545">
                <a:moveTo>
                  <a:pt x="478269" y="822299"/>
                </a:moveTo>
                <a:lnTo>
                  <a:pt x="455129" y="855726"/>
                </a:lnTo>
                <a:lnTo>
                  <a:pt x="374802" y="882510"/>
                </a:lnTo>
                <a:lnTo>
                  <a:pt x="426529" y="880262"/>
                </a:lnTo>
                <a:lnTo>
                  <a:pt x="476491" y="880262"/>
                </a:lnTo>
                <a:lnTo>
                  <a:pt x="478269" y="822299"/>
                </a:lnTo>
                <a:close/>
              </a:path>
              <a:path w="489585" h="1566545">
                <a:moveTo>
                  <a:pt x="483371" y="656615"/>
                </a:moveTo>
                <a:lnTo>
                  <a:pt x="385533" y="656615"/>
                </a:lnTo>
                <a:lnTo>
                  <a:pt x="479526" y="715365"/>
                </a:lnTo>
                <a:lnTo>
                  <a:pt x="481190" y="727557"/>
                </a:lnTo>
                <a:lnTo>
                  <a:pt x="483371" y="656615"/>
                </a:lnTo>
                <a:close/>
              </a:path>
              <a:path w="489585" h="1566545">
                <a:moveTo>
                  <a:pt x="194691" y="0"/>
                </a:moveTo>
                <a:lnTo>
                  <a:pt x="69964" y="39192"/>
                </a:lnTo>
                <a:lnTo>
                  <a:pt x="47980" y="314020"/>
                </a:lnTo>
                <a:lnTo>
                  <a:pt x="30162" y="706069"/>
                </a:lnTo>
                <a:lnTo>
                  <a:pt x="41414" y="694105"/>
                </a:lnTo>
                <a:lnTo>
                  <a:pt x="132067" y="690156"/>
                </a:lnTo>
                <a:lnTo>
                  <a:pt x="267018" y="690156"/>
                </a:lnTo>
                <a:lnTo>
                  <a:pt x="294881" y="660552"/>
                </a:lnTo>
                <a:lnTo>
                  <a:pt x="385533" y="656615"/>
                </a:lnTo>
                <a:lnTo>
                  <a:pt x="483371" y="656615"/>
                </a:lnTo>
                <a:lnTo>
                  <a:pt x="488975" y="474306"/>
                </a:lnTo>
                <a:lnTo>
                  <a:pt x="474294" y="382524"/>
                </a:lnTo>
                <a:lnTo>
                  <a:pt x="414540" y="233146"/>
                </a:lnTo>
                <a:lnTo>
                  <a:pt x="403428" y="77609"/>
                </a:lnTo>
                <a:lnTo>
                  <a:pt x="354355" y="14516"/>
                </a:lnTo>
                <a:lnTo>
                  <a:pt x="194691" y="0"/>
                </a:lnTo>
                <a:close/>
              </a:path>
              <a:path w="489585" h="1566545">
                <a:moveTo>
                  <a:pt x="0" y="1334858"/>
                </a:moveTo>
                <a:lnTo>
                  <a:pt x="14262" y="1459649"/>
                </a:lnTo>
                <a:lnTo>
                  <a:pt x="60490" y="1552092"/>
                </a:lnTo>
                <a:lnTo>
                  <a:pt x="199618" y="1566367"/>
                </a:lnTo>
                <a:lnTo>
                  <a:pt x="211010" y="1558658"/>
                </a:lnTo>
                <a:lnTo>
                  <a:pt x="116243" y="1521968"/>
                </a:lnTo>
                <a:lnTo>
                  <a:pt x="108254" y="1410258"/>
                </a:lnTo>
                <a:lnTo>
                  <a:pt x="148138" y="1367891"/>
                </a:lnTo>
                <a:lnTo>
                  <a:pt x="85331" y="1367891"/>
                </a:lnTo>
                <a:lnTo>
                  <a:pt x="0" y="1334858"/>
                </a:lnTo>
                <a:close/>
              </a:path>
              <a:path w="489585" h="1566545">
                <a:moveTo>
                  <a:pt x="420411" y="1338732"/>
                </a:moveTo>
                <a:lnTo>
                  <a:pt x="262521" y="1338732"/>
                </a:lnTo>
                <a:lnTo>
                  <a:pt x="356514" y="1397469"/>
                </a:lnTo>
                <a:lnTo>
                  <a:pt x="360591" y="1427353"/>
                </a:lnTo>
                <a:lnTo>
                  <a:pt x="420411" y="1338732"/>
                </a:lnTo>
                <a:close/>
              </a:path>
              <a:path w="489585" h="1566545">
                <a:moveTo>
                  <a:pt x="213766" y="1286776"/>
                </a:moveTo>
                <a:lnTo>
                  <a:pt x="179311" y="1336560"/>
                </a:lnTo>
                <a:lnTo>
                  <a:pt x="85331" y="1367891"/>
                </a:lnTo>
                <a:lnTo>
                  <a:pt x="148138" y="1367891"/>
                </a:lnTo>
                <a:lnTo>
                  <a:pt x="171881" y="1342669"/>
                </a:lnTo>
                <a:lnTo>
                  <a:pt x="262521" y="1338732"/>
                </a:lnTo>
                <a:lnTo>
                  <a:pt x="420411" y="1338732"/>
                </a:lnTo>
                <a:lnTo>
                  <a:pt x="422186" y="1336103"/>
                </a:lnTo>
                <a:lnTo>
                  <a:pt x="422428" y="1334338"/>
                </a:lnTo>
                <a:lnTo>
                  <a:pt x="335711" y="1334338"/>
                </a:lnTo>
                <a:lnTo>
                  <a:pt x="213791" y="1287145"/>
                </a:lnTo>
                <a:lnTo>
                  <a:pt x="213766" y="1286776"/>
                </a:lnTo>
                <a:close/>
              </a:path>
              <a:path w="489585" h="1566545">
                <a:moveTo>
                  <a:pt x="426580" y="1304048"/>
                </a:moveTo>
                <a:lnTo>
                  <a:pt x="335711" y="1334338"/>
                </a:lnTo>
                <a:lnTo>
                  <a:pt x="422428" y="1334338"/>
                </a:lnTo>
                <a:lnTo>
                  <a:pt x="426580" y="1304048"/>
                </a:lnTo>
                <a:close/>
              </a:path>
            </a:pathLst>
          </a:custGeom>
          <a:solidFill>
            <a:srgbClr val="AB0779"/>
          </a:solidFill>
        </p:spPr>
        <p:txBody>
          <a:bodyPr wrap="square" lIns="0" tIns="0" rIns="0" bIns="0" rtlCol="0"/>
          <a:lstStyle/>
          <a:p>
            <a:endParaRPr sz="2142"/>
          </a:p>
        </p:txBody>
      </p:sp>
      <p:sp>
        <p:nvSpPr>
          <p:cNvPr id="19" name="bk object 19"/>
          <p:cNvSpPr/>
          <p:nvPr/>
        </p:nvSpPr>
        <p:spPr>
          <a:xfrm>
            <a:off x="1886386" y="3282350"/>
            <a:ext cx="592357" cy="1859191"/>
          </a:xfrm>
          <a:custGeom>
            <a:avLst/>
            <a:gdLst/>
            <a:ahLst/>
            <a:cxnLst/>
            <a:rect l="l" t="t" r="r" b="b"/>
            <a:pathLst>
              <a:path w="517525" h="1594485">
                <a:moveTo>
                  <a:pt x="484314" y="1101979"/>
                </a:moveTo>
                <a:lnTo>
                  <a:pt x="469785" y="1106817"/>
                </a:lnTo>
                <a:lnTo>
                  <a:pt x="460844" y="1171930"/>
                </a:lnTo>
                <a:lnTo>
                  <a:pt x="468287" y="1176578"/>
                </a:lnTo>
                <a:lnTo>
                  <a:pt x="471169" y="1197711"/>
                </a:lnTo>
                <a:lnTo>
                  <a:pt x="484314" y="1101979"/>
                </a:lnTo>
                <a:close/>
              </a:path>
              <a:path w="517525" h="1594485">
                <a:moveTo>
                  <a:pt x="22301" y="895972"/>
                </a:moveTo>
                <a:lnTo>
                  <a:pt x="8102" y="1182052"/>
                </a:lnTo>
                <a:lnTo>
                  <a:pt x="22618" y="1166634"/>
                </a:lnTo>
                <a:lnTo>
                  <a:pt x="30035" y="1017181"/>
                </a:lnTo>
                <a:lnTo>
                  <a:pt x="29298" y="1006716"/>
                </a:lnTo>
                <a:lnTo>
                  <a:pt x="30632" y="1005306"/>
                </a:lnTo>
                <a:lnTo>
                  <a:pt x="35801" y="901191"/>
                </a:lnTo>
                <a:lnTo>
                  <a:pt x="22301" y="895972"/>
                </a:lnTo>
                <a:close/>
              </a:path>
              <a:path w="517525" h="1594485">
                <a:moveTo>
                  <a:pt x="360667" y="13931"/>
                </a:moveTo>
                <a:lnTo>
                  <a:pt x="208914" y="13931"/>
                </a:lnTo>
                <a:lnTo>
                  <a:pt x="368579" y="28448"/>
                </a:lnTo>
                <a:lnTo>
                  <a:pt x="417652" y="91541"/>
                </a:lnTo>
                <a:lnTo>
                  <a:pt x="428764" y="247078"/>
                </a:lnTo>
                <a:lnTo>
                  <a:pt x="488505" y="396455"/>
                </a:lnTo>
                <a:lnTo>
                  <a:pt x="503199" y="488238"/>
                </a:lnTo>
                <a:lnTo>
                  <a:pt x="495401" y="741489"/>
                </a:lnTo>
                <a:lnTo>
                  <a:pt x="505713" y="817130"/>
                </a:lnTo>
                <a:lnTo>
                  <a:pt x="492493" y="836231"/>
                </a:lnTo>
                <a:lnTo>
                  <a:pt x="489762" y="924826"/>
                </a:lnTo>
                <a:lnTo>
                  <a:pt x="503250" y="933246"/>
                </a:lnTo>
                <a:lnTo>
                  <a:pt x="516966" y="487362"/>
                </a:lnTo>
                <a:lnTo>
                  <a:pt x="501827" y="392772"/>
                </a:lnTo>
                <a:lnTo>
                  <a:pt x="442302" y="243954"/>
                </a:lnTo>
                <a:lnTo>
                  <a:pt x="431050" y="86398"/>
                </a:lnTo>
                <a:lnTo>
                  <a:pt x="375754" y="15303"/>
                </a:lnTo>
                <a:lnTo>
                  <a:pt x="360667" y="13931"/>
                </a:lnTo>
                <a:close/>
              </a:path>
              <a:path w="517525" h="1594485">
                <a:moveTo>
                  <a:pt x="207416" y="0"/>
                </a:moveTo>
                <a:lnTo>
                  <a:pt x="71221" y="42799"/>
                </a:lnTo>
                <a:lnTo>
                  <a:pt x="48488" y="327088"/>
                </a:lnTo>
                <a:lnTo>
                  <a:pt x="29933" y="735342"/>
                </a:lnTo>
                <a:lnTo>
                  <a:pt x="44373" y="719988"/>
                </a:lnTo>
                <a:lnTo>
                  <a:pt x="62191" y="327952"/>
                </a:lnTo>
                <a:lnTo>
                  <a:pt x="84188" y="53124"/>
                </a:lnTo>
                <a:lnTo>
                  <a:pt x="208914" y="13931"/>
                </a:lnTo>
                <a:lnTo>
                  <a:pt x="360667" y="13931"/>
                </a:lnTo>
                <a:lnTo>
                  <a:pt x="207416" y="0"/>
                </a:lnTo>
                <a:close/>
              </a:path>
              <a:path w="517525" h="1594485">
                <a:moveTo>
                  <a:pt x="457504" y="1297292"/>
                </a:moveTo>
                <a:lnTo>
                  <a:pt x="443903" y="1316939"/>
                </a:lnTo>
                <a:lnTo>
                  <a:pt x="440804" y="1317980"/>
                </a:lnTo>
                <a:lnTo>
                  <a:pt x="436397" y="1350035"/>
                </a:lnTo>
                <a:lnTo>
                  <a:pt x="374815" y="1441284"/>
                </a:lnTo>
                <a:lnTo>
                  <a:pt x="377596" y="1461706"/>
                </a:lnTo>
                <a:lnTo>
                  <a:pt x="449579" y="1355064"/>
                </a:lnTo>
                <a:lnTo>
                  <a:pt x="457504" y="1297292"/>
                </a:lnTo>
                <a:close/>
              </a:path>
              <a:path w="517525" h="1594485">
                <a:moveTo>
                  <a:pt x="101" y="1343317"/>
                </a:moveTo>
                <a:lnTo>
                  <a:pt x="0" y="1345323"/>
                </a:lnTo>
                <a:lnTo>
                  <a:pt x="15112" y="1477543"/>
                </a:lnTo>
                <a:lnTo>
                  <a:pt x="65798" y="1578914"/>
                </a:lnTo>
                <a:lnTo>
                  <a:pt x="217398" y="1594472"/>
                </a:lnTo>
                <a:lnTo>
                  <a:pt x="238340" y="1580299"/>
                </a:lnTo>
                <a:lnTo>
                  <a:pt x="213829" y="1580299"/>
                </a:lnTo>
                <a:lnTo>
                  <a:pt x="74701" y="1566024"/>
                </a:lnTo>
                <a:lnTo>
                  <a:pt x="28473" y="1473568"/>
                </a:lnTo>
                <a:lnTo>
                  <a:pt x="14223" y="1348790"/>
                </a:lnTo>
                <a:lnTo>
                  <a:pt x="101" y="1343317"/>
                </a:lnTo>
                <a:close/>
              </a:path>
              <a:path w="517525" h="1594485">
                <a:moveTo>
                  <a:pt x="225221" y="1572590"/>
                </a:moveTo>
                <a:lnTo>
                  <a:pt x="213829" y="1580299"/>
                </a:lnTo>
                <a:lnTo>
                  <a:pt x="238340" y="1580299"/>
                </a:lnTo>
                <a:lnTo>
                  <a:pt x="240817" y="1578622"/>
                </a:lnTo>
                <a:lnTo>
                  <a:pt x="225221" y="1572590"/>
                </a:lnTo>
                <a:close/>
              </a:path>
            </a:pathLst>
          </a:custGeom>
          <a:solidFill>
            <a:srgbClr val="C16A9F"/>
          </a:solidFill>
        </p:spPr>
        <p:txBody>
          <a:bodyPr wrap="square" lIns="0" tIns="0" rIns="0" bIns="0" rtlCol="0"/>
          <a:lstStyle/>
          <a:p>
            <a:endParaRPr sz="2142"/>
          </a:p>
        </p:txBody>
      </p:sp>
      <p:sp>
        <p:nvSpPr>
          <p:cNvPr id="20" name="bk object 20"/>
          <p:cNvSpPr/>
          <p:nvPr/>
        </p:nvSpPr>
        <p:spPr>
          <a:xfrm>
            <a:off x="0" y="1666534"/>
            <a:ext cx="1956596" cy="1540811"/>
          </a:xfrm>
          <a:custGeom>
            <a:avLst/>
            <a:gdLst/>
            <a:ahLst/>
            <a:cxnLst/>
            <a:rect l="l" t="t" r="r" b="b"/>
            <a:pathLst>
              <a:path w="1709420" h="1321435">
                <a:moveTo>
                  <a:pt x="1708988" y="0"/>
                </a:moveTo>
                <a:lnTo>
                  <a:pt x="1597660" y="0"/>
                </a:lnTo>
                <a:lnTo>
                  <a:pt x="1501279" y="559904"/>
                </a:lnTo>
                <a:lnTo>
                  <a:pt x="1443977" y="678357"/>
                </a:lnTo>
                <a:lnTo>
                  <a:pt x="1307172" y="750557"/>
                </a:lnTo>
                <a:lnTo>
                  <a:pt x="0" y="1132890"/>
                </a:lnTo>
                <a:lnTo>
                  <a:pt x="0" y="1321371"/>
                </a:lnTo>
                <a:lnTo>
                  <a:pt x="1260906" y="916724"/>
                </a:lnTo>
                <a:lnTo>
                  <a:pt x="1457693" y="812761"/>
                </a:lnTo>
                <a:lnTo>
                  <a:pt x="1566913" y="743585"/>
                </a:lnTo>
                <a:lnTo>
                  <a:pt x="1607223" y="571322"/>
                </a:lnTo>
                <a:lnTo>
                  <a:pt x="1707870" y="4749"/>
                </a:lnTo>
                <a:lnTo>
                  <a:pt x="1708988" y="0"/>
                </a:lnTo>
                <a:close/>
              </a:path>
            </a:pathLst>
          </a:custGeom>
          <a:solidFill>
            <a:srgbClr val="AB0779"/>
          </a:solidFill>
        </p:spPr>
        <p:txBody>
          <a:bodyPr wrap="square" lIns="0" tIns="0" rIns="0" bIns="0" rtlCol="0"/>
          <a:lstStyle/>
          <a:p>
            <a:endParaRPr sz="2142"/>
          </a:p>
        </p:txBody>
      </p:sp>
      <p:sp>
        <p:nvSpPr>
          <p:cNvPr id="21" name="bk object 21"/>
          <p:cNvSpPr/>
          <p:nvPr/>
        </p:nvSpPr>
        <p:spPr>
          <a:xfrm>
            <a:off x="1" y="1666533"/>
            <a:ext cx="1972584" cy="1557841"/>
          </a:xfrm>
          <a:custGeom>
            <a:avLst/>
            <a:gdLst/>
            <a:ahLst/>
            <a:cxnLst/>
            <a:rect l="l" t="t" r="r" b="b"/>
            <a:pathLst>
              <a:path w="1723389" h="1336039">
                <a:moveTo>
                  <a:pt x="1723097" y="0"/>
                </a:moveTo>
                <a:lnTo>
                  <a:pt x="1708988" y="0"/>
                </a:lnTo>
                <a:lnTo>
                  <a:pt x="1707870" y="4749"/>
                </a:lnTo>
                <a:lnTo>
                  <a:pt x="1607223" y="571322"/>
                </a:lnTo>
                <a:lnTo>
                  <a:pt x="1566913" y="743585"/>
                </a:lnTo>
                <a:lnTo>
                  <a:pt x="1457693" y="812761"/>
                </a:lnTo>
                <a:lnTo>
                  <a:pt x="1260906" y="916724"/>
                </a:lnTo>
                <a:lnTo>
                  <a:pt x="0" y="1321371"/>
                </a:lnTo>
                <a:lnTo>
                  <a:pt x="0" y="1335786"/>
                </a:lnTo>
                <a:lnTo>
                  <a:pt x="1266253" y="929436"/>
                </a:lnTo>
                <a:lnTo>
                  <a:pt x="1464576" y="824649"/>
                </a:lnTo>
                <a:lnTo>
                  <a:pt x="1579003" y="752182"/>
                </a:lnTo>
                <a:lnTo>
                  <a:pt x="1620697" y="574078"/>
                </a:lnTo>
                <a:lnTo>
                  <a:pt x="1721319" y="7518"/>
                </a:lnTo>
                <a:lnTo>
                  <a:pt x="1723097" y="0"/>
                </a:lnTo>
                <a:close/>
              </a:path>
            </a:pathLst>
          </a:custGeom>
          <a:solidFill>
            <a:srgbClr val="C16A9F"/>
          </a:solidFill>
        </p:spPr>
        <p:txBody>
          <a:bodyPr wrap="square" lIns="0" tIns="0" rIns="0" bIns="0" rtlCol="0"/>
          <a:lstStyle/>
          <a:p>
            <a:endParaRPr sz="2142"/>
          </a:p>
        </p:txBody>
      </p:sp>
      <p:sp>
        <p:nvSpPr>
          <p:cNvPr id="22" name="bk object 22"/>
          <p:cNvSpPr/>
          <p:nvPr/>
        </p:nvSpPr>
        <p:spPr>
          <a:xfrm>
            <a:off x="-2" y="1666533"/>
            <a:ext cx="1813412" cy="1304618"/>
          </a:xfrm>
          <a:custGeom>
            <a:avLst/>
            <a:gdLst/>
            <a:ahLst/>
            <a:cxnLst/>
            <a:rect l="l" t="t" r="r" b="b"/>
            <a:pathLst>
              <a:path w="1584325" h="1118870">
                <a:moveTo>
                  <a:pt x="0" y="826643"/>
                </a:moveTo>
                <a:lnTo>
                  <a:pt x="0" y="1118577"/>
                </a:lnTo>
                <a:lnTo>
                  <a:pt x="669449" y="922769"/>
                </a:lnTo>
                <a:lnTo>
                  <a:pt x="387946" y="922769"/>
                </a:lnTo>
                <a:lnTo>
                  <a:pt x="0" y="826643"/>
                </a:lnTo>
                <a:close/>
              </a:path>
              <a:path w="1584325" h="1118870">
                <a:moveTo>
                  <a:pt x="345806" y="9778"/>
                </a:moveTo>
                <a:lnTo>
                  <a:pt x="59093" y="9779"/>
                </a:lnTo>
                <a:lnTo>
                  <a:pt x="1116698" y="403567"/>
                </a:lnTo>
                <a:lnTo>
                  <a:pt x="1170940" y="659257"/>
                </a:lnTo>
                <a:lnTo>
                  <a:pt x="387946" y="922769"/>
                </a:lnTo>
                <a:lnTo>
                  <a:pt x="669449" y="922769"/>
                </a:lnTo>
                <a:lnTo>
                  <a:pt x="1301991" y="737755"/>
                </a:lnTo>
                <a:lnTo>
                  <a:pt x="1433576" y="668312"/>
                </a:lnTo>
                <a:lnTo>
                  <a:pt x="1488084" y="555675"/>
                </a:lnTo>
                <a:lnTo>
                  <a:pt x="1542302" y="240677"/>
                </a:lnTo>
                <a:lnTo>
                  <a:pt x="893914" y="240677"/>
                </a:lnTo>
                <a:lnTo>
                  <a:pt x="345806" y="9778"/>
                </a:lnTo>
                <a:close/>
              </a:path>
              <a:path w="1584325" h="1118870">
                <a:moveTo>
                  <a:pt x="1047991" y="206857"/>
                </a:moveTo>
                <a:lnTo>
                  <a:pt x="893914" y="240677"/>
                </a:lnTo>
                <a:lnTo>
                  <a:pt x="1542302" y="240677"/>
                </a:lnTo>
                <a:lnTo>
                  <a:pt x="1547450" y="210769"/>
                </a:lnTo>
                <a:lnTo>
                  <a:pt x="1134008" y="210769"/>
                </a:lnTo>
                <a:lnTo>
                  <a:pt x="1047991" y="206857"/>
                </a:lnTo>
                <a:close/>
              </a:path>
              <a:path w="1584325" h="1118870">
                <a:moveTo>
                  <a:pt x="1583728" y="0"/>
                </a:moveTo>
                <a:lnTo>
                  <a:pt x="1216177" y="0"/>
                </a:lnTo>
                <a:lnTo>
                  <a:pt x="1134008" y="210769"/>
                </a:lnTo>
                <a:lnTo>
                  <a:pt x="1547450" y="210769"/>
                </a:lnTo>
                <a:lnTo>
                  <a:pt x="1583728" y="0"/>
                </a:lnTo>
                <a:close/>
              </a:path>
              <a:path w="1584325" h="1118870">
                <a:moveTo>
                  <a:pt x="322592" y="0"/>
                </a:moveTo>
                <a:lnTo>
                  <a:pt x="0" y="0"/>
                </a:lnTo>
                <a:lnTo>
                  <a:pt x="0" y="42024"/>
                </a:lnTo>
                <a:lnTo>
                  <a:pt x="59093" y="9779"/>
                </a:lnTo>
                <a:lnTo>
                  <a:pt x="345806" y="9778"/>
                </a:lnTo>
                <a:lnTo>
                  <a:pt x="322592" y="0"/>
                </a:lnTo>
                <a:close/>
              </a:path>
            </a:pathLst>
          </a:custGeom>
          <a:solidFill>
            <a:srgbClr val="AB0779"/>
          </a:solidFill>
        </p:spPr>
        <p:txBody>
          <a:bodyPr wrap="square" lIns="0" tIns="0" rIns="0" bIns="0" rtlCol="0"/>
          <a:lstStyle/>
          <a:p>
            <a:endParaRPr sz="2142"/>
          </a:p>
        </p:txBody>
      </p:sp>
      <p:sp>
        <p:nvSpPr>
          <p:cNvPr id="23" name="bk object 23"/>
          <p:cNvSpPr/>
          <p:nvPr/>
        </p:nvSpPr>
        <p:spPr>
          <a:xfrm>
            <a:off x="0" y="1666534"/>
            <a:ext cx="1828676" cy="1321647"/>
          </a:xfrm>
          <a:custGeom>
            <a:avLst/>
            <a:gdLst/>
            <a:ahLst/>
            <a:cxnLst/>
            <a:rect l="l" t="t" r="r" b="b"/>
            <a:pathLst>
              <a:path w="1597660" h="1133475">
                <a:moveTo>
                  <a:pt x="1597660" y="0"/>
                </a:moveTo>
                <a:lnTo>
                  <a:pt x="1583728" y="0"/>
                </a:lnTo>
                <a:lnTo>
                  <a:pt x="1488084" y="555675"/>
                </a:lnTo>
                <a:lnTo>
                  <a:pt x="1433576" y="668312"/>
                </a:lnTo>
                <a:lnTo>
                  <a:pt x="1301991" y="737755"/>
                </a:lnTo>
                <a:lnTo>
                  <a:pt x="0" y="1118577"/>
                </a:lnTo>
                <a:lnTo>
                  <a:pt x="0" y="1132890"/>
                </a:lnTo>
                <a:lnTo>
                  <a:pt x="1307172" y="750557"/>
                </a:lnTo>
                <a:lnTo>
                  <a:pt x="1443977" y="678357"/>
                </a:lnTo>
                <a:lnTo>
                  <a:pt x="1501279" y="559904"/>
                </a:lnTo>
                <a:lnTo>
                  <a:pt x="1597660" y="0"/>
                </a:lnTo>
                <a:close/>
              </a:path>
            </a:pathLst>
          </a:custGeom>
          <a:solidFill>
            <a:srgbClr val="C16A9F"/>
          </a:solidFill>
        </p:spPr>
        <p:txBody>
          <a:bodyPr wrap="square" lIns="0" tIns="0" rIns="0" bIns="0" rtlCol="0"/>
          <a:lstStyle/>
          <a:p>
            <a:endParaRPr sz="2142"/>
          </a:p>
        </p:txBody>
      </p:sp>
      <p:sp>
        <p:nvSpPr>
          <p:cNvPr id="24" name="bk object 24"/>
          <p:cNvSpPr/>
          <p:nvPr/>
        </p:nvSpPr>
        <p:spPr>
          <a:xfrm>
            <a:off x="6" y="3072693"/>
            <a:ext cx="1664415" cy="2740290"/>
          </a:xfrm>
          <a:custGeom>
            <a:avLst/>
            <a:gdLst/>
            <a:ahLst/>
            <a:cxnLst/>
            <a:rect l="l" t="t" r="r" b="b"/>
            <a:pathLst>
              <a:path w="1454150" h="2350135">
                <a:moveTo>
                  <a:pt x="1344790" y="52857"/>
                </a:moveTo>
                <a:lnTo>
                  <a:pt x="1185989" y="52857"/>
                </a:lnTo>
                <a:lnTo>
                  <a:pt x="1293761" y="99034"/>
                </a:lnTo>
                <a:lnTo>
                  <a:pt x="1367497" y="180543"/>
                </a:lnTo>
                <a:lnTo>
                  <a:pt x="1348727" y="537337"/>
                </a:lnTo>
                <a:lnTo>
                  <a:pt x="1341272" y="1484071"/>
                </a:lnTo>
                <a:lnTo>
                  <a:pt x="1330007" y="1705356"/>
                </a:lnTo>
                <a:lnTo>
                  <a:pt x="1265389" y="1861223"/>
                </a:lnTo>
                <a:lnTo>
                  <a:pt x="1080236" y="1982139"/>
                </a:lnTo>
                <a:lnTo>
                  <a:pt x="639368" y="2131580"/>
                </a:lnTo>
                <a:lnTo>
                  <a:pt x="0" y="2303995"/>
                </a:lnTo>
                <a:lnTo>
                  <a:pt x="0" y="2349538"/>
                </a:lnTo>
                <a:lnTo>
                  <a:pt x="1059789" y="2047760"/>
                </a:lnTo>
                <a:lnTo>
                  <a:pt x="1284884" y="1933359"/>
                </a:lnTo>
                <a:lnTo>
                  <a:pt x="1368590" y="1802371"/>
                </a:lnTo>
                <a:lnTo>
                  <a:pt x="1394637" y="775284"/>
                </a:lnTo>
                <a:lnTo>
                  <a:pt x="1453997" y="174193"/>
                </a:lnTo>
                <a:lnTo>
                  <a:pt x="1344790" y="52857"/>
                </a:lnTo>
                <a:close/>
              </a:path>
              <a:path w="1454150" h="2350135">
                <a:moveTo>
                  <a:pt x="1218577" y="0"/>
                </a:moveTo>
                <a:lnTo>
                  <a:pt x="329819" y="174256"/>
                </a:lnTo>
                <a:lnTo>
                  <a:pt x="533095" y="196837"/>
                </a:lnTo>
                <a:lnTo>
                  <a:pt x="1185989" y="52857"/>
                </a:lnTo>
                <a:lnTo>
                  <a:pt x="1344790" y="52857"/>
                </a:lnTo>
                <a:lnTo>
                  <a:pt x="1323174" y="28841"/>
                </a:lnTo>
                <a:lnTo>
                  <a:pt x="1218577" y="0"/>
                </a:lnTo>
                <a:close/>
              </a:path>
            </a:pathLst>
          </a:custGeom>
          <a:solidFill>
            <a:srgbClr val="AB0779"/>
          </a:solidFill>
        </p:spPr>
        <p:txBody>
          <a:bodyPr wrap="square" lIns="0" tIns="0" rIns="0" bIns="0" rtlCol="0"/>
          <a:lstStyle/>
          <a:p>
            <a:endParaRPr sz="2142"/>
          </a:p>
        </p:txBody>
      </p:sp>
      <p:sp>
        <p:nvSpPr>
          <p:cNvPr id="25" name="bk object 25"/>
          <p:cNvSpPr/>
          <p:nvPr/>
        </p:nvSpPr>
        <p:spPr>
          <a:xfrm>
            <a:off x="2" y="3056241"/>
            <a:ext cx="1681131" cy="2772868"/>
          </a:xfrm>
          <a:custGeom>
            <a:avLst/>
            <a:gdLst/>
            <a:ahLst/>
            <a:cxnLst/>
            <a:rect l="l" t="t" r="r" b="b"/>
            <a:pathLst>
              <a:path w="1468755" h="2378075">
                <a:moveTo>
                  <a:pt x="1270246" y="14096"/>
                </a:moveTo>
                <a:lnTo>
                  <a:pt x="1218590" y="14096"/>
                </a:lnTo>
                <a:lnTo>
                  <a:pt x="1323187" y="42951"/>
                </a:lnTo>
                <a:lnTo>
                  <a:pt x="1453997" y="188302"/>
                </a:lnTo>
                <a:lnTo>
                  <a:pt x="1394637" y="789381"/>
                </a:lnTo>
                <a:lnTo>
                  <a:pt x="1368590" y="1816468"/>
                </a:lnTo>
                <a:lnTo>
                  <a:pt x="1284897" y="1947456"/>
                </a:lnTo>
                <a:lnTo>
                  <a:pt x="1059789" y="2061870"/>
                </a:lnTo>
                <a:lnTo>
                  <a:pt x="0" y="2363635"/>
                </a:lnTo>
                <a:lnTo>
                  <a:pt x="0" y="2377909"/>
                </a:lnTo>
                <a:lnTo>
                  <a:pt x="346659" y="2279205"/>
                </a:lnTo>
                <a:lnTo>
                  <a:pt x="365937" y="2271661"/>
                </a:lnTo>
                <a:lnTo>
                  <a:pt x="373167" y="2271661"/>
                </a:lnTo>
                <a:lnTo>
                  <a:pt x="1064818" y="2074722"/>
                </a:lnTo>
                <a:lnTo>
                  <a:pt x="1294460" y="1958009"/>
                </a:lnTo>
                <a:lnTo>
                  <a:pt x="1382217" y="1820646"/>
                </a:lnTo>
                <a:lnTo>
                  <a:pt x="1408353" y="790219"/>
                </a:lnTo>
                <a:lnTo>
                  <a:pt x="1468272" y="183616"/>
                </a:lnTo>
                <a:lnTo>
                  <a:pt x="1330718" y="30772"/>
                </a:lnTo>
                <a:lnTo>
                  <a:pt x="1270246" y="14096"/>
                </a:lnTo>
                <a:close/>
              </a:path>
              <a:path w="1468755" h="2378075">
                <a:moveTo>
                  <a:pt x="373167" y="2271661"/>
                </a:moveTo>
                <a:lnTo>
                  <a:pt x="365937" y="2271661"/>
                </a:lnTo>
                <a:lnTo>
                  <a:pt x="366522" y="2273554"/>
                </a:lnTo>
                <a:lnTo>
                  <a:pt x="373167" y="2271661"/>
                </a:lnTo>
                <a:close/>
              </a:path>
              <a:path w="1468755" h="2378075">
                <a:moveTo>
                  <a:pt x="1219123" y="0"/>
                </a:moveTo>
                <a:lnTo>
                  <a:pt x="284251" y="183299"/>
                </a:lnTo>
                <a:lnTo>
                  <a:pt x="329819" y="188366"/>
                </a:lnTo>
                <a:lnTo>
                  <a:pt x="1218590" y="14096"/>
                </a:lnTo>
                <a:lnTo>
                  <a:pt x="1270246" y="14096"/>
                </a:lnTo>
                <a:lnTo>
                  <a:pt x="1219123" y="0"/>
                </a:lnTo>
                <a:close/>
              </a:path>
            </a:pathLst>
          </a:custGeom>
          <a:solidFill>
            <a:srgbClr val="C16A9F"/>
          </a:solidFill>
        </p:spPr>
        <p:txBody>
          <a:bodyPr wrap="square" lIns="0" tIns="0" rIns="0" bIns="0" rtlCol="0"/>
          <a:lstStyle/>
          <a:p>
            <a:endParaRPr sz="2142"/>
          </a:p>
        </p:txBody>
      </p:sp>
      <p:sp>
        <p:nvSpPr>
          <p:cNvPr id="26" name="bk object 26"/>
          <p:cNvSpPr/>
          <p:nvPr/>
        </p:nvSpPr>
        <p:spPr>
          <a:xfrm>
            <a:off x="0" y="3151059"/>
            <a:ext cx="1549577" cy="2592206"/>
          </a:xfrm>
          <a:custGeom>
            <a:avLst/>
            <a:gdLst/>
            <a:ahLst/>
            <a:cxnLst/>
            <a:rect l="l" t="t" r="r" b="b"/>
            <a:pathLst>
              <a:path w="1353820" h="2223135">
                <a:moveTo>
                  <a:pt x="1184630" y="0"/>
                </a:moveTo>
                <a:lnTo>
                  <a:pt x="575500" y="134340"/>
                </a:lnTo>
                <a:lnTo>
                  <a:pt x="1024585" y="184238"/>
                </a:lnTo>
                <a:lnTo>
                  <a:pt x="987044" y="1821002"/>
                </a:lnTo>
                <a:lnTo>
                  <a:pt x="0" y="2048789"/>
                </a:lnTo>
                <a:lnTo>
                  <a:pt x="0" y="2222563"/>
                </a:lnTo>
                <a:lnTo>
                  <a:pt x="635406" y="2051215"/>
                </a:lnTo>
                <a:lnTo>
                  <a:pt x="1074191" y="1902485"/>
                </a:lnTo>
                <a:lnTo>
                  <a:pt x="1254328" y="1784832"/>
                </a:lnTo>
                <a:lnTo>
                  <a:pt x="1316431" y="1635061"/>
                </a:lnTo>
                <a:lnTo>
                  <a:pt x="1327531" y="1416494"/>
                </a:lnTo>
                <a:lnTo>
                  <a:pt x="1334985" y="469709"/>
                </a:lnTo>
                <a:lnTo>
                  <a:pt x="1353477" y="118313"/>
                </a:lnTo>
                <a:lnTo>
                  <a:pt x="1285595" y="43281"/>
                </a:lnTo>
                <a:lnTo>
                  <a:pt x="1184630" y="0"/>
                </a:lnTo>
                <a:close/>
              </a:path>
            </a:pathLst>
          </a:custGeom>
          <a:solidFill>
            <a:srgbClr val="AB0779"/>
          </a:solidFill>
        </p:spPr>
        <p:txBody>
          <a:bodyPr wrap="square" lIns="0" tIns="0" rIns="0" bIns="0" rtlCol="0"/>
          <a:lstStyle/>
          <a:p>
            <a:endParaRPr sz="2142"/>
          </a:p>
        </p:txBody>
      </p:sp>
      <p:sp>
        <p:nvSpPr>
          <p:cNvPr id="27" name="bk object 27"/>
          <p:cNvSpPr/>
          <p:nvPr/>
        </p:nvSpPr>
        <p:spPr>
          <a:xfrm>
            <a:off x="0" y="3134339"/>
            <a:ext cx="1565567" cy="2625525"/>
          </a:xfrm>
          <a:custGeom>
            <a:avLst/>
            <a:gdLst/>
            <a:ahLst/>
            <a:cxnLst/>
            <a:rect l="l" t="t" r="r" b="b"/>
            <a:pathLst>
              <a:path w="1367790" h="2251710">
                <a:moveTo>
                  <a:pt x="1219483" y="14350"/>
                </a:moveTo>
                <a:lnTo>
                  <a:pt x="1184630" y="14350"/>
                </a:lnTo>
                <a:lnTo>
                  <a:pt x="1285595" y="57632"/>
                </a:lnTo>
                <a:lnTo>
                  <a:pt x="1353489" y="132664"/>
                </a:lnTo>
                <a:lnTo>
                  <a:pt x="1334985" y="484060"/>
                </a:lnTo>
                <a:lnTo>
                  <a:pt x="1327543" y="1430845"/>
                </a:lnTo>
                <a:lnTo>
                  <a:pt x="1316431" y="1649412"/>
                </a:lnTo>
                <a:lnTo>
                  <a:pt x="1254328" y="1799183"/>
                </a:lnTo>
                <a:lnTo>
                  <a:pt x="1074191" y="1916836"/>
                </a:lnTo>
                <a:lnTo>
                  <a:pt x="635406" y="2065566"/>
                </a:lnTo>
                <a:lnTo>
                  <a:pt x="0" y="2236914"/>
                </a:lnTo>
                <a:lnTo>
                  <a:pt x="0" y="2251138"/>
                </a:lnTo>
                <a:lnTo>
                  <a:pt x="639368" y="2078723"/>
                </a:lnTo>
                <a:lnTo>
                  <a:pt x="1080236" y="1929282"/>
                </a:lnTo>
                <a:lnTo>
                  <a:pt x="1265389" y="1808365"/>
                </a:lnTo>
                <a:lnTo>
                  <a:pt x="1330020" y="1652485"/>
                </a:lnTo>
                <a:lnTo>
                  <a:pt x="1341272" y="1431213"/>
                </a:lnTo>
                <a:lnTo>
                  <a:pt x="1348727" y="484479"/>
                </a:lnTo>
                <a:lnTo>
                  <a:pt x="1367510" y="127685"/>
                </a:lnTo>
                <a:lnTo>
                  <a:pt x="1293761" y="46177"/>
                </a:lnTo>
                <a:lnTo>
                  <a:pt x="1219483" y="14350"/>
                </a:lnTo>
                <a:close/>
              </a:path>
              <a:path w="1367790" h="2251710">
                <a:moveTo>
                  <a:pt x="1185989" y="0"/>
                </a:moveTo>
                <a:lnTo>
                  <a:pt x="533095" y="143979"/>
                </a:lnTo>
                <a:lnTo>
                  <a:pt x="575500" y="148691"/>
                </a:lnTo>
                <a:lnTo>
                  <a:pt x="1184630" y="14350"/>
                </a:lnTo>
                <a:lnTo>
                  <a:pt x="1219483" y="14350"/>
                </a:lnTo>
                <a:lnTo>
                  <a:pt x="1185989" y="0"/>
                </a:lnTo>
                <a:close/>
              </a:path>
            </a:pathLst>
          </a:custGeom>
          <a:solidFill>
            <a:srgbClr val="C16A9F"/>
          </a:solidFill>
        </p:spPr>
        <p:txBody>
          <a:bodyPr wrap="square" lIns="0" tIns="0" rIns="0" bIns="0" rtlCol="0"/>
          <a:lstStyle/>
          <a:p>
            <a:endParaRPr sz="2142"/>
          </a:p>
        </p:txBody>
      </p:sp>
      <p:sp>
        <p:nvSpPr>
          <p:cNvPr id="28" name="bk object 28"/>
          <p:cNvSpPr/>
          <p:nvPr/>
        </p:nvSpPr>
        <p:spPr>
          <a:xfrm>
            <a:off x="1810781" y="5458485"/>
            <a:ext cx="562558" cy="2097606"/>
          </a:xfrm>
          <a:custGeom>
            <a:avLst/>
            <a:gdLst/>
            <a:ahLst/>
            <a:cxnLst/>
            <a:rect l="l" t="t" r="r" b="b"/>
            <a:pathLst>
              <a:path w="491489" h="1798954">
                <a:moveTo>
                  <a:pt x="46812" y="436029"/>
                </a:moveTo>
                <a:lnTo>
                  <a:pt x="12776" y="1426781"/>
                </a:lnTo>
                <a:lnTo>
                  <a:pt x="41948" y="1411566"/>
                </a:lnTo>
                <a:lnTo>
                  <a:pt x="70459" y="1409661"/>
                </a:lnTo>
                <a:lnTo>
                  <a:pt x="75769" y="1409661"/>
                </a:lnTo>
                <a:lnTo>
                  <a:pt x="80022" y="1282700"/>
                </a:lnTo>
                <a:lnTo>
                  <a:pt x="67906" y="1282700"/>
                </a:lnTo>
                <a:lnTo>
                  <a:pt x="35661" y="1248587"/>
                </a:lnTo>
                <a:lnTo>
                  <a:pt x="32029" y="1194092"/>
                </a:lnTo>
                <a:lnTo>
                  <a:pt x="52184" y="1150162"/>
                </a:lnTo>
                <a:lnTo>
                  <a:pt x="85051" y="1133030"/>
                </a:lnTo>
                <a:lnTo>
                  <a:pt x="92392" y="914082"/>
                </a:lnTo>
                <a:lnTo>
                  <a:pt x="482061" y="914082"/>
                </a:lnTo>
                <a:lnTo>
                  <a:pt x="483539" y="902195"/>
                </a:lnTo>
                <a:lnTo>
                  <a:pt x="484979" y="752970"/>
                </a:lnTo>
                <a:lnTo>
                  <a:pt x="95618" y="752970"/>
                </a:lnTo>
                <a:lnTo>
                  <a:pt x="105714" y="482460"/>
                </a:lnTo>
                <a:lnTo>
                  <a:pt x="87033" y="480961"/>
                </a:lnTo>
                <a:lnTo>
                  <a:pt x="46812" y="436029"/>
                </a:lnTo>
                <a:close/>
              </a:path>
              <a:path w="491489" h="1798954">
                <a:moveTo>
                  <a:pt x="75769" y="1409661"/>
                </a:moveTo>
                <a:lnTo>
                  <a:pt x="70459" y="1409661"/>
                </a:lnTo>
                <a:lnTo>
                  <a:pt x="75679" y="1412367"/>
                </a:lnTo>
                <a:lnTo>
                  <a:pt x="75769" y="1409661"/>
                </a:lnTo>
                <a:close/>
              </a:path>
              <a:path w="491489" h="1798954">
                <a:moveTo>
                  <a:pt x="426915" y="1357490"/>
                </a:moveTo>
                <a:lnTo>
                  <a:pt x="382130" y="1357490"/>
                </a:lnTo>
                <a:lnTo>
                  <a:pt x="424218" y="1379181"/>
                </a:lnTo>
                <a:lnTo>
                  <a:pt x="426915" y="1357490"/>
                </a:lnTo>
                <a:close/>
              </a:path>
              <a:path w="491489" h="1798954">
                <a:moveTo>
                  <a:pt x="482061" y="914082"/>
                </a:moveTo>
                <a:lnTo>
                  <a:pt x="92392" y="914082"/>
                </a:lnTo>
                <a:lnTo>
                  <a:pt x="408178" y="929690"/>
                </a:lnTo>
                <a:lnTo>
                  <a:pt x="392874" y="1205242"/>
                </a:lnTo>
                <a:lnTo>
                  <a:pt x="371259" y="1358201"/>
                </a:lnTo>
                <a:lnTo>
                  <a:pt x="382130" y="1357490"/>
                </a:lnTo>
                <a:lnTo>
                  <a:pt x="426915" y="1357490"/>
                </a:lnTo>
                <a:lnTo>
                  <a:pt x="482061" y="914082"/>
                </a:lnTo>
                <a:close/>
              </a:path>
              <a:path w="491489" h="1798954">
                <a:moveTo>
                  <a:pt x="471558" y="58153"/>
                </a:moveTo>
                <a:lnTo>
                  <a:pt x="437388" y="58153"/>
                </a:lnTo>
                <a:lnTo>
                  <a:pt x="471208" y="125818"/>
                </a:lnTo>
                <a:lnTo>
                  <a:pt x="456095" y="752970"/>
                </a:lnTo>
                <a:lnTo>
                  <a:pt x="484979" y="752970"/>
                </a:lnTo>
                <a:lnTo>
                  <a:pt x="490969" y="131940"/>
                </a:lnTo>
                <a:lnTo>
                  <a:pt x="471558" y="58153"/>
                </a:lnTo>
                <a:close/>
              </a:path>
              <a:path w="491489" h="1798954">
                <a:moveTo>
                  <a:pt x="456260" y="0"/>
                </a:moveTo>
                <a:lnTo>
                  <a:pt x="355092" y="60159"/>
                </a:lnTo>
                <a:lnTo>
                  <a:pt x="381850" y="89877"/>
                </a:lnTo>
                <a:lnTo>
                  <a:pt x="437388" y="58153"/>
                </a:lnTo>
                <a:lnTo>
                  <a:pt x="471558" y="58153"/>
                </a:lnTo>
                <a:lnTo>
                  <a:pt x="456260" y="0"/>
                </a:lnTo>
                <a:close/>
              </a:path>
              <a:path w="491489" h="1798954">
                <a:moveTo>
                  <a:pt x="408368" y="1506651"/>
                </a:moveTo>
                <a:lnTo>
                  <a:pt x="397903" y="1513801"/>
                </a:lnTo>
                <a:lnTo>
                  <a:pt x="349275" y="1513801"/>
                </a:lnTo>
                <a:lnTo>
                  <a:pt x="344309" y="1548866"/>
                </a:lnTo>
                <a:lnTo>
                  <a:pt x="276542" y="1798675"/>
                </a:lnTo>
                <a:lnTo>
                  <a:pt x="342087" y="1798675"/>
                </a:lnTo>
                <a:lnTo>
                  <a:pt x="394195" y="1620634"/>
                </a:lnTo>
                <a:lnTo>
                  <a:pt x="408368" y="1506651"/>
                </a:lnTo>
                <a:close/>
              </a:path>
              <a:path w="491489" h="1798954">
                <a:moveTo>
                  <a:pt x="8255" y="1558086"/>
                </a:moveTo>
                <a:lnTo>
                  <a:pt x="2540" y="1724558"/>
                </a:lnTo>
                <a:lnTo>
                  <a:pt x="31711" y="1660982"/>
                </a:lnTo>
                <a:lnTo>
                  <a:pt x="67970" y="1642071"/>
                </a:lnTo>
                <a:lnTo>
                  <a:pt x="70523" y="1565986"/>
                </a:lnTo>
                <a:lnTo>
                  <a:pt x="15722" y="1565986"/>
                </a:lnTo>
                <a:lnTo>
                  <a:pt x="8255" y="1558086"/>
                </a:lnTo>
                <a:close/>
              </a:path>
              <a:path w="491489" h="1798954">
                <a:moveTo>
                  <a:pt x="1739" y="1747913"/>
                </a:moveTo>
                <a:lnTo>
                  <a:pt x="0" y="1798675"/>
                </a:lnTo>
                <a:lnTo>
                  <a:pt x="5130" y="1798675"/>
                </a:lnTo>
                <a:lnTo>
                  <a:pt x="1739" y="1747913"/>
                </a:lnTo>
                <a:close/>
              </a:path>
            </a:pathLst>
          </a:custGeom>
          <a:solidFill>
            <a:srgbClr val="AB0779"/>
          </a:solidFill>
        </p:spPr>
        <p:txBody>
          <a:bodyPr wrap="square" lIns="0" tIns="0" rIns="0" bIns="0" rtlCol="0"/>
          <a:lstStyle/>
          <a:p>
            <a:endParaRPr sz="2142"/>
          </a:p>
        </p:txBody>
      </p:sp>
      <p:sp>
        <p:nvSpPr>
          <p:cNvPr id="29" name="bk object 29"/>
          <p:cNvSpPr/>
          <p:nvPr/>
        </p:nvSpPr>
        <p:spPr>
          <a:xfrm>
            <a:off x="1795039" y="5433858"/>
            <a:ext cx="593811" cy="2122040"/>
          </a:xfrm>
          <a:custGeom>
            <a:avLst/>
            <a:gdLst/>
            <a:ahLst/>
            <a:cxnLst/>
            <a:rect l="l" t="t" r="r" b="b"/>
            <a:pathLst>
              <a:path w="518794" h="1819910">
                <a:moveTo>
                  <a:pt x="484209" y="21120"/>
                </a:moveTo>
                <a:lnTo>
                  <a:pt x="470014" y="21120"/>
                </a:lnTo>
                <a:lnTo>
                  <a:pt x="504723" y="153060"/>
                </a:lnTo>
                <a:lnTo>
                  <a:pt x="497293" y="923315"/>
                </a:lnTo>
                <a:lnTo>
                  <a:pt x="437972" y="1400302"/>
                </a:lnTo>
                <a:lnTo>
                  <a:pt x="450977" y="1407007"/>
                </a:lnTo>
                <a:lnTo>
                  <a:pt x="511009" y="924229"/>
                </a:lnTo>
                <a:lnTo>
                  <a:pt x="518490" y="151345"/>
                </a:lnTo>
                <a:lnTo>
                  <a:pt x="484209" y="21120"/>
                </a:lnTo>
                <a:close/>
              </a:path>
              <a:path w="518794" h="1819910">
                <a:moveTo>
                  <a:pt x="478650" y="0"/>
                </a:moveTo>
                <a:lnTo>
                  <a:pt x="359473" y="70866"/>
                </a:lnTo>
                <a:lnTo>
                  <a:pt x="368846" y="81280"/>
                </a:lnTo>
                <a:lnTo>
                  <a:pt x="470014" y="21120"/>
                </a:lnTo>
                <a:lnTo>
                  <a:pt x="484209" y="21120"/>
                </a:lnTo>
                <a:lnTo>
                  <a:pt x="478650" y="0"/>
                </a:lnTo>
                <a:close/>
              </a:path>
              <a:path w="518794" h="1819910">
                <a:moveTo>
                  <a:pt x="47332" y="442379"/>
                </a:moveTo>
                <a:lnTo>
                  <a:pt x="32956" y="860882"/>
                </a:lnTo>
                <a:lnTo>
                  <a:pt x="38354" y="918362"/>
                </a:lnTo>
                <a:lnTo>
                  <a:pt x="30911" y="920432"/>
                </a:lnTo>
                <a:lnTo>
                  <a:pt x="12458" y="1457375"/>
                </a:lnTo>
                <a:lnTo>
                  <a:pt x="13766" y="1454543"/>
                </a:lnTo>
                <a:lnTo>
                  <a:pt x="26530" y="1447901"/>
                </a:lnTo>
                <a:lnTo>
                  <a:pt x="60566" y="457149"/>
                </a:lnTo>
                <a:lnTo>
                  <a:pt x="47332" y="442379"/>
                </a:lnTo>
                <a:close/>
              </a:path>
              <a:path w="518794" h="1819910">
                <a:moveTo>
                  <a:pt x="437261" y="1517421"/>
                </a:moveTo>
                <a:lnTo>
                  <a:pt x="422122" y="1527771"/>
                </a:lnTo>
                <a:lnTo>
                  <a:pt x="407949" y="1641754"/>
                </a:lnTo>
                <a:lnTo>
                  <a:pt x="355841" y="1819795"/>
                </a:lnTo>
                <a:lnTo>
                  <a:pt x="370154" y="1819795"/>
                </a:lnTo>
                <a:lnTo>
                  <a:pt x="421449" y="1644548"/>
                </a:lnTo>
                <a:lnTo>
                  <a:pt x="437261" y="1517421"/>
                </a:lnTo>
                <a:close/>
              </a:path>
              <a:path w="518794" h="1819910">
                <a:moveTo>
                  <a:pt x="8750" y="1565173"/>
                </a:moveTo>
                <a:lnTo>
                  <a:pt x="0" y="1819795"/>
                </a:lnTo>
                <a:lnTo>
                  <a:pt x="13754" y="1819795"/>
                </a:lnTo>
                <a:lnTo>
                  <a:pt x="15494" y="1769033"/>
                </a:lnTo>
                <a:lnTo>
                  <a:pt x="14236" y="1750174"/>
                </a:lnTo>
                <a:lnTo>
                  <a:pt x="16294" y="1745678"/>
                </a:lnTo>
                <a:lnTo>
                  <a:pt x="22009" y="1579206"/>
                </a:lnTo>
                <a:lnTo>
                  <a:pt x="8750" y="1565173"/>
                </a:lnTo>
                <a:close/>
              </a:path>
            </a:pathLst>
          </a:custGeom>
          <a:solidFill>
            <a:srgbClr val="C16A9F"/>
          </a:solidFill>
        </p:spPr>
        <p:txBody>
          <a:bodyPr wrap="square" lIns="0" tIns="0" rIns="0" bIns="0" rtlCol="0"/>
          <a:lstStyle/>
          <a:p>
            <a:endParaRPr sz="2142"/>
          </a:p>
        </p:txBody>
      </p:sp>
      <p:sp>
        <p:nvSpPr>
          <p:cNvPr id="30" name="bk object 30"/>
          <p:cNvSpPr/>
          <p:nvPr/>
        </p:nvSpPr>
        <p:spPr>
          <a:xfrm>
            <a:off x="1936549" y="5548594"/>
            <a:ext cx="398297" cy="772257"/>
          </a:xfrm>
          <a:custGeom>
            <a:avLst/>
            <a:gdLst/>
            <a:ahLst/>
            <a:cxnLst/>
            <a:rect l="l" t="t" r="r" b="b"/>
            <a:pathLst>
              <a:path w="347980" h="662304">
                <a:moveTo>
                  <a:pt x="9537" y="406273"/>
                </a:moveTo>
                <a:lnTo>
                  <a:pt x="0" y="661949"/>
                </a:lnTo>
                <a:lnTo>
                  <a:pt x="332816" y="661949"/>
                </a:lnTo>
                <a:lnTo>
                  <a:pt x="338565" y="423354"/>
                </a:lnTo>
                <a:lnTo>
                  <a:pt x="223113" y="423354"/>
                </a:lnTo>
                <a:lnTo>
                  <a:pt x="9537" y="406273"/>
                </a:lnTo>
                <a:close/>
              </a:path>
              <a:path w="347980" h="662304">
                <a:moveTo>
                  <a:pt x="321716" y="0"/>
                </a:moveTo>
                <a:lnTo>
                  <a:pt x="281381" y="23050"/>
                </a:lnTo>
                <a:lnTo>
                  <a:pt x="322618" y="68834"/>
                </a:lnTo>
                <a:lnTo>
                  <a:pt x="322618" y="294068"/>
                </a:lnTo>
                <a:lnTo>
                  <a:pt x="223113" y="423354"/>
                </a:lnTo>
                <a:lnTo>
                  <a:pt x="338565" y="423354"/>
                </a:lnTo>
                <a:lnTo>
                  <a:pt x="347522" y="51612"/>
                </a:lnTo>
                <a:lnTo>
                  <a:pt x="321716" y="0"/>
                </a:lnTo>
                <a:close/>
              </a:path>
            </a:pathLst>
          </a:custGeom>
          <a:solidFill>
            <a:srgbClr val="AB0779"/>
          </a:solidFill>
        </p:spPr>
        <p:txBody>
          <a:bodyPr wrap="square" lIns="0" tIns="0" rIns="0" bIns="0" rtlCol="0"/>
          <a:lstStyle/>
          <a:p>
            <a:endParaRPr sz="2142"/>
          </a:p>
        </p:txBody>
      </p:sp>
      <p:sp>
        <p:nvSpPr>
          <p:cNvPr id="31" name="bk object 31"/>
          <p:cNvSpPr/>
          <p:nvPr/>
        </p:nvSpPr>
        <p:spPr>
          <a:xfrm>
            <a:off x="1920240" y="5526292"/>
            <a:ext cx="430277" cy="810758"/>
          </a:xfrm>
          <a:custGeom>
            <a:avLst/>
            <a:gdLst/>
            <a:ahLst/>
            <a:cxnLst/>
            <a:rect l="l" t="t" r="r" b="b"/>
            <a:pathLst>
              <a:path w="375919" h="695325">
                <a:moveTo>
                  <a:pt x="10083" y="424306"/>
                </a:moveTo>
                <a:lnTo>
                  <a:pt x="0" y="694816"/>
                </a:lnTo>
                <a:lnTo>
                  <a:pt x="360476" y="694816"/>
                </a:lnTo>
                <a:lnTo>
                  <a:pt x="360807" y="681088"/>
                </a:lnTo>
                <a:lnTo>
                  <a:pt x="14249" y="681088"/>
                </a:lnTo>
                <a:lnTo>
                  <a:pt x="23787" y="425411"/>
                </a:lnTo>
                <a:lnTo>
                  <a:pt x="10083" y="424306"/>
                </a:lnTo>
                <a:close/>
              </a:path>
              <a:path w="375919" h="695325">
                <a:moveTo>
                  <a:pt x="351321" y="19126"/>
                </a:moveTo>
                <a:lnTo>
                  <a:pt x="335965" y="19126"/>
                </a:lnTo>
                <a:lnTo>
                  <a:pt x="361772" y="70738"/>
                </a:lnTo>
                <a:lnTo>
                  <a:pt x="347065" y="681088"/>
                </a:lnTo>
                <a:lnTo>
                  <a:pt x="360807" y="681088"/>
                </a:lnTo>
                <a:lnTo>
                  <a:pt x="375589" y="67652"/>
                </a:lnTo>
                <a:lnTo>
                  <a:pt x="351321" y="19126"/>
                </a:lnTo>
                <a:close/>
              </a:path>
              <a:path w="375919" h="695325">
                <a:moveTo>
                  <a:pt x="341756" y="0"/>
                </a:moveTo>
                <a:lnTo>
                  <a:pt x="286232" y="31724"/>
                </a:lnTo>
                <a:lnTo>
                  <a:pt x="295630" y="42176"/>
                </a:lnTo>
                <a:lnTo>
                  <a:pt x="335965" y="19126"/>
                </a:lnTo>
                <a:lnTo>
                  <a:pt x="351321" y="19126"/>
                </a:lnTo>
                <a:lnTo>
                  <a:pt x="341756" y="0"/>
                </a:lnTo>
                <a:close/>
              </a:path>
            </a:pathLst>
          </a:custGeom>
          <a:solidFill>
            <a:srgbClr val="C16A9F"/>
          </a:solidFill>
        </p:spPr>
        <p:txBody>
          <a:bodyPr wrap="square" lIns="0" tIns="0" rIns="0" bIns="0" rtlCol="0"/>
          <a:lstStyle/>
          <a:p>
            <a:endParaRPr sz="2142"/>
          </a:p>
        </p:txBody>
      </p:sp>
      <p:sp>
        <p:nvSpPr>
          <p:cNvPr id="32" name="bk object 32"/>
          <p:cNvSpPr/>
          <p:nvPr/>
        </p:nvSpPr>
        <p:spPr>
          <a:xfrm>
            <a:off x="1904585" y="6541125"/>
            <a:ext cx="356868" cy="1015114"/>
          </a:xfrm>
          <a:custGeom>
            <a:avLst/>
            <a:gdLst/>
            <a:ahLst/>
            <a:cxnLst/>
            <a:rect l="l" t="t" r="r" b="b"/>
            <a:pathLst>
              <a:path w="311785" h="870585">
                <a:moveTo>
                  <a:pt x="227714" y="695642"/>
                </a:moveTo>
                <a:lnTo>
                  <a:pt x="58458" y="695642"/>
                </a:lnTo>
                <a:lnTo>
                  <a:pt x="145757" y="740651"/>
                </a:lnTo>
                <a:lnTo>
                  <a:pt x="168554" y="803313"/>
                </a:lnTo>
                <a:lnTo>
                  <a:pt x="168554" y="863358"/>
                </a:lnTo>
                <a:lnTo>
                  <a:pt x="162788" y="870178"/>
                </a:lnTo>
                <a:lnTo>
                  <a:pt x="180365" y="870178"/>
                </a:lnTo>
                <a:lnTo>
                  <a:pt x="227714" y="695642"/>
                </a:lnTo>
                <a:close/>
              </a:path>
              <a:path w="311785" h="870585">
                <a:moveTo>
                  <a:pt x="301539" y="197891"/>
                </a:moveTo>
                <a:lnTo>
                  <a:pt x="40690" y="197891"/>
                </a:lnTo>
                <a:lnTo>
                  <a:pt x="96773" y="226822"/>
                </a:lnTo>
                <a:lnTo>
                  <a:pt x="111531" y="267347"/>
                </a:lnTo>
                <a:lnTo>
                  <a:pt x="111531" y="306273"/>
                </a:lnTo>
                <a:lnTo>
                  <a:pt x="90855" y="330695"/>
                </a:lnTo>
                <a:lnTo>
                  <a:pt x="56464" y="354203"/>
                </a:lnTo>
                <a:lnTo>
                  <a:pt x="11810" y="354203"/>
                </a:lnTo>
                <a:lnTo>
                  <a:pt x="7226" y="490829"/>
                </a:lnTo>
                <a:lnTo>
                  <a:pt x="44602" y="510095"/>
                </a:lnTo>
                <a:lnTo>
                  <a:pt x="59359" y="550633"/>
                </a:lnTo>
                <a:lnTo>
                  <a:pt x="59359" y="589559"/>
                </a:lnTo>
                <a:lnTo>
                  <a:pt x="38671" y="613968"/>
                </a:lnTo>
                <a:lnTo>
                  <a:pt x="4267" y="637489"/>
                </a:lnTo>
                <a:lnTo>
                  <a:pt x="2311" y="637489"/>
                </a:lnTo>
                <a:lnTo>
                  <a:pt x="0" y="706285"/>
                </a:lnTo>
                <a:lnTo>
                  <a:pt x="14858" y="698550"/>
                </a:lnTo>
                <a:lnTo>
                  <a:pt x="58458" y="695642"/>
                </a:lnTo>
                <a:lnTo>
                  <a:pt x="227714" y="695642"/>
                </a:lnTo>
                <a:lnTo>
                  <a:pt x="248881" y="617613"/>
                </a:lnTo>
                <a:lnTo>
                  <a:pt x="253441" y="585304"/>
                </a:lnTo>
                <a:lnTo>
                  <a:pt x="245440" y="585304"/>
                </a:lnTo>
                <a:lnTo>
                  <a:pt x="213207" y="551192"/>
                </a:lnTo>
                <a:lnTo>
                  <a:pt x="209562" y="496697"/>
                </a:lnTo>
                <a:lnTo>
                  <a:pt x="229730" y="452755"/>
                </a:lnTo>
                <a:lnTo>
                  <a:pt x="271678" y="430885"/>
                </a:lnTo>
                <a:lnTo>
                  <a:pt x="275297" y="430644"/>
                </a:lnTo>
                <a:lnTo>
                  <a:pt x="297230" y="275412"/>
                </a:lnTo>
                <a:lnTo>
                  <a:pt x="301539" y="197891"/>
                </a:lnTo>
                <a:close/>
              </a:path>
              <a:path w="311785" h="870585">
                <a:moveTo>
                  <a:pt x="23698" y="0"/>
                </a:moveTo>
                <a:lnTo>
                  <a:pt x="17005" y="199466"/>
                </a:lnTo>
                <a:lnTo>
                  <a:pt x="40690" y="197891"/>
                </a:lnTo>
                <a:lnTo>
                  <a:pt x="301539" y="197891"/>
                </a:lnTo>
                <a:lnTo>
                  <a:pt x="311746" y="14224"/>
                </a:lnTo>
                <a:lnTo>
                  <a:pt x="23698" y="0"/>
                </a:lnTo>
                <a:close/>
              </a:path>
            </a:pathLst>
          </a:custGeom>
          <a:solidFill>
            <a:srgbClr val="AB0779"/>
          </a:solidFill>
        </p:spPr>
        <p:txBody>
          <a:bodyPr wrap="square" lIns="0" tIns="0" rIns="0" bIns="0" rtlCol="0"/>
          <a:lstStyle/>
          <a:p>
            <a:endParaRPr sz="2142"/>
          </a:p>
        </p:txBody>
      </p:sp>
      <p:sp>
        <p:nvSpPr>
          <p:cNvPr id="33" name="bk object 33"/>
          <p:cNvSpPr/>
          <p:nvPr/>
        </p:nvSpPr>
        <p:spPr>
          <a:xfrm>
            <a:off x="1888594" y="6524320"/>
            <a:ext cx="389575" cy="1032144"/>
          </a:xfrm>
          <a:custGeom>
            <a:avLst/>
            <a:gdLst/>
            <a:ahLst/>
            <a:cxnLst/>
            <a:rect l="l" t="t" r="r" b="b"/>
            <a:pathLst>
              <a:path w="340360" h="885189">
                <a:moveTo>
                  <a:pt x="25793" y="368617"/>
                </a:moveTo>
                <a:lnTo>
                  <a:pt x="12052" y="368617"/>
                </a:lnTo>
                <a:lnTo>
                  <a:pt x="7696" y="498284"/>
                </a:lnTo>
                <a:lnTo>
                  <a:pt x="21208" y="505244"/>
                </a:lnTo>
                <a:lnTo>
                  <a:pt x="25793" y="368617"/>
                </a:lnTo>
                <a:close/>
              </a:path>
              <a:path w="340360" h="885189">
                <a:moveTo>
                  <a:pt x="316054" y="14414"/>
                </a:moveTo>
                <a:lnTo>
                  <a:pt x="37680" y="14414"/>
                </a:lnTo>
                <a:lnTo>
                  <a:pt x="325729" y="28638"/>
                </a:lnTo>
                <a:lnTo>
                  <a:pt x="311213" y="289814"/>
                </a:lnTo>
                <a:lnTo>
                  <a:pt x="289280" y="445058"/>
                </a:lnTo>
                <a:lnTo>
                  <a:pt x="303275" y="444119"/>
                </a:lnTo>
                <a:lnTo>
                  <a:pt x="324891" y="291160"/>
                </a:lnTo>
                <a:lnTo>
                  <a:pt x="340207" y="15608"/>
                </a:lnTo>
                <a:lnTo>
                  <a:pt x="316054" y="14414"/>
                </a:lnTo>
                <a:close/>
              </a:path>
              <a:path w="340360" h="885189">
                <a:moveTo>
                  <a:pt x="24422" y="0"/>
                </a:moveTo>
                <a:lnTo>
                  <a:pt x="17068" y="218948"/>
                </a:lnTo>
                <a:lnTo>
                  <a:pt x="26161" y="214198"/>
                </a:lnTo>
                <a:lnTo>
                  <a:pt x="30975" y="213880"/>
                </a:lnTo>
                <a:lnTo>
                  <a:pt x="37680" y="14414"/>
                </a:lnTo>
                <a:lnTo>
                  <a:pt x="316054" y="14414"/>
                </a:lnTo>
                <a:lnTo>
                  <a:pt x="309117" y="14071"/>
                </a:lnTo>
                <a:lnTo>
                  <a:pt x="30708" y="14071"/>
                </a:lnTo>
                <a:lnTo>
                  <a:pt x="31051" y="7213"/>
                </a:lnTo>
                <a:lnTo>
                  <a:pt x="170366" y="7213"/>
                </a:lnTo>
                <a:lnTo>
                  <a:pt x="24422" y="0"/>
                </a:lnTo>
                <a:close/>
              </a:path>
              <a:path w="340360" h="885189">
                <a:moveTo>
                  <a:pt x="170366" y="7213"/>
                </a:moveTo>
                <a:lnTo>
                  <a:pt x="31051" y="7213"/>
                </a:lnTo>
                <a:lnTo>
                  <a:pt x="30708" y="14071"/>
                </a:lnTo>
                <a:lnTo>
                  <a:pt x="309117" y="14071"/>
                </a:lnTo>
                <a:lnTo>
                  <a:pt x="170366" y="7213"/>
                </a:lnTo>
                <a:close/>
              </a:path>
              <a:path w="340360" h="885189">
                <a:moveTo>
                  <a:pt x="281292" y="599719"/>
                </a:moveTo>
                <a:lnTo>
                  <a:pt x="267423" y="599719"/>
                </a:lnTo>
                <a:lnTo>
                  <a:pt x="262864" y="632028"/>
                </a:lnTo>
                <a:lnTo>
                  <a:pt x="194335" y="884593"/>
                </a:lnTo>
                <a:lnTo>
                  <a:pt x="208572" y="884593"/>
                </a:lnTo>
                <a:lnTo>
                  <a:pt x="276339" y="634784"/>
                </a:lnTo>
                <a:lnTo>
                  <a:pt x="281292" y="599719"/>
                </a:lnTo>
                <a:close/>
              </a:path>
              <a:path w="340360" h="885189">
                <a:moveTo>
                  <a:pt x="16281" y="651903"/>
                </a:moveTo>
                <a:lnTo>
                  <a:pt x="2539" y="651903"/>
                </a:lnTo>
                <a:lnTo>
                  <a:pt x="0" y="727989"/>
                </a:lnTo>
                <a:lnTo>
                  <a:pt x="13969" y="720699"/>
                </a:lnTo>
                <a:lnTo>
                  <a:pt x="16281" y="651903"/>
                </a:lnTo>
                <a:close/>
              </a:path>
            </a:pathLst>
          </a:custGeom>
          <a:solidFill>
            <a:srgbClr val="C16A9F"/>
          </a:solidFill>
        </p:spPr>
        <p:txBody>
          <a:bodyPr wrap="square" lIns="0" tIns="0" rIns="0" bIns="0" rtlCol="0"/>
          <a:lstStyle/>
          <a:p>
            <a:endParaRPr sz="2142"/>
          </a:p>
        </p:txBody>
      </p:sp>
      <p:sp>
        <p:nvSpPr>
          <p:cNvPr id="34" name="bk object 34"/>
          <p:cNvSpPr/>
          <p:nvPr/>
        </p:nvSpPr>
        <p:spPr>
          <a:xfrm>
            <a:off x="1565887" y="6246406"/>
            <a:ext cx="264300" cy="151326"/>
          </a:xfrm>
          <a:prstGeom prst="rect">
            <a:avLst/>
          </a:prstGeom>
          <a:blipFill>
            <a:blip r:embed="rId3" cstate="print"/>
            <a:stretch>
              <a:fillRect/>
            </a:stretch>
          </a:blipFill>
        </p:spPr>
        <p:txBody>
          <a:bodyPr wrap="square" lIns="0" tIns="0" rIns="0" bIns="0" rtlCol="0"/>
          <a:lstStyle/>
          <a:p>
            <a:endParaRPr sz="2142"/>
          </a:p>
        </p:txBody>
      </p:sp>
      <p:sp>
        <p:nvSpPr>
          <p:cNvPr id="35" name="bk object 35"/>
          <p:cNvSpPr/>
          <p:nvPr/>
        </p:nvSpPr>
        <p:spPr>
          <a:xfrm>
            <a:off x="2" y="6127971"/>
            <a:ext cx="1447096" cy="1428268"/>
          </a:xfrm>
          <a:custGeom>
            <a:avLst/>
            <a:gdLst/>
            <a:ahLst/>
            <a:cxnLst/>
            <a:rect l="l" t="t" r="r" b="b"/>
            <a:pathLst>
              <a:path w="1264285" h="1224914">
                <a:moveTo>
                  <a:pt x="1263834" y="224472"/>
                </a:moveTo>
                <a:lnTo>
                  <a:pt x="714514" y="224472"/>
                </a:lnTo>
                <a:lnTo>
                  <a:pt x="957351" y="259168"/>
                </a:lnTo>
                <a:lnTo>
                  <a:pt x="957351" y="876579"/>
                </a:lnTo>
                <a:lnTo>
                  <a:pt x="375996" y="1224508"/>
                </a:lnTo>
                <a:lnTo>
                  <a:pt x="426186" y="1224508"/>
                </a:lnTo>
                <a:lnTo>
                  <a:pt x="598106" y="1115555"/>
                </a:lnTo>
                <a:lnTo>
                  <a:pt x="1247567" y="1115555"/>
                </a:lnTo>
                <a:lnTo>
                  <a:pt x="1260436" y="675017"/>
                </a:lnTo>
                <a:lnTo>
                  <a:pt x="1262320" y="425259"/>
                </a:lnTo>
                <a:lnTo>
                  <a:pt x="1022108" y="425259"/>
                </a:lnTo>
                <a:lnTo>
                  <a:pt x="984643" y="385610"/>
                </a:lnTo>
                <a:lnTo>
                  <a:pt x="980401" y="321919"/>
                </a:lnTo>
                <a:lnTo>
                  <a:pt x="1003935" y="270611"/>
                </a:lnTo>
                <a:lnTo>
                  <a:pt x="1052931" y="245046"/>
                </a:lnTo>
                <a:lnTo>
                  <a:pt x="1086040" y="242836"/>
                </a:lnTo>
                <a:lnTo>
                  <a:pt x="1263696" y="242836"/>
                </a:lnTo>
                <a:lnTo>
                  <a:pt x="1263834" y="224472"/>
                </a:lnTo>
                <a:close/>
              </a:path>
              <a:path w="1264285" h="1224914">
                <a:moveTo>
                  <a:pt x="1247567" y="1115555"/>
                </a:moveTo>
                <a:lnTo>
                  <a:pt x="1002855" y="1115555"/>
                </a:lnTo>
                <a:lnTo>
                  <a:pt x="991133" y="1224508"/>
                </a:lnTo>
                <a:lnTo>
                  <a:pt x="1244384" y="1224508"/>
                </a:lnTo>
                <a:lnTo>
                  <a:pt x="1247567" y="1115555"/>
                </a:lnTo>
                <a:close/>
              </a:path>
              <a:path w="1264285" h="1224914">
                <a:moveTo>
                  <a:pt x="145542" y="252158"/>
                </a:moveTo>
                <a:lnTo>
                  <a:pt x="126707" y="258318"/>
                </a:lnTo>
                <a:lnTo>
                  <a:pt x="143814" y="305333"/>
                </a:lnTo>
                <a:lnTo>
                  <a:pt x="143814" y="350710"/>
                </a:lnTo>
                <a:lnTo>
                  <a:pt x="119761" y="379107"/>
                </a:lnTo>
                <a:lnTo>
                  <a:pt x="79540" y="406615"/>
                </a:lnTo>
                <a:lnTo>
                  <a:pt x="0" y="406615"/>
                </a:lnTo>
                <a:lnTo>
                  <a:pt x="0" y="580009"/>
                </a:lnTo>
                <a:lnTo>
                  <a:pt x="453338" y="354431"/>
                </a:lnTo>
                <a:lnTo>
                  <a:pt x="187172" y="354431"/>
                </a:lnTo>
                <a:lnTo>
                  <a:pt x="149707" y="314794"/>
                </a:lnTo>
                <a:lnTo>
                  <a:pt x="145542" y="252158"/>
                </a:lnTo>
                <a:close/>
              </a:path>
              <a:path w="1264285" h="1224914">
                <a:moveTo>
                  <a:pt x="1263696" y="242836"/>
                </a:moveTo>
                <a:lnTo>
                  <a:pt x="1086040" y="242836"/>
                </a:lnTo>
                <a:lnTo>
                  <a:pt x="1151636" y="276682"/>
                </a:lnTo>
                <a:lnTo>
                  <a:pt x="1168857" y="323977"/>
                </a:lnTo>
                <a:lnTo>
                  <a:pt x="1168857" y="369341"/>
                </a:lnTo>
                <a:lnTo>
                  <a:pt x="1144790" y="397751"/>
                </a:lnTo>
                <a:lnTo>
                  <a:pt x="1104582" y="425259"/>
                </a:lnTo>
                <a:lnTo>
                  <a:pt x="1262320" y="425259"/>
                </a:lnTo>
                <a:lnTo>
                  <a:pt x="1263696" y="242836"/>
                </a:lnTo>
                <a:close/>
              </a:path>
              <a:path w="1264285" h="1224914">
                <a:moveTo>
                  <a:pt x="1046581" y="0"/>
                </a:moveTo>
                <a:lnTo>
                  <a:pt x="858723" y="18415"/>
                </a:lnTo>
                <a:lnTo>
                  <a:pt x="305079" y="199872"/>
                </a:lnTo>
                <a:lnTo>
                  <a:pt x="316699" y="205867"/>
                </a:lnTo>
                <a:lnTo>
                  <a:pt x="333908" y="253149"/>
                </a:lnTo>
                <a:lnTo>
                  <a:pt x="333908" y="298513"/>
                </a:lnTo>
                <a:lnTo>
                  <a:pt x="309867" y="326936"/>
                </a:lnTo>
                <a:lnTo>
                  <a:pt x="269646" y="354431"/>
                </a:lnTo>
                <a:lnTo>
                  <a:pt x="453338" y="354431"/>
                </a:lnTo>
                <a:lnTo>
                  <a:pt x="714514" y="224472"/>
                </a:lnTo>
                <a:lnTo>
                  <a:pt x="1263834" y="224472"/>
                </a:lnTo>
                <a:lnTo>
                  <a:pt x="1264158" y="181584"/>
                </a:lnTo>
                <a:lnTo>
                  <a:pt x="1162367" y="39814"/>
                </a:lnTo>
                <a:lnTo>
                  <a:pt x="1046581" y="0"/>
                </a:lnTo>
                <a:close/>
              </a:path>
            </a:pathLst>
          </a:custGeom>
          <a:solidFill>
            <a:srgbClr val="AB0779"/>
          </a:solidFill>
        </p:spPr>
        <p:txBody>
          <a:bodyPr wrap="square" lIns="0" tIns="0" rIns="0" bIns="0" rtlCol="0"/>
          <a:lstStyle/>
          <a:p>
            <a:endParaRPr sz="2142"/>
          </a:p>
        </p:txBody>
      </p:sp>
      <p:sp>
        <p:nvSpPr>
          <p:cNvPr id="36" name="bk object 36"/>
          <p:cNvSpPr/>
          <p:nvPr/>
        </p:nvSpPr>
        <p:spPr>
          <a:xfrm>
            <a:off x="4637537" y="4243310"/>
            <a:ext cx="273284" cy="302831"/>
          </a:xfrm>
          <a:custGeom>
            <a:avLst/>
            <a:gdLst/>
            <a:ahLst/>
            <a:cxnLst/>
            <a:rect l="l" t="t" r="r" b="b"/>
            <a:pathLst>
              <a:path w="238760" h="259714">
                <a:moveTo>
                  <a:pt x="105829" y="0"/>
                </a:moveTo>
                <a:lnTo>
                  <a:pt x="0" y="23152"/>
                </a:lnTo>
                <a:lnTo>
                  <a:pt x="7620" y="96050"/>
                </a:lnTo>
                <a:lnTo>
                  <a:pt x="46126" y="119976"/>
                </a:lnTo>
                <a:lnTo>
                  <a:pt x="51841" y="161645"/>
                </a:lnTo>
                <a:lnTo>
                  <a:pt x="34264" y="186893"/>
                </a:lnTo>
                <a:lnTo>
                  <a:pt x="17678" y="192392"/>
                </a:lnTo>
                <a:lnTo>
                  <a:pt x="24663" y="259181"/>
                </a:lnTo>
                <a:lnTo>
                  <a:pt x="238137" y="213690"/>
                </a:lnTo>
                <a:lnTo>
                  <a:pt x="214058" y="69138"/>
                </a:lnTo>
                <a:lnTo>
                  <a:pt x="113093" y="65405"/>
                </a:lnTo>
                <a:lnTo>
                  <a:pt x="105829" y="0"/>
                </a:lnTo>
                <a:close/>
              </a:path>
            </a:pathLst>
          </a:custGeom>
          <a:solidFill>
            <a:srgbClr val="AB0779"/>
          </a:solidFill>
        </p:spPr>
        <p:txBody>
          <a:bodyPr wrap="square" lIns="0" tIns="0" rIns="0" bIns="0" rtlCol="0"/>
          <a:lstStyle/>
          <a:p>
            <a:endParaRPr sz="2142"/>
          </a:p>
        </p:txBody>
      </p:sp>
      <p:sp>
        <p:nvSpPr>
          <p:cNvPr id="37" name="bk object 37"/>
          <p:cNvSpPr/>
          <p:nvPr/>
        </p:nvSpPr>
        <p:spPr>
          <a:xfrm>
            <a:off x="4620443" y="4223867"/>
            <a:ext cx="308171" cy="341333"/>
          </a:xfrm>
          <a:custGeom>
            <a:avLst/>
            <a:gdLst/>
            <a:ahLst/>
            <a:cxnLst/>
            <a:rect l="l" t="t" r="r" b="b"/>
            <a:pathLst>
              <a:path w="269239" h="292735">
                <a:moveTo>
                  <a:pt x="32613" y="209067"/>
                </a:moveTo>
                <a:lnTo>
                  <a:pt x="19265" y="213486"/>
                </a:lnTo>
                <a:lnTo>
                  <a:pt x="27520" y="292480"/>
                </a:lnTo>
                <a:lnTo>
                  <a:pt x="105518" y="275856"/>
                </a:lnTo>
                <a:lnTo>
                  <a:pt x="39598" y="275856"/>
                </a:lnTo>
                <a:lnTo>
                  <a:pt x="32613" y="209067"/>
                </a:lnTo>
                <a:close/>
              </a:path>
              <a:path w="269239" h="292735">
                <a:moveTo>
                  <a:pt x="134580" y="16675"/>
                </a:moveTo>
                <a:lnTo>
                  <a:pt x="120764" y="16675"/>
                </a:lnTo>
                <a:lnTo>
                  <a:pt x="128028" y="82080"/>
                </a:lnTo>
                <a:lnTo>
                  <a:pt x="228993" y="85813"/>
                </a:lnTo>
                <a:lnTo>
                  <a:pt x="253072" y="230365"/>
                </a:lnTo>
                <a:lnTo>
                  <a:pt x="39598" y="275856"/>
                </a:lnTo>
                <a:lnTo>
                  <a:pt x="105518" y="275856"/>
                </a:lnTo>
                <a:lnTo>
                  <a:pt x="268782" y="241058"/>
                </a:lnTo>
                <a:lnTo>
                  <a:pt x="240690" y="72504"/>
                </a:lnTo>
                <a:lnTo>
                  <a:pt x="140373" y="68795"/>
                </a:lnTo>
                <a:lnTo>
                  <a:pt x="134580" y="16675"/>
                </a:lnTo>
                <a:close/>
              </a:path>
              <a:path w="269239" h="292735">
                <a:moveTo>
                  <a:pt x="22208" y="109410"/>
                </a:moveTo>
                <a:lnTo>
                  <a:pt x="17221" y="109410"/>
                </a:lnTo>
                <a:lnTo>
                  <a:pt x="22555" y="112725"/>
                </a:lnTo>
                <a:lnTo>
                  <a:pt x="22208" y="109410"/>
                </a:lnTo>
                <a:close/>
              </a:path>
              <a:path w="269239" h="292735">
                <a:moveTo>
                  <a:pt x="39607" y="34429"/>
                </a:moveTo>
                <a:lnTo>
                  <a:pt x="7467" y="34429"/>
                </a:lnTo>
                <a:lnTo>
                  <a:pt x="635" y="35140"/>
                </a:lnTo>
                <a:lnTo>
                  <a:pt x="8432" y="109791"/>
                </a:lnTo>
                <a:lnTo>
                  <a:pt x="17221" y="109410"/>
                </a:lnTo>
                <a:lnTo>
                  <a:pt x="22208" y="109410"/>
                </a:lnTo>
                <a:lnTo>
                  <a:pt x="14935" y="39827"/>
                </a:lnTo>
                <a:lnTo>
                  <a:pt x="39607" y="34429"/>
                </a:lnTo>
                <a:close/>
              </a:path>
              <a:path w="269239" h="292735">
                <a:moveTo>
                  <a:pt x="132727" y="0"/>
                </a:moveTo>
                <a:lnTo>
                  <a:pt x="0" y="29032"/>
                </a:lnTo>
                <a:lnTo>
                  <a:pt x="635" y="35140"/>
                </a:lnTo>
                <a:lnTo>
                  <a:pt x="7467" y="34429"/>
                </a:lnTo>
                <a:lnTo>
                  <a:pt x="39607" y="34429"/>
                </a:lnTo>
                <a:lnTo>
                  <a:pt x="120764" y="16675"/>
                </a:lnTo>
                <a:lnTo>
                  <a:pt x="134580" y="16675"/>
                </a:lnTo>
                <a:lnTo>
                  <a:pt x="132727" y="0"/>
                </a:lnTo>
                <a:close/>
              </a:path>
            </a:pathLst>
          </a:custGeom>
          <a:solidFill>
            <a:srgbClr val="C16A9F"/>
          </a:solidFill>
        </p:spPr>
        <p:txBody>
          <a:bodyPr wrap="square" lIns="0" tIns="0" rIns="0" bIns="0" rtlCol="0"/>
          <a:lstStyle/>
          <a:p>
            <a:endParaRPr sz="2142"/>
          </a:p>
        </p:txBody>
      </p:sp>
      <p:sp>
        <p:nvSpPr>
          <p:cNvPr id="38" name="bk object 38"/>
          <p:cNvSpPr/>
          <p:nvPr/>
        </p:nvSpPr>
        <p:spPr>
          <a:xfrm>
            <a:off x="2717502" y="7096111"/>
            <a:ext cx="324888" cy="362805"/>
          </a:xfrm>
          <a:custGeom>
            <a:avLst/>
            <a:gdLst/>
            <a:ahLst/>
            <a:cxnLst/>
            <a:rect l="l" t="t" r="r" b="b"/>
            <a:pathLst>
              <a:path w="283844" h="311150">
                <a:moveTo>
                  <a:pt x="226060" y="0"/>
                </a:moveTo>
                <a:lnTo>
                  <a:pt x="127660" y="8216"/>
                </a:lnTo>
                <a:lnTo>
                  <a:pt x="29476" y="22237"/>
                </a:lnTo>
                <a:lnTo>
                  <a:pt x="21513" y="97358"/>
                </a:lnTo>
                <a:lnTo>
                  <a:pt x="0" y="226377"/>
                </a:lnTo>
                <a:lnTo>
                  <a:pt x="171958" y="310730"/>
                </a:lnTo>
                <a:lnTo>
                  <a:pt x="248373" y="281622"/>
                </a:lnTo>
                <a:lnTo>
                  <a:pt x="283273" y="278980"/>
                </a:lnTo>
                <a:lnTo>
                  <a:pt x="161683" y="143078"/>
                </a:lnTo>
                <a:lnTo>
                  <a:pt x="226060" y="0"/>
                </a:lnTo>
                <a:close/>
              </a:path>
            </a:pathLst>
          </a:custGeom>
          <a:solidFill>
            <a:srgbClr val="AB0779"/>
          </a:solidFill>
        </p:spPr>
        <p:txBody>
          <a:bodyPr wrap="square" lIns="0" tIns="0" rIns="0" bIns="0" rtlCol="0"/>
          <a:lstStyle/>
          <a:p>
            <a:endParaRPr sz="2142"/>
          </a:p>
        </p:txBody>
      </p:sp>
      <p:sp>
        <p:nvSpPr>
          <p:cNvPr id="39" name="bk object 39"/>
          <p:cNvSpPr/>
          <p:nvPr/>
        </p:nvSpPr>
        <p:spPr>
          <a:xfrm>
            <a:off x="2714798" y="7079406"/>
            <a:ext cx="340151" cy="396864"/>
          </a:xfrm>
          <a:custGeom>
            <a:avLst/>
            <a:gdLst/>
            <a:ahLst/>
            <a:cxnLst/>
            <a:rect l="l" t="t" r="r" b="b"/>
            <a:pathLst>
              <a:path w="297180" h="340360">
                <a:moveTo>
                  <a:pt x="234861" y="0"/>
                </a:moveTo>
                <a:lnTo>
                  <a:pt x="128460" y="8890"/>
                </a:lnTo>
                <a:lnTo>
                  <a:pt x="33324" y="22479"/>
                </a:lnTo>
                <a:lnTo>
                  <a:pt x="31826" y="36563"/>
                </a:lnTo>
                <a:lnTo>
                  <a:pt x="130009" y="22542"/>
                </a:lnTo>
                <a:lnTo>
                  <a:pt x="228409" y="14325"/>
                </a:lnTo>
                <a:lnTo>
                  <a:pt x="234861" y="0"/>
                </a:lnTo>
                <a:close/>
              </a:path>
              <a:path w="297180" h="340360">
                <a:moveTo>
                  <a:pt x="2362" y="240703"/>
                </a:moveTo>
                <a:lnTo>
                  <a:pt x="0" y="254850"/>
                </a:lnTo>
                <a:lnTo>
                  <a:pt x="173621" y="340017"/>
                </a:lnTo>
                <a:lnTo>
                  <a:pt x="212890" y="325056"/>
                </a:lnTo>
                <a:lnTo>
                  <a:pt x="174307" y="325056"/>
                </a:lnTo>
                <a:lnTo>
                  <a:pt x="2362" y="240703"/>
                </a:lnTo>
                <a:close/>
              </a:path>
              <a:path w="297180" h="340360">
                <a:moveTo>
                  <a:pt x="285622" y="293306"/>
                </a:moveTo>
                <a:lnTo>
                  <a:pt x="250723" y="295948"/>
                </a:lnTo>
                <a:lnTo>
                  <a:pt x="174307" y="325056"/>
                </a:lnTo>
                <a:lnTo>
                  <a:pt x="212890" y="325056"/>
                </a:lnTo>
                <a:lnTo>
                  <a:pt x="253758" y="309486"/>
                </a:lnTo>
                <a:lnTo>
                  <a:pt x="297167" y="306197"/>
                </a:lnTo>
                <a:lnTo>
                  <a:pt x="285622" y="293306"/>
                </a:lnTo>
                <a:close/>
              </a:path>
            </a:pathLst>
          </a:custGeom>
          <a:solidFill>
            <a:srgbClr val="C16A9F"/>
          </a:solidFill>
        </p:spPr>
        <p:txBody>
          <a:bodyPr wrap="square" lIns="0" tIns="0" rIns="0" bIns="0" rtlCol="0"/>
          <a:lstStyle/>
          <a:p>
            <a:endParaRPr sz="2142"/>
          </a:p>
        </p:txBody>
      </p:sp>
      <p:sp>
        <p:nvSpPr>
          <p:cNvPr id="40" name="bk object 40"/>
          <p:cNvSpPr/>
          <p:nvPr/>
        </p:nvSpPr>
        <p:spPr>
          <a:xfrm>
            <a:off x="2966306" y="7494461"/>
            <a:ext cx="85038" cy="61455"/>
          </a:xfrm>
          <a:custGeom>
            <a:avLst/>
            <a:gdLst/>
            <a:ahLst/>
            <a:cxnLst/>
            <a:rect l="l" t="t" r="r" b="b"/>
            <a:pathLst>
              <a:path w="74294" h="52704">
                <a:moveTo>
                  <a:pt x="74066" y="0"/>
                </a:moveTo>
                <a:lnTo>
                  <a:pt x="22161" y="1917"/>
                </a:lnTo>
                <a:lnTo>
                  <a:pt x="0" y="52577"/>
                </a:lnTo>
                <a:lnTo>
                  <a:pt x="40411" y="52577"/>
                </a:lnTo>
                <a:lnTo>
                  <a:pt x="74066" y="0"/>
                </a:lnTo>
                <a:close/>
              </a:path>
            </a:pathLst>
          </a:custGeom>
          <a:solidFill>
            <a:srgbClr val="AB0779"/>
          </a:solidFill>
        </p:spPr>
        <p:txBody>
          <a:bodyPr wrap="square" lIns="0" tIns="0" rIns="0" bIns="0" rtlCol="0"/>
          <a:lstStyle/>
          <a:p>
            <a:endParaRPr sz="2142"/>
          </a:p>
        </p:txBody>
      </p:sp>
      <p:sp>
        <p:nvSpPr>
          <p:cNvPr id="41" name="bk object 41"/>
          <p:cNvSpPr/>
          <p:nvPr/>
        </p:nvSpPr>
        <p:spPr>
          <a:xfrm>
            <a:off x="2681684" y="7478044"/>
            <a:ext cx="380126" cy="77744"/>
          </a:xfrm>
          <a:custGeom>
            <a:avLst/>
            <a:gdLst/>
            <a:ahLst/>
            <a:cxnLst/>
            <a:rect l="l" t="t" r="r" b="b"/>
            <a:pathLst>
              <a:path w="332105" h="66675">
                <a:moveTo>
                  <a:pt x="331723" y="0"/>
                </a:moveTo>
                <a:lnTo>
                  <a:pt x="261696" y="2590"/>
                </a:lnTo>
                <a:lnTo>
                  <a:pt x="233667" y="66649"/>
                </a:lnTo>
                <a:lnTo>
                  <a:pt x="248653" y="66649"/>
                </a:lnTo>
                <a:lnTo>
                  <a:pt x="270814" y="16001"/>
                </a:lnTo>
                <a:lnTo>
                  <a:pt x="322719" y="14071"/>
                </a:lnTo>
                <a:lnTo>
                  <a:pt x="331723" y="0"/>
                </a:lnTo>
                <a:close/>
              </a:path>
              <a:path w="332105" h="66675">
                <a:moveTo>
                  <a:pt x="711" y="64173"/>
                </a:moveTo>
                <a:lnTo>
                  <a:pt x="0" y="66649"/>
                </a:lnTo>
                <a:lnTo>
                  <a:pt x="6184" y="66649"/>
                </a:lnTo>
                <a:lnTo>
                  <a:pt x="1841" y="64287"/>
                </a:lnTo>
                <a:lnTo>
                  <a:pt x="711" y="64173"/>
                </a:lnTo>
                <a:close/>
              </a:path>
            </a:pathLst>
          </a:custGeom>
          <a:solidFill>
            <a:srgbClr val="C16A9F"/>
          </a:solidFill>
        </p:spPr>
        <p:txBody>
          <a:bodyPr wrap="square" lIns="0" tIns="0" rIns="0" bIns="0" rtlCol="0"/>
          <a:lstStyle/>
          <a:p>
            <a:endParaRPr sz="2142"/>
          </a:p>
        </p:txBody>
      </p:sp>
      <p:sp>
        <p:nvSpPr>
          <p:cNvPr id="42" name="bk object 42"/>
          <p:cNvSpPr/>
          <p:nvPr/>
        </p:nvSpPr>
        <p:spPr>
          <a:xfrm>
            <a:off x="3485895" y="2708998"/>
            <a:ext cx="772608" cy="4846781"/>
          </a:xfrm>
          <a:custGeom>
            <a:avLst/>
            <a:gdLst/>
            <a:ahLst/>
            <a:cxnLst/>
            <a:rect l="l" t="t" r="r" b="b"/>
            <a:pathLst>
              <a:path w="675004" h="4156710">
                <a:moveTo>
                  <a:pt x="533361" y="3103156"/>
                </a:moveTo>
                <a:lnTo>
                  <a:pt x="428294" y="3103156"/>
                </a:lnTo>
                <a:lnTo>
                  <a:pt x="498462" y="3115906"/>
                </a:lnTo>
                <a:lnTo>
                  <a:pt x="532650" y="3135439"/>
                </a:lnTo>
                <a:lnTo>
                  <a:pt x="533361" y="3118891"/>
                </a:lnTo>
                <a:lnTo>
                  <a:pt x="533361" y="3103156"/>
                </a:lnTo>
                <a:close/>
              </a:path>
              <a:path w="675004" h="4156710">
                <a:moveTo>
                  <a:pt x="533361" y="2854680"/>
                </a:moveTo>
                <a:lnTo>
                  <a:pt x="457834" y="2854680"/>
                </a:lnTo>
                <a:lnTo>
                  <a:pt x="453872" y="3000933"/>
                </a:lnTo>
                <a:lnTo>
                  <a:pt x="420141" y="3104959"/>
                </a:lnTo>
                <a:lnTo>
                  <a:pt x="428294" y="3103156"/>
                </a:lnTo>
                <a:lnTo>
                  <a:pt x="533361" y="3103156"/>
                </a:lnTo>
                <a:lnTo>
                  <a:pt x="533361" y="2854680"/>
                </a:lnTo>
                <a:close/>
              </a:path>
              <a:path w="675004" h="4156710">
                <a:moveTo>
                  <a:pt x="387077" y="729881"/>
                </a:moveTo>
                <a:lnTo>
                  <a:pt x="318719" y="729881"/>
                </a:lnTo>
                <a:lnTo>
                  <a:pt x="412699" y="788631"/>
                </a:lnTo>
                <a:lnTo>
                  <a:pt x="416661" y="817613"/>
                </a:lnTo>
                <a:lnTo>
                  <a:pt x="459054" y="832180"/>
                </a:lnTo>
                <a:lnTo>
                  <a:pt x="521004" y="932840"/>
                </a:lnTo>
                <a:lnTo>
                  <a:pt x="521004" y="1092060"/>
                </a:lnTo>
                <a:lnTo>
                  <a:pt x="472198" y="1321066"/>
                </a:lnTo>
                <a:lnTo>
                  <a:pt x="435305" y="1391170"/>
                </a:lnTo>
                <a:lnTo>
                  <a:pt x="436422" y="1448219"/>
                </a:lnTo>
                <a:lnTo>
                  <a:pt x="460527" y="1463294"/>
                </a:lnTo>
                <a:lnTo>
                  <a:pt x="472503" y="1551127"/>
                </a:lnTo>
                <a:lnTo>
                  <a:pt x="445858" y="1589608"/>
                </a:lnTo>
                <a:lnTo>
                  <a:pt x="505904" y="1692998"/>
                </a:lnTo>
                <a:lnTo>
                  <a:pt x="517474" y="1804835"/>
                </a:lnTo>
                <a:lnTo>
                  <a:pt x="485165" y="1858683"/>
                </a:lnTo>
                <a:lnTo>
                  <a:pt x="468909" y="2169007"/>
                </a:lnTo>
                <a:lnTo>
                  <a:pt x="480237" y="2180983"/>
                </a:lnTo>
                <a:lnTo>
                  <a:pt x="461378" y="2395969"/>
                </a:lnTo>
                <a:lnTo>
                  <a:pt x="476465" y="2599575"/>
                </a:lnTo>
                <a:lnTo>
                  <a:pt x="453758" y="2625305"/>
                </a:lnTo>
                <a:lnTo>
                  <a:pt x="461390" y="2836545"/>
                </a:lnTo>
                <a:lnTo>
                  <a:pt x="456488" y="2854731"/>
                </a:lnTo>
                <a:lnTo>
                  <a:pt x="457834" y="2854680"/>
                </a:lnTo>
                <a:lnTo>
                  <a:pt x="533361" y="2854680"/>
                </a:lnTo>
                <a:lnTo>
                  <a:pt x="533361" y="2831960"/>
                </a:lnTo>
                <a:lnTo>
                  <a:pt x="544601" y="2205977"/>
                </a:lnTo>
                <a:lnTo>
                  <a:pt x="572731" y="2185885"/>
                </a:lnTo>
                <a:lnTo>
                  <a:pt x="630783" y="2113318"/>
                </a:lnTo>
                <a:lnTo>
                  <a:pt x="674687" y="1919389"/>
                </a:lnTo>
                <a:lnTo>
                  <a:pt x="604939" y="1746872"/>
                </a:lnTo>
                <a:lnTo>
                  <a:pt x="511047" y="1607896"/>
                </a:lnTo>
                <a:lnTo>
                  <a:pt x="507212" y="1465935"/>
                </a:lnTo>
                <a:lnTo>
                  <a:pt x="537197" y="1417218"/>
                </a:lnTo>
                <a:lnTo>
                  <a:pt x="566788" y="914095"/>
                </a:lnTo>
                <a:lnTo>
                  <a:pt x="501599" y="801789"/>
                </a:lnTo>
                <a:lnTo>
                  <a:pt x="387077" y="729881"/>
                </a:lnTo>
                <a:close/>
              </a:path>
              <a:path w="675004" h="4156710">
                <a:moveTo>
                  <a:pt x="150596" y="625348"/>
                </a:moveTo>
                <a:lnTo>
                  <a:pt x="149313" y="656234"/>
                </a:lnTo>
                <a:lnTo>
                  <a:pt x="294195" y="675373"/>
                </a:lnTo>
                <a:lnTo>
                  <a:pt x="289128" y="731177"/>
                </a:lnTo>
                <a:lnTo>
                  <a:pt x="318719" y="729881"/>
                </a:lnTo>
                <a:lnTo>
                  <a:pt x="387077" y="729881"/>
                </a:lnTo>
                <a:lnTo>
                  <a:pt x="339788" y="700189"/>
                </a:lnTo>
                <a:lnTo>
                  <a:pt x="335364" y="636790"/>
                </a:lnTo>
                <a:lnTo>
                  <a:pt x="240220" y="636790"/>
                </a:lnTo>
                <a:lnTo>
                  <a:pt x="150596" y="625348"/>
                </a:lnTo>
                <a:close/>
              </a:path>
              <a:path w="675004" h="4156710">
                <a:moveTo>
                  <a:pt x="150418" y="511073"/>
                </a:moveTo>
                <a:lnTo>
                  <a:pt x="150647" y="522630"/>
                </a:lnTo>
                <a:lnTo>
                  <a:pt x="257467" y="537591"/>
                </a:lnTo>
                <a:lnTo>
                  <a:pt x="240220" y="636790"/>
                </a:lnTo>
                <a:lnTo>
                  <a:pt x="335364" y="636790"/>
                </a:lnTo>
                <a:lnTo>
                  <a:pt x="328333" y="536041"/>
                </a:lnTo>
                <a:lnTo>
                  <a:pt x="328811" y="525043"/>
                </a:lnTo>
                <a:lnTo>
                  <a:pt x="259486" y="525043"/>
                </a:lnTo>
                <a:lnTo>
                  <a:pt x="150418" y="511073"/>
                </a:lnTo>
                <a:close/>
              </a:path>
              <a:path w="675004" h="4156710">
                <a:moveTo>
                  <a:pt x="263740" y="0"/>
                </a:moveTo>
                <a:lnTo>
                  <a:pt x="213982" y="34036"/>
                </a:lnTo>
                <a:lnTo>
                  <a:pt x="204114" y="34036"/>
                </a:lnTo>
                <a:lnTo>
                  <a:pt x="234124" y="109067"/>
                </a:lnTo>
                <a:lnTo>
                  <a:pt x="191147" y="226288"/>
                </a:lnTo>
                <a:lnTo>
                  <a:pt x="145237" y="243840"/>
                </a:lnTo>
                <a:lnTo>
                  <a:pt x="146367" y="301663"/>
                </a:lnTo>
                <a:lnTo>
                  <a:pt x="275462" y="325310"/>
                </a:lnTo>
                <a:lnTo>
                  <a:pt x="259486" y="525043"/>
                </a:lnTo>
                <a:lnTo>
                  <a:pt x="328811" y="525043"/>
                </a:lnTo>
                <a:lnTo>
                  <a:pt x="338388" y="304927"/>
                </a:lnTo>
                <a:lnTo>
                  <a:pt x="297357" y="304927"/>
                </a:lnTo>
                <a:lnTo>
                  <a:pt x="200494" y="296113"/>
                </a:lnTo>
                <a:lnTo>
                  <a:pt x="217754" y="192582"/>
                </a:lnTo>
                <a:lnTo>
                  <a:pt x="342529" y="192582"/>
                </a:lnTo>
                <a:lnTo>
                  <a:pt x="263740" y="0"/>
                </a:lnTo>
                <a:close/>
              </a:path>
              <a:path w="675004" h="4156710">
                <a:moveTo>
                  <a:pt x="342529" y="192582"/>
                </a:moveTo>
                <a:lnTo>
                  <a:pt x="217754" y="192582"/>
                </a:lnTo>
                <a:lnTo>
                  <a:pt x="297357" y="205854"/>
                </a:lnTo>
                <a:lnTo>
                  <a:pt x="297357" y="304927"/>
                </a:lnTo>
                <a:lnTo>
                  <a:pt x="338388" y="304927"/>
                </a:lnTo>
                <a:lnTo>
                  <a:pt x="343204" y="194233"/>
                </a:lnTo>
                <a:lnTo>
                  <a:pt x="342529" y="192582"/>
                </a:lnTo>
                <a:close/>
              </a:path>
              <a:path w="675004" h="4156710">
                <a:moveTo>
                  <a:pt x="39789" y="4096969"/>
                </a:moveTo>
                <a:lnTo>
                  <a:pt x="9385" y="4136466"/>
                </a:lnTo>
                <a:lnTo>
                  <a:pt x="0" y="4156697"/>
                </a:lnTo>
                <a:lnTo>
                  <a:pt x="128117" y="4156697"/>
                </a:lnTo>
                <a:lnTo>
                  <a:pt x="163410" y="4115943"/>
                </a:lnTo>
                <a:lnTo>
                  <a:pt x="203627" y="4100068"/>
                </a:lnTo>
                <a:lnTo>
                  <a:pt x="44081" y="4100068"/>
                </a:lnTo>
                <a:lnTo>
                  <a:pt x="39789" y="4096969"/>
                </a:lnTo>
                <a:close/>
              </a:path>
              <a:path w="675004" h="4156710">
                <a:moveTo>
                  <a:pt x="516496" y="3515067"/>
                </a:moveTo>
                <a:lnTo>
                  <a:pt x="417017" y="3530142"/>
                </a:lnTo>
                <a:lnTo>
                  <a:pt x="431545" y="3625430"/>
                </a:lnTo>
                <a:lnTo>
                  <a:pt x="431545" y="3837813"/>
                </a:lnTo>
                <a:lnTo>
                  <a:pt x="339356" y="3918483"/>
                </a:lnTo>
                <a:lnTo>
                  <a:pt x="163614" y="4030662"/>
                </a:lnTo>
                <a:lnTo>
                  <a:pt x="44081" y="4100068"/>
                </a:lnTo>
                <a:lnTo>
                  <a:pt x="203627" y="4100068"/>
                </a:lnTo>
                <a:lnTo>
                  <a:pt x="448563" y="4003382"/>
                </a:lnTo>
                <a:lnTo>
                  <a:pt x="496303" y="3989730"/>
                </a:lnTo>
                <a:lnTo>
                  <a:pt x="516496" y="3515067"/>
                </a:lnTo>
                <a:close/>
              </a:path>
            </a:pathLst>
          </a:custGeom>
          <a:solidFill>
            <a:srgbClr val="AB0779"/>
          </a:solidFill>
        </p:spPr>
        <p:txBody>
          <a:bodyPr wrap="square" lIns="0" tIns="0" rIns="0" bIns="0" rtlCol="0"/>
          <a:lstStyle/>
          <a:p>
            <a:endParaRPr sz="2142"/>
          </a:p>
        </p:txBody>
      </p:sp>
      <p:sp>
        <p:nvSpPr>
          <p:cNvPr id="43" name="bk object 43"/>
          <p:cNvSpPr/>
          <p:nvPr/>
        </p:nvSpPr>
        <p:spPr>
          <a:xfrm>
            <a:off x="3468568" y="2699745"/>
            <a:ext cx="806042" cy="4856406"/>
          </a:xfrm>
          <a:custGeom>
            <a:avLst/>
            <a:gdLst/>
            <a:ahLst/>
            <a:cxnLst/>
            <a:rect l="l" t="t" r="r" b="b"/>
            <a:pathLst>
              <a:path w="704214" h="4164965">
                <a:moveTo>
                  <a:pt x="290474" y="0"/>
                </a:moveTo>
                <a:lnTo>
                  <a:pt x="278879" y="7937"/>
                </a:lnTo>
                <a:lnTo>
                  <a:pt x="358355" y="202184"/>
                </a:lnTo>
                <a:lnTo>
                  <a:pt x="343484" y="543979"/>
                </a:lnTo>
                <a:lnTo>
                  <a:pt x="354939" y="708126"/>
                </a:lnTo>
                <a:lnTo>
                  <a:pt x="516737" y="809726"/>
                </a:lnTo>
                <a:lnTo>
                  <a:pt x="581939" y="922032"/>
                </a:lnTo>
                <a:lnTo>
                  <a:pt x="552348" y="1425155"/>
                </a:lnTo>
                <a:lnTo>
                  <a:pt x="522363" y="1473885"/>
                </a:lnTo>
                <a:lnTo>
                  <a:pt x="526186" y="1615846"/>
                </a:lnTo>
                <a:lnTo>
                  <a:pt x="620090" y="1754809"/>
                </a:lnTo>
                <a:lnTo>
                  <a:pt x="689838" y="1927326"/>
                </a:lnTo>
                <a:lnTo>
                  <a:pt x="645934" y="2121255"/>
                </a:lnTo>
                <a:lnTo>
                  <a:pt x="587883" y="2193823"/>
                </a:lnTo>
                <a:lnTo>
                  <a:pt x="559752" y="2213914"/>
                </a:lnTo>
                <a:lnTo>
                  <a:pt x="548500" y="2839897"/>
                </a:lnTo>
                <a:lnTo>
                  <a:pt x="548487" y="3127121"/>
                </a:lnTo>
                <a:lnTo>
                  <a:pt x="547789" y="3143377"/>
                </a:lnTo>
                <a:lnTo>
                  <a:pt x="561225" y="3151047"/>
                </a:lnTo>
                <a:lnTo>
                  <a:pt x="562241" y="3127121"/>
                </a:lnTo>
                <a:lnTo>
                  <a:pt x="562243" y="2839897"/>
                </a:lnTo>
                <a:lnTo>
                  <a:pt x="573354" y="2221077"/>
                </a:lnTo>
                <a:lnTo>
                  <a:pt x="597408" y="2203894"/>
                </a:lnTo>
                <a:lnTo>
                  <a:pt x="658634" y="2127364"/>
                </a:lnTo>
                <a:lnTo>
                  <a:pt x="704176" y="1926183"/>
                </a:lnTo>
                <a:lnTo>
                  <a:pt x="632282" y="1748332"/>
                </a:lnTo>
                <a:lnTo>
                  <a:pt x="539813" y="1611477"/>
                </a:lnTo>
                <a:lnTo>
                  <a:pt x="536206" y="1477606"/>
                </a:lnTo>
                <a:lnTo>
                  <a:pt x="565848" y="1429423"/>
                </a:lnTo>
                <a:lnTo>
                  <a:pt x="595884" y="918705"/>
                </a:lnTo>
                <a:lnTo>
                  <a:pt x="526910" y="799896"/>
                </a:lnTo>
                <a:lnTo>
                  <a:pt x="368160" y="700201"/>
                </a:lnTo>
                <a:lnTo>
                  <a:pt x="357238" y="543801"/>
                </a:lnTo>
                <a:lnTo>
                  <a:pt x="372198" y="199771"/>
                </a:lnTo>
                <a:lnTo>
                  <a:pt x="290474" y="0"/>
                </a:lnTo>
                <a:close/>
              </a:path>
              <a:path w="704214" h="4164965">
                <a:moveTo>
                  <a:pt x="468896" y="2633243"/>
                </a:moveTo>
                <a:lnTo>
                  <a:pt x="455701" y="2648216"/>
                </a:lnTo>
                <a:lnTo>
                  <a:pt x="462737" y="2842907"/>
                </a:lnTo>
                <a:lnTo>
                  <a:pt x="457238" y="2863278"/>
                </a:lnTo>
                <a:lnTo>
                  <a:pt x="471639" y="2862668"/>
                </a:lnTo>
                <a:lnTo>
                  <a:pt x="476542" y="2844482"/>
                </a:lnTo>
                <a:lnTo>
                  <a:pt x="468896" y="2633243"/>
                </a:lnTo>
                <a:close/>
              </a:path>
              <a:path w="704214" h="4164965">
                <a:moveTo>
                  <a:pt x="500316" y="1866633"/>
                </a:moveTo>
                <a:lnTo>
                  <a:pt x="485241" y="1891741"/>
                </a:lnTo>
                <a:lnTo>
                  <a:pt x="471017" y="2163203"/>
                </a:lnTo>
                <a:lnTo>
                  <a:pt x="484047" y="2176957"/>
                </a:lnTo>
                <a:lnTo>
                  <a:pt x="500316" y="1866633"/>
                </a:lnTo>
                <a:close/>
              </a:path>
              <a:path w="704214" h="4164965">
                <a:moveTo>
                  <a:pt x="160375" y="251790"/>
                </a:moveTo>
                <a:lnTo>
                  <a:pt x="146735" y="256997"/>
                </a:lnTo>
                <a:lnTo>
                  <a:pt x="147713" y="307073"/>
                </a:lnTo>
                <a:lnTo>
                  <a:pt x="161505" y="309600"/>
                </a:lnTo>
                <a:lnTo>
                  <a:pt x="160375" y="251790"/>
                </a:lnTo>
                <a:close/>
              </a:path>
              <a:path w="704214" h="4164965">
                <a:moveTo>
                  <a:pt x="151790" y="517258"/>
                </a:moveTo>
                <a:lnTo>
                  <a:pt x="152019" y="528650"/>
                </a:lnTo>
                <a:lnTo>
                  <a:pt x="165785" y="530580"/>
                </a:lnTo>
                <a:lnTo>
                  <a:pt x="165557" y="519023"/>
                </a:lnTo>
                <a:lnTo>
                  <a:pt x="151790" y="517258"/>
                </a:lnTo>
                <a:close/>
              </a:path>
              <a:path w="704214" h="4164965">
                <a:moveTo>
                  <a:pt x="152069" y="631532"/>
                </a:moveTo>
                <a:lnTo>
                  <a:pt x="150787" y="662368"/>
                </a:lnTo>
                <a:lnTo>
                  <a:pt x="164452" y="664184"/>
                </a:lnTo>
                <a:lnTo>
                  <a:pt x="165747" y="633285"/>
                </a:lnTo>
                <a:lnTo>
                  <a:pt x="152069" y="631532"/>
                </a:lnTo>
                <a:close/>
              </a:path>
              <a:path w="704214" h="4164965">
                <a:moveTo>
                  <a:pt x="545477" y="3520909"/>
                </a:moveTo>
                <a:lnTo>
                  <a:pt x="531647" y="3523005"/>
                </a:lnTo>
                <a:lnTo>
                  <a:pt x="511441" y="3997667"/>
                </a:lnTo>
                <a:lnTo>
                  <a:pt x="463702" y="4011320"/>
                </a:lnTo>
                <a:lnTo>
                  <a:pt x="178549" y="4123880"/>
                </a:lnTo>
                <a:lnTo>
                  <a:pt x="143268" y="4164634"/>
                </a:lnTo>
                <a:lnTo>
                  <a:pt x="161442" y="4164634"/>
                </a:lnTo>
                <a:lnTo>
                  <a:pt x="186715" y="4135412"/>
                </a:lnTo>
                <a:lnTo>
                  <a:pt x="468122" y="4024337"/>
                </a:lnTo>
                <a:lnTo>
                  <a:pt x="524751" y="4008158"/>
                </a:lnTo>
                <a:lnTo>
                  <a:pt x="545477" y="3520909"/>
                </a:lnTo>
                <a:close/>
              </a:path>
              <a:path w="704214" h="4164965">
                <a:moveTo>
                  <a:pt x="43789" y="4096854"/>
                </a:moveTo>
                <a:lnTo>
                  <a:pt x="12725" y="4137240"/>
                </a:lnTo>
                <a:lnTo>
                  <a:pt x="0" y="4164634"/>
                </a:lnTo>
                <a:lnTo>
                  <a:pt x="15138" y="4164634"/>
                </a:lnTo>
                <a:lnTo>
                  <a:pt x="24523" y="4144403"/>
                </a:lnTo>
                <a:lnTo>
                  <a:pt x="54927" y="4104906"/>
                </a:lnTo>
                <a:lnTo>
                  <a:pt x="43789" y="4096854"/>
                </a:lnTo>
                <a:close/>
              </a:path>
            </a:pathLst>
          </a:custGeom>
          <a:solidFill>
            <a:srgbClr val="C16A9F"/>
          </a:solidFill>
        </p:spPr>
        <p:txBody>
          <a:bodyPr wrap="square" lIns="0" tIns="0" rIns="0" bIns="0" rtlCol="0"/>
          <a:lstStyle/>
          <a:p>
            <a:endParaRPr sz="2142"/>
          </a:p>
        </p:txBody>
      </p:sp>
      <p:sp>
        <p:nvSpPr>
          <p:cNvPr id="44" name="bk object 44"/>
          <p:cNvSpPr/>
          <p:nvPr/>
        </p:nvSpPr>
        <p:spPr>
          <a:xfrm>
            <a:off x="3548125" y="3303038"/>
            <a:ext cx="232480" cy="148453"/>
          </a:xfrm>
          <a:prstGeom prst="rect">
            <a:avLst/>
          </a:prstGeom>
          <a:blipFill>
            <a:blip r:embed="rId4" cstate="print"/>
            <a:stretch>
              <a:fillRect/>
            </a:stretch>
          </a:blipFill>
        </p:spPr>
        <p:txBody>
          <a:bodyPr wrap="square" lIns="0" tIns="0" rIns="0" bIns="0" rtlCol="0"/>
          <a:lstStyle/>
          <a:p>
            <a:endParaRPr sz="2142"/>
          </a:p>
        </p:txBody>
      </p:sp>
      <p:sp>
        <p:nvSpPr>
          <p:cNvPr id="45" name="bk object 45"/>
          <p:cNvSpPr/>
          <p:nvPr/>
        </p:nvSpPr>
        <p:spPr>
          <a:xfrm>
            <a:off x="2810853" y="6670127"/>
            <a:ext cx="393936" cy="223606"/>
          </a:xfrm>
          <a:custGeom>
            <a:avLst/>
            <a:gdLst/>
            <a:ahLst/>
            <a:cxnLst/>
            <a:rect l="l" t="t" r="r" b="b"/>
            <a:pathLst>
              <a:path w="344169" h="191770">
                <a:moveTo>
                  <a:pt x="150266" y="0"/>
                </a:moveTo>
                <a:lnTo>
                  <a:pt x="77952" y="11658"/>
                </a:lnTo>
                <a:lnTo>
                  <a:pt x="0" y="71894"/>
                </a:lnTo>
                <a:lnTo>
                  <a:pt x="0" y="140398"/>
                </a:lnTo>
                <a:lnTo>
                  <a:pt x="102692" y="147472"/>
                </a:lnTo>
                <a:lnTo>
                  <a:pt x="192316" y="181089"/>
                </a:lnTo>
                <a:lnTo>
                  <a:pt x="280746" y="191693"/>
                </a:lnTo>
                <a:lnTo>
                  <a:pt x="343839" y="107581"/>
                </a:lnTo>
                <a:lnTo>
                  <a:pt x="337096" y="46913"/>
                </a:lnTo>
                <a:lnTo>
                  <a:pt x="312767" y="34747"/>
                </a:lnTo>
                <a:lnTo>
                  <a:pt x="150266" y="34747"/>
                </a:lnTo>
                <a:lnTo>
                  <a:pt x="150266" y="0"/>
                </a:lnTo>
                <a:close/>
              </a:path>
              <a:path w="344169" h="191770">
                <a:moveTo>
                  <a:pt x="237693" y="4775"/>
                </a:moveTo>
                <a:lnTo>
                  <a:pt x="238848" y="30314"/>
                </a:lnTo>
                <a:lnTo>
                  <a:pt x="150266" y="34747"/>
                </a:lnTo>
                <a:lnTo>
                  <a:pt x="312767" y="34747"/>
                </a:lnTo>
                <a:lnTo>
                  <a:pt x="266598" y="11658"/>
                </a:lnTo>
                <a:lnTo>
                  <a:pt x="237693" y="4775"/>
                </a:lnTo>
                <a:close/>
              </a:path>
            </a:pathLst>
          </a:custGeom>
          <a:solidFill>
            <a:srgbClr val="AB0779"/>
          </a:solidFill>
        </p:spPr>
        <p:txBody>
          <a:bodyPr wrap="square" lIns="0" tIns="0" rIns="0" bIns="0" rtlCol="0"/>
          <a:lstStyle/>
          <a:p>
            <a:endParaRPr sz="2142"/>
          </a:p>
        </p:txBody>
      </p:sp>
      <p:sp>
        <p:nvSpPr>
          <p:cNvPr id="46" name="bk object 46"/>
          <p:cNvSpPr/>
          <p:nvPr/>
        </p:nvSpPr>
        <p:spPr>
          <a:xfrm>
            <a:off x="2795126" y="6653905"/>
            <a:ext cx="425916" cy="256925"/>
          </a:xfrm>
          <a:custGeom>
            <a:avLst/>
            <a:gdLst/>
            <a:ahLst/>
            <a:cxnLst/>
            <a:rect l="l" t="t" r="r" b="b"/>
            <a:pathLst>
              <a:path w="372110" h="220345">
                <a:moveTo>
                  <a:pt x="164007" y="0"/>
                </a:moveTo>
                <a:lnTo>
                  <a:pt x="86055" y="12573"/>
                </a:lnTo>
                <a:lnTo>
                  <a:pt x="0" y="79070"/>
                </a:lnTo>
                <a:lnTo>
                  <a:pt x="0" y="167132"/>
                </a:lnTo>
                <a:lnTo>
                  <a:pt x="113487" y="174955"/>
                </a:lnTo>
                <a:lnTo>
                  <a:pt x="202780" y="208445"/>
                </a:lnTo>
                <a:lnTo>
                  <a:pt x="300723" y="220192"/>
                </a:lnTo>
                <a:lnTo>
                  <a:pt x="311658" y="205613"/>
                </a:lnTo>
                <a:lnTo>
                  <a:pt x="294487" y="205613"/>
                </a:lnTo>
                <a:lnTo>
                  <a:pt x="206057" y="194995"/>
                </a:lnTo>
                <a:lnTo>
                  <a:pt x="116433" y="161391"/>
                </a:lnTo>
                <a:lnTo>
                  <a:pt x="13741" y="154305"/>
                </a:lnTo>
                <a:lnTo>
                  <a:pt x="13741" y="85813"/>
                </a:lnTo>
                <a:lnTo>
                  <a:pt x="91693" y="25577"/>
                </a:lnTo>
                <a:lnTo>
                  <a:pt x="164007" y="13906"/>
                </a:lnTo>
                <a:lnTo>
                  <a:pt x="164007" y="0"/>
                </a:lnTo>
                <a:close/>
              </a:path>
              <a:path w="372110" h="220345">
                <a:moveTo>
                  <a:pt x="250786" y="4419"/>
                </a:moveTo>
                <a:lnTo>
                  <a:pt x="251434" y="18694"/>
                </a:lnTo>
                <a:lnTo>
                  <a:pt x="280365" y="25577"/>
                </a:lnTo>
                <a:lnTo>
                  <a:pt x="350837" y="60820"/>
                </a:lnTo>
                <a:lnTo>
                  <a:pt x="357581" y="121500"/>
                </a:lnTo>
                <a:lnTo>
                  <a:pt x="294487" y="205613"/>
                </a:lnTo>
                <a:lnTo>
                  <a:pt x="311658" y="205613"/>
                </a:lnTo>
                <a:lnTo>
                  <a:pt x="371830" y="125387"/>
                </a:lnTo>
                <a:lnTo>
                  <a:pt x="363664" y="51879"/>
                </a:lnTo>
                <a:lnTo>
                  <a:pt x="285064" y="12573"/>
                </a:lnTo>
                <a:lnTo>
                  <a:pt x="250786" y="4419"/>
                </a:lnTo>
                <a:close/>
              </a:path>
            </a:pathLst>
          </a:custGeom>
          <a:solidFill>
            <a:srgbClr val="C16A9F"/>
          </a:solidFill>
        </p:spPr>
        <p:txBody>
          <a:bodyPr wrap="square" lIns="0" tIns="0" rIns="0" bIns="0" rtlCol="0"/>
          <a:lstStyle/>
          <a:p>
            <a:endParaRPr sz="2142"/>
          </a:p>
        </p:txBody>
      </p:sp>
      <p:sp>
        <p:nvSpPr>
          <p:cNvPr id="47" name="bk object 47"/>
          <p:cNvSpPr/>
          <p:nvPr/>
        </p:nvSpPr>
        <p:spPr>
          <a:xfrm>
            <a:off x="2815332" y="5745650"/>
            <a:ext cx="304537" cy="827048"/>
          </a:xfrm>
          <a:custGeom>
            <a:avLst/>
            <a:gdLst/>
            <a:ahLst/>
            <a:cxnLst/>
            <a:rect l="l" t="t" r="r" b="b"/>
            <a:pathLst>
              <a:path w="266064" h="709295">
                <a:moveTo>
                  <a:pt x="89407" y="0"/>
                </a:moveTo>
                <a:lnTo>
                  <a:pt x="45529" y="2311"/>
                </a:lnTo>
                <a:lnTo>
                  <a:pt x="44157" y="25234"/>
                </a:lnTo>
                <a:lnTo>
                  <a:pt x="25526" y="170560"/>
                </a:lnTo>
                <a:lnTo>
                  <a:pt x="24676" y="187782"/>
                </a:lnTo>
                <a:lnTo>
                  <a:pt x="51638" y="261924"/>
                </a:lnTo>
                <a:lnTo>
                  <a:pt x="51638" y="343928"/>
                </a:lnTo>
                <a:lnTo>
                  <a:pt x="14833" y="387426"/>
                </a:lnTo>
                <a:lnTo>
                  <a:pt x="0" y="688327"/>
                </a:lnTo>
                <a:lnTo>
                  <a:pt x="239001" y="708812"/>
                </a:lnTo>
                <a:lnTo>
                  <a:pt x="257555" y="677875"/>
                </a:lnTo>
                <a:lnTo>
                  <a:pt x="228156" y="586435"/>
                </a:lnTo>
                <a:lnTo>
                  <a:pt x="215137" y="586435"/>
                </a:lnTo>
                <a:lnTo>
                  <a:pt x="108902" y="577938"/>
                </a:lnTo>
                <a:lnTo>
                  <a:pt x="36233" y="496760"/>
                </a:lnTo>
                <a:lnTo>
                  <a:pt x="74993" y="410654"/>
                </a:lnTo>
                <a:lnTo>
                  <a:pt x="143040" y="376643"/>
                </a:lnTo>
                <a:lnTo>
                  <a:pt x="265534" y="376643"/>
                </a:lnTo>
                <a:lnTo>
                  <a:pt x="265658" y="376021"/>
                </a:lnTo>
                <a:lnTo>
                  <a:pt x="254215" y="369620"/>
                </a:lnTo>
                <a:lnTo>
                  <a:pt x="239674" y="282447"/>
                </a:lnTo>
                <a:lnTo>
                  <a:pt x="244805" y="274434"/>
                </a:lnTo>
                <a:lnTo>
                  <a:pt x="162153" y="149136"/>
                </a:lnTo>
                <a:lnTo>
                  <a:pt x="89407" y="0"/>
                </a:lnTo>
                <a:close/>
              </a:path>
              <a:path w="266064" h="709295">
                <a:moveTo>
                  <a:pt x="224497" y="574281"/>
                </a:moveTo>
                <a:lnTo>
                  <a:pt x="215137" y="586435"/>
                </a:lnTo>
                <a:lnTo>
                  <a:pt x="228156" y="586435"/>
                </a:lnTo>
                <a:lnTo>
                  <a:pt x="224396" y="574738"/>
                </a:lnTo>
                <a:lnTo>
                  <a:pt x="224497" y="574281"/>
                </a:lnTo>
                <a:close/>
              </a:path>
              <a:path w="266064" h="709295">
                <a:moveTo>
                  <a:pt x="265534" y="376643"/>
                </a:moveTo>
                <a:lnTo>
                  <a:pt x="143040" y="376643"/>
                </a:lnTo>
                <a:lnTo>
                  <a:pt x="219468" y="389369"/>
                </a:lnTo>
                <a:lnTo>
                  <a:pt x="255079" y="428929"/>
                </a:lnTo>
                <a:lnTo>
                  <a:pt x="265534" y="376643"/>
                </a:lnTo>
                <a:close/>
              </a:path>
            </a:pathLst>
          </a:custGeom>
          <a:solidFill>
            <a:srgbClr val="AB0779"/>
          </a:solidFill>
        </p:spPr>
        <p:txBody>
          <a:bodyPr wrap="square" lIns="0" tIns="0" rIns="0" bIns="0" rtlCol="0"/>
          <a:lstStyle/>
          <a:p>
            <a:endParaRPr sz="2142"/>
          </a:p>
        </p:txBody>
      </p:sp>
      <p:sp>
        <p:nvSpPr>
          <p:cNvPr id="48" name="bk object 48"/>
          <p:cNvSpPr/>
          <p:nvPr/>
        </p:nvSpPr>
        <p:spPr>
          <a:xfrm>
            <a:off x="2814387" y="5729093"/>
            <a:ext cx="319800" cy="860367"/>
          </a:xfrm>
          <a:custGeom>
            <a:avLst/>
            <a:gdLst/>
            <a:ahLst/>
            <a:cxnLst/>
            <a:rect l="l" t="t" r="r" b="b"/>
            <a:pathLst>
              <a:path w="279400" h="737870">
                <a:moveTo>
                  <a:pt x="105517" y="14198"/>
                </a:moveTo>
                <a:lnTo>
                  <a:pt x="90233" y="14198"/>
                </a:lnTo>
                <a:lnTo>
                  <a:pt x="162979" y="163334"/>
                </a:lnTo>
                <a:lnTo>
                  <a:pt x="245630" y="288632"/>
                </a:lnTo>
                <a:lnTo>
                  <a:pt x="253733" y="275970"/>
                </a:lnTo>
                <a:lnTo>
                  <a:pt x="174942" y="156502"/>
                </a:lnTo>
                <a:lnTo>
                  <a:pt x="105517" y="14198"/>
                </a:lnTo>
                <a:close/>
              </a:path>
              <a:path w="279400" h="737870">
                <a:moveTo>
                  <a:pt x="98590" y="0"/>
                </a:moveTo>
                <a:lnTo>
                  <a:pt x="47193" y="2705"/>
                </a:lnTo>
                <a:lnTo>
                  <a:pt x="46355" y="16509"/>
                </a:lnTo>
                <a:lnTo>
                  <a:pt x="90233" y="14198"/>
                </a:lnTo>
                <a:lnTo>
                  <a:pt x="105517" y="14198"/>
                </a:lnTo>
                <a:lnTo>
                  <a:pt x="98590" y="0"/>
                </a:lnTo>
                <a:close/>
              </a:path>
              <a:path w="279400" h="737870">
                <a:moveTo>
                  <a:pt x="266484" y="390207"/>
                </a:moveTo>
                <a:lnTo>
                  <a:pt x="255905" y="443115"/>
                </a:lnTo>
                <a:lnTo>
                  <a:pt x="259588" y="447217"/>
                </a:lnTo>
                <a:lnTo>
                  <a:pt x="259588" y="493153"/>
                </a:lnTo>
                <a:lnTo>
                  <a:pt x="265137" y="466953"/>
                </a:lnTo>
                <a:lnTo>
                  <a:pt x="279082" y="397255"/>
                </a:lnTo>
                <a:lnTo>
                  <a:pt x="266484" y="390207"/>
                </a:lnTo>
                <a:close/>
              </a:path>
              <a:path w="279400" h="737870">
                <a:moveTo>
                  <a:pt x="825" y="702525"/>
                </a:moveTo>
                <a:lnTo>
                  <a:pt x="266" y="714019"/>
                </a:lnTo>
                <a:lnTo>
                  <a:pt x="0" y="716229"/>
                </a:lnTo>
                <a:lnTo>
                  <a:pt x="247192" y="737412"/>
                </a:lnTo>
                <a:lnTo>
                  <a:pt x="255844" y="722998"/>
                </a:lnTo>
                <a:lnTo>
                  <a:pt x="239826" y="722998"/>
                </a:lnTo>
                <a:lnTo>
                  <a:pt x="825" y="702525"/>
                </a:lnTo>
                <a:close/>
              </a:path>
              <a:path w="279400" h="737870">
                <a:moveTo>
                  <a:pt x="244703" y="563283"/>
                </a:moveTo>
                <a:lnTo>
                  <a:pt x="225323" y="588479"/>
                </a:lnTo>
                <a:lnTo>
                  <a:pt x="225221" y="588937"/>
                </a:lnTo>
                <a:lnTo>
                  <a:pt x="258381" y="692073"/>
                </a:lnTo>
                <a:lnTo>
                  <a:pt x="239826" y="722998"/>
                </a:lnTo>
                <a:lnTo>
                  <a:pt x="255844" y="722998"/>
                </a:lnTo>
                <a:lnTo>
                  <a:pt x="273367" y="693800"/>
                </a:lnTo>
                <a:lnTo>
                  <a:pt x="239420" y="588213"/>
                </a:lnTo>
                <a:lnTo>
                  <a:pt x="244703" y="563283"/>
                </a:lnTo>
                <a:close/>
              </a:path>
            </a:pathLst>
          </a:custGeom>
          <a:solidFill>
            <a:srgbClr val="C16A9F"/>
          </a:solidFill>
        </p:spPr>
        <p:txBody>
          <a:bodyPr wrap="square" lIns="0" tIns="0" rIns="0" bIns="0" rtlCol="0"/>
          <a:lstStyle/>
          <a:p>
            <a:endParaRPr sz="2142"/>
          </a:p>
        </p:txBody>
      </p:sp>
      <p:sp>
        <p:nvSpPr>
          <p:cNvPr id="49" name="bk object 49"/>
          <p:cNvSpPr/>
          <p:nvPr/>
        </p:nvSpPr>
        <p:spPr>
          <a:xfrm>
            <a:off x="3749612" y="3680102"/>
            <a:ext cx="316893" cy="1304618"/>
          </a:xfrm>
          <a:custGeom>
            <a:avLst/>
            <a:gdLst/>
            <a:ahLst/>
            <a:cxnLst/>
            <a:rect l="l" t="t" r="r" b="b"/>
            <a:pathLst>
              <a:path w="276860" h="1118870">
                <a:moveTo>
                  <a:pt x="191424" y="571703"/>
                </a:moveTo>
                <a:lnTo>
                  <a:pt x="136118" y="571703"/>
                </a:lnTo>
                <a:lnTo>
                  <a:pt x="192112" y="606691"/>
                </a:lnTo>
                <a:lnTo>
                  <a:pt x="191424" y="571703"/>
                </a:lnTo>
                <a:close/>
              </a:path>
              <a:path w="276860" h="1118870">
                <a:moveTo>
                  <a:pt x="117995" y="420395"/>
                </a:moveTo>
                <a:lnTo>
                  <a:pt x="130479" y="447446"/>
                </a:lnTo>
                <a:lnTo>
                  <a:pt x="116878" y="572528"/>
                </a:lnTo>
                <a:lnTo>
                  <a:pt x="136118" y="571703"/>
                </a:lnTo>
                <a:lnTo>
                  <a:pt x="191424" y="571703"/>
                </a:lnTo>
                <a:lnTo>
                  <a:pt x="191096" y="555053"/>
                </a:lnTo>
                <a:lnTo>
                  <a:pt x="228752" y="483501"/>
                </a:lnTo>
                <a:lnTo>
                  <a:pt x="241219" y="425005"/>
                </a:lnTo>
                <a:lnTo>
                  <a:pt x="175768" y="425005"/>
                </a:lnTo>
                <a:lnTo>
                  <a:pt x="117995" y="420395"/>
                </a:lnTo>
                <a:close/>
              </a:path>
              <a:path w="276860" h="1118870">
                <a:moveTo>
                  <a:pt x="276860" y="169633"/>
                </a:moveTo>
                <a:lnTo>
                  <a:pt x="87871" y="169633"/>
                </a:lnTo>
                <a:lnTo>
                  <a:pt x="181013" y="185166"/>
                </a:lnTo>
                <a:lnTo>
                  <a:pt x="228663" y="238112"/>
                </a:lnTo>
                <a:lnTo>
                  <a:pt x="228663" y="356247"/>
                </a:lnTo>
                <a:lnTo>
                  <a:pt x="175768" y="425005"/>
                </a:lnTo>
                <a:lnTo>
                  <a:pt x="241219" y="425005"/>
                </a:lnTo>
                <a:lnTo>
                  <a:pt x="276860" y="257771"/>
                </a:lnTo>
                <a:lnTo>
                  <a:pt x="276860" y="169633"/>
                </a:lnTo>
                <a:close/>
              </a:path>
              <a:path w="276860" h="1118870">
                <a:moveTo>
                  <a:pt x="188328" y="0"/>
                </a:moveTo>
                <a:lnTo>
                  <a:pt x="194271" y="43624"/>
                </a:lnTo>
                <a:lnTo>
                  <a:pt x="157911" y="96151"/>
                </a:lnTo>
                <a:lnTo>
                  <a:pt x="72783" y="124523"/>
                </a:lnTo>
                <a:lnTo>
                  <a:pt x="58178" y="184492"/>
                </a:lnTo>
                <a:lnTo>
                  <a:pt x="87871" y="169633"/>
                </a:lnTo>
                <a:lnTo>
                  <a:pt x="276860" y="169633"/>
                </a:lnTo>
                <a:lnTo>
                  <a:pt x="276860" y="103886"/>
                </a:lnTo>
                <a:lnTo>
                  <a:pt x="219532" y="10718"/>
                </a:lnTo>
                <a:lnTo>
                  <a:pt x="188328" y="0"/>
                </a:lnTo>
                <a:close/>
              </a:path>
              <a:path w="276860" h="1118870">
                <a:moveTo>
                  <a:pt x="50571" y="778459"/>
                </a:moveTo>
                <a:lnTo>
                  <a:pt x="7086" y="842416"/>
                </a:lnTo>
                <a:lnTo>
                  <a:pt x="0" y="906170"/>
                </a:lnTo>
                <a:lnTo>
                  <a:pt x="29413" y="983373"/>
                </a:lnTo>
                <a:lnTo>
                  <a:pt x="47650" y="1067295"/>
                </a:lnTo>
                <a:lnTo>
                  <a:pt x="109334" y="1118704"/>
                </a:lnTo>
                <a:lnTo>
                  <a:pt x="219151" y="1058481"/>
                </a:lnTo>
                <a:lnTo>
                  <a:pt x="272935" y="968857"/>
                </a:lnTo>
                <a:lnTo>
                  <a:pt x="262140" y="864501"/>
                </a:lnTo>
                <a:lnTo>
                  <a:pt x="225926" y="802132"/>
                </a:lnTo>
                <a:lnTo>
                  <a:pt x="111747" y="802132"/>
                </a:lnTo>
                <a:lnTo>
                  <a:pt x="50571" y="778459"/>
                </a:lnTo>
                <a:close/>
              </a:path>
              <a:path w="276860" h="1118870">
                <a:moveTo>
                  <a:pt x="206819" y="769226"/>
                </a:moveTo>
                <a:lnTo>
                  <a:pt x="205727" y="770813"/>
                </a:lnTo>
                <a:lnTo>
                  <a:pt x="111747" y="802132"/>
                </a:lnTo>
                <a:lnTo>
                  <a:pt x="225926" y="802132"/>
                </a:lnTo>
                <a:lnTo>
                  <a:pt x="206819" y="769226"/>
                </a:lnTo>
                <a:close/>
              </a:path>
            </a:pathLst>
          </a:custGeom>
          <a:solidFill>
            <a:srgbClr val="AB0779"/>
          </a:solidFill>
        </p:spPr>
        <p:txBody>
          <a:bodyPr wrap="square" lIns="0" tIns="0" rIns="0" bIns="0" rtlCol="0"/>
          <a:lstStyle/>
          <a:p>
            <a:endParaRPr sz="2142"/>
          </a:p>
        </p:txBody>
      </p:sp>
      <p:sp>
        <p:nvSpPr>
          <p:cNvPr id="50" name="bk object 50"/>
          <p:cNvSpPr/>
          <p:nvPr/>
        </p:nvSpPr>
        <p:spPr>
          <a:xfrm>
            <a:off x="3733579" y="3662332"/>
            <a:ext cx="348873" cy="1341639"/>
          </a:xfrm>
          <a:custGeom>
            <a:avLst/>
            <a:gdLst/>
            <a:ahLst/>
            <a:cxnLst/>
            <a:rect l="l" t="t" r="r" b="b"/>
            <a:pathLst>
              <a:path w="304800" h="1150620">
                <a:moveTo>
                  <a:pt x="200266" y="0"/>
                </a:moveTo>
                <a:lnTo>
                  <a:pt x="202349" y="15240"/>
                </a:lnTo>
                <a:lnTo>
                  <a:pt x="233540" y="25958"/>
                </a:lnTo>
                <a:lnTo>
                  <a:pt x="290868" y="119126"/>
                </a:lnTo>
                <a:lnTo>
                  <a:pt x="290868" y="273011"/>
                </a:lnTo>
                <a:lnTo>
                  <a:pt x="242760" y="498741"/>
                </a:lnTo>
                <a:lnTo>
                  <a:pt x="205105" y="570293"/>
                </a:lnTo>
                <a:lnTo>
                  <a:pt x="206121" y="621931"/>
                </a:lnTo>
                <a:lnTo>
                  <a:pt x="220027" y="630618"/>
                </a:lnTo>
                <a:lnTo>
                  <a:pt x="218909" y="573557"/>
                </a:lnTo>
                <a:lnTo>
                  <a:pt x="255803" y="503466"/>
                </a:lnTo>
                <a:lnTo>
                  <a:pt x="304609" y="274459"/>
                </a:lnTo>
                <a:lnTo>
                  <a:pt x="304609" y="115239"/>
                </a:lnTo>
                <a:lnTo>
                  <a:pt x="242658" y="14579"/>
                </a:lnTo>
                <a:lnTo>
                  <a:pt x="200266" y="0"/>
                </a:lnTo>
                <a:close/>
              </a:path>
              <a:path w="304800" h="1150620">
                <a:moveTo>
                  <a:pt x="72466" y="140589"/>
                </a:moveTo>
                <a:lnTo>
                  <a:pt x="56095" y="207772"/>
                </a:lnTo>
                <a:lnTo>
                  <a:pt x="72199" y="199720"/>
                </a:lnTo>
                <a:lnTo>
                  <a:pt x="86083" y="142722"/>
                </a:lnTo>
                <a:lnTo>
                  <a:pt x="77952" y="142722"/>
                </a:lnTo>
                <a:lnTo>
                  <a:pt x="72466" y="140589"/>
                </a:lnTo>
                <a:close/>
              </a:path>
              <a:path w="304800" h="1150620">
                <a:moveTo>
                  <a:pt x="86804" y="139763"/>
                </a:moveTo>
                <a:lnTo>
                  <a:pt x="77952" y="142722"/>
                </a:lnTo>
                <a:lnTo>
                  <a:pt x="86083" y="142722"/>
                </a:lnTo>
                <a:lnTo>
                  <a:pt x="86804" y="139763"/>
                </a:lnTo>
                <a:close/>
              </a:path>
              <a:path w="304800" h="1150620">
                <a:moveTo>
                  <a:pt x="116306" y="434365"/>
                </a:moveTo>
                <a:lnTo>
                  <a:pt x="130429" y="464985"/>
                </a:lnTo>
                <a:lnTo>
                  <a:pt x="117017" y="588378"/>
                </a:lnTo>
                <a:lnTo>
                  <a:pt x="130898" y="587768"/>
                </a:lnTo>
                <a:lnTo>
                  <a:pt x="144500" y="462673"/>
                </a:lnTo>
                <a:lnTo>
                  <a:pt x="132016" y="435622"/>
                </a:lnTo>
                <a:lnTo>
                  <a:pt x="116306" y="434365"/>
                </a:lnTo>
                <a:close/>
              </a:path>
              <a:path w="304800" h="1150620">
                <a:moveTo>
                  <a:pt x="51447" y="788606"/>
                </a:moveTo>
                <a:lnTo>
                  <a:pt x="7823" y="852754"/>
                </a:lnTo>
                <a:lnTo>
                  <a:pt x="0" y="923188"/>
                </a:lnTo>
                <a:lnTo>
                  <a:pt x="30226" y="1002538"/>
                </a:lnTo>
                <a:lnTo>
                  <a:pt x="49250" y="1090066"/>
                </a:lnTo>
                <a:lnTo>
                  <a:pt x="121754" y="1150480"/>
                </a:lnTo>
                <a:lnTo>
                  <a:pt x="151914" y="1133944"/>
                </a:lnTo>
                <a:lnTo>
                  <a:pt x="123355" y="1133944"/>
                </a:lnTo>
                <a:lnTo>
                  <a:pt x="61671" y="1082535"/>
                </a:lnTo>
                <a:lnTo>
                  <a:pt x="43421" y="998613"/>
                </a:lnTo>
                <a:lnTo>
                  <a:pt x="14008" y="921410"/>
                </a:lnTo>
                <a:lnTo>
                  <a:pt x="21094" y="857656"/>
                </a:lnTo>
                <a:lnTo>
                  <a:pt x="64592" y="793699"/>
                </a:lnTo>
                <a:lnTo>
                  <a:pt x="51447" y="788606"/>
                </a:lnTo>
                <a:close/>
              </a:path>
              <a:path w="304800" h="1150620">
                <a:moveTo>
                  <a:pt x="229463" y="771994"/>
                </a:moveTo>
                <a:lnTo>
                  <a:pt x="220827" y="784466"/>
                </a:lnTo>
                <a:lnTo>
                  <a:pt x="276148" y="879741"/>
                </a:lnTo>
                <a:lnTo>
                  <a:pt x="286943" y="984097"/>
                </a:lnTo>
                <a:lnTo>
                  <a:pt x="233172" y="1073721"/>
                </a:lnTo>
                <a:lnTo>
                  <a:pt x="123355" y="1133944"/>
                </a:lnTo>
                <a:lnTo>
                  <a:pt x="151914" y="1133944"/>
                </a:lnTo>
                <a:lnTo>
                  <a:pt x="243039" y="1083983"/>
                </a:lnTo>
                <a:lnTo>
                  <a:pt x="301078" y="987234"/>
                </a:lnTo>
                <a:lnTo>
                  <a:pt x="289509" y="875398"/>
                </a:lnTo>
                <a:lnTo>
                  <a:pt x="229463" y="771994"/>
                </a:lnTo>
                <a:close/>
              </a:path>
            </a:pathLst>
          </a:custGeom>
          <a:solidFill>
            <a:srgbClr val="C16A9F"/>
          </a:solidFill>
        </p:spPr>
        <p:txBody>
          <a:bodyPr wrap="square" lIns="0" tIns="0" rIns="0" bIns="0" rtlCol="0"/>
          <a:lstStyle/>
          <a:p>
            <a:endParaRPr sz="2142"/>
          </a:p>
        </p:txBody>
      </p:sp>
      <p:sp>
        <p:nvSpPr>
          <p:cNvPr id="51" name="bk object 51"/>
          <p:cNvSpPr/>
          <p:nvPr/>
        </p:nvSpPr>
        <p:spPr>
          <a:xfrm>
            <a:off x="2880425" y="4817890"/>
            <a:ext cx="273284" cy="794469"/>
          </a:xfrm>
          <a:custGeom>
            <a:avLst/>
            <a:gdLst/>
            <a:ahLst/>
            <a:cxnLst/>
            <a:rect l="l" t="t" r="r" b="b"/>
            <a:pathLst>
              <a:path w="238760" h="681354">
                <a:moveTo>
                  <a:pt x="3352" y="0"/>
                </a:moveTo>
                <a:lnTo>
                  <a:pt x="5854" y="232803"/>
                </a:lnTo>
                <a:lnTo>
                  <a:pt x="57708" y="262432"/>
                </a:lnTo>
                <a:lnTo>
                  <a:pt x="73152" y="401307"/>
                </a:lnTo>
                <a:lnTo>
                  <a:pt x="965" y="505079"/>
                </a:lnTo>
                <a:lnTo>
                  <a:pt x="0" y="555142"/>
                </a:lnTo>
                <a:lnTo>
                  <a:pt x="14160" y="570865"/>
                </a:lnTo>
                <a:lnTo>
                  <a:pt x="14160" y="678002"/>
                </a:lnTo>
                <a:lnTo>
                  <a:pt x="26390" y="681062"/>
                </a:lnTo>
                <a:lnTo>
                  <a:pt x="121932" y="681062"/>
                </a:lnTo>
                <a:lnTo>
                  <a:pt x="238594" y="663384"/>
                </a:lnTo>
                <a:lnTo>
                  <a:pt x="238594" y="540918"/>
                </a:lnTo>
                <a:lnTo>
                  <a:pt x="171780" y="440702"/>
                </a:lnTo>
                <a:lnTo>
                  <a:pt x="160464" y="361467"/>
                </a:lnTo>
                <a:lnTo>
                  <a:pt x="122910" y="245033"/>
                </a:lnTo>
                <a:lnTo>
                  <a:pt x="141427" y="93205"/>
                </a:lnTo>
                <a:lnTo>
                  <a:pt x="88582" y="12179"/>
                </a:lnTo>
                <a:lnTo>
                  <a:pt x="3352" y="0"/>
                </a:lnTo>
                <a:close/>
              </a:path>
            </a:pathLst>
          </a:custGeom>
          <a:solidFill>
            <a:srgbClr val="AB0779"/>
          </a:solidFill>
        </p:spPr>
        <p:txBody>
          <a:bodyPr wrap="square" lIns="0" tIns="0" rIns="0" bIns="0" rtlCol="0"/>
          <a:lstStyle/>
          <a:p>
            <a:endParaRPr sz="2142"/>
          </a:p>
        </p:txBody>
      </p:sp>
      <p:sp>
        <p:nvSpPr>
          <p:cNvPr id="52" name="bk object 52"/>
          <p:cNvSpPr/>
          <p:nvPr/>
        </p:nvSpPr>
        <p:spPr>
          <a:xfrm>
            <a:off x="2884088" y="4801689"/>
            <a:ext cx="285639" cy="827048"/>
          </a:xfrm>
          <a:custGeom>
            <a:avLst/>
            <a:gdLst/>
            <a:ahLst/>
            <a:cxnLst/>
            <a:rect l="l" t="t" r="r" b="b"/>
            <a:pathLst>
              <a:path w="249555" h="709295">
                <a:moveTo>
                  <a:pt x="10960" y="691908"/>
                </a:moveTo>
                <a:lnTo>
                  <a:pt x="10960" y="706056"/>
                </a:lnTo>
                <a:lnTo>
                  <a:pt x="21488" y="708698"/>
                </a:lnTo>
                <a:lnTo>
                  <a:pt x="119773" y="708698"/>
                </a:lnTo>
                <a:lnTo>
                  <a:pt x="210418" y="694956"/>
                </a:lnTo>
                <a:lnTo>
                  <a:pt x="23190" y="694956"/>
                </a:lnTo>
                <a:lnTo>
                  <a:pt x="10960" y="691908"/>
                </a:lnTo>
                <a:close/>
              </a:path>
              <a:path w="249555" h="709295">
                <a:moveTo>
                  <a:pt x="0" y="0"/>
                </a:moveTo>
                <a:lnTo>
                  <a:pt x="152" y="13893"/>
                </a:lnTo>
                <a:lnTo>
                  <a:pt x="85382" y="26073"/>
                </a:lnTo>
                <a:lnTo>
                  <a:pt x="138214" y="107099"/>
                </a:lnTo>
                <a:lnTo>
                  <a:pt x="119697" y="258940"/>
                </a:lnTo>
                <a:lnTo>
                  <a:pt x="157264" y="375361"/>
                </a:lnTo>
                <a:lnTo>
                  <a:pt x="168579" y="454596"/>
                </a:lnTo>
                <a:lnTo>
                  <a:pt x="235381" y="554812"/>
                </a:lnTo>
                <a:lnTo>
                  <a:pt x="235381" y="677278"/>
                </a:lnTo>
                <a:lnTo>
                  <a:pt x="118732" y="694956"/>
                </a:lnTo>
                <a:lnTo>
                  <a:pt x="210418" y="694956"/>
                </a:lnTo>
                <a:lnTo>
                  <a:pt x="249123" y="689089"/>
                </a:lnTo>
                <a:lnTo>
                  <a:pt x="249123" y="550646"/>
                </a:lnTo>
                <a:lnTo>
                  <a:pt x="181737" y="449580"/>
                </a:lnTo>
                <a:lnTo>
                  <a:pt x="170688" y="372262"/>
                </a:lnTo>
                <a:lnTo>
                  <a:pt x="133705" y="257594"/>
                </a:lnTo>
                <a:lnTo>
                  <a:pt x="152463" y="103784"/>
                </a:lnTo>
                <a:lnTo>
                  <a:pt x="93484" y="13360"/>
                </a:lnTo>
                <a:lnTo>
                  <a:pt x="0" y="0"/>
                </a:lnTo>
                <a:close/>
              </a:path>
            </a:pathLst>
          </a:custGeom>
          <a:solidFill>
            <a:srgbClr val="C16A9F"/>
          </a:solidFill>
        </p:spPr>
        <p:txBody>
          <a:bodyPr wrap="square" lIns="0" tIns="0" rIns="0" bIns="0" rtlCol="0"/>
          <a:lstStyle/>
          <a:p>
            <a:endParaRPr sz="2142"/>
          </a:p>
        </p:txBody>
      </p:sp>
      <p:sp>
        <p:nvSpPr>
          <p:cNvPr id="53" name="bk object 53"/>
          <p:cNvSpPr/>
          <p:nvPr/>
        </p:nvSpPr>
        <p:spPr>
          <a:xfrm>
            <a:off x="3091013" y="4528000"/>
            <a:ext cx="305991" cy="232491"/>
          </a:xfrm>
          <a:custGeom>
            <a:avLst/>
            <a:gdLst/>
            <a:ahLst/>
            <a:cxnLst/>
            <a:rect l="l" t="t" r="r" b="b"/>
            <a:pathLst>
              <a:path w="267335" h="199389">
                <a:moveTo>
                  <a:pt x="130035" y="0"/>
                </a:moveTo>
                <a:lnTo>
                  <a:pt x="137960" y="58102"/>
                </a:lnTo>
                <a:lnTo>
                  <a:pt x="98234" y="115481"/>
                </a:lnTo>
                <a:lnTo>
                  <a:pt x="0" y="148234"/>
                </a:lnTo>
                <a:lnTo>
                  <a:pt x="17208" y="177215"/>
                </a:lnTo>
                <a:lnTo>
                  <a:pt x="191020" y="198945"/>
                </a:lnTo>
                <a:lnTo>
                  <a:pt x="259969" y="171361"/>
                </a:lnTo>
                <a:lnTo>
                  <a:pt x="266814" y="85801"/>
                </a:lnTo>
                <a:lnTo>
                  <a:pt x="195859" y="21945"/>
                </a:lnTo>
                <a:lnTo>
                  <a:pt x="130035" y="0"/>
                </a:lnTo>
                <a:close/>
              </a:path>
            </a:pathLst>
          </a:custGeom>
          <a:solidFill>
            <a:srgbClr val="AB0779"/>
          </a:solidFill>
        </p:spPr>
        <p:txBody>
          <a:bodyPr wrap="square" lIns="0" tIns="0" rIns="0" bIns="0" rtlCol="0"/>
          <a:lstStyle/>
          <a:p>
            <a:endParaRPr sz="2142"/>
          </a:p>
        </p:txBody>
      </p:sp>
      <p:sp>
        <p:nvSpPr>
          <p:cNvPr id="54" name="bk object 54"/>
          <p:cNvSpPr/>
          <p:nvPr/>
        </p:nvSpPr>
        <p:spPr>
          <a:xfrm>
            <a:off x="3070241" y="4510319"/>
            <a:ext cx="343058" cy="266551"/>
          </a:xfrm>
          <a:custGeom>
            <a:avLst/>
            <a:gdLst/>
            <a:ahLst/>
            <a:cxnLst/>
            <a:rect l="l" t="t" r="r" b="b"/>
            <a:pathLst>
              <a:path w="299719" h="228600">
                <a:moveTo>
                  <a:pt x="0" y="159753"/>
                </a:moveTo>
                <a:lnTo>
                  <a:pt x="26974" y="205168"/>
                </a:lnTo>
                <a:lnTo>
                  <a:pt x="210985" y="228168"/>
                </a:lnTo>
                <a:lnTo>
                  <a:pt x="246137" y="214109"/>
                </a:lnTo>
                <a:lnTo>
                  <a:pt x="209168" y="214109"/>
                </a:lnTo>
                <a:lnTo>
                  <a:pt x="35344" y="192379"/>
                </a:lnTo>
                <a:lnTo>
                  <a:pt x="19075" y="164960"/>
                </a:lnTo>
                <a:lnTo>
                  <a:pt x="13461" y="164960"/>
                </a:lnTo>
                <a:lnTo>
                  <a:pt x="0" y="159753"/>
                </a:lnTo>
                <a:close/>
              </a:path>
              <a:path w="299719" h="228600">
                <a:moveTo>
                  <a:pt x="146113" y="0"/>
                </a:moveTo>
                <a:lnTo>
                  <a:pt x="148183" y="15163"/>
                </a:lnTo>
                <a:lnTo>
                  <a:pt x="213994" y="37109"/>
                </a:lnTo>
                <a:lnTo>
                  <a:pt x="284962" y="100965"/>
                </a:lnTo>
                <a:lnTo>
                  <a:pt x="278117" y="186524"/>
                </a:lnTo>
                <a:lnTo>
                  <a:pt x="209168" y="214109"/>
                </a:lnTo>
                <a:lnTo>
                  <a:pt x="246137" y="214109"/>
                </a:lnTo>
                <a:lnTo>
                  <a:pt x="291134" y="196113"/>
                </a:lnTo>
                <a:lnTo>
                  <a:pt x="299199" y="95300"/>
                </a:lnTo>
                <a:lnTo>
                  <a:pt x="221068" y="24980"/>
                </a:lnTo>
                <a:lnTo>
                  <a:pt x="146113" y="0"/>
                </a:lnTo>
                <a:close/>
              </a:path>
              <a:path w="299719" h="228600">
                <a:moveTo>
                  <a:pt x="18148" y="163398"/>
                </a:moveTo>
                <a:lnTo>
                  <a:pt x="13461" y="164960"/>
                </a:lnTo>
                <a:lnTo>
                  <a:pt x="19075" y="164960"/>
                </a:lnTo>
                <a:lnTo>
                  <a:pt x="18148" y="163398"/>
                </a:lnTo>
                <a:close/>
              </a:path>
            </a:pathLst>
          </a:custGeom>
          <a:solidFill>
            <a:srgbClr val="C16A9F"/>
          </a:solidFill>
        </p:spPr>
        <p:txBody>
          <a:bodyPr wrap="square" lIns="0" tIns="0" rIns="0" bIns="0" rtlCol="0"/>
          <a:lstStyle/>
          <a:p>
            <a:endParaRPr sz="2142"/>
          </a:p>
        </p:txBody>
      </p:sp>
      <p:sp>
        <p:nvSpPr>
          <p:cNvPr id="55" name="bk object 55"/>
          <p:cNvSpPr/>
          <p:nvPr/>
        </p:nvSpPr>
        <p:spPr>
          <a:xfrm>
            <a:off x="2924137" y="3369126"/>
            <a:ext cx="881631" cy="1251308"/>
          </a:xfrm>
          <a:custGeom>
            <a:avLst/>
            <a:gdLst/>
            <a:ahLst/>
            <a:cxnLst/>
            <a:rect l="l" t="t" r="r" b="b"/>
            <a:pathLst>
              <a:path w="770254" h="1073150">
                <a:moveTo>
                  <a:pt x="13068" y="0"/>
                </a:moveTo>
                <a:lnTo>
                  <a:pt x="16230" y="34823"/>
                </a:lnTo>
                <a:lnTo>
                  <a:pt x="6235" y="397268"/>
                </a:lnTo>
                <a:lnTo>
                  <a:pt x="64185" y="433489"/>
                </a:lnTo>
                <a:lnTo>
                  <a:pt x="68948" y="468452"/>
                </a:lnTo>
                <a:lnTo>
                  <a:pt x="180365" y="387426"/>
                </a:lnTo>
                <a:lnTo>
                  <a:pt x="226567" y="387426"/>
                </a:lnTo>
                <a:lnTo>
                  <a:pt x="225996" y="378993"/>
                </a:lnTo>
                <a:lnTo>
                  <a:pt x="266039" y="291630"/>
                </a:lnTo>
                <a:lnTo>
                  <a:pt x="195186" y="240347"/>
                </a:lnTo>
                <a:lnTo>
                  <a:pt x="195186" y="108013"/>
                </a:lnTo>
                <a:lnTo>
                  <a:pt x="239306" y="44297"/>
                </a:lnTo>
                <a:lnTo>
                  <a:pt x="241973" y="42367"/>
                </a:lnTo>
                <a:lnTo>
                  <a:pt x="153758" y="25006"/>
                </a:lnTo>
                <a:lnTo>
                  <a:pt x="13068" y="0"/>
                </a:lnTo>
                <a:close/>
              </a:path>
              <a:path w="770254" h="1073150">
                <a:moveTo>
                  <a:pt x="768954" y="133921"/>
                </a:moveTo>
                <a:lnTo>
                  <a:pt x="670953" y="133921"/>
                </a:lnTo>
                <a:lnTo>
                  <a:pt x="724573" y="167436"/>
                </a:lnTo>
                <a:lnTo>
                  <a:pt x="766076" y="165633"/>
                </a:lnTo>
                <a:lnTo>
                  <a:pt x="768954" y="133921"/>
                </a:lnTo>
                <a:close/>
              </a:path>
              <a:path w="770254" h="1073150">
                <a:moveTo>
                  <a:pt x="597369" y="98310"/>
                </a:moveTo>
                <a:lnTo>
                  <a:pt x="593724" y="137287"/>
                </a:lnTo>
                <a:lnTo>
                  <a:pt x="670953" y="133921"/>
                </a:lnTo>
                <a:lnTo>
                  <a:pt x="768954" y="133921"/>
                </a:lnTo>
                <a:lnTo>
                  <a:pt x="770115" y="121132"/>
                </a:lnTo>
                <a:lnTo>
                  <a:pt x="597369" y="98310"/>
                </a:lnTo>
                <a:close/>
              </a:path>
              <a:path w="770254" h="1073150">
                <a:moveTo>
                  <a:pt x="522681" y="289458"/>
                </a:moveTo>
                <a:lnTo>
                  <a:pt x="522363" y="289725"/>
                </a:lnTo>
                <a:lnTo>
                  <a:pt x="522719" y="289915"/>
                </a:lnTo>
                <a:lnTo>
                  <a:pt x="522681" y="289458"/>
                </a:lnTo>
                <a:close/>
              </a:path>
              <a:path w="770254" h="1073150">
                <a:moveTo>
                  <a:pt x="592695" y="566293"/>
                </a:moveTo>
                <a:lnTo>
                  <a:pt x="502792" y="566293"/>
                </a:lnTo>
                <a:lnTo>
                  <a:pt x="622427" y="628027"/>
                </a:lnTo>
                <a:lnTo>
                  <a:pt x="653580" y="713701"/>
                </a:lnTo>
                <a:lnTo>
                  <a:pt x="653580" y="795693"/>
                </a:lnTo>
                <a:lnTo>
                  <a:pt x="610349" y="846785"/>
                </a:lnTo>
                <a:lnTo>
                  <a:pt x="537006" y="896962"/>
                </a:lnTo>
                <a:lnTo>
                  <a:pt x="486460" y="896962"/>
                </a:lnTo>
                <a:lnTo>
                  <a:pt x="518566" y="927379"/>
                </a:lnTo>
                <a:lnTo>
                  <a:pt x="584669" y="1066939"/>
                </a:lnTo>
                <a:lnTo>
                  <a:pt x="620979" y="1072984"/>
                </a:lnTo>
                <a:lnTo>
                  <a:pt x="651281" y="1015746"/>
                </a:lnTo>
                <a:lnTo>
                  <a:pt x="640156" y="867422"/>
                </a:lnTo>
                <a:lnTo>
                  <a:pt x="666775" y="772388"/>
                </a:lnTo>
                <a:lnTo>
                  <a:pt x="705929" y="697623"/>
                </a:lnTo>
                <a:lnTo>
                  <a:pt x="634453" y="615429"/>
                </a:lnTo>
                <a:lnTo>
                  <a:pt x="592695" y="566293"/>
                </a:lnTo>
                <a:close/>
              </a:path>
              <a:path w="770254" h="1073150">
                <a:moveTo>
                  <a:pt x="547141" y="325869"/>
                </a:moveTo>
                <a:lnTo>
                  <a:pt x="567842" y="382790"/>
                </a:lnTo>
                <a:lnTo>
                  <a:pt x="567842" y="464781"/>
                </a:lnTo>
                <a:lnTo>
                  <a:pt x="524624" y="515873"/>
                </a:lnTo>
                <a:lnTo>
                  <a:pt x="478459" y="547458"/>
                </a:lnTo>
                <a:lnTo>
                  <a:pt x="476529" y="568032"/>
                </a:lnTo>
                <a:lnTo>
                  <a:pt x="502792" y="566293"/>
                </a:lnTo>
                <a:lnTo>
                  <a:pt x="592695" y="566293"/>
                </a:lnTo>
                <a:lnTo>
                  <a:pt x="568540" y="537870"/>
                </a:lnTo>
                <a:lnTo>
                  <a:pt x="581291" y="499618"/>
                </a:lnTo>
                <a:lnTo>
                  <a:pt x="667778" y="383044"/>
                </a:lnTo>
                <a:lnTo>
                  <a:pt x="683244" y="364363"/>
                </a:lnTo>
                <a:lnTo>
                  <a:pt x="646582" y="364363"/>
                </a:lnTo>
                <a:lnTo>
                  <a:pt x="547141" y="325869"/>
                </a:lnTo>
                <a:close/>
              </a:path>
              <a:path w="770254" h="1073150">
                <a:moveTo>
                  <a:pt x="679640" y="353339"/>
                </a:moveTo>
                <a:lnTo>
                  <a:pt x="646582" y="364363"/>
                </a:lnTo>
                <a:lnTo>
                  <a:pt x="683244" y="364363"/>
                </a:lnTo>
                <a:lnTo>
                  <a:pt x="689279" y="357073"/>
                </a:lnTo>
                <a:lnTo>
                  <a:pt x="679640" y="353339"/>
                </a:lnTo>
                <a:close/>
              </a:path>
              <a:path w="770254" h="1073150">
                <a:moveTo>
                  <a:pt x="2412" y="586308"/>
                </a:moveTo>
                <a:lnTo>
                  <a:pt x="1206" y="586714"/>
                </a:lnTo>
                <a:lnTo>
                  <a:pt x="0" y="702360"/>
                </a:lnTo>
                <a:lnTo>
                  <a:pt x="2412" y="704291"/>
                </a:lnTo>
                <a:lnTo>
                  <a:pt x="2412" y="586308"/>
                </a:lnTo>
                <a:close/>
              </a:path>
              <a:path w="770254" h="1073150">
                <a:moveTo>
                  <a:pt x="94183" y="777367"/>
                </a:moveTo>
                <a:lnTo>
                  <a:pt x="176453" y="842873"/>
                </a:lnTo>
                <a:lnTo>
                  <a:pt x="274827" y="853808"/>
                </a:lnTo>
                <a:lnTo>
                  <a:pt x="347319" y="855408"/>
                </a:lnTo>
                <a:lnTo>
                  <a:pt x="325261" y="832053"/>
                </a:lnTo>
                <a:lnTo>
                  <a:pt x="169697" y="832053"/>
                </a:lnTo>
                <a:lnTo>
                  <a:pt x="94183" y="777367"/>
                </a:lnTo>
                <a:close/>
              </a:path>
              <a:path w="770254" h="1073150">
                <a:moveTo>
                  <a:pt x="318274" y="808088"/>
                </a:moveTo>
                <a:lnTo>
                  <a:pt x="169697" y="832053"/>
                </a:lnTo>
                <a:lnTo>
                  <a:pt x="325261" y="832053"/>
                </a:lnTo>
                <a:lnTo>
                  <a:pt x="319468" y="825919"/>
                </a:lnTo>
                <a:lnTo>
                  <a:pt x="318274" y="808088"/>
                </a:lnTo>
                <a:close/>
              </a:path>
            </a:pathLst>
          </a:custGeom>
          <a:solidFill>
            <a:srgbClr val="AB0779"/>
          </a:solidFill>
        </p:spPr>
        <p:txBody>
          <a:bodyPr wrap="square" lIns="0" tIns="0" rIns="0" bIns="0" rtlCol="0"/>
          <a:lstStyle/>
          <a:p>
            <a:endParaRPr sz="2142"/>
          </a:p>
        </p:txBody>
      </p:sp>
      <p:sp>
        <p:nvSpPr>
          <p:cNvPr id="56" name="bk object 56"/>
          <p:cNvSpPr/>
          <p:nvPr/>
        </p:nvSpPr>
        <p:spPr>
          <a:xfrm>
            <a:off x="2923918" y="3352586"/>
            <a:ext cx="899075" cy="1285367"/>
          </a:xfrm>
          <a:custGeom>
            <a:avLst/>
            <a:gdLst/>
            <a:ahLst/>
            <a:cxnLst/>
            <a:rect l="l" t="t" r="r" b="b"/>
            <a:pathLst>
              <a:path w="785495" h="1102360">
                <a:moveTo>
                  <a:pt x="11963" y="0"/>
                </a:moveTo>
                <a:lnTo>
                  <a:pt x="13258" y="14185"/>
                </a:lnTo>
                <a:lnTo>
                  <a:pt x="153949" y="39192"/>
                </a:lnTo>
                <a:lnTo>
                  <a:pt x="242163" y="56540"/>
                </a:lnTo>
                <a:lnTo>
                  <a:pt x="257314" y="45529"/>
                </a:lnTo>
                <a:lnTo>
                  <a:pt x="156591" y="25704"/>
                </a:lnTo>
                <a:lnTo>
                  <a:pt x="11963" y="0"/>
                </a:lnTo>
                <a:close/>
              </a:path>
              <a:path w="785495" h="1102360">
                <a:moveTo>
                  <a:pt x="598284" y="98729"/>
                </a:moveTo>
                <a:lnTo>
                  <a:pt x="598741" y="99834"/>
                </a:lnTo>
                <a:lnTo>
                  <a:pt x="597560" y="112496"/>
                </a:lnTo>
                <a:lnTo>
                  <a:pt x="770305" y="135305"/>
                </a:lnTo>
                <a:lnTo>
                  <a:pt x="766254" y="179806"/>
                </a:lnTo>
                <a:lnTo>
                  <a:pt x="780110" y="179209"/>
                </a:lnTo>
                <a:lnTo>
                  <a:pt x="785177" y="123418"/>
                </a:lnTo>
                <a:lnTo>
                  <a:pt x="598284" y="98729"/>
                </a:lnTo>
                <a:close/>
              </a:path>
              <a:path w="785495" h="1102360">
                <a:moveTo>
                  <a:pt x="486651" y="911148"/>
                </a:moveTo>
                <a:lnTo>
                  <a:pt x="466674" y="911148"/>
                </a:lnTo>
                <a:lnTo>
                  <a:pt x="507441" y="949756"/>
                </a:lnTo>
                <a:lnTo>
                  <a:pt x="575513" y="1093482"/>
                </a:lnTo>
                <a:lnTo>
                  <a:pt x="628675" y="1102347"/>
                </a:lnTo>
                <a:lnTo>
                  <a:pt x="636710" y="1087170"/>
                </a:lnTo>
                <a:lnTo>
                  <a:pt x="621169" y="1087170"/>
                </a:lnTo>
                <a:lnTo>
                  <a:pt x="584860" y="1081112"/>
                </a:lnTo>
                <a:lnTo>
                  <a:pt x="518756" y="941552"/>
                </a:lnTo>
                <a:lnTo>
                  <a:pt x="486651" y="911148"/>
                </a:lnTo>
                <a:close/>
              </a:path>
              <a:path w="785495" h="1102360">
                <a:moveTo>
                  <a:pt x="689457" y="371259"/>
                </a:moveTo>
                <a:lnTo>
                  <a:pt x="667969" y="397230"/>
                </a:lnTo>
                <a:lnTo>
                  <a:pt x="581469" y="513803"/>
                </a:lnTo>
                <a:lnTo>
                  <a:pt x="568718" y="552056"/>
                </a:lnTo>
                <a:lnTo>
                  <a:pt x="634644" y="629602"/>
                </a:lnTo>
                <a:lnTo>
                  <a:pt x="706120" y="711796"/>
                </a:lnTo>
                <a:lnTo>
                  <a:pt x="666953" y="786561"/>
                </a:lnTo>
                <a:lnTo>
                  <a:pt x="640346" y="881608"/>
                </a:lnTo>
                <a:lnTo>
                  <a:pt x="651471" y="1029931"/>
                </a:lnTo>
                <a:lnTo>
                  <a:pt x="621169" y="1087170"/>
                </a:lnTo>
                <a:lnTo>
                  <a:pt x="636710" y="1087170"/>
                </a:lnTo>
                <a:lnTo>
                  <a:pt x="665467" y="1032852"/>
                </a:lnTo>
                <a:lnTo>
                  <a:pt x="654215" y="882980"/>
                </a:lnTo>
                <a:lnTo>
                  <a:pt x="679792" y="791654"/>
                </a:lnTo>
                <a:lnTo>
                  <a:pt x="722630" y="709866"/>
                </a:lnTo>
                <a:lnTo>
                  <a:pt x="645033" y="620623"/>
                </a:lnTo>
                <a:lnTo>
                  <a:pt x="584200" y="549059"/>
                </a:lnTo>
                <a:lnTo>
                  <a:pt x="593813" y="520217"/>
                </a:lnTo>
                <a:lnTo>
                  <a:pt x="678789" y="405688"/>
                </a:lnTo>
                <a:lnTo>
                  <a:pt x="702957" y="376478"/>
                </a:lnTo>
                <a:lnTo>
                  <a:pt x="689457" y="371259"/>
                </a:lnTo>
                <a:close/>
              </a:path>
              <a:path w="785495" h="1102360">
                <a:moveTo>
                  <a:pt x="177" y="716546"/>
                </a:moveTo>
                <a:lnTo>
                  <a:pt x="0" y="733958"/>
                </a:lnTo>
                <a:lnTo>
                  <a:pt x="171170" y="870267"/>
                </a:lnTo>
                <a:lnTo>
                  <a:pt x="274091" y="881697"/>
                </a:lnTo>
                <a:lnTo>
                  <a:pt x="360756" y="883627"/>
                </a:lnTo>
                <a:lnTo>
                  <a:pt x="347497" y="869594"/>
                </a:lnTo>
                <a:lnTo>
                  <a:pt x="275018" y="867981"/>
                </a:lnTo>
                <a:lnTo>
                  <a:pt x="176631" y="857046"/>
                </a:lnTo>
                <a:lnTo>
                  <a:pt x="94361" y="791540"/>
                </a:lnTo>
                <a:lnTo>
                  <a:pt x="2590" y="725081"/>
                </a:lnTo>
                <a:lnTo>
                  <a:pt x="2590" y="718464"/>
                </a:lnTo>
                <a:lnTo>
                  <a:pt x="177" y="716546"/>
                </a:lnTo>
                <a:close/>
              </a:path>
            </a:pathLst>
          </a:custGeom>
          <a:solidFill>
            <a:srgbClr val="C16A9F"/>
          </a:solidFill>
        </p:spPr>
        <p:txBody>
          <a:bodyPr wrap="square" lIns="0" tIns="0" rIns="0" bIns="0" rtlCol="0"/>
          <a:lstStyle/>
          <a:p>
            <a:endParaRPr sz="2142"/>
          </a:p>
        </p:txBody>
      </p:sp>
      <p:sp>
        <p:nvSpPr>
          <p:cNvPr id="57" name="bk object 57"/>
          <p:cNvSpPr/>
          <p:nvPr/>
        </p:nvSpPr>
        <p:spPr>
          <a:xfrm>
            <a:off x="3382905" y="1666533"/>
            <a:ext cx="66140" cy="118467"/>
          </a:xfrm>
          <a:custGeom>
            <a:avLst/>
            <a:gdLst/>
            <a:ahLst/>
            <a:cxnLst/>
            <a:rect l="l" t="t" r="r" b="b"/>
            <a:pathLst>
              <a:path w="57785" h="101600">
                <a:moveTo>
                  <a:pt x="45719" y="0"/>
                </a:moveTo>
                <a:lnTo>
                  <a:pt x="16916" y="0"/>
                </a:lnTo>
                <a:lnTo>
                  <a:pt x="0" y="101447"/>
                </a:lnTo>
                <a:lnTo>
                  <a:pt x="40551" y="71945"/>
                </a:lnTo>
                <a:lnTo>
                  <a:pt x="57708" y="71945"/>
                </a:lnTo>
                <a:lnTo>
                  <a:pt x="45719" y="0"/>
                </a:lnTo>
                <a:close/>
              </a:path>
            </a:pathLst>
          </a:custGeom>
          <a:solidFill>
            <a:srgbClr val="AB0779"/>
          </a:solidFill>
        </p:spPr>
        <p:txBody>
          <a:bodyPr wrap="square" lIns="0" tIns="0" rIns="0" bIns="0" rtlCol="0"/>
          <a:lstStyle/>
          <a:p>
            <a:endParaRPr sz="2142"/>
          </a:p>
        </p:txBody>
      </p:sp>
      <p:sp>
        <p:nvSpPr>
          <p:cNvPr id="58" name="bk object 58"/>
          <p:cNvSpPr/>
          <p:nvPr/>
        </p:nvSpPr>
        <p:spPr>
          <a:xfrm>
            <a:off x="2908800" y="1666534"/>
            <a:ext cx="1001556" cy="1308320"/>
          </a:xfrm>
          <a:custGeom>
            <a:avLst/>
            <a:gdLst/>
            <a:ahLst/>
            <a:cxnLst/>
            <a:rect l="l" t="t" r="r" b="b"/>
            <a:pathLst>
              <a:path w="875029" h="1122045">
                <a:moveTo>
                  <a:pt x="844227" y="313029"/>
                </a:moveTo>
                <a:lnTo>
                  <a:pt x="782002" y="313029"/>
                </a:lnTo>
                <a:lnTo>
                  <a:pt x="840625" y="349681"/>
                </a:lnTo>
                <a:lnTo>
                  <a:pt x="844227" y="313029"/>
                </a:lnTo>
                <a:close/>
              </a:path>
              <a:path w="875029" h="1122045">
                <a:moveTo>
                  <a:pt x="874991" y="0"/>
                </a:moveTo>
                <a:lnTo>
                  <a:pt x="850684" y="0"/>
                </a:lnTo>
                <a:lnTo>
                  <a:pt x="853478" y="25171"/>
                </a:lnTo>
                <a:lnTo>
                  <a:pt x="771588" y="142862"/>
                </a:lnTo>
                <a:lnTo>
                  <a:pt x="728941" y="149339"/>
                </a:lnTo>
                <a:lnTo>
                  <a:pt x="754735" y="211963"/>
                </a:lnTo>
                <a:lnTo>
                  <a:pt x="745109" y="314629"/>
                </a:lnTo>
                <a:lnTo>
                  <a:pt x="782002" y="313029"/>
                </a:lnTo>
                <a:lnTo>
                  <a:pt x="844227" y="313029"/>
                </a:lnTo>
                <a:lnTo>
                  <a:pt x="874991" y="0"/>
                </a:lnTo>
                <a:close/>
              </a:path>
              <a:path w="875029" h="1122045">
                <a:moveTo>
                  <a:pt x="304507" y="415493"/>
                </a:moveTo>
                <a:lnTo>
                  <a:pt x="301129" y="424573"/>
                </a:lnTo>
                <a:lnTo>
                  <a:pt x="132854" y="738682"/>
                </a:lnTo>
                <a:lnTo>
                  <a:pt x="42037" y="848423"/>
                </a:lnTo>
                <a:lnTo>
                  <a:pt x="0" y="869441"/>
                </a:lnTo>
                <a:lnTo>
                  <a:pt x="6197" y="1009992"/>
                </a:lnTo>
                <a:lnTo>
                  <a:pt x="233184" y="1030020"/>
                </a:lnTo>
                <a:lnTo>
                  <a:pt x="447890" y="1122032"/>
                </a:lnTo>
                <a:lnTo>
                  <a:pt x="410845" y="1100239"/>
                </a:lnTo>
                <a:lnTo>
                  <a:pt x="414769" y="998283"/>
                </a:lnTo>
                <a:lnTo>
                  <a:pt x="449922" y="888911"/>
                </a:lnTo>
                <a:lnTo>
                  <a:pt x="495973" y="882561"/>
                </a:lnTo>
                <a:lnTo>
                  <a:pt x="400405" y="874915"/>
                </a:lnTo>
                <a:lnTo>
                  <a:pt x="294220" y="756221"/>
                </a:lnTo>
                <a:lnTo>
                  <a:pt x="350723" y="630656"/>
                </a:lnTo>
                <a:lnTo>
                  <a:pt x="450342" y="580834"/>
                </a:lnTo>
                <a:lnTo>
                  <a:pt x="536639" y="580834"/>
                </a:lnTo>
                <a:lnTo>
                  <a:pt x="532052" y="516572"/>
                </a:lnTo>
                <a:lnTo>
                  <a:pt x="444093" y="516572"/>
                </a:lnTo>
                <a:lnTo>
                  <a:pt x="304507" y="415493"/>
                </a:lnTo>
                <a:close/>
              </a:path>
              <a:path w="875029" h="1122045">
                <a:moveTo>
                  <a:pt x="536639" y="580834"/>
                </a:moveTo>
                <a:lnTo>
                  <a:pt x="450342" y="580834"/>
                </a:lnTo>
                <a:lnTo>
                  <a:pt x="537679" y="595401"/>
                </a:lnTo>
                <a:lnTo>
                  <a:pt x="536639" y="580834"/>
                </a:lnTo>
                <a:close/>
              </a:path>
              <a:path w="875029" h="1122045">
                <a:moveTo>
                  <a:pt x="531050" y="502539"/>
                </a:moveTo>
                <a:lnTo>
                  <a:pt x="444093" y="516572"/>
                </a:lnTo>
                <a:lnTo>
                  <a:pt x="532052" y="516572"/>
                </a:lnTo>
                <a:lnTo>
                  <a:pt x="531050" y="502539"/>
                </a:lnTo>
                <a:close/>
              </a:path>
              <a:path w="875029" h="1122045">
                <a:moveTo>
                  <a:pt x="808901" y="672490"/>
                </a:moveTo>
                <a:lnTo>
                  <a:pt x="808494" y="672630"/>
                </a:lnTo>
                <a:lnTo>
                  <a:pt x="808799" y="673468"/>
                </a:lnTo>
                <a:lnTo>
                  <a:pt x="808901" y="672490"/>
                </a:lnTo>
                <a:close/>
              </a:path>
            </a:pathLst>
          </a:custGeom>
          <a:solidFill>
            <a:srgbClr val="AB0779"/>
          </a:solidFill>
        </p:spPr>
        <p:txBody>
          <a:bodyPr wrap="square" lIns="0" tIns="0" rIns="0" bIns="0" rtlCol="0"/>
          <a:lstStyle/>
          <a:p>
            <a:endParaRPr sz="2142"/>
          </a:p>
        </p:txBody>
      </p:sp>
      <p:sp>
        <p:nvSpPr>
          <p:cNvPr id="59" name="bk object 59"/>
          <p:cNvSpPr/>
          <p:nvPr/>
        </p:nvSpPr>
        <p:spPr>
          <a:xfrm>
            <a:off x="2915894" y="1666533"/>
            <a:ext cx="1010278" cy="1372736"/>
          </a:xfrm>
          <a:custGeom>
            <a:avLst/>
            <a:gdLst/>
            <a:ahLst/>
            <a:cxnLst/>
            <a:rect l="l" t="t" r="r" b="b"/>
            <a:pathLst>
              <a:path w="882650" h="1177289">
                <a:moveTo>
                  <a:pt x="882599" y="0"/>
                </a:moveTo>
                <a:lnTo>
                  <a:pt x="868794" y="0"/>
                </a:lnTo>
                <a:lnTo>
                  <a:pt x="834428" y="349681"/>
                </a:lnTo>
                <a:lnTo>
                  <a:pt x="847432" y="357809"/>
                </a:lnTo>
                <a:lnTo>
                  <a:pt x="882599" y="0"/>
                </a:lnTo>
                <a:close/>
              </a:path>
              <a:path w="882650" h="1177289">
                <a:moveTo>
                  <a:pt x="816965" y="667740"/>
                </a:moveTo>
                <a:lnTo>
                  <a:pt x="802690" y="672490"/>
                </a:lnTo>
                <a:lnTo>
                  <a:pt x="802601" y="673468"/>
                </a:lnTo>
                <a:lnTo>
                  <a:pt x="813460" y="703351"/>
                </a:lnTo>
                <a:lnTo>
                  <a:pt x="816965" y="667740"/>
                </a:lnTo>
                <a:close/>
              </a:path>
              <a:path w="882650" h="1177289">
                <a:moveTo>
                  <a:pt x="0" y="1009992"/>
                </a:moveTo>
                <a:lnTo>
                  <a:pt x="609" y="1023835"/>
                </a:lnTo>
                <a:lnTo>
                  <a:pt x="223596" y="1043495"/>
                </a:lnTo>
                <a:lnTo>
                  <a:pt x="529716" y="1174699"/>
                </a:lnTo>
                <a:lnTo>
                  <a:pt x="542912" y="1177124"/>
                </a:lnTo>
                <a:lnTo>
                  <a:pt x="547954" y="1167498"/>
                </a:lnTo>
                <a:lnTo>
                  <a:pt x="472084" y="1139913"/>
                </a:lnTo>
                <a:lnTo>
                  <a:pt x="441693" y="1122032"/>
                </a:lnTo>
                <a:lnTo>
                  <a:pt x="226987" y="1030020"/>
                </a:lnTo>
                <a:lnTo>
                  <a:pt x="0" y="1009992"/>
                </a:lnTo>
                <a:close/>
              </a:path>
            </a:pathLst>
          </a:custGeom>
          <a:solidFill>
            <a:srgbClr val="C16A9F"/>
          </a:solidFill>
        </p:spPr>
        <p:txBody>
          <a:bodyPr wrap="square" lIns="0" tIns="0" rIns="0" bIns="0" rtlCol="0"/>
          <a:lstStyle/>
          <a:p>
            <a:endParaRPr sz="2142"/>
          </a:p>
        </p:txBody>
      </p:sp>
      <p:sp>
        <p:nvSpPr>
          <p:cNvPr id="60" name="bk object 60"/>
          <p:cNvSpPr/>
          <p:nvPr/>
        </p:nvSpPr>
        <p:spPr>
          <a:xfrm>
            <a:off x="2535636" y="1691115"/>
            <a:ext cx="16716" cy="802614"/>
          </a:xfrm>
          <a:custGeom>
            <a:avLst/>
            <a:gdLst/>
            <a:ahLst/>
            <a:cxnLst/>
            <a:rect l="l" t="t" r="r" b="b"/>
            <a:pathLst>
              <a:path w="14605" h="688339">
                <a:moveTo>
                  <a:pt x="381" y="0"/>
                </a:moveTo>
                <a:lnTo>
                  <a:pt x="0" y="28600"/>
                </a:lnTo>
                <a:lnTo>
                  <a:pt x="13766" y="26695"/>
                </a:lnTo>
                <a:lnTo>
                  <a:pt x="13982" y="10502"/>
                </a:lnTo>
                <a:lnTo>
                  <a:pt x="381" y="0"/>
                </a:lnTo>
                <a:close/>
              </a:path>
              <a:path w="14605" h="688339">
                <a:moveTo>
                  <a:pt x="5207" y="358267"/>
                </a:moveTo>
                <a:lnTo>
                  <a:pt x="5499" y="369912"/>
                </a:lnTo>
                <a:lnTo>
                  <a:pt x="11036" y="367017"/>
                </a:lnTo>
                <a:lnTo>
                  <a:pt x="11023" y="364769"/>
                </a:lnTo>
                <a:lnTo>
                  <a:pt x="5207" y="358267"/>
                </a:lnTo>
                <a:close/>
              </a:path>
              <a:path w="14605" h="688339">
                <a:moveTo>
                  <a:pt x="13601" y="672160"/>
                </a:moveTo>
                <a:lnTo>
                  <a:pt x="12954" y="672160"/>
                </a:lnTo>
                <a:lnTo>
                  <a:pt x="13347" y="688200"/>
                </a:lnTo>
                <a:lnTo>
                  <a:pt x="13741" y="688162"/>
                </a:lnTo>
                <a:lnTo>
                  <a:pt x="13601" y="672160"/>
                </a:lnTo>
                <a:close/>
              </a:path>
            </a:pathLst>
          </a:custGeom>
          <a:solidFill>
            <a:srgbClr val="C16A9F"/>
          </a:solidFill>
        </p:spPr>
        <p:txBody>
          <a:bodyPr wrap="square" lIns="0" tIns="0" rIns="0" bIns="0" rtlCol="0"/>
          <a:lstStyle/>
          <a:p>
            <a:endParaRPr sz="2142"/>
          </a:p>
        </p:txBody>
      </p:sp>
      <p:sp>
        <p:nvSpPr>
          <p:cNvPr id="61" name="bk object 61"/>
          <p:cNvSpPr/>
          <p:nvPr/>
        </p:nvSpPr>
        <p:spPr>
          <a:xfrm>
            <a:off x="2439072" y="1766580"/>
            <a:ext cx="381580" cy="5789334"/>
          </a:xfrm>
          <a:custGeom>
            <a:avLst/>
            <a:gdLst/>
            <a:ahLst/>
            <a:cxnLst/>
            <a:rect l="l" t="t" r="r" b="b"/>
            <a:pathLst>
              <a:path w="333375" h="4965065">
                <a:moveTo>
                  <a:pt x="275653" y="0"/>
                </a:moveTo>
                <a:lnTo>
                  <a:pt x="254723" y="9969"/>
                </a:lnTo>
                <a:lnTo>
                  <a:pt x="256209" y="11163"/>
                </a:lnTo>
                <a:lnTo>
                  <a:pt x="275183" y="58597"/>
                </a:lnTo>
                <a:lnTo>
                  <a:pt x="277177" y="30226"/>
                </a:lnTo>
                <a:lnTo>
                  <a:pt x="275653" y="0"/>
                </a:lnTo>
                <a:close/>
              </a:path>
              <a:path w="333375" h="4965065">
                <a:moveTo>
                  <a:pt x="269557" y="139217"/>
                </a:moveTo>
                <a:lnTo>
                  <a:pt x="253339" y="183464"/>
                </a:lnTo>
                <a:lnTo>
                  <a:pt x="257365" y="187934"/>
                </a:lnTo>
                <a:lnTo>
                  <a:pt x="257365" y="278638"/>
                </a:lnTo>
                <a:lnTo>
                  <a:pt x="240957" y="299961"/>
                </a:lnTo>
                <a:lnTo>
                  <a:pt x="284314" y="322338"/>
                </a:lnTo>
                <a:lnTo>
                  <a:pt x="265963" y="190804"/>
                </a:lnTo>
                <a:lnTo>
                  <a:pt x="269557" y="139217"/>
                </a:lnTo>
                <a:close/>
              </a:path>
              <a:path w="333375" h="4965065">
                <a:moveTo>
                  <a:pt x="306105" y="612241"/>
                </a:moveTo>
                <a:lnTo>
                  <a:pt x="202768" y="612241"/>
                </a:lnTo>
                <a:lnTo>
                  <a:pt x="309448" y="646531"/>
                </a:lnTo>
                <a:lnTo>
                  <a:pt x="306105" y="612241"/>
                </a:lnTo>
                <a:close/>
              </a:path>
              <a:path w="333375" h="4965065">
                <a:moveTo>
                  <a:pt x="300926" y="559104"/>
                </a:moveTo>
                <a:lnTo>
                  <a:pt x="230263" y="607453"/>
                </a:lnTo>
                <a:lnTo>
                  <a:pt x="111709" y="607453"/>
                </a:lnTo>
                <a:lnTo>
                  <a:pt x="111836" y="621982"/>
                </a:lnTo>
                <a:lnTo>
                  <a:pt x="202768" y="612241"/>
                </a:lnTo>
                <a:lnTo>
                  <a:pt x="306105" y="612241"/>
                </a:lnTo>
                <a:lnTo>
                  <a:pt x="300926" y="559104"/>
                </a:lnTo>
                <a:close/>
              </a:path>
              <a:path w="333375" h="4965065">
                <a:moveTo>
                  <a:pt x="333082" y="1329397"/>
                </a:moveTo>
                <a:lnTo>
                  <a:pt x="264159" y="1329397"/>
                </a:lnTo>
                <a:lnTo>
                  <a:pt x="333082" y="1372476"/>
                </a:lnTo>
                <a:lnTo>
                  <a:pt x="333082" y="1329397"/>
                </a:lnTo>
                <a:close/>
              </a:path>
              <a:path w="333375" h="4965065">
                <a:moveTo>
                  <a:pt x="324573" y="899972"/>
                </a:moveTo>
                <a:lnTo>
                  <a:pt x="267931" y="938923"/>
                </a:lnTo>
                <a:lnTo>
                  <a:pt x="187578" y="949401"/>
                </a:lnTo>
                <a:lnTo>
                  <a:pt x="201396" y="1005801"/>
                </a:lnTo>
                <a:lnTo>
                  <a:pt x="224637" y="1331099"/>
                </a:lnTo>
                <a:lnTo>
                  <a:pt x="264159" y="1329397"/>
                </a:lnTo>
                <a:lnTo>
                  <a:pt x="333082" y="1329397"/>
                </a:lnTo>
                <a:lnTo>
                  <a:pt x="333082" y="1070406"/>
                </a:lnTo>
                <a:lnTo>
                  <a:pt x="324573" y="899972"/>
                </a:lnTo>
                <a:close/>
              </a:path>
              <a:path w="333375" h="4965065">
                <a:moveTo>
                  <a:pt x="331596" y="1529232"/>
                </a:moveTo>
                <a:lnTo>
                  <a:pt x="239801" y="1559826"/>
                </a:lnTo>
                <a:lnTo>
                  <a:pt x="230305" y="1559826"/>
                </a:lnTo>
                <a:lnTo>
                  <a:pt x="235013" y="1879142"/>
                </a:lnTo>
                <a:lnTo>
                  <a:pt x="217042" y="2422563"/>
                </a:lnTo>
                <a:lnTo>
                  <a:pt x="247446" y="2355011"/>
                </a:lnTo>
                <a:lnTo>
                  <a:pt x="301040" y="2328240"/>
                </a:lnTo>
                <a:lnTo>
                  <a:pt x="329361" y="2328240"/>
                </a:lnTo>
                <a:lnTo>
                  <a:pt x="329361" y="2193734"/>
                </a:lnTo>
                <a:lnTo>
                  <a:pt x="310299" y="2193734"/>
                </a:lnTo>
                <a:lnTo>
                  <a:pt x="247929" y="2169718"/>
                </a:lnTo>
                <a:lnTo>
                  <a:pt x="243789" y="2111997"/>
                </a:lnTo>
                <a:lnTo>
                  <a:pt x="276682" y="2077212"/>
                </a:lnTo>
                <a:lnTo>
                  <a:pt x="323138" y="2075205"/>
                </a:lnTo>
                <a:lnTo>
                  <a:pt x="329361" y="2075205"/>
                </a:lnTo>
                <a:lnTo>
                  <a:pt x="329361" y="1963978"/>
                </a:lnTo>
                <a:lnTo>
                  <a:pt x="247688" y="1932368"/>
                </a:lnTo>
                <a:lnTo>
                  <a:pt x="239699" y="1820659"/>
                </a:lnTo>
                <a:lnTo>
                  <a:pt x="303326" y="1753069"/>
                </a:lnTo>
                <a:lnTo>
                  <a:pt x="329361" y="1751939"/>
                </a:lnTo>
                <a:lnTo>
                  <a:pt x="329361" y="1726209"/>
                </a:lnTo>
                <a:lnTo>
                  <a:pt x="331249" y="1559826"/>
                </a:lnTo>
                <a:lnTo>
                  <a:pt x="239801" y="1559826"/>
                </a:lnTo>
                <a:lnTo>
                  <a:pt x="230250" y="1556143"/>
                </a:lnTo>
                <a:lnTo>
                  <a:pt x="331291" y="1556143"/>
                </a:lnTo>
                <a:lnTo>
                  <a:pt x="331596" y="1529232"/>
                </a:lnTo>
                <a:close/>
              </a:path>
              <a:path w="333375" h="4965065">
                <a:moveTo>
                  <a:pt x="329361" y="2328240"/>
                </a:moveTo>
                <a:lnTo>
                  <a:pt x="301040" y="2328240"/>
                </a:lnTo>
                <a:lnTo>
                  <a:pt x="329361" y="2332951"/>
                </a:lnTo>
                <a:lnTo>
                  <a:pt x="329361" y="2328240"/>
                </a:lnTo>
                <a:close/>
              </a:path>
              <a:path w="333375" h="4965065">
                <a:moveTo>
                  <a:pt x="329361" y="2187409"/>
                </a:moveTo>
                <a:lnTo>
                  <a:pt x="310299" y="2193734"/>
                </a:lnTo>
                <a:lnTo>
                  <a:pt x="329361" y="2193734"/>
                </a:lnTo>
                <a:lnTo>
                  <a:pt x="329361" y="2187409"/>
                </a:lnTo>
                <a:close/>
              </a:path>
              <a:path w="333375" h="4965065">
                <a:moveTo>
                  <a:pt x="329361" y="2075205"/>
                </a:moveTo>
                <a:lnTo>
                  <a:pt x="323138" y="2075205"/>
                </a:lnTo>
                <a:lnTo>
                  <a:pt x="329361" y="2079091"/>
                </a:lnTo>
                <a:lnTo>
                  <a:pt x="329361" y="2075205"/>
                </a:lnTo>
                <a:close/>
              </a:path>
              <a:path w="333375" h="4965065">
                <a:moveTo>
                  <a:pt x="217017" y="2423287"/>
                </a:moveTo>
                <a:lnTo>
                  <a:pt x="205181" y="2781414"/>
                </a:lnTo>
                <a:lnTo>
                  <a:pt x="202691" y="2824670"/>
                </a:lnTo>
                <a:lnTo>
                  <a:pt x="277939" y="2807957"/>
                </a:lnTo>
                <a:lnTo>
                  <a:pt x="279285" y="2807639"/>
                </a:lnTo>
                <a:lnTo>
                  <a:pt x="327721" y="2807639"/>
                </a:lnTo>
                <a:lnTo>
                  <a:pt x="329361" y="2769781"/>
                </a:lnTo>
                <a:lnTo>
                  <a:pt x="329361" y="2491511"/>
                </a:lnTo>
                <a:lnTo>
                  <a:pt x="274116" y="2487091"/>
                </a:lnTo>
                <a:lnTo>
                  <a:pt x="217017" y="2423287"/>
                </a:lnTo>
                <a:close/>
              </a:path>
              <a:path w="333375" h="4965065">
                <a:moveTo>
                  <a:pt x="327721" y="2807639"/>
                </a:moveTo>
                <a:lnTo>
                  <a:pt x="279285" y="2807639"/>
                </a:lnTo>
                <a:lnTo>
                  <a:pt x="327342" y="2816390"/>
                </a:lnTo>
                <a:lnTo>
                  <a:pt x="327721" y="2807639"/>
                </a:lnTo>
                <a:close/>
              </a:path>
              <a:path w="333375" h="4965065">
                <a:moveTo>
                  <a:pt x="246754" y="3527056"/>
                </a:moveTo>
                <a:lnTo>
                  <a:pt x="229590" y="3527056"/>
                </a:lnTo>
                <a:lnTo>
                  <a:pt x="246659" y="3535870"/>
                </a:lnTo>
                <a:lnTo>
                  <a:pt x="246754" y="3527056"/>
                </a:lnTo>
                <a:close/>
              </a:path>
              <a:path w="333375" h="4965065">
                <a:moveTo>
                  <a:pt x="174675" y="3392843"/>
                </a:moveTo>
                <a:lnTo>
                  <a:pt x="171640" y="3500755"/>
                </a:lnTo>
                <a:lnTo>
                  <a:pt x="170078" y="3531146"/>
                </a:lnTo>
                <a:lnTo>
                  <a:pt x="170319" y="3531019"/>
                </a:lnTo>
                <a:lnTo>
                  <a:pt x="229590" y="3527056"/>
                </a:lnTo>
                <a:lnTo>
                  <a:pt x="246754" y="3527056"/>
                </a:lnTo>
                <a:lnTo>
                  <a:pt x="247383" y="3468560"/>
                </a:lnTo>
                <a:lnTo>
                  <a:pt x="287553" y="3408299"/>
                </a:lnTo>
                <a:lnTo>
                  <a:pt x="180860" y="3399777"/>
                </a:lnTo>
                <a:lnTo>
                  <a:pt x="174675" y="3392843"/>
                </a:lnTo>
                <a:close/>
              </a:path>
              <a:path w="333375" h="4965065">
                <a:moveTo>
                  <a:pt x="243001" y="3857739"/>
                </a:moveTo>
                <a:lnTo>
                  <a:pt x="153263" y="3857739"/>
                </a:lnTo>
                <a:lnTo>
                  <a:pt x="145529" y="4007815"/>
                </a:lnTo>
                <a:lnTo>
                  <a:pt x="121056" y="4408563"/>
                </a:lnTo>
                <a:lnTo>
                  <a:pt x="127939" y="4393285"/>
                </a:lnTo>
                <a:lnTo>
                  <a:pt x="185356" y="4364596"/>
                </a:lnTo>
                <a:lnTo>
                  <a:pt x="205148" y="4364596"/>
                </a:lnTo>
                <a:lnTo>
                  <a:pt x="236957" y="4098734"/>
                </a:lnTo>
                <a:lnTo>
                  <a:pt x="216928" y="4098734"/>
                </a:lnTo>
                <a:lnTo>
                  <a:pt x="172415" y="4073918"/>
                </a:lnTo>
                <a:lnTo>
                  <a:pt x="165099" y="4030205"/>
                </a:lnTo>
                <a:lnTo>
                  <a:pt x="193395" y="3986174"/>
                </a:lnTo>
                <a:lnTo>
                  <a:pt x="240258" y="3975811"/>
                </a:lnTo>
                <a:lnTo>
                  <a:pt x="241315" y="3975811"/>
                </a:lnTo>
                <a:lnTo>
                  <a:pt x="243001" y="3857739"/>
                </a:lnTo>
                <a:close/>
              </a:path>
              <a:path w="333375" h="4965065">
                <a:moveTo>
                  <a:pt x="205148" y="4364596"/>
                </a:moveTo>
                <a:lnTo>
                  <a:pt x="185356" y="4364596"/>
                </a:lnTo>
                <a:lnTo>
                  <a:pt x="204762" y="4367822"/>
                </a:lnTo>
                <a:lnTo>
                  <a:pt x="205148" y="4364596"/>
                </a:lnTo>
                <a:close/>
              </a:path>
              <a:path w="333375" h="4965065">
                <a:moveTo>
                  <a:pt x="237324" y="4095661"/>
                </a:moveTo>
                <a:lnTo>
                  <a:pt x="216928" y="4098734"/>
                </a:lnTo>
                <a:lnTo>
                  <a:pt x="236957" y="4098734"/>
                </a:lnTo>
                <a:lnTo>
                  <a:pt x="237324" y="4095661"/>
                </a:lnTo>
                <a:close/>
              </a:path>
              <a:path w="333375" h="4965065">
                <a:moveTo>
                  <a:pt x="241315" y="3975811"/>
                </a:moveTo>
                <a:lnTo>
                  <a:pt x="240258" y="3975811"/>
                </a:lnTo>
                <a:lnTo>
                  <a:pt x="241312" y="3976001"/>
                </a:lnTo>
                <a:lnTo>
                  <a:pt x="241315" y="3975811"/>
                </a:lnTo>
                <a:close/>
              </a:path>
              <a:path w="333375" h="4965065">
                <a:moveTo>
                  <a:pt x="153095" y="4639284"/>
                </a:moveTo>
                <a:lnTo>
                  <a:pt x="94373" y="4639284"/>
                </a:lnTo>
                <a:lnTo>
                  <a:pt x="133248" y="4646358"/>
                </a:lnTo>
                <a:lnTo>
                  <a:pt x="150202" y="4656035"/>
                </a:lnTo>
                <a:lnTo>
                  <a:pt x="153095" y="4639284"/>
                </a:lnTo>
                <a:close/>
              </a:path>
              <a:path w="333375" h="4965065">
                <a:moveTo>
                  <a:pt x="116128" y="4489488"/>
                </a:moveTo>
                <a:lnTo>
                  <a:pt x="115671" y="4496739"/>
                </a:lnTo>
                <a:lnTo>
                  <a:pt x="80441" y="4642383"/>
                </a:lnTo>
                <a:lnTo>
                  <a:pt x="94373" y="4639284"/>
                </a:lnTo>
                <a:lnTo>
                  <a:pt x="153095" y="4639284"/>
                </a:lnTo>
                <a:lnTo>
                  <a:pt x="154330" y="4632134"/>
                </a:lnTo>
                <a:lnTo>
                  <a:pt x="180403" y="4536528"/>
                </a:lnTo>
                <a:lnTo>
                  <a:pt x="156527" y="4534623"/>
                </a:lnTo>
                <a:lnTo>
                  <a:pt x="116128" y="4489488"/>
                </a:lnTo>
                <a:close/>
              </a:path>
              <a:path w="333375" h="4965065">
                <a:moveTo>
                  <a:pt x="24282" y="4868583"/>
                </a:moveTo>
                <a:lnTo>
                  <a:pt x="0" y="4964938"/>
                </a:lnTo>
                <a:lnTo>
                  <a:pt x="66128" y="4964938"/>
                </a:lnTo>
                <a:lnTo>
                  <a:pt x="92029" y="4881257"/>
                </a:lnTo>
                <a:lnTo>
                  <a:pt x="46939" y="4881257"/>
                </a:lnTo>
                <a:lnTo>
                  <a:pt x="24282" y="4868583"/>
                </a:lnTo>
                <a:close/>
              </a:path>
              <a:path w="333375" h="4965065">
                <a:moveTo>
                  <a:pt x="94246" y="4874094"/>
                </a:moveTo>
                <a:lnTo>
                  <a:pt x="46939" y="4881257"/>
                </a:lnTo>
                <a:lnTo>
                  <a:pt x="92029" y="4881257"/>
                </a:lnTo>
                <a:lnTo>
                  <a:pt x="94246" y="4874094"/>
                </a:lnTo>
                <a:close/>
              </a:path>
            </a:pathLst>
          </a:custGeom>
          <a:solidFill>
            <a:srgbClr val="AB0779"/>
          </a:solidFill>
        </p:spPr>
        <p:txBody>
          <a:bodyPr wrap="square" lIns="0" tIns="0" rIns="0" bIns="0" rtlCol="0"/>
          <a:lstStyle/>
          <a:p>
            <a:endParaRPr sz="2142"/>
          </a:p>
        </p:txBody>
      </p:sp>
      <p:sp>
        <p:nvSpPr>
          <p:cNvPr id="62" name="bk object 62"/>
          <p:cNvSpPr/>
          <p:nvPr/>
        </p:nvSpPr>
        <p:spPr>
          <a:xfrm>
            <a:off x="1851642" y="1666534"/>
            <a:ext cx="2379153" cy="5889245"/>
          </a:xfrm>
          <a:prstGeom prst="rect">
            <a:avLst/>
          </a:prstGeom>
          <a:blipFill>
            <a:blip r:embed="rId5" cstate="print"/>
            <a:stretch>
              <a:fillRect/>
            </a:stretch>
          </a:blipFill>
        </p:spPr>
        <p:txBody>
          <a:bodyPr wrap="square" lIns="0" tIns="0" rIns="0" bIns="0" rtlCol="0"/>
          <a:lstStyle/>
          <a:p>
            <a:endParaRPr sz="2142"/>
          </a:p>
        </p:txBody>
      </p:sp>
      <p:sp>
        <p:nvSpPr>
          <p:cNvPr id="63" name="bk object 63"/>
          <p:cNvSpPr/>
          <p:nvPr/>
        </p:nvSpPr>
        <p:spPr>
          <a:xfrm>
            <a:off x="3745020" y="4362932"/>
            <a:ext cx="265289" cy="235467"/>
          </a:xfrm>
          <a:prstGeom prst="rect">
            <a:avLst/>
          </a:prstGeom>
          <a:blipFill>
            <a:blip r:embed="rId6" cstate="print"/>
            <a:stretch>
              <a:fillRect/>
            </a:stretch>
          </a:blipFill>
        </p:spPr>
        <p:txBody>
          <a:bodyPr wrap="square" lIns="0" tIns="0" rIns="0" bIns="0" rtlCol="0"/>
          <a:lstStyle/>
          <a:p>
            <a:endParaRPr sz="2142"/>
          </a:p>
        </p:txBody>
      </p:sp>
      <p:sp>
        <p:nvSpPr>
          <p:cNvPr id="64" name="bk object 64"/>
          <p:cNvSpPr/>
          <p:nvPr/>
        </p:nvSpPr>
        <p:spPr>
          <a:xfrm>
            <a:off x="3728840" y="4346716"/>
            <a:ext cx="297996" cy="268771"/>
          </a:xfrm>
          <a:custGeom>
            <a:avLst/>
            <a:gdLst/>
            <a:ahLst/>
            <a:cxnLst/>
            <a:rect l="l" t="t" r="r" b="b"/>
            <a:pathLst>
              <a:path w="260350" h="230504">
                <a:moveTo>
                  <a:pt x="154266" y="0"/>
                </a:moveTo>
                <a:lnTo>
                  <a:pt x="63614" y="3937"/>
                </a:lnTo>
                <a:lnTo>
                  <a:pt x="0" y="71539"/>
                </a:lnTo>
                <a:lnTo>
                  <a:pt x="7975" y="183248"/>
                </a:lnTo>
                <a:lnTo>
                  <a:pt x="129895" y="230441"/>
                </a:lnTo>
                <a:lnTo>
                  <a:pt x="173666" y="215849"/>
                </a:lnTo>
                <a:lnTo>
                  <a:pt x="130238" y="215849"/>
                </a:lnTo>
                <a:lnTo>
                  <a:pt x="21056" y="173583"/>
                </a:lnTo>
                <a:lnTo>
                  <a:pt x="14135" y="76555"/>
                </a:lnTo>
                <a:lnTo>
                  <a:pt x="69786" y="17424"/>
                </a:lnTo>
                <a:lnTo>
                  <a:pt x="150596" y="13906"/>
                </a:lnTo>
                <a:lnTo>
                  <a:pt x="176515" y="13906"/>
                </a:lnTo>
                <a:lnTo>
                  <a:pt x="174707" y="12776"/>
                </a:lnTo>
                <a:lnTo>
                  <a:pt x="148793" y="12776"/>
                </a:lnTo>
                <a:lnTo>
                  <a:pt x="152438" y="6959"/>
                </a:lnTo>
                <a:lnTo>
                  <a:pt x="165401" y="6959"/>
                </a:lnTo>
                <a:lnTo>
                  <a:pt x="154266" y="0"/>
                </a:lnTo>
                <a:close/>
              </a:path>
              <a:path w="260350" h="230504">
                <a:moveTo>
                  <a:pt x="176515" y="13906"/>
                </a:moveTo>
                <a:lnTo>
                  <a:pt x="150596" y="13906"/>
                </a:lnTo>
                <a:lnTo>
                  <a:pt x="235521" y="66979"/>
                </a:lnTo>
                <a:lnTo>
                  <a:pt x="245910" y="143154"/>
                </a:lnTo>
                <a:lnTo>
                  <a:pt x="215188" y="187528"/>
                </a:lnTo>
                <a:lnTo>
                  <a:pt x="130238" y="215849"/>
                </a:lnTo>
                <a:lnTo>
                  <a:pt x="173666" y="215849"/>
                </a:lnTo>
                <a:lnTo>
                  <a:pt x="223875" y="199110"/>
                </a:lnTo>
                <a:lnTo>
                  <a:pt x="260235" y="146583"/>
                </a:lnTo>
                <a:lnTo>
                  <a:pt x="248259" y="58750"/>
                </a:lnTo>
                <a:lnTo>
                  <a:pt x="176515" y="13906"/>
                </a:lnTo>
                <a:close/>
              </a:path>
              <a:path w="260350" h="230504">
                <a:moveTo>
                  <a:pt x="165401" y="6959"/>
                </a:moveTo>
                <a:lnTo>
                  <a:pt x="152438" y="6959"/>
                </a:lnTo>
                <a:lnTo>
                  <a:pt x="148793" y="12776"/>
                </a:lnTo>
                <a:lnTo>
                  <a:pt x="174707" y="12776"/>
                </a:lnTo>
                <a:lnTo>
                  <a:pt x="165401" y="6959"/>
                </a:lnTo>
                <a:close/>
              </a:path>
            </a:pathLst>
          </a:custGeom>
          <a:solidFill>
            <a:srgbClr val="C16A9F"/>
          </a:solidFill>
        </p:spPr>
        <p:txBody>
          <a:bodyPr wrap="square" lIns="0" tIns="0" rIns="0" bIns="0" rtlCol="0"/>
          <a:lstStyle/>
          <a:p>
            <a:endParaRPr sz="2142"/>
          </a:p>
        </p:txBody>
      </p:sp>
      <p:sp>
        <p:nvSpPr>
          <p:cNvPr id="65" name="bk object 65"/>
          <p:cNvSpPr/>
          <p:nvPr/>
        </p:nvSpPr>
        <p:spPr>
          <a:xfrm>
            <a:off x="2939064" y="4424978"/>
            <a:ext cx="293635" cy="261367"/>
          </a:xfrm>
          <a:custGeom>
            <a:avLst/>
            <a:gdLst/>
            <a:ahLst/>
            <a:cxnLst/>
            <a:rect l="l" t="t" r="r" b="b"/>
            <a:pathLst>
              <a:path w="256539" h="224154">
                <a:moveTo>
                  <a:pt x="151015" y="0"/>
                </a:moveTo>
                <a:lnTo>
                  <a:pt x="61633" y="3886"/>
                </a:lnTo>
                <a:lnTo>
                  <a:pt x="0" y="69367"/>
                </a:lnTo>
                <a:lnTo>
                  <a:pt x="7683" y="176822"/>
                </a:lnTo>
                <a:lnTo>
                  <a:pt x="128422" y="223558"/>
                </a:lnTo>
                <a:lnTo>
                  <a:pt x="222300" y="192265"/>
                </a:lnTo>
                <a:lnTo>
                  <a:pt x="256387" y="143040"/>
                </a:lnTo>
                <a:lnTo>
                  <a:pt x="244881" y="58661"/>
                </a:lnTo>
                <a:lnTo>
                  <a:pt x="151015" y="0"/>
                </a:lnTo>
                <a:close/>
              </a:path>
            </a:pathLst>
          </a:custGeom>
          <a:solidFill>
            <a:srgbClr val="AB0779"/>
          </a:solidFill>
        </p:spPr>
        <p:txBody>
          <a:bodyPr wrap="square" lIns="0" tIns="0" rIns="0" bIns="0" rtlCol="0"/>
          <a:lstStyle/>
          <a:p>
            <a:endParaRPr sz="2142"/>
          </a:p>
        </p:txBody>
      </p:sp>
      <p:sp>
        <p:nvSpPr>
          <p:cNvPr id="66" name="bk object 66"/>
          <p:cNvSpPr/>
          <p:nvPr/>
        </p:nvSpPr>
        <p:spPr>
          <a:xfrm>
            <a:off x="2922886" y="4408764"/>
            <a:ext cx="326342" cy="293946"/>
          </a:xfrm>
          <a:custGeom>
            <a:avLst/>
            <a:gdLst/>
            <a:ahLst/>
            <a:cxnLst/>
            <a:rect l="l" t="t" r="r" b="b"/>
            <a:pathLst>
              <a:path w="285114" h="252095">
                <a:moveTo>
                  <a:pt x="168808" y="0"/>
                </a:moveTo>
                <a:lnTo>
                  <a:pt x="69583" y="4318"/>
                </a:lnTo>
                <a:lnTo>
                  <a:pt x="0" y="78244"/>
                </a:lnTo>
                <a:lnTo>
                  <a:pt x="8724" y="200393"/>
                </a:lnTo>
                <a:lnTo>
                  <a:pt x="142201" y="252056"/>
                </a:lnTo>
                <a:lnTo>
                  <a:pt x="185984" y="237464"/>
                </a:lnTo>
                <a:lnTo>
                  <a:pt x="142544" y="237464"/>
                </a:lnTo>
                <a:lnTo>
                  <a:pt x="21805" y="190728"/>
                </a:lnTo>
                <a:lnTo>
                  <a:pt x="14135" y="83273"/>
                </a:lnTo>
                <a:lnTo>
                  <a:pt x="75755" y="17792"/>
                </a:lnTo>
                <a:lnTo>
                  <a:pt x="165150" y="13906"/>
                </a:lnTo>
                <a:lnTo>
                  <a:pt x="191059" y="13906"/>
                </a:lnTo>
                <a:lnTo>
                  <a:pt x="189251" y="12776"/>
                </a:lnTo>
                <a:lnTo>
                  <a:pt x="163334" y="12776"/>
                </a:lnTo>
                <a:lnTo>
                  <a:pt x="166979" y="6959"/>
                </a:lnTo>
                <a:lnTo>
                  <a:pt x="179944" y="6959"/>
                </a:lnTo>
                <a:lnTo>
                  <a:pt x="168808" y="0"/>
                </a:lnTo>
                <a:close/>
              </a:path>
              <a:path w="285114" h="252095">
                <a:moveTo>
                  <a:pt x="191059" y="13906"/>
                </a:moveTo>
                <a:lnTo>
                  <a:pt x="165150" y="13906"/>
                </a:lnTo>
                <a:lnTo>
                  <a:pt x="259003" y="72567"/>
                </a:lnTo>
                <a:lnTo>
                  <a:pt x="270510" y="156946"/>
                </a:lnTo>
                <a:lnTo>
                  <a:pt x="236435" y="206171"/>
                </a:lnTo>
                <a:lnTo>
                  <a:pt x="142544" y="237464"/>
                </a:lnTo>
                <a:lnTo>
                  <a:pt x="185984" y="237464"/>
                </a:lnTo>
                <a:lnTo>
                  <a:pt x="245122" y="217754"/>
                </a:lnTo>
                <a:lnTo>
                  <a:pt x="284848" y="160375"/>
                </a:lnTo>
                <a:lnTo>
                  <a:pt x="271754" y="64338"/>
                </a:lnTo>
                <a:lnTo>
                  <a:pt x="191059" y="13906"/>
                </a:lnTo>
                <a:close/>
              </a:path>
              <a:path w="285114" h="252095">
                <a:moveTo>
                  <a:pt x="179944" y="6959"/>
                </a:moveTo>
                <a:lnTo>
                  <a:pt x="166979" y="6959"/>
                </a:lnTo>
                <a:lnTo>
                  <a:pt x="163334" y="12776"/>
                </a:lnTo>
                <a:lnTo>
                  <a:pt x="189251" y="12776"/>
                </a:lnTo>
                <a:lnTo>
                  <a:pt x="179944" y="6959"/>
                </a:lnTo>
                <a:close/>
              </a:path>
            </a:pathLst>
          </a:custGeom>
          <a:solidFill>
            <a:srgbClr val="C16A9F"/>
          </a:solidFill>
        </p:spPr>
        <p:txBody>
          <a:bodyPr wrap="square" lIns="0" tIns="0" rIns="0" bIns="0" rtlCol="0"/>
          <a:lstStyle/>
          <a:p>
            <a:endParaRPr sz="2142"/>
          </a:p>
        </p:txBody>
      </p:sp>
      <p:sp>
        <p:nvSpPr>
          <p:cNvPr id="67" name="bk object 67"/>
          <p:cNvSpPr/>
          <p:nvPr/>
        </p:nvSpPr>
        <p:spPr>
          <a:xfrm>
            <a:off x="2718098" y="4186283"/>
            <a:ext cx="152776" cy="138206"/>
          </a:xfrm>
          <a:prstGeom prst="rect">
            <a:avLst/>
          </a:prstGeom>
          <a:blipFill>
            <a:blip r:embed="rId7" cstate="print"/>
            <a:stretch>
              <a:fillRect/>
            </a:stretch>
          </a:blipFill>
        </p:spPr>
        <p:txBody>
          <a:bodyPr wrap="square" lIns="0" tIns="0" rIns="0" bIns="0" rtlCol="0"/>
          <a:lstStyle/>
          <a:p>
            <a:endParaRPr sz="2142"/>
          </a:p>
        </p:txBody>
      </p:sp>
      <p:sp>
        <p:nvSpPr>
          <p:cNvPr id="68" name="bk object 68"/>
          <p:cNvSpPr/>
          <p:nvPr/>
        </p:nvSpPr>
        <p:spPr>
          <a:xfrm>
            <a:off x="4457883" y="3711378"/>
            <a:ext cx="107569" cy="94033"/>
          </a:xfrm>
          <a:custGeom>
            <a:avLst/>
            <a:gdLst/>
            <a:ahLst/>
            <a:cxnLst/>
            <a:rect l="l" t="t" r="r" b="b"/>
            <a:pathLst>
              <a:path w="93979" h="80645">
                <a:moveTo>
                  <a:pt x="54965" y="0"/>
                </a:moveTo>
                <a:lnTo>
                  <a:pt x="22212" y="1422"/>
                </a:lnTo>
                <a:lnTo>
                  <a:pt x="0" y="24879"/>
                </a:lnTo>
                <a:lnTo>
                  <a:pt x="2743" y="63093"/>
                </a:lnTo>
                <a:lnTo>
                  <a:pt x="47142" y="80175"/>
                </a:lnTo>
                <a:lnTo>
                  <a:pt x="54355" y="77787"/>
                </a:lnTo>
                <a:lnTo>
                  <a:pt x="79425" y="51295"/>
                </a:lnTo>
                <a:lnTo>
                  <a:pt x="93700" y="50685"/>
                </a:lnTo>
                <a:lnTo>
                  <a:pt x="89712" y="21602"/>
                </a:lnTo>
                <a:lnTo>
                  <a:pt x="54965" y="0"/>
                </a:lnTo>
                <a:close/>
              </a:path>
            </a:pathLst>
          </a:custGeom>
          <a:solidFill>
            <a:srgbClr val="AB0779"/>
          </a:solidFill>
        </p:spPr>
        <p:txBody>
          <a:bodyPr wrap="square" lIns="0" tIns="0" rIns="0" bIns="0" rtlCol="0"/>
          <a:lstStyle/>
          <a:p>
            <a:endParaRPr sz="2142"/>
          </a:p>
        </p:txBody>
      </p:sp>
      <p:sp>
        <p:nvSpPr>
          <p:cNvPr id="69" name="bk object 69"/>
          <p:cNvSpPr/>
          <p:nvPr/>
        </p:nvSpPr>
        <p:spPr>
          <a:xfrm>
            <a:off x="4441704" y="3695177"/>
            <a:ext cx="139549" cy="127352"/>
          </a:xfrm>
          <a:custGeom>
            <a:avLst/>
            <a:gdLst/>
            <a:ahLst/>
            <a:cxnLst/>
            <a:rect l="l" t="t" r="r" b="b"/>
            <a:pathLst>
              <a:path w="121920" h="109220">
                <a:moveTo>
                  <a:pt x="72745" y="0"/>
                </a:moveTo>
                <a:lnTo>
                  <a:pt x="30187" y="1841"/>
                </a:lnTo>
                <a:lnTo>
                  <a:pt x="0" y="33731"/>
                </a:lnTo>
                <a:lnTo>
                  <a:pt x="3810" y="86677"/>
                </a:lnTo>
                <a:lnTo>
                  <a:pt x="60934" y="108673"/>
                </a:lnTo>
                <a:lnTo>
                  <a:pt x="64122" y="107607"/>
                </a:lnTo>
                <a:lnTo>
                  <a:pt x="63373" y="97104"/>
                </a:lnTo>
                <a:lnTo>
                  <a:pt x="66232" y="94081"/>
                </a:lnTo>
                <a:lnTo>
                  <a:pt x="61277" y="94081"/>
                </a:lnTo>
                <a:lnTo>
                  <a:pt x="16878" y="77000"/>
                </a:lnTo>
                <a:lnTo>
                  <a:pt x="14135" y="38785"/>
                </a:lnTo>
                <a:lnTo>
                  <a:pt x="36347" y="15316"/>
                </a:lnTo>
                <a:lnTo>
                  <a:pt x="69100" y="13906"/>
                </a:lnTo>
                <a:lnTo>
                  <a:pt x="95125" y="13906"/>
                </a:lnTo>
                <a:lnTo>
                  <a:pt x="93327" y="12788"/>
                </a:lnTo>
                <a:lnTo>
                  <a:pt x="67297" y="12788"/>
                </a:lnTo>
                <a:lnTo>
                  <a:pt x="70916" y="6959"/>
                </a:lnTo>
                <a:lnTo>
                  <a:pt x="83945" y="6959"/>
                </a:lnTo>
                <a:lnTo>
                  <a:pt x="72745" y="0"/>
                </a:lnTo>
                <a:close/>
              </a:path>
              <a:path w="121920" h="109220">
                <a:moveTo>
                  <a:pt x="68491" y="91694"/>
                </a:moveTo>
                <a:lnTo>
                  <a:pt x="61277" y="94081"/>
                </a:lnTo>
                <a:lnTo>
                  <a:pt x="66232" y="94081"/>
                </a:lnTo>
                <a:lnTo>
                  <a:pt x="68491" y="91694"/>
                </a:lnTo>
                <a:close/>
              </a:path>
              <a:path w="121920" h="109220">
                <a:moveTo>
                  <a:pt x="95125" y="13906"/>
                </a:moveTo>
                <a:lnTo>
                  <a:pt x="69100" y="13906"/>
                </a:lnTo>
                <a:lnTo>
                  <a:pt x="103847" y="35496"/>
                </a:lnTo>
                <a:lnTo>
                  <a:pt x="107835" y="64592"/>
                </a:lnTo>
                <a:lnTo>
                  <a:pt x="121615" y="63995"/>
                </a:lnTo>
                <a:lnTo>
                  <a:pt x="116586" y="27241"/>
                </a:lnTo>
                <a:lnTo>
                  <a:pt x="95125" y="13906"/>
                </a:lnTo>
                <a:close/>
              </a:path>
            </a:pathLst>
          </a:custGeom>
          <a:solidFill>
            <a:srgbClr val="C16A9F"/>
          </a:solidFill>
        </p:spPr>
        <p:txBody>
          <a:bodyPr wrap="square" lIns="0" tIns="0" rIns="0" bIns="0" rtlCol="0"/>
          <a:lstStyle/>
          <a:p>
            <a:endParaRPr sz="2142"/>
          </a:p>
        </p:txBody>
      </p:sp>
      <p:sp>
        <p:nvSpPr>
          <p:cNvPr id="70" name="bk object 70"/>
          <p:cNvSpPr/>
          <p:nvPr/>
        </p:nvSpPr>
        <p:spPr>
          <a:xfrm>
            <a:off x="4530419" y="3785272"/>
            <a:ext cx="107569" cy="94033"/>
          </a:xfrm>
          <a:custGeom>
            <a:avLst/>
            <a:gdLst/>
            <a:ahLst/>
            <a:cxnLst/>
            <a:rect l="l" t="t" r="r" b="b"/>
            <a:pathLst>
              <a:path w="93979" h="80645">
                <a:moveTo>
                  <a:pt x="54965" y="0"/>
                </a:moveTo>
                <a:lnTo>
                  <a:pt x="22212" y="1422"/>
                </a:lnTo>
                <a:lnTo>
                  <a:pt x="0" y="24879"/>
                </a:lnTo>
                <a:lnTo>
                  <a:pt x="2755" y="63093"/>
                </a:lnTo>
                <a:lnTo>
                  <a:pt x="47142" y="80175"/>
                </a:lnTo>
                <a:lnTo>
                  <a:pt x="81927" y="68643"/>
                </a:lnTo>
                <a:lnTo>
                  <a:pt x="93827" y="51561"/>
                </a:lnTo>
                <a:lnTo>
                  <a:pt x="89712" y="21602"/>
                </a:lnTo>
                <a:lnTo>
                  <a:pt x="54965" y="0"/>
                </a:lnTo>
                <a:close/>
              </a:path>
            </a:pathLst>
          </a:custGeom>
          <a:solidFill>
            <a:srgbClr val="AB0779"/>
          </a:solidFill>
        </p:spPr>
        <p:txBody>
          <a:bodyPr wrap="square" lIns="0" tIns="0" rIns="0" bIns="0" rtlCol="0"/>
          <a:lstStyle/>
          <a:p>
            <a:endParaRPr sz="2142"/>
          </a:p>
        </p:txBody>
      </p:sp>
      <p:sp>
        <p:nvSpPr>
          <p:cNvPr id="71" name="bk object 71"/>
          <p:cNvSpPr/>
          <p:nvPr/>
        </p:nvSpPr>
        <p:spPr>
          <a:xfrm>
            <a:off x="4514241" y="3769057"/>
            <a:ext cx="140276" cy="127352"/>
          </a:xfrm>
          <a:custGeom>
            <a:avLst/>
            <a:gdLst/>
            <a:ahLst/>
            <a:cxnLst/>
            <a:rect l="l" t="t" r="r" b="b"/>
            <a:pathLst>
              <a:path w="122554" h="109220">
                <a:moveTo>
                  <a:pt x="72745" y="0"/>
                </a:moveTo>
                <a:lnTo>
                  <a:pt x="30187" y="1841"/>
                </a:lnTo>
                <a:lnTo>
                  <a:pt x="0" y="33731"/>
                </a:lnTo>
                <a:lnTo>
                  <a:pt x="3810" y="86677"/>
                </a:lnTo>
                <a:lnTo>
                  <a:pt x="60934" y="108673"/>
                </a:lnTo>
                <a:lnTo>
                  <a:pt x="104724" y="94157"/>
                </a:lnTo>
                <a:lnTo>
                  <a:pt x="61277" y="94081"/>
                </a:lnTo>
                <a:lnTo>
                  <a:pt x="16891" y="77000"/>
                </a:lnTo>
                <a:lnTo>
                  <a:pt x="14135" y="38785"/>
                </a:lnTo>
                <a:lnTo>
                  <a:pt x="36347" y="15316"/>
                </a:lnTo>
                <a:lnTo>
                  <a:pt x="69100" y="13906"/>
                </a:lnTo>
                <a:lnTo>
                  <a:pt x="95125" y="13906"/>
                </a:lnTo>
                <a:lnTo>
                  <a:pt x="93327" y="12788"/>
                </a:lnTo>
                <a:lnTo>
                  <a:pt x="67297" y="12788"/>
                </a:lnTo>
                <a:lnTo>
                  <a:pt x="70929" y="6959"/>
                </a:lnTo>
                <a:lnTo>
                  <a:pt x="83945" y="6959"/>
                </a:lnTo>
                <a:lnTo>
                  <a:pt x="72745" y="0"/>
                </a:lnTo>
                <a:close/>
              </a:path>
              <a:path w="122554" h="109220">
                <a:moveTo>
                  <a:pt x="95125" y="13906"/>
                </a:moveTo>
                <a:lnTo>
                  <a:pt x="69100" y="13906"/>
                </a:lnTo>
                <a:lnTo>
                  <a:pt x="103847" y="35496"/>
                </a:lnTo>
                <a:lnTo>
                  <a:pt x="107962" y="65468"/>
                </a:lnTo>
                <a:lnTo>
                  <a:pt x="96062" y="82550"/>
                </a:lnTo>
                <a:lnTo>
                  <a:pt x="61277" y="94081"/>
                </a:lnTo>
                <a:lnTo>
                  <a:pt x="104777" y="94081"/>
                </a:lnTo>
                <a:lnTo>
                  <a:pt x="122301" y="68910"/>
                </a:lnTo>
                <a:lnTo>
                  <a:pt x="116586" y="27241"/>
                </a:lnTo>
                <a:lnTo>
                  <a:pt x="95125" y="13906"/>
                </a:lnTo>
                <a:close/>
              </a:path>
              <a:path w="122554" h="109220">
                <a:moveTo>
                  <a:pt x="83945" y="6959"/>
                </a:moveTo>
                <a:lnTo>
                  <a:pt x="70929" y="6959"/>
                </a:lnTo>
                <a:lnTo>
                  <a:pt x="67297" y="12788"/>
                </a:lnTo>
                <a:lnTo>
                  <a:pt x="93327" y="12788"/>
                </a:lnTo>
                <a:lnTo>
                  <a:pt x="83945" y="6959"/>
                </a:lnTo>
                <a:close/>
              </a:path>
            </a:pathLst>
          </a:custGeom>
          <a:solidFill>
            <a:srgbClr val="C16A9F"/>
          </a:solidFill>
        </p:spPr>
        <p:txBody>
          <a:bodyPr wrap="square" lIns="0" tIns="0" rIns="0" bIns="0" rtlCol="0"/>
          <a:lstStyle/>
          <a:p>
            <a:endParaRPr sz="2142"/>
          </a:p>
        </p:txBody>
      </p:sp>
      <p:sp>
        <p:nvSpPr>
          <p:cNvPr id="72" name="bk object 72"/>
          <p:cNvSpPr/>
          <p:nvPr/>
        </p:nvSpPr>
        <p:spPr>
          <a:xfrm>
            <a:off x="4321358" y="3898275"/>
            <a:ext cx="104662" cy="94033"/>
          </a:xfrm>
          <a:custGeom>
            <a:avLst/>
            <a:gdLst/>
            <a:ahLst/>
            <a:cxnLst/>
            <a:rect l="l" t="t" r="r" b="b"/>
            <a:pathLst>
              <a:path w="91439" h="80645">
                <a:moveTo>
                  <a:pt x="54965" y="0"/>
                </a:moveTo>
                <a:lnTo>
                  <a:pt x="22212" y="1422"/>
                </a:lnTo>
                <a:lnTo>
                  <a:pt x="0" y="24879"/>
                </a:lnTo>
                <a:lnTo>
                  <a:pt x="2743" y="63093"/>
                </a:lnTo>
                <a:lnTo>
                  <a:pt x="47142" y="80175"/>
                </a:lnTo>
                <a:lnTo>
                  <a:pt x="50279" y="79133"/>
                </a:lnTo>
                <a:lnTo>
                  <a:pt x="49237" y="64554"/>
                </a:lnTo>
                <a:lnTo>
                  <a:pt x="79425" y="32664"/>
                </a:lnTo>
                <a:lnTo>
                  <a:pt x="91160" y="32156"/>
                </a:lnTo>
                <a:lnTo>
                  <a:pt x="89712" y="21602"/>
                </a:lnTo>
                <a:lnTo>
                  <a:pt x="54965" y="0"/>
                </a:lnTo>
                <a:close/>
              </a:path>
            </a:pathLst>
          </a:custGeom>
          <a:solidFill>
            <a:srgbClr val="AB0779"/>
          </a:solidFill>
        </p:spPr>
        <p:txBody>
          <a:bodyPr wrap="square" lIns="0" tIns="0" rIns="0" bIns="0" rtlCol="0"/>
          <a:lstStyle/>
          <a:p>
            <a:endParaRPr sz="2142"/>
          </a:p>
        </p:txBody>
      </p:sp>
      <p:sp>
        <p:nvSpPr>
          <p:cNvPr id="73" name="bk object 73"/>
          <p:cNvSpPr/>
          <p:nvPr/>
        </p:nvSpPr>
        <p:spPr>
          <a:xfrm>
            <a:off x="4305179" y="3882058"/>
            <a:ext cx="136642" cy="127352"/>
          </a:xfrm>
          <a:custGeom>
            <a:avLst/>
            <a:gdLst/>
            <a:ahLst/>
            <a:cxnLst/>
            <a:rect l="l" t="t" r="r" b="b"/>
            <a:pathLst>
              <a:path w="119379" h="109220">
                <a:moveTo>
                  <a:pt x="72745" y="0"/>
                </a:moveTo>
                <a:lnTo>
                  <a:pt x="30187" y="1841"/>
                </a:lnTo>
                <a:lnTo>
                  <a:pt x="0" y="33731"/>
                </a:lnTo>
                <a:lnTo>
                  <a:pt x="3810" y="86677"/>
                </a:lnTo>
                <a:lnTo>
                  <a:pt x="60934" y="108673"/>
                </a:lnTo>
                <a:lnTo>
                  <a:pt x="65430" y="107175"/>
                </a:lnTo>
                <a:lnTo>
                  <a:pt x="64489" y="94081"/>
                </a:lnTo>
                <a:lnTo>
                  <a:pt x="61277" y="94081"/>
                </a:lnTo>
                <a:lnTo>
                  <a:pt x="16878" y="77000"/>
                </a:lnTo>
                <a:lnTo>
                  <a:pt x="14135" y="38785"/>
                </a:lnTo>
                <a:lnTo>
                  <a:pt x="36347" y="15316"/>
                </a:lnTo>
                <a:lnTo>
                  <a:pt x="69100" y="13906"/>
                </a:lnTo>
                <a:lnTo>
                  <a:pt x="95119" y="13906"/>
                </a:lnTo>
                <a:lnTo>
                  <a:pt x="93321" y="12788"/>
                </a:lnTo>
                <a:lnTo>
                  <a:pt x="67297" y="12788"/>
                </a:lnTo>
                <a:lnTo>
                  <a:pt x="70916" y="6946"/>
                </a:lnTo>
                <a:lnTo>
                  <a:pt x="83922" y="6946"/>
                </a:lnTo>
                <a:lnTo>
                  <a:pt x="72745" y="0"/>
                </a:lnTo>
                <a:close/>
              </a:path>
              <a:path w="119379" h="109220">
                <a:moveTo>
                  <a:pt x="64414" y="93040"/>
                </a:moveTo>
                <a:lnTo>
                  <a:pt x="61277" y="94081"/>
                </a:lnTo>
                <a:lnTo>
                  <a:pt x="64489" y="94081"/>
                </a:lnTo>
                <a:lnTo>
                  <a:pt x="64414" y="93040"/>
                </a:lnTo>
                <a:close/>
              </a:path>
              <a:path w="119379" h="109220">
                <a:moveTo>
                  <a:pt x="95119" y="13906"/>
                </a:moveTo>
                <a:lnTo>
                  <a:pt x="69100" y="13906"/>
                </a:lnTo>
                <a:lnTo>
                  <a:pt x="103847" y="35496"/>
                </a:lnTo>
                <a:lnTo>
                  <a:pt x="105295" y="46062"/>
                </a:lnTo>
                <a:lnTo>
                  <a:pt x="119075" y="45465"/>
                </a:lnTo>
                <a:lnTo>
                  <a:pt x="116573" y="27241"/>
                </a:lnTo>
                <a:lnTo>
                  <a:pt x="95119" y="13906"/>
                </a:lnTo>
                <a:close/>
              </a:path>
            </a:pathLst>
          </a:custGeom>
          <a:solidFill>
            <a:srgbClr val="C16A9F"/>
          </a:solidFill>
        </p:spPr>
        <p:txBody>
          <a:bodyPr wrap="square" lIns="0" tIns="0" rIns="0" bIns="0" rtlCol="0"/>
          <a:lstStyle/>
          <a:p>
            <a:endParaRPr sz="2142"/>
          </a:p>
        </p:txBody>
      </p:sp>
      <p:sp>
        <p:nvSpPr>
          <p:cNvPr id="74" name="bk object 74"/>
          <p:cNvSpPr/>
          <p:nvPr/>
        </p:nvSpPr>
        <p:spPr>
          <a:xfrm>
            <a:off x="4180572" y="2277143"/>
            <a:ext cx="104662" cy="94033"/>
          </a:xfrm>
          <a:custGeom>
            <a:avLst/>
            <a:gdLst/>
            <a:ahLst/>
            <a:cxnLst/>
            <a:rect l="l" t="t" r="r" b="b"/>
            <a:pathLst>
              <a:path w="91439" h="80644">
                <a:moveTo>
                  <a:pt x="54965" y="0"/>
                </a:moveTo>
                <a:lnTo>
                  <a:pt x="22212" y="1409"/>
                </a:lnTo>
                <a:lnTo>
                  <a:pt x="0" y="24879"/>
                </a:lnTo>
                <a:lnTo>
                  <a:pt x="2743" y="63093"/>
                </a:lnTo>
                <a:lnTo>
                  <a:pt x="47142" y="80175"/>
                </a:lnTo>
                <a:lnTo>
                  <a:pt x="50279" y="79133"/>
                </a:lnTo>
                <a:lnTo>
                  <a:pt x="49237" y="64554"/>
                </a:lnTo>
                <a:lnTo>
                  <a:pt x="79425" y="32664"/>
                </a:lnTo>
                <a:lnTo>
                  <a:pt x="91160" y="32156"/>
                </a:lnTo>
                <a:lnTo>
                  <a:pt x="89712" y="21602"/>
                </a:lnTo>
                <a:lnTo>
                  <a:pt x="54965" y="0"/>
                </a:lnTo>
                <a:close/>
              </a:path>
            </a:pathLst>
          </a:custGeom>
          <a:solidFill>
            <a:srgbClr val="AB0779"/>
          </a:solidFill>
        </p:spPr>
        <p:txBody>
          <a:bodyPr wrap="square" lIns="0" tIns="0" rIns="0" bIns="0" rtlCol="0"/>
          <a:lstStyle/>
          <a:p>
            <a:endParaRPr sz="2142"/>
          </a:p>
        </p:txBody>
      </p:sp>
      <p:sp>
        <p:nvSpPr>
          <p:cNvPr id="75" name="bk object 75"/>
          <p:cNvSpPr/>
          <p:nvPr/>
        </p:nvSpPr>
        <p:spPr>
          <a:xfrm>
            <a:off x="4164393" y="2260927"/>
            <a:ext cx="136642" cy="127352"/>
          </a:xfrm>
          <a:custGeom>
            <a:avLst/>
            <a:gdLst/>
            <a:ahLst/>
            <a:cxnLst/>
            <a:rect l="l" t="t" r="r" b="b"/>
            <a:pathLst>
              <a:path w="119379" h="109219">
                <a:moveTo>
                  <a:pt x="72745" y="0"/>
                </a:moveTo>
                <a:lnTo>
                  <a:pt x="30187" y="1841"/>
                </a:lnTo>
                <a:lnTo>
                  <a:pt x="0" y="33731"/>
                </a:lnTo>
                <a:lnTo>
                  <a:pt x="3810" y="86677"/>
                </a:lnTo>
                <a:lnTo>
                  <a:pt x="60934" y="108673"/>
                </a:lnTo>
                <a:lnTo>
                  <a:pt x="65430" y="107175"/>
                </a:lnTo>
                <a:lnTo>
                  <a:pt x="64489" y="94081"/>
                </a:lnTo>
                <a:lnTo>
                  <a:pt x="61277" y="94081"/>
                </a:lnTo>
                <a:lnTo>
                  <a:pt x="16878" y="77000"/>
                </a:lnTo>
                <a:lnTo>
                  <a:pt x="14135" y="38785"/>
                </a:lnTo>
                <a:lnTo>
                  <a:pt x="36347" y="15316"/>
                </a:lnTo>
                <a:lnTo>
                  <a:pt x="69100" y="13906"/>
                </a:lnTo>
                <a:lnTo>
                  <a:pt x="95125" y="13906"/>
                </a:lnTo>
                <a:lnTo>
                  <a:pt x="93327" y="12788"/>
                </a:lnTo>
                <a:lnTo>
                  <a:pt x="67297" y="12788"/>
                </a:lnTo>
                <a:lnTo>
                  <a:pt x="70916" y="6959"/>
                </a:lnTo>
                <a:lnTo>
                  <a:pt x="83945" y="6959"/>
                </a:lnTo>
                <a:lnTo>
                  <a:pt x="72745" y="0"/>
                </a:lnTo>
                <a:close/>
              </a:path>
              <a:path w="119379" h="109219">
                <a:moveTo>
                  <a:pt x="64414" y="93040"/>
                </a:moveTo>
                <a:lnTo>
                  <a:pt x="61277" y="94081"/>
                </a:lnTo>
                <a:lnTo>
                  <a:pt x="64489" y="94081"/>
                </a:lnTo>
                <a:lnTo>
                  <a:pt x="64414" y="93040"/>
                </a:lnTo>
                <a:close/>
              </a:path>
              <a:path w="119379" h="109219">
                <a:moveTo>
                  <a:pt x="95125" y="13906"/>
                </a:moveTo>
                <a:lnTo>
                  <a:pt x="69100" y="13906"/>
                </a:lnTo>
                <a:lnTo>
                  <a:pt x="103847" y="35509"/>
                </a:lnTo>
                <a:lnTo>
                  <a:pt x="105295" y="46062"/>
                </a:lnTo>
                <a:lnTo>
                  <a:pt x="119075" y="45466"/>
                </a:lnTo>
                <a:lnTo>
                  <a:pt x="116586" y="27241"/>
                </a:lnTo>
                <a:lnTo>
                  <a:pt x="95125" y="13906"/>
                </a:lnTo>
                <a:close/>
              </a:path>
            </a:pathLst>
          </a:custGeom>
          <a:solidFill>
            <a:srgbClr val="C16A9F"/>
          </a:solidFill>
        </p:spPr>
        <p:txBody>
          <a:bodyPr wrap="square" lIns="0" tIns="0" rIns="0" bIns="0" rtlCol="0"/>
          <a:lstStyle/>
          <a:p>
            <a:endParaRPr sz="2142"/>
          </a:p>
        </p:txBody>
      </p:sp>
      <p:sp>
        <p:nvSpPr>
          <p:cNvPr id="76" name="bk object 76"/>
          <p:cNvSpPr/>
          <p:nvPr/>
        </p:nvSpPr>
        <p:spPr>
          <a:xfrm>
            <a:off x="4235912" y="1666533"/>
            <a:ext cx="37795" cy="13328"/>
          </a:xfrm>
          <a:custGeom>
            <a:avLst/>
            <a:gdLst/>
            <a:ahLst/>
            <a:cxnLst/>
            <a:rect l="l" t="t" r="r" b="b"/>
            <a:pathLst>
              <a:path w="33020" h="11430">
                <a:moveTo>
                  <a:pt x="32092" y="0"/>
                </a:moveTo>
                <a:lnTo>
                  <a:pt x="0" y="0"/>
                </a:lnTo>
                <a:lnTo>
                  <a:pt x="28270" y="10883"/>
                </a:lnTo>
                <a:lnTo>
                  <a:pt x="32766" y="9385"/>
                </a:lnTo>
                <a:lnTo>
                  <a:pt x="32092" y="0"/>
                </a:lnTo>
                <a:close/>
              </a:path>
            </a:pathLst>
          </a:custGeom>
          <a:solidFill>
            <a:srgbClr val="C16A9F"/>
          </a:solidFill>
        </p:spPr>
        <p:txBody>
          <a:bodyPr wrap="square" lIns="0" tIns="0" rIns="0" bIns="0" rtlCol="0"/>
          <a:lstStyle/>
          <a:p>
            <a:endParaRPr sz="2142"/>
          </a:p>
        </p:txBody>
      </p:sp>
      <p:sp>
        <p:nvSpPr>
          <p:cNvPr id="77" name="bk object 77"/>
          <p:cNvSpPr/>
          <p:nvPr/>
        </p:nvSpPr>
        <p:spPr>
          <a:xfrm>
            <a:off x="4326518" y="4299286"/>
            <a:ext cx="772826" cy="1819859"/>
          </a:xfrm>
          <a:prstGeom prst="rect">
            <a:avLst/>
          </a:prstGeom>
          <a:blipFill>
            <a:blip r:embed="rId8" cstate="print"/>
            <a:stretch>
              <a:fillRect/>
            </a:stretch>
          </a:blipFill>
        </p:spPr>
        <p:txBody>
          <a:bodyPr wrap="square" lIns="0" tIns="0" rIns="0" bIns="0" rtlCol="0"/>
          <a:lstStyle/>
          <a:p>
            <a:endParaRPr sz="2142"/>
          </a:p>
        </p:txBody>
      </p:sp>
      <p:sp>
        <p:nvSpPr>
          <p:cNvPr id="78" name="bk object 78"/>
          <p:cNvSpPr/>
          <p:nvPr/>
        </p:nvSpPr>
        <p:spPr>
          <a:xfrm>
            <a:off x="4393894" y="3950429"/>
            <a:ext cx="88672" cy="94033"/>
          </a:xfrm>
          <a:custGeom>
            <a:avLst/>
            <a:gdLst/>
            <a:ahLst/>
            <a:cxnLst/>
            <a:rect l="l" t="t" r="r" b="b"/>
            <a:pathLst>
              <a:path w="77470" h="80645">
                <a:moveTo>
                  <a:pt x="54965" y="0"/>
                </a:moveTo>
                <a:lnTo>
                  <a:pt x="22212" y="1422"/>
                </a:lnTo>
                <a:lnTo>
                  <a:pt x="0" y="24879"/>
                </a:lnTo>
                <a:lnTo>
                  <a:pt x="2755" y="63093"/>
                </a:lnTo>
                <a:lnTo>
                  <a:pt x="47142" y="80175"/>
                </a:lnTo>
                <a:lnTo>
                  <a:pt x="71361" y="72148"/>
                </a:lnTo>
                <a:lnTo>
                  <a:pt x="67868" y="23558"/>
                </a:lnTo>
                <a:lnTo>
                  <a:pt x="77127" y="13779"/>
                </a:lnTo>
                <a:lnTo>
                  <a:pt x="54965" y="0"/>
                </a:lnTo>
                <a:close/>
              </a:path>
            </a:pathLst>
          </a:custGeom>
          <a:solidFill>
            <a:srgbClr val="AB0779"/>
          </a:solidFill>
        </p:spPr>
        <p:txBody>
          <a:bodyPr wrap="square" lIns="0" tIns="0" rIns="0" bIns="0" rtlCol="0"/>
          <a:lstStyle/>
          <a:p>
            <a:endParaRPr sz="2142"/>
          </a:p>
        </p:txBody>
      </p:sp>
      <p:sp>
        <p:nvSpPr>
          <p:cNvPr id="79" name="bk object 79"/>
          <p:cNvSpPr/>
          <p:nvPr/>
        </p:nvSpPr>
        <p:spPr>
          <a:xfrm>
            <a:off x="4377716" y="3934214"/>
            <a:ext cx="115564" cy="127352"/>
          </a:xfrm>
          <a:custGeom>
            <a:avLst/>
            <a:gdLst/>
            <a:ahLst/>
            <a:cxnLst/>
            <a:rect l="l" t="t" r="r" b="b"/>
            <a:pathLst>
              <a:path w="100964" h="109220">
                <a:moveTo>
                  <a:pt x="72745" y="0"/>
                </a:moveTo>
                <a:lnTo>
                  <a:pt x="30187" y="1841"/>
                </a:lnTo>
                <a:lnTo>
                  <a:pt x="0" y="33731"/>
                </a:lnTo>
                <a:lnTo>
                  <a:pt x="3810" y="86677"/>
                </a:lnTo>
                <a:lnTo>
                  <a:pt x="60934" y="108673"/>
                </a:lnTo>
                <a:lnTo>
                  <a:pt x="99783" y="95783"/>
                </a:lnTo>
                <a:lnTo>
                  <a:pt x="95358" y="94081"/>
                </a:lnTo>
                <a:lnTo>
                  <a:pt x="61277" y="94081"/>
                </a:lnTo>
                <a:lnTo>
                  <a:pt x="16891" y="77000"/>
                </a:lnTo>
                <a:lnTo>
                  <a:pt x="14135" y="38785"/>
                </a:lnTo>
                <a:lnTo>
                  <a:pt x="36347" y="15316"/>
                </a:lnTo>
                <a:lnTo>
                  <a:pt x="69100" y="13906"/>
                </a:lnTo>
                <a:lnTo>
                  <a:pt x="95119" y="13906"/>
                </a:lnTo>
                <a:lnTo>
                  <a:pt x="93321" y="12788"/>
                </a:lnTo>
                <a:lnTo>
                  <a:pt x="67297" y="12788"/>
                </a:lnTo>
                <a:lnTo>
                  <a:pt x="70916" y="6959"/>
                </a:lnTo>
                <a:lnTo>
                  <a:pt x="83942" y="6959"/>
                </a:lnTo>
                <a:lnTo>
                  <a:pt x="72745" y="0"/>
                </a:lnTo>
                <a:close/>
              </a:path>
              <a:path w="100964" h="109220">
                <a:moveTo>
                  <a:pt x="85496" y="86055"/>
                </a:moveTo>
                <a:lnTo>
                  <a:pt x="61277" y="94081"/>
                </a:lnTo>
                <a:lnTo>
                  <a:pt x="95358" y="94081"/>
                </a:lnTo>
                <a:lnTo>
                  <a:pt x="85813" y="90411"/>
                </a:lnTo>
                <a:lnTo>
                  <a:pt x="85496" y="86055"/>
                </a:lnTo>
                <a:close/>
              </a:path>
              <a:path w="100964" h="109220">
                <a:moveTo>
                  <a:pt x="95119" y="13906"/>
                </a:moveTo>
                <a:lnTo>
                  <a:pt x="69100" y="13906"/>
                </a:lnTo>
                <a:lnTo>
                  <a:pt x="91262" y="27686"/>
                </a:lnTo>
                <a:lnTo>
                  <a:pt x="100901" y="17500"/>
                </a:lnTo>
                <a:lnTo>
                  <a:pt x="95119" y="13906"/>
                </a:lnTo>
                <a:close/>
              </a:path>
            </a:pathLst>
          </a:custGeom>
          <a:solidFill>
            <a:srgbClr val="C16A9F"/>
          </a:solidFill>
        </p:spPr>
        <p:txBody>
          <a:bodyPr wrap="square" lIns="0" tIns="0" rIns="0" bIns="0" rtlCol="0"/>
          <a:lstStyle/>
          <a:p>
            <a:endParaRPr sz="2142"/>
          </a:p>
        </p:txBody>
      </p:sp>
      <p:sp>
        <p:nvSpPr>
          <p:cNvPr id="80" name="bk object 80"/>
          <p:cNvSpPr/>
          <p:nvPr/>
        </p:nvSpPr>
        <p:spPr>
          <a:xfrm>
            <a:off x="4253095" y="2329298"/>
            <a:ext cx="88672" cy="94033"/>
          </a:xfrm>
          <a:custGeom>
            <a:avLst/>
            <a:gdLst/>
            <a:ahLst/>
            <a:cxnLst/>
            <a:rect l="l" t="t" r="r" b="b"/>
            <a:pathLst>
              <a:path w="77470" h="80644">
                <a:moveTo>
                  <a:pt x="54965" y="0"/>
                </a:moveTo>
                <a:lnTo>
                  <a:pt x="22212" y="1409"/>
                </a:lnTo>
                <a:lnTo>
                  <a:pt x="0" y="24879"/>
                </a:lnTo>
                <a:lnTo>
                  <a:pt x="2755" y="63093"/>
                </a:lnTo>
                <a:lnTo>
                  <a:pt x="47142" y="80175"/>
                </a:lnTo>
                <a:lnTo>
                  <a:pt x="71361" y="72148"/>
                </a:lnTo>
                <a:lnTo>
                  <a:pt x="67868" y="23558"/>
                </a:lnTo>
                <a:lnTo>
                  <a:pt x="77127" y="13779"/>
                </a:lnTo>
                <a:lnTo>
                  <a:pt x="54965" y="0"/>
                </a:lnTo>
                <a:close/>
              </a:path>
            </a:pathLst>
          </a:custGeom>
          <a:solidFill>
            <a:srgbClr val="AB0779"/>
          </a:solidFill>
        </p:spPr>
        <p:txBody>
          <a:bodyPr wrap="square" lIns="0" tIns="0" rIns="0" bIns="0" rtlCol="0"/>
          <a:lstStyle/>
          <a:p>
            <a:endParaRPr sz="2142"/>
          </a:p>
        </p:txBody>
      </p:sp>
      <p:sp>
        <p:nvSpPr>
          <p:cNvPr id="81" name="bk object 81"/>
          <p:cNvSpPr/>
          <p:nvPr/>
        </p:nvSpPr>
        <p:spPr>
          <a:xfrm>
            <a:off x="4236917" y="2313082"/>
            <a:ext cx="115564" cy="127352"/>
          </a:xfrm>
          <a:custGeom>
            <a:avLst/>
            <a:gdLst/>
            <a:ahLst/>
            <a:cxnLst/>
            <a:rect l="l" t="t" r="r" b="b"/>
            <a:pathLst>
              <a:path w="100964" h="109219">
                <a:moveTo>
                  <a:pt x="72745" y="0"/>
                </a:moveTo>
                <a:lnTo>
                  <a:pt x="30187" y="1841"/>
                </a:lnTo>
                <a:lnTo>
                  <a:pt x="0" y="33731"/>
                </a:lnTo>
                <a:lnTo>
                  <a:pt x="3810" y="86690"/>
                </a:lnTo>
                <a:lnTo>
                  <a:pt x="60934" y="108673"/>
                </a:lnTo>
                <a:lnTo>
                  <a:pt x="99783" y="95796"/>
                </a:lnTo>
                <a:lnTo>
                  <a:pt x="95335" y="94081"/>
                </a:lnTo>
                <a:lnTo>
                  <a:pt x="61277" y="94081"/>
                </a:lnTo>
                <a:lnTo>
                  <a:pt x="16891" y="77000"/>
                </a:lnTo>
                <a:lnTo>
                  <a:pt x="14135" y="38785"/>
                </a:lnTo>
                <a:lnTo>
                  <a:pt x="36347" y="15316"/>
                </a:lnTo>
                <a:lnTo>
                  <a:pt x="69100" y="13906"/>
                </a:lnTo>
                <a:lnTo>
                  <a:pt x="95119" y="13906"/>
                </a:lnTo>
                <a:lnTo>
                  <a:pt x="93321" y="12788"/>
                </a:lnTo>
                <a:lnTo>
                  <a:pt x="67297" y="12788"/>
                </a:lnTo>
                <a:lnTo>
                  <a:pt x="70916" y="6959"/>
                </a:lnTo>
                <a:lnTo>
                  <a:pt x="83942" y="6959"/>
                </a:lnTo>
                <a:lnTo>
                  <a:pt x="72745" y="0"/>
                </a:lnTo>
                <a:close/>
              </a:path>
              <a:path w="100964" h="109219">
                <a:moveTo>
                  <a:pt x="85496" y="86055"/>
                </a:moveTo>
                <a:lnTo>
                  <a:pt x="61277" y="94081"/>
                </a:lnTo>
                <a:lnTo>
                  <a:pt x="95335" y="94081"/>
                </a:lnTo>
                <a:lnTo>
                  <a:pt x="85813" y="90411"/>
                </a:lnTo>
                <a:lnTo>
                  <a:pt x="85496" y="86055"/>
                </a:lnTo>
                <a:close/>
              </a:path>
              <a:path w="100964" h="109219">
                <a:moveTo>
                  <a:pt x="95119" y="13906"/>
                </a:moveTo>
                <a:lnTo>
                  <a:pt x="69100" y="13906"/>
                </a:lnTo>
                <a:lnTo>
                  <a:pt x="91262" y="27686"/>
                </a:lnTo>
                <a:lnTo>
                  <a:pt x="100901" y="17500"/>
                </a:lnTo>
                <a:lnTo>
                  <a:pt x="95119" y="13906"/>
                </a:lnTo>
                <a:close/>
              </a:path>
            </a:pathLst>
          </a:custGeom>
          <a:solidFill>
            <a:srgbClr val="C16A9F"/>
          </a:solidFill>
        </p:spPr>
        <p:txBody>
          <a:bodyPr wrap="square" lIns="0" tIns="0" rIns="0" bIns="0" rtlCol="0"/>
          <a:lstStyle/>
          <a:p>
            <a:endParaRPr sz="2142"/>
          </a:p>
        </p:txBody>
      </p:sp>
      <p:sp>
        <p:nvSpPr>
          <p:cNvPr id="82" name="bk object 82"/>
          <p:cNvSpPr/>
          <p:nvPr/>
        </p:nvSpPr>
        <p:spPr>
          <a:xfrm>
            <a:off x="4288419" y="1666534"/>
            <a:ext cx="80677" cy="48127"/>
          </a:xfrm>
          <a:custGeom>
            <a:avLst/>
            <a:gdLst/>
            <a:ahLst/>
            <a:cxnLst/>
            <a:rect l="l" t="t" r="r" b="b"/>
            <a:pathLst>
              <a:path w="70485" h="41275">
                <a:moveTo>
                  <a:pt x="67957" y="0"/>
                </a:moveTo>
                <a:lnTo>
                  <a:pt x="0" y="0"/>
                </a:lnTo>
                <a:lnTo>
                  <a:pt x="1714" y="23939"/>
                </a:lnTo>
                <a:lnTo>
                  <a:pt x="46113" y="41021"/>
                </a:lnTo>
                <a:lnTo>
                  <a:pt x="70332" y="32981"/>
                </a:lnTo>
                <a:lnTo>
                  <a:pt x="67957" y="0"/>
                </a:lnTo>
                <a:close/>
              </a:path>
            </a:pathLst>
          </a:custGeom>
          <a:solidFill>
            <a:srgbClr val="AB0779"/>
          </a:solidFill>
        </p:spPr>
        <p:txBody>
          <a:bodyPr wrap="square" lIns="0" tIns="0" rIns="0" bIns="0" rtlCol="0"/>
          <a:lstStyle/>
          <a:p>
            <a:endParaRPr sz="2142"/>
          </a:p>
        </p:txBody>
      </p:sp>
      <p:sp>
        <p:nvSpPr>
          <p:cNvPr id="83" name="bk object 83"/>
          <p:cNvSpPr/>
          <p:nvPr/>
        </p:nvSpPr>
        <p:spPr>
          <a:xfrm>
            <a:off x="4272646" y="1666533"/>
            <a:ext cx="98847" cy="65157"/>
          </a:xfrm>
          <a:custGeom>
            <a:avLst/>
            <a:gdLst/>
            <a:ahLst/>
            <a:cxnLst/>
            <a:rect l="l" t="t" r="r" b="b"/>
            <a:pathLst>
              <a:path w="86360" h="55880">
                <a:moveTo>
                  <a:pt x="13779" y="0"/>
                </a:moveTo>
                <a:lnTo>
                  <a:pt x="0" y="0"/>
                </a:lnTo>
                <a:lnTo>
                  <a:pt x="2413" y="33616"/>
                </a:lnTo>
                <a:lnTo>
                  <a:pt x="59524" y="55613"/>
                </a:lnTo>
                <a:lnTo>
                  <a:pt x="61391" y="54991"/>
                </a:lnTo>
                <a:lnTo>
                  <a:pt x="74610" y="41021"/>
                </a:lnTo>
                <a:lnTo>
                  <a:pt x="59880" y="41021"/>
                </a:lnTo>
                <a:lnTo>
                  <a:pt x="15493" y="23939"/>
                </a:lnTo>
                <a:lnTo>
                  <a:pt x="13779" y="0"/>
                </a:lnTo>
                <a:close/>
              </a:path>
              <a:path w="86360" h="55880">
                <a:moveTo>
                  <a:pt x="84099" y="32981"/>
                </a:moveTo>
                <a:lnTo>
                  <a:pt x="59880" y="41021"/>
                </a:lnTo>
                <a:lnTo>
                  <a:pt x="74610" y="41021"/>
                </a:lnTo>
                <a:lnTo>
                  <a:pt x="77254" y="38227"/>
                </a:lnTo>
                <a:lnTo>
                  <a:pt x="85775" y="37871"/>
                </a:lnTo>
                <a:lnTo>
                  <a:pt x="84416" y="37338"/>
                </a:lnTo>
                <a:lnTo>
                  <a:pt x="84099" y="32981"/>
                </a:lnTo>
                <a:close/>
              </a:path>
            </a:pathLst>
          </a:custGeom>
          <a:solidFill>
            <a:srgbClr val="C16A9F"/>
          </a:solidFill>
        </p:spPr>
        <p:txBody>
          <a:bodyPr wrap="square" lIns="0" tIns="0" rIns="0" bIns="0" rtlCol="0"/>
          <a:lstStyle/>
          <a:p>
            <a:endParaRPr sz="2142"/>
          </a:p>
        </p:txBody>
      </p:sp>
      <p:sp>
        <p:nvSpPr>
          <p:cNvPr id="84" name="bk object 84"/>
          <p:cNvSpPr/>
          <p:nvPr/>
        </p:nvSpPr>
        <p:spPr>
          <a:xfrm>
            <a:off x="4309844" y="6598533"/>
            <a:ext cx="144636" cy="126612"/>
          </a:xfrm>
          <a:custGeom>
            <a:avLst/>
            <a:gdLst/>
            <a:ahLst/>
            <a:cxnLst/>
            <a:rect l="l" t="t" r="r" b="b"/>
            <a:pathLst>
              <a:path w="126364" h="108585">
                <a:moveTo>
                  <a:pt x="74117" y="0"/>
                </a:moveTo>
                <a:lnTo>
                  <a:pt x="30060" y="1905"/>
                </a:lnTo>
                <a:lnTo>
                  <a:pt x="0" y="33667"/>
                </a:lnTo>
                <a:lnTo>
                  <a:pt x="3733" y="85559"/>
                </a:lnTo>
                <a:lnTo>
                  <a:pt x="63347" y="108508"/>
                </a:lnTo>
                <a:lnTo>
                  <a:pt x="109918" y="93065"/>
                </a:lnTo>
                <a:lnTo>
                  <a:pt x="126238" y="69634"/>
                </a:lnTo>
                <a:lnTo>
                  <a:pt x="125895" y="67170"/>
                </a:lnTo>
                <a:lnTo>
                  <a:pt x="89192" y="53047"/>
                </a:lnTo>
                <a:lnTo>
                  <a:pt x="85915" y="7327"/>
                </a:lnTo>
                <a:lnTo>
                  <a:pt x="74117" y="0"/>
                </a:lnTo>
                <a:close/>
              </a:path>
            </a:pathLst>
          </a:custGeom>
          <a:solidFill>
            <a:srgbClr val="AB0779"/>
          </a:solidFill>
        </p:spPr>
        <p:txBody>
          <a:bodyPr wrap="square" lIns="0" tIns="0" rIns="0" bIns="0" rtlCol="0"/>
          <a:lstStyle/>
          <a:p>
            <a:endParaRPr sz="2142"/>
          </a:p>
        </p:txBody>
      </p:sp>
      <p:sp>
        <p:nvSpPr>
          <p:cNvPr id="85" name="bk object 85"/>
          <p:cNvSpPr/>
          <p:nvPr/>
        </p:nvSpPr>
        <p:spPr>
          <a:xfrm>
            <a:off x="4293666" y="6582320"/>
            <a:ext cx="175163" cy="159930"/>
          </a:xfrm>
          <a:custGeom>
            <a:avLst/>
            <a:gdLst/>
            <a:ahLst/>
            <a:cxnLst/>
            <a:rect l="l" t="t" r="r" b="b"/>
            <a:pathLst>
              <a:path w="153035" h="137160">
                <a:moveTo>
                  <a:pt x="91897" y="0"/>
                </a:moveTo>
                <a:lnTo>
                  <a:pt x="38049" y="2324"/>
                </a:lnTo>
                <a:lnTo>
                  <a:pt x="0" y="42519"/>
                </a:lnTo>
                <a:lnTo>
                  <a:pt x="4787" y="109143"/>
                </a:lnTo>
                <a:lnTo>
                  <a:pt x="77127" y="136994"/>
                </a:lnTo>
                <a:lnTo>
                  <a:pt x="121117" y="122415"/>
                </a:lnTo>
                <a:lnTo>
                  <a:pt x="77469" y="122415"/>
                </a:lnTo>
                <a:lnTo>
                  <a:pt x="17868" y="99466"/>
                </a:lnTo>
                <a:lnTo>
                  <a:pt x="14135" y="47574"/>
                </a:lnTo>
                <a:lnTo>
                  <a:pt x="44195" y="15811"/>
                </a:lnTo>
                <a:lnTo>
                  <a:pt x="88252" y="13906"/>
                </a:lnTo>
                <a:lnTo>
                  <a:pt x="99613" y="13906"/>
                </a:lnTo>
                <a:lnTo>
                  <a:pt x="100670" y="12788"/>
                </a:lnTo>
                <a:lnTo>
                  <a:pt x="86448" y="12788"/>
                </a:lnTo>
                <a:lnTo>
                  <a:pt x="90068" y="6959"/>
                </a:lnTo>
                <a:lnTo>
                  <a:pt x="103099" y="6959"/>
                </a:lnTo>
                <a:lnTo>
                  <a:pt x="91897" y="0"/>
                </a:lnTo>
                <a:close/>
              </a:path>
              <a:path w="153035" h="137160">
                <a:moveTo>
                  <a:pt x="140030" y="81076"/>
                </a:moveTo>
                <a:lnTo>
                  <a:pt x="140373" y="83540"/>
                </a:lnTo>
                <a:lnTo>
                  <a:pt x="124053" y="106972"/>
                </a:lnTo>
                <a:lnTo>
                  <a:pt x="77469" y="122415"/>
                </a:lnTo>
                <a:lnTo>
                  <a:pt x="121117" y="122415"/>
                </a:lnTo>
                <a:lnTo>
                  <a:pt x="126060" y="120776"/>
                </a:lnTo>
                <a:lnTo>
                  <a:pt x="125615" y="114630"/>
                </a:lnTo>
                <a:lnTo>
                  <a:pt x="152742" y="85966"/>
                </a:lnTo>
                <a:lnTo>
                  <a:pt x="140030" y="81076"/>
                </a:lnTo>
                <a:close/>
              </a:path>
              <a:path w="153035" h="137160">
                <a:moveTo>
                  <a:pt x="99613" y="13906"/>
                </a:moveTo>
                <a:lnTo>
                  <a:pt x="88252" y="13906"/>
                </a:lnTo>
                <a:lnTo>
                  <a:pt x="100050" y="21234"/>
                </a:lnTo>
                <a:lnTo>
                  <a:pt x="99529" y="13995"/>
                </a:lnTo>
                <a:close/>
              </a:path>
            </a:pathLst>
          </a:custGeom>
          <a:solidFill>
            <a:srgbClr val="C16A9F"/>
          </a:solidFill>
        </p:spPr>
        <p:txBody>
          <a:bodyPr wrap="square" lIns="0" tIns="0" rIns="0" bIns="0" rtlCol="0"/>
          <a:lstStyle/>
          <a:p>
            <a:endParaRPr sz="2142"/>
          </a:p>
        </p:txBody>
      </p:sp>
      <p:sp>
        <p:nvSpPr>
          <p:cNvPr id="86" name="bk object 86"/>
          <p:cNvSpPr/>
          <p:nvPr/>
        </p:nvSpPr>
        <p:spPr>
          <a:xfrm>
            <a:off x="4487756" y="3954768"/>
            <a:ext cx="107569" cy="94033"/>
          </a:xfrm>
          <a:custGeom>
            <a:avLst/>
            <a:gdLst/>
            <a:ahLst/>
            <a:cxnLst/>
            <a:rect l="l" t="t" r="r" b="b"/>
            <a:pathLst>
              <a:path w="93979" h="80645">
                <a:moveTo>
                  <a:pt x="54965" y="0"/>
                </a:moveTo>
                <a:lnTo>
                  <a:pt x="22212" y="1422"/>
                </a:lnTo>
                <a:lnTo>
                  <a:pt x="0" y="24879"/>
                </a:lnTo>
                <a:lnTo>
                  <a:pt x="2755" y="63093"/>
                </a:lnTo>
                <a:lnTo>
                  <a:pt x="47142" y="80175"/>
                </a:lnTo>
                <a:lnTo>
                  <a:pt x="63449" y="74777"/>
                </a:lnTo>
                <a:lnTo>
                  <a:pt x="86880" y="50012"/>
                </a:lnTo>
                <a:lnTo>
                  <a:pt x="93573" y="49720"/>
                </a:lnTo>
                <a:lnTo>
                  <a:pt x="89712" y="21602"/>
                </a:lnTo>
                <a:lnTo>
                  <a:pt x="54965" y="0"/>
                </a:lnTo>
                <a:close/>
              </a:path>
            </a:pathLst>
          </a:custGeom>
          <a:solidFill>
            <a:srgbClr val="AB0779"/>
          </a:solidFill>
        </p:spPr>
        <p:txBody>
          <a:bodyPr wrap="square" lIns="0" tIns="0" rIns="0" bIns="0" rtlCol="0"/>
          <a:lstStyle/>
          <a:p>
            <a:endParaRPr sz="2142"/>
          </a:p>
        </p:txBody>
      </p:sp>
      <p:sp>
        <p:nvSpPr>
          <p:cNvPr id="87" name="bk object 87"/>
          <p:cNvSpPr/>
          <p:nvPr/>
        </p:nvSpPr>
        <p:spPr>
          <a:xfrm>
            <a:off x="4471577" y="3938553"/>
            <a:ext cx="139549" cy="127352"/>
          </a:xfrm>
          <a:custGeom>
            <a:avLst/>
            <a:gdLst/>
            <a:ahLst/>
            <a:cxnLst/>
            <a:rect l="l" t="t" r="r" b="b"/>
            <a:pathLst>
              <a:path w="121920" h="109220">
                <a:moveTo>
                  <a:pt x="72745" y="0"/>
                </a:moveTo>
                <a:lnTo>
                  <a:pt x="30187" y="1841"/>
                </a:lnTo>
                <a:lnTo>
                  <a:pt x="0" y="33731"/>
                </a:lnTo>
                <a:lnTo>
                  <a:pt x="3810" y="86677"/>
                </a:lnTo>
                <a:lnTo>
                  <a:pt x="60934" y="108673"/>
                </a:lnTo>
                <a:lnTo>
                  <a:pt x="71501" y="105168"/>
                </a:lnTo>
                <a:lnTo>
                  <a:pt x="70827" y="95808"/>
                </a:lnTo>
                <a:lnTo>
                  <a:pt x="72465" y="94081"/>
                </a:lnTo>
                <a:lnTo>
                  <a:pt x="61277" y="94081"/>
                </a:lnTo>
                <a:lnTo>
                  <a:pt x="16891" y="77000"/>
                </a:lnTo>
                <a:lnTo>
                  <a:pt x="14135" y="38785"/>
                </a:lnTo>
                <a:lnTo>
                  <a:pt x="36347" y="15316"/>
                </a:lnTo>
                <a:lnTo>
                  <a:pt x="69100" y="13906"/>
                </a:lnTo>
                <a:lnTo>
                  <a:pt x="95125" y="13906"/>
                </a:lnTo>
                <a:lnTo>
                  <a:pt x="93327" y="12788"/>
                </a:lnTo>
                <a:lnTo>
                  <a:pt x="67297" y="12788"/>
                </a:lnTo>
                <a:lnTo>
                  <a:pt x="70929" y="6959"/>
                </a:lnTo>
                <a:lnTo>
                  <a:pt x="83945" y="6959"/>
                </a:lnTo>
                <a:lnTo>
                  <a:pt x="72745" y="0"/>
                </a:lnTo>
                <a:close/>
              </a:path>
              <a:path w="121920" h="109220">
                <a:moveTo>
                  <a:pt x="77584" y="88684"/>
                </a:moveTo>
                <a:lnTo>
                  <a:pt x="61277" y="94081"/>
                </a:lnTo>
                <a:lnTo>
                  <a:pt x="72465" y="94081"/>
                </a:lnTo>
                <a:lnTo>
                  <a:pt x="77584" y="88684"/>
                </a:lnTo>
                <a:close/>
              </a:path>
              <a:path w="121920" h="109220">
                <a:moveTo>
                  <a:pt x="95125" y="13906"/>
                </a:moveTo>
                <a:lnTo>
                  <a:pt x="69100" y="13906"/>
                </a:lnTo>
                <a:lnTo>
                  <a:pt x="103847" y="35496"/>
                </a:lnTo>
                <a:lnTo>
                  <a:pt x="107708" y="63627"/>
                </a:lnTo>
                <a:lnTo>
                  <a:pt x="121488" y="63030"/>
                </a:lnTo>
                <a:lnTo>
                  <a:pt x="116586" y="27241"/>
                </a:lnTo>
                <a:lnTo>
                  <a:pt x="95125" y="13906"/>
                </a:lnTo>
                <a:close/>
              </a:path>
            </a:pathLst>
          </a:custGeom>
          <a:solidFill>
            <a:srgbClr val="C16A9F"/>
          </a:solidFill>
        </p:spPr>
        <p:txBody>
          <a:bodyPr wrap="square" lIns="0" tIns="0" rIns="0" bIns="0" rtlCol="0"/>
          <a:lstStyle/>
          <a:p>
            <a:endParaRPr sz="2142"/>
          </a:p>
        </p:txBody>
      </p:sp>
      <p:sp>
        <p:nvSpPr>
          <p:cNvPr id="88" name="bk object 88"/>
          <p:cNvSpPr/>
          <p:nvPr/>
        </p:nvSpPr>
        <p:spPr>
          <a:xfrm>
            <a:off x="4346957" y="2333637"/>
            <a:ext cx="107569" cy="94033"/>
          </a:xfrm>
          <a:custGeom>
            <a:avLst/>
            <a:gdLst/>
            <a:ahLst/>
            <a:cxnLst/>
            <a:rect l="l" t="t" r="r" b="b"/>
            <a:pathLst>
              <a:path w="93979" h="80644">
                <a:moveTo>
                  <a:pt x="54965" y="0"/>
                </a:moveTo>
                <a:lnTo>
                  <a:pt x="22212" y="1422"/>
                </a:lnTo>
                <a:lnTo>
                  <a:pt x="0" y="24879"/>
                </a:lnTo>
                <a:lnTo>
                  <a:pt x="2755" y="63093"/>
                </a:lnTo>
                <a:lnTo>
                  <a:pt x="47142" y="80175"/>
                </a:lnTo>
                <a:lnTo>
                  <a:pt x="63449" y="74777"/>
                </a:lnTo>
                <a:lnTo>
                  <a:pt x="86880" y="50012"/>
                </a:lnTo>
                <a:lnTo>
                  <a:pt x="93573" y="49720"/>
                </a:lnTo>
                <a:lnTo>
                  <a:pt x="89712" y="21602"/>
                </a:lnTo>
                <a:lnTo>
                  <a:pt x="54965" y="0"/>
                </a:lnTo>
                <a:close/>
              </a:path>
            </a:pathLst>
          </a:custGeom>
          <a:solidFill>
            <a:srgbClr val="AB0779"/>
          </a:solidFill>
        </p:spPr>
        <p:txBody>
          <a:bodyPr wrap="square" lIns="0" tIns="0" rIns="0" bIns="0" rtlCol="0"/>
          <a:lstStyle/>
          <a:p>
            <a:endParaRPr sz="2142"/>
          </a:p>
        </p:txBody>
      </p:sp>
      <p:sp>
        <p:nvSpPr>
          <p:cNvPr id="89" name="bk object 89"/>
          <p:cNvSpPr/>
          <p:nvPr/>
        </p:nvSpPr>
        <p:spPr>
          <a:xfrm>
            <a:off x="4330777" y="2317421"/>
            <a:ext cx="139549" cy="127352"/>
          </a:xfrm>
          <a:custGeom>
            <a:avLst/>
            <a:gdLst/>
            <a:ahLst/>
            <a:cxnLst/>
            <a:rect l="l" t="t" r="r" b="b"/>
            <a:pathLst>
              <a:path w="121920" h="109219">
                <a:moveTo>
                  <a:pt x="72745" y="0"/>
                </a:moveTo>
                <a:lnTo>
                  <a:pt x="30187" y="1841"/>
                </a:lnTo>
                <a:lnTo>
                  <a:pt x="0" y="33731"/>
                </a:lnTo>
                <a:lnTo>
                  <a:pt x="3810" y="86690"/>
                </a:lnTo>
                <a:lnTo>
                  <a:pt x="60934" y="108673"/>
                </a:lnTo>
                <a:lnTo>
                  <a:pt x="71501" y="105168"/>
                </a:lnTo>
                <a:lnTo>
                  <a:pt x="70827" y="95808"/>
                </a:lnTo>
                <a:lnTo>
                  <a:pt x="72465" y="94081"/>
                </a:lnTo>
                <a:lnTo>
                  <a:pt x="61277" y="94081"/>
                </a:lnTo>
                <a:lnTo>
                  <a:pt x="16891" y="77000"/>
                </a:lnTo>
                <a:lnTo>
                  <a:pt x="14135" y="38785"/>
                </a:lnTo>
                <a:lnTo>
                  <a:pt x="36347" y="15328"/>
                </a:lnTo>
                <a:lnTo>
                  <a:pt x="69100" y="13906"/>
                </a:lnTo>
                <a:lnTo>
                  <a:pt x="95125" y="13906"/>
                </a:lnTo>
                <a:lnTo>
                  <a:pt x="93327" y="12788"/>
                </a:lnTo>
                <a:lnTo>
                  <a:pt x="67297" y="12788"/>
                </a:lnTo>
                <a:lnTo>
                  <a:pt x="70916" y="6959"/>
                </a:lnTo>
                <a:lnTo>
                  <a:pt x="83945" y="6959"/>
                </a:lnTo>
                <a:lnTo>
                  <a:pt x="72745" y="0"/>
                </a:lnTo>
                <a:close/>
              </a:path>
              <a:path w="121920" h="109219">
                <a:moveTo>
                  <a:pt x="77584" y="88684"/>
                </a:moveTo>
                <a:lnTo>
                  <a:pt x="61277" y="94081"/>
                </a:lnTo>
                <a:lnTo>
                  <a:pt x="72465" y="94081"/>
                </a:lnTo>
                <a:lnTo>
                  <a:pt x="77584" y="88684"/>
                </a:lnTo>
                <a:close/>
              </a:path>
              <a:path w="121920" h="109219">
                <a:moveTo>
                  <a:pt x="95125" y="13906"/>
                </a:moveTo>
                <a:lnTo>
                  <a:pt x="69100" y="13906"/>
                </a:lnTo>
                <a:lnTo>
                  <a:pt x="103847" y="35509"/>
                </a:lnTo>
                <a:lnTo>
                  <a:pt x="107708" y="63627"/>
                </a:lnTo>
                <a:lnTo>
                  <a:pt x="121488" y="63030"/>
                </a:lnTo>
                <a:lnTo>
                  <a:pt x="116586" y="27241"/>
                </a:lnTo>
                <a:lnTo>
                  <a:pt x="95125" y="13906"/>
                </a:lnTo>
                <a:close/>
              </a:path>
            </a:pathLst>
          </a:custGeom>
          <a:solidFill>
            <a:srgbClr val="C16A9F"/>
          </a:solidFill>
        </p:spPr>
        <p:txBody>
          <a:bodyPr wrap="square" lIns="0" tIns="0" rIns="0" bIns="0" rtlCol="0"/>
          <a:lstStyle/>
          <a:p>
            <a:endParaRPr sz="2142"/>
          </a:p>
        </p:txBody>
      </p:sp>
      <p:sp>
        <p:nvSpPr>
          <p:cNvPr id="90" name="bk object 90"/>
          <p:cNvSpPr/>
          <p:nvPr/>
        </p:nvSpPr>
        <p:spPr>
          <a:xfrm>
            <a:off x="4381975" y="1666534"/>
            <a:ext cx="106842" cy="52570"/>
          </a:xfrm>
          <a:custGeom>
            <a:avLst/>
            <a:gdLst/>
            <a:ahLst/>
            <a:cxnLst/>
            <a:rect l="l" t="t" r="r" b="b"/>
            <a:pathLst>
              <a:path w="93345" h="45084">
                <a:moveTo>
                  <a:pt x="90843" y="0"/>
                </a:moveTo>
                <a:lnTo>
                  <a:pt x="0" y="0"/>
                </a:lnTo>
                <a:lnTo>
                  <a:pt x="1981" y="27660"/>
                </a:lnTo>
                <a:lnTo>
                  <a:pt x="46367" y="44742"/>
                </a:lnTo>
                <a:lnTo>
                  <a:pt x="62674" y="39344"/>
                </a:lnTo>
                <a:lnTo>
                  <a:pt x="86118" y="14579"/>
                </a:lnTo>
                <a:lnTo>
                  <a:pt x="92798" y="14300"/>
                </a:lnTo>
                <a:lnTo>
                  <a:pt x="90843" y="0"/>
                </a:lnTo>
                <a:close/>
              </a:path>
            </a:pathLst>
          </a:custGeom>
          <a:solidFill>
            <a:srgbClr val="AB0779"/>
          </a:solidFill>
        </p:spPr>
        <p:txBody>
          <a:bodyPr wrap="square" lIns="0" tIns="0" rIns="0" bIns="0" rtlCol="0"/>
          <a:lstStyle/>
          <a:p>
            <a:endParaRPr sz="2142"/>
          </a:p>
        </p:txBody>
      </p:sp>
      <p:sp>
        <p:nvSpPr>
          <p:cNvPr id="91" name="bk object 91"/>
          <p:cNvSpPr/>
          <p:nvPr/>
        </p:nvSpPr>
        <p:spPr>
          <a:xfrm>
            <a:off x="4366202" y="1666534"/>
            <a:ext cx="87945" cy="65897"/>
          </a:xfrm>
          <a:custGeom>
            <a:avLst/>
            <a:gdLst/>
            <a:ahLst/>
            <a:cxnLst/>
            <a:rect l="l" t="t" r="r" b="b"/>
            <a:pathLst>
              <a:path w="76835" h="56515">
                <a:moveTo>
                  <a:pt x="38459" y="36398"/>
                </a:moveTo>
                <a:lnTo>
                  <a:pt x="38074" y="36398"/>
                </a:lnTo>
                <a:lnTo>
                  <a:pt x="69697" y="56057"/>
                </a:lnTo>
                <a:lnTo>
                  <a:pt x="70370" y="55829"/>
                </a:lnTo>
                <a:lnTo>
                  <a:pt x="69697" y="46469"/>
                </a:lnTo>
                <a:lnTo>
                  <a:pt x="71332" y="44742"/>
                </a:lnTo>
                <a:lnTo>
                  <a:pt x="60147" y="44742"/>
                </a:lnTo>
                <a:lnTo>
                  <a:pt x="38459" y="36398"/>
                </a:lnTo>
                <a:close/>
              </a:path>
              <a:path w="76835" h="56515">
                <a:moveTo>
                  <a:pt x="76441" y="39344"/>
                </a:moveTo>
                <a:lnTo>
                  <a:pt x="60147" y="44742"/>
                </a:lnTo>
                <a:lnTo>
                  <a:pt x="71332" y="44742"/>
                </a:lnTo>
                <a:lnTo>
                  <a:pt x="76441" y="39344"/>
                </a:lnTo>
                <a:close/>
              </a:path>
              <a:path w="76835" h="56515">
                <a:moveTo>
                  <a:pt x="13779" y="0"/>
                </a:moveTo>
                <a:lnTo>
                  <a:pt x="0" y="0"/>
                </a:lnTo>
                <a:lnTo>
                  <a:pt x="2679" y="37338"/>
                </a:lnTo>
                <a:lnTo>
                  <a:pt x="4038" y="37871"/>
                </a:lnTo>
                <a:lnTo>
                  <a:pt x="38074" y="36398"/>
                </a:lnTo>
                <a:lnTo>
                  <a:pt x="38459" y="36398"/>
                </a:lnTo>
                <a:lnTo>
                  <a:pt x="15748" y="27660"/>
                </a:lnTo>
                <a:lnTo>
                  <a:pt x="13779" y="0"/>
                </a:lnTo>
                <a:close/>
              </a:path>
            </a:pathLst>
          </a:custGeom>
          <a:solidFill>
            <a:srgbClr val="C16A9F"/>
          </a:solidFill>
        </p:spPr>
        <p:txBody>
          <a:bodyPr wrap="square" lIns="0" tIns="0" rIns="0" bIns="0" rtlCol="0"/>
          <a:lstStyle/>
          <a:p>
            <a:endParaRPr sz="2142"/>
          </a:p>
        </p:txBody>
      </p:sp>
      <p:sp>
        <p:nvSpPr>
          <p:cNvPr id="92" name="bk object 92"/>
          <p:cNvSpPr/>
          <p:nvPr/>
        </p:nvSpPr>
        <p:spPr>
          <a:xfrm>
            <a:off x="4342698" y="1725175"/>
            <a:ext cx="107569" cy="94033"/>
          </a:xfrm>
          <a:custGeom>
            <a:avLst/>
            <a:gdLst/>
            <a:ahLst/>
            <a:cxnLst/>
            <a:rect l="l" t="t" r="r" b="b"/>
            <a:pathLst>
              <a:path w="93979" h="80644">
                <a:moveTo>
                  <a:pt x="54965" y="0"/>
                </a:moveTo>
                <a:lnTo>
                  <a:pt x="22212" y="1409"/>
                </a:lnTo>
                <a:lnTo>
                  <a:pt x="0" y="24879"/>
                </a:lnTo>
                <a:lnTo>
                  <a:pt x="2743" y="63093"/>
                </a:lnTo>
                <a:lnTo>
                  <a:pt x="47142" y="80175"/>
                </a:lnTo>
                <a:lnTo>
                  <a:pt x="81927" y="68643"/>
                </a:lnTo>
                <a:lnTo>
                  <a:pt x="93827" y="51561"/>
                </a:lnTo>
                <a:lnTo>
                  <a:pt x="89712" y="21602"/>
                </a:lnTo>
                <a:lnTo>
                  <a:pt x="54965" y="0"/>
                </a:lnTo>
                <a:close/>
              </a:path>
            </a:pathLst>
          </a:custGeom>
          <a:solidFill>
            <a:srgbClr val="AB0779"/>
          </a:solidFill>
        </p:spPr>
        <p:txBody>
          <a:bodyPr wrap="square" lIns="0" tIns="0" rIns="0" bIns="0" rtlCol="0"/>
          <a:lstStyle/>
          <a:p>
            <a:endParaRPr sz="2142"/>
          </a:p>
        </p:txBody>
      </p:sp>
      <p:sp>
        <p:nvSpPr>
          <p:cNvPr id="93" name="bk object 93"/>
          <p:cNvSpPr/>
          <p:nvPr/>
        </p:nvSpPr>
        <p:spPr>
          <a:xfrm>
            <a:off x="4326518" y="1708960"/>
            <a:ext cx="140276" cy="127352"/>
          </a:xfrm>
          <a:custGeom>
            <a:avLst/>
            <a:gdLst/>
            <a:ahLst/>
            <a:cxnLst/>
            <a:rect l="l" t="t" r="r" b="b"/>
            <a:pathLst>
              <a:path w="122554" h="109219">
                <a:moveTo>
                  <a:pt x="72745" y="0"/>
                </a:moveTo>
                <a:lnTo>
                  <a:pt x="30187" y="1841"/>
                </a:lnTo>
                <a:lnTo>
                  <a:pt x="0" y="33731"/>
                </a:lnTo>
                <a:lnTo>
                  <a:pt x="3810" y="86677"/>
                </a:lnTo>
                <a:lnTo>
                  <a:pt x="60934" y="108673"/>
                </a:lnTo>
                <a:lnTo>
                  <a:pt x="104724" y="94157"/>
                </a:lnTo>
                <a:lnTo>
                  <a:pt x="61277" y="94081"/>
                </a:lnTo>
                <a:lnTo>
                  <a:pt x="16878" y="77000"/>
                </a:lnTo>
                <a:lnTo>
                  <a:pt x="14135" y="38785"/>
                </a:lnTo>
                <a:lnTo>
                  <a:pt x="36347" y="15316"/>
                </a:lnTo>
                <a:lnTo>
                  <a:pt x="69100" y="13906"/>
                </a:lnTo>
                <a:lnTo>
                  <a:pt x="95120" y="13906"/>
                </a:lnTo>
                <a:lnTo>
                  <a:pt x="93322" y="12788"/>
                </a:lnTo>
                <a:lnTo>
                  <a:pt x="67297" y="12788"/>
                </a:lnTo>
                <a:lnTo>
                  <a:pt x="70916" y="6959"/>
                </a:lnTo>
                <a:lnTo>
                  <a:pt x="83943" y="6959"/>
                </a:lnTo>
                <a:lnTo>
                  <a:pt x="72745" y="0"/>
                </a:lnTo>
                <a:close/>
              </a:path>
              <a:path w="122554" h="109219">
                <a:moveTo>
                  <a:pt x="95120" y="13906"/>
                </a:moveTo>
                <a:lnTo>
                  <a:pt x="69100" y="13906"/>
                </a:lnTo>
                <a:lnTo>
                  <a:pt x="103847" y="35509"/>
                </a:lnTo>
                <a:lnTo>
                  <a:pt x="107962" y="65468"/>
                </a:lnTo>
                <a:lnTo>
                  <a:pt x="96062" y="82550"/>
                </a:lnTo>
                <a:lnTo>
                  <a:pt x="61277" y="94081"/>
                </a:lnTo>
                <a:lnTo>
                  <a:pt x="104777" y="94081"/>
                </a:lnTo>
                <a:lnTo>
                  <a:pt x="122301" y="68910"/>
                </a:lnTo>
                <a:lnTo>
                  <a:pt x="122237" y="68440"/>
                </a:lnTo>
                <a:lnTo>
                  <a:pt x="108178" y="63030"/>
                </a:lnTo>
                <a:lnTo>
                  <a:pt x="105092" y="20104"/>
                </a:lnTo>
                <a:lnTo>
                  <a:pt x="95120" y="13906"/>
                </a:lnTo>
                <a:close/>
              </a:path>
              <a:path w="122554" h="109219">
                <a:moveTo>
                  <a:pt x="83943" y="6959"/>
                </a:moveTo>
                <a:lnTo>
                  <a:pt x="70916" y="6959"/>
                </a:lnTo>
                <a:lnTo>
                  <a:pt x="67297" y="12788"/>
                </a:lnTo>
                <a:lnTo>
                  <a:pt x="93322" y="12788"/>
                </a:lnTo>
                <a:lnTo>
                  <a:pt x="83943" y="6959"/>
                </a:lnTo>
                <a:close/>
              </a:path>
            </a:pathLst>
          </a:custGeom>
          <a:solidFill>
            <a:srgbClr val="C16A9F"/>
          </a:solidFill>
        </p:spPr>
        <p:txBody>
          <a:bodyPr wrap="square" lIns="0" tIns="0" rIns="0" bIns="0" rtlCol="0"/>
          <a:lstStyle/>
          <a:p>
            <a:endParaRPr sz="2142"/>
          </a:p>
        </p:txBody>
      </p:sp>
      <p:sp>
        <p:nvSpPr>
          <p:cNvPr id="94" name="bk object 94"/>
          <p:cNvSpPr/>
          <p:nvPr/>
        </p:nvSpPr>
        <p:spPr>
          <a:xfrm>
            <a:off x="4346957" y="1859902"/>
            <a:ext cx="107569" cy="94033"/>
          </a:xfrm>
          <a:custGeom>
            <a:avLst/>
            <a:gdLst/>
            <a:ahLst/>
            <a:cxnLst/>
            <a:rect l="l" t="t" r="r" b="b"/>
            <a:pathLst>
              <a:path w="93979" h="80644">
                <a:moveTo>
                  <a:pt x="54965" y="0"/>
                </a:moveTo>
                <a:lnTo>
                  <a:pt x="22212" y="1422"/>
                </a:lnTo>
                <a:lnTo>
                  <a:pt x="0" y="24879"/>
                </a:lnTo>
                <a:lnTo>
                  <a:pt x="2755" y="63093"/>
                </a:lnTo>
                <a:lnTo>
                  <a:pt x="47142" y="80175"/>
                </a:lnTo>
                <a:lnTo>
                  <a:pt x="81927" y="68643"/>
                </a:lnTo>
                <a:lnTo>
                  <a:pt x="93827" y="51561"/>
                </a:lnTo>
                <a:lnTo>
                  <a:pt x="89712" y="21602"/>
                </a:lnTo>
                <a:lnTo>
                  <a:pt x="54965" y="0"/>
                </a:lnTo>
                <a:close/>
              </a:path>
            </a:pathLst>
          </a:custGeom>
          <a:solidFill>
            <a:srgbClr val="AB0779"/>
          </a:solidFill>
        </p:spPr>
        <p:txBody>
          <a:bodyPr wrap="square" lIns="0" tIns="0" rIns="0" bIns="0" rtlCol="0"/>
          <a:lstStyle/>
          <a:p>
            <a:endParaRPr sz="2142"/>
          </a:p>
        </p:txBody>
      </p:sp>
      <p:sp>
        <p:nvSpPr>
          <p:cNvPr id="95" name="bk object 95"/>
          <p:cNvSpPr/>
          <p:nvPr/>
        </p:nvSpPr>
        <p:spPr>
          <a:xfrm>
            <a:off x="4330777" y="1843686"/>
            <a:ext cx="140276" cy="127352"/>
          </a:xfrm>
          <a:custGeom>
            <a:avLst/>
            <a:gdLst/>
            <a:ahLst/>
            <a:cxnLst/>
            <a:rect l="l" t="t" r="r" b="b"/>
            <a:pathLst>
              <a:path w="122554" h="109219">
                <a:moveTo>
                  <a:pt x="72745" y="0"/>
                </a:moveTo>
                <a:lnTo>
                  <a:pt x="30187" y="1841"/>
                </a:lnTo>
                <a:lnTo>
                  <a:pt x="0" y="33731"/>
                </a:lnTo>
                <a:lnTo>
                  <a:pt x="3810" y="86677"/>
                </a:lnTo>
                <a:lnTo>
                  <a:pt x="60934" y="108673"/>
                </a:lnTo>
                <a:lnTo>
                  <a:pt x="104724" y="94157"/>
                </a:lnTo>
                <a:lnTo>
                  <a:pt x="61277" y="94081"/>
                </a:lnTo>
                <a:lnTo>
                  <a:pt x="16891" y="77000"/>
                </a:lnTo>
                <a:lnTo>
                  <a:pt x="14135" y="38785"/>
                </a:lnTo>
                <a:lnTo>
                  <a:pt x="36347" y="15316"/>
                </a:lnTo>
                <a:lnTo>
                  <a:pt x="69100" y="13906"/>
                </a:lnTo>
                <a:lnTo>
                  <a:pt x="95125" y="13906"/>
                </a:lnTo>
                <a:lnTo>
                  <a:pt x="93327" y="12788"/>
                </a:lnTo>
                <a:lnTo>
                  <a:pt x="67297" y="12788"/>
                </a:lnTo>
                <a:lnTo>
                  <a:pt x="70916" y="6959"/>
                </a:lnTo>
                <a:lnTo>
                  <a:pt x="83945" y="6959"/>
                </a:lnTo>
                <a:lnTo>
                  <a:pt x="72745" y="0"/>
                </a:lnTo>
                <a:close/>
              </a:path>
              <a:path w="122554" h="109219">
                <a:moveTo>
                  <a:pt x="95125" y="13906"/>
                </a:moveTo>
                <a:lnTo>
                  <a:pt x="69100" y="13906"/>
                </a:lnTo>
                <a:lnTo>
                  <a:pt x="103847" y="35496"/>
                </a:lnTo>
                <a:lnTo>
                  <a:pt x="107962" y="65468"/>
                </a:lnTo>
                <a:lnTo>
                  <a:pt x="96062" y="82550"/>
                </a:lnTo>
                <a:lnTo>
                  <a:pt x="61277" y="94081"/>
                </a:lnTo>
                <a:lnTo>
                  <a:pt x="104777" y="94081"/>
                </a:lnTo>
                <a:lnTo>
                  <a:pt x="122301" y="68910"/>
                </a:lnTo>
                <a:lnTo>
                  <a:pt x="116586" y="27241"/>
                </a:lnTo>
                <a:lnTo>
                  <a:pt x="95125" y="13906"/>
                </a:lnTo>
                <a:close/>
              </a:path>
              <a:path w="122554" h="109219">
                <a:moveTo>
                  <a:pt x="83945" y="6959"/>
                </a:moveTo>
                <a:lnTo>
                  <a:pt x="70916" y="6959"/>
                </a:lnTo>
                <a:lnTo>
                  <a:pt x="67297" y="12788"/>
                </a:lnTo>
                <a:lnTo>
                  <a:pt x="93327" y="12788"/>
                </a:lnTo>
                <a:lnTo>
                  <a:pt x="83945" y="6959"/>
                </a:lnTo>
                <a:close/>
              </a:path>
            </a:pathLst>
          </a:custGeom>
          <a:solidFill>
            <a:srgbClr val="C16A9F"/>
          </a:solidFill>
        </p:spPr>
        <p:txBody>
          <a:bodyPr wrap="square" lIns="0" tIns="0" rIns="0" bIns="0" rtlCol="0"/>
          <a:lstStyle/>
          <a:p>
            <a:endParaRPr sz="2142"/>
          </a:p>
        </p:txBody>
      </p:sp>
      <p:sp>
        <p:nvSpPr>
          <p:cNvPr id="96" name="bk object 96"/>
          <p:cNvSpPr/>
          <p:nvPr/>
        </p:nvSpPr>
        <p:spPr>
          <a:xfrm>
            <a:off x="4317985" y="2000153"/>
            <a:ext cx="139984" cy="126714"/>
          </a:xfrm>
          <a:prstGeom prst="rect">
            <a:avLst/>
          </a:prstGeom>
          <a:blipFill>
            <a:blip r:embed="rId9" cstate="print"/>
            <a:stretch>
              <a:fillRect/>
            </a:stretch>
          </a:blipFill>
        </p:spPr>
        <p:txBody>
          <a:bodyPr wrap="square" lIns="0" tIns="0" rIns="0" bIns="0" rtlCol="0"/>
          <a:lstStyle/>
          <a:p>
            <a:endParaRPr sz="2142"/>
          </a:p>
        </p:txBody>
      </p:sp>
      <p:sp>
        <p:nvSpPr>
          <p:cNvPr id="97" name="bk object 97"/>
          <p:cNvSpPr/>
          <p:nvPr/>
        </p:nvSpPr>
        <p:spPr>
          <a:xfrm>
            <a:off x="4568810" y="4027152"/>
            <a:ext cx="107569" cy="94033"/>
          </a:xfrm>
          <a:custGeom>
            <a:avLst/>
            <a:gdLst/>
            <a:ahLst/>
            <a:cxnLst/>
            <a:rect l="l" t="t" r="r" b="b"/>
            <a:pathLst>
              <a:path w="93979" h="80645">
                <a:moveTo>
                  <a:pt x="54965" y="0"/>
                </a:moveTo>
                <a:lnTo>
                  <a:pt x="22212" y="1409"/>
                </a:lnTo>
                <a:lnTo>
                  <a:pt x="0" y="24879"/>
                </a:lnTo>
                <a:lnTo>
                  <a:pt x="2755" y="63093"/>
                </a:lnTo>
                <a:lnTo>
                  <a:pt x="47142" y="80175"/>
                </a:lnTo>
                <a:lnTo>
                  <a:pt x="81927" y="68643"/>
                </a:lnTo>
                <a:lnTo>
                  <a:pt x="93827" y="51561"/>
                </a:lnTo>
                <a:lnTo>
                  <a:pt x="89712" y="21602"/>
                </a:lnTo>
                <a:lnTo>
                  <a:pt x="54965" y="0"/>
                </a:lnTo>
                <a:close/>
              </a:path>
            </a:pathLst>
          </a:custGeom>
          <a:solidFill>
            <a:srgbClr val="AB0779"/>
          </a:solidFill>
        </p:spPr>
        <p:txBody>
          <a:bodyPr wrap="square" lIns="0" tIns="0" rIns="0" bIns="0" rtlCol="0"/>
          <a:lstStyle/>
          <a:p>
            <a:endParaRPr sz="2142"/>
          </a:p>
        </p:txBody>
      </p:sp>
      <p:sp>
        <p:nvSpPr>
          <p:cNvPr id="98" name="bk object 98"/>
          <p:cNvSpPr/>
          <p:nvPr/>
        </p:nvSpPr>
        <p:spPr>
          <a:xfrm>
            <a:off x="4552632" y="4010937"/>
            <a:ext cx="140276" cy="127352"/>
          </a:xfrm>
          <a:custGeom>
            <a:avLst/>
            <a:gdLst/>
            <a:ahLst/>
            <a:cxnLst/>
            <a:rect l="l" t="t" r="r" b="b"/>
            <a:pathLst>
              <a:path w="122554" h="109220">
                <a:moveTo>
                  <a:pt x="72745" y="0"/>
                </a:moveTo>
                <a:lnTo>
                  <a:pt x="30187" y="1841"/>
                </a:lnTo>
                <a:lnTo>
                  <a:pt x="0" y="33731"/>
                </a:lnTo>
                <a:lnTo>
                  <a:pt x="3810" y="86690"/>
                </a:lnTo>
                <a:lnTo>
                  <a:pt x="60921" y="108673"/>
                </a:lnTo>
                <a:lnTo>
                  <a:pt x="104724" y="94157"/>
                </a:lnTo>
                <a:lnTo>
                  <a:pt x="61264" y="94081"/>
                </a:lnTo>
                <a:lnTo>
                  <a:pt x="16878" y="77000"/>
                </a:lnTo>
                <a:lnTo>
                  <a:pt x="14135" y="38785"/>
                </a:lnTo>
                <a:lnTo>
                  <a:pt x="36347" y="15316"/>
                </a:lnTo>
                <a:lnTo>
                  <a:pt x="69100" y="13906"/>
                </a:lnTo>
                <a:lnTo>
                  <a:pt x="95119" y="13906"/>
                </a:lnTo>
                <a:lnTo>
                  <a:pt x="93321" y="12788"/>
                </a:lnTo>
                <a:lnTo>
                  <a:pt x="67297" y="12788"/>
                </a:lnTo>
                <a:lnTo>
                  <a:pt x="70916" y="6959"/>
                </a:lnTo>
                <a:lnTo>
                  <a:pt x="83942" y="6959"/>
                </a:lnTo>
                <a:lnTo>
                  <a:pt x="72745" y="0"/>
                </a:lnTo>
                <a:close/>
              </a:path>
              <a:path w="122554" h="109220">
                <a:moveTo>
                  <a:pt x="95119" y="13906"/>
                </a:moveTo>
                <a:lnTo>
                  <a:pt x="69100" y="13906"/>
                </a:lnTo>
                <a:lnTo>
                  <a:pt x="103847" y="35509"/>
                </a:lnTo>
                <a:lnTo>
                  <a:pt x="107962" y="65468"/>
                </a:lnTo>
                <a:lnTo>
                  <a:pt x="96062" y="82550"/>
                </a:lnTo>
                <a:lnTo>
                  <a:pt x="61264" y="94081"/>
                </a:lnTo>
                <a:lnTo>
                  <a:pt x="104777" y="94081"/>
                </a:lnTo>
                <a:lnTo>
                  <a:pt x="122288" y="68910"/>
                </a:lnTo>
                <a:lnTo>
                  <a:pt x="116573" y="27241"/>
                </a:lnTo>
                <a:lnTo>
                  <a:pt x="95119" y="13906"/>
                </a:lnTo>
                <a:close/>
              </a:path>
              <a:path w="122554" h="109220">
                <a:moveTo>
                  <a:pt x="83942" y="6959"/>
                </a:moveTo>
                <a:lnTo>
                  <a:pt x="70916" y="6959"/>
                </a:lnTo>
                <a:lnTo>
                  <a:pt x="67297" y="12788"/>
                </a:lnTo>
                <a:lnTo>
                  <a:pt x="93321" y="12788"/>
                </a:lnTo>
                <a:lnTo>
                  <a:pt x="83942" y="6959"/>
                </a:lnTo>
                <a:close/>
              </a:path>
            </a:pathLst>
          </a:custGeom>
          <a:solidFill>
            <a:srgbClr val="C16A9F"/>
          </a:solidFill>
        </p:spPr>
        <p:txBody>
          <a:bodyPr wrap="square" lIns="0" tIns="0" rIns="0" bIns="0" rtlCol="0"/>
          <a:lstStyle/>
          <a:p>
            <a:endParaRPr sz="2142"/>
          </a:p>
        </p:txBody>
      </p:sp>
      <p:sp>
        <p:nvSpPr>
          <p:cNvPr id="99" name="bk object 99"/>
          <p:cNvSpPr/>
          <p:nvPr/>
        </p:nvSpPr>
        <p:spPr>
          <a:xfrm>
            <a:off x="4428025" y="2406035"/>
            <a:ext cx="107569" cy="94033"/>
          </a:xfrm>
          <a:custGeom>
            <a:avLst/>
            <a:gdLst/>
            <a:ahLst/>
            <a:cxnLst/>
            <a:rect l="l" t="t" r="r" b="b"/>
            <a:pathLst>
              <a:path w="93979" h="80644">
                <a:moveTo>
                  <a:pt x="54965" y="0"/>
                </a:moveTo>
                <a:lnTo>
                  <a:pt x="22212" y="1409"/>
                </a:lnTo>
                <a:lnTo>
                  <a:pt x="0" y="24879"/>
                </a:lnTo>
                <a:lnTo>
                  <a:pt x="2755" y="63093"/>
                </a:lnTo>
                <a:lnTo>
                  <a:pt x="47142" y="80175"/>
                </a:lnTo>
                <a:lnTo>
                  <a:pt x="81927" y="68643"/>
                </a:lnTo>
                <a:lnTo>
                  <a:pt x="93827" y="51561"/>
                </a:lnTo>
                <a:lnTo>
                  <a:pt x="89712" y="21590"/>
                </a:lnTo>
                <a:lnTo>
                  <a:pt x="54965" y="0"/>
                </a:lnTo>
                <a:close/>
              </a:path>
            </a:pathLst>
          </a:custGeom>
          <a:solidFill>
            <a:srgbClr val="AB0779"/>
          </a:solidFill>
        </p:spPr>
        <p:txBody>
          <a:bodyPr wrap="square" lIns="0" tIns="0" rIns="0" bIns="0" rtlCol="0"/>
          <a:lstStyle/>
          <a:p>
            <a:endParaRPr sz="2142"/>
          </a:p>
        </p:txBody>
      </p:sp>
      <p:sp>
        <p:nvSpPr>
          <p:cNvPr id="100" name="bk object 100"/>
          <p:cNvSpPr/>
          <p:nvPr/>
        </p:nvSpPr>
        <p:spPr>
          <a:xfrm>
            <a:off x="4411847" y="2389820"/>
            <a:ext cx="140276" cy="127352"/>
          </a:xfrm>
          <a:custGeom>
            <a:avLst/>
            <a:gdLst/>
            <a:ahLst/>
            <a:cxnLst/>
            <a:rect l="l" t="t" r="r" b="b"/>
            <a:pathLst>
              <a:path w="122554" h="109219">
                <a:moveTo>
                  <a:pt x="72745" y="0"/>
                </a:moveTo>
                <a:lnTo>
                  <a:pt x="30187" y="1841"/>
                </a:lnTo>
                <a:lnTo>
                  <a:pt x="0" y="33731"/>
                </a:lnTo>
                <a:lnTo>
                  <a:pt x="3810" y="86677"/>
                </a:lnTo>
                <a:lnTo>
                  <a:pt x="60921" y="108673"/>
                </a:lnTo>
                <a:lnTo>
                  <a:pt x="104724" y="94157"/>
                </a:lnTo>
                <a:lnTo>
                  <a:pt x="61264" y="94081"/>
                </a:lnTo>
                <a:lnTo>
                  <a:pt x="16878" y="77000"/>
                </a:lnTo>
                <a:lnTo>
                  <a:pt x="14135" y="38785"/>
                </a:lnTo>
                <a:lnTo>
                  <a:pt x="36347" y="15316"/>
                </a:lnTo>
                <a:lnTo>
                  <a:pt x="69100" y="13906"/>
                </a:lnTo>
                <a:lnTo>
                  <a:pt x="95119" y="13906"/>
                </a:lnTo>
                <a:lnTo>
                  <a:pt x="93321" y="12788"/>
                </a:lnTo>
                <a:lnTo>
                  <a:pt x="67297" y="12788"/>
                </a:lnTo>
                <a:lnTo>
                  <a:pt x="70916" y="6959"/>
                </a:lnTo>
                <a:lnTo>
                  <a:pt x="83942" y="6959"/>
                </a:lnTo>
                <a:lnTo>
                  <a:pt x="72745" y="0"/>
                </a:lnTo>
                <a:close/>
              </a:path>
              <a:path w="122554" h="109219">
                <a:moveTo>
                  <a:pt x="95119" y="13906"/>
                </a:moveTo>
                <a:lnTo>
                  <a:pt x="69100" y="13906"/>
                </a:lnTo>
                <a:lnTo>
                  <a:pt x="103847" y="35496"/>
                </a:lnTo>
                <a:lnTo>
                  <a:pt x="107962" y="65468"/>
                </a:lnTo>
                <a:lnTo>
                  <a:pt x="96062" y="82550"/>
                </a:lnTo>
                <a:lnTo>
                  <a:pt x="61264" y="94081"/>
                </a:lnTo>
                <a:lnTo>
                  <a:pt x="104777" y="94081"/>
                </a:lnTo>
                <a:lnTo>
                  <a:pt x="122288" y="68910"/>
                </a:lnTo>
                <a:lnTo>
                  <a:pt x="116573" y="27241"/>
                </a:lnTo>
                <a:lnTo>
                  <a:pt x="95119" y="13906"/>
                </a:lnTo>
                <a:close/>
              </a:path>
              <a:path w="122554" h="109219">
                <a:moveTo>
                  <a:pt x="83942" y="6959"/>
                </a:moveTo>
                <a:lnTo>
                  <a:pt x="70916" y="6959"/>
                </a:lnTo>
                <a:lnTo>
                  <a:pt x="67297" y="12788"/>
                </a:lnTo>
                <a:lnTo>
                  <a:pt x="93321" y="12788"/>
                </a:lnTo>
                <a:lnTo>
                  <a:pt x="83942" y="6959"/>
                </a:lnTo>
                <a:close/>
              </a:path>
            </a:pathLst>
          </a:custGeom>
          <a:solidFill>
            <a:srgbClr val="C16A9F"/>
          </a:solidFill>
        </p:spPr>
        <p:txBody>
          <a:bodyPr wrap="square" lIns="0" tIns="0" rIns="0" bIns="0" rtlCol="0"/>
          <a:lstStyle/>
          <a:p>
            <a:endParaRPr sz="2142"/>
          </a:p>
        </p:txBody>
      </p:sp>
      <p:sp>
        <p:nvSpPr>
          <p:cNvPr id="101" name="bk object 101"/>
          <p:cNvSpPr/>
          <p:nvPr/>
        </p:nvSpPr>
        <p:spPr>
          <a:xfrm>
            <a:off x="4462157" y="1697602"/>
            <a:ext cx="107569" cy="94033"/>
          </a:xfrm>
          <a:custGeom>
            <a:avLst/>
            <a:gdLst/>
            <a:ahLst/>
            <a:cxnLst/>
            <a:rect l="l" t="t" r="r" b="b"/>
            <a:pathLst>
              <a:path w="93979" h="80644">
                <a:moveTo>
                  <a:pt x="54965" y="0"/>
                </a:moveTo>
                <a:lnTo>
                  <a:pt x="22212" y="1422"/>
                </a:lnTo>
                <a:lnTo>
                  <a:pt x="0" y="24879"/>
                </a:lnTo>
                <a:lnTo>
                  <a:pt x="2755" y="63093"/>
                </a:lnTo>
                <a:lnTo>
                  <a:pt x="47142" y="80175"/>
                </a:lnTo>
                <a:lnTo>
                  <a:pt x="81927" y="68643"/>
                </a:lnTo>
                <a:lnTo>
                  <a:pt x="93827" y="51561"/>
                </a:lnTo>
                <a:lnTo>
                  <a:pt x="89712" y="21602"/>
                </a:lnTo>
                <a:lnTo>
                  <a:pt x="54965" y="0"/>
                </a:lnTo>
                <a:close/>
              </a:path>
            </a:pathLst>
          </a:custGeom>
          <a:solidFill>
            <a:srgbClr val="AB0779"/>
          </a:solidFill>
        </p:spPr>
        <p:txBody>
          <a:bodyPr wrap="square" lIns="0" tIns="0" rIns="0" bIns="0" rtlCol="0"/>
          <a:lstStyle/>
          <a:p>
            <a:endParaRPr sz="2142"/>
          </a:p>
        </p:txBody>
      </p:sp>
      <p:sp>
        <p:nvSpPr>
          <p:cNvPr id="102" name="bk object 102"/>
          <p:cNvSpPr/>
          <p:nvPr/>
        </p:nvSpPr>
        <p:spPr>
          <a:xfrm>
            <a:off x="4445978" y="1681386"/>
            <a:ext cx="140276" cy="127352"/>
          </a:xfrm>
          <a:custGeom>
            <a:avLst/>
            <a:gdLst/>
            <a:ahLst/>
            <a:cxnLst/>
            <a:rect l="l" t="t" r="r" b="b"/>
            <a:pathLst>
              <a:path w="122554" h="109219">
                <a:moveTo>
                  <a:pt x="72745" y="0"/>
                </a:moveTo>
                <a:lnTo>
                  <a:pt x="30187" y="1841"/>
                </a:lnTo>
                <a:lnTo>
                  <a:pt x="0" y="33731"/>
                </a:lnTo>
                <a:lnTo>
                  <a:pt x="3810" y="86690"/>
                </a:lnTo>
                <a:lnTo>
                  <a:pt x="60921" y="108673"/>
                </a:lnTo>
                <a:lnTo>
                  <a:pt x="104724" y="94157"/>
                </a:lnTo>
                <a:lnTo>
                  <a:pt x="61264" y="94081"/>
                </a:lnTo>
                <a:lnTo>
                  <a:pt x="16878" y="77000"/>
                </a:lnTo>
                <a:lnTo>
                  <a:pt x="14135" y="38785"/>
                </a:lnTo>
                <a:lnTo>
                  <a:pt x="36334" y="15328"/>
                </a:lnTo>
                <a:lnTo>
                  <a:pt x="69100" y="13906"/>
                </a:lnTo>
                <a:lnTo>
                  <a:pt x="95119" y="13906"/>
                </a:lnTo>
                <a:lnTo>
                  <a:pt x="93321" y="12788"/>
                </a:lnTo>
                <a:lnTo>
                  <a:pt x="67297" y="12788"/>
                </a:lnTo>
                <a:lnTo>
                  <a:pt x="70916" y="6959"/>
                </a:lnTo>
                <a:lnTo>
                  <a:pt x="83942" y="6959"/>
                </a:lnTo>
                <a:lnTo>
                  <a:pt x="72745" y="0"/>
                </a:lnTo>
                <a:close/>
              </a:path>
              <a:path w="122554" h="109219">
                <a:moveTo>
                  <a:pt x="95119" y="13906"/>
                </a:moveTo>
                <a:lnTo>
                  <a:pt x="69100" y="13906"/>
                </a:lnTo>
                <a:lnTo>
                  <a:pt x="103847" y="35509"/>
                </a:lnTo>
                <a:lnTo>
                  <a:pt x="107962" y="65468"/>
                </a:lnTo>
                <a:lnTo>
                  <a:pt x="96062" y="82550"/>
                </a:lnTo>
                <a:lnTo>
                  <a:pt x="61264" y="94081"/>
                </a:lnTo>
                <a:lnTo>
                  <a:pt x="104777" y="94081"/>
                </a:lnTo>
                <a:lnTo>
                  <a:pt x="122288" y="68910"/>
                </a:lnTo>
                <a:lnTo>
                  <a:pt x="116573" y="27241"/>
                </a:lnTo>
                <a:lnTo>
                  <a:pt x="95119" y="13906"/>
                </a:lnTo>
                <a:close/>
              </a:path>
              <a:path w="122554" h="109219">
                <a:moveTo>
                  <a:pt x="83942" y="6959"/>
                </a:moveTo>
                <a:lnTo>
                  <a:pt x="70916" y="6959"/>
                </a:lnTo>
                <a:lnTo>
                  <a:pt x="67297" y="12788"/>
                </a:lnTo>
                <a:lnTo>
                  <a:pt x="93321" y="12788"/>
                </a:lnTo>
                <a:lnTo>
                  <a:pt x="83942" y="6959"/>
                </a:lnTo>
                <a:close/>
              </a:path>
            </a:pathLst>
          </a:custGeom>
          <a:solidFill>
            <a:srgbClr val="C16A9F"/>
          </a:solidFill>
        </p:spPr>
        <p:txBody>
          <a:bodyPr wrap="square" lIns="0" tIns="0" rIns="0" bIns="0" rtlCol="0"/>
          <a:lstStyle/>
          <a:p>
            <a:endParaRPr sz="2142"/>
          </a:p>
        </p:txBody>
      </p:sp>
      <p:sp>
        <p:nvSpPr>
          <p:cNvPr id="103" name="bk object 103"/>
          <p:cNvSpPr/>
          <p:nvPr/>
        </p:nvSpPr>
        <p:spPr>
          <a:xfrm>
            <a:off x="4253981" y="2702735"/>
            <a:ext cx="139984" cy="126714"/>
          </a:xfrm>
          <a:prstGeom prst="rect">
            <a:avLst/>
          </a:prstGeom>
          <a:blipFill>
            <a:blip r:embed="rId10" cstate="print"/>
            <a:stretch>
              <a:fillRect/>
            </a:stretch>
          </a:blipFill>
        </p:spPr>
        <p:txBody>
          <a:bodyPr wrap="square" lIns="0" tIns="0" rIns="0" bIns="0" rtlCol="0"/>
          <a:lstStyle/>
          <a:p>
            <a:endParaRPr sz="2142"/>
          </a:p>
        </p:txBody>
      </p:sp>
      <p:sp>
        <p:nvSpPr>
          <p:cNvPr id="104" name="bk object 104"/>
          <p:cNvSpPr/>
          <p:nvPr/>
        </p:nvSpPr>
        <p:spPr>
          <a:xfrm>
            <a:off x="4530536" y="6505986"/>
            <a:ext cx="107569" cy="94033"/>
          </a:xfrm>
          <a:custGeom>
            <a:avLst/>
            <a:gdLst/>
            <a:ahLst/>
            <a:cxnLst/>
            <a:rect l="l" t="t" r="r" b="b"/>
            <a:pathLst>
              <a:path w="93979" h="80645">
                <a:moveTo>
                  <a:pt x="54863" y="0"/>
                </a:moveTo>
                <a:lnTo>
                  <a:pt x="22110" y="1409"/>
                </a:lnTo>
                <a:lnTo>
                  <a:pt x="3987" y="20561"/>
                </a:lnTo>
                <a:lnTo>
                  <a:pt x="0" y="26276"/>
                </a:lnTo>
                <a:lnTo>
                  <a:pt x="2654" y="63093"/>
                </a:lnTo>
                <a:lnTo>
                  <a:pt x="47040" y="80175"/>
                </a:lnTo>
                <a:lnTo>
                  <a:pt x="81826" y="68643"/>
                </a:lnTo>
                <a:lnTo>
                  <a:pt x="93725" y="51561"/>
                </a:lnTo>
                <a:lnTo>
                  <a:pt x="89611" y="21589"/>
                </a:lnTo>
                <a:lnTo>
                  <a:pt x="54863" y="0"/>
                </a:lnTo>
                <a:close/>
              </a:path>
            </a:pathLst>
          </a:custGeom>
          <a:solidFill>
            <a:srgbClr val="AB0779"/>
          </a:solidFill>
        </p:spPr>
        <p:txBody>
          <a:bodyPr wrap="square" lIns="0" tIns="0" rIns="0" bIns="0" rtlCol="0"/>
          <a:lstStyle/>
          <a:p>
            <a:endParaRPr sz="2142"/>
          </a:p>
        </p:txBody>
      </p:sp>
      <p:sp>
        <p:nvSpPr>
          <p:cNvPr id="105" name="bk object 105"/>
          <p:cNvSpPr/>
          <p:nvPr/>
        </p:nvSpPr>
        <p:spPr>
          <a:xfrm>
            <a:off x="4515710" y="6489770"/>
            <a:ext cx="138822" cy="127352"/>
          </a:xfrm>
          <a:custGeom>
            <a:avLst/>
            <a:gdLst/>
            <a:ahLst/>
            <a:cxnLst/>
            <a:rect l="l" t="t" r="r" b="b"/>
            <a:pathLst>
              <a:path w="121285" h="109220">
                <a:moveTo>
                  <a:pt x="12954" y="40182"/>
                </a:moveTo>
                <a:lnTo>
                  <a:pt x="6527" y="49428"/>
                </a:lnTo>
                <a:lnTo>
                  <a:pt x="0" y="51587"/>
                </a:lnTo>
                <a:lnTo>
                  <a:pt x="1625" y="74142"/>
                </a:lnTo>
                <a:lnTo>
                  <a:pt x="22110" y="86880"/>
                </a:lnTo>
                <a:lnTo>
                  <a:pt x="23177" y="94627"/>
                </a:lnTo>
                <a:lnTo>
                  <a:pt x="59651" y="108673"/>
                </a:lnTo>
                <a:lnTo>
                  <a:pt x="103441" y="94157"/>
                </a:lnTo>
                <a:lnTo>
                  <a:pt x="59994" y="94081"/>
                </a:lnTo>
                <a:lnTo>
                  <a:pt x="15608" y="77000"/>
                </a:lnTo>
                <a:lnTo>
                  <a:pt x="12954" y="40182"/>
                </a:lnTo>
                <a:close/>
              </a:path>
              <a:path w="121285" h="109220">
                <a:moveTo>
                  <a:pt x="93842" y="13906"/>
                </a:moveTo>
                <a:lnTo>
                  <a:pt x="67818" y="13906"/>
                </a:lnTo>
                <a:lnTo>
                  <a:pt x="102565" y="35496"/>
                </a:lnTo>
                <a:lnTo>
                  <a:pt x="106680" y="65468"/>
                </a:lnTo>
                <a:lnTo>
                  <a:pt x="94780" y="82549"/>
                </a:lnTo>
                <a:lnTo>
                  <a:pt x="59994" y="94081"/>
                </a:lnTo>
                <a:lnTo>
                  <a:pt x="103494" y="94081"/>
                </a:lnTo>
                <a:lnTo>
                  <a:pt x="121018" y="68910"/>
                </a:lnTo>
                <a:lnTo>
                  <a:pt x="115303" y="27241"/>
                </a:lnTo>
                <a:lnTo>
                  <a:pt x="93842" y="13906"/>
                </a:lnTo>
                <a:close/>
              </a:path>
              <a:path w="121285" h="109220">
                <a:moveTo>
                  <a:pt x="71462" y="0"/>
                </a:moveTo>
                <a:lnTo>
                  <a:pt x="28905" y="1841"/>
                </a:lnTo>
                <a:lnTo>
                  <a:pt x="22034" y="9105"/>
                </a:lnTo>
                <a:lnTo>
                  <a:pt x="24104" y="24180"/>
                </a:lnTo>
                <a:lnTo>
                  <a:pt x="16941" y="34467"/>
                </a:lnTo>
                <a:lnTo>
                  <a:pt x="35064" y="15316"/>
                </a:lnTo>
                <a:lnTo>
                  <a:pt x="67818" y="13906"/>
                </a:lnTo>
                <a:lnTo>
                  <a:pt x="93842" y="13906"/>
                </a:lnTo>
                <a:lnTo>
                  <a:pt x="92044" y="12788"/>
                </a:lnTo>
                <a:lnTo>
                  <a:pt x="66014" y="12788"/>
                </a:lnTo>
                <a:lnTo>
                  <a:pt x="69646" y="6959"/>
                </a:lnTo>
                <a:lnTo>
                  <a:pt x="82663" y="6959"/>
                </a:lnTo>
                <a:lnTo>
                  <a:pt x="71462" y="0"/>
                </a:lnTo>
                <a:close/>
              </a:path>
            </a:pathLst>
          </a:custGeom>
          <a:solidFill>
            <a:srgbClr val="C16A9F"/>
          </a:solidFill>
        </p:spPr>
        <p:txBody>
          <a:bodyPr wrap="square" lIns="0" tIns="0" rIns="0" bIns="0" rtlCol="0"/>
          <a:lstStyle/>
          <a:p>
            <a:endParaRPr sz="2142"/>
          </a:p>
        </p:txBody>
      </p:sp>
      <p:sp>
        <p:nvSpPr>
          <p:cNvPr id="106" name="bk object 106"/>
          <p:cNvSpPr/>
          <p:nvPr/>
        </p:nvSpPr>
        <p:spPr>
          <a:xfrm>
            <a:off x="4463044" y="7293814"/>
            <a:ext cx="139984" cy="126714"/>
          </a:xfrm>
          <a:prstGeom prst="rect">
            <a:avLst/>
          </a:prstGeom>
          <a:blipFill>
            <a:blip r:embed="rId11" cstate="print"/>
            <a:stretch>
              <a:fillRect/>
            </a:stretch>
          </a:blipFill>
        </p:spPr>
        <p:txBody>
          <a:bodyPr wrap="square" lIns="0" tIns="0" rIns="0" bIns="0" rtlCol="0"/>
          <a:lstStyle/>
          <a:p>
            <a:endParaRPr sz="2142"/>
          </a:p>
        </p:txBody>
      </p:sp>
      <p:sp>
        <p:nvSpPr>
          <p:cNvPr id="107" name="bk object 107"/>
          <p:cNvSpPr/>
          <p:nvPr/>
        </p:nvSpPr>
        <p:spPr>
          <a:xfrm>
            <a:off x="4423752" y="6575523"/>
            <a:ext cx="107569" cy="94033"/>
          </a:xfrm>
          <a:custGeom>
            <a:avLst/>
            <a:gdLst/>
            <a:ahLst/>
            <a:cxnLst/>
            <a:rect l="l" t="t" r="r" b="b"/>
            <a:pathLst>
              <a:path w="93979" h="80645">
                <a:moveTo>
                  <a:pt x="54965" y="0"/>
                </a:moveTo>
                <a:lnTo>
                  <a:pt x="22212" y="1422"/>
                </a:lnTo>
                <a:lnTo>
                  <a:pt x="0" y="24879"/>
                </a:lnTo>
                <a:lnTo>
                  <a:pt x="2755" y="63093"/>
                </a:lnTo>
                <a:lnTo>
                  <a:pt x="47142" y="80175"/>
                </a:lnTo>
                <a:lnTo>
                  <a:pt x="81927" y="68643"/>
                </a:lnTo>
                <a:lnTo>
                  <a:pt x="93827" y="51561"/>
                </a:lnTo>
                <a:lnTo>
                  <a:pt x="89712" y="21602"/>
                </a:lnTo>
                <a:lnTo>
                  <a:pt x="54965" y="0"/>
                </a:lnTo>
                <a:close/>
              </a:path>
            </a:pathLst>
          </a:custGeom>
          <a:solidFill>
            <a:srgbClr val="AB0779"/>
          </a:solidFill>
        </p:spPr>
        <p:txBody>
          <a:bodyPr wrap="square" lIns="0" tIns="0" rIns="0" bIns="0" rtlCol="0"/>
          <a:lstStyle/>
          <a:p>
            <a:endParaRPr sz="2142"/>
          </a:p>
        </p:txBody>
      </p:sp>
      <p:sp>
        <p:nvSpPr>
          <p:cNvPr id="108" name="bk object 108"/>
          <p:cNvSpPr/>
          <p:nvPr/>
        </p:nvSpPr>
        <p:spPr>
          <a:xfrm>
            <a:off x="4407573" y="6559309"/>
            <a:ext cx="140276" cy="123650"/>
          </a:xfrm>
          <a:custGeom>
            <a:avLst/>
            <a:gdLst/>
            <a:ahLst/>
            <a:cxnLst/>
            <a:rect l="l" t="t" r="r" b="b"/>
            <a:pathLst>
              <a:path w="122554" h="106045">
                <a:moveTo>
                  <a:pt x="48717" y="1041"/>
                </a:moveTo>
                <a:lnTo>
                  <a:pt x="30187" y="1841"/>
                </a:lnTo>
                <a:lnTo>
                  <a:pt x="0" y="33731"/>
                </a:lnTo>
                <a:lnTo>
                  <a:pt x="3810" y="86677"/>
                </a:lnTo>
                <a:lnTo>
                  <a:pt x="53225" y="105702"/>
                </a:lnTo>
                <a:lnTo>
                  <a:pt x="56286" y="102476"/>
                </a:lnTo>
                <a:lnTo>
                  <a:pt x="83096" y="101320"/>
                </a:lnTo>
                <a:lnTo>
                  <a:pt x="104724" y="94157"/>
                </a:lnTo>
                <a:lnTo>
                  <a:pt x="61264" y="94081"/>
                </a:lnTo>
                <a:lnTo>
                  <a:pt x="16878" y="77000"/>
                </a:lnTo>
                <a:lnTo>
                  <a:pt x="14135" y="38785"/>
                </a:lnTo>
                <a:lnTo>
                  <a:pt x="36334" y="15316"/>
                </a:lnTo>
                <a:lnTo>
                  <a:pt x="69100" y="13906"/>
                </a:lnTo>
                <a:lnTo>
                  <a:pt x="95119" y="13906"/>
                </a:lnTo>
                <a:lnTo>
                  <a:pt x="93321" y="12788"/>
                </a:lnTo>
                <a:lnTo>
                  <a:pt x="67297" y="12788"/>
                </a:lnTo>
                <a:lnTo>
                  <a:pt x="70916" y="6959"/>
                </a:lnTo>
                <a:lnTo>
                  <a:pt x="83942" y="6959"/>
                </a:lnTo>
                <a:lnTo>
                  <a:pt x="79672" y="4305"/>
                </a:lnTo>
                <a:lnTo>
                  <a:pt x="57200" y="4305"/>
                </a:lnTo>
                <a:lnTo>
                  <a:pt x="48717" y="1041"/>
                </a:lnTo>
                <a:close/>
              </a:path>
              <a:path w="122554" h="106045">
                <a:moveTo>
                  <a:pt x="95119" y="13906"/>
                </a:moveTo>
                <a:lnTo>
                  <a:pt x="69100" y="13906"/>
                </a:lnTo>
                <a:lnTo>
                  <a:pt x="103847" y="35496"/>
                </a:lnTo>
                <a:lnTo>
                  <a:pt x="107962" y="65468"/>
                </a:lnTo>
                <a:lnTo>
                  <a:pt x="96062" y="82550"/>
                </a:lnTo>
                <a:lnTo>
                  <a:pt x="61264" y="94081"/>
                </a:lnTo>
                <a:lnTo>
                  <a:pt x="104777" y="94081"/>
                </a:lnTo>
                <a:lnTo>
                  <a:pt x="122288" y="68910"/>
                </a:lnTo>
                <a:lnTo>
                  <a:pt x="116573" y="27241"/>
                </a:lnTo>
                <a:lnTo>
                  <a:pt x="95119" y="13906"/>
                </a:lnTo>
                <a:close/>
              </a:path>
              <a:path w="122554" h="106045">
                <a:moveTo>
                  <a:pt x="83942" y="6959"/>
                </a:moveTo>
                <a:lnTo>
                  <a:pt x="70916" y="6959"/>
                </a:lnTo>
                <a:lnTo>
                  <a:pt x="67297" y="12788"/>
                </a:lnTo>
                <a:lnTo>
                  <a:pt x="93321" y="12788"/>
                </a:lnTo>
                <a:lnTo>
                  <a:pt x="83942" y="6959"/>
                </a:lnTo>
                <a:close/>
              </a:path>
              <a:path w="122554" h="106045">
                <a:moveTo>
                  <a:pt x="72745" y="0"/>
                </a:moveTo>
                <a:lnTo>
                  <a:pt x="69799" y="127"/>
                </a:lnTo>
                <a:lnTo>
                  <a:pt x="57200" y="4305"/>
                </a:lnTo>
                <a:lnTo>
                  <a:pt x="79672" y="4305"/>
                </a:lnTo>
                <a:lnTo>
                  <a:pt x="72745" y="0"/>
                </a:lnTo>
                <a:close/>
              </a:path>
            </a:pathLst>
          </a:custGeom>
          <a:solidFill>
            <a:srgbClr val="C16A9F"/>
          </a:solidFill>
        </p:spPr>
        <p:txBody>
          <a:bodyPr wrap="square" lIns="0" tIns="0" rIns="0" bIns="0" rtlCol="0"/>
          <a:lstStyle/>
          <a:p>
            <a:endParaRPr sz="2142"/>
          </a:p>
        </p:txBody>
      </p:sp>
      <p:sp>
        <p:nvSpPr>
          <p:cNvPr id="109" name="bk object 109"/>
          <p:cNvSpPr/>
          <p:nvPr/>
        </p:nvSpPr>
        <p:spPr>
          <a:xfrm>
            <a:off x="4453624" y="6692869"/>
            <a:ext cx="107569" cy="94033"/>
          </a:xfrm>
          <a:custGeom>
            <a:avLst/>
            <a:gdLst/>
            <a:ahLst/>
            <a:cxnLst/>
            <a:rect l="l" t="t" r="r" b="b"/>
            <a:pathLst>
              <a:path w="93979" h="80645">
                <a:moveTo>
                  <a:pt x="54965" y="0"/>
                </a:moveTo>
                <a:lnTo>
                  <a:pt x="22212" y="1422"/>
                </a:lnTo>
                <a:lnTo>
                  <a:pt x="0" y="24879"/>
                </a:lnTo>
                <a:lnTo>
                  <a:pt x="2743" y="63093"/>
                </a:lnTo>
                <a:lnTo>
                  <a:pt x="47129" y="80175"/>
                </a:lnTo>
                <a:lnTo>
                  <a:pt x="81927" y="68643"/>
                </a:lnTo>
                <a:lnTo>
                  <a:pt x="93827" y="51562"/>
                </a:lnTo>
                <a:lnTo>
                  <a:pt x="89712" y="21602"/>
                </a:lnTo>
                <a:lnTo>
                  <a:pt x="54965" y="0"/>
                </a:lnTo>
                <a:close/>
              </a:path>
            </a:pathLst>
          </a:custGeom>
          <a:solidFill>
            <a:srgbClr val="AB0779"/>
          </a:solidFill>
        </p:spPr>
        <p:txBody>
          <a:bodyPr wrap="square" lIns="0" tIns="0" rIns="0" bIns="0" rtlCol="0"/>
          <a:lstStyle/>
          <a:p>
            <a:endParaRPr sz="2142"/>
          </a:p>
        </p:txBody>
      </p:sp>
      <p:sp>
        <p:nvSpPr>
          <p:cNvPr id="110" name="bk object 110"/>
          <p:cNvSpPr/>
          <p:nvPr/>
        </p:nvSpPr>
        <p:spPr>
          <a:xfrm>
            <a:off x="4437446" y="6676656"/>
            <a:ext cx="140276" cy="127352"/>
          </a:xfrm>
          <a:custGeom>
            <a:avLst/>
            <a:gdLst/>
            <a:ahLst/>
            <a:cxnLst/>
            <a:rect l="l" t="t" r="r" b="b"/>
            <a:pathLst>
              <a:path w="122554" h="109220">
                <a:moveTo>
                  <a:pt x="72745" y="0"/>
                </a:moveTo>
                <a:lnTo>
                  <a:pt x="30187" y="1841"/>
                </a:lnTo>
                <a:lnTo>
                  <a:pt x="0" y="33731"/>
                </a:lnTo>
                <a:lnTo>
                  <a:pt x="3810" y="86677"/>
                </a:lnTo>
                <a:lnTo>
                  <a:pt x="60921" y="108673"/>
                </a:lnTo>
                <a:lnTo>
                  <a:pt x="104724" y="94157"/>
                </a:lnTo>
                <a:lnTo>
                  <a:pt x="61264" y="94081"/>
                </a:lnTo>
                <a:lnTo>
                  <a:pt x="16878" y="77000"/>
                </a:lnTo>
                <a:lnTo>
                  <a:pt x="14135" y="38785"/>
                </a:lnTo>
                <a:lnTo>
                  <a:pt x="36347" y="15316"/>
                </a:lnTo>
                <a:lnTo>
                  <a:pt x="69100" y="13906"/>
                </a:lnTo>
                <a:lnTo>
                  <a:pt x="95119" y="13906"/>
                </a:lnTo>
                <a:lnTo>
                  <a:pt x="93321" y="12788"/>
                </a:lnTo>
                <a:lnTo>
                  <a:pt x="67297" y="12788"/>
                </a:lnTo>
                <a:lnTo>
                  <a:pt x="70916" y="6959"/>
                </a:lnTo>
                <a:lnTo>
                  <a:pt x="83942" y="6959"/>
                </a:lnTo>
                <a:lnTo>
                  <a:pt x="72745" y="0"/>
                </a:lnTo>
                <a:close/>
              </a:path>
              <a:path w="122554" h="109220">
                <a:moveTo>
                  <a:pt x="95119" y="13906"/>
                </a:moveTo>
                <a:lnTo>
                  <a:pt x="69100" y="13906"/>
                </a:lnTo>
                <a:lnTo>
                  <a:pt x="103847" y="35496"/>
                </a:lnTo>
                <a:lnTo>
                  <a:pt x="107962" y="65468"/>
                </a:lnTo>
                <a:lnTo>
                  <a:pt x="96062" y="82549"/>
                </a:lnTo>
                <a:lnTo>
                  <a:pt x="61264" y="94081"/>
                </a:lnTo>
                <a:lnTo>
                  <a:pt x="104777" y="94081"/>
                </a:lnTo>
                <a:lnTo>
                  <a:pt x="122288" y="68910"/>
                </a:lnTo>
                <a:lnTo>
                  <a:pt x="116573" y="27241"/>
                </a:lnTo>
                <a:lnTo>
                  <a:pt x="95119" y="13906"/>
                </a:lnTo>
                <a:close/>
              </a:path>
              <a:path w="122554" h="109220">
                <a:moveTo>
                  <a:pt x="83942" y="6959"/>
                </a:moveTo>
                <a:lnTo>
                  <a:pt x="70916" y="6959"/>
                </a:lnTo>
                <a:lnTo>
                  <a:pt x="67297" y="12788"/>
                </a:lnTo>
                <a:lnTo>
                  <a:pt x="93321" y="12788"/>
                </a:lnTo>
                <a:lnTo>
                  <a:pt x="83942" y="6959"/>
                </a:lnTo>
                <a:close/>
              </a:path>
            </a:pathLst>
          </a:custGeom>
          <a:solidFill>
            <a:srgbClr val="C16A9F"/>
          </a:solidFill>
        </p:spPr>
        <p:txBody>
          <a:bodyPr wrap="square" lIns="0" tIns="0" rIns="0" bIns="0" rtlCol="0"/>
          <a:lstStyle/>
          <a:p>
            <a:endParaRPr sz="2142"/>
          </a:p>
        </p:txBody>
      </p:sp>
      <p:sp>
        <p:nvSpPr>
          <p:cNvPr id="111" name="bk object 111"/>
          <p:cNvSpPr/>
          <p:nvPr/>
        </p:nvSpPr>
        <p:spPr>
          <a:xfrm>
            <a:off x="4419492" y="6453828"/>
            <a:ext cx="107569" cy="94033"/>
          </a:xfrm>
          <a:custGeom>
            <a:avLst/>
            <a:gdLst/>
            <a:ahLst/>
            <a:cxnLst/>
            <a:rect l="l" t="t" r="r" b="b"/>
            <a:pathLst>
              <a:path w="93979" h="80645">
                <a:moveTo>
                  <a:pt x="54965" y="0"/>
                </a:moveTo>
                <a:lnTo>
                  <a:pt x="22212" y="1422"/>
                </a:lnTo>
                <a:lnTo>
                  <a:pt x="0" y="24879"/>
                </a:lnTo>
                <a:lnTo>
                  <a:pt x="2755" y="63093"/>
                </a:lnTo>
                <a:lnTo>
                  <a:pt x="47142" y="80175"/>
                </a:lnTo>
                <a:lnTo>
                  <a:pt x="81927" y="68643"/>
                </a:lnTo>
                <a:lnTo>
                  <a:pt x="93827" y="51561"/>
                </a:lnTo>
                <a:lnTo>
                  <a:pt x="89712" y="21602"/>
                </a:lnTo>
                <a:lnTo>
                  <a:pt x="54965" y="0"/>
                </a:lnTo>
                <a:close/>
              </a:path>
            </a:pathLst>
          </a:custGeom>
          <a:solidFill>
            <a:srgbClr val="AB0779"/>
          </a:solidFill>
        </p:spPr>
        <p:txBody>
          <a:bodyPr wrap="square" lIns="0" tIns="0" rIns="0" bIns="0" rtlCol="0"/>
          <a:lstStyle/>
          <a:p>
            <a:endParaRPr sz="2142"/>
          </a:p>
        </p:txBody>
      </p:sp>
      <p:sp>
        <p:nvSpPr>
          <p:cNvPr id="112" name="bk object 112"/>
          <p:cNvSpPr/>
          <p:nvPr/>
        </p:nvSpPr>
        <p:spPr>
          <a:xfrm>
            <a:off x="4403314" y="6437615"/>
            <a:ext cx="140276" cy="127352"/>
          </a:xfrm>
          <a:custGeom>
            <a:avLst/>
            <a:gdLst/>
            <a:ahLst/>
            <a:cxnLst/>
            <a:rect l="l" t="t" r="r" b="b"/>
            <a:pathLst>
              <a:path w="122554" h="109220">
                <a:moveTo>
                  <a:pt x="72745" y="0"/>
                </a:moveTo>
                <a:lnTo>
                  <a:pt x="30187" y="1841"/>
                </a:lnTo>
                <a:lnTo>
                  <a:pt x="0" y="33731"/>
                </a:lnTo>
                <a:lnTo>
                  <a:pt x="3810" y="86677"/>
                </a:lnTo>
                <a:lnTo>
                  <a:pt x="60934" y="108673"/>
                </a:lnTo>
                <a:lnTo>
                  <a:pt x="104724" y="94157"/>
                </a:lnTo>
                <a:lnTo>
                  <a:pt x="61277" y="94081"/>
                </a:lnTo>
                <a:lnTo>
                  <a:pt x="16891" y="77000"/>
                </a:lnTo>
                <a:lnTo>
                  <a:pt x="14135" y="38785"/>
                </a:lnTo>
                <a:lnTo>
                  <a:pt x="36347" y="15316"/>
                </a:lnTo>
                <a:lnTo>
                  <a:pt x="69100" y="13906"/>
                </a:lnTo>
                <a:lnTo>
                  <a:pt x="95125" y="13906"/>
                </a:lnTo>
                <a:lnTo>
                  <a:pt x="93327" y="12788"/>
                </a:lnTo>
                <a:lnTo>
                  <a:pt x="67297" y="12788"/>
                </a:lnTo>
                <a:lnTo>
                  <a:pt x="70929" y="6959"/>
                </a:lnTo>
                <a:lnTo>
                  <a:pt x="83945" y="6959"/>
                </a:lnTo>
                <a:lnTo>
                  <a:pt x="72745" y="0"/>
                </a:lnTo>
                <a:close/>
              </a:path>
              <a:path w="122554" h="109220">
                <a:moveTo>
                  <a:pt x="95125" y="13906"/>
                </a:moveTo>
                <a:lnTo>
                  <a:pt x="69100" y="13906"/>
                </a:lnTo>
                <a:lnTo>
                  <a:pt x="103847" y="35496"/>
                </a:lnTo>
                <a:lnTo>
                  <a:pt x="107962" y="65468"/>
                </a:lnTo>
                <a:lnTo>
                  <a:pt x="96062" y="82550"/>
                </a:lnTo>
                <a:lnTo>
                  <a:pt x="61277" y="94081"/>
                </a:lnTo>
                <a:lnTo>
                  <a:pt x="104777" y="94081"/>
                </a:lnTo>
                <a:lnTo>
                  <a:pt x="122301" y="68910"/>
                </a:lnTo>
                <a:lnTo>
                  <a:pt x="116586" y="27241"/>
                </a:lnTo>
                <a:lnTo>
                  <a:pt x="95125" y="13906"/>
                </a:lnTo>
                <a:close/>
              </a:path>
              <a:path w="122554" h="109220">
                <a:moveTo>
                  <a:pt x="83945" y="6959"/>
                </a:moveTo>
                <a:lnTo>
                  <a:pt x="70929" y="6959"/>
                </a:lnTo>
                <a:lnTo>
                  <a:pt x="67297" y="12788"/>
                </a:lnTo>
                <a:lnTo>
                  <a:pt x="93327" y="12788"/>
                </a:lnTo>
                <a:lnTo>
                  <a:pt x="83945" y="6959"/>
                </a:lnTo>
                <a:close/>
              </a:path>
            </a:pathLst>
          </a:custGeom>
          <a:solidFill>
            <a:srgbClr val="C16A9F"/>
          </a:solidFill>
        </p:spPr>
        <p:txBody>
          <a:bodyPr wrap="square" lIns="0" tIns="0" rIns="0" bIns="0" rtlCol="0"/>
          <a:lstStyle/>
          <a:p>
            <a:endParaRPr sz="2142"/>
          </a:p>
        </p:txBody>
      </p:sp>
      <p:sp>
        <p:nvSpPr>
          <p:cNvPr id="113" name="bk object 113"/>
          <p:cNvSpPr/>
          <p:nvPr/>
        </p:nvSpPr>
        <p:spPr>
          <a:xfrm>
            <a:off x="4330777" y="6268115"/>
            <a:ext cx="139984" cy="126714"/>
          </a:xfrm>
          <a:prstGeom prst="rect">
            <a:avLst/>
          </a:prstGeom>
          <a:blipFill>
            <a:blip r:embed="rId12" cstate="print"/>
            <a:stretch>
              <a:fillRect/>
            </a:stretch>
          </a:blipFill>
        </p:spPr>
        <p:txBody>
          <a:bodyPr wrap="square" lIns="0" tIns="0" rIns="0" bIns="0" rtlCol="0"/>
          <a:lstStyle/>
          <a:p>
            <a:endParaRPr sz="2142"/>
          </a:p>
        </p:txBody>
      </p:sp>
      <p:sp>
        <p:nvSpPr>
          <p:cNvPr id="114" name="bk object 114"/>
          <p:cNvSpPr/>
          <p:nvPr/>
        </p:nvSpPr>
        <p:spPr>
          <a:xfrm>
            <a:off x="5124333" y="6320268"/>
            <a:ext cx="85095" cy="77402"/>
          </a:xfrm>
          <a:prstGeom prst="rect">
            <a:avLst/>
          </a:prstGeom>
          <a:blipFill>
            <a:blip r:embed="rId13" cstate="print"/>
            <a:stretch>
              <a:fillRect/>
            </a:stretch>
          </a:blipFill>
        </p:spPr>
        <p:txBody>
          <a:bodyPr wrap="square" lIns="0" tIns="0" rIns="0" bIns="0" rtlCol="0"/>
          <a:lstStyle/>
          <a:p>
            <a:endParaRPr sz="2142"/>
          </a:p>
        </p:txBody>
      </p:sp>
      <p:sp>
        <p:nvSpPr>
          <p:cNvPr id="115" name="bk object 115"/>
          <p:cNvSpPr/>
          <p:nvPr/>
        </p:nvSpPr>
        <p:spPr>
          <a:xfrm>
            <a:off x="5322725" y="5798721"/>
            <a:ext cx="1023695" cy="1070494"/>
          </a:xfrm>
          <a:prstGeom prst="rect">
            <a:avLst/>
          </a:prstGeom>
          <a:blipFill>
            <a:blip r:embed="rId14" cstate="print"/>
            <a:stretch>
              <a:fillRect/>
            </a:stretch>
          </a:blipFill>
        </p:spPr>
        <p:txBody>
          <a:bodyPr wrap="square" lIns="0" tIns="0" rIns="0" bIns="0" rtlCol="0"/>
          <a:lstStyle/>
          <a:p>
            <a:endParaRPr sz="2142"/>
          </a:p>
        </p:txBody>
      </p:sp>
      <p:sp>
        <p:nvSpPr>
          <p:cNvPr id="116" name="bk object 116"/>
          <p:cNvSpPr/>
          <p:nvPr/>
        </p:nvSpPr>
        <p:spPr>
          <a:xfrm>
            <a:off x="6101322" y="5879131"/>
            <a:ext cx="85095" cy="77402"/>
          </a:xfrm>
          <a:prstGeom prst="rect">
            <a:avLst/>
          </a:prstGeom>
          <a:blipFill>
            <a:blip r:embed="rId15" cstate="print"/>
            <a:stretch>
              <a:fillRect/>
            </a:stretch>
          </a:blipFill>
        </p:spPr>
        <p:txBody>
          <a:bodyPr wrap="square" lIns="0" tIns="0" rIns="0" bIns="0" rtlCol="0"/>
          <a:lstStyle/>
          <a:p>
            <a:endParaRPr sz="2142"/>
          </a:p>
        </p:txBody>
      </p:sp>
      <p:sp>
        <p:nvSpPr>
          <p:cNvPr id="117" name="bk object 117"/>
          <p:cNvSpPr/>
          <p:nvPr/>
        </p:nvSpPr>
        <p:spPr>
          <a:xfrm>
            <a:off x="5681090" y="5776998"/>
            <a:ext cx="85095" cy="77402"/>
          </a:xfrm>
          <a:prstGeom prst="rect">
            <a:avLst/>
          </a:prstGeom>
          <a:blipFill>
            <a:blip r:embed="rId16" cstate="print"/>
            <a:stretch>
              <a:fillRect/>
            </a:stretch>
          </a:blipFill>
        </p:spPr>
        <p:txBody>
          <a:bodyPr wrap="square" lIns="0" tIns="0" rIns="0" bIns="0" rtlCol="0"/>
          <a:lstStyle/>
          <a:p>
            <a:endParaRPr sz="2142"/>
          </a:p>
        </p:txBody>
      </p:sp>
      <p:sp>
        <p:nvSpPr>
          <p:cNvPr id="118" name="bk object 118"/>
          <p:cNvSpPr/>
          <p:nvPr/>
        </p:nvSpPr>
        <p:spPr>
          <a:xfrm>
            <a:off x="5696019" y="5611840"/>
            <a:ext cx="85095" cy="77402"/>
          </a:xfrm>
          <a:prstGeom prst="rect">
            <a:avLst/>
          </a:prstGeom>
          <a:blipFill>
            <a:blip r:embed="rId17" cstate="print"/>
            <a:stretch>
              <a:fillRect/>
            </a:stretch>
          </a:blipFill>
        </p:spPr>
        <p:txBody>
          <a:bodyPr wrap="square" lIns="0" tIns="0" rIns="0" bIns="0" rtlCol="0"/>
          <a:lstStyle/>
          <a:p>
            <a:endParaRPr sz="2142"/>
          </a:p>
        </p:txBody>
      </p:sp>
      <p:sp>
        <p:nvSpPr>
          <p:cNvPr id="119" name="bk object 119"/>
          <p:cNvSpPr/>
          <p:nvPr/>
        </p:nvSpPr>
        <p:spPr>
          <a:xfrm>
            <a:off x="5702429" y="5472760"/>
            <a:ext cx="85095" cy="77402"/>
          </a:xfrm>
          <a:prstGeom prst="rect">
            <a:avLst/>
          </a:prstGeom>
          <a:blipFill>
            <a:blip r:embed="rId18" cstate="print"/>
            <a:stretch>
              <a:fillRect/>
            </a:stretch>
          </a:blipFill>
        </p:spPr>
        <p:txBody>
          <a:bodyPr wrap="square" lIns="0" tIns="0" rIns="0" bIns="0" rtlCol="0"/>
          <a:lstStyle/>
          <a:p>
            <a:endParaRPr sz="2142"/>
          </a:p>
        </p:txBody>
      </p:sp>
      <p:sp>
        <p:nvSpPr>
          <p:cNvPr id="120" name="bk object 120"/>
          <p:cNvSpPr/>
          <p:nvPr/>
        </p:nvSpPr>
        <p:spPr>
          <a:xfrm>
            <a:off x="5881605" y="5483630"/>
            <a:ext cx="85110" cy="77402"/>
          </a:xfrm>
          <a:prstGeom prst="rect">
            <a:avLst/>
          </a:prstGeom>
          <a:blipFill>
            <a:blip r:embed="rId19" cstate="print"/>
            <a:stretch>
              <a:fillRect/>
            </a:stretch>
          </a:blipFill>
        </p:spPr>
        <p:txBody>
          <a:bodyPr wrap="square" lIns="0" tIns="0" rIns="0" bIns="0" rtlCol="0"/>
          <a:lstStyle/>
          <a:p>
            <a:endParaRPr sz="2142"/>
          </a:p>
        </p:txBody>
      </p:sp>
      <p:sp>
        <p:nvSpPr>
          <p:cNvPr id="121" name="bk object 121"/>
          <p:cNvSpPr/>
          <p:nvPr/>
        </p:nvSpPr>
        <p:spPr>
          <a:xfrm>
            <a:off x="5873072" y="5631402"/>
            <a:ext cx="85095" cy="77402"/>
          </a:xfrm>
          <a:prstGeom prst="rect">
            <a:avLst/>
          </a:prstGeom>
          <a:blipFill>
            <a:blip r:embed="rId20" cstate="print"/>
            <a:stretch>
              <a:fillRect/>
            </a:stretch>
          </a:blipFill>
        </p:spPr>
        <p:txBody>
          <a:bodyPr wrap="square" lIns="0" tIns="0" rIns="0" bIns="0" rtlCol="0"/>
          <a:lstStyle/>
          <a:p>
            <a:endParaRPr sz="2142"/>
          </a:p>
        </p:txBody>
      </p:sp>
      <p:sp>
        <p:nvSpPr>
          <p:cNvPr id="122" name="bk object 122"/>
          <p:cNvSpPr/>
          <p:nvPr/>
        </p:nvSpPr>
        <p:spPr>
          <a:xfrm>
            <a:off x="6109854" y="5620533"/>
            <a:ext cx="85110" cy="77402"/>
          </a:xfrm>
          <a:prstGeom prst="rect">
            <a:avLst/>
          </a:prstGeom>
          <a:blipFill>
            <a:blip r:embed="rId21" cstate="print"/>
            <a:stretch>
              <a:fillRect/>
            </a:stretch>
          </a:blipFill>
        </p:spPr>
        <p:txBody>
          <a:bodyPr wrap="square" lIns="0" tIns="0" rIns="0" bIns="0" rtlCol="0"/>
          <a:lstStyle/>
          <a:p>
            <a:endParaRPr sz="2142"/>
          </a:p>
        </p:txBody>
      </p:sp>
      <p:sp>
        <p:nvSpPr>
          <p:cNvPr id="123" name="bk object 123"/>
          <p:cNvSpPr/>
          <p:nvPr/>
        </p:nvSpPr>
        <p:spPr>
          <a:xfrm>
            <a:off x="6348775" y="5939978"/>
            <a:ext cx="85095" cy="77402"/>
          </a:xfrm>
          <a:prstGeom prst="rect">
            <a:avLst/>
          </a:prstGeom>
          <a:blipFill>
            <a:blip r:embed="rId22" cstate="print"/>
            <a:stretch>
              <a:fillRect/>
            </a:stretch>
          </a:blipFill>
        </p:spPr>
        <p:txBody>
          <a:bodyPr wrap="square" lIns="0" tIns="0" rIns="0" bIns="0" rtlCol="0"/>
          <a:lstStyle/>
          <a:p>
            <a:endParaRPr sz="2142"/>
          </a:p>
        </p:txBody>
      </p:sp>
      <p:sp>
        <p:nvSpPr>
          <p:cNvPr id="124" name="bk object 124"/>
          <p:cNvSpPr/>
          <p:nvPr/>
        </p:nvSpPr>
        <p:spPr>
          <a:xfrm>
            <a:off x="6440499" y="5433651"/>
            <a:ext cx="85095" cy="77402"/>
          </a:xfrm>
          <a:prstGeom prst="rect">
            <a:avLst/>
          </a:prstGeom>
          <a:blipFill>
            <a:blip r:embed="rId23" cstate="print"/>
            <a:stretch>
              <a:fillRect/>
            </a:stretch>
          </a:blipFill>
        </p:spPr>
        <p:txBody>
          <a:bodyPr wrap="square" lIns="0" tIns="0" rIns="0" bIns="0" rtlCol="0"/>
          <a:lstStyle/>
          <a:p>
            <a:endParaRPr sz="2142"/>
          </a:p>
        </p:txBody>
      </p:sp>
      <p:sp>
        <p:nvSpPr>
          <p:cNvPr id="125" name="bk object 125"/>
          <p:cNvSpPr/>
          <p:nvPr/>
        </p:nvSpPr>
        <p:spPr>
          <a:xfrm>
            <a:off x="6616971" y="5564039"/>
            <a:ext cx="85095" cy="77402"/>
          </a:xfrm>
          <a:prstGeom prst="rect">
            <a:avLst/>
          </a:prstGeom>
          <a:blipFill>
            <a:blip r:embed="rId24" cstate="print"/>
            <a:stretch>
              <a:fillRect/>
            </a:stretch>
          </a:blipFill>
        </p:spPr>
        <p:txBody>
          <a:bodyPr wrap="square" lIns="0" tIns="0" rIns="0" bIns="0" rtlCol="0"/>
          <a:lstStyle/>
          <a:p>
            <a:endParaRPr sz="2142"/>
          </a:p>
        </p:txBody>
      </p:sp>
      <p:sp>
        <p:nvSpPr>
          <p:cNvPr id="126" name="bk object 126"/>
          <p:cNvSpPr/>
          <p:nvPr/>
        </p:nvSpPr>
        <p:spPr>
          <a:xfrm>
            <a:off x="6310384" y="5653126"/>
            <a:ext cx="85095" cy="77402"/>
          </a:xfrm>
          <a:prstGeom prst="rect">
            <a:avLst/>
          </a:prstGeom>
          <a:blipFill>
            <a:blip r:embed="rId25" cstate="print"/>
            <a:stretch>
              <a:fillRect/>
            </a:stretch>
          </a:blipFill>
        </p:spPr>
        <p:txBody>
          <a:bodyPr wrap="square" lIns="0" tIns="0" rIns="0" bIns="0" rtlCol="0"/>
          <a:lstStyle/>
          <a:p>
            <a:endParaRPr sz="2142"/>
          </a:p>
        </p:txBody>
      </p:sp>
      <p:sp>
        <p:nvSpPr>
          <p:cNvPr id="127" name="bk object 127"/>
          <p:cNvSpPr/>
          <p:nvPr/>
        </p:nvSpPr>
        <p:spPr>
          <a:xfrm>
            <a:off x="6306111" y="5344549"/>
            <a:ext cx="85095" cy="77402"/>
          </a:xfrm>
          <a:prstGeom prst="rect">
            <a:avLst/>
          </a:prstGeom>
          <a:blipFill>
            <a:blip r:embed="rId26" cstate="print"/>
            <a:stretch>
              <a:fillRect/>
            </a:stretch>
          </a:blipFill>
        </p:spPr>
        <p:txBody>
          <a:bodyPr wrap="square" lIns="0" tIns="0" rIns="0" bIns="0" rtlCol="0"/>
          <a:lstStyle/>
          <a:p>
            <a:endParaRPr sz="2142"/>
          </a:p>
        </p:txBody>
      </p:sp>
      <p:sp>
        <p:nvSpPr>
          <p:cNvPr id="128" name="bk object 128"/>
          <p:cNvSpPr/>
          <p:nvPr/>
        </p:nvSpPr>
        <p:spPr>
          <a:xfrm>
            <a:off x="6118388" y="5107689"/>
            <a:ext cx="85095" cy="77402"/>
          </a:xfrm>
          <a:prstGeom prst="rect">
            <a:avLst/>
          </a:prstGeom>
          <a:blipFill>
            <a:blip r:embed="rId20" cstate="print"/>
            <a:stretch>
              <a:fillRect/>
            </a:stretch>
          </a:blipFill>
        </p:spPr>
        <p:txBody>
          <a:bodyPr wrap="square" lIns="0" tIns="0" rIns="0" bIns="0" rtlCol="0"/>
          <a:lstStyle/>
          <a:p>
            <a:endParaRPr sz="2142"/>
          </a:p>
        </p:txBody>
      </p:sp>
      <p:sp>
        <p:nvSpPr>
          <p:cNvPr id="129" name="bk object 129"/>
          <p:cNvSpPr/>
          <p:nvPr/>
        </p:nvSpPr>
        <p:spPr>
          <a:xfrm>
            <a:off x="6284786" y="5122897"/>
            <a:ext cx="85095" cy="77402"/>
          </a:xfrm>
          <a:prstGeom prst="rect">
            <a:avLst/>
          </a:prstGeom>
          <a:blipFill>
            <a:blip r:embed="rId17" cstate="print"/>
            <a:stretch>
              <a:fillRect/>
            </a:stretch>
          </a:blipFill>
        </p:spPr>
        <p:txBody>
          <a:bodyPr wrap="square" lIns="0" tIns="0" rIns="0" bIns="0" rtlCol="0"/>
          <a:lstStyle/>
          <a:p>
            <a:endParaRPr sz="2142"/>
          </a:p>
        </p:txBody>
      </p:sp>
      <p:sp>
        <p:nvSpPr>
          <p:cNvPr id="130" name="bk object 130"/>
          <p:cNvSpPr/>
          <p:nvPr/>
        </p:nvSpPr>
        <p:spPr>
          <a:xfrm>
            <a:off x="6421311" y="5146798"/>
            <a:ext cx="85095" cy="77402"/>
          </a:xfrm>
          <a:prstGeom prst="rect">
            <a:avLst/>
          </a:prstGeom>
          <a:blipFill>
            <a:blip r:embed="rId27" cstate="print"/>
            <a:stretch>
              <a:fillRect/>
            </a:stretch>
          </a:blipFill>
        </p:spPr>
        <p:txBody>
          <a:bodyPr wrap="square" lIns="0" tIns="0" rIns="0" bIns="0" rtlCol="0"/>
          <a:lstStyle/>
          <a:p>
            <a:endParaRPr sz="2142"/>
          </a:p>
        </p:txBody>
      </p:sp>
      <p:sp>
        <p:nvSpPr>
          <p:cNvPr id="131" name="bk object 131"/>
          <p:cNvSpPr/>
          <p:nvPr/>
        </p:nvSpPr>
        <p:spPr>
          <a:xfrm>
            <a:off x="6619689" y="5166360"/>
            <a:ext cx="85110" cy="77402"/>
          </a:xfrm>
          <a:prstGeom prst="rect">
            <a:avLst/>
          </a:prstGeom>
          <a:blipFill>
            <a:blip r:embed="rId19" cstate="print"/>
            <a:stretch>
              <a:fillRect/>
            </a:stretch>
          </a:blipFill>
        </p:spPr>
        <p:txBody>
          <a:bodyPr wrap="square" lIns="0" tIns="0" rIns="0" bIns="0" rtlCol="0"/>
          <a:lstStyle/>
          <a:p>
            <a:endParaRPr sz="2142"/>
          </a:p>
        </p:txBody>
      </p:sp>
      <p:sp>
        <p:nvSpPr>
          <p:cNvPr id="132" name="bk object 132"/>
          <p:cNvSpPr/>
          <p:nvPr/>
        </p:nvSpPr>
        <p:spPr>
          <a:xfrm>
            <a:off x="5853884" y="5081612"/>
            <a:ext cx="85095" cy="77402"/>
          </a:xfrm>
          <a:prstGeom prst="rect">
            <a:avLst/>
          </a:prstGeom>
          <a:blipFill>
            <a:blip r:embed="rId24" cstate="print"/>
            <a:stretch>
              <a:fillRect/>
            </a:stretch>
          </a:blipFill>
        </p:spPr>
        <p:txBody>
          <a:bodyPr wrap="square" lIns="0" tIns="0" rIns="0" bIns="0" rtlCol="0"/>
          <a:lstStyle/>
          <a:p>
            <a:endParaRPr sz="2142"/>
          </a:p>
        </p:txBody>
      </p:sp>
      <p:sp>
        <p:nvSpPr>
          <p:cNvPr id="133" name="bk object 133"/>
          <p:cNvSpPr/>
          <p:nvPr/>
        </p:nvSpPr>
        <p:spPr>
          <a:xfrm>
            <a:off x="5657628" y="5051181"/>
            <a:ext cx="85110" cy="77402"/>
          </a:xfrm>
          <a:prstGeom prst="rect">
            <a:avLst/>
          </a:prstGeom>
          <a:blipFill>
            <a:blip r:embed="rId28" cstate="print"/>
            <a:stretch>
              <a:fillRect/>
            </a:stretch>
          </a:blipFill>
        </p:spPr>
        <p:txBody>
          <a:bodyPr wrap="square" lIns="0" tIns="0" rIns="0" bIns="0" rtlCol="0"/>
          <a:lstStyle/>
          <a:p>
            <a:endParaRPr sz="2142"/>
          </a:p>
        </p:txBody>
      </p:sp>
      <p:sp>
        <p:nvSpPr>
          <p:cNvPr id="134" name="bk object 134"/>
          <p:cNvSpPr/>
          <p:nvPr/>
        </p:nvSpPr>
        <p:spPr>
          <a:xfrm>
            <a:off x="5478439" y="5035973"/>
            <a:ext cx="85095" cy="77402"/>
          </a:xfrm>
          <a:prstGeom prst="rect">
            <a:avLst/>
          </a:prstGeom>
          <a:blipFill>
            <a:blip r:embed="rId29" cstate="print"/>
            <a:stretch>
              <a:fillRect/>
            </a:stretch>
          </a:blipFill>
        </p:spPr>
        <p:txBody>
          <a:bodyPr wrap="square" lIns="0" tIns="0" rIns="0" bIns="0" rtlCol="0"/>
          <a:lstStyle/>
          <a:p>
            <a:endParaRPr sz="2142"/>
          </a:p>
        </p:txBody>
      </p:sp>
      <p:sp>
        <p:nvSpPr>
          <p:cNvPr id="135" name="bk object 135"/>
          <p:cNvSpPr/>
          <p:nvPr/>
        </p:nvSpPr>
        <p:spPr>
          <a:xfrm>
            <a:off x="5290716" y="4936001"/>
            <a:ext cx="85095" cy="77402"/>
          </a:xfrm>
          <a:prstGeom prst="rect">
            <a:avLst/>
          </a:prstGeom>
          <a:blipFill>
            <a:blip r:embed="rId26" cstate="print"/>
            <a:stretch>
              <a:fillRect/>
            </a:stretch>
          </a:blipFill>
        </p:spPr>
        <p:txBody>
          <a:bodyPr wrap="square" lIns="0" tIns="0" rIns="0" bIns="0" rtlCol="0"/>
          <a:lstStyle/>
          <a:p>
            <a:endParaRPr sz="2142"/>
          </a:p>
        </p:txBody>
      </p:sp>
      <p:sp>
        <p:nvSpPr>
          <p:cNvPr id="136" name="bk object 136"/>
          <p:cNvSpPr/>
          <p:nvPr/>
        </p:nvSpPr>
        <p:spPr>
          <a:xfrm>
            <a:off x="5670421" y="4894715"/>
            <a:ext cx="85095" cy="77402"/>
          </a:xfrm>
          <a:prstGeom prst="rect">
            <a:avLst/>
          </a:prstGeom>
          <a:blipFill>
            <a:blip r:embed="rId17" cstate="print"/>
            <a:stretch>
              <a:fillRect/>
            </a:stretch>
          </a:blipFill>
        </p:spPr>
        <p:txBody>
          <a:bodyPr wrap="square" lIns="0" tIns="0" rIns="0" bIns="0" rtlCol="0"/>
          <a:lstStyle/>
          <a:p>
            <a:endParaRPr sz="2142"/>
          </a:p>
        </p:txBody>
      </p:sp>
      <p:sp>
        <p:nvSpPr>
          <p:cNvPr id="137" name="bk object 137"/>
          <p:cNvSpPr/>
          <p:nvPr/>
        </p:nvSpPr>
        <p:spPr>
          <a:xfrm>
            <a:off x="5849014" y="4894715"/>
            <a:ext cx="85110" cy="77402"/>
          </a:xfrm>
          <a:prstGeom prst="rect">
            <a:avLst/>
          </a:prstGeom>
          <a:blipFill>
            <a:blip r:embed="rId19" cstate="print"/>
            <a:stretch>
              <a:fillRect/>
            </a:stretch>
          </a:blipFill>
        </p:spPr>
        <p:txBody>
          <a:bodyPr wrap="square" lIns="0" tIns="0" rIns="0" bIns="0" rtlCol="0"/>
          <a:lstStyle/>
          <a:p>
            <a:endParaRPr sz="2142"/>
          </a:p>
        </p:txBody>
      </p:sp>
      <p:sp>
        <p:nvSpPr>
          <p:cNvPr id="138" name="bk object 138"/>
          <p:cNvSpPr/>
          <p:nvPr/>
        </p:nvSpPr>
        <p:spPr>
          <a:xfrm>
            <a:off x="6033060" y="4899069"/>
            <a:ext cx="85095" cy="77402"/>
          </a:xfrm>
          <a:prstGeom prst="rect">
            <a:avLst/>
          </a:prstGeom>
          <a:blipFill>
            <a:blip r:embed="rId24" cstate="print"/>
            <a:stretch>
              <a:fillRect/>
            </a:stretch>
          </a:blipFill>
        </p:spPr>
        <p:txBody>
          <a:bodyPr wrap="square" lIns="0" tIns="0" rIns="0" bIns="0" rtlCol="0"/>
          <a:lstStyle/>
          <a:p>
            <a:endParaRPr sz="2142"/>
          </a:p>
        </p:txBody>
      </p:sp>
      <p:sp>
        <p:nvSpPr>
          <p:cNvPr id="139" name="bk object 139"/>
          <p:cNvSpPr/>
          <p:nvPr/>
        </p:nvSpPr>
        <p:spPr>
          <a:xfrm>
            <a:off x="6289045" y="4925146"/>
            <a:ext cx="85095" cy="77402"/>
          </a:xfrm>
          <a:prstGeom prst="rect">
            <a:avLst/>
          </a:prstGeom>
          <a:blipFill>
            <a:blip r:embed="rId30" cstate="print"/>
            <a:stretch>
              <a:fillRect/>
            </a:stretch>
          </a:blipFill>
        </p:spPr>
        <p:txBody>
          <a:bodyPr wrap="square" lIns="0" tIns="0" rIns="0" bIns="0" rtlCol="0"/>
          <a:lstStyle/>
          <a:p>
            <a:endParaRPr sz="2142"/>
          </a:p>
        </p:txBody>
      </p:sp>
      <p:sp>
        <p:nvSpPr>
          <p:cNvPr id="140" name="bk object 140"/>
          <p:cNvSpPr/>
          <p:nvPr/>
        </p:nvSpPr>
        <p:spPr>
          <a:xfrm>
            <a:off x="6474630" y="4942532"/>
            <a:ext cx="85110" cy="77402"/>
          </a:xfrm>
          <a:prstGeom prst="rect">
            <a:avLst/>
          </a:prstGeom>
          <a:blipFill>
            <a:blip r:embed="rId31" cstate="print"/>
            <a:stretch>
              <a:fillRect/>
            </a:stretch>
          </a:blipFill>
        </p:spPr>
        <p:txBody>
          <a:bodyPr wrap="square" lIns="0" tIns="0" rIns="0" bIns="0" rtlCol="0"/>
          <a:lstStyle/>
          <a:p>
            <a:endParaRPr sz="2142"/>
          </a:p>
        </p:txBody>
      </p:sp>
      <p:sp>
        <p:nvSpPr>
          <p:cNvPr id="141" name="bk object 141"/>
          <p:cNvSpPr/>
          <p:nvPr/>
        </p:nvSpPr>
        <p:spPr>
          <a:xfrm>
            <a:off x="6662353" y="4981640"/>
            <a:ext cx="85110" cy="77402"/>
          </a:xfrm>
          <a:prstGeom prst="rect">
            <a:avLst/>
          </a:prstGeom>
          <a:blipFill>
            <a:blip r:embed="rId32" cstate="print"/>
            <a:stretch>
              <a:fillRect/>
            </a:stretch>
          </a:blipFill>
        </p:spPr>
        <p:txBody>
          <a:bodyPr wrap="square" lIns="0" tIns="0" rIns="0" bIns="0" rtlCol="0"/>
          <a:lstStyle/>
          <a:p>
            <a:endParaRPr sz="2142"/>
          </a:p>
        </p:txBody>
      </p:sp>
      <p:sp>
        <p:nvSpPr>
          <p:cNvPr id="142" name="bk object 142"/>
          <p:cNvSpPr/>
          <p:nvPr/>
        </p:nvSpPr>
        <p:spPr>
          <a:xfrm>
            <a:off x="5832545" y="4612215"/>
            <a:ext cx="85095" cy="77402"/>
          </a:xfrm>
          <a:prstGeom prst="rect">
            <a:avLst/>
          </a:prstGeom>
          <a:blipFill>
            <a:blip r:embed="rId33" cstate="print"/>
            <a:stretch>
              <a:fillRect/>
            </a:stretch>
          </a:blipFill>
        </p:spPr>
        <p:txBody>
          <a:bodyPr wrap="square" lIns="0" tIns="0" rIns="0" bIns="0" rtlCol="0"/>
          <a:lstStyle/>
          <a:p>
            <a:endParaRPr sz="2142"/>
          </a:p>
        </p:txBody>
      </p:sp>
      <p:sp>
        <p:nvSpPr>
          <p:cNvPr id="143" name="bk object 143"/>
          <p:cNvSpPr/>
          <p:nvPr/>
        </p:nvSpPr>
        <p:spPr>
          <a:xfrm>
            <a:off x="5657032" y="4720864"/>
            <a:ext cx="85110" cy="77402"/>
          </a:xfrm>
          <a:prstGeom prst="rect">
            <a:avLst/>
          </a:prstGeom>
          <a:blipFill>
            <a:blip r:embed="rId31" cstate="print"/>
            <a:stretch>
              <a:fillRect/>
            </a:stretch>
          </a:blipFill>
        </p:spPr>
        <p:txBody>
          <a:bodyPr wrap="square" lIns="0" tIns="0" rIns="0" bIns="0" rtlCol="0"/>
          <a:lstStyle/>
          <a:p>
            <a:endParaRPr sz="2142"/>
          </a:p>
        </p:txBody>
      </p:sp>
      <p:sp>
        <p:nvSpPr>
          <p:cNvPr id="144" name="bk object 144"/>
          <p:cNvSpPr/>
          <p:nvPr/>
        </p:nvSpPr>
        <p:spPr>
          <a:xfrm>
            <a:off x="5642699" y="4586138"/>
            <a:ext cx="85110" cy="77402"/>
          </a:xfrm>
          <a:prstGeom prst="rect">
            <a:avLst/>
          </a:prstGeom>
          <a:blipFill>
            <a:blip r:embed="rId34" cstate="print"/>
            <a:stretch>
              <a:fillRect/>
            </a:stretch>
          </a:blipFill>
        </p:spPr>
        <p:txBody>
          <a:bodyPr wrap="square" lIns="0" tIns="0" rIns="0" bIns="0" rtlCol="0"/>
          <a:lstStyle/>
          <a:p>
            <a:endParaRPr sz="2142"/>
          </a:p>
        </p:txBody>
      </p:sp>
      <p:sp>
        <p:nvSpPr>
          <p:cNvPr id="145" name="bk object 145"/>
          <p:cNvSpPr/>
          <p:nvPr/>
        </p:nvSpPr>
        <p:spPr>
          <a:xfrm>
            <a:off x="5853884" y="4427510"/>
            <a:ext cx="85095" cy="77402"/>
          </a:xfrm>
          <a:prstGeom prst="rect">
            <a:avLst/>
          </a:prstGeom>
          <a:blipFill>
            <a:blip r:embed="rId24" cstate="print"/>
            <a:stretch>
              <a:fillRect/>
            </a:stretch>
          </a:blipFill>
        </p:spPr>
        <p:txBody>
          <a:bodyPr wrap="square" lIns="0" tIns="0" rIns="0" bIns="0" rtlCol="0"/>
          <a:lstStyle/>
          <a:p>
            <a:endParaRPr sz="2142"/>
          </a:p>
        </p:txBody>
      </p:sp>
      <p:sp>
        <p:nvSpPr>
          <p:cNvPr id="146" name="bk object 146"/>
          <p:cNvSpPr/>
          <p:nvPr/>
        </p:nvSpPr>
        <p:spPr>
          <a:xfrm>
            <a:off x="6109854" y="3771234"/>
            <a:ext cx="85110" cy="77402"/>
          </a:xfrm>
          <a:prstGeom prst="rect">
            <a:avLst/>
          </a:prstGeom>
          <a:blipFill>
            <a:blip r:embed="rId31" cstate="print"/>
            <a:stretch>
              <a:fillRect/>
            </a:stretch>
          </a:blipFill>
        </p:spPr>
        <p:txBody>
          <a:bodyPr wrap="square" lIns="0" tIns="0" rIns="0" bIns="0" rtlCol="0"/>
          <a:lstStyle/>
          <a:p>
            <a:endParaRPr sz="2142"/>
          </a:p>
        </p:txBody>
      </p:sp>
      <p:sp>
        <p:nvSpPr>
          <p:cNvPr id="147" name="bk object 147"/>
          <p:cNvSpPr/>
          <p:nvPr/>
        </p:nvSpPr>
        <p:spPr>
          <a:xfrm>
            <a:off x="5039004" y="3673439"/>
            <a:ext cx="85095" cy="77402"/>
          </a:xfrm>
          <a:prstGeom prst="rect">
            <a:avLst/>
          </a:prstGeom>
          <a:blipFill>
            <a:blip r:embed="rId17" cstate="print"/>
            <a:stretch>
              <a:fillRect/>
            </a:stretch>
          </a:blipFill>
        </p:spPr>
        <p:txBody>
          <a:bodyPr wrap="square" lIns="0" tIns="0" rIns="0" bIns="0" rtlCol="0"/>
          <a:lstStyle/>
          <a:p>
            <a:endParaRPr sz="2142"/>
          </a:p>
        </p:txBody>
      </p:sp>
      <p:sp>
        <p:nvSpPr>
          <p:cNvPr id="148" name="bk object 148"/>
          <p:cNvSpPr/>
          <p:nvPr/>
        </p:nvSpPr>
        <p:spPr>
          <a:xfrm>
            <a:off x="5154191" y="3673439"/>
            <a:ext cx="85095" cy="77402"/>
          </a:xfrm>
          <a:prstGeom prst="rect">
            <a:avLst/>
          </a:prstGeom>
          <a:blipFill>
            <a:blip r:embed="rId22" cstate="print"/>
            <a:stretch>
              <a:fillRect/>
            </a:stretch>
          </a:blipFill>
        </p:spPr>
        <p:txBody>
          <a:bodyPr wrap="square" lIns="0" tIns="0" rIns="0" bIns="0" rtlCol="0"/>
          <a:lstStyle/>
          <a:p>
            <a:endParaRPr sz="2142"/>
          </a:p>
        </p:txBody>
      </p:sp>
      <p:sp>
        <p:nvSpPr>
          <p:cNvPr id="149" name="bk object 149"/>
          <p:cNvSpPr/>
          <p:nvPr/>
        </p:nvSpPr>
        <p:spPr>
          <a:xfrm>
            <a:off x="5269392" y="3673439"/>
            <a:ext cx="85095" cy="77402"/>
          </a:xfrm>
          <a:prstGeom prst="rect">
            <a:avLst/>
          </a:prstGeom>
          <a:blipFill>
            <a:blip r:embed="rId22" cstate="print"/>
            <a:stretch>
              <a:fillRect/>
            </a:stretch>
          </a:blipFill>
        </p:spPr>
        <p:txBody>
          <a:bodyPr wrap="square" lIns="0" tIns="0" rIns="0" bIns="0" rtlCol="0"/>
          <a:lstStyle/>
          <a:p>
            <a:endParaRPr sz="2142"/>
          </a:p>
        </p:txBody>
      </p:sp>
      <p:sp>
        <p:nvSpPr>
          <p:cNvPr id="150" name="bk object 150"/>
          <p:cNvSpPr/>
          <p:nvPr/>
        </p:nvSpPr>
        <p:spPr>
          <a:xfrm>
            <a:off x="5036867" y="3797310"/>
            <a:ext cx="85095" cy="77402"/>
          </a:xfrm>
          <a:prstGeom prst="rect">
            <a:avLst/>
          </a:prstGeom>
          <a:blipFill>
            <a:blip r:embed="rId20" cstate="print"/>
            <a:stretch>
              <a:fillRect/>
            </a:stretch>
          </a:blipFill>
        </p:spPr>
        <p:txBody>
          <a:bodyPr wrap="square" lIns="0" tIns="0" rIns="0" bIns="0" rtlCol="0"/>
          <a:lstStyle/>
          <a:p>
            <a:endParaRPr sz="2142"/>
          </a:p>
        </p:txBody>
      </p:sp>
      <p:sp>
        <p:nvSpPr>
          <p:cNvPr id="151" name="bk object 151"/>
          <p:cNvSpPr/>
          <p:nvPr/>
        </p:nvSpPr>
        <p:spPr>
          <a:xfrm>
            <a:off x="5152068" y="3797310"/>
            <a:ext cx="85110" cy="77402"/>
          </a:xfrm>
          <a:prstGeom prst="rect">
            <a:avLst/>
          </a:prstGeom>
          <a:blipFill>
            <a:blip r:embed="rId35" cstate="print"/>
            <a:stretch>
              <a:fillRect/>
            </a:stretch>
          </a:blipFill>
        </p:spPr>
        <p:txBody>
          <a:bodyPr wrap="square" lIns="0" tIns="0" rIns="0" bIns="0" rtlCol="0"/>
          <a:lstStyle/>
          <a:p>
            <a:endParaRPr sz="2142"/>
          </a:p>
        </p:txBody>
      </p:sp>
      <p:sp>
        <p:nvSpPr>
          <p:cNvPr id="152" name="bk object 152"/>
          <p:cNvSpPr/>
          <p:nvPr/>
        </p:nvSpPr>
        <p:spPr>
          <a:xfrm>
            <a:off x="5267254" y="3797310"/>
            <a:ext cx="85110" cy="77402"/>
          </a:xfrm>
          <a:prstGeom prst="rect">
            <a:avLst/>
          </a:prstGeom>
          <a:blipFill>
            <a:blip r:embed="rId36" cstate="print"/>
            <a:stretch>
              <a:fillRect/>
            </a:stretch>
          </a:blipFill>
        </p:spPr>
        <p:txBody>
          <a:bodyPr wrap="square" lIns="0" tIns="0" rIns="0" bIns="0" rtlCol="0"/>
          <a:lstStyle/>
          <a:p>
            <a:endParaRPr sz="2142"/>
          </a:p>
        </p:txBody>
      </p:sp>
      <p:sp>
        <p:nvSpPr>
          <p:cNvPr id="153" name="bk object 153"/>
          <p:cNvSpPr/>
          <p:nvPr/>
        </p:nvSpPr>
        <p:spPr>
          <a:xfrm>
            <a:off x="5030471" y="3949423"/>
            <a:ext cx="85095" cy="77402"/>
          </a:xfrm>
          <a:prstGeom prst="rect">
            <a:avLst/>
          </a:prstGeom>
          <a:blipFill>
            <a:blip r:embed="rId22" cstate="print"/>
            <a:stretch>
              <a:fillRect/>
            </a:stretch>
          </a:blipFill>
        </p:spPr>
        <p:txBody>
          <a:bodyPr wrap="square" lIns="0" tIns="0" rIns="0" bIns="0" rtlCol="0"/>
          <a:lstStyle/>
          <a:p>
            <a:endParaRPr sz="2142"/>
          </a:p>
        </p:txBody>
      </p:sp>
      <p:sp>
        <p:nvSpPr>
          <p:cNvPr id="154" name="bk object 154"/>
          <p:cNvSpPr/>
          <p:nvPr/>
        </p:nvSpPr>
        <p:spPr>
          <a:xfrm>
            <a:off x="5145657" y="3949423"/>
            <a:ext cx="85110" cy="77402"/>
          </a:xfrm>
          <a:prstGeom prst="rect">
            <a:avLst/>
          </a:prstGeom>
          <a:blipFill>
            <a:blip r:embed="rId19" cstate="print"/>
            <a:stretch>
              <a:fillRect/>
            </a:stretch>
          </a:blipFill>
        </p:spPr>
        <p:txBody>
          <a:bodyPr wrap="square" lIns="0" tIns="0" rIns="0" bIns="0" rtlCol="0"/>
          <a:lstStyle/>
          <a:p>
            <a:endParaRPr sz="2142"/>
          </a:p>
        </p:txBody>
      </p:sp>
      <p:sp>
        <p:nvSpPr>
          <p:cNvPr id="155" name="bk object 155"/>
          <p:cNvSpPr/>
          <p:nvPr/>
        </p:nvSpPr>
        <p:spPr>
          <a:xfrm>
            <a:off x="5260858" y="3949423"/>
            <a:ext cx="85110" cy="77402"/>
          </a:xfrm>
          <a:prstGeom prst="rect">
            <a:avLst/>
          </a:prstGeom>
          <a:blipFill>
            <a:blip r:embed="rId19" cstate="print"/>
            <a:stretch>
              <a:fillRect/>
            </a:stretch>
          </a:blipFill>
        </p:spPr>
        <p:txBody>
          <a:bodyPr wrap="square" lIns="0" tIns="0" rIns="0" bIns="0" rtlCol="0"/>
          <a:lstStyle/>
          <a:p>
            <a:endParaRPr sz="2142"/>
          </a:p>
        </p:txBody>
      </p:sp>
      <p:sp>
        <p:nvSpPr>
          <p:cNvPr id="156" name="bk object 156"/>
          <p:cNvSpPr/>
          <p:nvPr/>
        </p:nvSpPr>
        <p:spPr>
          <a:xfrm>
            <a:off x="6109854" y="3932037"/>
            <a:ext cx="85110" cy="77402"/>
          </a:xfrm>
          <a:prstGeom prst="rect">
            <a:avLst/>
          </a:prstGeom>
          <a:blipFill>
            <a:blip r:embed="rId37" cstate="print"/>
            <a:stretch>
              <a:fillRect/>
            </a:stretch>
          </a:blipFill>
        </p:spPr>
        <p:txBody>
          <a:bodyPr wrap="square" lIns="0" tIns="0" rIns="0" bIns="0" rtlCol="0"/>
          <a:lstStyle/>
          <a:p>
            <a:endParaRPr sz="2142"/>
          </a:p>
        </p:txBody>
      </p:sp>
      <p:sp>
        <p:nvSpPr>
          <p:cNvPr id="157" name="bk object 157"/>
          <p:cNvSpPr/>
          <p:nvPr/>
        </p:nvSpPr>
        <p:spPr>
          <a:xfrm>
            <a:off x="5346186" y="3110602"/>
            <a:ext cx="85095" cy="77402"/>
          </a:xfrm>
          <a:prstGeom prst="rect">
            <a:avLst/>
          </a:prstGeom>
          <a:blipFill>
            <a:blip r:embed="rId38" cstate="print"/>
            <a:stretch>
              <a:fillRect/>
            </a:stretch>
          </a:blipFill>
        </p:spPr>
        <p:txBody>
          <a:bodyPr wrap="square" lIns="0" tIns="0" rIns="0" bIns="0" rtlCol="0"/>
          <a:lstStyle/>
          <a:p>
            <a:endParaRPr sz="2142"/>
          </a:p>
        </p:txBody>
      </p:sp>
      <p:sp>
        <p:nvSpPr>
          <p:cNvPr id="158" name="bk object 158"/>
          <p:cNvSpPr/>
          <p:nvPr/>
        </p:nvSpPr>
        <p:spPr>
          <a:xfrm>
            <a:off x="5339776" y="3212750"/>
            <a:ext cx="85095" cy="77402"/>
          </a:xfrm>
          <a:prstGeom prst="rect">
            <a:avLst/>
          </a:prstGeom>
          <a:blipFill>
            <a:blip r:embed="rId24" cstate="print"/>
            <a:stretch>
              <a:fillRect/>
            </a:stretch>
          </a:blipFill>
        </p:spPr>
        <p:txBody>
          <a:bodyPr wrap="square" lIns="0" tIns="0" rIns="0" bIns="0" rtlCol="0"/>
          <a:lstStyle/>
          <a:p>
            <a:endParaRPr sz="2142"/>
          </a:p>
        </p:txBody>
      </p:sp>
      <p:sp>
        <p:nvSpPr>
          <p:cNvPr id="159" name="bk object 159"/>
          <p:cNvSpPr/>
          <p:nvPr/>
        </p:nvSpPr>
        <p:spPr>
          <a:xfrm>
            <a:off x="5333380" y="3312707"/>
            <a:ext cx="85110" cy="77402"/>
          </a:xfrm>
          <a:prstGeom prst="rect">
            <a:avLst/>
          </a:prstGeom>
          <a:blipFill>
            <a:blip r:embed="rId39" cstate="print"/>
            <a:stretch>
              <a:fillRect/>
            </a:stretch>
          </a:blipFill>
        </p:spPr>
        <p:txBody>
          <a:bodyPr wrap="square" lIns="0" tIns="0" rIns="0" bIns="0" rtlCol="0"/>
          <a:lstStyle/>
          <a:p>
            <a:endParaRPr sz="2142"/>
          </a:p>
        </p:txBody>
      </p:sp>
      <p:sp>
        <p:nvSpPr>
          <p:cNvPr id="160" name="bk object 160"/>
          <p:cNvSpPr/>
          <p:nvPr/>
        </p:nvSpPr>
        <p:spPr>
          <a:xfrm>
            <a:off x="5518966" y="3593029"/>
            <a:ext cx="85095" cy="77402"/>
          </a:xfrm>
          <a:prstGeom prst="rect">
            <a:avLst/>
          </a:prstGeom>
          <a:blipFill>
            <a:blip r:embed="rId29" cstate="print"/>
            <a:stretch>
              <a:fillRect/>
            </a:stretch>
          </a:blipFill>
        </p:spPr>
        <p:txBody>
          <a:bodyPr wrap="square" lIns="0" tIns="0" rIns="0" bIns="0" rtlCol="0"/>
          <a:lstStyle/>
          <a:p>
            <a:endParaRPr sz="2142"/>
          </a:p>
        </p:txBody>
      </p:sp>
      <p:sp>
        <p:nvSpPr>
          <p:cNvPr id="161" name="bk object 161"/>
          <p:cNvSpPr/>
          <p:nvPr/>
        </p:nvSpPr>
        <p:spPr>
          <a:xfrm>
            <a:off x="5542442" y="3343123"/>
            <a:ext cx="183230" cy="244737"/>
          </a:xfrm>
          <a:prstGeom prst="rect">
            <a:avLst/>
          </a:prstGeom>
          <a:blipFill>
            <a:blip r:embed="rId40" cstate="print"/>
            <a:stretch>
              <a:fillRect/>
            </a:stretch>
          </a:blipFill>
        </p:spPr>
        <p:txBody>
          <a:bodyPr wrap="square" lIns="0" tIns="0" rIns="0" bIns="0" rtlCol="0"/>
          <a:lstStyle/>
          <a:p>
            <a:endParaRPr sz="2142"/>
          </a:p>
        </p:txBody>
      </p:sp>
      <p:sp>
        <p:nvSpPr>
          <p:cNvPr id="162" name="bk object 162"/>
          <p:cNvSpPr/>
          <p:nvPr/>
        </p:nvSpPr>
        <p:spPr>
          <a:xfrm>
            <a:off x="5651232" y="3191011"/>
            <a:ext cx="85110" cy="77402"/>
          </a:xfrm>
          <a:prstGeom prst="rect">
            <a:avLst/>
          </a:prstGeom>
          <a:blipFill>
            <a:blip r:embed="rId41" cstate="print"/>
            <a:stretch>
              <a:fillRect/>
            </a:stretch>
          </a:blipFill>
        </p:spPr>
        <p:txBody>
          <a:bodyPr wrap="square" lIns="0" tIns="0" rIns="0" bIns="0" rtlCol="0"/>
          <a:lstStyle/>
          <a:p>
            <a:endParaRPr sz="2142"/>
          </a:p>
        </p:txBody>
      </p:sp>
      <p:sp>
        <p:nvSpPr>
          <p:cNvPr id="163" name="bk object 163"/>
          <p:cNvSpPr/>
          <p:nvPr/>
        </p:nvSpPr>
        <p:spPr>
          <a:xfrm>
            <a:off x="5548838" y="3088878"/>
            <a:ext cx="85095" cy="77402"/>
          </a:xfrm>
          <a:prstGeom prst="rect">
            <a:avLst/>
          </a:prstGeom>
          <a:blipFill>
            <a:blip r:embed="rId42" cstate="print"/>
            <a:stretch>
              <a:fillRect/>
            </a:stretch>
          </a:blipFill>
        </p:spPr>
        <p:txBody>
          <a:bodyPr wrap="square" lIns="0" tIns="0" rIns="0" bIns="0" rtlCol="0"/>
          <a:lstStyle/>
          <a:p>
            <a:endParaRPr sz="2142"/>
          </a:p>
        </p:txBody>
      </p:sp>
      <p:sp>
        <p:nvSpPr>
          <p:cNvPr id="164" name="bk object 164"/>
          <p:cNvSpPr/>
          <p:nvPr/>
        </p:nvSpPr>
        <p:spPr>
          <a:xfrm>
            <a:off x="5785622" y="3114956"/>
            <a:ext cx="85095" cy="77402"/>
          </a:xfrm>
          <a:prstGeom prst="rect">
            <a:avLst/>
          </a:prstGeom>
          <a:blipFill>
            <a:blip r:embed="rId43" cstate="print"/>
            <a:stretch>
              <a:fillRect/>
            </a:stretch>
          </a:blipFill>
        </p:spPr>
        <p:txBody>
          <a:bodyPr wrap="square" lIns="0" tIns="0" rIns="0" bIns="0" rtlCol="0"/>
          <a:lstStyle/>
          <a:p>
            <a:endParaRPr sz="2142"/>
          </a:p>
        </p:txBody>
      </p:sp>
      <p:sp>
        <p:nvSpPr>
          <p:cNvPr id="165" name="bk object 165"/>
          <p:cNvSpPr/>
          <p:nvPr/>
        </p:nvSpPr>
        <p:spPr>
          <a:xfrm>
            <a:off x="5804808" y="2091430"/>
            <a:ext cx="1081302" cy="1676797"/>
          </a:xfrm>
          <a:prstGeom prst="rect">
            <a:avLst/>
          </a:prstGeom>
          <a:blipFill>
            <a:blip r:embed="rId44" cstate="print"/>
            <a:stretch>
              <a:fillRect/>
            </a:stretch>
          </a:blipFill>
        </p:spPr>
        <p:txBody>
          <a:bodyPr wrap="square" lIns="0" tIns="0" rIns="0" bIns="0" rtlCol="0"/>
          <a:lstStyle/>
          <a:p>
            <a:endParaRPr sz="2142"/>
          </a:p>
        </p:txBody>
      </p:sp>
      <p:sp>
        <p:nvSpPr>
          <p:cNvPr id="166" name="bk object 166"/>
          <p:cNvSpPr/>
          <p:nvPr/>
        </p:nvSpPr>
        <p:spPr>
          <a:xfrm>
            <a:off x="5928542" y="3614769"/>
            <a:ext cx="85110" cy="77402"/>
          </a:xfrm>
          <a:prstGeom prst="rect">
            <a:avLst/>
          </a:prstGeom>
          <a:blipFill>
            <a:blip r:embed="rId28" cstate="print"/>
            <a:stretch>
              <a:fillRect/>
            </a:stretch>
          </a:blipFill>
        </p:spPr>
        <p:txBody>
          <a:bodyPr wrap="square" lIns="0" tIns="0" rIns="0" bIns="0" rtlCol="0"/>
          <a:lstStyle/>
          <a:p>
            <a:endParaRPr sz="2142"/>
          </a:p>
        </p:txBody>
      </p:sp>
      <p:sp>
        <p:nvSpPr>
          <p:cNvPr id="167" name="bk object 167"/>
          <p:cNvSpPr/>
          <p:nvPr/>
        </p:nvSpPr>
        <p:spPr>
          <a:xfrm>
            <a:off x="6124797" y="3501765"/>
            <a:ext cx="89354" cy="173020"/>
          </a:xfrm>
          <a:prstGeom prst="rect">
            <a:avLst/>
          </a:prstGeom>
          <a:blipFill>
            <a:blip r:embed="rId45" cstate="print"/>
            <a:stretch>
              <a:fillRect/>
            </a:stretch>
          </a:blipFill>
        </p:spPr>
        <p:txBody>
          <a:bodyPr wrap="square" lIns="0" tIns="0" rIns="0" bIns="0" rtlCol="0"/>
          <a:lstStyle/>
          <a:p>
            <a:endParaRPr sz="2142"/>
          </a:p>
        </p:txBody>
      </p:sp>
      <p:sp>
        <p:nvSpPr>
          <p:cNvPr id="168" name="bk object 168"/>
          <p:cNvSpPr/>
          <p:nvPr/>
        </p:nvSpPr>
        <p:spPr>
          <a:xfrm>
            <a:off x="6990861" y="2799864"/>
            <a:ext cx="85095" cy="77402"/>
          </a:xfrm>
          <a:prstGeom prst="rect">
            <a:avLst/>
          </a:prstGeom>
          <a:blipFill>
            <a:blip r:embed="rId20" cstate="print"/>
            <a:stretch>
              <a:fillRect/>
            </a:stretch>
          </a:blipFill>
        </p:spPr>
        <p:txBody>
          <a:bodyPr wrap="square" lIns="0" tIns="0" rIns="0" bIns="0" rtlCol="0"/>
          <a:lstStyle/>
          <a:p>
            <a:endParaRPr sz="2142"/>
          </a:p>
        </p:txBody>
      </p:sp>
      <p:sp>
        <p:nvSpPr>
          <p:cNvPr id="169" name="bk object 169"/>
          <p:cNvSpPr/>
          <p:nvPr/>
        </p:nvSpPr>
        <p:spPr>
          <a:xfrm>
            <a:off x="5687486" y="2821587"/>
            <a:ext cx="85095" cy="77402"/>
          </a:xfrm>
          <a:prstGeom prst="rect">
            <a:avLst/>
          </a:prstGeom>
          <a:blipFill>
            <a:blip r:embed="rId46" cstate="print"/>
            <a:stretch>
              <a:fillRect/>
            </a:stretch>
          </a:blipFill>
        </p:spPr>
        <p:txBody>
          <a:bodyPr wrap="square" lIns="0" tIns="0" rIns="0" bIns="0" rtlCol="0"/>
          <a:lstStyle/>
          <a:p>
            <a:endParaRPr sz="2142"/>
          </a:p>
        </p:txBody>
      </p:sp>
      <p:sp>
        <p:nvSpPr>
          <p:cNvPr id="170" name="bk object 170"/>
          <p:cNvSpPr/>
          <p:nvPr/>
        </p:nvSpPr>
        <p:spPr>
          <a:xfrm>
            <a:off x="5696019" y="2699892"/>
            <a:ext cx="85095" cy="77402"/>
          </a:xfrm>
          <a:prstGeom prst="rect">
            <a:avLst/>
          </a:prstGeom>
          <a:blipFill>
            <a:blip r:embed="rId16" cstate="print"/>
            <a:stretch>
              <a:fillRect/>
            </a:stretch>
          </a:blipFill>
        </p:spPr>
        <p:txBody>
          <a:bodyPr wrap="square" lIns="0" tIns="0" rIns="0" bIns="0" rtlCol="0"/>
          <a:lstStyle/>
          <a:p>
            <a:endParaRPr sz="2142"/>
          </a:p>
        </p:txBody>
      </p:sp>
      <p:sp>
        <p:nvSpPr>
          <p:cNvPr id="171" name="bk object 171"/>
          <p:cNvSpPr/>
          <p:nvPr/>
        </p:nvSpPr>
        <p:spPr>
          <a:xfrm>
            <a:off x="5710962" y="2584712"/>
            <a:ext cx="85095" cy="77402"/>
          </a:xfrm>
          <a:prstGeom prst="rect">
            <a:avLst/>
          </a:prstGeom>
          <a:blipFill>
            <a:blip r:embed="rId47" cstate="print"/>
            <a:stretch>
              <a:fillRect/>
            </a:stretch>
          </a:blipFill>
        </p:spPr>
        <p:txBody>
          <a:bodyPr wrap="square" lIns="0" tIns="0" rIns="0" bIns="0" rtlCol="0"/>
          <a:lstStyle/>
          <a:p>
            <a:endParaRPr sz="2142"/>
          </a:p>
        </p:txBody>
      </p:sp>
      <p:sp>
        <p:nvSpPr>
          <p:cNvPr id="172" name="bk object 172"/>
          <p:cNvSpPr/>
          <p:nvPr/>
        </p:nvSpPr>
        <p:spPr>
          <a:xfrm>
            <a:off x="5448580" y="2347853"/>
            <a:ext cx="85110" cy="77402"/>
          </a:xfrm>
          <a:prstGeom prst="rect">
            <a:avLst/>
          </a:prstGeom>
          <a:blipFill>
            <a:blip r:embed="rId48" cstate="print"/>
            <a:stretch>
              <a:fillRect/>
            </a:stretch>
          </a:blipFill>
        </p:spPr>
        <p:txBody>
          <a:bodyPr wrap="square" lIns="0" tIns="0" rIns="0" bIns="0" rtlCol="0"/>
          <a:lstStyle/>
          <a:p>
            <a:endParaRPr sz="2142"/>
          </a:p>
        </p:txBody>
      </p:sp>
      <p:sp>
        <p:nvSpPr>
          <p:cNvPr id="173" name="bk object 173"/>
          <p:cNvSpPr/>
          <p:nvPr/>
        </p:nvSpPr>
        <p:spPr>
          <a:xfrm>
            <a:off x="5640562" y="2386976"/>
            <a:ext cx="85110" cy="77402"/>
          </a:xfrm>
          <a:prstGeom prst="rect">
            <a:avLst/>
          </a:prstGeom>
          <a:blipFill>
            <a:blip r:embed="rId49" cstate="print"/>
            <a:stretch>
              <a:fillRect/>
            </a:stretch>
          </a:blipFill>
        </p:spPr>
        <p:txBody>
          <a:bodyPr wrap="square" lIns="0" tIns="0" rIns="0" bIns="0" rtlCol="0"/>
          <a:lstStyle/>
          <a:p>
            <a:endParaRPr sz="2142"/>
          </a:p>
        </p:txBody>
      </p:sp>
      <p:sp>
        <p:nvSpPr>
          <p:cNvPr id="174" name="bk object 174"/>
          <p:cNvSpPr/>
          <p:nvPr/>
        </p:nvSpPr>
        <p:spPr>
          <a:xfrm>
            <a:off x="6101322" y="2184872"/>
            <a:ext cx="85095" cy="77402"/>
          </a:xfrm>
          <a:prstGeom prst="rect">
            <a:avLst/>
          </a:prstGeom>
          <a:blipFill>
            <a:blip r:embed="rId17" cstate="print"/>
            <a:stretch>
              <a:fillRect/>
            </a:stretch>
          </a:blipFill>
        </p:spPr>
        <p:txBody>
          <a:bodyPr wrap="square" lIns="0" tIns="0" rIns="0" bIns="0" rtlCol="0"/>
          <a:lstStyle/>
          <a:p>
            <a:endParaRPr sz="2142"/>
          </a:p>
        </p:txBody>
      </p:sp>
      <p:sp>
        <p:nvSpPr>
          <p:cNvPr id="175" name="bk object 175"/>
          <p:cNvSpPr/>
          <p:nvPr/>
        </p:nvSpPr>
        <p:spPr>
          <a:xfrm>
            <a:off x="6101322" y="1995813"/>
            <a:ext cx="85095" cy="77402"/>
          </a:xfrm>
          <a:prstGeom prst="rect">
            <a:avLst/>
          </a:prstGeom>
          <a:blipFill>
            <a:blip r:embed="rId50" cstate="print"/>
            <a:stretch>
              <a:fillRect/>
            </a:stretch>
          </a:blipFill>
        </p:spPr>
        <p:txBody>
          <a:bodyPr wrap="square" lIns="0" tIns="0" rIns="0" bIns="0" rtlCol="0"/>
          <a:lstStyle/>
          <a:p>
            <a:endParaRPr sz="2142"/>
          </a:p>
        </p:txBody>
      </p:sp>
      <p:sp>
        <p:nvSpPr>
          <p:cNvPr id="176" name="bk object 176"/>
          <p:cNvSpPr/>
          <p:nvPr/>
        </p:nvSpPr>
        <p:spPr>
          <a:xfrm>
            <a:off x="5966934" y="2200079"/>
            <a:ext cx="85095" cy="77402"/>
          </a:xfrm>
          <a:prstGeom prst="rect">
            <a:avLst/>
          </a:prstGeom>
          <a:blipFill>
            <a:blip r:embed="rId51" cstate="print"/>
            <a:stretch>
              <a:fillRect/>
            </a:stretch>
          </a:blipFill>
        </p:spPr>
        <p:txBody>
          <a:bodyPr wrap="square" lIns="0" tIns="0" rIns="0" bIns="0" rtlCol="0"/>
          <a:lstStyle/>
          <a:p>
            <a:endParaRPr sz="2142"/>
          </a:p>
        </p:txBody>
      </p:sp>
      <p:sp>
        <p:nvSpPr>
          <p:cNvPr id="177" name="bk object 177"/>
          <p:cNvSpPr/>
          <p:nvPr/>
        </p:nvSpPr>
        <p:spPr>
          <a:xfrm>
            <a:off x="5966934" y="2011022"/>
            <a:ext cx="85095" cy="77402"/>
          </a:xfrm>
          <a:prstGeom prst="rect">
            <a:avLst/>
          </a:prstGeom>
          <a:blipFill>
            <a:blip r:embed="rId52" cstate="print"/>
            <a:stretch>
              <a:fillRect/>
            </a:stretch>
          </a:blipFill>
        </p:spPr>
        <p:txBody>
          <a:bodyPr wrap="square" lIns="0" tIns="0" rIns="0" bIns="0" rtlCol="0"/>
          <a:lstStyle/>
          <a:p>
            <a:endParaRPr sz="2142"/>
          </a:p>
        </p:txBody>
      </p:sp>
      <p:sp>
        <p:nvSpPr>
          <p:cNvPr id="178" name="bk object 178"/>
          <p:cNvSpPr/>
          <p:nvPr/>
        </p:nvSpPr>
        <p:spPr>
          <a:xfrm>
            <a:off x="5832545" y="2180533"/>
            <a:ext cx="85095" cy="77402"/>
          </a:xfrm>
          <a:prstGeom prst="rect">
            <a:avLst/>
          </a:prstGeom>
          <a:blipFill>
            <a:blip r:embed="rId53" cstate="print"/>
            <a:stretch>
              <a:fillRect/>
            </a:stretch>
          </a:blipFill>
        </p:spPr>
        <p:txBody>
          <a:bodyPr wrap="square" lIns="0" tIns="0" rIns="0" bIns="0" rtlCol="0"/>
          <a:lstStyle/>
          <a:p>
            <a:endParaRPr sz="2142"/>
          </a:p>
        </p:txBody>
      </p:sp>
      <p:sp>
        <p:nvSpPr>
          <p:cNvPr id="179" name="bk object 179"/>
          <p:cNvSpPr/>
          <p:nvPr/>
        </p:nvSpPr>
        <p:spPr>
          <a:xfrm>
            <a:off x="5832545" y="1991459"/>
            <a:ext cx="85095" cy="77402"/>
          </a:xfrm>
          <a:prstGeom prst="rect">
            <a:avLst/>
          </a:prstGeom>
          <a:blipFill>
            <a:blip r:embed="rId29" cstate="print"/>
            <a:stretch>
              <a:fillRect/>
            </a:stretch>
          </a:blipFill>
        </p:spPr>
        <p:txBody>
          <a:bodyPr wrap="square" lIns="0" tIns="0" rIns="0" bIns="0" rtlCol="0"/>
          <a:lstStyle/>
          <a:p>
            <a:endParaRPr sz="2142"/>
          </a:p>
        </p:txBody>
      </p:sp>
      <p:sp>
        <p:nvSpPr>
          <p:cNvPr id="180" name="bk object 180"/>
          <p:cNvSpPr/>
          <p:nvPr/>
        </p:nvSpPr>
        <p:spPr>
          <a:xfrm>
            <a:off x="5649096" y="2147925"/>
            <a:ext cx="85095" cy="77402"/>
          </a:xfrm>
          <a:prstGeom prst="rect">
            <a:avLst/>
          </a:prstGeom>
          <a:blipFill>
            <a:blip r:embed="rId54" cstate="print"/>
            <a:stretch>
              <a:fillRect/>
            </a:stretch>
          </a:blipFill>
        </p:spPr>
        <p:txBody>
          <a:bodyPr wrap="square" lIns="0" tIns="0" rIns="0" bIns="0" rtlCol="0"/>
          <a:lstStyle/>
          <a:p>
            <a:endParaRPr sz="2142"/>
          </a:p>
        </p:txBody>
      </p:sp>
      <p:sp>
        <p:nvSpPr>
          <p:cNvPr id="181" name="bk object 181"/>
          <p:cNvSpPr/>
          <p:nvPr/>
        </p:nvSpPr>
        <p:spPr>
          <a:xfrm>
            <a:off x="5649096" y="1958866"/>
            <a:ext cx="85095" cy="77402"/>
          </a:xfrm>
          <a:prstGeom prst="rect">
            <a:avLst/>
          </a:prstGeom>
          <a:blipFill>
            <a:blip r:embed="rId55" cstate="print"/>
            <a:stretch>
              <a:fillRect/>
            </a:stretch>
          </a:blipFill>
        </p:spPr>
        <p:txBody>
          <a:bodyPr wrap="square" lIns="0" tIns="0" rIns="0" bIns="0" rtlCol="0"/>
          <a:lstStyle/>
          <a:p>
            <a:endParaRPr sz="2142"/>
          </a:p>
        </p:txBody>
      </p:sp>
      <p:sp>
        <p:nvSpPr>
          <p:cNvPr id="182" name="bk object 182"/>
          <p:cNvSpPr/>
          <p:nvPr/>
        </p:nvSpPr>
        <p:spPr>
          <a:xfrm>
            <a:off x="5536031" y="1771984"/>
            <a:ext cx="85095" cy="77402"/>
          </a:xfrm>
          <a:prstGeom prst="rect">
            <a:avLst/>
          </a:prstGeom>
          <a:blipFill>
            <a:blip r:embed="rId56" cstate="print"/>
            <a:stretch>
              <a:fillRect/>
            </a:stretch>
          </a:blipFill>
        </p:spPr>
        <p:txBody>
          <a:bodyPr wrap="square" lIns="0" tIns="0" rIns="0" bIns="0" rtlCol="0"/>
          <a:lstStyle/>
          <a:p>
            <a:endParaRPr sz="2142"/>
          </a:p>
        </p:txBody>
      </p:sp>
      <p:sp>
        <p:nvSpPr>
          <p:cNvPr id="183" name="bk object 183"/>
          <p:cNvSpPr/>
          <p:nvPr/>
        </p:nvSpPr>
        <p:spPr>
          <a:xfrm>
            <a:off x="5354719" y="1795885"/>
            <a:ext cx="85095" cy="77402"/>
          </a:xfrm>
          <a:prstGeom prst="rect">
            <a:avLst/>
          </a:prstGeom>
          <a:blipFill>
            <a:blip r:embed="rId57" cstate="print"/>
            <a:stretch>
              <a:fillRect/>
            </a:stretch>
          </a:blipFill>
        </p:spPr>
        <p:txBody>
          <a:bodyPr wrap="square" lIns="0" tIns="0" rIns="0" bIns="0" rtlCol="0"/>
          <a:lstStyle/>
          <a:p>
            <a:endParaRPr sz="2142"/>
          </a:p>
        </p:txBody>
      </p:sp>
      <p:sp>
        <p:nvSpPr>
          <p:cNvPr id="184" name="bk object 184"/>
          <p:cNvSpPr/>
          <p:nvPr/>
        </p:nvSpPr>
        <p:spPr>
          <a:xfrm>
            <a:off x="6001065" y="1745906"/>
            <a:ext cx="85095" cy="77402"/>
          </a:xfrm>
          <a:prstGeom prst="rect">
            <a:avLst/>
          </a:prstGeom>
          <a:blipFill>
            <a:blip r:embed="rId58" cstate="print"/>
            <a:stretch>
              <a:fillRect/>
            </a:stretch>
          </a:blipFill>
        </p:spPr>
        <p:txBody>
          <a:bodyPr wrap="square" lIns="0" tIns="0" rIns="0" bIns="0" rtlCol="0"/>
          <a:lstStyle/>
          <a:p>
            <a:endParaRPr sz="2142"/>
          </a:p>
        </p:txBody>
      </p:sp>
      <p:sp>
        <p:nvSpPr>
          <p:cNvPr id="185" name="bk object 185"/>
          <p:cNvSpPr/>
          <p:nvPr/>
        </p:nvSpPr>
        <p:spPr>
          <a:xfrm>
            <a:off x="6441154" y="1670843"/>
            <a:ext cx="53058" cy="44425"/>
          </a:xfrm>
          <a:custGeom>
            <a:avLst/>
            <a:gdLst/>
            <a:ahLst/>
            <a:cxnLst/>
            <a:rect l="l" t="t" r="r" b="b"/>
            <a:pathLst>
              <a:path w="46354" h="38100">
                <a:moveTo>
                  <a:pt x="26631" y="0"/>
                </a:moveTo>
                <a:lnTo>
                  <a:pt x="10566" y="685"/>
                </a:lnTo>
                <a:lnTo>
                  <a:pt x="0" y="11772"/>
                </a:lnTo>
                <a:lnTo>
                  <a:pt x="1282" y="29540"/>
                </a:lnTo>
                <a:lnTo>
                  <a:pt x="23164" y="37896"/>
                </a:lnTo>
                <a:lnTo>
                  <a:pt x="40538" y="32181"/>
                </a:lnTo>
                <a:lnTo>
                  <a:pt x="45872" y="24574"/>
                </a:lnTo>
                <a:lnTo>
                  <a:pt x="43954" y="10680"/>
                </a:lnTo>
                <a:lnTo>
                  <a:pt x="26631" y="0"/>
                </a:lnTo>
                <a:close/>
              </a:path>
            </a:pathLst>
          </a:custGeom>
          <a:solidFill>
            <a:srgbClr val="AB0779"/>
          </a:solidFill>
        </p:spPr>
        <p:txBody>
          <a:bodyPr wrap="square" lIns="0" tIns="0" rIns="0" bIns="0" rtlCol="0"/>
          <a:lstStyle/>
          <a:p>
            <a:endParaRPr sz="2142"/>
          </a:p>
        </p:txBody>
      </p:sp>
      <p:sp>
        <p:nvSpPr>
          <p:cNvPr id="186" name="bk object 186"/>
          <p:cNvSpPr/>
          <p:nvPr/>
        </p:nvSpPr>
        <p:spPr>
          <a:xfrm>
            <a:off x="6424988" y="1666534"/>
            <a:ext cx="85765" cy="65897"/>
          </a:xfrm>
          <a:custGeom>
            <a:avLst/>
            <a:gdLst/>
            <a:ahLst/>
            <a:cxnLst/>
            <a:rect l="l" t="t" r="r" b="b"/>
            <a:pathLst>
              <a:path w="74929" h="56515">
                <a:moveTo>
                  <a:pt x="40589" y="0"/>
                </a:moveTo>
                <a:lnTo>
                  <a:pt x="9906" y="0"/>
                </a:lnTo>
                <a:lnTo>
                  <a:pt x="0" y="10388"/>
                </a:lnTo>
                <a:lnTo>
                  <a:pt x="2362" y="42964"/>
                </a:lnTo>
                <a:lnTo>
                  <a:pt x="36957" y="56184"/>
                </a:lnTo>
                <a:lnTo>
                  <a:pt x="63284" y="47510"/>
                </a:lnTo>
                <a:lnTo>
                  <a:pt x="67433" y="41605"/>
                </a:lnTo>
                <a:lnTo>
                  <a:pt x="37299" y="41605"/>
                </a:lnTo>
                <a:lnTo>
                  <a:pt x="15417" y="33248"/>
                </a:lnTo>
                <a:lnTo>
                  <a:pt x="14135" y="15481"/>
                </a:lnTo>
                <a:lnTo>
                  <a:pt x="24701" y="4394"/>
                </a:lnTo>
                <a:lnTo>
                  <a:pt x="40767" y="3708"/>
                </a:lnTo>
                <a:lnTo>
                  <a:pt x="66940" y="3708"/>
                </a:lnTo>
                <a:lnTo>
                  <a:pt x="65126" y="2590"/>
                </a:lnTo>
                <a:lnTo>
                  <a:pt x="38976" y="2590"/>
                </a:lnTo>
                <a:lnTo>
                  <a:pt x="40589" y="0"/>
                </a:lnTo>
                <a:close/>
              </a:path>
              <a:path w="74929" h="56515">
                <a:moveTo>
                  <a:pt x="66940" y="3708"/>
                </a:moveTo>
                <a:lnTo>
                  <a:pt x="40767" y="3708"/>
                </a:lnTo>
                <a:lnTo>
                  <a:pt x="58089" y="14376"/>
                </a:lnTo>
                <a:lnTo>
                  <a:pt x="60007" y="28282"/>
                </a:lnTo>
                <a:lnTo>
                  <a:pt x="54673" y="35890"/>
                </a:lnTo>
                <a:lnTo>
                  <a:pt x="37299" y="41605"/>
                </a:lnTo>
                <a:lnTo>
                  <a:pt x="67433" y="41605"/>
                </a:lnTo>
                <a:lnTo>
                  <a:pt x="74358" y="31750"/>
                </a:lnTo>
                <a:lnTo>
                  <a:pt x="70815" y="6096"/>
                </a:lnTo>
                <a:lnTo>
                  <a:pt x="66940" y="3708"/>
                </a:lnTo>
                <a:close/>
              </a:path>
              <a:path w="74929" h="56515">
                <a:moveTo>
                  <a:pt x="60921" y="0"/>
                </a:moveTo>
                <a:lnTo>
                  <a:pt x="40589" y="0"/>
                </a:lnTo>
                <a:lnTo>
                  <a:pt x="38976" y="2590"/>
                </a:lnTo>
                <a:lnTo>
                  <a:pt x="65126" y="2590"/>
                </a:lnTo>
                <a:lnTo>
                  <a:pt x="60921" y="0"/>
                </a:lnTo>
                <a:close/>
              </a:path>
            </a:pathLst>
          </a:custGeom>
          <a:solidFill>
            <a:srgbClr val="C16A9F"/>
          </a:solidFill>
        </p:spPr>
        <p:txBody>
          <a:bodyPr wrap="square" lIns="0" tIns="0" rIns="0" bIns="0" rtlCol="0"/>
          <a:lstStyle/>
          <a:p>
            <a:endParaRPr sz="2142"/>
          </a:p>
        </p:txBody>
      </p:sp>
      <p:sp>
        <p:nvSpPr>
          <p:cNvPr id="187" name="bk object 187"/>
          <p:cNvSpPr/>
          <p:nvPr/>
        </p:nvSpPr>
        <p:spPr>
          <a:xfrm>
            <a:off x="6357308" y="1815447"/>
            <a:ext cx="85095" cy="77402"/>
          </a:xfrm>
          <a:prstGeom prst="rect">
            <a:avLst/>
          </a:prstGeom>
          <a:blipFill>
            <a:blip r:embed="rId15" cstate="print"/>
            <a:stretch>
              <a:fillRect/>
            </a:stretch>
          </a:blipFill>
        </p:spPr>
        <p:txBody>
          <a:bodyPr wrap="square" lIns="0" tIns="0" rIns="0" bIns="0" rtlCol="0"/>
          <a:lstStyle/>
          <a:p>
            <a:endParaRPr sz="2142"/>
          </a:p>
        </p:txBody>
      </p:sp>
      <p:sp>
        <p:nvSpPr>
          <p:cNvPr id="188" name="bk object 188"/>
          <p:cNvSpPr/>
          <p:nvPr/>
        </p:nvSpPr>
        <p:spPr>
          <a:xfrm>
            <a:off x="6603873" y="1666534"/>
            <a:ext cx="53058" cy="33319"/>
          </a:xfrm>
          <a:custGeom>
            <a:avLst/>
            <a:gdLst/>
            <a:ahLst/>
            <a:cxnLst/>
            <a:rect l="l" t="t" r="r" b="b"/>
            <a:pathLst>
              <a:path w="46354" h="28575">
                <a:moveTo>
                  <a:pt x="41782" y="0"/>
                </a:moveTo>
                <a:lnTo>
                  <a:pt x="2324" y="0"/>
                </a:lnTo>
                <a:lnTo>
                  <a:pt x="0" y="2425"/>
                </a:lnTo>
                <a:lnTo>
                  <a:pt x="1282" y="20205"/>
                </a:lnTo>
                <a:lnTo>
                  <a:pt x="23164" y="28562"/>
                </a:lnTo>
                <a:lnTo>
                  <a:pt x="40538" y="22847"/>
                </a:lnTo>
                <a:lnTo>
                  <a:pt x="45872" y="15240"/>
                </a:lnTo>
                <a:lnTo>
                  <a:pt x="43954" y="1333"/>
                </a:lnTo>
                <a:lnTo>
                  <a:pt x="41782" y="0"/>
                </a:lnTo>
                <a:close/>
              </a:path>
            </a:pathLst>
          </a:custGeom>
          <a:solidFill>
            <a:srgbClr val="AB0779"/>
          </a:solidFill>
        </p:spPr>
        <p:txBody>
          <a:bodyPr wrap="square" lIns="0" tIns="0" rIns="0" bIns="0" rtlCol="0"/>
          <a:lstStyle/>
          <a:p>
            <a:endParaRPr sz="2142"/>
          </a:p>
        </p:txBody>
      </p:sp>
      <p:sp>
        <p:nvSpPr>
          <p:cNvPr id="189" name="bk object 189"/>
          <p:cNvSpPr/>
          <p:nvPr/>
        </p:nvSpPr>
        <p:spPr>
          <a:xfrm>
            <a:off x="6587928" y="1666533"/>
            <a:ext cx="85038" cy="50348"/>
          </a:xfrm>
          <a:custGeom>
            <a:avLst/>
            <a:gdLst/>
            <a:ahLst/>
            <a:cxnLst/>
            <a:rect l="l" t="t" r="r" b="b"/>
            <a:pathLst>
              <a:path w="74295" h="43180">
                <a:moveTo>
                  <a:pt x="16256" y="0"/>
                </a:moveTo>
                <a:lnTo>
                  <a:pt x="0" y="0"/>
                </a:lnTo>
                <a:lnTo>
                  <a:pt x="2159" y="29908"/>
                </a:lnTo>
                <a:lnTo>
                  <a:pt x="36753" y="43141"/>
                </a:lnTo>
                <a:lnTo>
                  <a:pt x="63093" y="34467"/>
                </a:lnTo>
                <a:lnTo>
                  <a:pt x="67235" y="28562"/>
                </a:lnTo>
                <a:lnTo>
                  <a:pt x="37096" y="28562"/>
                </a:lnTo>
                <a:lnTo>
                  <a:pt x="15214" y="20205"/>
                </a:lnTo>
                <a:lnTo>
                  <a:pt x="13944" y="2425"/>
                </a:lnTo>
                <a:lnTo>
                  <a:pt x="16256" y="0"/>
                </a:lnTo>
                <a:close/>
              </a:path>
              <a:path w="74295" h="43180">
                <a:moveTo>
                  <a:pt x="71564" y="0"/>
                </a:moveTo>
                <a:lnTo>
                  <a:pt x="55714" y="0"/>
                </a:lnTo>
                <a:lnTo>
                  <a:pt x="57886" y="1333"/>
                </a:lnTo>
                <a:lnTo>
                  <a:pt x="59804" y="15240"/>
                </a:lnTo>
                <a:lnTo>
                  <a:pt x="54470" y="22847"/>
                </a:lnTo>
                <a:lnTo>
                  <a:pt x="37096" y="28562"/>
                </a:lnTo>
                <a:lnTo>
                  <a:pt x="67235" y="28562"/>
                </a:lnTo>
                <a:lnTo>
                  <a:pt x="74155" y="18694"/>
                </a:lnTo>
                <a:lnTo>
                  <a:pt x="71564" y="0"/>
                </a:lnTo>
                <a:close/>
              </a:path>
            </a:pathLst>
          </a:custGeom>
          <a:solidFill>
            <a:srgbClr val="C16A9F"/>
          </a:solidFill>
        </p:spPr>
        <p:txBody>
          <a:bodyPr wrap="square" lIns="0" tIns="0" rIns="0" bIns="0" rtlCol="0"/>
          <a:lstStyle/>
          <a:p>
            <a:endParaRPr sz="2142"/>
          </a:p>
        </p:txBody>
      </p:sp>
      <p:sp>
        <p:nvSpPr>
          <p:cNvPr id="190" name="bk object 190"/>
          <p:cNvSpPr/>
          <p:nvPr/>
        </p:nvSpPr>
        <p:spPr>
          <a:xfrm>
            <a:off x="6685816" y="1850217"/>
            <a:ext cx="85095" cy="77402"/>
          </a:xfrm>
          <a:prstGeom prst="rect">
            <a:avLst/>
          </a:prstGeom>
          <a:blipFill>
            <a:blip r:embed="rId59" cstate="print"/>
            <a:stretch>
              <a:fillRect/>
            </a:stretch>
          </a:blipFill>
        </p:spPr>
        <p:txBody>
          <a:bodyPr wrap="square" lIns="0" tIns="0" rIns="0" bIns="0" rtlCol="0"/>
          <a:lstStyle/>
          <a:p>
            <a:endParaRPr sz="2142"/>
          </a:p>
        </p:txBody>
      </p:sp>
      <p:sp>
        <p:nvSpPr>
          <p:cNvPr id="191" name="bk object 191"/>
          <p:cNvSpPr/>
          <p:nvPr/>
        </p:nvSpPr>
        <p:spPr>
          <a:xfrm>
            <a:off x="6645288" y="2034921"/>
            <a:ext cx="85095" cy="77402"/>
          </a:xfrm>
          <a:prstGeom prst="rect">
            <a:avLst/>
          </a:prstGeom>
          <a:blipFill>
            <a:blip r:embed="rId17" cstate="print"/>
            <a:stretch>
              <a:fillRect/>
            </a:stretch>
          </a:blipFill>
        </p:spPr>
        <p:txBody>
          <a:bodyPr wrap="square" lIns="0" tIns="0" rIns="0" bIns="0" rtlCol="0"/>
          <a:lstStyle/>
          <a:p>
            <a:endParaRPr sz="2142"/>
          </a:p>
        </p:txBody>
      </p:sp>
      <p:sp>
        <p:nvSpPr>
          <p:cNvPr id="192" name="bk object 192"/>
          <p:cNvSpPr/>
          <p:nvPr/>
        </p:nvSpPr>
        <p:spPr>
          <a:xfrm>
            <a:off x="5469905" y="2150101"/>
            <a:ext cx="85110" cy="77402"/>
          </a:xfrm>
          <a:prstGeom prst="rect">
            <a:avLst/>
          </a:prstGeom>
          <a:blipFill>
            <a:blip r:embed="rId60" cstate="print"/>
            <a:stretch>
              <a:fillRect/>
            </a:stretch>
          </a:blipFill>
        </p:spPr>
        <p:txBody>
          <a:bodyPr wrap="square" lIns="0" tIns="0" rIns="0" bIns="0" rtlCol="0"/>
          <a:lstStyle/>
          <a:p>
            <a:endParaRPr sz="2142"/>
          </a:p>
        </p:txBody>
      </p:sp>
      <p:sp>
        <p:nvSpPr>
          <p:cNvPr id="193" name="bk object 193"/>
          <p:cNvSpPr/>
          <p:nvPr/>
        </p:nvSpPr>
        <p:spPr>
          <a:xfrm>
            <a:off x="5469905" y="1961043"/>
            <a:ext cx="85110" cy="77402"/>
          </a:xfrm>
          <a:prstGeom prst="rect">
            <a:avLst/>
          </a:prstGeom>
          <a:blipFill>
            <a:blip r:embed="rId61" cstate="print"/>
            <a:stretch>
              <a:fillRect/>
            </a:stretch>
          </a:blipFill>
        </p:spPr>
        <p:txBody>
          <a:bodyPr wrap="square" lIns="0" tIns="0" rIns="0" bIns="0" rtlCol="0"/>
          <a:lstStyle/>
          <a:p>
            <a:endParaRPr sz="2142"/>
          </a:p>
        </p:txBody>
      </p:sp>
      <p:sp>
        <p:nvSpPr>
          <p:cNvPr id="194" name="bk object 194"/>
          <p:cNvSpPr/>
          <p:nvPr/>
        </p:nvSpPr>
        <p:spPr>
          <a:xfrm>
            <a:off x="6918339" y="3167110"/>
            <a:ext cx="85110" cy="77402"/>
          </a:xfrm>
          <a:prstGeom prst="rect">
            <a:avLst/>
          </a:prstGeom>
          <a:blipFill>
            <a:blip r:embed="rId62" cstate="print"/>
            <a:stretch>
              <a:fillRect/>
            </a:stretch>
          </a:blipFill>
        </p:spPr>
        <p:txBody>
          <a:bodyPr wrap="square" lIns="0" tIns="0" rIns="0" bIns="0" rtlCol="0"/>
          <a:lstStyle/>
          <a:p>
            <a:endParaRPr sz="2142"/>
          </a:p>
        </p:txBody>
      </p:sp>
      <p:sp>
        <p:nvSpPr>
          <p:cNvPr id="195" name="bk object 195"/>
          <p:cNvSpPr/>
          <p:nvPr/>
        </p:nvSpPr>
        <p:spPr>
          <a:xfrm>
            <a:off x="6997257" y="3516974"/>
            <a:ext cx="85095" cy="77402"/>
          </a:xfrm>
          <a:prstGeom prst="rect">
            <a:avLst/>
          </a:prstGeom>
          <a:blipFill>
            <a:blip r:embed="rId22" cstate="print"/>
            <a:stretch>
              <a:fillRect/>
            </a:stretch>
          </a:blipFill>
        </p:spPr>
        <p:txBody>
          <a:bodyPr wrap="square" lIns="0" tIns="0" rIns="0" bIns="0" rtlCol="0"/>
          <a:lstStyle/>
          <a:p>
            <a:endParaRPr sz="2142"/>
          </a:p>
        </p:txBody>
      </p:sp>
      <p:sp>
        <p:nvSpPr>
          <p:cNvPr id="196" name="bk object 196"/>
          <p:cNvSpPr/>
          <p:nvPr/>
        </p:nvSpPr>
        <p:spPr>
          <a:xfrm>
            <a:off x="7317246" y="3612592"/>
            <a:ext cx="85095" cy="77402"/>
          </a:xfrm>
          <a:prstGeom prst="rect">
            <a:avLst/>
          </a:prstGeom>
          <a:blipFill>
            <a:blip r:embed="rId27" cstate="print"/>
            <a:stretch>
              <a:fillRect/>
            </a:stretch>
          </a:blipFill>
        </p:spPr>
        <p:txBody>
          <a:bodyPr wrap="square" lIns="0" tIns="0" rIns="0" bIns="0" rtlCol="0"/>
          <a:lstStyle/>
          <a:p>
            <a:endParaRPr sz="2142"/>
          </a:p>
        </p:txBody>
      </p:sp>
      <p:sp>
        <p:nvSpPr>
          <p:cNvPr id="197" name="bk object 197"/>
          <p:cNvSpPr/>
          <p:nvPr/>
        </p:nvSpPr>
        <p:spPr>
          <a:xfrm>
            <a:off x="7287374" y="3777749"/>
            <a:ext cx="85110" cy="77402"/>
          </a:xfrm>
          <a:prstGeom prst="rect">
            <a:avLst/>
          </a:prstGeom>
          <a:blipFill>
            <a:blip r:embed="rId37" cstate="print"/>
            <a:stretch>
              <a:fillRect/>
            </a:stretch>
          </a:blipFill>
        </p:spPr>
        <p:txBody>
          <a:bodyPr wrap="square" lIns="0" tIns="0" rIns="0" bIns="0" rtlCol="0"/>
          <a:lstStyle/>
          <a:p>
            <a:endParaRPr sz="2142"/>
          </a:p>
        </p:txBody>
      </p:sp>
      <p:sp>
        <p:nvSpPr>
          <p:cNvPr id="198" name="bk object 198"/>
          <p:cNvSpPr/>
          <p:nvPr/>
        </p:nvSpPr>
        <p:spPr>
          <a:xfrm>
            <a:off x="6099199" y="4194990"/>
            <a:ext cx="85110" cy="77402"/>
          </a:xfrm>
          <a:prstGeom prst="rect">
            <a:avLst/>
          </a:prstGeom>
          <a:blipFill>
            <a:blip r:embed="rId63" cstate="print"/>
            <a:stretch>
              <a:fillRect/>
            </a:stretch>
          </a:blipFill>
        </p:spPr>
        <p:txBody>
          <a:bodyPr wrap="square" lIns="0" tIns="0" rIns="0" bIns="0" rtlCol="0"/>
          <a:lstStyle/>
          <a:p>
            <a:endParaRPr sz="2142"/>
          </a:p>
        </p:txBody>
      </p:sp>
      <p:sp>
        <p:nvSpPr>
          <p:cNvPr id="199" name="bk object 199"/>
          <p:cNvSpPr/>
          <p:nvPr/>
        </p:nvSpPr>
        <p:spPr>
          <a:xfrm>
            <a:off x="5915736" y="3897267"/>
            <a:ext cx="85095" cy="77402"/>
          </a:xfrm>
          <a:prstGeom prst="rect">
            <a:avLst/>
          </a:prstGeom>
          <a:blipFill>
            <a:blip r:embed="rId17" cstate="print"/>
            <a:stretch>
              <a:fillRect/>
            </a:stretch>
          </a:blipFill>
        </p:spPr>
        <p:txBody>
          <a:bodyPr wrap="square" lIns="0" tIns="0" rIns="0" bIns="0" rtlCol="0"/>
          <a:lstStyle/>
          <a:p>
            <a:endParaRPr sz="2142"/>
          </a:p>
        </p:txBody>
      </p:sp>
      <p:sp>
        <p:nvSpPr>
          <p:cNvPr id="200" name="bk object 200"/>
          <p:cNvSpPr/>
          <p:nvPr/>
        </p:nvSpPr>
        <p:spPr>
          <a:xfrm>
            <a:off x="5672557" y="4460104"/>
            <a:ext cx="85110" cy="77402"/>
          </a:xfrm>
          <a:prstGeom prst="rect">
            <a:avLst/>
          </a:prstGeom>
          <a:blipFill>
            <a:blip r:embed="rId64" cstate="print"/>
            <a:stretch>
              <a:fillRect/>
            </a:stretch>
          </a:blipFill>
        </p:spPr>
        <p:txBody>
          <a:bodyPr wrap="square" lIns="0" tIns="0" rIns="0" bIns="0" rtlCol="0"/>
          <a:lstStyle/>
          <a:p>
            <a:endParaRPr sz="2142"/>
          </a:p>
        </p:txBody>
      </p:sp>
      <p:sp>
        <p:nvSpPr>
          <p:cNvPr id="201" name="bk object 201"/>
          <p:cNvSpPr/>
          <p:nvPr/>
        </p:nvSpPr>
        <p:spPr>
          <a:xfrm>
            <a:off x="5877346" y="7209065"/>
            <a:ext cx="85095" cy="77402"/>
          </a:xfrm>
          <a:prstGeom prst="rect">
            <a:avLst/>
          </a:prstGeom>
          <a:blipFill>
            <a:blip r:embed="rId16" cstate="print"/>
            <a:stretch>
              <a:fillRect/>
            </a:stretch>
          </a:blipFill>
        </p:spPr>
        <p:txBody>
          <a:bodyPr wrap="square" lIns="0" tIns="0" rIns="0" bIns="0" rtlCol="0"/>
          <a:lstStyle/>
          <a:p>
            <a:endParaRPr sz="2142"/>
          </a:p>
        </p:txBody>
      </p:sp>
      <p:sp>
        <p:nvSpPr>
          <p:cNvPr id="202" name="bk object 202"/>
          <p:cNvSpPr/>
          <p:nvPr/>
        </p:nvSpPr>
        <p:spPr>
          <a:xfrm>
            <a:off x="6050125" y="7217758"/>
            <a:ext cx="85095" cy="77402"/>
          </a:xfrm>
          <a:prstGeom prst="rect">
            <a:avLst/>
          </a:prstGeom>
          <a:blipFill>
            <a:blip r:embed="rId65" cstate="print"/>
            <a:stretch>
              <a:fillRect/>
            </a:stretch>
          </a:blipFill>
        </p:spPr>
        <p:txBody>
          <a:bodyPr wrap="square" lIns="0" tIns="0" rIns="0" bIns="0" rtlCol="0"/>
          <a:lstStyle/>
          <a:p>
            <a:endParaRPr sz="2142"/>
          </a:p>
        </p:txBody>
      </p:sp>
      <p:sp>
        <p:nvSpPr>
          <p:cNvPr id="203" name="bk object 203"/>
          <p:cNvSpPr/>
          <p:nvPr/>
        </p:nvSpPr>
        <p:spPr>
          <a:xfrm>
            <a:off x="6041606" y="6963505"/>
            <a:ext cx="85095" cy="77402"/>
          </a:xfrm>
          <a:prstGeom prst="rect">
            <a:avLst/>
          </a:prstGeom>
          <a:blipFill>
            <a:blip r:embed="rId66" cstate="print"/>
            <a:stretch>
              <a:fillRect/>
            </a:stretch>
          </a:blipFill>
        </p:spPr>
        <p:txBody>
          <a:bodyPr wrap="square" lIns="0" tIns="0" rIns="0" bIns="0" rtlCol="0"/>
          <a:lstStyle/>
          <a:p>
            <a:endParaRPr sz="2142"/>
          </a:p>
        </p:txBody>
      </p:sp>
      <p:sp>
        <p:nvSpPr>
          <p:cNvPr id="204" name="bk object 204"/>
          <p:cNvSpPr/>
          <p:nvPr/>
        </p:nvSpPr>
        <p:spPr>
          <a:xfrm>
            <a:off x="6203716" y="6993928"/>
            <a:ext cx="85110" cy="77402"/>
          </a:xfrm>
          <a:prstGeom prst="rect">
            <a:avLst/>
          </a:prstGeom>
          <a:blipFill>
            <a:blip r:embed="rId67" cstate="print"/>
            <a:stretch>
              <a:fillRect/>
            </a:stretch>
          </a:blipFill>
        </p:spPr>
        <p:txBody>
          <a:bodyPr wrap="square" lIns="0" tIns="0" rIns="0" bIns="0" rtlCol="0"/>
          <a:lstStyle/>
          <a:p>
            <a:endParaRPr sz="2142"/>
          </a:p>
        </p:txBody>
      </p:sp>
      <p:sp>
        <p:nvSpPr>
          <p:cNvPr id="205" name="bk object 205"/>
          <p:cNvSpPr/>
          <p:nvPr/>
        </p:nvSpPr>
        <p:spPr>
          <a:xfrm>
            <a:off x="6403650" y="7013485"/>
            <a:ext cx="85095" cy="77402"/>
          </a:xfrm>
          <a:prstGeom prst="rect">
            <a:avLst/>
          </a:prstGeom>
          <a:blipFill>
            <a:blip r:embed="rId56" cstate="print"/>
            <a:stretch>
              <a:fillRect/>
            </a:stretch>
          </a:blipFill>
        </p:spPr>
        <p:txBody>
          <a:bodyPr wrap="square" lIns="0" tIns="0" rIns="0" bIns="0" rtlCol="0"/>
          <a:lstStyle/>
          <a:p>
            <a:endParaRPr sz="2142"/>
          </a:p>
        </p:txBody>
      </p:sp>
      <p:sp>
        <p:nvSpPr>
          <p:cNvPr id="206" name="bk object 206"/>
          <p:cNvSpPr/>
          <p:nvPr/>
        </p:nvSpPr>
        <p:spPr>
          <a:xfrm>
            <a:off x="6410641" y="7232970"/>
            <a:ext cx="85095" cy="77402"/>
          </a:xfrm>
          <a:prstGeom prst="rect">
            <a:avLst/>
          </a:prstGeom>
          <a:blipFill>
            <a:blip r:embed="rId68" cstate="print"/>
            <a:stretch>
              <a:fillRect/>
            </a:stretch>
          </a:blipFill>
        </p:spPr>
        <p:txBody>
          <a:bodyPr wrap="square" lIns="0" tIns="0" rIns="0" bIns="0" rtlCol="0"/>
          <a:lstStyle/>
          <a:p>
            <a:endParaRPr sz="2142"/>
          </a:p>
        </p:txBody>
      </p:sp>
      <p:sp>
        <p:nvSpPr>
          <p:cNvPr id="207" name="bk object 207"/>
          <p:cNvSpPr/>
          <p:nvPr/>
        </p:nvSpPr>
        <p:spPr>
          <a:xfrm>
            <a:off x="6410641" y="7465487"/>
            <a:ext cx="85110" cy="77402"/>
          </a:xfrm>
          <a:prstGeom prst="rect">
            <a:avLst/>
          </a:prstGeom>
          <a:blipFill>
            <a:blip r:embed="rId69" cstate="print"/>
            <a:stretch>
              <a:fillRect/>
            </a:stretch>
          </a:blipFill>
        </p:spPr>
        <p:txBody>
          <a:bodyPr wrap="square" lIns="0" tIns="0" rIns="0" bIns="0" rtlCol="0"/>
          <a:lstStyle/>
          <a:p>
            <a:endParaRPr sz="2142"/>
          </a:p>
        </p:txBody>
      </p:sp>
      <p:sp>
        <p:nvSpPr>
          <p:cNvPr id="208" name="bk object 208"/>
          <p:cNvSpPr/>
          <p:nvPr/>
        </p:nvSpPr>
        <p:spPr>
          <a:xfrm>
            <a:off x="6596227" y="7465487"/>
            <a:ext cx="85110" cy="77402"/>
          </a:xfrm>
          <a:prstGeom prst="rect">
            <a:avLst/>
          </a:prstGeom>
          <a:blipFill>
            <a:blip r:embed="rId70" cstate="print"/>
            <a:stretch>
              <a:fillRect/>
            </a:stretch>
          </a:blipFill>
        </p:spPr>
        <p:txBody>
          <a:bodyPr wrap="square" lIns="0" tIns="0" rIns="0" bIns="0" rtlCol="0"/>
          <a:lstStyle/>
          <a:p>
            <a:endParaRPr sz="2142"/>
          </a:p>
        </p:txBody>
      </p:sp>
      <p:sp>
        <p:nvSpPr>
          <p:cNvPr id="209" name="bk object 209"/>
          <p:cNvSpPr/>
          <p:nvPr/>
        </p:nvSpPr>
        <p:spPr>
          <a:xfrm>
            <a:off x="6214386" y="7463318"/>
            <a:ext cx="85110" cy="77402"/>
          </a:xfrm>
          <a:prstGeom prst="rect">
            <a:avLst/>
          </a:prstGeom>
          <a:blipFill>
            <a:blip r:embed="rId71" cstate="print"/>
            <a:stretch>
              <a:fillRect/>
            </a:stretch>
          </a:blipFill>
        </p:spPr>
        <p:txBody>
          <a:bodyPr wrap="square" lIns="0" tIns="0" rIns="0" bIns="0" rtlCol="0"/>
          <a:lstStyle/>
          <a:p>
            <a:endParaRPr sz="2142"/>
          </a:p>
        </p:txBody>
      </p:sp>
      <p:sp>
        <p:nvSpPr>
          <p:cNvPr id="210" name="bk object 210"/>
          <p:cNvSpPr/>
          <p:nvPr/>
        </p:nvSpPr>
        <p:spPr>
          <a:xfrm>
            <a:off x="6022404" y="7463318"/>
            <a:ext cx="85110" cy="77402"/>
          </a:xfrm>
          <a:prstGeom prst="rect">
            <a:avLst/>
          </a:prstGeom>
          <a:blipFill>
            <a:blip r:embed="rId37" cstate="print"/>
            <a:stretch>
              <a:fillRect/>
            </a:stretch>
          </a:blipFill>
        </p:spPr>
        <p:txBody>
          <a:bodyPr wrap="square" lIns="0" tIns="0" rIns="0" bIns="0" rtlCol="0"/>
          <a:lstStyle/>
          <a:p>
            <a:endParaRPr sz="2142"/>
          </a:p>
        </p:txBody>
      </p:sp>
      <p:sp>
        <p:nvSpPr>
          <p:cNvPr id="211" name="bk object 211"/>
          <p:cNvSpPr/>
          <p:nvPr/>
        </p:nvSpPr>
        <p:spPr>
          <a:xfrm>
            <a:off x="5730164" y="7480707"/>
            <a:ext cx="85110" cy="75063"/>
          </a:xfrm>
          <a:prstGeom prst="rect">
            <a:avLst/>
          </a:prstGeom>
          <a:blipFill>
            <a:blip r:embed="rId72" cstate="print"/>
            <a:stretch>
              <a:fillRect/>
            </a:stretch>
          </a:blipFill>
        </p:spPr>
        <p:txBody>
          <a:bodyPr wrap="square" lIns="0" tIns="0" rIns="0" bIns="0" rtlCol="0"/>
          <a:lstStyle/>
          <a:p>
            <a:endParaRPr sz="2142"/>
          </a:p>
        </p:txBody>
      </p:sp>
      <p:sp>
        <p:nvSpPr>
          <p:cNvPr id="212" name="bk object 212"/>
          <p:cNvSpPr/>
          <p:nvPr/>
        </p:nvSpPr>
        <p:spPr>
          <a:xfrm>
            <a:off x="5506174" y="7200372"/>
            <a:ext cx="85110" cy="77402"/>
          </a:xfrm>
          <a:prstGeom prst="rect">
            <a:avLst/>
          </a:prstGeom>
          <a:blipFill>
            <a:blip r:embed="rId73" cstate="print"/>
            <a:stretch>
              <a:fillRect/>
            </a:stretch>
          </a:blipFill>
        </p:spPr>
        <p:txBody>
          <a:bodyPr wrap="square" lIns="0" tIns="0" rIns="0" bIns="0" rtlCol="0"/>
          <a:lstStyle/>
          <a:p>
            <a:endParaRPr sz="2142"/>
          </a:p>
        </p:txBody>
      </p:sp>
      <p:sp>
        <p:nvSpPr>
          <p:cNvPr id="213" name="bk object 213"/>
          <p:cNvSpPr/>
          <p:nvPr/>
        </p:nvSpPr>
        <p:spPr>
          <a:xfrm>
            <a:off x="4275321" y="6893966"/>
            <a:ext cx="139970" cy="126714"/>
          </a:xfrm>
          <a:prstGeom prst="rect">
            <a:avLst/>
          </a:prstGeom>
          <a:blipFill>
            <a:blip r:embed="rId74" cstate="print"/>
            <a:stretch>
              <a:fillRect/>
            </a:stretch>
          </a:blipFill>
        </p:spPr>
        <p:txBody>
          <a:bodyPr wrap="square" lIns="0" tIns="0" rIns="0" bIns="0" rtlCol="0"/>
          <a:lstStyle/>
          <a:p>
            <a:endParaRPr sz="2142"/>
          </a:p>
        </p:txBody>
      </p:sp>
      <p:sp>
        <p:nvSpPr>
          <p:cNvPr id="214" name="bk object 214"/>
          <p:cNvSpPr/>
          <p:nvPr/>
        </p:nvSpPr>
        <p:spPr>
          <a:xfrm>
            <a:off x="2581034" y="3332875"/>
            <a:ext cx="265303" cy="235467"/>
          </a:xfrm>
          <a:prstGeom prst="rect">
            <a:avLst/>
          </a:prstGeom>
          <a:blipFill>
            <a:blip r:embed="rId75" cstate="print"/>
            <a:stretch>
              <a:fillRect/>
            </a:stretch>
          </a:blipFill>
        </p:spPr>
        <p:txBody>
          <a:bodyPr wrap="square" lIns="0" tIns="0" rIns="0" bIns="0" rtlCol="0"/>
          <a:lstStyle/>
          <a:p>
            <a:endParaRPr sz="2142"/>
          </a:p>
        </p:txBody>
      </p:sp>
      <p:sp>
        <p:nvSpPr>
          <p:cNvPr id="215" name="bk object 215"/>
          <p:cNvSpPr/>
          <p:nvPr/>
        </p:nvSpPr>
        <p:spPr>
          <a:xfrm>
            <a:off x="2564869" y="3316661"/>
            <a:ext cx="297996" cy="268771"/>
          </a:xfrm>
          <a:custGeom>
            <a:avLst/>
            <a:gdLst/>
            <a:ahLst/>
            <a:cxnLst/>
            <a:rect l="l" t="t" r="r" b="b"/>
            <a:pathLst>
              <a:path w="260350" h="230505">
                <a:moveTo>
                  <a:pt x="154266" y="0"/>
                </a:moveTo>
                <a:lnTo>
                  <a:pt x="63614" y="3937"/>
                </a:lnTo>
                <a:lnTo>
                  <a:pt x="0" y="71539"/>
                </a:lnTo>
                <a:lnTo>
                  <a:pt x="7975" y="183248"/>
                </a:lnTo>
                <a:lnTo>
                  <a:pt x="129895" y="230441"/>
                </a:lnTo>
                <a:lnTo>
                  <a:pt x="173666" y="215849"/>
                </a:lnTo>
                <a:lnTo>
                  <a:pt x="130238" y="215849"/>
                </a:lnTo>
                <a:lnTo>
                  <a:pt x="21056" y="173583"/>
                </a:lnTo>
                <a:lnTo>
                  <a:pt x="14135" y="76555"/>
                </a:lnTo>
                <a:lnTo>
                  <a:pt x="69799" y="17424"/>
                </a:lnTo>
                <a:lnTo>
                  <a:pt x="150596" y="13906"/>
                </a:lnTo>
                <a:lnTo>
                  <a:pt x="176515" y="13906"/>
                </a:lnTo>
                <a:lnTo>
                  <a:pt x="174707" y="12776"/>
                </a:lnTo>
                <a:lnTo>
                  <a:pt x="148793" y="12776"/>
                </a:lnTo>
                <a:lnTo>
                  <a:pt x="152438" y="6959"/>
                </a:lnTo>
                <a:lnTo>
                  <a:pt x="165401" y="6959"/>
                </a:lnTo>
                <a:lnTo>
                  <a:pt x="154266" y="0"/>
                </a:lnTo>
                <a:close/>
              </a:path>
              <a:path w="260350" h="230505">
                <a:moveTo>
                  <a:pt x="176515" y="13906"/>
                </a:moveTo>
                <a:lnTo>
                  <a:pt x="150596" y="13906"/>
                </a:lnTo>
                <a:lnTo>
                  <a:pt x="235521" y="66979"/>
                </a:lnTo>
                <a:lnTo>
                  <a:pt x="245910" y="143154"/>
                </a:lnTo>
                <a:lnTo>
                  <a:pt x="215188" y="187528"/>
                </a:lnTo>
                <a:lnTo>
                  <a:pt x="130238" y="215849"/>
                </a:lnTo>
                <a:lnTo>
                  <a:pt x="173666" y="215849"/>
                </a:lnTo>
                <a:lnTo>
                  <a:pt x="223875" y="199110"/>
                </a:lnTo>
                <a:lnTo>
                  <a:pt x="260235" y="146583"/>
                </a:lnTo>
                <a:lnTo>
                  <a:pt x="248259" y="58750"/>
                </a:lnTo>
                <a:lnTo>
                  <a:pt x="176515" y="13906"/>
                </a:lnTo>
                <a:close/>
              </a:path>
              <a:path w="260350" h="230505">
                <a:moveTo>
                  <a:pt x="165401" y="6959"/>
                </a:moveTo>
                <a:lnTo>
                  <a:pt x="152438" y="6959"/>
                </a:lnTo>
                <a:lnTo>
                  <a:pt x="148793" y="12776"/>
                </a:lnTo>
                <a:lnTo>
                  <a:pt x="174707" y="12776"/>
                </a:lnTo>
                <a:lnTo>
                  <a:pt x="165401" y="6959"/>
                </a:lnTo>
                <a:close/>
              </a:path>
            </a:pathLst>
          </a:custGeom>
          <a:solidFill>
            <a:srgbClr val="C16A9F"/>
          </a:solidFill>
        </p:spPr>
        <p:txBody>
          <a:bodyPr wrap="square" lIns="0" tIns="0" rIns="0" bIns="0" rtlCol="0"/>
          <a:lstStyle/>
          <a:p>
            <a:endParaRPr sz="2142"/>
          </a:p>
        </p:txBody>
      </p:sp>
      <p:sp>
        <p:nvSpPr>
          <p:cNvPr id="216" name="bk object 216"/>
          <p:cNvSpPr/>
          <p:nvPr/>
        </p:nvSpPr>
        <p:spPr>
          <a:xfrm>
            <a:off x="2687238" y="4481324"/>
            <a:ext cx="200921" cy="193027"/>
          </a:xfrm>
          <a:prstGeom prst="rect">
            <a:avLst/>
          </a:prstGeom>
          <a:blipFill>
            <a:blip r:embed="rId76" cstate="print"/>
            <a:stretch>
              <a:fillRect/>
            </a:stretch>
          </a:blipFill>
        </p:spPr>
        <p:txBody>
          <a:bodyPr wrap="square" lIns="0" tIns="0" rIns="0" bIns="0" rtlCol="0"/>
          <a:lstStyle/>
          <a:p>
            <a:endParaRPr sz="2142"/>
          </a:p>
        </p:txBody>
      </p:sp>
      <p:sp>
        <p:nvSpPr>
          <p:cNvPr id="217" name="bk object 217"/>
          <p:cNvSpPr/>
          <p:nvPr/>
        </p:nvSpPr>
        <p:spPr>
          <a:xfrm>
            <a:off x="2548007" y="6855744"/>
            <a:ext cx="215109" cy="206621"/>
          </a:xfrm>
          <a:prstGeom prst="rect">
            <a:avLst/>
          </a:prstGeom>
          <a:blipFill>
            <a:blip r:embed="rId77" cstate="print"/>
            <a:stretch>
              <a:fillRect/>
            </a:stretch>
          </a:blipFill>
        </p:spPr>
        <p:txBody>
          <a:bodyPr wrap="square" lIns="0" tIns="0" rIns="0" bIns="0" rtlCol="0"/>
          <a:lstStyle/>
          <a:p>
            <a:endParaRPr sz="2142"/>
          </a:p>
        </p:txBody>
      </p:sp>
      <p:sp>
        <p:nvSpPr>
          <p:cNvPr id="218" name="bk object 218"/>
          <p:cNvSpPr/>
          <p:nvPr/>
        </p:nvSpPr>
        <p:spPr>
          <a:xfrm>
            <a:off x="1737023" y="5495106"/>
            <a:ext cx="553108" cy="530880"/>
          </a:xfrm>
          <a:custGeom>
            <a:avLst/>
            <a:gdLst/>
            <a:ahLst/>
            <a:cxnLst/>
            <a:rect l="l" t="t" r="r" b="b"/>
            <a:pathLst>
              <a:path w="483235" h="455295">
                <a:moveTo>
                  <a:pt x="232486" y="0"/>
                </a:moveTo>
                <a:lnTo>
                  <a:pt x="83388" y="74510"/>
                </a:lnTo>
                <a:lnTo>
                  <a:pt x="0" y="259740"/>
                </a:lnTo>
                <a:lnTo>
                  <a:pt x="158051" y="436308"/>
                </a:lnTo>
                <a:lnTo>
                  <a:pt x="391096" y="454939"/>
                </a:lnTo>
                <a:lnTo>
                  <a:pt x="483209" y="335254"/>
                </a:lnTo>
                <a:lnTo>
                  <a:pt x="483209" y="119976"/>
                </a:lnTo>
                <a:lnTo>
                  <a:pt x="400354" y="27965"/>
                </a:lnTo>
                <a:lnTo>
                  <a:pt x="232486" y="0"/>
                </a:lnTo>
                <a:close/>
              </a:path>
            </a:pathLst>
          </a:custGeom>
          <a:solidFill>
            <a:srgbClr val="AB0779"/>
          </a:solidFill>
        </p:spPr>
        <p:txBody>
          <a:bodyPr wrap="square" lIns="0" tIns="0" rIns="0" bIns="0" rtlCol="0"/>
          <a:lstStyle/>
          <a:p>
            <a:endParaRPr sz="2142"/>
          </a:p>
        </p:txBody>
      </p:sp>
      <p:sp>
        <p:nvSpPr>
          <p:cNvPr id="219" name="bk object 219"/>
          <p:cNvSpPr/>
          <p:nvPr/>
        </p:nvSpPr>
        <p:spPr>
          <a:xfrm>
            <a:off x="1718491" y="5478461"/>
            <a:ext cx="587996" cy="564199"/>
          </a:xfrm>
          <a:custGeom>
            <a:avLst/>
            <a:gdLst/>
            <a:ahLst/>
            <a:cxnLst/>
            <a:rect l="l" t="t" r="r" b="b"/>
            <a:pathLst>
              <a:path w="513714" h="483870">
                <a:moveTo>
                  <a:pt x="246519" y="0"/>
                </a:moveTo>
                <a:lnTo>
                  <a:pt x="89052" y="78701"/>
                </a:lnTo>
                <a:lnTo>
                  <a:pt x="0" y="276517"/>
                </a:lnTo>
                <a:lnTo>
                  <a:pt x="167665" y="463842"/>
                </a:lnTo>
                <a:lnTo>
                  <a:pt x="413626" y="483514"/>
                </a:lnTo>
                <a:lnTo>
                  <a:pt x="424620" y="469226"/>
                </a:lnTo>
                <a:lnTo>
                  <a:pt x="407289" y="469226"/>
                </a:lnTo>
                <a:lnTo>
                  <a:pt x="174231" y="450583"/>
                </a:lnTo>
                <a:lnTo>
                  <a:pt x="16192" y="274015"/>
                </a:lnTo>
                <a:lnTo>
                  <a:pt x="99568" y="88798"/>
                </a:lnTo>
                <a:lnTo>
                  <a:pt x="248666" y="14287"/>
                </a:lnTo>
                <a:lnTo>
                  <a:pt x="332281" y="14287"/>
                </a:lnTo>
                <a:lnTo>
                  <a:pt x="246519" y="0"/>
                </a:lnTo>
                <a:close/>
              </a:path>
              <a:path w="513714" h="483870">
                <a:moveTo>
                  <a:pt x="332281" y="14287"/>
                </a:moveTo>
                <a:lnTo>
                  <a:pt x="248666" y="14287"/>
                </a:lnTo>
                <a:lnTo>
                  <a:pt x="416534" y="42240"/>
                </a:lnTo>
                <a:lnTo>
                  <a:pt x="499389" y="134264"/>
                </a:lnTo>
                <a:lnTo>
                  <a:pt x="499389" y="349542"/>
                </a:lnTo>
                <a:lnTo>
                  <a:pt x="407289" y="469226"/>
                </a:lnTo>
                <a:lnTo>
                  <a:pt x="424620" y="469226"/>
                </a:lnTo>
                <a:lnTo>
                  <a:pt x="513118" y="354215"/>
                </a:lnTo>
                <a:lnTo>
                  <a:pt x="513118" y="128993"/>
                </a:lnTo>
                <a:lnTo>
                  <a:pt x="423532" y="29489"/>
                </a:lnTo>
                <a:lnTo>
                  <a:pt x="332281" y="14287"/>
                </a:lnTo>
                <a:close/>
              </a:path>
            </a:pathLst>
          </a:custGeom>
          <a:solidFill>
            <a:srgbClr val="C16A9F"/>
          </a:solidFill>
        </p:spPr>
        <p:txBody>
          <a:bodyPr wrap="square" lIns="0" tIns="0" rIns="0" bIns="0" rtlCol="0"/>
          <a:lstStyle/>
          <a:p>
            <a:endParaRPr sz="2142"/>
          </a:p>
        </p:txBody>
      </p:sp>
      <p:sp>
        <p:nvSpPr>
          <p:cNvPr id="220" name="bk object 220"/>
          <p:cNvSpPr/>
          <p:nvPr/>
        </p:nvSpPr>
        <p:spPr>
          <a:xfrm>
            <a:off x="1122158" y="6411134"/>
            <a:ext cx="215705" cy="212693"/>
          </a:xfrm>
          <a:prstGeom prst="rect">
            <a:avLst/>
          </a:prstGeom>
          <a:blipFill>
            <a:blip r:embed="rId78" cstate="print"/>
            <a:stretch>
              <a:fillRect/>
            </a:stretch>
          </a:blipFill>
        </p:spPr>
        <p:txBody>
          <a:bodyPr wrap="square" lIns="0" tIns="0" rIns="0" bIns="0" rtlCol="0"/>
          <a:lstStyle/>
          <a:p>
            <a:endParaRPr sz="2142"/>
          </a:p>
        </p:txBody>
      </p:sp>
      <p:sp>
        <p:nvSpPr>
          <p:cNvPr id="221" name="bk object 221"/>
          <p:cNvSpPr/>
          <p:nvPr/>
        </p:nvSpPr>
        <p:spPr>
          <a:xfrm>
            <a:off x="182439" y="6368017"/>
            <a:ext cx="184612" cy="157709"/>
          </a:xfrm>
          <a:custGeom>
            <a:avLst/>
            <a:gdLst/>
            <a:ahLst/>
            <a:cxnLst/>
            <a:rect l="l" t="t" r="r" b="b"/>
            <a:pathLst>
              <a:path w="161290" h="135254">
                <a:moveTo>
                  <a:pt x="127368" y="0"/>
                </a:moveTo>
                <a:lnTo>
                  <a:pt x="3276" y="40665"/>
                </a:lnTo>
                <a:lnTo>
                  <a:pt x="0" y="47790"/>
                </a:lnTo>
                <a:lnTo>
                  <a:pt x="3695" y="103073"/>
                </a:lnTo>
                <a:lnTo>
                  <a:pt x="33705" y="134823"/>
                </a:lnTo>
                <a:lnTo>
                  <a:pt x="106006" y="134823"/>
                </a:lnTo>
                <a:lnTo>
                  <a:pt x="141185" y="110769"/>
                </a:lnTo>
                <a:lnTo>
                  <a:pt x="160794" y="87617"/>
                </a:lnTo>
                <a:lnTo>
                  <a:pt x="160794" y="49707"/>
                </a:lnTo>
                <a:lnTo>
                  <a:pt x="146240" y="9740"/>
                </a:lnTo>
                <a:lnTo>
                  <a:pt x="127368" y="0"/>
                </a:lnTo>
                <a:close/>
              </a:path>
            </a:pathLst>
          </a:custGeom>
          <a:solidFill>
            <a:srgbClr val="AB0779"/>
          </a:solidFill>
        </p:spPr>
        <p:txBody>
          <a:bodyPr wrap="square" lIns="0" tIns="0" rIns="0" bIns="0" rtlCol="0"/>
          <a:lstStyle/>
          <a:p>
            <a:endParaRPr sz="2142"/>
          </a:p>
        </p:txBody>
      </p:sp>
      <p:sp>
        <p:nvSpPr>
          <p:cNvPr id="222" name="bk object 222"/>
          <p:cNvSpPr/>
          <p:nvPr/>
        </p:nvSpPr>
        <p:spPr>
          <a:xfrm>
            <a:off x="166574" y="6361015"/>
            <a:ext cx="215865" cy="180662"/>
          </a:xfrm>
          <a:custGeom>
            <a:avLst/>
            <a:gdLst/>
            <a:ahLst/>
            <a:cxnLst/>
            <a:rect l="l" t="t" r="r" b="b"/>
            <a:pathLst>
              <a:path w="188595" h="154939">
                <a:moveTo>
                  <a:pt x="17132" y="46672"/>
                </a:moveTo>
                <a:lnTo>
                  <a:pt x="0" y="52285"/>
                </a:lnTo>
                <a:lnTo>
                  <a:pt x="4178" y="114922"/>
                </a:lnTo>
                <a:lnTo>
                  <a:pt x="41643" y="154571"/>
                </a:lnTo>
                <a:lnTo>
                  <a:pt x="124117" y="154571"/>
                </a:lnTo>
                <a:lnTo>
                  <a:pt x="144208" y="140830"/>
                </a:lnTo>
                <a:lnTo>
                  <a:pt x="47561" y="140830"/>
                </a:lnTo>
                <a:lnTo>
                  <a:pt x="17551" y="109080"/>
                </a:lnTo>
                <a:lnTo>
                  <a:pt x="13868" y="53797"/>
                </a:lnTo>
                <a:lnTo>
                  <a:pt x="17132" y="46672"/>
                </a:lnTo>
                <a:close/>
              </a:path>
              <a:path w="188595" h="154939">
                <a:moveTo>
                  <a:pt x="159550" y="0"/>
                </a:moveTo>
                <a:lnTo>
                  <a:pt x="141224" y="6007"/>
                </a:lnTo>
                <a:lnTo>
                  <a:pt x="160108" y="15735"/>
                </a:lnTo>
                <a:lnTo>
                  <a:pt x="174650" y="55714"/>
                </a:lnTo>
                <a:lnTo>
                  <a:pt x="174650" y="93624"/>
                </a:lnTo>
                <a:lnTo>
                  <a:pt x="155054" y="116776"/>
                </a:lnTo>
                <a:lnTo>
                  <a:pt x="119862" y="140830"/>
                </a:lnTo>
                <a:lnTo>
                  <a:pt x="144208" y="140830"/>
                </a:lnTo>
                <a:lnTo>
                  <a:pt x="164338" y="127063"/>
                </a:lnTo>
                <a:lnTo>
                  <a:pt x="188391" y="98653"/>
                </a:lnTo>
                <a:lnTo>
                  <a:pt x="188391" y="53289"/>
                </a:lnTo>
                <a:lnTo>
                  <a:pt x="171183" y="5994"/>
                </a:lnTo>
                <a:lnTo>
                  <a:pt x="159550" y="0"/>
                </a:lnTo>
                <a:close/>
              </a:path>
            </a:pathLst>
          </a:custGeom>
          <a:solidFill>
            <a:srgbClr val="C16A9F"/>
          </a:solidFill>
        </p:spPr>
        <p:txBody>
          <a:bodyPr wrap="square" lIns="0" tIns="0" rIns="0" bIns="0" rtlCol="0"/>
          <a:lstStyle/>
          <a:p>
            <a:endParaRPr sz="2142"/>
          </a:p>
        </p:txBody>
      </p:sp>
      <p:sp>
        <p:nvSpPr>
          <p:cNvPr id="223" name="bk object 223"/>
          <p:cNvSpPr/>
          <p:nvPr/>
        </p:nvSpPr>
        <p:spPr>
          <a:xfrm>
            <a:off x="1847442" y="6771868"/>
            <a:ext cx="184801" cy="182261"/>
          </a:xfrm>
          <a:prstGeom prst="rect">
            <a:avLst/>
          </a:prstGeom>
          <a:blipFill>
            <a:blip r:embed="rId79" cstate="print"/>
            <a:stretch>
              <a:fillRect/>
            </a:stretch>
          </a:blipFill>
        </p:spPr>
        <p:txBody>
          <a:bodyPr wrap="square" lIns="0" tIns="0" rIns="0" bIns="0" rtlCol="0"/>
          <a:lstStyle/>
          <a:p>
            <a:endParaRPr sz="2142"/>
          </a:p>
        </p:txBody>
      </p:sp>
      <p:sp>
        <p:nvSpPr>
          <p:cNvPr id="224" name="bk object 224"/>
          <p:cNvSpPr/>
          <p:nvPr/>
        </p:nvSpPr>
        <p:spPr>
          <a:xfrm>
            <a:off x="1787712" y="7102179"/>
            <a:ext cx="184801" cy="182261"/>
          </a:xfrm>
          <a:prstGeom prst="rect">
            <a:avLst/>
          </a:prstGeom>
          <a:blipFill>
            <a:blip r:embed="rId80" cstate="print"/>
            <a:stretch>
              <a:fillRect/>
            </a:stretch>
          </a:blipFill>
        </p:spPr>
        <p:txBody>
          <a:bodyPr wrap="square" lIns="0" tIns="0" rIns="0" bIns="0" rtlCol="0"/>
          <a:lstStyle/>
          <a:p>
            <a:endParaRPr sz="2142"/>
          </a:p>
        </p:txBody>
      </p:sp>
      <p:sp>
        <p:nvSpPr>
          <p:cNvPr id="225" name="bk object 225"/>
          <p:cNvSpPr/>
          <p:nvPr/>
        </p:nvSpPr>
        <p:spPr>
          <a:xfrm>
            <a:off x="1811332" y="7352252"/>
            <a:ext cx="286177" cy="203518"/>
          </a:xfrm>
          <a:prstGeom prst="rect">
            <a:avLst/>
          </a:prstGeom>
          <a:blipFill>
            <a:blip r:embed="rId81" cstate="print"/>
            <a:stretch>
              <a:fillRect/>
            </a:stretch>
          </a:blipFill>
        </p:spPr>
        <p:txBody>
          <a:bodyPr wrap="square" lIns="0" tIns="0" rIns="0" bIns="0" rtlCol="0"/>
          <a:lstStyle/>
          <a:p>
            <a:endParaRPr sz="2142"/>
          </a:p>
        </p:txBody>
      </p:sp>
      <p:sp>
        <p:nvSpPr>
          <p:cNvPr id="226" name="bk object 226"/>
          <p:cNvSpPr/>
          <p:nvPr/>
        </p:nvSpPr>
        <p:spPr>
          <a:xfrm>
            <a:off x="0" y="6436086"/>
            <a:ext cx="148998" cy="150305"/>
          </a:xfrm>
          <a:custGeom>
            <a:avLst/>
            <a:gdLst/>
            <a:ahLst/>
            <a:cxnLst/>
            <a:rect l="l" t="t" r="r" b="b"/>
            <a:pathLst>
              <a:path w="130175" h="128904">
                <a:moveTo>
                  <a:pt x="108648" y="0"/>
                </a:moveTo>
                <a:lnTo>
                  <a:pt x="0" y="35598"/>
                </a:lnTo>
                <a:lnTo>
                  <a:pt x="0" y="125475"/>
                </a:lnTo>
                <a:lnTo>
                  <a:pt x="2997" y="128638"/>
                </a:lnTo>
                <a:lnTo>
                  <a:pt x="75298" y="128638"/>
                </a:lnTo>
                <a:lnTo>
                  <a:pt x="110477" y="104571"/>
                </a:lnTo>
                <a:lnTo>
                  <a:pt x="130086" y="81419"/>
                </a:lnTo>
                <a:lnTo>
                  <a:pt x="130086" y="43510"/>
                </a:lnTo>
                <a:lnTo>
                  <a:pt x="115544" y="3543"/>
                </a:lnTo>
                <a:lnTo>
                  <a:pt x="108648" y="0"/>
                </a:lnTo>
                <a:close/>
              </a:path>
            </a:pathLst>
          </a:custGeom>
          <a:solidFill>
            <a:srgbClr val="AB0779"/>
          </a:solidFill>
        </p:spPr>
        <p:txBody>
          <a:bodyPr wrap="square" lIns="0" tIns="0" rIns="0" bIns="0" rtlCol="0"/>
          <a:lstStyle/>
          <a:p>
            <a:endParaRPr sz="2142"/>
          </a:p>
        </p:txBody>
      </p:sp>
      <p:sp>
        <p:nvSpPr>
          <p:cNvPr id="227" name="bk object 227"/>
          <p:cNvSpPr/>
          <p:nvPr/>
        </p:nvSpPr>
        <p:spPr>
          <a:xfrm>
            <a:off x="6" y="6429178"/>
            <a:ext cx="164988" cy="173258"/>
          </a:xfrm>
          <a:custGeom>
            <a:avLst/>
            <a:gdLst/>
            <a:ahLst/>
            <a:cxnLst/>
            <a:rect l="l" t="t" r="r" b="b"/>
            <a:pathLst>
              <a:path w="144145" h="148589">
                <a:moveTo>
                  <a:pt x="0" y="131394"/>
                </a:moveTo>
                <a:lnTo>
                  <a:pt x="0" y="148285"/>
                </a:lnTo>
                <a:lnTo>
                  <a:pt x="79540" y="148285"/>
                </a:lnTo>
                <a:lnTo>
                  <a:pt x="99622" y="134556"/>
                </a:lnTo>
                <a:lnTo>
                  <a:pt x="2984" y="134556"/>
                </a:lnTo>
                <a:lnTo>
                  <a:pt x="0" y="131394"/>
                </a:lnTo>
                <a:close/>
              </a:path>
              <a:path w="144145" h="148589">
                <a:moveTo>
                  <a:pt x="126707" y="0"/>
                </a:moveTo>
                <a:lnTo>
                  <a:pt x="108648" y="5918"/>
                </a:lnTo>
                <a:lnTo>
                  <a:pt x="115544" y="9474"/>
                </a:lnTo>
                <a:lnTo>
                  <a:pt x="130073" y="49428"/>
                </a:lnTo>
                <a:lnTo>
                  <a:pt x="130073" y="87350"/>
                </a:lnTo>
                <a:lnTo>
                  <a:pt x="110477" y="110502"/>
                </a:lnTo>
                <a:lnTo>
                  <a:pt x="75298" y="134556"/>
                </a:lnTo>
                <a:lnTo>
                  <a:pt x="99622" y="134556"/>
                </a:lnTo>
                <a:lnTo>
                  <a:pt x="119761" y="120789"/>
                </a:lnTo>
                <a:lnTo>
                  <a:pt x="143802" y="92379"/>
                </a:lnTo>
                <a:lnTo>
                  <a:pt x="143802" y="47002"/>
                </a:lnTo>
                <a:lnTo>
                  <a:pt x="126707" y="0"/>
                </a:lnTo>
                <a:close/>
              </a:path>
            </a:pathLst>
          </a:custGeom>
          <a:solidFill>
            <a:srgbClr val="C16A9F"/>
          </a:solidFill>
        </p:spPr>
        <p:txBody>
          <a:bodyPr wrap="square" lIns="0" tIns="0" rIns="0" bIns="0" rtlCol="0"/>
          <a:lstStyle/>
          <a:p>
            <a:endParaRPr sz="2142"/>
          </a:p>
        </p:txBody>
      </p:sp>
      <p:sp>
        <p:nvSpPr>
          <p:cNvPr id="228" name="bk object 228"/>
          <p:cNvSpPr/>
          <p:nvPr/>
        </p:nvSpPr>
        <p:spPr>
          <a:xfrm>
            <a:off x="4696963" y="7127950"/>
            <a:ext cx="58872" cy="35540"/>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AB0779"/>
          </a:solidFill>
        </p:spPr>
        <p:txBody>
          <a:bodyPr wrap="square" lIns="0" tIns="0" rIns="0" bIns="0" rtlCol="0"/>
          <a:lstStyle/>
          <a:p>
            <a:endParaRPr sz="2142"/>
          </a:p>
        </p:txBody>
      </p:sp>
      <p:sp>
        <p:nvSpPr>
          <p:cNvPr id="229" name="bk object 229"/>
          <p:cNvSpPr/>
          <p:nvPr/>
        </p:nvSpPr>
        <p:spPr>
          <a:xfrm>
            <a:off x="4680479" y="7110964"/>
            <a:ext cx="90852" cy="69599"/>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C16A9F"/>
          </a:solidFill>
        </p:spPr>
        <p:txBody>
          <a:bodyPr wrap="square" lIns="0" tIns="0" rIns="0" bIns="0" rtlCol="0"/>
          <a:lstStyle/>
          <a:p>
            <a:endParaRPr sz="2142"/>
          </a:p>
        </p:txBody>
      </p:sp>
      <p:sp>
        <p:nvSpPr>
          <p:cNvPr id="230" name="bk object 230"/>
          <p:cNvSpPr/>
          <p:nvPr/>
        </p:nvSpPr>
        <p:spPr>
          <a:xfrm>
            <a:off x="4568651" y="7127950"/>
            <a:ext cx="58872" cy="35540"/>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AB0779"/>
          </a:solidFill>
        </p:spPr>
        <p:txBody>
          <a:bodyPr wrap="square" lIns="0" tIns="0" rIns="0" bIns="0" rtlCol="0"/>
          <a:lstStyle/>
          <a:p>
            <a:endParaRPr sz="2142"/>
          </a:p>
        </p:txBody>
      </p:sp>
      <p:sp>
        <p:nvSpPr>
          <p:cNvPr id="231" name="bk object 231"/>
          <p:cNvSpPr/>
          <p:nvPr/>
        </p:nvSpPr>
        <p:spPr>
          <a:xfrm>
            <a:off x="4552167" y="7110964"/>
            <a:ext cx="90852" cy="69599"/>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C16A9F"/>
          </a:solidFill>
        </p:spPr>
        <p:txBody>
          <a:bodyPr wrap="square" lIns="0" tIns="0" rIns="0" bIns="0" rtlCol="0"/>
          <a:lstStyle/>
          <a:p>
            <a:endParaRPr sz="2142"/>
          </a:p>
        </p:txBody>
      </p:sp>
      <p:sp>
        <p:nvSpPr>
          <p:cNvPr id="232" name="bk object 232"/>
          <p:cNvSpPr/>
          <p:nvPr/>
        </p:nvSpPr>
        <p:spPr>
          <a:xfrm>
            <a:off x="5027273" y="7127950"/>
            <a:ext cx="58872" cy="35540"/>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AB0779"/>
          </a:solidFill>
        </p:spPr>
        <p:txBody>
          <a:bodyPr wrap="square" lIns="0" tIns="0" rIns="0" bIns="0" rtlCol="0"/>
          <a:lstStyle/>
          <a:p>
            <a:endParaRPr sz="2142"/>
          </a:p>
        </p:txBody>
      </p:sp>
      <p:sp>
        <p:nvSpPr>
          <p:cNvPr id="233" name="bk object 233"/>
          <p:cNvSpPr/>
          <p:nvPr/>
        </p:nvSpPr>
        <p:spPr>
          <a:xfrm>
            <a:off x="5010804" y="7110964"/>
            <a:ext cx="90852" cy="69599"/>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C16A9F"/>
          </a:solidFill>
        </p:spPr>
        <p:txBody>
          <a:bodyPr wrap="square" lIns="0" tIns="0" rIns="0" bIns="0" rtlCol="0"/>
          <a:lstStyle/>
          <a:p>
            <a:endParaRPr sz="2142"/>
          </a:p>
        </p:txBody>
      </p:sp>
      <p:sp>
        <p:nvSpPr>
          <p:cNvPr id="234" name="bk object 234"/>
          <p:cNvSpPr/>
          <p:nvPr/>
        </p:nvSpPr>
        <p:spPr>
          <a:xfrm>
            <a:off x="4875819" y="7127950"/>
            <a:ext cx="58872" cy="35540"/>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AB0779"/>
          </a:solidFill>
        </p:spPr>
        <p:txBody>
          <a:bodyPr wrap="square" lIns="0" tIns="0" rIns="0" bIns="0" rtlCol="0"/>
          <a:lstStyle/>
          <a:p>
            <a:endParaRPr sz="2142"/>
          </a:p>
        </p:txBody>
      </p:sp>
      <p:sp>
        <p:nvSpPr>
          <p:cNvPr id="235" name="bk object 235"/>
          <p:cNvSpPr/>
          <p:nvPr/>
        </p:nvSpPr>
        <p:spPr>
          <a:xfrm>
            <a:off x="4859350" y="7110964"/>
            <a:ext cx="90852" cy="69599"/>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C16A9F"/>
          </a:solidFill>
        </p:spPr>
        <p:txBody>
          <a:bodyPr wrap="square" lIns="0" tIns="0" rIns="0" bIns="0" rtlCol="0"/>
          <a:lstStyle/>
          <a:p>
            <a:endParaRPr sz="2142"/>
          </a:p>
        </p:txBody>
      </p:sp>
      <p:sp>
        <p:nvSpPr>
          <p:cNvPr id="236" name="bk object 236"/>
          <p:cNvSpPr/>
          <p:nvPr/>
        </p:nvSpPr>
        <p:spPr>
          <a:xfrm>
            <a:off x="5206144" y="7127950"/>
            <a:ext cx="58872" cy="35540"/>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AB0779"/>
          </a:solidFill>
        </p:spPr>
        <p:txBody>
          <a:bodyPr wrap="square" lIns="0" tIns="0" rIns="0" bIns="0" rtlCol="0"/>
          <a:lstStyle/>
          <a:p>
            <a:endParaRPr sz="2142"/>
          </a:p>
        </p:txBody>
      </p:sp>
      <p:sp>
        <p:nvSpPr>
          <p:cNvPr id="237" name="bk object 237"/>
          <p:cNvSpPr/>
          <p:nvPr/>
        </p:nvSpPr>
        <p:spPr>
          <a:xfrm>
            <a:off x="5189674" y="7110964"/>
            <a:ext cx="90852" cy="69599"/>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C16A9F"/>
          </a:solidFill>
        </p:spPr>
        <p:txBody>
          <a:bodyPr wrap="square" lIns="0" tIns="0" rIns="0" bIns="0" rtlCol="0"/>
          <a:lstStyle/>
          <a:p>
            <a:endParaRPr sz="2142"/>
          </a:p>
        </p:txBody>
      </p:sp>
      <p:sp>
        <p:nvSpPr>
          <p:cNvPr id="238" name="bk object 238"/>
          <p:cNvSpPr/>
          <p:nvPr/>
        </p:nvSpPr>
        <p:spPr>
          <a:xfrm>
            <a:off x="5342988" y="7127950"/>
            <a:ext cx="58872" cy="35540"/>
          </a:xfrm>
          <a:custGeom>
            <a:avLst/>
            <a:gdLst/>
            <a:ahLst/>
            <a:cxnLst/>
            <a:rect l="l" t="t" r="r" b="b"/>
            <a:pathLst>
              <a:path w="51435" h="30479">
                <a:moveTo>
                  <a:pt x="51168" y="0"/>
                </a:moveTo>
                <a:lnTo>
                  <a:pt x="1257" y="2933"/>
                </a:lnTo>
                <a:lnTo>
                  <a:pt x="0" y="30365"/>
                </a:lnTo>
                <a:lnTo>
                  <a:pt x="51168" y="28905"/>
                </a:lnTo>
                <a:lnTo>
                  <a:pt x="51168" y="0"/>
                </a:lnTo>
                <a:close/>
              </a:path>
            </a:pathLst>
          </a:custGeom>
          <a:solidFill>
            <a:srgbClr val="AB0779"/>
          </a:solidFill>
        </p:spPr>
        <p:txBody>
          <a:bodyPr wrap="square" lIns="0" tIns="0" rIns="0" bIns="0" rtlCol="0"/>
          <a:lstStyle/>
          <a:p>
            <a:endParaRPr sz="2142"/>
          </a:p>
        </p:txBody>
      </p:sp>
      <p:sp>
        <p:nvSpPr>
          <p:cNvPr id="239" name="bk object 239"/>
          <p:cNvSpPr/>
          <p:nvPr/>
        </p:nvSpPr>
        <p:spPr>
          <a:xfrm>
            <a:off x="5326519" y="7110964"/>
            <a:ext cx="90852" cy="69599"/>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C16A9F"/>
          </a:solidFill>
        </p:spPr>
        <p:txBody>
          <a:bodyPr wrap="square" lIns="0" tIns="0" rIns="0" bIns="0" rtlCol="0"/>
          <a:lstStyle/>
          <a:p>
            <a:endParaRPr sz="2142"/>
          </a:p>
        </p:txBody>
      </p:sp>
      <p:sp>
        <p:nvSpPr>
          <p:cNvPr id="240" name="bk object 240"/>
          <p:cNvSpPr/>
          <p:nvPr/>
        </p:nvSpPr>
        <p:spPr>
          <a:xfrm>
            <a:off x="4696963" y="7010322"/>
            <a:ext cx="58872" cy="35540"/>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AB0779"/>
          </a:solidFill>
        </p:spPr>
        <p:txBody>
          <a:bodyPr wrap="square" lIns="0" tIns="0" rIns="0" bIns="0" rtlCol="0"/>
          <a:lstStyle/>
          <a:p>
            <a:endParaRPr sz="2142"/>
          </a:p>
        </p:txBody>
      </p:sp>
      <p:sp>
        <p:nvSpPr>
          <p:cNvPr id="241" name="bk object 241"/>
          <p:cNvSpPr/>
          <p:nvPr/>
        </p:nvSpPr>
        <p:spPr>
          <a:xfrm>
            <a:off x="4680479" y="6993335"/>
            <a:ext cx="90852" cy="69599"/>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C16A9F"/>
          </a:solidFill>
        </p:spPr>
        <p:txBody>
          <a:bodyPr wrap="square" lIns="0" tIns="0" rIns="0" bIns="0" rtlCol="0"/>
          <a:lstStyle/>
          <a:p>
            <a:endParaRPr sz="2142"/>
          </a:p>
        </p:txBody>
      </p:sp>
      <p:sp>
        <p:nvSpPr>
          <p:cNvPr id="242" name="bk object 242"/>
          <p:cNvSpPr/>
          <p:nvPr/>
        </p:nvSpPr>
        <p:spPr>
          <a:xfrm>
            <a:off x="4568651" y="7010322"/>
            <a:ext cx="58872" cy="35540"/>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AB0779"/>
          </a:solidFill>
        </p:spPr>
        <p:txBody>
          <a:bodyPr wrap="square" lIns="0" tIns="0" rIns="0" bIns="0" rtlCol="0"/>
          <a:lstStyle/>
          <a:p>
            <a:endParaRPr sz="2142"/>
          </a:p>
        </p:txBody>
      </p:sp>
      <p:sp>
        <p:nvSpPr>
          <p:cNvPr id="243" name="bk object 243"/>
          <p:cNvSpPr/>
          <p:nvPr/>
        </p:nvSpPr>
        <p:spPr>
          <a:xfrm>
            <a:off x="4552167" y="6993335"/>
            <a:ext cx="90852" cy="69599"/>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C16A9F"/>
          </a:solidFill>
        </p:spPr>
        <p:txBody>
          <a:bodyPr wrap="square" lIns="0" tIns="0" rIns="0" bIns="0" rtlCol="0"/>
          <a:lstStyle/>
          <a:p>
            <a:endParaRPr sz="2142"/>
          </a:p>
        </p:txBody>
      </p:sp>
      <p:sp>
        <p:nvSpPr>
          <p:cNvPr id="244" name="bk object 244"/>
          <p:cNvSpPr/>
          <p:nvPr/>
        </p:nvSpPr>
        <p:spPr>
          <a:xfrm>
            <a:off x="5027273" y="7010322"/>
            <a:ext cx="58872" cy="35540"/>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AB0779"/>
          </a:solidFill>
        </p:spPr>
        <p:txBody>
          <a:bodyPr wrap="square" lIns="0" tIns="0" rIns="0" bIns="0" rtlCol="0"/>
          <a:lstStyle/>
          <a:p>
            <a:endParaRPr sz="2142"/>
          </a:p>
        </p:txBody>
      </p:sp>
      <p:sp>
        <p:nvSpPr>
          <p:cNvPr id="245" name="bk object 245"/>
          <p:cNvSpPr/>
          <p:nvPr/>
        </p:nvSpPr>
        <p:spPr>
          <a:xfrm>
            <a:off x="5010804" y="6993335"/>
            <a:ext cx="90852" cy="69599"/>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C16A9F"/>
          </a:solidFill>
        </p:spPr>
        <p:txBody>
          <a:bodyPr wrap="square" lIns="0" tIns="0" rIns="0" bIns="0" rtlCol="0"/>
          <a:lstStyle/>
          <a:p>
            <a:endParaRPr sz="2142"/>
          </a:p>
        </p:txBody>
      </p:sp>
      <p:sp>
        <p:nvSpPr>
          <p:cNvPr id="246" name="bk object 246"/>
          <p:cNvSpPr/>
          <p:nvPr/>
        </p:nvSpPr>
        <p:spPr>
          <a:xfrm>
            <a:off x="4875819" y="7010322"/>
            <a:ext cx="58872" cy="35540"/>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AB0779"/>
          </a:solidFill>
        </p:spPr>
        <p:txBody>
          <a:bodyPr wrap="square" lIns="0" tIns="0" rIns="0" bIns="0" rtlCol="0"/>
          <a:lstStyle/>
          <a:p>
            <a:endParaRPr sz="2142"/>
          </a:p>
        </p:txBody>
      </p:sp>
      <p:sp>
        <p:nvSpPr>
          <p:cNvPr id="247" name="bk object 247"/>
          <p:cNvSpPr/>
          <p:nvPr/>
        </p:nvSpPr>
        <p:spPr>
          <a:xfrm>
            <a:off x="4859350" y="6993335"/>
            <a:ext cx="90852" cy="69599"/>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C16A9F"/>
          </a:solidFill>
        </p:spPr>
        <p:txBody>
          <a:bodyPr wrap="square" lIns="0" tIns="0" rIns="0" bIns="0" rtlCol="0"/>
          <a:lstStyle/>
          <a:p>
            <a:endParaRPr sz="2142"/>
          </a:p>
        </p:txBody>
      </p:sp>
      <p:sp>
        <p:nvSpPr>
          <p:cNvPr id="248" name="bk object 248"/>
          <p:cNvSpPr/>
          <p:nvPr/>
        </p:nvSpPr>
        <p:spPr>
          <a:xfrm>
            <a:off x="5206144" y="7010322"/>
            <a:ext cx="58872" cy="35540"/>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AB0779"/>
          </a:solidFill>
        </p:spPr>
        <p:txBody>
          <a:bodyPr wrap="square" lIns="0" tIns="0" rIns="0" bIns="0" rtlCol="0"/>
          <a:lstStyle/>
          <a:p>
            <a:endParaRPr sz="2142"/>
          </a:p>
        </p:txBody>
      </p:sp>
      <p:sp>
        <p:nvSpPr>
          <p:cNvPr id="249" name="bk object 249"/>
          <p:cNvSpPr/>
          <p:nvPr/>
        </p:nvSpPr>
        <p:spPr>
          <a:xfrm>
            <a:off x="5189674" y="6993335"/>
            <a:ext cx="90852" cy="69599"/>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C16A9F"/>
          </a:solidFill>
        </p:spPr>
        <p:txBody>
          <a:bodyPr wrap="square" lIns="0" tIns="0" rIns="0" bIns="0" rtlCol="0"/>
          <a:lstStyle/>
          <a:p>
            <a:endParaRPr sz="2142"/>
          </a:p>
        </p:txBody>
      </p:sp>
      <p:sp>
        <p:nvSpPr>
          <p:cNvPr id="250" name="bk object 250"/>
          <p:cNvSpPr/>
          <p:nvPr/>
        </p:nvSpPr>
        <p:spPr>
          <a:xfrm>
            <a:off x="5342988" y="7010322"/>
            <a:ext cx="58872" cy="35540"/>
          </a:xfrm>
          <a:custGeom>
            <a:avLst/>
            <a:gdLst/>
            <a:ahLst/>
            <a:cxnLst/>
            <a:rect l="l" t="t" r="r" b="b"/>
            <a:pathLst>
              <a:path w="51435" h="30479">
                <a:moveTo>
                  <a:pt x="51168" y="0"/>
                </a:moveTo>
                <a:lnTo>
                  <a:pt x="1257" y="2933"/>
                </a:lnTo>
                <a:lnTo>
                  <a:pt x="0" y="30365"/>
                </a:lnTo>
                <a:lnTo>
                  <a:pt x="51168" y="28905"/>
                </a:lnTo>
                <a:lnTo>
                  <a:pt x="51168" y="0"/>
                </a:lnTo>
                <a:close/>
              </a:path>
            </a:pathLst>
          </a:custGeom>
          <a:solidFill>
            <a:srgbClr val="AB0779"/>
          </a:solidFill>
        </p:spPr>
        <p:txBody>
          <a:bodyPr wrap="square" lIns="0" tIns="0" rIns="0" bIns="0" rtlCol="0"/>
          <a:lstStyle/>
          <a:p>
            <a:endParaRPr sz="2142"/>
          </a:p>
        </p:txBody>
      </p:sp>
      <p:sp>
        <p:nvSpPr>
          <p:cNvPr id="251" name="bk object 251"/>
          <p:cNvSpPr/>
          <p:nvPr/>
        </p:nvSpPr>
        <p:spPr>
          <a:xfrm>
            <a:off x="5326519" y="6993335"/>
            <a:ext cx="90852" cy="69599"/>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C16A9F"/>
          </a:solidFill>
        </p:spPr>
        <p:txBody>
          <a:bodyPr wrap="square" lIns="0" tIns="0" rIns="0" bIns="0" rtlCol="0"/>
          <a:lstStyle/>
          <a:p>
            <a:endParaRPr sz="2142"/>
          </a:p>
        </p:txBody>
      </p:sp>
      <p:sp>
        <p:nvSpPr>
          <p:cNvPr id="252" name="bk object 252"/>
          <p:cNvSpPr/>
          <p:nvPr/>
        </p:nvSpPr>
        <p:spPr>
          <a:xfrm>
            <a:off x="4696963" y="6880614"/>
            <a:ext cx="58872" cy="35540"/>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AB0779"/>
          </a:solidFill>
        </p:spPr>
        <p:txBody>
          <a:bodyPr wrap="square" lIns="0" tIns="0" rIns="0" bIns="0" rtlCol="0"/>
          <a:lstStyle/>
          <a:p>
            <a:endParaRPr sz="2142"/>
          </a:p>
        </p:txBody>
      </p:sp>
      <p:sp>
        <p:nvSpPr>
          <p:cNvPr id="253" name="bk object 253"/>
          <p:cNvSpPr/>
          <p:nvPr/>
        </p:nvSpPr>
        <p:spPr>
          <a:xfrm>
            <a:off x="4680479" y="6863628"/>
            <a:ext cx="90852" cy="69599"/>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C16A9F"/>
          </a:solidFill>
        </p:spPr>
        <p:txBody>
          <a:bodyPr wrap="square" lIns="0" tIns="0" rIns="0" bIns="0" rtlCol="0"/>
          <a:lstStyle/>
          <a:p>
            <a:endParaRPr sz="2142"/>
          </a:p>
        </p:txBody>
      </p:sp>
      <p:sp>
        <p:nvSpPr>
          <p:cNvPr id="254" name="bk object 254"/>
          <p:cNvSpPr/>
          <p:nvPr/>
        </p:nvSpPr>
        <p:spPr>
          <a:xfrm>
            <a:off x="4568651" y="6880614"/>
            <a:ext cx="58872" cy="35540"/>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AB0779"/>
          </a:solidFill>
        </p:spPr>
        <p:txBody>
          <a:bodyPr wrap="square" lIns="0" tIns="0" rIns="0" bIns="0" rtlCol="0"/>
          <a:lstStyle/>
          <a:p>
            <a:endParaRPr sz="2142"/>
          </a:p>
        </p:txBody>
      </p:sp>
      <p:sp>
        <p:nvSpPr>
          <p:cNvPr id="255" name="bk object 255"/>
          <p:cNvSpPr/>
          <p:nvPr/>
        </p:nvSpPr>
        <p:spPr>
          <a:xfrm>
            <a:off x="4552167" y="6863628"/>
            <a:ext cx="90852" cy="69599"/>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C16A9F"/>
          </a:solidFill>
        </p:spPr>
        <p:txBody>
          <a:bodyPr wrap="square" lIns="0" tIns="0" rIns="0" bIns="0" rtlCol="0"/>
          <a:lstStyle/>
          <a:p>
            <a:endParaRPr sz="2142"/>
          </a:p>
        </p:txBody>
      </p:sp>
      <p:sp>
        <p:nvSpPr>
          <p:cNvPr id="256" name="bk object 256"/>
          <p:cNvSpPr/>
          <p:nvPr/>
        </p:nvSpPr>
        <p:spPr>
          <a:xfrm>
            <a:off x="5027273" y="6880614"/>
            <a:ext cx="58872" cy="35540"/>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AB0779"/>
          </a:solidFill>
        </p:spPr>
        <p:txBody>
          <a:bodyPr wrap="square" lIns="0" tIns="0" rIns="0" bIns="0" rtlCol="0"/>
          <a:lstStyle/>
          <a:p>
            <a:endParaRPr sz="2142"/>
          </a:p>
        </p:txBody>
      </p:sp>
      <p:sp>
        <p:nvSpPr>
          <p:cNvPr id="257" name="bk object 257"/>
          <p:cNvSpPr/>
          <p:nvPr/>
        </p:nvSpPr>
        <p:spPr>
          <a:xfrm>
            <a:off x="5010804" y="6863628"/>
            <a:ext cx="90852" cy="69599"/>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C16A9F"/>
          </a:solidFill>
        </p:spPr>
        <p:txBody>
          <a:bodyPr wrap="square" lIns="0" tIns="0" rIns="0" bIns="0" rtlCol="0"/>
          <a:lstStyle/>
          <a:p>
            <a:endParaRPr sz="2142"/>
          </a:p>
        </p:txBody>
      </p:sp>
      <p:sp>
        <p:nvSpPr>
          <p:cNvPr id="258" name="bk object 258"/>
          <p:cNvSpPr/>
          <p:nvPr/>
        </p:nvSpPr>
        <p:spPr>
          <a:xfrm>
            <a:off x="4875819" y="6880614"/>
            <a:ext cx="58872" cy="35540"/>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AB0779"/>
          </a:solidFill>
        </p:spPr>
        <p:txBody>
          <a:bodyPr wrap="square" lIns="0" tIns="0" rIns="0" bIns="0" rtlCol="0"/>
          <a:lstStyle/>
          <a:p>
            <a:endParaRPr sz="2142"/>
          </a:p>
        </p:txBody>
      </p:sp>
      <p:sp>
        <p:nvSpPr>
          <p:cNvPr id="259" name="bk object 259"/>
          <p:cNvSpPr/>
          <p:nvPr/>
        </p:nvSpPr>
        <p:spPr>
          <a:xfrm>
            <a:off x="4859350" y="6863628"/>
            <a:ext cx="90852" cy="69599"/>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C16A9F"/>
          </a:solidFill>
        </p:spPr>
        <p:txBody>
          <a:bodyPr wrap="square" lIns="0" tIns="0" rIns="0" bIns="0" rtlCol="0"/>
          <a:lstStyle/>
          <a:p>
            <a:endParaRPr sz="2142"/>
          </a:p>
        </p:txBody>
      </p:sp>
      <p:sp>
        <p:nvSpPr>
          <p:cNvPr id="260" name="bk object 260"/>
          <p:cNvSpPr/>
          <p:nvPr/>
        </p:nvSpPr>
        <p:spPr>
          <a:xfrm>
            <a:off x="5206144" y="6880614"/>
            <a:ext cx="58872" cy="35540"/>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AB0779"/>
          </a:solidFill>
        </p:spPr>
        <p:txBody>
          <a:bodyPr wrap="square" lIns="0" tIns="0" rIns="0" bIns="0" rtlCol="0"/>
          <a:lstStyle/>
          <a:p>
            <a:endParaRPr sz="2142"/>
          </a:p>
        </p:txBody>
      </p:sp>
      <p:sp>
        <p:nvSpPr>
          <p:cNvPr id="261" name="bk object 261"/>
          <p:cNvSpPr/>
          <p:nvPr/>
        </p:nvSpPr>
        <p:spPr>
          <a:xfrm>
            <a:off x="5189674" y="6863628"/>
            <a:ext cx="90852" cy="69599"/>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C16A9F"/>
          </a:solidFill>
        </p:spPr>
        <p:txBody>
          <a:bodyPr wrap="square" lIns="0" tIns="0" rIns="0" bIns="0" rtlCol="0"/>
          <a:lstStyle/>
          <a:p>
            <a:endParaRPr sz="2142"/>
          </a:p>
        </p:txBody>
      </p:sp>
      <p:sp>
        <p:nvSpPr>
          <p:cNvPr id="262" name="bk object 262"/>
          <p:cNvSpPr/>
          <p:nvPr/>
        </p:nvSpPr>
        <p:spPr>
          <a:xfrm>
            <a:off x="5342988" y="6880614"/>
            <a:ext cx="58872" cy="35540"/>
          </a:xfrm>
          <a:custGeom>
            <a:avLst/>
            <a:gdLst/>
            <a:ahLst/>
            <a:cxnLst/>
            <a:rect l="l" t="t" r="r" b="b"/>
            <a:pathLst>
              <a:path w="51435" h="30479">
                <a:moveTo>
                  <a:pt x="51168" y="0"/>
                </a:moveTo>
                <a:lnTo>
                  <a:pt x="1257" y="2933"/>
                </a:lnTo>
                <a:lnTo>
                  <a:pt x="0" y="30365"/>
                </a:lnTo>
                <a:lnTo>
                  <a:pt x="51168" y="28905"/>
                </a:lnTo>
                <a:lnTo>
                  <a:pt x="51168" y="0"/>
                </a:lnTo>
                <a:close/>
              </a:path>
            </a:pathLst>
          </a:custGeom>
          <a:solidFill>
            <a:srgbClr val="AB0779"/>
          </a:solidFill>
        </p:spPr>
        <p:txBody>
          <a:bodyPr wrap="square" lIns="0" tIns="0" rIns="0" bIns="0" rtlCol="0"/>
          <a:lstStyle/>
          <a:p>
            <a:endParaRPr sz="2142"/>
          </a:p>
        </p:txBody>
      </p:sp>
      <p:sp>
        <p:nvSpPr>
          <p:cNvPr id="263" name="bk object 263"/>
          <p:cNvSpPr/>
          <p:nvPr/>
        </p:nvSpPr>
        <p:spPr>
          <a:xfrm>
            <a:off x="5326519" y="6863628"/>
            <a:ext cx="90852" cy="69599"/>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C16A9F"/>
          </a:solidFill>
        </p:spPr>
        <p:txBody>
          <a:bodyPr wrap="square" lIns="0" tIns="0" rIns="0" bIns="0" rtlCol="0"/>
          <a:lstStyle/>
          <a:p>
            <a:endParaRPr sz="2142"/>
          </a:p>
        </p:txBody>
      </p:sp>
      <p:sp>
        <p:nvSpPr>
          <p:cNvPr id="264" name="bk object 264"/>
          <p:cNvSpPr/>
          <p:nvPr/>
        </p:nvSpPr>
        <p:spPr>
          <a:xfrm>
            <a:off x="5693605" y="7177969"/>
            <a:ext cx="113354" cy="150349"/>
          </a:xfrm>
          <a:prstGeom prst="rect">
            <a:avLst/>
          </a:prstGeom>
          <a:blipFill>
            <a:blip r:embed="rId82" cstate="print"/>
            <a:stretch>
              <a:fillRect/>
            </a:stretch>
          </a:blipFill>
        </p:spPr>
        <p:txBody>
          <a:bodyPr wrap="square" lIns="0" tIns="0" rIns="0" bIns="0" rtlCol="0"/>
          <a:lstStyle/>
          <a:p>
            <a:endParaRPr sz="2142"/>
          </a:p>
        </p:txBody>
      </p:sp>
      <p:sp>
        <p:nvSpPr>
          <p:cNvPr id="265" name="bk object 265"/>
          <p:cNvSpPr/>
          <p:nvPr/>
        </p:nvSpPr>
        <p:spPr>
          <a:xfrm>
            <a:off x="6461910" y="6242214"/>
            <a:ext cx="104749" cy="134904"/>
          </a:xfrm>
          <a:prstGeom prst="rect">
            <a:avLst/>
          </a:prstGeom>
          <a:blipFill>
            <a:blip r:embed="rId83" cstate="print"/>
            <a:stretch>
              <a:fillRect/>
            </a:stretch>
          </a:blipFill>
        </p:spPr>
        <p:txBody>
          <a:bodyPr wrap="square" lIns="0" tIns="0" rIns="0" bIns="0" rtlCol="0"/>
          <a:lstStyle/>
          <a:p>
            <a:endParaRPr sz="2142"/>
          </a:p>
        </p:txBody>
      </p:sp>
      <p:sp>
        <p:nvSpPr>
          <p:cNvPr id="266" name="bk object 266"/>
          <p:cNvSpPr/>
          <p:nvPr/>
        </p:nvSpPr>
        <p:spPr>
          <a:xfrm>
            <a:off x="4709727" y="3728882"/>
            <a:ext cx="236216" cy="288023"/>
          </a:xfrm>
          <a:custGeom>
            <a:avLst/>
            <a:gdLst/>
            <a:ahLst/>
            <a:cxnLst/>
            <a:rect l="l" t="t" r="r" b="b"/>
            <a:pathLst>
              <a:path w="206375" h="247014">
                <a:moveTo>
                  <a:pt x="205879" y="0"/>
                </a:moveTo>
                <a:lnTo>
                  <a:pt x="0" y="3492"/>
                </a:lnTo>
                <a:lnTo>
                  <a:pt x="10579" y="246824"/>
                </a:lnTo>
                <a:lnTo>
                  <a:pt x="205879" y="239852"/>
                </a:lnTo>
                <a:lnTo>
                  <a:pt x="205879" y="0"/>
                </a:lnTo>
                <a:close/>
              </a:path>
            </a:pathLst>
          </a:custGeom>
          <a:solidFill>
            <a:srgbClr val="AB0779"/>
          </a:solidFill>
        </p:spPr>
        <p:txBody>
          <a:bodyPr wrap="square" lIns="0" tIns="0" rIns="0" bIns="0" rtlCol="0"/>
          <a:lstStyle/>
          <a:p>
            <a:endParaRPr sz="2142"/>
          </a:p>
        </p:txBody>
      </p:sp>
      <p:sp>
        <p:nvSpPr>
          <p:cNvPr id="267" name="bk object 267"/>
          <p:cNvSpPr/>
          <p:nvPr/>
        </p:nvSpPr>
        <p:spPr>
          <a:xfrm>
            <a:off x="4693329" y="3712592"/>
            <a:ext cx="268196" cy="321342"/>
          </a:xfrm>
          <a:custGeom>
            <a:avLst/>
            <a:gdLst/>
            <a:ahLst/>
            <a:cxnLst/>
            <a:rect l="l" t="t" r="r" b="b"/>
            <a:pathLst>
              <a:path w="234314" h="275589">
                <a:moveTo>
                  <a:pt x="233946" y="10706"/>
                </a:moveTo>
                <a:lnTo>
                  <a:pt x="7162" y="10706"/>
                </a:lnTo>
                <a:lnTo>
                  <a:pt x="304" y="11010"/>
                </a:lnTo>
                <a:lnTo>
                  <a:pt x="11772" y="275005"/>
                </a:lnTo>
                <a:lnTo>
                  <a:pt x="233946" y="267068"/>
                </a:lnTo>
                <a:lnTo>
                  <a:pt x="233946" y="260794"/>
                </a:lnTo>
                <a:lnTo>
                  <a:pt x="24904" y="260794"/>
                </a:lnTo>
                <a:lnTo>
                  <a:pt x="14325" y="17449"/>
                </a:lnTo>
                <a:lnTo>
                  <a:pt x="220205" y="13970"/>
                </a:lnTo>
                <a:lnTo>
                  <a:pt x="233946" y="13970"/>
                </a:lnTo>
                <a:lnTo>
                  <a:pt x="233946" y="10706"/>
                </a:lnTo>
                <a:close/>
              </a:path>
              <a:path w="234314" h="275589">
                <a:moveTo>
                  <a:pt x="233946" y="13970"/>
                </a:moveTo>
                <a:lnTo>
                  <a:pt x="220205" y="13970"/>
                </a:lnTo>
                <a:lnTo>
                  <a:pt x="220205" y="253822"/>
                </a:lnTo>
                <a:lnTo>
                  <a:pt x="24904" y="260794"/>
                </a:lnTo>
                <a:lnTo>
                  <a:pt x="233946" y="260794"/>
                </a:lnTo>
                <a:lnTo>
                  <a:pt x="233946" y="13970"/>
                </a:lnTo>
                <a:close/>
              </a:path>
              <a:path w="234314" h="275589">
                <a:moveTo>
                  <a:pt x="233946" y="0"/>
                </a:moveTo>
                <a:lnTo>
                  <a:pt x="0" y="3962"/>
                </a:lnTo>
                <a:lnTo>
                  <a:pt x="304" y="11010"/>
                </a:lnTo>
                <a:lnTo>
                  <a:pt x="7162" y="10706"/>
                </a:lnTo>
                <a:lnTo>
                  <a:pt x="233946" y="10706"/>
                </a:lnTo>
                <a:lnTo>
                  <a:pt x="233946" y="0"/>
                </a:lnTo>
                <a:close/>
              </a:path>
            </a:pathLst>
          </a:custGeom>
          <a:solidFill>
            <a:srgbClr val="C16A9F"/>
          </a:solidFill>
        </p:spPr>
        <p:txBody>
          <a:bodyPr wrap="square" lIns="0" tIns="0" rIns="0" bIns="0" rtlCol="0"/>
          <a:lstStyle/>
          <a:p>
            <a:endParaRPr sz="2142"/>
          </a:p>
        </p:txBody>
      </p:sp>
      <p:sp>
        <p:nvSpPr>
          <p:cNvPr id="268" name="bk object 268"/>
          <p:cNvSpPr/>
          <p:nvPr/>
        </p:nvSpPr>
        <p:spPr>
          <a:xfrm>
            <a:off x="4454932" y="2543886"/>
            <a:ext cx="374312" cy="272473"/>
          </a:xfrm>
          <a:custGeom>
            <a:avLst/>
            <a:gdLst/>
            <a:ahLst/>
            <a:cxnLst/>
            <a:rect l="l" t="t" r="r" b="b"/>
            <a:pathLst>
              <a:path w="327025" h="233680">
                <a:moveTo>
                  <a:pt x="38036" y="0"/>
                </a:moveTo>
                <a:lnTo>
                  <a:pt x="0" y="176377"/>
                </a:lnTo>
                <a:lnTo>
                  <a:pt x="302869" y="233375"/>
                </a:lnTo>
                <a:lnTo>
                  <a:pt x="327012" y="67779"/>
                </a:lnTo>
                <a:lnTo>
                  <a:pt x="38036" y="0"/>
                </a:lnTo>
                <a:close/>
              </a:path>
            </a:pathLst>
          </a:custGeom>
          <a:solidFill>
            <a:srgbClr val="AB0779"/>
          </a:solidFill>
        </p:spPr>
        <p:txBody>
          <a:bodyPr wrap="square" lIns="0" tIns="0" rIns="0" bIns="0" rtlCol="0"/>
          <a:lstStyle/>
          <a:p>
            <a:endParaRPr sz="2142"/>
          </a:p>
        </p:txBody>
      </p:sp>
      <p:sp>
        <p:nvSpPr>
          <p:cNvPr id="269" name="bk object 269"/>
          <p:cNvSpPr/>
          <p:nvPr/>
        </p:nvSpPr>
        <p:spPr>
          <a:xfrm>
            <a:off x="4436152" y="2524575"/>
            <a:ext cx="411379" cy="310976"/>
          </a:xfrm>
          <a:custGeom>
            <a:avLst/>
            <a:gdLst/>
            <a:ahLst/>
            <a:cxnLst/>
            <a:rect l="l" t="t" r="r" b="b"/>
            <a:pathLst>
              <a:path w="359410" h="266700">
                <a:moveTo>
                  <a:pt x="43967" y="0"/>
                </a:moveTo>
                <a:lnTo>
                  <a:pt x="0" y="203822"/>
                </a:lnTo>
                <a:lnTo>
                  <a:pt x="330796" y="266090"/>
                </a:lnTo>
                <a:lnTo>
                  <a:pt x="333150" y="249948"/>
                </a:lnTo>
                <a:lnTo>
                  <a:pt x="319265" y="249948"/>
                </a:lnTo>
                <a:lnTo>
                  <a:pt x="16408" y="192938"/>
                </a:lnTo>
                <a:lnTo>
                  <a:pt x="54444" y="16560"/>
                </a:lnTo>
                <a:lnTo>
                  <a:pt x="114573" y="16560"/>
                </a:lnTo>
                <a:lnTo>
                  <a:pt x="107751" y="14960"/>
                </a:lnTo>
                <a:lnTo>
                  <a:pt x="47637" y="14960"/>
                </a:lnTo>
                <a:lnTo>
                  <a:pt x="49212" y="8280"/>
                </a:lnTo>
                <a:lnTo>
                  <a:pt x="79270" y="8280"/>
                </a:lnTo>
                <a:lnTo>
                  <a:pt x="43967" y="0"/>
                </a:lnTo>
                <a:close/>
              </a:path>
              <a:path w="359410" h="266700">
                <a:moveTo>
                  <a:pt x="114573" y="16560"/>
                </a:moveTo>
                <a:lnTo>
                  <a:pt x="54444" y="16560"/>
                </a:lnTo>
                <a:lnTo>
                  <a:pt x="343420" y="84353"/>
                </a:lnTo>
                <a:lnTo>
                  <a:pt x="319265" y="249948"/>
                </a:lnTo>
                <a:lnTo>
                  <a:pt x="333150" y="249948"/>
                </a:lnTo>
                <a:lnTo>
                  <a:pt x="358825" y="73850"/>
                </a:lnTo>
                <a:lnTo>
                  <a:pt x="114573" y="16560"/>
                </a:lnTo>
                <a:close/>
              </a:path>
              <a:path w="359410" h="266700">
                <a:moveTo>
                  <a:pt x="79270" y="8280"/>
                </a:moveTo>
                <a:lnTo>
                  <a:pt x="49212" y="8280"/>
                </a:lnTo>
                <a:lnTo>
                  <a:pt x="47637" y="14960"/>
                </a:lnTo>
                <a:lnTo>
                  <a:pt x="107751" y="14960"/>
                </a:lnTo>
                <a:lnTo>
                  <a:pt x="79270" y="8280"/>
                </a:lnTo>
                <a:close/>
              </a:path>
            </a:pathLst>
          </a:custGeom>
          <a:solidFill>
            <a:srgbClr val="C16A9F"/>
          </a:solidFill>
        </p:spPr>
        <p:txBody>
          <a:bodyPr wrap="square" lIns="0" tIns="0" rIns="0" bIns="0" rtlCol="0"/>
          <a:lstStyle/>
          <a:p>
            <a:endParaRPr sz="2142"/>
          </a:p>
        </p:txBody>
      </p:sp>
      <p:sp>
        <p:nvSpPr>
          <p:cNvPr id="270" name="bk object 270"/>
          <p:cNvSpPr/>
          <p:nvPr/>
        </p:nvSpPr>
        <p:spPr>
          <a:xfrm>
            <a:off x="5640562" y="4292503"/>
            <a:ext cx="133284" cy="92522"/>
          </a:xfrm>
          <a:prstGeom prst="rect">
            <a:avLst/>
          </a:prstGeom>
          <a:blipFill>
            <a:blip r:embed="rId84" cstate="print"/>
            <a:stretch>
              <a:fillRect/>
            </a:stretch>
          </a:blipFill>
        </p:spPr>
        <p:txBody>
          <a:bodyPr wrap="square" lIns="0" tIns="0" rIns="0" bIns="0" rtlCol="0"/>
          <a:lstStyle/>
          <a:p>
            <a:endParaRPr sz="2142"/>
          </a:p>
        </p:txBody>
      </p:sp>
      <p:sp>
        <p:nvSpPr>
          <p:cNvPr id="271" name="bk object 271"/>
          <p:cNvSpPr/>
          <p:nvPr/>
        </p:nvSpPr>
        <p:spPr>
          <a:xfrm>
            <a:off x="5442316" y="3799251"/>
            <a:ext cx="107641" cy="197365"/>
          </a:xfrm>
          <a:prstGeom prst="rect">
            <a:avLst/>
          </a:prstGeom>
          <a:blipFill>
            <a:blip r:embed="rId85" cstate="print"/>
            <a:stretch>
              <a:fillRect/>
            </a:stretch>
          </a:blipFill>
        </p:spPr>
        <p:txBody>
          <a:bodyPr wrap="square" lIns="0" tIns="0" rIns="0" bIns="0" rtlCol="0"/>
          <a:lstStyle/>
          <a:p>
            <a:endParaRPr sz="2142"/>
          </a:p>
        </p:txBody>
      </p:sp>
      <p:sp>
        <p:nvSpPr>
          <p:cNvPr id="272" name="bk object 272"/>
          <p:cNvSpPr/>
          <p:nvPr/>
        </p:nvSpPr>
        <p:spPr>
          <a:xfrm>
            <a:off x="5098778" y="2803195"/>
            <a:ext cx="108005" cy="111625"/>
          </a:xfrm>
          <a:prstGeom prst="rect">
            <a:avLst/>
          </a:prstGeom>
          <a:blipFill>
            <a:blip r:embed="rId86" cstate="print"/>
            <a:stretch>
              <a:fillRect/>
            </a:stretch>
          </a:blipFill>
        </p:spPr>
        <p:txBody>
          <a:bodyPr wrap="square" lIns="0" tIns="0" rIns="0" bIns="0" rtlCol="0"/>
          <a:lstStyle/>
          <a:p>
            <a:endParaRPr sz="2142"/>
          </a:p>
        </p:txBody>
      </p:sp>
      <p:sp>
        <p:nvSpPr>
          <p:cNvPr id="273" name="bk object 273"/>
          <p:cNvSpPr/>
          <p:nvPr/>
        </p:nvSpPr>
        <p:spPr>
          <a:xfrm>
            <a:off x="5363338" y="2637681"/>
            <a:ext cx="101217" cy="265469"/>
          </a:xfrm>
          <a:prstGeom prst="rect">
            <a:avLst/>
          </a:prstGeom>
          <a:blipFill>
            <a:blip r:embed="rId87" cstate="print"/>
            <a:stretch>
              <a:fillRect/>
            </a:stretch>
          </a:blipFill>
        </p:spPr>
        <p:txBody>
          <a:bodyPr wrap="square" lIns="0" tIns="0" rIns="0" bIns="0" rtlCol="0"/>
          <a:lstStyle/>
          <a:p>
            <a:endParaRPr sz="2142"/>
          </a:p>
        </p:txBody>
      </p:sp>
      <p:sp>
        <p:nvSpPr>
          <p:cNvPr id="274" name="bk object 274"/>
          <p:cNvSpPr/>
          <p:nvPr/>
        </p:nvSpPr>
        <p:spPr>
          <a:xfrm>
            <a:off x="5732302" y="1754674"/>
            <a:ext cx="184669" cy="101303"/>
          </a:xfrm>
          <a:prstGeom prst="rect">
            <a:avLst/>
          </a:prstGeom>
          <a:blipFill>
            <a:blip r:embed="rId88" cstate="print"/>
            <a:stretch>
              <a:fillRect/>
            </a:stretch>
          </a:blipFill>
        </p:spPr>
        <p:txBody>
          <a:bodyPr wrap="square" lIns="0" tIns="0" rIns="0" bIns="0" rtlCol="0"/>
          <a:lstStyle/>
          <a:p>
            <a:endParaRPr sz="2142"/>
          </a:p>
        </p:txBody>
      </p:sp>
      <p:sp>
        <p:nvSpPr>
          <p:cNvPr id="275" name="bk object 275"/>
          <p:cNvSpPr/>
          <p:nvPr/>
        </p:nvSpPr>
        <p:spPr>
          <a:xfrm>
            <a:off x="6" y="3287473"/>
            <a:ext cx="1157094" cy="2236064"/>
          </a:xfrm>
          <a:custGeom>
            <a:avLst/>
            <a:gdLst/>
            <a:ahLst/>
            <a:cxnLst/>
            <a:rect l="l" t="t" r="r" b="b"/>
            <a:pathLst>
              <a:path w="1010919" h="1917700">
                <a:moveTo>
                  <a:pt x="212280" y="0"/>
                </a:moveTo>
                <a:lnTo>
                  <a:pt x="0" y="12700"/>
                </a:lnTo>
                <a:lnTo>
                  <a:pt x="0" y="25400"/>
                </a:lnTo>
                <a:lnTo>
                  <a:pt x="182079" y="25400"/>
                </a:lnTo>
                <a:lnTo>
                  <a:pt x="174574" y="1816100"/>
                </a:lnTo>
                <a:lnTo>
                  <a:pt x="0" y="1854200"/>
                </a:lnTo>
                <a:lnTo>
                  <a:pt x="0" y="1917700"/>
                </a:lnTo>
                <a:lnTo>
                  <a:pt x="400876" y="1828800"/>
                </a:lnTo>
                <a:lnTo>
                  <a:pt x="222097" y="1828800"/>
                </a:lnTo>
                <a:lnTo>
                  <a:pt x="222097" y="1651000"/>
                </a:lnTo>
                <a:lnTo>
                  <a:pt x="227190" y="1625600"/>
                </a:lnTo>
                <a:lnTo>
                  <a:pt x="308305" y="1625600"/>
                </a:lnTo>
                <a:lnTo>
                  <a:pt x="313321" y="1600200"/>
                </a:lnTo>
                <a:lnTo>
                  <a:pt x="466578" y="1600200"/>
                </a:lnTo>
                <a:lnTo>
                  <a:pt x="469023" y="1587500"/>
                </a:lnTo>
                <a:lnTo>
                  <a:pt x="546595" y="1587500"/>
                </a:lnTo>
                <a:lnTo>
                  <a:pt x="551421" y="1562100"/>
                </a:lnTo>
                <a:lnTo>
                  <a:pt x="698881" y="1562100"/>
                </a:lnTo>
                <a:lnTo>
                  <a:pt x="703592" y="1536700"/>
                </a:lnTo>
                <a:lnTo>
                  <a:pt x="777925" y="1536700"/>
                </a:lnTo>
                <a:lnTo>
                  <a:pt x="782574" y="1511300"/>
                </a:lnTo>
                <a:lnTo>
                  <a:pt x="923074" y="1511300"/>
                </a:lnTo>
                <a:lnTo>
                  <a:pt x="925334" y="1498600"/>
                </a:lnTo>
                <a:lnTo>
                  <a:pt x="220116" y="1498600"/>
                </a:lnTo>
                <a:lnTo>
                  <a:pt x="227787" y="1282700"/>
                </a:lnTo>
                <a:lnTo>
                  <a:pt x="228015" y="1270000"/>
                </a:lnTo>
                <a:lnTo>
                  <a:pt x="313449" y="1270000"/>
                </a:lnTo>
                <a:lnTo>
                  <a:pt x="313893" y="1257300"/>
                </a:lnTo>
                <a:lnTo>
                  <a:pt x="469519" y="1257300"/>
                </a:lnTo>
                <a:lnTo>
                  <a:pt x="469760" y="1244600"/>
                </a:lnTo>
                <a:lnTo>
                  <a:pt x="551442" y="1244600"/>
                </a:lnTo>
                <a:lnTo>
                  <a:pt x="551891" y="1231900"/>
                </a:lnTo>
                <a:lnTo>
                  <a:pt x="626110" y="1231900"/>
                </a:lnTo>
                <a:lnTo>
                  <a:pt x="626351" y="1219200"/>
                </a:lnTo>
                <a:lnTo>
                  <a:pt x="222097" y="1219200"/>
                </a:lnTo>
                <a:lnTo>
                  <a:pt x="222097" y="1041400"/>
                </a:lnTo>
                <a:lnTo>
                  <a:pt x="227190" y="1016000"/>
                </a:lnTo>
                <a:lnTo>
                  <a:pt x="310813" y="1016000"/>
                </a:lnTo>
                <a:lnTo>
                  <a:pt x="313321" y="1003300"/>
                </a:lnTo>
                <a:lnTo>
                  <a:pt x="549008" y="1003300"/>
                </a:lnTo>
                <a:lnTo>
                  <a:pt x="551421" y="990600"/>
                </a:lnTo>
                <a:lnTo>
                  <a:pt x="701236" y="990600"/>
                </a:lnTo>
                <a:lnTo>
                  <a:pt x="703592" y="977900"/>
                </a:lnTo>
                <a:lnTo>
                  <a:pt x="780249" y="977900"/>
                </a:lnTo>
                <a:lnTo>
                  <a:pt x="782574" y="965200"/>
                </a:lnTo>
                <a:lnTo>
                  <a:pt x="990457" y="965200"/>
                </a:lnTo>
                <a:lnTo>
                  <a:pt x="991914" y="901700"/>
                </a:lnTo>
                <a:lnTo>
                  <a:pt x="271056" y="901700"/>
                </a:lnTo>
                <a:lnTo>
                  <a:pt x="220116" y="889000"/>
                </a:lnTo>
                <a:lnTo>
                  <a:pt x="227787" y="673100"/>
                </a:lnTo>
                <a:lnTo>
                  <a:pt x="228015" y="660400"/>
                </a:lnTo>
                <a:lnTo>
                  <a:pt x="626110" y="660400"/>
                </a:lnTo>
                <a:lnTo>
                  <a:pt x="626351" y="647700"/>
                </a:lnTo>
                <a:lnTo>
                  <a:pt x="997742" y="647700"/>
                </a:lnTo>
                <a:lnTo>
                  <a:pt x="998908" y="596899"/>
                </a:lnTo>
                <a:lnTo>
                  <a:pt x="222097" y="596900"/>
                </a:lnTo>
                <a:lnTo>
                  <a:pt x="222097" y="419100"/>
                </a:lnTo>
                <a:lnTo>
                  <a:pt x="227190" y="393700"/>
                </a:lnTo>
                <a:lnTo>
                  <a:pt x="310813" y="393700"/>
                </a:lnTo>
                <a:lnTo>
                  <a:pt x="313321" y="381000"/>
                </a:lnTo>
                <a:lnTo>
                  <a:pt x="1003862" y="381000"/>
                </a:lnTo>
                <a:lnTo>
                  <a:pt x="1005610" y="304800"/>
                </a:lnTo>
                <a:lnTo>
                  <a:pt x="964717" y="304800"/>
                </a:lnTo>
                <a:lnTo>
                  <a:pt x="919060" y="292100"/>
                </a:lnTo>
                <a:lnTo>
                  <a:pt x="744423" y="292100"/>
                </a:lnTo>
                <a:lnTo>
                  <a:pt x="697064" y="279400"/>
                </a:lnTo>
                <a:lnTo>
                  <a:pt x="462229" y="279400"/>
                </a:lnTo>
                <a:lnTo>
                  <a:pt x="462658" y="266700"/>
                </a:lnTo>
                <a:lnTo>
                  <a:pt x="271056" y="266700"/>
                </a:lnTo>
                <a:lnTo>
                  <a:pt x="220116" y="254000"/>
                </a:lnTo>
                <a:lnTo>
                  <a:pt x="227787" y="38100"/>
                </a:lnTo>
                <a:lnTo>
                  <a:pt x="554402" y="38100"/>
                </a:lnTo>
                <a:lnTo>
                  <a:pt x="212280" y="0"/>
                </a:lnTo>
                <a:close/>
              </a:path>
              <a:path w="1010919" h="1917700">
                <a:moveTo>
                  <a:pt x="308305" y="1625600"/>
                </a:moveTo>
                <a:lnTo>
                  <a:pt x="277241" y="1625600"/>
                </a:lnTo>
                <a:lnTo>
                  <a:pt x="265290" y="1816100"/>
                </a:lnTo>
                <a:lnTo>
                  <a:pt x="222097" y="1828800"/>
                </a:lnTo>
                <a:lnTo>
                  <a:pt x="400876" y="1828800"/>
                </a:lnTo>
                <a:lnTo>
                  <a:pt x="515412" y="1803400"/>
                </a:lnTo>
                <a:lnTo>
                  <a:pt x="308305" y="1803400"/>
                </a:lnTo>
                <a:lnTo>
                  <a:pt x="308305" y="1625600"/>
                </a:lnTo>
                <a:close/>
              </a:path>
              <a:path w="1010919" h="1917700">
                <a:moveTo>
                  <a:pt x="390918" y="1600200"/>
                </a:moveTo>
                <a:lnTo>
                  <a:pt x="313321" y="1600200"/>
                </a:lnTo>
                <a:lnTo>
                  <a:pt x="362750" y="1612900"/>
                </a:lnTo>
                <a:lnTo>
                  <a:pt x="350989" y="1790700"/>
                </a:lnTo>
                <a:lnTo>
                  <a:pt x="308305" y="1803400"/>
                </a:lnTo>
                <a:lnTo>
                  <a:pt x="385902" y="1803400"/>
                </a:lnTo>
                <a:lnTo>
                  <a:pt x="385902" y="1625600"/>
                </a:lnTo>
                <a:lnTo>
                  <a:pt x="390918" y="1600200"/>
                </a:lnTo>
                <a:close/>
              </a:path>
              <a:path w="1010919" h="1917700">
                <a:moveTo>
                  <a:pt x="466578" y="1600200"/>
                </a:moveTo>
                <a:lnTo>
                  <a:pt x="440258" y="1600200"/>
                </a:lnTo>
                <a:lnTo>
                  <a:pt x="428523" y="1790700"/>
                </a:lnTo>
                <a:lnTo>
                  <a:pt x="385902" y="1803400"/>
                </a:lnTo>
                <a:lnTo>
                  <a:pt x="515412" y="1803400"/>
                </a:lnTo>
                <a:lnTo>
                  <a:pt x="629948" y="1778000"/>
                </a:lnTo>
                <a:lnTo>
                  <a:pt x="464134" y="1778000"/>
                </a:lnTo>
                <a:lnTo>
                  <a:pt x="464134" y="1612900"/>
                </a:lnTo>
                <a:lnTo>
                  <a:pt x="466578" y="1600200"/>
                </a:lnTo>
                <a:close/>
              </a:path>
              <a:path w="1010919" h="1917700">
                <a:moveTo>
                  <a:pt x="546595" y="1587500"/>
                </a:moveTo>
                <a:lnTo>
                  <a:pt x="517194" y="1587500"/>
                </a:lnTo>
                <a:lnTo>
                  <a:pt x="505815" y="1765300"/>
                </a:lnTo>
                <a:lnTo>
                  <a:pt x="464134" y="1778000"/>
                </a:lnTo>
                <a:lnTo>
                  <a:pt x="629948" y="1778000"/>
                </a:lnTo>
                <a:lnTo>
                  <a:pt x="744484" y="1752600"/>
                </a:lnTo>
                <a:lnTo>
                  <a:pt x="546595" y="1752600"/>
                </a:lnTo>
                <a:lnTo>
                  <a:pt x="546595" y="1587500"/>
                </a:lnTo>
                <a:close/>
              </a:path>
              <a:path w="1010919" h="1917700">
                <a:moveTo>
                  <a:pt x="625652" y="1562100"/>
                </a:moveTo>
                <a:lnTo>
                  <a:pt x="598995" y="1562100"/>
                </a:lnTo>
                <a:lnTo>
                  <a:pt x="587794" y="1752600"/>
                </a:lnTo>
                <a:lnTo>
                  <a:pt x="620826" y="1752600"/>
                </a:lnTo>
                <a:lnTo>
                  <a:pt x="620826" y="1587500"/>
                </a:lnTo>
                <a:lnTo>
                  <a:pt x="625652" y="1562100"/>
                </a:lnTo>
                <a:close/>
              </a:path>
              <a:path w="1010919" h="1917700">
                <a:moveTo>
                  <a:pt x="698881" y="1562100"/>
                </a:moveTo>
                <a:lnTo>
                  <a:pt x="673138" y="1562100"/>
                </a:lnTo>
                <a:lnTo>
                  <a:pt x="661962" y="1739900"/>
                </a:lnTo>
                <a:lnTo>
                  <a:pt x="620826" y="1752600"/>
                </a:lnTo>
                <a:lnTo>
                  <a:pt x="744484" y="1752600"/>
                </a:lnTo>
                <a:lnTo>
                  <a:pt x="859020" y="1727200"/>
                </a:lnTo>
                <a:lnTo>
                  <a:pt x="698881" y="1727200"/>
                </a:lnTo>
                <a:lnTo>
                  <a:pt x="698881" y="1562100"/>
                </a:lnTo>
                <a:close/>
              </a:path>
              <a:path w="1010919" h="1917700">
                <a:moveTo>
                  <a:pt x="777925" y="1536700"/>
                </a:moveTo>
                <a:lnTo>
                  <a:pt x="750049" y="1536700"/>
                </a:lnTo>
                <a:lnTo>
                  <a:pt x="739190" y="1714500"/>
                </a:lnTo>
                <a:lnTo>
                  <a:pt x="698881" y="1727200"/>
                </a:lnTo>
                <a:lnTo>
                  <a:pt x="859020" y="1727200"/>
                </a:lnTo>
                <a:lnTo>
                  <a:pt x="973556" y="1701800"/>
                </a:lnTo>
                <a:lnTo>
                  <a:pt x="777925" y="1701800"/>
                </a:lnTo>
                <a:lnTo>
                  <a:pt x="777925" y="1536700"/>
                </a:lnTo>
                <a:close/>
              </a:path>
              <a:path w="1010919" h="1917700">
                <a:moveTo>
                  <a:pt x="853719" y="1511300"/>
                </a:moveTo>
                <a:lnTo>
                  <a:pt x="782574" y="1511300"/>
                </a:lnTo>
                <a:lnTo>
                  <a:pt x="828459" y="1524000"/>
                </a:lnTo>
                <a:lnTo>
                  <a:pt x="817778" y="1689100"/>
                </a:lnTo>
                <a:lnTo>
                  <a:pt x="777925" y="1701800"/>
                </a:lnTo>
                <a:lnTo>
                  <a:pt x="849083" y="1701800"/>
                </a:lnTo>
                <a:lnTo>
                  <a:pt x="849083" y="1536700"/>
                </a:lnTo>
                <a:lnTo>
                  <a:pt x="853719" y="1511300"/>
                </a:lnTo>
                <a:close/>
              </a:path>
              <a:path w="1010919" h="1917700">
                <a:moveTo>
                  <a:pt x="923074" y="1511300"/>
                </a:moveTo>
                <a:lnTo>
                  <a:pt x="853719" y="1511300"/>
                </a:lnTo>
                <a:lnTo>
                  <a:pt x="899528" y="1524000"/>
                </a:lnTo>
                <a:lnTo>
                  <a:pt x="888860" y="1689100"/>
                </a:lnTo>
                <a:lnTo>
                  <a:pt x="849083" y="1701800"/>
                </a:lnTo>
                <a:lnTo>
                  <a:pt x="973556" y="1701800"/>
                </a:lnTo>
                <a:lnTo>
                  <a:pt x="974139" y="1676400"/>
                </a:lnTo>
                <a:lnTo>
                  <a:pt x="920813" y="1676400"/>
                </a:lnTo>
                <a:lnTo>
                  <a:pt x="920813" y="1524000"/>
                </a:lnTo>
                <a:lnTo>
                  <a:pt x="923074" y="1511300"/>
                </a:lnTo>
                <a:close/>
              </a:path>
              <a:path w="1010919" h="1917700">
                <a:moveTo>
                  <a:pt x="313449" y="1270000"/>
                </a:moveTo>
                <a:lnTo>
                  <a:pt x="279031" y="1270000"/>
                </a:lnTo>
                <a:lnTo>
                  <a:pt x="271056" y="1498600"/>
                </a:lnTo>
                <a:lnTo>
                  <a:pt x="970076" y="1498600"/>
                </a:lnTo>
                <a:lnTo>
                  <a:pt x="959738" y="1676400"/>
                </a:lnTo>
                <a:lnTo>
                  <a:pt x="974139" y="1676400"/>
                </a:lnTo>
                <a:lnTo>
                  <a:pt x="978510" y="1485900"/>
                </a:lnTo>
                <a:lnTo>
                  <a:pt x="356666" y="1485900"/>
                </a:lnTo>
                <a:lnTo>
                  <a:pt x="306349" y="1473200"/>
                </a:lnTo>
                <a:lnTo>
                  <a:pt x="313449" y="1270000"/>
                </a:lnTo>
                <a:close/>
              </a:path>
              <a:path w="1010919" h="1917700">
                <a:moveTo>
                  <a:pt x="391477" y="1257300"/>
                </a:moveTo>
                <a:lnTo>
                  <a:pt x="364515" y="1257300"/>
                </a:lnTo>
                <a:lnTo>
                  <a:pt x="356666" y="1485900"/>
                </a:lnTo>
                <a:lnTo>
                  <a:pt x="434187" y="1485900"/>
                </a:lnTo>
                <a:lnTo>
                  <a:pt x="383959" y="1473200"/>
                </a:lnTo>
                <a:lnTo>
                  <a:pt x="391477" y="1257300"/>
                </a:lnTo>
                <a:close/>
              </a:path>
              <a:path w="1010919" h="1917700">
                <a:moveTo>
                  <a:pt x="469519" y="1257300"/>
                </a:moveTo>
                <a:lnTo>
                  <a:pt x="442010" y="1257300"/>
                </a:lnTo>
                <a:lnTo>
                  <a:pt x="434187" y="1485900"/>
                </a:lnTo>
                <a:lnTo>
                  <a:pt x="978510" y="1485900"/>
                </a:lnTo>
                <a:lnTo>
                  <a:pt x="979093" y="1460500"/>
                </a:lnTo>
                <a:lnTo>
                  <a:pt x="462229" y="1460500"/>
                </a:lnTo>
                <a:lnTo>
                  <a:pt x="469519" y="1257300"/>
                </a:lnTo>
                <a:close/>
              </a:path>
              <a:path w="1010919" h="1917700">
                <a:moveTo>
                  <a:pt x="551442" y="1244600"/>
                </a:moveTo>
                <a:lnTo>
                  <a:pt x="518909" y="1244600"/>
                </a:lnTo>
                <a:lnTo>
                  <a:pt x="511302" y="1460500"/>
                </a:lnTo>
                <a:lnTo>
                  <a:pt x="979093" y="1460500"/>
                </a:lnTo>
                <a:lnTo>
                  <a:pt x="979384" y="1447800"/>
                </a:lnTo>
                <a:lnTo>
                  <a:pt x="593204" y="1447800"/>
                </a:lnTo>
                <a:lnTo>
                  <a:pt x="544715" y="1435100"/>
                </a:lnTo>
                <a:lnTo>
                  <a:pt x="551442" y="1244600"/>
                </a:lnTo>
                <a:close/>
              </a:path>
              <a:path w="1010919" h="1917700">
                <a:moveTo>
                  <a:pt x="626110" y="1231900"/>
                </a:moveTo>
                <a:lnTo>
                  <a:pt x="600684" y="1231900"/>
                </a:lnTo>
                <a:lnTo>
                  <a:pt x="593204" y="1447800"/>
                </a:lnTo>
                <a:lnTo>
                  <a:pt x="667359" y="1447800"/>
                </a:lnTo>
                <a:lnTo>
                  <a:pt x="618959" y="1435100"/>
                </a:lnTo>
                <a:lnTo>
                  <a:pt x="626110" y="1231900"/>
                </a:lnTo>
                <a:close/>
              </a:path>
              <a:path w="1010919" h="1917700">
                <a:moveTo>
                  <a:pt x="704011" y="1219200"/>
                </a:moveTo>
                <a:lnTo>
                  <a:pt x="674827" y="1219200"/>
                </a:lnTo>
                <a:lnTo>
                  <a:pt x="667359" y="1447800"/>
                </a:lnTo>
                <a:lnTo>
                  <a:pt x="979384" y="1447800"/>
                </a:lnTo>
                <a:lnTo>
                  <a:pt x="979967" y="1422400"/>
                </a:lnTo>
                <a:lnTo>
                  <a:pt x="697064" y="1422400"/>
                </a:lnTo>
                <a:lnTo>
                  <a:pt x="704011" y="1219200"/>
                </a:lnTo>
                <a:close/>
              </a:path>
              <a:path w="1010919" h="1917700">
                <a:moveTo>
                  <a:pt x="310813" y="1016000"/>
                </a:moveTo>
                <a:lnTo>
                  <a:pt x="227190" y="1016000"/>
                </a:lnTo>
                <a:lnTo>
                  <a:pt x="277241" y="1028700"/>
                </a:lnTo>
                <a:lnTo>
                  <a:pt x="265290" y="1219200"/>
                </a:lnTo>
                <a:lnTo>
                  <a:pt x="751687" y="1219200"/>
                </a:lnTo>
                <a:lnTo>
                  <a:pt x="744423" y="1422400"/>
                </a:lnTo>
                <a:lnTo>
                  <a:pt x="979967" y="1422400"/>
                </a:lnTo>
                <a:lnTo>
                  <a:pt x="980258" y="1409700"/>
                </a:lnTo>
                <a:lnTo>
                  <a:pt x="822921" y="1409700"/>
                </a:lnTo>
                <a:lnTo>
                  <a:pt x="776122" y="1397000"/>
                </a:lnTo>
                <a:lnTo>
                  <a:pt x="782955" y="1206500"/>
                </a:lnTo>
                <a:lnTo>
                  <a:pt x="308305" y="1206500"/>
                </a:lnTo>
                <a:lnTo>
                  <a:pt x="308305" y="1028700"/>
                </a:lnTo>
                <a:lnTo>
                  <a:pt x="310813" y="1016000"/>
                </a:lnTo>
                <a:close/>
              </a:path>
              <a:path w="1010919" h="1917700">
                <a:moveTo>
                  <a:pt x="854341" y="1193800"/>
                </a:moveTo>
                <a:lnTo>
                  <a:pt x="830072" y="1193800"/>
                </a:lnTo>
                <a:lnTo>
                  <a:pt x="822921" y="1409700"/>
                </a:lnTo>
                <a:lnTo>
                  <a:pt x="894003" y="1409700"/>
                </a:lnTo>
                <a:lnTo>
                  <a:pt x="847280" y="1397000"/>
                </a:lnTo>
                <a:lnTo>
                  <a:pt x="854100" y="1206500"/>
                </a:lnTo>
                <a:lnTo>
                  <a:pt x="854341" y="1193800"/>
                </a:lnTo>
                <a:close/>
              </a:path>
              <a:path w="1010919" h="1917700">
                <a:moveTo>
                  <a:pt x="925664" y="1193800"/>
                </a:moveTo>
                <a:lnTo>
                  <a:pt x="901128" y="1193800"/>
                </a:lnTo>
                <a:lnTo>
                  <a:pt x="894003" y="1409700"/>
                </a:lnTo>
                <a:lnTo>
                  <a:pt x="980258" y="1409700"/>
                </a:lnTo>
                <a:lnTo>
                  <a:pt x="980550" y="1397000"/>
                </a:lnTo>
                <a:lnTo>
                  <a:pt x="964717" y="1397000"/>
                </a:lnTo>
                <a:lnTo>
                  <a:pt x="919060" y="1384300"/>
                </a:lnTo>
                <a:lnTo>
                  <a:pt x="925664" y="1193800"/>
                </a:lnTo>
                <a:close/>
              </a:path>
              <a:path w="1010919" h="1917700">
                <a:moveTo>
                  <a:pt x="549008" y="1003300"/>
                </a:moveTo>
                <a:lnTo>
                  <a:pt x="517194" y="1003300"/>
                </a:lnTo>
                <a:lnTo>
                  <a:pt x="505815" y="1193800"/>
                </a:lnTo>
                <a:lnTo>
                  <a:pt x="971638" y="1193800"/>
                </a:lnTo>
                <a:lnTo>
                  <a:pt x="964717" y="1397000"/>
                </a:lnTo>
                <a:lnTo>
                  <a:pt x="980550" y="1397000"/>
                </a:lnTo>
                <a:lnTo>
                  <a:pt x="985503" y="1181100"/>
                </a:lnTo>
                <a:lnTo>
                  <a:pt x="546595" y="1181100"/>
                </a:lnTo>
                <a:lnTo>
                  <a:pt x="546595" y="1016000"/>
                </a:lnTo>
                <a:lnTo>
                  <a:pt x="549008" y="1003300"/>
                </a:lnTo>
                <a:close/>
              </a:path>
              <a:path w="1010919" h="1917700">
                <a:moveTo>
                  <a:pt x="390918" y="1003300"/>
                </a:moveTo>
                <a:lnTo>
                  <a:pt x="313321" y="1003300"/>
                </a:lnTo>
                <a:lnTo>
                  <a:pt x="362750" y="1016000"/>
                </a:lnTo>
                <a:lnTo>
                  <a:pt x="350989" y="1193800"/>
                </a:lnTo>
                <a:lnTo>
                  <a:pt x="308305" y="1206500"/>
                </a:lnTo>
                <a:lnTo>
                  <a:pt x="385902" y="1206500"/>
                </a:lnTo>
                <a:lnTo>
                  <a:pt x="385902" y="1028700"/>
                </a:lnTo>
                <a:lnTo>
                  <a:pt x="390918" y="1003300"/>
                </a:lnTo>
                <a:close/>
              </a:path>
              <a:path w="1010919" h="1917700">
                <a:moveTo>
                  <a:pt x="469023" y="1003300"/>
                </a:moveTo>
                <a:lnTo>
                  <a:pt x="440258" y="1003300"/>
                </a:lnTo>
                <a:lnTo>
                  <a:pt x="428523" y="1193800"/>
                </a:lnTo>
                <a:lnTo>
                  <a:pt x="385902" y="1206500"/>
                </a:lnTo>
                <a:lnTo>
                  <a:pt x="782955" y="1206500"/>
                </a:lnTo>
                <a:lnTo>
                  <a:pt x="783183" y="1193800"/>
                </a:lnTo>
                <a:lnTo>
                  <a:pt x="464134" y="1193800"/>
                </a:lnTo>
                <a:lnTo>
                  <a:pt x="464134" y="1028700"/>
                </a:lnTo>
                <a:lnTo>
                  <a:pt x="469023" y="1003300"/>
                </a:lnTo>
                <a:close/>
              </a:path>
              <a:path w="1010919" h="1917700">
                <a:moveTo>
                  <a:pt x="625652" y="990600"/>
                </a:moveTo>
                <a:lnTo>
                  <a:pt x="598995" y="990600"/>
                </a:lnTo>
                <a:lnTo>
                  <a:pt x="587794" y="1168400"/>
                </a:lnTo>
                <a:lnTo>
                  <a:pt x="546595" y="1181100"/>
                </a:lnTo>
                <a:lnTo>
                  <a:pt x="620826" y="1181100"/>
                </a:lnTo>
                <a:lnTo>
                  <a:pt x="620826" y="1016000"/>
                </a:lnTo>
                <a:lnTo>
                  <a:pt x="625652" y="990600"/>
                </a:lnTo>
                <a:close/>
              </a:path>
              <a:path w="1010919" h="1917700">
                <a:moveTo>
                  <a:pt x="701236" y="990600"/>
                </a:moveTo>
                <a:lnTo>
                  <a:pt x="673138" y="990600"/>
                </a:lnTo>
                <a:lnTo>
                  <a:pt x="661962" y="1168400"/>
                </a:lnTo>
                <a:lnTo>
                  <a:pt x="620826" y="1181100"/>
                </a:lnTo>
                <a:lnTo>
                  <a:pt x="985503" y="1181100"/>
                </a:lnTo>
                <a:lnTo>
                  <a:pt x="985795" y="1168400"/>
                </a:lnTo>
                <a:lnTo>
                  <a:pt x="698881" y="1168400"/>
                </a:lnTo>
                <a:lnTo>
                  <a:pt x="698881" y="1003300"/>
                </a:lnTo>
                <a:lnTo>
                  <a:pt x="701236" y="990600"/>
                </a:lnTo>
                <a:close/>
              </a:path>
              <a:path w="1010919" h="1917700">
                <a:moveTo>
                  <a:pt x="780249" y="977900"/>
                </a:moveTo>
                <a:lnTo>
                  <a:pt x="703592" y="977900"/>
                </a:lnTo>
                <a:lnTo>
                  <a:pt x="750049" y="990600"/>
                </a:lnTo>
                <a:lnTo>
                  <a:pt x="739190" y="1155700"/>
                </a:lnTo>
                <a:lnTo>
                  <a:pt x="698881" y="1168400"/>
                </a:lnTo>
                <a:lnTo>
                  <a:pt x="985795" y="1168400"/>
                </a:lnTo>
                <a:lnTo>
                  <a:pt x="986086" y="1155700"/>
                </a:lnTo>
                <a:lnTo>
                  <a:pt x="777925" y="1155700"/>
                </a:lnTo>
                <a:lnTo>
                  <a:pt x="777925" y="990600"/>
                </a:lnTo>
                <a:lnTo>
                  <a:pt x="780249" y="977900"/>
                </a:lnTo>
                <a:close/>
              </a:path>
              <a:path w="1010919" h="1917700">
                <a:moveTo>
                  <a:pt x="853719" y="965200"/>
                </a:moveTo>
                <a:lnTo>
                  <a:pt x="782574" y="965200"/>
                </a:lnTo>
                <a:lnTo>
                  <a:pt x="828459" y="977900"/>
                </a:lnTo>
                <a:lnTo>
                  <a:pt x="817778" y="1143000"/>
                </a:lnTo>
                <a:lnTo>
                  <a:pt x="777925" y="1155700"/>
                </a:lnTo>
                <a:lnTo>
                  <a:pt x="849083" y="1155700"/>
                </a:lnTo>
                <a:lnTo>
                  <a:pt x="849083" y="990600"/>
                </a:lnTo>
                <a:lnTo>
                  <a:pt x="853719" y="965200"/>
                </a:lnTo>
                <a:close/>
              </a:path>
              <a:path w="1010919" h="1917700">
                <a:moveTo>
                  <a:pt x="925334" y="965200"/>
                </a:moveTo>
                <a:lnTo>
                  <a:pt x="899528" y="965200"/>
                </a:lnTo>
                <a:lnTo>
                  <a:pt x="888860" y="1143000"/>
                </a:lnTo>
                <a:lnTo>
                  <a:pt x="849083" y="1155700"/>
                </a:lnTo>
                <a:lnTo>
                  <a:pt x="986086" y="1155700"/>
                </a:lnTo>
                <a:lnTo>
                  <a:pt x="986378" y="1143000"/>
                </a:lnTo>
                <a:lnTo>
                  <a:pt x="920813" y="1143000"/>
                </a:lnTo>
                <a:lnTo>
                  <a:pt x="920813" y="990600"/>
                </a:lnTo>
                <a:lnTo>
                  <a:pt x="925334" y="965200"/>
                </a:lnTo>
                <a:close/>
              </a:path>
              <a:path w="1010919" h="1917700">
                <a:moveTo>
                  <a:pt x="990457" y="965200"/>
                </a:moveTo>
                <a:lnTo>
                  <a:pt x="970076" y="965200"/>
                </a:lnTo>
                <a:lnTo>
                  <a:pt x="959738" y="1143000"/>
                </a:lnTo>
                <a:lnTo>
                  <a:pt x="986378" y="1143000"/>
                </a:lnTo>
                <a:lnTo>
                  <a:pt x="990457" y="965200"/>
                </a:lnTo>
                <a:close/>
              </a:path>
              <a:path w="1010919" h="1917700">
                <a:moveTo>
                  <a:pt x="313893" y="660400"/>
                </a:moveTo>
                <a:lnTo>
                  <a:pt x="279031" y="660400"/>
                </a:lnTo>
                <a:lnTo>
                  <a:pt x="271056" y="901700"/>
                </a:lnTo>
                <a:lnTo>
                  <a:pt x="991914" y="901700"/>
                </a:lnTo>
                <a:lnTo>
                  <a:pt x="992206" y="889000"/>
                </a:lnTo>
                <a:lnTo>
                  <a:pt x="356666" y="889000"/>
                </a:lnTo>
                <a:lnTo>
                  <a:pt x="306349" y="876300"/>
                </a:lnTo>
                <a:lnTo>
                  <a:pt x="313893" y="660400"/>
                </a:lnTo>
                <a:close/>
              </a:path>
              <a:path w="1010919" h="1917700">
                <a:moveTo>
                  <a:pt x="391477" y="660400"/>
                </a:moveTo>
                <a:lnTo>
                  <a:pt x="364515" y="660400"/>
                </a:lnTo>
                <a:lnTo>
                  <a:pt x="356666" y="889000"/>
                </a:lnTo>
                <a:lnTo>
                  <a:pt x="434187" y="889000"/>
                </a:lnTo>
                <a:lnTo>
                  <a:pt x="383959" y="876300"/>
                </a:lnTo>
                <a:lnTo>
                  <a:pt x="391477" y="660400"/>
                </a:lnTo>
                <a:close/>
              </a:path>
              <a:path w="1010919" h="1917700">
                <a:moveTo>
                  <a:pt x="469760" y="660400"/>
                </a:moveTo>
                <a:lnTo>
                  <a:pt x="442010" y="660400"/>
                </a:lnTo>
                <a:lnTo>
                  <a:pt x="434187" y="889000"/>
                </a:lnTo>
                <a:lnTo>
                  <a:pt x="511302" y="889000"/>
                </a:lnTo>
                <a:lnTo>
                  <a:pt x="462229" y="876300"/>
                </a:lnTo>
                <a:lnTo>
                  <a:pt x="469519" y="673100"/>
                </a:lnTo>
                <a:lnTo>
                  <a:pt x="469760" y="660400"/>
                </a:lnTo>
                <a:close/>
              </a:path>
              <a:path w="1010919" h="1917700">
                <a:moveTo>
                  <a:pt x="551891" y="660400"/>
                </a:moveTo>
                <a:lnTo>
                  <a:pt x="518909" y="660400"/>
                </a:lnTo>
                <a:lnTo>
                  <a:pt x="511302" y="889000"/>
                </a:lnTo>
                <a:lnTo>
                  <a:pt x="992206" y="889000"/>
                </a:lnTo>
                <a:lnTo>
                  <a:pt x="992497" y="876299"/>
                </a:lnTo>
                <a:lnTo>
                  <a:pt x="593204" y="876300"/>
                </a:lnTo>
                <a:lnTo>
                  <a:pt x="544715" y="863600"/>
                </a:lnTo>
                <a:lnTo>
                  <a:pt x="551891" y="660400"/>
                </a:lnTo>
                <a:close/>
              </a:path>
              <a:path w="1010919" h="1917700">
                <a:moveTo>
                  <a:pt x="626110" y="660400"/>
                </a:moveTo>
                <a:lnTo>
                  <a:pt x="600684" y="660400"/>
                </a:lnTo>
                <a:lnTo>
                  <a:pt x="593204" y="876300"/>
                </a:lnTo>
                <a:lnTo>
                  <a:pt x="667359" y="876300"/>
                </a:lnTo>
                <a:lnTo>
                  <a:pt x="618959" y="863600"/>
                </a:lnTo>
                <a:lnTo>
                  <a:pt x="626110" y="660400"/>
                </a:lnTo>
                <a:close/>
              </a:path>
              <a:path w="1010919" h="1917700">
                <a:moveTo>
                  <a:pt x="783183" y="647700"/>
                </a:moveTo>
                <a:lnTo>
                  <a:pt x="674827" y="647700"/>
                </a:lnTo>
                <a:lnTo>
                  <a:pt x="667359" y="876300"/>
                </a:lnTo>
                <a:lnTo>
                  <a:pt x="744423" y="876300"/>
                </a:lnTo>
                <a:lnTo>
                  <a:pt x="697064" y="863600"/>
                </a:lnTo>
                <a:lnTo>
                  <a:pt x="704011" y="660400"/>
                </a:lnTo>
                <a:lnTo>
                  <a:pt x="782955" y="660400"/>
                </a:lnTo>
                <a:lnTo>
                  <a:pt x="783183" y="647700"/>
                </a:lnTo>
                <a:close/>
              </a:path>
              <a:path w="1010919" h="1917700">
                <a:moveTo>
                  <a:pt x="782955" y="660400"/>
                </a:moveTo>
                <a:lnTo>
                  <a:pt x="751687" y="660400"/>
                </a:lnTo>
                <a:lnTo>
                  <a:pt x="744423" y="876300"/>
                </a:lnTo>
                <a:lnTo>
                  <a:pt x="992497" y="876299"/>
                </a:lnTo>
                <a:lnTo>
                  <a:pt x="992789" y="863600"/>
                </a:lnTo>
                <a:lnTo>
                  <a:pt x="822921" y="863600"/>
                </a:lnTo>
                <a:lnTo>
                  <a:pt x="776122" y="850900"/>
                </a:lnTo>
                <a:lnTo>
                  <a:pt x="782955" y="660400"/>
                </a:lnTo>
                <a:close/>
              </a:path>
              <a:path w="1010919" h="1917700">
                <a:moveTo>
                  <a:pt x="854341" y="647700"/>
                </a:moveTo>
                <a:lnTo>
                  <a:pt x="830072" y="647700"/>
                </a:lnTo>
                <a:lnTo>
                  <a:pt x="822921" y="863600"/>
                </a:lnTo>
                <a:lnTo>
                  <a:pt x="894003" y="863600"/>
                </a:lnTo>
                <a:lnTo>
                  <a:pt x="847280" y="850900"/>
                </a:lnTo>
                <a:lnTo>
                  <a:pt x="854100" y="660400"/>
                </a:lnTo>
                <a:lnTo>
                  <a:pt x="854341" y="647700"/>
                </a:lnTo>
                <a:close/>
              </a:path>
              <a:path w="1010919" h="1917700">
                <a:moveTo>
                  <a:pt x="997742" y="647700"/>
                </a:moveTo>
                <a:lnTo>
                  <a:pt x="901128" y="647700"/>
                </a:lnTo>
                <a:lnTo>
                  <a:pt x="894003" y="863600"/>
                </a:lnTo>
                <a:lnTo>
                  <a:pt x="964717" y="863600"/>
                </a:lnTo>
                <a:lnTo>
                  <a:pt x="919060" y="850900"/>
                </a:lnTo>
                <a:lnTo>
                  <a:pt x="925664" y="660400"/>
                </a:lnTo>
                <a:lnTo>
                  <a:pt x="997451" y="660399"/>
                </a:lnTo>
                <a:lnTo>
                  <a:pt x="997742" y="647700"/>
                </a:lnTo>
                <a:close/>
              </a:path>
              <a:path w="1010919" h="1917700">
                <a:moveTo>
                  <a:pt x="997451" y="660399"/>
                </a:moveTo>
                <a:lnTo>
                  <a:pt x="971638" y="660400"/>
                </a:lnTo>
                <a:lnTo>
                  <a:pt x="964717" y="863600"/>
                </a:lnTo>
                <a:lnTo>
                  <a:pt x="992789" y="863600"/>
                </a:lnTo>
                <a:lnTo>
                  <a:pt x="997451" y="660399"/>
                </a:lnTo>
                <a:close/>
              </a:path>
              <a:path w="1010919" h="1917700">
                <a:moveTo>
                  <a:pt x="310813" y="393700"/>
                </a:moveTo>
                <a:lnTo>
                  <a:pt x="277241" y="393700"/>
                </a:lnTo>
                <a:lnTo>
                  <a:pt x="265290" y="584200"/>
                </a:lnTo>
                <a:lnTo>
                  <a:pt x="222097" y="596900"/>
                </a:lnTo>
                <a:lnTo>
                  <a:pt x="464134" y="596900"/>
                </a:lnTo>
                <a:lnTo>
                  <a:pt x="464134" y="584200"/>
                </a:lnTo>
                <a:lnTo>
                  <a:pt x="308305" y="584200"/>
                </a:lnTo>
                <a:lnTo>
                  <a:pt x="308305" y="406400"/>
                </a:lnTo>
                <a:lnTo>
                  <a:pt x="310813" y="393700"/>
                </a:lnTo>
                <a:close/>
              </a:path>
              <a:path w="1010919" h="1917700">
                <a:moveTo>
                  <a:pt x="551421" y="393700"/>
                </a:moveTo>
                <a:lnTo>
                  <a:pt x="469023" y="393700"/>
                </a:lnTo>
                <a:lnTo>
                  <a:pt x="517194" y="406400"/>
                </a:lnTo>
                <a:lnTo>
                  <a:pt x="505815" y="584200"/>
                </a:lnTo>
                <a:lnTo>
                  <a:pt x="464134" y="596900"/>
                </a:lnTo>
                <a:lnTo>
                  <a:pt x="920813" y="596900"/>
                </a:lnTo>
                <a:lnTo>
                  <a:pt x="920813" y="584200"/>
                </a:lnTo>
                <a:lnTo>
                  <a:pt x="546595" y="584200"/>
                </a:lnTo>
                <a:lnTo>
                  <a:pt x="546595" y="419100"/>
                </a:lnTo>
                <a:lnTo>
                  <a:pt x="551421" y="393700"/>
                </a:lnTo>
                <a:close/>
              </a:path>
              <a:path w="1010919" h="1917700">
                <a:moveTo>
                  <a:pt x="1002988" y="419100"/>
                </a:moveTo>
                <a:lnTo>
                  <a:pt x="970076" y="419100"/>
                </a:lnTo>
                <a:lnTo>
                  <a:pt x="959738" y="584200"/>
                </a:lnTo>
                <a:lnTo>
                  <a:pt x="920813" y="596900"/>
                </a:lnTo>
                <a:lnTo>
                  <a:pt x="998908" y="596899"/>
                </a:lnTo>
                <a:lnTo>
                  <a:pt x="1002988" y="419100"/>
                </a:lnTo>
                <a:close/>
              </a:path>
              <a:path w="1010919" h="1917700">
                <a:moveTo>
                  <a:pt x="390918" y="381000"/>
                </a:moveTo>
                <a:lnTo>
                  <a:pt x="313321" y="381000"/>
                </a:lnTo>
                <a:lnTo>
                  <a:pt x="362750" y="393700"/>
                </a:lnTo>
                <a:lnTo>
                  <a:pt x="350989" y="571500"/>
                </a:lnTo>
                <a:lnTo>
                  <a:pt x="308305" y="584200"/>
                </a:lnTo>
                <a:lnTo>
                  <a:pt x="385902" y="584200"/>
                </a:lnTo>
                <a:lnTo>
                  <a:pt x="385902" y="406400"/>
                </a:lnTo>
                <a:lnTo>
                  <a:pt x="390918" y="381000"/>
                </a:lnTo>
                <a:close/>
              </a:path>
              <a:path w="1010919" h="1917700">
                <a:moveTo>
                  <a:pt x="1003862" y="381000"/>
                </a:moveTo>
                <a:lnTo>
                  <a:pt x="390918" y="381000"/>
                </a:lnTo>
                <a:lnTo>
                  <a:pt x="440258" y="393700"/>
                </a:lnTo>
                <a:lnTo>
                  <a:pt x="428523" y="571500"/>
                </a:lnTo>
                <a:lnTo>
                  <a:pt x="385902" y="584200"/>
                </a:lnTo>
                <a:lnTo>
                  <a:pt x="464134" y="584200"/>
                </a:lnTo>
                <a:lnTo>
                  <a:pt x="464134" y="419100"/>
                </a:lnTo>
                <a:lnTo>
                  <a:pt x="469023" y="393700"/>
                </a:lnTo>
                <a:lnTo>
                  <a:pt x="1003570" y="393699"/>
                </a:lnTo>
                <a:lnTo>
                  <a:pt x="1003862" y="381000"/>
                </a:lnTo>
                <a:close/>
              </a:path>
              <a:path w="1010919" h="1917700">
                <a:moveTo>
                  <a:pt x="625652" y="393700"/>
                </a:moveTo>
                <a:lnTo>
                  <a:pt x="598995" y="393700"/>
                </a:lnTo>
                <a:lnTo>
                  <a:pt x="587794" y="584200"/>
                </a:lnTo>
                <a:lnTo>
                  <a:pt x="620826" y="584200"/>
                </a:lnTo>
                <a:lnTo>
                  <a:pt x="620826" y="419100"/>
                </a:lnTo>
                <a:lnTo>
                  <a:pt x="625652" y="393700"/>
                </a:lnTo>
                <a:close/>
              </a:path>
              <a:path w="1010919" h="1917700">
                <a:moveTo>
                  <a:pt x="782574" y="393700"/>
                </a:moveTo>
                <a:lnTo>
                  <a:pt x="673138" y="393700"/>
                </a:lnTo>
                <a:lnTo>
                  <a:pt x="661962" y="584200"/>
                </a:lnTo>
                <a:lnTo>
                  <a:pt x="698881" y="584200"/>
                </a:lnTo>
                <a:lnTo>
                  <a:pt x="698881" y="431800"/>
                </a:lnTo>
                <a:lnTo>
                  <a:pt x="703592" y="406400"/>
                </a:lnTo>
                <a:lnTo>
                  <a:pt x="780249" y="406400"/>
                </a:lnTo>
                <a:lnTo>
                  <a:pt x="782574" y="393700"/>
                </a:lnTo>
                <a:close/>
              </a:path>
              <a:path w="1010919" h="1917700">
                <a:moveTo>
                  <a:pt x="780249" y="406400"/>
                </a:moveTo>
                <a:lnTo>
                  <a:pt x="750049" y="406400"/>
                </a:lnTo>
                <a:lnTo>
                  <a:pt x="739190" y="584200"/>
                </a:lnTo>
                <a:lnTo>
                  <a:pt x="777925" y="584200"/>
                </a:lnTo>
                <a:lnTo>
                  <a:pt x="777925" y="419100"/>
                </a:lnTo>
                <a:lnTo>
                  <a:pt x="780249" y="406400"/>
                </a:lnTo>
                <a:close/>
              </a:path>
              <a:path w="1010919" h="1917700">
                <a:moveTo>
                  <a:pt x="853719" y="393700"/>
                </a:moveTo>
                <a:lnTo>
                  <a:pt x="782574" y="393700"/>
                </a:lnTo>
                <a:lnTo>
                  <a:pt x="828459" y="406400"/>
                </a:lnTo>
                <a:lnTo>
                  <a:pt x="817778" y="571500"/>
                </a:lnTo>
                <a:lnTo>
                  <a:pt x="777925" y="584200"/>
                </a:lnTo>
                <a:lnTo>
                  <a:pt x="849083" y="584200"/>
                </a:lnTo>
                <a:lnTo>
                  <a:pt x="849083" y="419100"/>
                </a:lnTo>
                <a:lnTo>
                  <a:pt x="853719" y="393700"/>
                </a:lnTo>
                <a:close/>
              </a:path>
              <a:path w="1010919" h="1917700">
                <a:moveTo>
                  <a:pt x="1003570" y="393699"/>
                </a:moveTo>
                <a:lnTo>
                  <a:pt x="853719" y="393700"/>
                </a:lnTo>
                <a:lnTo>
                  <a:pt x="899528" y="406400"/>
                </a:lnTo>
                <a:lnTo>
                  <a:pt x="888860" y="571500"/>
                </a:lnTo>
                <a:lnTo>
                  <a:pt x="849083" y="584200"/>
                </a:lnTo>
                <a:lnTo>
                  <a:pt x="920813" y="584200"/>
                </a:lnTo>
                <a:lnTo>
                  <a:pt x="920813" y="431800"/>
                </a:lnTo>
                <a:lnTo>
                  <a:pt x="925334" y="419100"/>
                </a:lnTo>
                <a:lnTo>
                  <a:pt x="1002988" y="419100"/>
                </a:lnTo>
                <a:lnTo>
                  <a:pt x="1003570" y="393699"/>
                </a:lnTo>
                <a:close/>
              </a:path>
              <a:path w="1010919" h="1917700">
                <a:moveTo>
                  <a:pt x="1010273" y="101600"/>
                </a:moveTo>
                <a:lnTo>
                  <a:pt x="971638" y="101600"/>
                </a:lnTo>
                <a:lnTo>
                  <a:pt x="964717" y="304800"/>
                </a:lnTo>
                <a:lnTo>
                  <a:pt x="1005610" y="304800"/>
                </a:lnTo>
                <a:lnTo>
                  <a:pt x="1010273" y="101600"/>
                </a:lnTo>
                <a:close/>
              </a:path>
              <a:path w="1010919" h="1917700">
                <a:moveTo>
                  <a:pt x="783183" y="76200"/>
                </a:moveTo>
                <a:lnTo>
                  <a:pt x="751687" y="76200"/>
                </a:lnTo>
                <a:lnTo>
                  <a:pt x="744423" y="292100"/>
                </a:lnTo>
                <a:lnTo>
                  <a:pt x="822921" y="292100"/>
                </a:lnTo>
                <a:lnTo>
                  <a:pt x="776122" y="279400"/>
                </a:lnTo>
                <a:lnTo>
                  <a:pt x="782955" y="88900"/>
                </a:lnTo>
                <a:lnTo>
                  <a:pt x="783183" y="76200"/>
                </a:lnTo>
                <a:close/>
              </a:path>
              <a:path w="1010919" h="1917700">
                <a:moveTo>
                  <a:pt x="854341" y="76200"/>
                </a:moveTo>
                <a:lnTo>
                  <a:pt x="830072" y="76200"/>
                </a:lnTo>
                <a:lnTo>
                  <a:pt x="822921" y="292100"/>
                </a:lnTo>
                <a:lnTo>
                  <a:pt x="894003" y="292100"/>
                </a:lnTo>
                <a:lnTo>
                  <a:pt x="847280" y="279400"/>
                </a:lnTo>
                <a:lnTo>
                  <a:pt x="854100" y="88900"/>
                </a:lnTo>
                <a:lnTo>
                  <a:pt x="854341" y="76200"/>
                </a:lnTo>
                <a:close/>
              </a:path>
              <a:path w="1010919" h="1917700">
                <a:moveTo>
                  <a:pt x="901111" y="76710"/>
                </a:moveTo>
                <a:lnTo>
                  <a:pt x="894003" y="292100"/>
                </a:lnTo>
                <a:lnTo>
                  <a:pt x="919060" y="292100"/>
                </a:lnTo>
                <a:lnTo>
                  <a:pt x="925664" y="114300"/>
                </a:lnTo>
                <a:lnTo>
                  <a:pt x="925893" y="101600"/>
                </a:lnTo>
                <a:lnTo>
                  <a:pt x="1010273" y="101600"/>
                </a:lnTo>
                <a:lnTo>
                  <a:pt x="1010564" y="88900"/>
                </a:lnTo>
                <a:lnTo>
                  <a:pt x="901111" y="76710"/>
                </a:lnTo>
                <a:close/>
              </a:path>
              <a:path w="1010919" h="1917700">
                <a:moveTo>
                  <a:pt x="551891" y="63500"/>
                </a:moveTo>
                <a:lnTo>
                  <a:pt x="518909" y="63500"/>
                </a:lnTo>
                <a:lnTo>
                  <a:pt x="511302" y="279400"/>
                </a:lnTo>
                <a:lnTo>
                  <a:pt x="593204" y="279400"/>
                </a:lnTo>
                <a:lnTo>
                  <a:pt x="544715" y="266700"/>
                </a:lnTo>
                <a:lnTo>
                  <a:pt x="551891" y="63500"/>
                </a:lnTo>
                <a:close/>
              </a:path>
              <a:path w="1010919" h="1917700">
                <a:moveTo>
                  <a:pt x="626110" y="63500"/>
                </a:moveTo>
                <a:lnTo>
                  <a:pt x="600684" y="63500"/>
                </a:lnTo>
                <a:lnTo>
                  <a:pt x="593204" y="279400"/>
                </a:lnTo>
                <a:lnTo>
                  <a:pt x="667359" y="279400"/>
                </a:lnTo>
                <a:lnTo>
                  <a:pt x="618959" y="266700"/>
                </a:lnTo>
                <a:lnTo>
                  <a:pt x="626110" y="63500"/>
                </a:lnTo>
                <a:close/>
              </a:path>
              <a:path w="1010919" h="1917700">
                <a:moveTo>
                  <a:pt x="782483" y="63500"/>
                </a:moveTo>
                <a:lnTo>
                  <a:pt x="674827" y="63500"/>
                </a:lnTo>
                <a:lnTo>
                  <a:pt x="667359" y="279400"/>
                </a:lnTo>
                <a:lnTo>
                  <a:pt x="697064" y="279400"/>
                </a:lnTo>
                <a:lnTo>
                  <a:pt x="704011" y="88900"/>
                </a:lnTo>
                <a:lnTo>
                  <a:pt x="704240" y="76200"/>
                </a:lnTo>
                <a:lnTo>
                  <a:pt x="896523" y="76200"/>
                </a:lnTo>
                <a:lnTo>
                  <a:pt x="782483" y="63500"/>
                </a:lnTo>
                <a:close/>
              </a:path>
              <a:path w="1010919" h="1917700">
                <a:moveTo>
                  <a:pt x="313893" y="38100"/>
                </a:moveTo>
                <a:lnTo>
                  <a:pt x="279031" y="38100"/>
                </a:lnTo>
                <a:lnTo>
                  <a:pt x="271056" y="266700"/>
                </a:lnTo>
                <a:lnTo>
                  <a:pt x="356666" y="266700"/>
                </a:lnTo>
                <a:lnTo>
                  <a:pt x="306349" y="254000"/>
                </a:lnTo>
                <a:lnTo>
                  <a:pt x="313893" y="38100"/>
                </a:lnTo>
                <a:close/>
              </a:path>
              <a:path w="1010919" h="1917700">
                <a:moveTo>
                  <a:pt x="391477" y="38100"/>
                </a:moveTo>
                <a:lnTo>
                  <a:pt x="364515" y="38100"/>
                </a:lnTo>
                <a:lnTo>
                  <a:pt x="356666" y="266700"/>
                </a:lnTo>
                <a:lnTo>
                  <a:pt x="434187" y="266700"/>
                </a:lnTo>
                <a:lnTo>
                  <a:pt x="383959" y="254000"/>
                </a:lnTo>
                <a:lnTo>
                  <a:pt x="391477" y="38100"/>
                </a:lnTo>
                <a:close/>
              </a:path>
              <a:path w="1010919" h="1917700">
                <a:moveTo>
                  <a:pt x="554402" y="38100"/>
                </a:moveTo>
                <a:lnTo>
                  <a:pt x="442010" y="38100"/>
                </a:lnTo>
                <a:lnTo>
                  <a:pt x="434187" y="266700"/>
                </a:lnTo>
                <a:lnTo>
                  <a:pt x="462658" y="266700"/>
                </a:lnTo>
                <a:lnTo>
                  <a:pt x="469519" y="63500"/>
                </a:lnTo>
                <a:lnTo>
                  <a:pt x="782483" y="63500"/>
                </a:lnTo>
                <a:lnTo>
                  <a:pt x="554402" y="38100"/>
                </a:lnTo>
                <a:close/>
              </a:path>
              <a:path w="1010919" h="1917700">
                <a:moveTo>
                  <a:pt x="901128" y="76200"/>
                </a:moveTo>
                <a:lnTo>
                  <a:pt x="896523" y="76200"/>
                </a:lnTo>
                <a:lnTo>
                  <a:pt x="901111" y="76710"/>
                </a:lnTo>
                <a:lnTo>
                  <a:pt x="901128" y="76200"/>
                </a:lnTo>
                <a:close/>
              </a:path>
            </a:pathLst>
          </a:custGeom>
          <a:solidFill>
            <a:srgbClr val="AB0779"/>
          </a:solidFill>
        </p:spPr>
        <p:txBody>
          <a:bodyPr wrap="square" lIns="0" tIns="0" rIns="0" bIns="0" rtlCol="0"/>
          <a:lstStyle/>
          <a:p>
            <a:endParaRPr sz="2142"/>
          </a:p>
        </p:txBody>
      </p:sp>
      <p:sp>
        <p:nvSpPr>
          <p:cNvPr id="276" name="bk object 276"/>
          <p:cNvSpPr/>
          <p:nvPr/>
        </p:nvSpPr>
        <p:spPr>
          <a:xfrm>
            <a:off x="6" y="3260700"/>
            <a:ext cx="1173085" cy="2279748"/>
          </a:xfrm>
          <a:custGeom>
            <a:avLst/>
            <a:gdLst/>
            <a:ahLst/>
            <a:cxnLst/>
            <a:rect l="l" t="t" r="r" b="b"/>
            <a:pathLst>
              <a:path w="1024890" h="1955164">
                <a:moveTo>
                  <a:pt x="336663" y="13779"/>
                </a:moveTo>
                <a:lnTo>
                  <a:pt x="212280" y="13779"/>
                </a:lnTo>
                <a:lnTo>
                  <a:pt x="1010564" y="102476"/>
                </a:lnTo>
                <a:lnTo>
                  <a:pt x="973556" y="1715998"/>
                </a:lnTo>
                <a:lnTo>
                  <a:pt x="0" y="1940661"/>
                </a:lnTo>
                <a:lnTo>
                  <a:pt x="0" y="1954758"/>
                </a:lnTo>
                <a:lnTo>
                  <a:pt x="987044" y="1726984"/>
                </a:lnTo>
                <a:lnTo>
                  <a:pt x="1024585" y="90208"/>
                </a:lnTo>
                <a:lnTo>
                  <a:pt x="336663" y="13779"/>
                </a:lnTo>
                <a:close/>
              </a:path>
              <a:path w="1024890" h="1955164">
                <a:moveTo>
                  <a:pt x="212636" y="0"/>
                </a:moveTo>
                <a:lnTo>
                  <a:pt x="0" y="12687"/>
                </a:lnTo>
                <a:lnTo>
                  <a:pt x="0" y="26454"/>
                </a:lnTo>
                <a:lnTo>
                  <a:pt x="212280" y="13779"/>
                </a:lnTo>
                <a:lnTo>
                  <a:pt x="336663" y="13779"/>
                </a:lnTo>
                <a:lnTo>
                  <a:pt x="212636" y="0"/>
                </a:lnTo>
                <a:close/>
              </a:path>
            </a:pathLst>
          </a:custGeom>
          <a:solidFill>
            <a:srgbClr val="C16A9F"/>
          </a:solidFill>
        </p:spPr>
        <p:txBody>
          <a:bodyPr wrap="square" lIns="0" tIns="0" rIns="0" bIns="0" rtlCol="0"/>
          <a:lstStyle/>
          <a:p>
            <a:endParaRPr sz="2142"/>
          </a:p>
        </p:txBody>
      </p:sp>
      <p:sp>
        <p:nvSpPr>
          <p:cNvPr id="277" name="bk object 277"/>
          <p:cNvSpPr/>
          <p:nvPr/>
        </p:nvSpPr>
        <p:spPr>
          <a:xfrm>
            <a:off x="2" y="3304191"/>
            <a:ext cx="1112137" cy="2145155"/>
          </a:xfrm>
          <a:prstGeom prst="rect">
            <a:avLst/>
          </a:prstGeom>
          <a:blipFill>
            <a:blip r:embed="rId89" cstate="print"/>
            <a:stretch>
              <a:fillRect/>
            </a:stretch>
          </a:blipFill>
        </p:spPr>
        <p:txBody>
          <a:bodyPr wrap="square" lIns="0" tIns="0" rIns="0" bIns="0" rtlCol="0"/>
          <a:lstStyle/>
          <a:p>
            <a:endParaRPr sz="2142"/>
          </a:p>
        </p:txBody>
      </p:sp>
      <p:sp>
        <p:nvSpPr>
          <p:cNvPr id="278" name="bk object 278"/>
          <p:cNvSpPr/>
          <p:nvPr/>
        </p:nvSpPr>
        <p:spPr>
          <a:xfrm>
            <a:off x="-2" y="6430724"/>
            <a:ext cx="1080778" cy="1125436"/>
          </a:xfrm>
          <a:custGeom>
            <a:avLst/>
            <a:gdLst/>
            <a:ahLst/>
            <a:cxnLst/>
            <a:rect l="l" t="t" r="r" b="b"/>
            <a:pathLst>
              <a:path w="944244" h="965200">
                <a:moveTo>
                  <a:pt x="462305" y="379387"/>
                </a:moveTo>
                <a:lnTo>
                  <a:pt x="0" y="598474"/>
                </a:lnTo>
                <a:lnTo>
                  <a:pt x="0" y="964857"/>
                </a:lnTo>
                <a:lnTo>
                  <a:pt x="34239" y="964857"/>
                </a:lnTo>
                <a:lnTo>
                  <a:pt x="26593" y="586181"/>
                </a:lnTo>
                <a:lnTo>
                  <a:pt x="118579" y="546760"/>
                </a:lnTo>
                <a:lnTo>
                  <a:pt x="136466" y="546760"/>
                </a:lnTo>
                <a:lnTo>
                  <a:pt x="136258" y="536219"/>
                </a:lnTo>
                <a:lnTo>
                  <a:pt x="226314" y="497573"/>
                </a:lnTo>
                <a:lnTo>
                  <a:pt x="246227" y="497573"/>
                </a:lnTo>
                <a:lnTo>
                  <a:pt x="246113" y="491693"/>
                </a:lnTo>
                <a:lnTo>
                  <a:pt x="333006" y="454329"/>
                </a:lnTo>
                <a:lnTo>
                  <a:pt x="349362" y="454329"/>
                </a:lnTo>
                <a:lnTo>
                  <a:pt x="349161" y="444741"/>
                </a:lnTo>
                <a:lnTo>
                  <a:pt x="434238" y="408101"/>
                </a:lnTo>
                <a:lnTo>
                  <a:pt x="462883" y="408101"/>
                </a:lnTo>
                <a:lnTo>
                  <a:pt x="462305" y="379387"/>
                </a:lnTo>
                <a:close/>
              </a:path>
              <a:path w="944244" h="965200">
                <a:moveTo>
                  <a:pt x="136466" y="546760"/>
                </a:moveTo>
                <a:lnTo>
                  <a:pt x="118579" y="546760"/>
                </a:lnTo>
                <a:lnTo>
                  <a:pt x="122453" y="922718"/>
                </a:lnTo>
                <a:lnTo>
                  <a:pt x="45846" y="964857"/>
                </a:lnTo>
                <a:lnTo>
                  <a:pt x="77127" y="964857"/>
                </a:lnTo>
                <a:lnTo>
                  <a:pt x="169800" y="912571"/>
                </a:lnTo>
                <a:lnTo>
                  <a:pt x="143852" y="912571"/>
                </a:lnTo>
                <a:lnTo>
                  <a:pt x="136466" y="546760"/>
                </a:lnTo>
                <a:close/>
              </a:path>
              <a:path w="944244" h="965200">
                <a:moveTo>
                  <a:pt x="943622" y="496201"/>
                </a:moveTo>
                <a:lnTo>
                  <a:pt x="937691" y="516966"/>
                </a:lnTo>
                <a:lnTo>
                  <a:pt x="156184" y="964857"/>
                </a:lnTo>
                <a:lnTo>
                  <a:pt x="349250" y="964857"/>
                </a:lnTo>
                <a:lnTo>
                  <a:pt x="943622" y="609142"/>
                </a:lnTo>
                <a:lnTo>
                  <a:pt x="943622" y="496201"/>
                </a:lnTo>
                <a:close/>
              </a:path>
              <a:path w="944244" h="965200">
                <a:moveTo>
                  <a:pt x="246227" y="497573"/>
                </a:moveTo>
                <a:lnTo>
                  <a:pt x="226314" y="497573"/>
                </a:lnTo>
                <a:lnTo>
                  <a:pt x="230098" y="865060"/>
                </a:lnTo>
                <a:lnTo>
                  <a:pt x="143852" y="912571"/>
                </a:lnTo>
                <a:lnTo>
                  <a:pt x="169800" y="912571"/>
                </a:lnTo>
                <a:lnTo>
                  <a:pt x="273863" y="853859"/>
                </a:lnTo>
                <a:lnTo>
                  <a:pt x="253403" y="853859"/>
                </a:lnTo>
                <a:lnTo>
                  <a:pt x="246227" y="497573"/>
                </a:lnTo>
                <a:close/>
              </a:path>
              <a:path w="944244" h="965200">
                <a:moveTo>
                  <a:pt x="349362" y="454329"/>
                </a:moveTo>
                <a:lnTo>
                  <a:pt x="333006" y="454329"/>
                </a:lnTo>
                <a:lnTo>
                  <a:pt x="336638" y="807923"/>
                </a:lnTo>
                <a:lnTo>
                  <a:pt x="253403" y="853859"/>
                </a:lnTo>
                <a:lnTo>
                  <a:pt x="273863" y="853859"/>
                </a:lnTo>
                <a:lnTo>
                  <a:pt x="371466" y="798791"/>
                </a:lnTo>
                <a:lnTo>
                  <a:pt x="356285" y="798791"/>
                </a:lnTo>
                <a:lnTo>
                  <a:pt x="349362" y="454329"/>
                </a:lnTo>
                <a:close/>
              </a:path>
              <a:path w="944244" h="965200">
                <a:moveTo>
                  <a:pt x="462883" y="408101"/>
                </a:moveTo>
                <a:lnTo>
                  <a:pt x="434238" y="408101"/>
                </a:lnTo>
                <a:lnTo>
                  <a:pt x="437794" y="753745"/>
                </a:lnTo>
                <a:lnTo>
                  <a:pt x="356285" y="798791"/>
                </a:lnTo>
                <a:lnTo>
                  <a:pt x="371466" y="798791"/>
                </a:lnTo>
                <a:lnTo>
                  <a:pt x="491849" y="730872"/>
                </a:lnTo>
                <a:lnTo>
                  <a:pt x="469366" y="730872"/>
                </a:lnTo>
                <a:lnTo>
                  <a:pt x="462883" y="408101"/>
                </a:lnTo>
                <a:close/>
              </a:path>
              <a:path w="944244" h="965200">
                <a:moveTo>
                  <a:pt x="562510" y="342709"/>
                </a:moveTo>
                <a:lnTo>
                  <a:pt x="546862" y="342709"/>
                </a:lnTo>
                <a:lnTo>
                  <a:pt x="550379" y="686066"/>
                </a:lnTo>
                <a:lnTo>
                  <a:pt x="469366" y="730872"/>
                </a:lnTo>
                <a:lnTo>
                  <a:pt x="491849" y="730872"/>
                </a:lnTo>
                <a:lnTo>
                  <a:pt x="586615" y="677405"/>
                </a:lnTo>
                <a:lnTo>
                  <a:pt x="569226" y="677405"/>
                </a:lnTo>
                <a:lnTo>
                  <a:pt x="562510" y="342709"/>
                </a:lnTo>
                <a:close/>
              </a:path>
              <a:path w="944244" h="965200">
                <a:moveTo>
                  <a:pt x="662627" y="297840"/>
                </a:moveTo>
                <a:lnTo>
                  <a:pt x="645134" y="297840"/>
                </a:lnTo>
                <a:lnTo>
                  <a:pt x="648563" y="633476"/>
                </a:lnTo>
                <a:lnTo>
                  <a:pt x="569226" y="677405"/>
                </a:lnTo>
                <a:lnTo>
                  <a:pt x="586615" y="677405"/>
                </a:lnTo>
                <a:lnTo>
                  <a:pt x="681517" y="623862"/>
                </a:lnTo>
                <a:lnTo>
                  <a:pt x="669150" y="623862"/>
                </a:lnTo>
                <a:lnTo>
                  <a:pt x="662627" y="297840"/>
                </a:lnTo>
                <a:close/>
              </a:path>
              <a:path w="944244" h="965200">
                <a:moveTo>
                  <a:pt x="756701" y="258394"/>
                </a:moveTo>
                <a:lnTo>
                  <a:pt x="742442" y="258394"/>
                </a:lnTo>
                <a:lnTo>
                  <a:pt x="745744" y="581355"/>
                </a:lnTo>
                <a:lnTo>
                  <a:pt x="669150" y="623862"/>
                </a:lnTo>
                <a:lnTo>
                  <a:pt x="681517" y="623862"/>
                </a:lnTo>
                <a:lnTo>
                  <a:pt x="770544" y="573633"/>
                </a:lnTo>
                <a:lnTo>
                  <a:pt x="763003" y="573633"/>
                </a:lnTo>
                <a:lnTo>
                  <a:pt x="756701" y="258394"/>
                </a:lnTo>
                <a:close/>
              </a:path>
              <a:path w="944244" h="965200">
                <a:moveTo>
                  <a:pt x="857612" y="216230"/>
                </a:moveTo>
                <a:lnTo>
                  <a:pt x="834783" y="216230"/>
                </a:lnTo>
                <a:lnTo>
                  <a:pt x="838009" y="531939"/>
                </a:lnTo>
                <a:lnTo>
                  <a:pt x="763003" y="573633"/>
                </a:lnTo>
                <a:lnTo>
                  <a:pt x="770544" y="573633"/>
                </a:lnTo>
                <a:lnTo>
                  <a:pt x="881607" y="510971"/>
                </a:lnTo>
                <a:lnTo>
                  <a:pt x="863485" y="510971"/>
                </a:lnTo>
                <a:lnTo>
                  <a:pt x="857612" y="216230"/>
                </a:lnTo>
                <a:close/>
              </a:path>
              <a:path w="944244" h="965200">
                <a:moveTo>
                  <a:pt x="863612" y="0"/>
                </a:moveTo>
                <a:lnTo>
                  <a:pt x="940739" y="13093"/>
                </a:lnTo>
                <a:lnTo>
                  <a:pt x="897813" y="37630"/>
                </a:lnTo>
                <a:lnTo>
                  <a:pt x="0" y="486524"/>
                </a:lnTo>
                <a:lnTo>
                  <a:pt x="0" y="553808"/>
                </a:lnTo>
                <a:lnTo>
                  <a:pt x="933310" y="120497"/>
                </a:lnTo>
                <a:lnTo>
                  <a:pt x="943622" y="120497"/>
                </a:lnTo>
                <a:lnTo>
                  <a:pt x="943622" y="11429"/>
                </a:lnTo>
                <a:lnTo>
                  <a:pt x="863612" y="0"/>
                </a:lnTo>
                <a:close/>
              </a:path>
              <a:path w="944244" h="965200">
                <a:moveTo>
                  <a:pt x="943622" y="173253"/>
                </a:moveTo>
                <a:lnTo>
                  <a:pt x="931621" y="173253"/>
                </a:lnTo>
                <a:lnTo>
                  <a:pt x="934643" y="471258"/>
                </a:lnTo>
                <a:lnTo>
                  <a:pt x="863485" y="510971"/>
                </a:lnTo>
                <a:lnTo>
                  <a:pt x="881607" y="510971"/>
                </a:lnTo>
                <a:lnTo>
                  <a:pt x="943622" y="475983"/>
                </a:lnTo>
                <a:lnTo>
                  <a:pt x="943622" y="173253"/>
                </a:lnTo>
                <a:close/>
              </a:path>
              <a:path w="944244" h="965200">
                <a:moveTo>
                  <a:pt x="943622" y="120497"/>
                </a:moveTo>
                <a:lnTo>
                  <a:pt x="933310" y="120497"/>
                </a:lnTo>
                <a:lnTo>
                  <a:pt x="926846" y="159232"/>
                </a:lnTo>
                <a:lnTo>
                  <a:pt x="468045" y="376669"/>
                </a:lnTo>
                <a:lnTo>
                  <a:pt x="546862" y="342709"/>
                </a:lnTo>
                <a:lnTo>
                  <a:pt x="562510" y="342709"/>
                </a:lnTo>
                <a:lnTo>
                  <a:pt x="562330" y="333565"/>
                </a:lnTo>
                <a:lnTo>
                  <a:pt x="645134" y="297840"/>
                </a:lnTo>
                <a:lnTo>
                  <a:pt x="662627" y="297840"/>
                </a:lnTo>
                <a:lnTo>
                  <a:pt x="662533" y="292963"/>
                </a:lnTo>
                <a:lnTo>
                  <a:pt x="742442" y="258394"/>
                </a:lnTo>
                <a:lnTo>
                  <a:pt x="756701" y="258394"/>
                </a:lnTo>
                <a:lnTo>
                  <a:pt x="756539" y="250126"/>
                </a:lnTo>
                <a:lnTo>
                  <a:pt x="834783" y="216230"/>
                </a:lnTo>
                <a:lnTo>
                  <a:pt x="857612" y="216230"/>
                </a:lnTo>
                <a:lnTo>
                  <a:pt x="857402" y="205536"/>
                </a:lnTo>
                <a:lnTo>
                  <a:pt x="931621" y="173253"/>
                </a:lnTo>
                <a:lnTo>
                  <a:pt x="943622" y="173253"/>
                </a:lnTo>
                <a:lnTo>
                  <a:pt x="943622" y="120497"/>
                </a:lnTo>
                <a:close/>
              </a:path>
              <a:path w="944244" h="965200">
                <a:moveTo>
                  <a:pt x="627951" y="23241"/>
                </a:moveTo>
                <a:lnTo>
                  <a:pt x="0" y="335699"/>
                </a:lnTo>
                <a:lnTo>
                  <a:pt x="0" y="338772"/>
                </a:lnTo>
                <a:lnTo>
                  <a:pt x="627951" y="23241"/>
                </a:lnTo>
                <a:close/>
              </a:path>
            </a:pathLst>
          </a:custGeom>
          <a:solidFill>
            <a:srgbClr val="AB0779"/>
          </a:solidFill>
        </p:spPr>
        <p:txBody>
          <a:bodyPr wrap="square" lIns="0" tIns="0" rIns="0" bIns="0" rtlCol="0"/>
          <a:lstStyle/>
          <a:p>
            <a:endParaRPr sz="2142"/>
          </a:p>
        </p:txBody>
      </p:sp>
      <p:sp>
        <p:nvSpPr>
          <p:cNvPr id="279" name="bk object 279"/>
          <p:cNvSpPr/>
          <p:nvPr/>
        </p:nvSpPr>
        <p:spPr>
          <a:xfrm>
            <a:off x="-2" y="6389712"/>
            <a:ext cx="1096042" cy="1166159"/>
          </a:xfrm>
          <a:custGeom>
            <a:avLst/>
            <a:gdLst/>
            <a:ahLst/>
            <a:cxnLst/>
            <a:rect l="l" t="t" r="r" b="b"/>
            <a:pathLst>
              <a:path w="957580" h="1000125">
                <a:moveTo>
                  <a:pt x="957351" y="507276"/>
                </a:moveTo>
                <a:lnTo>
                  <a:pt x="950506" y="507276"/>
                </a:lnTo>
                <a:lnTo>
                  <a:pt x="943622" y="531368"/>
                </a:lnTo>
                <a:lnTo>
                  <a:pt x="943622" y="644321"/>
                </a:lnTo>
                <a:lnTo>
                  <a:pt x="349250" y="1000036"/>
                </a:lnTo>
                <a:lnTo>
                  <a:pt x="375996" y="1000036"/>
                </a:lnTo>
                <a:lnTo>
                  <a:pt x="957351" y="652106"/>
                </a:lnTo>
                <a:lnTo>
                  <a:pt x="957351" y="507276"/>
                </a:lnTo>
                <a:close/>
              </a:path>
              <a:path w="957580" h="1000125">
                <a:moveTo>
                  <a:pt x="792467" y="11137"/>
                </a:moveTo>
                <a:lnTo>
                  <a:pt x="722045" y="11137"/>
                </a:lnTo>
                <a:lnTo>
                  <a:pt x="863612" y="35179"/>
                </a:lnTo>
                <a:lnTo>
                  <a:pt x="943622" y="46609"/>
                </a:lnTo>
                <a:lnTo>
                  <a:pt x="943622" y="511162"/>
                </a:lnTo>
                <a:lnTo>
                  <a:pt x="950506" y="507276"/>
                </a:lnTo>
                <a:lnTo>
                  <a:pt x="957351" y="507276"/>
                </a:lnTo>
                <a:lnTo>
                  <a:pt x="957351" y="34696"/>
                </a:lnTo>
                <a:lnTo>
                  <a:pt x="792467" y="11137"/>
                </a:lnTo>
                <a:close/>
              </a:path>
              <a:path w="957580" h="1000125">
                <a:moveTo>
                  <a:pt x="714514" y="0"/>
                </a:moveTo>
                <a:lnTo>
                  <a:pt x="0" y="355536"/>
                </a:lnTo>
                <a:lnTo>
                  <a:pt x="0" y="370878"/>
                </a:lnTo>
                <a:lnTo>
                  <a:pt x="722045" y="11137"/>
                </a:lnTo>
                <a:lnTo>
                  <a:pt x="792467" y="11137"/>
                </a:lnTo>
                <a:lnTo>
                  <a:pt x="714514" y="0"/>
                </a:lnTo>
                <a:close/>
              </a:path>
            </a:pathLst>
          </a:custGeom>
          <a:solidFill>
            <a:srgbClr val="C16A9F"/>
          </a:solidFill>
        </p:spPr>
        <p:txBody>
          <a:bodyPr wrap="square" lIns="0" tIns="0" rIns="0" bIns="0" rtlCol="0"/>
          <a:lstStyle/>
          <a:p>
            <a:endParaRPr sz="2142"/>
          </a:p>
        </p:txBody>
      </p:sp>
      <p:sp>
        <p:nvSpPr>
          <p:cNvPr id="280" name="bk object 280"/>
          <p:cNvSpPr/>
          <p:nvPr/>
        </p:nvSpPr>
        <p:spPr>
          <a:xfrm>
            <a:off x="6" y="6419362"/>
            <a:ext cx="1031356" cy="561237"/>
          </a:xfrm>
          <a:custGeom>
            <a:avLst/>
            <a:gdLst/>
            <a:ahLst/>
            <a:cxnLst/>
            <a:rect l="l" t="t" r="r" b="b"/>
            <a:pathLst>
              <a:path w="901065" h="481329">
                <a:moveTo>
                  <a:pt x="724179" y="0"/>
                </a:moveTo>
                <a:lnTo>
                  <a:pt x="0" y="363893"/>
                </a:lnTo>
                <a:lnTo>
                  <a:pt x="0" y="480923"/>
                </a:lnTo>
                <a:lnTo>
                  <a:pt x="891324" y="35255"/>
                </a:lnTo>
                <a:lnTo>
                  <a:pt x="900595" y="29959"/>
                </a:lnTo>
                <a:lnTo>
                  <a:pt x="724179" y="0"/>
                </a:lnTo>
                <a:close/>
              </a:path>
            </a:pathLst>
          </a:custGeom>
          <a:solidFill>
            <a:srgbClr val="AB0779"/>
          </a:solidFill>
        </p:spPr>
        <p:txBody>
          <a:bodyPr wrap="square" lIns="0" tIns="0" rIns="0" bIns="0" rtlCol="0"/>
          <a:lstStyle/>
          <a:p>
            <a:endParaRPr sz="2142"/>
          </a:p>
        </p:txBody>
      </p:sp>
      <p:sp>
        <p:nvSpPr>
          <p:cNvPr id="281" name="bk object 281"/>
          <p:cNvSpPr/>
          <p:nvPr/>
        </p:nvSpPr>
        <p:spPr>
          <a:xfrm>
            <a:off x="-5" y="6402693"/>
            <a:ext cx="1077144" cy="596037"/>
          </a:xfrm>
          <a:custGeom>
            <a:avLst/>
            <a:gdLst/>
            <a:ahLst/>
            <a:cxnLst/>
            <a:rect l="l" t="t" r="r" b="b"/>
            <a:pathLst>
              <a:path w="941069" h="511175">
                <a:moveTo>
                  <a:pt x="806262" y="14300"/>
                </a:moveTo>
                <a:lnTo>
                  <a:pt x="724192" y="14300"/>
                </a:lnTo>
                <a:lnTo>
                  <a:pt x="900595" y="44259"/>
                </a:lnTo>
                <a:lnTo>
                  <a:pt x="891336" y="49542"/>
                </a:lnTo>
                <a:lnTo>
                  <a:pt x="0" y="495211"/>
                </a:lnTo>
                <a:lnTo>
                  <a:pt x="0" y="510565"/>
                </a:lnTo>
                <a:lnTo>
                  <a:pt x="897813" y="61671"/>
                </a:lnTo>
                <a:lnTo>
                  <a:pt x="940739" y="37134"/>
                </a:lnTo>
                <a:lnTo>
                  <a:pt x="806262" y="14300"/>
                </a:lnTo>
                <a:close/>
              </a:path>
              <a:path w="941069" h="511175">
                <a:moveTo>
                  <a:pt x="722045" y="0"/>
                </a:moveTo>
                <a:lnTo>
                  <a:pt x="0" y="362813"/>
                </a:lnTo>
                <a:lnTo>
                  <a:pt x="0" y="378193"/>
                </a:lnTo>
                <a:lnTo>
                  <a:pt x="724192" y="14300"/>
                </a:lnTo>
                <a:lnTo>
                  <a:pt x="806262" y="14300"/>
                </a:lnTo>
                <a:lnTo>
                  <a:pt x="722045" y="0"/>
                </a:lnTo>
                <a:close/>
              </a:path>
            </a:pathLst>
          </a:custGeom>
          <a:solidFill>
            <a:srgbClr val="C16A9F"/>
          </a:solidFill>
        </p:spPr>
        <p:txBody>
          <a:bodyPr wrap="square" lIns="0" tIns="0" rIns="0" bIns="0" rtlCol="0"/>
          <a:lstStyle/>
          <a:p>
            <a:endParaRPr sz="2142"/>
          </a:p>
        </p:txBody>
      </p:sp>
      <p:sp>
        <p:nvSpPr>
          <p:cNvPr id="282" name="bk object 282"/>
          <p:cNvSpPr/>
          <p:nvPr/>
        </p:nvSpPr>
        <p:spPr>
          <a:xfrm>
            <a:off x="0" y="6598532"/>
            <a:ext cx="1048071" cy="512370"/>
          </a:xfrm>
          <a:custGeom>
            <a:avLst/>
            <a:gdLst/>
            <a:ahLst/>
            <a:cxnLst/>
            <a:rect l="l" t="t" r="r" b="b"/>
            <a:pathLst>
              <a:path w="915669" h="439420">
                <a:moveTo>
                  <a:pt x="915479" y="0"/>
                </a:moveTo>
                <a:lnTo>
                  <a:pt x="0" y="425043"/>
                </a:lnTo>
                <a:lnTo>
                  <a:pt x="0" y="439356"/>
                </a:lnTo>
                <a:lnTo>
                  <a:pt x="914476" y="5981"/>
                </a:lnTo>
                <a:lnTo>
                  <a:pt x="915479" y="0"/>
                </a:lnTo>
                <a:close/>
              </a:path>
            </a:pathLst>
          </a:custGeom>
          <a:solidFill>
            <a:srgbClr val="AB0779"/>
          </a:solidFill>
        </p:spPr>
        <p:txBody>
          <a:bodyPr wrap="square" lIns="0" tIns="0" rIns="0" bIns="0" rtlCol="0"/>
          <a:lstStyle/>
          <a:p>
            <a:endParaRPr sz="2142"/>
          </a:p>
        </p:txBody>
      </p:sp>
      <p:sp>
        <p:nvSpPr>
          <p:cNvPr id="283" name="bk object 283"/>
          <p:cNvSpPr/>
          <p:nvPr/>
        </p:nvSpPr>
        <p:spPr>
          <a:xfrm>
            <a:off x="7" y="6571225"/>
            <a:ext cx="1068423" cy="557535"/>
          </a:xfrm>
          <a:custGeom>
            <a:avLst/>
            <a:gdLst/>
            <a:ahLst/>
            <a:cxnLst/>
            <a:rect l="l" t="t" r="r" b="b"/>
            <a:pathLst>
              <a:path w="933450" h="478154">
                <a:moveTo>
                  <a:pt x="929398" y="23418"/>
                </a:moveTo>
                <a:lnTo>
                  <a:pt x="915466" y="23418"/>
                </a:lnTo>
                <a:lnTo>
                  <a:pt x="914476" y="29400"/>
                </a:lnTo>
                <a:lnTo>
                  <a:pt x="0" y="462775"/>
                </a:lnTo>
                <a:lnTo>
                  <a:pt x="0" y="477977"/>
                </a:lnTo>
                <a:lnTo>
                  <a:pt x="462292" y="258889"/>
                </a:lnTo>
                <a:lnTo>
                  <a:pt x="462292" y="258648"/>
                </a:lnTo>
                <a:lnTo>
                  <a:pt x="468033" y="256171"/>
                </a:lnTo>
                <a:lnTo>
                  <a:pt x="926845" y="38747"/>
                </a:lnTo>
                <a:lnTo>
                  <a:pt x="929398" y="23418"/>
                </a:lnTo>
                <a:close/>
              </a:path>
              <a:path w="933450" h="478154">
                <a:moveTo>
                  <a:pt x="933297" y="0"/>
                </a:moveTo>
                <a:lnTo>
                  <a:pt x="0" y="433324"/>
                </a:lnTo>
                <a:lnTo>
                  <a:pt x="0" y="448462"/>
                </a:lnTo>
                <a:lnTo>
                  <a:pt x="915466" y="23418"/>
                </a:lnTo>
                <a:lnTo>
                  <a:pt x="929398" y="23418"/>
                </a:lnTo>
                <a:lnTo>
                  <a:pt x="933297" y="0"/>
                </a:lnTo>
                <a:close/>
              </a:path>
            </a:pathLst>
          </a:custGeom>
          <a:solidFill>
            <a:srgbClr val="C16A9F"/>
          </a:solidFill>
        </p:spPr>
        <p:txBody>
          <a:bodyPr wrap="square" lIns="0" tIns="0" rIns="0" bIns="0" rtlCol="0"/>
          <a:lstStyle/>
          <a:p>
            <a:endParaRPr sz="2142"/>
          </a:p>
        </p:txBody>
      </p:sp>
      <p:sp>
        <p:nvSpPr>
          <p:cNvPr id="284" name="bk object 284"/>
          <p:cNvSpPr/>
          <p:nvPr/>
        </p:nvSpPr>
        <p:spPr>
          <a:xfrm>
            <a:off x="120271" y="7014328"/>
            <a:ext cx="942683" cy="541986"/>
          </a:xfrm>
          <a:custGeom>
            <a:avLst/>
            <a:gdLst/>
            <a:ahLst/>
            <a:cxnLst/>
            <a:rect l="l" t="t" r="r" b="b"/>
            <a:pathLst>
              <a:path w="823594" h="464820">
                <a:moveTo>
                  <a:pt x="823023" y="0"/>
                </a:moveTo>
                <a:lnTo>
                  <a:pt x="0" y="464350"/>
                </a:lnTo>
                <a:lnTo>
                  <a:pt x="23495" y="464350"/>
                </a:lnTo>
                <a:lnTo>
                  <a:pt x="820928" y="7315"/>
                </a:lnTo>
                <a:lnTo>
                  <a:pt x="823023" y="0"/>
                </a:lnTo>
                <a:close/>
              </a:path>
            </a:pathLst>
          </a:custGeom>
          <a:solidFill>
            <a:srgbClr val="AB0779"/>
          </a:solidFill>
        </p:spPr>
        <p:txBody>
          <a:bodyPr wrap="square" lIns="0" tIns="0" rIns="0" bIns="0" rtlCol="0"/>
          <a:lstStyle/>
          <a:p>
            <a:endParaRPr sz="2142"/>
          </a:p>
        </p:txBody>
      </p:sp>
      <p:sp>
        <p:nvSpPr>
          <p:cNvPr id="285" name="bk object 285"/>
          <p:cNvSpPr/>
          <p:nvPr/>
        </p:nvSpPr>
        <p:spPr>
          <a:xfrm>
            <a:off x="88274" y="6981202"/>
            <a:ext cx="1000102" cy="574564"/>
          </a:xfrm>
          <a:custGeom>
            <a:avLst/>
            <a:gdLst/>
            <a:ahLst/>
            <a:cxnLst/>
            <a:rect l="l" t="t" r="r" b="b"/>
            <a:pathLst>
              <a:path w="873760" h="492760">
                <a:moveTo>
                  <a:pt x="873379" y="0"/>
                </a:moveTo>
                <a:lnTo>
                  <a:pt x="0" y="492759"/>
                </a:lnTo>
                <a:lnTo>
                  <a:pt x="27952" y="492759"/>
                </a:lnTo>
                <a:lnTo>
                  <a:pt x="850976" y="28409"/>
                </a:lnTo>
                <a:lnTo>
                  <a:pt x="865265" y="28409"/>
                </a:lnTo>
                <a:lnTo>
                  <a:pt x="873379" y="0"/>
                </a:lnTo>
                <a:close/>
              </a:path>
              <a:path w="873760" h="492760">
                <a:moveTo>
                  <a:pt x="865265" y="28409"/>
                </a:moveTo>
                <a:lnTo>
                  <a:pt x="850976" y="28409"/>
                </a:lnTo>
                <a:lnTo>
                  <a:pt x="848893" y="35725"/>
                </a:lnTo>
                <a:lnTo>
                  <a:pt x="51447" y="492759"/>
                </a:lnTo>
                <a:lnTo>
                  <a:pt x="79070" y="492759"/>
                </a:lnTo>
                <a:lnTo>
                  <a:pt x="860564" y="44869"/>
                </a:lnTo>
                <a:lnTo>
                  <a:pt x="865265" y="28409"/>
                </a:lnTo>
                <a:close/>
              </a:path>
            </a:pathLst>
          </a:custGeom>
          <a:solidFill>
            <a:srgbClr val="C16A9F"/>
          </a:solidFill>
        </p:spPr>
        <p:txBody>
          <a:bodyPr wrap="square" lIns="0" tIns="0" rIns="0" bIns="0" rtlCol="0"/>
          <a:lstStyle/>
          <a:p>
            <a:endParaRPr sz="2142"/>
          </a:p>
        </p:txBody>
      </p:sp>
      <p:sp>
        <p:nvSpPr>
          <p:cNvPr id="286" name="bk object 286"/>
          <p:cNvSpPr/>
          <p:nvPr/>
        </p:nvSpPr>
        <p:spPr>
          <a:xfrm>
            <a:off x="46362" y="7092431"/>
            <a:ext cx="78496" cy="444251"/>
          </a:xfrm>
          <a:custGeom>
            <a:avLst/>
            <a:gdLst/>
            <a:ahLst/>
            <a:cxnLst/>
            <a:rect l="l" t="t" r="r" b="b"/>
            <a:pathLst>
              <a:path w="68580" h="381000">
                <a:moveTo>
                  <a:pt x="64554" y="0"/>
                </a:moveTo>
                <a:lnTo>
                  <a:pt x="0" y="27673"/>
                </a:lnTo>
                <a:lnTo>
                  <a:pt x="7137" y="380707"/>
                </a:lnTo>
                <a:lnTo>
                  <a:pt x="68135" y="347154"/>
                </a:lnTo>
                <a:lnTo>
                  <a:pt x="64554" y="0"/>
                </a:lnTo>
                <a:close/>
              </a:path>
            </a:pathLst>
          </a:custGeom>
          <a:solidFill>
            <a:srgbClr val="AB0779"/>
          </a:solidFill>
        </p:spPr>
        <p:txBody>
          <a:bodyPr wrap="square" lIns="0" tIns="0" rIns="0" bIns="0" rtlCol="0"/>
          <a:lstStyle/>
          <a:p>
            <a:endParaRPr sz="2142"/>
          </a:p>
        </p:txBody>
      </p:sp>
      <p:sp>
        <p:nvSpPr>
          <p:cNvPr id="287" name="bk object 287"/>
          <p:cNvSpPr/>
          <p:nvPr/>
        </p:nvSpPr>
        <p:spPr>
          <a:xfrm>
            <a:off x="30425" y="7068250"/>
            <a:ext cx="109750" cy="487936"/>
          </a:xfrm>
          <a:custGeom>
            <a:avLst/>
            <a:gdLst/>
            <a:ahLst/>
            <a:cxnLst/>
            <a:rect l="l" t="t" r="r" b="b"/>
            <a:pathLst>
              <a:path w="95885" h="418464">
                <a:moveTo>
                  <a:pt x="24406" y="43916"/>
                </a:moveTo>
                <a:lnTo>
                  <a:pt x="6959" y="43916"/>
                </a:lnTo>
                <a:lnTo>
                  <a:pt x="101" y="44056"/>
                </a:lnTo>
                <a:lnTo>
                  <a:pt x="7658" y="418109"/>
                </a:lnTo>
                <a:lnTo>
                  <a:pt x="19265" y="418109"/>
                </a:lnTo>
                <a:lnTo>
                  <a:pt x="49557" y="401447"/>
                </a:lnTo>
                <a:lnTo>
                  <a:pt x="21056" y="401447"/>
                </a:lnTo>
                <a:lnTo>
                  <a:pt x="13919" y="48412"/>
                </a:lnTo>
                <a:lnTo>
                  <a:pt x="24406" y="43916"/>
                </a:lnTo>
                <a:close/>
              </a:path>
              <a:path w="95885" h="418464">
                <a:moveTo>
                  <a:pt x="92212" y="20739"/>
                </a:moveTo>
                <a:lnTo>
                  <a:pt x="78473" y="20739"/>
                </a:lnTo>
                <a:lnTo>
                  <a:pt x="82054" y="367893"/>
                </a:lnTo>
                <a:lnTo>
                  <a:pt x="21056" y="401447"/>
                </a:lnTo>
                <a:lnTo>
                  <a:pt x="49557" y="401447"/>
                </a:lnTo>
                <a:lnTo>
                  <a:pt x="95872" y="375970"/>
                </a:lnTo>
                <a:lnTo>
                  <a:pt x="92212" y="20739"/>
                </a:lnTo>
                <a:close/>
              </a:path>
              <a:path w="95885" h="418464">
                <a:moveTo>
                  <a:pt x="91998" y="0"/>
                </a:moveTo>
                <a:lnTo>
                  <a:pt x="0" y="39433"/>
                </a:lnTo>
                <a:lnTo>
                  <a:pt x="101" y="44056"/>
                </a:lnTo>
                <a:lnTo>
                  <a:pt x="6959" y="43916"/>
                </a:lnTo>
                <a:lnTo>
                  <a:pt x="24406" y="43916"/>
                </a:lnTo>
                <a:lnTo>
                  <a:pt x="78473" y="20739"/>
                </a:lnTo>
                <a:lnTo>
                  <a:pt x="92212" y="20739"/>
                </a:lnTo>
                <a:lnTo>
                  <a:pt x="91998" y="0"/>
                </a:lnTo>
                <a:close/>
              </a:path>
            </a:pathLst>
          </a:custGeom>
          <a:solidFill>
            <a:srgbClr val="C16A9F"/>
          </a:solidFill>
        </p:spPr>
        <p:txBody>
          <a:bodyPr wrap="square" lIns="0" tIns="0" rIns="0" bIns="0" rtlCol="0"/>
          <a:lstStyle/>
          <a:p>
            <a:endParaRPr sz="2142"/>
          </a:p>
        </p:txBody>
      </p:sp>
      <p:sp>
        <p:nvSpPr>
          <p:cNvPr id="288" name="bk object 288"/>
          <p:cNvSpPr/>
          <p:nvPr/>
        </p:nvSpPr>
        <p:spPr>
          <a:xfrm>
            <a:off x="545067" y="6854558"/>
            <a:ext cx="69775" cy="402047"/>
          </a:xfrm>
          <a:custGeom>
            <a:avLst/>
            <a:gdLst/>
            <a:ahLst/>
            <a:cxnLst/>
            <a:rect l="l" t="t" r="r" b="b"/>
            <a:pathLst>
              <a:path w="60959" h="344804">
                <a:moveTo>
                  <a:pt x="57124" y="0"/>
                </a:moveTo>
                <a:lnTo>
                  <a:pt x="0" y="24612"/>
                </a:lnTo>
                <a:lnTo>
                  <a:pt x="6426" y="344335"/>
                </a:lnTo>
                <a:lnTo>
                  <a:pt x="60350" y="314528"/>
                </a:lnTo>
                <a:lnTo>
                  <a:pt x="57124" y="0"/>
                </a:lnTo>
                <a:close/>
              </a:path>
            </a:pathLst>
          </a:custGeom>
          <a:solidFill>
            <a:srgbClr val="AB0779"/>
          </a:solidFill>
        </p:spPr>
        <p:txBody>
          <a:bodyPr wrap="square" lIns="0" tIns="0" rIns="0" bIns="0" rtlCol="0"/>
          <a:lstStyle/>
          <a:p>
            <a:endParaRPr sz="2142"/>
          </a:p>
        </p:txBody>
      </p:sp>
      <p:sp>
        <p:nvSpPr>
          <p:cNvPr id="289" name="bk object 289"/>
          <p:cNvSpPr/>
          <p:nvPr/>
        </p:nvSpPr>
        <p:spPr>
          <a:xfrm>
            <a:off x="529148" y="6830328"/>
            <a:ext cx="101028" cy="453136"/>
          </a:xfrm>
          <a:custGeom>
            <a:avLst/>
            <a:gdLst/>
            <a:ahLst/>
            <a:cxnLst/>
            <a:rect l="l" t="t" r="r" b="b"/>
            <a:pathLst>
              <a:path w="88265" h="388620">
                <a:moveTo>
                  <a:pt x="24311" y="40906"/>
                </a:moveTo>
                <a:lnTo>
                  <a:pt x="6959" y="40906"/>
                </a:lnTo>
                <a:lnTo>
                  <a:pt x="88" y="41046"/>
                </a:lnTo>
                <a:lnTo>
                  <a:pt x="7061" y="388162"/>
                </a:lnTo>
                <a:lnTo>
                  <a:pt x="48715" y="365124"/>
                </a:lnTo>
                <a:lnTo>
                  <a:pt x="20332" y="365124"/>
                </a:lnTo>
                <a:lnTo>
                  <a:pt x="13906" y="45389"/>
                </a:lnTo>
                <a:lnTo>
                  <a:pt x="24311" y="40906"/>
                </a:lnTo>
                <a:close/>
              </a:path>
              <a:path w="88265" h="388620">
                <a:moveTo>
                  <a:pt x="84769" y="20777"/>
                </a:moveTo>
                <a:lnTo>
                  <a:pt x="71031" y="20777"/>
                </a:lnTo>
                <a:lnTo>
                  <a:pt x="74256" y="335305"/>
                </a:lnTo>
                <a:lnTo>
                  <a:pt x="20332" y="365124"/>
                </a:lnTo>
                <a:lnTo>
                  <a:pt x="48715" y="365124"/>
                </a:lnTo>
                <a:lnTo>
                  <a:pt x="88074" y="343357"/>
                </a:lnTo>
                <a:lnTo>
                  <a:pt x="84769" y="20777"/>
                </a:lnTo>
                <a:close/>
              </a:path>
              <a:path w="88265" h="388620">
                <a:moveTo>
                  <a:pt x="84556" y="0"/>
                </a:moveTo>
                <a:lnTo>
                  <a:pt x="0" y="36436"/>
                </a:lnTo>
                <a:lnTo>
                  <a:pt x="88" y="41046"/>
                </a:lnTo>
                <a:lnTo>
                  <a:pt x="6959" y="40906"/>
                </a:lnTo>
                <a:lnTo>
                  <a:pt x="24311" y="40906"/>
                </a:lnTo>
                <a:lnTo>
                  <a:pt x="71031" y="20777"/>
                </a:lnTo>
                <a:lnTo>
                  <a:pt x="84769" y="20777"/>
                </a:lnTo>
                <a:lnTo>
                  <a:pt x="84556" y="0"/>
                </a:lnTo>
                <a:close/>
              </a:path>
            </a:pathLst>
          </a:custGeom>
          <a:solidFill>
            <a:srgbClr val="C16A9F"/>
          </a:solidFill>
        </p:spPr>
        <p:txBody>
          <a:bodyPr wrap="square" lIns="0" tIns="0" rIns="0" bIns="0" rtlCol="0"/>
          <a:lstStyle/>
          <a:p>
            <a:endParaRPr sz="2142"/>
          </a:p>
        </p:txBody>
      </p:sp>
      <p:sp>
        <p:nvSpPr>
          <p:cNvPr id="290" name="bk object 290"/>
          <p:cNvSpPr/>
          <p:nvPr/>
        </p:nvSpPr>
        <p:spPr>
          <a:xfrm>
            <a:off x="297629" y="6984692"/>
            <a:ext cx="71955" cy="415375"/>
          </a:xfrm>
          <a:custGeom>
            <a:avLst/>
            <a:gdLst/>
            <a:ahLst/>
            <a:cxnLst/>
            <a:rect l="l" t="t" r="r" b="b"/>
            <a:pathLst>
              <a:path w="62864" h="356235">
                <a:moveTo>
                  <a:pt x="59448" y="0"/>
                </a:moveTo>
                <a:lnTo>
                  <a:pt x="0" y="25565"/>
                </a:lnTo>
                <a:lnTo>
                  <a:pt x="6642" y="355752"/>
                </a:lnTo>
                <a:lnTo>
                  <a:pt x="62788" y="324764"/>
                </a:lnTo>
                <a:lnTo>
                  <a:pt x="59448" y="0"/>
                </a:lnTo>
                <a:close/>
              </a:path>
            </a:pathLst>
          </a:custGeom>
          <a:solidFill>
            <a:srgbClr val="AB0779"/>
          </a:solidFill>
        </p:spPr>
        <p:txBody>
          <a:bodyPr wrap="square" lIns="0" tIns="0" rIns="0" bIns="0" rtlCol="0"/>
          <a:lstStyle/>
          <a:p>
            <a:endParaRPr sz="2142"/>
          </a:p>
        </p:txBody>
      </p:sp>
      <p:sp>
        <p:nvSpPr>
          <p:cNvPr id="291" name="bk object 291"/>
          <p:cNvSpPr/>
          <p:nvPr/>
        </p:nvSpPr>
        <p:spPr>
          <a:xfrm>
            <a:off x="281691" y="6960476"/>
            <a:ext cx="103935" cy="466464"/>
          </a:xfrm>
          <a:custGeom>
            <a:avLst/>
            <a:gdLst/>
            <a:ahLst/>
            <a:cxnLst/>
            <a:rect l="l" t="t" r="r" b="b"/>
            <a:pathLst>
              <a:path w="90804" h="400050">
                <a:moveTo>
                  <a:pt x="24338" y="41859"/>
                </a:moveTo>
                <a:lnTo>
                  <a:pt x="6959" y="41859"/>
                </a:lnTo>
                <a:lnTo>
                  <a:pt x="88" y="41998"/>
                </a:lnTo>
                <a:lnTo>
                  <a:pt x="7289" y="399542"/>
                </a:lnTo>
                <a:lnTo>
                  <a:pt x="48999" y="376516"/>
                </a:lnTo>
                <a:lnTo>
                  <a:pt x="20561" y="376516"/>
                </a:lnTo>
                <a:lnTo>
                  <a:pt x="13919" y="46342"/>
                </a:lnTo>
                <a:lnTo>
                  <a:pt x="24338" y="41859"/>
                </a:lnTo>
                <a:close/>
              </a:path>
              <a:path w="90804" h="400050">
                <a:moveTo>
                  <a:pt x="87106" y="20764"/>
                </a:moveTo>
                <a:lnTo>
                  <a:pt x="73367" y="20764"/>
                </a:lnTo>
                <a:lnTo>
                  <a:pt x="76707" y="345528"/>
                </a:lnTo>
                <a:lnTo>
                  <a:pt x="20561" y="376516"/>
                </a:lnTo>
                <a:lnTo>
                  <a:pt x="48999" y="376516"/>
                </a:lnTo>
                <a:lnTo>
                  <a:pt x="90525" y="353593"/>
                </a:lnTo>
                <a:lnTo>
                  <a:pt x="87106" y="20764"/>
                </a:lnTo>
                <a:close/>
              </a:path>
              <a:path w="90804" h="400050">
                <a:moveTo>
                  <a:pt x="86893" y="0"/>
                </a:moveTo>
                <a:lnTo>
                  <a:pt x="0" y="37376"/>
                </a:lnTo>
                <a:lnTo>
                  <a:pt x="88" y="41998"/>
                </a:lnTo>
                <a:lnTo>
                  <a:pt x="6959" y="41859"/>
                </a:lnTo>
                <a:lnTo>
                  <a:pt x="24338" y="41859"/>
                </a:lnTo>
                <a:lnTo>
                  <a:pt x="73367" y="20764"/>
                </a:lnTo>
                <a:lnTo>
                  <a:pt x="87106" y="20764"/>
                </a:lnTo>
                <a:lnTo>
                  <a:pt x="86893" y="0"/>
                </a:lnTo>
                <a:close/>
              </a:path>
            </a:pathLst>
          </a:custGeom>
          <a:solidFill>
            <a:srgbClr val="C16A9F"/>
          </a:solidFill>
        </p:spPr>
        <p:txBody>
          <a:bodyPr wrap="square" lIns="0" tIns="0" rIns="0" bIns="0" rtlCol="0"/>
          <a:lstStyle/>
          <a:p>
            <a:endParaRPr sz="2142"/>
          </a:p>
        </p:txBody>
      </p:sp>
      <p:sp>
        <p:nvSpPr>
          <p:cNvPr id="292" name="bk object 292"/>
          <p:cNvSpPr/>
          <p:nvPr/>
        </p:nvSpPr>
        <p:spPr>
          <a:xfrm>
            <a:off x="774251" y="6756291"/>
            <a:ext cx="63960" cy="375392"/>
          </a:xfrm>
          <a:custGeom>
            <a:avLst/>
            <a:gdLst/>
            <a:ahLst/>
            <a:cxnLst/>
            <a:rect l="l" t="t" r="r" b="b"/>
            <a:pathLst>
              <a:path w="55879" h="321945">
                <a:moveTo>
                  <a:pt x="52476" y="0"/>
                </a:moveTo>
                <a:lnTo>
                  <a:pt x="0" y="22694"/>
                </a:lnTo>
                <a:lnTo>
                  <a:pt x="5994" y="321576"/>
                </a:lnTo>
                <a:lnTo>
                  <a:pt x="55486" y="294106"/>
                </a:lnTo>
                <a:lnTo>
                  <a:pt x="52476" y="0"/>
                </a:lnTo>
                <a:close/>
              </a:path>
            </a:pathLst>
          </a:custGeom>
          <a:solidFill>
            <a:srgbClr val="AB0779"/>
          </a:solidFill>
        </p:spPr>
        <p:txBody>
          <a:bodyPr wrap="square" lIns="0" tIns="0" rIns="0" bIns="0" rtlCol="0"/>
          <a:lstStyle/>
          <a:p>
            <a:endParaRPr sz="2142"/>
          </a:p>
        </p:txBody>
      </p:sp>
      <p:sp>
        <p:nvSpPr>
          <p:cNvPr id="293" name="bk object 293"/>
          <p:cNvSpPr/>
          <p:nvPr/>
        </p:nvSpPr>
        <p:spPr>
          <a:xfrm>
            <a:off x="758328" y="6732022"/>
            <a:ext cx="95940" cy="426481"/>
          </a:xfrm>
          <a:custGeom>
            <a:avLst/>
            <a:gdLst/>
            <a:ahLst/>
            <a:cxnLst/>
            <a:rect l="l" t="t" r="r" b="b"/>
            <a:pathLst>
              <a:path w="83820" h="365760">
                <a:moveTo>
                  <a:pt x="24229" y="39039"/>
                </a:moveTo>
                <a:lnTo>
                  <a:pt x="6959" y="39039"/>
                </a:lnTo>
                <a:lnTo>
                  <a:pt x="88" y="39166"/>
                </a:lnTo>
                <a:lnTo>
                  <a:pt x="6629" y="365467"/>
                </a:lnTo>
                <a:lnTo>
                  <a:pt x="48226" y="342379"/>
                </a:lnTo>
                <a:lnTo>
                  <a:pt x="19900" y="342379"/>
                </a:lnTo>
                <a:lnTo>
                  <a:pt x="13919" y="43497"/>
                </a:lnTo>
                <a:lnTo>
                  <a:pt x="24229" y="39039"/>
                </a:lnTo>
                <a:close/>
              </a:path>
              <a:path w="83820" h="365760">
                <a:moveTo>
                  <a:pt x="80121" y="20815"/>
                </a:moveTo>
                <a:lnTo>
                  <a:pt x="66382" y="20815"/>
                </a:lnTo>
                <a:lnTo>
                  <a:pt x="69392" y="314909"/>
                </a:lnTo>
                <a:lnTo>
                  <a:pt x="19900" y="342379"/>
                </a:lnTo>
                <a:lnTo>
                  <a:pt x="48226" y="342379"/>
                </a:lnTo>
                <a:lnTo>
                  <a:pt x="83210" y="322961"/>
                </a:lnTo>
                <a:lnTo>
                  <a:pt x="80121" y="20815"/>
                </a:lnTo>
                <a:close/>
              </a:path>
              <a:path w="83820" h="365760">
                <a:moveTo>
                  <a:pt x="79908" y="0"/>
                </a:moveTo>
                <a:lnTo>
                  <a:pt x="0" y="34556"/>
                </a:lnTo>
                <a:lnTo>
                  <a:pt x="88" y="39166"/>
                </a:lnTo>
                <a:lnTo>
                  <a:pt x="6959" y="39039"/>
                </a:lnTo>
                <a:lnTo>
                  <a:pt x="24229" y="39039"/>
                </a:lnTo>
                <a:lnTo>
                  <a:pt x="66382" y="20815"/>
                </a:lnTo>
                <a:lnTo>
                  <a:pt x="80121" y="20815"/>
                </a:lnTo>
                <a:lnTo>
                  <a:pt x="79908" y="0"/>
                </a:lnTo>
                <a:close/>
              </a:path>
            </a:pathLst>
          </a:custGeom>
          <a:solidFill>
            <a:srgbClr val="C16A9F"/>
          </a:solidFill>
        </p:spPr>
        <p:txBody>
          <a:bodyPr wrap="square" lIns="0" tIns="0" rIns="0" bIns="0" rtlCol="0"/>
          <a:lstStyle/>
          <a:p>
            <a:endParaRPr sz="2142"/>
          </a:p>
        </p:txBody>
      </p:sp>
      <p:sp>
        <p:nvSpPr>
          <p:cNvPr id="294" name="bk object 294"/>
          <p:cNvSpPr/>
          <p:nvPr/>
        </p:nvSpPr>
        <p:spPr>
          <a:xfrm>
            <a:off x="171888" y="7035089"/>
            <a:ext cx="76316" cy="433145"/>
          </a:xfrm>
          <a:custGeom>
            <a:avLst/>
            <a:gdLst/>
            <a:ahLst/>
            <a:cxnLst/>
            <a:rect l="l" t="t" r="r" b="b"/>
            <a:pathLst>
              <a:path w="66675" h="371475">
                <a:moveTo>
                  <a:pt x="62623" y="0"/>
                </a:moveTo>
                <a:lnTo>
                  <a:pt x="0" y="26873"/>
                </a:lnTo>
                <a:lnTo>
                  <a:pt x="6946" y="371259"/>
                </a:lnTo>
                <a:lnTo>
                  <a:pt x="66103" y="338683"/>
                </a:lnTo>
                <a:lnTo>
                  <a:pt x="62623" y="0"/>
                </a:lnTo>
                <a:close/>
              </a:path>
            </a:pathLst>
          </a:custGeom>
          <a:solidFill>
            <a:srgbClr val="AB0779"/>
          </a:solidFill>
        </p:spPr>
        <p:txBody>
          <a:bodyPr wrap="square" lIns="0" tIns="0" rIns="0" bIns="0" rtlCol="0"/>
          <a:lstStyle/>
          <a:p>
            <a:endParaRPr sz="2142"/>
          </a:p>
        </p:txBody>
      </p:sp>
      <p:sp>
        <p:nvSpPr>
          <p:cNvPr id="295" name="bk object 295"/>
          <p:cNvSpPr/>
          <p:nvPr/>
        </p:nvSpPr>
        <p:spPr>
          <a:xfrm>
            <a:off x="155947" y="7010899"/>
            <a:ext cx="107569" cy="484234"/>
          </a:xfrm>
          <a:custGeom>
            <a:avLst/>
            <a:gdLst/>
            <a:ahLst/>
            <a:cxnLst/>
            <a:rect l="l" t="t" r="r" b="b"/>
            <a:pathLst>
              <a:path w="93979" h="415289">
                <a:moveTo>
                  <a:pt x="24408" y="43129"/>
                </a:moveTo>
                <a:lnTo>
                  <a:pt x="6959" y="43129"/>
                </a:lnTo>
                <a:lnTo>
                  <a:pt x="101" y="43268"/>
                </a:lnTo>
                <a:lnTo>
                  <a:pt x="7594" y="414997"/>
                </a:lnTo>
                <a:lnTo>
                  <a:pt x="49339" y="392010"/>
                </a:lnTo>
                <a:lnTo>
                  <a:pt x="20866" y="392010"/>
                </a:lnTo>
                <a:lnTo>
                  <a:pt x="13931" y="47624"/>
                </a:lnTo>
                <a:lnTo>
                  <a:pt x="24408" y="43129"/>
                </a:lnTo>
                <a:close/>
              </a:path>
              <a:path w="93979" h="415289">
                <a:moveTo>
                  <a:pt x="90282" y="20751"/>
                </a:moveTo>
                <a:lnTo>
                  <a:pt x="76555" y="20751"/>
                </a:lnTo>
                <a:lnTo>
                  <a:pt x="80035" y="359422"/>
                </a:lnTo>
                <a:lnTo>
                  <a:pt x="20866" y="392010"/>
                </a:lnTo>
                <a:lnTo>
                  <a:pt x="49339" y="392010"/>
                </a:lnTo>
                <a:lnTo>
                  <a:pt x="93852" y="367499"/>
                </a:lnTo>
                <a:lnTo>
                  <a:pt x="90282" y="20751"/>
                </a:lnTo>
                <a:close/>
              </a:path>
              <a:path w="93979" h="415289">
                <a:moveTo>
                  <a:pt x="90068" y="0"/>
                </a:moveTo>
                <a:lnTo>
                  <a:pt x="0" y="38646"/>
                </a:lnTo>
                <a:lnTo>
                  <a:pt x="101" y="43268"/>
                </a:lnTo>
                <a:lnTo>
                  <a:pt x="6959" y="43129"/>
                </a:lnTo>
                <a:lnTo>
                  <a:pt x="24408" y="43129"/>
                </a:lnTo>
                <a:lnTo>
                  <a:pt x="76555" y="20751"/>
                </a:lnTo>
                <a:lnTo>
                  <a:pt x="90282" y="20751"/>
                </a:lnTo>
                <a:lnTo>
                  <a:pt x="90068" y="0"/>
                </a:lnTo>
                <a:close/>
              </a:path>
            </a:pathLst>
          </a:custGeom>
          <a:solidFill>
            <a:srgbClr val="C16A9F"/>
          </a:solidFill>
        </p:spPr>
        <p:txBody>
          <a:bodyPr wrap="square" lIns="0" tIns="0" rIns="0" bIns="0" rtlCol="0"/>
          <a:lstStyle/>
          <a:p>
            <a:endParaRPr sz="2142"/>
          </a:p>
        </p:txBody>
      </p:sp>
      <p:sp>
        <p:nvSpPr>
          <p:cNvPr id="296" name="bk object 296"/>
          <p:cNvSpPr/>
          <p:nvPr/>
        </p:nvSpPr>
        <p:spPr>
          <a:xfrm>
            <a:off x="659571" y="6802255"/>
            <a:ext cx="67594" cy="391681"/>
          </a:xfrm>
          <a:custGeom>
            <a:avLst/>
            <a:gdLst/>
            <a:ahLst/>
            <a:cxnLst/>
            <a:rect l="l" t="t" r="r" b="b"/>
            <a:pathLst>
              <a:path w="59054" h="335914">
                <a:moveTo>
                  <a:pt x="55359" y="0"/>
                </a:moveTo>
                <a:lnTo>
                  <a:pt x="0" y="23888"/>
                </a:lnTo>
                <a:lnTo>
                  <a:pt x="6248" y="335724"/>
                </a:lnTo>
                <a:lnTo>
                  <a:pt x="58496" y="306793"/>
                </a:lnTo>
                <a:lnTo>
                  <a:pt x="55359" y="0"/>
                </a:lnTo>
                <a:close/>
              </a:path>
            </a:pathLst>
          </a:custGeom>
          <a:solidFill>
            <a:srgbClr val="AB0779"/>
          </a:solidFill>
        </p:spPr>
        <p:txBody>
          <a:bodyPr wrap="square" lIns="0" tIns="0" rIns="0" bIns="0" rtlCol="0"/>
          <a:lstStyle/>
          <a:p>
            <a:endParaRPr sz="2142"/>
          </a:p>
        </p:txBody>
      </p:sp>
      <p:sp>
        <p:nvSpPr>
          <p:cNvPr id="297" name="bk object 297"/>
          <p:cNvSpPr/>
          <p:nvPr/>
        </p:nvSpPr>
        <p:spPr>
          <a:xfrm>
            <a:off x="643632" y="6778011"/>
            <a:ext cx="98847" cy="442770"/>
          </a:xfrm>
          <a:custGeom>
            <a:avLst/>
            <a:gdLst/>
            <a:ahLst/>
            <a:cxnLst/>
            <a:rect l="l" t="t" r="r" b="b"/>
            <a:pathLst>
              <a:path w="86359" h="379729">
                <a:moveTo>
                  <a:pt x="24308" y="40195"/>
                </a:moveTo>
                <a:lnTo>
                  <a:pt x="6959" y="40195"/>
                </a:lnTo>
                <a:lnTo>
                  <a:pt x="101" y="40335"/>
                </a:lnTo>
                <a:lnTo>
                  <a:pt x="6896" y="379564"/>
                </a:lnTo>
                <a:lnTo>
                  <a:pt x="48532" y="356514"/>
                </a:lnTo>
                <a:lnTo>
                  <a:pt x="20180" y="356514"/>
                </a:lnTo>
                <a:lnTo>
                  <a:pt x="13919" y="44678"/>
                </a:lnTo>
                <a:lnTo>
                  <a:pt x="24308" y="40195"/>
                </a:lnTo>
                <a:close/>
              </a:path>
              <a:path w="86359" h="379729">
                <a:moveTo>
                  <a:pt x="83017" y="20789"/>
                </a:moveTo>
                <a:lnTo>
                  <a:pt x="69278" y="20789"/>
                </a:lnTo>
                <a:lnTo>
                  <a:pt x="72428" y="327596"/>
                </a:lnTo>
                <a:lnTo>
                  <a:pt x="20180" y="356514"/>
                </a:lnTo>
                <a:lnTo>
                  <a:pt x="48532" y="356514"/>
                </a:lnTo>
                <a:lnTo>
                  <a:pt x="86245" y="335635"/>
                </a:lnTo>
                <a:lnTo>
                  <a:pt x="83017" y="20789"/>
                </a:lnTo>
                <a:close/>
              </a:path>
              <a:path w="86359" h="379729">
                <a:moveTo>
                  <a:pt x="82804" y="0"/>
                </a:moveTo>
                <a:lnTo>
                  <a:pt x="0" y="35725"/>
                </a:lnTo>
                <a:lnTo>
                  <a:pt x="101" y="40335"/>
                </a:lnTo>
                <a:lnTo>
                  <a:pt x="6959" y="40195"/>
                </a:lnTo>
                <a:lnTo>
                  <a:pt x="24308" y="40195"/>
                </a:lnTo>
                <a:lnTo>
                  <a:pt x="69278" y="20789"/>
                </a:lnTo>
                <a:lnTo>
                  <a:pt x="83017" y="20789"/>
                </a:lnTo>
                <a:lnTo>
                  <a:pt x="82804" y="0"/>
                </a:lnTo>
                <a:close/>
              </a:path>
            </a:pathLst>
          </a:custGeom>
          <a:solidFill>
            <a:srgbClr val="C16A9F"/>
          </a:solidFill>
        </p:spPr>
        <p:txBody>
          <a:bodyPr wrap="square" lIns="0" tIns="0" rIns="0" bIns="0" rtlCol="0"/>
          <a:lstStyle/>
          <a:p>
            <a:endParaRPr sz="2142"/>
          </a:p>
        </p:txBody>
      </p:sp>
      <p:sp>
        <p:nvSpPr>
          <p:cNvPr id="298" name="bk object 298"/>
          <p:cNvSpPr/>
          <p:nvPr/>
        </p:nvSpPr>
        <p:spPr>
          <a:xfrm>
            <a:off x="415572" y="6930809"/>
            <a:ext cx="69775" cy="405009"/>
          </a:xfrm>
          <a:custGeom>
            <a:avLst/>
            <a:gdLst/>
            <a:ahLst/>
            <a:cxnLst/>
            <a:rect l="l" t="t" r="r" b="b"/>
            <a:pathLst>
              <a:path w="60959" h="347345">
                <a:moveTo>
                  <a:pt x="57645" y="0"/>
                </a:moveTo>
                <a:lnTo>
                  <a:pt x="0" y="24828"/>
                </a:lnTo>
                <a:lnTo>
                  <a:pt x="6477" y="346875"/>
                </a:lnTo>
                <a:lnTo>
                  <a:pt x="60896" y="316801"/>
                </a:lnTo>
                <a:lnTo>
                  <a:pt x="57645" y="0"/>
                </a:lnTo>
                <a:close/>
              </a:path>
            </a:pathLst>
          </a:custGeom>
          <a:solidFill>
            <a:srgbClr val="AB0779"/>
          </a:solidFill>
        </p:spPr>
        <p:txBody>
          <a:bodyPr wrap="square" lIns="0" tIns="0" rIns="0" bIns="0" rtlCol="0"/>
          <a:lstStyle/>
          <a:p>
            <a:endParaRPr sz="2142"/>
          </a:p>
        </p:txBody>
      </p:sp>
      <p:sp>
        <p:nvSpPr>
          <p:cNvPr id="299" name="bk object 299"/>
          <p:cNvSpPr/>
          <p:nvPr/>
        </p:nvSpPr>
        <p:spPr>
          <a:xfrm>
            <a:off x="399649" y="6906583"/>
            <a:ext cx="101755" cy="456098"/>
          </a:xfrm>
          <a:custGeom>
            <a:avLst/>
            <a:gdLst/>
            <a:ahLst/>
            <a:cxnLst/>
            <a:rect l="l" t="t" r="r" b="b"/>
            <a:pathLst>
              <a:path w="88900" h="391160">
                <a:moveTo>
                  <a:pt x="24325" y="41122"/>
                </a:moveTo>
                <a:lnTo>
                  <a:pt x="6959" y="41122"/>
                </a:lnTo>
                <a:lnTo>
                  <a:pt x="88" y="41262"/>
                </a:lnTo>
                <a:lnTo>
                  <a:pt x="7111" y="390690"/>
                </a:lnTo>
                <a:lnTo>
                  <a:pt x="48785" y="367652"/>
                </a:lnTo>
                <a:lnTo>
                  <a:pt x="20396" y="367652"/>
                </a:lnTo>
                <a:lnTo>
                  <a:pt x="13919" y="45605"/>
                </a:lnTo>
                <a:lnTo>
                  <a:pt x="24325" y="41122"/>
                </a:lnTo>
                <a:close/>
              </a:path>
              <a:path w="88900" h="391160">
                <a:moveTo>
                  <a:pt x="85290" y="20777"/>
                </a:moveTo>
                <a:lnTo>
                  <a:pt x="71551" y="20777"/>
                </a:lnTo>
                <a:lnTo>
                  <a:pt x="74802" y="337578"/>
                </a:lnTo>
                <a:lnTo>
                  <a:pt x="20396" y="367652"/>
                </a:lnTo>
                <a:lnTo>
                  <a:pt x="48785" y="367652"/>
                </a:lnTo>
                <a:lnTo>
                  <a:pt x="88620" y="345630"/>
                </a:lnTo>
                <a:lnTo>
                  <a:pt x="85290" y="20777"/>
                </a:lnTo>
                <a:close/>
              </a:path>
              <a:path w="88900" h="391160">
                <a:moveTo>
                  <a:pt x="85077" y="0"/>
                </a:moveTo>
                <a:lnTo>
                  <a:pt x="0" y="36639"/>
                </a:lnTo>
                <a:lnTo>
                  <a:pt x="88" y="41262"/>
                </a:lnTo>
                <a:lnTo>
                  <a:pt x="6959" y="41122"/>
                </a:lnTo>
                <a:lnTo>
                  <a:pt x="24325" y="41122"/>
                </a:lnTo>
                <a:lnTo>
                  <a:pt x="71551" y="20777"/>
                </a:lnTo>
                <a:lnTo>
                  <a:pt x="85290" y="20777"/>
                </a:lnTo>
                <a:lnTo>
                  <a:pt x="85077" y="0"/>
                </a:lnTo>
                <a:close/>
              </a:path>
            </a:pathLst>
          </a:custGeom>
          <a:solidFill>
            <a:srgbClr val="C16A9F"/>
          </a:solidFill>
        </p:spPr>
        <p:txBody>
          <a:bodyPr wrap="square" lIns="0" tIns="0" rIns="0" bIns="0" rtlCol="0"/>
          <a:lstStyle/>
          <a:p>
            <a:endParaRPr sz="2142"/>
          </a:p>
        </p:txBody>
      </p:sp>
      <p:sp>
        <p:nvSpPr>
          <p:cNvPr id="300" name="bk object 300"/>
          <p:cNvSpPr/>
          <p:nvPr/>
        </p:nvSpPr>
        <p:spPr>
          <a:xfrm>
            <a:off x="881852" y="6707139"/>
            <a:ext cx="61780" cy="365767"/>
          </a:xfrm>
          <a:custGeom>
            <a:avLst/>
            <a:gdLst/>
            <a:ahLst/>
            <a:cxnLst/>
            <a:rect l="l" t="t" r="r" b="b"/>
            <a:pathLst>
              <a:path w="53975" h="313689">
                <a:moveTo>
                  <a:pt x="50812" y="0"/>
                </a:moveTo>
                <a:lnTo>
                  <a:pt x="0" y="22009"/>
                </a:lnTo>
                <a:lnTo>
                  <a:pt x="5829" y="313474"/>
                </a:lnTo>
                <a:lnTo>
                  <a:pt x="53733" y="286842"/>
                </a:lnTo>
                <a:lnTo>
                  <a:pt x="50812" y="0"/>
                </a:lnTo>
                <a:close/>
              </a:path>
            </a:pathLst>
          </a:custGeom>
          <a:solidFill>
            <a:srgbClr val="AB0779"/>
          </a:solidFill>
        </p:spPr>
        <p:txBody>
          <a:bodyPr wrap="square" lIns="0" tIns="0" rIns="0" bIns="0" rtlCol="0"/>
          <a:lstStyle/>
          <a:p>
            <a:endParaRPr sz="2142"/>
          </a:p>
        </p:txBody>
      </p:sp>
      <p:sp>
        <p:nvSpPr>
          <p:cNvPr id="301" name="bk object 301"/>
          <p:cNvSpPr/>
          <p:nvPr/>
        </p:nvSpPr>
        <p:spPr>
          <a:xfrm>
            <a:off x="865918" y="6682856"/>
            <a:ext cx="93760" cy="416856"/>
          </a:xfrm>
          <a:custGeom>
            <a:avLst/>
            <a:gdLst/>
            <a:ahLst/>
            <a:cxnLst/>
            <a:rect l="l" t="t" r="r" b="b"/>
            <a:pathLst>
              <a:path w="81915" h="357504">
                <a:moveTo>
                  <a:pt x="24240" y="38366"/>
                </a:moveTo>
                <a:lnTo>
                  <a:pt x="6959" y="38366"/>
                </a:lnTo>
                <a:lnTo>
                  <a:pt x="101" y="38506"/>
                </a:lnTo>
                <a:lnTo>
                  <a:pt x="6464" y="357390"/>
                </a:lnTo>
                <a:lnTo>
                  <a:pt x="48006" y="334302"/>
                </a:lnTo>
                <a:lnTo>
                  <a:pt x="19748" y="334302"/>
                </a:lnTo>
                <a:lnTo>
                  <a:pt x="13919" y="42837"/>
                </a:lnTo>
                <a:lnTo>
                  <a:pt x="24240" y="38366"/>
                </a:lnTo>
                <a:close/>
              </a:path>
              <a:path w="81915" h="357504">
                <a:moveTo>
                  <a:pt x="78470" y="20828"/>
                </a:moveTo>
                <a:lnTo>
                  <a:pt x="64731" y="20828"/>
                </a:lnTo>
                <a:lnTo>
                  <a:pt x="67665" y="307670"/>
                </a:lnTo>
                <a:lnTo>
                  <a:pt x="19748" y="334302"/>
                </a:lnTo>
                <a:lnTo>
                  <a:pt x="48006" y="334302"/>
                </a:lnTo>
                <a:lnTo>
                  <a:pt x="81483" y="315696"/>
                </a:lnTo>
                <a:lnTo>
                  <a:pt x="78470" y="20828"/>
                </a:lnTo>
                <a:close/>
              </a:path>
              <a:path w="81915" h="357504">
                <a:moveTo>
                  <a:pt x="78257" y="0"/>
                </a:moveTo>
                <a:lnTo>
                  <a:pt x="0" y="33896"/>
                </a:lnTo>
                <a:lnTo>
                  <a:pt x="101" y="38506"/>
                </a:lnTo>
                <a:lnTo>
                  <a:pt x="6959" y="38366"/>
                </a:lnTo>
                <a:lnTo>
                  <a:pt x="24240" y="38366"/>
                </a:lnTo>
                <a:lnTo>
                  <a:pt x="64731" y="20828"/>
                </a:lnTo>
                <a:lnTo>
                  <a:pt x="78470" y="20828"/>
                </a:lnTo>
                <a:lnTo>
                  <a:pt x="78257" y="0"/>
                </a:lnTo>
                <a:close/>
              </a:path>
            </a:pathLst>
          </a:custGeom>
          <a:solidFill>
            <a:srgbClr val="C16A9F"/>
          </a:solidFill>
        </p:spPr>
        <p:txBody>
          <a:bodyPr wrap="square" lIns="0" tIns="0" rIns="0" bIns="0" rtlCol="0"/>
          <a:lstStyle/>
          <a:p>
            <a:endParaRPr sz="2142"/>
          </a:p>
        </p:txBody>
      </p:sp>
      <p:sp>
        <p:nvSpPr>
          <p:cNvPr id="302" name="bk object 302"/>
          <p:cNvSpPr/>
          <p:nvPr/>
        </p:nvSpPr>
        <p:spPr>
          <a:xfrm>
            <a:off x="997296" y="6657064"/>
            <a:ext cx="56692" cy="342814"/>
          </a:xfrm>
          <a:custGeom>
            <a:avLst/>
            <a:gdLst/>
            <a:ahLst/>
            <a:cxnLst/>
            <a:rect l="l" t="t" r="r" b="b"/>
            <a:pathLst>
              <a:path w="49530" h="294004">
                <a:moveTo>
                  <a:pt x="46786" y="0"/>
                </a:moveTo>
                <a:lnTo>
                  <a:pt x="0" y="20345"/>
                </a:lnTo>
                <a:lnTo>
                  <a:pt x="5448" y="293725"/>
                </a:lnTo>
                <a:lnTo>
                  <a:pt x="49517" y="269125"/>
                </a:lnTo>
                <a:lnTo>
                  <a:pt x="46786" y="0"/>
                </a:lnTo>
                <a:close/>
              </a:path>
            </a:pathLst>
          </a:custGeom>
          <a:solidFill>
            <a:srgbClr val="AB0779"/>
          </a:solidFill>
        </p:spPr>
        <p:txBody>
          <a:bodyPr wrap="square" lIns="0" tIns="0" rIns="0" bIns="0" rtlCol="0"/>
          <a:lstStyle/>
          <a:p>
            <a:endParaRPr sz="2142"/>
          </a:p>
        </p:txBody>
      </p:sp>
      <p:sp>
        <p:nvSpPr>
          <p:cNvPr id="303" name="bk object 303"/>
          <p:cNvSpPr/>
          <p:nvPr/>
        </p:nvSpPr>
        <p:spPr>
          <a:xfrm>
            <a:off x="981378" y="6632744"/>
            <a:ext cx="88672" cy="393903"/>
          </a:xfrm>
          <a:custGeom>
            <a:avLst/>
            <a:gdLst/>
            <a:ahLst/>
            <a:cxnLst/>
            <a:rect l="l" t="t" r="r" b="b"/>
            <a:pathLst>
              <a:path w="77469" h="337820">
                <a:moveTo>
                  <a:pt x="24167" y="36741"/>
                </a:moveTo>
                <a:lnTo>
                  <a:pt x="6959" y="36741"/>
                </a:lnTo>
                <a:lnTo>
                  <a:pt x="88" y="36880"/>
                </a:lnTo>
                <a:lnTo>
                  <a:pt x="6083" y="337718"/>
                </a:lnTo>
                <a:lnTo>
                  <a:pt x="47544" y="314579"/>
                </a:lnTo>
                <a:lnTo>
                  <a:pt x="19354" y="314579"/>
                </a:lnTo>
                <a:lnTo>
                  <a:pt x="13919" y="41198"/>
                </a:lnTo>
                <a:lnTo>
                  <a:pt x="24167" y="36741"/>
                </a:lnTo>
                <a:close/>
              </a:path>
              <a:path w="77469" h="337820">
                <a:moveTo>
                  <a:pt x="74430" y="20853"/>
                </a:moveTo>
                <a:lnTo>
                  <a:pt x="60693" y="20853"/>
                </a:lnTo>
                <a:lnTo>
                  <a:pt x="63423" y="289979"/>
                </a:lnTo>
                <a:lnTo>
                  <a:pt x="19354" y="314579"/>
                </a:lnTo>
                <a:lnTo>
                  <a:pt x="47544" y="314579"/>
                </a:lnTo>
                <a:lnTo>
                  <a:pt x="77241" y="298005"/>
                </a:lnTo>
                <a:lnTo>
                  <a:pt x="74430" y="20853"/>
                </a:lnTo>
                <a:close/>
              </a:path>
              <a:path w="77469" h="337820">
                <a:moveTo>
                  <a:pt x="74218" y="0"/>
                </a:moveTo>
                <a:lnTo>
                  <a:pt x="0" y="32283"/>
                </a:lnTo>
                <a:lnTo>
                  <a:pt x="88" y="36880"/>
                </a:lnTo>
                <a:lnTo>
                  <a:pt x="6959" y="36741"/>
                </a:lnTo>
                <a:lnTo>
                  <a:pt x="24167" y="36741"/>
                </a:lnTo>
                <a:lnTo>
                  <a:pt x="60693" y="20853"/>
                </a:lnTo>
                <a:lnTo>
                  <a:pt x="74430" y="20853"/>
                </a:lnTo>
                <a:lnTo>
                  <a:pt x="74218" y="0"/>
                </a:lnTo>
                <a:close/>
              </a:path>
            </a:pathLst>
          </a:custGeom>
          <a:solidFill>
            <a:srgbClr val="C16A9F"/>
          </a:solidFill>
        </p:spPr>
        <p:txBody>
          <a:bodyPr wrap="square" lIns="0" tIns="0" rIns="0" bIns="0" rtlCol="0"/>
          <a:lstStyle/>
          <a:p>
            <a:endParaRPr sz="2142"/>
          </a:p>
        </p:txBody>
      </p:sp>
      <p:sp>
        <p:nvSpPr>
          <p:cNvPr id="304" name="bk object 304"/>
          <p:cNvSpPr/>
          <p:nvPr/>
        </p:nvSpPr>
        <p:spPr>
          <a:xfrm>
            <a:off x="517189" y="7444736"/>
            <a:ext cx="613435" cy="111063"/>
          </a:xfrm>
          <a:custGeom>
            <a:avLst/>
            <a:gdLst/>
            <a:ahLst/>
            <a:cxnLst/>
            <a:rect l="l" t="t" r="r" b="b"/>
            <a:pathLst>
              <a:path w="535940" h="95250">
                <a:moveTo>
                  <a:pt x="535711" y="0"/>
                </a:moveTo>
                <a:lnTo>
                  <a:pt x="528281" y="0"/>
                </a:lnTo>
                <a:lnTo>
                  <a:pt x="519620" y="95224"/>
                </a:lnTo>
                <a:lnTo>
                  <a:pt x="525462" y="95224"/>
                </a:lnTo>
                <a:lnTo>
                  <a:pt x="535711" y="0"/>
                </a:lnTo>
                <a:close/>
              </a:path>
              <a:path w="535940" h="95250">
                <a:moveTo>
                  <a:pt x="428967" y="0"/>
                </a:moveTo>
                <a:lnTo>
                  <a:pt x="150253" y="0"/>
                </a:lnTo>
                <a:lnTo>
                  <a:pt x="0" y="95224"/>
                </a:lnTo>
                <a:lnTo>
                  <a:pt x="225882" y="95224"/>
                </a:lnTo>
                <a:lnTo>
                  <a:pt x="384835" y="1231"/>
                </a:lnTo>
                <a:lnTo>
                  <a:pt x="428967" y="0"/>
                </a:lnTo>
                <a:close/>
              </a:path>
            </a:pathLst>
          </a:custGeom>
          <a:solidFill>
            <a:srgbClr val="AB0779"/>
          </a:solidFill>
        </p:spPr>
        <p:txBody>
          <a:bodyPr wrap="square" lIns="0" tIns="0" rIns="0" bIns="0" rtlCol="0"/>
          <a:lstStyle/>
          <a:p>
            <a:endParaRPr sz="2142"/>
          </a:p>
        </p:txBody>
      </p:sp>
      <p:sp>
        <p:nvSpPr>
          <p:cNvPr id="305" name="bk object 305"/>
          <p:cNvSpPr/>
          <p:nvPr/>
        </p:nvSpPr>
        <p:spPr>
          <a:xfrm>
            <a:off x="487815" y="7428722"/>
            <a:ext cx="660678" cy="127352"/>
          </a:xfrm>
          <a:custGeom>
            <a:avLst/>
            <a:gdLst/>
            <a:ahLst/>
            <a:cxnLst/>
            <a:rect l="l" t="t" r="r" b="b"/>
            <a:pathLst>
              <a:path w="577215" h="109220">
                <a:moveTo>
                  <a:pt x="576668" y="0"/>
                </a:moveTo>
                <a:lnTo>
                  <a:pt x="171919" y="0"/>
                </a:lnTo>
                <a:lnTo>
                  <a:pt x="0" y="108953"/>
                </a:lnTo>
                <a:lnTo>
                  <a:pt x="25653" y="108953"/>
                </a:lnTo>
                <a:lnTo>
                  <a:pt x="175907" y="13728"/>
                </a:lnTo>
                <a:lnTo>
                  <a:pt x="454634" y="13728"/>
                </a:lnTo>
                <a:lnTo>
                  <a:pt x="554202" y="10972"/>
                </a:lnTo>
                <a:lnTo>
                  <a:pt x="575487" y="10972"/>
                </a:lnTo>
                <a:lnTo>
                  <a:pt x="576668" y="0"/>
                </a:lnTo>
                <a:close/>
              </a:path>
              <a:path w="577215" h="109220">
                <a:moveTo>
                  <a:pt x="575487" y="10972"/>
                </a:moveTo>
                <a:lnTo>
                  <a:pt x="554202" y="10972"/>
                </a:lnTo>
                <a:lnTo>
                  <a:pt x="553948" y="13728"/>
                </a:lnTo>
                <a:lnTo>
                  <a:pt x="561378" y="13728"/>
                </a:lnTo>
                <a:lnTo>
                  <a:pt x="551116" y="108953"/>
                </a:lnTo>
                <a:lnTo>
                  <a:pt x="564934" y="108953"/>
                </a:lnTo>
                <a:lnTo>
                  <a:pt x="575487" y="10972"/>
                </a:lnTo>
                <a:close/>
              </a:path>
            </a:pathLst>
          </a:custGeom>
          <a:solidFill>
            <a:srgbClr val="C16A9F"/>
          </a:solidFill>
        </p:spPr>
        <p:txBody>
          <a:bodyPr wrap="square" lIns="0" tIns="0" rIns="0" bIns="0" rtlCol="0"/>
          <a:lstStyle/>
          <a:p>
            <a:endParaRPr sz="2142"/>
          </a:p>
        </p:txBody>
      </p:sp>
      <p:sp>
        <p:nvSpPr>
          <p:cNvPr id="306" name="bk object 306"/>
          <p:cNvSpPr/>
          <p:nvPr/>
        </p:nvSpPr>
        <p:spPr>
          <a:xfrm>
            <a:off x="806617" y="7458022"/>
            <a:ext cx="298722" cy="97735"/>
          </a:xfrm>
          <a:custGeom>
            <a:avLst/>
            <a:gdLst/>
            <a:ahLst/>
            <a:cxnLst/>
            <a:rect l="l" t="t" r="r" b="b"/>
            <a:pathLst>
              <a:path w="260984" h="83820">
                <a:moveTo>
                  <a:pt x="260591" y="0"/>
                </a:moveTo>
                <a:lnTo>
                  <a:pt x="135915" y="3467"/>
                </a:lnTo>
                <a:lnTo>
                  <a:pt x="0" y="83820"/>
                </a:lnTo>
                <a:lnTo>
                  <a:pt x="252971" y="83820"/>
                </a:lnTo>
                <a:lnTo>
                  <a:pt x="260591" y="0"/>
                </a:lnTo>
                <a:close/>
              </a:path>
            </a:pathLst>
          </a:custGeom>
          <a:solidFill>
            <a:srgbClr val="AB0779"/>
          </a:solidFill>
        </p:spPr>
        <p:txBody>
          <a:bodyPr wrap="square" lIns="0" tIns="0" rIns="0" bIns="0" rtlCol="0"/>
          <a:lstStyle/>
          <a:p>
            <a:endParaRPr sz="2142"/>
          </a:p>
        </p:txBody>
      </p:sp>
      <p:sp>
        <p:nvSpPr>
          <p:cNvPr id="307" name="bk object 307"/>
          <p:cNvSpPr/>
          <p:nvPr/>
        </p:nvSpPr>
        <p:spPr>
          <a:xfrm>
            <a:off x="775730" y="7441513"/>
            <a:ext cx="346692" cy="114765"/>
          </a:xfrm>
          <a:custGeom>
            <a:avLst/>
            <a:gdLst/>
            <a:ahLst/>
            <a:cxnLst/>
            <a:rect l="l" t="t" r="r" b="b"/>
            <a:pathLst>
              <a:path w="302894" h="98425">
                <a:moveTo>
                  <a:pt x="302653" y="0"/>
                </a:moveTo>
                <a:lnTo>
                  <a:pt x="158965" y="3987"/>
                </a:lnTo>
                <a:lnTo>
                  <a:pt x="0" y="97980"/>
                </a:lnTo>
                <a:lnTo>
                  <a:pt x="26987" y="97980"/>
                </a:lnTo>
                <a:lnTo>
                  <a:pt x="162902" y="17627"/>
                </a:lnTo>
                <a:lnTo>
                  <a:pt x="287578" y="14160"/>
                </a:lnTo>
                <a:lnTo>
                  <a:pt x="301367" y="14160"/>
                </a:lnTo>
                <a:lnTo>
                  <a:pt x="302653" y="0"/>
                </a:lnTo>
                <a:close/>
              </a:path>
              <a:path w="302894" h="98425">
                <a:moveTo>
                  <a:pt x="301367" y="14160"/>
                </a:moveTo>
                <a:lnTo>
                  <a:pt x="287578" y="14160"/>
                </a:lnTo>
                <a:lnTo>
                  <a:pt x="279958" y="97980"/>
                </a:lnTo>
                <a:lnTo>
                  <a:pt x="293751" y="97980"/>
                </a:lnTo>
                <a:lnTo>
                  <a:pt x="301367" y="14160"/>
                </a:lnTo>
                <a:close/>
              </a:path>
            </a:pathLst>
          </a:custGeom>
          <a:solidFill>
            <a:srgbClr val="C16A9F"/>
          </a:solidFill>
        </p:spPr>
        <p:txBody>
          <a:bodyPr wrap="square" lIns="0" tIns="0" rIns="0" bIns="0" rtlCol="0"/>
          <a:lstStyle/>
          <a:p>
            <a:endParaRPr sz="2142"/>
          </a:p>
        </p:txBody>
      </p:sp>
      <p:sp>
        <p:nvSpPr>
          <p:cNvPr id="308" name="bk object 308"/>
          <p:cNvSpPr/>
          <p:nvPr/>
        </p:nvSpPr>
        <p:spPr>
          <a:xfrm>
            <a:off x="3" y="1695500"/>
            <a:ext cx="1322083" cy="1030662"/>
          </a:xfrm>
          <a:custGeom>
            <a:avLst/>
            <a:gdLst/>
            <a:ahLst/>
            <a:cxnLst/>
            <a:rect l="l" t="t" r="r" b="b"/>
            <a:pathLst>
              <a:path w="1155065" h="883919">
                <a:moveTo>
                  <a:pt x="0" y="777760"/>
                </a:moveTo>
                <a:lnTo>
                  <a:pt x="0" y="787641"/>
                </a:lnTo>
                <a:lnTo>
                  <a:pt x="387350" y="883627"/>
                </a:lnTo>
                <a:lnTo>
                  <a:pt x="399916" y="879398"/>
                </a:lnTo>
                <a:lnTo>
                  <a:pt x="392036" y="879398"/>
                </a:lnTo>
                <a:lnTo>
                  <a:pt x="0" y="777760"/>
                </a:lnTo>
                <a:close/>
              </a:path>
              <a:path w="1155065" h="883919">
                <a:moveTo>
                  <a:pt x="196306" y="341998"/>
                </a:moveTo>
                <a:lnTo>
                  <a:pt x="154597" y="341998"/>
                </a:lnTo>
                <a:lnTo>
                  <a:pt x="219887" y="369976"/>
                </a:lnTo>
                <a:lnTo>
                  <a:pt x="10680" y="621817"/>
                </a:lnTo>
                <a:lnTo>
                  <a:pt x="0" y="621817"/>
                </a:lnTo>
                <a:lnTo>
                  <a:pt x="0" y="634390"/>
                </a:lnTo>
                <a:lnTo>
                  <a:pt x="571322" y="796010"/>
                </a:lnTo>
                <a:lnTo>
                  <a:pt x="392036" y="879398"/>
                </a:lnTo>
                <a:lnTo>
                  <a:pt x="399916" y="879398"/>
                </a:lnTo>
                <a:lnTo>
                  <a:pt x="653053" y="794207"/>
                </a:lnTo>
                <a:lnTo>
                  <a:pt x="620090" y="794207"/>
                </a:lnTo>
                <a:lnTo>
                  <a:pt x="568525" y="775449"/>
                </a:lnTo>
                <a:lnTo>
                  <a:pt x="527964" y="775449"/>
                </a:lnTo>
                <a:lnTo>
                  <a:pt x="469392" y="760806"/>
                </a:lnTo>
                <a:lnTo>
                  <a:pt x="482592" y="742264"/>
                </a:lnTo>
                <a:lnTo>
                  <a:pt x="423087" y="742264"/>
                </a:lnTo>
                <a:lnTo>
                  <a:pt x="354909" y="716699"/>
                </a:lnTo>
                <a:lnTo>
                  <a:pt x="322999" y="716699"/>
                </a:lnTo>
                <a:lnTo>
                  <a:pt x="251294" y="685330"/>
                </a:lnTo>
                <a:lnTo>
                  <a:pt x="265003" y="660196"/>
                </a:lnTo>
                <a:lnTo>
                  <a:pt x="139865" y="660196"/>
                </a:lnTo>
                <a:lnTo>
                  <a:pt x="63601" y="633272"/>
                </a:lnTo>
                <a:lnTo>
                  <a:pt x="247523" y="378904"/>
                </a:lnTo>
                <a:lnTo>
                  <a:pt x="317767" y="378904"/>
                </a:lnTo>
                <a:lnTo>
                  <a:pt x="196306" y="341998"/>
                </a:lnTo>
                <a:close/>
              </a:path>
              <a:path w="1155065" h="883919">
                <a:moveTo>
                  <a:pt x="957505" y="573290"/>
                </a:moveTo>
                <a:lnTo>
                  <a:pt x="754862" y="573290"/>
                </a:lnTo>
                <a:lnTo>
                  <a:pt x="844511" y="609142"/>
                </a:lnTo>
                <a:lnTo>
                  <a:pt x="620090" y="794207"/>
                </a:lnTo>
                <a:lnTo>
                  <a:pt x="653053" y="794207"/>
                </a:lnTo>
                <a:lnTo>
                  <a:pt x="1154950" y="625297"/>
                </a:lnTo>
                <a:lnTo>
                  <a:pt x="1154848" y="624814"/>
                </a:lnTo>
                <a:lnTo>
                  <a:pt x="1127074" y="624814"/>
                </a:lnTo>
                <a:lnTo>
                  <a:pt x="957505" y="573290"/>
                </a:lnTo>
                <a:close/>
              </a:path>
              <a:path w="1155065" h="883919">
                <a:moveTo>
                  <a:pt x="811343" y="528878"/>
                </a:moveTo>
                <a:lnTo>
                  <a:pt x="634504" y="528878"/>
                </a:lnTo>
                <a:lnTo>
                  <a:pt x="724509" y="551370"/>
                </a:lnTo>
                <a:lnTo>
                  <a:pt x="527964" y="775449"/>
                </a:lnTo>
                <a:lnTo>
                  <a:pt x="568525" y="775449"/>
                </a:lnTo>
                <a:lnTo>
                  <a:pt x="565594" y="774382"/>
                </a:lnTo>
                <a:lnTo>
                  <a:pt x="754862" y="573290"/>
                </a:lnTo>
                <a:lnTo>
                  <a:pt x="957505" y="573290"/>
                </a:lnTo>
                <a:lnTo>
                  <a:pt x="811343" y="528878"/>
                </a:lnTo>
                <a:close/>
              </a:path>
              <a:path w="1155065" h="883919">
                <a:moveTo>
                  <a:pt x="675587" y="487629"/>
                </a:moveTo>
                <a:lnTo>
                  <a:pt x="519239" y="487629"/>
                </a:lnTo>
                <a:lnTo>
                  <a:pt x="627405" y="522236"/>
                </a:lnTo>
                <a:lnTo>
                  <a:pt x="423087" y="742264"/>
                </a:lnTo>
                <a:lnTo>
                  <a:pt x="482592" y="742264"/>
                </a:lnTo>
                <a:lnTo>
                  <a:pt x="634504" y="528878"/>
                </a:lnTo>
                <a:lnTo>
                  <a:pt x="811343" y="528878"/>
                </a:lnTo>
                <a:lnTo>
                  <a:pt x="675587" y="487629"/>
                </a:lnTo>
                <a:close/>
              </a:path>
              <a:path w="1155065" h="883919">
                <a:moveTo>
                  <a:pt x="477722" y="427507"/>
                </a:moveTo>
                <a:lnTo>
                  <a:pt x="391922" y="427507"/>
                </a:lnTo>
                <a:lnTo>
                  <a:pt x="495198" y="466229"/>
                </a:lnTo>
                <a:lnTo>
                  <a:pt x="322999" y="716699"/>
                </a:lnTo>
                <a:lnTo>
                  <a:pt x="354909" y="716699"/>
                </a:lnTo>
                <a:lnTo>
                  <a:pt x="350608" y="715086"/>
                </a:lnTo>
                <a:lnTo>
                  <a:pt x="519239" y="487629"/>
                </a:lnTo>
                <a:lnTo>
                  <a:pt x="675587" y="487629"/>
                </a:lnTo>
                <a:lnTo>
                  <a:pt x="477722" y="427507"/>
                </a:lnTo>
                <a:close/>
              </a:path>
              <a:path w="1155065" h="883919">
                <a:moveTo>
                  <a:pt x="317767" y="378904"/>
                </a:moveTo>
                <a:lnTo>
                  <a:pt x="247523" y="378904"/>
                </a:lnTo>
                <a:lnTo>
                  <a:pt x="354304" y="430148"/>
                </a:lnTo>
                <a:lnTo>
                  <a:pt x="139865" y="660196"/>
                </a:lnTo>
                <a:lnTo>
                  <a:pt x="265003" y="660196"/>
                </a:lnTo>
                <a:lnTo>
                  <a:pt x="391922" y="427507"/>
                </a:lnTo>
                <a:lnTo>
                  <a:pt x="477722" y="427507"/>
                </a:lnTo>
                <a:lnTo>
                  <a:pt x="317767" y="378904"/>
                </a:lnTo>
                <a:close/>
              </a:path>
              <a:path w="1155065" h="883919">
                <a:moveTo>
                  <a:pt x="87122" y="10032"/>
                </a:moveTo>
                <a:lnTo>
                  <a:pt x="136690" y="36474"/>
                </a:lnTo>
                <a:lnTo>
                  <a:pt x="155206" y="151307"/>
                </a:lnTo>
                <a:lnTo>
                  <a:pt x="1098118" y="471817"/>
                </a:lnTo>
                <a:lnTo>
                  <a:pt x="1127074" y="624814"/>
                </a:lnTo>
                <a:lnTo>
                  <a:pt x="1154848" y="624814"/>
                </a:lnTo>
                <a:lnTo>
                  <a:pt x="1104823" y="388962"/>
                </a:lnTo>
                <a:lnTo>
                  <a:pt x="87122" y="10032"/>
                </a:lnTo>
                <a:close/>
              </a:path>
              <a:path w="1155065" h="883919">
                <a:moveTo>
                  <a:pt x="0" y="450011"/>
                </a:moveTo>
                <a:lnTo>
                  <a:pt x="0" y="524065"/>
                </a:lnTo>
                <a:lnTo>
                  <a:pt x="55105" y="459168"/>
                </a:lnTo>
                <a:lnTo>
                  <a:pt x="20129" y="459168"/>
                </a:lnTo>
                <a:lnTo>
                  <a:pt x="0" y="450011"/>
                </a:lnTo>
                <a:close/>
              </a:path>
              <a:path w="1155065" h="883919">
                <a:moveTo>
                  <a:pt x="151041" y="328244"/>
                </a:moveTo>
                <a:lnTo>
                  <a:pt x="20129" y="459168"/>
                </a:lnTo>
                <a:lnTo>
                  <a:pt x="55105" y="459168"/>
                </a:lnTo>
                <a:lnTo>
                  <a:pt x="154597" y="341998"/>
                </a:lnTo>
                <a:lnTo>
                  <a:pt x="196306" y="341998"/>
                </a:lnTo>
                <a:lnTo>
                  <a:pt x="151041" y="328244"/>
                </a:lnTo>
                <a:close/>
              </a:path>
              <a:path w="1155065" h="883919">
                <a:moveTo>
                  <a:pt x="60172" y="0"/>
                </a:moveTo>
                <a:lnTo>
                  <a:pt x="0" y="32829"/>
                </a:lnTo>
                <a:lnTo>
                  <a:pt x="0" y="46647"/>
                </a:lnTo>
                <a:lnTo>
                  <a:pt x="72250" y="4495"/>
                </a:lnTo>
                <a:lnTo>
                  <a:pt x="60172" y="0"/>
                </a:lnTo>
                <a:close/>
              </a:path>
            </a:pathLst>
          </a:custGeom>
          <a:solidFill>
            <a:srgbClr val="AB0779"/>
          </a:solidFill>
        </p:spPr>
        <p:txBody>
          <a:bodyPr wrap="square" lIns="0" tIns="0" rIns="0" bIns="0" rtlCol="0"/>
          <a:lstStyle/>
          <a:p>
            <a:endParaRPr sz="2142"/>
          </a:p>
        </p:txBody>
      </p:sp>
      <p:sp>
        <p:nvSpPr>
          <p:cNvPr id="309" name="bk object 309"/>
          <p:cNvSpPr/>
          <p:nvPr/>
        </p:nvSpPr>
        <p:spPr>
          <a:xfrm>
            <a:off x="4" y="1677936"/>
            <a:ext cx="1340253" cy="1064722"/>
          </a:xfrm>
          <a:custGeom>
            <a:avLst/>
            <a:gdLst/>
            <a:ahLst/>
            <a:cxnLst/>
            <a:rect l="l" t="t" r="r" b="b"/>
            <a:pathLst>
              <a:path w="1170940" h="913130">
                <a:moveTo>
                  <a:pt x="0" y="802703"/>
                </a:moveTo>
                <a:lnTo>
                  <a:pt x="0" y="816851"/>
                </a:lnTo>
                <a:lnTo>
                  <a:pt x="387934" y="912977"/>
                </a:lnTo>
                <a:lnTo>
                  <a:pt x="430425" y="898677"/>
                </a:lnTo>
                <a:lnTo>
                  <a:pt x="387350" y="898677"/>
                </a:lnTo>
                <a:lnTo>
                  <a:pt x="0" y="802703"/>
                </a:lnTo>
                <a:close/>
              </a:path>
              <a:path w="1170940" h="913130">
                <a:moveTo>
                  <a:pt x="108243" y="18300"/>
                </a:moveTo>
                <a:lnTo>
                  <a:pt x="74396" y="18300"/>
                </a:lnTo>
                <a:lnTo>
                  <a:pt x="87122" y="25095"/>
                </a:lnTo>
                <a:lnTo>
                  <a:pt x="1104823" y="404025"/>
                </a:lnTo>
                <a:lnTo>
                  <a:pt x="1154950" y="640359"/>
                </a:lnTo>
                <a:lnTo>
                  <a:pt x="387350" y="898677"/>
                </a:lnTo>
                <a:lnTo>
                  <a:pt x="430425" y="898677"/>
                </a:lnTo>
                <a:lnTo>
                  <a:pt x="1170927" y="649465"/>
                </a:lnTo>
                <a:lnTo>
                  <a:pt x="1116698" y="393788"/>
                </a:lnTo>
                <a:lnTo>
                  <a:pt x="108243" y="18300"/>
                </a:lnTo>
                <a:close/>
              </a:path>
              <a:path w="1170940" h="913130">
                <a:moveTo>
                  <a:pt x="59093" y="0"/>
                </a:moveTo>
                <a:lnTo>
                  <a:pt x="0" y="32232"/>
                </a:lnTo>
                <a:lnTo>
                  <a:pt x="0" y="47879"/>
                </a:lnTo>
                <a:lnTo>
                  <a:pt x="60172" y="15062"/>
                </a:lnTo>
                <a:lnTo>
                  <a:pt x="99545" y="15062"/>
                </a:lnTo>
                <a:lnTo>
                  <a:pt x="59093" y="0"/>
                </a:lnTo>
                <a:close/>
              </a:path>
              <a:path w="1170940" h="913130">
                <a:moveTo>
                  <a:pt x="99545" y="15062"/>
                </a:moveTo>
                <a:lnTo>
                  <a:pt x="60172" y="15062"/>
                </a:lnTo>
                <a:lnTo>
                  <a:pt x="72250" y="19558"/>
                </a:lnTo>
                <a:lnTo>
                  <a:pt x="74396" y="18300"/>
                </a:lnTo>
                <a:lnTo>
                  <a:pt x="108243" y="18300"/>
                </a:lnTo>
                <a:lnTo>
                  <a:pt x="99545" y="15062"/>
                </a:lnTo>
                <a:close/>
              </a:path>
            </a:pathLst>
          </a:custGeom>
          <a:solidFill>
            <a:srgbClr val="C16A9F"/>
          </a:solidFill>
        </p:spPr>
        <p:txBody>
          <a:bodyPr wrap="square" lIns="0" tIns="0" rIns="0" bIns="0" rtlCol="0"/>
          <a:lstStyle/>
          <a:p>
            <a:endParaRPr sz="2142"/>
          </a:p>
        </p:txBody>
      </p:sp>
      <p:sp>
        <p:nvSpPr>
          <p:cNvPr id="310" name="bk object 310"/>
          <p:cNvSpPr/>
          <p:nvPr/>
        </p:nvSpPr>
        <p:spPr>
          <a:xfrm>
            <a:off x="-6" y="1717623"/>
            <a:ext cx="1270479" cy="683406"/>
          </a:xfrm>
          <a:custGeom>
            <a:avLst/>
            <a:gdLst/>
            <a:ahLst/>
            <a:cxnLst/>
            <a:rect l="l" t="t" r="r" b="b"/>
            <a:pathLst>
              <a:path w="1109980" h="586105">
                <a:moveTo>
                  <a:pt x="587391" y="293738"/>
                </a:moveTo>
                <a:lnTo>
                  <a:pt x="147154" y="293738"/>
                </a:lnTo>
                <a:lnTo>
                  <a:pt x="1109370" y="586105"/>
                </a:lnTo>
                <a:lnTo>
                  <a:pt x="1086129" y="463270"/>
                </a:lnTo>
                <a:lnTo>
                  <a:pt x="587391" y="293738"/>
                </a:lnTo>
                <a:close/>
              </a:path>
              <a:path w="1109980" h="586105">
                <a:moveTo>
                  <a:pt x="74701" y="0"/>
                </a:moveTo>
                <a:lnTo>
                  <a:pt x="0" y="43573"/>
                </a:lnTo>
                <a:lnTo>
                  <a:pt x="0" y="415950"/>
                </a:lnTo>
                <a:lnTo>
                  <a:pt x="17144" y="423748"/>
                </a:lnTo>
                <a:lnTo>
                  <a:pt x="147154" y="293738"/>
                </a:lnTo>
                <a:lnTo>
                  <a:pt x="587391" y="293738"/>
                </a:lnTo>
                <a:lnTo>
                  <a:pt x="142976" y="142671"/>
                </a:lnTo>
                <a:lnTo>
                  <a:pt x="124218" y="26416"/>
                </a:lnTo>
                <a:lnTo>
                  <a:pt x="74701" y="0"/>
                </a:lnTo>
                <a:close/>
              </a:path>
            </a:pathLst>
          </a:custGeom>
          <a:solidFill>
            <a:srgbClr val="AB0779"/>
          </a:solidFill>
        </p:spPr>
        <p:txBody>
          <a:bodyPr wrap="square" lIns="0" tIns="0" rIns="0" bIns="0" rtlCol="0"/>
          <a:lstStyle/>
          <a:p>
            <a:endParaRPr sz="2142"/>
          </a:p>
        </p:txBody>
      </p:sp>
      <p:sp>
        <p:nvSpPr>
          <p:cNvPr id="311" name="bk object 311"/>
          <p:cNvSpPr/>
          <p:nvPr/>
        </p:nvSpPr>
        <p:spPr>
          <a:xfrm>
            <a:off x="1" y="1699291"/>
            <a:ext cx="1290103" cy="724870"/>
          </a:xfrm>
          <a:custGeom>
            <a:avLst/>
            <a:gdLst/>
            <a:ahLst/>
            <a:cxnLst/>
            <a:rect l="l" t="t" r="r" b="b"/>
            <a:pathLst>
              <a:path w="1127125" h="621664">
                <a:moveTo>
                  <a:pt x="198274" y="325005"/>
                </a:moveTo>
                <a:lnTo>
                  <a:pt x="151041" y="325005"/>
                </a:lnTo>
                <a:lnTo>
                  <a:pt x="1127074" y="621576"/>
                </a:lnTo>
                <a:lnTo>
                  <a:pt x="1123338" y="601827"/>
                </a:lnTo>
                <a:lnTo>
                  <a:pt x="1109357" y="601827"/>
                </a:lnTo>
                <a:lnTo>
                  <a:pt x="198274" y="325005"/>
                </a:lnTo>
                <a:close/>
              </a:path>
              <a:path w="1127125" h="621664">
                <a:moveTo>
                  <a:pt x="103876" y="15722"/>
                </a:moveTo>
                <a:lnTo>
                  <a:pt x="74701" y="15722"/>
                </a:lnTo>
                <a:lnTo>
                  <a:pt x="124218" y="42138"/>
                </a:lnTo>
                <a:lnTo>
                  <a:pt x="142976" y="158407"/>
                </a:lnTo>
                <a:lnTo>
                  <a:pt x="1086129" y="478993"/>
                </a:lnTo>
                <a:lnTo>
                  <a:pt x="1109357" y="601827"/>
                </a:lnTo>
                <a:lnTo>
                  <a:pt x="1123338" y="601827"/>
                </a:lnTo>
                <a:lnTo>
                  <a:pt x="1098130" y="468579"/>
                </a:lnTo>
                <a:lnTo>
                  <a:pt x="155219" y="148056"/>
                </a:lnTo>
                <a:lnTo>
                  <a:pt x="136690" y="33223"/>
                </a:lnTo>
                <a:lnTo>
                  <a:pt x="103876" y="15722"/>
                </a:lnTo>
                <a:close/>
              </a:path>
              <a:path w="1127125" h="621664">
                <a:moveTo>
                  <a:pt x="0" y="431685"/>
                </a:moveTo>
                <a:lnTo>
                  <a:pt x="0" y="446773"/>
                </a:lnTo>
                <a:lnTo>
                  <a:pt x="20129" y="455917"/>
                </a:lnTo>
                <a:lnTo>
                  <a:pt x="28346" y="447700"/>
                </a:lnTo>
                <a:lnTo>
                  <a:pt x="18643" y="447700"/>
                </a:lnTo>
                <a:lnTo>
                  <a:pt x="21475" y="441439"/>
                </a:lnTo>
                <a:lnTo>
                  <a:pt x="34607" y="441439"/>
                </a:lnTo>
                <a:lnTo>
                  <a:pt x="36576" y="439470"/>
                </a:lnTo>
                <a:lnTo>
                  <a:pt x="17144" y="439470"/>
                </a:lnTo>
                <a:lnTo>
                  <a:pt x="0" y="431685"/>
                </a:lnTo>
                <a:close/>
              </a:path>
              <a:path w="1127125" h="621664">
                <a:moveTo>
                  <a:pt x="34607" y="441439"/>
                </a:moveTo>
                <a:lnTo>
                  <a:pt x="21475" y="441439"/>
                </a:lnTo>
                <a:lnTo>
                  <a:pt x="18643" y="447700"/>
                </a:lnTo>
                <a:lnTo>
                  <a:pt x="28346" y="447700"/>
                </a:lnTo>
                <a:lnTo>
                  <a:pt x="34607" y="441439"/>
                </a:lnTo>
                <a:close/>
              </a:path>
              <a:path w="1127125" h="621664">
                <a:moveTo>
                  <a:pt x="147154" y="309473"/>
                </a:moveTo>
                <a:lnTo>
                  <a:pt x="17144" y="439470"/>
                </a:lnTo>
                <a:lnTo>
                  <a:pt x="36576" y="439470"/>
                </a:lnTo>
                <a:lnTo>
                  <a:pt x="151041" y="325005"/>
                </a:lnTo>
                <a:lnTo>
                  <a:pt x="198274" y="325005"/>
                </a:lnTo>
                <a:lnTo>
                  <a:pt x="147154" y="309473"/>
                </a:lnTo>
                <a:close/>
              </a:path>
              <a:path w="1127125" h="621664">
                <a:moveTo>
                  <a:pt x="74396" y="0"/>
                </a:moveTo>
                <a:lnTo>
                  <a:pt x="0" y="43395"/>
                </a:lnTo>
                <a:lnTo>
                  <a:pt x="0" y="59296"/>
                </a:lnTo>
                <a:lnTo>
                  <a:pt x="74701" y="15722"/>
                </a:lnTo>
                <a:lnTo>
                  <a:pt x="103876" y="15722"/>
                </a:lnTo>
                <a:lnTo>
                  <a:pt x="74396" y="0"/>
                </a:lnTo>
                <a:close/>
              </a:path>
            </a:pathLst>
          </a:custGeom>
          <a:solidFill>
            <a:srgbClr val="C16A9F"/>
          </a:solidFill>
        </p:spPr>
        <p:txBody>
          <a:bodyPr wrap="square" lIns="0" tIns="0" rIns="0" bIns="0" rtlCol="0"/>
          <a:lstStyle/>
          <a:p>
            <a:endParaRPr sz="2142"/>
          </a:p>
        </p:txBody>
      </p:sp>
      <p:sp>
        <p:nvSpPr>
          <p:cNvPr id="312" name="bk object 312"/>
          <p:cNvSpPr/>
          <p:nvPr/>
        </p:nvSpPr>
        <p:spPr>
          <a:xfrm>
            <a:off x="0" y="2451852"/>
            <a:ext cx="609074" cy="252483"/>
          </a:xfrm>
          <a:custGeom>
            <a:avLst/>
            <a:gdLst/>
            <a:ahLst/>
            <a:cxnLst/>
            <a:rect l="l" t="t" r="r" b="b"/>
            <a:pathLst>
              <a:path w="532130" h="216535">
                <a:moveTo>
                  <a:pt x="0" y="0"/>
                </a:moveTo>
                <a:lnTo>
                  <a:pt x="0" y="114909"/>
                </a:lnTo>
                <a:lnTo>
                  <a:pt x="390715" y="216204"/>
                </a:lnTo>
                <a:lnTo>
                  <a:pt x="531990" y="150495"/>
                </a:lnTo>
                <a:lnTo>
                  <a:pt x="0" y="0"/>
                </a:lnTo>
                <a:close/>
              </a:path>
            </a:pathLst>
          </a:custGeom>
          <a:solidFill>
            <a:srgbClr val="AB0779"/>
          </a:solidFill>
        </p:spPr>
        <p:txBody>
          <a:bodyPr wrap="square" lIns="0" tIns="0" rIns="0" bIns="0" rtlCol="0"/>
          <a:lstStyle/>
          <a:p>
            <a:endParaRPr sz="2142"/>
          </a:p>
        </p:txBody>
      </p:sp>
      <p:sp>
        <p:nvSpPr>
          <p:cNvPr id="313" name="bk object 313"/>
          <p:cNvSpPr/>
          <p:nvPr/>
        </p:nvSpPr>
        <p:spPr>
          <a:xfrm>
            <a:off x="0" y="2435207"/>
            <a:ext cx="654137" cy="285802"/>
          </a:xfrm>
          <a:custGeom>
            <a:avLst/>
            <a:gdLst/>
            <a:ahLst/>
            <a:cxnLst/>
            <a:rect l="l" t="t" r="r" b="b"/>
            <a:pathLst>
              <a:path w="571500" h="245110">
                <a:moveTo>
                  <a:pt x="0" y="129184"/>
                </a:moveTo>
                <a:lnTo>
                  <a:pt x="0" y="143370"/>
                </a:lnTo>
                <a:lnTo>
                  <a:pt x="392036" y="245008"/>
                </a:lnTo>
                <a:lnTo>
                  <a:pt x="423273" y="230479"/>
                </a:lnTo>
                <a:lnTo>
                  <a:pt x="390715" y="230479"/>
                </a:lnTo>
                <a:lnTo>
                  <a:pt x="0" y="129184"/>
                </a:lnTo>
                <a:close/>
              </a:path>
              <a:path w="571500" h="245110">
                <a:moveTo>
                  <a:pt x="0" y="0"/>
                </a:moveTo>
                <a:lnTo>
                  <a:pt x="0" y="14274"/>
                </a:lnTo>
                <a:lnTo>
                  <a:pt x="531990" y="164769"/>
                </a:lnTo>
                <a:lnTo>
                  <a:pt x="390715" y="230479"/>
                </a:lnTo>
                <a:lnTo>
                  <a:pt x="423273" y="230479"/>
                </a:lnTo>
                <a:lnTo>
                  <a:pt x="571322" y="161620"/>
                </a:lnTo>
                <a:lnTo>
                  <a:pt x="0" y="0"/>
                </a:lnTo>
                <a:close/>
              </a:path>
            </a:pathLst>
          </a:custGeom>
          <a:solidFill>
            <a:srgbClr val="C16A9F"/>
          </a:solidFill>
        </p:spPr>
        <p:txBody>
          <a:bodyPr wrap="square" lIns="0" tIns="0" rIns="0" bIns="0" rtlCol="0"/>
          <a:lstStyle/>
          <a:p>
            <a:endParaRPr sz="2142"/>
          </a:p>
        </p:txBody>
      </p:sp>
      <p:sp>
        <p:nvSpPr>
          <p:cNvPr id="314" name="bk object 314"/>
          <p:cNvSpPr/>
          <p:nvPr/>
        </p:nvSpPr>
        <p:spPr>
          <a:xfrm>
            <a:off x="-7" y="2113643"/>
            <a:ext cx="226767" cy="290983"/>
          </a:xfrm>
          <a:custGeom>
            <a:avLst/>
            <a:gdLst/>
            <a:ahLst/>
            <a:cxnLst/>
            <a:rect l="l" t="t" r="r" b="b"/>
            <a:pathLst>
              <a:path w="198120" h="249555">
                <a:moveTo>
                  <a:pt x="158508" y="0"/>
                </a:moveTo>
                <a:lnTo>
                  <a:pt x="0" y="186677"/>
                </a:lnTo>
                <a:lnTo>
                  <a:pt x="0" y="249466"/>
                </a:lnTo>
                <a:lnTo>
                  <a:pt x="4241" y="249466"/>
                </a:lnTo>
                <a:lnTo>
                  <a:pt x="197573" y="16738"/>
                </a:lnTo>
                <a:lnTo>
                  <a:pt x="158508" y="0"/>
                </a:lnTo>
                <a:close/>
              </a:path>
            </a:pathLst>
          </a:custGeom>
          <a:solidFill>
            <a:srgbClr val="AB0779"/>
          </a:solidFill>
        </p:spPr>
        <p:txBody>
          <a:bodyPr wrap="square" lIns="0" tIns="0" rIns="0" bIns="0" rtlCol="0"/>
          <a:lstStyle/>
          <a:p>
            <a:endParaRPr sz="2142"/>
          </a:p>
        </p:txBody>
      </p:sp>
      <p:sp>
        <p:nvSpPr>
          <p:cNvPr id="315" name="bk object 315"/>
          <p:cNvSpPr/>
          <p:nvPr/>
        </p:nvSpPr>
        <p:spPr>
          <a:xfrm>
            <a:off x="-2" y="2094274"/>
            <a:ext cx="252206" cy="326525"/>
          </a:xfrm>
          <a:custGeom>
            <a:avLst/>
            <a:gdLst/>
            <a:ahLst/>
            <a:cxnLst/>
            <a:rect l="l" t="t" r="r" b="b"/>
            <a:pathLst>
              <a:path w="220345" h="280035">
                <a:moveTo>
                  <a:pt x="193352" y="16611"/>
                </a:moveTo>
                <a:lnTo>
                  <a:pt x="158508" y="16611"/>
                </a:lnTo>
                <a:lnTo>
                  <a:pt x="197573" y="33362"/>
                </a:lnTo>
                <a:lnTo>
                  <a:pt x="4229" y="266090"/>
                </a:lnTo>
                <a:lnTo>
                  <a:pt x="0" y="266090"/>
                </a:lnTo>
                <a:lnTo>
                  <a:pt x="0" y="279819"/>
                </a:lnTo>
                <a:lnTo>
                  <a:pt x="10680" y="279819"/>
                </a:lnTo>
                <a:lnTo>
                  <a:pt x="219900" y="27990"/>
                </a:lnTo>
                <a:lnTo>
                  <a:pt x="193352" y="16611"/>
                </a:lnTo>
                <a:close/>
              </a:path>
              <a:path w="220345" h="280035">
                <a:moveTo>
                  <a:pt x="154597" y="0"/>
                </a:moveTo>
                <a:lnTo>
                  <a:pt x="0" y="182079"/>
                </a:lnTo>
                <a:lnTo>
                  <a:pt x="0" y="203301"/>
                </a:lnTo>
                <a:lnTo>
                  <a:pt x="158508" y="16611"/>
                </a:lnTo>
                <a:lnTo>
                  <a:pt x="193352" y="16611"/>
                </a:lnTo>
                <a:lnTo>
                  <a:pt x="154597" y="0"/>
                </a:lnTo>
                <a:close/>
              </a:path>
            </a:pathLst>
          </a:custGeom>
          <a:solidFill>
            <a:srgbClr val="C16A9F"/>
          </a:solidFill>
        </p:spPr>
        <p:txBody>
          <a:bodyPr wrap="square" lIns="0" tIns="0" rIns="0" bIns="0" rtlCol="0"/>
          <a:lstStyle/>
          <a:p>
            <a:endParaRPr sz="2142"/>
          </a:p>
        </p:txBody>
      </p:sp>
      <p:sp>
        <p:nvSpPr>
          <p:cNvPr id="316" name="bk object 316"/>
          <p:cNvSpPr/>
          <p:nvPr/>
        </p:nvSpPr>
        <p:spPr>
          <a:xfrm>
            <a:off x="97853" y="2157535"/>
            <a:ext cx="282004" cy="289504"/>
          </a:xfrm>
          <a:custGeom>
            <a:avLst/>
            <a:gdLst/>
            <a:ahLst/>
            <a:cxnLst/>
            <a:rect l="l" t="t" r="r" b="b"/>
            <a:pathLst>
              <a:path w="246379" h="248285">
                <a:moveTo>
                  <a:pt x="166446" y="0"/>
                </a:moveTo>
                <a:lnTo>
                  <a:pt x="0" y="230187"/>
                </a:lnTo>
                <a:lnTo>
                  <a:pt x="50469" y="247992"/>
                </a:lnTo>
                <a:lnTo>
                  <a:pt x="246037" y="38201"/>
                </a:lnTo>
                <a:lnTo>
                  <a:pt x="166446" y="0"/>
                </a:lnTo>
                <a:close/>
              </a:path>
            </a:pathLst>
          </a:custGeom>
          <a:solidFill>
            <a:srgbClr val="AB0779"/>
          </a:solidFill>
        </p:spPr>
        <p:txBody>
          <a:bodyPr wrap="square" lIns="0" tIns="0" rIns="0" bIns="0" rtlCol="0"/>
          <a:lstStyle/>
          <a:p>
            <a:endParaRPr sz="2142"/>
          </a:p>
        </p:txBody>
      </p:sp>
      <p:sp>
        <p:nvSpPr>
          <p:cNvPr id="317" name="bk object 317"/>
          <p:cNvSpPr/>
          <p:nvPr/>
        </p:nvSpPr>
        <p:spPr>
          <a:xfrm>
            <a:off x="72792" y="2137307"/>
            <a:ext cx="332883" cy="328005"/>
          </a:xfrm>
          <a:custGeom>
            <a:avLst/>
            <a:gdLst/>
            <a:ahLst/>
            <a:cxnLst/>
            <a:rect l="l" t="t" r="r" b="b"/>
            <a:pathLst>
              <a:path w="290830" h="281305">
                <a:moveTo>
                  <a:pt x="183934" y="0"/>
                </a:moveTo>
                <a:lnTo>
                  <a:pt x="0" y="254368"/>
                </a:lnTo>
                <a:lnTo>
                  <a:pt x="76276" y="281292"/>
                </a:lnTo>
                <a:lnTo>
                  <a:pt x="91145" y="265341"/>
                </a:lnTo>
                <a:lnTo>
                  <a:pt x="72351" y="265341"/>
                </a:lnTo>
                <a:lnTo>
                  <a:pt x="21894" y="247535"/>
                </a:lnTo>
                <a:lnTo>
                  <a:pt x="188341" y="17348"/>
                </a:lnTo>
                <a:lnTo>
                  <a:pt x="220074" y="17348"/>
                </a:lnTo>
                <a:lnTo>
                  <a:pt x="214915" y="14871"/>
                </a:lnTo>
                <a:lnTo>
                  <a:pt x="183159" y="14871"/>
                </a:lnTo>
                <a:lnTo>
                  <a:pt x="186143" y="8674"/>
                </a:lnTo>
                <a:lnTo>
                  <a:pt x="202004" y="8674"/>
                </a:lnTo>
                <a:lnTo>
                  <a:pt x="183934" y="0"/>
                </a:lnTo>
                <a:close/>
              </a:path>
              <a:path w="290830" h="281305">
                <a:moveTo>
                  <a:pt x="220074" y="17348"/>
                </a:moveTo>
                <a:lnTo>
                  <a:pt x="188341" y="17348"/>
                </a:lnTo>
                <a:lnTo>
                  <a:pt x="267931" y="55549"/>
                </a:lnTo>
                <a:lnTo>
                  <a:pt x="72351" y="265341"/>
                </a:lnTo>
                <a:lnTo>
                  <a:pt x="91145" y="265341"/>
                </a:lnTo>
                <a:lnTo>
                  <a:pt x="290715" y="51257"/>
                </a:lnTo>
                <a:lnTo>
                  <a:pt x="220074" y="17348"/>
                </a:lnTo>
                <a:close/>
              </a:path>
              <a:path w="290830" h="281305">
                <a:moveTo>
                  <a:pt x="202004" y="8674"/>
                </a:moveTo>
                <a:lnTo>
                  <a:pt x="186143" y="8674"/>
                </a:lnTo>
                <a:lnTo>
                  <a:pt x="183159" y="14871"/>
                </a:lnTo>
                <a:lnTo>
                  <a:pt x="214915" y="14871"/>
                </a:lnTo>
                <a:lnTo>
                  <a:pt x="202004" y="8674"/>
                </a:lnTo>
                <a:close/>
              </a:path>
            </a:pathLst>
          </a:custGeom>
          <a:solidFill>
            <a:srgbClr val="C16A9F"/>
          </a:solidFill>
        </p:spPr>
        <p:txBody>
          <a:bodyPr wrap="square" lIns="0" tIns="0" rIns="0" bIns="0" rtlCol="0"/>
          <a:lstStyle/>
          <a:p>
            <a:endParaRPr sz="2142"/>
          </a:p>
        </p:txBody>
      </p:sp>
      <p:sp>
        <p:nvSpPr>
          <p:cNvPr id="318" name="bk object 318"/>
          <p:cNvSpPr/>
          <p:nvPr/>
        </p:nvSpPr>
        <p:spPr>
          <a:xfrm>
            <a:off x="309645" y="2213852"/>
            <a:ext cx="233309" cy="297648"/>
          </a:xfrm>
          <a:custGeom>
            <a:avLst/>
            <a:gdLst/>
            <a:ahLst/>
            <a:cxnLst/>
            <a:rect l="l" t="t" r="r" b="b"/>
            <a:pathLst>
              <a:path w="203834" h="255269">
                <a:moveTo>
                  <a:pt x="127749" y="0"/>
                </a:moveTo>
                <a:lnTo>
                  <a:pt x="0" y="234200"/>
                </a:lnTo>
                <a:lnTo>
                  <a:pt x="47586" y="255003"/>
                </a:lnTo>
                <a:lnTo>
                  <a:pt x="203390" y="28371"/>
                </a:lnTo>
                <a:lnTo>
                  <a:pt x="127749" y="0"/>
                </a:lnTo>
                <a:close/>
              </a:path>
            </a:pathLst>
          </a:custGeom>
          <a:solidFill>
            <a:srgbClr val="AB0779"/>
          </a:solidFill>
        </p:spPr>
        <p:txBody>
          <a:bodyPr wrap="square" lIns="0" tIns="0" rIns="0" bIns="0" rtlCol="0"/>
          <a:lstStyle/>
          <a:p>
            <a:endParaRPr sz="2142"/>
          </a:p>
        </p:txBody>
      </p:sp>
      <p:sp>
        <p:nvSpPr>
          <p:cNvPr id="319" name="bk object 319"/>
          <p:cNvSpPr/>
          <p:nvPr/>
        </p:nvSpPr>
        <p:spPr>
          <a:xfrm>
            <a:off x="287640" y="2193978"/>
            <a:ext cx="279825" cy="337631"/>
          </a:xfrm>
          <a:custGeom>
            <a:avLst/>
            <a:gdLst/>
            <a:ahLst/>
            <a:cxnLst/>
            <a:rect l="l" t="t" r="r" b="b"/>
            <a:pathLst>
              <a:path w="244475" h="289560">
                <a:moveTo>
                  <a:pt x="26745" y="254533"/>
                </a:moveTo>
                <a:lnTo>
                  <a:pt x="9613" y="254533"/>
                </a:lnTo>
                <a:lnTo>
                  <a:pt x="6858" y="260819"/>
                </a:lnTo>
                <a:lnTo>
                  <a:pt x="71691" y="289191"/>
                </a:lnTo>
                <a:lnTo>
                  <a:pt x="83470" y="272059"/>
                </a:lnTo>
                <a:lnTo>
                  <a:pt x="66802" y="272059"/>
                </a:lnTo>
                <a:lnTo>
                  <a:pt x="26745" y="254533"/>
                </a:lnTo>
                <a:close/>
              </a:path>
              <a:path w="244475" h="289560">
                <a:moveTo>
                  <a:pt x="186111" y="17056"/>
                </a:moveTo>
                <a:lnTo>
                  <a:pt x="146977" y="17056"/>
                </a:lnTo>
                <a:lnTo>
                  <a:pt x="222618" y="45415"/>
                </a:lnTo>
                <a:lnTo>
                  <a:pt x="66802" y="272059"/>
                </a:lnTo>
                <a:lnTo>
                  <a:pt x="83470" y="272059"/>
                </a:lnTo>
                <a:lnTo>
                  <a:pt x="243890" y="38722"/>
                </a:lnTo>
                <a:lnTo>
                  <a:pt x="186111" y="17056"/>
                </a:lnTo>
                <a:close/>
              </a:path>
              <a:path w="244475" h="289560">
                <a:moveTo>
                  <a:pt x="140627" y="0"/>
                </a:moveTo>
                <a:lnTo>
                  <a:pt x="0" y="257822"/>
                </a:lnTo>
                <a:lnTo>
                  <a:pt x="6858" y="260819"/>
                </a:lnTo>
                <a:lnTo>
                  <a:pt x="9613" y="254533"/>
                </a:lnTo>
                <a:lnTo>
                  <a:pt x="26745" y="254533"/>
                </a:lnTo>
                <a:lnTo>
                  <a:pt x="19227" y="251244"/>
                </a:lnTo>
                <a:lnTo>
                  <a:pt x="146977" y="17056"/>
                </a:lnTo>
                <a:lnTo>
                  <a:pt x="186111" y="17056"/>
                </a:lnTo>
                <a:lnTo>
                  <a:pt x="140627" y="0"/>
                </a:lnTo>
                <a:close/>
              </a:path>
            </a:pathLst>
          </a:custGeom>
          <a:solidFill>
            <a:srgbClr val="C16A9F"/>
          </a:solidFill>
        </p:spPr>
        <p:txBody>
          <a:bodyPr wrap="square" lIns="0" tIns="0" rIns="0" bIns="0" rtlCol="0"/>
          <a:lstStyle/>
          <a:p>
            <a:endParaRPr sz="2142"/>
          </a:p>
        </p:txBody>
      </p:sp>
      <p:sp>
        <p:nvSpPr>
          <p:cNvPr id="320" name="bk object 320"/>
          <p:cNvSpPr/>
          <p:nvPr/>
        </p:nvSpPr>
        <p:spPr>
          <a:xfrm>
            <a:off x="426366" y="2282829"/>
            <a:ext cx="263834" cy="259887"/>
          </a:xfrm>
          <a:custGeom>
            <a:avLst/>
            <a:gdLst/>
            <a:ahLst/>
            <a:cxnLst/>
            <a:rect l="l" t="t" r="r" b="b"/>
            <a:pathLst>
              <a:path w="230504" h="222885">
                <a:moveTo>
                  <a:pt x="151917" y="0"/>
                </a:moveTo>
                <a:lnTo>
                  <a:pt x="0" y="204914"/>
                </a:lnTo>
                <a:lnTo>
                  <a:pt x="46786" y="222465"/>
                </a:lnTo>
                <a:lnTo>
                  <a:pt x="230123" y="25031"/>
                </a:lnTo>
                <a:lnTo>
                  <a:pt x="151917" y="0"/>
                </a:lnTo>
                <a:close/>
              </a:path>
            </a:pathLst>
          </a:custGeom>
          <a:solidFill>
            <a:srgbClr val="AB0779"/>
          </a:solidFill>
        </p:spPr>
        <p:txBody>
          <a:bodyPr wrap="square" lIns="0" tIns="0" rIns="0" bIns="0" rtlCol="0"/>
          <a:lstStyle/>
          <a:p>
            <a:endParaRPr sz="2142"/>
          </a:p>
        </p:txBody>
      </p:sp>
      <p:sp>
        <p:nvSpPr>
          <p:cNvPr id="321" name="bk object 321"/>
          <p:cNvSpPr/>
          <p:nvPr/>
        </p:nvSpPr>
        <p:spPr>
          <a:xfrm>
            <a:off x="401309" y="2264082"/>
            <a:ext cx="316893" cy="296908"/>
          </a:xfrm>
          <a:custGeom>
            <a:avLst/>
            <a:gdLst/>
            <a:ahLst/>
            <a:cxnLst/>
            <a:rect l="l" t="t" r="r" b="b"/>
            <a:pathLst>
              <a:path w="276859" h="254635">
                <a:moveTo>
                  <a:pt x="30517" y="224231"/>
                </a:moveTo>
                <a:lnTo>
                  <a:pt x="10947" y="224231"/>
                </a:lnTo>
                <a:lnTo>
                  <a:pt x="8534" y="230657"/>
                </a:lnTo>
                <a:lnTo>
                  <a:pt x="72478" y="254635"/>
                </a:lnTo>
                <a:lnTo>
                  <a:pt x="87420" y="238544"/>
                </a:lnTo>
                <a:lnTo>
                  <a:pt x="68681" y="238544"/>
                </a:lnTo>
                <a:lnTo>
                  <a:pt x="30517" y="224231"/>
                </a:lnTo>
                <a:close/>
              </a:path>
              <a:path w="276859" h="254635">
                <a:moveTo>
                  <a:pt x="218883" y="16078"/>
                </a:moveTo>
                <a:lnTo>
                  <a:pt x="173812" y="16078"/>
                </a:lnTo>
                <a:lnTo>
                  <a:pt x="252018" y="41109"/>
                </a:lnTo>
                <a:lnTo>
                  <a:pt x="68681" y="238544"/>
                </a:lnTo>
                <a:lnTo>
                  <a:pt x="87420" y="238544"/>
                </a:lnTo>
                <a:lnTo>
                  <a:pt x="276796" y="34607"/>
                </a:lnTo>
                <a:lnTo>
                  <a:pt x="218883" y="16078"/>
                </a:lnTo>
                <a:close/>
              </a:path>
              <a:path w="276859" h="254635">
                <a:moveTo>
                  <a:pt x="168630" y="0"/>
                </a:moveTo>
                <a:lnTo>
                  <a:pt x="0" y="227457"/>
                </a:lnTo>
                <a:lnTo>
                  <a:pt x="8534" y="230657"/>
                </a:lnTo>
                <a:lnTo>
                  <a:pt x="10947" y="224231"/>
                </a:lnTo>
                <a:lnTo>
                  <a:pt x="30517" y="224231"/>
                </a:lnTo>
                <a:lnTo>
                  <a:pt x="21882" y="220992"/>
                </a:lnTo>
                <a:lnTo>
                  <a:pt x="173812" y="16078"/>
                </a:lnTo>
                <a:lnTo>
                  <a:pt x="218883" y="16078"/>
                </a:lnTo>
                <a:lnTo>
                  <a:pt x="168630" y="0"/>
                </a:lnTo>
                <a:close/>
              </a:path>
            </a:pathLst>
          </a:custGeom>
          <a:solidFill>
            <a:srgbClr val="C16A9F"/>
          </a:solidFill>
        </p:spPr>
        <p:txBody>
          <a:bodyPr wrap="square" lIns="0" tIns="0" rIns="0" bIns="0" rtlCol="0"/>
          <a:lstStyle/>
          <a:p>
            <a:endParaRPr sz="2142"/>
          </a:p>
        </p:txBody>
      </p:sp>
      <p:sp>
        <p:nvSpPr>
          <p:cNvPr id="322" name="bk object 322"/>
          <p:cNvSpPr/>
          <p:nvPr/>
        </p:nvSpPr>
        <p:spPr>
          <a:xfrm>
            <a:off x="563447" y="2330364"/>
            <a:ext cx="237670" cy="251742"/>
          </a:xfrm>
          <a:custGeom>
            <a:avLst/>
            <a:gdLst/>
            <a:ahLst/>
            <a:cxnLst/>
            <a:rect l="l" t="t" r="r" b="b"/>
            <a:pathLst>
              <a:path w="207645" h="215900">
                <a:moveTo>
                  <a:pt x="147993" y="0"/>
                </a:moveTo>
                <a:lnTo>
                  <a:pt x="0" y="207899"/>
                </a:lnTo>
                <a:lnTo>
                  <a:pt x="30899" y="215620"/>
                </a:lnTo>
                <a:lnTo>
                  <a:pt x="207073" y="14770"/>
                </a:lnTo>
                <a:lnTo>
                  <a:pt x="147993" y="0"/>
                </a:lnTo>
                <a:close/>
              </a:path>
            </a:pathLst>
          </a:custGeom>
          <a:solidFill>
            <a:srgbClr val="AB0779"/>
          </a:solidFill>
        </p:spPr>
        <p:txBody>
          <a:bodyPr wrap="square" lIns="0" tIns="0" rIns="0" bIns="0" rtlCol="0"/>
          <a:lstStyle/>
          <a:p>
            <a:endParaRPr sz="2142"/>
          </a:p>
        </p:txBody>
      </p:sp>
      <p:sp>
        <p:nvSpPr>
          <p:cNvPr id="323" name="bk object 323"/>
          <p:cNvSpPr/>
          <p:nvPr/>
        </p:nvSpPr>
        <p:spPr>
          <a:xfrm>
            <a:off x="537278" y="2312179"/>
            <a:ext cx="292181" cy="288023"/>
          </a:xfrm>
          <a:custGeom>
            <a:avLst/>
            <a:gdLst/>
            <a:ahLst/>
            <a:cxnLst/>
            <a:rect l="l" t="t" r="r" b="b"/>
            <a:pathLst>
              <a:path w="255270" h="247014">
                <a:moveTo>
                  <a:pt x="39732" y="227711"/>
                </a:moveTo>
                <a:lnTo>
                  <a:pt x="11430" y="227711"/>
                </a:lnTo>
                <a:lnTo>
                  <a:pt x="9766" y="234378"/>
                </a:lnTo>
                <a:lnTo>
                  <a:pt x="58559" y="246570"/>
                </a:lnTo>
                <a:lnTo>
                  <a:pt x="72028" y="231216"/>
                </a:lnTo>
                <a:lnTo>
                  <a:pt x="53759" y="231216"/>
                </a:lnTo>
                <a:lnTo>
                  <a:pt x="39732" y="227711"/>
                </a:lnTo>
                <a:close/>
              </a:path>
              <a:path w="255270" h="247014">
                <a:moveTo>
                  <a:pt x="165100" y="0"/>
                </a:moveTo>
                <a:lnTo>
                  <a:pt x="0" y="231940"/>
                </a:lnTo>
                <a:lnTo>
                  <a:pt x="9766" y="234378"/>
                </a:lnTo>
                <a:lnTo>
                  <a:pt x="11430" y="227711"/>
                </a:lnTo>
                <a:lnTo>
                  <a:pt x="39732" y="227711"/>
                </a:lnTo>
                <a:lnTo>
                  <a:pt x="22860" y="223494"/>
                </a:lnTo>
                <a:lnTo>
                  <a:pt x="170853" y="15595"/>
                </a:lnTo>
                <a:lnTo>
                  <a:pt x="227482" y="15595"/>
                </a:lnTo>
                <a:lnTo>
                  <a:pt x="165100" y="0"/>
                </a:lnTo>
                <a:close/>
              </a:path>
              <a:path w="255270" h="247014">
                <a:moveTo>
                  <a:pt x="227482" y="15595"/>
                </a:moveTo>
                <a:lnTo>
                  <a:pt x="170853" y="15595"/>
                </a:lnTo>
                <a:lnTo>
                  <a:pt x="229946" y="30365"/>
                </a:lnTo>
                <a:lnTo>
                  <a:pt x="53759" y="231216"/>
                </a:lnTo>
                <a:lnTo>
                  <a:pt x="72028" y="231216"/>
                </a:lnTo>
                <a:lnTo>
                  <a:pt x="255117" y="22504"/>
                </a:lnTo>
                <a:lnTo>
                  <a:pt x="227482" y="15595"/>
                </a:lnTo>
                <a:close/>
              </a:path>
            </a:pathLst>
          </a:custGeom>
          <a:solidFill>
            <a:srgbClr val="C16A9F"/>
          </a:solidFill>
        </p:spPr>
        <p:txBody>
          <a:bodyPr wrap="square" lIns="0" tIns="0" rIns="0" bIns="0" rtlCol="0"/>
          <a:lstStyle/>
          <a:p>
            <a:endParaRPr sz="2142"/>
          </a:p>
        </p:txBody>
      </p:sp>
      <p:sp>
        <p:nvSpPr>
          <p:cNvPr id="324" name="bk object 324"/>
          <p:cNvSpPr/>
          <p:nvPr/>
        </p:nvSpPr>
        <p:spPr>
          <a:xfrm>
            <a:off x="675196" y="2382889"/>
            <a:ext cx="261655" cy="220645"/>
          </a:xfrm>
          <a:custGeom>
            <a:avLst/>
            <a:gdLst/>
            <a:ahLst/>
            <a:cxnLst/>
            <a:rect l="l" t="t" r="r" b="b"/>
            <a:pathLst>
              <a:path w="228600" h="189230">
                <a:moveTo>
                  <a:pt x="168554" y="0"/>
                </a:moveTo>
                <a:lnTo>
                  <a:pt x="0" y="179095"/>
                </a:lnTo>
                <a:lnTo>
                  <a:pt x="27508" y="189090"/>
                </a:lnTo>
                <a:lnTo>
                  <a:pt x="228003" y="23774"/>
                </a:lnTo>
                <a:lnTo>
                  <a:pt x="168554" y="0"/>
                </a:lnTo>
                <a:close/>
              </a:path>
            </a:pathLst>
          </a:custGeom>
          <a:solidFill>
            <a:srgbClr val="AB0779"/>
          </a:solidFill>
        </p:spPr>
        <p:txBody>
          <a:bodyPr wrap="square" lIns="0" tIns="0" rIns="0" bIns="0" rtlCol="0"/>
          <a:lstStyle/>
          <a:p>
            <a:endParaRPr sz="2142"/>
          </a:p>
        </p:txBody>
      </p:sp>
      <p:sp>
        <p:nvSpPr>
          <p:cNvPr id="325" name="bk object 325"/>
          <p:cNvSpPr/>
          <p:nvPr/>
        </p:nvSpPr>
        <p:spPr>
          <a:xfrm>
            <a:off x="647381" y="2363964"/>
            <a:ext cx="319800" cy="257665"/>
          </a:xfrm>
          <a:custGeom>
            <a:avLst/>
            <a:gdLst/>
            <a:ahLst/>
            <a:cxnLst/>
            <a:rect l="l" t="t" r="r" b="b"/>
            <a:pathLst>
              <a:path w="279400" h="220980">
                <a:moveTo>
                  <a:pt x="32229" y="198208"/>
                </a:moveTo>
                <a:lnTo>
                  <a:pt x="12153" y="198208"/>
                </a:lnTo>
                <a:lnTo>
                  <a:pt x="9804" y="204660"/>
                </a:lnTo>
                <a:lnTo>
                  <a:pt x="54482" y="220916"/>
                </a:lnTo>
                <a:lnTo>
                  <a:pt x="73397" y="205320"/>
                </a:lnTo>
                <a:lnTo>
                  <a:pt x="51803" y="205320"/>
                </a:lnTo>
                <a:lnTo>
                  <a:pt x="32229" y="198208"/>
                </a:lnTo>
                <a:close/>
              </a:path>
              <a:path w="279400" h="220980">
                <a:moveTo>
                  <a:pt x="229838" y="16230"/>
                </a:moveTo>
                <a:lnTo>
                  <a:pt x="192862" y="16230"/>
                </a:lnTo>
                <a:lnTo>
                  <a:pt x="252298" y="40005"/>
                </a:lnTo>
                <a:lnTo>
                  <a:pt x="51803" y="205320"/>
                </a:lnTo>
                <a:lnTo>
                  <a:pt x="73397" y="205320"/>
                </a:lnTo>
                <a:lnTo>
                  <a:pt x="278917" y="35864"/>
                </a:lnTo>
                <a:lnTo>
                  <a:pt x="229838" y="16230"/>
                </a:lnTo>
                <a:close/>
              </a:path>
              <a:path w="279400" h="220980">
                <a:moveTo>
                  <a:pt x="189268" y="0"/>
                </a:moveTo>
                <a:lnTo>
                  <a:pt x="0" y="201104"/>
                </a:lnTo>
                <a:lnTo>
                  <a:pt x="9804" y="204660"/>
                </a:lnTo>
                <a:lnTo>
                  <a:pt x="12153" y="198208"/>
                </a:lnTo>
                <a:lnTo>
                  <a:pt x="32229" y="198208"/>
                </a:lnTo>
                <a:lnTo>
                  <a:pt x="24295" y="195326"/>
                </a:lnTo>
                <a:lnTo>
                  <a:pt x="192862" y="16230"/>
                </a:lnTo>
                <a:lnTo>
                  <a:pt x="229838" y="16230"/>
                </a:lnTo>
                <a:lnTo>
                  <a:pt x="189268" y="0"/>
                </a:lnTo>
                <a:close/>
              </a:path>
            </a:pathLst>
          </a:custGeom>
          <a:solidFill>
            <a:srgbClr val="C16A9F"/>
          </a:solidFill>
        </p:spPr>
        <p:txBody>
          <a:bodyPr wrap="square" lIns="0" tIns="0" rIns="0" bIns="0" rtlCol="0"/>
          <a:lstStyle/>
          <a:p>
            <a:endParaRPr sz="2142"/>
          </a:p>
        </p:txBody>
      </p:sp>
      <p:sp>
        <p:nvSpPr>
          <p:cNvPr id="326" name="bk object 326"/>
          <p:cNvSpPr/>
          <p:nvPr/>
        </p:nvSpPr>
        <p:spPr>
          <a:xfrm>
            <a:off x="735064" y="1666520"/>
            <a:ext cx="640327" cy="264329"/>
          </a:xfrm>
          <a:custGeom>
            <a:avLst/>
            <a:gdLst/>
            <a:ahLst/>
            <a:cxnLst/>
            <a:rect l="l" t="t" r="r" b="b"/>
            <a:pathLst>
              <a:path w="559435" h="226694">
                <a:moveTo>
                  <a:pt x="55778" y="0"/>
                </a:moveTo>
                <a:lnTo>
                  <a:pt x="0" y="0"/>
                </a:lnTo>
                <a:lnTo>
                  <a:pt x="394576" y="170980"/>
                </a:lnTo>
                <a:lnTo>
                  <a:pt x="242201" y="221780"/>
                </a:lnTo>
                <a:lnTo>
                  <a:pt x="253022" y="226339"/>
                </a:lnTo>
                <a:lnTo>
                  <a:pt x="404596" y="193065"/>
                </a:lnTo>
                <a:lnTo>
                  <a:pt x="483968" y="193065"/>
                </a:lnTo>
                <a:lnTo>
                  <a:pt x="492315" y="171653"/>
                </a:lnTo>
                <a:lnTo>
                  <a:pt x="464692" y="171653"/>
                </a:lnTo>
                <a:lnTo>
                  <a:pt x="55778" y="0"/>
                </a:lnTo>
                <a:close/>
              </a:path>
              <a:path w="559435" h="226694">
                <a:moveTo>
                  <a:pt x="483968" y="193065"/>
                </a:moveTo>
                <a:lnTo>
                  <a:pt x="404596" y="193065"/>
                </a:lnTo>
                <a:lnTo>
                  <a:pt x="482587" y="196608"/>
                </a:lnTo>
                <a:lnTo>
                  <a:pt x="483968" y="193065"/>
                </a:lnTo>
                <a:close/>
              </a:path>
              <a:path w="559435" h="226694">
                <a:moveTo>
                  <a:pt x="559231" y="0"/>
                </a:moveTo>
                <a:lnTo>
                  <a:pt x="539330" y="0"/>
                </a:lnTo>
                <a:lnTo>
                  <a:pt x="464692" y="171653"/>
                </a:lnTo>
                <a:lnTo>
                  <a:pt x="492315" y="171653"/>
                </a:lnTo>
                <a:lnTo>
                  <a:pt x="559231" y="0"/>
                </a:lnTo>
                <a:close/>
              </a:path>
            </a:pathLst>
          </a:custGeom>
          <a:solidFill>
            <a:srgbClr val="AB0779"/>
          </a:solidFill>
        </p:spPr>
        <p:txBody>
          <a:bodyPr wrap="square" lIns="0" tIns="0" rIns="0" bIns="0" rtlCol="0"/>
          <a:lstStyle/>
          <a:p>
            <a:endParaRPr sz="2142"/>
          </a:p>
        </p:txBody>
      </p:sp>
      <p:sp>
        <p:nvSpPr>
          <p:cNvPr id="327" name="bk object 327"/>
          <p:cNvSpPr/>
          <p:nvPr/>
        </p:nvSpPr>
        <p:spPr>
          <a:xfrm>
            <a:off x="409724" y="1666519"/>
            <a:ext cx="569826" cy="244338"/>
          </a:xfrm>
          <a:custGeom>
            <a:avLst/>
            <a:gdLst/>
            <a:ahLst/>
            <a:cxnLst/>
            <a:rect l="l" t="t" r="r" b="b"/>
            <a:pathLst>
              <a:path w="497840" h="209550">
                <a:moveTo>
                  <a:pt x="41757" y="0"/>
                </a:moveTo>
                <a:lnTo>
                  <a:pt x="0" y="0"/>
                </a:lnTo>
                <a:lnTo>
                  <a:pt x="497331" y="209511"/>
                </a:lnTo>
                <a:lnTo>
                  <a:pt x="41757" y="0"/>
                </a:lnTo>
                <a:close/>
              </a:path>
            </a:pathLst>
          </a:custGeom>
          <a:solidFill>
            <a:srgbClr val="AB0779"/>
          </a:solidFill>
        </p:spPr>
        <p:txBody>
          <a:bodyPr wrap="square" lIns="0" tIns="0" rIns="0" bIns="0" rtlCol="0"/>
          <a:lstStyle/>
          <a:p>
            <a:endParaRPr sz="2142"/>
          </a:p>
        </p:txBody>
      </p:sp>
      <p:sp>
        <p:nvSpPr>
          <p:cNvPr id="328" name="bk object 328"/>
          <p:cNvSpPr/>
          <p:nvPr/>
        </p:nvSpPr>
        <p:spPr>
          <a:xfrm>
            <a:off x="369235" y="1666519"/>
            <a:ext cx="1023361" cy="281359"/>
          </a:xfrm>
          <a:custGeom>
            <a:avLst/>
            <a:gdLst/>
            <a:ahLst/>
            <a:cxnLst/>
            <a:rect l="l" t="t" r="r" b="b"/>
            <a:pathLst>
              <a:path w="894080" h="241300">
                <a:moveTo>
                  <a:pt x="35369" y="0"/>
                </a:moveTo>
                <a:lnTo>
                  <a:pt x="0" y="0"/>
                </a:lnTo>
                <a:lnTo>
                  <a:pt x="571322" y="240690"/>
                </a:lnTo>
                <a:lnTo>
                  <a:pt x="636701" y="226339"/>
                </a:lnTo>
                <a:lnTo>
                  <a:pt x="572643" y="226339"/>
                </a:lnTo>
                <a:lnTo>
                  <a:pt x="562926" y="222250"/>
                </a:lnTo>
                <a:lnTo>
                  <a:pt x="560400" y="222250"/>
                </a:lnTo>
                <a:lnTo>
                  <a:pt x="532701" y="209511"/>
                </a:lnTo>
                <a:lnTo>
                  <a:pt x="35369" y="0"/>
                </a:lnTo>
                <a:close/>
              </a:path>
              <a:path w="894080" h="241300">
                <a:moveTo>
                  <a:pt x="724217" y="193065"/>
                </a:moveTo>
                <a:lnTo>
                  <a:pt x="572643" y="226339"/>
                </a:lnTo>
                <a:lnTo>
                  <a:pt x="636701" y="226339"/>
                </a:lnTo>
                <a:lnTo>
                  <a:pt x="725398" y="206870"/>
                </a:lnTo>
                <a:lnTo>
                  <a:pt x="812940" y="206870"/>
                </a:lnTo>
                <a:lnTo>
                  <a:pt x="816940" y="196608"/>
                </a:lnTo>
                <a:lnTo>
                  <a:pt x="802195" y="196608"/>
                </a:lnTo>
                <a:lnTo>
                  <a:pt x="724217" y="193065"/>
                </a:lnTo>
                <a:close/>
              </a:path>
              <a:path w="894080" h="241300">
                <a:moveTo>
                  <a:pt x="561809" y="221780"/>
                </a:moveTo>
                <a:lnTo>
                  <a:pt x="560400" y="222250"/>
                </a:lnTo>
                <a:lnTo>
                  <a:pt x="562926" y="222250"/>
                </a:lnTo>
                <a:lnTo>
                  <a:pt x="561809" y="221780"/>
                </a:lnTo>
                <a:close/>
              </a:path>
              <a:path w="894080" h="241300">
                <a:moveTo>
                  <a:pt x="812940" y="206870"/>
                </a:moveTo>
                <a:lnTo>
                  <a:pt x="725398" y="206870"/>
                </a:lnTo>
                <a:lnTo>
                  <a:pt x="811415" y="210781"/>
                </a:lnTo>
                <a:lnTo>
                  <a:pt x="812940" y="206870"/>
                </a:lnTo>
                <a:close/>
              </a:path>
              <a:path w="894080" h="241300">
                <a:moveTo>
                  <a:pt x="893584" y="0"/>
                </a:moveTo>
                <a:lnTo>
                  <a:pt x="878840" y="0"/>
                </a:lnTo>
                <a:lnTo>
                  <a:pt x="802195" y="196608"/>
                </a:lnTo>
                <a:lnTo>
                  <a:pt x="816940" y="196608"/>
                </a:lnTo>
                <a:lnTo>
                  <a:pt x="893584" y="0"/>
                </a:lnTo>
                <a:close/>
              </a:path>
            </a:pathLst>
          </a:custGeom>
          <a:solidFill>
            <a:srgbClr val="C16A9F"/>
          </a:solidFill>
        </p:spPr>
        <p:txBody>
          <a:bodyPr wrap="square" lIns="0" tIns="0" rIns="0" bIns="0" rtlCol="0"/>
          <a:lstStyle/>
          <a:p>
            <a:endParaRPr sz="2142"/>
          </a:p>
        </p:txBody>
      </p:sp>
      <p:sp>
        <p:nvSpPr>
          <p:cNvPr id="329" name="bk object 329"/>
          <p:cNvSpPr/>
          <p:nvPr/>
        </p:nvSpPr>
        <p:spPr>
          <a:xfrm>
            <a:off x="495153" y="1666520"/>
            <a:ext cx="647595" cy="242117"/>
          </a:xfrm>
          <a:custGeom>
            <a:avLst/>
            <a:gdLst/>
            <a:ahLst/>
            <a:cxnLst/>
            <a:rect l="l" t="t" r="r" b="b"/>
            <a:pathLst>
              <a:path w="565785" h="207644">
                <a:moveTo>
                  <a:pt x="175056" y="0"/>
                </a:moveTo>
                <a:lnTo>
                  <a:pt x="0" y="0"/>
                </a:lnTo>
                <a:lnTo>
                  <a:pt x="451192" y="207505"/>
                </a:lnTo>
                <a:lnTo>
                  <a:pt x="565772" y="169316"/>
                </a:lnTo>
                <a:lnTo>
                  <a:pt x="175056" y="0"/>
                </a:lnTo>
                <a:close/>
              </a:path>
            </a:pathLst>
          </a:custGeom>
          <a:solidFill>
            <a:srgbClr val="AB0779"/>
          </a:solidFill>
        </p:spPr>
        <p:txBody>
          <a:bodyPr wrap="square" lIns="0" tIns="0" rIns="0" bIns="0" rtlCol="0"/>
          <a:lstStyle/>
          <a:p>
            <a:endParaRPr sz="2142"/>
          </a:p>
        </p:txBody>
      </p:sp>
      <p:sp>
        <p:nvSpPr>
          <p:cNvPr id="330" name="bk object 330"/>
          <p:cNvSpPr/>
          <p:nvPr/>
        </p:nvSpPr>
        <p:spPr>
          <a:xfrm>
            <a:off x="457520" y="1666519"/>
            <a:ext cx="729726" cy="259147"/>
          </a:xfrm>
          <a:custGeom>
            <a:avLst/>
            <a:gdLst/>
            <a:ahLst/>
            <a:cxnLst/>
            <a:rect l="l" t="t" r="r" b="b"/>
            <a:pathLst>
              <a:path w="637540" h="222250">
                <a:moveTo>
                  <a:pt x="32880" y="0"/>
                </a:moveTo>
                <a:lnTo>
                  <a:pt x="0" y="0"/>
                </a:lnTo>
                <a:lnTo>
                  <a:pt x="483260" y="222250"/>
                </a:lnTo>
                <a:lnTo>
                  <a:pt x="527490" y="207505"/>
                </a:lnTo>
                <a:lnTo>
                  <a:pt x="484073" y="207505"/>
                </a:lnTo>
                <a:lnTo>
                  <a:pt x="32880" y="0"/>
                </a:lnTo>
                <a:close/>
              </a:path>
              <a:path w="637540" h="222250">
                <a:moveTo>
                  <a:pt x="242481" y="0"/>
                </a:moveTo>
                <a:lnTo>
                  <a:pt x="207937" y="0"/>
                </a:lnTo>
                <a:lnTo>
                  <a:pt x="598652" y="169316"/>
                </a:lnTo>
                <a:lnTo>
                  <a:pt x="484073" y="207505"/>
                </a:lnTo>
                <a:lnTo>
                  <a:pt x="527490" y="207505"/>
                </a:lnTo>
                <a:lnTo>
                  <a:pt x="637057" y="170980"/>
                </a:lnTo>
                <a:lnTo>
                  <a:pt x="242481" y="0"/>
                </a:lnTo>
                <a:close/>
              </a:path>
            </a:pathLst>
          </a:custGeom>
          <a:solidFill>
            <a:srgbClr val="C16A9F"/>
          </a:solidFill>
        </p:spPr>
        <p:txBody>
          <a:bodyPr wrap="square" lIns="0" tIns="0" rIns="0" bIns="0" rtlCol="0"/>
          <a:lstStyle/>
          <a:p>
            <a:endParaRPr sz="2142"/>
          </a:p>
        </p:txBody>
      </p:sp>
      <p:sp>
        <p:nvSpPr>
          <p:cNvPr id="331" name="bk object 331"/>
          <p:cNvSpPr/>
          <p:nvPr/>
        </p:nvSpPr>
        <p:spPr>
          <a:xfrm>
            <a:off x="839515" y="1666520"/>
            <a:ext cx="496417" cy="179922"/>
          </a:xfrm>
          <a:custGeom>
            <a:avLst/>
            <a:gdLst/>
            <a:ahLst/>
            <a:cxnLst/>
            <a:rect l="l" t="t" r="r" b="b"/>
            <a:pathLst>
              <a:path w="433705" h="154305">
                <a:moveTo>
                  <a:pt x="433095" y="0"/>
                </a:moveTo>
                <a:lnTo>
                  <a:pt x="0" y="0"/>
                </a:lnTo>
                <a:lnTo>
                  <a:pt x="366255" y="153733"/>
                </a:lnTo>
                <a:lnTo>
                  <a:pt x="433095" y="0"/>
                </a:lnTo>
                <a:close/>
              </a:path>
            </a:pathLst>
          </a:custGeom>
          <a:solidFill>
            <a:srgbClr val="AB0779"/>
          </a:solidFill>
        </p:spPr>
        <p:txBody>
          <a:bodyPr wrap="square" lIns="0" tIns="0" rIns="0" bIns="0" rtlCol="0"/>
          <a:lstStyle/>
          <a:p>
            <a:endParaRPr sz="2142"/>
          </a:p>
        </p:txBody>
      </p:sp>
      <p:sp>
        <p:nvSpPr>
          <p:cNvPr id="332" name="bk object 332"/>
          <p:cNvSpPr/>
          <p:nvPr/>
        </p:nvSpPr>
        <p:spPr>
          <a:xfrm>
            <a:off x="798903" y="1666520"/>
            <a:ext cx="553836" cy="200653"/>
          </a:xfrm>
          <a:custGeom>
            <a:avLst/>
            <a:gdLst/>
            <a:ahLst/>
            <a:cxnLst/>
            <a:rect l="l" t="t" r="r" b="b"/>
            <a:pathLst>
              <a:path w="483869" h="172084">
                <a:moveTo>
                  <a:pt x="35483" y="0"/>
                </a:moveTo>
                <a:lnTo>
                  <a:pt x="0" y="0"/>
                </a:lnTo>
                <a:lnTo>
                  <a:pt x="408927" y="171653"/>
                </a:lnTo>
                <a:lnTo>
                  <a:pt x="416717" y="153733"/>
                </a:lnTo>
                <a:lnTo>
                  <a:pt x="401739" y="153733"/>
                </a:lnTo>
                <a:lnTo>
                  <a:pt x="35483" y="0"/>
                </a:lnTo>
                <a:close/>
              </a:path>
              <a:path w="483869" h="172084">
                <a:moveTo>
                  <a:pt x="483552" y="0"/>
                </a:moveTo>
                <a:lnTo>
                  <a:pt x="468579" y="0"/>
                </a:lnTo>
                <a:lnTo>
                  <a:pt x="401739" y="153733"/>
                </a:lnTo>
                <a:lnTo>
                  <a:pt x="416717" y="153733"/>
                </a:lnTo>
                <a:lnTo>
                  <a:pt x="483552" y="0"/>
                </a:lnTo>
                <a:close/>
              </a:path>
            </a:pathLst>
          </a:custGeom>
          <a:solidFill>
            <a:srgbClr val="C16A9F"/>
          </a:solidFill>
        </p:spPr>
        <p:txBody>
          <a:bodyPr wrap="square" lIns="0" tIns="0" rIns="0" bIns="0" rtlCol="0"/>
          <a:lstStyle/>
          <a:p>
            <a:endParaRPr sz="2142"/>
          </a:p>
        </p:txBody>
      </p:sp>
      <p:sp>
        <p:nvSpPr>
          <p:cNvPr id="333" name="bk object 333"/>
          <p:cNvSpPr/>
          <p:nvPr/>
        </p:nvSpPr>
        <p:spPr>
          <a:xfrm>
            <a:off x="-7" y="6019574"/>
            <a:ext cx="1553938" cy="1536369"/>
          </a:xfrm>
          <a:custGeom>
            <a:avLst/>
            <a:gdLst/>
            <a:ahLst/>
            <a:cxnLst/>
            <a:rect l="l" t="t" r="r" b="b"/>
            <a:pathLst>
              <a:path w="1357630" h="1317625">
                <a:moveTo>
                  <a:pt x="1220223" y="79006"/>
                </a:moveTo>
                <a:lnTo>
                  <a:pt x="1048219" y="79006"/>
                </a:lnTo>
                <a:lnTo>
                  <a:pt x="1170978" y="121208"/>
                </a:lnTo>
                <a:lnTo>
                  <a:pt x="1277924" y="270167"/>
                </a:lnTo>
                <a:lnTo>
                  <a:pt x="1274191" y="768223"/>
                </a:lnTo>
                <a:lnTo>
                  <a:pt x="1258138" y="1317472"/>
                </a:lnTo>
                <a:lnTo>
                  <a:pt x="1345679" y="1317472"/>
                </a:lnTo>
                <a:lnTo>
                  <a:pt x="1357337" y="270344"/>
                </a:lnTo>
                <a:lnTo>
                  <a:pt x="1266024" y="102323"/>
                </a:lnTo>
                <a:lnTo>
                  <a:pt x="1220223" y="79006"/>
                </a:lnTo>
                <a:close/>
              </a:path>
              <a:path w="1357630" h="1317625">
                <a:moveTo>
                  <a:pt x="1065034" y="0"/>
                </a:moveTo>
                <a:lnTo>
                  <a:pt x="859053" y="40462"/>
                </a:lnTo>
                <a:lnTo>
                  <a:pt x="0" y="324421"/>
                </a:lnTo>
                <a:lnTo>
                  <a:pt x="0" y="378358"/>
                </a:lnTo>
                <a:lnTo>
                  <a:pt x="855878" y="97866"/>
                </a:lnTo>
                <a:lnTo>
                  <a:pt x="1048219" y="79006"/>
                </a:lnTo>
                <a:lnTo>
                  <a:pt x="1220223" y="79006"/>
                </a:lnTo>
                <a:lnTo>
                  <a:pt x="1065034" y="0"/>
                </a:lnTo>
                <a:close/>
              </a:path>
            </a:pathLst>
          </a:custGeom>
          <a:solidFill>
            <a:srgbClr val="AB0779"/>
          </a:solidFill>
        </p:spPr>
        <p:txBody>
          <a:bodyPr wrap="square" lIns="0" tIns="0" rIns="0" bIns="0" rtlCol="0"/>
          <a:lstStyle/>
          <a:p>
            <a:endParaRPr sz="2142"/>
          </a:p>
        </p:txBody>
      </p:sp>
      <p:sp>
        <p:nvSpPr>
          <p:cNvPr id="334" name="bk object 334"/>
          <p:cNvSpPr/>
          <p:nvPr/>
        </p:nvSpPr>
        <p:spPr>
          <a:xfrm>
            <a:off x="-6" y="6002796"/>
            <a:ext cx="1569928" cy="1553398"/>
          </a:xfrm>
          <a:custGeom>
            <a:avLst/>
            <a:gdLst/>
            <a:ahLst/>
            <a:cxnLst/>
            <a:rect l="l" t="t" r="r" b="b"/>
            <a:pathLst>
              <a:path w="1371600" h="1332229">
                <a:moveTo>
                  <a:pt x="1088856" y="107365"/>
                </a:moveTo>
                <a:lnTo>
                  <a:pt x="1046581" y="107365"/>
                </a:lnTo>
                <a:lnTo>
                  <a:pt x="1162380" y="147167"/>
                </a:lnTo>
                <a:lnTo>
                  <a:pt x="1264158" y="288937"/>
                </a:lnTo>
                <a:lnTo>
                  <a:pt x="1260442" y="782624"/>
                </a:lnTo>
                <a:lnTo>
                  <a:pt x="1244396" y="1331861"/>
                </a:lnTo>
                <a:lnTo>
                  <a:pt x="1258138" y="1331861"/>
                </a:lnTo>
                <a:lnTo>
                  <a:pt x="1274192" y="782370"/>
                </a:lnTo>
                <a:lnTo>
                  <a:pt x="1277924" y="284568"/>
                </a:lnTo>
                <a:lnTo>
                  <a:pt x="1170978" y="135597"/>
                </a:lnTo>
                <a:lnTo>
                  <a:pt x="1088856" y="107365"/>
                </a:lnTo>
                <a:close/>
              </a:path>
              <a:path w="1371600" h="1332229">
                <a:moveTo>
                  <a:pt x="1095304" y="14389"/>
                </a:moveTo>
                <a:lnTo>
                  <a:pt x="1065034" y="14389"/>
                </a:lnTo>
                <a:lnTo>
                  <a:pt x="1266024" y="116712"/>
                </a:lnTo>
                <a:lnTo>
                  <a:pt x="1357248" y="284568"/>
                </a:lnTo>
                <a:lnTo>
                  <a:pt x="1357291" y="288937"/>
                </a:lnTo>
                <a:lnTo>
                  <a:pt x="1345679" y="1331861"/>
                </a:lnTo>
                <a:lnTo>
                  <a:pt x="1359420" y="1331861"/>
                </a:lnTo>
                <a:lnTo>
                  <a:pt x="1371117" y="281317"/>
                </a:lnTo>
                <a:lnTo>
                  <a:pt x="1276057" y="106413"/>
                </a:lnTo>
                <a:lnTo>
                  <a:pt x="1095304" y="14389"/>
                </a:lnTo>
                <a:close/>
              </a:path>
              <a:path w="1371600" h="1332229">
                <a:moveTo>
                  <a:pt x="1048219" y="93395"/>
                </a:moveTo>
                <a:lnTo>
                  <a:pt x="855878" y="112255"/>
                </a:lnTo>
                <a:lnTo>
                  <a:pt x="0" y="392747"/>
                </a:lnTo>
                <a:lnTo>
                  <a:pt x="0" y="407212"/>
                </a:lnTo>
                <a:lnTo>
                  <a:pt x="858723" y="125780"/>
                </a:lnTo>
                <a:lnTo>
                  <a:pt x="1046581" y="107365"/>
                </a:lnTo>
                <a:lnTo>
                  <a:pt x="1088856" y="107365"/>
                </a:lnTo>
                <a:lnTo>
                  <a:pt x="1048219" y="93395"/>
                </a:lnTo>
                <a:close/>
              </a:path>
              <a:path w="1371600" h="1332229">
                <a:moveTo>
                  <a:pt x="1067041" y="0"/>
                </a:moveTo>
                <a:lnTo>
                  <a:pt x="855548" y="41541"/>
                </a:lnTo>
                <a:lnTo>
                  <a:pt x="0" y="324345"/>
                </a:lnTo>
                <a:lnTo>
                  <a:pt x="0" y="338810"/>
                </a:lnTo>
                <a:lnTo>
                  <a:pt x="859053" y="54851"/>
                </a:lnTo>
                <a:lnTo>
                  <a:pt x="1065034" y="14389"/>
                </a:lnTo>
                <a:lnTo>
                  <a:pt x="1095304" y="14389"/>
                </a:lnTo>
                <a:lnTo>
                  <a:pt x="1067041" y="0"/>
                </a:lnTo>
                <a:close/>
              </a:path>
            </a:pathLst>
          </a:custGeom>
          <a:solidFill>
            <a:srgbClr val="C16A9F"/>
          </a:solidFill>
        </p:spPr>
        <p:txBody>
          <a:bodyPr wrap="square" lIns="0" tIns="0" rIns="0" bIns="0" rtlCol="0"/>
          <a:lstStyle/>
          <a:p>
            <a:endParaRPr sz="2142"/>
          </a:p>
        </p:txBody>
      </p:sp>
      <p:sp>
        <p:nvSpPr>
          <p:cNvPr id="335" name="bk object 335"/>
          <p:cNvSpPr/>
          <p:nvPr/>
        </p:nvSpPr>
        <p:spPr>
          <a:xfrm>
            <a:off x="1719608" y="7008498"/>
            <a:ext cx="84615" cy="162981"/>
          </a:xfrm>
          <a:prstGeom prst="rect">
            <a:avLst/>
          </a:prstGeom>
          <a:blipFill>
            <a:blip r:embed="rId90" cstate="print"/>
            <a:stretch>
              <a:fillRect/>
            </a:stretch>
          </a:blipFill>
        </p:spPr>
        <p:txBody>
          <a:bodyPr wrap="square" lIns="0" tIns="0" rIns="0" bIns="0" rtlCol="0"/>
          <a:lstStyle/>
          <a:p>
            <a:endParaRPr sz="2142"/>
          </a:p>
        </p:txBody>
      </p:sp>
      <p:sp>
        <p:nvSpPr>
          <p:cNvPr id="336" name="bk object 336"/>
          <p:cNvSpPr/>
          <p:nvPr/>
        </p:nvSpPr>
        <p:spPr>
          <a:xfrm>
            <a:off x="1592022" y="7460713"/>
            <a:ext cx="87509" cy="95055"/>
          </a:xfrm>
          <a:prstGeom prst="rect">
            <a:avLst/>
          </a:prstGeom>
          <a:blipFill>
            <a:blip r:embed="rId91" cstate="print"/>
            <a:stretch>
              <a:fillRect/>
            </a:stretch>
          </a:blipFill>
        </p:spPr>
        <p:txBody>
          <a:bodyPr wrap="square" lIns="0" tIns="0" rIns="0" bIns="0" rtlCol="0"/>
          <a:lstStyle/>
          <a:p>
            <a:endParaRPr sz="2142"/>
          </a:p>
        </p:txBody>
      </p:sp>
      <p:sp>
        <p:nvSpPr>
          <p:cNvPr id="337" name="bk object 337"/>
          <p:cNvSpPr/>
          <p:nvPr/>
        </p:nvSpPr>
        <p:spPr>
          <a:xfrm>
            <a:off x="1745832" y="6348906"/>
            <a:ext cx="93090" cy="182128"/>
          </a:xfrm>
          <a:prstGeom prst="rect">
            <a:avLst/>
          </a:prstGeom>
          <a:blipFill>
            <a:blip r:embed="rId92" cstate="print"/>
            <a:stretch>
              <a:fillRect/>
            </a:stretch>
          </a:blipFill>
        </p:spPr>
        <p:txBody>
          <a:bodyPr wrap="square" lIns="0" tIns="0" rIns="0" bIns="0" rtlCol="0"/>
          <a:lstStyle/>
          <a:p>
            <a:endParaRPr sz="2142"/>
          </a:p>
        </p:txBody>
      </p:sp>
      <p:sp>
        <p:nvSpPr>
          <p:cNvPr id="338" name="bk object 338"/>
          <p:cNvSpPr/>
          <p:nvPr/>
        </p:nvSpPr>
        <p:spPr>
          <a:xfrm>
            <a:off x="1779237" y="5105898"/>
            <a:ext cx="93090" cy="182128"/>
          </a:xfrm>
          <a:prstGeom prst="rect">
            <a:avLst/>
          </a:prstGeom>
          <a:blipFill>
            <a:blip r:embed="rId93" cstate="print"/>
            <a:stretch>
              <a:fillRect/>
            </a:stretch>
          </a:blipFill>
        </p:spPr>
        <p:txBody>
          <a:bodyPr wrap="square" lIns="0" tIns="0" rIns="0" bIns="0" rtlCol="0"/>
          <a:lstStyle/>
          <a:p>
            <a:endParaRPr sz="2142"/>
          </a:p>
        </p:txBody>
      </p:sp>
      <p:sp>
        <p:nvSpPr>
          <p:cNvPr id="339" name="bk object 339"/>
          <p:cNvSpPr/>
          <p:nvPr/>
        </p:nvSpPr>
        <p:spPr>
          <a:xfrm>
            <a:off x="1779237" y="4453973"/>
            <a:ext cx="93090" cy="182128"/>
          </a:xfrm>
          <a:prstGeom prst="rect">
            <a:avLst/>
          </a:prstGeom>
          <a:blipFill>
            <a:blip r:embed="rId94" cstate="print"/>
            <a:stretch>
              <a:fillRect/>
            </a:stretch>
          </a:blipFill>
        </p:spPr>
        <p:txBody>
          <a:bodyPr wrap="square" lIns="0" tIns="0" rIns="0" bIns="0" rtlCol="0"/>
          <a:lstStyle/>
          <a:p>
            <a:endParaRPr sz="2142"/>
          </a:p>
        </p:txBody>
      </p:sp>
      <p:sp>
        <p:nvSpPr>
          <p:cNvPr id="340" name="bk object 340"/>
          <p:cNvSpPr/>
          <p:nvPr/>
        </p:nvSpPr>
        <p:spPr>
          <a:xfrm>
            <a:off x="1779237" y="4154075"/>
            <a:ext cx="93090" cy="182128"/>
          </a:xfrm>
          <a:prstGeom prst="rect">
            <a:avLst/>
          </a:prstGeom>
          <a:blipFill>
            <a:blip r:embed="rId95" cstate="print"/>
            <a:stretch>
              <a:fillRect/>
            </a:stretch>
          </a:blipFill>
        </p:spPr>
        <p:txBody>
          <a:bodyPr wrap="square" lIns="0" tIns="0" rIns="0" bIns="0" rtlCol="0"/>
          <a:lstStyle/>
          <a:p>
            <a:endParaRPr sz="2142"/>
          </a:p>
        </p:txBody>
      </p:sp>
      <p:sp>
        <p:nvSpPr>
          <p:cNvPr id="341" name="bk object 341"/>
          <p:cNvSpPr/>
          <p:nvPr/>
        </p:nvSpPr>
        <p:spPr>
          <a:xfrm>
            <a:off x="1599537" y="5858859"/>
            <a:ext cx="138096" cy="318380"/>
          </a:xfrm>
          <a:custGeom>
            <a:avLst/>
            <a:gdLst/>
            <a:ahLst/>
            <a:cxnLst/>
            <a:rect l="l" t="t" r="r" b="b"/>
            <a:pathLst>
              <a:path w="120650" h="273050">
                <a:moveTo>
                  <a:pt x="0" y="0"/>
                </a:moveTo>
                <a:lnTo>
                  <a:pt x="10617" y="272453"/>
                </a:lnTo>
                <a:lnTo>
                  <a:pt x="120167" y="265811"/>
                </a:lnTo>
                <a:lnTo>
                  <a:pt x="120167" y="6680"/>
                </a:lnTo>
                <a:lnTo>
                  <a:pt x="0" y="0"/>
                </a:lnTo>
                <a:close/>
              </a:path>
            </a:pathLst>
          </a:custGeom>
          <a:solidFill>
            <a:srgbClr val="AB0779"/>
          </a:solidFill>
        </p:spPr>
        <p:txBody>
          <a:bodyPr wrap="square" lIns="0" tIns="0" rIns="0" bIns="0" rtlCol="0"/>
          <a:lstStyle/>
          <a:p>
            <a:endParaRPr sz="2142"/>
          </a:p>
        </p:txBody>
      </p:sp>
      <p:sp>
        <p:nvSpPr>
          <p:cNvPr id="342" name="bk object 342"/>
          <p:cNvSpPr/>
          <p:nvPr/>
        </p:nvSpPr>
        <p:spPr>
          <a:xfrm>
            <a:off x="1583156" y="5841889"/>
            <a:ext cx="170076" cy="351699"/>
          </a:xfrm>
          <a:custGeom>
            <a:avLst/>
            <a:gdLst/>
            <a:ahLst/>
            <a:cxnLst/>
            <a:rect l="l" t="t" r="r" b="b"/>
            <a:pathLst>
              <a:path w="148590" h="301625">
                <a:moveTo>
                  <a:pt x="7150" y="7277"/>
                </a:moveTo>
                <a:lnTo>
                  <a:pt x="292" y="7543"/>
                </a:lnTo>
                <a:lnTo>
                  <a:pt x="11747" y="301561"/>
                </a:lnTo>
                <a:lnTo>
                  <a:pt x="148209" y="293293"/>
                </a:lnTo>
                <a:lnTo>
                  <a:pt x="148209" y="287007"/>
                </a:lnTo>
                <a:lnTo>
                  <a:pt x="24930" y="287007"/>
                </a:lnTo>
                <a:lnTo>
                  <a:pt x="14312" y="14554"/>
                </a:lnTo>
                <a:lnTo>
                  <a:pt x="148209" y="14554"/>
                </a:lnTo>
                <a:lnTo>
                  <a:pt x="148209" y="14135"/>
                </a:lnTo>
                <a:lnTo>
                  <a:pt x="6781" y="14135"/>
                </a:lnTo>
                <a:lnTo>
                  <a:pt x="7150" y="7277"/>
                </a:lnTo>
                <a:close/>
              </a:path>
              <a:path w="148590" h="301625">
                <a:moveTo>
                  <a:pt x="148209" y="14554"/>
                </a:moveTo>
                <a:lnTo>
                  <a:pt x="14312" y="14554"/>
                </a:lnTo>
                <a:lnTo>
                  <a:pt x="134480" y="21221"/>
                </a:lnTo>
                <a:lnTo>
                  <a:pt x="134480" y="280365"/>
                </a:lnTo>
                <a:lnTo>
                  <a:pt x="24930" y="287007"/>
                </a:lnTo>
                <a:lnTo>
                  <a:pt x="148209" y="287007"/>
                </a:lnTo>
                <a:lnTo>
                  <a:pt x="148209" y="14554"/>
                </a:lnTo>
                <a:close/>
              </a:path>
              <a:path w="148590" h="301625">
                <a:moveTo>
                  <a:pt x="131055" y="7277"/>
                </a:moveTo>
                <a:lnTo>
                  <a:pt x="7150" y="7277"/>
                </a:lnTo>
                <a:lnTo>
                  <a:pt x="6781" y="14135"/>
                </a:lnTo>
                <a:lnTo>
                  <a:pt x="148209" y="14135"/>
                </a:lnTo>
                <a:lnTo>
                  <a:pt x="148209" y="8229"/>
                </a:lnTo>
                <a:lnTo>
                  <a:pt x="131055" y="7277"/>
                </a:lnTo>
                <a:close/>
              </a:path>
              <a:path w="148590" h="301625">
                <a:moveTo>
                  <a:pt x="0" y="0"/>
                </a:moveTo>
                <a:lnTo>
                  <a:pt x="292" y="7543"/>
                </a:lnTo>
                <a:lnTo>
                  <a:pt x="7150" y="7277"/>
                </a:lnTo>
                <a:lnTo>
                  <a:pt x="131055" y="7277"/>
                </a:lnTo>
                <a:lnTo>
                  <a:pt x="0" y="0"/>
                </a:lnTo>
                <a:close/>
              </a:path>
            </a:pathLst>
          </a:custGeom>
          <a:solidFill>
            <a:srgbClr val="C16A9F"/>
          </a:solidFill>
        </p:spPr>
        <p:txBody>
          <a:bodyPr wrap="square" lIns="0" tIns="0" rIns="0" bIns="0" rtlCol="0"/>
          <a:lstStyle/>
          <a:p>
            <a:endParaRPr sz="2142"/>
          </a:p>
        </p:txBody>
      </p:sp>
      <p:sp>
        <p:nvSpPr>
          <p:cNvPr id="343" name="bk object 343"/>
          <p:cNvSpPr/>
          <p:nvPr/>
        </p:nvSpPr>
        <p:spPr>
          <a:xfrm>
            <a:off x="895352" y="5975461"/>
            <a:ext cx="139359" cy="93795"/>
          </a:xfrm>
          <a:prstGeom prst="rect">
            <a:avLst/>
          </a:prstGeom>
          <a:blipFill>
            <a:blip r:embed="rId96" cstate="print"/>
            <a:stretch>
              <a:fillRect/>
            </a:stretch>
          </a:blipFill>
        </p:spPr>
        <p:txBody>
          <a:bodyPr wrap="square" lIns="0" tIns="0" rIns="0" bIns="0" rtlCol="0"/>
          <a:lstStyle/>
          <a:p>
            <a:endParaRPr sz="2142"/>
          </a:p>
        </p:txBody>
      </p:sp>
      <p:sp>
        <p:nvSpPr>
          <p:cNvPr id="344" name="bk object 344"/>
          <p:cNvSpPr/>
          <p:nvPr/>
        </p:nvSpPr>
        <p:spPr>
          <a:xfrm>
            <a:off x="179213" y="6187399"/>
            <a:ext cx="136946" cy="98653"/>
          </a:xfrm>
          <a:prstGeom prst="rect">
            <a:avLst/>
          </a:prstGeom>
          <a:blipFill>
            <a:blip r:embed="rId97" cstate="print"/>
            <a:stretch>
              <a:fillRect/>
            </a:stretch>
          </a:blipFill>
        </p:spPr>
        <p:txBody>
          <a:bodyPr wrap="square" lIns="0" tIns="0" rIns="0" bIns="0" rtlCol="0"/>
          <a:lstStyle/>
          <a:p>
            <a:endParaRPr sz="2142"/>
          </a:p>
        </p:txBody>
      </p:sp>
      <p:sp>
        <p:nvSpPr>
          <p:cNvPr id="345" name="bk object 345"/>
          <p:cNvSpPr/>
          <p:nvPr/>
        </p:nvSpPr>
        <p:spPr>
          <a:xfrm>
            <a:off x="592431" y="5618355"/>
            <a:ext cx="141279" cy="98461"/>
          </a:xfrm>
          <a:prstGeom prst="rect">
            <a:avLst/>
          </a:prstGeom>
          <a:blipFill>
            <a:blip r:embed="rId98" cstate="print"/>
            <a:stretch>
              <a:fillRect/>
            </a:stretch>
          </a:blipFill>
        </p:spPr>
        <p:txBody>
          <a:bodyPr wrap="square" lIns="0" tIns="0" rIns="0" bIns="0" rtlCol="0"/>
          <a:lstStyle/>
          <a:p>
            <a:endParaRPr sz="2142"/>
          </a:p>
        </p:txBody>
      </p:sp>
      <p:sp>
        <p:nvSpPr>
          <p:cNvPr id="346" name="bk object 346"/>
          <p:cNvSpPr/>
          <p:nvPr/>
        </p:nvSpPr>
        <p:spPr>
          <a:xfrm>
            <a:off x="307291" y="5705044"/>
            <a:ext cx="133603" cy="103021"/>
          </a:xfrm>
          <a:prstGeom prst="rect">
            <a:avLst/>
          </a:prstGeom>
          <a:blipFill>
            <a:blip r:embed="rId99" cstate="print"/>
            <a:stretch>
              <a:fillRect/>
            </a:stretch>
          </a:blipFill>
        </p:spPr>
        <p:txBody>
          <a:bodyPr wrap="square" lIns="0" tIns="0" rIns="0" bIns="0" rtlCol="0"/>
          <a:lstStyle/>
          <a:p>
            <a:endParaRPr sz="2142"/>
          </a:p>
        </p:txBody>
      </p:sp>
      <p:sp>
        <p:nvSpPr>
          <p:cNvPr id="347" name="bk object 347"/>
          <p:cNvSpPr/>
          <p:nvPr/>
        </p:nvSpPr>
        <p:spPr>
          <a:xfrm>
            <a:off x="1407310" y="5406388"/>
            <a:ext cx="120652" cy="690070"/>
          </a:xfrm>
          <a:custGeom>
            <a:avLst/>
            <a:gdLst/>
            <a:ahLst/>
            <a:cxnLst/>
            <a:rect l="l" t="t" r="r" b="b"/>
            <a:pathLst>
              <a:path w="105409" h="591820">
                <a:moveTo>
                  <a:pt x="105143" y="0"/>
                </a:moveTo>
                <a:lnTo>
                  <a:pt x="7315" y="42392"/>
                </a:lnTo>
                <a:lnTo>
                  <a:pt x="0" y="562216"/>
                </a:lnTo>
                <a:lnTo>
                  <a:pt x="87121" y="591261"/>
                </a:lnTo>
                <a:lnTo>
                  <a:pt x="105143" y="0"/>
                </a:lnTo>
                <a:close/>
              </a:path>
            </a:pathLst>
          </a:custGeom>
          <a:solidFill>
            <a:srgbClr val="AB0779"/>
          </a:solidFill>
        </p:spPr>
        <p:txBody>
          <a:bodyPr wrap="square" lIns="0" tIns="0" rIns="0" bIns="0" rtlCol="0"/>
          <a:lstStyle/>
          <a:p>
            <a:endParaRPr sz="2142"/>
          </a:p>
        </p:txBody>
      </p:sp>
      <p:sp>
        <p:nvSpPr>
          <p:cNvPr id="348" name="bk object 348"/>
          <p:cNvSpPr/>
          <p:nvPr/>
        </p:nvSpPr>
        <p:spPr>
          <a:xfrm>
            <a:off x="1391422" y="5381659"/>
            <a:ext cx="153359" cy="736717"/>
          </a:xfrm>
          <a:custGeom>
            <a:avLst/>
            <a:gdLst/>
            <a:ahLst/>
            <a:cxnLst/>
            <a:rect l="l" t="t" r="r" b="b"/>
            <a:pathLst>
              <a:path w="133984" h="631825">
                <a:moveTo>
                  <a:pt x="133413" y="0"/>
                </a:moveTo>
                <a:lnTo>
                  <a:pt x="7594" y="54521"/>
                </a:lnTo>
                <a:lnTo>
                  <a:pt x="0" y="593267"/>
                </a:lnTo>
                <a:lnTo>
                  <a:pt x="114172" y="631329"/>
                </a:lnTo>
                <a:lnTo>
                  <a:pt x="114748" y="612457"/>
                </a:lnTo>
                <a:lnTo>
                  <a:pt x="101003" y="612457"/>
                </a:lnTo>
                <a:lnTo>
                  <a:pt x="13881" y="583425"/>
                </a:lnTo>
                <a:lnTo>
                  <a:pt x="21196" y="63588"/>
                </a:lnTo>
                <a:lnTo>
                  <a:pt x="119024" y="21196"/>
                </a:lnTo>
                <a:lnTo>
                  <a:pt x="132767" y="21196"/>
                </a:lnTo>
                <a:lnTo>
                  <a:pt x="133413" y="0"/>
                </a:lnTo>
                <a:close/>
              </a:path>
              <a:path w="133984" h="631825">
                <a:moveTo>
                  <a:pt x="132767" y="21196"/>
                </a:moveTo>
                <a:lnTo>
                  <a:pt x="119024" y="21196"/>
                </a:lnTo>
                <a:lnTo>
                  <a:pt x="101003" y="612457"/>
                </a:lnTo>
                <a:lnTo>
                  <a:pt x="114748" y="612457"/>
                </a:lnTo>
                <a:lnTo>
                  <a:pt x="132767" y="21196"/>
                </a:lnTo>
                <a:close/>
              </a:path>
            </a:pathLst>
          </a:custGeom>
          <a:solidFill>
            <a:srgbClr val="C16A9F"/>
          </a:solidFill>
        </p:spPr>
        <p:txBody>
          <a:bodyPr wrap="square" lIns="0" tIns="0" rIns="0" bIns="0" rtlCol="0"/>
          <a:lstStyle/>
          <a:p>
            <a:endParaRPr sz="2142"/>
          </a:p>
        </p:txBody>
      </p:sp>
      <p:sp>
        <p:nvSpPr>
          <p:cNvPr id="349" name="bk object 349"/>
          <p:cNvSpPr/>
          <p:nvPr/>
        </p:nvSpPr>
        <p:spPr>
          <a:xfrm>
            <a:off x="1604816" y="4854466"/>
            <a:ext cx="284942" cy="210545"/>
          </a:xfrm>
          <a:prstGeom prst="rect">
            <a:avLst/>
          </a:prstGeom>
          <a:blipFill>
            <a:blip r:embed="rId100" cstate="print"/>
            <a:stretch>
              <a:fillRect/>
            </a:stretch>
          </a:blipFill>
        </p:spPr>
        <p:txBody>
          <a:bodyPr wrap="square" lIns="0" tIns="0" rIns="0" bIns="0" rtlCol="0"/>
          <a:lstStyle/>
          <a:p>
            <a:endParaRPr sz="2142"/>
          </a:p>
        </p:txBody>
      </p:sp>
      <p:sp>
        <p:nvSpPr>
          <p:cNvPr id="350" name="bk object 350"/>
          <p:cNvSpPr/>
          <p:nvPr/>
        </p:nvSpPr>
        <p:spPr>
          <a:xfrm>
            <a:off x="1573896" y="2626206"/>
            <a:ext cx="154086" cy="591595"/>
          </a:xfrm>
          <a:custGeom>
            <a:avLst/>
            <a:gdLst/>
            <a:ahLst/>
            <a:cxnLst/>
            <a:rect l="l" t="t" r="r" b="b"/>
            <a:pathLst>
              <a:path w="134619" h="507364">
                <a:moveTo>
                  <a:pt x="134112" y="0"/>
                </a:moveTo>
                <a:lnTo>
                  <a:pt x="32905" y="52235"/>
                </a:lnTo>
                <a:lnTo>
                  <a:pt x="0" y="392379"/>
                </a:lnTo>
                <a:lnTo>
                  <a:pt x="91846" y="507187"/>
                </a:lnTo>
                <a:lnTo>
                  <a:pt x="134112" y="0"/>
                </a:lnTo>
                <a:close/>
              </a:path>
            </a:pathLst>
          </a:custGeom>
          <a:solidFill>
            <a:srgbClr val="AB0779"/>
          </a:solidFill>
        </p:spPr>
        <p:txBody>
          <a:bodyPr wrap="square" lIns="0" tIns="0" rIns="0" bIns="0" rtlCol="0"/>
          <a:lstStyle/>
          <a:p>
            <a:endParaRPr sz="2142"/>
          </a:p>
        </p:txBody>
      </p:sp>
      <p:sp>
        <p:nvSpPr>
          <p:cNvPr id="351" name="bk object 351"/>
          <p:cNvSpPr/>
          <p:nvPr/>
        </p:nvSpPr>
        <p:spPr>
          <a:xfrm>
            <a:off x="1557616" y="2598707"/>
            <a:ext cx="188246" cy="660453"/>
          </a:xfrm>
          <a:custGeom>
            <a:avLst/>
            <a:gdLst/>
            <a:ahLst/>
            <a:cxnLst/>
            <a:rect l="l" t="t" r="r" b="b"/>
            <a:pathLst>
              <a:path w="164465" h="566419">
                <a:moveTo>
                  <a:pt x="164071" y="0"/>
                </a:moveTo>
                <a:lnTo>
                  <a:pt x="34175" y="67043"/>
                </a:lnTo>
                <a:lnTo>
                  <a:pt x="0" y="420192"/>
                </a:lnTo>
                <a:lnTo>
                  <a:pt x="116878" y="566293"/>
                </a:lnTo>
                <a:lnTo>
                  <a:pt x="119837" y="530783"/>
                </a:lnTo>
                <a:lnTo>
                  <a:pt x="106057" y="530783"/>
                </a:lnTo>
                <a:lnTo>
                  <a:pt x="14211" y="415963"/>
                </a:lnTo>
                <a:lnTo>
                  <a:pt x="47129" y="75818"/>
                </a:lnTo>
                <a:lnTo>
                  <a:pt x="148323" y="23583"/>
                </a:lnTo>
                <a:lnTo>
                  <a:pt x="162105" y="23583"/>
                </a:lnTo>
                <a:lnTo>
                  <a:pt x="164071" y="0"/>
                </a:lnTo>
                <a:close/>
              </a:path>
              <a:path w="164465" h="566419">
                <a:moveTo>
                  <a:pt x="162105" y="23583"/>
                </a:moveTo>
                <a:lnTo>
                  <a:pt x="148323" y="23583"/>
                </a:lnTo>
                <a:lnTo>
                  <a:pt x="106057" y="530783"/>
                </a:lnTo>
                <a:lnTo>
                  <a:pt x="119837" y="530783"/>
                </a:lnTo>
                <a:lnTo>
                  <a:pt x="162105" y="23583"/>
                </a:lnTo>
                <a:close/>
              </a:path>
            </a:pathLst>
          </a:custGeom>
          <a:solidFill>
            <a:srgbClr val="C16A9F"/>
          </a:solidFill>
        </p:spPr>
        <p:txBody>
          <a:bodyPr wrap="square" lIns="0" tIns="0" rIns="0" bIns="0" rtlCol="0"/>
          <a:lstStyle/>
          <a:p>
            <a:endParaRPr sz="2142"/>
          </a:p>
        </p:txBody>
      </p:sp>
      <p:sp>
        <p:nvSpPr>
          <p:cNvPr id="352" name="bk object 352"/>
          <p:cNvSpPr/>
          <p:nvPr/>
        </p:nvSpPr>
        <p:spPr>
          <a:xfrm>
            <a:off x="2129796" y="1666520"/>
            <a:ext cx="245664" cy="610845"/>
          </a:xfrm>
          <a:custGeom>
            <a:avLst/>
            <a:gdLst/>
            <a:ahLst/>
            <a:cxnLst/>
            <a:rect l="l" t="t" r="r" b="b"/>
            <a:pathLst>
              <a:path w="214630" h="523875">
                <a:moveTo>
                  <a:pt x="208528" y="304419"/>
                </a:moveTo>
                <a:lnTo>
                  <a:pt x="67690" y="304419"/>
                </a:lnTo>
                <a:lnTo>
                  <a:pt x="133299" y="338251"/>
                </a:lnTo>
                <a:lnTo>
                  <a:pt x="150494" y="385546"/>
                </a:lnTo>
                <a:lnTo>
                  <a:pt x="150494" y="430923"/>
                </a:lnTo>
                <a:lnTo>
                  <a:pt x="126441" y="459320"/>
                </a:lnTo>
                <a:lnTo>
                  <a:pt x="86220" y="486829"/>
                </a:lnTo>
                <a:lnTo>
                  <a:pt x="5968" y="486829"/>
                </a:lnTo>
                <a:lnTo>
                  <a:pt x="0" y="523811"/>
                </a:lnTo>
                <a:lnTo>
                  <a:pt x="204927" y="499503"/>
                </a:lnTo>
                <a:lnTo>
                  <a:pt x="208528" y="304419"/>
                </a:lnTo>
                <a:close/>
              </a:path>
              <a:path w="214630" h="523875">
                <a:moveTo>
                  <a:pt x="214147" y="0"/>
                </a:moveTo>
                <a:lnTo>
                  <a:pt x="191503" y="0"/>
                </a:lnTo>
                <a:lnTo>
                  <a:pt x="191503" y="13449"/>
                </a:lnTo>
                <a:lnTo>
                  <a:pt x="167449" y="41859"/>
                </a:lnTo>
                <a:lnTo>
                  <a:pt x="127228" y="69354"/>
                </a:lnTo>
                <a:lnTo>
                  <a:pt x="73380" y="69354"/>
                </a:lnTo>
                <a:lnTo>
                  <a:pt x="35077" y="306590"/>
                </a:lnTo>
                <a:lnTo>
                  <a:pt x="67690" y="304419"/>
                </a:lnTo>
                <a:lnTo>
                  <a:pt x="208528" y="304419"/>
                </a:lnTo>
                <a:lnTo>
                  <a:pt x="214147" y="0"/>
                </a:lnTo>
                <a:close/>
              </a:path>
            </a:pathLst>
          </a:custGeom>
          <a:solidFill>
            <a:srgbClr val="AB0779"/>
          </a:solidFill>
        </p:spPr>
        <p:txBody>
          <a:bodyPr wrap="square" lIns="0" tIns="0" rIns="0" bIns="0" rtlCol="0"/>
          <a:lstStyle/>
          <a:p>
            <a:endParaRPr sz="2142"/>
          </a:p>
        </p:txBody>
      </p:sp>
      <p:sp>
        <p:nvSpPr>
          <p:cNvPr id="353" name="bk object 353"/>
          <p:cNvSpPr/>
          <p:nvPr/>
        </p:nvSpPr>
        <p:spPr>
          <a:xfrm>
            <a:off x="2110958" y="1666519"/>
            <a:ext cx="279825" cy="629356"/>
          </a:xfrm>
          <a:custGeom>
            <a:avLst/>
            <a:gdLst/>
            <a:ahLst/>
            <a:cxnLst/>
            <a:rect l="l" t="t" r="r" b="b"/>
            <a:pathLst>
              <a:path w="244475" h="539750">
                <a:moveTo>
                  <a:pt x="10236" y="476262"/>
                </a:moveTo>
                <a:lnTo>
                  <a:pt x="0" y="539597"/>
                </a:lnTo>
                <a:lnTo>
                  <a:pt x="133027" y="523811"/>
                </a:lnTo>
                <a:lnTo>
                  <a:pt x="16471" y="523811"/>
                </a:lnTo>
                <a:lnTo>
                  <a:pt x="22440" y="486829"/>
                </a:lnTo>
                <a:lnTo>
                  <a:pt x="20218" y="486829"/>
                </a:lnTo>
                <a:lnTo>
                  <a:pt x="10236" y="476262"/>
                </a:lnTo>
                <a:close/>
              </a:path>
              <a:path w="244475" h="539750">
                <a:moveTo>
                  <a:pt x="244348" y="0"/>
                </a:moveTo>
                <a:lnTo>
                  <a:pt x="230606" y="0"/>
                </a:lnTo>
                <a:lnTo>
                  <a:pt x="221399" y="499503"/>
                </a:lnTo>
                <a:lnTo>
                  <a:pt x="16471" y="523811"/>
                </a:lnTo>
                <a:lnTo>
                  <a:pt x="133027" y="523811"/>
                </a:lnTo>
                <a:lnTo>
                  <a:pt x="234911" y="511721"/>
                </a:lnTo>
                <a:lnTo>
                  <a:pt x="244348" y="0"/>
                </a:lnTo>
                <a:close/>
              </a:path>
              <a:path w="244475" h="539750">
                <a:moveTo>
                  <a:pt x="89839" y="69354"/>
                </a:moveTo>
                <a:lnTo>
                  <a:pt x="75933" y="69354"/>
                </a:lnTo>
                <a:lnTo>
                  <a:pt x="36385" y="314274"/>
                </a:lnTo>
                <a:lnTo>
                  <a:pt x="51054" y="306628"/>
                </a:lnTo>
                <a:lnTo>
                  <a:pt x="51536" y="306590"/>
                </a:lnTo>
                <a:lnTo>
                  <a:pt x="89839" y="69354"/>
                </a:lnTo>
                <a:close/>
              </a:path>
            </a:pathLst>
          </a:custGeom>
          <a:solidFill>
            <a:srgbClr val="C16A9F"/>
          </a:solidFill>
        </p:spPr>
        <p:txBody>
          <a:bodyPr wrap="square" lIns="0" tIns="0" rIns="0" bIns="0" rtlCol="0"/>
          <a:lstStyle/>
          <a:p>
            <a:endParaRPr sz="2142"/>
          </a:p>
        </p:txBody>
      </p:sp>
      <p:sp>
        <p:nvSpPr>
          <p:cNvPr id="354" name="bk object 354"/>
          <p:cNvSpPr/>
          <p:nvPr/>
        </p:nvSpPr>
        <p:spPr>
          <a:xfrm>
            <a:off x="2082479" y="2299385"/>
            <a:ext cx="421555" cy="585670"/>
          </a:xfrm>
          <a:custGeom>
            <a:avLst/>
            <a:gdLst/>
            <a:ahLst/>
            <a:cxnLst/>
            <a:rect l="l" t="t" r="r" b="b"/>
            <a:pathLst>
              <a:path w="368300" h="502285">
                <a:moveTo>
                  <a:pt x="255968" y="0"/>
                </a:moveTo>
                <a:lnTo>
                  <a:pt x="31445" y="21386"/>
                </a:lnTo>
                <a:lnTo>
                  <a:pt x="0" y="189064"/>
                </a:lnTo>
                <a:lnTo>
                  <a:pt x="98933" y="217335"/>
                </a:lnTo>
                <a:lnTo>
                  <a:pt x="268859" y="300405"/>
                </a:lnTo>
                <a:lnTo>
                  <a:pt x="333794" y="395909"/>
                </a:lnTo>
                <a:lnTo>
                  <a:pt x="368261" y="501777"/>
                </a:lnTo>
                <a:lnTo>
                  <a:pt x="365493" y="467093"/>
                </a:lnTo>
                <a:lnTo>
                  <a:pt x="328295" y="303415"/>
                </a:lnTo>
                <a:lnTo>
                  <a:pt x="287388" y="80289"/>
                </a:lnTo>
                <a:lnTo>
                  <a:pt x="255968" y="0"/>
                </a:lnTo>
                <a:close/>
              </a:path>
            </a:pathLst>
          </a:custGeom>
          <a:solidFill>
            <a:srgbClr val="AB0779"/>
          </a:solidFill>
        </p:spPr>
        <p:txBody>
          <a:bodyPr wrap="square" lIns="0" tIns="0" rIns="0" bIns="0" rtlCol="0"/>
          <a:lstStyle/>
          <a:p>
            <a:endParaRPr sz="2142"/>
          </a:p>
        </p:txBody>
      </p:sp>
      <p:sp>
        <p:nvSpPr>
          <p:cNvPr id="355" name="bk object 355"/>
          <p:cNvSpPr/>
          <p:nvPr/>
        </p:nvSpPr>
        <p:spPr>
          <a:xfrm>
            <a:off x="2064397" y="2282296"/>
            <a:ext cx="460803" cy="672300"/>
          </a:xfrm>
          <a:custGeom>
            <a:avLst/>
            <a:gdLst/>
            <a:ahLst/>
            <a:cxnLst/>
            <a:rect l="l" t="t" r="r" b="b"/>
            <a:pathLst>
              <a:path w="402589" h="576580">
                <a:moveTo>
                  <a:pt x="280784" y="0"/>
                </a:moveTo>
                <a:lnTo>
                  <a:pt x="35648" y="23342"/>
                </a:lnTo>
                <a:lnTo>
                  <a:pt x="0" y="213486"/>
                </a:lnTo>
                <a:lnTo>
                  <a:pt x="109804" y="244856"/>
                </a:lnTo>
                <a:lnTo>
                  <a:pt x="275348" y="325793"/>
                </a:lnTo>
                <a:lnTo>
                  <a:pt x="337146" y="416661"/>
                </a:lnTo>
                <a:lnTo>
                  <a:pt x="389026" y="576021"/>
                </a:lnTo>
                <a:lnTo>
                  <a:pt x="402399" y="573341"/>
                </a:lnTo>
                <a:lnTo>
                  <a:pt x="397846" y="516420"/>
                </a:lnTo>
                <a:lnTo>
                  <a:pt x="384073" y="516420"/>
                </a:lnTo>
                <a:lnTo>
                  <a:pt x="349605" y="410552"/>
                </a:lnTo>
                <a:lnTo>
                  <a:pt x="284657" y="315061"/>
                </a:lnTo>
                <a:lnTo>
                  <a:pt x="114731" y="231990"/>
                </a:lnTo>
                <a:lnTo>
                  <a:pt x="15811" y="203720"/>
                </a:lnTo>
                <a:lnTo>
                  <a:pt x="47244" y="36042"/>
                </a:lnTo>
                <a:lnTo>
                  <a:pt x="271767" y="14655"/>
                </a:lnTo>
                <a:lnTo>
                  <a:pt x="286518" y="14655"/>
                </a:lnTo>
                <a:lnTo>
                  <a:pt x="280784" y="0"/>
                </a:lnTo>
                <a:close/>
              </a:path>
              <a:path w="402589" h="576580">
                <a:moveTo>
                  <a:pt x="286518" y="14655"/>
                </a:moveTo>
                <a:lnTo>
                  <a:pt x="271767" y="14655"/>
                </a:lnTo>
                <a:lnTo>
                  <a:pt x="303187" y="94945"/>
                </a:lnTo>
                <a:lnTo>
                  <a:pt x="344093" y="318071"/>
                </a:lnTo>
                <a:lnTo>
                  <a:pt x="381292" y="481749"/>
                </a:lnTo>
                <a:lnTo>
                  <a:pt x="384073" y="516420"/>
                </a:lnTo>
                <a:lnTo>
                  <a:pt x="397846" y="516420"/>
                </a:lnTo>
                <a:lnTo>
                  <a:pt x="394906" y="479666"/>
                </a:lnTo>
                <a:lnTo>
                  <a:pt x="357506" y="315061"/>
                </a:lnTo>
                <a:lnTo>
                  <a:pt x="316458" y="91173"/>
                </a:lnTo>
                <a:lnTo>
                  <a:pt x="286518" y="14655"/>
                </a:lnTo>
                <a:close/>
              </a:path>
            </a:pathLst>
          </a:custGeom>
          <a:solidFill>
            <a:srgbClr val="C16A9F"/>
          </a:solidFill>
        </p:spPr>
        <p:txBody>
          <a:bodyPr wrap="square" lIns="0" tIns="0" rIns="0" bIns="0" rtlCol="0"/>
          <a:lstStyle/>
          <a:p>
            <a:endParaRPr sz="2142"/>
          </a:p>
        </p:txBody>
      </p:sp>
      <p:sp>
        <p:nvSpPr>
          <p:cNvPr id="356" name="bk object 356"/>
          <p:cNvSpPr/>
          <p:nvPr/>
        </p:nvSpPr>
        <p:spPr>
          <a:xfrm>
            <a:off x="2009580" y="2942142"/>
            <a:ext cx="392482" cy="202875"/>
          </a:xfrm>
          <a:custGeom>
            <a:avLst/>
            <a:gdLst/>
            <a:ahLst/>
            <a:cxnLst/>
            <a:rect l="l" t="t" r="r" b="b"/>
            <a:pathLst>
              <a:path w="342900" h="173989">
                <a:moveTo>
                  <a:pt x="340469" y="127850"/>
                </a:moveTo>
                <a:lnTo>
                  <a:pt x="202260" y="127850"/>
                </a:lnTo>
                <a:lnTo>
                  <a:pt x="342874" y="173558"/>
                </a:lnTo>
                <a:lnTo>
                  <a:pt x="340469" y="127850"/>
                </a:lnTo>
                <a:close/>
              </a:path>
              <a:path w="342900" h="173989">
                <a:moveTo>
                  <a:pt x="192468" y="0"/>
                </a:moveTo>
                <a:lnTo>
                  <a:pt x="95910" y="3568"/>
                </a:lnTo>
                <a:lnTo>
                  <a:pt x="31623" y="64287"/>
                </a:lnTo>
                <a:lnTo>
                  <a:pt x="0" y="130695"/>
                </a:lnTo>
                <a:lnTo>
                  <a:pt x="36893" y="127850"/>
                </a:lnTo>
                <a:lnTo>
                  <a:pt x="340469" y="127850"/>
                </a:lnTo>
                <a:lnTo>
                  <a:pt x="339763" y="114427"/>
                </a:lnTo>
                <a:lnTo>
                  <a:pt x="297078" y="43281"/>
                </a:lnTo>
                <a:lnTo>
                  <a:pt x="192468" y="0"/>
                </a:lnTo>
                <a:close/>
              </a:path>
            </a:pathLst>
          </a:custGeom>
          <a:solidFill>
            <a:srgbClr val="AB0779"/>
          </a:solidFill>
        </p:spPr>
        <p:txBody>
          <a:bodyPr wrap="square" lIns="0" tIns="0" rIns="0" bIns="0" rtlCol="0"/>
          <a:lstStyle/>
          <a:p>
            <a:endParaRPr sz="2142"/>
          </a:p>
        </p:txBody>
      </p:sp>
      <p:sp>
        <p:nvSpPr>
          <p:cNvPr id="357" name="bk object 357"/>
          <p:cNvSpPr/>
          <p:nvPr/>
        </p:nvSpPr>
        <p:spPr>
          <a:xfrm>
            <a:off x="1983721" y="2926016"/>
            <a:ext cx="435364" cy="241376"/>
          </a:xfrm>
          <a:custGeom>
            <a:avLst/>
            <a:gdLst/>
            <a:ahLst/>
            <a:cxnLst/>
            <a:rect l="l" t="t" r="r" b="b"/>
            <a:pathLst>
              <a:path w="380364" h="207010">
                <a:moveTo>
                  <a:pt x="267104" y="155422"/>
                </a:moveTo>
                <a:lnTo>
                  <a:pt x="222681" y="155422"/>
                </a:lnTo>
                <a:lnTo>
                  <a:pt x="380250" y="206641"/>
                </a:lnTo>
                <a:lnTo>
                  <a:pt x="379237" y="187388"/>
                </a:lnTo>
                <a:lnTo>
                  <a:pt x="365480" y="187388"/>
                </a:lnTo>
                <a:lnTo>
                  <a:pt x="267104" y="155422"/>
                </a:lnTo>
                <a:close/>
              </a:path>
              <a:path w="380364" h="207010">
                <a:moveTo>
                  <a:pt x="251010" y="13842"/>
                </a:moveTo>
                <a:lnTo>
                  <a:pt x="215074" y="13843"/>
                </a:lnTo>
                <a:lnTo>
                  <a:pt x="319684" y="57124"/>
                </a:lnTo>
                <a:lnTo>
                  <a:pt x="362369" y="128257"/>
                </a:lnTo>
                <a:lnTo>
                  <a:pt x="365480" y="187388"/>
                </a:lnTo>
                <a:lnTo>
                  <a:pt x="379237" y="187388"/>
                </a:lnTo>
                <a:lnTo>
                  <a:pt x="375907" y="124129"/>
                </a:lnTo>
                <a:lnTo>
                  <a:pt x="329133" y="46164"/>
                </a:lnTo>
                <a:lnTo>
                  <a:pt x="251010" y="13842"/>
                </a:lnTo>
                <a:close/>
              </a:path>
              <a:path w="380364" h="207010">
                <a:moveTo>
                  <a:pt x="217550" y="0"/>
                </a:moveTo>
                <a:lnTo>
                  <a:pt x="112839" y="3873"/>
                </a:lnTo>
                <a:lnTo>
                  <a:pt x="42925" y="69900"/>
                </a:lnTo>
                <a:lnTo>
                  <a:pt x="0" y="160045"/>
                </a:lnTo>
                <a:lnTo>
                  <a:pt x="60032" y="155422"/>
                </a:lnTo>
                <a:lnTo>
                  <a:pt x="267104" y="155422"/>
                </a:lnTo>
                <a:lnTo>
                  <a:pt x="233569" y="144526"/>
                </a:lnTo>
                <a:lnTo>
                  <a:pt x="22605" y="144526"/>
                </a:lnTo>
                <a:lnTo>
                  <a:pt x="54228" y="78117"/>
                </a:lnTo>
                <a:lnTo>
                  <a:pt x="118503" y="17411"/>
                </a:lnTo>
                <a:lnTo>
                  <a:pt x="215074" y="13843"/>
                </a:lnTo>
                <a:lnTo>
                  <a:pt x="251010" y="13842"/>
                </a:lnTo>
                <a:lnTo>
                  <a:pt x="217550" y="0"/>
                </a:lnTo>
                <a:close/>
              </a:path>
              <a:path w="380364" h="207010">
                <a:moveTo>
                  <a:pt x="224853" y="141693"/>
                </a:moveTo>
                <a:lnTo>
                  <a:pt x="59499" y="141693"/>
                </a:lnTo>
                <a:lnTo>
                  <a:pt x="22605" y="144526"/>
                </a:lnTo>
                <a:lnTo>
                  <a:pt x="233569" y="144526"/>
                </a:lnTo>
                <a:lnTo>
                  <a:pt x="224853" y="141693"/>
                </a:lnTo>
                <a:close/>
              </a:path>
            </a:pathLst>
          </a:custGeom>
          <a:solidFill>
            <a:srgbClr val="C16A9F"/>
          </a:solidFill>
        </p:spPr>
        <p:txBody>
          <a:bodyPr wrap="square" lIns="0" tIns="0" rIns="0" bIns="0" rtlCol="0"/>
          <a:lstStyle/>
          <a:p>
            <a:endParaRPr sz="2142"/>
          </a:p>
        </p:txBody>
      </p:sp>
      <p:sp>
        <p:nvSpPr>
          <p:cNvPr id="358" name="bk object 358"/>
          <p:cNvSpPr/>
          <p:nvPr/>
        </p:nvSpPr>
        <p:spPr>
          <a:xfrm>
            <a:off x="2272020" y="2776169"/>
            <a:ext cx="209324" cy="268032"/>
          </a:xfrm>
          <a:custGeom>
            <a:avLst/>
            <a:gdLst/>
            <a:ahLst/>
            <a:cxnLst/>
            <a:rect l="l" t="t" r="r" b="b"/>
            <a:pathLst>
              <a:path w="182880" h="229869">
                <a:moveTo>
                  <a:pt x="44996" y="0"/>
                </a:moveTo>
                <a:lnTo>
                  <a:pt x="0" y="36004"/>
                </a:lnTo>
                <a:lnTo>
                  <a:pt x="144487" y="229831"/>
                </a:lnTo>
                <a:lnTo>
                  <a:pt x="182600" y="197586"/>
                </a:lnTo>
                <a:lnTo>
                  <a:pt x="44996" y="0"/>
                </a:lnTo>
                <a:close/>
              </a:path>
            </a:pathLst>
          </a:custGeom>
          <a:solidFill>
            <a:srgbClr val="AB0779"/>
          </a:solidFill>
        </p:spPr>
        <p:txBody>
          <a:bodyPr wrap="square" lIns="0" tIns="0" rIns="0" bIns="0" rtlCol="0"/>
          <a:lstStyle/>
          <a:p>
            <a:endParaRPr sz="2142"/>
          </a:p>
        </p:txBody>
      </p:sp>
      <p:sp>
        <p:nvSpPr>
          <p:cNvPr id="359" name="bk object 359"/>
          <p:cNvSpPr/>
          <p:nvPr/>
        </p:nvSpPr>
        <p:spPr>
          <a:xfrm>
            <a:off x="2250318" y="2752980"/>
            <a:ext cx="252206" cy="314678"/>
          </a:xfrm>
          <a:custGeom>
            <a:avLst/>
            <a:gdLst/>
            <a:ahLst/>
            <a:cxnLst/>
            <a:rect l="l" t="t" r="r" b="b"/>
            <a:pathLst>
              <a:path w="220344" h="269875">
                <a:moveTo>
                  <a:pt x="20456" y="54686"/>
                </a:moveTo>
                <a:lnTo>
                  <a:pt x="9474" y="54686"/>
                </a:lnTo>
                <a:lnTo>
                  <a:pt x="3962" y="58788"/>
                </a:lnTo>
                <a:lnTo>
                  <a:pt x="161150" y="269646"/>
                </a:lnTo>
                <a:lnTo>
                  <a:pt x="184702" y="249720"/>
                </a:lnTo>
                <a:lnTo>
                  <a:pt x="163436" y="249720"/>
                </a:lnTo>
                <a:lnTo>
                  <a:pt x="18948" y="55892"/>
                </a:lnTo>
                <a:lnTo>
                  <a:pt x="20456" y="54686"/>
                </a:lnTo>
                <a:close/>
              </a:path>
              <a:path w="220344" h="269875">
                <a:moveTo>
                  <a:pt x="80686" y="19900"/>
                </a:moveTo>
                <a:lnTo>
                  <a:pt x="63944" y="19900"/>
                </a:lnTo>
                <a:lnTo>
                  <a:pt x="201549" y="217474"/>
                </a:lnTo>
                <a:lnTo>
                  <a:pt x="163436" y="249720"/>
                </a:lnTo>
                <a:lnTo>
                  <a:pt x="184702" y="249720"/>
                </a:lnTo>
                <a:lnTo>
                  <a:pt x="219964" y="219887"/>
                </a:lnTo>
                <a:lnTo>
                  <a:pt x="80686" y="19900"/>
                </a:lnTo>
                <a:close/>
              </a:path>
              <a:path w="220344" h="269875">
                <a:moveTo>
                  <a:pt x="66827" y="0"/>
                </a:moveTo>
                <a:lnTo>
                  <a:pt x="0" y="53467"/>
                </a:lnTo>
                <a:lnTo>
                  <a:pt x="3962" y="58788"/>
                </a:lnTo>
                <a:lnTo>
                  <a:pt x="9474" y="54686"/>
                </a:lnTo>
                <a:lnTo>
                  <a:pt x="20456" y="54686"/>
                </a:lnTo>
                <a:lnTo>
                  <a:pt x="63944" y="19900"/>
                </a:lnTo>
                <a:lnTo>
                  <a:pt x="80686" y="19900"/>
                </a:lnTo>
                <a:lnTo>
                  <a:pt x="66827" y="0"/>
                </a:lnTo>
                <a:close/>
              </a:path>
            </a:pathLst>
          </a:custGeom>
          <a:solidFill>
            <a:srgbClr val="C16A9F"/>
          </a:solidFill>
        </p:spPr>
        <p:txBody>
          <a:bodyPr wrap="square" lIns="0" tIns="0" rIns="0" bIns="0" rtlCol="0"/>
          <a:lstStyle/>
          <a:p>
            <a:endParaRPr sz="2142"/>
          </a:p>
        </p:txBody>
      </p:sp>
      <p:sp>
        <p:nvSpPr>
          <p:cNvPr id="360" name="bk object 360"/>
          <p:cNvSpPr/>
          <p:nvPr/>
        </p:nvSpPr>
        <p:spPr>
          <a:xfrm>
            <a:off x="2166646" y="2707401"/>
            <a:ext cx="87218" cy="27395"/>
          </a:xfrm>
          <a:custGeom>
            <a:avLst/>
            <a:gdLst/>
            <a:ahLst/>
            <a:cxnLst/>
            <a:rect l="l" t="t" r="r" b="b"/>
            <a:pathLst>
              <a:path w="76200" h="23494">
                <a:moveTo>
                  <a:pt x="75717" y="0"/>
                </a:moveTo>
                <a:lnTo>
                  <a:pt x="0" y="0"/>
                </a:lnTo>
                <a:lnTo>
                  <a:pt x="0" y="16637"/>
                </a:lnTo>
                <a:lnTo>
                  <a:pt x="75717" y="22936"/>
                </a:lnTo>
                <a:lnTo>
                  <a:pt x="75717" y="0"/>
                </a:lnTo>
                <a:close/>
              </a:path>
            </a:pathLst>
          </a:custGeom>
          <a:solidFill>
            <a:srgbClr val="AB0779"/>
          </a:solidFill>
        </p:spPr>
        <p:txBody>
          <a:bodyPr wrap="square" lIns="0" tIns="0" rIns="0" bIns="0" rtlCol="0"/>
          <a:lstStyle/>
          <a:p>
            <a:endParaRPr sz="2142"/>
          </a:p>
        </p:txBody>
      </p:sp>
      <p:sp>
        <p:nvSpPr>
          <p:cNvPr id="361" name="bk object 361"/>
          <p:cNvSpPr/>
          <p:nvPr/>
        </p:nvSpPr>
        <p:spPr>
          <a:xfrm>
            <a:off x="2150903" y="2691377"/>
            <a:ext cx="118471" cy="60713"/>
          </a:xfrm>
          <a:custGeom>
            <a:avLst/>
            <a:gdLst/>
            <a:ahLst/>
            <a:cxnLst/>
            <a:rect l="l" t="t" r="r" b="b"/>
            <a:pathLst>
              <a:path w="103505" h="52069">
                <a:moveTo>
                  <a:pt x="103200" y="0"/>
                </a:moveTo>
                <a:lnTo>
                  <a:pt x="0" y="0"/>
                </a:lnTo>
                <a:lnTo>
                  <a:pt x="0" y="43002"/>
                </a:lnTo>
                <a:lnTo>
                  <a:pt x="103200" y="51600"/>
                </a:lnTo>
                <a:lnTo>
                  <a:pt x="103200" y="36677"/>
                </a:lnTo>
                <a:lnTo>
                  <a:pt x="89458" y="36677"/>
                </a:lnTo>
                <a:lnTo>
                  <a:pt x="13741" y="30365"/>
                </a:lnTo>
                <a:lnTo>
                  <a:pt x="13741" y="13728"/>
                </a:lnTo>
                <a:lnTo>
                  <a:pt x="103200" y="13728"/>
                </a:lnTo>
                <a:lnTo>
                  <a:pt x="103200" y="0"/>
                </a:lnTo>
                <a:close/>
              </a:path>
              <a:path w="103505" h="52069">
                <a:moveTo>
                  <a:pt x="103200" y="13728"/>
                </a:moveTo>
                <a:lnTo>
                  <a:pt x="89458" y="13728"/>
                </a:lnTo>
                <a:lnTo>
                  <a:pt x="89458" y="36677"/>
                </a:lnTo>
                <a:lnTo>
                  <a:pt x="103200" y="36677"/>
                </a:lnTo>
                <a:lnTo>
                  <a:pt x="103200" y="13728"/>
                </a:lnTo>
                <a:close/>
              </a:path>
            </a:pathLst>
          </a:custGeom>
          <a:solidFill>
            <a:srgbClr val="C16A9F"/>
          </a:solidFill>
        </p:spPr>
        <p:txBody>
          <a:bodyPr wrap="square" lIns="0" tIns="0" rIns="0" bIns="0" rtlCol="0"/>
          <a:lstStyle/>
          <a:p>
            <a:endParaRPr sz="2142"/>
          </a:p>
        </p:txBody>
      </p:sp>
      <p:sp>
        <p:nvSpPr>
          <p:cNvPr id="362" name="bk object 362"/>
          <p:cNvSpPr/>
          <p:nvPr/>
        </p:nvSpPr>
        <p:spPr>
          <a:xfrm>
            <a:off x="2102628" y="2586223"/>
            <a:ext cx="134388" cy="78498"/>
          </a:xfrm>
          <a:prstGeom prst="rect">
            <a:avLst/>
          </a:prstGeom>
          <a:blipFill>
            <a:blip r:embed="rId101" cstate="print"/>
            <a:stretch>
              <a:fillRect/>
            </a:stretch>
          </a:blipFill>
        </p:spPr>
        <p:txBody>
          <a:bodyPr wrap="square" lIns="0" tIns="0" rIns="0" bIns="0" rtlCol="0"/>
          <a:lstStyle/>
          <a:p>
            <a:endParaRPr sz="2142"/>
          </a:p>
        </p:txBody>
      </p:sp>
      <p:sp>
        <p:nvSpPr>
          <p:cNvPr id="363" name="bk object 363"/>
          <p:cNvSpPr/>
          <p:nvPr/>
        </p:nvSpPr>
        <p:spPr>
          <a:xfrm>
            <a:off x="2457780" y="3147089"/>
            <a:ext cx="75763" cy="134001"/>
          </a:xfrm>
          <a:prstGeom prst="rect">
            <a:avLst/>
          </a:prstGeom>
          <a:blipFill>
            <a:blip r:embed="rId102" cstate="print"/>
            <a:stretch>
              <a:fillRect/>
            </a:stretch>
          </a:blipFill>
        </p:spPr>
        <p:txBody>
          <a:bodyPr wrap="square" lIns="0" tIns="0" rIns="0" bIns="0" rtlCol="0"/>
          <a:lstStyle/>
          <a:p>
            <a:endParaRPr sz="2142"/>
          </a:p>
        </p:txBody>
      </p:sp>
      <p:sp>
        <p:nvSpPr>
          <p:cNvPr id="364" name="bk object 364"/>
          <p:cNvSpPr/>
          <p:nvPr/>
        </p:nvSpPr>
        <p:spPr>
          <a:xfrm>
            <a:off x="2585613" y="3919273"/>
            <a:ext cx="76432" cy="149119"/>
          </a:xfrm>
          <a:prstGeom prst="rect">
            <a:avLst/>
          </a:prstGeom>
          <a:blipFill>
            <a:blip r:embed="rId103" cstate="print"/>
            <a:stretch>
              <a:fillRect/>
            </a:stretch>
          </a:blipFill>
        </p:spPr>
        <p:txBody>
          <a:bodyPr wrap="square" lIns="0" tIns="0" rIns="0" bIns="0" rtlCol="0"/>
          <a:lstStyle/>
          <a:p>
            <a:endParaRPr sz="2142"/>
          </a:p>
        </p:txBody>
      </p:sp>
      <p:sp>
        <p:nvSpPr>
          <p:cNvPr id="365" name="bk object 365"/>
          <p:cNvSpPr/>
          <p:nvPr/>
        </p:nvSpPr>
        <p:spPr>
          <a:xfrm>
            <a:off x="1171330" y="2950346"/>
            <a:ext cx="160990" cy="133393"/>
          </a:xfrm>
          <a:prstGeom prst="rect">
            <a:avLst/>
          </a:prstGeom>
          <a:blipFill>
            <a:blip r:embed="rId104" cstate="print"/>
            <a:stretch>
              <a:fillRect/>
            </a:stretch>
          </a:blipFill>
        </p:spPr>
        <p:txBody>
          <a:bodyPr wrap="square" lIns="0" tIns="0" rIns="0" bIns="0" rtlCol="0"/>
          <a:lstStyle/>
          <a:p>
            <a:endParaRPr sz="2142"/>
          </a:p>
        </p:txBody>
      </p:sp>
      <p:sp>
        <p:nvSpPr>
          <p:cNvPr id="366" name="bk object 366"/>
          <p:cNvSpPr/>
          <p:nvPr/>
        </p:nvSpPr>
        <p:spPr>
          <a:xfrm>
            <a:off x="1962309" y="2387140"/>
            <a:ext cx="94602" cy="137703"/>
          </a:xfrm>
          <a:prstGeom prst="rect">
            <a:avLst/>
          </a:prstGeom>
          <a:blipFill>
            <a:blip r:embed="rId105" cstate="print"/>
            <a:stretch>
              <a:fillRect/>
            </a:stretch>
          </a:blipFill>
        </p:spPr>
        <p:txBody>
          <a:bodyPr wrap="square" lIns="0" tIns="0" rIns="0" bIns="0" rtlCol="0"/>
          <a:lstStyle/>
          <a:p>
            <a:endParaRPr sz="2142"/>
          </a:p>
        </p:txBody>
      </p:sp>
      <p:sp>
        <p:nvSpPr>
          <p:cNvPr id="367" name="bk object 367"/>
          <p:cNvSpPr/>
          <p:nvPr/>
        </p:nvSpPr>
        <p:spPr>
          <a:xfrm>
            <a:off x="1923395" y="1909065"/>
            <a:ext cx="90910" cy="135111"/>
          </a:xfrm>
          <a:prstGeom prst="rect">
            <a:avLst/>
          </a:prstGeom>
          <a:blipFill>
            <a:blip r:embed="rId106" cstate="print"/>
            <a:stretch>
              <a:fillRect/>
            </a:stretch>
          </a:blipFill>
        </p:spPr>
        <p:txBody>
          <a:bodyPr wrap="square" lIns="0" tIns="0" rIns="0" bIns="0" rtlCol="0"/>
          <a:lstStyle/>
          <a:p>
            <a:endParaRPr sz="2142"/>
          </a:p>
        </p:txBody>
      </p:sp>
      <p:sp>
        <p:nvSpPr>
          <p:cNvPr id="368" name="bk object 368"/>
          <p:cNvSpPr/>
          <p:nvPr/>
        </p:nvSpPr>
        <p:spPr>
          <a:xfrm>
            <a:off x="2086348" y="2021491"/>
            <a:ext cx="215705" cy="212677"/>
          </a:xfrm>
          <a:prstGeom prst="rect">
            <a:avLst/>
          </a:prstGeom>
          <a:blipFill>
            <a:blip r:embed="rId107" cstate="print"/>
            <a:stretch>
              <a:fillRect/>
            </a:stretch>
          </a:blipFill>
        </p:spPr>
        <p:txBody>
          <a:bodyPr wrap="square" lIns="0" tIns="0" rIns="0" bIns="0" rtlCol="0"/>
          <a:lstStyle/>
          <a:p>
            <a:endParaRPr sz="2142"/>
          </a:p>
        </p:txBody>
      </p:sp>
      <p:sp>
        <p:nvSpPr>
          <p:cNvPr id="369" name="bk object 369"/>
          <p:cNvSpPr/>
          <p:nvPr/>
        </p:nvSpPr>
        <p:spPr>
          <a:xfrm>
            <a:off x="2135887" y="1666519"/>
            <a:ext cx="213102" cy="80868"/>
          </a:xfrm>
          <a:prstGeom prst="rect">
            <a:avLst/>
          </a:prstGeom>
          <a:blipFill>
            <a:blip r:embed="rId108" cstate="print"/>
            <a:stretch>
              <a:fillRect/>
            </a:stretch>
          </a:blipFill>
        </p:spPr>
        <p:txBody>
          <a:bodyPr wrap="square" lIns="0" tIns="0" rIns="0" bIns="0" rtlCol="0"/>
          <a:lstStyle/>
          <a:p>
            <a:endParaRPr sz="2142"/>
          </a:p>
        </p:txBody>
      </p:sp>
      <p:sp>
        <p:nvSpPr>
          <p:cNvPr id="370" name="bk object 370"/>
          <p:cNvSpPr/>
          <p:nvPr/>
        </p:nvSpPr>
        <p:spPr>
          <a:xfrm>
            <a:off x="9251935" y="1666519"/>
            <a:ext cx="1363512" cy="5889290"/>
          </a:xfrm>
          <a:custGeom>
            <a:avLst/>
            <a:gdLst/>
            <a:ahLst/>
            <a:cxnLst/>
            <a:rect l="l" t="t" r="r" b="b"/>
            <a:pathLst>
              <a:path w="1191259" h="5050790">
                <a:moveTo>
                  <a:pt x="882497" y="0"/>
                </a:moveTo>
                <a:lnTo>
                  <a:pt x="233324" y="0"/>
                </a:lnTo>
                <a:lnTo>
                  <a:pt x="276580" y="201904"/>
                </a:lnTo>
                <a:lnTo>
                  <a:pt x="403783" y="590994"/>
                </a:lnTo>
                <a:lnTo>
                  <a:pt x="254507" y="1262773"/>
                </a:lnTo>
                <a:lnTo>
                  <a:pt x="291744" y="1761782"/>
                </a:lnTo>
                <a:lnTo>
                  <a:pt x="254444" y="2201862"/>
                </a:lnTo>
                <a:lnTo>
                  <a:pt x="254444" y="3297389"/>
                </a:lnTo>
                <a:lnTo>
                  <a:pt x="261899" y="3796550"/>
                </a:lnTo>
                <a:lnTo>
                  <a:pt x="314197" y="4409147"/>
                </a:lnTo>
                <a:lnTo>
                  <a:pt x="160527" y="4821428"/>
                </a:lnTo>
                <a:lnTo>
                  <a:pt x="0" y="5050751"/>
                </a:lnTo>
                <a:lnTo>
                  <a:pt x="582929" y="5050751"/>
                </a:lnTo>
                <a:lnTo>
                  <a:pt x="598576" y="4798910"/>
                </a:lnTo>
                <a:lnTo>
                  <a:pt x="658291" y="4339844"/>
                </a:lnTo>
                <a:lnTo>
                  <a:pt x="829843" y="3631247"/>
                </a:lnTo>
                <a:lnTo>
                  <a:pt x="1023658" y="2848521"/>
                </a:lnTo>
                <a:lnTo>
                  <a:pt x="1191082" y="2115566"/>
                </a:lnTo>
                <a:lnTo>
                  <a:pt x="1120457" y="1632292"/>
                </a:lnTo>
                <a:lnTo>
                  <a:pt x="967625" y="607199"/>
                </a:lnTo>
                <a:lnTo>
                  <a:pt x="882497" y="0"/>
                </a:lnTo>
                <a:close/>
              </a:path>
            </a:pathLst>
          </a:custGeom>
          <a:solidFill>
            <a:srgbClr val="AB0779"/>
          </a:solidFill>
        </p:spPr>
        <p:txBody>
          <a:bodyPr wrap="square" lIns="0" tIns="0" rIns="0" bIns="0" rtlCol="0"/>
          <a:lstStyle/>
          <a:p>
            <a:endParaRPr sz="2142"/>
          </a:p>
        </p:txBody>
      </p:sp>
      <p:sp>
        <p:nvSpPr>
          <p:cNvPr id="371" name="bk object 371"/>
          <p:cNvSpPr/>
          <p:nvPr/>
        </p:nvSpPr>
        <p:spPr>
          <a:xfrm>
            <a:off x="8382746" y="1666519"/>
            <a:ext cx="598899" cy="5889290"/>
          </a:xfrm>
          <a:custGeom>
            <a:avLst/>
            <a:gdLst/>
            <a:ahLst/>
            <a:cxnLst/>
            <a:rect l="l" t="t" r="r" b="b"/>
            <a:pathLst>
              <a:path w="523240" h="5050790">
                <a:moveTo>
                  <a:pt x="469544" y="0"/>
                </a:moveTo>
                <a:lnTo>
                  <a:pt x="68808" y="0"/>
                </a:lnTo>
                <a:lnTo>
                  <a:pt x="29756" y="167398"/>
                </a:lnTo>
                <a:lnTo>
                  <a:pt x="0" y="710361"/>
                </a:lnTo>
                <a:lnTo>
                  <a:pt x="52171" y="1112824"/>
                </a:lnTo>
                <a:lnTo>
                  <a:pt x="37261" y="1671612"/>
                </a:lnTo>
                <a:lnTo>
                  <a:pt x="104432" y="1970138"/>
                </a:lnTo>
                <a:lnTo>
                  <a:pt x="101" y="2797352"/>
                </a:lnTo>
                <a:lnTo>
                  <a:pt x="141503" y="3258769"/>
                </a:lnTo>
                <a:lnTo>
                  <a:pt x="238544" y="4154525"/>
                </a:lnTo>
                <a:lnTo>
                  <a:pt x="216128" y="4595520"/>
                </a:lnTo>
                <a:lnTo>
                  <a:pt x="137947" y="4930571"/>
                </a:lnTo>
                <a:lnTo>
                  <a:pt x="146659" y="5050751"/>
                </a:lnTo>
                <a:lnTo>
                  <a:pt x="307162" y="5050751"/>
                </a:lnTo>
                <a:lnTo>
                  <a:pt x="329222" y="4697831"/>
                </a:lnTo>
                <a:lnTo>
                  <a:pt x="500608" y="4042079"/>
                </a:lnTo>
                <a:lnTo>
                  <a:pt x="485711" y="3215538"/>
                </a:lnTo>
                <a:lnTo>
                  <a:pt x="478256" y="2268435"/>
                </a:lnTo>
                <a:lnTo>
                  <a:pt x="522985" y="1686928"/>
                </a:lnTo>
                <a:lnTo>
                  <a:pt x="522985" y="1419606"/>
                </a:lnTo>
                <a:lnTo>
                  <a:pt x="426097" y="998486"/>
                </a:lnTo>
                <a:lnTo>
                  <a:pt x="411149" y="412000"/>
                </a:lnTo>
                <a:lnTo>
                  <a:pt x="470763" y="17056"/>
                </a:lnTo>
                <a:lnTo>
                  <a:pt x="469544" y="0"/>
                </a:lnTo>
                <a:close/>
              </a:path>
            </a:pathLst>
          </a:custGeom>
          <a:solidFill>
            <a:srgbClr val="AB0779"/>
          </a:solidFill>
        </p:spPr>
        <p:txBody>
          <a:bodyPr wrap="square" lIns="0" tIns="0" rIns="0" bIns="0" rtlCol="0"/>
          <a:lstStyle/>
          <a:p>
            <a:endParaRPr sz="2142"/>
          </a:p>
        </p:txBody>
      </p:sp>
      <p:sp>
        <p:nvSpPr>
          <p:cNvPr id="372" name="bk object 372"/>
          <p:cNvSpPr/>
          <p:nvPr/>
        </p:nvSpPr>
        <p:spPr>
          <a:xfrm>
            <a:off x="7904921" y="1666519"/>
            <a:ext cx="521856" cy="5889290"/>
          </a:xfrm>
          <a:custGeom>
            <a:avLst/>
            <a:gdLst/>
            <a:ahLst/>
            <a:cxnLst/>
            <a:rect l="l" t="t" r="r" b="b"/>
            <a:pathLst>
              <a:path w="455929" h="5050790">
                <a:moveTo>
                  <a:pt x="282587" y="0"/>
                </a:moveTo>
                <a:lnTo>
                  <a:pt x="10134" y="0"/>
                </a:lnTo>
                <a:lnTo>
                  <a:pt x="7416" y="47523"/>
                </a:lnTo>
                <a:lnTo>
                  <a:pt x="0" y="180949"/>
                </a:lnTo>
                <a:lnTo>
                  <a:pt x="44729" y="449275"/>
                </a:lnTo>
                <a:lnTo>
                  <a:pt x="37249" y="628815"/>
                </a:lnTo>
                <a:lnTo>
                  <a:pt x="33527" y="851623"/>
                </a:lnTo>
                <a:lnTo>
                  <a:pt x="82016" y="1090333"/>
                </a:lnTo>
                <a:lnTo>
                  <a:pt x="59562" y="1449590"/>
                </a:lnTo>
                <a:lnTo>
                  <a:pt x="7518" y="1687550"/>
                </a:lnTo>
                <a:lnTo>
                  <a:pt x="37249" y="1947722"/>
                </a:lnTo>
                <a:lnTo>
                  <a:pt x="37249" y="2339911"/>
                </a:lnTo>
                <a:lnTo>
                  <a:pt x="7429" y="2582189"/>
                </a:lnTo>
                <a:lnTo>
                  <a:pt x="7429" y="3047441"/>
                </a:lnTo>
                <a:lnTo>
                  <a:pt x="22313" y="3252216"/>
                </a:lnTo>
                <a:lnTo>
                  <a:pt x="44716" y="3610571"/>
                </a:lnTo>
                <a:lnTo>
                  <a:pt x="22364" y="3904919"/>
                </a:lnTo>
                <a:lnTo>
                  <a:pt x="52095" y="4213390"/>
                </a:lnTo>
                <a:lnTo>
                  <a:pt x="119367" y="4564722"/>
                </a:lnTo>
                <a:lnTo>
                  <a:pt x="59562" y="4886172"/>
                </a:lnTo>
                <a:lnTo>
                  <a:pt x="48044" y="5050751"/>
                </a:lnTo>
                <a:lnTo>
                  <a:pt x="374484" y="5050751"/>
                </a:lnTo>
                <a:lnTo>
                  <a:pt x="318007" y="4446168"/>
                </a:lnTo>
                <a:lnTo>
                  <a:pt x="269455" y="4016590"/>
                </a:lnTo>
                <a:lnTo>
                  <a:pt x="299719" y="3846322"/>
                </a:lnTo>
                <a:lnTo>
                  <a:pt x="418858" y="3682517"/>
                </a:lnTo>
                <a:lnTo>
                  <a:pt x="455764" y="3350361"/>
                </a:lnTo>
                <a:lnTo>
                  <a:pt x="243458" y="2717165"/>
                </a:lnTo>
                <a:lnTo>
                  <a:pt x="232244" y="2268550"/>
                </a:lnTo>
                <a:lnTo>
                  <a:pt x="262077" y="1761363"/>
                </a:lnTo>
                <a:lnTo>
                  <a:pt x="299338" y="1083221"/>
                </a:lnTo>
                <a:lnTo>
                  <a:pt x="291884" y="662508"/>
                </a:lnTo>
                <a:lnTo>
                  <a:pt x="262051" y="308114"/>
                </a:lnTo>
                <a:lnTo>
                  <a:pt x="282587" y="0"/>
                </a:lnTo>
                <a:close/>
              </a:path>
            </a:pathLst>
          </a:custGeom>
          <a:solidFill>
            <a:srgbClr val="AB0779"/>
          </a:solidFill>
        </p:spPr>
        <p:txBody>
          <a:bodyPr wrap="square" lIns="0" tIns="0" rIns="0" bIns="0" rtlCol="0"/>
          <a:lstStyle/>
          <a:p>
            <a:endParaRPr sz="2142"/>
          </a:p>
        </p:txBody>
      </p:sp>
      <p:sp>
        <p:nvSpPr>
          <p:cNvPr id="373" name="bk object 373"/>
          <p:cNvSpPr/>
          <p:nvPr/>
        </p:nvSpPr>
        <p:spPr>
          <a:xfrm>
            <a:off x="7601985" y="1666519"/>
            <a:ext cx="183158" cy="5889290"/>
          </a:xfrm>
          <a:custGeom>
            <a:avLst/>
            <a:gdLst/>
            <a:ahLst/>
            <a:cxnLst/>
            <a:rect l="l" t="t" r="r" b="b"/>
            <a:pathLst>
              <a:path w="160020" h="5050790">
                <a:moveTo>
                  <a:pt x="129209" y="0"/>
                </a:moveTo>
                <a:lnTo>
                  <a:pt x="38760" y="0"/>
                </a:lnTo>
                <a:lnTo>
                  <a:pt x="18630" y="718159"/>
                </a:lnTo>
                <a:lnTo>
                  <a:pt x="18630" y="1694700"/>
                </a:lnTo>
                <a:lnTo>
                  <a:pt x="0" y="2887243"/>
                </a:lnTo>
                <a:lnTo>
                  <a:pt x="74536" y="3997896"/>
                </a:lnTo>
                <a:lnTo>
                  <a:pt x="89661" y="5050751"/>
                </a:lnTo>
                <a:lnTo>
                  <a:pt x="159816" y="5050751"/>
                </a:lnTo>
                <a:lnTo>
                  <a:pt x="124167" y="2954566"/>
                </a:lnTo>
                <a:lnTo>
                  <a:pt x="124167" y="2089810"/>
                </a:lnTo>
                <a:lnTo>
                  <a:pt x="109258" y="1269746"/>
                </a:lnTo>
                <a:lnTo>
                  <a:pt x="124180" y="76695"/>
                </a:lnTo>
                <a:lnTo>
                  <a:pt x="129209" y="0"/>
                </a:lnTo>
                <a:close/>
              </a:path>
            </a:pathLst>
          </a:custGeom>
          <a:solidFill>
            <a:srgbClr val="AB0779"/>
          </a:solidFill>
        </p:spPr>
        <p:txBody>
          <a:bodyPr wrap="square" lIns="0" tIns="0" rIns="0" bIns="0" rtlCol="0"/>
          <a:lstStyle/>
          <a:p>
            <a:endParaRPr sz="2142"/>
          </a:p>
        </p:txBody>
      </p:sp>
      <p:sp>
        <p:nvSpPr>
          <p:cNvPr id="374" name="bk object 374"/>
          <p:cNvSpPr/>
          <p:nvPr/>
        </p:nvSpPr>
        <p:spPr>
          <a:xfrm>
            <a:off x="9919154" y="1666519"/>
            <a:ext cx="712282" cy="5889290"/>
          </a:xfrm>
          <a:custGeom>
            <a:avLst/>
            <a:gdLst/>
            <a:ahLst/>
            <a:cxnLst/>
            <a:rect l="l" t="t" r="r" b="b"/>
            <a:pathLst>
              <a:path w="622300" h="5050790">
                <a:moveTo>
                  <a:pt x="313435" y="0"/>
                </a:moveTo>
                <a:lnTo>
                  <a:pt x="299567" y="0"/>
                </a:lnTo>
                <a:lnTo>
                  <a:pt x="384695" y="607199"/>
                </a:lnTo>
                <a:lnTo>
                  <a:pt x="537514" y="1632292"/>
                </a:lnTo>
                <a:lnTo>
                  <a:pt x="608152" y="2115566"/>
                </a:lnTo>
                <a:lnTo>
                  <a:pt x="440728" y="2848521"/>
                </a:lnTo>
                <a:lnTo>
                  <a:pt x="246900" y="3631272"/>
                </a:lnTo>
                <a:lnTo>
                  <a:pt x="75349" y="4339844"/>
                </a:lnTo>
                <a:lnTo>
                  <a:pt x="15633" y="4798910"/>
                </a:lnTo>
                <a:lnTo>
                  <a:pt x="0" y="5050751"/>
                </a:lnTo>
                <a:lnTo>
                  <a:pt x="13754" y="5050751"/>
                </a:lnTo>
                <a:lnTo>
                  <a:pt x="29324" y="4800231"/>
                </a:lnTo>
                <a:lnTo>
                  <a:pt x="88874" y="4342345"/>
                </a:lnTo>
                <a:lnTo>
                  <a:pt x="260254" y="3634511"/>
                </a:lnTo>
                <a:lnTo>
                  <a:pt x="454088" y="2851734"/>
                </a:lnTo>
                <a:lnTo>
                  <a:pt x="622109" y="2116124"/>
                </a:lnTo>
                <a:lnTo>
                  <a:pt x="551103" y="1630286"/>
                </a:lnTo>
                <a:lnTo>
                  <a:pt x="398284" y="605243"/>
                </a:lnTo>
                <a:lnTo>
                  <a:pt x="313435" y="0"/>
                </a:lnTo>
                <a:close/>
              </a:path>
              <a:path w="622300" h="5050790">
                <a:moveTo>
                  <a:pt x="260254" y="3634511"/>
                </a:moveTo>
                <a:close/>
              </a:path>
            </a:pathLst>
          </a:custGeom>
          <a:solidFill>
            <a:srgbClr val="C16A9F"/>
          </a:solidFill>
        </p:spPr>
        <p:txBody>
          <a:bodyPr wrap="square" lIns="0" tIns="0" rIns="0" bIns="0" rtlCol="0"/>
          <a:lstStyle/>
          <a:p>
            <a:endParaRPr sz="2142"/>
          </a:p>
        </p:txBody>
      </p:sp>
      <p:sp>
        <p:nvSpPr>
          <p:cNvPr id="375" name="bk object 375"/>
          <p:cNvSpPr/>
          <p:nvPr/>
        </p:nvSpPr>
        <p:spPr>
          <a:xfrm>
            <a:off x="9232732" y="1666519"/>
            <a:ext cx="481881" cy="5889290"/>
          </a:xfrm>
          <a:custGeom>
            <a:avLst/>
            <a:gdLst/>
            <a:ahLst/>
            <a:cxnLst/>
            <a:rect l="l" t="t" r="r" b="b"/>
            <a:pathLst>
              <a:path w="421004" h="5050790">
                <a:moveTo>
                  <a:pt x="250088" y="0"/>
                </a:moveTo>
                <a:lnTo>
                  <a:pt x="236042" y="0"/>
                </a:lnTo>
                <a:lnTo>
                  <a:pt x="280073" y="205486"/>
                </a:lnTo>
                <a:lnTo>
                  <a:pt x="406336" y="591680"/>
                </a:lnTo>
                <a:lnTo>
                  <a:pt x="257429" y="1261770"/>
                </a:lnTo>
                <a:lnTo>
                  <a:pt x="294735" y="1761782"/>
                </a:lnTo>
                <a:lnTo>
                  <a:pt x="257479" y="2201278"/>
                </a:lnTo>
                <a:lnTo>
                  <a:pt x="257479" y="3297478"/>
                </a:lnTo>
                <a:lnTo>
                  <a:pt x="264934" y="3797249"/>
                </a:lnTo>
                <a:lnTo>
                  <a:pt x="317017" y="4407242"/>
                </a:lnTo>
                <a:lnTo>
                  <a:pt x="165036" y="4814989"/>
                </a:lnTo>
                <a:lnTo>
                  <a:pt x="0" y="5050751"/>
                </a:lnTo>
                <a:lnTo>
                  <a:pt x="16764" y="5050751"/>
                </a:lnTo>
                <a:lnTo>
                  <a:pt x="177292" y="4821428"/>
                </a:lnTo>
                <a:lnTo>
                  <a:pt x="330962" y="4409147"/>
                </a:lnTo>
                <a:lnTo>
                  <a:pt x="278663" y="3796550"/>
                </a:lnTo>
                <a:lnTo>
                  <a:pt x="271222" y="3297478"/>
                </a:lnTo>
                <a:lnTo>
                  <a:pt x="271270" y="2201278"/>
                </a:lnTo>
                <a:lnTo>
                  <a:pt x="308502" y="1761705"/>
                </a:lnTo>
                <a:lnTo>
                  <a:pt x="271272" y="1262773"/>
                </a:lnTo>
                <a:lnTo>
                  <a:pt x="420560" y="590994"/>
                </a:lnTo>
                <a:lnTo>
                  <a:pt x="293357" y="201904"/>
                </a:lnTo>
                <a:lnTo>
                  <a:pt x="250088" y="0"/>
                </a:lnTo>
                <a:close/>
              </a:path>
            </a:pathLst>
          </a:custGeom>
          <a:solidFill>
            <a:srgbClr val="C16A9F"/>
          </a:solidFill>
        </p:spPr>
        <p:txBody>
          <a:bodyPr wrap="square" lIns="0" tIns="0" rIns="0" bIns="0" rtlCol="0"/>
          <a:lstStyle/>
          <a:p>
            <a:endParaRPr sz="2142"/>
          </a:p>
        </p:txBody>
      </p:sp>
      <p:sp>
        <p:nvSpPr>
          <p:cNvPr id="376" name="bk object 376"/>
          <p:cNvSpPr/>
          <p:nvPr/>
        </p:nvSpPr>
        <p:spPr>
          <a:xfrm>
            <a:off x="8734323" y="1666519"/>
            <a:ext cx="263108" cy="5889290"/>
          </a:xfrm>
          <a:custGeom>
            <a:avLst/>
            <a:gdLst/>
            <a:ahLst/>
            <a:cxnLst/>
            <a:rect l="l" t="t" r="r" b="b"/>
            <a:pathLst>
              <a:path w="229870" h="5050790">
                <a:moveTo>
                  <a:pt x="176161" y="0"/>
                </a:moveTo>
                <a:lnTo>
                  <a:pt x="162394" y="0"/>
                </a:lnTo>
                <a:lnTo>
                  <a:pt x="163614" y="17056"/>
                </a:lnTo>
                <a:lnTo>
                  <a:pt x="104000" y="412000"/>
                </a:lnTo>
                <a:lnTo>
                  <a:pt x="118935" y="998486"/>
                </a:lnTo>
                <a:lnTo>
                  <a:pt x="215823" y="1419606"/>
                </a:lnTo>
                <a:lnTo>
                  <a:pt x="215782" y="1687461"/>
                </a:lnTo>
                <a:lnTo>
                  <a:pt x="171094" y="2268435"/>
                </a:lnTo>
                <a:lnTo>
                  <a:pt x="178561" y="3215538"/>
                </a:lnTo>
                <a:lnTo>
                  <a:pt x="193446" y="4042079"/>
                </a:lnTo>
                <a:lnTo>
                  <a:pt x="22059" y="4697831"/>
                </a:lnTo>
                <a:lnTo>
                  <a:pt x="0" y="5050751"/>
                </a:lnTo>
                <a:lnTo>
                  <a:pt x="13766" y="5050751"/>
                </a:lnTo>
                <a:lnTo>
                  <a:pt x="35686" y="4700016"/>
                </a:lnTo>
                <a:lnTo>
                  <a:pt x="207213" y="4043730"/>
                </a:lnTo>
                <a:lnTo>
                  <a:pt x="192290" y="3215335"/>
                </a:lnTo>
                <a:lnTo>
                  <a:pt x="184835" y="2268905"/>
                </a:lnTo>
                <a:lnTo>
                  <a:pt x="229565" y="1687461"/>
                </a:lnTo>
                <a:lnTo>
                  <a:pt x="229565" y="1418043"/>
                </a:lnTo>
                <a:lnTo>
                  <a:pt x="132638" y="996759"/>
                </a:lnTo>
                <a:lnTo>
                  <a:pt x="117754" y="412851"/>
                </a:lnTo>
                <a:lnTo>
                  <a:pt x="177418" y="17589"/>
                </a:lnTo>
                <a:lnTo>
                  <a:pt x="176161" y="0"/>
                </a:lnTo>
                <a:close/>
              </a:path>
            </a:pathLst>
          </a:custGeom>
          <a:solidFill>
            <a:srgbClr val="C16A9F"/>
          </a:solidFill>
        </p:spPr>
        <p:txBody>
          <a:bodyPr wrap="square" lIns="0" tIns="0" rIns="0" bIns="0" rtlCol="0"/>
          <a:lstStyle/>
          <a:p>
            <a:endParaRPr sz="2142"/>
          </a:p>
        </p:txBody>
      </p:sp>
      <p:sp>
        <p:nvSpPr>
          <p:cNvPr id="377" name="bk object 377"/>
          <p:cNvSpPr/>
          <p:nvPr/>
        </p:nvSpPr>
        <p:spPr>
          <a:xfrm>
            <a:off x="8366845" y="1666519"/>
            <a:ext cx="289273" cy="5889290"/>
          </a:xfrm>
          <a:custGeom>
            <a:avLst/>
            <a:gdLst/>
            <a:ahLst/>
            <a:cxnLst/>
            <a:rect l="l" t="t" r="r" b="b"/>
            <a:pathLst>
              <a:path w="252729" h="5050790">
                <a:moveTo>
                  <a:pt x="82702" y="0"/>
                </a:moveTo>
                <a:lnTo>
                  <a:pt x="68592" y="0"/>
                </a:lnTo>
                <a:lnTo>
                  <a:pt x="29997" y="165442"/>
                </a:lnTo>
                <a:lnTo>
                  <a:pt x="114" y="710869"/>
                </a:lnTo>
                <a:lnTo>
                  <a:pt x="52311" y="1113523"/>
                </a:lnTo>
                <a:lnTo>
                  <a:pt x="37388" y="1672958"/>
                </a:lnTo>
                <a:lnTo>
                  <a:pt x="104406" y="1970811"/>
                </a:lnTo>
                <a:lnTo>
                  <a:pt x="0" y="2798559"/>
                </a:lnTo>
                <a:lnTo>
                  <a:pt x="141884" y="3261537"/>
                </a:lnTo>
                <a:lnTo>
                  <a:pt x="238671" y="4154919"/>
                </a:lnTo>
                <a:lnTo>
                  <a:pt x="216357" y="4593590"/>
                </a:lnTo>
                <a:lnTo>
                  <a:pt x="137985" y="4929479"/>
                </a:lnTo>
                <a:lnTo>
                  <a:pt x="146773" y="5050751"/>
                </a:lnTo>
                <a:lnTo>
                  <a:pt x="160553" y="5050751"/>
                </a:lnTo>
                <a:lnTo>
                  <a:pt x="151841" y="4930571"/>
                </a:lnTo>
                <a:lnTo>
                  <a:pt x="230009" y="4595520"/>
                </a:lnTo>
                <a:lnTo>
                  <a:pt x="252437" y="4154525"/>
                </a:lnTo>
                <a:lnTo>
                  <a:pt x="155397" y="3258769"/>
                </a:lnTo>
                <a:lnTo>
                  <a:pt x="13995" y="2797352"/>
                </a:lnTo>
                <a:lnTo>
                  <a:pt x="118325" y="1970138"/>
                </a:lnTo>
                <a:lnTo>
                  <a:pt x="51155" y="1671612"/>
                </a:lnTo>
                <a:lnTo>
                  <a:pt x="66065" y="1112824"/>
                </a:lnTo>
                <a:lnTo>
                  <a:pt x="13893" y="710361"/>
                </a:lnTo>
                <a:lnTo>
                  <a:pt x="43637" y="167398"/>
                </a:lnTo>
                <a:lnTo>
                  <a:pt x="82702" y="0"/>
                </a:lnTo>
                <a:close/>
              </a:path>
            </a:pathLst>
          </a:custGeom>
          <a:solidFill>
            <a:srgbClr val="C16A9F"/>
          </a:solidFill>
        </p:spPr>
        <p:txBody>
          <a:bodyPr wrap="square" lIns="0" tIns="0" rIns="0" bIns="0" rtlCol="0"/>
          <a:lstStyle/>
          <a:p>
            <a:endParaRPr sz="2142"/>
          </a:p>
        </p:txBody>
      </p:sp>
      <p:sp>
        <p:nvSpPr>
          <p:cNvPr id="378" name="bk object 378"/>
          <p:cNvSpPr/>
          <p:nvPr/>
        </p:nvSpPr>
        <p:spPr>
          <a:xfrm>
            <a:off x="8170750" y="1666519"/>
            <a:ext cx="272557" cy="5889290"/>
          </a:xfrm>
          <a:custGeom>
            <a:avLst/>
            <a:gdLst/>
            <a:ahLst/>
            <a:cxnLst/>
            <a:rect l="l" t="t" r="r" b="b"/>
            <a:pathLst>
              <a:path w="238125" h="5050790">
                <a:moveTo>
                  <a:pt x="64109" y="0"/>
                </a:moveTo>
                <a:lnTo>
                  <a:pt x="50342" y="0"/>
                </a:lnTo>
                <a:lnTo>
                  <a:pt x="29806" y="308114"/>
                </a:lnTo>
                <a:lnTo>
                  <a:pt x="59651" y="662508"/>
                </a:lnTo>
                <a:lnTo>
                  <a:pt x="67094" y="1083221"/>
                </a:lnTo>
                <a:lnTo>
                  <a:pt x="29785" y="1762150"/>
                </a:lnTo>
                <a:lnTo>
                  <a:pt x="0" y="2268550"/>
                </a:lnTo>
                <a:lnTo>
                  <a:pt x="11214" y="2717165"/>
                </a:lnTo>
                <a:lnTo>
                  <a:pt x="223520" y="3350361"/>
                </a:lnTo>
                <a:lnTo>
                  <a:pt x="186613" y="3682517"/>
                </a:lnTo>
                <a:lnTo>
                  <a:pt x="67475" y="3846322"/>
                </a:lnTo>
                <a:lnTo>
                  <a:pt x="37211" y="4016590"/>
                </a:lnTo>
                <a:lnTo>
                  <a:pt x="85763" y="4446168"/>
                </a:lnTo>
                <a:lnTo>
                  <a:pt x="142240" y="5050751"/>
                </a:lnTo>
                <a:lnTo>
                  <a:pt x="156032" y="5050751"/>
                </a:lnTo>
                <a:lnTo>
                  <a:pt x="99428" y="4444758"/>
                </a:lnTo>
                <a:lnTo>
                  <a:pt x="51079" y="4017035"/>
                </a:lnTo>
                <a:lnTo>
                  <a:pt x="80441" y="3851846"/>
                </a:lnTo>
                <a:lnTo>
                  <a:pt x="199859" y="3687648"/>
                </a:lnTo>
                <a:lnTo>
                  <a:pt x="237502" y="3348863"/>
                </a:lnTo>
                <a:lnTo>
                  <a:pt x="24892" y="2714752"/>
                </a:lnTo>
                <a:lnTo>
                  <a:pt x="13741" y="2268791"/>
                </a:lnTo>
                <a:lnTo>
                  <a:pt x="43591" y="1761363"/>
                </a:lnTo>
                <a:lnTo>
                  <a:pt x="80835" y="1083475"/>
                </a:lnTo>
                <a:lnTo>
                  <a:pt x="73367" y="661809"/>
                </a:lnTo>
                <a:lnTo>
                  <a:pt x="43573" y="308000"/>
                </a:lnTo>
                <a:lnTo>
                  <a:pt x="64109" y="0"/>
                </a:lnTo>
                <a:close/>
              </a:path>
            </a:pathLst>
          </a:custGeom>
          <a:solidFill>
            <a:srgbClr val="C16A9F"/>
          </a:solidFill>
        </p:spPr>
        <p:txBody>
          <a:bodyPr wrap="square" lIns="0" tIns="0" rIns="0" bIns="0" rtlCol="0"/>
          <a:lstStyle/>
          <a:p>
            <a:endParaRPr sz="2142"/>
          </a:p>
        </p:txBody>
      </p:sp>
      <p:sp>
        <p:nvSpPr>
          <p:cNvPr id="379" name="bk object 379"/>
          <p:cNvSpPr/>
          <p:nvPr/>
        </p:nvSpPr>
        <p:spPr>
          <a:xfrm>
            <a:off x="7889135" y="1666519"/>
            <a:ext cx="152632" cy="5889290"/>
          </a:xfrm>
          <a:custGeom>
            <a:avLst/>
            <a:gdLst/>
            <a:ahLst/>
            <a:cxnLst/>
            <a:rect l="l" t="t" r="r" b="b"/>
            <a:pathLst>
              <a:path w="133350" h="5050790">
                <a:moveTo>
                  <a:pt x="23926" y="0"/>
                </a:moveTo>
                <a:lnTo>
                  <a:pt x="10172" y="0"/>
                </a:lnTo>
                <a:lnTo>
                  <a:pt x="7449" y="47523"/>
                </a:lnTo>
                <a:lnTo>
                  <a:pt x="0" y="181711"/>
                </a:lnTo>
                <a:lnTo>
                  <a:pt x="44742" y="450126"/>
                </a:lnTo>
                <a:lnTo>
                  <a:pt x="37305" y="628815"/>
                </a:lnTo>
                <a:lnTo>
                  <a:pt x="33566" y="852893"/>
                </a:lnTo>
                <a:lnTo>
                  <a:pt x="81991" y="1091285"/>
                </a:lnTo>
                <a:lnTo>
                  <a:pt x="59715" y="1447685"/>
                </a:lnTo>
                <a:lnTo>
                  <a:pt x="7404" y="1686839"/>
                </a:lnTo>
                <a:lnTo>
                  <a:pt x="37211" y="1947722"/>
                </a:lnTo>
                <a:lnTo>
                  <a:pt x="37196" y="2339911"/>
                </a:lnTo>
                <a:lnTo>
                  <a:pt x="7480" y="2581351"/>
                </a:lnTo>
                <a:lnTo>
                  <a:pt x="7480" y="3047936"/>
                </a:lnTo>
                <a:lnTo>
                  <a:pt x="22415" y="3253168"/>
                </a:lnTo>
                <a:lnTo>
                  <a:pt x="44735" y="3610571"/>
                </a:lnTo>
                <a:lnTo>
                  <a:pt x="22364" y="3905059"/>
                </a:lnTo>
                <a:lnTo>
                  <a:pt x="52273" y="4215345"/>
                </a:lnTo>
                <a:lnTo>
                  <a:pt x="119189" y="4564761"/>
                </a:lnTo>
                <a:lnTo>
                  <a:pt x="59715" y="4884432"/>
                </a:lnTo>
                <a:lnTo>
                  <a:pt x="48069" y="5050751"/>
                </a:lnTo>
                <a:lnTo>
                  <a:pt x="61836" y="5050751"/>
                </a:lnTo>
                <a:lnTo>
                  <a:pt x="73355" y="4886172"/>
                </a:lnTo>
                <a:lnTo>
                  <a:pt x="133159" y="4564722"/>
                </a:lnTo>
                <a:lnTo>
                  <a:pt x="65887" y="4213390"/>
                </a:lnTo>
                <a:lnTo>
                  <a:pt x="36156" y="3904919"/>
                </a:lnTo>
                <a:lnTo>
                  <a:pt x="58503" y="3610483"/>
                </a:lnTo>
                <a:lnTo>
                  <a:pt x="36118" y="3252216"/>
                </a:lnTo>
                <a:lnTo>
                  <a:pt x="21257" y="3047936"/>
                </a:lnTo>
                <a:lnTo>
                  <a:pt x="21324" y="2581351"/>
                </a:lnTo>
                <a:lnTo>
                  <a:pt x="51041" y="2339911"/>
                </a:lnTo>
                <a:lnTo>
                  <a:pt x="51041" y="1947722"/>
                </a:lnTo>
                <a:lnTo>
                  <a:pt x="21310" y="1687550"/>
                </a:lnTo>
                <a:lnTo>
                  <a:pt x="73355" y="1449590"/>
                </a:lnTo>
                <a:lnTo>
                  <a:pt x="95808" y="1090333"/>
                </a:lnTo>
                <a:lnTo>
                  <a:pt x="47320" y="851623"/>
                </a:lnTo>
                <a:lnTo>
                  <a:pt x="51058" y="628408"/>
                </a:lnTo>
                <a:lnTo>
                  <a:pt x="58521" y="449275"/>
                </a:lnTo>
                <a:lnTo>
                  <a:pt x="13804" y="180949"/>
                </a:lnTo>
                <a:lnTo>
                  <a:pt x="21253" y="46748"/>
                </a:lnTo>
                <a:lnTo>
                  <a:pt x="23926" y="0"/>
                </a:lnTo>
                <a:close/>
              </a:path>
            </a:pathLst>
          </a:custGeom>
          <a:solidFill>
            <a:srgbClr val="C16A9F"/>
          </a:solidFill>
        </p:spPr>
        <p:txBody>
          <a:bodyPr wrap="square" lIns="0" tIns="0" rIns="0" bIns="0" rtlCol="0"/>
          <a:lstStyle/>
          <a:p>
            <a:endParaRPr sz="2142"/>
          </a:p>
        </p:txBody>
      </p:sp>
      <p:sp>
        <p:nvSpPr>
          <p:cNvPr id="380" name="bk object 380"/>
          <p:cNvSpPr/>
          <p:nvPr/>
        </p:nvSpPr>
        <p:spPr>
          <a:xfrm>
            <a:off x="7727040" y="1666519"/>
            <a:ext cx="74134" cy="5889290"/>
          </a:xfrm>
          <a:custGeom>
            <a:avLst/>
            <a:gdLst/>
            <a:ahLst/>
            <a:cxnLst/>
            <a:rect l="l" t="t" r="r" b="b"/>
            <a:pathLst>
              <a:path w="64770" h="5050790">
                <a:moveTo>
                  <a:pt x="33718" y="0"/>
                </a:moveTo>
                <a:lnTo>
                  <a:pt x="19951" y="0"/>
                </a:lnTo>
                <a:lnTo>
                  <a:pt x="14922" y="76695"/>
                </a:lnTo>
                <a:lnTo>
                  <a:pt x="0" y="1269746"/>
                </a:lnTo>
                <a:lnTo>
                  <a:pt x="14907" y="2089696"/>
                </a:lnTo>
                <a:lnTo>
                  <a:pt x="14909" y="2954566"/>
                </a:lnTo>
                <a:lnTo>
                  <a:pt x="50558" y="5050751"/>
                </a:lnTo>
                <a:lnTo>
                  <a:pt x="64300" y="5050751"/>
                </a:lnTo>
                <a:lnTo>
                  <a:pt x="28653" y="2954566"/>
                </a:lnTo>
                <a:lnTo>
                  <a:pt x="28651" y="2089696"/>
                </a:lnTo>
                <a:lnTo>
                  <a:pt x="13741" y="1269707"/>
                </a:lnTo>
                <a:lnTo>
                  <a:pt x="28651" y="77228"/>
                </a:lnTo>
                <a:lnTo>
                  <a:pt x="33718" y="0"/>
                </a:lnTo>
                <a:close/>
              </a:path>
            </a:pathLst>
          </a:custGeom>
          <a:solidFill>
            <a:srgbClr val="C16A9F"/>
          </a:solidFill>
        </p:spPr>
        <p:txBody>
          <a:bodyPr wrap="square" lIns="0" tIns="0" rIns="0" bIns="0" rtlCol="0"/>
          <a:lstStyle/>
          <a:p>
            <a:endParaRPr sz="2142"/>
          </a:p>
        </p:txBody>
      </p:sp>
      <p:sp>
        <p:nvSpPr>
          <p:cNvPr id="381" name="bk object 381"/>
          <p:cNvSpPr/>
          <p:nvPr/>
        </p:nvSpPr>
        <p:spPr>
          <a:xfrm>
            <a:off x="7586242" y="1666519"/>
            <a:ext cx="118471" cy="5889290"/>
          </a:xfrm>
          <a:custGeom>
            <a:avLst/>
            <a:gdLst/>
            <a:ahLst/>
            <a:cxnLst/>
            <a:rect l="l" t="t" r="r" b="b"/>
            <a:pathLst>
              <a:path w="103504" h="5050790">
                <a:moveTo>
                  <a:pt x="52514" y="0"/>
                </a:moveTo>
                <a:lnTo>
                  <a:pt x="38773" y="0"/>
                </a:lnTo>
                <a:lnTo>
                  <a:pt x="18643" y="717981"/>
                </a:lnTo>
                <a:lnTo>
                  <a:pt x="18642" y="1694700"/>
                </a:lnTo>
                <a:lnTo>
                  <a:pt x="0" y="2887586"/>
                </a:lnTo>
                <a:lnTo>
                  <a:pt x="74561" y="3998455"/>
                </a:lnTo>
                <a:lnTo>
                  <a:pt x="89674" y="5050751"/>
                </a:lnTo>
                <a:lnTo>
                  <a:pt x="103416" y="5050751"/>
                </a:lnTo>
                <a:lnTo>
                  <a:pt x="88290" y="3997896"/>
                </a:lnTo>
                <a:lnTo>
                  <a:pt x="13741" y="2887243"/>
                </a:lnTo>
                <a:lnTo>
                  <a:pt x="32372" y="1694700"/>
                </a:lnTo>
                <a:lnTo>
                  <a:pt x="32377" y="717981"/>
                </a:lnTo>
                <a:lnTo>
                  <a:pt x="52514" y="0"/>
                </a:lnTo>
                <a:close/>
              </a:path>
            </a:pathLst>
          </a:custGeom>
          <a:solidFill>
            <a:srgbClr val="C16A9F"/>
          </a:solidFill>
        </p:spPr>
        <p:txBody>
          <a:bodyPr wrap="square" lIns="0" tIns="0" rIns="0" bIns="0" rtlCol="0"/>
          <a:lstStyle/>
          <a:p>
            <a:endParaRPr sz="2142"/>
          </a:p>
        </p:txBody>
      </p:sp>
      <p:sp>
        <p:nvSpPr>
          <p:cNvPr id="382" name="bk object 382"/>
          <p:cNvSpPr/>
          <p:nvPr/>
        </p:nvSpPr>
        <p:spPr>
          <a:xfrm>
            <a:off x="1442182" y="473275"/>
            <a:ext cx="679895" cy="803443"/>
          </a:xfrm>
          <a:prstGeom prst="rect">
            <a:avLst/>
          </a:prstGeom>
          <a:blipFill>
            <a:blip r:embed="rId109" cstate="print"/>
            <a:stretch>
              <a:fillRect/>
            </a:stretch>
          </a:blipFill>
        </p:spPr>
        <p:txBody>
          <a:bodyPr wrap="square" lIns="0" tIns="0" rIns="0" bIns="0" rtlCol="0"/>
          <a:lstStyle/>
          <a:p>
            <a:endParaRPr sz="2142"/>
          </a:p>
        </p:txBody>
      </p:sp>
      <p:sp>
        <p:nvSpPr>
          <p:cNvPr id="383" name="bk object 383"/>
          <p:cNvSpPr/>
          <p:nvPr/>
        </p:nvSpPr>
        <p:spPr>
          <a:xfrm>
            <a:off x="1458070" y="489906"/>
            <a:ext cx="640603" cy="447079"/>
          </a:xfrm>
          <a:prstGeom prst="rect">
            <a:avLst/>
          </a:prstGeom>
          <a:blipFill>
            <a:blip r:embed="rId110" cstate="print"/>
            <a:stretch>
              <a:fillRect/>
            </a:stretch>
          </a:blipFill>
        </p:spPr>
        <p:txBody>
          <a:bodyPr wrap="square" lIns="0" tIns="0" rIns="0" bIns="0" rtlCol="0"/>
          <a:lstStyle/>
          <a:p>
            <a:endParaRPr sz="2142"/>
          </a:p>
        </p:txBody>
      </p:sp>
      <p:sp>
        <p:nvSpPr>
          <p:cNvPr id="384" name="bk object 384"/>
          <p:cNvSpPr/>
          <p:nvPr/>
        </p:nvSpPr>
        <p:spPr>
          <a:xfrm>
            <a:off x="1931099" y="552855"/>
            <a:ext cx="135188" cy="48868"/>
          </a:xfrm>
          <a:custGeom>
            <a:avLst/>
            <a:gdLst/>
            <a:ahLst/>
            <a:cxnLst/>
            <a:rect l="l" t="t" r="r" b="b"/>
            <a:pathLst>
              <a:path w="118110" h="41909">
                <a:moveTo>
                  <a:pt x="115179" y="32219"/>
                </a:moveTo>
                <a:lnTo>
                  <a:pt x="117805" y="41287"/>
                </a:lnTo>
                <a:lnTo>
                  <a:pt x="117881" y="38760"/>
                </a:lnTo>
                <a:lnTo>
                  <a:pt x="117500" y="35966"/>
                </a:lnTo>
                <a:lnTo>
                  <a:pt x="115179" y="32219"/>
                </a:lnTo>
                <a:close/>
              </a:path>
              <a:path w="118110" h="41909">
                <a:moveTo>
                  <a:pt x="0" y="0"/>
                </a:moveTo>
                <a:lnTo>
                  <a:pt x="2908" y="2806"/>
                </a:lnTo>
                <a:lnTo>
                  <a:pt x="5714" y="5702"/>
                </a:lnTo>
                <a:lnTo>
                  <a:pt x="8445" y="8699"/>
                </a:lnTo>
                <a:lnTo>
                  <a:pt x="37643" y="10983"/>
                </a:lnTo>
                <a:lnTo>
                  <a:pt x="88391" y="19970"/>
                </a:lnTo>
                <a:lnTo>
                  <a:pt x="115179" y="32219"/>
                </a:lnTo>
                <a:lnTo>
                  <a:pt x="112508" y="22993"/>
                </a:lnTo>
                <a:lnTo>
                  <a:pt x="84710" y="10514"/>
                </a:lnTo>
                <a:lnTo>
                  <a:pt x="44008" y="3098"/>
                </a:lnTo>
                <a:lnTo>
                  <a:pt x="0" y="0"/>
                </a:lnTo>
                <a:close/>
              </a:path>
            </a:pathLst>
          </a:custGeom>
          <a:solidFill>
            <a:srgbClr val="4A6E24"/>
          </a:solidFill>
        </p:spPr>
        <p:txBody>
          <a:bodyPr wrap="square" lIns="0" tIns="0" rIns="0" bIns="0" rtlCol="0"/>
          <a:lstStyle/>
          <a:p>
            <a:endParaRPr sz="2142"/>
          </a:p>
        </p:txBody>
      </p:sp>
      <p:sp>
        <p:nvSpPr>
          <p:cNvPr id="385" name="bk object 385"/>
          <p:cNvSpPr/>
          <p:nvPr/>
        </p:nvSpPr>
        <p:spPr>
          <a:xfrm>
            <a:off x="1458055" y="592646"/>
            <a:ext cx="641054" cy="302090"/>
          </a:xfrm>
          <a:custGeom>
            <a:avLst/>
            <a:gdLst/>
            <a:ahLst/>
            <a:cxnLst/>
            <a:rect l="l" t="t" r="r" b="b"/>
            <a:pathLst>
              <a:path w="560069" h="259079">
                <a:moveTo>
                  <a:pt x="559206" y="0"/>
                </a:moveTo>
                <a:lnTo>
                  <a:pt x="536752" y="34912"/>
                </a:lnTo>
                <a:lnTo>
                  <a:pt x="466775" y="64285"/>
                </a:lnTo>
                <a:lnTo>
                  <a:pt x="415426" y="78383"/>
                </a:lnTo>
                <a:lnTo>
                  <a:pt x="354012" y="91668"/>
                </a:lnTo>
                <a:lnTo>
                  <a:pt x="163889" y="125513"/>
                </a:lnTo>
                <a:lnTo>
                  <a:pt x="113279" y="135851"/>
                </a:lnTo>
                <a:lnTo>
                  <a:pt x="70677" y="147144"/>
                </a:lnTo>
                <a:lnTo>
                  <a:pt x="13404" y="176019"/>
                </a:lnTo>
                <a:lnTo>
                  <a:pt x="0" y="201091"/>
                </a:lnTo>
                <a:lnTo>
                  <a:pt x="254" y="203936"/>
                </a:lnTo>
                <a:lnTo>
                  <a:pt x="22618" y="235407"/>
                </a:lnTo>
                <a:lnTo>
                  <a:pt x="63093" y="249974"/>
                </a:lnTo>
                <a:lnTo>
                  <a:pt x="112628" y="256611"/>
                </a:lnTo>
                <a:lnTo>
                  <a:pt x="166116" y="258457"/>
                </a:lnTo>
                <a:lnTo>
                  <a:pt x="159702" y="253720"/>
                </a:lnTo>
                <a:lnTo>
                  <a:pt x="153619" y="248589"/>
                </a:lnTo>
                <a:lnTo>
                  <a:pt x="147866" y="243141"/>
                </a:lnTo>
                <a:lnTo>
                  <a:pt x="138353" y="242531"/>
                </a:lnTo>
                <a:lnTo>
                  <a:pt x="134759" y="242227"/>
                </a:lnTo>
                <a:lnTo>
                  <a:pt x="83730" y="234977"/>
                </a:lnTo>
                <a:lnTo>
                  <a:pt x="48917" y="224253"/>
                </a:lnTo>
                <a:lnTo>
                  <a:pt x="30453" y="211705"/>
                </a:lnTo>
                <a:lnTo>
                  <a:pt x="28473" y="198983"/>
                </a:lnTo>
                <a:lnTo>
                  <a:pt x="28663" y="196253"/>
                </a:lnTo>
                <a:lnTo>
                  <a:pt x="58204" y="172097"/>
                </a:lnTo>
                <a:lnTo>
                  <a:pt x="95402" y="156895"/>
                </a:lnTo>
                <a:lnTo>
                  <a:pt x="140106" y="143865"/>
                </a:lnTo>
                <a:lnTo>
                  <a:pt x="186685" y="133264"/>
                </a:lnTo>
                <a:lnTo>
                  <a:pt x="229674" y="125118"/>
                </a:lnTo>
                <a:lnTo>
                  <a:pt x="329334" y="108046"/>
                </a:lnTo>
                <a:lnTo>
                  <a:pt x="365168" y="101177"/>
                </a:lnTo>
                <a:lnTo>
                  <a:pt x="405320" y="92405"/>
                </a:lnTo>
                <a:lnTo>
                  <a:pt x="454178" y="79487"/>
                </a:lnTo>
                <a:lnTo>
                  <a:pt x="492414" y="66579"/>
                </a:lnTo>
                <a:lnTo>
                  <a:pt x="530861" y="47420"/>
                </a:lnTo>
                <a:lnTo>
                  <a:pt x="558569" y="14491"/>
                </a:lnTo>
                <a:lnTo>
                  <a:pt x="559676" y="5727"/>
                </a:lnTo>
                <a:lnTo>
                  <a:pt x="559658" y="3285"/>
                </a:lnTo>
                <a:lnTo>
                  <a:pt x="559536" y="1879"/>
                </a:lnTo>
                <a:lnTo>
                  <a:pt x="559206" y="0"/>
                </a:lnTo>
                <a:close/>
              </a:path>
            </a:pathLst>
          </a:custGeom>
          <a:solidFill>
            <a:srgbClr val="006738"/>
          </a:solidFill>
        </p:spPr>
        <p:txBody>
          <a:bodyPr wrap="square" lIns="0" tIns="0" rIns="0" bIns="0" rtlCol="0"/>
          <a:lstStyle/>
          <a:p>
            <a:endParaRPr sz="2142"/>
          </a:p>
        </p:txBody>
      </p:sp>
      <p:sp>
        <p:nvSpPr>
          <p:cNvPr id="386" name="bk object 386"/>
          <p:cNvSpPr/>
          <p:nvPr/>
        </p:nvSpPr>
        <p:spPr>
          <a:xfrm>
            <a:off x="1570974" y="990131"/>
            <a:ext cx="150073" cy="262404"/>
          </a:xfrm>
          <a:prstGeom prst="rect">
            <a:avLst/>
          </a:prstGeom>
          <a:blipFill>
            <a:blip r:embed="rId111" cstate="print"/>
            <a:stretch>
              <a:fillRect/>
            </a:stretch>
          </a:blipFill>
        </p:spPr>
        <p:txBody>
          <a:bodyPr wrap="square" lIns="0" tIns="0" rIns="0" bIns="0" rtlCol="0"/>
          <a:lstStyle/>
          <a:p>
            <a:endParaRPr sz="2142"/>
          </a:p>
        </p:txBody>
      </p:sp>
      <p:sp>
        <p:nvSpPr>
          <p:cNvPr id="387" name="bk object 387"/>
          <p:cNvSpPr/>
          <p:nvPr/>
        </p:nvSpPr>
        <p:spPr>
          <a:xfrm>
            <a:off x="1751996" y="909722"/>
            <a:ext cx="289578" cy="258939"/>
          </a:xfrm>
          <a:prstGeom prst="rect">
            <a:avLst/>
          </a:prstGeom>
          <a:blipFill>
            <a:blip r:embed="rId112" cstate="print"/>
            <a:stretch>
              <a:fillRect/>
            </a:stretch>
          </a:blipFill>
        </p:spPr>
        <p:txBody>
          <a:bodyPr wrap="square" lIns="0" tIns="0" rIns="0" bIns="0" rtlCol="0"/>
          <a:lstStyle/>
          <a:p>
            <a:endParaRPr sz="2142"/>
          </a:p>
        </p:txBody>
      </p:sp>
      <p:sp>
        <p:nvSpPr>
          <p:cNvPr id="388" name="bk object 388"/>
          <p:cNvSpPr/>
          <p:nvPr/>
        </p:nvSpPr>
        <p:spPr>
          <a:xfrm>
            <a:off x="453258" y="1074421"/>
            <a:ext cx="654073" cy="325829"/>
          </a:xfrm>
          <a:prstGeom prst="rect">
            <a:avLst/>
          </a:prstGeom>
          <a:blipFill>
            <a:blip r:embed="rId113" cstate="print"/>
            <a:stretch>
              <a:fillRect/>
            </a:stretch>
          </a:blipFill>
        </p:spPr>
        <p:txBody>
          <a:bodyPr wrap="square" lIns="0" tIns="0" rIns="0" bIns="0" rtlCol="0"/>
          <a:lstStyle/>
          <a:p>
            <a:endParaRPr sz="2142"/>
          </a:p>
        </p:txBody>
      </p:sp>
      <p:sp>
        <p:nvSpPr>
          <p:cNvPr id="389" name="bk object 389"/>
          <p:cNvSpPr/>
          <p:nvPr/>
        </p:nvSpPr>
        <p:spPr>
          <a:xfrm>
            <a:off x="459472" y="349759"/>
            <a:ext cx="645626" cy="658246"/>
          </a:xfrm>
          <a:prstGeom prst="rect">
            <a:avLst/>
          </a:prstGeom>
          <a:blipFill>
            <a:blip r:embed="rId114" cstate="print"/>
            <a:stretch>
              <a:fillRect/>
            </a:stretch>
          </a:blipFill>
        </p:spPr>
        <p:txBody>
          <a:bodyPr wrap="square" lIns="0" tIns="0" rIns="0" bIns="0" rtlCol="0"/>
          <a:lstStyle/>
          <a:p>
            <a:endParaRPr sz="2142"/>
          </a:p>
        </p:txBody>
      </p:sp>
      <p:sp>
        <p:nvSpPr>
          <p:cNvPr id="2" name="Holder 2"/>
          <p:cNvSpPr>
            <a:spLocks noGrp="1"/>
          </p:cNvSpPr>
          <p:nvPr>
            <p:ph type="ctrTitle"/>
          </p:nvPr>
        </p:nvSpPr>
        <p:spPr>
          <a:xfrm>
            <a:off x="8180764" y="2910813"/>
            <a:ext cx="3228528" cy="570734"/>
          </a:xfrm>
          <a:prstGeom prst="rect">
            <a:avLst/>
          </a:prstGeom>
        </p:spPr>
        <p:txBody>
          <a:bodyPr wrap="square" lIns="0" tIns="0" rIns="0" bIns="0">
            <a:spAutoFit/>
          </a:bodyPr>
          <a:lstStyle>
            <a:lvl1pPr>
              <a:defRPr sz="4121" b="0" i="0">
                <a:solidFill>
                  <a:schemeClr val="bg1"/>
                </a:solidFill>
                <a:latin typeface="Georgia"/>
                <a:cs typeface="Georgia"/>
              </a:defRPr>
            </a:lvl1pPr>
          </a:lstStyle>
          <a:p>
            <a:endParaRPr/>
          </a:p>
        </p:txBody>
      </p:sp>
      <p:sp>
        <p:nvSpPr>
          <p:cNvPr id="3" name="Holder 3"/>
          <p:cNvSpPr>
            <a:spLocks noGrp="1"/>
          </p:cNvSpPr>
          <p:nvPr>
            <p:ph type="subTitle" idx="4"/>
          </p:nvPr>
        </p:nvSpPr>
        <p:spPr>
          <a:xfrm>
            <a:off x="1835944" y="4233419"/>
            <a:ext cx="8567738" cy="38927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11/27/2018</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1654508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6E23000-5A30-3E49-BA78-E22BE8446146}" type="datetimeFigureOut">
              <a:rPr lang="en-US" smtClean="0"/>
              <a:t>11/27/2018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B42587-7162-BE4C-B6F9-DB8CDF4B2205}" type="slidenum">
              <a:rPr lang="en-US" smtClean="0"/>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5099" y="1884670"/>
            <a:ext cx="10556677" cy="3144614"/>
          </a:xfrm>
        </p:spPr>
        <p:txBody>
          <a:bodyPr anchor="b"/>
          <a:lstStyle>
            <a:lvl1pPr>
              <a:defRPr sz="6023"/>
            </a:lvl1pPr>
          </a:lstStyle>
          <a:p>
            <a:r>
              <a:rPr lang="en-US" smtClean="0"/>
              <a:t>Click to edit Master title style</a:t>
            </a:r>
            <a:endParaRPr lang="en-US" dirty="0"/>
          </a:p>
        </p:txBody>
      </p:sp>
      <p:sp>
        <p:nvSpPr>
          <p:cNvPr id="3" name="Text Placeholder 2"/>
          <p:cNvSpPr>
            <a:spLocks noGrp="1"/>
          </p:cNvSpPr>
          <p:nvPr>
            <p:ph type="body" idx="1"/>
          </p:nvPr>
        </p:nvSpPr>
        <p:spPr>
          <a:xfrm>
            <a:off x="835099" y="5059034"/>
            <a:ext cx="10556677" cy="1653678"/>
          </a:xfrm>
        </p:spPr>
        <p:txBody>
          <a:bodyPr/>
          <a:lstStyle>
            <a:lvl1pPr marL="0" indent="0">
              <a:buNone/>
              <a:defRPr sz="2409">
                <a:solidFill>
                  <a:schemeClr val="tx1">
                    <a:tint val="75000"/>
                  </a:schemeClr>
                </a:solidFill>
              </a:defRPr>
            </a:lvl1pPr>
            <a:lvl2pPr marL="458983" indent="0">
              <a:buNone/>
              <a:defRPr sz="2008">
                <a:solidFill>
                  <a:schemeClr val="tx1">
                    <a:tint val="75000"/>
                  </a:schemeClr>
                </a:solidFill>
              </a:defRPr>
            </a:lvl2pPr>
            <a:lvl3pPr marL="917966" indent="0">
              <a:buNone/>
              <a:defRPr sz="1807">
                <a:solidFill>
                  <a:schemeClr val="tx1">
                    <a:tint val="75000"/>
                  </a:schemeClr>
                </a:solidFill>
              </a:defRPr>
            </a:lvl3pPr>
            <a:lvl4pPr marL="1376949" indent="0">
              <a:buNone/>
              <a:defRPr sz="1606">
                <a:solidFill>
                  <a:schemeClr val="tx1">
                    <a:tint val="75000"/>
                  </a:schemeClr>
                </a:solidFill>
              </a:defRPr>
            </a:lvl4pPr>
            <a:lvl5pPr marL="1835932" indent="0">
              <a:buNone/>
              <a:defRPr sz="1606">
                <a:solidFill>
                  <a:schemeClr val="tx1">
                    <a:tint val="75000"/>
                  </a:schemeClr>
                </a:solidFill>
              </a:defRPr>
            </a:lvl5pPr>
            <a:lvl6pPr marL="2294915" indent="0">
              <a:buNone/>
              <a:defRPr sz="1606">
                <a:solidFill>
                  <a:schemeClr val="tx1">
                    <a:tint val="75000"/>
                  </a:schemeClr>
                </a:solidFill>
              </a:defRPr>
            </a:lvl6pPr>
            <a:lvl7pPr marL="2753898" indent="0">
              <a:buNone/>
              <a:defRPr sz="1606">
                <a:solidFill>
                  <a:schemeClr val="tx1">
                    <a:tint val="75000"/>
                  </a:schemeClr>
                </a:solidFill>
              </a:defRPr>
            </a:lvl7pPr>
            <a:lvl8pPr marL="3212882" indent="0">
              <a:buNone/>
              <a:defRPr sz="1606">
                <a:solidFill>
                  <a:schemeClr val="tx1">
                    <a:tint val="75000"/>
                  </a:schemeClr>
                </a:solidFill>
              </a:defRPr>
            </a:lvl8pPr>
            <a:lvl9pPr marL="3671865" indent="0">
              <a:buNone/>
              <a:defRPr sz="1606">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E23000-5A30-3E49-BA78-E22BE8446146}" type="datetimeFigureOut">
              <a:rPr lang="en-US" smtClean="0"/>
              <a:t>11/27/2018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B42587-7162-BE4C-B6F9-DB8CDF4B2205}" type="slidenum">
              <a:rPr lang="en-US" smtClean="0"/>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41474" y="2012414"/>
            <a:ext cx="5201841" cy="4796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6310" y="2012414"/>
            <a:ext cx="5201841" cy="4796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6E23000-5A30-3E49-BA78-E22BE8446146}" type="datetimeFigureOut">
              <a:rPr lang="en-US" smtClean="0"/>
              <a:t>11/27/2018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B42587-7162-BE4C-B6F9-DB8CDF4B2205}" type="slidenum">
              <a:rPr lang="en-US" smtClean="0"/>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3068" y="402483"/>
            <a:ext cx="10556677" cy="1461188"/>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43069" y="1853171"/>
            <a:ext cx="5177935" cy="908210"/>
          </a:xfrm>
        </p:spPr>
        <p:txBody>
          <a:bodyPr anchor="b"/>
          <a:lstStyle>
            <a:lvl1pPr marL="0" indent="0">
              <a:buNone/>
              <a:defRPr sz="2409" b="1"/>
            </a:lvl1pPr>
            <a:lvl2pPr marL="458983" indent="0">
              <a:buNone/>
              <a:defRPr sz="2008" b="1"/>
            </a:lvl2pPr>
            <a:lvl3pPr marL="917966" indent="0">
              <a:buNone/>
              <a:defRPr sz="1807" b="1"/>
            </a:lvl3pPr>
            <a:lvl4pPr marL="1376949" indent="0">
              <a:buNone/>
              <a:defRPr sz="1606" b="1"/>
            </a:lvl4pPr>
            <a:lvl5pPr marL="1835932" indent="0">
              <a:buNone/>
              <a:defRPr sz="1606" b="1"/>
            </a:lvl5pPr>
            <a:lvl6pPr marL="2294915" indent="0">
              <a:buNone/>
              <a:defRPr sz="1606" b="1"/>
            </a:lvl6pPr>
            <a:lvl7pPr marL="2753898" indent="0">
              <a:buNone/>
              <a:defRPr sz="1606" b="1"/>
            </a:lvl7pPr>
            <a:lvl8pPr marL="3212882" indent="0">
              <a:buNone/>
              <a:defRPr sz="1606" b="1"/>
            </a:lvl8pPr>
            <a:lvl9pPr marL="3671865" indent="0">
              <a:buNone/>
              <a:defRPr sz="1606" b="1"/>
            </a:lvl9pPr>
          </a:lstStyle>
          <a:p>
            <a:pPr lvl="0"/>
            <a:r>
              <a:rPr lang="en-US" smtClean="0"/>
              <a:t>Click to edit Master text styles</a:t>
            </a:r>
          </a:p>
        </p:txBody>
      </p:sp>
      <p:sp>
        <p:nvSpPr>
          <p:cNvPr id="4" name="Content Placeholder 3"/>
          <p:cNvSpPr>
            <a:spLocks noGrp="1"/>
          </p:cNvSpPr>
          <p:nvPr>
            <p:ph sz="half" idx="2"/>
          </p:nvPr>
        </p:nvSpPr>
        <p:spPr>
          <a:xfrm>
            <a:off x="843069" y="2761381"/>
            <a:ext cx="5177935" cy="40615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6310" y="1853171"/>
            <a:ext cx="5203435" cy="908210"/>
          </a:xfrm>
        </p:spPr>
        <p:txBody>
          <a:bodyPr anchor="b"/>
          <a:lstStyle>
            <a:lvl1pPr marL="0" indent="0">
              <a:buNone/>
              <a:defRPr sz="2409" b="1"/>
            </a:lvl1pPr>
            <a:lvl2pPr marL="458983" indent="0">
              <a:buNone/>
              <a:defRPr sz="2008" b="1"/>
            </a:lvl2pPr>
            <a:lvl3pPr marL="917966" indent="0">
              <a:buNone/>
              <a:defRPr sz="1807" b="1"/>
            </a:lvl3pPr>
            <a:lvl4pPr marL="1376949" indent="0">
              <a:buNone/>
              <a:defRPr sz="1606" b="1"/>
            </a:lvl4pPr>
            <a:lvl5pPr marL="1835932" indent="0">
              <a:buNone/>
              <a:defRPr sz="1606" b="1"/>
            </a:lvl5pPr>
            <a:lvl6pPr marL="2294915" indent="0">
              <a:buNone/>
              <a:defRPr sz="1606" b="1"/>
            </a:lvl6pPr>
            <a:lvl7pPr marL="2753898" indent="0">
              <a:buNone/>
              <a:defRPr sz="1606" b="1"/>
            </a:lvl7pPr>
            <a:lvl8pPr marL="3212882" indent="0">
              <a:buNone/>
              <a:defRPr sz="1606" b="1"/>
            </a:lvl8pPr>
            <a:lvl9pPr marL="3671865" indent="0">
              <a:buNone/>
              <a:defRPr sz="1606" b="1"/>
            </a:lvl9pPr>
          </a:lstStyle>
          <a:p>
            <a:pPr lvl="0"/>
            <a:r>
              <a:rPr lang="en-US" smtClean="0"/>
              <a:t>Click to edit Master text styles</a:t>
            </a:r>
          </a:p>
        </p:txBody>
      </p:sp>
      <p:sp>
        <p:nvSpPr>
          <p:cNvPr id="6" name="Content Placeholder 5"/>
          <p:cNvSpPr>
            <a:spLocks noGrp="1"/>
          </p:cNvSpPr>
          <p:nvPr>
            <p:ph sz="quarter" idx="4"/>
          </p:nvPr>
        </p:nvSpPr>
        <p:spPr>
          <a:xfrm>
            <a:off x="6196310" y="2761381"/>
            <a:ext cx="5203435" cy="40615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6E23000-5A30-3E49-BA78-E22BE8446146}" type="datetimeFigureOut">
              <a:rPr lang="en-US" smtClean="0"/>
              <a:t>11/27/2018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B42587-7162-BE4C-B6F9-DB8CDF4B2205}" type="slidenum">
              <a:rPr lang="en-US" smtClean="0"/>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6E23000-5A30-3E49-BA78-E22BE8446146}" type="datetimeFigureOut">
              <a:rPr lang="en-US" smtClean="0"/>
              <a:t>11/27/2018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B42587-7162-BE4C-B6F9-DB8CDF4B2205}" type="slidenum">
              <a:rPr lang="en-US" smtClean="0"/>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E23000-5A30-3E49-BA78-E22BE8446146}" type="datetimeFigureOut">
              <a:rPr lang="en-US" smtClean="0"/>
              <a:t>11/27/2018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B42587-7162-BE4C-B6F9-DB8CDF4B2205}" type="slidenum">
              <a:rPr lang="en-US" smtClean="0"/>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3069" y="503978"/>
            <a:ext cx="3947597" cy="1763924"/>
          </a:xfrm>
        </p:spPr>
        <p:txBody>
          <a:bodyPr anchor="b"/>
          <a:lstStyle>
            <a:lvl1pPr>
              <a:defRPr sz="3212"/>
            </a:lvl1pPr>
          </a:lstStyle>
          <a:p>
            <a:r>
              <a:rPr lang="en-US" smtClean="0"/>
              <a:t>Click to edit Master title style</a:t>
            </a:r>
            <a:endParaRPr lang="en-US" dirty="0"/>
          </a:p>
        </p:txBody>
      </p:sp>
      <p:sp>
        <p:nvSpPr>
          <p:cNvPr id="3" name="Content Placeholder 2"/>
          <p:cNvSpPr>
            <a:spLocks noGrp="1"/>
          </p:cNvSpPr>
          <p:nvPr>
            <p:ph idx="1"/>
          </p:nvPr>
        </p:nvSpPr>
        <p:spPr>
          <a:xfrm>
            <a:off x="5203435" y="1088454"/>
            <a:ext cx="6196310" cy="5372269"/>
          </a:xfrm>
        </p:spPr>
        <p:txBody>
          <a:bodyPr/>
          <a:lstStyle>
            <a:lvl1pPr>
              <a:defRPr sz="3212"/>
            </a:lvl1pPr>
            <a:lvl2pPr>
              <a:defRPr sz="2811"/>
            </a:lvl2pPr>
            <a:lvl3pPr>
              <a:defRPr sz="2409"/>
            </a:lvl3pPr>
            <a:lvl4pPr>
              <a:defRPr sz="2008"/>
            </a:lvl4pPr>
            <a:lvl5pPr>
              <a:defRPr sz="2008"/>
            </a:lvl5pPr>
            <a:lvl6pPr>
              <a:defRPr sz="2008"/>
            </a:lvl6pPr>
            <a:lvl7pPr>
              <a:defRPr sz="2008"/>
            </a:lvl7pPr>
            <a:lvl8pPr>
              <a:defRPr sz="2008"/>
            </a:lvl8pPr>
            <a:lvl9pPr>
              <a:defRPr sz="200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3069" y="2267902"/>
            <a:ext cx="3947597" cy="4201570"/>
          </a:xfrm>
        </p:spPr>
        <p:txBody>
          <a:bodyPr/>
          <a:lstStyle>
            <a:lvl1pPr marL="0" indent="0">
              <a:buNone/>
              <a:defRPr sz="1606"/>
            </a:lvl1pPr>
            <a:lvl2pPr marL="458983" indent="0">
              <a:buNone/>
              <a:defRPr sz="1405"/>
            </a:lvl2pPr>
            <a:lvl3pPr marL="917966" indent="0">
              <a:buNone/>
              <a:defRPr sz="1205"/>
            </a:lvl3pPr>
            <a:lvl4pPr marL="1376949" indent="0">
              <a:buNone/>
              <a:defRPr sz="1004"/>
            </a:lvl4pPr>
            <a:lvl5pPr marL="1835932" indent="0">
              <a:buNone/>
              <a:defRPr sz="1004"/>
            </a:lvl5pPr>
            <a:lvl6pPr marL="2294915" indent="0">
              <a:buNone/>
              <a:defRPr sz="1004"/>
            </a:lvl6pPr>
            <a:lvl7pPr marL="2753898" indent="0">
              <a:buNone/>
              <a:defRPr sz="1004"/>
            </a:lvl7pPr>
            <a:lvl8pPr marL="3212882" indent="0">
              <a:buNone/>
              <a:defRPr sz="1004"/>
            </a:lvl8pPr>
            <a:lvl9pPr marL="3671865" indent="0">
              <a:buNone/>
              <a:defRPr sz="1004"/>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E23000-5A30-3E49-BA78-E22BE8446146}" type="datetimeFigureOut">
              <a:rPr lang="en-US" smtClean="0"/>
              <a:t>11/27/2018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B42587-7162-BE4C-B6F9-DB8CDF4B2205}" type="slidenum">
              <a:rPr lang="en-US" smtClean="0"/>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3069" y="503978"/>
            <a:ext cx="3947597" cy="1763924"/>
          </a:xfrm>
        </p:spPr>
        <p:txBody>
          <a:bodyPr anchor="b"/>
          <a:lstStyle>
            <a:lvl1pPr>
              <a:defRPr sz="3212"/>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203435" y="1088454"/>
            <a:ext cx="6196310" cy="5372269"/>
          </a:xfrm>
        </p:spPr>
        <p:txBody>
          <a:bodyPr anchor="t"/>
          <a:lstStyle>
            <a:lvl1pPr marL="0" indent="0">
              <a:buNone/>
              <a:defRPr sz="3212"/>
            </a:lvl1pPr>
            <a:lvl2pPr marL="458983" indent="0">
              <a:buNone/>
              <a:defRPr sz="2811"/>
            </a:lvl2pPr>
            <a:lvl3pPr marL="917966" indent="0">
              <a:buNone/>
              <a:defRPr sz="2409"/>
            </a:lvl3pPr>
            <a:lvl4pPr marL="1376949" indent="0">
              <a:buNone/>
              <a:defRPr sz="2008"/>
            </a:lvl4pPr>
            <a:lvl5pPr marL="1835932" indent="0">
              <a:buNone/>
              <a:defRPr sz="2008"/>
            </a:lvl5pPr>
            <a:lvl6pPr marL="2294915" indent="0">
              <a:buNone/>
              <a:defRPr sz="2008"/>
            </a:lvl6pPr>
            <a:lvl7pPr marL="2753898" indent="0">
              <a:buNone/>
              <a:defRPr sz="2008"/>
            </a:lvl7pPr>
            <a:lvl8pPr marL="3212882" indent="0">
              <a:buNone/>
              <a:defRPr sz="2008"/>
            </a:lvl8pPr>
            <a:lvl9pPr marL="3671865" indent="0">
              <a:buNone/>
              <a:defRPr sz="2008"/>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43069" y="2267902"/>
            <a:ext cx="3947597" cy="4201570"/>
          </a:xfrm>
        </p:spPr>
        <p:txBody>
          <a:bodyPr/>
          <a:lstStyle>
            <a:lvl1pPr marL="0" indent="0">
              <a:buNone/>
              <a:defRPr sz="1606"/>
            </a:lvl1pPr>
            <a:lvl2pPr marL="458983" indent="0">
              <a:buNone/>
              <a:defRPr sz="1405"/>
            </a:lvl2pPr>
            <a:lvl3pPr marL="917966" indent="0">
              <a:buNone/>
              <a:defRPr sz="1205"/>
            </a:lvl3pPr>
            <a:lvl4pPr marL="1376949" indent="0">
              <a:buNone/>
              <a:defRPr sz="1004"/>
            </a:lvl4pPr>
            <a:lvl5pPr marL="1835932" indent="0">
              <a:buNone/>
              <a:defRPr sz="1004"/>
            </a:lvl5pPr>
            <a:lvl6pPr marL="2294915" indent="0">
              <a:buNone/>
              <a:defRPr sz="1004"/>
            </a:lvl6pPr>
            <a:lvl7pPr marL="2753898" indent="0">
              <a:buNone/>
              <a:defRPr sz="1004"/>
            </a:lvl7pPr>
            <a:lvl8pPr marL="3212882" indent="0">
              <a:buNone/>
              <a:defRPr sz="1004"/>
            </a:lvl8pPr>
            <a:lvl9pPr marL="3671865" indent="0">
              <a:buNone/>
              <a:defRPr sz="1004"/>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E23000-5A30-3E49-BA78-E22BE8446146}" type="datetimeFigureOut">
              <a:rPr lang="en-US" smtClean="0"/>
              <a:t>11/27/2018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B42587-7162-BE4C-B6F9-DB8CDF4B2205}" type="slidenum">
              <a:rPr lang="en-US" smtClean="0"/>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1474" y="402483"/>
            <a:ext cx="10556677" cy="146118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41474" y="2012414"/>
            <a:ext cx="10556677" cy="479654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41474" y="7006699"/>
            <a:ext cx="2753916" cy="402483"/>
          </a:xfrm>
          <a:prstGeom prst="rect">
            <a:avLst/>
          </a:prstGeom>
        </p:spPr>
        <p:txBody>
          <a:bodyPr vert="horz" lIns="91440" tIns="45720" rIns="91440" bIns="45720" rtlCol="0" anchor="ctr"/>
          <a:lstStyle>
            <a:lvl1pPr algn="l">
              <a:defRPr sz="1205">
                <a:solidFill>
                  <a:schemeClr val="tx1">
                    <a:tint val="75000"/>
                  </a:schemeClr>
                </a:solidFill>
              </a:defRPr>
            </a:lvl1pPr>
          </a:lstStyle>
          <a:p>
            <a:fld id="{36E23000-5A30-3E49-BA78-E22BE8446146}" type="datetimeFigureOut">
              <a:rPr lang="en-US" smtClean="0"/>
              <a:t>11/27/2018</a:t>
            </a:fld>
            <a:endParaRPr lang="en-US"/>
          </a:p>
        </p:txBody>
      </p:sp>
      <p:sp>
        <p:nvSpPr>
          <p:cNvPr id="5" name="Footer Placeholder 4"/>
          <p:cNvSpPr>
            <a:spLocks noGrp="1"/>
          </p:cNvSpPr>
          <p:nvPr>
            <p:ph type="ftr" sz="quarter" idx="3"/>
          </p:nvPr>
        </p:nvSpPr>
        <p:spPr>
          <a:xfrm>
            <a:off x="4054376" y="7006699"/>
            <a:ext cx="4130873" cy="402483"/>
          </a:xfrm>
          <a:prstGeom prst="rect">
            <a:avLst/>
          </a:prstGeom>
        </p:spPr>
        <p:txBody>
          <a:bodyPr vert="horz" lIns="91440" tIns="45720" rIns="91440" bIns="45720" rtlCol="0" anchor="ctr"/>
          <a:lstStyle>
            <a:lvl1pPr algn="ctr">
              <a:defRPr sz="120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44235" y="7006699"/>
            <a:ext cx="2753916" cy="402483"/>
          </a:xfrm>
          <a:prstGeom prst="rect">
            <a:avLst/>
          </a:prstGeom>
        </p:spPr>
        <p:txBody>
          <a:bodyPr vert="horz" lIns="91440" tIns="45720" rIns="91440" bIns="45720" rtlCol="0" anchor="ctr"/>
          <a:lstStyle>
            <a:lvl1pPr algn="r">
              <a:defRPr sz="1205">
                <a:solidFill>
                  <a:schemeClr val="tx1">
                    <a:tint val="75000"/>
                  </a:schemeClr>
                </a:solidFill>
              </a:defRPr>
            </a:lvl1pPr>
          </a:lstStyle>
          <a:p>
            <a:fld id="{D8B42587-7162-BE4C-B6F9-DB8CDF4B2205}" type="slidenum">
              <a:rPr lang="en-US" smtClean="0"/>
              <a:t>‹nº›</a:t>
            </a:fld>
            <a:endParaRPr lang="en-US"/>
          </a:p>
        </p:txBody>
      </p:sp>
    </p:spTree>
    <p:extLst>
      <p:ext uri="{BB962C8B-B14F-4D97-AF65-F5344CB8AC3E}">
        <p14:creationId xmlns:p14="http://schemas.microsoft.com/office/powerpoint/2010/main" val="3494522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Lst>
  <p:txStyles>
    <p:titleStyle>
      <a:lvl1pPr algn="l" defTabSz="917966" rtl="0" eaLnBrk="1" latinLnBrk="0" hangingPunct="1">
        <a:lnSpc>
          <a:spcPct val="90000"/>
        </a:lnSpc>
        <a:spcBef>
          <a:spcPct val="0"/>
        </a:spcBef>
        <a:buNone/>
        <a:defRPr sz="4417" kern="1200">
          <a:solidFill>
            <a:schemeClr val="tx1"/>
          </a:solidFill>
          <a:latin typeface="+mj-lt"/>
          <a:ea typeface="+mj-ea"/>
          <a:cs typeface="+mj-cs"/>
        </a:defRPr>
      </a:lvl1pPr>
    </p:titleStyle>
    <p:bodyStyle>
      <a:lvl1pPr marL="229492" indent="-229492" algn="l" defTabSz="917966" rtl="0" eaLnBrk="1" latinLnBrk="0" hangingPunct="1">
        <a:lnSpc>
          <a:spcPct val="90000"/>
        </a:lnSpc>
        <a:spcBef>
          <a:spcPts val="1004"/>
        </a:spcBef>
        <a:buFont typeface="Arial" panose="020B0604020202020204" pitchFamily="34" charset="0"/>
        <a:buChar char="•"/>
        <a:defRPr sz="2811" kern="1200">
          <a:solidFill>
            <a:schemeClr val="tx1"/>
          </a:solidFill>
          <a:latin typeface="+mn-lt"/>
          <a:ea typeface="+mn-ea"/>
          <a:cs typeface="+mn-cs"/>
        </a:defRPr>
      </a:lvl1pPr>
      <a:lvl2pPr marL="688475" indent="-229492" algn="l" defTabSz="917966" rtl="0" eaLnBrk="1" latinLnBrk="0" hangingPunct="1">
        <a:lnSpc>
          <a:spcPct val="90000"/>
        </a:lnSpc>
        <a:spcBef>
          <a:spcPts val="502"/>
        </a:spcBef>
        <a:buFont typeface="Arial" panose="020B0604020202020204" pitchFamily="34" charset="0"/>
        <a:buChar char="•"/>
        <a:defRPr sz="2409" kern="1200">
          <a:solidFill>
            <a:schemeClr val="tx1"/>
          </a:solidFill>
          <a:latin typeface="+mn-lt"/>
          <a:ea typeface="+mn-ea"/>
          <a:cs typeface="+mn-cs"/>
        </a:defRPr>
      </a:lvl2pPr>
      <a:lvl3pPr marL="1147458" indent="-229492" algn="l" defTabSz="917966" rtl="0" eaLnBrk="1" latinLnBrk="0" hangingPunct="1">
        <a:lnSpc>
          <a:spcPct val="90000"/>
        </a:lnSpc>
        <a:spcBef>
          <a:spcPts val="502"/>
        </a:spcBef>
        <a:buFont typeface="Arial" panose="020B0604020202020204" pitchFamily="34" charset="0"/>
        <a:buChar char="•"/>
        <a:defRPr sz="2008" kern="1200">
          <a:solidFill>
            <a:schemeClr val="tx1"/>
          </a:solidFill>
          <a:latin typeface="+mn-lt"/>
          <a:ea typeface="+mn-ea"/>
          <a:cs typeface="+mn-cs"/>
        </a:defRPr>
      </a:lvl3pPr>
      <a:lvl4pPr marL="1606441" indent="-229492" algn="l" defTabSz="917966" rtl="0" eaLnBrk="1" latinLnBrk="0" hangingPunct="1">
        <a:lnSpc>
          <a:spcPct val="90000"/>
        </a:lnSpc>
        <a:spcBef>
          <a:spcPts val="502"/>
        </a:spcBef>
        <a:buFont typeface="Arial" panose="020B0604020202020204" pitchFamily="34" charset="0"/>
        <a:buChar char="•"/>
        <a:defRPr sz="1807" kern="1200">
          <a:solidFill>
            <a:schemeClr val="tx1"/>
          </a:solidFill>
          <a:latin typeface="+mn-lt"/>
          <a:ea typeface="+mn-ea"/>
          <a:cs typeface="+mn-cs"/>
        </a:defRPr>
      </a:lvl4pPr>
      <a:lvl5pPr marL="2065424" indent="-229492" algn="l" defTabSz="917966" rtl="0" eaLnBrk="1" latinLnBrk="0" hangingPunct="1">
        <a:lnSpc>
          <a:spcPct val="90000"/>
        </a:lnSpc>
        <a:spcBef>
          <a:spcPts val="502"/>
        </a:spcBef>
        <a:buFont typeface="Arial" panose="020B0604020202020204" pitchFamily="34" charset="0"/>
        <a:buChar char="•"/>
        <a:defRPr sz="1807" kern="1200">
          <a:solidFill>
            <a:schemeClr val="tx1"/>
          </a:solidFill>
          <a:latin typeface="+mn-lt"/>
          <a:ea typeface="+mn-ea"/>
          <a:cs typeface="+mn-cs"/>
        </a:defRPr>
      </a:lvl5pPr>
      <a:lvl6pPr marL="2524407" indent="-229492" algn="l" defTabSz="917966" rtl="0" eaLnBrk="1" latinLnBrk="0" hangingPunct="1">
        <a:lnSpc>
          <a:spcPct val="90000"/>
        </a:lnSpc>
        <a:spcBef>
          <a:spcPts val="502"/>
        </a:spcBef>
        <a:buFont typeface="Arial" panose="020B0604020202020204" pitchFamily="34" charset="0"/>
        <a:buChar char="•"/>
        <a:defRPr sz="1807" kern="1200">
          <a:solidFill>
            <a:schemeClr val="tx1"/>
          </a:solidFill>
          <a:latin typeface="+mn-lt"/>
          <a:ea typeface="+mn-ea"/>
          <a:cs typeface="+mn-cs"/>
        </a:defRPr>
      </a:lvl6pPr>
      <a:lvl7pPr marL="2983390" indent="-229492" algn="l" defTabSz="917966" rtl="0" eaLnBrk="1" latinLnBrk="0" hangingPunct="1">
        <a:lnSpc>
          <a:spcPct val="90000"/>
        </a:lnSpc>
        <a:spcBef>
          <a:spcPts val="502"/>
        </a:spcBef>
        <a:buFont typeface="Arial" panose="020B0604020202020204" pitchFamily="34" charset="0"/>
        <a:buChar char="•"/>
        <a:defRPr sz="1807" kern="1200">
          <a:solidFill>
            <a:schemeClr val="tx1"/>
          </a:solidFill>
          <a:latin typeface="+mn-lt"/>
          <a:ea typeface="+mn-ea"/>
          <a:cs typeface="+mn-cs"/>
        </a:defRPr>
      </a:lvl7pPr>
      <a:lvl8pPr marL="3442373" indent="-229492" algn="l" defTabSz="917966" rtl="0" eaLnBrk="1" latinLnBrk="0" hangingPunct="1">
        <a:lnSpc>
          <a:spcPct val="90000"/>
        </a:lnSpc>
        <a:spcBef>
          <a:spcPts val="502"/>
        </a:spcBef>
        <a:buFont typeface="Arial" panose="020B0604020202020204" pitchFamily="34" charset="0"/>
        <a:buChar char="•"/>
        <a:defRPr sz="1807" kern="1200">
          <a:solidFill>
            <a:schemeClr val="tx1"/>
          </a:solidFill>
          <a:latin typeface="+mn-lt"/>
          <a:ea typeface="+mn-ea"/>
          <a:cs typeface="+mn-cs"/>
        </a:defRPr>
      </a:lvl8pPr>
      <a:lvl9pPr marL="3901356" indent="-229492" algn="l" defTabSz="917966" rtl="0" eaLnBrk="1" latinLnBrk="0" hangingPunct="1">
        <a:lnSpc>
          <a:spcPct val="90000"/>
        </a:lnSpc>
        <a:spcBef>
          <a:spcPts val="502"/>
        </a:spcBef>
        <a:buFont typeface="Arial" panose="020B0604020202020204" pitchFamily="34" charset="0"/>
        <a:buChar char="•"/>
        <a:defRPr sz="1807" kern="1200">
          <a:solidFill>
            <a:schemeClr val="tx1"/>
          </a:solidFill>
          <a:latin typeface="+mn-lt"/>
          <a:ea typeface="+mn-ea"/>
          <a:cs typeface="+mn-cs"/>
        </a:defRPr>
      </a:lvl9pPr>
    </p:bodyStyle>
    <p:otherStyle>
      <a:defPPr>
        <a:defRPr lang="en-US"/>
      </a:defPPr>
      <a:lvl1pPr marL="0" algn="l" defTabSz="917966" rtl="0" eaLnBrk="1" latinLnBrk="0" hangingPunct="1">
        <a:defRPr sz="1807" kern="1200">
          <a:solidFill>
            <a:schemeClr val="tx1"/>
          </a:solidFill>
          <a:latin typeface="+mn-lt"/>
          <a:ea typeface="+mn-ea"/>
          <a:cs typeface="+mn-cs"/>
        </a:defRPr>
      </a:lvl1pPr>
      <a:lvl2pPr marL="458983" algn="l" defTabSz="917966" rtl="0" eaLnBrk="1" latinLnBrk="0" hangingPunct="1">
        <a:defRPr sz="1807" kern="1200">
          <a:solidFill>
            <a:schemeClr val="tx1"/>
          </a:solidFill>
          <a:latin typeface="+mn-lt"/>
          <a:ea typeface="+mn-ea"/>
          <a:cs typeface="+mn-cs"/>
        </a:defRPr>
      </a:lvl2pPr>
      <a:lvl3pPr marL="917966" algn="l" defTabSz="917966" rtl="0" eaLnBrk="1" latinLnBrk="0" hangingPunct="1">
        <a:defRPr sz="1807" kern="1200">
          <a:solidFill>
            <a:schemeClr val="tx1"/>
          </a:solidFill>
          <a:latin typeface="+mn-lt"/>
          <a:ea typeface="+mn-ea"/>
          <a:cs typeface="+mn-cs"/>
        </a:defRPr>
      </a:lvl3pPr>
      <a:lvl4pPr marL="1376949" algn="l" defTabSz="917966" rtl="0" eaLnBrk="1" latinLnBrk="0" hangingPunct="1">
        <a:defRPr sz="1807" kern="1200">
          <a:solidFill>
            <a:schemeClr val="tx1"/>
          </a:solidFill>
          <a:latin typeface="+mn-lt"/>
          <a:ea typeface="+mn-ea"/>
          <a:cs typeface="+mn-cs"/>
        </a:defRPr>
      </a:lvl4pPr>
      <a:lvl5pPr marL="1835932" algn="l" defTabSz="917966" rtl="0" eaLnBrk="1" latinLnBrk="0" hangingPunct="1">
        <a:defRPr sz="1807" kern="1200">
          <a:solidFill>
            <a:schemeClr val="tx1"/>
          </a:solidFill>
          <a:latin typeface="+mn-lt"/>
          <a:ea typeface="+mn-ea"/>
          <a:cs typeface="+mn-cs"/>
        </a:defRPr>
      </a:lvl5pPr>
      <a:lvl6pPr marL="2294915" algn="l" defTabSz="917966" rtl="0" eaLnBrk="1" latinLnBrk="0" hangingPunct="1">
        <a:defRPr sz="1807" kern="1200">
          <a:solidFill>
            <a:schemeClr val="tx1"/>
          </a:solidFill>
          <a:latin typeface="+mn-lt"/>
          <a:ea typeface="+mn-ea"/>
          <a:cs typeface="+mn-cs"/>
        </a:defRPr>
      </a:lvl6pPr>
      <a:lvl7pPr marL="2753898" algn="l" defTabSz="917966" rtl="0" eaLnBrk="1" latinLnBrk="0" hangingPunct="1">
        <a:defRPr sz="1807" kern="1200">
          <a:solidFill>
            <a:schemeClr val="tx1"/>
          </a:solidFill>
          <a:latin typeface="+mn-lt"/>
          <a:ea typeface="+mn-ea"/>
          <a:cs typeface="+mn-cs"/>
        </a:defRPr>
      </a:lvl7pPr>
      <a:lvl8pPr marL="3212882" algn="l" defTabSz="917966" rtl="0" eaLnBrk="1" latinLnBrk="0" hangingPunct="1">
        <a:defRPr sz="1807" kern="1200">
          <a:solidFill>
            <a:schemeClr val="tx1"/>
          </a:solidFill>
          <a:latin typeface="+mn-lt"/>
          <a:ea typeface="+mn-ea"/>
          <a:cs typeface="+mn-cs"/>
        </a:defRPr>
      </a:lvl8pPr>
      <a:lvl9pPr marL="3671865" algn="l" defTabSz="917966" rtl="0" eaLnBrk="1" latinLnBrk="0" hangingPunct="1">
        <a:defRPr sz="180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0.jpg"/><Relationship Id="rId1" Type="http://schemas.openxmlformats.org/officeDocument/2006/relationships/slideLayout" Target="../slideLayouts/slideLayout2.xml"/><Relationship Id="rId6" Type="http://schemas.openxmlformats.org/officeDocument/2006/relationships/image" Target="../media/image135.emf"/><Relationship Id="rId5" Type="http://schemas.openxmlformats.org/officeDocument/2006/relationships/image" Target="../media/image134.jpg"/><Relationship Id="rId4" Type="http://schemas.openxmlformats.org/officeDocument/2006/relationships/image" Target="../media/image133.png"/></Relationships>
</file>

<file path=ppt/slides/_rels/slide1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0.jpg"/><Relationship Id="rId1" Type="http://schemas.openxmlformats.org/officeDocument/2006/relationships/slideLayout" Target="../slideLayouts/slideLayout2.xml"/><Relationship Id="rId6" Type="http://schemas.openxmlformats.org/officeDocument/2006/relationships/image" Target="../media/image137.jpg"/><Relationship Id="rId5" Type="http://schemas.openxmlformats.org/officeDocument/2006/relationships/image" Target="../media/image136.jpg"/><Relationship Id="rId4" Type="http://schemas.openxmlformats.org/officeDocument/2006/relationships/image" Target="../media/image133.png"/></Relationships>
</file>

<file path=ppt/slides/_rels/slide12.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143.png"/><Relationship Id="rId3" Type="http://schemas.openxmlformats.org/officeDocument/2006/relationships/image" Target="../media/image138.jpg"/><Relationship Id="rId7" Type="http://schemas.openxmlformats.org/officeDocument/2006/relationships/image" Target="../media/image133.png"/><Relationship Id="rId12" Type="http://schemas.openxmlformats.org/officeDocument/2006/relationships/image" Target="../media/image123.png"/><Relationship Id="rId2" Type="http://schemas.openxmlformats.org/officeDocument/2006/relationships/notesSlide" Target="../notesSlides/notesSlide3.xml"/><Relationship Id="rId16" Type="http://schemas.openxmlformats.org/officeDocument/2006/relationships/image" Target="../media/image145.png"/><Relationship Id="rId1" Type="http://schemas.openxmlformats.org/officeDocument/2006/relationships/slideLayout" Target="../slideLayouts/slideLayout2.xml"/><Relationship Id="rId6" Type="http://schemas.openxmlformats.org/officeDocument/2006/relationships/image" Target="../media/image122.png"/><Relationship Id="rId11" Type="http://schemas.openxmlformats.org/officeDocument/2006/relationships/image" Target="../media/image142.png"/><Relationship Id="rId5" Type="http://schemas.openxmlformats.org/officeDocument/2006/relationships/image" Target="../media/image120.jpg"/><Relationship Id="rId15" Type="http://schemas.openxmlformats.org/officeDocument/2006/relationships/image" Target="../media/image116.png"/><Relationship Id="rId10" Type="http://schemas.openxmlformats.org/officeDocument/2006/relationships/image" Target="../media/image141.png"/><Relationship Id="rId4" Type="http://schemas.openxmlformats.org/officeDocument/2006/relationships/image" Target="../media/image137.jpg"/><Relationship Id="rId9" Type="http://schemas.openxmlformats.org/officeDocument/2006/relationships/image" Target="../media/image140.png"/><Relationship Id="rId14" Type="http://schemas.openxmlformats.org/officeDocument/2006/relationships/image" Target="../media/image144.png"/></Relationships>
</file>

<file path=ppt/slides/_rels/slide13.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46.png"/><Relationship Id="rId7" Type="http://schemas.openxmlformats.org/officeDocument/2006/relationships/image" Target="../media/image12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3.png"/><Relationship Id="rId11" Type="http://schemas.openxmlformats.org/officeDocument/2006/relationships/image" Target="../media/image145.png"/><Relationship Id="rId5" Type="http://schemas.openxmlformats.org/officeDocument/2006/relationships/image" Target="../media/image120.jpg"/><Relationship Id="rId10" Type="http://schemas.openxmlformats.org/officeDocument/2006/relationships/image" Target="../media/image116.png"/><Relationship Id="rId4" Type="http://schemas.openxmlformats.org/officeDocument/2006/relationships/image" Target="../media/image137.jpg"/><Relationship Id="rId9" Type="http://schemas.openxmlformats.org/officeDocument/2006/relationships/image" Target="../media/image144.png"/></Relationships>
</file>

<file path=ppt/slides/_rels/slide14.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7.png"/><Relationship Id="rId5" Type="http://schemas.openxmlformats.org/officeDocument/2006/relationships/image" Target="../media/image124.png"/><Relationship Id="rId4" Type="http://schemas.openxmlformats.org/officeDocument/2006/relationships/image" Target="../media/image123.png"/></Relationships>
</file>

<file path=ppt/slides/_rels/slide15.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8.png"/><Relationship Id="rId5" Type="http://schemas.openxmlformats.org/officeDocument/2006/relationships/image" Target="../media/image124.png"/><Relationship Id="rId4" Type="http://schemas.openxmlformats.org/officeDocument/2006/relationships/image" Target="../media/image123.png"/></Relationships>
</file>

<file path=ppt/slides/_rels/slide16.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9.png"/><Relationship Id="rId5" Type="http://schemas.openxmlformats.org/officeDocument/2006/relationships/image" Target="../media/image124.png"/><Relationship Id="rId4" Type="http://schemas.openxmlformats.org/officeDocument/2006/relationships/image" Target="../media/image123.png"/></Relationships>
</file>

<file path=ppt/slides/_rels/slide17.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0.png"/><Relationship Id="rId5" Type="http://schemas.openxmlformats.org/officeDocument/2006/relationships/image" Target="../media/image124.png"/><Relationship Id="rId4" Type="http://schemas.openxmlformats.org/officeDocument/2006/relationships/image" Target="../media/image123.png"/></Relationships>
</file>

<file path=ppt/slides/_rels/slide1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0.jpg"/><Relationship Id="rId1" Type="http://schemas.openxmlformats.org/officeDocument/2006/relationships/slideLayout" Target="../slideLayouts/slideLayout2.xml"/><Relationship Id="rId6" Type="http://schemas.openxmlformats.org/officeDocument/2006/relationships/image" Target="../media/image151.png"/><Relationship Id="rId5" Type="http://schemas.openxmlformats.org/officeDocument/2006/relationships/image" Target="../media/image124.png"/><Relationship Id="rId4" Type="http://schemas.openxmlformats.org/officeDocument/2006/relationships/image" Target="../media/image123.png"/></Relationships>
</file>

<file path=ppt/slides/_rels/slide1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0.jpg"/><Relationship Id="rId1" Type="http://schemas.openxmlformats.org/officeDocument/2006/relationships/slideLayout" Target="../slideLayouts/slideLayout2.xml"/><Relationship Id="rId6" Type="http://schemas.openxmlformats.org/officeDocument/2006/relationships/image" Target="../media/image152.png"/><Relationship Id="rId5" Type="http://schemas.openxmlformats.org/officeDocument/2006/relationships/image" Target="../media/image124.png"/><Relationship Id="rId4" Type="http://schemas.openxmlformats.org/officeDocument/2006/relationships/image" Target="../media/image123.png"/></Relationships>
</file>

<file path=ppt/slides/_rels/slide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54.png"/><Relationship Id="rId2" Type="http://schemas.openxmlformats.org/officeDocument/2006/relationships/image" Target="../media/image120.jpg"/><Relationship Id="rId1" Type="http://schemas.openxmlformats.org/officeDocument/2006/relationships/slideLayout" Target="../slideLayouts/slideLayout2.xml"/><Relationship Id="rId6" Type="http://schemas.openxmlformats.org/officeDocument/2006/relationships/image" Target="../media/image153.png"/><Relationship Id="rId5" Type="http://schemas.openxmlformats.org/officeDocument/2006/relationships/image" Target="../media/image124.png"/><Relationship Id="rId4" Type="http://schemas.openxmlformats.org/officeDocument/2006/relationships/image" Target="../media/image123.png"/></Relationships>
</file>

<file path=ppt/slides/_rels/slide21.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56.jpg"/><Relationship Id="rId2" Type="http://schemas.openxmlformats.org/officeDocument/2006/relationships/image" Target="../media/image120.jpg"/><Relationship Id="rId1" Type="http://schemas.openxmlformats.org/officeDocument/2006/relationships/slideLayout" Target="../slideLayouts/slideLayout2.xml"/><Relationship Id="rId6" Type="http://schemas.openxmlformats.org/officeDocument/2006/relationships/image" Target="../media/image155.jpg"/><Relationship Id="rId5" Type="http://schemas.openxmlformats.org/officeDocument/2006/relationships/image" Target="../media/image124.png"/><Relationship Id="rId4" Type="http://schemas.openxmlformats.org/officeDocument/2006/relationships/image" Target="../media/image123.png"/></Relationships>
</file>

<file path=ppt/slides/_rels/slide22.xml.rels><?xml version="1.0" encoding="UTF-8" standalone="yes"?>
<Relationships xmlns="http://schemas.openxmlformats.org/package/2006/relationships"><Relationship Id="rId8" Type="http://schemas.openxmlformats.org/officeDocument/2006/relationships/image" Target="../media/image159.png"/><Relationship Id="rId13" Type="http://schemas.openxmlformats.org/officeDocument/2006/relationships/image" Target="../media/image164.jpeg"/><Relationship Id="rId3" Type="http://schemas.openxmlformats.org/officeDocument/2006/relationships/image" Target="../media/image120.jpg"/><Relationship Id="rId7" Type="http://schemas.openxmlformats.org/officeDocument/2006/relationships/image" Target="../media/image158.png"/><Relationship Id="rId12" Type="http://schemas.openxmlformats.org/officeDocument/2006/relationships/image" Target="../media/image163.png"/><Relationship Id="rId2" Type="http://schemas.openxmlformats.org/officeDocument/2006/relationships/image" Target="../media/image157.jpg"/><Relationship Id="rId1" Type="http://schemas.openxmlformats.org/officeDocument/2006/relationships/slideLayout" Target="../slideLayouts/slideLayout2.xml"/><Relationship Id="rId6" Type="http://schemas.openxmlformats.org/officeDocument/2006/relationships/image" Target="../media/image124.png"/><Relationship Id="rId11" Type="http://schemas.openxmlformats.org/officeDocument/2006/relationships/image" Target="../media/image162.png"/><Relationship Id="rId5" Type="http://schemas.openxmlformats.org/officeDocument/2006/relationships/image" Target="../media/image123.png"/><Relationship Id="rId10" Type="http://schemas.openxmlformats.org/officeDocument/2006/relationships/image" Target="../media/image161.png"/><Relationship Id="rId4" Type="http://schemas.openxmlformats.org/officeDocument/2006/relationships/image" Target="../media/image122.png"/><Relationship Id="rId9" Type="http://schemas.openxmlformats.org/officeDocument/2006/relationships/image" Target="../media/image160.png"/></Relationships>
</file>

<file path=ppt/slides/_rels/slide2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57.jpg"/><Relationship Id="rId1" Type="http://schemas.openxmlformats.org/officeDocument/2006/relationships/slideLayout" Target="../slideLayouts/slideLayout2.xml"/><Relationship Id="rId6" Type="http://schemas.openxmlformats.org/officeDocument/2006/relationships/hyperlink" Target="http://agenda2030.com.br/contato.php" TargetMode="External"/><Relationship Id="rId5" Type="http://schemas.openxmlformats.org/officeDocument/2006/relationships/image" Target="../media/image124.png"/><Relationship Id="rId4" Type="http://schemas.openxmlformats.org/officeDocument/2006/relationships/image" Target="../media/image1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6" Type="http://schemas.openxmlformats.org/officeDocument/2006/relationships/image" Target="../media/image189.png"/><Relationship Id="rId21" Type="http://schemas.openxmlformats.org/officeDocument/2006/relationships/image" Target="../media/image184.png"/><Relationship Id="rId42" Type="http://schemas.openxmlformats.org/officeDocument/2006/relationships/image" Target="../media/image205.png"/><Relationship Id="rId47" Type="http://schemas.openxmlformats.org/officeDocument/2006/relationships/image" Target="../media/image210.png"/><Relationship Id="rId63" Type="http://schemas.openxmlformats.org/officeDocument/2006/relationships/image" Target="../media/image226.png"/><Relationship Id="rId68" Type="http://schemas.openxmlformats.org/officeDocument/2006/relationships/image" Target="../media/image231.png"/><Relationship Id="rId84" Type="http://schemas.openxmlformats.org/officeDocument/2006/relationships/image" Target="../media/image247.png"/><Relationship Id="rId89" Type="http://schemas.openxmlformats.org/officeDocument/2006/relationships/image" Target="../media/image252.png"/><Relationship Id="rId112" Type="http://schemas.openxmlformats.org/officeDocument/2006/relationships/image" Target="../media/image111.png"/><Relationship Id="rId2" Type="http://schemas.openxmlformats.org/officeDocument/2006/relationships/image" Target="../media/image165.png"/><Relationship Id="rId16" Type="http://schemas.openxmlformats.org/officeDocument/2006/relationships/image" Target="../media/image179.png"/><Relationship Id="rId29" Type="http://schemas.openxmlformats.org/officeDocument/2006/relationships/image" Target="../media/image192.png"/><Relationship Id="rId107" Type="http://schemas.openxmlformats.org/officeDocument/2006/relationships/image" Target="../media/image270.png"/><Relationship Id="rId11" Type="http://schemas.openxmlformats.org/officeDocument/2006/relationships/image" Target="../media/image174.png"/><Relationship Id="rId24" Type="http://schemas.openxmlformats.org/officeDocument/2006/relationships/image" Target="../media/image187.png"/><Relationship Id="rId32" Type="http://schemas.openxmlformats.org/officeDocument/2006/relationships/image" Target="../media/image195.png"/><Relationship Id="rId37" Type="http://schemas.openxmlformats.org/officeDocument/2006/relationships/image" Target="../media/image200.png"/><Relationship Id="rId40" Type="http://schemas.openxmlformats.org/officeDocument/2006/relationships/image" Target="../media/image203.png"/><Relationship Id="rId45" Type="http://schemas.openxmlformats.org/officeDocument/2006/relationships/image" Target="../media/image208.png"/><Relationship Id="rId53" Type="http://schemas.openxmlformats.org/officeDocument/2006/relationships/image" Target="../media/image216.png"/><Relationship Id="rId58" Type="http://schemas.openxmlformats.org/officeDocument/2006/relationships/image" Target="../media/image221.png"/><Relationship Id="rId66" Type="http://schemas.openxmlformats.org/officeDocument/2006/relationships/image" Target="../media/image229.png"/><Relationship Id="rId74" Type="http://schemas.openxmlformats.org/officeDocument/2006/relationships/image" Target="../media/image237.png"/><Relationship Id="rId79" Type="http://schemas.openxmlformats.org/officeDocument/2006/relationships/image" Target="../media/image242.png"/><Relationship Id="rId87" Type="http://schemas.openxmlformats.org/officeDocument/2006/relationships/image" Target="../media/image250.png"/><Relationship Id="rId102" Type="http://schemas.openxmlformats.org/officeDocument/2006/relationships/image" Target="../media/image265.png"/><Relationship Id="rId110" Type="http://schemas.openxmlformats.org/officeDocument/2006/relationships/image" Target="../media/image109.png"/><Relationship Id="rId5" Type="http://schemas.openxmlformats.org/officeDocument/2006/relationships/image" Target="../media/image168.png"/><Relationship Id="rId61" Type="http://schemas.openxmlformats.org/officeDocument/2006/relationships/image" Target="../media/image224.png"/><Relationship Id="rId82" Type="http://schemas.openxmlformats.org/officeDocument/2006/relationships/image" Target="../media/image245.png"/><Relationship Id="rId90" Type="http://schemas.openxmlformats.org/officeDocument/2006/relationships/image" Target="../media/image253.png"/><Relationship Id="rId95" Type="http://schemas.openxmlformats.org/officeDocument/2006/relationships/image" Target="../media/image258.png"/><Relationship Id="rId19" Type="http://schemas.openxmlformats.org/officeDocument/2006/relationships/image" Target="../media/image182.png"/><Relationship Id="rId14" Type="http://schemas.openxmlformats.org/officeDocument/2006/relationships/image" Target="../media/image177.png"/><Relationship Id="rId22" Type="http://schemas.openxmlformats.org/officeDocument/2006/relationships/image" Target="../media/image185.png"/><Relationship Id="rId27" Type="http://schemas.openxmlformats.org/officeDocument/2006/relationships/image" Target="../media/image190.png"/><Relationship Id="rId30" Type="http://schemas.openxmlformats.org/officeDocument/2006/relationships/image" Target="../media/image193.png"/><Relationship Id="rId35" Type="http://schemas.openxmlformats.org/officeDocument/2006/relationships/image" Target="../media/image198.png"/><Relationship Id="rId43" Type="http://schemas.openxmlformats.org/officeDocument/2006/relationships/image" Target="../media/image206.png"/><Relationship Id="rId48" Type="http://schemas.openxmlformats.org/officeDocument/2006/relationships/image" Target="../media/image211.png"/><Relationship Id="rId56" Type="http://schemas.openxmlformats.org/officeDocument/2006/relationships/image" Target="../media/image219.png"/><Relationship Id="rId64" Type="http://schemas.openxmlformats.org/officeDocument/2006/relationships/image" Target="../media/image227.png"/><Relationship Id="rId69" Type="http://schemas.openxmlformats.org/officeDocument/2006/relationships/image" Target="../media/image232.png"/><Relationship Id="rId77" Type="http://schemas.openxmlformats.org/officeDocument/2006/relationships/image" Target="../media/image240.png"/><Relationship Id="rId100" Type="http://schemas.openxmlformats.org/officeDocument/2006/relationships/image" Target="../media/image263.png"/><Relationship Id="rId105" Type="http://schemas.openxmlformats.org/officeDocument/2006/relationships/image" Target="../media/image268.png"/><Relationship Id="rId113" Type="http://schemas.openxmlformats.org/officeDocument/2006/relationships/image" Target="../media/image112.png"/><Relationship Id="rId8" Type="http://schemas.openxmlformats.org/officeDocument/2006/relationships/image" Target="../media/image171.png"/><Relationship Id="rId51" Type="http://schemas.openxmlformats.org/officeDocument/2006/relationships/image" Target="../media/image214.png"/><Relationship Id="rId72" Type="http://schemas.openxmlformats.org/officeDocument/2006/relationships/image" Target="../media/image235.png"/><Relationship Id="rId80" Type="http://schemas.openxmlformats.org/officeDocument/2006/relationships/image" Target="../media/image243.png"/><Relationship Id="rId85" Type="http://schemas.openxmlformats.org/officeDocument/2006/relationships/image" Target="../media/image248.png"/><Relationship Id="rId93" Type="http://schemas.openxmlformats.org/officeDocument/2006/relationships/image" Target="../media/image256.png"/><Relationship Id="rId98" Type="http://schemas.openxmlformats.org/officeDocument/2006/relationships/image" Target="../media/image261.png"/><Relationship Id="rId3" Type="http://schemas.openxmlformats.org/officeDocument/2006/relationships/image" Target="../media/image166.png"/><Relationship Id="rId12" Type="http://schemas.openxmlformats.org/officeDocument/2006/relationships/image" Target="../media/image175.png"/><Relationship Id="rId17" Type="http://schemas.openxmlformats.org/officeDocument/2006/relationships/image" Target="../media/image180.png"/><Relationship Id="rId25" Type="http://schemas.openxmlformats.org/officeDocument/2006/relationships/image" Target="../media/image188.png"/><Relationship Id="rId33" Type="http://schemas.openxmlformats.org/officeDocument/2006/relationships/image" Target="../media/image196.png"/><Relationship Id="rId38" Type="http://schemas.openxmlformats.org/officeDocument/2006/relationships/image" Target="../media/image201.png"/><Relationship Id="rId46" Type="http://schemas.openxmlformats.org/officeDocument/2006/relationships/image" Target="../media/image209.png"/><Relationship Id="rId59" Type="http://schemas.openxmlformats.org/officeDocument/2006/relationships/image" Target="../media/image222.png"/><Relationship Id="rId67" Type="http://schemas.openxmlformats.org/officeDocument/2006/relationships/image" Target="../media/image230.png"/><Relationship Id="rId103" Type="http://schemas.openxmlformats.org/officeDocument/2006/relationships/image" Target="../media/image266.png"/><Relationship Id="rId108" Type="http://schemas.openxmlformats.org/officeDocument/2006/relationships/image" Target="../media/image271.png"/><Relationship Id="rId20" Type="http://schemas.openxmlformats.org/officeDocument/2006/relationships/image" Target="../media/image183.png"/><Relationship Id="rId41" Type="http://schemas.openxmlformats.org/officeDocument/2006/relationships/image" Target="../media/image204.png"/><Relationship Id="rId54" Type="http://schemas.openxmlformats.org/officeDocument/2006/relationships/image" Target="../media/image217.png"/><Relationship Id="rId62" Type="http://schemas.openxmlformats.org/officeDocument/2006/relationships/image" Target="../media/image225.png"/><Relationship Id="rId70" Type="http://schemas.openxmlformats.org/officeDocument/2006/relationships/image" Target="../media/image233.png"/><Relationship Id="rId75" Type="http://schemas.openxmlformats.org/officeDocument/2006/relationships/image" Target="../media/image238.png"/><Relationship Id="rId83" Type="http://schemas.openxmlformats.org/officeDocument/2006/relationships/image" Target="../media/image246.png"/><Relationship Id="rId88" Type="http://schemas.openxmlformats.org/officeDocument/2006/relationships/image" Target="../media/image251.png"/><Relationship Id="rId91" Type="http://schemas.openxmlformats.org/officeDocument/2006/relationships/image" Target="../media/image254.png"/><Relationship Id="rId96" Type="http://schemas.openxmlformats.org/officeDocument/2006/relationships/image" Target="../media/image259.png"/><Relationship Id="rId111"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169.png"/><Relationship Id="rId15" Type="http://schemas.openxmlformats.org/officeDocument/2006/relationships/image" Target="../media/image178.png"/><Relationship Id="rId23" Type="http://schemas.openxmlformats.org/officeDocument/2006/relationships/image" Target="../media/image186.png"/><Relationship Id="rId28" Type="http://schemas.openxmlformats.org/officeDocument/2006/relationships/image" Target="../media/image191.png"/><Relationship Id="rId36" Type="http://schemas.openxmlformats.org/officeDocument/2006/relationships/image" Target="../media/image199.png"/><Relationship Id="rId49" Type="http://schemas.openxmlformats.org/officeDocument/2006/relationships/image" Target="../media/image212.png"/><Relationship Id="rId57" Type="http://schemas.openxmlformats.org/officeDocument/2006/relationships/image" Target="../media/image220.png"/><Relationship Id="rId106" Type="http://schemas.openxmlformats.org/officeDocument/2006/relationships/image" Target="../media/image269.png"/><Relationship Id="rId114" Type="http://schemas.openxmlformats.org/officeDocument/2006/relationships/image" Target="../media/image113.png"/><Relationship Id="rId10" Type="http://schemas.openxmlformats.org/officeDocument/2006/relationships/image" Target="../media/image173.png"/><Relationship Id="rId31" Type="http://schemas.openxmlformats.org/officeDocument/2006/relationships/image" Target="../media/image194.png"/><Relationship Id="rId44" Type="http://schemas.openxmlformats.org/officeDocument/2006/relationships/image" Target="../media/image207.png"/><Relationship Id="rId52" Type="http://schemas.openxmlformats.org/officeDocument/2006/relationships/image" Target="../media/image215.png"/><Relationship Id="rId60" Type="http://schemas.openxmlformats.org/officeDocument/2006/relationships/image" Target="../media/image223.png"/><Relationship Id="rId65" Type="http://schemas.openxmlformats.org/officeDocument/2006/relationships/image" Target="../media/image228.png"/><Relationship Id="rId73" Type="http://schemas.openxmlformats.org/officeDocument/2006/relationships/image" Target="../media/image236.png"/><Relationship Id="rId78" Type="http://schemas.openxmlformats.org/officeDocument/2006/relationships/image" Target="../media/image241.png"/><Relationship Id="rId81" Type="http://schemas.openxmlformats.org/officeDocument/2006/relationships/image" Target="../media/image244.png"/><Relationship Id="rId86" Type="http://schemas.openxmlformats.org/officeDocument/2006/relationships/image" Target="../media/image249.png"/><Relationship Id="rId94" Type="http://schemas.openxmlformats.org/officeDocument/2006/relationships/image" Target="../media/image257.png"/><Relationship Id="rId99" Type="http://schemas.openxmlformats.org/officeDocument/2006/relationships/image" Target="../media/image262.png"/><Relationship Id="rId101" Type="http://schemas.openxmlformats.org/officeDocument/2006/relationships/image" Target="../media/image264.png"/><Relationship Id="rId4" Type="http://schemas.openxmlformats.org/officeDocument/2006/relationships/image" Target="../media/image167.png"/><Relationship Id="rId9" Type="http://schemas.openxmlformats.org/officeDocument/2006/relationships/image" Target="../media/image172.png"/><Relationship Id="rId13" Type="http://schemas.openxmlformats.org/officeDocument/2006/relationships/image" Target="../media/image176.png"/><Relationship Id="rId18" Type="http://schemas.openxmlformats.org/officeDocument/2006/relationships/image" Target="../media/image181.png"/><Relationship Id="rId39" Type="http://schemas.openxmlformats.org/officeDocument/2006/relationships/image" Target="../media/image202.png"/><Relationship Id="rId109" Type="http://schemas.openxmlformats.org/officeDocument/2006/relationships/image" Target="../media/image108.png"/><Relationship Id="rId34" Type="http://schemas.openxmlformats.org/officeDocument/2006/relationships/image" Target="../media/image197.png"/><Relationship Id="rId50" Type="http://schemas.openxmlformats.org/officeDocument/2006/relationships/image" Target="../media/image213.png"/><Relationship Id="rId55" Type="http://schemas.openxmlformats.org/officeDocument/2006/relationships/image" Target="../media/image218.png"/><Relationship Id="rId76" Type="http://schemas.openxmlformats.org/officeDocument/2006/relationships/image" Target="../media/image239.png"/><Relationship Id="rId97" Type="http://schemas.openxmlformats.org/officeDocument/2006/relationships/image" Target="../media/image260.png"/><Relationship Id="rId104" Type="http://schemas.openxmlformats.org/officeDocument/2006/relationships/image" Target="../media/image267.png"/><Relationship Id="rId7" Type="http://schemas.openxmlformats.org/officeDocument/2006/relationships/image" Target="../media/image170.png"/><Relationship Id="rId71" Type="http://schemas.openxmlformats.org/officeDocument/2006/relationships/image" Target="../media/image234.png"/><Relationship Id="rId92" Type="http://schemas.openxmlformats.org/officeDocument/2006/relationships/image" Target="../media/image255.png"/></Relationships>
</file>

<file path=ppt/slides/_rels/slide26.xml.rels><?xml version="1.0" encoding="UTF-8" standalone="yes"?>
<Relationships xmlns="http://schemas.openxmlformats.org/package/2006/relationships"><Relationship Id="rId26" Type="http://schemas.openxmlformats.org/officeDocument/2006/relationships/image" Target="../media/image296.png"/><Relationship Id="rId21" Type="http://schemas.openxmlformats.org/officeDocument/2006/relationships/image" Target="../media/image291.png"/><Relationship Id="rId42" Type="http://schemas.openxmlformats.org/officeDocument/2006/relationships/image" Target="../media/image312.png"/><Relationship Id="rId47" Type="http://schemas.openxmlformats.org/officeDocument/2006/relationships/image" Target="../media/image317.png"/><Relationship Id="rId63" Type="http://schemas.openxmlformats.org/officeDocument/2006/relationships/image" Target="../media/image333.png"/><Relationship Id="rId68" Type="http://schemas.openxmlformats.org/officeDocument/2006/relationships/image" Target="../media/image338.png"/><Relationship Id="rId84" Type="http://schemas.openxmlformats.org/officeDocument/2006/relationships/image" Target="../media/image354.png"/><Relationship Id="rId89" Type="http://schemas.openxmlformats.org/officeDocument/2006/relationships/image" Target="../media/image359.png"/><Relationship Id="rId112" Type="http://schemas.openxmlformats.org/officeDocument/2006/relationships/image" Target="../media/image112.png"/><Relationship Id="rId2" Type="http://schemas.openxmlformats.org/officeDocument/2006/relationships/image" Target="../media/image272.png"/><Relationship Id="rId16" Type="http://schemas.openxmlformats.org/officeDocument/2006/relationships/image" Target="../media/image286.png"/><Relationship Id="rId29" Type="http://schemas.openxmlformats.org/officeDocument/2006/relationships/image" Target="../media/image299.png"/><Relationship Id="rId107" Type="http://schemas.openxmlformats.org/officeDocument/2006/relationships/image" Target="../media/image377.png"/><Relationship Id="rId11" Type="http://schemas.openxmlformats.org/officeDocument/2006/relationships/image" Target="../media/image281.png"/><Relationship Id="rId24" Type="http://schemas.openxmlformats.org/officeDocument/2006/relationships/image" Target="../media/image294.png"/><Relationship Id="rId32" Type="http://schemas.openxmlformats.org/officeDocument/2006/relationships/image" Target="../media/image302.png"/><Relationship Id="rId37" Type="http://schemas.openxmlformats.org/officeDocument/2006/relationships/image" Target="../media/image307.png"/><Relationship Id="rId40" Type="http://schemas.openxmlformats.org/officeDocument/2006/relationships/image" Target="../media/image310.png"/><Relationship Id="rId45" Type="http://schemas.openxmlformats.org/officeDocument/2006/relationships/image" Target="../media/image315.png"/><Relationship Id="rId53" Type="http://schemas.openxmlformats.org/officeDocument/2006/relationships/image" Target="../media/image323.png"/><Relationship Id="rId58" Type="http://schemas.openxmlformats.org/officeDocument/2006/relationships/image" Target="../media/image328.png"/><Relationship Id="rId66" Type="http://schemas.openxmlformats.org/officeDocument/2006/relationships/image" Target="../media/image336.png"/><Relationship Id="rId74" Type="http://schemas.openxmlformats.org/officeDocument/2006/relationships/image" Target="../media/image344.png"/><Relationship Id="rId79" Type="http://schemas.openxmlformats.org/officeDocument/2006/relationships/image" Target="../media/image349.png"/><Relationship Id="rId87" Type="http://schemas.openxmlformats.org/officeDocument/2006/relationships/image" Target="../media/image357.png"/><Relationship Id="rId102" Type="http://schemas.openxmlformats.org/officeDocument/2006/relationships/image" Target="../media/image372.png"/><Relationship Id="rId110" Type="http://schemas.openxmlformats.org/officeDocument/2006/relationships/image" Target="../media/image110.png"/><Relationship Id="rId5" Type="http://schemas.openxmlformats.org/officeDocument/2006/relationships/image" Target="../media/image275.png"/><Relationship Id="rId61" Type="http://schemas.openxmlformats.org/officeDocument/2006/relationships/image" Target="../media/image331.png"/><Relationship Id="rId82" Type="http://schemas.openxmlformats.org/officeDocument/2006/relationships/image" Target="../media/image352.png"/><Relationship Id="rId90" Type="http://schemas.openxmlformats.org/officeDocument/2006/relationships/image" Target="../media/image360.png"/><Relationship Id="rId95" Type="http://schemas.openxmlformats.org/officeDocument/2006/relationships/image" Target="../media/image365.png"/><Relationship Id="rId19" Type="http://schemas.openxmlformats.org/officeDocument/2006/relationships/image" Target="../media/image289.png"/><Relationship Id="rId14" Type="http://schemas.openxmlformats.org/officeDocument/2006/relationships/image" Target="../media/image284.png"/><Relationship Id="rId22" Type="http://schemas.openxmlformats.org/officeDocument/2006/relationships/image" Target="../media/image292.png"/><Relationship Id="rId27" Type="http://schemas.openxmlformats.org/officeDocument/2006/relationships/image" Target="../media/image297.png"/><Relationship Id="rId30" Type="http://schemas.openxmlformats.org/officeDocument/2006/relationships/image" Target="../media/image300.png"/><Relationship Id="rId35" Type="http://schemas.openxmlformats.org/officeDocument/2006/relationships/image" Target="../media/image305.png"/><Relationship Id="rId43" Type="http://schemas.openxmlformats.org/officeDocument/2006/relationships/image" Target="../media/image313.png"/><Relationship Id="rId48" Type="http://schemas.openxmlformats.org/officeDocument/2006/relationships/image" Target="../media/image318.png"/><Relationship Id="rId56" Type="http://schemas.openxmlformats.org/officeDocument/2006/relationships/image" Target="../media/image326.png"/><Relationship Id="rId64" Type="http://schemas.openxmlformats.org/officeDocument/2006/relationships/image" Target="../media/image334.png"/><Relationship Id="rId69" Type="http://schemas.openxmlformats.org/officeDocument/2006/relationships/image" Target="../media/image339.png"/><Relationship Id="rId77" Type="http://schemas.openxmlformats.org/officeDocument/2006/relationships/image" Target="../media/image347.png"/><Relationship Id="rId100" Type="http://schemas.openxmlformats.org/officeDocument/2006/relationships/image" Target="../media/image370.png"/><Relationship Id="rId105" Type="http://schemas.openxmlformats.org/officeDocument/2006/relationships/image" Target="../media/image375.png"/><Relationship Id="rId113" Type="http://schemas.openxmlformats.org/officeDocument/2006/relationships/image" Target="../media/image113.png"/><Relationship Id="rId8" Type="http://schemas.openxmlformats.org/officeDocument/2006/relationships/image" Target="../media/image278.png"/><Relationship Id="rId51" Type="http://schemas.openxmlformats.org/officeDocument/2006/relationships/image" Target="../media/image321.png"/><Relationship Id="rId72" Type="http://schemas.openxmlformats.org/officeDocument/2006/relationships/image" Target="../media/image342.png"/><Relationship Id="rId80" Type="http://schemas.openxmlformats.org/officeDocument/2006/relationships/image" Target="../media/image350.png"/><Relationship Id="rId85" Type="http://schemas.openxmlformats.org/officeDocument/2006/relationships/image" Target="../media/image355.png"/><Relationship Id="rId93" Type="http://schemas.openxmlformats.org/officeDocument/2006/relationships/image" Target="../media/image363.png"/><Relationship Id="rId98" Type="http://schemas.openxmlformats.org/officeDocument/2006/relationships/image" Target="../media/image368.png"/><Relationship Id="rId3" Type="http://schemas.openxmlformats.org/officeDocument/2006/relationships/image" Target="../media/image273.png"/><Relationship Id="rId12" Type="http://schemas.openxmlformats.org/officeDocument/2006/relationships/image" Target="../media/image282.png"/><Relationship Id="rId17" Type="http://schemas.openxmlformats.org/officeDocument/2006/relationships/image" Target="../media/image287.png"/><Relationship Id="rId25" Type="http://schemas.openxmlformats.org/officeDocument/2006/relationships/image" Target="../media/image295.png"/><Relationship Id="rId33" Type="http://schemas.openxmlformats.org/officeDocument/2006/relationships/image" Target="../media/image303.png"/><Relationship Id="rId38" Type="http://schemas.openxmlformats.org/officeDocument/2006/relationships/image" Target="../media/image308.png"/><Relationship Id="rId46" Type="http://schemas.openxmlformats.org/officeDocument/2006/relationships/image" Target="../media/image316.png"/><Relationship Id="rId59" Type="http://schemas.openxmlformats.org/officeDocument/2006/relationships/image" Target="../media/image329.png"/><Relationship Id="rId67" Type="http://schemas.openxmlformats.org/officeDocument/2006/relationships/image" Target="../media/image337.png"/><Relationship Id="rId103" Type="http://schemas.openxmlformats.org/officeDocument/2006/relationships/image" Target="../media/image373.png"/><Relationship Id="rId108" Type="http://schemas.openxmlformats.org/officeDocument/2006/relationships/image" Target="../media/image108.png"/><Relationship Id="rId20" Type="http://schemas.openxmlformats.org/officeDocument/2006/relationships/image" Target="../media/image290.png"/><Relationship Id="rId41" Type="http://schemas.openxmlformats.org/officeDocument/2006/relationships/image" Target="../media/image311.png"/><Relationship Id="rId54" Type="http://schemas.openxmlformats.org/officeDocument/2006/relationships/image" Target="../media/image324.png"/><Relationship Id="rId62" Type="http://schemas.openxmlformats.org/officeDocument/2006/relationships/image" Target="../media/image332.png"/><Relationship Id="rId70" Type="http://schemas.openxmlformats.org/officeDocument/2006/relationships/image" Target="../media/image340.png"/><Relationship Id="rId75" Type="http://schemas.openxmlformats.org/officeDocument/2006/relationships/image" Target="../media/image345.png"/><Relationship Id="rId83" Type="http://schemas.openxmlformats.org/officeDocument/2006/relationships/image" Target="../media/image353.png"/><Relationship Id="rId88" Type="http://schemas.openxmlformats.org/officeDocument/2006/relationships/image" Target="../media/image358.png"/><Relationship Id="rId91" Type="http://schemas.openxmlformats.org/officeDocument/2006/relationships/image" Target="../media/image361.png"/><Relationship Id="rId96" Type="http://schemas.openxmlformats.org/officeDocument/2006/relationships/image" Target="../media/image366.png"/><Relationship Id="rId111"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276.png"/><Relationship Id="rId15" Type="http://schemas.openxmlformats.org/officeDocument/2006/relationships/image" Target="../media/image285.png"/><Relationship Id="rId23" Type="http://schemas.openxmlformats.org/officeDocument/2006/relationships/image" Target="../media/image293.png"/><Relationship Id="rId28" Type="http://schemas.openxmlformats.org/officeDocument/2006/relationships/image" Target="../media/image298.png"/><Relationship Id="rId36" Type="http://schemas.openxmlformats.org/officeDocument/2006/relationships/image" Target="../media/image306.png"/><Relationship Id="rId49" Type="http://schemas.openxmlformats.org/officeDocument/2006/relationships/image" Target="../media/image319.png"/><Relationship Id="rId57" Type="http://schemas.openxmlformats.org/officeDocument/2006/relationships/image" Target="../media/image327.png"/><Relationship Id="rId106" Type="http://schemas.openxmlformats.org/officeDocument/2006/relationships/image" Target="../media/image376.png"/><Relationship Id="rId10" Type="http://schemas.openxmlformats.org/officeDocument/2006/relationships/image" Target="../media/image280.png"/><Relationship Id="rId31" Type="http://schemas.openxmlformats.org/officeDocument/2006/relationships/image" Target="../media/image301.png"/><Relationship Id="rId44" Type="http://schemas.openxmlformats.org/officeDocument/2006/relationships/image" Target="../media/image314.png"/><Relationship Id="rId52" Type="http://schemas.openxmlformats.org/officeDocument/2006/relationships/image" Target="../media/image322.png"/><Relationship Id="rId60" Type="http://schemas.openxmlformats.org/officeDocument/2006/relationships/image" Target="../media/image330.png"/><Relationship Id="rId65" Type="http://schemas.openxmlformats.org/officeDocument/2006/relationships/image" Target="../media/image335.png"/><Relationship Id="rId73" Type="http://schemas.openxmlformats.org/officeDocument/2006/relationships/image" Target="../media/image343.png"/><Relationship Id="rId78" Type="http://schemas.openxmlformats.org/officeDocument/2006/relationships/image" Target="../media/image348.png"/><Relationship Id="rId81" Type="http://schemas.openxmlformats.org/officeDocument/2006/relationships/image" Target="../media/image351.png"/><Relationship Id="rId86" Type="http://schemas.openxmlformats.org/officeDocument/2006/relationships/image" Target="../media/image356.png"/><Relationship Id="rId94" Type="http://schemas.openxmlformats.org/officeDocument/2006/relationships/image" Target="../media/image364.png"/><Relationship Id="rId99" Type="http://schemas.openxmlformats.org/officeDocument/2006/relationships/image" Target="../media/image369.png"/><Relationship Id="rId101" Type="http://schemas.openxmlformats.org/officeDocument/2006/relationships/image" Target="../media/image371.png"/><Relationship Id="rId4" Type="http://schemas.openxmlformats.org/officeDocument/2006/relationships/image" Target="../media/image274.png"/><Relationship Id="rId9" Type="http://schemas.openxmlformats.org/officeDocument/2006/relationships/image" Target="../media/image279.png"/><Relationship Id="rId13" Type="http://schemas.openxmlformats.org/officeDocument/2006/relationships/image" Target="../media/image283.png"/><Relationship Id="rId18" Type="http://schemas.openxmlformats.org/officeDocument/2006/relationships/image" Target="../media/image288.png"/><Relationship Id="rId39" Type="http://schemas.openxmlformats.org/officeDocument/2006/relationships/image" Target="../media/image309.png"/><Relationship Id="rId109" Type="http://schemas.openxmlformats.org/officeDocument/2006/relationships/image" Target="../media/image109.png"/><Relationship Id="rId34" Type="http://schemas.openxmlformats.org/officeDocument/2006/relationships/image" Target="../media/image304.png"/><Relationship Id="rId50" Type="http://schemas.openxmlformats.org/officeDocument/2006/relationships/image" Target="../media/image320.png"/><Relationship Id="rId55" Type="http://schemas.openxmlformats.org/officeDocument/2006/relationships/image" Target="../media/image325.png"/><Relationship Id="rId76" Type="http://schemas.openxmlformats.org/officeDocument/2006/relationships/image" Target="../media/image346.png"/><Relationship Id="rId97" Type="http://schemas.openxmlformats.org/officeDocument/2006/relationships/image" Target="../media/image367.png"/><Relationship Id="rId104" Type="http://schemas.openxmlformats.org/officeDocument/2006/relationships/image" Target="../media/image374.png"/><Relationship Id="rId7" Type="http://schemas.openxmlformats.org/officeDocument/2006/relationships/image" Target="../media/image277.png"/><Relationship Id="rId71" Type="http://schemas.openxmlformats.org/officeDocument/2006/relationships/image" Target="../media/image341.png"/><Relationship Id="rId92" Type="http://schemas.openxmlformats.org/officeDocument/2006/relationships/image" Target="../media/image362.png"/></Relationships>
</file>

<file path=ppt/slides/_rels/slide27.xml.rels><?xml version="1.0" encoding="UTF-8" standalone="yes"?>
<Relationships xmlns="http://schemas.openxmlformats.org/package/2006/relationships"><Relationship Id="rId3" Type="http://schemas.openxmlformats.org/officeDocument/2006/relationships/image" Target="../media/image379.png"/><Relationship Id="rId2" Type="http://schemas.openxmlformats.org/officeDocument/2006/relationships/image" Target="../media/image378.jpeg"/><Relationship Id="rId1" Type="http://schemas.openxmlformats.org/officeDocument/2006/relationships/slideLayout" Target="../slideLayouts/slideLayout2.xml"/><Relationship Id="rId5" Type="http://schemas.openxmlformats.org/officeDocument/2006/relationships/hyperlink" Target="http://www.cidadessustentaveis.org.br/" TargetMode="External"/><Relationship Id="rId4" Type="http://schemas.openxmlformats.org/officeDocument/2006/relationships/hyperlink" Target="mailto:Zuleica@Isps.org.br" TargetMode="External"/></Relationships>
</file>

<file path=ppt/slides/_rels/slide28.xml.rels><?xml version="1.0" encoding="UTF-8" standalone="yes"?>
<Relationships xmlns="http://schemas.openxmlformats.org/package/2006/relationships"><Relationship Id="rId26" Type="http://schemas.openxmlformats.org/officeDocument/2006/relationships/image" Target="../media/image404.png"/><Relationship Id="rId21" Type="http://schemas.openxmlformats.org/officeDocument/2006/relationships/image" Target="../media/image399.png"/><Relationship Id="rId42" Type="http://schemas.openxmlformats.org/officeDocument/2006/relationships/image" Target="../media/image420.png"/><Relationship Id="rId47" Type="http://schemas.openxmlformats.org/officeDocument/2006/relationships/image" Target="../media/image425.png"/><Relationship Id="rId63" Type="http://schemas.openxmlformats.org/officeDocument/2006/relationships/image" Target="../media/image441.png"/><Relationship Id="rId68" Type="http://schemas.openxmlformats.org/officeDocument/2006/relationships/image" Target="../media/image446.png"/><Relationship Id="rId84" Type="http://schemas.openxmlformats.org/officeDocument/2006/relationships/image" Target="../media/image462.png"/><Relationship Id="rId89" Type="http://schemas.openxmlformats.org/officeDocument/2006/relationships/image" Target="../media/image467.png"/><Relationship Id="rId112" Type="http://schemas.openxmlformats.org/officeDocument/2006/relationships/image" Target="../media/image113.png"/><Relationship Id="rId2" Type="http://schemas.openxmlformats.org/officeDocument/2006/relationships/image" Target="../media/image380.png"/><Relationship Id="rId16" Type="http://schemas.openxmlformats.org/officeDocument/2006/relationships/image" Target="../media/image394.png"/><Relationship Id="rId29" Type="http://schemas.openxmlformats.org/officeDocument/2006/relationships/image" Target="../media/image407.png"/><Relationship Id="rId107" Type="http://schemas.openxmlformats.org/officeDocument/2006/relationships/image" Target="../media/image108.png"/><Relationship Id="rId11" Type="http://schemas.openxmlformats.org/officeDocument/2006/relationships/image" Target="../media/image389.png"/><Relationship Id="rId24" Type="http://schemas.openxmlformats.org/officeDocument/2006/relationships/image" Target="../media/image402.png"/><Relationship Id="rId32" Type="http://schemas.openxmlformats.org/officeDocument/2006/relationships/image" Target="../media/image410.png"/><Relationship Id="rId37" Type="http://schemas.openxmlformats.org/officeDocument/2006/relationships/image" Target="../media/image415.png"/><Relationship Id="rId40" Type="http://schemas.openxmlformats.org/officeDocument/2006/relationships/image" Target="../media/image418.png"/><Relationship Id="rId45" Type="http://schemas.openxmlformats.org/officeDocument/2006/relationships/image" Target="../media/image423.png"/><Relationship Id="rId53" Type="http://schemas.openxmlformats.org/officeDocument/2006/relationships/image" Target="../media/image431.png"/><Relationship Id="rId58" Type="http://schemas.openxmlformats.org/officeDocument/2006/relationships/image" Target="../media/image436.png"/><Relationship Id="rId66" Type="http://schemas.openxmlformats.org/officeDocument/2006/relationships/image" Target="../media/image444.png"/><Relationship Id="rId74" Type="http://schemas.openxmlformats.org/officeDocument/2006/relationships/image" Target="../media/image452.png"/><Relationship Id="rId79" Type="http://schemas.openxmlformats.org/officeDocument/2006/relationships/image" Target="../media/image457.png"/><Relationship Id="rId87" Type="http://schemas.openxmlformats.org/officeDocument/2006/relationships/image" Target="../media/image465.png"/><Relationship Id="rId102" Type="http://schemas.openxmlformats.org/officeDocument/2006/relationships/image" Target="../media/image480.png"/><Relationship Id="rId110" Type="http://schemas.openxmlformats.org/officeDocument/2006/relationships/image" Target="../media/image111.png"/><Relationship Id="rId5" Type="http://schemas.openxmlformats.org/officeDocument/2006/relationships/image" Target="../media/image383.png"/><Relationship Id="rId61" Type="http://schemas.openxmlformats.org/officeDocument/2006/relationships/image" Target="../media/image439.png"/><Relationship Id="rId82" Type="http://schemas.openxmlformats.org/officeDocument/2006/relationships/image" Target="../media/image460.png"/><Relationship Id="rId90" Type="http://schemas.openxmlformats.org/officeDocument/2006/relationships/image" Target="../media/image468.png"/><Relationship Id="rId95" Type="http://schemas.openxmlformats.org/officeDocument/2006/relationships/image" Target="../media/image473.png"/><Relationship Id="rId19" Type="http://schemas.openxmlformats.org/officeDocument/2006/relationships/image" Target="../media/image397.png"/><Relationship Id="rId14" Type="http://schemas.openxmlformats.org/officeDocument/2006/relationships/image" Target="../media/image392.png"/><Relationship Id="rId22" Type="http://schemas.openxmlformats.org/officeDocument/2006/relationships/image" Target="../media/image400.png"/><Relationship Id="rId27" Type="http://schemas.openxmlformats.org/officeDocument/2006/relationships/image" Target="../media/image405.png"/><Relationship Id="rId30" Type="http://schemas.openxmlformats.org/officeDocument/2006/relationships/image" Target="../media/image408.png"/><Relationship Id="rId35" Type="http://schemas.openxmlformats.org/officeDocument/2006/relationships/image" Target="../media/image413.png"/><Relationship Id="rId43" Type="http://schemas.openxmlformats.org/officeDocument/2006/relationships/image" Target="../media/image421.png"/><Relationship Id="rId48" Type="http://schemas.openxmlformats.org/officeDocument/2006/relationships/image" Target="../media/image426.png"/><Relationship Id="rId56" Type="http://schemas.openxmlformats.org/officeDocument/2006/relationships/image" Target="../media/image434.png"/><Relationship Id="rId64" Type="http://schemas.openxmlformats.org/officeDocument/2006/relationships/image" Target="../media/image442.png"/><Relationship Id="rId69" Type="http://schemas.openxmlformats.org/officeDocument/2006/relationships/image" Target="../media/image447.png"/><Relationship Id="rId77" Type="http://schemas.openxmlformats.org/officeDocument/2006/relationships/image" Target="../media/image455.png"/><Relationship Id="rId100" Type="http://schemas.openxmlformats.org/officeDocument/2006/relationships/image" Target="../media/image478.png"/><Relationship Id="rId105" Type="http://schemas.openxmlformats.org/officeDocument/2006/relationships/image" Target="../media/image483.png"/><Relationship Id="rId8" Type="http://schemas.openxmlformats.org/officeDocument/2006/relationships/image" Target="../media/image386.png"/><Relationship Id="rId51" Type="http://schemas.openxmlformats.org/officeDocument/2006/relationships/image" Target="../media/image429.png"/><Relationship Id="rId72" Type="http://schemas.openxmlformats.org/officeDocument/2006/relationships/image" Target="../media/image450.png"/><Relationship Id="rId80" Type="http://schemas.openxmlformats.org/officeDocument/2006/relationships/image" Target="../media/image458.png"/><Relationship Id="rId85" Type="http://schemas.openxmlformats.org/officeDocument/2006/relationships/image" Target="../media/image463.png"/><Relationship Id="rId93" Type="http://schemas.openxmlformats.org/officeDocument/2006/relationships/image" Target="../media/image471.png"/><Relationship Id="rId98" Type="http://schemas.openxmlformats.org/officeDocument/2006/relationships/image" Target="../media/image476.png"/><Relationship Id="rId3" Type="http://schemas.openxmlformats.org/officeDocument/2006/relationships/image" Target="../media/image381.png"/><Relationship Id="rId12" Type="http://schemas.openxmlformats.org/officeDocument/2006/relationships/image" Target="../media/image390.png"/><Relationship Id="rId17" Type="http://schemas.openxmlformats.org/officeDocument/2006/relationships/image" Target="../media/image395.png"/><Relationship Id="rId25" Type="http://schemas.openxmlformats.org/officeDocument/2006/relationships/image" Target="../media/image403.png"/><Relationship Id="rId33" Type="http://schemas.openxmlformats.org/officeDocument/2006/relationships/image" Target="../media/image411.png"/><Relationship Id="rId38" Type="http://schemas.openxmlformats.org/officeDocument/2006/relationships/image" Target="../media/image416.png"/><Relationship Id="rId46" Type="http://schemas.openxmlformats.org/officeDocument/2006/relationships/image" Target="../media/image424.png"/><Relationship Id="rId59" Type="http://schemas.openxmlformats.org/officeDocument/2006/relationships/image" Target="../media/image437.png"/><Relationship Id="rId67" Type="http://schemas.openxmlformats.org/officeDocument/2006/relationships/image" Target="../media/image445.png"/><Relationship Id="rId103" Type="http://schemas.openxmlformats.org/officeDocument/2006/relationships/image" Target="../media/image481.png"/><Relationship Id="rId108" Type="http://schemas.openxmlformats.org/officeDocument/2006/relationships/image" Target="../media/image109.png"/><Relationship Id="rId20" Type="http://schemas.openxmlformats.org/officeDocument/2006/relationships/image" Target="../media/image398.png"/><Relationship Id="rId41" Type="http://schemas.openxmlformats.org/officeDocument/2006/relationships/image" Target="../media/image419.png"/><Relationship Id="rId54" Type="http://schemas.openxmlformats.org/officeDocument/2006/relationships/image" Target="../media/image432.png"/><Relationship Id="rId62" Type="http://schemas.openxmlformats.org/officeDocument/2006/relationships/image" Target="../media/image440.png"/><Relationship Id="rId70" Type="http://schemas.openxmlformats.org/officeDocument/2006/relationships/image" Target="../media/image448.png"/><Relationship Id="rId75" Type="http://schemas.openxmlformats.org/officeDocument/2006/relationships/image" Target="../media/image453.png"/><Relationship Id="rId83" Type="http://schemas.openxmlformats.org/officeDocument/2006/relationships/image" Target="../media/image461.png"/><Relationship Id="rId88" Type="http://schemas.openxmlformats.org/officeDocument/2006/relationships/image" Target="../media/image466.png"/><Relationship Id="rId91" Type="http://schemas.openxmlformats.org/officeDocument/2006/relationships/image" Target="../media/image469.png"/><Relationship Id="rId96" Type="http://schemas.openxmlformats.org/officeDocument/2006/relationships/image" Target="../media/image474.png"/><Relationship Id="rId111"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image" Target="../media/image384.png"/><Relationship Id="rId15" Type="http://schemas.openxmlformats.org/officeDocument/2006/relationships/image" Target="../media/image393.png"/><Relationship Id="rId23" Type="http://schemas.openxmlformats.org/officeDocument/2006/relationships/image" Target="../media/image401.png"/><Relationship Id="rId28" Type="http://schemas.openxmlformats.org/officeDocument/2006/relationships/image" Target="../media/image406.png"/><Relationship Id="rId36" Type="http://schemas.openxmlformats.org/officeDocument/2006/relationships/image" Target="../media/image414.png"/><Relationship Id="rId49" Type="http://schemas.openxmlformats.org/officeDocument/2006/relationships/image" Target="../media/image427.png"/><Relationship Id="rId57" Type="http://schemas.openxmlformats.org/officeDocument/2006/relationships/image" Target="../media/image435.png"/><Relationship Id="rId106" Type="http://schemas.openxmlformats.org/officeDocument/2006/relationships/image" Target="../media/image484.png"/><Relationship Id="rId10" Type="http://schemas.openxmlformats.org/officeDocument/2006/relationships/image" Target="../media/image388.png"/><Relationship Id="rId31" Type="http://schemas.openxmlformats.org/officeDocument/2006/relationships/image" Target="../media/image409.png"/><Relationship Id="rId44" Type="http://schemas.openxmlformats.org/officeDocument/2006/relationships/image" Target="../media/image422.png"/><Relationship Id="rId52" Type="http://schemas.openxmlformats.org/officeDocument/2006/relationships/image" Target="../media/image430.png"/><Relationship Id="rId60" Type="http://schemas.openxmlformats.org/officeDocument/2006/relationships/image" Target="../media/image438.png"/><Relationship Id="rId65" Type="http://schemas.openxmlformats.org/officeDocument/2006/relationships/image" Target="../media/image443.png"/><Relationship Id="rId73" Type="http://schemas.openxmlformats.org/officeDocument/2006/relationships/image" Target="../media/image451.png"/><Relationship Id="rId78" Type="http://schemas.openxmlformats.org/officeDocument/2006/relationships/image" Target="../media/image456.png"/><Relationship Id="rId81" Type="http://schemas.openxmlformats.org/officeDocument/2006/relationships/image" Target="../media/image459.png"/><Relationship Id="rId86" Type="http://schemas.openxmlformats.org/officeDocument/2006/relationships/image" Target="../media/image464.png"/><Relationship Id="rId94" Type="http://schemas.openxmlformats.org/officeDocument/2006/relationships/image" Target="../media/image472.png"/><Relationship Id="rId99" Type="http://schemas.openxmlformats.org/officeDocument/2006/relationships/image" Target="../media/image477.png"/><Relationship Id="rId101" Type="http://schemas.openxmlformats.org/officeDocument/2006/relationships/image" Target="../media/image479.png"/><Relationship Id="rId4" Type="http://schemas.openxmlformats.org/officeDocument/2006/relationships/image" Target="../media/image382.png"/><Relationship Id="rId9" Type="http://schemas.openxmlformats.org/officeDocument/2006/relationships/image" Target="../media/image387.png"/><Relationship Id="rId13" Type="http://schemas.openxmlformats.org/officeDocument/2006/relationships/image" Target="../media/image391.png"/><Relationship Id="rId18" Type="http://schemas.openxmlformats.org/officeDocument/2006/relationships/image" Target="../media/image396.png"/><Relationship Id="rId39" Type="http://schemas.openxmlformats.org/officeDocument/2006/relationships/image" Target="../media/image417.png"/><Relationship Id="rId109" Type="http://schemas.openxmlformats.org/officeDocument/2006/relationships/image" Target="../media/image110.png"/><Relationship Id="rId34" Type="http://schemas.openxmlformats.org/officeDocument/2006/relationships/image" Target="../media/image412.png"/><Relationship Id="rId50" Type="http://schemas.openxmlformats.org/officeDocument/2006/relationships/image" Target="../media/image428.png"/><Relationship Id="rId55" Type="http://schemas.openxmlformats.org/officeDocument/2006/relationships/image" Target="../media/image433.png"/><Relationship Id="rId76" Type="http://schemas.openxmlformats.org/officeDocument/2006/relationships/image" Target="../media/image454.png"/><Relationship Id="rId97" Type="http://schemas.openxmlformats.org/officeDocument/2006/relationships/image" Target="../media/image475.png"/><Relationship Id="rId104" Type="http://schemas.openxmlformats.org/officeDocument/2006/relationships/image" Target="../media/image482.png"/><Relationship Id="rId7" Type="http://schemas.openxmlformats.org/officeDocument/2006/relationships/image" Target="../media/image385.png"/><Relationship Id="rId71" Type="http://schemas.openxmlformats.org/officeDocument/2006/relationships/image" Target="../media/image449.png"/><Relationship Id="rId92" Type="http://schemas.openxmlformats.org/officeDocument/2006/relationships/image" Target="../media/image470.png"/></Relationships>
</file>

<file path=ppt/slides/_rels/slide29.xml.rels><?xml version="1.0" encoding="UTF-8" standalone="yes"?>
<Relationships xmlns="http://schemas.openxmlformats.org/package/2006/relationships"><Relationship Id="rId26" Type="http://schemas.openxmlformats.org/officeDocument/2006/relationships/image" Target="../media/image509.png"/><Relationship Id="rId21" Type="http://schemas.openxmlformats.org/officeDocument/2006/relationships/image" Target="../media/image504.png"/><Relationship Id="rId42" Type="http://schemas.openxmlformats.org/officeDocument/2006/relationships/image" Target="../media/image525.png"/><Relationship Id="rId47" Type="http://schemas.openxmlformats.org/officeDocument/2006/relationships/image" Target="../media/image530.png"/><Relationship Id="rId63" Type="http://schemas.openxmlformats.org/officeDocument/2006/relationships/image" Target="../media/image546.png"/><Relationship Id="rId68" Type="http://schemas.openxmlformats.org/officeDocument/2006/relationships/image" Target="../media/image551.png"/><Relationship Id="rId84" Type="http://schemas.openxmlformats.org/officeDocument/2006/relationships/image" Target="../media/image567.png"/><Relationship Id="rId89" Type="http://schemas.openxmlformats.org/officeDocument/2006/relationships/image" Target="../media/image572.png"/><Relationship Id="rId112" Type="http://schemas.openxmlformats.org/officeDocument/2006/relationships/image" Target="../media/image111.png"/><Relationship Id="rId2" Type="http://schemas.openxmlformats.org/officeDocument/2006/relationships/image" Target="../media/image485.png"/><Relationship Id="rId16" Type="http://schemas.openxmlformats.org/officeDocument/2006/relationships/image" Target="../media/image499.png"/><Relationship Id="rId29" Type="http://schemas.openxmlformats.org/officeDocument/2006/relationships/image" Target="../media/image512.png"/><Relationship Id="rId107" Type="http://schemas.openxmlformats.org/officeDocument/2006/relationships/image" Target="../media/image590.png"/><Relationship Id="rId11" Type="http://schemas.openxmlformats.org/officeDocument/2006/relationships/image" Target="../media/image494.png"/><Relationship Id="rId24" Type="http://schemas.openxmlformats.org/officeDocument/2006/relationships/image" Target="../media/image507.png"/><Relationship Id="rId32" Type="http://schemas.openxmlformats.org/officeDocument/2006/relationships/image" Target="../media/image515.png"/><Relationship Id="rId37" Type="http://schemas.openxmlformats.org/officeDocument/2006/relationships/image" Target="../media/image520.png"/><Relationship Id="rId40" Type="http://schemas.openxmlformats.org/officeDocument/2006/relationships/image" Target="../media/image523.png"/><Relationship Id="rId45" Type="http://schemas.openxmlformats.org/officeDocument/2006/relationships/image" Target="../media/image528.png"/><Relationship Id="rId53" Type="http://schemas.openxmlformats.org/officeDocument/2006/relationships/image" Target="../media/image536.png"/><Relationship Id="rId58" Type="http://schemas.openxmlformats.org/officeDocument/2006/relationships/image" Target="../media/image541.png"/><Relationship Id="rId66" Type="http://schemas.openxmlformats.org/officeDocument/2006/relationships/image" Target="../media/image549.png"/><Relationship Id="rId74" Type="http://schemas.openxmlformats.org/officeDocument/2006/relationships/image" Target="../media/image557.png"/><Relationship Id="rId79" Type="http://schemas.openxmlformats.org/officeDocument/2006/relationships/image" Target="../media/image562.png"/><Relationship Id="rId87" Type="http://schemas.openxmlformats.org/officeDocument/2006/relationships/image" Target="../media/image570.png"/><Relationship Id="rId102" Type="http://schemas.openxmlformats.org/officeDocument/2006/relationships/image" Target="../media/image585.png"/><Relationship Id="rId110" Type="http://schemas.openxmlformats.org/officeDocument/2006/relationships/image" Target="../media/image109.png"/><Relationship Id="rId5" Type="http://schemas.openxmlformats.org/officeDocument/2006/relationships/image" Target="../media/image488.png"/><Relationship Id="rId61" Type="http://schemas.openxmlformats.org/officeDocument/2006/relationships/image" Target="../media/image544.png"/><Relationship Id="rId82" Type="http://schemas.openxmlformats.org/officeDocument/2006/relationships/image" Target="../media/image565.png"/><Relationship Id="rId90" Type="http://schemas.openxmlformats.org/officeDocument/2006/relationships/image" Target="../media/image573.png"/><Relationship Id="rId95" Type="http://schemas.openxmlformats.org/officeDocument/2006/relationships/image" Target="../media/image578.png"/><Relationship Id="rId19" Type="http://schemas.openxmlformats.org/officeDocument/2006/relationships/image" Target="../media/image502.png"/><Relationship Id="rId14" Type="http://schemas.openxmlformats.org/officeDocument/2006/relationships/image" Target="../media/image497.png"/><Relationship Id="rId22" Type="http://schemas.openxmlformats.org/officeDocument/2006/relationships/image" Target="../media/image505.png"/><Relationship Id="rId27" Type="http://schemas.openxmlformats.org/officeDocument/2006/relationships/image" Target="../media/image510.png"/><Relationship Id="rId30" Type="http://schemas.openxmlformats.org/officeDocument/2006/relationships/image" Target="../media/image513.png"/><Relationship Id="rId35" Type="http://schemas.openxmlformats.org/officeDocument/2006/relationships/image" Target="../media/image518.png"/><Relationship Id="rId43" Type="http://schemas.openxmlformats.org/officeDocument/2006/relationships/image" Target="../media/image526.png"/><Relationship Id="rId48" Type="http://schemas.openxmlformats.org/officeDocument/2006/relationships/image" Target="../media/image531.png"/><Relationship Id="rId56" Type="http://schemas.openxmlformats.org/officeDocument/2006/relationships/image" Target="../media/image539.png"/><Relationship Id="rId64" Type="http://schemas.openxmlformats.org/officeDocument/2006/relationships/image" Target="../media/image547.png"/><Relationship Id="rId69" Type="http://schemas.openxmlformats.org/officeDocument/2006/relationships/image" Target="../media/image552.png"/><Relationship Id="rId77" Type="http://schemas.openxmlformats.org/officeDocument/2006/relationships/image" Target="../media/image560.png"/><Relationship Id="rId100" Type="http://schemas.openxmlformats.org/officeDocument/2006/relationships/image" Target="../media/image583.png"/><Relationship Id="rId105" Type="http://schemas.openxmlformats.org/officeDocument/2006/relationships/image" Target="../media/image588.png"/><Relationship Id="rId113" Type="http://schemas.openxmlformats.org/officeDocument/2006/relationships/image" Target="../media/image112.png"/><Relationship Id="rId8" Type="http://schemas.openxmlformats.org/officeDocument/2006/relationships/image" Target="../media/image491.png"/><Relationship Id="rId51" Type="http://schemas.openxmlformats.org/officeDocument/2006/relationships/image" Target="../media/image534.png"/><Relationship Id="rId72" Type="http://schemas.openxmlformats.org/officeDocument/2006/relationships/image" Target="../media/image555.png"/><Relationship Id="rId80" Type="http://schemas.openxmlformats.org/officeDocument/2006/relationships/image" Target="../media/image563.png"/><Relationship Id="rId85" Type="http://schemas.openxmlformats.org/officeDocument/2006/relationships/image" Target="../media/image568.png"/><Relationship Id="rId93" Type="http://schemas.openxmlformats.org/officeDocument/2006/relationships/image" Target="../media/image576.png"/><Relationship Id="rId98" Type="http://schemas.openxmlformats.org/officeDocument/2006/relationships/image" Target="../media/image581.png"/><Relationship Id="rId3" Type="http://schemas.openxmlformats.org/officeDocument/2006/relationships/image" Target="../media/image486.png"/><Relationship Id="rId12" Type="http://schemas.openxmlformats.org/officeDocument/2006/relationships/image" Target="../media/image495.png"/><Relationship Id="rId17" Type="http://schemas.openxmlformats.org/officeDocument/2006/relationships/image" Target="../media/image500.png"/><Relationship Id="rId25" Type="http://schemas.openxmlformats.org/officeDocument/2006/relationships/image" Target="../media/image508.png"/><Relationship Id="rId33" Type="http://schemas.openxmlformats.org/officeDocument/2006/relationships/image" Target="../media/image516.png"/><Relationship Id="rId38" Type="http://schemas.openxmlformats.org/officeDocument/2006/relationships/image" Target="../media/image521.png"/><Relationship Id="rId46" Type="http://schemas.openxmlformats.org/officeDocument/2006/relationships/image" Target="../media/image529.png"/><Relationship Id="rId59" Type="http://schemas.openxmlformats.org/officeDocument/2006/relationships/image" Target="../media/image542.png"/><Relationship Id="rId67" Type="http://schemas.openxmlformats.org/officeDocument/2006/relationships/image" Target="../media/image550.png"/><Relationship Id="rId103" Type="http://schemas.openxmlformats.org/officeDocument/2006/relationships/image" Target="../media/image586.png"/><Relationship Id="rId108" Type="http://schemas.openxmlformats.org/officeDocument/2006/relationships/image" Target="../media/image591.png"/><Relationship Id="rId20" Type="http://schemas.openxmlformats.org/officeDocument/2006/relationships/image" Target="../media/image503.png"/><Relationship Id="rId41" Type="http://schemas.openxmlformats.org/officeDocument/2006/relationships/image" Target="../media/image524.png"/><Relationship Id="rId54" Type="http://schemas.openxmlformats.org/officeDocument/2006/relationships/image" Target="../media/image537.png"/><Relationship Id="rId62" Type="http://schemas.openxmlformats.org/officeDocument/2006/relationships/image" Target="../media/image545.png"/><Relationship Id="rId70" Type="http://schemas.openxmlformats.org/officeDocument/2006/relationships/image" Target="../media/image553.png"/><Relationship Id="rId75" Type="http://schemas.openxmlformats.org/officeDocument/2006/relationships/image" Target="../media/image558.png"/><Relationship Id="rId83" Type="http://schemas.openxmlformats.org/officeDocument/2006/relationships/image" Target="../media/image566.png"/><Relationship Id="rId88" Type="http://schemas.openxmlformats.org/officeDocument/2006/relationships/image" Target="../media/image571.png"/><Relationship Id="rId91" Type="http://schemas.openxmlformats.org/officeDocument/2006/relationships/image" Target="../media/image574.png"/><Relationship Id="rId96" Type="http://schemas.openxmlformats.org/officeDocument/2006/relationships/image" Target="../media/image579.png"/><Relationship Id="rId111"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489.png"/><Relationship Id="rId15" Type="http://schemas.openxmlformats.org/officeDocument/2006/relationships/image" Target="../media/image498.png"/><Relationship Id="rId23" Type="http://schemas.openxmlformats.org/officeDocument/2006/relationships/image" Target="../media/image506.png"/><Relationship Id="rId28" Type="http://schemas.openxmlformats.org/officeDocument/2006/relationships/image" Target="../media/image511.png"/><Relationship Id="rId36" Type="http://schemas.openxmlformats.org/officeDocument/2006/relationships/image" Target="../media/image519.png"/><Relationship Id="rId49" Type="http://schemas.openxmlformats.org/officeDocument/2006/relationships/image" Target="../media/image532.png"/><Relationship Id="rId57" Type="http://schemas.openxmlformats.org/officeDocument/2006/relationships/image" Target="../media/image540.png"/><Relationship Id="rId106" Type="http://schemas.openxmlformats.org/officeDocument/2006/relationships/image" Target="../media/image589.png"/><Relationship Id="rId114" Type="http://schemas.openxmlformats.org/officeDocument/2006/relationships/image" Target="../media/image113.png"/><Relationship Id="rId10" Type="http://schemas.openxmlformats.org/officeDocument/2006/relationships/image" Target="../media/image493.png"/><Relationship Id="rId31" Type="http://schemas.openxmlformats.org/officeDocument/2006/relationships/image" Target="../media/image514.png"/><Relationship Id="rId44" Type="http://schemas.openxmlformats.org/officeDocument/2006/relationships/image" Target="../media/image527.png"/><Relationship Id="rId52" Type="http://schemas.openxmlformats.org/officeDocument/2006/relationships/image" Target="../media/image535.png"/><Relationship Id="rId60" Type="http://schemas.openxmlformats.org/officeDocument/2006/relationships/image" Target="../media/image543.png"/><Relationship Id="rId65" Type="http://schemas.openxmlformats.org/officeDocument/2006/relationships/image" Target="../media/image548.png"/><Relationship Id="rId73" Type="http://schemas.openxmlformats.org/officeDocument/2006/relationships/image" Target="../media/image556.png"/><Relationship Id="rId78" Type="http://schemas.openxmlformats.org/officeDocument/2006/relationships/image" Target="../media/image561.png"/><Relationship Id="rId81" Type="http://schemas.openxmlformats.org/officeDocument/2006/relationships/image" Target="../media/image564.png"/><Relationship Id="rId86" Type="http://schemas.openxmlformats.org/officeDocument/2006/relationships/image" Target="../media/image569.png"/><Relationship Id="rId94" Type="http://schemas.openxmlformats.org/officeDocument/2006/relationships/image" Target="../media/image577.png"/><Relationship Id="rId99" Type="http://schemas.openxmlformats.org/officeDocument/2006/relationships/image" Target="../media/image582.png"/><Relationship Id="rId101" Type="http://schemas.openxmlformats.org/officeDocument/2006/relationships/image" Target="../media/image584.png"/><Relationship Id="rId4" Type="http://schemas.openxmlformats.org/officeDocument/2006/relationships/image" Target="../media/image487.png"/><Relationship Id="rId9" Type="http://schemas.openxmlformats.org/officeDocument/2006/relationships/image" Target="../media/image492.png"/><Relationship Id="rId13" Type="http://schemas.openxmlformats.org/officeDocument/2006/relationships/image" Target="../media/image496.png"/><Relationship Id="rId18" Type="http://schemas.openxmlformats.org/officeDocument/2006/relationships/image" Target="../media/image501.png"/><Relationship Id="rId39" Type="http://schemas.openxmlformats.org/officeDocument/2006/relationships/image" Target="../media/image522.png"/><Relationship Id="rId109" Type="http://schemas.openxmlformats.org/officeDocument/2006/relationships/image" Target="../media/image108.png"/><Relationship Id="rId34" Type="http://schemas.openxmlformats.org/officeDocument/2006/relationships/image" Target="../media/image517.png"/><Relationship Id="rId50" Type="http://schemas.openxmlformats.org/officeDocument/2006/relationships/image" Target="../media/image533.png"/><Relationship Id="rId55" Type="http://schemas.openxmlformats.org/officeDocument/2006/relationships/image" Target="../media/image538.png"/><Relationship Id="rId76" Type="http://schemas.openxmlformats.org/officeDocument/2006/relationships/image" Target="../media/image559.png"/><Relationship Id="rId97" Type="http://schemas.openxmlformats.org/officeDocument/2006/relationships/image" Target="../media/image580.png"/><Relationship Id="rId104" Type="http://schemas.openxmlformats.org/officeDocument/2006/relationships/image" Target="../media/image587.png"/><Relationship Id="rId7" Type="http://schemas.openxmlformats.org/officeDocument/2006/relationships/image" Target="../media/image490.png"/><Relationship Id="rId71" Type="http://schemas.openxmlformats.org/officeDocument/2006/relationships/image" Target="../media/image554.png"/><Relationship Id="rId92" Type="http://schemas.openxmlformats.org/officeDocument/2006/relationships/image" Target="../media/image575.png"/></Relationships>
</file>

<file path=ppt/slides/_rels/slide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30.xml.rels><?xml version="1.0" encoding="UTF-8" standalone="yes"?>
<Relationships xmlns="http://schemas.openxmlformats.org/package/2006/relationships"><Relationship Id="rId26" Type="http://schemas.openxmlformats.org/officeDocument/2006/relationships/image" Target="../media/image616.png"/><Relationship Id="rId21" Type="http://schemas.openxmlformats.org/officeDocument/2006/relationships/image" Target="../media/image611.png"/><Relationship Id="rId42" Type="http://schemas.openxmlformats.org/officeDocument/2006/relationships/image" Target="../media/image632.png"/><Relationship Id="rId47" Type="http://schemas.openxmlformats.org/officeDocument/2006/relationships/image" Target="../media/image637.png"/><Relationship Id="rId63" Type="http://schemas.openxmlformats.org/officeDocument/2006/relationships/image" Target="../media/image653.png"/><Relationship Id="rId68" Type="http://schemas.openxmlformats.org/officeDocument/2006/relationships/image" Target="../media/image658.png"/><Relationship Id="rId84" Type="http://schemas.openxmlformats.org/officeDocument/2006/relationships/image" Target="../media/image674.png"/><Relationship Id="rId89" Type="http://schemas.openxmlformats.org/officeDocument/2006/relationships/image" Target="../media/image679.png"/><Relationship Id="rId112" Type="http://schemas.openxmlformats.org/officeDocument/2006/relationships/image" Target="../media/image110.png"/><Relationship Id="rId16" Type="http://schemas.openxmlformats.org/officeDocument/2006/relationships/image" Target="../media/image606.png"/><Relationship Id="rId107" Type="http://schemas.openxmlformats.org/officeDocument/2006/relationships/image" Target="../media/image697.png"/><Relationship Id="rId11" Type="http://schemas.openxmlformats.org/officeDocument/2006/relationships/image" Target="../media/image601.png"/><Relationship Id="rId24" Type="http://schemas.openxmlformats.org/officeDocument/2006/relationships/image" Target="../media/image614.png"/><Relationship Id="rId32" Type="http://schemas.openxmlformats.org/officeDocument/2006/relationships/image" Target="../media/image622.png"/><Relationship Id="rId37" Type="http://schemas.openxmlformats.org/officeDocument/2006/relationships/image" Target="../media/image627.png"/><Relationship Id="rId40" Type="http://schemas.openxmlformats.org/officeDocument/2006/relationships/image" Target="../media/image630.png"/><Relationship Id="rId45" Type="http://schemas.openxmlformats.org/officeDocument/2006/relationships/image" Target="../media/image635.png"/><Relationship Id="rId53" Type="http://schemas.openxmlformats.org/officeDocument/2006/relationships/image" Target="../media/image643.png"/><Relationship Id="rId58" Type="http://schemas.openxmlformats.org/officeDocument/2006/relationships/image" Target="../media/image648.png"/><Relationship Id="rId66" Type="http://schemas.openxmlformats.org/officeDocument/2006/relationships/image" Target="../media/image656.png"/><Relationship Id="rId74" Type="http://schemas.openxmlformats.org/officeDocument/2006/relationships/image" Target="../media/image664.png"/><Relationship Id="rId79" Type="http://schemas.openxmlformats.org/officeDocument/2006/relationships/image" Target="../media/image669.png"/><Relationship Id="rId87" Type="http://schemas.openxmlformats.org/officeDocument/2006/relationships/image" Target="../media/image677.png"/><Relationship Id="rId102" Type="http://schemas.openxmlformats.org/officeDocument/2006/relationships/image" Target="../media/image692.png"/><Relationship Id="rId110" Type="http://schemas.openxmlformats.org/officeDocument/2006/relationships/image" Target="../media/image108.png"/><Relationship Id="rId115" Type="http://schemas.openxmlformats.org/officeDocument/2006/relationships/image" Target="../media/image113.png"/><Relationship Id="rId5" Type="http://schemas.openxmlformats.org/officeDocument/2006/relationships/image" Target="../media/image595.png"/><Relationship Id="rId61" Type="http://schemas.openxmlformats.org/officeDocument/2006/relationships/image" Target="../media/image651.png"/><Relationship Id="rId82" Type="http://schemas.openxmlformats.org/officeDocument/2006/relationships/image" Target="../media/image672.png"/><Relationship Id="rId90" Type="http://schemas.openxmlformats.org/officeDocument/2006/relationships/image" Target="../media/image680.png"/><Relationship Id="rId95" Type="http://schemas.openxmlformats.org/officeDocument/2006/relationships/image" Target="../media/image685.png"/><Relationship Id="rId19" Type="http://schemas.openxmlformats.org/officeDocument/2006/relationships/image" Target="../media/image609.png"/><Relationship Id="rId14" Type="http://schemas.openxmlformats.org/officeDocument/2006/relationships/image" Target="../media/image604.png"/><Relationship Id="rId22" Type="http://schemas.openxmlformats.org/officeDocument/2006/relationships/image" Target="../media/image612.png"/><Relationship Id="rId27" Type="http://schemas.openxmlformats.org/officeDocument/2006/relationships/image" Target="../media/image617.png"/><Relationship Id="rId30" Type="http://schemas.openxmlformats.org/officeDocument/2006/relationships/image" Target="../media/image620.png"/><Relationship Id="rId35" Type="http://schemas.openxmlformats.org/officeDocument/2006/relationships/image" Target="../media/image625.png"/><Relationship Id="rId43" Type="http://schemas.openxmlformats.org/officeDocument/2006/relationships/image" Target="../media/image633.png"/><Relationship Id="rId48" Type="http://schemas.openxmlformats.org/officeDocument/2006/relationships/image" Target="../media/image638.png"/><Relationship Id="rId56" Type="http://schemas.openxmlformats.org/officeDocument/2006/relationships/image" Target="../media/image646.png"/><Relationship Id="rId64" Type="http://schemas.openxmlformats.org/officeDocument/2006/relationships/image" Target="../media/image654.png"/><Relationship Id="rId69" Type="http://schemas.openxmlformats.org/officeDocument/2006/relationships/image" Target="../media/image659.png"/><Relationship Id="rId77" Type="http://schemas.openxmlformats.org/officeDocument/2006/relationships/image" Target="../media/image667.png"/><Relationship Id="rId100" Type="http://schemas.openxmlformats.org/officeDocument/2006/relationships/image" Target="../media/image690.png"/><Relationship Id="rId105" Type="http://schemas.openxmlformats.org/officeDocument/2006/relationships/image" Target="../media/image695.png"/><Relationship Id="rId113" Type="http://schemas.openxmlformats.org/officeDocument/2006/relationships/image" Target="../media/image111.png"/><Relationship Id="rId8" Type="http://schemas.openxmlformats.org/officeDocument/2006/relationships/image" Target="../media/image598.png"/><Relationship Id="rId51" Type="http://schemas.openxmlformats.org/officeDocument/2006/relationships/image" Target="../media/image641.png"/><Relationship Id="rId72" Type="http://schemas.openxmlformats.org/officeDocument/2006/relationships/image" Target="../media/image662.png"/><Relationship Id="rId80" Type="http://schemas.openxmlformats.org/officeDocument/2006/relationships/image" Target="../media/image670.png"/><Relationship Id="rId85" Type="http://schemas.openxmlformats.org/officeDocument/2006/relationships/image" Target="../media/image675.png"/><Relationship Id="rId93" Type="http://schemas.openxmlformats.org/officeDocument/2006/relationships/image" Target="../media/image683.png"/><Relationship Id="rId98" Type="http://schemas.openxmlformats.org/officeDocument/2006/relationships/image" Target="../media/image688.png"/><Relationship Id="rId3" Type="http://schemas.openxmlformats.org/officeDocument/2006/relationships/image" Target="../media/image593.png"/><Relationship Id="rId12" Type="http://schemas.openxmlformats.org/officeDocument/2006/relationships/image" Target="../media/image602.png"/><Relationship Id="rId17" Type="http://schemas.openxmlformats.org/officeDocument/2006/relationships/image" Target="../media/image607.png"/><Relationship Id="rId25" Type="http://schemas.openxmlformats.org/officeDocument/2006/relationships/image" Target="../media/image615.png"/><Relationship Id="rId33" Type="http://schemas.openxmlformats.org/officeDocument/2006/relationships/image" Target="../media/image623.png"/><Relationship Id="rId38" Type="http://schemas.openxmlformats.org/officeDocument/2006/relationships/image" Target="../media/image628.png"/><Relationship Id="rId46" Type="http://schemas.openxmlformats.org/officeDocument/2006/relationships/image" Target="../media/image636.png"/><Relationship Id="rId59" Type="http://schemas.openxmlformats.org/officeDocument/2006/relationships/image" Target="../media/image649.png"/><Relationship Id="rId67" Type="http://schemas.openxmlformats.org/officeDocument/2006/relationships/image" Target="../media/image657.png"/><Relationship Id="rId103" Type="http://schemas.openxmlformats.org/officeDocument/2006/relationships/image" Target="../media/image693.png"/><Relationship Id="rId108" Type="http://schemas.openxmlformats.org/officeDocument/2006/relationships/image" Target="../media/image698.png"/><Relationship Id="rId20" Type="http://schemas.openxmlformats.org/officeDocument/2006/relationships/image" Target="../media/image610.png"/><Relationship Id="rId41" Type="http://schemas.openxmlformats.org/officeDocument/2006/relationships/image" Target="../media/image631.png"/><Relationship Id="rId54" Type="http://schemas.openxmlformats.org/officeDocument/2006/relationships/image" Target="../media/image644.png"/><Relationship Id="rId62" Type="http://schemas.openxmlformats.org/officeDocument/2006/relationships/image" Target="../media/image652.png"/><Relationship Id="rId70" Type="http://schemas.openxmlformats.org/officeDocument/2006/relationships/image" Target="../media/image660.png"/><Relationship Id="rId75" Type="http://schemas.openxmlformats.org/officeDocument/2006/relationships/image" Target="../media/image665.png"/><Relationship Id="rId83" Type="http://schemas.openxmlformats.org/officeDocument/2006/relationships/image" Target="../media/image673.png"/><Relationship Id="rId88" Type="http://schemas.openxmlformats.org/officeDocument/2006/relationships/image" Target="../media/image678.png"/><Relationship Id="rId91" Type="http://schemas.openxmlformats.org/officeDocument/2006/relationships/image" Target="../media/image681.png"/><Relationship Id="rId96" Type="http://schemas.openxmlformats.org/officeDocument/2006/relationships/image" Target="../media/image686.png"/><Relationship Id="rId111"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596.png"/><Relationship Id="rId15" Type="http://schemas.openxmlformats.org/officeDocument/2006/relationships/image" Target="../media/image605.png"/><Relationship Id="rId23" Type="http://schemas.openxmlformats.org/officeDocument/2006/relationships/image" Target="../media/image613.png"/><Relationship Id="rId28" Type="http://schemas.openxmlformats.org/officeDocument/2006/relationships/image" Target="../media/image618.png"/><Relationship Id="rId36" Type="http://schemas.openxmlformats.org/officeDocument/2006/relationships/image" Target="../media/image626.png"/><Relationship Id="rId49" Type="http://schemas.openxmlformats.org/officeDocument/2006/relationships/image" Target="../media/image639.png"/><Relationship Id="rId57" Type="http://schemas.openxmlformats.org/officeDocument/2006/relationships/image" Target="../media/image647.png"/><Relationship Id="rId106" Type="http://schemas.openxmlformats.org/officeDocument/2006/relationships/image" Target="../media/image696.png"/><Relationship Id="rId114" Type="http://schemas.openxmlformats.org/officeDocument/2006/relationships/image" Target="../media/image112.png"/><Relationship Id="rId10" Type="http://schemas.openxmlformats.org/officeDocument/2006/relationships/image" Target="../media/image600.png"/><Relationship Id="rId31" Type="http://schemas.openxmlformats.org/officeDocument/2006/relationships/image" Target="../media/image621.png"/><Relationship Id="rId44" Type="http://schemas.openxmlformats.org/officeDocument/2006/relationships/image" Target="../media/image634.png"/><Relationship Id="rId52" Type="http://schemas.openxmlformats.org/officeDocument/2006/relationships/image" Target="../media/image642.png"/><Relationship Id="rId60" Type="http://schemas.openxmlformats.org/officeDocument/2006/relationships/image" Target="../media/image650.png"/><Relationship Id="rId65" Type="http://schemas.openxmlformats.org/officeDocument/2006/relationships/image" Target="../media/image655.png"/><Relationship Id="rId73" Type="http://schemas.openxmlformats.org/officeDocument/2006/relationships/image" Target="../media/image663.png"/><Relationship Id="rId78" Type="http://schemas.openxmlformats.org/officeDocument/2006/relationships/image" Target="../media/image668.png"/><Relationship Id="rId81" Type="http://schemas.openxmlformats.org/officeDocument/2006/relationships/image" Target="../media/image671.png"/><Relationship Id="rId86" Type="http://schemas.openxmlformats.org/officeDocument/2006/relationships/image" Target="../media/image676.png"/><Relationship Id="rId94" Type="http://schemas.openxmlformats.org/officeDocument/2006/relationships/image" Target="../media/image684.png"/><Relationship Id="rId99" Type="http://schemas.openxmlformats.org/officeDocument/2006/relationships/image" Target="../media/image689.png"/><Relationship Id="rId101" Type="http://schemas.openxmlformats.org/officeDocument/2006/relationships/image" Target="../media/image691.png"/><Relationship Id="rId4" Type="http://schemas.openxmlformats.org/officeDocument/2006/relationships/image" Target="../media/image594.png"/><Relationship Id="rId9" Type="http://schemas.openxmlformats.org/officeDocument/2006/relationships/image" Target="../media/image599.png"/><Relationship Id="rId13" Type="http://schemas.openxmlformats.org/officeDocument/2006/relationships/image" Target="../media/image603.png"/><Relationship Id="rId18" Type="http://schemas.openxmlformats.org/officeDocument/2006/relationships/image" Target="../media/image608.png"/><Relationship Id="rId39" Type="http://schemas.openxmlformats.org/officeDocument/2006/relationships/image" Target="../media/image629.png"/><Relationship Id="rId109" Type="http://schemas.openxmlformats.org/officeDocument/2006/relationships/image" Target="../media/image699.png"/><Relationship Id="rId34" Type="http://schemas.openxmlformats.org/officeDocument/2006/relationships/image" Target="../media/image624.png"/><Relationship Id="rId50" Type="http://schemas.openxmlformats.org/officeDocument/2006/relationships/image" Target="../media/image640.png"/><Relationship Id="rId55" Type="http://schemas.openxmlformats.org/officeDocument/2006/relationships/image" Target="../media/image645.png"/><Relationship Id="rId76" Type="http://schemas.openxmlformats.org/officeDocument/2006/relationships/image" Target="../media/image666.png"/><Relationship Id="rId97" Type="http://schemas.openxmlformats.org/officeDocument/2006/relationships/image" Target="../media/image687.png"/><Relationship Id="rId104" Type="http://schemas.openxmlformats.org/officeDocument/2006/relationships/image" Target="../media/image694.png"/><Relationship Id="rId7" Type="http://schemas.openxmlformats.org/officeDocument/2006/relationships/image" Target="../media/image597.png"/><Relationship Id="rId71" Type="http://schemas.openxmlformats.org/officeDocument/2006/relationships/image" Target="../media/image661.png"/><Relationship Id="rId92" Type="http://schemas.openxmlformats.org/officeDocument/2006/relationships/image" Target="../media/image682.png"/><Relationship Id="rId2" Type="http://schemas.openxmlformats.org/officeDocument/2006/relationships/image" Target="../media/image592.png"/><Relationship Id="rId29" Type="http://schemas.openxmlformats.org/officeDocument/2006/relationships/image" Target="../media/image619.png"/></Relationships>
</file>

<file path=ppt/slides/_rels/slide31.xml.rels><?xml version="1.0" encoding="UTF-8" standalone="yes"?>
<Relationships xmlns="http://schemas.openxmlformats.org/package/2006/relationships"><Relationship Id="rId26" Type="http://schemas.openxmlformats.org/officeDocument/2006/relationships/image" Target="../media/image724.png"/><Relationship Id="rId21" Type="http://schemas.openxmlformats.org/officeDocument/2006/relationships/image" Target="../media/image719.png"/><Relationship Id="rId42" Type="http://schemas.openxmlformats.org/officeDocument/2006/relationships/image" Target="../media/image740.png"/><Relationship Id="rId47" Type="http://schemas.openxmlformats.org/officeDocument/2006/relationships/image" Target="../media/image745.png"/><Relationship Id="rId63" Type="http://schemas.openxmlformats.org/officeDocument/2006/relationships/image" Target="../media/image761.png"/><Relationship Id="rId68" Type="http://schemas.openxmlformats.org/officeDocument/2006/relationships/image" Target="../media/image766.png"/><Relationship Id="rId84" Type="http://schemas.openxmlformats.org/officeDocument/2006/relationships/image" Target="../media/image782.png"/><Relationship Id="rId89" Type="http://schemas.openxmlformats.org/officeDocument/2006/relationships/image" Target="../media/image787.png"/><Relationship Id="rId112" Type="http://schemas.openxmlformats.org/officeDocument/2006/relationships/image" Target="../media/image111.png"/><Relationship Id="rId2" Type="http://schemas.openxmlformats.org/officeDocument/2006/relationships/image" Target="../media/image700.png"/><Relationship Id="rId16" Type="http://schemas.openxmlformats.org/officeDocument/2006/relationships/image" Target="../media/image714.png"/><Relationship Id="rId29" Type="http://schemas.openxmlformats.org/officeDocument/2006/relationships/image" Target="../media/image727.png"/><Relationship Id="rId107" Type="http://schemas.openxmlformats.org/officeDocument/2006/relationships/image" Target="../media/image805.png"/><Relationship Id="rId11" Type="http://schemas.openxmlformats.org/officeDocument/2006/relationships/image" Target="../media/image709.png"/><Relationship Id="rId24" Type="http://schemas.openxmlformats.org/officeDocument/2006/relationships/image" Target="../media/image722.png"/><Relationship Id="rId32" Type="http://schemas.openxmlformats.org/officeDocument/2006/relationships/image" Target="../media/image730.png"/><Relationship Id="rId37" Type="http://schemas.openxmlformats.org/officeDocument/2006/relationships/image" Target="../media/image735.png"/><Relationship Id="rId40" Type="http://schemas.openxmlformats.org/officeDocument/2006/relationships/image" Target="../media/image738.png"/><Relationship Id="rId45" Type="http://schemas.openxmlformats.org/officeDocument/2006/relationships/image" Target="../media/image743.png"/><Relationship Id="rId53" Type="http://schemas.openxmlformats.org/officeDocument/2006/relationships/image" Target="../media/image751.png"/><Relationship Id="rId58" Type="http://schemas.openxmlformats.org/officeDocument/2006/relationships/image" Target="../media/image756.png"/><Relationship Id="rId66" Type="http://schemas.openxmlformats.org/officeDocument/2006/relationships/image" Target="../media/image764.png"/><Relationship Id="rId74" Type="http://schemas.openxmlformats.org/officeDocument/2006/relationships/image" Target="../media/image772.png"/><Relationship Id="rId79" Type="http://schemas.openxmlformats.org/officeDocument/2006/relationships/image" Target="../media/image777.png"/><Relationship Id="rId87" Type="http://schemas.openxmlformats.org/officeDocument/2006/relationships/image" Target="../media/image785.png"/><Relationship Id="rId102" Type="http://schemas.openxmlformats.org/officeDocument/2006/relationships/image" Target="../media/image800.png"/><Relationship Id="rId110" Type="http://schemas.openxmlformats.org/officeDocument/2006/relationships/image" Target="../media/image109.png"/><Relationship Id="rId5" Type="http://schemas.openxmlformats.org/officeDocument/2006/relationships/image" Target="../media/image703.png"/><Relationship Id="rId61" Type="http://schemas.openxmlformats.org/officeDocument/2006/relationships/image" Target="../media/image759.png"/><Relationship Id="rId82" Type="http://schemas.openxmlformats.org/officeDocument/2006/relationships/image" Target="../media/image780.png"/><Relationship Id="rId90" Type="http://schemas.openxmlformats.org/officeDocument/2006/relationships/image" Target="../media/image788.png"/><Relationship Id="rId95" Type="http://schemas.openxmlformats.org/officeDocument/2006/relationships/image" Target="../media/image793.png"/><Relationship Id="rId19" Type="http://schemas.openxmlformats.org/officeDocument/2006/relationships/image" Target="../media/image717.png"/><Relationship Id="rId14" Type="http://schemas.openxmlformats.org/officeDocument/2006/relationships/image" Target="../media/image712.png"/><Relationship Id="rId22" Type="http://schemas.openxmlformats.org/officeDocument/2006/relationships/image" Target="../media/image720.png"/><Relationship Id="rId27" Type="http://schemas.openxmlformats.org/officeDocument/2006/relationships/image" Target="../media/image725.png"/><Relationship Id="rId30" Type="http://schemas.openxmlformats.org/officeDocument/2006/relationships/image" Target="../media/image728.png"/><Relationship Id="rId35" Type="http://schemas.openxmlformats.org/officeDocument/2006/relationships/image" Target="../media/image733.png"/><Relationship Id="rId43" Type="http://schemas.openxmlformats.org/officeDocument/2006/relationships/image" Target="../media/image741.png"/><Relationship Id="rId48" Type="http://schemas.openxmlformats.org/officeDocument/2006/relationships/image" Target="../media/image746.png"/><Relationship Id="rId56" Type="http://schemas.openxmlformats.org/officeDocument/2006/relationships/image" Target="../media/image754.png"/><Relationship Id="rId64" Type="http://schemas.openxmlformats.org/officeDocument/2006/relationships/image" Target="../media/image762.png"/><Relationship Id="rId69" Type="http://schemas.openxmlformats.org/officeDocument/2006/relationships/image" Target="../media/image767.png"/><Relationship Id="rId77" Type="http://schemas.openxmlformats.org/officeDocument/2006/relationships/image" Target="../media/image775.png"/><Relationship Id="rId100" Type="http://schemas.openxmlformats.org/officeDocument/2006/relationships/image" Target="../media/image798.png"/><Relationship Id="rId105" Type="http://schemas.openxmlformats.org/officeDocument/2006/relationships/image" Target="../media/image803.png"/><Relationship Id="rId113" Type="http://schemas.openxmlformats.org/officeDocument/2006/relationships/image" Target="../media/image112.png"/><Relationship Id="rId8" Type="http://schemas.openxmlformats.org/officeDocument/2006/relationships/image" Target="../media/image706.png"/><Relationship Id="rId51" Type="http://schemas.openxmlformats.org/officeDocument/2006/relationships/image" Target="../media/image749.png"/><Relationship Id="rId72" Type="http://schemas.openxmlformats.org/officeDocument/2006/relationships/image" Target="../media/image770.png"/><Relationship Id="rId80" Type="http://schemas.openxmlformats.org/officeDocument/2006/relationships/image" Target="../media/image778.png"/><Relationship Id="rId85" Type="http://schemas.openxmlformats.org/officeDocument/2006/relationships/image" Target="../media/image783.png"/><Relationship Id="rId93" Type="http://schemas.openxmlformats.org/officeDocument/2006/relationships/image" Target="../media/image791.png"/><Relationship Id="rId98" Type="http://schemas.openxmlformats.org/officeDocument/2006/relationships/image" Target="../media/image796.png"/><Relationship Id="rId3" Type="http://schemas.openxmlformats.org/officeDocument/2006/relationships/image" Target="../media/image701.png"/><Relationship Id="rId12" Type="http://schemas.openxmlformats.org/officeDocument/2006/relationships/image" Target="../media/image710.png"/><Relationship Id="rId17" Type="http://schemas.openxmlformats.org/officeDocument/2006/relationships/image" Target="../media/image715.png"/><Relationship Id="rId25" Type="http://schemas.openxmlformats.org/officeDocument/2006/relationships/image" Target="../media/image723.png"/><Relationship Id="rId33" Type="http://schemas.openxmlformats.org/officeDocument/2006/relationships/image" Target="../media/image731.png"/><Relationship Id="rId38" Type="http://schemas.openxmlformats.org/officeDocument/2006/relationships/image" Target="../media/image736.png"/><Relationship Id="rId46" Type="http://schemas.openxmlformats.org/officeDocument/2006/relationships/image" Target="../media/image744.png"/><Relationship Id="rId59" Type="http://schemas.openxmlformats.org/officeDocument/2006/relationships/image" Target="../media/image757.png"/><Relationship Id="rId67" Type="http://schemas.openxmlformats.org/officeDocument/2006/relationships/image" Target="../media/image765.png"/><Relationship Id="rId103" Type="http://schemas.openxmlformats.org/officeDocument/2006/relationships/image" Target="../media/image801.png"/><Relationship Id="rId108" Type="http://schemas.openxmlformats.org/officeDocument/2006/relationships/image" Target="../media/image806.png"/><Relationship Id="rId20" Type="http://schemas.openxmlformats.org/officeDocument/2006/relationships/image" Target="../media/image718.png"/><Relationship Id="rId41" Type="http://schemas.openxmlformats.org/officeDocument/2006/relationships/image" Target="../media/image739.png"/><Relationship Id="rId54" Type="http://schemas.openxmlformats.org/officeDocument/2006/relationships/image" Target="../media/image752.png"/><Relationship Id="rId62" Type="http://schemas.openxmlformats.org/officeDocument/2006/relationships/image" Target="../media/image760.png"/><Relationship Id="rId70" Type="http://schemas.openxmlformats.org/officeDocument/2006/relationships/image" Target="../media/image768.png"/><Relationship Id="rId75" Type="http://schemas.openxmlformats.org/officeDocument/2006/relationships/image" Target="../media/image773.png"/><Relationship Id="rId83" Type="http://schemas.openxmlformats.org/officeDocument/2006/relationships/image" Target="../media/image781.png"/><Relationship Id="rId88" Type="http://schemas.openxmlformats.org/officeDocument/2006/relationships/image" Target="../media/image786.png"/><Relationship Id="rId91" Type="http://schemas.openxmlformats.org/officeDocument/2006/relationships/image" Target="../media/image789.png"/><Relationship Id="rId96" Type="http://schemas.openxmlformats.org/officeDocument/2006/relationships/image" Target="../media/image794.png"/><Relationship Id="rId111"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704.png"/><Relationship Id="rId15" Type="http://schemas.openxmlformats.org/officeDocument/2006/relationships/image" Target="../media/image713.png"/><Relationship Id="rId23" Type="http://schemas.openxmlformats.org/officeDocument/2006/relationships/image" Target="../media/image721.png"/><Relationship Id="rId28" Type="http://schemas.openxmlformats.org/officeDocument/2006/relationships/image" Target="../media/image726.png"/><Relationship Id="rId36" Type="http://schemas.openxmlformats.org/officeDocument/2006/relationships/image" Target="../media/image734.png"/><Relationship Id="rId49" Type="http://schemas.openxmlformats.org/officeDocument/2006/relationships/image" Target="../media/image747.png"/><Relationship Id="rId57" Type="http://schemas.openxmlformats.org/officeDocument/2006/relationships/image" Target="../media/image755.png"/><Relationship Id="rId106" Type="http://schemas.openxmlformats.org/officeDocument/2006/relationships/image" Target="../media/image804.png"/><Relationship Id="rId114" Type="http://schemas.openxmlformats.org/officeDocument/2006/relationships/image" Target="../media/image113.png"/><Relationship Id="rId10" Type="http://schemas.openxmlformats.org/officeDocument/2006/relationships/image" Target="../media/image708.png"/><Relationship Id="rId31" Type="http://schemas.openxmlformats.org/officeDocument/2006/relationships/image" Target="../media/image729.png"/><Relationship Id="rId44" Type="http://schemas.openxmlformats.org/officeDocument/2006/relationships/image" Target="../media/image742.png"/><Relationship Id="rId52" Type="http://schemas.openxmlformats.org/officeDocument/2006/relationships/image" Target="../media/image750.png"/><Relationship Id="rId60" Type="http://schemas.openxmlformats.org/officeDocument/2006/relationships/image" Target="../media/image758.png"/><Relationship Id="rId65" Type="http://schemas.openxmlformats.org/officeDocument/2006/relationships/image" Target="../media/image763.png"/><Relationship Id="rId73" Type="http://schemas.openxmlformats.org/officeDocument/2006/relationships/image" Target="../media/image771.png"/><Relationship Id="rId78" Type="http://schemas.openxmlformats.org/officeDocument/2006/relationships/image" Target="../media/image776.png"/><Relationship Id="rId81" Type="http://schemas.openxmlformats.org/officeDocument/2006/relationships/image" Target="../media/image779.png"/><Relationship Id="rId86" Type="http://schemas.openxmlformats.org/officeDocument/2006/relationships/image" Target="../media/image784.png"/><Relationship Id="rId94" Type="http://schemas.openxmlformats.org/officeDocument/2006/relationships/image" Target="../media/image792.png"/><Relationship Id="rId99" Type="http://schemas.openxmlformats.org/officeDocument/2006/relationships/image" Target="../media/image797.png"/><Relationship Id="rId101" Type="http://schemas.openxmlformats.org/officeDocument/2006/relationships/image" Target="../media/image799.png"/><Relationship Id="rId4" Type="http://schemas.openxmlformats.org/officeDocument/2006/relationships/image" Target="../media/image702.png"/><Relationship Id="rId9" Type="http://schemas.openxmlformats.org/officeDocument/2006/relationships/image" Target="../media/image707.png"/><Relationship Id="rId13" Type="http://schemas.openxmlformats.org/officeDocument/2006/relationships/image" Target="../media/image711.png"/><Relationship Id="rId18" Type="http://schemas.openxmlformats.org/officeDocument/2006/relationships/image" Target="../media/image716.png"/><Relationship Id="rId39" Type="http://schemas.openxmlformats.org/officeDocument/2006/relationships/image" Target="../media/image737.png"/><Relationship Id="rId109" Type="http://schemas.openxmlformats.org/officeDocument/2006/relationships/image" Target="../media/image108.png"/><Relationship Id="rId34" Type="http://schemas.openxmlformats.org/officeDocument/2006/relationships/image" Target="../media/image732.png"/><Relationship Id="rId50" Type="http://schemas.openxmlformats.org/officeDocument/2006/relationships/image" Target="../media/image748.png"/><Relationship Id="rId55" Type="http://schemas.openxmlformats.org/officeDocument/2006/relationships/image" Target="../media/image753.png"/><Relationship Id="rId76" Type="http://schemas.openxmlformats.org/officeDocument/2006/relationships/image" Target="../media/image774.png"/><Relationship Id="rId97" Type="http://schemas.openxmlformats.org/officeDocument/2006/relationships/image" Target="../media/image795.png"/><Relationship Id="rId104" Type="http://schemas.openxmlformats.org/officeDocument/2006/relationships/image" Target="../media/image802.png"/><Relationship Id="rId7" Type="http://schemas.openxmlformats.org/officeDocument/2006/relationships/image" Target="../media/image705.png"/><Relationship Id="rId71" Type="http://schemas.openxmlformats.org/officeDocument/2006/relationships/image" Target="../media/image769.png"/><Relationship Id="rId92" Type="http://schemas.openxmlformats.org/officeDocument/2006/relationships/image" Target="../media/image790.png"/></Relationships>
</file>

<file path=ppt/slides/_rels/slide32.xml.rels><?xml version="1.0" encoding="UTF-8" standalone="yes"?>
<Relationships xmlns="http://schemas.openxmlformats.org/package/2006/relationships"><Relationship Id="rId26" Type="http://schemas.openxmlformats.org/officeDocument/2006/relationships/image" Target="../media/image831.png"/><Relationship Id="rId21" Type="http://schemas.openxmlformats.org/officeDocument/2006/relationships/image" Target="../media/image826.png"/><Relationship Id="rId42" Type="http://schemas.openxmlformats.org/officeDocument/2006/relationships/image" Target="../media/image847.png"/><Relationship Id="rId47" Type="http://schemas.openxmlformats.org/officeDocument/2006/relationships/image" Target="../media/image852.png"/><Relationship Id="rId63" Type="http://schemas.openxmlformats.org/officeDocument/2006/relationships/image" Target="../media/image868.png"/><Relationship Id="rId68" Type="http://schemas.openxmlformats.org/officeDocument/2006/relationships/image" Target="../media/image873.png"/><Relationship Id="rId84" Type="http://schemas.openxmlformats.org/officeDocument/2006/relationships/image" Target="../media/image889.png"/><Relationship Id="rId89" Type="http://schemas.openxmlformats.org/officeDocument/2006/relationships/image" Target="../media/image894.png"/><Relationship Id="rId112" Type="http://schemas.openxmlformats.org/officeDocument/2006/relationships/image" Target="../media/image110.png"/><Relationship Id="rId16" Type="http://schemas.openxmlformats.org/officeDocument/2006/relationships/image" Target="../media/image821.png"/><Relationship Id="rId107" Type="http://schemas.openxmlformats.org/officeDocument/2006/relationships/image" Target="../media/image912.png"/><Relationship Id="rId11" Type="http://schemas.openxmlformats.org/officeDocument/2006/relationships/image" Target="../media/image816.png"/><Relationship Id="rId24" Type="http://schemas.openxmlformats.org/officeDocument/2006/relationships/image" Target="../media/image829.png"/><Relationship Id="rId32" Type="http://schemas.openxmlformats.org/officeDocument/2006/relationships/image" Target="../media/image837.png"/><Relationship Id="rId37" Type="http://schemas.openxmlformats.org/officeDocument/2006/relationships/image" Target="../media/image842.png"/><Relationship Id="rId40" Type="http://schemas.openxmlformats.org/officeDocument/2006/relationships/image" Target="../media/image845.png"/><Relationship Id="rId45" Type="http://schemas.openxmlformats.org/officeDocument/2006/relationships/image" Target="../media/image850.png"/><Relationship Id="rId53" Type="http://schemas.openxmlformats.org/officeDocument/2006/relationships/image" Target="../media/image858.png"/><Relationship Id="rId58" Type="http://schemas.openxmlformats.org/officeDocument/2006/relationships/image" Target="../media/image863.png"/><Relationship Id="rId66" Type="http://schemas.openxmlformats.org/officeDocument/2006/relationships/image" Target="../media/image871.png"/><Relationship Id="rId74" Type="http://schemas.openxmlformats.org/officeDocument/2006/relationships/image" Target="../media/image879.png"/><Relationship Id="rId79" Type="http://schemas.openxmlformats.org/officeDocument/2006/relationships/image" Target="../media/image884.png"/><Relationship Id="rId87" Type="http://schemas.openxmlformats.org/officeDocument/2006/relationships/image" Target="../media/image892.png"/><Relationship Id="rId102" Type="http://schemas.openxmlformats.org/officeDocument/2006/relationships/image" Target="../media/image907.png"/><Relationship Id="rId110" Type="http://schemas.openxmlformats.org/officeDocument/2006/relationships/image" Target="../media/image108.png"/><Relationship Id="rId115" Type="http://schemas.openxmlformats.org/officeDocument/2006/relationships/image" Target="../media/image113.png"/><Relationship Id="rId5" Type="http://schemas.openxmlformats.org/officeDocument/2006/relationships/image" Target="../media/image810.png"/><Relationship Id="rId61" Type="http://schemas.openxmlformats.org/officeDocument/2006/relationships/image" Target="../media/image866.png"/><Relationship Id="rId82" Type="http://schemas.openxmlformats.org/officeDocument/2006/relationships/image" Target="../media/image887.png"/><Relationship Id="rId90" Type="http://schemas.openxmlformats.org/officeDocument/2006/relationships/image" Target="../media/image895.png"/><Relationship Id="rId95" Type="http://schemas.openxmlformats.org/officeDocument/2006/relationships/image" Target="../media/image900.png"/><Relationship Id="rId19" Type="http://schemas.openxmlformats.org/officeDocument/2006/relationships/image" Target="../media/image824.png"/><Relationship Id="rId14" Type="http://schemas.openxmlformats.org/officeDocument/2006/relationships/image" Target="../media/image819.png"/><Relationship Id="rId22" Type="http://schemas.openxmlformats.org/officeDocument/2006/relationships/image" Target="../media/image827.png"/><Relationship Id="rId27" Type="http://schemas.openxmlformats.org/officeDocument/2006/relationships/image" Target="../media/image832.png"/><Relationship Id="rId30" Type="http://schemas.openxmlformats.org/officeDocument/2006/relationships/image" Target="../media/image835.png"/><Relationship Id="rId35" Type="http://schemas.openxmlformats.org/officeDocument/2006/relationships/image" Target="../media/image840.png"/><Relationship Id="rId43" Type="http://schemas.openxmlformats.org/officeDocument/2006/relationships/image" Target="../media/image848.png"/><Relationship Id="rId48" Type="http://schemas.openxmlformats.org/officeDocument/2006/relationships/image" Target="../media/image853.png"/><Relationship Id="rId56" Type="http://schemas.openxmlformats.org/officeDocument/2006/relationships/image" Target="../media/image861.png"/><Relationship Id="rId64" Type="http://schemas.openxmlformats.org/officeDocument/2006/relationships/image" Target="../media/image869.png"/><Relationship Id="rId69" Type="http://schemas.openxmlformats.org/officeDocument/2006/relationships/image" Target="../media/image874.png"/><Relationship Id="rId77" Type="http://schemas.openxmlformats.org/officeDocument/2006/relationships/image" Target="../media/image882.png"/><Relationship Id="rId100" Type="http://schemas.openxmlformats.org/officeDocument/2006/relationships/image" Target="../media/image905.png"/><Relationship Id="rId105" Type="http://schemas.openxmlformats.org/officeDocument/2006/relationships/image" Target="../media/image910.png"/><Relationship Id="rId113" Type="http://schemas.openxmlformats.org/officeDocument/2006/relationships/image" Target="../media/image111.png"/><Relationship Id="rId8" Type="http://schemas.openxmlformats.org/officeDocument/2006/relationships/image" Target="../media/image813.png"/><Relationship Id="rId51" Type="http://schemas.openxmlformats.org/officeDocument/2006/relationships/image" Target="../media/image856.png"/><Relationship Id="rId72" Type="http://schemas.openxmlformats.org/officeDocument/2006/relationships/image" Target="../media/image877.png"/><Relationship Id="rId80" Type="http://schemas.openxmlformats.org/officeDocument/2006/relationships/image" Target="../media/image885.png"/><Relationship Id="rId85" Type="http://schemas.openxmlformats.org/officeDocument/2006/relationships/image" Target="../media/image890.png"/><Relationship Id="rId93" Type="http://schemas.openxmlformats.org/officeDocument/2006/relationships/image" Target="../media/image898.png"/><Relationship Id="rId98" Type="http://schemas.openxmlformats.org/officeDocument/2006/relationships/image" Target="../media/image903.png"/><Relationship Id="rId3" Type="http://schemas.openxmlformats.org/officeDocument/2006/relationships/image" Target="../media/image808.png"/><Relationship Id="rId12" Type="http://schemas.openxmlformats.org/officeDocument/2006/relationships/image" Target="../media/image817.png"/><Relationship Id="rId17" Type="http://schemas.openxmlformats.org/officeDocument/2006/relationships/image" Target="../media/image822.png"/><Relationship Id="rId25" Type="http://schemas.openxmlformats.org/officeDocument/2006/relationships/image" Target="../media/image830.png"/><Relationship Id="rId33" Type="http://schemas.openxmlformats.org/officeDocument/2006/relationships/image" Target="../media/image838.png"/><Relationship Id="rId38" Type="http://schemas.openxmlformats.org/officeDocument/2006/relationships/image" Target="../media/image843.png"/><Relationship Id="rId46" Type="http://schemas.openxmlformats.org/officeDocument/2006/relationships/image" Target="../media/image851.png"/><Relationship Id="rId59" Type="http://schemas.openxmlformats.org/officeDocument/2006/relationships/image" Target="../media/image864.png"/><Relationship Id="rId67" Type="http://schemas.openxmlformats.org/officeDocument/2006/relationships/image" Target="../media/image872.png"/><Relationship Id="rId103" Type="http://schemas.openxmlformats.org/officeDocument/2006/relationships/image" Target="../media/image908.png"/><Relationship Id="rId108" Type="http://schemas.openxmlformats.org/officeDocument/2006/relationships/image" Target="../media/image913.png"/><Relationship Id="rId20" Type="http://schemas.openxmlformats.org/officeDocument/2006/relationships/image" Target="../media/image825.png"/><Relationship Id="rId41" Type="http://schemas.openxmlformats.org/officeDocument/2006/relationships/image" Target="../media/image846.png"/><Relationship Id="rId54" Type="http://schemas.openxmlformats.org/officeDocument/2006/relationships/image" Target="../media/image859.png"/><Relationship Id="rId62" Type="http://schemas.openxmlformats.org/officeDocument/2006/relationships/image" Target="../media/image867.png"/><Relationship Id="rId70" Type="http://schemas.openxmlformats.org/officeDocument/2006/relationships/image" Target="../media/image875.png"/><Relationship Id="rId75" Type="http://schemas.openxmlformats.org/officeDocument/2006/relationships/image" Target="../media/image880.png"/><Relationship Id="rId83" Type="http://schemas.openxmlformats.org/officeDocument/2006/relationships/image" Target="../media/image888.png"/><Relationship Id="rId88" Type="http://schemas.openxmlformats.org/officeDocument/2006/relationships/image" Target="../media/image893.png"/><Relationship Id="rId91" Type="http://schemas.openxmlformats.org/officeDocument/2006/relationships/image" Target="../media/image896.png"/><Relationship Id="rId96" Type="http://schemas.openxmlformats.org/officeDocument/2006/relationships/image" Target="../media/image901.png"/><Relationship Id="rId111"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811.png"/><Relationship Id="rId15" Type="http://schemas.openxmlformats.org/officeDocument/2006/relationships/image" Target="../media/image820.png"/><Relationship Id="rId23" Type="http://schemas.openxmlformats.org/officeDocument/2006/relationships/image" Target="../media/image828.png"/><Relationship Id="rId28" Type="http://schemas.openxmlformats.org/officeDocument/2006/relationships/image" Target="../media/image833.png"/><Relationship Id="rId36" Type="http://schemas.openxmlformats.org/officeDocument/2006/relationships/image" Target="../media/image841.png"/><Relationship Id="rId49" Type="http://schemas.openxmlformats.org/officeDocument/2006/relationships/image" Target="../media/image854.png"/><Relationship Id="rId57" Type="http://schemas.openxmlformats.org/officeDocument/2006/relationships/image" Target="../media/image862.png"/><Relationship Id="rId106" Type="http://schemas.openxmlformats.org/officeDocument/2006/relationships/image" Target="../media/image911.png"/><Relationship Id="rId114" Type="http://schemas.openxmlformats.org/officeDocument/2006/relationships/image" Target="../media/image112.png"/><Relationship Id="rId10" Type="http://schemas.openxmlformats.org/officeDocument/2006/relationships/image" Target="../media/image815.png"/><Relationship Id="rId31" Type="http://schemas.openxmlformats.org/officeDocument/2006/relationships/image" Target="../media/image836.png"/><Relationship Id="rId44" Type="http://schemas.openxmlformats.org/officeDocument/2006/relationships/image" Target="../media/image849.png"/><Relationship Id="rId52" Type="http://schemas.openxmlformats.org/officeDocument/2006/relationships/image" Target="../media/image857.png"/><Relationship Id="rId60" Type="http://schemas.openxmlformats.org/officeDocument/2006/relationships/image" Target="../media/image865.png"/><Relationship Id="rId65" Type="http://schemas.openxmlformats.org/officeDocument/2006/relationships/image" Target="../media/image870.png"/><Relationship Id="rId73" Type="http://schemas.openxmlformats.org/officeDocument/2006/relationships/image" Target="../media/image878.png"/><Relationship Id="rId78" Type="http://schemas.openxmlformats.org/officeDocument/2006/relationships/image" Target="../media/image883.png"/><Relationship Id="rId81" Type="http://schemas.openxmlformats.org/officeDocument/2006/relationships/image" Target="../media/image886.png"/><Relationship Id="rId86" Type="http://schemas.openxmlformats.org/officeDocument/2006/relationships/image" Target="../media/image891.png"/><Relationship Id="rId94" Type="http://schemas.openxmlformats.org/officeDocument/2006/relationships/image" Target="../media/image899.png"/><Relationship Id="rId99" Type="http://schemas.openxmlformats.org/officeDocument/2006/relationships/image" Target="../media/image904.png"/><Relationship Id="rId101" Type="http://schemas.openxmlformats.org/officeDocument/2006/relationships/image" Target="../media/image906.png"/><Relationship Id="rId4" Type="http://schemas.openxmlformats.org/officeDocument/2006/relationships/image" Target="../media/image809.png"/><Relationship Id="rId9" Type="http://schemas.openxmlformats.org/officeDocument/2006/relationships/image" Target="../media/image814.png"/><Relationship Id="rId13" Type="http://schemas.openxmlformats.org/officeDocument/2006/relationships/image" Target="../media/image818.png"/><Relationship Id="rId18" Type="http://schemas.openxmlformats.org/officeDocument/2006/relationships/image" Target="../media/image823.png"/><Relationship Id="rId39" Type="http://schemas.openxmlformats.org/officeDocument/2006/relationships/image" Target="../media/image844.png"/><Relationship Id="rId109" Type="http://schemas.openxmlformats.org/officeDocument/2006/relationships/image" Target="../media/image914.png"/><Relationship Id="rId34" Type="http://schemas.openxmlformats.org/officeDocument/2006/relationships/image" Target="../media/image839.png"/><Relationship Id="rId50" Type="http://schemas.openxmlformats.org/officeDocument/2006/relationships/image" Target="../media/image855.png"/><Relationship Id="rId55" Type="http://schemas.openxmlformats.org/officeDocument/2006/relationships/image" Target="../media/image860.png"/><Relationship Id="rId76" Type="http://schemas.openxmlformats.org/officeDocument/2006/relationships/image" Target="../media/image881.png"/><Relationship Id="rId97" Type="http://schemas.openxmlformats.org/officeDocument/2006/relationships/image" Target="../media/image902.png"/><Relationship Id="rId104" Type="http://schemas.openxmlformats.org/officeDocument/2006/relationships/image" Target="../media/image909.png"/><Relationship Id="rId7" Type="http://schemas.openxmlformats.org/officeDocument/2006/relationships/image" Target="../media/image812.png"/><Relationship Id="rId71" Type="http://schemas.openxmlformats.org/officeDocument/2006/relationships/image" Target="../media/image876.png"/><Relationship Id="rId92" Type="http://schemas.openxmlformats.org/officeDocument/2006/relationships/image" Target="../media/image897.png"/><Relationship Id="rId2" Type="http://schemas.openxmlformats.org/officeDocument/2006/relationships/image" Target="../media/image807.png"/><Relationship Id="rId29" Type="http://schemas.openxmlformats.org/officeDocument/2006/relationships/image" Target="../media/image834.png"/></Relationships>
</file>

<file path=ppt/slides/_rels/slide33.xml.rels><?xml version="1.0" encoding="UTF-8" standalone="yes"?>
<Relationships xmlns="http://schemas.openxmlformats.org/package/2006/relationships"><Relationship Id="rId26" Type="http://schemas.openxmlformats.org/officeDocument/2006/relationships/image" Target="../media/image939.png"/><Relationship Id="rId21" Type="http://schemas.openxmlformats.org/officeDocument/2006/relationships/image" Target="../media/image934.png"/><Relationship Id="rId42" Type="http://schemas.openxmlformats.org/officeDocument/2006/relationships/image" Target="../media/image955.png"/><Relationship Id="rId47" Type="http://schemas.openxmlformats.org/officeDocument/2006/relationships/image" Target="../media/image960.png"/><Relationship Id="rId63" Type="http://schemas.openxmlformats.org/officeDocument/2006/relationships/image" Target="../media/image976.png"/><Relationship Id="rId68" Type="http://schemas.openxmlformats.org/officeDocument/2006/relationships/image" Target="../media/image981.png"/><Relationship Id="rId84" Type="http://schemas.openxmlformats.org/officeDocument/2006/relationships/image" Target="../media/image997.png"/><Relationship Id="rId89" Type="http://schemas.openxmlformats.org/officeDocument/2006/relationships/image" Target="../media/image1002.png"/><Relationship Id="rId112" Type="http://schemas.openxmlformats.org/officeDocument/2006/relationships/image" Target="../media/image110.png"/><Relationship Id="rId16" Type="http://schemas.openxmlformats.org/officeDocument/2006/relationships/image" Target="../media/image929.png"/><Relationship Id="rId107" Type="http://schemas.openxmlformats.org/officeDocument/2006/relationships/image" Target="../media/image1020.png"/><Relationship Id="rId11" Type="http://schemas.openxmlformats.org/officeDocument/2006/relationships/image" Target="../media/image924.png"/><Relationship Id="rId24" Type="http://schemas.openxmlformats.org/officeDocument/2006/relationships/image" Target="../media/image937.png"/><Relationship Id="rId32" Type="http://schemas.openxmlformats.org/officeDocument/2006/relationships/image" Target="../media/image945.png"/><Relationship Id="rId37" Type="http://schemas.openxmlformats.org/officeDocument/2006/relationships/image" Target="../media/image950.png"/><Relationship Id="rId40" Type="http://schemas.openxmlformats.org/officeDocument/2006/relationships/image" Target="../media/image953.png"/><Relationship Id="rId45" Type="http://schemas.openxmlformats.org/officeDocument/2006/relationships/image" Target="../media/image958.png"/><Relationship Id="rId53" Type="http://schemas.openxmlformats.org/officeDocument/2006/relationships/image" Target="../media/image966.png"/><Relationship Id="rId58" Type="http://schemas.openxmlformats.org/officeDocument/2006/relationships/image" Target="../media/image971.png"/><Relationship Id="rId66" Type="http://schemas.openxmlformats.org/officeDocument/2006/relationships/image" Target="../media/image979.png"/><Relationship Id="rId74" Type="http://schemas.openxmlformats.org/officeDocument/2006/relationships/image" Target="../media/image987.png"/><Relationship Id="rId79" Type="http://schemas.openxmlformats.org/officeDocument/2006/relationships/image" Target="../media/image992.png"/><Relationship Id="rId87" Type="http://schemas.openxmlformats.org/officeDocument/2006/relationships/image" Target="../media/image1000.png"/><Relationship Id="rId102" Type="http://schemas.openxmlformats.org/officeDocument/2006/relationships/image" Target="../media/image1015.png"/><Relationship Id="rId110" Type="http://schemas.openxmlformats.org/officeDocument/2006/relationships/image" Target="../media/image108.png"/><Relationship Id="rId115" Type="http://schemas.openxmlformats.org/officeDocument/2006/relationships/image" Target="../media/image113.png"/><Relationship Id="rId5" Type="http://schemas.openxmlformats.org/officeDocument/2006/relationships/image" Target="../media/image918.png"/><Relationship Id="rId61" Type="http://schemas.openxmlformats.org/officeDocument/2006/relationships/image" Target="../media/image974.png"/><Relationship Id="rId82" Type="http://schemas.openxmlformats.org/officeDocument/2006/relationships/image" Target="../media/image995.png"/><Relationship Id="rId90" Type="http://schemas.openxmlformats.org/officeDocument/2006/relationships/image" Target="../media/image1003.png"/><Relationship Id="rId95" Type="http://schemas.openxmlformats.org/officeDocument/2006/relationships/image" Target="../media/image1008.png"/><Relationship Id="rId19" Type="http://schemas.openxmlformats.org/officeDocument/2006/relationships/image" Target="../media/image932.png"/><Relationship Id="rId14" Type="http://schemas.openxmlformats.org/officeDocument/2006/relationships/image" Target="../media/image927.png"/><Relationship Id="rId22" Type="http://schemas.openxmlformats.org/officeDocument/2006/relationships/image" Target="../media/image935.png"/><Relationship Id="rId27" Type="http://schemas.openxmlformats.org/officeDocument/2006/relationships/image" Target="../media/image940.png"/><Relationship Id="rId30" Type="http://schemas.openxmlformats.org/officeDocument/2006/relationships/image" Target="../media/image943.png"/><Relationship Id="rId35" Type="http://schemas.openxmlformats.org/officeDocument/2006/relationships/image" Target="../media/image948.png"/><Relationship Id="rId43" Type="http://schemas.openxmlformats.org/officeDocument/2006/relationships/image" Target="../media/image956.png"/><Relationship Id="rId48" Type="http://schemas.openxmlformats.org/officeDocument/2006/relationships/image" Target="../media/image961.png"/><Relationship Id="rId56" Type="http://schemas.openxmlformats.org/officeDocument/2006/relationships/image" Target="../media/image969.png"/><Relationship Id="rId64" Type="http://schemas.openxmlformats.org/officeDocument/2006/relationships/image" Target="../media/image977.png"/><Relationship Id="rId69" Type="http://schemas.openxmlformats.org/officeDocument/2006/relationships/image" Target="../media/image982.png"/><Relationship Id="rId77" Type="http://schemas.openxmlformats.org/officeDocument/2006/relationships/image" Target="../media/image990.png"/><Relationship Id="rId100" Type="http://schemas.openxmlformats.org/officeDocument/2006/relationships/image" Target="../media/image1013.png"/><Relationship Id="rId105" Type="http://schemas.openxmlformats.org/officeDocument/2006/relationships/image" Target="../media/image1018.png"/><Relationship Id="rId113" Type="http://schemas.openxmlformats.org/officeDocument/2006/relationships/image" Target="../media/image111.png"/><Relationship Id="rId8" Type="http://schemas.openxmlformats.org/officeDocument/2006/relationships/image" Target="../media/image921.png"/><Relationship Id="rId51" Type="http://schemas.openxmlformats.org/officeDocument/2006/relationships/image" Target="../media/image964.png"/><Relationship Id="rId72" Type="http://schemas.openxmlformats.org/officeDocument/2006/relationships/image" Target="../media/image985.png"/><Relationship Id="rId80" Type="http://schemas.openxmlformats.org/officeDocument/2006/relationships/image" Target="../media/image993.png"/><Relationship Id="rId85" Type="http://schemas.openxmlformats.org/officeDocument/2006/relationships/image" Target="../media/image998.png"/><Relationship Id="rId93" Type="http://schemas.openxmlformats.org/officeDocument/2006/relationships/image" Target="../media/image1006.png"/><Relationship Id="rId98" Type="http://schemas.openxmlformats.org/officeDocument/2006/relationships/image" Target="../media/image1011.png"/><Relationship Id="rId3" Type="http://schemas.openxmlformats.org/officeDocument/2006/relationships/image" Target="../media/image916.png"/><Relationship Id="rId12" Type="http://schemas.openxmlformats.org/officeDocument/2006/relationships/image" Target="../media/image925.png"/><Relationship Id="rId17" Type="http://schemas.openxmlformats.org/officeDocument/2006/relationships/image" Target="../media/image930.png"/><Relationship Id="rId25" Type="http://schemas.openxmlformats.org/officeDocument/2006/relationships/image" Target="../media/image938.png"/><Relationship Id="rId33" Type="http://schemas.openxmlformats.org/officeDocument/2006/relationships/image" Target="../media/image946.png"/><Relationship Id="rId38" Type="http://schemas.openxmlformats.org/officeDocument/2006/relationships/image" Target="../media/image951.png"/><Relationship Id="rId46" Type="http://schemas.openxmlformats.org/officeDocument/2006/relationships/image" Target="../media/image959.png"/><Relationship Id="rId59" Type="http://schemas.openxmlformats.org/officeDocument/2006/relationships/image" Target="../media/image972.png"/><Relationship Id="rId67" Type="http://schemas.openxmlformats.org/officeDocument/2006/relationships/image" Target="../media/image980.png"/><Relationship Id="rId103" Type="http://schemas.openxmlformats.org/officeDocument/2006/relationships/image" Target="../media/image1016.png"/><Relationship Id="rId108" Type="http://schemas.openxmlformats.org/officeDocument/2006/relationships/image" Target="../media/image1021.png"/><Relationship Id="rId20" Type="http://schemas.openxmlformats.org/officeDocument/2006/relationships/image" Target="../media/image933.png"/><Relationship Id="rId41" Type="http://schemas.openxmlformats.org/officeDocument/2006/relationships/image" Target="../media/image954.png"/><Relationship Id="rId54" Type="http://schemas.openxmlformats.org/officeDocument/2006/relationships/image" Target="../media/image967.png"/><Relationship Id="rId62" Type="http://schemas.openxmlformats.org/officeDocument/2006/relationships/image" Target="../media/image975.png"/><Relationship Id="rId70" Type="http://schemas.openxmlformats.org/officeDocument/2006/relationships/image" Target="../media/image983.png"/><Relationship Id="rId75" Type="http://schemas.openxmlformats.org/officeDocument/2006/relationships/image" Target="../media/image988.png"/><Relationship Id="rId83" Type="http://schemas.openxmlformats.org/officeDocument/2006/relationships/image" Target="../media/image996.png"/><Relationship Id="rId88" Type="http://schemas.openxmlformats.org/officeDocument/2006/relationships/image" Target="../media/image1001.png"/><Relationship Id="rId91" Type="http://schemas.openxmlformats.org/officeDocument/2006/relationships/image" Target="../media/image1004.png"/><Relationship Id="rId96" Type="http://schemas.openxmlformats.org/officeDocument/2006/relationships/image" Target="../media/image1009.png"/><Relationship Id="rId111"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919.png"/><Relationship Id="rId15" Type="http://schemas.openxmlformats.org/officeDocument/2006/relationships/image" Target="../media/image928.png"/><Relationship Id="rId23" Type="http://schemas.openxmlformats.org/officeDocument/2006/relationships/image" Target="../media/image936.png"/><Relationship Id="rId28" Type="http://schemas.openxmlformats.org/officeDocument/2006/relationships/image" Target="../media/image941.png"/><Relationship Id="rId36" Type="http://schemas.openxmlformats.org/officeDocument/2006/relationships/image" Target="../media/image949.png"/><Relationship Id="rId49" Type="http://schemas.openxmlformats.org/officeDocument/2006/relationships/image" Target="../media/image962.png"/><Relationship Id="rId57" Type="http://schemas.openxmlformats.org/officeDocument/2006/relationships/image" Target="../media/image970.png"/><Relationship Id="rId106" Type="http://schemas.openxmlformats.org/officeDocument/2006/relationships/image" Target="../media/image1019.png"/><Relationship Id="rId114" Type="http://schemas.openxmlformats.org/officeDocument/2006/relationships/image" Target="../media/image112.png"/><Relationship Id="rId10" Type="http://schemas.openxmlformats.org/officeDocument/2006/relationships/image" Target="../media/image923.png"/><Relationship Id="rId31" Type="http://schemas.openxmlformats.org/officeDocument/2006/relationships/image" Target="../media/image944.png"/><Relationship Id="rId44" Type="http://schemas.openxmlformats.org/officeDocument/2006/relationships/image" Target="../media/image957.png"/><Relationship Id="rId52" Type="http://schemas.openxmlformats.org/officeDocument/2006/relationships/image" Target="../media/image965.png"/><Relationship Id="rId60" Type="http://schemas.openxmlformats.org/officeDocument/2006/relationships/image" Target="../media/image973.png"/><Relationship Id="rId65" Type="http://schemas.openxmlformats.org/officeDocument/2006/relationships/image" Target="../media/image978.png"/><Relationship Id="rId73" Type="http://schemas.openxmlformats.org/officeDocument/2006/relationships/image" Target="../media/image986.png"/><Relationship Id="rId78" Type="http://schemas.openxmlformats.org/officeDocument/2006/relationships/image" Target="../media/image991.png"/><Relationship Id="rId81" Type="http://schemas.openxmlformats.org/officeDocument/2006/relationships/image" Target="../media/image994.png"/><Relationship Id="rId86" Type="http://schemas.openxmlformats.org/officeDocument/2006/relationships/image" Target="../media/image999.png"/><Relationship Id="rId94" Type="http://schemas.openxmlformats.org/officeDocument/2006/relationships/image" Target="../media/image1007.png"/><Relationship Id="rId99" Type="http://schemas.openxmlformats.org/officeDocument/2006/relationships/image" Target="../media/image1012.png"/><Relationship Id="rId101" Type="http://schemas.openxmlformats.org/officeDocument/2006/relationships/image" Target="../media/image1014.png"/><Relationship Id="rId4" Type="http://schemas.openxmlformats.org/officeDocument/2006/relationships/image" Target="../media/image917.png"/><Relationship Id="rId9" Type="http://schemas.openxmlformats.org/officeDocument/2006/relationships/image" Target="../media/image922.png"/><Relationship Id="rId13" Type="http://schemas.openxmlformats.org/officeDocument/2006/relationships/image" Target="../media/image926.png"/><Relationship Id="rId18" Type="http://schemas.openxmlformats.org/officeDocument/2006/relationships/image" Target="../media/image931.png"/><Relationship Id="rId39" Type="http://schemas.openxmlformats.org/officeDocument/2006/relationships/image" Target="../media/image952.png"/><Relationship Id="rId109" Type="http://schemas.openxmlformats.org/officeDocument/2006/relationships/image" Target="../media/image1022.png"/><Relationship Id="rId34" Type="http://schemas.openxmlformats.org/officeDocument/2006/relationships/image" Target="../media/image947.png"/><Relationship Id="rId50" Type="http://schemas.openxmlformats.org/officeDocument/2006/relationships/image" Target="../media/image963.png"/><Relationship Id="rId55" Type="http://schemas.openxmlformats.org/officeDocument/2006/relationships/image" Target="../media/image968.png"/><Relationship Id="rId76" Type="http://schemas.openxmlformats.org/officeDocument/2006/relationships/image" Target="../media/image989.png"/><Relationship Id="rId97" Type="http://schemas.openxmlformats.org/officeDocument/2006/relationships/image" Target="../media/image1010.png"/><Relationship Id="rId104" Type="http://schemas.openxmlformats.org/officeDocument/2006/relationships/image" Target="../media/image1017.png"/><Relationship Id="rId7" Type="http://schemas.openxmlformats.org/officeDocument/2006/relationships/image" Target="../media/image920.png"/><Relationship Id="rId71" Type="http://schemas.openxmlformats.org/officeDocument/2006/relationships/image" Target="../media/image984.png"/><Relationship Id="rId92" Type="http://schemas.openxmlformats.org/officeDocument/2006/relationships/image" Target="../media/image1005.png"/><Relationship Id="rId2" Type="http://schemas.openxmlformats.org/officeDocument/2006/relationships/image" Target="../media/image915.png"/><Relationship Id="rId29" Type="http://schemas.openxmlformats.org/officeDocument/2006/relationships/image" Target="../media/image942.png"/></Relationships>
</file>

<file path=ppt/slides/_rels/slide34.xml.rels><?xml version="1.0" encoding="UTF-8" standalone="yes"?>
<Relationships xmlns="http://schemas.openxmlformats.org/package/2006/relationships"><Relationship Id="rId26" Type="http://schemas.openxmlformats.org/officeDocument/2006/relationships/image" Target="../media/image1046.png"/><Relationship Id="rId21" Type="http://schemas.openxmlformats.org/officeDocument/2006/relationships/image" Target="../media/image1041.png"/><Relationship Id="rId42" Type="http://schemas.openxmlformats.org/officeDocument/2006/relationships/image" Target="../media/image1062.png"/><Relationship Id="rId47" Type="http://schemas.openxmlformats.org/officeDocument/2006/relationships/image" Target="../media/image1067.png"/><Relationship Id="rId63" Type="http://schemas.openxmlformats.org/officeDocument/2006/relationships/image" Target="../media/image1083.png"/><Relationship Id="rId68" Type="http://schemas.openxmlformats.org/officeDocument/2006/relationships/image" Target="../media/image1088.png"/><Relationship Id="rId84" Type="http://schemas.openxmlformats.org/officeDocument/2006/relationships/image" Target="../media/image1103.png"/><Relationship Id="rId89" Type="http://schemas.openxmlformats.org/officeDocument/2006/relationships/image" Target="../media/image1108.png"/><Relationship Id="rId112" Type="http://schemas.openxmlformats.org/officeDocument/2006/relationships/image" Target="../media/image110.png"/><Relationship Id="rId16" Type="http://schemas.openxmlformats.org/officeDocument/2006/relationships/image" Target="../media/image1036.png"/><Relationship Id="rId107" Type="http://schemas.openxmlformats.org/officeDocument/2006/relationships/image" Target="../media/image1126.png"/><Relationship Id="rId11" Type="http://schemas.openxmlformats.org/officeDocument/2006/relationships/image" Target="../media/image1031.png"/><Relationship Id="rId24" Type="http://schemas.openxmlformats.org/officeDocument/2006/relationships/image" Target="../media/image1044.png"/><Relationship Id="rId32" Type="http://schemas.openxmlformats.org/officeDocument/2006/relationships/image" Target="../media/image1052.png"/><Relationship Id="rId37" Type="http://schemas.openxmlformats.org/officeDocument/2006/relationships/image" Target="../media/image1057.png"/><Relationship Id="rId40" Type="http://schemas.openxmlformats.org/officeDocument/2006/relationships/image" Target="../media/image1060.png"/><Relationship Id="rId45" Type="http://schemas.openxmlformats.org/officeDocument/2006/relationships/image" Target="../media/image1065.png"/><Relationship Id="rId53" Type="http://schemas.openxmlformats.org/officeDocument/2006/relationships/image" Target="../media/image1073.png"/><Relationship Id="rId58" Type="http://schemas.openxmlformats.org/officeDocument/2006/relationships/image" Target="../media/image1078.png"/><Relationship Id="rId66" Type="http://schemas.openxmlformats.org/officeDocument/2006/relationships/image" Target="../media/image1086.png"/><Relationship Id="rId74" Type="http://schemas.openxmlformats.org/officeDocument/2006/relationships/image" Target="../media/image1094.png"/><Relationship Id="rId79" Type="http://schemas.openxmlformats.org/officeDocument/2006/relationships/image" Target="../media/image1098.png"/><Relationship Id="rId87" Type="http://schemas.openxmlformats.org/officeDocument/2006/relationships/image" Target="../media/image1106.png"/><Relationship Id="rId102" Type="http://schemas.openxmlformats.org/officeDocument/2006/relationships/image" Target="../media/image1121.png"/><Relationship Id="rId110" Type="http://schemas.openxmlformats.org/officeDocument/2006/relationships/image" Target="../media/image108.png"/><Relationship Id="rId115" Type="http://schemas.openxmlformats.org/officeDocument/2006/relationships/image" Target="../media/image113.png"/><Relationship Id="rId5" Type="http://schemas.openxmlformats.org/officeDocument/2006/relationships/image" Target="../media/image1026.png"/><Relationship Id="rId61" Type="http://schemas.openxmlformats.org/officeDocument/2006/relationships/image" Target="../media/image1081.png"/><Relationship Id="rId82" Type="http://schemas.openxmlformats.org/officeDocument/2006/relationships/image" Target="../media/image1101.png"/><Relationship Id="rId90" Type="http://schemas.openxmlformats.org/officeDocument/2006/relationships/image" Target="../media/image1109.png"/><Relationship Id="rId95" Type="http://schemas.openxmlformats.org/officeDocument/2006/relationships/image" Target="../media/image1114.png"/><Relationship Id="rId19" Type="http://schemas.openxmlformats.org/officeDocument/2006/relationships/image" Target="../media/image1039.png"/><Relationship Id="rId14" Type="http://schemas.openxmlformats.org/officeDocument/2006/relationships/image" Target="../media/image1034.png"/><Relationship Id="rId22" Type="http://schemas.openxmlformats.org/officeDocument/2006/relationships/image" Target="../media/image1042.png"/><Relationship Id="rId27" Type="http://schemas.openxmlformats.org/officeDocument/2006/relationships/image" Target="../media/image1047.png"/><Relationship Id="rId30" Type="http://schemas.openxmlformats.org/officeDocument/2006/relationships/image" Target="../media/image1050.png"/><Relationship Id="rId35" Type="http://schemas.openxmlformats.org/officeDocument/2006/relationships/image" Target="../media/image1055.png"/><Relationship Id="rId43" Type="http://schemas.openxmlformats.org/officeDocument/2006/relationships/image" Target="../media/image1063.png"/><Relationship Id="rId48" Type="http://schemas.openxmlformats.org/officeDocument/2006/relationships/image" Target="../media/image1068.png"/><Relationship Id="rId56" Type="http://schemas.openxmlformats.org/officeDocument/2006/relationships/image" Target="../media/image1076.png"/><Relationship Id="rId64" Type="http://schemas.openxmlformats.org/officeDocument/2006/relationships/image" Target="../media/image1084.png"/><Relationship Id="rId69" Type="http://schemas.openxmlformats.org/officeDocument/2006/relationships/image" Target="../media/image1089.png"/><Relationship Id="rId77" Type="http://schemas.openxmlformats.org/officeDocument/2006/relationships/image" Target="../media/image1096.png"/><Relationship Id="rId100" Type="http://schemas.openxmlformats.org/officeDocument/2006/relationships/image" Target="../media/image1119.png"/><Relationship Id="rId105" Type="http://schemas.openxmlformats.org/officeDocument/2006/relationships/image" Target="../media/image1124.png"/><Relationship Id="rId113" Type="http://schemas.openxmlformats.org/officeDocument/2006/relationships/image" Target="../media/image111.png"/><Relationship Id="rId8" Type="http://schemas.openxmlformats.org/officeDocument/2006/relationships/image" Target="../media/image1028.png"/><Relationship Id="rId51" Type="http://schemas.openxmlformats.org/officeDocument/2006/relationships/image" Target="../media/image1071.png"/><Relationship Id="rId72" Type="http://schemas.openxmlformats.org/officeDocument/2006/relationships/image" Target="../media/image1092.png"/><Relationship Id="rId80" Type="http://schemas.openxmlformats.org/officeDocument/2006/relationships/image" Target="../media/image1099.png"/><Relationship Id="rId85" Type="http://schemas.openxmlformats.org/officeDocument/2006/relationships/image" Target="../media/image1104.png"/><Relationship Id="rId93" Type="http://schemas.openxmlformats.org/officeDocument/2006/relationships/image" Target="../media/image1112.png"/><Relationship Id="rId98" Type="http://schemas.openxmlformats.org/officeDocument/2006/relationships/image" Target="../media/image1117.png"/><Relationship Id="rId3" Type="http://schemas.openxmlformats.org/officeDocument/2006/relationships/image" Target="../media/image1024.png"/><Relationship Id="rId12" Type="http://schemas.openxmlformats.org/officeDocument/2006/relationships/image" Target="../media/image1032.png"/><Relationship Id="rId17" Type="http://schemas.openxmlformats.org/officeDocument/2006/relationships/image" Target="../media/image1037.png"/><Relationship Id="rId25" Type="http://schemas.openxmlformats.org/officeDocument/2006/relationships/image" Target="../media/image1045.png"/><Relationship Id="rId33" Type="http://schemas.openxmlformats.org/officeDocument/2006/relationships/image" Target="../media/image1053.png"/><Relationship Id="rId38" Type="http://schemas.openxmlformats.org/officeDocument/2006/relationships/image" Target="../media/image1058.png"/><Relationship Id="rId46" Type="http://schemas.openxmlformats.org/officeDocument/2006/relationships/image" Target="../media/image1066.png"/><Relationship Id="rId59" Type="http://schemas.openxmlformats.org/officeDocument/2006/relationships/image" Target="../media/image1079.png"/><Relationship Id="rId67" Type="http://schemas.openxmlformats.org/officeDocument/2006/relationships/image" Target="../media/image1087.png"/><Relationship Id="rId103" Type="http://schemas.openxmlformats.org/officeDocument/2006/relationships/image" Target="../media/image1122.png"/><Relationship Id="rId108" Type="http://schemas.openxmlformats.org/officeDocument/2006/relationships/image" Target="../media/image1127.png"/><Relationship Id="rId20" Type="http://schemas.openxmlformats.org/officeDocument/2006/relationships/image" Target="../media/image1040.png"/><Relationship Id="rId41" Type="http://schemas.openxmlformats.org/officeDocument/2006/relationships/image" Target="../media/image1061.png"/><Relationship Id="rId54" Type="http://schemas.openxmlformats.org/officeDocument/2006/relationships/image" Target="../media/image1074.png"/><Relationship Id="rId62" Type="http://schemas.openxmlformats.org/officeDocument/2006/relationships/image" Target="../media/image1082.png"/><Relationship Id="rId70" Type="http://schemas.openxmlformats.org/officeDocument/2006/relationships/image" Target="../media/image1090.png"/><Relationship Id="rId75" Type="http://schemas.openxmlformats.org/officeDocument/2006/relationships/image" Target="../media/image1095.png"/><Relationship Id="rId83" Type="http://schemas.openxmlformats.org/officeDocument/2006/relationships/image" Target="../media/image1102.png"/><Relationship Id="rId88" Type="http://schemas.openxmlformats.org/officeDocument/2006/relationships/image" Target="../media/image1107.png"/><Relationship Id="rId91" Type="http://schemas.openxmlformats.org/officeDocument/2006/relationships/image" Target="../media/image1110.png"/><Relationship Id="rId96" Type="http://schemas.openxmlformats.org/officeDocument/2006/relationships/image" Target="../media/image1115.png"/><Relationship Id="rId111"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5.png"/><Relationship Id="rId15" Type="http://schemas.openxmlformats.org/officeDocument/2006/relationships/image" Target="../media/image1035.png"/><Relationship Id="rId23" Type="http://schemas.openxmlformats.org/officeDocument/2006/relationships/image" Target="../media/image1043.png"/><Relationship Id="rId28" Type="http://schemas.openxmlformats.org/officeDocument/2006/relationships/image" Target="../media/image1048.png"/><Relationship Id="rId36" Type="http://schemas.openxmlformats.org/officeDocument/2006/relationships/image" Target="../media/image1056.png"/><Relationship Id="rId49" Type="http://schemas.openxmlformats.org/officeDocument/2006/relationships/image" Target="../media/image1069.png"/><Relationship Id="rId57" Type="http://schemas.openxmlformats.org/officeDocument/2006/relationships/image" Target="../media/image1077.png"/><Relationship Id="rId106" Type="http://schemas.openxmlformats.org/officeDocument/2006/relationships/image" Target="../media/image1125.png"/><Relationship Id="rId114" Type="http://schemas.openxmlformats.org/officeDocument/2006/relationships/image" Target="../media/image112.png"/><Relationship Id="rId10" Type="http://schemas.openxmlformats.org/officeDocument/2006/relationships/image" Target="../media/image1030.png"/><Relationship Id="rId31" Type="http://schemas.openxmlformats.org/officeDocument/2006/relationships/image" Target="../media/image1051.png"/><Relationship Id="rId44" Type="http://schemas.openxmlformats.org/officeDocument/2006/relationships/image" Target="../media/image1064.png"/><Relationship Id="rId52" Type="http://schemas.openxmlformats.org/officeDocument/2006/relationships/image" Target="../media/image1072.png"/><Relationship Id="rId60" Type="http://schemas.openxmlformats.org/officeDocument/2006/relationships/image" Target="../media/image1080.png"/><Relationship Id="rId65" Type="http://schemas.openxmlformats.org/officeDocument/2006/relationships/image" Target="../media/image1085.png"/><Relationship Id="rId73" Type="http://schemas.openxmlformats.org/officeDocument/2006/relationships/image" Target="../media/image1093.png"/><Relationship Id="rId78" Type="http://schemas.openxmlformats.org/officeDocument/2006/relationships/image" Target="../media/image1097.png"/><Relationship Id="rId81" Type="http://schemas.openxmlformats.org/officeDocument/2006/relationships/image" Target="../media/image1100.png"/><Relationship Id="rId86" Type="http://schemas.openxmlformats.org/officeDocument/2006/relationships/image" Target="../media/image1105.png"/><Relationship Id="rId94" Type="http://schemas.openxmlformats.org/officeDocument/2006/relationships/image" Target="../media/image1113.png"/><Relationship Id="rId99" Type="http://schemas.openxmlformats.org/officeDocument/2006/relationships/image" Target="../media/image1118.png"/><Relationship Id="rId101" Type="http://schemas.openxmlformats.org/officeDocument/2006/relationships/image" Target="../media/image1120.png"/><Relationship Id="rId4" Type="http://schemas.openxmlformats.org/officeDocument/2006/relationships/image" Target="../media/image1025.png"/><Relationship Id="rId9" Type="http://schemas.openxmlformats.org/officeDocument/2006/relationships/image" Target="../media/image1029.png"/><Relationship Id="rId13" Type="http://schemas.openxmlformats.org/officeDocument/2006/relationships/image" Target="../media/image1033.png"/><Relationship Id="rId18" Type="http://schemas.openxmlformats.org/officeDocument/2006/relationships/image" Target="../media/image1038.png"/><Relationship Id="rId39" Type="http://schemas.openxmlformats.org/officeDocument/2006/relationships/image" Target="../media/image1059.png"/><Relationship Id="rId109" Type="http://schemas.openxmlformats.org/officeDocument/2006/relationships/image" Target="../media/image1128.png"/><Relationship Id="rId34" Type="http://schemas.openxmlformats.org/officeDocument/2006/relationships/image" Target="../media/image1054.png"/><Relationship Id="rId50" Type="http://schemas.openxmlformats.org/officeDocument/2006/relationships/image" Target="../media/image1070.png"/><Relationship Id="rId55" Type="http://schemas.openxmlformats.org/officeDocument/2006/relationships/image" Target="../media/image1075.png"/><Relationship Id="rId76" Type="http://schemas.openxmlformats.org/officeDocument/2006/relationships/image" Target="../media/image74.png"/><Relationship Id="rId97" Type="http://schemas.openxmlformats.org/officeDocument/2006/relationships/image" Target="../media/image1116.png"/><Relationship Id="rId104" Type="http://schemas.openxmlformats.org/officeDocument/2006/relationships/image" Target="../media/image1123.png"/><Relationship Id="rId7" Type="http://schemas.openxmlformats.org/officeDocument/2006/relationships/image" Target="../media/image1027.png"/><Relationship Id="rId71" Type="http://schemas.openxmlformats.org/officeDocument/2006/relationships/image" Target="../media/image1091.png"/><Relationship Id="rId92" Type="http://schemas.openxmlformats.org/officeDocument/2006/relationships/image" Target="../media/image1111.png"/><Relationship Id="rId2" Type="http://schemas.openxmlformats.org/officeDocument/2006/relationships/image" Target="../media/image1023.png"/><Relationship Id="rId29" Type="http://schemas.openxmlformats.org/officeDocument/2006/relationships/image" Target="../media/image1049.png"/></Relationships>
</file>

<file path=ppt/slides/_rels/slide35.xml.rels><?xml version="1.0" encoding="UTF-8" standalone="yes"?>
<Relationships xmlns="http://schemas.openxmlformats.org/package/2006/relationships"><Relationship Id="rId26" Type="http://schemas.openxmlformats.org/officeDocument/2006/relationships/image" Target="../media/image1153.png"/><Relationship Id="rId21" Type="http://schemas.openxmlformats.org/officeDocument/2006/relationships/image" Target="../media/image1148.png"/><Relationship Id="rId42" Type="http://schemas.openxmlformats.org/officeDocument/2006/relationships/image" Target="../media/image1169.png"/><Relationship Id="rId47" Type="http://schemas.openxmlformats.org/officeDocument/2006/relationships/image" Target="../media/image1174.png"/><Relationship Id="rId63" Type="http://schemas.openxmlformats.org/officeDocument/2006/relationships/image" Target="../media/image1190.png"/><Relationship Id="rId68" Type="http://schemas.openxmlformats.org/officeDocument/2006/relationships/image" Target="../media/image1195.png"/><Relationship Id="rId84" Type="http://schemas.openxmlformats.org/officeDocument/2006/relationships/image" Target="../media/image1211.png"/><Relationship Id="rId89" Type="http://schemas.openxmlformats.org/officeDocument/2006/relationships/image" Target="../media/image1216.png"/><Relationship Id="rId112" Type="http://schemas.openxmlformats.org/officeDocument/2006/relationships/image" Target="../media/image113.png"/><Relationship Id="rId2" Type="http://schemas.openxmlformats.org/officeDocument/2006/relationships/image" Target="../media/image1129.png"/><Relationship Id="rId16" Type="http://schemas.openxmlformats.org/officeDocument/2006/relationships/image" Target="../media/image1143.png"/><Relationship Id="rId29" Type="http://schemas.openxmlformats.org/officeDocument/2006/relationships/image" Target="../media/image1156.png"/><Relationship Id="rId107" Type="http://schemas.openxmlformats.org/officeDocument/2006/relationships/image" Target="../media/image108.png"/><Relationship Id="rId11" Type="http://schemas.openxmlformats.org/officeDocument/2006/relationships/image" Target="../media/image1138.png"/><Relationship Id="rId24" Type="http://schemas.openxmlformats.org/officeDocument/2006/relationships/image" Target="../media/image1151.png"/><Relationship Id="rId32" Type="http://schemas.openxmlformats.org/officeDocument/2006/relationships/image" Target="../media/image1159.png"/><Relationship Id="rId37" Type="http://schemas.openxmlformats.org/officeDocument/2006/relationships/image" Target="../media/image1164.png"/><Relationship Id="rId40" Type="http://schemas.openxmlformats.org/officeDocument/2006/relationships/image" Target="../media/image1167.png"/><Relationship Id="rId45" Type="http://schemas.openxmlformats.org/officeDocument/2006/relationships/image" Target="../media/image1172.png"/><Relationship Id="rId53" Type="http://schemas.openxmlformats.org/officeDocument/2006/relationships/image" Target="../media/image1180.png"/><Relationship Id="rId58" Type="http://schemas.openxmlformats.org/officeDocument/2006/relationships/image" Target="../media/image1185.png"/><Relationship Id="rId66" Type="http://schemas.openxmlformats.org/officeDocument/2006/relationships/image" Target="../media/image1193.png"/><Relationship Id="rId74" Type="http://schemas.openxmlformats.org/officeDocument/2006/relationships/image" Target="../media/image1201.png"/><Relationship Id="rId79" Type="http://schemas.openxmlformats.org/officeDocument/2006/relationships/image" Target="../media/image1206.png"/><Relationship Id="rId87" Type="http://schemas.openxmlformats.org/officeDocument/2006/relationships/image" Target="../media/image1214.png"/><Relationship Id="rId102" Type="http://schemas.openxmlformats.org/officeDocument/2006/relationships/image" Target="../media/image1229.png"/><Relationship Id="rId110" Type="http://schemas.openxmlformats.org/officeDocument/2006/relationships/image" Target="../media/image111.png"/><Relationship Id="rId5" Type="http://schemas.openxmlformats.org/officeDocument/2006/relationships/image" Target="../media/image1132.png"/><Relationship Id="rId61" Type="http://schemas.openxmlformats.org/officeDocument/2006/relationships/image" Target="../media/image1188.png"/><Relationship Id="rId82" Type="http://schemas.openxmlformats.org/officeDocument/2006/relationships/image" Target="../media/image1209.png"/><Relationship Id="rId90" Type="http://schemas.openxmlformats.org/officeDocument/2006/relationships/image" Target="../media/image1217.png"/><Relationship Id="rId95" Type="http://schemas.openxmlformats.org/officeDocument/2006/relationships/image" Target="../media/image1222.png"/><Relationship Id="rId19" Type="http://schemas.openxmlformats.org/officeDocument/2006/relationships/image" Target="../media/image1146.png"/><Relationship Id="rId14" Type="http://schemas.openxmlformats.org/officeDocument/2006/relationships/image" Target="../media/image1141.png"/><Relationship Id="rId22" Type="http://schemas.openxmlformats.org/officeDocument/2006/relationships/image" Target="../media/image1149.png"/><Relationship Id="rId27" Type="http://schemas.openxmlformats.org/officeDocument/2006/relationships/image" Target="../media/image1154.png"/><Relationship Id="rId30" Type="http://schemas.openxmlformats.org/officeDocument/2006/relationships/image" Target="../media/image1157.png"/><Relationship Id="rId35" Type="http://schemas.openxmlformats.org/officeDocument/2006/relationships/image" Target="../media/image1162.png"/><Relationship Id="rId43" Type="http://schemas.openxmlformats.org/officeDocument/2006/relationships/image" Target="../media/image1170.png"/><Relationship Id="rId48" Type="http://schemas.openxmlformats.org/officeDocument/2006/relationships/image" Target="../media/image1175.png"/><Relationship Id="rId56" Type="http://schemas.openxmlformats.org/officeDocument/2006/relationships/image" Target="../media/image1183.png"/><Relationship Id="rId64" Type="http://schemas.openxmlformats.org/officeDocument/2006/relationships/image" Target="../media/image1191.png"/><Relationship Id="rId69" Type="http://schemas.openxmlformats.org/officeDocument/2006/relationships/image" Target="../media/image1196.png"/><Relationship Id="rId77" Type="http://schemas.openxmlformats.org/officeDocument/2006/relationships/image" Target="../media/image1204.png"/><Relationship Id="rId100" Type="http://schemas.openxmlformats.org/officeDocument/2006/relationships/image" Target="../media/image1227.png"/><Relationship Id="rId105" Type="http://schemas.openxmlformats.org/officeDocument/2006/relationships/image" Target="../media/image1232.png"/><Relationship Id="rId8" Type="http://schemas.openxmlformats.org/officeDocument/2006/relationships/image" Target="../media/image1135.png"/><Relationship Id="rId51" Type="http://schemas.openxmlformats.org/officeDocument/2006/relationships/image" Target="../media/image1178.png"/><Relationship Id="rId72" Type="http://schemas.openxmlformats.org/officeDocument/2006/relationships/image" Target="../media/image1199.png"/><Relationship Id="rId80" Type="http://schemas.openxmlformats.org/officeDocument/2006/relationships/image" Target="../media/image1207.png"/><Relationship Id="rId85" Type="http://schemas.openxmlformats.org/officeDocument/2006/relationships/image" Target="../media/image1212.png"/><Relationship Id="rId93" Type="http://schemas.openxmlformats.org/officeDocument/2006/relationships/image" Target="../media/image1220.png"/><Relationship Id="rId98" Type="http://schemas.openxmlformats.org/officeDocument/2006/relationships/image" Target="../media/image1225.png"/><Relationship Id="rId3" Type="http://schemas.openxmlformats.org/officeDocument/2006/relationships/image" Target="../media/image1130.png"/><Relationship Id="rId12" Type="http://schemas.openxmlformats.org/officeDocument/2006/relationships/image" Target="../media/image1139.png"/><Relationship Id="rId17" Type="http://schemas.openxmlformats.org/officeDocument/2006/relationships/image" Target="../media/image1144.png"/><Relationship Id="rId25" Type="http://schemas.openxmlformats.org/officeDocument/2006/relationships/image" Target="../media/image1152.png"/><Relationship Id="rId33" Type="http://schemas.openxmlformats.org/officeDocument/2006/relationships/image" Target="../media/image1160.png"/><Relationship Id="rId38" Type="http://schemas.openxmlformats.org/officeDocument/2006/relationships/image" Target="../media/image1165.png"/><Relationship Id="rId46" Type="http://schemas.openxmlformats.org/officeDocument/2006/relationships/image" Target="../media/image1173.png"/><Relationship Id="rId59" Type="http://schemas.openxmlformats.org/officeDocument/2006/relationships/image" Target="../media/image1186.png"/><Relationship Id="rId67" Type="http://schemas.openxmlformats.org/officeDocument/2006/relationships/image" Target="../media/image1194.png"/><Relationship Id="rId103" Type="http://schemas.openxmlformats.org/officeDocument/2006/relationships/image" Target="../media/image1230.png"/><Relationship Id="rId108" Type="http://schemas.openxmlformats.org/officeDocument/2006/relationships/image" Target="../media/image109.png"/><Relationship Id="rId20" Type="http://schemas.openxmlformats.org/officeDocument/2006/relationships/image" Target="../media/image1147.png"/><Relationship Id="rId41" Type="http://schemas.openxmlformats.org/officeDocument/2006/relationships/image" Target="../media/image1168.png"/><Relationship Id="rId54" Type="http://schemas.openxmlformats.org/officeDocument/2006/relationships/image" Target="../media/image1181.png"/><Relationship Id="rId62" Type="http://schemas.openxmlformats.org/officeDocument/2006/relationships/image" Target="../media/image1189.png"/><Relationship Id="rId70" Type="http://schemas.openxmlformats.org/officeDocument/2006/relationships/image" Target="../media/image1197.png"/><Relationship Id="rId75" Type="http://schemas.openxmlformats.org/officeDocument/2006/relationships/image" Target="../media/image1202.png"/><Relationship Id="rId83" Type="http://schemas.openxmlformats.org/officeDocument/2006/relationships/image" Target="../media/image1210.png"/><Relationship Id="rId88" Type="http://schemas.openxmlformats.org/officeDocument/2006/relationships/image" Target="../media/image1215.png"/><Relationship Id="rId91" Type="http://schemas.openxmlformats.org/officeDocument/2006/relationships/image" Target="../media/image1218.png"/><Relationship Id="rId96" Type="http://schemas.openxmlformats.org/officeDocument/2006/relationships/image" Target="../media/image1223.png"/><Relationship Id="rId111"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image" Target="../media/image1133.png"/><Relationship Id="rId15" Type="http://schemas.openxmlformats.org/officeDocument/2006/relationships/image" Target="../media/image1142.png"/><Relationship Id="rId23" Type="http://schemas.openxmlformats.org/officeDocument/2006/relationships/image" Target="../media/image1150.png"/><Relationship Id="rId28" Type="http://schemas.openxmlformats.org/officeDocument/2006/relationships/image" Target="../media/image1155.png"/><Relationship Id="rId36" Type="http://schemas.openxmlformats.org/officeDocument/2006/relationships/image" Target="../media/image1163.png"/><Relationship Id="rId49" Type="http://schemas.openxmlformats.org/officeDocument/2006/relationships/image" Target="../media/image1176.png"/><Relationship Id="rId57" Type="http://schemas.openxmlformats.org/officeDocument/2006/relationships/image" Target="../media/image1184.png"/><Relationship Id="rId106" Type="http://schemas.openxmlformats.org/officeDocument/2006/relationships/image" Target="../media/image1233.png"/><Relationship Id="rId10" Type="http://schemas.openxmlformats.org/officeDocument/2006/relationships/image" Target="../media/image1137.png"/><Relationship Id="rId31" Type="http://schemas.openxmlformats.org/officeDocument/2006/relationships/image" Target="../media/image1158.png"/><Relationship Id="rId44" Type="http://schemas.openxmlformats.org/officeDocument/2006/relationships/image" Target="../media/image1171.png"/><Relationship Id="rId52" Type="http://schemas.openxmlformats.org/officeDocument/2006/relationships/image" Target="../media/image1179.png"/><Relationship Id="rId60" Type="http://schemas.openxmlformats.org/officeDocument/2006/relationships/image" Target="../media/image1187.png"/><Relationship Id="rId65" Type="http://schemas.openxmlformats.org/officeDocument/2006/relationships/image" Target="../media/image1192.png"/><Relationship Id="rId73" Type="http://schemas.openxmlformats.org/officeDocument/2006/relationships/image" Target="../media/image1200.png"/><Relationship Id="rId78" Type="http://schemas.openxmlformats.org/officeDocument/2006/relationships/image" Target="../media/image1205.png"/><Relationship Id="rId81" Type="http://schemas.openxmlformats.org/officeDocument/2006/relationships/image" Target="../media/image1208.png"/><Relationship Id="rId86" Type="http://schemas.openxmlformats.org/officeDocument/2006/relationships/image" Target="../media/image1213.png"/><Relationship Id="rId94" Type="http://schemas.openxmlformats.org/officeDocument/2006/relationships/image" Target="../media/image1221.png"/><Relationship Id="rId99" Type="http://schemas.openxmlformats.org/officeDocument/2006/relationships/image" Target="../media/image1226.png"/><Relationship Id="rId101" Type="http://schemas.openxmlformats.org/officeDocument/2006/relationships/image" Target="../media/image1228.png"/><Relationship Id="rId4" Type="http://schemas.openxmlformats.org/officeDocument/2006/relationships/image" Target="../media/image1131.png"/><Relationship Id="rId9" Type="http://schemas.openxmlformats.org/officeDocument/2006/relationships/image" Target="../media/image1136.png"/><Relationship Id="rId13" Type="http://schemas.openxmlformats.org/officeDocument/2006/relationships/image" Target="../media/image1140.png"/><Relationship Id="rId18" Type="http://schemas.openxmlformats.org/officeDocument/2006/relationships/image" Target="../media/image1145.png"/><Relationship Id="rId39" Type="http://schemas.openxmlformats.org/officeDocument/2006/relationships/image" Target="../media/image1166.png"/><Relationship Id="rId109" Type="http://schemas.openxmlformats.org/officeDocument/2006/relationships/image" Target="../media/image110.png"/><Relationship Id="rId34" Type="http://schemas.openxmlformats.org/officeDocument/2006/relationships/image" Target="../media/image1161.png"/><Relationship Id="rId50" Type="http://schemas.openxmlformats.org/officeDocument/2006/relationships/image" Target="../media/image1177.png"/><Relationship Id="rId55" Type="http://schemas.openxmlformats.org/officeDocument/2006/relationships/image" Target="../media/image1182.png"/><Relationship Id="rId76" Type="http://schemas.openxmlformats.org/officeDocument/2006/relationships/image" Target="../media/image1203.png"/><Relationship Id="rId97" Type="http://schemas.openxmlformats.org/officeDocument/2006/relationships/image" Target="../media/image1224.png"/><Relationship Id="rId104" Type="http://schemas.openxmlformats.org/officeDocument/2006/relationships/image" Target="../media/image1231.png"/><Relationship Id="rId7" Type="http://schemas.openxmlformats.org/officeDocument/2006/relationships/image" Target="../media/image1134.png"/><Relationship Id="rId71" Type="http://schemas.openxmlformats.org/officeDocument/2006/relationships/image" Target="../media/image1198.png"/><Relationship Id="rId92" Type="http://schemas.openxmlformats.org/officeDocument/2006/relationships/image" Target="../media/image1219.png"/></Relationships>
</file>

<file path=ppt/slides/_rels/slide36.xml.rels><?xml version="1.0" encoding="UTF-8" standalone="yes"?>
<Relationships xmlns="http://schemas.openxmlformats.org/package/2006/relationships"><Relationship Id="rId26" Type="http://schemas.openxmlformats.org/officeDocument/2006/relationships/image" Target="../media/image1258.png"/><Relationship Id="rId21" Type="http://schemas.openxmlformats.org/officeDocument/2006/relationships/image" Target="../media/image1253.png"/><Relationship Id="rId42" Type="http://schemas.openxmlformats.org/officeDocument/2006/relationships/image" Target="../media/image1274.png"/><Relationship Id="rId47" Type="http://schemas.openxmlformats.org/officeDocument/2006/relationships/image" Target="../media/image1279.png"/><Relationship Id="rId63" Type="http://schemas.openxmlformats.org/officeDocument/2006/relationships/image" Target="../media/image1295.png"/><Relationship Id="rId68" Type="http://schemas.openxmlformats.org/officeDocument/2006/relationships/image" Target="../media/image1300.png"/><Relationship Id="rId84" Type="http://schemas.openxmlformats.org/officeDocument/2006/relationships/image" Target="../media/image1316.png"/><Relationship Id="rId89" Type="http://schemas.openxmlformats.org/officeDocument/2006/relationships/image" Target="../media/image1321.png"/><Relationship Id="rId112" Type="http://schemas.openxmlformats.org/officeDocument/2006/relationships/image" Target="../media/image113.png"/><Relationship Id="rId2" Type="http://schemas.openxmlformats.org/officeDocument/2006/relationships/image" Target="../media/image1234.png"/><Relationship Id="rId16" Type="http://schemas.openxmlformats.org/officeDocument/2006/relationships/image" Target="../media/image1248.png"/><Relationship Id="rId29" Type="http://schemas.openxmlformats.org/officeDocument/2006/relationships/image" Target="../media/image1261.png"/><Relationship Id="rId107" Type="http://schemas.openxmlformats.org/officeDocument/2006/relationships/image" Target="../media/image108.png"/><Relationship Id="rId11" Type="http://schemas.openxmlformats.org/officeDocument/2006/relationships/image" Target="../media/image1243.png"/><Relationship Id="rId24" Type="http://schemas.openxmlformats.org/officeDocument/2006/relationships/image" Target="../media/image1256.png"/><Relationship Id="rId32" Type="http://schemas.openxmlformats.org/officeDocument/2006/relationships/image" Target="../media/image1264.png"/><Relationship Id="rId37" Type="http://schemas.openxmlformats.org/officeDocument/2006/relationships/image" Target="../media/image1269.png"/><Relationship Id="rId40" Type="http://schemas.openxmlformats.org/officeDocument/2006/relationships/image" Target="../media/image1272.png"/><Relationship Id="rId45" Type="http://schemas.openxmlformats.org/officeDocument/2006/relationships/image" Target="../media/image1277.png"/><Relationship Id="rId53" Type="http://schemas.openxmlformats.org/officeDocument/2006/relationships/image" Target="../media/image1285.png"/><Relationship Id="rId58" Type="http://schemas.openxmlformats.org/officeDocument/2006/relationships/image" Target="../media/image1290.png"/><Relationship Id="rId66" Type="http://schemas.openxmlformats.org/officeDocument/2006/relationships/image" Target="../media/image1298.png"/><Relationship Id="rId74" Type="http://schemas.openxmlformats.org/officeDocument/2006/relationships/image" Target="../media/image1306.png"/><Relationship Id="rId79" Type="http://schemas.openxmlformats.org/officeDocument/2006/relationships/image" Target="../media/image1311.png"/><Relationship Id="rId87" Type="http://schemas.openxmlformats.org/officeDocument/2006/relationships/image" Target="../media/image1319.png"/><Relationship Id="rId102" Type="http://schemas.openxmlformats.org/officeDocument/2006/relationships/image" Target="../media/image1334.png"/><Relationship Id="rId110" Type="http://schemas.openxmlformats.org/officeDocument/2006/relationships/image" Target="../media/image111.png"/><Relationship Id="rId5" Type="http://schemas.openxmlformats.org/officeDocument/2006/relationships/image" Target="../media/image1237.png"/><Relationship Id="rId61" Type="http://schemas.openxmlformats.org/officeDocument/2006/relationships/image" Target="../media/image1293.png"/><Relationship Id="rId82" Type="http://schemas.openxmlformats.org/officeDocument/2006/relationships/image" Target="../media/image1314.png"/><Relationship Id="rId90" Type="http://schemas.openxmlformats.org/officeDocument/2006/relationships/image" Target="../media/image1322.png"/><Relationship Id="rId95" Type="http://schemas.openxmlformats.org/officeDocument/2006/relationships/image" Target="../media/image1327.png"/><Relationship Id="rId19" Type="http://schemas.openxmlformats.org/officeDocument/2006/relationships/image" Target="../media/image1251.png"/><Relationship Id="rId14" Type="http://schemas.openxmlformats.org/officeDocument/2006/relationships/image" Target="../media/image1246.png"/><Relationship Id="rId22" Type="http://schemas.openxmlformats.org/officeDocument/2006/relationships/image" Target="../media/image1254.png"/><Relationship Id="rId27" Type="http://schemas.openxmlformats.org/officeDocument/2006/relationships/image" Target="../media/image1259.png"/><Relationship Id="rId30" Type="http://schemas.openxmlformats.org/officeDocument/2006/relationships/image" Target="../media/image1262.png"/><Relationship Id="rId35" Type="http://schemas.openxmlformats.org/officeDocument/2006/relationships/image" Target="../media/image1267.png"/><Relationship Id="rId43" Type="http://schemas.openxmlformats.org/officeDocument/2006/relationships/image" Target="../media/image1275.png"/><Relationship Id="rId48" Type="http://schemas.openxmlformats.org/officeDocument/2006/relationships/image" Target="../media/image1280.png"/><Relationship Id="rId56" Type="http://schemas.openxmlformats.org/officeDocument/2006/relationships/image" Target="../media/image1288.png"/><Relationship Id="rId64" Type="http://schemas.openxmlformats.org/officeDocument/2006/relationships/image" Target="../media/image1296.png"/><Relationship Id="rId69" Type="http://schemas.openxmlformats.org/officeDocument/2006/relationships/image" Target="../media/image1301.png"/><Relationship Id="rId77" Type="http://schemas.openxmlformats.org/officeDocument/2006/relationships/image" Target="../media/image1309.png"/><Relationship Id="rId100" Type="http://schemas.openxmlformats.org/officeDocument/2006/relationships/image" Target="../media/image1332.png"/><Relationship Id="rId105" Type="http://schemas.openxmlformats.org/officeDocument/2006/relationships/image" Target="../media/image1337.png"/><Relationship Id="rId8" Type="http://schemas.openxmlformats.org/officeDocument/2006/relationships/image" Target="../media/image1240.png"/><Relationship Id="rId51" Type="http://schemas.openxmlformats.org/officeDocument/2006/relationships/image" Target="../media/image1283.png"/><Relationship Id="rId72" Type="http://schemas.openxmlformats.org/officeDocument/2006/relationships/image" Target="../media/image1304.png"/><Relationship Id="rId80" Type="http://schemas.openxmlformats.org/officeDocument/2006/relationships/image" Target="../media/image1312.png"/><Relationship Id="rId85" Type="http://schemas.openxmlformats.org/officeDocument/2006/relationships/image" Target="../media/image1317.png"/><Relationship Id="rId93" Type="http://schemas.openxmlformats.org/officeDocument/2006/relationships/image" Target="../media/image1325.png"/><Relationship Id="rId98" Type="http://schemas.openxmlformats.org/officeDocument/2006/relationships/image" Target="../media/image1330.png"/><Relationship Id="rId3" Type="http://schemas.openxmlformats.org/officeDocument/2006/relationships/image" Target="../media/image1235.png"/><Relationship Id="rId12" Type="http://schemas.openxmlformats.org/officeDocument/2006/relationships/image" Target="../media/image1244.png"/><Relationship Id="rId17" Type="http://schemas.openxmlformats.org/officeDocument/2006/relationships/image" Target="../media/image1249.png"/><Relationship Id="rId25" Type="http://schemas.openxmlformats.org/officeDocument/2006/relationships/image" Target="../media/image1257.png"/><Relationship Id="rId33" Type="http://schemas.openxmlformats.org/officeDocument/2006/relationships/image" Target="../media/image1265.png"/><Relationship Id="rId38" Type="http://schemas.openxmlformats.org/officeDocument/2006/relationships/image" Target="../media/image1270.png"/><Relationship Id="rId46" Type="http://schemas.openxmlformats.org/officeDocument/2006/relationships/image" Target="../media/image1278.png"/><Relationship Id="rId59" Type="http://schemas.openxmlformats.org/officeDocument/2006/relationships/image" Target="../media/image1291.png"/><Relationship Id="rId67" Type="http://schemas.openxmlformats.org/officeDocument/2006/relationships/image" Target="../media/image1299.png"/><Relationship Id="rId103" Type="http://schemas.openxmlformats.org/officeDocument/2006/relationships/image" Target="../media/image1335.png"/><Relationship Id="rId108" Type="http://schemas.openxmlformats.org/officeDocument/2006/relationships/image" Target="../media/image109.png"/><Relationship Id="rId20" Type="http://schemas.openxmlformats.org/officeDocument/2006/relationships/image" Target="../media/image1252.png"/><Relationship Id="rId41" Type="http://schemas.openxmlformats.org/officeDocument/2006/relationships/image" Target="../media/image1273.png"/><Relationship Id="rId54" Type="http://schemas.openxmlformats.org/officeDocument/2006/relationships/image" Target="../media/image1286.png"/><Relationship Id="rId62" Type="http://schemas.openxmlformats.org/officeDocument/2006/relationships/image" Target="../media/image1294.png"/><Relationship Id="rId70" Type="http://schemas.openxmlformats.org/officeDocument/2006/relationships/image" Target="../media/image1302.png"/><Relationship Id="rId75" Type="http://schemas.openxmlformats.org/officeDocument/2006/relationships/image" Target="../media/image1307.png"/><Relationship Id="rId83" Type="http://schemas.openxmlformats.org/officeDocument/2006/relationships/image" Target="../media/image1315.png"/><Relationship Id="rId88" Type="http://schemas.openxmlformats.org/officeDocument/2006/relationships/image" Target="../media/image1320.png"/><Relationship Id="rId91" Type="http://schemas.openxmlformats.org/officeDocument/2006/relationships/image" Target="../media/image1323.png"/><Relationship Id="rId96" Type="http://schemas.openxmlformats.org/officeDocument/2006/relationships/image" Target="../media/image1328.png"/><Relationship Id="rId111"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image" Target="../media/image1238.png"/><Relationship Id="rId15" Type="http://schemas.openxmlformats.org/officeDocument/2006/relationships/image" Target="../media/image1247.png"/><Relationship Id="rId23" Type="http://schemas.openxmlformats.org/officeDocument/2006/relationships/image" Target="../media/image1255.png"/><Relationship Id="rId28" Type="http://schemas.openxmlformats.org/officeDocument/2006/relationships/image" Target="../media/image1260.png"/><Relationship Id="rId36" Type="http://schemas.openxmlformats.org/officeDocument/2006/relationships/image" Target="../media/image1268.png"/><Relationship Id="rId49" Type="http://schemas.openxmlformats.org/officeDocument/2006/relationships/image" Target="../media/image1281.png"/><Relationship Id="rId57" Type="http://schemas.openxmlformats.org/officeDocument/2006/relationships/image" Target="../media/image1289.png"/><Relationship Id="rId106" Type="http://schemas.openxmlformats.org/officeDocument/2006/relationships/image" Target="../media/image1338.png"/><Relationship Id="rId10" Type="http://schemas.openxmlformats.org/officeDocument/2006/relationships/image" Target="../media/image1242.png"/><Relationship Id="rId31" Type="http://schemas.openxmlformats.org/officeDocument/2006/relationships/image" Target="../media/image1263.png"/><Relationship Id="rId44" Type="http://schemas.openxmlformats.org/officeDocument/2006/relationships/image" Target="../media/image1276.png"/><Relationship Id="rId52" Type="http://schemas.openxmlformats.org/officeDocument/2006/relationships/image" Target="../media/image1284.png"/><Relationship Id="rId60" Type="http://schemas.openxmlformats.org/officeDocument/2006/relationships/image" Target="../media/image1292.png"/><Relationship Id="rId65" Type="http://schemas.openxmlformats.org/officeDocument/2006/relationships/image" Target="../media/image1297.png"/><Relationship Id="rId73" Type="http://schemas.openxmlformats.org/officeDocument/2006/relationships/image" Target="../media/image1305.png"/><Relationship Id="rId78" Type="http://schemas.openxmlformats.org/officeDocument/2006/relationships/image" Target="../media/image1310.png"/><Relationship Id="rId81" Type="http://schemas.openxmlformats.org/officeDocument/2006/relationships/image" Target="../media/image1313.png"/><Relationship Id="rId86" Type="http://schemas.openxmlformats.org/officeDocument/2006/relationships/image" Target="../media/image1318.png"/><Relationship Id="rId94" Type="http://schemas.openxmlformats.org/officeDocument/2006/relationships/image" Target="../media/image1326.png"/><Relationship Id="rId99" Type="http://schemas.openxmlformats.org/officeDocument/2006/relationships/image" Target="../media/image1331.png"/><Relationship Id="rId101" Type="http://schemas.openxmlformats.org/officeDocument/2006/relationships/image" Target="../media/image1333.png"/><Relationship Id="rId4" Type="http://schemas.openxmlformats.org/officeDocument/2006/relationships/image" Target="../media/image1236.png"/><Relationship Id="rId9" Type="http://schemas.openxmlformats.org/officeDocument/2006/relationships/image" Target="../media/image1241.png"/><Relationship Id="rId13" Type="http://schemas.openxmlformats.org/officeDocument/2006/relationships/image" Target="../media/image1245.png"/><Relationship Id="rId18" Type="http://schemas.openxmlformats.org/officeDocument/2006/relationships/image" Target="../media/image1250.png"/><Relationship Id="rId39" Type="http://schemas.openxmlformats.org/officeDocument/2006/relationships/image" Target="../media/image1271.png"/><Relationship Id="rId109" Type="http://schemas.openxmlformats.org/officeDocument/2006/relationships/image" Target="../media/image110.png"/><Relationship Id="rId34" Type="http://schemas.openxmlformats.org/officeDocument/2006/relationships/image" Target="../media/image1266.png"/><Relationship Id="rId50" Type="http://schemas.openxmlformats.org/officeDocument/2006/relationships/image" Target="../media/image1282.png"/><Relationship Id="rId55" Type="http://schemas.openxmlformats.org/officeDocument/2006/relationships/image" Target="../media/image1287.png"/><Relationship Id="rId76" Type="http://schemas.openxmlformats.org/officeDocument/2006/relationships/image" Target="../media/image1308.png"/><Relationship Id="rId97" Type="http://schemas.openxmlformats.org/officeDocument/2006/relationships/image" Target="../media/image1329.png"/><Relationship Id="rId104" Type="http://schemas.openxmlformats.org/officeDocument/2006/relationships/image" Target="../media/image1336.png"/><Relationship Id="rId7" Type="http://schemas.openxmlformats.org/officeDocument/2006/relationships/image" Target="../media/image1239.png"/><Relationship Id="rId71" Type="http://schemas.openxmlformats.org/officeDocument/2006/relationships/image" Target="../media/image1303.png"/><Relationship Id="rId92" Type="http://schemas.openxmlformats.org/officeDocument/2006/relationships/image" Target="../media/image1324.png"/></Relationships>
</file>

<file path=ppt/slides/_rels/slide37.xml.rels><?xml version="1.0" encoding="UTF-8" standalone="yes"?>
<Relationships xmlns="http://schemas.openxmlformats.org/package/2006/relationships"><Relationship Id="rId26" Type="http://schemas.openxmlformats.org/officeDocument/2006/relationships/image" Target="../media/image1363.png"/><Relationship Id="rId21" Type="http://schemas.openxmlformats.org/officeDocument/2006/relationships/image" Target="../media/image1358.png"/><Relationship Id="rId42" Type="http://schemas.openxmlformats.org/officeDocument/2006/relationships/image" Target="../media/image1379.png"/><Relationship Id="rId47" Type="http://schemas.openxmlformats.org/officeDocument/2006/relationships/image" Target="../media/image1384.png"/><Relationship Id="rId63" Type="http://schemas.openxmlformats.org/officeDocument/2006/relationships/image" Target="../media/image1400.png"/><Relationship Id="rId68" Type="http://schemas.openxmlformats.org/officeDocument/2006/relationships/image" Target="../media/image1405.png"/><Relationship Id="rId84" Type="http://schemas.openxmlformats.org/officeDocument/2006/relationships/image" Target="../media/image1421.png"/><Relationship Id="rId89" Type="http://schemas.openxmlformats.org/officeDocument/2006/relationships/image" Target="../media/image1426.png"/><Relationship Id="rId112" Type="http://schemas.openxmlformats.org/officeDocument/2006/relationships/image" Target="../media/image110.png"/><Relationship Id="rId16" Type="http://schemas.openxmlformats.org/officeDocument/2006/relationships/image" Target="../media/image1353.png"/><Relationship Id="rId107" Type="http://schemas.openxmlformats.org/officeDocument/2006/relationships/image" Target="../media/image1444.png"/><Relationship Id="rId11" Type="http://schemas.openxmlformats.org/officeDocument/2006/relationships/image" Target="../media/image1348.png"/><Relationship Id="rId24" Type="http://schemas.openxmlformats.org/officeDocument/2006/relationships/image" Target="../media/image1361.png"/><Relationship Id="rId32" Type="http://schemas.openxmlformats.org/officeDocument/2006/relationships/image" Target="../media/image1369.png"/><Relationship Id="rId37" Type="http://schemas.openxmlformats.org/officeDocument/2006/relationships/image" Target="../media/image1374.png"/><Relationship Id="rId40" Type="http://schemas.openxmlformats.org/officeDocument/2006/relationships/image" Target="../media/image1377.png"/><Relationship Id="rId45" Type="http://schemas.openxmlformats.org/officeDocument/2006/relationships/image" Target="../media/image1382.png"/><Relationship Id="rId53" Type="http://schemas.openxmlformats.org/officeDocument/2006/relationships/image" Target="../media/image1390.png"/><Relationship Id="rId58" Type="http://schemas.openxmlformats.org/officeDocument/2006/relationships/image" Target="../media/image1395.png"/><Relationship Id="rId66" Type="http://schemas.openxmlformats.org/officeDocument/2006/relationships/image" Target="../media/image1403.png"/><Relationship Id="rId74" Type="http://schemas.openxmlformats.org/officeDocument/2006/relationships/image" Target="../media/image1411.png"/><Relationship Id="rId79" Type="http://schemas.openxmlformats.org/officeDocument/2006/relationships/image" Target="../media/image1416.png"/><Relationship Id="rId87" Type="http://schemas.openxmlformats.org/officeDocument/2006/relationships/image" Target="../media/image1424.png"/><Relationship Id="rId102" Type="http://schemas.openxmlformats.org/officeDocument/2006/relationships/image" Target="../media/image1439.png"/><Relationship Id="rId110" Type="http://schemas.openxmlformats.org/officeDocument/2006/relationships/image" Target="../media/image108.png"/><Relationship Id="rId115" Type="http://schemas.openxmlformats.org/officeDocument/2006/relationships/image" Target="../media/image113.png"/><Relationship Id="rId5" Type="http://schemas.openxmlformats.org/officeDocument/2006/relationships/image" Target="../media/image1342.png"/><Relationship Id="rId61" Type="http://schemas.openxmlformats.org/officeDocument/2006/relationships/image" Target="../media/image1398.png"/><Relationship Id="rId82" Type="http://schemas.openxmlformats.org/officeDocument/2006/relationships/image" Target="../media/image1419.png"/><Relationship Id="rId90" Type="http://schemas.openxmlformats.org/officeDocument/2006/relationships/image" Target="../media/image1427.png"/><Relationship Id="rId95" Type="http://schemas.openxmlformats.org/officeDocument/2006/relationships/image" Target="../media/image1432.png"/><Relationship Id="rId19" Type="http://schemas.openxmlformats.org/officeDocument/2006/relationships/image" Target="../media/image1356.png"/><Relationship Id="rId14" Type="http://schemas.openxmlformats.org/officeDocument/2006/relationships/image" Target="../media/image1351.png"/><Relationship Id="rId22" Type="http://schemas.openxmlformats.org/officeDocument/2006/relationships/image" Target="../media/image1359.png"/><Relationship Id="rId27" Type="http://schemas.openxmlformats.org/officeDocument/2006/relationships/image" Target="../media/image1364.png"/><Relationship Id="rId30" Type="http://schemas.openxmlformats.org/officeDocument/2006/relationships/image" Target="../media/image1367.png"/><Relationship Id="rId35" Type="http://schemas.openxmlformats.org/officeDocument/2006/relationships/image" Target="../media/image1372.png"/><Relationship Id="rId43" Type="http://schemas.openxmlformats.org/officeDocument/2006/relationships/image" Target="../media/image1380.png"/><Relationship Id="rId48" Type="http://schemas.openxmlformats.org/officeDocument/2006/relationships/image" Target="../media/image1385.png"/><Relationship Id="rId56" Type="http://schemas.openxmlformats.org/officeDocument/2006/relationships/image" Target="../media/image1393.png"/><Relationship Id="rId64" Type="http://schemas.openxmlformats.org/officeDocument/2006/relationships/image" Target="../media/image1401.png"/><Relationship Id="rId69" Type="http://schemas.openxmlformats.org/officeDocument/2006/relationships/image" Target="../media/image1406.png"/><Relationship Id="rId77" Type="http://schemas.openxmlformats.org/officeDocument/2006/relationships/image" Target="../media/image1414.png"/><Relationship Id="rId100" Type="http://schemas.openxmlformats.org/officeDocument/2006/relationships/image" Target="../media/image1437.png"/><Relationship Id="rId105" Type="http://schemas.openxmlformats.org/officeDocument/2006/relationships/image" Target="../media/image1442.png"/><Relationship Id="rId113" Type="http://schemas.openxmlformats.org/officeDocument/2006/relationships/image" Target="../media/image111.png"/><Relationship Id="rId8" Type="http://schemas.openxmlformats.org/officeDocument/2006/relationships/image" Target="../media/image1345.png"/><Relationship Id="rId51" Type="http://schemas.openxmlformats.org/officeDocument/2006/relationships/image" Target="../media/image1388.png"/><Relationship Id="rId72" Type="http://schemas.openxmlformats.org/officeDocument/2006/relationships/image" Target="../media/image1409.png"/><Relationship Id="rId80" Type="http://schemas.openxmlformats.org/officeDocument/2006/relationships/image" Target="../media/image1417.png"/><Relationship Id="rId85" Type="http://schemas.openxmlformats.org/officeDocument/2006/relationships/image" Target="../media/image1422.png"/><Relationship Id="rId93" Type="http://schemas.openxmlformats.org/officeDocument/2006/relationships/image" Target="../media/image1430.png"/><Relationship Id="rId98" Type="http://schemas.openxmlformats.org/officeDocument/2006/relationships/image" Target="../media/image1435.png"/><Relationship Id="rId3" Type="http://schemas.openxmlformats.org/officeDocument/2006/relationships/image" Target="../media/image1340.png"/><Relationship Id="rId12" Type="http://schemas.openxmlformats.org/officeDocument/2006/relationships/image" Target="../media/image1349.png"/><Relationship Id="rId17" Type="http://schemas.openxmlformats.org/officeDocument/2006/relationships/image" Target="../media/image1354.png"/><Relationship Id="rId25" Type="http://schemas.openxmlformats.org/officeDocument/2006/relationships/image" Target="../media/image1362.png"/><Relationship Id="rId33" Type="http://schemas.openxmlformats.org/officeDocument/2006/relationships/image" Target="../media/image1370.png"/><Relationship Id="rId38" Type="http://schemas.openxmlformats.org/officeDocument/2006/relationships/image" Target="../media/image1375.png"/><Relationship Id="rId46" Type="http://schemas.openxmlformats.org/officeDocument/2006/relationships/image" Target="../media/image1383.png"/><Relationship Id="rId59" Type="http://schemas.openxmlformats.org/officeDocument/2006/relationships/image" Target="../media/image1396.png"/><Relationship Id="rId67" Type="http://schemas.openxmlformats.org/officeDocument/2006/relationships/image" Target="../media/image1404.png"/><Relationship Id="rId103" Type="http://schemas.openxmlformats.org/officeDocument/2006/relationships/image" Target="../media/image1440.png"/><Relationship Id="rId108" Type="http://schemas.openxmlformats.org/officeDocument/2006/relationships/image" Target="../media/image1445.png"/><Relationship Id="rId20" Type="http://schemas.openxmlformats.org/officeDocument/2006/relationships/image" Target="../media/image1357.png"/><Relationship Id="rId41" Type="http://schemas.openxmlformats.org/officeDocument/2006/relationships/image" Target="../media/image1378.png"/><Relationship Id="rId54" Type="http://schemas.openxmlformats.org/officeDocument/2006/relationships/image" Target="../media/image1391.png"/><Relationship Id="rId62" Type="http://schemas.openxmlformats.org/officeDocument/2006/relationships/image" Target="../media/image1399.png"/><Relationship Id="rId70" Type="http://schemas.openxmlformats.org/officeDocument/2006/relationships/image" Target="../media/image1407.png"/><Relationship Id="rId75" Type="http://schemas.openxmlformats.org/officeDocument/2006/relationships/image" Target="../media/image1412.png"/><Relationship Id="rId83" Type="http://schemas.openxmlformats.org/officeDocument/2006/relationships/image" Target="../media/image1420.png"/><Relationship Id="rId88" Type="http://schemas.openxmlformats.org/officeDocument/2006/relationships/image" Target="../media/image1425.png"/><Relationship Id="rId91" Type="http://schemas.openxmlformats.org/officeDocument/2006/relationships/image" Target="../media/image1428.png"/><Relationship Id="rId96" Type="http://schemas.openxmlformats.org/officeDocument/2006/relationships/image" Target="../media/image1433.png"/><Relationship Id="rId111"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1343.png"/><Relationship Id="rId15" Type="http://schemas.openxmlformats.org/officeDocument/2006/relationships/image" Target="../media/image1352.png"/><Relationship Id="rId23" Type="http://schemas.openxmlformats.org/officeDocument/2006/relationships/image" Target="../media/image1360.png"/><Relationship Id="rId28" Type="http://schemas.openxmlformats.org/officeDocument/2006/relationships/image" Target="../media/image1365.png"/><Relationship Id="rId36" Type="http://schemas.openxmlformats.org/officeDocument/2006/relationships/image" Target="../media/image1373.png"/><Relationship Id="rId49" Type="http://schemas.openxmlformats.org/officeDocument/2006/relationships/image" Target="../media/image1386.png"/><Relationship Id="rId57" Type="http://schemas.openxmlformats.org/officeDocument/2006/relationships/image" Target="../media/image1394.png"/><Relationship Id="rId106" Type="http://schemas.openxmlformats.org/officeDocument/2006/relationships/image" Target="../media/image1443.png"/><Relationship Id="rId114" Type="http://schemas.openxmlformats.org/officeDocument/2006/relationships/image" Target="../media/image112.png"/><Relationship Id="rId10" Type="http://schemas.openxmlformats.org/officeDocument/2006/relationships/image" Target="../media/image1347.png"/><Relationship Id="rId31" Type="http://schemas.openxmlformats.org/officeDocument/2006/relationships/image" Target="../media/image1368.png"/><Relationship Id="rId44" Type="http://schemas.openxmlformats.org/officeDocument/2006/relationships/image" Target="../media/image1381.png"/><Relationship Id="rId52" Type="http://schemas.openxmlformats.org/officeDocument/2006/relationships/image" Target="../media/image1389.png"/><Relationship Id="rId60" Type="http://schemas.openxmlformats.org/officeDocument/2006/relationships/image" Target="../media/image1397.png"/><Relationship Id="rId65" Type="http://schemas.openxmlformats.org/officeDocument/2006/relationships/image" Target="../media/image1402.png"/><Relationship Id="rId73" Type="http://schemas.openxmlformats.org/officeDocument/2006/relationships/image" Target="../media/image1410.png"/><Relationship Id="rId78" Type="http://schemas.openxmlformats.org/officeDocument/2006/relationships/image" Target="../media/image1415.png"/><Relationship Id="rId81" Type="http://schemas.openxmlformats.org/officeDocument/2006/relationships/image" Target="../media/image1418.png"/><Relationship Id="rId86" Type="http://schemas.openxmlformats.org/officeDocument/2006/relationships/image" Target="../media/image1423.png"/><Relationship Id="rId94" Type="http://schemas.openxmlformats.org/officeDocument/2006/relationships/image" Target="../media/image1431.png"/><Relationship Id="rId99" Type="http://schemas.openxmlformats.org/officeDocument/2006/relationships/image" Target="../media/image1436.png"/><Relationship Id="rId101" Type="http://schemas.openxmlformats.org/officeDocument/2006/relationships/image" Target="../media/image1438.png"/><Relationship Id="rId4" Type="http://schemas.openxmlformats.org/officeDocument/2006/relationships/image" Target="../media/image1341.png"/><Relationship Id="rId9" Type="http://schemas.openxmlformats.org/officeDocument/2006/relationships/image" Target="../media/image1346.png"/><Relationship Id="rId13" Type="http://schemas.openxmlformats.org/officeDocument/2006/relationships/image" Target="../media/image1350.png"/><Relationship Id="rId18" Type="http://schemas.openxmlformats.org/officeDocument/2006/relationships/image" Target="../media/image1355.png"/><Relationship Id="rId39" Type="http://schemas.openxmlformats.org/officeDocument/2006/relationships/image" Target="../media/image1376.png"/><Relationship Id="rId109" Type="http://schemas.openxmlformats.org/officeDocument/2006/relationships/image" Target="../media/image1446.png"/><Relationship Id="rId34" Type="http://schemas.openxmlformats.org/officeDocument/2006/relationships/image" Target="../media/image1371.png"/><Relationship Id="rId50" Type="http://schemas.openxmlformats.org/officeDocument/2006/relationships/image" Target="../media/image1387.png"/><Relationship Id="rId55" Type="http://schemas.openxmlformats.org/officeDocument/2006/relationships/image" Target="../media/image1392.png"/><Relationship Id="rId76" Type="http://schemas.openxmlformats.org/officeDocument/2006/relationships/image" Target="../media/image1413.png"/><Relationship Id="rId97" Type="http://schemas.openxmlformats.org/officeDocument/2006/relationships/image" Target="../media/image1434.png"/><Relationship Id="rId104" Type="http://schemas.openxmlformats.org/officeDocument/2006/relationships/image" Target="../media/image1441.png"/><Relationship Id="rId7" Type="http://schemas.openxmlformats.org/officeDocument/2006/relationships/image" Target="../media/image1344.png"/><Relationship Id="rId71" Type="http://schemas.openxmlformats.org/officeDocument/2006/relationships/image" Target="../media/image1408.png"/><Relationship Id="rId92" Type="http://schemas.openxmlformats.org/officeDocument/2006/relationships/image" Target="../media/image1429.png"/><Relationship Id="rId2" Type="http://schemas.openxmlformats.org/officeDocument/2006/relationships/image" Target="../media/image1339.png"/><Relationship Id="rId29" Type="http://schemas.openxmlformats.org/officeDocument/2006/relationships/image" Target="../media/image1366.png"/></Relationships>
</file>

<file path=ppt/slides/_rels/slide38.xml.rels><?xml version="1.0" encoding="UTF-8" standalone="yes"?>
<Relationships xmlns="http://schemas.openxmlformats.org/package/2006/relationships"><Relationship Id="rId26" Type="http://schemas.openxmlformats.org/officeDocument/2006/relationships/image" Target="../media/image1471.png"/><Relationship Id="rId21" Type="http://schemas.openxmlformats.org/officeDocument/2006/relationships/image" Target="../media/image1466.png"/><Relationship Id="rId42" Type="http://schemas.openxmlformats.org/officeDocument/2006/relationships/image" Target="../media/image1487.png"/><Relationship Id="rId47" Type="http://schemas.openxmlformats.org/officeDocument/2006/relationships/image" Target="../media/image1492.png"/><Relationship Id="rId63" Type="http://schemas.openxmlformats.org/officeDocument/2006/relationships/image" Target="../media/image1508.png"/><Relationship Id="rId68" Type="http://schemas.openxmlformats.org/officeDocument/2006/relationships/image" Target="../media/image1513.png"/><Relationship Id="rId84" Type="http://schemas.openxmlformats.org/officeDocument/2006/relationships/image" Target="../media/image1529.png"/><Relationship Id="rId89" Type="http://schemas.openxmlformats.org/officeDocument/2006/relationships/image" Target="../media/image1534.png"/><Relationship Id="rId112" Type="http://schemas.openxmlformats.org/officeDocument/2006/relationships/image" Target="../media/image110.png"/><Relationship Id="rId16" Type="http://schemas.openxmlformats.org/officeDocument/2006/relationships/image" Target="../media/image1461.png"/><Relationship Id="rId107" Type="http://schemas.openxmlformats.org/officeDocument/2006/relationships/image" Target="../media/image1552.png"/><Relationship Id="rId11" Type="http://schemas.openxmlformats.org/officeDocument/2006/relationships/image" Target="../media/image1456.png"/><Relationship Id="rId24" Type="http://schemas.openxmlformats.org/officeDocument/2006/relationships/image" Target="../media/image1469.png"/><Relationship Id="rId32" Type="http://schemas.openxmlformats.org/officeDocument/2006/relationships/image" Target="../media/image1477.png"/><Relationship Id="rId37" Type="http://schemas.openxmlformats.org/officeDocument/2006/relationships/image" Target="../media/image1482.png"/><Relationship Id="rId40" Type="http://schemas.openxmlformats.org/officeDocument/2006/relationships/image" Target="../media/image1485.png"/><Relationship Id="rId45" Type="http://schemas.openxmlformats.org/officeDocument/2006/relationships/image" Target="../media/image1490.png"/><Relationship Id="rId53" Type="http://schemas.openxmlformats.org/officeDocument/2006/relationships/image" Target="../media/image1498.png"/><Relationship Id="rId58" Type="http://schemas.openxmlformats.org/officeDocument/2006/relationships/image" Target="../media/image1503.png"/><Relationship Id="rId66" Type="http://schemas.openxmlformats.org/officeDocument/2006/relationships/image" Target="../media/image1511.png"/><Relationship Id="rId74" Type="http://schemas.openxmlformats.org/officeDocument/2006/relationships/image" Target="../media/image1519.png"/><Relationship Id="rId79" Type="http://schemas.openxmlformats.org/officeDocument/2006/relationships/image" Target="../media/image1524.png"/><Relationship Id="rId87" Type="http://schemas.openxmlformats.org/officeDocument/2006/relationships/image" Target="../media/image1532.png"/><Relationship Id="rId102" Type="http://schemas.openxmlformats.org/officeDocument/2006/relationships/image" Target="../media/image1547.png"/><Relationship Id="rId110" Type="http://schemas.openxmlformats.org/officeDocument/2006/relationships/image" Target="../media/image108.png"/><Relationship Id="rId115" Type="http://schemas.openxmlformats.org/officeDocument/2006/relationships/image" Target="../media/image113.png"/><Relationship Id="rId5" Type="http://schemas.openxmlformats.org/officeDocument/2006/relationships/image" Target="../media/image1450.png"/><Relationship Id="rId61" Type="http://schemas.openxmlformats.org/officeDocument/2006/relationships/image" Target="../media/image1506.png"/><Relationship Id="rId82" Type="http://schemas.openxmlformats.org/officeDocument/2006/relationships/image" Target="../media/image1527.png"/><Relationship Id="rId90" Type="http://schemas.openxmlformats.org/officeDocument/2006/relationships/image" Target="../media/image1535.png"/><Relationship Id="rId95" Type="http://schemas.openxmlformats.org/officeDocument/2006/relationships/image" Target="../media/image1540.png"/><Relationship Id="rId19" Type="http://schemas.openxmlformats.org/officeDocument/2006/relationships/image" Target="../media/image1464.png"/><Relationship Id="rId14" Type="http://schemas.openxmlformats.org/officeDocument/2006/relationships/image" Target="../media/image1459.png"/><Relationship Id="rId22" Type="http://schemas.openxmlformats.org/officeDocument/2006/relationships/image" Target="../media/image1467.png"/><Relationship Id="rId27" Type="http://schemas.openxmlformats.org/officeDocument/2006/relationships/image" Target="../media/image1472.png"/><Relationship Id="rId30" Type="http://schemas.openxmlformats.org/officeDocument/2006/relationships/image" Target="../media/image1475.png"/><Relationship Id="rId35" Type="http://schemas.openxmlformats.org/officeDocument/2006/relationships/image" Target="../media/image1480.png"/><Relationship Id="rId43" Type="http://schemas.openxmlformats.org/officeDocument/2006/relationships/image" Target="../media/image1488.png"/><Relationship Id="rId48" Type="http://schemas.openxmlformats.org/officeDocument/2006/relationships/image" Target="../media/image1493.png"/><Relationship Id="rId56" Type="http://schemas.openxmlformats.org/officeDocument/2006/relationships/image" Target="../media/image1501.png"/><Relationship Id="rId64" Type="http://schemas.openxmlformats.org/officeDocument/2006/relationships/image" Target="../media/image1509.png"/><Relationship Id="rId69" Type="http://schemas.openxmlformats.org/officeDocument/2006/relationships/image" Target="../media/image1514.png"/><Relationship Id="rId77" Type="http://schemas.openxmlformats.org/officeDocument/2006/relationships/image" Target="../media/image1522.png"/><Relationship Id="rId100" Type="http://schemas.openxmlformats.org/officeDocument/2006/relationships/image" Target="../media/image1545.png"/><Relationship Id="rId105" Type="http://schemas.openxmlformats.org/officeDocument/2006/relationships/image" Target="../media/image1550.png"/><Relationship Id="rId113" Type="http://schemas.openxmlformats.org/officeDocument/2006/relationships/image" Target="../media/image111.png"/><Relationship Id="rId8" Type="http://schemas.openxmlformats.org/officeDocument/2006/relationships/image" Target="../media/image1453.png"/><Relationship Id="rId51" Type="http://schemas.openxmlformats.org/officeDocument/2006/relationships/image" Target="../media/image1496.png"/><Relationship Id="rId72" Type="http://schemas.openxmlformats.org/officeDocument/2006/relationships/image" Target="../media/image1517.png"/><Relationship Id="rId80" Type="http://schemas.openxmlformats.org/officeDocument/2006/relationships/image" Target="../media/image1525.png"/><Relationship Id="rId85" Type="http://schemas.openxmlformats.org/officeDocument/2006/relationships/image" Target="../media/image1530.png"/><Relationship Id="rId93" Type="http://schemas.openxmlformats.org/officeDocument/2006/relationships/image" Target="../media/image1538.png"/><Relationship Id="rId98" Type="http://schemas.openxmlformats.org/officeDocument/2006/relationships/image" Target="../media/image1543.png"/><Relationship Id="rId3" Type="http://schemas.openxmlformats.org/officeDocument/2006/relationships/image" Target="../media/image1448.png"/><Relationship Id="rId12" Type="http://schemas.openxmlformats.org/officeDocument/2006/relationships/image" Target="../media/image1457.png"/><Relationship Id="rId17" Type="http://schemas.openxmlformats.org/officeDocument/2006/relationships/image" Target="../media/image1462.png"/><Relationship Id="rId25" Type="http://schemas.openxmlformats.org/officeDocument/2006/relationships/image" Target="../media/image1470.png"/><Relationship Id="rId33" Type="http://schemas.openxmlformats.org/officeDocument/2006/relationships/image" Target="../media/image1478.png"/><Relationship Id="rId38" Type="http://schemas.openxmlformats.org/officeDocument/2006/relationships/image" Target="../media/image1483.png"/><Relationship Id="rId46" Type="http://schemas.openxmlformats.org/officeDocument/2006/relationships/image" Target="../media/image1491.png"/><Relationship Id="rId59" Type="http://schemas.openxmlformats.org/officeDocument/2006/relationships/image" Target="../media/image1504.png"/><Relationship Id="rId67" Type="http://schemas.openxmlformats.org/officeDocument/2006/relationships/image" Target="../media/image1512.png"/><Relationship Id="rId103" Type="http://schemas.openxmlformats.org/officeDocument/2006/relationships/image" Target="../media/image1548.png"/><Relationship Id="rId108" Type="http://schemas.openxmlformats.org/officeDocument/2006/relationships/image" Target="../media/image1553.png"/><Relationship Id="rId20" Type="http://schemas.openxmlformats.org/officeDocument/2006/relationships/image" Target="../media/image1465.png"/><Relationship Id="rId41" Type="http://schemas.openxmlformats.org/officeDocument/2006/relationships/image" Target="../media/image1486.png"/><Relationship Id="rId54" Type="http://schemas.openxmlformats.org/officeDocument/2006/relationships/image" Target="../media/image1499.png"/><Relationship Id="rId62" Type="http://schemas.openxmlformats.org/officeDocument/2006/relationships/image" Target="../media/image1507.png"/><Relationship Id="rId70" Type="http://schemas.openxmlformats.org/officeDocument/2006/relationships/image" Target="../media/image1515.png"/><Relationship Id="rId75" Type="http://schemas.openxmlformats.org/officeDocument/2006/relationships/image" Target="../media/image1520.png"/><Relationship Id="rId83" Type="http://schemas.openxmlformats.org/officeDocument/2006/relationships/image" Target="../media/image1528.png"/><Relationship Id="rId88" Type="http://schemas.openxmlformats.org/officeDocument/2006/relationships/image" Target="../media/image1533.png"/><Relationship Id="rId91" Type="http://schemas.openxmlformats.org/officeDocument/2006/relationships/image" Target="../media/image1536.png"/><Relationship Id="rId96" Type="http://schemas.openxmlformats.org/officeDocument/2006/relationships/image" Target="../media/image1541.png"/><Relationship Id="rId111"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1451.png"/><Relationship Id="rId15" Type="http://schemas.openxmlformats.org/officeDocument/2006/relationships/image" Target="../media/image1460.png"/><Relationship Id="rId23" Type="http://schemas.openxmlformats.org/officeDocument/2006/relationships/image" Target="../media/image1468.png"/><Relationship Id="rId28" Type="http://schemas.openxmlformats.org/officeDocument/2006/relationships/image" Target="../media/image1473.png"/><Relationship Id="rId36" Type="http://schemas.openxmlformats.org/officeDocument/2006/relationships/image" Target="../media/image1481.png"/><Relationship Id="rId49" Type="http://schemas.openxmlformats.org/officeDocument/2006/relationships/image" Target="../media/image1494.png"/><Relationship Id="rId57" Type="http://schemas.openxmlformats.org/officeDocument/2006/relationships/image" Target="../media/image1502.png"/><Relationship Id="rId106" Type="http://schemas.openxmlformats.org/officeDocument/2006/relationships/image" Target="../media/image1551.png"/><Relationship Id="rId114" Type="http://schemas.openxmlformats.org/officeDocument/2006/relationships/image" Target="../media/image112.png"/><Relationship Id="rId10" Type="http://schemas.openxmlformats.org/officeDocument/2006/relationships/image" Target="../media/image1455.png"/><Relationship Id="rId31" Type="http://schemas.openxmlformats.org/officeDocument/2006/relationships/image" Target="../media/image1476.png"/><Relationship Id="rId44" Type="http://schemas.openxmlformats.org/officeDocument/2006/relationships/image" Target="../media/image1489.png"/><Relationship Id="rId52" Type="http://schemas.openxmlformats.org/officeDocument/2006/relationships/image" Target="../media/image1497.png"/><Relationship Id="rId60" Type="http://schemas.openxmlformats.org/officeDocument/2006/relationships/image" Target="../media/image1505.png"/><Relationship Id="rId65" Type="http://schemas.openxmlformats.org/officeDocument/2006/relationships/image" Target="../media/image1510.png"/><Relationship Id="rId73" Type="http://schemas.openxmlformats.org/officeDocument/2006/relationships/image" Target="../media/image1518.png"/><Relationship Id="rId78" Type="http://schemas.openxmlformats.org/officeDocument/2006/relationships/image" Target="../media/image1523.png"/><Relationship Id="rId81" Type="http://schemas.openxmlformats.org/officeDocument/2006/relationships/image" Target="../media/image1526.png"/><Relationship Id="rId86" Type="http://schemas.openxmlformats.org/officeDocument/2006/relationships/image" Target="../media/image1531.png"/><Relationship Id="rId94" Type="http://schemas.openxmlformats.org/officeDocument/2006/relationships/image" Target="../media/image1539.png"/><Relationship Id="rId99" Type="http://schemas.openxmlformats.org/officeDocument/2006/relationships/image" Target="../media/image1544.png"/><Relationship Id="rId101" Type="http://schemas.openxmlformats.org/officeDocument/2006/relationships/image" Target="../media/image1546.png"/><Relationship Id="rId4" Type="http://schemas.openxmlformats.org/officeDocument/2006/relationships/image" Target="../media/image1449.png"/><Relationship Id="rId9" Type="http://schemas.openxmlformats.org/officeDocument/2006/relationships/image" Target="../media/image1454.png"/><Relationship Id="rId13" Type="http://schemas.openxmlformats.org/officeDocument/2006/relationships/image" Target="../media/image1458.png"/><Relationship Id="rId18" Type="http://schemas.openxmlformats.org/officeDocument/2006/relationships/image" Target="../media/image1463.png"/><Relationship Id="rId39" Type="http://schemas.openxmlformats.org/officeDocument/2006/relationships/image" Target="../media/image1484.png"/><Relationship Id="rId109" Type="http://schemas.openxmlformats.org/officeDocument/2006/relationships/image" Target="../media/image1554.png"/><Relationship Id="rId34" Type="http://schemas.openxmlformats.org/officeDocument/2006/relationships/image" Target="../media/image1479.png"/><Relationship Id="rId50" Type="http://schemas.openxmlformats.org/officeDocument/2006/relationships/image" Target="../media/image1495.png"/><Relationship Id="rId55" Type="http://schemas.openxmlformats.org/officeDocument/2006/relationships/image" Target="../media/image1500.png"/><Relationship Id="rId76" Type="http://schemas.openxmlformats.org/officeDocument/2006/relationships/image" Target="../media/image1521.png"/><Relationship Id="rId97" Type="http://schemas.openxmlformats.org/officeDocument/2006/relationships/image" Target="../media/image1542.png"/><Relationship Id="rId104" Type="http://schemas.openxmlformats.org/officeDocument/2006/relationships/image" Target="../media/image1549.png"/><Relationship Id="rId7" Type="http://schemas.openxmlformats.org/officeDocument/2006/relationships/image" Target="../media/image1452.png"/><Relationship Id="rId71" Type="http://schemas.openxmlformats.org/officeDocument/2006/relationships/image" Target="../media/image1516.png"/><Relationship Id="rId92" Type="http://schemas.openxmlformats.org/officeDocument/2006/relationships/image" Target="../media/image1537.png"/><Relationship Id="rId2" Type="http://schemas.openxmlformats.org/officeDocument/2006/relationships/image" Target="../media/image1447.png"/><Relationship Id="rId29" Type="http://schemas.openxmlformats.org/officeDocument/2006/relationships/image" Target="../media/image1474.png"/></Relationships>
</file>

<file path=ppt/slides/_rels/slide39.xml.rels><?xml version="1.0" encoding="UTF-8" standalone="yes"?>
<Relationships xmlns="http://schemas.openxmlformats.org/package/2006/relationships"><Relationship Id="rId26" Type="http://schemas.openxmlformats.org/officeDocument/2006/relationships/image" Target="../media/image1579.png"/><Relationship Id="rId21" Type="http://schemas.openxmlformats.org/officeDocument/2006/relationships/image" Target="../media/image1574.png"/><Relationship Id="rId42" Type="http://schemas.openxmlformats.org/officeDocument/2006/relationships/image" Target="../media/image1595.png"/><Relationship Id="rId47" Type="http://schemas.openxmlformats.org/officeDocument/2006/relationships/image" Target="../media/image1600.png"/><Relationship Id="rId63" Type="http://schemas.openxmlformats.org/officeDocument/2006/relationships/image" Target="../media/image1616.png"/><Relationship Id="rId68" Type="http://schemas.openxmlformats.org/officeDocument/2006/relationships/image" Target="../media/image1621.png"/><Relationship Id="rId84" Type="http://schemas.openxmlformats.org/officeDocument/2006/relationships/image" Target="../media/image1637.png"/><Relationship Id="rId89" Type="http://schemas.openxmlformats.org/officeDocument/2006/relationships/image" Target="../media/image1642.png"/><Relationship Id="rId112" Type="http://schemas.openxmlformats.org/officeDocument/2006/relationships/image" Target="../media/image111.png"/><Relationship Id="rId2" Type="http://schemas.openxmlformats.org/officeDocument/2006/relationships/image" Target="../media/image1555.png"/><Relationship Id="rId16" Type="http://schemas.openxmlformats.org/officeDocument/2006/relationships/image" Target="../media/image1569.png"/><Relationship Id="rId29" Type="http://schemas.openxmlformats.org/officeDocument/2006/relationships/image" Target="../media/image1582.png"/><Relationship Id="rId107" Type="http://schemas.openxmlformats.org/officeDocument/2006/relationships/image" Target="../media/image1660.png"/><Relationship Id="rId11" Type="http://schemas.openxmlformats.org/officeDocument/2006/relationships/image" Target="../media/image1564.png"/><Relationship Id="rId24" Type="http://schemas.openxmlformats.org/officeDocument/2006/relationships/image" Target="../media/image1577.png"/><Relationship Id="rId32" Type="http://schemas.openxmlformats.org/officeDocument/2006/relationships/image" Target="../media/image1585.png"/><Relationship Id="rId37" Type="http://schemas.openxmlformats.org/officeDocument/2006/relationships/image" Target="../media/image1590.png"/><Relationship Id="rId40" Type="http://schemas.openxmlformats.org/officeDocument/2006/relationships/image" Target="../media/image1593.png"/><Relationship Id="rId45" Type="http://schemas.openxmlformats.org/officeDocument/2006/relationships/image" Target="../media/image1598.png"/><Relationship Id="rId53" Type="http://schemas.openxmlformats.org/officeDocument/2006/relationships/image" Target="../media/image1606.png"/><Relationship Id="rId58" Type="http://schemas.openxmlformats.org/officeDocument/2006/relationships/image" Target="../media/image1611.png"/><Relationship Id="rId66" Type="http://schemas.openxmlformats.org/officeDocument/2006/relationships/image" Target="../media/image1619.png"/><Relationship Id="rId74" Type="http://schemas.openxmlformats.org/officeDocument/2006/relationships/image" Target="../media/image1627.png"/><Relationship Id="rId79" Type="http://schemas.openxmlformats.org/officeDocument/2006/relationships/image" Target="../media/image1632.png"/><Relationship Id="rId87" Type="http://schemas.openxmlformats.org/officeDocument/2006/relationships/image" Target="../media/image1640.png"/><Relationship Id="rId102" Type="http://schemas.openxmlformats.org/officeDocument/2006/relationships/image" Target="../media/image1655.png"/><Relationship Id="rId110" Type="http://schemas.openxmlformats.org/officeDocument/2006/relationships/image" Target="../media/image109.png"/><Relationship Id="rId5" Type="http://schemas.openxmlformats.org/officeDocument/2006/relationships/image" Target="../media/image1558.png"/><Relationship Id="rId61" Type="http://schemas.openxmlformats.org/officeDocument/2006/relationships/image" Target="../media/image1614.png"/><Relationship Id="rId82" Type="http://schemas.openxmlformats.org/officeDocument/2006/relationships/image" Target="../media/image1635.png"/><Relationship Id="rId90" Type="http://schemas.openxmlformats.org/officeDocument/2006/relationships/image" Target="../media/image1643.png"/><Relationship Id="rId95" Type="http://schemas.openxmlformats.org/officeDocument/2006/relationships/image" Target="../media/image1648.png"/><Relationship Id="rId19" Type="http://schemas.openxmlformats.org/officeDocument/2006/relationships/image" Target="../media/image1572.png"/><Relationship Id="rId14" Type="http://schemas.openxmlformats.org/officeDocument/2006/relationships/image" Target="../media/image1567.png"/><Relationship Id="rId22" Type="http://schemas.openxmlformats.org/officeDocument/2006/relationships/image" Target="../media/image1575.png"/><Relationship Id="rId27" Type="http://schemas.openxmlformats.org/officeDocument/2006/relationships/image" Target="../media/image1580.png"/><Relationship Id="rId30" Type="http://schemas.openxmlformats.org/officeDocument/2006/relationships/image" Target="../media/image1583.png"/><Relationship Id="rId35" Type="http://schemas.openxmlformats.org/officeDocument/2006/relationships/image" Target="../media/image1588.png"/><Relationship Id="rId43" Type="http://schemas.openxmlformats.org/officeDocument/2006/relationships/image" Target="../media/image1596.png"/><Relationship Id="rId48" Type="http://schemas.openxmlformats.org/officeDocument/2006/relationships/image" Target="../media/image1601.png"/><Relationship Id="rId56" Type="http://schemas.openxmlformats.org/officeDocument/2006/relationships/image" Target="../media/image1609.png"/><Relationship Id="rId64" Type="http://schemas.openxmlformats.org/officeDocument/2006/relationships/image" Target="../media/image1617.png"/><Relationship Id="rId69" Type="http://schemas.openxmlformats.org/officeDocument/2006/relationships/image" Target="../media/image1622.png"/><Relationship Id="rId77" Type="http://schemas.openxmlformats.org/officeDocument/2006/relationships/image" Target="../media/image1630.png"/><Relationship Id="rId100" Type="http://schemas.openxmlformats.org/officeDocument/2006/relationships/image" Target="../media/image1653.png"/><Relationship Id="rId105" Type="http://schemas.openxmlformats.org/officeDocument/2006/relationships/image" Target="../media/image1658.png"/><Relationship Id="rId113" Type="http://schemas.openxmlformats.org/officeDocument/2006/relationships/image" Target="../media/image112.png"/><Relationship Id="rId8" Type="http://schemas.openxmlformats.org/officeDocument/2006/relationships/image" Target="../media/image1561.png"/><Relationship Id="rId51" Type="http://schemas.openxmlformats.org/officeDocument/2006/relationships/image" Target="../media/image1604.png"/><Relationship Id="rId72" Type="http://schemas.openxmlformats.org/officeDocument/2006/relationships/image" Target="../media/image1625.png"/><Relationship Id="rId80" Type="http://schemas.openxmlformats.org/officeDocument/2006/relationships/image" Target="../media/image1633.png"/><Relationship Id="rId85" Type="http://schemas.openxmlformats.org/officeDocument/2006/relationships/image" Target="../media/image1638.png"/><Relationship Id="rId93" Type="http://schemas.openxmlformats.org/officeDocument/2006/relationships/image" Target="../media/image1646.png"/><Relationship Id="rId98" Type="http://schemas.openxmlformats.org/officeDocument/2006/relationships/image" Target="../media/image1651.png"/><Relationship Id="rId3" Type="http://schemas.openxmlformats.org/officeDocument/2006/relationships/image" Target="../media/image1556.png"/><Relationship Id="rId12" Type="http://schemas.openxmlformats.org/officeDocument/2006/relationships/image" Target="../media/image1565.png"/><Relationship Id="rId17" Type="http://schemas.openxmlformats.org/officeDocument/2006/relationships/image" Target="../media/image1570.png"/><Relationship Id="rId25" Type="http://schemas.openxmlformats.org/officeDocument/2006/relationships/image" Target="../media/image1578.png"/><Relationship Id="rId33" Type="http://schemas.openxmlformats.org/officeDocument/2006/relationships/image" Target="../media/image1586.png"/><Relationship Id="rId38" Type="http://schemas.openxmlformats.org/officeDocument/2006/relationships/image" Target="../media/image1591.png"/><Relationship Id="rId46" Type="http://schemas.openxmlformats.org/officeDocument/2006/relationships/image" Target="../media/image1599.png"/><Relationship Id="rId59" Type="http://schemas.openxmlformats.org/officeDocument/2006/relationships/image" Target="../media/image1612.png"/><Relationship Id="rId67" Type="http://schemas.openxmlformats.org/officeDocument/2006/relationships/image" Target="../media/image1620.png"/><Relationship Id="rId103" Type="http://schemas.openxmlformats.org/officeDocument/2006/relationships/image" Target="../media/image1656.png"/><Relationship Id="rId108" Type="http://schemas.openxmlformats.org/officeDocument/2006/relationships/image" Target="../media/image1661.png"/><Relationship Id="rId20" Type="http://schemas.openxmlformats.org/officeDocument/2006/relationships/image" Target="../media/image1573.png"/><Relationship Id="rId41" Type="http://schemas.openxmlformats.org/officeDocument/2006/relationships/image" Target="../media/image1594.png"/><Relationship Id="rId54" Type="http://schemas.openxmlformats.org/officeDocument/2006/relationships/image" Target="../media/image1607.png"/><Relationship Id="rId62" Type="http://schemas.openxmlformats.org/officeDocument/2006/relationships/image" Target="../media/image1615.png"/><Relationship Id="rId70" Type="http://schemas.openxmlformats.org/officeDocument/2006/relationships/image" Target="../media/image1623.png"/><Relationship Id="rId75" Type="http://schemas.openxmlformats.org/officeDocument/2006/relationships/image" Target="../media/image1628.png"/><Relationship Id="rId83" Type="http://schemas.openxmlformats.org/officeDocument/2006/relationships/image" Target="../media/image1636.png"/><Relationship Id="rId88" Type="http://schemas.openxmlformats.org/officeDocument/2006/relationships/image" Target="../media/image1641.png"/><Relationship Id="rId91" Type="http://schemas.openxmlformats.org/officeDocument/2006/relationships/image" Target="../media/image1644.png"/><Relationship Id="rId96" Type="http://schemas.openxmlformats.org/officeDocument/2006/relationships/image" Target="../media/image1649.png"/><Relationship Id="rId111" Type="http://schemas.openxmlformats.org/officeDocument/2006/relationships/image" Target="../media/image110.png"/><Relationship Id="rId1" Type="http://schemas.openxmlformats.org/officeDocument/2006/relationships/slideLayout" Target="../slideLayouts/slideLayout12.xml"/><Relationship Id="rId6" Type="http://schemas.openxmlformats.org/officeDocument/2006/relationships/image" Target="../media/image1559.png"/><Relationship Id="rId15" Type="http://schemas.openxmlformats.org/officeDocument/2006/relationships/image" Target="../media/image1568.png"/><Relationship Id="rId23" Type="http://schemas.openxmlformats.org/officeDocument/2006/relationships/image" Target="../media/image1576.png"/><Relationship Id="rId28" Type="http://schemas.openxmlformats.org/officeDocument/2006/relationships/image" Target="../media/image1581.png"/><Relationship Id="rId36" Type="http://schemas.openxmlformats.org/officeDocument/2006/relationships/image" Target="../media/image1589.png"/><Relationship Id="rId49" Type="http://schemas.openxmlformats.org/officeDocument/2006/relationships/image" Target="../media/image1602.png"/><Relationship Id="rId57" Type="http://schemas.openxmlformats.org/officeDocument/2006/relationships/image" Target="../media/image1610.png"/><Relationship Id="rId106" Type="http://schemas.openxmlformats.org/officeDocument/2006/relationships/image" Target="../media/image1659.png"/><Relationship Id="rId114" Type="http://schemas.openxmlformats.org/officeDocument/2006/relationships/image" Target="../media/image113.png"/><Relationship Id="rId10" Type="http://schemas.openxmlformats.org/officeDocument/2006/relationships/image" Target="../media/image1563.png"/><Relationship Id="rId31" Type="http://schemas.openxmlformats.org/officeDocument/2006/relationships/image" Target="../media/image1584.png"/><Relationship Id="rId44" Type="http://schemas.openxmlformats.org/officeDocument/2006/relationships/image" Target="../media/image1597.png"/><Relationship Id="rId52" Type="http://schemas.openxmlformats.org/officeDocument/2006/relationships/image" Target="../media/image1605.png"/><Relationship Id="rId60" Type="http://schemas.openxmlformats.org/officeDocument/2006/relationships/image" Target="../media/image1613.png"/><Relationship Id="rId65" Type="http://schemas.openxmlformats.org/officeDocument/2006/relationships/image" Target="../media/image1618.png"/><Relationship Id="rId73" Type="http://schemas.openxmlformats.org/officeDocument/2006/relationships/image" Target="../media/image1626.png"/><Relationship Id="rId78" Type="http://schemas.openxmlformats.org/officeDocument/2006/relationships/image" Target="../media/image1631.png"/><Relationship Id="rId81" Type="http://schemas.openxmlformats.org/officeDocument/2006/relationships/image" Target="../media/image1634.png"/><Relationship Id="rId86" Type="http://schemas.openxmlformats.org/officeDocument/2006/relationships/image" Target="../media/image1639.png"/><Relationship Id="rId94" Type="http://schemas.openxmlformats.org/officeDocument/2006/relationships/image" Target="../media/image1647.png"/><Relationship Id="rId99" Type="http://schemas.openxmlformats.org/officeDocument/2006/relationships/image" Target="../media/image1652.png"/><Relationship Id="rId101" Type="http://schemas.openxmlformats.org/officeDocument/2006/relationships/image" Target="../media/image1654.png"/><Relationship Id="rId4" Type="http://schemas.openxmlformats.org/officeDocument/2006/relationships/image" Target="../media/image1557.png"/><Relationship Id="rId9" Type="http://schemas.openxmlformats.org/officeDocument/2006/relationships/image" Target="../media/image1562.png"/><Relationship Id="rId13" Type="http://schemas.openxmlformats.org/officeDocument/2006/relationships/image" Target="../media/image1566.png"/><Relationship Id="rId18" Type="http://schemas.openxmlformats.org/officeDocument/2006/relationships/image" Target="../media/image1571.png"/><Relationship Id="rId39" Type="http://schemas.openxmlformats.org/officeDocument/2006/relationships/image" Target="../media/image1592.png"/><Relationship Id="rId109" Type="http://schemas.openxmlformats.org/officeDocument/2006/relationships/image" Target="../media/image108.png"/><Relationship Id="rId34" Type="http://schemas.openxmlformats.org/officeDocument/2006/relationships/image" Target="../media/image1587.png"/><Relationship Id="rId50" Type="http://schemas.openxmlformats.org/officeDocument/2006/relationships/image" Target="../media/image1603.png"/><Relationship Id="rId55" Type="http://schemas.openxmlformats.org/officeDocument/2006/relationships/image" Target="../media/image1608.png"/><Relationship Id="rId76" Type="http://schemas.openxmlformats.org/officeDocument/2006/relationships/image" Target="../media/image1629.png"/><Relationship Id="rId97" Type="http://schemas.openxmlformats.org/officeDocument/2006/relationships/image" Target="../media/image1650.png"/><Relationship Id="rId104" Type="http://schemas.openxmlformats.org/officeDocument/2006/relationships/image" Target="../media/image1657.png"/><Relationship Id="rId7" Type="http://schemas.openxmlformats.org/officeDocument/2006/relationships/image" Target="../media/image1560.png"/><Relationship Id="rId71" Type="http://schemas.openxmlformats.org/officeDocument/2006/relationships/image" Target="../media/image1624.png"/><Relationship Id="rId92" Type="http://schemas.openxmlformats.org/officeDocument/2006/relationships/image" Target="../media/image1645.png"/></Relationships>
</file>

<file path=ppt/slides/_rels/slide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6" Type="http://schemas.openxmlformats.org/officeDocument/2006/relationships/image" Target="../media/image1686.png"/><Relationship Id="rId21" Type="http://schemas.openxmlformats.org/officeDocument/2006/relationships/image" Target="../media/image1681.png"/><Relationship Id="rId42" Type="http://schemas.openxmlformats.org/officeDocument/2006/relationships/image" Target="../media/image1702.png"/><Relationship Id="rId47" Type="http://schemas.openxmlformats.org/officeDocument/2006/relationships/image" Target="../media/image1707.png"/><Relationship Id="rId63" Type="http://schemas.openxmlformats.org/officeDocument/2006/relationships/image" Target="../media/image1723.png"/><Relationship Id="rId68" Type="http://schemas.openxmlformats.org/officeDocument/2006/relationships/image" Target="../media/image1728.png"/><Relationship Id="rId84" Type="http://schemas.openxmlformats.org/officeDocument/2006/relationships/image" Target="../media/image1744.png"/><Relationship Id="rId89" Type="http://schemas.openxmlformats.org/officeDocument/2006/relationships/image" Target="../media/image1749.png"/><Relationship Id="rId112" Type="http://schemas.openxmlformats.org/officeDocument/2006/relationships/image" Target="../media/image111.png"/><Relationship Id="rId2" Type="http://schemas.openxmlformats.org/officeDocument/2006/relationships/image" Target="../media/image1662.png"/><Relationship Id="rId16" Type="http://schemas.openxmlformats.org/officeDocument/2006/relationships/image" Target="../media/image1676.png"/><Relationship Id="rId29" Type="http://schemas.openxmlformats.org/officeDocument/2006/relationships/image" Target="../media/image1689.png"/><Relationship Id="rId107" Type="http://schemas.openxmlformats.org/officeDocument/2006/relationships/image" Target="../media/image1767.png"/><Relationship Id="rId11" Type="http://schemas.openxmlformats.org/officeDocument/2006/relationships/image" Target="../media/image1671.png"/><Relationship Id="rId24" Type="http://schemas.openxmlformats.org/officeDocument/2006/relationships/image" Target="../media/image1684.png"/><Relationship Id="rId32" Type="http://schemas.openxmlformats.org/officeDocument/2006/relationships/image" Target="../media/image1692.png"/><Relationship Id="rId37" Type="http://schemas.openxmlformats.org/officeDocument/2006/relationships/image" Target="../media/image1697.png"/><Relationship Id="rId40" Type="http://schemas.openxmlformats.org/officeDocument/2006/relationships/image" Target="../media/image1700.png"/><Relationship Id="rId45" Type="http://schemas.openxmlformats.org/officeDocument/2006/relationships/image" Target="../media/image1705.png"/><Relationship Id="rId53" Type="http://schemas.openxmlformats.org/officeDocument/2006/relationships/image" Target="../media/image1713.png"/><Relationship Id="rId58" Type="http://schemas.openxmlformats.org/officeDocument/2006/relationships/image" Target="../media/image1718.png"/><Relationship Id="rId66" Type="http://schemas.openxmlformats.org/officeDocument/2006/relationships/image" Target="../media/image1726.png"/><Relationship Id="rId74" Type="http://schemas.openxmlformats.org/officeDocument/2006/relationships/image" Target="../media/image1734.png"/><Relationship Id="rId79" Type="http://schemas.openxmlformats.org/officeDocument/2006/relationships/image" Target="../media/image1739.png"/><Relationship Id="rId87" Type="http://schemas.openxmlformats.org/officeDocument/2006/relationships/image" Target="../media/image1747.png"/><Relationship Id="rId102" Type="http://schemas.openxmlformats.org/officeDocument/2006/relationships/image" Target="../media/image1762.png"/><Relationship Id="rId110" Type="http://schemas.openxmlformats.org/officeDocument/2006/relationships/image" Target="../media/image109.png"/><Relationship Id="rId5" Type="http://schemas.openxmlformats.org/officeDocument/2006/relationships/image" Target="../media/image1665.png"/><Relationship Id="rId61" Type="http://schemas.openxmlformats.org/officeDocument/2006/relationships/image" Target="../media/image1721.png"/><Relationship Id="rId82" Type="http://schemas.openxmlformats.org/officeDocument/2006/relationships/image" Target="../media/image1742.png"/><Relationship Id="rId90" Type="http://schemas.openxmlformats.org/officeDocument/2006/relationships/image" Target="../media/image1750.png"/><Relationship Id="rId95" Type="http://schemas.openxmlformats.org/officeDocument/2006/relationships/image" Target="../media/image1755.png"/><Relationship Id="rId19" Type="http://schemas.openxmlformats.org/officeDocument/2006/relationships/image" Target="../media/image1679.png"/><Relationship Id="rId14" Type="http://schemas.openxmlformats.org/officeDocument/2006/relationships/image" Target="../media/image1674.png"/><Relationship Id="rId22" Type="http://schemas.openxmlformats.org/officeDocument/2006/relationships/image" Target="../media/image1682.png"/><Relationship Id="rId27" Type="http://schemas.openxmlformats.org/officeDocument/2006/relationships/image" Target="../media/image1687.png"/><Relationship Id="rId30" Type="http://schemas.openxmlformats.org/officeDocument/2006/relationships/image" Target="../media/image1690.png"/><Relationship Id="rId35" Type="http://schemas.openxmlformats.org/officeDocument/2006/relationships/image" Target="../media/image1695.png"/><Relationship Id="rId43" Type="http://schemas.openxmlformats.org/officeDocument/2006/relationships/image" Target="../media/image1703.png"/><Relationship Id="rId48" Type="http://schemas.openxmlformats.org/officeDocument/2006/relationships/image" Target="../media/image1708.png"/><Relationship Id="rId56" Type="http://schemas.openxmlformats.org/officeDocument/2006/relationships/image" Target="../media/image1716.png"/><Relationship Id="rId64" Type="http://schemas.openxmlformats.org/officeDocument/2006/relationships/image" Target="../media/image1724.png"/><Relationship Id="rId69" Type="http://schemas.openxmlformats.org/officeDocument/2006/relationships/image" Target="../media/image1729.png"/><Relationship Id="rId77" Type="http://schemas.openxmlformats.org/officeDocument/2006/relationships/image" Target="../media/image1737.png"/><Relationship Id="rId100" Type="http://schemas.openxmlformats.org/officeDocument/2006/relationships/image" Target="../media/image1760.png"/><Relationship Id="rId105" Type="http://schemas.openxmlformats.org/officeDocument/2006/relationships/image" Target="../media/image1765.png"/><Relationship Id="rId113" Type="http://schemas.openxmlformats.org/officeDocument/2006/relationships/image" Target="../media/image112.png"/><Relationship Id="rId8" Type="http://schemas.openxmlformats.org/officeDocument/2006/relationships/image" Target="../media/image1668.png"/><Relationship Id="rId51" Type="http://schemas.openxmlformats.org/officeDocument/2006/relationships/image" Target="../media/image1711.png"/><Relationship Id="rId72" Type="http://schemas.openxmlformats.org/officeDocument/2006/relationships/image" Target="../media/image1732.png"/><Relationship Id="rId80" Type="http://schemas.openxmlformats.org/officeDocument/2006/relationships/image" Target="../media/image1740.png"/><Relationship Id="rId85" Type="http://schemas.openxmlformats.org/officeDocument/2006/relationships/image" Target="../media/image1745.png"/><Relationship Id="rId93" Type="http://schemas.openxmlformats.org/officeDocument/2006/relationships/image" Target="../media/image1753.png"/><Relationship Id="rId98" Type="http://schemas.openxmlformats.org/officeDocument/2006/relationships/image" Target="../media/image1758.png"/><Relationship Id="rId3" Type="http://schemas.openxmlformats.org/officeDocument/2006/relationships/image" Target="../media/image1663.png"/><Relationship Id="rId12" Type="http://schemas.openxmlformats.org/officeDocument/2006/relationships/image" Target="../media/image1672.png"/><Relationship Id="rId17" Type="http://schemas.openxmlformats.org/officeDocument/2006/relationships/image" Target="../media/image1677.png"/><Relationship Id="rId25" Type="http://schemas.openxmlformats.org/officeDocument/2006/relationships/image" Target="../media/image1685.png"/><Relationship Id="rId33" Type="http://schemas.openxmlformats.org/officeDocument/2006/relationships/image" Target="../media/image1693.png"/><Relationship Id="rId38" Type="http://schemas.openxmlformats.org/officeDocument/2006/relationships/image" Target="../media/image1698.png"/><Relationship Id="rId46" Type="http://schemas.openxmlformats.org/officeDocument/2006/relationships/image" Target="../media/image1706.png"/><Relationship Id="rId59" Type="http://schemas.openxmlformats.org/officeDocument/2006/relationships/image" Target="../media/image1719.png"/><Relationship Id="rId67" Type="http://schemas.openxmlformats.org/officeDocument/2006/relationships/image" Target="../media/image1727.png"/><Relationship Id="rId103" Type="http://schemas.openxmlformats.org/officeDocument/2006/relationships/image" Target="../media/image1763.png"/><Relationship Id="rId108" Type="http://schemas.openxmlformats.org/officeDocument/2006/relationships/image" Target="../media/image1768.png"/><Relationship Id="rId20" Type="http://schemas.openxmlformats.org/officeDocument/2006/relationships/image" Target="../media/image1680.png"/><Relationship Id="rId41" Type="http://schemas.openxmlformats.org/officeDocument/2006/relationships/image" Target="../media/image1701.png"/><Relationship Id="rId54" Type="http://schemas.openxmlformats.org/officeDocument/2006/relationships/image" Target="../media/image1714.png"/><Relationship Id="rId62" Type="http://schemas.openxmlformats.org/officeDocument/2006/relationships/image" Target="../media/image1722.png"/><Relationship Id="rId70" Type="http://schemas.openxmlformats.org/officeDocument/2006/relationships/image" Target="../media/image1730.png"/><Relationship Id="rId75" Type="http://schemas.openxmlformats.org/officeDocument/2006/relationships/image" Target="../media/image1735.png"/><Relationship Id="rId83" Type="http://schemas.openxmlformats.org/officeDocument/2006/relationships/image" Target="../media/image1743.png"/><Relationship Id="rId88" Type="http://schemas.openxmlformats.org/officeDocument/2006/relationships/image" Target="../media/image1748.png"/><Relationship Id="rId91" Type="http://schemas.openxmlformats.org/officeDocument/2006/relationships/image" Target="../media/image1751.png"/><Relationship Id="rId96" Type="http://schemas.openxmlformats.org/officeDocument/2006/relationships/image" Target="../media/image1756.png"/><Relationship Id="rId111"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1666.png"/><Relationship Id="rId15" Type="http://schemas.openxmlformats.org/officeDocument/2006/relationships/image" Target="../media/image1675.png"/><Relationship Id="rId23" Type="http://schemas.openxmlformats.org/officeDocument/2006/relationships/image" Target="../media/image1683.png"/><Relationship Id="rId28" Type="http://schemas.openxmlformats.org/officeDocument/2006/relationships/image" Target="../media/image1688.png"/><Relationship Id="rId36" Type="http://schemas.openxmlformats.org/officeDocument/2006/relationships/image" Target="../media/image1696.png"/><Relationship Id="rId49" Type="http://schemas.openxmlformats.org/officeDocument/2006/relationships/image" Target="../media/image1709.png"/><Relationship Id="rId57" Type="http://schemas.openxmlformats.org/officeDocument/2006/relationships/image" Target="../media/image1717.png"/><Relationship Id="rId106" Type="http://schemas.openxmlformats.org/officeDocument/2006/relationships/image" Target="../media/image1766.png"/><Relationship Id="rId114" Type="http://schemas.openxmlformats.org/officeDocument/2006/relationships/image" Target="../media/image113.png"/><Relationship Id="rId10" Type="http://schemas.openxmlformats.org/officeDocument/2006/relationships/image" Target="../media/image1670.png"/><Relationship Id="rId31" Type="http://schemas.openxmlformats.org/officeDocument/2006/relationships/image" Target="../media/image1691.png"/><Relationship Id="rId44" Type="http://schemas.openxmlformats.org/officeDocument/2006/relationships/image" Target="../media/image1704.png"/><Relationship Id="rId52" Type="http://schemas.openxmlformats.org/officeDocument/2006/relationships/image" Target="../media/image1712.png"/><Relationship Id="rId60" Type="http://schemas.openxmlformats.org/officeDocument/2006/relationships/image" Target="../media/image1720.png"/><Relationship Id="rId65" Type="http://schemas.openxmlformats.org/officeDocument/2006/relationships/image" Target="../media/image1725.png"/><Relationship Id="rId73" Type="http://schemas.openxmlformats.org/officeDocument/2006/relationships/image" Target="../media/image1733.png"/><Relationship Id="rId78" Type="http://schemas.openxmlformats.org/officeDocument/2006/relationships/image" Target="../media/image1738.png"/><Relationship Id="rId81" Type="http://schemas.openxmlformats.org/officeDocument/2006/relationships/image" Target="../media/image1741.png"/><Relationship Id="rId86" Type="http://schemas.openxmlformats.org/officeDocument/2006/relationships/image" Target="../media/image1746.png"/><Relationship Id="rId94" Type="http://schemas.openxmlformats.org/officeDocument/2006/relationships/image" Target="../media/image1754.png"/><Relationship Id="rId99" Type="http://schemas.openxmlformats.org/officeDocument/2006/relationships/image" Target="../media/image1759.png"/><Relationship Id="rId101" Type="http://schemas.openxmlformats.org/officeDocument/2006/relationships/image" Target="../media/image1761.png"/><Relationship Id="rId4" Type="http://schemas.openxmlformats.org/officeDocument/2006/relationships/image" Target="../media/image1664.png"/><Relationship Id="rId9" Type="http://schemas.openxmlformats.org/officeDocument/2006/relationships/image" Target="../media/image1669.png"/><Relationship Id="rId13" Type="http://schemas.openxmlformats.org/officeDocument/2006/relationships/image" Target="../media/image1673.png"/><Relationship Id="rId18" Type="http://schemas.openxmlformats.org/officeDocument/2006/relationships/image" Target="../media/image1678.png"/><Relationship Id="rId39" Type="http://schemas.openxmlformats.org/officeDocument/2006/relationships/image" Target="../media/image1699.png"/><Relationship Id="rId109" Type="http://schemas.openxmlformats.org/officeDocument/2006/relationships/image" Target="../media/image108.png"/><Relationship Id="rId34" Type="http://schemas.openxmlformats.org/officeDocument/2006/relationships/image" Target="../media/image1694.png"/><Relationship Id="rId50" Type="http://schemas.openxmlformats.org/officeDocument/2006/relationships/image" Target="../media/image1710.png"/><Relationship Id="rId55" Type="http://schemas.openxmlformats.org/officeDocument/2006/relationships/image" Target="../media/image1715.png"/><Relationship Id="rId76" Type="http://schemas.openxmlformats.org/officeDocument/2006/relationships/image" Target="../media/image1736.png"/><Relationship Id="rId97" Type="http://schemas.openxmlformats.org/officeDocument/2006/relationships/image" Target="../media/image1757.png"/><Relationship Id="rId104" Type="http://schemas.openxmlformats.org/officeDocument/2006/relationships/image" Target="../media/image1764.png"/><Relationship Id="rId7" Type="http://schemas.openxmlformats.org/officeDocument/2006/relationships/image" Target="../media/image1667.png"/><Relationship Id="rId71" Type="http://schemas.openxmlformats.org/officeDocument/2006/relationships/image" Target="../media/image1731.png"/><Relationship Id="rId92" Type="http://schemas.openxmlformats.org/officeDocument/2006/relationships/image" Target="../media/image1752.png"/></Relationships>
</file>

<file path=ppt/slides/_rels/slide41.xml.rels><?xml version="1.0" encoding="UTF-8" standalone="yes"?>
<Relationships xmlns="http://schemas.openxmlformats.org/package/2006/relationships"><Relationship Id="rId26" Type="http://schemas.openxmlformats.org/officeDocument/2006/relationships/image" Target="../media/image1793.png"/><Relationship Id="rId21" Type="http://schemas.openxmlformats.org/officeDocument/2006/relationships/image" Target="../media/image1788.png"/><Relationship Id="rId42" Type="http://schemas.openxmlformats.org/officeDocument/2006/relationships/image" Target="../media/image1809.png"/><Relationship Id="rId47" Type="http://schemas.openxmlformats.org/officeDocument/2006/relationships/image" Target="../media/image1814.png"/><Relationship Id="rId63" Type="http://schemas.openxmlformats.org/officeDocument/2006/relationships/image" Target="../media/image1830.png"/><Relationship Id="rId68" Type="http://schemas.openxmlformats.org/officeDocument/2006/relationships/image" Target="../media/image1835.png"/><Relationship Id="rId84" Type="http://schemas.openxmlformats.org/officeDocument/2006/relationships/image" Target="../media/image1851.png"/><Relationship Id="rId89" Type="http://schemas.openxmlformats.org/officeDocument/2006/relationships/image" Target="../media/image1856.png"/><Relationship Id="rId112" Type="http://schemas.openxmlformats.org/officeDocument/2006/relationships/image" Target="../media/image111.png"/><Relationship Id="rId2" Type="http://schemas.openxmlformats.org/officeDocument/2006/relationships/image" Target="../media/image1769.png"/><Relationship Id="rId16" Type="http://schemas.openxmlformats.org/officeDocument/2006/relationships/image" Target="../media/image1783.png"/><Relationship Id="rId29" Type="http://schemas.openxmlformats.org/officeDocument/2006/relationships/image" Target="../media/image1796.png"/><Relationship Id="rId107" Type="http://schemas.openxmlformats.org/officeDocument/2006/relationships/image" Target="../media/image1874.png"/><Relationship Id="rId11" Type="http://schemas.openxmlformats.org/officeDocument/2006/relationships/image" Target="../media/image1778.png"/><Relationship Id="rId24" Type="http://schemas.openxmlformats.org/officeDocument/2006/relationships/image" Target="../media/image1791.png"/><Relationship Id="rId32" Type="http://schemas.openxmlformats.org/officeDocument/2006/relationships/image" Target="../media/image1799.png"/><Relationship Id="rId37" Type="http://schemas.openxmlformats.org/officeDocument/2006/relationships/image" Target="../media/image1804.png"/><Relationship Id="rId40" Type="http://schemas.openxmlformats.org/officeDocument/2006/relationships/image" Target="../media/image1807.png"/><Relationship Id="rId45" Type="http://schemas.openxmlformats.org/officeDocument/2006/relationships/image" Target="../media/image1812.png"/><Relationship Id="rId53" Type="http://schemas.openxmlformats.org/officeDocument/2006/relationships/image" Target="../media/image1820.png"/><Relationship Id="rId58" Type="http://schemas.openxmlformats.org/officeDocument/2006/relationships/image" Target="../media/image1825.png"/><Relationship Id="rId66" Type="http://schemas.openxmlformats.org/officeDocument/2006/relationships/image" Target="../media/image1833.png"/><Relationship Id="rId74" Type="http://schemas.openxmlformats.org/officeDocument/2006/relationships/image" Target="../media/image1841.png"/><Relationship Id="rId79" Type="http://schemas.openxmlformats.org/officeDocument/2006/relationships/image" Target="../media/image1846.png"/><Relationship Id="rId87" Type="http://schemas.openxmlformats.org/officeDocument/2006/relationships/image" Target="../media/image1854.png"/><Relationship Id="rId102" Type="http://schemas.openxmlformats.org/officeDocument/2006/relationships/image" Target="../media/image1869.png"/><Relationship Id="rId110" Type="http://schemas.openxmlformats.org/officeDocument/2006/relationships/image" Target="../media/image109.png"/><Relationship Id="rId5" Type="http://schemas.openxmlformats.org/officeDocument/2006/relationships/image" Target="../media/image1772.png"/><Relationship Id="rId61" Type="http://schemas.openxmlformats.org/officeDocument/2006/relationships/image" Target="../media/image1828.png"/><Relationship Id="rId82" Type="http://schemas.openxmlformats.org/officeDocument/2006/relationships/image" Target="../media/image1849.png"/><Relationship Id="rId90" Type="http://schemas.openxmlformats.org/officeDocument/2006/relationships/image" Target="../media/image1857.png"/><Relationship Id="rId95" Type="http://schemas.openxmlformats.org/officeDocument/2006/relationships/image" Target="../media/image1862.png"/><Relationship Id="rId19" Type="http://schemas.openxmlformats.org/officeDocument/2006/relationships/image" Target="../media/image1786.png"/><Relationship Id="rId14" Type="http://schemas.openxmlformats.org/officeDocument/2006/relationships/image" Target="../media/image1781.png"/><Relationship Id="rId22" Type="http://schemas.openxmlformats.org/officeDocument/2006/relationships/image" Target="../media/image1789.png"/><Relationship Id="rId27" Type="http://schemas.openxmlformats.org/officeDocument/2006/relationships/image" Target="../media/image1794.png"/><Relationship Id="rId30" Type="http://schemas.openxmlformats.org/officeDocument/2006/relationships/image" Target="../media/image1797.png"/><Relationship Id="rId35" Type="http://schemas.openxmlformats.org/officeDocument/2006/relationships/image" Target="../media/image1802.png"/><Relationship Id="rId43" Type="http://schemas.openxmlformats.org/officeDocument/2006/relationships/image" Target="../media/image1810.png"/><Relationship Id="rId48" Type="http://schemas.openxmlformats.org/officeDocument/2006/relationships/image" Target="../media/image1815.png"/><Relationship Id="rId56" Type="http://schemas.openxmlformats.org/officeDocument/2006/relationships/image" Target="../media/image1823.png"/><Relationship Id="rId64" Type="http://schemas.openxmlformats.org/officeDocument/2006/relationships/image" Target="../media/image1831.png"/><Relationship Id="rId69" Type="http://schemas.openxmlformats.org/officeDocument/2006/relationships/image" Target="../media/image1836.png"/><Relationship Id="rId77" Type="http://schemas.openxmlformats.org/officeDocument/2006/relationships/image" Target="../media/image1844.png"/><Relationship Id="rId100" Type="http://schemas.openxmlformats.org/officeDocument/2006/relationships/image" Target="../media/image1867.png"/><Relationship Id="rId105" Type="http://schemas.openxmlformats.org/officeDocument/2006/relationships/image" Target="../media/image1872.png"/><Relationship Id="rId113" Type="http://schemas.openxmlformats.org/officeDocument/2006/relationships/image" Target="../media/image112.png"/><Relationship Id="rId8" Type="http://schemas.openxmlformats.org/officeDocument/2006/relationships/image" Target="../media/image1775.png"/><Relationship Id="rId51" Type="http://schemas.openxmlformats.org/officeDocument/2006/relationships/image" Target="../media/image1818.png"/><Relationship Id="rId72" Type="http://schemas.openxmlformats.org/officeDocument/2006/relationships/image" Target="../media/image1839.png"/><Relationship Id="rId80" Type="http://schemas.openxmlformats.org/officeDocument/2006/relationships/image" Target="../media/image1847.png"/><Relationship Id="rId85" Type="http://schemas.openxmlformats.org/officeDocument/2006/relationships/image" Target="../media/image1852.png"/><Relationship Id="rId93" Type="http://schemas.openxmlformats.org/officeDocument/2006/relationships/image" Target="../media/image1860.png"/><Relationship Id="rId98" Type="http://schemas.openxmlformats.org/officeDocument/2006/relationships/image" Target="../media/image1865.png"/><Relationship Id="rId3" Type="http://schemas.openxmlformats.org/officeDocument/2006/relationships/image" Target="../media/image1770.png"/><Relationship Id="rId12" Type="http://schemas.openxmlformats.org/officeDocument/2006/relationships/image" Target="../media/image1779.png"/><Relationship Id="rId17" Type="http://schemas.openxmlformats.org/officeDocument/2006/relationships/image" Target="../media/image1784.png"/><Relationship Id="rId25" Type="http://schemas.openxmlformats.org/officeDocument/2006/relationships/image" Target="../media/image1792.png"/><Relationship Id="rId33" Type="http://schemas.openxmlformats.org/officeDocument/2006/relationships/image" Target="../media/image1800.png"/><Relationship Id="rId38" Type="http://schemas.openxmlformats.org/officeDocument/2006/relationships/image" Target="../media/image1805.png"/><Relationship Id="rId46" Type="http://schemas.openxmlformats.org/officeDocument/2006/relationships/image" Target="../media/image1813.png"/><Relationship Id="rId59" Type="http://schemas.openxmlformats.org/officeDocument/2006/relationships/image" Target="../media/image1826.png"/><Relationship Id="rId67" Type="http://schemas.openxmlformats.org/officeDocument/2006/relationships/image" Target="../media/image1834.png"/><Relationship Id="rId103" Type="http://schemas.openxmlformats.org/officeDocument/2006/relationships/image" Target="../media/image1870.png"/><Relationship Id="rId108" Type="http://schemas.openxmlformats.org/officeDocument/2006/relationships/image" Target="../media/image1875.png"/><Relationship Id="rId20" Type="http://schemas.openxmlformats.org/officeDocument/2006/relationships/image" Target="../media/image1787.png"/><Relationship Id="rId41" Type="http://schemas.openxmlformats.org/officeDocument/2006/relationships/image" Target="../media/image1808.png"/><Relationship Id="rId54" Type="http://schemas.openxmlformats.org/officeDocument/2006/relationships/image" Target="../media/image1821.png"/><Relationship Id="rId62" Type="http://schemas.openxmlformats.org/officeDocument/2006/relationships/image" Target="../media/image1829.png"/><Relationship Id="rId70" Type="http://schemas.openxmlformats.org/officeDocument/2006/relationships/image" Target="../media/image1837.png"/><Relationship Id="rId75" Type="http://schemas.openxmlformats.org/officeDocument/2006/relationships/image" Target="../media/image1842.png"/><Relationship Id="rId83" Type="http://schemas.openxmlformats.org/officeDocument/2006/relationships/image" Target="../media/image1850.png"/><Relationship Id="rId88" Type="http://schemas.openxmlformats.org/officeDocument/2006/relationships/image" Target="../media/image1855.png"/><Relationship Id="rId91" Type="http://schemas.openxmlformats.org/officeDocument/2006/relationships/image" Target="../media/image1858.png"/><Relationship Id="rId96" Type="http://schemas.openxmlformats.org/officeDocument/2006/relationships/image" Target="../media/image1863.png"/><Relationship Id="rId111" Type="http://schemas.openxmlformats.org/officeDocument/2006/relationships/image" Target="../media/image110.png"/><Relationship Id="rId1" Type="http://schemas.openxmlformats.org/officeDocument/2006/relationships/slideLayout" Target="../slideLayouts/slideLayout12.xml"/><Relationship Id="rId6" Type="http://schemas.openxmlformats.org/officeDocument/2006/relationships/image" Target="../media/image1773.png"/><Relationship Id="rId15" Type="http://schemas.openxmlformats.org/officeDocument/2006/relationships/image" Target="../media/image1782.png"/><Relationship Id="rId23" Type="http://schemas.openxmlformats.org/officeDocument/2006/relationships/image" Target="../media/image1790.png"/><Relationship Id="rId28" Type="http://schemas.openxmlformats.org/officeDocument/2006/relationships/image" Target="../media/image1795.png"/><Relationship Id="rId36" Type="http://schemas.openxmlformats.org/officeDocument/2006/relationships/image" Target="../media/image1803.png"/><Relationship Id="rId49" Type="http://schemas.openxmlformats.org/officeDocument/2006/relationships/image" Target="../media/image1816.png"/><Relationship Id="rId57" Type="http://schemas.openxmlformats.org/officeDocument/2006/relationships/image" Target="../media/image1824.png"/><Relationship Id="rId106" Type="http://schemas.openxmlformats.org/officeDocument/2006/relationships/image" Target="../media/image1873.png"/><Relationship Id="rId114" Type="http://schemas.openxmlformats.org/officeDocument/2006/relationships/image" Target="../media/image113.png"/><Relationship Id="rId10" Type="http://schemas.openxmlformats.org/officeDocument/2006/relationships/image" Target="../media/image1777.png"/><Relationship Id="rId31" Type="http://schemas.openxmlformats.org/officeDocument/2006/relationships/image" Target="../media/image1798.png"/><Relationship Id="rId44" Type="http://schemas.openxmlformats.org/officeDocument/2006/relationships/image" Target="../media/image1811.png"/><Relationship Id="rId52" Type="http://schemas.openxmlformats.org/officeDocument/2006/relationships/image" Target="../media/image1819.png"/><Relationship Id="rId60" Type="http://schemas.openxmlformats.org/officeDocument/2006/relationships/image" Target="../media/image1827.png"/><Relationship Id="rId65" Type="http://schemas.openxmlformats.org/officeDocument/2006/relationships/image" Target="../media/image1832.png"/><Relationship Id="rId73" Type="http://schemas.openxmlformats.org/officeDocument/2006/relationships/image" Target="../media/image1840.png"/><Relationship Id="rId78" Type="http://schemas.openxmlformats.org/officeDocument/2006/relationships/image" Target="../media/image1845.png"/><Relationship Id="rId81" Type="http://schemas.openxmlformats.org/officeDocument/2006/relationships/image" Target="../media/image1848.png"/><Relationship Id="rId86" Type="http://schemas.openxmlformats.org/officeDocument/2006/relationships/image" Target="../media/image1853.png"/><Relationship Id="rId94" Type="http://schemas.openxmlformats.org/officeDocument/2006/relationships/image" Target="../media/image1861.png"/><Relationship Id="rId99" Type="http://schemas.openxmlformats.org/officeDocument/2006/relationships/image" Target="../media/image1866.png"/><Relationship Id="rId101" Type="http://schemas.openxmlformats.org/officeDocument/2006/relationships/image" Target="../media/image1868.png"/><Relationship Id="rId4" Type="http://schemas.openxmlformats.org/officeDocument/2006/relationships/image" Target="../media/image1771.png"/><Relationship Id="rId9" Type="http://schemas.openxmlformats.org/officeDocument/2006/relationships/image" Target="../media/image1776.png"/><Relationship Id="rId13" Type="http://schemas.openxmlformats.org/officeDocument/2006/relationships/image" Target="../media/image1780.png"/><Relationship Id="rId18" Type="http://schemas.openxmlformats.org/officeDocument/2006/relationships/image" Target="../media/image1785.png"/><Relationship Id="rId39" Type="http://schemas.openxmlformats.org/officeDocument/2006/relationships/image" Target="../media/image1806.png"/><Relationship Id="rId109" Type="http://schemas.openxmlformats.org/officeDocument/2006/relationships/image" Target="../media/image108.png"/><Relationship Id="rId34" Type="http://schemas.openxmlformats.org/officeDocument/2006/relationships/image" Target="../media/image1801.png"/><Relationship Id="rId50" Type="http://schemas.openxmlformats.org/officeDocument/2006/relationships/image" Target="../media/image1817.png"/><Relationship Id="rId55" Type="http://schemas.openxmlformats.org/officeDocument/2006/relationships/image" Target="../media/image1822.png"/><Relationship Id="rId76" Type="http://schemas.openxmlformats.org/officeDocument/2006/relationships/image" Target="../media/image1843.png"/><Relationship Id="rId97" Type="http://schemas.openxmlformats.org/officeDocument/2006/relationships/image" Target="../media/image1864.png"/><Relationship Id="rId104" Type="http://schemas.openxmlformats.org/officeDocument/2006/relationships/image" Target="../media/image1871.png"/><Relationship Id="rId7" Type="http://schemas.openxmlformats.org/officeDocument/2006/relationships/image" Target="../media/image1774.png"/><Relationship Id="rId71" Type="http://schemas.openxmlformats.org/officeDocument/2006/relationships/image" Target="../media/image1838.png"/><Relationship Id="rId92" Type="http://schemas.openxmlformats.org/officeDocument/2006/relationships/image" Target="../media/image1859.png"/></Relationships>
</file>

<file path=ppt/slides/_rels/slide5.xml.rels><?xml version="1.0" encoding="UTF-8" standalone="yes"?>
<Relationships xmlns="http://schemas.openxmlformats.org/package/2006/relationships"><Relationship Id="rId3" Type="http://schemas.openxmlformats.org/officeDocument/2006/relationships/image" Target="../media/image120.jpg"/><Relationship Id="rId7" Type="http://schemas.openxmlformats.org/officeDocument/2006/relationships/image" Target="../media/image12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6.xml.rels><?xml version="1.0" encoding="UTF-8" standalone="yes"?>
<Relationships xmlns="http://schemas.openxmlformats.org/package/2006/relationships"><Relationship Id="rId3" Type="http://schemas.openxmlformats.org/officeDocument/2006/relationships/image" Target="../media/image120.jpg"/><Relationship Id="rId7" Type="http://schemas.openxmlformats.org/officeDocument/2006/relationships/image" Target="../media/image12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7.xml.rels><?xml version="1.0" encoding="UTF-8" standalone="yes"?>
<Relationships xmlns="http://schemas.openxmlformats.org/package/2006/relationships"><Relationship Id="rId8" Type="http://schemas.openxmlformats.org/officeDocument/2006/relationships/image" Target="../media/image129.jpg"/><Relationship Id="rId3" Type="http://schemas.openxmlformats.org/officeDocument/2006/relationships/image" Target="../media/image122.png"/><Relationship Id="rId7" Type="http://schemas.openxmlformats.org/officeDocument/2006/relationships/image" Target="../media/image128.jpg"/><Relationship Id="rId2" Type="http://schemas.openxmlformats.org/officeDocument/2006/relationships/image" Target="../media/image120.jpg"/><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24.png"/><Relationship Id="rId4" Type="http://schemas.openxmlformats.org/officeDocument/2006/relationships/image" Target="../media/image123.png"/></Relationships>
</file>

<file path=ppt/slides/_rels/slide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0.jpg"/><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24.png"/><Relationship Id="rId4" Type="http://schemas.openxmlformats.org/officeDocument/2006/relationships/image" Target="../media/image123.png"/></Relationships>
</file>

<file path=ppt/slides/_rels/slide9.xml.rels><?xml version="1.0" encoding="UTF-8" standalone="yes"?>
<Relationships xmlns="http://schemas.openxmlformats.org/package/2006/relationships"><Relationship Id="rId8" Type="http://schemas.openxmlformats.org/officeDocument/2006/relationships/image" Target="../media/image132.jpg"/><Relationship Id="rId3" Type="http://schemas.openxmlformats.org/officeDocument/2006/relationships/image" Target="../media/image122.png"/><Relationship Id="rId7" Type="http://schemas.openxmlformats.org/officeDocument/2006/relationships/image" Target="../media/image131.jpg"/><Relationship Id="rId2" Type="http://schemas.openxmlformats.org/officeDocument/2006/relationships/image" Target="../media/image120.jpg"/><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24.png"/><Relationship Id="rId4" Type="http://schemas.openxmlformats.org/officeDocument/2006/relationships/image" Target="../media/image1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39625" cy="7558334"/>
          </a:xfrm>
          <a:prstGeom prst="rect">
            <a:avLst/>
          </a:prstGeom>
        </p:spPr>
      </p:pic>
      <p:sp>
        <p:nvSpPr>
          <p:cNvPr id="2" name="Retângulo 1"/>
          <p:cNvSpPr/>
          <p:nvPr/>
        </p:nvSpPr>
        <p:spPr>
          <a:xfrm>
            <a:off x="6749471" y="530165"/>
            <a:ext cx="5403915" cy="1488228"/>
          </a:xfrm>
          <a:prstGeom prst="rect">
            <a:avLst/>
          </a:prstGeom>
        </p:spPr>
        <p:txBody>
          <a:bodyPr wrap="none">
            <a:spAutoFit/>
          </a:bodyPr>
          <a:lstStyle/>
          <a:p>
            <a:r>
              <a:rPr lang="en-US" sz="2400" dirty="0">
                <a:solidFill>
                  <a:schemeClr val="tx1">
                    <a:lumMod val="50000"/>
                    <a:lumOff val="50000"/>
                  </a:schemeClr>
                </a:solidFill>
                <a:ea typeface="+mj-ea"/>
                <a:cs typeface="+mj-cs"/>
              </a:rPr>
              <a:t>High Level Dialogue on Sustainable Cities</a:t>
            </a:r>
          </a:p>
          <a:p>
            <a:endParaRPr lang="en-US" sz="2400" dirty="0">
              <a:solidFill>
                <a:schemeClr val="tx1">
                  <a:lumMod val="50000"/>
                  <a:lumOff val="50000"/>
                </a:schemeClr>
              </a:solidFill>
              <a:ea typeface="+mj-ea"/>
              <a:cs typeface="+mj-cs"/>
            </a:endParaRPr>
          </a:p>
          <a:p>
            <a:r>
              <a:rPr lang="en-US" sz="2400" dirty="0">
                <a:solidFill>
                  <a:schemeClr val="tx1">
                    <a:lumMod val="50000"/>
                    <a:lumOff val="50000"/>
                  </a:schemeClr>
                </a:solidFill>
                <a:ea typeface="+mj-ea"/>
                <a:cs typeface="+mj-cs"/>
              </a:rPr>
              <a:t>Buenos Aires, 27-28th November</a:t>
            </a:r>
          </a:p>
          <a:p>
            <a:endParaRPr lang="pt-BR" dirty="0"/>
          </a:p>
        </p:txBody>
      </p:sp>
    </p:spTree>
    <p:extLst>
      <p:ext uri="{BB962C8B-B14F-4D97-AF65-F5344CB8AC3E}">
        <p14:creationId xmlns:p14="http://schemas.microsoft.com/office/powerpoint/2010/main" val="280681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239625" cy="930584"/>
          </a:xfrm>
        </p:spPr>
      </p:pic>
      <p:sp>
        <p:nvSpPr>
          <p:cNvPr id="2" name="Title 1"/>
          <p:cNvSpPr>
            <a:spLocks noGrp="1"/>
          </p:cNvSpPr>
          <p:nvPr>
            <p:ph type="title"/>
          </p:nvPr>
        </p:nvSpPr>
        <p:spPr>
          <a:xfrm>
            <a:off x="0" y="0"/>
            <a:ext cx="12239625" cy="881695"/>
          </a:xfrm>
        </p:spPr>
        <p:txBody>
          <a:bodyPr>
            <a:normAutofit/>
          </a:bodyPr>
          <a:lstStyle/>
          <a:p>
            <a:pPr algn="ctr"/>
            <a:r>
              <a:rPr lang="en-US" sz="3200" dirty="0">
                <a:solidFill>
                  <a:srgbClr val="55A8D1"/>
                </a:solidFill>
              </a:rPr>
              <a:t>SUSTAINABLE CITIES PROGRAM CYCLE</a:t>
            </a:r>
            <a:endParaRPr lang="en-US" sz="3200" dirty="0">
              <a:solidFill>
                <a:srgbClr val="55A8D1"/>
              </a:solidFill>
              <a:latin typeface="+mn-l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44" y="725832"/>
            <a:ext cx="12079224" cy="813816"/>
          </a:xfrm>
          <a:prstGeom prst="rect">
            <a:avLst/>
          </a:prstGeom>
        </p:spPr>
      </p:pic>
      <p:sp>
        <p:nvSpPr>
          <p:cNvPr id="26" name="Title 1"/>
          <p:cNvSpPr txBox="1">
            <a:spLocks/>
          </p:cNvSpPr>
          <p:nvPr/>
        </p:nvSpPr>
        <p:spPr>
          <a:xfrm>
            <a:off x="2151658" y="1539648"/>
            <a:ext cx="9363241" cy="4060371"/>
          </a:xfrm>
          <a:prstGeom prst="rect">
            <a:avLst/>
          </a:prstGeom>
        </p:spPr>
        <p:txBody>
          <a:bodyPr vert="horz" lIns="91440" tIns="45720" rIns="91440" bIns="45720" rtlCol="0" anchor="t">
            <a:noAutofit/>
          </a:bodyPr>
          <a:lstStyle>
            <a:lvl1pPr algn="l" defTabSz="917966" rtl="0" eaLnBrk="1" latinLnBrk="0" hangingPunct="1">
              <a:lnSpc>
                <a:spcPct val="90000"/>
              </a:lnSpc>
              <a:spcBef>
                <a:spcPct val="0"/>
              </a:spcBef>
              <a:buNone/>
              <a:defRPr sz="4417" kern="1200">
                <a:solidFill>
                  <a:schemeClr val="tx1"/>
                </a:solidFill>
                <a:latin typeface="+mj-lt"/>
                <a:ea typeface="+mj-ea"/>
                <a:cs typeface="+mj-cs"/>
              </a:defRPr>
            </a:lvl1pPr>
          </a:lstStyle>
          <a:p>
            <a:pPr>
              <a:lnSpc>
                <a:spcPct val="100000"/>
              </a:lnSpc>
            </a:pPr>
            <a:r>
              <a:rPr lang="en-US" sz="2400" dirty="0" smtClean="0">
                <a:solidFill>
                  <a:srgbClr val="EB8B2D"/>
                </a:solidFill>
                <a:latin typeface="+mn-lt"/>
              </a:rPr>
              <a:t>GOALS PLAN</a:t>
            </a:r>
          </a:p>
          <a:p>
            <a:pPr>
              <a:lnSpc>
                <a:spcPct val="100000"/>
              </a:lnSpc>
            </a:pPr>
            <a:endParaRPr lang="en-US" sz="2400" dirty="0">
              <a:solidFill>
                <a:srgbClr val="EB8B2D"/>
              </a:solidFill>
              <a:latin typeface="+mn-lt"/>
            </a:endParaRPr>
          </a:p>
          <a:p>
            <a:r>
              <a:rPr lang="pt-BR" sz="2000" b="1" dirty="0" smtClean="0">
                <a:solidFill>
                  <a:srgbClr val="EB8B2D"/>
                </a:solidFill>
                <a:latin typeface="+mn-lt"/>
              </a:rPr>
              <a:t>GPS </a:t>
            </a:r>
            <a:r>
              <a:rPr lang="pt-BR" sz="2000" b="1" dirty="0">
                <a:solidFill>
                  <a:srgbClr val="EB8B2D"/>
                </a:solidFill>
                <a:latin typeface="+mn-lt"/>
              </a:rPr>
              <a:t>(</a:t>
            </a:r>
            <a:r>
              <a:rPr lang="pt-BR" sz="2000" b="1" dirty="0" err="1">
                <a:solidFill>
                  <a:srgbClr val="EB8B2D"/>
                </a:solidFill>
                <a:latin typeface="+mn-lt"/>
              </a:rPr>
              <a:t>sustainable</a:t>
            </a:r>
            <a:r>
              <a:rPr lang="pt-BR" sz="2000" b="1" dirty="0">
                <a:solidFill>
                  <a:srgbClr val="EB8B2D"/>
                </a:solidFill>
                <a:latin typeface="+mn-lt"/>
              </a:rPr>
              <a:t> </a:t>
            </a:r>
            <a:r>
              <a:rPr lang="pt-BR" sz="2000" b="1" dirty="0" err="1">
                <a:solidFill>
                  <a:srgbClr val="EB8B2D"/>
                </a:solidFill>
                <a:latin typeface="+mn-lt"/>
              </a:rPr>
              <a:t>public</a:t>
            </a:r>
            <a:r>
              <a:rPr lang="pt-BR" sz="2000" b="1" dirty="0">
                <a:solidFill>
                  <a:srgbClr val="EB8B2D"/>
                </a:solidFill>
                <a:latin typeface="+mn-lt"/>
              </a:rPr>
              <a:t> management) </a:t>
            </a:r>
            <a:r>
              <a:rPr lang="pt-BR" sz="2000" b="1" dirty="0" err="1">
                <a:solidFill>
                  <a:srgbClr val="EB8B2D"/>
                </a:solidFill>
                <a:latin typeface="+mn-lt"/>
              </a:rPr>
              <a:t>G</a:t>
            </a:r>
            <a:r>
              <a:rPr lang="pt-BR" sz="2000" b="1" dirty="0" err="1" smtClean="0">
                <a:solidFill>
                  <a:srgbClr val="EB8B2D"/>
                </a:solidFill>
                <a:latin typeface="+mn-lt"/>
              </a:rPr>
              <a:t>uide</a:t>
            </a:r>
            <a:endParaRPr lang="pt-BR" sz="2000" b="1" dirty="0" smtClean="0">
              <a:solidFill>
                <a:srgbClr val="EB8B2D"/>
              </a:solidFill>
              <a:latin typeface="+mn-lt"/>
            </a:endParaRPr>
          </a:p>
          <a:p>
            <a:r>
              <a:rPr lang="pt-BR" sz="2000" b="1" dirty="0" smtClean="0">
                <a:solidFill>
                  <a:srgbClr val="EB8B2D"/>
                </a:solidFill>
                <a:latin typeface="+mn-lt"/>
              </a:rPr>
              <a:t> </a:t>
            </a:r>
            <a:r>
              <a:rPr lang="pt-BR" sz="2000" dirty="0" err="1" smtClean="0">
                <a:solidFill>
                  <a:schemeClr val="tx1">
                    <a:lumMod val="50000"/>
                    <a:lumOff val="50000"/>
                  </a:schemeClr>
                </a:solidFill>
                <a:latin typeface="+mn-lt"/>
              </a:rPr>
              <a:t>Provides</a:t>
            </a:r>
            <a:r>
              <a:rPr lang="pt-BR" sz="2000" dirty="0" smtClean="0">
                <a:solidFill>
                  <a:schemeClr val="tx1">
                    <a:lumMod val="50000"/>
                    <a:lumOff val="50000"/>
                  </a:schemeClr>
                </a:solidFill>
                <a:latin typeface="+mn-lt"/>
              </a:rPr>
              <a:t> </a:t>
            </a:r>
            <a:r>
              <a:rPr lang="en-US" sz="2000" dirty="0" smtClean="0">
                <a:solidFill>
                  <a:schemeClr val="tx1">
                    <a:lumMod val="50000"/>
                    <a:lumOff val="50000"/>
                  </a:schemeClr>
                </a:solidFill>
                <a:latin typeface="+mn-lt"/>
              </a:rPr>
              <a:t>a </a:t>
            </a:r>
            <a:r>
              <a:rPr lang="en-US" sz="2000" dirty="0">
                <a:solidFill>
                  <a:schemeClr val="tx1">
                    <a:lumMod val="50000"/>
                    <a:lumOff val="50000"/>
                  </a:schemeClr>
                </a:solidFill>
                <a:latin typeface="+mn-lt"/>
              </a:rPr>
              <a:t>set of concepts, tools, goals, indicators, exemplary</a:t>
            </a:r>
          </a:p>
          <a:p>
            <a:r>
              <a:rPr lang="en-US" sz="2000" dirty="0">
                <a:solidFill>
                  <a:schemeClr val="tx1">
                    <a:lumMod val="50000"/>
                    <a:lumOff val="50000"/>
                  </a:schemeClr>
                </a:solidFill>
                <a:latin typeface="+mn-lt"/>
              </a:rPr>
              <a:t>cases of public policy to help local public managers to</a:t>
            </a:r>
          </a:p>
          <a:p>
            <a:r>
              <a:rPr lang="en-US" sz="2000" dirty="0">
                <a:solidFill>
                  <a:schemeClr val="tx1">
                    <a:lumMod val="50000"/>
                    <a:lumOff val="50000"/>
                  </a:schemeClr>
                </a:solidFill>
                <a:latin typeface="+mn-lt"/>
              </a:rPr>
              <a:t>improve and advance planning to make it innovative,</a:t>
            </a:r>
          </a:p>
          <a:p>
            <a:r>
              <a:rPr lang="en-US" sz="2000" dirty="0">
                <a:solidFill>
                  <a:schemeClr val="tx1">
                    <a:lumMod val="50000"/>
                    <a:lumOff val="50000"/>
                  </a:schemeClr>
                </a:solidFill>
                <a:latin typeface="+mn-lt"/>
              </a:rPr>
              <a:t>integrated and aligned with the SDGs</a:t>
            </a:r>
            <a:r>
              <a:rPr lang="en-US" sz="2000" dirty="0" smtClean="0">
                <a:solidFill>
                  <a:schemeClr val="tx1">
                    <a:lumMod val="50000"/>
                    <a:lumOff val="50000"/>
                  </a:schemeClr>
                </a:solidFill>
                <a:latin typeface="+mn-lt"/>
              </a:rPr>
              <a:t>.</a:t>
            </a:r>
          </a:p>
          <a:p>
            <a:endParaRPr lang="en-US" sz="2000" dirty="0" smtClean="0">
              <a:solidFill>
                <a:schemeClr val="tx1">
                  <a:lumMod val="50000"/>
                  <a:lumOff val="50000"/>
                </a:schemeClr>
              </a:solidFill>
              <a:latin typeface="+mn-lt"/>
            </a:endParaRPr>
          </a:p>
          <a:p>
            <a:endParaRPr lang="en-US" sz="2000" dirty="0">
              <a:solidFill>
                <a:schemeClr val="tx1">
                  <a:lumMod val="50000"/>
                  <a:lumOff val="50000"/>
                </a:schemeClr>
              </a:solidFill>
              <a:latin typeface="+mn-lt"/>
            </a:endParaRPr>
          </a:p>
          <a:p>
            <a:pPr>
              <a:lnSpc>
                <a:spcPct val="100000"/>
              </a:lnSpc>
            </a:pPr>
            <a:r>
              <a:rPr lang="en-US" sz="2000" b="1" dirty="0" smtClean="0">
                <a:solidFill>
                  <a:srgbClr val="EB8B2D"/>
                </a:solidFill>
                <a:latin typeface="+mn-lt"/>
              </a:rPr>
              <a:t>Access </a:t>
            </a:r>
            <a:r>
              <a:rPr lang="en-US" sz="2000" b="1" dirty="0">
                <a:solidFill>
                  <a:srgbClr val="EB8B2D"/>
                </a:solidFill>
                <a:latin typeface="+mn-lt"/>
              </a:rPr>
              <a:t>to Justice in Brazil: City </a:t>
            </a:r>
            <a:r>
              <a:rPr lang="en-US" sz="2000" b="1" dirty="0" smtClean="0">
                <a:solidFill>
                  <a:srgbClr val="EB8B2D"/>
                </a:solidFill>
                <a:latin typeface="+mn-lt"/>
              </a:rPr>
              <a:t>Vulnerability Index </a:t>
            </a:r>
          </a:p>
          <a:p>
            <a:pPr>
              <a:lnSpc>
                <a:spcPct val="100000"/>
              </a:lnSpc>
            </a:pPr>
            <a:r>
              <a:rPr lang="en-US" sz="2000" dirty="0" smtClean="0">
                <a:solidFill>
                  <a:schemeClr val="tx1">
                    <a:lumMod val="50000"/>
                    <a:lumOff val="50000"/>
                  </a:schemeClr>
                </a:solidFill>
                <a:latin typeface="+mn-lt"/>
              </a:rPr>
              <a:t>Presents </a:t>
            </a:r>
            <a:r>
              <a:rPr lang="en-US" sz="2000" dirty="0">
                <a:solidFill>
                  <a:schemeClr val="tx1">
                    <a:lumMod val="50000"/>
                    <a:lumOff val="50000"/>
                  </a:schemeClr>
                </a:solidFill>
                <a:latin typeface="+mn-lt"/>
              </a:rPr>
              <a:t>an overview of the </a:t>
            </a:r>
            <a:r>
              <a:rPr lang="en-US" sz="2000" dirty="0">
                <a:solidFill>
                  <a:schemeClr val="bg1">
                    <a:lumMod val="50000"/>
                  </a:schemeClr>
                </a:solidFill>
                <a:latin typeface="+mn-lt"/>
              </a:rPr>
              <a:t>access to justice in Brazil </a:t>
            </a:r>
            <a:endParaRPr lang="en-US" sz="2000" dirty="0" smtClean="0">
              <a:solidFill>
                <a:schemeClr val="bg1">
                  <a:lumMod val="50000"/>
                </a:schemeClr>
              </a:solidFill>
              <a:latin typeface="+mn-lt"/>
            </a:endParaRPr>
          </a:p>
          <a:p>
            <a:pPr>
              <a:lnSpc>
                <a:spcPct val="100000"/>
              </a:lnSpc>
            </a:pPr>
            <a:r>
              <a:rPr lang="en-US" sz="2000" dirty="0" smtClean="0">
                <a:solidFill>
                  <a:schemeClr val="bg1">
                    <a:lumMod val="50000"/>
                  </a:schemeClr>
                </a:solidFill>
                <a:latin typeface="+mn-lt"/>
              </a:rPr>
              <a:t>and </a:t>
            </a:r>
            <a:r>
              <a:rPr lang="en-US" sz="2000" dirty="0">
                <a:solidFill>
                  <a:schemeClr val="bg1">
                    <a:lumMod val="50000"/>
                  </a:schemeClr>
                </a:solidFill>
                <a:latin typeface="+mn-lt"/>
              </a:rPr>
              <a:t>also institutional initiatives designed to help enforce </a:t>
            </a:r>
            <a:r>
              <a:rPr lang="en-US" sz="2000" dirty="0">
                <a:solidFill>
                  <a:schemeClr val="tx1">
                    <a:lumMod val="50000"/>
                    <a:lumOff val="50000"/>
                  </a:schemeClr>
                </a:solidFill>
                <a:latin typeface="+mn-lt"/>
              </a:rPr>
              <a:t>this right</a:t>
            </a:r>
            <a:r>
              <a:rPr lang="en-US" sz="2000" dirty="0" smtClean="0">
                <a:solidFill>
                  <a:schemeClr val="tx1">
                    <a:lumMod val="50000"/>
                    <a:lumOff val="50000"/>
                  </a:schemeClr>
                </a:solidFill>
                <a:latin typeface="+mn-lt"/>
              </a:rPr>
              <a:t>.</a:t>
            </a:r>
          </a:p>
          <a:p>
            <a:pPr>
              <a:lnSpc>
                <a:spcPct val="100000"/>
              </a:lnSpc>
            </a:pPr>
            <a:endParaRPr lang="en-US" sz="2000" dirty="0">
              <a:solidFill>
                <a:schemeClr val="tx1">
                  <a:lumMod val="50000"/>
                  <a:lumOff val="50000"/>
                </a:schemeClr>
              </a:solidFill>
            </a:endParaRPr>
          </a:p>
          <a:p>
            <a:r>
              <a:rPr lang="en-US" sz="2000" b="1" dirty="0">
                <a:solidFill>
                  <a:srgbClr val="EB8B2D"/>
                </a:solidFill>
              </a:rPr>
              <a:t>Capacity-Building Program  - </a:t>
            </a:r>
            <a:r>
              <a:rPr lang="en-US" sz="2000" dirty="0">
                <a:solidFill>
                  <a:schemeClr val="tx1">
                    <a:lumMod val="50000"/>
                    <a:lumOff val="50000"/>
                  </a:schemeClr>
                </a:solidFill>
                <a:latin typeface="+mn-lt"/>
              </a:rPr>
              <a:t>Since 2013, SCP also offers the Capacity-Building Program for Managers, through which it organizes courses all over the country for local government managers and technicians of signatory city</a:t>
            </a:r>
          </a:p>
          <a:p>
            <a:r>
              <a:rPr lang="pt-BR" sz="2000" dirty="0">
                <a:solidFill>
                  <a:schemeClr val="tx1">
                    <a:lumMod val="50000"/>
                    <a:lumOff val="50000"/>
                  </a:schemeClr>
                </a:solidFill>
                <a:latin typeface="+mn-lt"/>
              </a:rPr>
              <a:t>halls. 284 </a:t>
            </a:r>
            <a:r>
              <a:rPr lang="pt-BR" sz="2000" dirty="0" err="1">
                <a:solidFill>
                  <a:schemeClr val="tx1">
                    <a:lumMod val="50000"/>
                    <a:lumOff val="50000"/>
                  </a:schemeClr>
                </a:solidFill>
                <a:latin typeface="+mn-lt"/>
              </a:rPr>
              <a:t>trained</a:t>
            </a:r>
            <a:r>
              <a:rPr lang="pt-BR" sz="2000" dirty="0">
                <a:solidFill>
                  <a:schemeClr val="tx1">
                    <a:lumMod val="50000"/>
                    <a:lumOff val="50000"/>
                  </a:schemeClr>
                </a:solidFill>
                <a:latin typeface="+mn-lt"/>
              </a:rPr>
              <a:t> </a:t>
            </a:r>
            <a:r>
              <a:rPr lang="pt-BR" sz="2000" dirty="0" err="1">
                <a:solidFill>
                  <a:schemeClr val="tx1">
                    <a:lumMod val="50000"/>
                    <a:lumOff val="50000"/>
                  </a:schemeClr>
                </a:solidFill>
                <a:latin typeface="+mn-lt"/>
              </a:rPr>
              <a:t>cities</a:t>
            </a:r>
            <a:endParaRPr lang="en-US" sz="2000" dirty="0">
              <a:solidFill>
                <a:schemeClr val="tx1">
                  <a:lumMod val="50000"/>
                  <a:lumOff val="50000"/>
                </a:schemeClr>
              </a:solidFill>
              <a:latin typeface="+mn-lt"/>
            </a:endParaRPr>
          </a:p>
          <a:p>
            <a:pPr>
              <a:lnSpc>
                <a:spcPct val="100000"/>
              </a:lnSpc>
            </a:pPr>
            <a:endParaRPr lang="en-US" sz="2000" b="1" dirty="0" smtClean="0">
              <a:solidFill>
                <a:srgbClr val="EB8B2D"/>
              </a:solidFill>
              <a:latin typeface="+mn-lt"/>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531" y="1369370"/>
            <a:ext cx="1953983" cy="2097024"/>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78692" y="3981560"/>
            <a:ext cx="1429535" cy="1849215"/>
          </a:xfrm>
          <a:prstGeom prst="rect">
            <a:avLst/>
          </a:prstGeom>
        </p:spPr>
      </p:pic>
      <p:pic>
        <p:nvPicPr>
          <p:cNvPr id="3" name="Imagem 2"/>
          <p:cNvPicPr>
            <a:picLocks noChangeAspect="1"/>
          </p:cNvPicPr>
          <p:nvPr/>
        </p:nvPicPr>
        <p:blipFill>
          <a:blip r:embed="rId6"/>
          <a:stretch>
            <a:fillRect/>
          </a:stretch>
        </p:blipFill>
        <p:spPr>
          <a:xfrm>
            <a:off x="8871856" y="1308892"/>
            <a:ext cx="1513189" cy="1913173"/>
          </a:xfrm>
          <a:prstGeom prst="rect">
            <a:avLst/>
          </a:prstGeom>
        </p:spPr>
      </p:pic>
    </p:spTree>
    <p:extLst>
      <p:ext uri="{BB962C8B-B14F-4D97-AF65-F5344CB8AC3E}">
        <p14:creationId xmlns:p14="http://schemas.microsoft.com/office/powerpoint/2010/main" val="3196052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239625" cy="930584"/>
          </a:xfrm>
        </p:spPr>
      </p:pic>
      <p:sp>
        <p:nvSpPr>
          <p:cNvPr id="2" name="Title 1"/>
          <p:cNvSpPr>
            <a:spLocks noGrp="1"/>
          </p:cNvSpPr>
          <p:nvPr>
            <p:ph type="title"/>
          </p:nvPr>
        </p:nvSpPr>
        <p:spPr>
          <a:xfrm>
            <a:off x="0" y="0"/>
            <a:ext cx="12239625" cy="881695"/>
          </a:xfrm>
        </p:spPr>
        <p:txBody>
          <a:bodyPr>
            <a:normAutofit/>
          </a:bodyPr>
          <a:lstStyle/>
          <a:p>
            <a:pPr algn="ctr"/>
            <a:r>
              <a:rPr lang="en-US" sz="3200" dirty="0">
                <a:solidFill>
                  <a:srgbClr val="55A8D1"/>
                </a:solidFill>
              </a:rPr>
              <a:t>SUSTAINABLE CITIES PROGRAM CYCLE</a:t>
            </a:r>
            <a:endParaRPr lang="en-US" sz="3200" dirty="0">
              <a:solidFill>
                <a:srgbClr val="55A8D1"/>
              </a:solidFill>
              <a:latin typeface="+mn-l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44" y="725832"/>
            <a:ext cx="12079224" cy="813816"/>
          </a:xfrm>
          <a:prstGeom prst="rect">
            <a:avLst/>
          </a:prstGeom>
        </p:spPr>
      </p:pic>
      <p:sp>
        <p:nvSpPr>
          <p:cNvPr id="26" name="Title 1"/>
          <p:cNvSpPr txBox="1">
            <a:spLocks/>
          </p:cNvSpPr>
          <p:nvPr/>
        </p:nvSpPr>
        <p:spPr>
          <a:xfrm>
            <a:off x="2249297" y="2152772"/>
            <a:ext cx="8259285" cy="4060371"/>
          </a:xfrm>
          <a:prstGeom prst="rect">
            <a:avLst/>
          </a:prstGeom>
        </p:spPr>
        <p:txBody>
          <a:bodyPr vert="horz" lIns="91440" tIns="45720" rIns="91440" bIns="45720" rtlCol="0" anchor="t">
            <a:noAutofit/>
          </a:bodyPr>
          <a:lstStyle>
            <a:lvl1pPr algn="l" defTabSz="917966" rtl="0" eaLnBrk="1" latinLnBrk="0" hangingPunct="1">
              <a:lnSpc>
                <a:spcPct val="90000"/>
              </a:lnSpc>
              <a:spcBef>
                <a:spcPct val="0"/>
              </a:spcBef>
              <a:buNone/>
              <a:defRPr sz="4417" kern="1200">
                <a:solidFill>
                  <a:schemeClr val="tx1"/>
                </a:solidFill>
                <a:latin typeface="+mj-lt"/>
                <a:ea typeface="+mj-ea"/>
                <a:cs typeface="+mj-cs"/>
              </a:defRPr>
            </a:lvl1pPr>
          </a:lstStyle>
          <a:p>
            <a:pPr>
              <a:lnSpc>
                <a:spcPct val="100000"/>
              </a:lnSpc>
            </a:pPr>
            <a:r>
              <a:rPr lang="en-US" sz="2400" dirty="0" smtClean="0">
                <a:solidFill>
                  <a:srgbClr val="EB8B2D"/>
                </a:solidFill>
                <a:latin typeface="+mn-lt"/>
              </a:rPr>
              <a:t>GOALS PLAN</a:t>
            </a:r>
          </a:p>
          <a:p>
            <a:pPr>
              <a:lnSpc>
                <a:spcPct val="100000"/>
              </a:lnSpc>
            </a:pPr>
            <a:endParaRPr lang="en-US" sz="2400" dirty="0">
              <a:solidFill>
                <a:srgbClr val="EB8B2D"/>
              </a:solidFill>
              <a:latin typeface="+mn-lt"/>
            </a:endParaRPr>
          </a:p>
          <a:p>
            <a:pPr>
              <a:lnSpc>
                <a:spcPct val="100000"/>
              </a:lnSpc>
            </a:pPr>
            <a:r>
              <a:rPr lang="en-US" sz="2000" b="1" dirty="0" smtClean="0">
                <a:solidFill>
                  <a:srgbClr val="EB8B2D"/>
                </a:solidFill>
                <a:latin typeface="+mn-lt"/>
              </a:rPr>
              <a:t>Guidelines </a:t>
            </a:r>
            <a:r>
              <a:rPr lang="en-US" sz="2000" b="1" dirty="0">
                <a:solidFill>
                  <a:srgbClr val="EB8B2D"/>
                </a:solidFill>
                <a:latin typeface="+mn-lt"/>
              </a:rPr>
              <a:t>for the development of Inequality Maps</a:t>
            </a:r>
          </a:p>
          <a:p>
            <a:pPr>
              <a:lnSpc>
                <a:spcPct val="100000"/>
              </a:lnSpc>
            </a:pPr>
            <a:r>
              <a:rPr lang="en-US" sz="2000" dirty="0">
                <a:solidFill>
                  <a:schemeClr val="tx1">
                    <a:lumMod val="50000"/>
                    <a:lumOff val="50000"/>
                  </a:schemeClr>
                </a:solidFill>
                <a:latin typeface="+mn-lt"/>
              </a:rPr>
              <a:t>With this tool in hand, cities will have the opportunity of making an accurate diagnosis of their administrative units and, therefore, implement public policy to help overcome inequality</a:t>
            </a:r>
            <a:r>
              <a:rPr lang="en-US" sz="2000" dirty="0" smtClean="0">
                <a:solidFill>
                  <a:schemeClr val="tx1">
                    <a:lumMod val="50000"/>
                    <a:lumOff val="50000"/>
                  </a:schemeClr>
                </a:solidFill>
                <a:latin typeface="+mn-lt"/>
              </a:rPr>
              <a:t>.</a:t>
            </a:r>
          </a:p>
          <a:p>
            <a:pPr>
              <a:lnSpc>
                <a:spcPct val="100000"/>
              </a:lnSpc>
            </a:pPr>
            <a:endParaRPr lang="en-US" sz="2000" dirty="0" smtClean="0">
              <a:solidFill>
                <a:schemeClr val="tx1">
                  <a:lumMod val="50000"/>
                  <a:lumOff val="50000"/>
                </a:schemeClr>
              </a:solidFill>
              <a:latin typeface="+mn-lt"/>
            </a:endParaRPr>
          </a:p>
          <a:p>
            <a:pPr>
              <a:lnSpc>
                <a:spcPct val="100000"/>
              </a:lnSpc>
            </a:pPr>
            <a:r>
              <a:rPr lang="en-US" sz="2000" b="1" dirty="0">
                <a:solidFill>
                  <a:srgbClr val="EB8B2D"/>
                </a:solidFill>
              </a:rPr>
              <a:t>Guidelines for Local Action for the Climate</a:t>
            </a:r>
          </a:p>
          <a:p>
            <a:pPr>
              <a:lnSpc>
                <a:spcPct val="100000"/>
              </a:lnSpc>
            </a:pPr>
            <a:r>
              <a:rPr lang="en-US" sz="2000" dirty="0">
                <a:solidFill>
                  <a:schemeClr val="tx1">
                    <a:lumMod val="50000"/>
                    <a:lumOff val="50000"/>
                  </a:schemeClr>
                </a:solidFill>
                <a:latin typeface="+mn-lt"/>
              </a:rPr>
              <a:t>Support city mayors in the execution and/or revision of climate</a:t>
            </a:r>
          </a:p>
          <a:p>
            <a:pPr>
              <a:lnSpc>
                <a:spcPct val="100000"/>
              </a:lnSpc>
            </a:pPr>
            <a:r>
              <a:rPr lang="en-US" sz="2000" dirty="0">
                <a:solidFill>
                  <a:schemeClr val="tx1">
                    <a:lumMod val="50000"/>
                    <a:lumOff val="50000"/>
                  </a:schemeClr>
                </a:solidFill>
                <a:latin typeface="+mn-lt"/>
              </a:rPr>
              <a:t>change-related actions so that they can prepare their cities to better deal with the effects and impacts of climate change. </a:t>
            </a: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531" y="1369370"/>
            <a:ext cx="1953983" cy="2097024"/>
          </a:xfrm>
          <a:prstGeom prst="rect">
            <a:avLst/>
          </a:prstGeom>
        </p:spPr>
      </p:pic>
      <p:pic>
        <p:nvPicPr>
          <p:cNvPr id="12"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08582" y="2265323"/>
            <a:ext cx="1346443" cy="1741729"/>
          </a:xfrm>
          <a:prstGeom prst="rect">
            <a:avLst/>
          </a:prstGeom>
        </p:spPr>
      </p:pic>
      <p:pic>
        <p:nvPicPr>
          <p:cNvPr id="13"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08582" y="4599336"/>
            <a:ext cx="1491463" cy="1929323"/>
          </a:xfrm>
          <a:prstGeom prst="rect">
            <a:avLst/>
          </a:prstGeom>
        </p:spPr>
      </p:pic>
    </p:spTree>
    <p:extLst>
      <p:ext uri="{BB962C8B-B14F-4D97-AF65-F5344CB8AC3E}">
        <p14:creationId xmlns:p14="http://schemas.microsoft.com/office/powerpoint/2010/main" val="311747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321714"/>
            <a:ext cx="12239625" cy="5443220"/>
          </a:xfrm>
          <a:prstGeom prst="rect">
            <a:avLst/>
          </a:prstGeom>
        </p:spPr>
      </p:pic>
      <p:sp>
        <p:nvSpPr>
          <p:cNvPr id="13" name="Rectangle 12"/>
          <p:cNvSpPr/>
          <p:nvPr/>
        </p:nvSpPr>
        <p:spPr>
          <a:xfrm>
            <a:off x="5522026" y="2277729"/>
            <a:ext cx="5937662" cy="4497503"/>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3895" y="4285963"/>
            <a:ext cx="1922526" cy="2486937"/>
          </a:xfrm>
          <a:prstGeom prst="rect">
            <a:avLst/>
          </a:prstGeom>
        </p:spPr>
      </p:pic>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0" y="0"/>
            <a:ext cx="12239625" cy="1337947"/>
          </a:xfrm>
        </p:spPr>
      </p:pic>
      <p:sp>
        <p:nvSpPr>
          <p:cNvPr id="2" name="Title 1"/>
          <p:cNvSpPr>
            <a:spLocks noGrp="1"/>
          </p:cNvSpPr>
          <p:nvPr>
            <p:ph type="title"/>
          </p:nvPr>
        </p:nvSpPr>
        <p:spPr>
          <a:xfrm>
            <a:off x="0" y="0"/>
            <a:ext cx="12239625" cy="1337947"/>
          </a:xfrm>
        </p:spPr>
        <p:txBody>
          <a:bodyPr>
            <a:normAutofit/>
          </a:bodyPr>
          <a:lstStyle/>
          <a:p>
            <a:pPr algn="ctr"/>
            <a:r>
              <a:rPr lang="en-US" sz="3200" dirty="0" smtClean="0">
                <a:solidFill>
                  <a:srgbClr val="55A8D1"/>
                </a:solidFill>
                <a:latin typeface="+mn-lt"/>
              </a:rPr>
              <a:t>TOOLS – GUIDELINES FOR LOCAL ACTION FOR THE CLIMATE</a:t>
            </a:r>
            <a:endParaRPr lang="en-US" sz="3200" dirty="0">
              <a:solidFill>
                <a:srgbClr val="55A8D1"/>
              </a:solidFill>
              <a:latin typeface="+mn-lt"/>
            </a:endParaRP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452338"/>
            <a:ext cx="12079224" cy="813816"/>
          </a:xfrm>
          <a:prstGeom prst="rect">
            <a:avLst/>
          </a:prstGeom>
        </p:spPr>
      </p:pic>
      <p:sp>
        <p:nvSpPr>
          <p:cNvPr id="26" name="Title 1"/>
          <p:cNvSpPr txBox="1">
            <a:spLocks/>
          </p:cNvSpPr>
          <p:nvPr/>
        </p:nvSpPr>
        <p:spPr>
          <a:xfrm>
            <a:off x="5892263" y="2481641"/>
            <a:ext cx="2067173" cy="3655366"/>
          </a:xfrm>
          <a:prstGeom prst="rect">
            <a:avLst/>
          </a:prstGeom>
        </p:spPr>
        <p:txBody>
          <a:bodyPr vert="horz" lIns="91440" tIns="45720" rIns="91440" bIns="45720" rtlCol="0" anchor="t">
            <a:noAutofit/>
          </a:bodyPr>
          <a:lstStyle>
            <a:lvl1pPr algn="l" defTabSz="917966" rtl="0" eaLnBrk="1" latinLnBrk="0" hangingPunct="1">
              <a:lnSpc>
                <a:spcPct val="90000"/>
              </a:lnSpc>
              <a:spcBef>
                <a:spcPct val="0"/>
              </a:spcBef>
              <a:buNone/>
              <a:defRPr sz="4417" kern="1200">
                <a:solidFill>
                  <a:schemeClr val="tx1"/>
                </a:solidFill>
                <a:latin typeface="+mj-lt"/>
                <a:ea typeface="+mj-ea"/>
                <a:cs typeface="+mj-cs"/>
              </a:defRPr>
            </a:lvl1pPr>
          </a:lstStyle>
          <a:p>
            <a:pPr>
              <a:lnSpc>
                <a:spcPct val="100000"/>
              </a:lnSpc>
            </a:pPr>
            <a:r>
              <a:rPr lang="en-US" sz="1800" dirty="0">
                <a:solidFill>
                  <a:schemeClr val="bg1"/>
                </a:solidFill>
                <a:latin typeface="+mn-lt"/>
              </a:rPr>
              <a:t>Practical guidelines to support city mayors in the formulation and/or revision of their climate change-related strategies</a:t>
            </a:r>
            <a:r>
              <a:rPr lang="en-US" sz="1800" dirty="0" smtClean="0">
                <a:solidFill>
                  <a:schemeClr val="bg1"/>
                </a:solidFill>
                <a:latin typeface="+mn-lt"/>
              </a:rPr>
              <a:t>.</a:t>
            </a:r>
          </a:p>
          <a:p>
            <a:pPr>
              <a:lnSpc>
                <a:spcPct val="100000"/>
              </a:lnSpc>
            </a:pPr>
            <a:endParaRPr lang="en-US" sz="1800" dirty="0">
              <a:solidFill>
                <a:schemeClr val="bg1"/>
              </a:solidFill>
              <a:latin typeface="+mn-lt"/>
            </a:endParaRPr>
          </a:p>
          <a:p>
            <a:pPr>
              <a:lnSpc>
                <a:spcPct val="100000"/>
              </a:lnSpc>
            </a:pPr>
            <a:r>
              <a:rPr lang="en-US" sz="1400" b="1" dirty="0" smtClean="0">
                <a:solidFill>
                  <a:schemeClr val="bg1"/>
                </a:solidFill>
                <a:latin typeface="+mn-lt"/>
              </a:rPr>
              <a:t>GOAL</a:t>
            </a:r>
          </a:p>
          <a:p>
            <a:pPr>
              <a:lnSpc>
                <a:spcPct val="100000"/>
              </a:lnSpc>
            </a:pPr>
            <a:r>
              <a:rPr lang="en-US" sz="1400" dirty="0" smtClean="0">
                <a:solidFill>
                  <a:schemeClr val="bg1"/>
                </a:solidFill>
                <a:latin typeface="+mn-lt"/>
              </a:rPr>
              <a:t>Encourage </a:t>
            </a:r>
            <a:r>
              <a:rPr lang="en-US" sz="1400" dirty="0">
                <a:solidFill>
                  <a:schemeClr val="bg1"/>
                </a:solidFill>
                <a:latin typeface="+mn-lt"/>
              </a:rPr>
              <a:t>and support concrete actions of the local government aimed at tackling climate change.</a:t>
            </a:r>
          </a:p>
        </p:txBody>
      </p:sp>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3435" y="2367080"/>
            <a:ext cx="2097024" cy="2097024"/>
          </a:xfrm>
          <a:prstGeom prst="rect">
            <a:avLst/>
          </a:prstGeom>
        </p:spPr>
      </p:pic>
      <p:cxnSp>
        <p:nvCxnSpPr>
          <p:cNvPr id="12" name="Straight Connector 11"/>
          <p:cNvCxnSpPr/>
          <p:nvPr/>
        </p:nvCxnSpPr>
        <p:spPr>
          <a:xfrm>
            <a:off x="-1" y="1349822"/>
            <a:ext cx="1223962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itle 1"/>
          <p:cNvSpPr txBox="1">
            <a:spLocks/>
          </p:cNvSpPr>
          <p:nvPr/>
        </p:nvSpPr>
        <p:spPr>
          <a:xfrm>
            <a:off x="8647423" y="2481641"/>
            <a:ext cx="2574190" cy="3655366"/>
          </a:xfrm>
          <a:prstGeom prst="rect">
            <a:avLst/>
          </a:prstGeom>
        </p:spPr>
        <p:txBody>
          <a:bodyPr vert="horz" lIns="91440" tIns="45720" rIns="91440" bIns="45720" rtlCol="0" anchor="t">
            <a:noAutofit/>
          </a:bodyPr>
          <a:lstStyle>
            <a:lvl1pPr algn="l" defTabSz="917966" rtl="0" eaLnBrk="1" latinLnBrk="0" hangingPunct="1">
              <a:lnSpc>
                <a:spcPct val="90000"/>
              </a:lnSpc>
              <a:spcBef>
                <a:spcPct val="0"/>
              </a:spcBef>
              <a:buNone/>
              <a:defRPr sz="4417" kern="1200">
                <a:solidFill>
                  <a:schemeClr val="tx1"/>
                </a:solidFill>
                <a:latin typeface="+mj-lt"/>
                <a:ea typeface="+mj-ea"/>
                <a:cs typeface="+mj-cs"/>
              </a:defRPr>
            </a:lvl1pPr>
          </a:lstStyle>
          <a:p>
            <a:pPr>
              <a:lnSpc>
                <a:spcPct val="100000"/>
              </a:lnSpc>
            </a:pPr>
            <a:r>
              <a:rPr lang="en-US" sz="1100" dirty="0">
                <a:solidFill>
                  <a:schemeClr val="bg1"/>
                </a:solidFill>
                <a:latin typeface="+mn-lt"/>
              </a:rPr>
              <a:t>Show how global climate change affects cities and the relationship of cities with this agenda, presenting examples of climate threats and how municipalities may be impacted</a:t>
            </a:r>
            <a:r>
              <a:rPr lang="en-US" sz="1100" dirty="0" smtClean="0">
                <a:solidFill>
                  <a:schemeClr val="bg1"/>
                </a:solidFill>
                <a:latin typeface="+mn-lt"/>
              </a:rPr>
              <a:t>.</a:t>
            </a:r>
          </a:p>
          <a:p>
            <a:pPr>
              <a:lnSpc>
                <a:spcPct val="100000"/>
              </a:lnSpc>
            </a:pPr>
            <a:endParaRPr lang="en-US" sz="1100" dirty="0">
              <a:solidFill>
                <a:schemeClr val="bg1"/>
              </a:solidFill>
              <a:latin typeface="+mn-lt"/>
            </a:endParaRPr>
          </a:p>
          <a:p>
            <a:pPr>
              <a:lnSpc>
                <a:spcPct val="100000"/>
              </a:lnSpc>
            </a:pPr>
            <a:r>
              <a:rPr lang="en-US" sz="1100" dirty="0" smtClean="0">
                <a:solidFill>
                  <a:schemeClr val="bg1"/>
                </a:solidFill>
                <a:latin typeface="+mn-lt"/>
              </a:rPr>
              <a:t>Present </a:t>
            </a:r>
            <a:r>
              <a:rPr lang="en-US" sz="1100" dirty="0">
                <a:solidFill>
                  <a:schemeClr val="bg1"/>
                </a:solidFill>
                <a:latin typeface="+mn-lt"/>
              </a:rPr>
              <a:t>the importance and the advantages for cities to incorporate climate issues into city planning and into strategic sectors for local development</a:t>
            </a:r>
            <a:r>
              <a:rPr lang="en-US" sz="1100" dirty="0" smtClean="0">
                <a:solidFill>
                  <a:schemeClr val="bg1"/>
                </a:solidFill>
                <a:latin typeface="+mn-lt"/>
              </a:rPr>
              <a:t>.</a:t>
            </a:r>
          </a:p>
          <a:p>
            <a:pPr>
              <a:lnSpc>
                <a:spcPct val="100000"/>
              </a:lnSpc>
            </a:pPr>
            <a:endParaRPr lang="en-US" sz="1100" dirty="0">
              <a:solidFill>
                <a:schemeClr val="bg1"/>
              </a:solidFill>
              <a:latin typeface="+mn-lt"/>
            </a:endParaRPr>
          </a:p>
          <a:p>
            <a:pPr>
              <a:lnSpc>
                <a:spcPct val="100000"/>
              </a:lnSpc>
            </a:pPr>
            <a:r>
              <a:rPr lang="en-US" sz="1100" dirty="0" smtClean="0">
                <a:solidFill>
                  <a:schemeClr val="bg1"/>
                </a:solidFill>
                <a:latin typeface="+mn-lt"/>
              </a:rPr>
              <a:t>Gather </a:t>
            </a:r>
            <a:r>
              <a:rPr lang="en-US" sz="1100" dirty="0">
                <a:solidFill>
                  <a:schemeClr val="bg1"/>
                </a:solidFill>
                <a:latin typeface="+mn-lt"/>
              </a:rPr>
              <a:t>important knowledge and methodologies offered by renowned organizations in the area: ICLEI – Local Governments for Sustainability and Sustainable Cities Program GCC Methodology – </a:t>
            </a:r>
            <a:r>
              <a:rPr lang="en-US" sz="1100" dirty="0" err="1">
                <a:solidFill>
                  <a:schemeClr val="bg1"/>
                </a:solidFill>
                <a:latin typeface="+mn-lt"/>
              </a:rPr>
              <a:t>GreenClimateCities</a:t>
            </a:r>
            <a:r>
              <a:rPr lang="en-US" sz="1100" dirty="0">
                <a:solidFill>
                  <a:schemeClr val="bg1"/>
                </a:solidFill>
                <a:latin typeface="+mn-lt"/>
              </a:rPr>
              <a:t>, developed by ICLEI – Local Governments for Sustainability</a:t>
            </a:r>
            <a:r>
              <a:rPr lang="en-US" sz="1100" dirty="0" smtClean="0">
                <a:solidFill>
                  <a:schemeClr val="bg1"/>
                </a:solidFill>
                <a:latin typeface="+mn-lt"/>
              </a:rPr>
              <a:t>.</a:t>
            </a:r>
          </a:p>
          <a:p>
            <a:pPr>
              <a:lnSpc>
                <a:spcPct val="100000"/>
              </a:lnSpc>
            </a:pPr>
            <a:endParaRPr lang="en-US" sz="1100" dirty="0">
              <a:solidFill>
                <a:schemeClr val="bg1"/>
              </a:solidFill>
              <a:latin typeface="+mn-lt"/>
            </a:endParaRPr>
          </a:p>
          <a:p>
            <a:pPr>
              <a:lnSpc>
                <a:spcPct val="100000"/>
              </a:lnSpc>
            </a:pPr>
            <a:r>
              <a:rPr lang="en-US" sz="1100" dirty="0" smtClean="0">
                <a:solidFill>
                  <a:schemeClr val="bg1"/>
                </a:solidFill>
                <a:latin typeface="+mn-lt"/>
              </a:rPr>
              <a:t>Examples </a:t>
            </a:r>
            <a:r>
              <a:rPr lang="en-US" sz="1100" dirty="0">
                <a:solidFill>
                  <a:schemeClr val="bg1"/>
                </a:solidFill>
                <a:latin typeface="+mn-lt"/>
              </a:rPr>
              <a:t>of cities and national governments that are advancing the climate agenda.</a:t>
            </a:r>
          </a:p>
        </p:txBody>
      </p:sp>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72366" y="5798260"/>
            <a:ext cx="487680" cy="487680"/>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72366" y="4313318"/>
            <a:ext cx="487680" cy="487680"/>
          </a:xfrm>
          <a:prstGeom prst="rect">
            <a:avLst/>
          </a:prstGeom>
        </p:spPr>
      </p:pic>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72366" y="3463360"/>
            <a:ext cx="487680" cy="487680"/>
          </a:xfrm>
          <a:prstGeom prst="rect">
            <a:avLst/>
          </a:prstGeom>
        </p:spPr>
      </p:pic>
      <p:pic>
        <p:nvPicPr>
          <p:cNvPr id="19" name="Pictur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72366" y="2469984"/>
            <a:ext cx="487680" cy="487680"/>
          </a:xfrm>
          <a:prstGeom prst="rect">
            <a:avLst/>
          </a:prstGeom>
        </p:spPr>
      </p:pic>
      <p:pic>
        <p:nvPicPr>
          <p:cNvPr id="6" name="Picture 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6763657"/>
            <a:ext cx="12239625" cy="792406"/>
          </a:xfrm>
          <a:prstGeom prst="rect">
            <a:avLst/>
          </a:prstGeom>
        </p:spPr>
      </p:pic>
      <p:sp>
        <p:nvSpPr>
          <p:cNvPr id="20" name="object 10"/>
          <p:cNvSpPr/>
          <p:nvPr/>
        </p:nvSpPr>
        <p:spPr>
          <a:xfrm>
            <a:off x="7264806" y="7024319"/>
            <a:ext cx="806335" cy="358368"/>
          </a:xfrm>
          <a:prstGeom prst="rect">
            <a:avLst/>
          </a:prstGeom>
          <a:blipFill>
            <a:blip r:embed="rId13" cstate="print"/>
            <a:stretch>
              <a:fillRect/>
            </a:stretch>
          </a:blipFill>
        </p:spPr>
        <p:txBody>
          <a:bodyPr wrap="square" lIns="0" tIns="0" rIns="0" bIns="0" rtlCol="0"/>
          <a:lstStyle/>
          <a:p>
            <a:endParaRPr/>
          </a:p>
        </p:txBody>
      </p:sp>
      <p:sp>
        <p:nvSpPr>
          <p:cNvPr id="21" name="object 11"/>
          <p:cNvSpPr/>
          <p:nvPr/>
        </p:nvSpPr>
        <p:spPr>
          <a:xfrm>
            <a:off x="5165513" y="7015645"/>
            <a:ext cx="375770" cy="374624"/>
          </a:xfrm>
          <a:prstGeom prst="rect">
            <a:avLst/>
          </a:prstGeom>
          <a:blipFill>
            <a:blip r:embed="rId14" cstate="print"/>
            <a:stretch>
              <a:fillRect/>
            </a:stretch>
          </a:blipFill>
        </p:spPr>
        <p:txBody>
          <a:bodyPr wrap="square" lIns="0" tIns="0" rIns="0" bIns="0" rtlCol="0"/>
          <a:lstStyle/>
          <a:p>
            <a:endParaRPr/>
          </a:p>
        </p:txBody>
      </p:sp>
      <p:sp>
        <p:nvSpPr>
          <p:cNvPr id="22" name="object 12"/>
          <p:cNvSpPr/>
          <p:nvPr/>
        </p:nvSpPr>
        <p:spPr>
          <a:xfrm>
            <a:off x="5619423" y="7052651"/>
            <a:ext cx="545680" cy="301715"/>
          </a:xfrm>
          <a:prstGeom prst="rect">
            <a:avLst/>
          </a:prstGeom>
          <a:blipFill>
            <a:blip r:embed="rId15" cstate="print"/>
            <a:stretch>
              <a:fillRect/>
            </a:stretch>
          </a:blipFill>
        </p:spPr>
        <p:txBody>
          <a:bodyPr wrap="square" lIns="0" tIns="0" rIns="0" bIns="0" rtlCol="0"/>
          <a:lstStyle/>
          <a:p>
            <a:endParaRPr/>
          </a:p>
        </p:txBody>
      </p:sp>
      <p:sp>
        <p:nvSpPr>
          <p:cNvPr id="23" name="object 13"/>
          <p:cNvSpPr/>
          <p:nvPr/>
        </p:nvSpPr>
        <p:spPr>
          <a:xfrm>
            <a:off x="3096322" y="7024319"/>
            <a:ext cx="638594" cy="374888"/>
          </a:xfrm>
          <a:prstGeom prst="rect">
            <a:avLst/>
          </a:prstGeom>
          <a:blipFill>
            <a:blip r:embed="rId16"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0859411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9926" y="1545481"/>
            <a:ext cx="9951720" cy="5218176"/>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084" y="5088285"/>
            <a:ext cx="1143660" cy="1479413"/>
          </a:xfrm>
          <a:prstGeom prst="rect">
            <a:avLst/>
          </a:prstGeom>
        </p:spPr>
      </p:pic>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0" y="0"/>
            <a:ext cx="12239625" cy="1337947"/>
          </a:xfrm>
        </p:spPr>
      </p:pic>
      <p:sp>
        <p:nvSpPr>
          <p:cNvPr id="2" name="Title 1"/>
          <p:cNvSpPr>
            <a:spLocks noGrp="1"/>
          </p:cNvSpPr>
          <p:nvPr>
            <p:ph type="title"/>
          </p:nvPr>
        </p:nvSpPr>
        <p:spPr>
          <a:xfrm>
            <a:off x="0" y="0"/>
            <a:ext cx="12239625" cy="1337947"/>
          </a:xfrm>
        </p:spPr>
        <p:txBody>
          <a:bodyPr>
            <a:normAutofit/>
          </a:bodyPr>
          <a:lstStyle/>
          <a:p>
            <a:pPr algn="ctr"/>
            <a:r>
              <a:rPr lang="en-US" sz="3200" dirty="0" smtClean="0">
                <a:solidFill>
                  <a:srgbClr val="55A8D1"/>
                </a:solidFill>
                <a:latin typeface="+mn-lt"/>
              </a:rPr>
              <a:t>TOOLS – GUIDELINES FOR LOCAL ACTION FOR THE CLIMATE</a:t>
            </a:r>
            <a:endParaRPr lang="en-US" sz="3200" dirty="0">
              <a:solidFill>
                <a:srgbClr val="55A8D1"/>
              </a:solidFill>
              <a:latin typeface="+mn-lt"/>
            </a:endParaRP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8402" y="2367080"/>
            <a:ext cx="2097024" cy="2097024"/>
          </a:xfrm>
          <a:prstGeom prst="rect">
            <a:avLst/>
          </a:prstGeom>
        </p:spPr>
      </p:pic>
      <p:cxnSp>
        <p:nvCxnSpPr>
          <p:cNvPr id="12" name="Straight Connector 11"/>
          <p:cNvCxnSpPr/>
          <p:nvPr/>
        </p:nvCxnSpPr>
        <p:spPr>
          <a:xfrm>
            <a:off x="-1" y="1349822"/>
            <a:ext cx="1223962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763657"/>
            <a:ext cx="12239625" cy="792406"/>
          </a:xfrm>
          <a:prstGeom prst="rect">
            <a:avLst/>
          </a:prstGeom>
        </p:spPr>
      </p:pic>
      <p:sp>
        <p:nvSpPr>
          <p:cNvPr id="10" name="object 10"/>
          <p:cNvSpPr/>
          <p:nvPr/>
        </p:nvSpPr>
        <p:spPr>
          <a:xfrm>
            <a:off x="7264806" y="7024319"/>
            <a:ext cx="806335" cy="358368"/>
          </a:xfrm>
          <a:prstGeom prst="rect">
            <a:avLst/>
          </a:prstGeom>
          <a:blipFill>
            <a:blip r:embed="rId8" cstate="print"/>
            <a:stretch>
              <a:fillRect/>
            </a:stretch>
          </a:blipFill>
        </p:spPr>
        <p:txBody>
          <a:bodyPr wrap="square" lIns="0" tIns="0" rIns="0" bIns="0" rtlCol="0"/>
          <a:lstStyle/>
          <a:p>
            <a:endParaRPr/>
          </a:p>
        </p:txBody>
      </p:sp>
      <p:sp>
        <p:nvSpPr>
          <p:cNvPr id="13" name="object 11"/>
          <p:cNvSpPr/>
          <p:nvPr/>
        </p:nvSpPr>
        <p:spPr>
          <a:xfrm>
            <a:off x="5165513" y="7015645"/>
            <a:ext cx="375770" cy="374624"/>
          </a:xfrm>
          <a:prstGeom prst="rect">
            <a:avLst/>
          </a:prstGeom>
          <a:blipFill>
            <a:blip r:embed="rId9" cstate="print"/>
            <a:stretch>
              <a:fillRect/>
            </a:stretch>
          </a:blipFill>
        </p:spPr>
        <p:txBody>
          <a:bodyPr wrap="square" lIns="0" tIns="0" rIns="0" bIns="0" rtlCol="0"/>
          <a:lstStyle/>
          <a:p>
            <a:endParaRPr/>
          </a:p>
        </p:txBody>
      </p:sp>
      <p:sp>
        <p:nvSpPr>
          <p:cNvPr id="15" name="object 12"/>
          <p:cNvSpPr/>
          <p:nvPr/>
        </p:nvSpPr>
        <p:spPr>
          <a:xfrm>
            <a:off x="5619423" y="7052651"/>
            <a:ext cx="545680" cy="301715"/>
          </a:xfrm>
          <a:prstGeom prst="rect">
            <a:avLst/>
          </a:prstGeom>
          <a:blipFill>
            <a:blip r:embed="rId10" cstate="print"/>
            <a:stretch>
              <a:fillRect/>
            </a:stretch>
          </a:blipFill>
        </p:spPr>
        <p:txBody>
          <a:bodyPr wrap="square" lIns="0" tIns="0" rIns="0" bIns="0" rtlCol="0"/>
          <a:lstStyle/>
          <a:p>
            <a:endParaRPr/>
          </a:p>
        </p:txBody>
      </p:sp>
      <p:sp>
        <p:nvSpPr>
          <p:cNvPr id="16" name="object 13"/>
          <p:cNvSpPr/>
          <p:nvPr/>
        </p:nvSpPr>
        <p:spPr>
          <a:xfrm>
            <a:off x="3096322" y="7024319"/>
            <a:ext cx="638594" cy="374888"/>
          </a:xfrm>
          <a:prstGeom prst="rect">
            <a:avLst/>
          </a:prstGeom>
          <a:blipFill>
            <a:blip r:embed="rId11"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6796048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239625" cy="1337947"/>
          </a:xfrm>
        </p:spPr>
      </p:pic>
      <p:sp>
        <p:nvSpPr>
          <p:cNvPr id="2" name="Title 1"/>
          <p:cNvSpPr>
            <a:spLocks noGrp="1"/>
          </p:cNvSpPr>
          <p:nvPr>
            <p:ph type="title"/>
          </p:nvPr>
        </p:nvSpPr>
        <p:spPr>
          <a:xfrm>
            <a:off x="0" y="0"/>
            <a:ext cx="12239625" cy="1337947"/>
          </a:xfrm>
        </p:spPr>
        <p:txBody>
          <a:bodyPr>
            <a:normAutofit/>
          </a:bodyPr>
          <a:lstStyle/>
          <a:p>
            <a:pPr algn="ctr"/>
            <a:r>
              <a:rPr lang="en-US" sz="3200" dirty="0" smtClean="0">
                <a:solidFill>
                  <a:srgbClr val="55A8D1"/>
                </a:solidFill>
                <a:latin typeface="+mn-lt"/>
              </a:rPr>
              <a:t>TOOLS – GUIDELINES FOR THE DEVELOPMENT OF INEQUALITY MAPS</a:t>
            </a:r>
            <a:endParaRPr lang="en-US" sz="3200" dirty="0">
              <a:solidFill>
                <a:srgbClr val="55A8D1"/>
              </a:solidFill>
              <a:latin typeface="+mn-lt"/>
            </a:endParaRPr>
          </a:p>
        </p:txBody>
      </p:sp>
      <p:cxnSp>
        <p:nvCxnSpPr>
          <p:cNvPr id="12" name="Straight Connector 11"/>
          <p:cNvCxnSpPr/>
          <p:nvPr/>
        </p:nvCxnSpPr>
        <p:spPr>
          <a:xfrm>
            <a:off x="-11576" y="1349822"/>
            <a:ext cx="1223962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763657"/>
            <a:ext cx="12239625" cy="79240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763657"/>
            <a:ext cx="12239625" cy="792406"/>
          </a:xfrm>
          <a:prstGeom prst="rect">
            <a:avLst/>
          </a:prstGeom>
        </p:spPr>
      </p:pic>
      <p:pic>
        <p:nvPicPr>
          <p:cNvPr id="5" name="Imagem 4"/>
          <p:cNvPicPr>
            <a:picLocks noChangeAspect="1"/>
          </p:cNvPicPr>
          <p:nvPr/>
        </p:nvPicPr>
        <p:blipFill rotWithShape="1">
          <a:blip r:embed="rId6"/>
          <a:srcRect l="1910" t="18746" r="23594" b="7505"/>
          <a:stretch/>
        </p:blipFill>
        <p:spPr>
          <a:xfrm>
            <a:off x="1082040" y="1361698"/>
            <a:ext cx="10241280" cy="5526782"/>
          </a:xfrm>
          <a:prstGeom prst="rect">
            <a:avLst/>
          </a:prstGeom>
        </p:spPr>
      </p:pic>
    </p:spTree>
    <p:extLst>
      <p:ext uri="{BB962C8B-B14F-4D97-AF65-F5344CB8AC3E}">
        <p14:creationId xmlns:p14="http://schemas.microsoft.com/office/powerpoint/2010/main" val="7997243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239625" cy="1337947"/>
          </a:xfrm>
        </p:spPr>
      </p:pic>
      <p:sp>
        <p:nvSpPr>
          <p:cNvPr id="2" name="Title 1"/>
          <p:cNvSpPr>
            <a:spLocks noGrp="1"/>
          </p:cNvSpPr>
          <p:nvPr>
            <p:ph type="title"/>
          </p:nvPr>
        </p:nvSpPr>
        <p:spPr>
          <a:xfrm>
            <a:off x="0" y="0"/>
            <a:ext cx="12239625" cy="1337947"/>
          </a:xfrm>
        </p:spPr>
        <p:txBody>
          <a:bodyPr>
            <a:normAutofit/>
          </a:bodyPr>
          <a:lstStyle/>
          <a:p>
            <a:pPr algn="ctr"/>
            <a:r>
              <a:rPr lang="en-US" sz="3200" dirty="0" smtClean="0">
                <a:solidFill>
                  <a:srgbClr val="55A8D1"/>
                </a:solidFill>
                <a:latin typeface="+mn-lt"/>
              </a:rPr>
              <a:t>TOOLS – GUIDELINES FOR THE DEVELOPMENT OF INEQUALITY MAPS</a:t>
            </a:r>
            <a:endParaRPr lang="en-US" sz="3200" dirty="0">
              <a:solidFill>
                <a:srgbClr val="55A8D1"/>
              </a:solidFill>
              <a:latin typeface="+mn-lt"/>
            </a:endParaRPr>
          </a:p>
        </p:txBody>
      </p:sp>
      <p:cxnSp>
        <p:nvCxnSpPr>
          <p:cNvPr id="12" name="Straight Connector 11"/>
          <p:cNvCxnSpPr/>
          <p:nvPr/>
        </p:nvCxnSpPr>
        <p:spPr>
          <a:xfrm>
            <a:off x="-11576" y="1349822"/>
            <a:ext cx="1223962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763657"/>
            <a:ext cx="12239625" cy="79240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763657"/>
            <a:ext cx="12239625" cy="792406"/>
          </a:xfrm>
          <a:prstGeom prst="rect">
            <a:avLst/>
          </a:prstGeom>
        </p:spPr>
      </p:pic>
      <p:pic>
        <p:nvPicPr>
          <p:cNvPr id="5" name="Imagem 4"/>
          <p:cNvPicPr>
            <a:picLocks noChangeAspect="1"/>
          </p:cNvPicPr>
          <p:nvPr/>
        </p:nvPicPr>
        <p:blipFill rotWithShape="1">
          <a:blip r:embed="rId6"/>
          <a:srcRect l="1676" t="17288" r="23594" b="9587"/>
          <a:stretch/>
        </p:blipFill>
        <p:spPr>
          <a:xfrm>
            <a:off x="1066800" y="1337947"/>
            <a:ext cx="9723120" cy="5349241"/>
          </a:xfrm>
          <a:prstGeom prst="rect">
            <a:avLst/>
          </a:prstGeom>
        </p:spPr>
      </p:pic>
    </p:spTree>
    <p:extLst>
      <p:ext uri="{BB962C8B-B14F-4D97-AF65-F5344CB8AC3E}">
        <p14:creationId xmlns:p14="http://schemas.microsoft.com/office/powerpoint/2010/main" val="19174271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239625" cy="1337947"/>
          </a:xfrm>
        </p:spPr>
      </p:pic>
      <p:sp>
        <p:nvSpPr>
          <p:cNvPr id="2" name="Title 1"/>
          <p:cNvSpPr>
            <a:spLocks noGrp="1"/>
          </p:cNvSpPr>
          <p:nvPr>
            <p:ph type="title"/>
          </p:nvPr>
        </p:nvSpPr>
        <p:spPr>
          <a:xfrm>
            <a:off x="0" y="0"/>
            <a:ext cx="12239625" cy="1337947"/>
          </a:xfrm>
        </p:spPr>
        <p:txBody>
          <a:bodyPr>
            <a:normAutofit/>
          </a:bodyPr>
          <a:lstStyle/>
          <a:p>
            <a:pPr algn="ctr"/>
            <a:r>
              <a:rPr lang="en-US" sz="3200" dirty="0" smtClean="0">
                <a:solidFill>
                  <a:srgbClr val="55A8D1"/>
                </a:solidFill>
                <a:latin typeface="+mn-lt"/>
              </a:rPr>
              <a:t>TOOLS – GUIDELINES FOR THE DEVELOPMENT OF INEQUALITY MAPS</a:t>
            </a:r>
            <a:endParaRPr lang="en-US" sz="3200" dirty="0">
              <a:solidFill>
                <a:srgbClr val="55A8D1"/>
              </a:solidFill>
              <a:latin typeface="+mn-lt"/>
            </a:endParaRPr>
          </a:p>
        </p:txBody>
      </p:sp>
      <p:cxnSp>
        <p:nvCxnSpPr>
          <p:cNvPr id="12" name="Straight Connector 11"/>
          <p:cNvCxnSpPr/>
          <p:nvPr/>
        </p:nvCxnSpPr>
        <p:spPr>
          <a:xfrm>
            <a:off x="-11576" y="1349822"/>
            <a:ext cx="1223962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763657"/>
            <a:ext cx="12239625" cy="79240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763657"/>
            <a:ext cx="12239625" cy="792406"/>
          </a:xfrm>
          <a:prstGeom prst="rect">
            <a:avLst/>
          </a:prstGeom>
        </p:spPr>
      </p:pic>
      <p:pic>
        <p:nvPicPr>
          <p:cNvPr id="3" name="Imagem 2"/>
          <p:cNvPicPr>
            <a:picLocks noChangeAspect="1"/>
          </p:cNvPicPr>
          <p:nvPr/>
        </p:nvPicPr>
        <p:blipFill rotWithShape="1">
          <a:blip r:embed="rId6"/>
          <a:srcRect l="1390" t="16871" r="22395" b="7705"/>
          <a:stretch/>
        </p:blipFill>
        <p:spPr>
          <a:xfrm>
            <a:off x="977461" y="1337947"/>
            <a:ext cx="9916511" cy="5517407"/>
          </a:xfrm>
          <a:prstGeom prst="rect">
            <a:avLst/>
          </a:prstGeom>
        </p:spPr>
      </p:pic>
    </p:spTree>
    <p:extLst>
      <p:ext uri="{BB962C8B-B14F-4D97-AF65-F5344CB8AC3E}">
        <p14:creationId xmlns:p14="http://schemas.microsoft.com/office/powerpoint/2010/main" val="15528097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239625" cy="1337947"/>
          </a:xfrm>
        </p:spPr>
      </p:pic>
      <p:sp>
        <p:nvSpPr>
          <p:cNvPr id="2" name="Title 1"/>
          <p:cNvSpPr>
            <a:spLocks noGrp="1"/>
          </p:cNvSpPr>
          <p:nvPr>
            <p:ph type="title"/>
          </p:nvPr>
        </p:nvSpPr>
        <p:spPr>
          <a:xfrm>
            <a:off x="0" y="0"/>
            <a:ext cx="12239625" cy="1337947"/>
          </a:xfrm>
        </p:spPr>
        <p:txBody>
          <a:bodyPr>
            <a:normAutofit/>
          </a:bodyPr>
          <a:lstStyle/>
          <a:p>
            <a:pPr algn="ctr"/>
            <a:r>
              <a:rPr lang="en-US" sz="3200" dirty="0" smtClean="0">
                <a:solidFill>
                  <a:srgbClr val="55A8D1"/>
                </a:solidFill>
                <a:latin typeface="+mn-lt"/>
              </a:rPr>
              <a:t>TOOLS – GUIDELINES FOR THE DEVELOPMENT OF INEQUALITY MAPS</a:t>
            </a:r>
            <a:endParaRPr lang="en-US" sz="3200" dirty="0">
              <a:solidFill>
                <a:srgbClr val="55A8D1"/>
              </a:solidFill>
              <a:latin typeface="+mn-lt"/>
            </a:endParaRPr>
          </a:p>
        </p:txBody>
      </p:sp>
      <p:cxnSp>
        <p:nvCxnSpPr>
          <p:cNvPr id="12" name="Straight Connector 11"/>
          <p:cNvCxnSpPr/>
          <p:nvPr/>
        </p:nvCxnSpPr>
        <p:spPr>
          <a:xfrm>
            <a:off x="-11576" y="1349822"/>
            <a:ext cx="1223962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763657"/>
            <a:ext cx="12239625" cy="79240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763657"/>
            <a:ext cx="12239625" cy="792406"/>
          </a:xfrm>
          <a:prstGeom prst="rect">
            <a:avLst/>
          </a:prstGeom>
        </p:spPr>
      </p:pic>
      <p:pic>
        <p:nvPicPr>
          <p:cNvPr id="5" name="Imagem 4"/>
          <p:cNvPicPr>
            <a:picLocks noChangeAspect="1"/>
          </p:cNvPicPr>
          <p:nvPr/>
        </p:nvPicPr>
        <p:blipFill rotWithShape="1">
          <a:blip r:embed="rId6"/>
          <a:srcRect l="2116" t="17941" r="23607" b="8352"/>
          <a:stretch/>
        </p:blipFill>
        <p:spPr>
          <a:xfrm>
            <a:off x="1276105" y="1337947"/>
            <a:ext cx="9664262" cy="5391808"/>
          </a:xfrm>
          <a:prstGeom prst="rect">
            <a:avLst/>
          </a:prstGeom>
        </p:spPr>
      </p:pic>
    </p:spTree>
    <p:extLst>
      <p:ext uri="{BB962C8B-B14F-4D97-AF65-F5344CB8AC3E}">
        <p14:creationId xmlns:p14="http://schemas.microsoft.com/office/powerpoint/2010/main" val="3786624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239625" cy="1337947"/>
          </a:xfrm>
        </p:spPr>
      </p:pic>
      <p:sp>
        <p:nvSpPr>
          <p:cNvPr id="2" name="Title 1"/>
          <p:cNvSpPr>
            <a:spLocks noGrp="1"/>
          </p:cNvSpPr>
          <p:nvPr>
            <p:ph type="title"/>
          </p:nvPr>
        </p:nvSpPr>
        <p:spPr>
          <a:xfrm>
            <a:off x="0" y="0"/>
            <a:ext cx="12239625" cy="1337947"/>
          </a:xfrm>
        </p:spPr>
        <p:txBody>
          <a:bodyPr>
            <a:normAutofit/>
          </a:bodyPr>
          <a:lstStyle/>
          <a:p>
            <a:pPr algn="ctr"/>
            <a:r>
              <a:rPr lang="en-US" sz="3200" dirty="0">
                <a:solidFill>
                  <a:srgbClr val="55A8D1"/>
                </a:solidFill>
              </a:rPr>
              <a:t>SUSTAINABLE CITIES PROGRAM CYCLE</a:t>
            </a:r>
            <a:endParaRPr lang="en-US" sz="3200" dirty="0">
              <a:solidFill>
                <a:srgbClr val="55A8D1"/>
              </a:solidFill>
              <a:latin typeface="+mn-l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52338"/>
            <a:ext cx="12079224" cy="81381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763657"/>
            <a:ext cx="12239625" cy="79240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763657"/>
            <a:ext cx="12239625" cy="792406"/>
          </a:xfrm>
          <a:prstGeom prst="rect">
            <a:avLst/>
          </a:prstGeom>
        </p:spPr>
      </p:pic>
      <p:sp>
        <p:nvSpPr>
          <p:cNvPr id="26" name="Title 1"/>
          <p:cNvSpPr txBox="1">
            <a:spLocks/>
          </p:cNvSpPr>
          <p:nvPr/>
        </p:nvSpPr>
        <p:spPr>
          <a:xfrm>
            <a:off x="2499361" y="1824182"/>
            <a:ext cx="6355080" cy="4655954"/>
          </a:xfrm>
          <a:prstGeom prst="rect">
            <a:avLst/>
          </a:prstGeom>
        </p:spPr>
        <p:txBody>
          <a:bodyPr vert="horz" lIns="91440" tIns="45720" rIns="91440" bIns="45720" rtlCol="0" anchor="t">
            <a:noAutofit/>
          </a:bodyPr>
          <a:lstStyle>
            <a:lvl1pPr algn="l" defTabSz="917966" rtl="0" eaLnBrk="1" latinLnBrk="0" hangingPunct="1">
              <a:lnSpc>
                <a:spcPct val="90000"/>
              </a:lnSpc>
              <a:spcBef>
                <a:spcPct val="0"/>
              </a:spcBef>
              <a:buNone/>
              <a:defRPr sz="4417" kern="1200">
                <a:solidFill>
                  <a:schemeClr val="tx1"/>
                </a:solidFill>
                <a:latin typeface="+mj-lt"/>
                <a:ea typeface="+mj-ea"/>
                <a:cs typeface="+mj-cs"/>
              </a:defRPr>
            </a:lvl1pPr>
          </a:lstStyle>
          <a:p>
            <a:pPr>
              <a:lnSpc>
                <a:spcPct val="100000"/>
              </a:lnSpc>
            </a:pPr>
            <a:r>
              <a:rPr lang="en-US" sz="2400" dirty="0" smtClean="0">
                <a:solidFill>
                  <a:srgbClr val="EB8B2D"/>
                </a:solidFill>
                <a:latin typeface="+mn-lt"/>
              </a:rPr>
              <a:t>PUBLIC POLICY</a:t>
            </a:r>
          </a:p>
          <a:p>
            <a:pPr>
              <a:lnSpc>
                <a:spcPct val="100000"/>
              </a:lnSpc>
            </a:pPr>
            <a:endParaRPr lang="en-US" sz="2400" dirty="0" smtClean="0">
              <a:solidFill>
                <a:srgbClr val="EB8B2D"/>
              </a:solidFill>
              <a:latin typeface="+mn-lt"/>
            </a:endParaRPr>
          </a:p>
          <a:p>
            <a:pPr>
              <a:lnSpc>
                <a:spcPct val="100000"/>
              </a:lnSpc>
            </a:pPr>
            <a:r>
              <a:rPr lang="en-US" sz="2000" dirty="0" smtClean="0">
                <a:solidFill>
                  <a:schemeClr val="bg1">
                    <a:lumMod val="50000"/>
                  </a:schemeClr>
                </a:solidFill>
              </a:rPr>
              <a:t>Amendment </a:t>
            </a:r>
            <a:r>
              <a:rPr lang="en-US" sz="2000" dirty="0">
                <a:solidFill>
                  <a:schemeClr val="bg1">
                    <a:lumMod val="50000"/>
                  </a:schemeClr>
                </a:solidFill>
              </a:rPr>
              <a:t>to the Organic Law of the Municipality – n. 30 (Goals Plan Law) </a:t>
            </a:r>
            <a:endParaRPr lang="en-US" sz="2000" dirty="0" smtClean="0">
              <a:solidFill>
                <a:schemeClr val="bg1">
                  <a:lumMod val="50000"/>
                </a:schemeClr>
              </a:solidFill>
            </a:endParaRPr>
          </a:p>
          <a:p>
            <a:pPr>
              <a:lnSpc>
                <a:spcPct val="100000"/>
              </a:lnSpc>
            </a:pPr>
            <a:endParaRPr lang="en-US" sz="2000" dirty="0" smtClean="0">
              <a:solidFill>
                <a:schemeClr val="bg1">
                  <a:lumMod val="50000"/>
                </a:schemeClr>
              </a:solidFill>
            </a:endParaRPr>
          </a:p>
          <a:p>
            <a:pPr>
              <a:lnSpc>
                <a:spcPct val="100000"/>
              </a:lnSpc>
            </a:pPr>
            <a:r>
              <a:rPr lang="en-US" sz="2000" dirty="0" smtClean="0">
                <a:solidFill>
                  <a:schemeClr val="bg1">
                    <a:lumMod val="50000"/>
                  </a:schemeClr>
                </a:solidFill>
              </a:rPr>
              <a:t>• </a:t>
            </a:r>
            <a:r>
              <a:rPr lang="en-US" sz="2000" dirty="0">
                <a:solidFill>
                  <a:schemeClr val="bg1">
                    <a:lumMod val="50000"/>
                  </a:schemeClr>
                </a:solidFill>
              </a:rPr>
              <a:t>Improve the planning and the management to the 04 years period of the </a:t>
            </a:r>
            <a:r>
              <a:rPr lang="en-US" sz="2000" dirty="0" smtClean="0">
                <a:solidFill>
                  <a:schemeClr val="bg1">
                    <a:lumMod val="50000"/>
                  </a:schemeClr>
                </a:solidFill>
              </a:rPr>
              <a:t>elected mayor;</a:t>
            </a:r>
          </a:p>
          <a:p>
            <a:pPr>
              <a:lnSpc>
                <a:spcPct val="100000"/>
              </a:lnSpc>
            </a:pPr>
            <a:endParaRPr lang="en-US" sz="2000" dirty="0">
              <a:solidFill>
                <a:schemeClr val="bg1">
                  <a:lumMod val="50000"/>
                </a:schemeClr>
              </a:solidFill>
            </a:endParaRPr>
          </a:p>
          <a:p>
            <a:pPr>
              <a:lnSpc>
                <a:spcPct val="100000"/>
              </a:lnSpc>
            </a:pPr>
            <a:r>
              <a:rPr lang="en-US" sz="2000" dirty="0">
                <a:solidFill>
                  <a:schemeClr val="bg1">
                    <a:lumMod val="50000"/>
                  </a:schemeClr>
                </a:solidFill>
              </a:rPr>
              <a:t>• Associate election campaign’s promises with the effective government program</a:t>
            </a:r>
            <a:r>
              <a:rPr lang="en-US" sz="2000" dirty="0" smtClean="0">
                <a:solidFill>
                  <a:schemeClr val="bg1">
                    <a:lumMod val="50000"/>
                  </a:schemeClr>
                </a:solidFill>
              </a:rPr>
              <a:t>;</a:t>
            </a:r>
          </a:p>
          <a:p>
            <a:pPr>
              <a:lnSpc>
                <a:spcPct val="100000"/>
              </a:lnSpc>
            </a:pPr>
            <a:endParaRPr lang="en-US" sz="2000" dirty="0">
              <a:solidFill>
                <a:schemeClr val="bg1">
                  <a:lumMod val="50000"/>
                </a:schemeClr>
              </a:solidFill>
            </a:endParaRPr>
          </a:p>
          <a:p>
            <a:pPr>
              <a:lnSpc>
                <a:spcPct val="100000"/>
              </a:lnSpc>
            </a:pPr>
            <a:r>
              <a:rPr lang="en-US" sz="2000" dirty="0">
                <a:solidFill>
                  <a:schemeClr val="bg1">
                    <a:lumMod val="50000"/>
                  </a:schemeClr>
                </a:solidFill>
              </a:rPr>
              <a:t>• Promote full conditions of monitoring, supervising and social </a:t>
            </a:r>
            <a:r>
              <a:rPr lang="en-US" sz="2000" dirty="0" smtClean="0">
                <a:solidFill>
                  <a:schemeClr val="bg1">
                    <a:lumMod val="50000"/>
                  </a:schemeClr>
                </a:solidFill>
              </a:rPr>
              <a:t>controlling </a:t>
            </a:r>
            <a:r>
              <a:rPr lang="en-US" sz="2000" dirty="0">
                <a:solidFill>
                  <a:schemeClr val="bg1">
                    <a:lumMod val="50000"/>
                  </a:schemeClr>
                </a:solidFill>
              </a:rPr>
              <a:t>on </a:t>
            </a:r>
            <a:r>
              <a:rPr lang="en-US" sz="2000" dirty="0" smtClean="0">
                <a:solidFill>
                  <a:schemeClr val="bg1">
                    <a:lumMod val="50000"/>
                  </a:schemeClr>
                </a:solidFill>
              </a:rPr>
              <a:t>the public </a:t>
            </a:r>
            <a:r>
              <a:rPr lang="en-US" sz="2000" dirty="0">
                <a:solidFill>
                  <a:schemeClr val="bg1">
                    <a:lumMod val="50000"/>
                  </a:schemeClr>
                </a:solidFill>
              </a:rPr>
              <a:t>policies execution;</a:t>
            </a:r>
          </a:p>
          <a:p>
            <a:pPr>
              <a:lnSpc>
                <a:spcPct val="100000"/>
              </a:lnSpc>
            </a:pPr>
            <a:r>
              <a:rPr lang="en-US" sz="2000" dirty="0">
                <a:solidFill>
                  <a:schemeClr val="bg1">
                    <a:lumMod val="50000"/>
                  </a:schemeClr>
                </a:solidFill>
              </a:rPr>
              <a:t>Several cities in Brazil have already approved the Amendment as the case of the city </a:t>
            </a:r>
            <a:r>
              <a:rPr lang="en-US" sz="2000" dirty="0" smtClean="0">
                <a:solidFill>
                  <a:schemeClr val="bg1">
                    <a:lumMod val="50000"/>
                  </a:schemeClr>
                </a:solidFill>
              </a:rPr>
              <a:t>of São </a:t>
            </a:r>
            <a:r>
              <a:rPr lang="en-US" sz="2000" dirty="0">
                <a:solidFill>
                  <a:schemeClr val="bg1">
                    <a:lumMod val="50000"/>
                  </a:schemeClr>
                </a:solidFill>
              </a:rPr>
              <a:t>Paulo. </a:t>
            </a: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8115" y="2417881"/>
            <a:ext cx="2097024" cy="2097024"/>
          </a:xfrm>
          <a:prstGeom prst="rect">
            <a:avLst/>
          </a:prstGeom>
        </p:spPr>
      </p:pic>
      <p:sp>
        <p:nvSpPr>
          <p:cNvPr id="3" name="Retângulo 2"/>
          <p:cNvSpPr/>
          <p:nvPr/>
        </p:nvSpPr>
        <p:spPr>
          <a:xfrm>
            <a:off x="9182100" y="2694484"/>
            <a:ext cx="2689860" cy="3785652"/>
          </a:xfrm>
          <a:prstGeom prst="rect">
            <a:avLst/>
          </a:prstGeom>
        </p:spPr>
        <p:txBody>
          <a:bodyPr wrap="square">
            <a:spAutoFit/>
          </a:bodyPr>
          <a:lstStyle/>
          <a:p>
            <a:pPr>
              <a:lnSpc>
                <a:spcPct val="100000"/>
              </a:lnSpc>
            </a:pPr>
            <a:r>
              <a:rPr lang="en-US" sz="2000" dirty="0">
                <a:solidFill>
                  <a:srgbClr val="EB8B2D"/>
                </a:solidFill>
              </a:rPr>
              <a:t>The </a:t>
            </a:r>
            <a:r>
              <a:rPr lang="en-US" sz="2000" dirty="0" smtClean="0">
                <a:solidFill>
                  <a:srgbClr val="EB8B2D"/>
                </a:solidFill>
              </a:rPr>
              <a:t>SCP </a:t>
            </a:r>
            <a:r>
              <a:rPr lang="en-US" sz="2000" dirty="0">
                <a:solidFill>
                  <a:srgbClr val="EB8B2D"/>
                </a:solidFill>
              </a:rPr>
              <a:t>also support the approval of the Proposals named “PEC 10/2011”</a:t>
            </a:r>
          </a:p>
          <a:p>
            <a:pPr>
              <a:lnSpc>
                <a:spcPct val="100000"/>
              </a:lnSpc>
            </a:pPr>
            <a:r>
              <a:rPr lang="en-US" sz="2000" dirty="0">
                <a:solidFill>
                  <a:srgbClr val="EB8B2D"/>
                </a:solidFill>
              </a:rPr>
              <a:t>and “PEC 52/2011” which aim the implantation of the Plan of Goals to all the</a:t>
            </a:r>
          </a:p>
          <a:p>
            <a:pPr>
              <a:lnSpc>
                <a:spcPct val="100000"/>
              </a:lnSpc>
            </a:pPr>
            <a:r>
              <a:rPr lang="en-US" sz="2000" dirty="0">
                <a:solidFill>
                  <a:srgbClr val="EB8B2D"/>
                </a:solidFill>
              </a:rPr>
              <a:t>managements, being municipal, state or federal.</a:t>
            </a:r>
          </a:p>
          <a:p>
            <a:pPr>
              <a:lnSpc>
                <a:spcPct val="100000"/>
              </a:lnSpc>
            </a:pPr>
            <a:endParaRPr lang="en-US" sz="2000" dirty="0">
              <a:solidFill>
                <a:srgbClr val="EB8B2D"/>
              </a:solidFill>
            </a:endParaRPr>
          </a:p>
        </p:txBody>
      </p:sp>
    </p:spTree>
    <p:extLst>
      <p:ext uri="{BB962C8B-B14F-4D97-AF65-F5344CB8AC3E}">
        <p14:creationId xmlns:p14="http://schemas.microsoft.com/office/powerpoint/2010/main" val="8079383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239625" cy="1337947"/>
          </a:xfrm>
        </p:spPr>
      </p:pic>
      <p:sp>
        <p:nvSpPr>
          <p:cNvPr id="2" name="Title 1"/>
          <p:cNvSpPr>
            <a:spLocks noGrp="1"/>
          </p:cNvSpPr>
          <p:nvPr>
            <p:ph type="title"/>
          </p:nvPr>
        </p:nvSpPr>
        <p:spPr>
          <a:xfrm>
            <a:off x="0" y="0"/>
            <a:ext cx="12239625" cy="1337947"/>
          </a:xfrm>
        </p:spPr>
        <p:txBody>
          <a:bodyPr>
            <a:normAutofit/>
          </a:bodyPr>
          <a:lstStyle/>
          <a:p>
            <a:pPr algn="ctr"/>
            <a:r>
              <a:rPr lang="en-US" sz="3200" dirty="0">
                <a:solidFill>
                  <a:srgbClr val="55A8D1"/>
                </a:solidFill>
              </a:rPr>
              <a:t>SUSTAINABLE CITIES PROGRAM CYCLE</a:t>
            </a:r>
            <a:endParaRPr lang="en-US" sz="3200" dirty="0">
              <a:solidFill>
                <a:srgbClr val="55A8D1"/>
              </a:solidFill>
              <a:latin typeface="+mn-l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401" y="1363062"/>
            <a:ext cx="12079224" cy="81381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763657"/>
            <a:ext cx="12239625" cy="79240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763657"/>
            <a:ext cx="12239625" cy="792406"/>
          </a:xfrm>
          <a:prstGeom prst="rect">
            <a:avLst/>
          </a:prstGeom>
        </p:spPr>
      </p:pic>
      <p:sp>
        <p:nvSpPr>
          <p:cNvPr id="26" name="Title 1"/>
          <p:cNvSpPr txBox="1">
            <a:spLocks/>
          </p:cNvSpPr>
          <p:nvPr/>
        </p:nvSpPr>
        <p:spPr>
          <a:xfrm>
            <a:off x="6339841" y="2201993"/>
            <a:ext cx="5349240" cy="2591620"/>
          </a:xfrm>
          <a:prstGeom prst="rect">
            <a:avLst/>
          </a:prstGeom>
        </p:spPr>
        <p:txBody>
          <a:bodyPr vert="horz" lIns="91440" tIns="45720" rIns="91440" bIns="45720" rtlCol="0" anchor="t">
            <a:noAutofit/>
          </a:bodyPr>
          <a:lstStyle>
            <a:lvl1pPr algn="l" defTabSz="917966" rtl="0" eaLnBrk="1" latinLnBrk="0" hangingPunct="1">
              <a:lnSpc>
                <a:spcPct val="90000"/>
              </a:lnSpc>
              <a:spcBef>
                <a:spcPct val="0"/>
              </a:spcBef>
              <a:buNone/>
              <a:defRPr sz="4417" kern="1200">
                <a:solidFill>
                  <a:schemeClr val="tx1"/>
                </a:solidFill>
                <a:latin typeface="+mj-lt"/>
                <a:ea typeface="+mj-ea"/>
                <a:cs typeface="+mj-cs"/>
              </a:defRPr>
            </a:lvl1pPr>
          </a:lstStyle>
          <a:p>
            <a:pPr>
              <a:lnSpc>
                <a:spcPct val="100000"/>
              </a:lnSpc>
            </a:pPr>
            <a:r>
              <a:rPr lang="en-US" sz="2400" dirty="0" smtClean="0">
                <a:solidFill>
                  <a:srgbClr val="EB8B2D"/>
                </a:solidFill>
                <a:latin typeface="+mn-lt"/>
              </a:rPr>
              <a:t>MONITORING AND SOCIAL CONTROL</a:t>
            </a:r>
          </a:p>
          <a:p>
            <a:pPr>
              <a:lnSpc>
                <a:spcPct val="100000"/>
              </a:lnSpc>
            </a:pPr>
            <a:endParaRPr lang="en-US" sz="1600" dirty="0" smtClean="0">
              <a:solidFill>
                <a:schemeClr val="bg1">
                  <a:lumMod val="50000"/>
                </a:schemeClr>
              </a:solidFill>
              <a:latin typeface="+mn-lt"/>
            </a:endParaRPr>
          </a:p>
          <a:p>
            <a:pPr>
              <a:lnSpc>
                <a:spcPct val="100000"/>
              </a:lnSpc>
            </a:pPr>
            <a:r>
              <a:rPr lang="en-US" sz="1800" dirty="0" smtClean="0">
                <a:solidFill>
                  <a:schemeClr val="bg1">
                    <a:lumMod val="50000"/>
                  </a:schemeClr>
                </a:solidFill>
                <a:latin typeface="+mn-lt"/>
              </a:rPr>
              <a:t>An </a:t>
            </a:r>
            <a:r>
              <a:rPr lang="en-US" sz="1800" dirty="0">
                <a:solidFill>
                  <a:schemeClr val="bg1">
                    <a:lumMod val="50000"/>
                  </a:schemeClr>
                </a:solidFill>
                <a:latin typeface="+mn-lt"/>
              </a:rPr>
              <a:t>Eye on the Goals (under development</a:t>
            </a:r>
            <a:r>
              <a:rPr lang="en-US" sz="1800" dirty="0" smtClean="0">
                <a:solidFill>
                  <a:schemeClr val="bg1">
                    <a:lumMod val="50000"/>
                  </a:schemeClr>
                </a:solidFill>
                <a:latin typeface="+mn-lt"/>
              </a:rPr>
              <a:t>)</a:t>
            </a:r>
          </a:p>
          <a:p>
            <a:pPr>
              <a:lnSpc>
                <a:spcPct val="100000"/>
              </a:lnSpc>
            </a:pPr>
            <a:endParaRPr lang="en-US" sz="1800" b="1" dirty="0" smtClean="0">
              <a:solidFill>
                <a:schemeClr val="bg1">
                  <a:lumMod val="50000"/>
                </a:schemeClr>
              </a:solidFill>
              <a:latin typeface="+mn-lt"/>
            </a:endParaRPr>
          </a:p>
          <a:p>
            <a:pPr>
              <a:lnSpc>
                <a:spcPct val="100000"/>
              </a:lnSpc>
            </a:pPr>
            <a:r>
              <a:rPr lang="en-US" sz="1800" b="1" dirty="0" smtClean="0">
                <a:solidFill>
                  <a:schemeClr val="bg1">
                    <a:lumMod val="50000"/>
                  </a:schemeClr>
                </a:solidFill>
                <a:latin typeface="+mn-lt"/>
              </a:rPr>
              <a:t>Objectives</a:t>
            </a:r>
          </a:p>
          <a:p>
            <a:pPr>
              <a:lnSpc>
                <a:spcPct val="100000"/>
              </a:lnSpc>
            </a:pPr>
            <a:r>
              <a:rPr lang="en-US" sz="1800" dirty="0" smtClean="0">
                <a:solidFill>
                  <a:schemeClr val="bg1">
                    <a:lumMod val="50000"/>
                  </a:schemeClr>
                </a:solidFill>
                <a:latin typeface="+mn-lt"/>
              </a:rPr>
              <a:t>To </a:t>
            </a:r>
            <a:r>
              <a:rPr lang="en-US" sz="1800" dirty="0">
                <a:solidFill>
                  <a:schemeClr val="bg1">
                    <a:lumMod val="50000"/>
                  </a:schemeClr>
                </a:solidFill>
                <a:latin typeface="+mn-lt"/>
              </a:rPr>
              <a:t>develop a system to store and to manage the access to all the information related to the goals established by municipal govern, providing monitoring, interaction and the participation of the society, organizations and individuals, by means of technology/software use</a:t>
            </a:r>
            <a:r>
              <a:rPr lang="en-US" sz="1800" dirty="0" smtClean="0">
                <a:solidFill>
                  <a:schemeClr val="bg1">
                    <a:lumMod val="50000"/>
                  </a:schemeClr>
                </a:solidFill>
                <a:latin typeface="+mn-lt"/>
              </a:rPr>
              <a:t>.</a:t>
            </a:r>
          </a:p>
          <a:p>
            <a:pPr>
              <a:lnSpc>
                <a:spcPct val="100000"/>
              </a:lnSpc>
            </a:pPr>
            <a:endParaRPr lang="en-US" sz="1800" dirty="0" smtClean="0">
              <a:solidFill>
                <a:schemeClr val="bg1">
                  <a:lumMod val="50000"/>
                </a:schemeClr>
              </a:solidFill>
              <a:latin typeface="+mn-lt"/>
            </a:endParaRPr>
          </a:p>
          <a:p>
            <a:pPr>
              <a:lnSpc>
                <a:spcPct val="100000"/>
              </a:lnSpc>
            </a:pPr>
            <a:r>
              <a:rPr lang="en-US" sz="1800" dirty="0" smtClean="0">
                <a:solidFill>
                  <a:schemeClr val="bg1">
                    <a:lumMod val="50000"/>
                  </a:schemeClr>
                </a:solidFill>
                <a:latin typeface="+mn-lt"/>
              </a:rPr>
              <a:t>Allowing </a:t>
            </a:r>
            <a:r>
              <a:rPr lang="en-US" sz="1800" dirty="0">
                <a:solidFill>
                  <a:schemeClr val="bg1">
                    <a:lumMod val="50000"/>
                  </a:schemeClr>
                </a:solidFill>
                <a:latin typeface="+mn-lt"/>
              </a:rPr>
              <a:t>the knowledge of the goals and their related initiatives, making possible the contribution with actions, suggestions and mobilization about subjects or specific </a:t>
            </a:r>
            <a:r>
              <a:rPr lang="en-US" sz="1800" dirty="0" smtClean="0">
                <a:solidFill>
                  <a:schemeClr val="bg1">
                    <a:lumMod val="50000"/>
                  </a:schemeClr>
                </a:solidFill>
                <a:latin typeface="+mn-lt"/>
              </a:rPr>
              <a:t>regions</a:t>
            </a:r>
            <a:endParaRPr lang="en-US" sz="1800" dirty="0">
              <a:solidFill>
                <a:schemeClr val="bg1">
                  <a:lumMod val="50000"/>
                </a:schemeClr>
              </a:solidFill>
              <a:latin typeface="+mn-lt"/>
            </a:endParaRP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4193" y="1769970"/>
            <a:ext cx="2097024" cy="2097024"/>
          </a:xfrm>
          <a:prstGeom prst="rect">
            <a:avLst/>
          </a:prstGeom>
        </p:spPr>
      </p:pic>
      <p:sp>
        <p:nvSpPr>
          <p:cNvPr id="3" name="Retângulo 2"/>
          <p:cNvSpPr/>
          <p:nvPr/>
        </p:nvSpPr>
        <p:spPr>
          <a:xfrm>
            <a:off x="460929" y="4139839"/>
            <a:ext cx="4903552" cy="2357568"/>
          </a:xfrm>
          <a:prstGeom prst="rect">
            <a:avLst/>
          </a:prstGeom>
        </p:spPr>
        <p:txBody>
          <a:bodyPr wrap="square">
            <a:spAutoFit/>
          </a:bodyPr>
          <a:lstStyle/>
          <a:p>
            <a:pPr algn="just">
              <a:lnSpc>
                <a:spcPct val="115000"/>
              </a:lnSpc>
              <a:spcAft>
                <a:spcPts val="0"/>
              </a:spcAft>
            </a:pPr>
            <a:r>
              <a:rPr lang="en-US" sz="1600" dirty="0">
                <a:solidFill>
                  <a:schemeClr val="bg1">
                    <a:lumMod val="50000"/>
                  </a:schemeClr>
                </a:solidFill>
                <a:latin typeface="Candara" panose="020E0502030303020204" pitchFamily="34" charset="0"/>
                <a:ea typeface="Times New Roman" panose="02020603050405020304" pitchFamily="18" charset="0"/>
                <a:cs typeface="Arial" panose="020B0604020202020204" pitchFamily="34" charset="0"/>
              </a:rPr>
              <a:t>Mayors also responsible for updating and disclosing such information at the end of each year of management. They also agree to adopt the principles of the Access to Information Act and the Open Government Partnership (OGP) commitments for transparency and accountability to society regarding budget and public administration decisions during the mandate</a:t>
            </a:r>
            <a:endParaRPr lang="pt-BR" sz="1600"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491477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355994" y="554096"/>
            <a:ext cx="880374" cy="846100"/>
          </a:xfrm>
          <a:custGeom>
            <a:avLst/>
            <a:gdLst/>
            <a:ahLst/>
            <a:cxnLst/>
            <a:rect l="l" t="t" r="r" b="b"/>
            <a:pathLst>
              <a:path w="880745" h="846455">
                <a:moveTo>
                  <a:pt x="880211" y="0"/>
                </a:moveTo>
                <a:lnTo>
                  <a:pt x="0" y="0"/>
                </a:lnTo>
                <a:lnTo>
                  <a:pt x="465963" y="846239"/>
                </a:lnTo>
                <a:lnTo>
                  <a:pt x="467207" y="846239"/>
                </a:lnTo>
                <a:lnTo>
                  <a:pt x="880211" y="96253"/>
                </a:lnTo>
                <a:lnTo>
                  <a:pt x="880211" y="0"/>
                </a:lnTo>
                <a:close/>
              </a:path>
            </a:pathLst>
          </a:custGeom>
          <a:solidFill>
            <a:srgbClr val="DFEDDE"/>
          </a:solidFill>
        </p:spPr>
        <p:txBody>
          <a:bodyPr wrap="square" lIns="0" tIns="0" rIns="0" bIns="0" rtlCol="0"/>
          <a:lstStyle/>
          <a:p>
            <a:endParaRPr sz="1870"/>
          </a:p>
        </p:txBody>
      </p:sp>
      <p:sp>
        <p:nvSpPr>
          <p:cNvPr id="3" name="object 3"/>
          <p:cNvSpPr/>
          <p:nvPr/>
        </p:nvSpPr>
        <p:spPr>
          <a:xfrm>
            <a:off x="11819922" y="1399980"/>
            <a:ext cx="416384" cy="726135"/>
          </a:xfrm>
          <a:custGeom>
            <a:avLst/>
            <a:gdLst/>
            <a:ahLst/>
            <a:cxnLst/>
            <a:rect l="l" t="t" r="r" b="b"/>
            <a:pathLst>
              <a:path w="416559" h="726439">
                <a:moveTo>
                  <a:pt x="1854" y="0"/>
                </a:moveTo>
                <a:lnTo>
                  <a:pt x="1320" y="0"/>
                </a:lnTo>
                <a:lnTo>
                  <a:pt x="1943" y="1117"/>
                </a:lnTo>
                <a:lnTo>
                  <a:pt x="0" y="1117"/>
                </a:lnTo>
                <a:lnTo>
                  <a:pt x="416102" y="725957"/>
                </a:lnTo>
                <a:lnTo>
                  <a:pt x="416102" y="1130"/>
                </a:lnTo>
                <a:lnTo>
                  <a:pt x="2469" y="1117"/>
                </a:lnTo>
                <a:lnTo>
                  <a:pt x="1854" y="0"/>
                </a:lnTo>
                <a:close/>
              </a:path>
              <a:path w="416559" h="726439">
                <a:moveTo>
                  <a:pt x="416102" y="0"/>
                </a:moveTo>
                <a:lnTo>
                  <a:pt x="3098" y="0"/>
                </a:lnTo>
                <a:lnTo>
                  <a:pt x="2476" y="1130"/>
                </a:lnTo>
                <a:lnTo>
                  <a:pt x="416102" y="1130"/>
                </a:lnTo>
                <a:lnTo>
                  <a:pt x="416102" y="0"/>
                </a:lnTo>
                <a:close/>
              </a:path>
            </a:pathLst>
          </a:custGeom>
          <a:solidFill>
            <a:srgbClr val="DFEDDE"/>
          </a:solidFill>
        </p:spPr>
        <p:txBody>
          <a:bodyPr wrap="square" lIns="0" tIns="0" rIns="0" bIns="0" rtlCol="0"/>
          <a:lstStyle/>
          <a:p>
            <a:endParaRPr sz="1870"/>
          </a:p>
        </p:txBody>
      </p:sp>
      <p:sp>
        <p:nvSpPr>
          <p:cNvPr id="4" name="object 4"/>
          <p:cNvSpPr/>
          <p:nvPr/>
        </p:nvSpPr>
        <p:spPr>
          <a:xfrm>
            <a:off x="10889060" y="554096"/>
            <a:ext cx="932423" cy="847369"/>
          </a:xfrm>
          <a:custGeom>
            <a:avLst/>
            <a:gdLst/>
            <a:ahLst/>
            <a:cxnLst/>
            <a:rect l="l" t="t" r="r" b="b"/>
            <a:pathLst>
              <a:path w="932815" h="847725">
                <a:moveTo>
                  <a:pt x="466598" y="0"/>
                </a:moveTo>
                <a:lnTo>
                  <a:pt x="0" y="847356"/>
                </a:lnTo>
                <a:lnTo>
                  <a:pt x="931252" y="847356"/>
                </a:lnTo>
                <a:lnTo>
                  <a:pt x="930605" y="846239"/>
                </a:lnTo>
                <a:lnTo>
                  <a:pt x="932573" y="846239"/>
                </a:lnTo>
                <a:lnTo>
                  <a:pt x="466598" y="0"/>
                </a:lnTo>
                <a:close/>
              </a:path>
            </a:pathLst>
          </a:custGeom>
          <a:solidFill>
            <a:srgbClr val="DFEDDE"/>
          </a:solidFill>
        </p:spPr>
        <p:txBody>
          <a:bodyPr wrap="square" lIns="0" tIns="0" rIns="0" bIns="0" rtlCol="0"/>
          <a:lstStyle/>
          <a:p>
            <a:endParaRPr sz="1870"/>
          </a:p>
        </p:txBody>
      </p:sp>
      <p:sp>
        <p:nvSpPr>
          <p:cNvPr id="5" name="object 5"/>
          <p:cNvSpPr/>
          <p:nvPr/>
        </p:nvSpPr>
        <p:spPr>
          <a:xfrm>
            <a:off x="5287296" y="569013"/>
            <a:ext cx="933058" cy="808016"/>
          </a:xfrm>
          <a:custGeom>
            <a:avLst/>
            <a:gdLst/>
            <a:ahLst/>
            <a:cxnLst/>
            <a:rect l="l" t="t" r="r" b="b"/>
            <a:pathLst>
              <a:path w="933450" h="808355">
                <a:moveTo>
                  <a:pt x="466623" y="0"/>
                </a:moveTo>
                <a:lnTo>
                  <a:pt x="0" y="808151"/>
                </a:lnTo>
                <a:lnTo>
                  <a:pt x="933221" y="808151"/>
                </a:lnTo>
                <a:lnTo>
                  <a:pt x="534479" y="117525"/>
                </a:lnTo>
                <a:lnTo>
                  <a:pt x="462419" y="117525"/>
                </a:lnTo>
                <a:lnTo>
                  <a:pt x="498449" y="55118"/>
                </a:lnTo>
                <a:lnTo>
                  <a:pt x="466623" y="0"/>
                </a:lnTo>
                <a:close/>
              </a:path>
            </a:pathLst>
          </a:custGeom>
          <a:solidFill>
            <a:srgbClr val="DFEDDE"/>
          </a:solidFill>
        </p:spPr>
        <p:txBody>
          <a:bodyPr wrap="square" lIns="0" tIns="0" rIns="0" bIns="0" rtlCol="0"/>
          <a:lstStyle/>
          <a:p>
            <a:endParaRPr sz="1870"/>
          </a:p>
        </p:txBody>
      </p:sp>
      <p:sp>
        <p:nvSpPr>
          <p:cNvPr id="6" name="object 6"/>
          <p:cNvSpPr/>
          <p:nvPr/>
        </p:nvSpPr>
        <p:spPr>
          <a:xfrm>
            <a:off x="8083829" y="557561"/>
            <a:ext cx="933058" cy="807381"/>
          </a:xfrm>
          <a:custGeom>
            <a:avLst/>
            <a:gdLst/>
            <a:ahLst/>
            <a:cxnLst/>
            <a:rect l="l" t="t" r="r" b="b"/>
            <a:pathLst>
              <a:path w="933450" h="807719">
                <a:moveTo>
                  <a:pt x="466610" y="0"/>
                </a:moveTo>
                <a:lnTo>
                  <a:pt x="0" y="807567"/>
                </a:lnTo>
                <a:lnTo>
                  <a:pt x="933170" y="807567"/>
                </a:lnTo>
                <a:lnTo>
                  <a:pt x="466610" y="0"/>
                </a:lnTo>
                <a:close/>
              </a:path>
            </a:pathLst>
          </a:custGeom>
          <a:solidFill>
            <a:srgbClr val="DFEDDE"/>
          </a:solidFill>
        </p:spPr>
        <p:txBody>
          <a:bodyPr wrap="square" lIns="0" tIns="0" rIns="0" bIns="0" rtlCol="0"/>
          <a:lstStyle/>
          <a:p>
            <a:endParaRPr sz="1870"/>
          </a:p>
        </p:txBody>
      </p:sp>
      <p:sp>
        <p:nvSpPr>
          <p:cNvPr id="7" name="object 7"/>
          <p:cNvSpPr/>
          <p:nvPr/>
        </p:nvSpPr>
        <p:spPr>
          <a:xfrm>
            <a:off x="1085094" y="11"/>
            <a:ext cx="2358035" cy="2215220"/>
          </a:xfrm>
          <a:custGeom>
            <a:avLst/>
            <a:gdLst/>
            <a:ahLst/>
            <a:cxnLst/>
            <a:rect l="l" t="t" r="r" b="b"/>
            <a:pathLst>
              <a:path w="2359025" h="2216150">
                <a:moveTo>
                  <a:pt x="1500085" y="0"/>
                </a:moveTo>
                <a:lnTo>
                  <a:pt x="1339392" y="0"/>
                </a:lnTo>
                <a:lnTo>
                  <a:pt x="0" y="2215896"/>
                </a:lnTo>
                <a:lnTo>
                  <a:pt x="472922" y="2215896"/>
                </a:lnTo>
                <a:lnTo>
                  <a:pt x="1419771" y="649465"/>
                </a:lnTo>
                <a:lnTo>
                  <a:pt x="1892618" y="649465"/>
                </a:lnTo>
                <a:lnTo>
                  <a:pt x="1500085" y="0"/>
                </a:lnTo>
                <a:close/>
              </a:path>
              <a:path w="2359025" h="2216150">
                <a:moveTo>
                  <a:pt x="1892618" y="649465"/>
                </a:moveTo>
                <a:lnTo>
                  <a:pt x="1419771" y="649465"/>
                </a:lnTo>
                <a:lnTo>
                  <a:pt x="2127770" y="1820951"/>
                </a:lnTo>
                <a:lnTo>
                  <a:pt x="2358809" y="1420799"/>
                </a:lnTo>
                <a:lnTo>
                  <a:pt x="1892618" y="649465"/>
                </a:lnTo>
                <a:close/>
              </a:path>
            </a:pathLst>
          </a:custGeom>
          <a:solidFill>
            <a:srgbClr val="DFEDDE"/>
          </a:solidFill>
        </p:spPr>
        <p:txBody>
          <a:bodyPr wrap="square" lIns="0" tIns="0" rIns="0" bIns="0" rtlCol="0"/>
          <a:lstStyle/>
          <a:p>
            <a:endParaRPr sz="1870"/>
          </a:p>
        </p:txBody>
      </p:sp>
      <p:sp>
        <p:nvSpPr>
          <p:cNvPr id="8" name="object 8"/>
          <p:cNvSpPr/>
          <p:nvPr/>
        </p:nvSpPr>
        <p:spPr>
          <a:xfrm>
            <a:off x="1557806" y="679672"/>
            <a:ext cx="1654750" cy="1565887"/>
          </a:xfrm>
          <a:custGeom>
            <a:avLst/>
            <a:gdLst/>
            <a:ahLst/>
            <a:cxnLst/>
            <a:rect l="l" t="t" r="r" b="b"/>
            <a:pathLst>
              <a:path w="1655445" h="1566545">
                <a:moveTo>
                  <a:pt x="946848" y="0"/>
                </a:moveTo>
                <a:lnTo>
                  <a:pt x="0" y="1566443"/>
                </a:lnTo>
                <a:lnTo>
                  <a:pt x="1426806" y="1566443"/>
                </a:lnTo>
                <a:lnTo>
                  <a:pt x="1654860" y="1171486"/>
                </a:lnTo>
                <a:lnTo>
                  <a:pt x="946848" y="0"/>
                </a:lnTo>
                <a:close/>
              </a:path>
            </a:pathLst>
          </a:custGeom>
          <a:solidFill>
            <a:srgbClr val="D0E6CD"/>
          </a:solidFill>
        </p:spPr>
        <p:txBody>
          <a:bodyPr wrap="square" lIns="0" tIns="0" rIns="0" bIns="0" rtlCol="0"/>
          <a:lstStyle/>
          <a:p>
            <a:endParaRPr sz="1870"/>
          </a:p>
        </p:txBody>
      </p:sp>
      <p:sp>
        <p:nvSpPr>
          <p:cNvPr id="9" name="object 9"/>
          <p:cNvSpPr/>
          <p:nvPr/>
        </p:nvSpPr>
        <p:spPr>
          <a:xfrm>
            <a:off x="3442912" y="613012"/>
            <a:ext cx="1391336" cy="1602067"/>
          </a:xfrm>
          <a:custGeom>
            <a:avLst/>
            <a:gdLst/>
            <a:ahLst/>
            <a:cxnLst/>
            <a:rect l="l" t="t" r="r" b="b"/>
            <a:pathLst>
              <a:path w="1391920" h="1602739">
                <a:moveTo>
                  <a:pt x="466267" y="0"/>
                </a:moveTo>
                <a:lnTo>
                  <a:pt x="0" y="807529"/>
                </a:lnTo>
                <a:lnTo>
                  <a:pt x="480567" y="1602638"/>
                </a:lnTo>
                <a:lnTo>
                  <a:pt x="1391539" y="1602638"/>
                </a:lnTo>
                <a:lnTo>
                  <a:pt x="466267" y="0"/>
                </a:lnTo>
                <a:close/>
              </a:path>
            </a:pathLst>
          </a:custGeom>
          <a:solidFill>
            <a:srgbClr val="DFEDDE"/>
          </a:solidFill>
        </p:spPr>
        <p:txBody>
          <a:bodyPr wrap="square" lIns="0" tIns="0" rIns="0" bIns="0" rtlCol="0"/>
          <a:lstStyle/>
          <a:p>
            <a:endParaRPr sz="1870"/>
          </a:p>
        </p:txBody>
      </p:sp>
      <p:sp>
        <p:nvSpPr>
          <p:cNvPr id="10" name="object 10"/>
          <p:cNvSpPr/>
          <p:nvPr/>
        </p:nvSpPr>
        <p:spPr>
          <a:xfrm>
            <a:off x="3211972" y="1420216"/>
            <a:ext cx="711536" cy="795321"/>
          </a:xfrm>
          <a:custGeom>
            <a:avLst/>
            <a:gdLst/>
            <a:ahLst/>
            <a:cxnLst/>
            <a:rect l="l" t="t" r="r" b="b"/>
            <a:pathLst>
              <a:path w="711835" h="795655">
                <a:moveTo>
                  <a:pt x="231038" y="0"/>
                </a:moveTo>
                <a:lnTo>
                  <a:pt x="0" y="400151"/>
                </a:lnTo>
                <a:lnTo>
                  <a:pt x="238683" y="795108"/>
                </a:lnTo>
                <a:lnTo>
                  <a:pt x="711606" y="795108"/>
                </a:lnTo>
                <a:lnTo>
                  <a:pt x="231038" y="0"/>
                </a:lnTo>
                <a:close/>
              </a:path>
            </a:pathLst>
          </a:custGeom>
          <a:solidFill>
            <a:srgbClr val="D0E6CD"/>
          </a:solidFill>
        </p:spPr>
        <p:txBody>
          <a:bodyPr wrap="square" lIns="0" tIns="0" rIns="0" bIns="0" rtlCol="0"/>
          <a:lstStyle/>
          <a:p>
            <a:endParaRPr sz="1870"/>
          </a:p>
        </p:txBody>
      </p:sp>
      <p:sp>
        <p:nvSpPr>
          <p:cNvPr id="11" name="object 11"/>
          <p:cNvSpPr/>
          <p:nvPr/>
        </p:nvSpPr>
        <p:spPr>
          <a:xfrm>
            <a:off x="2984026" y="1820199"/>
            <a:ext cx="466529" cy="394804"/>
          </a:xfrm>
          <a:custGeom>
            <a:avLst/>
            <a:gdLst/>
            <a:ahLst/>
            <a:cxnLst/>
            <a:rect l="l" t="t" r="r" b="b"/>
            <a:pathLst>
              <a:path w="466725" h="394969">
                <a:moveTo>
                  <a:pt x="228041" y="0"/>
                </a:moveTo>
                <a:lnTo>
                  <a:pt x="0" y="394957"/>
                </a:lnTo>
                <a:lnTo>
                  <a:pt x="466724" y="394957"/>
                </a:lnTo>
                <a:lnTo>
                  <a:pt x="228041" y="0"/>
                </a:lnTo>
                <a:close/>
              </a:path>
            </a:pathLst>
          </a:custGeom>
          <a:solidFill>
            <a:srgbClr val="C0DEBC"/>
          </a:solidFill>
        </p:spPr>
        <p:txBody>
          <a:bodyPr wrap="square" lIns="0" tIns="0" rIns="0" bIns="0" rtlCol="0"/>
          <a:lstStyle/>
          <a:p>
            <a:endParaRPr sz="1870"/>
          </a:p>
        </p:txBody>
      </p:sp>
      <p:sp>
        <p:nvSpPr>
          <p:cNvPr id="12" name="object 12"/>
          <p:cNvSpPr/>
          <p:nvPr/>
        </p:nvSpPr>
        <p:spPr>
          <a:xfrm>
            <a:off x="11821774" y="1399980"/>
            <a:ext cx="1269" cy="1269"/>
          </a:xfrm>
          <a:custGeom>
            <a:avLst/>
            <a:gdLst/>
            <a:ahLst/>
            <a:cxnLst/>
            <a:rect l="l" t="t" r="r" b="b"/>
            <a:pathLst>
              <a:path w="1270" h="1269">
                <a:moveTo>
                  <a:pt x="1244" y="0"/>
                </a:moveTo>
                <a:lnTo>
                  <a:pt x="0" y="0"/>
                </a:lnTo>
                <a:lnTo>
                  <a:pt x="622" y="1130"/>
                </a:lnTo>
                <a:lnTo>
                  <a:pt x="1244" y="0"/>
                </a:lnTo>
                <a:close/>
              </a:path>
            </a:pathLst>
          </a:custGeom>
          <a:solidFill>
            <a:srgbClr val="57BF93"/>
          </a:solidFill>
        </p:spPr>
        <p:txBody>
          <a:bodyPr wrap="square" lIns="0" tIns="0" rIns="0" bIns="0" rtlCol="0"/>
          <a:lstStyle/>
          <a:p>
            <a:endParaRPr sz="1870"/>
          </a:p>
        </p:txBody>
      </p:sp>
      <p:sp>
        <p:nvSpPr>
          <p:cNvPr id="13" name="object 13"/>
          <p:cNvSpPr/>
          <p:nvPr/>
        </p:nvSpPr>
        <p:spPr>
          <a:xfrm>
            <a:off x="11819274" y="1399980"/>
            <a:ext cx="3174" cy="1269"/>
          </a:xfrm>
          <a:custGeom>
            <a:avLst/>
            <a:gdLst/>
            <a:ahLst/>
            <a:cxnLst/>
            <a:rect l="l" t="t" r="r" b="b"/>
            <a:pathLst>
              <a:path w="3175" h="1269">
                <a:moveTo>
                  <a:pt x="0" y="0"/>
                </a:moveTo>
                <a:lnTo>
                  <a:pt x="635" y="1117"/>
                </a:lnTo>
                <a:lnTo>
                  <a:pt x="2578" y="1117"/>
                </a:lnTo>
                <a:lnTo>
                  <a:pt x="1968" y="0"/>
                </a:lnTo>
                <a:lnTo>
                  <a:pt x="0" y="0"/>
                </a:lnTo>
                <a:close/>
              </a:path>
            </a:pathLst>
          </a:custGeom>
          <a:solidFill>
            <a:srgbClr val="57BF93"/>
          </a:solidFill>
        </p:spPr>
        <p:txBody>
          <a:bodyPr wrap="square" lIns="0" tIns="0" rIns="0" bIns="0" rtlCol="0"/>
          <a:lstStyle/>
          <a:p>
            <a:endParaRPr sz="1870"/>
          </a:p>
        </p:txBody>
      </p:sp>
      <p:sp>
        <p:nvSpPr>
          <p:cNvPr id="14" name="object 14"/>
          <p:cNvSpPr/>
          <p:nvPr/>
        </p:nvSpPr>
        <p:spPr>
          <a:xfrm>
            <a:off x="5785536" y="11"/>
            <a:ext cx="896878" cy="686782"/>
          </a:xfrm>
          <a:custGeom>
            <a:avLst/>
            <a:gdLst/>
            <a:ahLst/>
            <a:cxnLst/>
            <a:rect l="l" t="t" r="r" b="b"/>
            <a:pathLst>
              <a:path w="897254" h="687070">
                <a:moveTo>
                  <a:pt x="500672" y="0"/>
                </a:moveTo>
                <a:lnTo>
                  <a:pt x="360489" y="0"/>
                </a:lnTo>
                <a:lnTo>
                  <a:pt x="0" y="624357"/>
                </a:lnTo>
                <a:lnTo>
                  <a:pt x="36029" y="686765"/>
                </a:lnTo>
                <a:lnTo>
                  <a:pt x="897191" y="686765"/>
                </a:lnTo>
                <a:lnTo>
                  <a:pt x="500672" y="0"/>
                </a:lnTo>
                <a:close/>
              </a:path>
            </a:pathLst>
          </a:custGeom>
          <a:solidFill>
            <a:srgbClr val="57BF93"/>
          </a:solidFill>
        </p:spPr>
        <p:txBody>
          <a:bodyPr wrap="square" lIns="0" tIns="0" rIns="0" bIns="0" rtlCol="0"/>
          <a:lstStyle/>
          <a:p>
            <a:endParaRPr sz="1870"/>
          </a:p>
        </p:txBody>
      </p:sp>
      <p:sp>
        <p:nvSpPr>
          <p:cNvPr id="15" name="object 15"/>
          <p:cNvSpPr/>
          <p:nvPr/>
        </p:nvSpPr>
        <p:spPr>
          <a:xfrm>
            <a:off x="5749520" y="624120"/>
            <a:ext cx="72360" cy="62839"/>
          </a:xfrm>
          <a:custGeom>
            <a:avLst/>
            <a:gdLst/>
            <a:ahLst/>
            <a:cxnLst/>
            <a:rect l="l" t="t" r="r" b="b"/>
            <a:pathLst>
              <a:path w="72389" h="62865">
                <a:moveTo>
                  <a:pt x="36029" y="0"/>
                </a:moveTo>
                <a:lnTo>
                  <a:pt x="0" y="62407"/>
                </a:lnTo>
                <a:lnTo>
                  <a:pt x="72059" y="62407"/>
                </a:lnTo>
                <a:lnTo>
                  <a:pt x="36029" y="0"/>
                </a:lnTo>
                <a:close/>
              </a:path>
            </a:pathLst>
          </a:custGeom>
          <a:solidFill>
            <a:srgbClr val="57BF93"/>
          </a:solidFill>
        </p:spPr>
        <p:txBody>
          <a:bodyPr wrap="square" lIns="0" tIns="0" rIns="0" bIns="0" rtlCol="0"/>
          <a:lstStyle/>
          <a:p>
            <a:endParaRPr sz="1870"/>
          </a:p>
        </p:txBody>
      </p:sp>
      <p:sp>
        <p:nvSpPr>
          <p:cNvPr id="16" name="object 16"/>
          <p:cNvSpPr/>
          <p:nvPr/>
        </p:nvSpPr>
        <p:spPr>
          <a:xfrm>
            <a:off x="2978020" y="11"/>
            <a:ext cx="1293587" cy="2215220"/>
          </a:xfrm>
          <a:custGeom>
            <a:avLst/>
            <a:gdLst/>
            <a:ahLst/>
            <a:cxnLst/>
            <a:rect l="l" t="t" r="r" b="b"/>
            <a:pathLst>
              <a:path w="1294129" h="2216150">
                <a:moveTo>
                  <a:pt x="1293533" y="0"/>
                </a:moveTo>
                <a:lnTo>
                  <a:pt x="1285532" y="0"/>
                </a:lnTo>
                <a:lnTo>
                  <a:pt x="0" y="2215896"/>
                </a:lnTo>
                <a:lnTo>
                  <a:pt x="908634" y="2215896"/>
                </a:lnTo>
                <a:lnTo>
                  <a:pt x="908634" y="2208987"/>
                </a:lnTo>
                <a:lnTo>
                  <a:pt x="12001" y="2208987"/>
                </a:lnTo>
                <a:lnTo>
                  <a:pt x="1293533" y="0"/>
                </a:lnTo>
                <a:close/>
              </a:path>
            </a:pathLst>
          </a:custGeom>
          <a:solidFill>
            <a:srgbClr val="57BF93"/>
          </a:solidFill>
        </p:spPr>
        <p:txBody>
          <a:bodyPr wrap="square" lIns="0" tIns="0" rIns="0" bIns="0" rtlCol="0"/>
          <a:lstStyle/>
          <a:p>
            <a:endParaRPr sz="1870"/>
          </a:p>
        </p:txBody>
      </p:sp>
      <p:sp>
        <p:nvSpPr>
          <p:cNvPr id="17" name="object 17"/>
          <p:cNvSpPr/>
          <p:nvPr/>
        </p:nvSpPr>
        <p:spPr>
          <a:xfrm>
            <a:off x="4341631" y="554096"/>
            <a:ext cx="4208917" cy="827058"/>
          </a:xfrm>
          <a:custGeom>
            <a:avLst/>
            <a:gdLst/>
            <a:ahLst/>
            <a:cxnLst/>
            <a:rect l="l" t="t" r="r" b="b"/>
            <a:pathLst>
              <a:path w="4210684" h="827405">
                <a:moveTo>
                  <a:pt x="25" y="808151"/>
                </a:moveTo>
                <a:lnTo>
                  <a:pt x="0" y="815073"/>
                </a:lnTo>
                <a:lnTo>
                  <a:pt x="2796159" y="826960"/>
                </a:lnTo>
                <a:lnTo>
                  <a:pt x="2800243" y="820026"/>
                </a:lnTo>
                <a:lnTo>
                  <a:pt x="2792209" y="820026"/>
                </a:lnTo>
                <a:lnTo>
                  <a:pt x="25" y="808151"/>
                </a:lnTo>
                <a:close/>
              </a:path>
              <a:path w="4210684" h="827405">
                <a:moveTo>
                  <a:pt x="4210316" y="0"/>
                </a:moveTo>
                <a:lnTo>
                  <a:pt x="3275190" y="0"/>
                </a:lnTo>
                <a:lnTo>
                  <a:pt x="2792209" y="820026"/>
                </a:lnTo>
                <a:lnTo>
                  <a:pt x="2800243" y="820026"/>
                </a:lnTo>
                <a:lnTo>
                  <a:pt x="3279140" y="6921"/>
                </a:lnTo>
                <a:lnTo>
                  <a:pt x="4210316" y="6921"/>
                </a:lnTo>
                <a:lnTo>
                  <a:pt x="4210316" y="0"/>
                </a:lnTo>
                <a:close/>
              </a:path>
            </a:pathLst>
          </a:custGeom>
          <a:solidFill>
            <a:srgbClr val="57BF93"/>
          </a:solidFill>
        </p:spPr>
        <p:txBody>
          <a:bodyPr wrap="square" lIns="0" tIns="0" rIns="0" bIns="0" rtlCol="0"/>
          <a:lstStyle/>
          <a:p>
            <a:endParaRPr sz="1870"/>
          </a:p>
        </p:txBody>
      </p:sp>
      <p:sp>
        <p:nvSpPr>
          <p:cNvPr id="18" name="object 18"/>
          <p:cNvSpPr/>
          <p:nvPr/>
        </p:nvSpPr>
        <p:spPr>
          <a:xfrm>
            <a:off x="1526170" y="12"/>
            <a:ext cx="6002674" cy="2213315"/>
          </a:xfrm>
          <a:custGeom>
            <a:avLst/>
            <a:gdLst/>
            <a:ahLst/>
            <a:cxnLst/>
            <a:rect l="l" t="t" r="r" b="b"/>
            <a:pathLst>
              <a:path w="6005195" h="2214245">
                <a:moveTo>
                  <a:pt x="4774577" y="0"/>
                </a:moveTo>
                <a:lnTo>
                  <a:pt x="4766665" y="0"/>
                </a:lnTo>
                <a:lnTo>
                  <a:pt x="5999010" y="2214003"/>
                </a:lnTo>
                <a:lnTo>
                  <a:pt x="6005068" y="2210612"/>
                </a:lnTo>
                <a:lnTo>
                  <a:pt x="4774577" y="0"/>
                </a:lnTo>
                <a:close/>
              </a:path>
              <a:path w="6005195" h="2214245">
                <a:moveTo>
                  <a:pt x="3837622" y="0"/>
                </a:moveTo>
                <a:lnTo>
                  <a:pt x="3829621" y="0"/>
                </a:lnTo>
                <a:lnTo>
                  <a:pt x="4227436" y="689051"/>
                </a:lnTo>
                <a:lnTo>
                  <a:pt x="4235501" y="675271"/>
                </a:lnTo>
                <a:lnTo>
                  <a:pt x="4227474" y="675271"/>
                </a:lnTo>
                <a:lnTo>
                  <a:pt x="3837622" y="0"/>
                </a:lnTo>
                <a:close/>
              </a:path>
              <a:path w="6005195" h="2214245">
                <a:moveTo>
                  <a:pt x="4630750" y="0"/>
                </a:moveTo>
                <a:lnTo>
                  <a:pt x="4622736" y="0"/>
                </a:lnTo>
                <a:lnTo>
                  <a:pt x="4227474" y="675271"/>
                </a:lnTo>
                <a:lnTo>
                  <a:pt x="4235501" y="675271"/>
                </a:lnTo>
                <a:lnTo>
                  <a:pt x="4630750" y="0"/>
                </a:lnTo>
                <a:close/>
              </a:path>
              <a:path w="6005195" h="2214245">
                <a:moveTo>
                  <a:pt x="3297335" y="683780"/>
                </a:moveTo>
                <a:lnTo>
                  <a:pt x="491705" y="683780"/>
                </a:lnTo>
                <a:lnTo>
                  <a:pt x="961224" y="1497037"/>
                </a:lnTo>
                <a:lnTo>
                  <a:pt x="969598" y="1483588"/>
                </a:lnTo>
                <a:lnTo>
                  <a:pt x="961466" y="1483588"/>
                </a:lnTo>
                <a:lnTo>
                  <a:pt x="500748" y="685622"/>
                </a:lnTo>
                <a:lnTo>
                  <a:pt x="3296272" y="685622"/>
                </a:lnTo>
                <a:lnTo>
                  <a:pt x="3297335" y="683780"/>
                </a:lnTo>
                <a:close/>
              </a:path>
              <a:path w="6005195" h="2214245">
                <a:moveTo>
                  <a:pt x="902639" y="0"/>
                </a:moveTo>
                <a:lnTo>
                  <a:pt x="894562" y="0"/>
                </a:lnTo>
                <a:lnTo>
                  <a:pt x="0" y="1488528"/>
                </a:lnTo>
                <a:lnTo>
                  <a:pt x="5930" y="1492097"/>
                </a:lnTo>
                <a:lnTo>
                  <a:pt x="491705" y="683780"/>
                </a:lnTo>
                <a:lnTo>
                  <a:pt x="3297335" y="683780"/>
                </a:lnTo>
                <a:lnTo>
                  <a:pt x="3300268" y="678700"/>
                </a:lnTo>
                <a:lnTo>
                  <a:pt x="494753" y="678700"/>
                </a:lnTo>
                <a:lnTo>
                  <a:pt x="902639" y="0"/>
                </a:lnTo>
                <a:close/>
              </a:path>
              <a:path w="6005195" h="2214245">
                <a:moveTo>
                  <a:pt x="1466405" y="685622"/>
                </a:moveTo>
                <a:lnTo>
                  <a:pt x="1458252" y="685622"/>
                </a:lnTo>
                <a:lnTo>
                  <a:pt x="961466" y="1483588"/>
                </a:lnTo>
                <a:lnTo>
                  <a:pt x="969598" y="1483588"/>
                </a:lnTo>
                <a:lnTo>
                  <a:pt x="1466405" y="685622"/>
                </a:lnTo>
                <a:close/>
              </a:path>
              <a:path w="6005195" h="2214245">
                <a:moveTo>
                  <a:pt x="1061770" y="0"/>
                </a:moveTo>
                <a:lnTo>
                  <a:pt x="1053718" y="0"/>
                </a:lnTo>
                <a:lnTo>
                  <a:pt x="1458391" y="678700"/>
                </a:lnTo>
                <a:lnTo>
                  <a:pt x="1466456" y="678700"/>
                </a:lnTo>
                <a:lnTo>
                  <a:pt x="1061770" y="0"/>
                </a:lnTo>
                <a:close/>
              </a:path>
              <a:path w="6005195" h="2214245">
                <a:moveTo>
                  <a:pt x="3692118" y="0"/>
                </a:moveTo>
                <a:lnTo>
                  <a:pt x="3684130" y="0"/>
                </a:lnTo>
                <a:lnTo>
                  <a:pt x="3292284" y="678700"/>
                </a:lnTo>
                <a:lnTo>
                  <a:pt x="3300268" y="678700"/>
                </a:lnTo>
                <a:lnTo>
                  <a:pt x="3692118" y="0"/>
                </a:lnTo>
                <a:close/>
              </a:path>
            </a:pathLst>
          </a:custGeom>
          <a:solidFill>
            <a:srgbClr val="57BF93"/>
          </a:solidFill>
        </p:spPr>
        <p:txBody>
          <a:bodyPr wrap="square" lIns="0" tIns="0" rIns="0" bIns="0" rtlCol="0"/>
          <a:lstStyle/>
          <a:p>
            <a:endParaRPr sz="1870"/>
          </a:p>
        </p:txBody>
      </p:sp>
      <p:sp>
        <p:nvSpPr>
          <p:cNvPr id="19" name="object 19"/>
          <p:cNvSpPr/>
          <p:nvPr/>
        </p:nvSpPr>
        <p:spPr>
          <a:xfrm>
            <a:off x="8077927" y="1361922"/>
            <a:ext cx="945118" cy="853716"/>
          </a:xfrm>
          <a:custGeom>
            <a:avLst/>
            <a:gdLst/>
            <a:ahLst/>
            <a:cxnLst/>
            <a:rect l="l" t="t" r="r" b="b"/>
            <a:pathLst>
              <a:path w="945515" h="854075">
                <a:moveTo>
                  <a:pt x="939076" y="0"/>
                </a:moveTo>
                <a:lnTo>
                  <a:pt x="0" y="0"/>
                </a:lnTo>
                <a:lnTo>
                  <a:pt x="472465" y="853516"/>
                </a:lnTo>
                <a:lnTo>
                  <a:pt x="480381" y="839216"/>
                </a:lnTo>
                <a:lnTo>
                  <a:pt x="472465" y="839216"/>
                </a:lnTo>
                <a:lnTo>
                  <a:pt x="11734" y="6908"/>
                </a:lnTo>
                <a:lnTo>
                  <a:pt x="933213" y="6908"/>
                </a:lnTo>
                <a:lnTo>
                  <a:pt x="936053" y="1777"/>
                </a:lnTo>
                <a:lnTo>
                  <a:pt x="939076" y="1777"/>
                </a:lnTo>
                <a:lnTo>
                  <a:pt x="939076" y="0"/>
                </a:lnTo>
                <a:close/>
              </a:path>
              <a:path w="945515" h="854075">
                <a:moveTo>
                  <a:pt x="936053" y="1777"/>
                </a:moveTo>
                <a:lnTo>
                  <a:pt x="472465" y="839216"/>
                </a:lnTo>
                <a:lnTo>
                  <a:pt x="480381" y="839216"/>
                </a:lnTo>
                <a:lnTo>
                  <a:pt x="941119" y="6908"/>
                </a:lnTo>
                <a:lnTo>
                  <a:pt x="939076" y="6908"/>
                </a:lnTo>
                <a:lnTo>
                  <a:pt x="939076" y="3454"/>
                </a:lnTo>
                <a:lnTo>
                  <a:pt x="936053" y="1777"/>
                </a:lnTo>
                <a:close/>
              </a:path>
              <a:path w="945515" h="854075">
                <a:moveTo>
                  <a:pt x="944943" y="0"/>
                </a:moveTo>
                <a:lnTo>
                  <a:pt x="939076" y="0"/>
                </a:lnTo>
                <a:lnTo>
                  <a:pt x="939076" y="6908"/>
                </a:lnTo>
                <a:lnTo>
                  <a:pt x="941119" y="6908"/>
                </a:lnTo>
                <a:lnTo>
                  <a:pt x="944943" y="0"/>
                </a:lnTo>
                <a:close/>
              </a:path>
              <a:path w="945515" h="854075">
                <a:moveTo>
                  <a:pt x="939076" y="1777"/>
                </a:moveTo>
                <a:lnTo>
                  <a:pt x="936053" y="1777"/>
                </a:lnTo>
                <a:lnTo>
                  <a:pt x="939076" y="3454"/>
                </a:lnTo>
                <a:lnTo>
                  <a:pt x="939076" y="1777"/>
                </a:lnTo>
                <a:close/>
              </a:path>
            </a:pathLst>
          </a:custGeom>
          <a:solidFill>
            <a:srgbClr val="57BF93"/>
          </a:solidFill>
        </p:spPr>
        <p:txBody>
          <a:bodyPr wrap="square" lIns="0" tIns="0" rIns="0" bIns="0" rtlCol="0"/>
          <a:lstStyle/>
          <a:p>
            <a:endParaRPr sz="1870"/>
          </a:p>
        </p:txBody>
      </p:sp>
      <p:sp>
        <p:nvSpPr>
          <p:cNvPr id="20" name="object 20"/>
          <p:cNvSpPr/>
          <p:nvPr/>
        </p:nvSpPr>
        <p:spPr>
          <a:xfrm>
            <a:off x="9943383" y="1396781"/>
            <a:ext cx="945118" cy="818806"/>
          </a:xfrm>
          <a:custGeom>
            <a:avLst/>
            <a:gdLst/>
            <a:ahLst/>
            <a:cxnLst/>
            <a:rect l="l" t="t" r="r" b="b"/>
            <a:pathLst>
              <a:path w="945515" h="819150">
                <a:moveTo>
                  <a:pt x="939203" y="0"/>
                </a:moveTo>
                <a:lnTo>
                  <a:pt x="0" y="0"/>
                </a:lnTo>
                <a:lnTo>
                  <a:pt x="472554" y="818553"/>
                </a:lnTo>
                <a:lnTo>
                  <a:pt x="480547" y="804710"/>
                </a:lnTo>
                <a:lnTo>
                  <a:pt x="472554" y="804710"/>
                </a:lnTo>
                <a:lnTo>
                  <a:pt x="11976" y="6908"/>
                </a:lnTo>
                <a:lnTo>
                  <a:pt x="933213" y="6908"/>
                </a:lnTo>
                <a:lnTo>
                  <a:pt x="936205" y="1727"/>
                </a:lnTo>
                <a:lnTo>
                  <a:pt x="939203" y="1727"/>
                </a:lnTo>
                <a:lnTo>
                  <a:pt x="939203" y="0"/>
                </a:lnTo>
                <a:close/>
              </a:path>
              <a:path w="945515" h="819150">
                <a:moveTo>
                  <a:pt x="936205" y="1727"/>
                </a:moveTo>
                <a:lnTo>
                  <a:pt x="472554" y="804710"/>
                </a:lnTo>
                <a:lnTo>
                  <a:pt x="480547" y="804710"/>
                </a:lnTo>
                <a:lnTo>
                  <a:pt x="941195" y="6908"/>
                </a:lnTo>
                <a:lnTo>
                  <a:pt x="939203" y="6908"/>
                </a:lnTo>
                <a:lnTo>
                  <a:pt x="939203" y="3454"/>
                </a:lnTo>
                <a:lnTo>
                  <a:pt x="936205" y="1727"/>
                </a:lnTo>
                <a:close/>
              </a:path>
              <a:path w="945515" h="819150">
                <a:moveTo>
                  <a:pt x="945184" y="0"/>
                </a:moveTo>
                <a:lnTo>
                  <a:pt x="939203" y="0"/>
                </a:lnTo>
                <a:lnTo>
                  <a:pt x="939203" y="6908"/>
                </a:lnTo>
                <a:lnTo>
                  <a:pt x="941195" y="6908"/>
                </a:lnTo>
                <a:lnTo>
                  <a:pt x="945184" y="0"/>
                </a:lnTo>
                <a:close/>
              </a:path>
              <a:path w="945515" h="819150">
                <a:moveTo>
                  <a:pt x="939203" y="1727"/>
                </a:moveTo>
                <a:lnTo>
                  <a:pt x="936205" y="1727"/>
                </a:lnTo>
                <a:lnTo>
                  <a:pt x="939203" y="3454"/>
                </a:lnTo>
                <a:lnTo>
                  <a:pt x="939203" y="1727"/>
                </a:lnTo>
                <a:close/>
              </a:path>
            </a:pathLst>
          </a:custGeom>
          <a:solidFill>
            <a:srgbClr val="57BF93"/>
          </a:solidFill>
        </p:spPr>
        <p:txBody>
          <a:bodyPr wrap="square" lIns="0" tIns="0" rIns="0" bIns="0" rtlCol="0"/>
          <a:lstStyle/>
          <a:p>
            <a:endParaRPr sz="1870"/>
          </a:p>
        </p:txBody>
      </p:sp>
      <p:sp>
        <p:nvSpPr>
          <p:cNvPr id="21" name="object 21"/>
          <p:cNvSpPr/>
          <p:nvPr/>
        </p:nvSpPr>
        <p:spPr>
          <a:xfrm>
            <a:off x="2480897" y="672334"/>
            <a:ext cx="1007321" cy="825153"/>
          </a:xfrm>
          <a:custGeom>
            <a:avLst/>
            <a:gdLst/>
            <a:ahLst/>
            <a:cxnLst/>
            <a:rect l="l" t="t" r="r" b="b"/>
            <a:pathLst>
              <a:path w="1007745" h="825500">
                <a:moveTo>
                  <a:pt x="509384" y="0"/>
                </a:moveTo>
                <a:lnTo>
                  <a:pt x="0" y="825004"/>
                </a:lnTo>
                <a:lnTo>
                  <a:pt x="6197" y="825004"/>
                </a:lnTo>
                <a:lnTo>
                  <a:pt x="6197" y="818095"/>
                </a:lnTo>
                <a:lnTo>
                  <a:pt x="12398" y="818095"/>
                </a:lnTo>
                <a:lnTo>
                  <a:pt x="509320" y="13271"/>
                </a:lnTo>
                <a:lnTo>
                  <a:pt x="517397" y="13271"/>
                </a:lnTo>
                <a:lnTo>
                  <a:pt x="509384" y="0"/>
                </a:lnTo>
                <a:close/>
              </a:path>
              <a:path w="1007745" h="825500">
                <a:moveTo>
                  <a:pt x="6197" y="821550"/>
                </a:moveTo>
                <a:lnTo>
                  <a:pt x="6197" y="825004"/>
                </a:lnTo>
                <a:lnTo>
                  <a:pt x="1007541" y="825004"/>
                </a:lnTo>
                <a:lnTo>
                  <a:pt x="1006552" y="823366"/>
                </a:lnTo>
                <a:lnTo>
                  <a:pt x="9143" y="823366"/>
                </a:lnTo>
                <a:lnTo>
                  <a:pt x="6197" y="821550"/>
                </a:lnTo>
                <a:close/>
              </a:path>
              <a:path w="1007745" h="825500">
                <a:moveTo>
                  <a:pt x="12398" y="818095"/>
                </a:moveTo>
                <a:lnTo>
                  <a:pt x="6197" y="818095"/>
                </a:lnTo>
                <a:lnTo>
                  <a:pt x="6197" y="821550"/>
                </a:lnTo>
                <a:lnTo>
                  <a:pt x="9143" y="823366"/>
                </a:lnTo>
                <a:lnTo>
                  <a:pt x="12398" y="818095"/>
                </a:lnTo>
                <a:close/>
              </a:path>
              <a:path w="1007745" h="825500">
                <a:moveTo>
                  <a:pt x="517397" y="13271"/>
                </a:moveTo>
                <a:lnTo>
                  <a:pt x="509320" y="13271"/>
                </a:lnTo>
                <a:lnTo>
                  <a:pt x="995299" y="818095"/>
                </a:lnTo>
                <a:lnTo>
                  <a:pt x="12398" y="818095"/>
                </a:lnTo>
                <a:lnTo>
                  <a:pt x="9143" y="823366"/>
                </a:lnTo>
                <a:lnTo>
                  <a:pt x="1006552" y="823366"/>
                </a:lnTo>
                <a:lnTo>
                  <a:pt x="517397" y="13271"/>
                </a:lnTo>
                <a:close/>
              </a:path>
            </a:pathLst>
          </a:custGeom>
          <a:solidFill>
            <a:srgbClr val="57BF93"/>
          </a:solidFill>
        </p:spPr>
        <p:txBody>
          <a:bodyPr wrap="square" lIns="0" tIns="0" rIns="0" bIns="0" rtlCol="0"/>
          <a:lstStyle/>
          <a:p>
            <a:endParaRPr sz="1870"/>
          </a:p>
        </p:txBody>
      </p:sp>
      <p:sp>
        <p:nvSpPr>
          <p:cNvPr id="22" name="object 22"/>
          <p:cNvSpPr/>
          <p:nvPr/>
        </p:nvSpPr>
        <p:spPr>
          <a:xfrm>
            <a:off x="5748848" y="555836"/>
            <a:ext cx="954004" cy="1659192"/>
          </a:xfrm>
          <a:custGeom>
            <a:avLst/>
            <a:gdLst/>
            <a:ahLst/>
            <a:cxnLst/>
            <a:rect l="l" t="t" r="r" b="b"/>
            <a:pathLst>
              <a:path w="954404" h="1659889">
                <a:moveTo>
                  <a:pt x="5994" y="0"/>
                </a:moveTo>
                <a:lnTo>
                  <a:pt x="0" y="3441"/>
                </a:lnTo>
                <a:lnTo>
                  <a:pt x="948372" y="1659839"/>
                </a:lnTo>
                <a:lnTo>
                  <a:pt x="954366" y="1656410"/>
                </a:lnTo>
                <a:lnTo>
                  <a:pt x="5994" y="0"/>
                </a:lnTo>
                <a:close/>
              </a:path>
            </a:pathLst>
          </a:custGeom>
          <a:solidFill>
            <a:srgbClr val="57BF93"/>
          </a:solidFill>
        </p:spPr>
        <p:txBody>
          <a:bodyPr wrap="square" lIns="0" tIns="0" rIns="0" bIns="0" rtlCol="0"/>
          <a:lstStyle/>
          <a:p>
            <a:endParaRPr sz="1870"/>
          </a:p>
        </p:txBody>
      </p:sp>
      <p:sp>
        <p:nvSpPr>
          <p:cNvPr id="23" name="object 23"/>
          <p:cNvSpPr/>
          <p:nvPr/>
        </p:nvSpPr>
        <p:spPr>
          <a:xfrm>
            <a:off x="7591962" y="1364815"/>
            <a:ext cx="495092" cy="850543"/>
          </a:xfrm>
          <a:custGeom>
            <a:avLst/>
            <a:gdLst/>
            <a:ahLst/>
            <a:cxnLst/>
            <a:rect l="l" t="t" r="r" b="b"/>
            <a:pathLst>
              <a:path w="495300" h="850900">
                <a:moveTo>
                  <a:pt x="489026" y="0"/>
                </a:moveTo>
                <a:lnTo>
                  <a:pt x="0" y="847064"/>
                </a:lnTo>
                <a:lnTo>
                  <a:pt x="5994" y="850519"/>
                </a:lnTo>
                <a:lnTo>
                  <a:pt x="495020" y="3454"/>
                </a:lnTo>
                <a:lnTo>
                  <a:pt x="489026" y="0"/>
                </a:lnTo>
                <a:close/>
              </a:path>
            </a:pathLst>
          </a:custGeom>
          <a:solidFill>
            <a:srgbClr val="57BF93"/>
          </a:solidFill>
        </p:spPr>
        <p:txBody>
          <a:bodyPr wrap="square" lIns="0" tIns="0" rIns="0" bIns="0" rtlCol="0"/>
          <a:lstStyle/>
          <a:p>
            <a:endParaRPr sz="1870"/>
          </a:p>
        </p:txBody>
      </p:sp>
      <p:sp>
        <p:nvSpPr>
          <p:cNvPr id="24" name="object 24"/>
          <p:cNvSpPr/>
          <p:nvPr/>
        </p:nvSpPr>
        <p:spPr>
          <a:xfrm>
            <a:off x="9469174" y="571881"/>
            <a:ext cx="953369" cy="1643324"/>
          </a:xfrm>
          <a:custGeom>
            <a:avLst/>
            <a:gdLst/>
            <a:ahLst/>
            <a:cxnLst/>
            <a:rect l="l" t="t" r="r" b="b"/>
            <a:pathLst>
              <a:path w="953770" h="1644014">
                <a:moveTo>
                  <a:pt x="5994" y="0"/>
                </a:moveTo>
                <a:lnTo>
                  <a:pt x="0" y="3454"/>
                </a:lnTo>
                <a:lnTo>
                  <a:pt x="947674" y="1643494"/>
                </a:lnTo>
                <a:lnTo>
                  <a:pt x="953681" y="1640039"/>
                </a:lnTo>
                <a:lnTo>
                  <a:pt x="5994" y="0"/>
                </a:lnTo>
                <a:close/>
              </a:path>
            </a:pathLst>
          </a:custGeom>
          <a:solidFill>
            <a:srgbClr val="57BF93"/>
          </a:solidFill>
        </p:spPr>
        <p:txBody>
          <a:bodyPr wrap="square" lIns="0" tIns="0" rIns="0" bIns="0" rtlCol="0"/>
          <a:lstStyle/>
          <a:p>
            <a:endParaRPr sz="1870"/>
          </a:p>
        </p:txBody>
      </p:sp>
      <p:sp>
        <p:nvSpPr>
          <p:cNvPr id="25" name="object 25"/>
          <p:cNvSpPr/>
          <p:nvPr/>
        </p:nvSpPr>
        <p:spPr>
          <a:xfrm>
            <a:off x="10437167" y="595900"/>
            <a:ext cx="912747" cy="1619205"/>
          </a:xfrm>
          <a:custGeom>
            <a:avLst/>
            <a:gdLst/>
            <a:ahLst/>
            <a:cxnLst/>
            <a:rect l="l" t="t" r="r" b="b"/>
            <a:pathLst>
              <a:path w="913129" h="1619885">
                <a:moveTo>
                  <a:pt x="6032" y="0"/>
                </a:moveTo>
                <a:lnTo>
                  <a:pt x="0" y="3390"/>
                </a:lnTo>
                <a:lnTo>
                  <a:pt x="906983" y="1619719"/>
                </a:lnTo>
                <a:lnTo>
                  <a:pt x="913002" y="1616341"/>
                </a:lnTo>
                <a:lnTo>
                  <a:pt x="6032" y="0"/>
                </a:lnTo>
                <a:close/>
              </a:path>
            </a:pathLst>
          </a:custGeom>
          <a:solidFill>
            <a:srgbClr val="57BF93"/>
          </a:solidFill>
        </p:spPr>
        <p:txBody>
          <a:bodyPr wrap="square" lIns="0" tIns="0" rIns="0" bIns="0" rtlCol="0"/>
          <a:lstStyle/>
          <a:p>
            <a:endParaRPr sz="1870"/>
          </a:p>
        </p:txBody>
      </p:sp>
      <p:sp>
        <p:nvSpPr>
          <p:cNvPr id="26" name="object 26"/>
          <p:cNvSpPr/>
          <p:nvPr/>
        </p:nvSpPr>
        <p:spPr>
          <a:xfrm>
            <a:off x="3978" y="2211518"/>
            <a:ext cx="1082220" cy="0"/>
          </a:xfrm>
          <a:custGeom>
            <a:avLst/>
            <a:gdLst/>
            <a:ahLst/>
            <a:cxnLst/>
            <a:rect l="l" t="t" r="r" b="b"/>
            <a:pathLst>
              <a:path w="1082675">
                <a:moveTo>
                  <a:pt x="0" y="0"/>
                </a:moveTo>
                <a:lnTo>
                  <a:pt x="1082675" y="0"/>
                </a:lnTo>
              </a:path>
            </a:pathLst>
          </a:custGeom>
          <a:ln w="6921">
            <a:solidFill>
              <a:srgbClr val="57BF93"/>
            </a:solidFill>
          </a:ln>
        </p:spPr>
        <p:txBody>
          <a:bodyPr wrap="square" lIns="0" tIns="0" rIns="0" bIns="0" rtlCol="0"/>
          <a:lstStyle/>
          <a:p>
            <a:endParaRPr sz="1870"/>
          </a:p>
        </p:txBody>
      </p:sp>
      <p:sp>
        <p:nvSpPr>
          <p:cNvPr id="27" name="object 27"/>
          <p:cNvSpPr/>
          <p:nvPr/>
        </p:nvSpPr>
        <p:spPr>
          <a:xfrm>
            <a:off x="6694183" y="2211518"/>
            <a:ext cx="5541857" cy="0"/>
          </a:xfrm>
          <a:custGeom>
            <a:avLst/>
            <a:gdLst/>
            <a:ahLst/>
            <a:cxnLst/>
            <a:rect l="l" t="t" r="r" b="b"/>
            <a:pathLst>
              <a:path w="5544184">
                <a:moveTo>
                  <a:pt x="0" y="0"/>
                </a:moveTo>
                <a:lnTo>
                  <a:pt x="5543981" y="0"/>
                </a:lnTo>
              </a:path>
            </a:pathLst>
          </a:custGeom>
          <a:ln w="6921">
            <a:solidFill>
              <a:srgbClr val="57BF93"/>
            </a:solidFill>
          </a:ln>
        </p:spPr>
        <p:txBody>
          <a:bodyPr wrap="square" lIns="0" tIns="0" rIns="0" bIns="0" rtlCol="0"/>
          <a:lstStyle/>
          <a:p>
            <a:endParaRPr sz="1870"/>
          </a:p>
        </p:txBody>
      </p:sp>
      <p:sp>
        <p:nvSpPr>
          <p:cNvPr id="28" name="object 28"/>
          <p:cNvSpPr/>
          <p:nvPr/>
        </p:nvSpPr>
        <p:spPr>
          <a:xfrm>
            <a:off x="983" y="558666"/>
            <a:ext cx="472876" cy="811824"/>
          </a:xfrm>
          <a:custGeom>
            <a:avLst/>
            <a:gdLst/>
            <a:ahLst/>
            <a:cxnLst/>
            <a:rect l="l" t="t" r="r" b="b"/>
            <a:pathLst>
              <a:path w="473075" h="812165">
                <a:moveTo>
                  <a:pt x="466598" y="0"/>
                </a:moveTo>
                <a:lnTo>
                  <a:pt x="0" y="808164"/>
                </a:lnTo>
                <a:lnTo>
                  <a:pt x="5994" y="811618"/>
                </a:lnTo>
                <a:lnTo>
                  <a:pt x="472567" y="3441"/>
                </a:lnTo>
                <a:lnTo>
                  <a:pt x="466598" y="0"/>
                </a:lnTo>
                <a:close/>
              </a:path>
            </a:pathLst>
          </a:custGeom>
          <a:solidFill>
            <a:srgbClr val="57BF93"/>
          </a:solidFill>
        </p:spPr>
        <p:txBody>
          <a:bodyPr wrap="square" lIns="0" tIns="0" rIns="0" bIns="0" rtlCol="0"/>
          <a:lstStyle/>
          <a:p>
            <a:endParaRPr sz="1870"/>
          </a:p>
        </p:txBody>
      </p:sp>
      <p:sp>
        <p:nvSpPr>
          <p:cNvPr id="42" name="object 42"/>
          <p:cNvSpPr txBox="1"/>
          <p:nvPr/>
        </p:nvSpPr>
        <p:spPr>
          <a:xfrm rot="19440000">
            <a:off x="6011144" y="5241622"/>
            <a:ext cx="58769" cy="52047"/>
          </a:xfrm>
          <a:prstGeom prst="rect">
            <a:avLst/>
          </a:prstGeom>
        </p:spPr>
        <p:txBody>
          <a:bodyPr vert="horz" wrap="square" lIns="0" tIns="0" rIns="0" bIns="0" rtlCol="0">
            <a:spAutoFit/>
          </a:bodyPr>
          <a:lstStyle/>
          <a:p>
            <a:pPr>
              <a:lnSpc>
                <a:spcPts val="409"/>
              </a:lnSpc>
            </a:pPr>
            <a:r>
              <a:rPr sz="400" spc="10" dirty="0">
                <a:solidFill>
                  <a:srgbClr val="231F20"/>
                </a:solidFill>
                <a:latin typeface="Calibri"/>
                <a:cs typeface="Calibri"/>
              </a:rPr>
              <a:t>E</a:t>
            </a:r>
            <a:endParaRPr sz="400" dirty="0">
              <a:latin typeface="Calibri"/>
              <a:cs typeface="Calibri"/>
            </a:endParaRPr>
          </a:p>
        </p:txBody>
      </p:sp>
      <p:sp>
        <p:nvSpPr>
          <p:cNvPr id="77" name="object 77"/>
          <p:cNvSpPr/>
          <p:nvPr/>
        </p:nvSpPr>
        <p:spPr>
          <a:xfrm>
            <a:off x="982" y="720650"/>
            <a:ext cx="12235121" cy="0"/>
          </a:xfrm>
          <a:custGeom>
            <a:avLst/>
            <a:gdLst/>
            <a:ahLst/>
            <a:cxnLst/>
            <a:rect l="l" t="t" r="r" b="b"/>
            <a:pathLst>
              <a:path w="12240260">
                <a:moveTo>
                  <a:pt x="0" y="0"/>
                </a:moveTo>
                <a:lnTo>
                  <a:pt x="12239993" y="0"/>
                </a:lnTo>
              </a:path>
            </a:pathLst>
          </a:custGeom>
          <a:ln w="3175">
            <a:solidFill>
              <a:srgbClr val="231F20"/>
            </a:solidFill>
          </a:ln>
        </p:spPr>
        <p:txBody>
          <a:bodyPr wrap="square" lIns="0" tIns="0" rIns="0" bIns="0" rtlCol="0"/>
          <a:lstStyle/>
          <a:p>
            <a:endParaRPr sz="1870"/>
          </a:p>
        </p:txBody>
      </p:sp>
      <p:sp>
        <p:nvSpPr>
          <p:cNvPr id="78" name="object 78"/>
          <p:cNvSpPr/>
          <p:nvPr/>
        </p:nvSpPr>
        <p:spPr>
          <a:xfrm>
            <a:off x="982" y="6839035"/>
            <a:ext cx="12235121" cy="0"/>
          </a:xfrm>
          <a:custGeom>
            <a:avLst/>
            <a:gdLst/>
            <a:ahLst/>
            <a:cxnLst/>
            <a:rect l="l" t="t" r="r" b="b"/>
            <a:pathLst>
              <a:path w="12240260">
                <a:moveTo>
                  <a:pt x="0" y="0"/>
                </a:moveTo>
                <a:lnTo>
                  <a:pt x="12239993" y="0"/>
                </a:lnTo>
              </a:path>
            </a:pathLst>
          </a:custGeom>
          <a:ln w="3810">
            <a:solidFill>
              <a:srgbClr val="231F20"/>
            </a:solidFill>
          </a:ln>
        </p:spPr>
        <p:txBody>
          <a:bodyPr wrap="square" lIns="0" tIns="0" rIns="0" bIns="0" rtlCol="0"/>
          <a:lstStyle/>
          <a:p>
            <a:endParaRPr sz="1870"/>
          </a:p>
        </p:txBody>
      </p:sp>
      <p:sp>
        <p:nvSpPr>
          <p:cNvPr id="80" name="object 80"/>
          <p:cNvSpPr/>
          <p:nvPr/>
        </p:nvSpPr>
        <p:spPr>
          <a:xfrm>
            <a:off x="5635076" y="6976824"/>
            <a:ext cx="375612" cy="374454"/>
          </a:xfrm>
          <a:prstGeom prst="rect">
            <a:avLst/>
          </a:prstGeom>
          <a:blipFill>
            <a:blip r:embed="rId2" cstate="print"/>
            <a:stretch>
              <a:fillRect/>
            </a:stretch>
          </a:blipFill>
        </p:spPr>
        <p:txBody>
          <a:bodyPr wrap="square" lIns="0" tIns="0" rIns="0" bIns="0" rtlCol="0"/>
          <a:lstStyle/>
          <a:p>
            <a:endParaRPr sz="1870"/>
          </a:p>
        </p:txBody>
      </p:sp>
      <p:sp>
        <p:nvSpPr>
          <p:cNvPr id="81" name="object 81"/>
          <p:cNvSpPr/>
          <p:nvPr/>
        </p:nvSpPr>
        <p:spPr>
          <a:xfrm>
            <a:off x="6088795" y="7013814"/>
            <a:ext cx="545451" cy="301588"/>
          </a:xfrm>
          <a:prstGeom prst="rect">
            <a:avLst/>
          </a:prstGeom>
          <a:blipFill>
            <a:blip r:embed="rId3" cstate="print"/>
            <a:stretch>
              <a:fillRect/>
            </a:stretch>
          </a:blipFill>
        </p:spPr>
        <p:txBody>
          <a:bodyPr wrap="square" lIns="0" tIns="0" rIns="0" bIns="0" rtlCol="0"/>
          <a:lstStyle/>
          <a:p>
            <a:endParaRPr sz="1870"/>
          </a:p>
        </p:txBody>
      </p:sp>
      <p:sp>
        <p:nvSpPr>
          <p:cNvPr id="83" name="object 83"/>
          <p:cNvSpPr/>
          <p:nvPr/>
        </p:nvSpPr>
        <p:spPr>
          <a:xfrm>
            <a:off x="982" y="-30468"/>
            <a:ext cx="12235121" cy="719788"/>
          </a:xfrm>
          <a:custGeom>
            <a:avLst/>
            <a:gdLst/>
            <a:ahLst/>
            <a:cxnLst/>
            <a:rect l="l" t="t" r="r" b="b"/>
            <a:pathLst>
              <a:path w="12240260" h="720090">
                <a:moveTo>
                  <a:pt x="0" y="720001"/>
                </a:moveTo>
                <a:lnTo>
                  <a:pt x="12240006" y="720001"/>
                </a:lnTo>
                <a:lnTo>
                  <a:pt x="12240006" y="0"/>
                </a:lnTo>
                <a:lnTo>
                  <a:pt x="0" y="0"/>
                </a:lnTo>
                <a:lnTo>
                  <a:pt x="0" y="720001"/>
                </a:lnTo>
                <a:close/>
              </a:path>
            </a:pathLst>
          </a:custGeom>
          <a:solidFill>
            <a:srgbClr val="00A7C3"/>
          </a:solidFill>
        </p:spPr>
        <p:txBody>
          <a:bodyPr wrap="square" lIns="0" tIns="0" rIns="0" bIns="0" rtlCol="0"/>
          <a:lstStyle/>
          <a:p>
            <a:endParaRPr sz="1399" dirty="0"/>
          </a:p>
        </p:txBody>
      </p:sp>
      <p:sp>
        <p:nvSpPr>
          <p:cNvPr id="97" name="object 97"/>
          <p:cNvSpPr/>
          <p:nvPr/>
        </p:nvSpPr>
        <p:spPr>
          <a:xfrm>
            <a:off x="11035543" y="5116090"/>
            <a:ext cx="66012" cy="34910"/>
          </a:xfrm>
          <a:custGeom>
            <a:avLst/>
            <a:gdLst/>
            <a:ahLst/>
            <a:cxnLst/>
            <a:rect l="l" t="t" r="r" b="b"/>
            <a:pathLst>
              <a:path w="66040" h="34925">
                <a:moveTo>
                  <a:pt x="65620" y="0"/>
                </a:moveTo>
                <a:lnTo>
                  <a:pt x="0" y="0"/>
                </a:lnTo>
                <a:lnTo>
                  <a:pt x="0" y="34607"/>
                </a:lnTo>
                <a:lnTo>
                  <a:pt x="65620" y="34607"/>
                </a:lnTo>
                <a:lnTo>
                  <a:pt x="65620" y="0"/>
                </a:lnTo>
                <a:close/>
              </a:path>
            </a:pathLst>
          </a:custGeom>
          <a:solidFill>
            <a:srgbClr val="57BF93"/>
          </a:solidFill>
        </p:spPr>
        <p:txBody>
          <a:bodyPr wrap="square" lIns="0" tIns="0" rIns="0" bIns="0" rtlCol="0"/>
          <a:lstStyle/>
          <a:p>
            <a:endParaRPr sz="1870"/>
          </a:p>
        </p:txBody>
      </p:sp>
      <p:sp>
        <p:nvSpPr>
          <p:cNvPr id="128" name="Retângulo 127"/>
          <p:cNvSpPr/>
          <p:nvPr/>
        </p:nvSpPr>
        <p:spPr>
          <a:xfrm>
            <a:off x="2490112" y="-4428"/>
            <a:ext cx="6289927" cy="584775"/>
          </a:xfrm>
          <a:prstGeom prst="rect">
            <a:avLst/>
          </a:prstGeom>
        </p:spPr>
        <p:txBody>
          <a:bodyPr wrap="none">
            <a:spAutoFit/>
          </a:bodyPr>
          <a:lstStyle/>
          <a:p>
            <a:pPr algn="ctr"/>
            <a:r>
              <a:rPr lang="en-US" sz="3200" dirty="0">
                <a:solidFill>
                  <a:schemeClr val="accent1">
                    <a:lumMod val="75000"/>
                  </a:schemeClr>
                </a:solidFill>
              </a:rPr>
              <a:t>The Sustainable Cities Program (SCP)</a:t>
            </a:r>
            <a:endParaRPr lang="pt-BR" sz="3200" spc="110" dirty="0">
              <a:solidFill>
                <a:schemeClr val="accent1">
                  <a:lumMod val="75000"/>
                </a:schemeClr>
              </a:solidFill>
              <a:latin typeface="Calibri"/>
              <a:ea typeface="+mj-ea"/>
              <a:cs typeface="Calibri"/>
            </a:endParaRPr>
          </a:p>
        </p:txBody>
      </p:sp>
      <p:sp>
        <p:nvSpPr>
          <p:cNvPr id="131" name="Retângulo 130"/>
          <p:cNvSpPr/>
          <p:nvPr/>
        </p:nvSpPr>
        <p:spPr>
          <a:xfrm>
            <a:off x="1697433" y="2351115"/>
            <a:ext cx="9808669" cy="4154984"/>
          </a:xfrm>
          <a:prstGeom prst="rect">
            <a:avLst/>
          </a:prstGeom>
        </p:spPr>
        <p:txBody>
          <a:bodyPr wrap="square">
            <a:spAutoFit/>
          </a:bodyPr>
          <a:lstStyle/>
          <a:p>
            <a:r>
              <a:rPr lang="en-US" sz="2400" dirty="0">
                <a:solidFill>
                  <a:schemeClr val="tx1">
                    <a:lumMod val="50000"/>
                    <a:lumOff val="50000"/>
                  </a:schemeClr>
                </a:solidFill>
                <a:ea typeface="+mj-ea"/>
                <a:cs typeface="+mj-cs"/>
              </a:rPr>
              <a:t>The Sustainable Cities Program (SCP) aims to encourage,</a:t>
            </a:r>
          </a:p>
          <a:p>
            <a:r>
              <a:rPr lang="en-US" sz="2400" dirty="0">
                <a:solidFill>
                  <a:schemeClr val="tx1">
                    <a:lumMod val="50000"/>
                    <a:lumOff val="50000"/>
                  </a:schemeClr>
                </a:solidFill>
                <a:ea typeface="+mj-ea"/>
                <a:cs typeface="+mj-cs"/>
              </a:rPr>
              <a:t>mobilize and get society and local governments to commit to an</a:t>
            </a:r>
          </a:p>
          <a:p>
            <a:r>
              <a:rPr lang="en-US" sz="2400" dirty="0">
                <a:solidFill>
                  <a:schemeClr val="tx1">
                    <a:lumMod val="50000"/>
                    <a:lumOff val="50000"/>
                  </a:schemeClr>
                </a:solidFill>
                <a:ea typeface="+mj-ea"/>
                <a:cs typeface="+mj-cs"/>
              </a:rPr>
              <a:t>equitable and sustainable development based on anti-inequality</a:t>
            </a:r>
          </a:p>
          <a:p>
            <a:r>
              <a:rPr lang="en-US" sz="2400" dirty="0">
                <a:solidFill>
                  <a:schemeClr val="tx1">
                    <a:lumMod val="50000"/>
                    <a:lumOff val="50000"/>
                  </a:schemeClr>
                </a:solidFill>
                <a:ea typeface="+mj-ea"/>
                <a:cs typeface="+mj-cs"/>
              </a:rPr>
              <a:t>actions, promotion of human rights, social participation and</a:t>
            </a:r>
          </a:p>
          <a:p>
            <a:r>
              <a:rPr lang="en-US" sz="2400" dirty="0">
                <a:solidFill>
                  <a:schemeClr val="tx1">
                    <a:lumMod val="50000"/>
                    <a:lumOff val="50000"/>
                  </a:schemeClr>
                </a:solidFill>
                <a:ea typeface="+mj-ea"/>
                <a:cs typeface="+mj-cs"/>
              </a:rPr>
              <a:t>control, as well as transparency and respect for the environment.</a:t>
            </a:r>
          </a:p>
          <a:p>
            <a:endParaRPr lang="en-US" sz="2400" dirty="0">
              <a:solidFill>
                <a:schemeClr val="tx1">
                  <a:lumMod val="50000"/>
                  <a:lumOff val="50000"/>
                </a:schemeClr>
              </a:solidFill>
              <a:ea typeface="+mj-ea"/>
              <a:cs typeface="+mj-cs"/>
            </a:endParaRPr>
          </a:p>
          <a:p>
            <a:r>
              <a:rPr lang="en-US" sz="2400" dirty="0">
                <a:solidFill>
                  <a:schemeClr val="tx1">
                    <a:lumMod val="50000"/>
                    <a:lumOff val="50000"/>
                  </a:schemeClr>
                </a:solidFill>
                <a:ea typeface="+mj-ea"/>
                <a:cs typeface="+mj-cs"/>
              </a:rPr>
              <a:t>SCP is a non-partisan initiative, comprising 12 thematic axes,</a:t>
            </a:r>
          </a:p>
          <a:p>
            <a:r>
              <a:rPr lang="en-US" sz="2400" dirty="0">
                <a:solidFill>
                  <a:schemeClr val="tx1">
                    <a:lumMod val="50000"/>
                    <a:lumOff val="50000"/>
                  </a:schemeClr>
                </a:solidFill>
                <a:ea typeface="+mj-ea"/>
                <a:cs typeface="+mj-cs"/>
              </a:rPr>
              <a:t>updated according to the 17 thematic foundations of Sustainable</a:t>
            </a:r>
          </a:p>
          <a:p>
            <a:r>
              <a:rPr lang="en-US" sz="2400" dirty="0">
                <a:solidFill>
                  <a:schemeClr val="tx1">
                    <a:lumMod val="50000"/>
                    <a:lumOff val="50000"/>
                  </a:schemeClr>
                </a:solidFill>
                <a:ea typeface="+mj-ea"/>
                <a:cs typeface="+mj-cs"/>
              </a:rPr>
              <a:t>Development Goals (SDG), that provides public managers with</a:t>
            </a:r>
          </a:p>
          <a:p>
            <a:r>
              <a:rPr lang="en-US" sz="2400" dirty="0">
                <a:solidFill>
                  <a:schemeClr val="tx1">
                    <a:lumMod val="50000"/>
                    <a:lumOff val="50000"/>
                  </a:schemeClr>
                </a:solidFill>
                <a:ea typeface="+mj-ea"/>
                <a:cs typeface="+mj-cs"/>
              </a:rPr>
              <a:t>a comprehensive urban sustainability agenda – the Sustainable</a:t>
            </a:r>
          </a:p>
          <a:p>
            <a:r>
              <a:rPr lang="en-US" sz="2400" dirty="0">
                <a:solidFill>
                  <a:schemeClr val="tx1">
                    <a:lumMod val="50000"/>
                    <a:lumOff val="50000"/>
                  </a:schemeClr>
                </a:solidFill>
                <a:ea typeface="+mj-ea"/>
                <a:cs typeface="+mj-cs"/>
              </a:rPr>
              <a:t>Cities Platform</a:t>
            </a:r>
            <a:endParaRPr lang="pt-BR" sz="2400" dirty="0">
              <a:solidFill>
                <a:schemeClr val="tx1">
                  <a:lumMod val="50000"/>
                  <a:lumOff val="50000"/>
                </a:schemeClr>
              </a:solidFill>
              <a:ea typeface="+mj-ea"/>
              <a:cs typeface="+mj-cs"/>
            </a:endParaRPr>
          </a:p>
        </p:txBody>
      </p:sp>
    </p:spTree>
    <p:extLst>
      <p:ext uri="{BB962C8B-B14F-4D97-AF65-F5344CB8AC3E}">
        <p14:creationId xmlns:p14="http://schemas.microsoft.com/office/powerpoint/2010/main" val="12413258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239625" cy="1337947"/>
          </a:xfrm>
        </p:spPr>
      </p:pic>
      <p:sp>
        <p:nvSpPr>
          <p:cNvPr id="2" name="Title 1"/>
          <p:cNvSpPr>
            <a:spLocks noGrp="1"/>
          </p:cNvSpPr>
          <p:nvPr>
            <p:ph type="title"/>
          </p:nvPr>
        </p:nvSpPr>
        <p:spPr>
          <a:xfrm>
            <a:off x="0" y="0"/>
            <a:ext cx="12239625" cy="1337947"/>
          </a:xfrm>
        </p:spPr>
        <p:txBody>
          <a:bodyPr>
            <a:normAutofit/>
          </a:bodyPr>
          <a:lstStyle/>
          <a:p>
            <a:pPr algn="ctr"/>
            <a:r>
              <a:rPr lang="en-US" sz="3200" dirty="0">
                <a:solidFill>
                  <a:srgbClr val="55A8D1"/>
                </a:solidFill>
              </a:rPr>
              <a:t>SUSTAINABLE CITIES PROGRAM CYCLE</a:t>
            </a:r>
            <a:endParaRPr lang="en-US" sz="3200" dirty="0">
              <a:solidFill>
                <a:srgbClr val="55A8D1"/>
              </a:solidFill>
              <a:latin typeface="+mn-l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52338"/>
            <a:ext cx="12079224" cy="81381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763657"/>
            <a:ext cx="12239625" cy="79240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763657"/>
            <a:ext cx="12239625" cy="792406"/>
          </a:xfrm>
          <a:prstGeom prst="rect">
            <a:avLst/>
          </a:prstGeom>
        </p:spPr>
      </p:pic>
      <p:sp>
        <p:nvSpPr>
          <p:cNvPr id="26" name="Title 1"/>
          <p:cNvSpPr txBox="1">
            <a:spLocks/>
          </p:cNvSpPr>
          <p:nvPr/>
        </p:nvSpPr>
        <p:spPr>
          <a:xfrm>
            <a:off x="3257311" y="2054669"/>
            <a:ext cx="6042113" cy="923154"/>
          </a:xfrm>
          <a:prstGeom prst="rect">
            <a:avLst/>
          </a:prstGeom>
        </p:spPr>
        <p:txBody>
          <a:bodyPr vert="horz" lIns="91440" tIns="45720" rIns="91440" bIns="45720" rtlCol="0" anchor="t">
            <a:noAutofit/>
          </a:bodyPr>
          <a:lstStyle>
            <a:lvl1pPr algn="l" defTabSz="917966" rtl="0" eaLnBrk="1" latinLnBrk="0" hangingPunct="1">
              <a:lnSpc>
                <a:spcPct val="90000"/>
              </a:lnSpc>
              <a:spcBef>
                <a:spcPct val="0"/>
              </a:spcBef>
              <a:buNone/>
              <a:defRPr sz="4417" kern="1200">
                <a:solidFill>
                  <a:schemeClr val="tx1"/>
                </a:solidFill>
                <a:latin typeface="+mj-lt"/>
                <a:ea typeface="+mj-ea"/>
                <a:cs typeface="+mj-cs"/>
              </a:defRPr>
            </a:lvl1pPr>
          </a:lstStyle>
          <a:p>
            <a:pPr>
              <a:lnSpc>
                <a:spcPct val="100000"/>
              </a:lnSpc>
            </a:pPr>
            <a:r>
              <a:rPr lang="en-US" sz="2400" dirty="0" smtClean="0">
                <a:solidFill>
                  <a:srgbClr val="FFC000"/>
                </a:solidFill>
                <a:latin typeface="+mn-lt"/>
              </a:rPr>
              <a:t>EVALUATION OF THE ADMINISTRATION</a:t>
            </a:r>
          </a:p>
          <a:p>
            <a:pPr>
              <a:lnSpc>
                <a:spcPct val="100000"/>
              </a:lnSpc>
            </a:pPr>
            <a:endParaRPr lang="en-US" sz="1600" dirty="0">
              <a:latin typeface="+mn-lt"/>
            </a:endParaRPr>
          </a:p>
          <a:p>
            <a:pPr>
              <a:lnSpc>
                <a:spcPct val="100000"/>
              </a:lnSpc>
            </a:pPr>
            <a:r>
              <a:rPr lang="en-US" sz="1800" b="1" dirty="0">
                <a:solidFill>
                  <a:schemeClr val="bg1">
                    <a:lumMod val="50000"/>
                  </a:schemeClr>
                </a:solidFill>
                <a:latin typeface="+mn-lt"/>
              </a:rPr>
              <a:t>Evaluation of mayors – How many goals he </a:t>
            </a:r>
            <a:r>
              <a:rPr lang="en-US" sz="1800" b="1" dirty="0" smtClean="0">
                <a:solidFill>
                  <a:schemeClr val="bg1">
                    <a:lumMod val="50000"/>
                  </a:schemeClr>
                </a:solidFill>
                <a:latin typeface="+mn-lt"/>
              </a:rPr>
              <a:t>fulfilled</a:t>
            </a:r>
          </a:p>
          <a:p>
            <a:pPr>
              <a:lnSpc>
                <a:spcPct val="100000"/>
              </a:lnSpc>
            </a:pPr>
            <a:endParaRPr lang="en-US" sz="1400" dirty="0" smtClean="0">
              <a:solidFill>
                <a:schemeClr val="tx1">
                  <a:lumMod val="50000"/>
                  <a:lumOff val="50000"/>
                </a:schemeClr>
              </a:solidFill>
              <a:latin typeface="+mn-lt"/>
            </a:endParaRP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3435" y="2367080"/>
            <a:ext cx="2097024" cy="2097024"/>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2971" y="3290911"/>
            <a:ext cx="6156960" cy="1316736"/>
          </a:xfrm>
          <a:prstGeom prst="rect">
            <a:avLst/>
          </a:prstGeom>
        </p:spPr>
      </p:pic>
      <p:sp>
        <p:nvSpPr>
          <p:cNvPr id="3" name="Retângulo 2"/>
          <p:cNvSpPr/>
          <p:nvPr/>
        </p:nvSpPr>
        <p:spPr>
          <a:xfrm>
            <a:off x="3442971" y="4818944"/>
            <a:ext cx="2240177" cy="1323439"/>
          </a:xfrm>
          <a:prstGeom prst="rect">
            <a:avLst/>
          </a:prstGeom>
        </p:spPr>
        <p:txBody>
          <a:bodyPr wrap="square">
            <a:spAutoFit/>
          </a:bodyPr>
          <a:lstStyle/>
          <a:p>
            <a:pPr>
              <a:lnSpc>
                <a:spcPct val="100000"/>
              </a:lnSpc>
            </a:pPr>
            <a:r>
              <a:rPr lang="en-US" sz="2000" dirty="0" smtClean="0">
                <a:solidFill>
                  <a:schemeClr val="bg1">
                    <a:lumMod val="50000"/>
                  </a:schemeClr>
                </a:solidFill>
                <a:ea typeface="+mj-ea"/>
                <a:cs typeface="+mj-cs"/>
              </a:rPr>
              <a:t>Gilberto </a:t>
            </a:r>
            <a:r>
              <a:rPr lang="en-US" sz="2000" dirty="0" err="1" smtClean="0">
                <a:solidFill>
                  <a:schemeClr val="bg1">
                    <a:lumMod val="50000"/>
                  </a:schemeClr>
                </a:solidFill>
                <a:ea typeface="+mj-ea"/>
                <a:cs typeface="+mj-cs"/>
              </a:rPr>
              <a:t>Kassab</a:t>
            </a:r>
            <a:endParaRPr lang="en-US" sz="2000" dirty="0" smtClean="0">
              <a:solidFill>
                <a:schemeClr val="bg1">
                  <a:lumMod val="50000"/>
                </a:schemeClr>
              </a:solidFill>
              <a:ea typeface="+mj-ea"/>
              <a:cs typeface="+mj-cs"/>
            </a:endParaRPr>
          </a:p>
          <a:p>
            <a:pPr>
              <a:lnSpc>
                <a:spcPct val="100000"/>
              </a:lnSpc>
            </a:pPr>
            <a:r>
              <a:rPr lang="en-US" sz="2000" dirty="0" smtClean="0">
                <a:solidFill>
                  <a:schemeClr val="bg1">
                    <a:lumMod val="50000"/>
                  </a:schemeClr>
                </a:solidFill>
                <a:ea typeface="+mj-ea"/>
                <a:cs typeface="+mj-cs"/>
              </a:rPr>
              <a:t>223 goals</a:t>
            </a:r>
          </a:p>
          <a:p>
            <a:pPr>
              <a:lnSpc>
                <a:spcPct val="100000"/>
              </a:lnSpc>
            </a:pPr>
            <a:r>
              <a:rPr lang="en-US" sz="2000" dirty="0" smtClean="0">
                <a:solidFill>
                  <a:schemeClr val="bg1">
                    <a:lumMod val="50000"/>
                  </a:schemeClr>
                </a:solidFill>
                <a:ea typeface="+mj-ea"/>
                <a:cs typeface="+mj-cs"/>
              </a:rPr>
              <a:t>Goals </a:t>
            </a:r>
            <a:r>
              <a:rPr lang="en-US" sz="2000" dirty="0">
                <a:solidFill>
                  <a:schemeClr val="bg1">
                    <a:lumMod val="50000"/>
                  </a:schemeClr>
                </a:solidFill>
                <a:ea typeface="+mj-ea"/>
                <a:cs typeface="+mj-cs"/>
              </a:rPr>
              <a:t>completed: 55%.</a:t>
            </a:r>
          </a:p>
        </p:txBody>
      </p:sp>
      <p:sp>
        <p:nvSpPr>
          <p:cNvPr id="9" name="Retângulo 8"/>
          <p:cNvSpPr/>
          <p:nvPr/>
        </p:nvSpPr>
        <p:spPr>
          <a:xfrm>
            <a:off x="5683148" y="4764997"/>
            <a:ext cx="2197100" cy="1938992"/>
          </a:xfrm>
          <a:prstGeom prst="rect">
            <a:avLst/>
          </a:prstGeom>
        </p:spPr>
        <p:txBody>
          <a:bodyPr wrap="square">
            <a:spAutoFit/>
          </a:bodyPr>
          <a:lstStyle/>
          <a:p>
            <a:pPr>
              <a:lnSpc>
                <a:spcPct val="100000"/>
              </a:lnSpc>
            </a:pPr>
            <a:r>
              <a:rPr lang="en-US" sz="2000" dirty="0" smtClean="0">
                <a:solidFill>
                  <a:schemeClr val="bg1">
                    <a:lumMod val="50000"/>
                  </a:schemeClr>
                </a:solidFill>
              </a:rPr>
              <a:t>Fernando Haddad 123 goals</a:t>
            </a:r>
          </a:p>
          <a:p>
            <a:pPr>
              <a:lnSpc>
                <a:spcPct val="100000"/>
              </a:lnSpc>
            </a:pPr>
            <a:r>
              <a:rPr lang="en-US" sz="2000" dirty="0" smtClean="0">
                <a:solidFill>
                  <a:schemeClr val="bg1">
                    <a:lumMod val="50000"/>
                  </a:schemeClr>
                </a:solidFill>
              </a:rPr>
              <a:t>Goals </a:t>
            </a:r>
            <a:r>
              <a:rPr lang="en-US" sz="2000" dirty="0">
                <a:solidFill>
                  <a:schemeClr val="bg1">
                    <a:lumMod val="50000"/>
                  </a:schemeClr>
                </a:solidFill>
              </a:rPr>
              <a:t>completed: 58%. </a:t>
            </a:r>
            <a:endParaRPr lang="en-US" sz="2000" dirty="0" smtClean="0">
              <a:solidFill>
                <a:schemeClr val="bg1">
                  <a:lumMod val="50000"/>
                </a:schemeClr>
              </a:solidFill>
            </a:endParaRPr>
          </a:p>
          <a:p>
            <a:pPr>
              <a:lnSpc>
                <a:spcPct val="100000"/>
              </a:lnSpc>
            </a:pPr>
            <a:r>
              <a:rPr lang="en-US" sz="2000" dirty="0" smtClean="0">
                <a:solidFill>
                  <a:schemeClr val="bg1">
                    <a:lumMod val="50000"/>
                  </a:schemeClr>
                </a:solidFill>
              </a:rPr>
              <a:t>10.000 </a:t>
            </a:r>
            <a:r>
              <a:rPr lang="en-US" sz="2000" dirty="0">
                <a:solidFill>
                  <a:schemeClr val="bg1">
                    <a:lumMod val="50000"/>
                  </a:schemeClr>
                </a:solidFill>
              </a:rPr>
              <a:t>civil society proposals</a:t>
            </a:r>
          </a:p>
        </p:txBody>
      </p:sp>
      <p:sp>
        <p:nvSpPr>
          <p:cNvPr id="10" name="Retângulo 9"/>
          <p:cNvSpPr/>
          <p:nvPr/>
        </p:nvSpPr>
        <p:spPr>
          <a:xfrm>
            <a:off x="7880248" y="4821709"/>
            <a:ext cx="2059940" cy="1323439"/>
          </a:xfrm>
          <a:prstGeom prst="rect">
            <a:avLst/>
          </a:prstGeom>
        </p:spPr>
        <p:txBody>
          <a:bodyPr wrap="square">
            <a:spAutoFit/>
          </a:bodyPr>
          <a:lstStyle/>
          <a:p>
            <a:pPr>
              <a:lnSpc>
                <a:spcPct val="100000"/>
              </a:lnSpc>
            </a:pPr>
            <a:r>
              <a:rPr lang="en-US" sz="2000" dirty="0" smtClean="0">
                <a:solidFill>
                  <a:schemeClr val="bg1">
                    <a:lumMod val="50000"/>
                  </a:schemeClr>
                </a:solidFill>
              </a:rPr>
              <a:t>João </a:t>
            </a:r>
            <a:r>
              <a:rPr lang="en-US" sz="2000" dirty="0" err="1" smtClean="0">
                <a:solidFill>
                  <a:schemeClr val="bg1">
                    <a:lumMod val="50000"/>
                  </a:schemeClr>
                </a:solidFill>
              </a:rPr>
              <a:t>Dória</a:t>
            </a:r>
            <a:endParaRPr lang="en-US" sz="2000" dirty="0" smtClean="0">
              <a:solidFill>
                <a:schemeClr val="bg1">
                  <a:lumMod val="50000"/>
                </a:schemeClr>
              </a:solidFill>
            </a:endParaRPr>
          </a:p>
          <a:p>
            <a:pPr>
              <a:lnSpc>
                <a:spcPct val="100000"/>
              </a:lnSpc>
            </a:pPr>
            <a:r>
              <a:rPr lang="en-US" sz="2000" dirty="0" smtClean="0">
                <a:solidFill>
                  <a:schemeClr val="bg1">
                    <a:lumMod val="50000"/>
                  </a:schemeClr>
                </a:solidFill>
              </a:rPr>
              <a:t>58 goals</a:t>
            </a:r>
          </a:p>
          <a:p>
            <a:pPr>
              <a:lnSpc>
                <a:spcPct val="100000"/>
              </a:lnSpc>
            </a:pPr>
            <a:r>
              <a:rPr lang="en-US" sz="2000" dirty="0" smtClean="0">
                <a:solidFill>
                  <a:schemeClr val="bg1">
                    <a:lumMod val="50000"/>
                  </a:schemeClr>
                </a:solidFill>
              </a:rPr>
              <a:t>23.000 </a:t>
            </a:r>
            <a:r>
              <a:rPr lang="en-US" sz="2000" dirty="0">
                <a:solidFill>
                  <a:schemeClr val="bg1">
                    <a:lumMod val="50000"/>
                  </a:schemeClr>
                </a:solidFill>
              </a:rPr>
              <a:t>civil society proposals</a:t>
            </a:r>
          </a:p>
        </p:txBody>
      </p:sp>
    </p:spTree>
    <p:extLst>
      <p:ext uri="{BB962C8B-B14F-4D97-AF65-F5344CB8AC3E}">
        <p14:creationId xmlns:p14="http://schemas.microsoft.com/office/powerpoint/2010/main" val="8023707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239625" cy="1337947"/>
          </a:xfrm>
        </p:spPr>
      </p:pic>
      <p:sp>
        <p:nvSpPr>
          <p:cNvPr id="2" name="Title 1"/>
          <p:cNvSpPr>
            <a:spLocks noGrp="1"/>
          </p:cNvSpPr>
          <p:nvPr>
            <p:ph type="title"/>
          </p:nvPr>
        </p:nvSpPr>
        <p:spPr>
          <a:xfrm>
            <a:off x="0" y="0"/>
            <a:ext cx="12239625" cy="1337947"/>
          </a:xfrm>
        </p:spPr>
        <p:txBody>
          <a:bodyPr>
            <a:normAutofit/>
          </a:bodyPr>
          <a:lstStyle/>
          <a:p>
            <a:pPr algn="ctr"/>
            <a:r>
              <a:rPr lang="en-US" sz="3200" dirty="0" smtClean="0">
                <a:solidFill>
                  <a:srgbClr val="55A8D1"/>
                </a:solidFill>
                <a:latin typeface="+mn-lt"/>
              </a:rPr>
              <a:t>CORRELATION BETWEEN THE AXES OF SCP AND THE SDGs</a:t>
            </a:r>
            <a:endParaRPr lang="en-US" sz="3200" dirty="0">
              <a:solidFill>
                <a:srgbClr val="55A8D1"/>
              </a:solidFill>
              <a:latin typeface="+mn-l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52338"/>
            <a:ext cx="12079224" cy="81381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763657"/>
            <a:ext cx="12239625" cy="79240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763657"/>
            <a:ext cx="12239625" cy="792406"/>
          </a:xfrm>
          <a:prstGeom prst="rect">
            <a:avLst/>
          </a:prstGeom>
        </p:spPr>
      </p:pic>
      <p:sp>
        <p:nvSpPr>
          <p:cNvPr id="9" name="Title 1"/>
          <p:cNvSpPr txBox="1">
            <a:spLocks/>
          </p:cNvSpPr>
          <p:nvPr/>
        </p:nvSpPr>
        <p:spPr>
          <a:xfrm>
            <a:off x="695695" y="2407830"/>
            <a:ext cx="8969829" cy="289951"/>
          </a:xfrm>
          <a:prstGeom prst="rect">
            <a:avLst/>
          </a:prstGeom>
        </p:spPr>
        <p:txBody>
          <a:bodyPr vert="horz" lIns="91440" tIns="45720" rIns="91440" bIns="45720" rtlCol="0" anchor="t">
            <a:noAutofit/>
          </a:bodyPr>
          <a:lstStyle>
            <a:lvl1pPr algn="l" defTabSz="917966" rtl="0" eaLnBrk="1" latinLnBrk="0" hangingPunct="1">
              <a:lnSpc>
                <a:spcPct val="90000"/>
              </a:lnSpc>
              <a:spcBef>
                <a:spcPct val="0"/>
              </a:spcBef>
              <a:buNone/>
              <a:defRPr sz="4417" kern="1200">
                <a:solidFill>
                  <a:schemeClr val="tx1"/>
                </a:solidFill>
                <a:latin typeface="+mj-lt"/>
                <a:ea typeface="+mj-ea"/>
                <a:cs typeface="+mj-cs"/>
              </a:defRPr>
            </a:lvl1pPr>
          </a:lstStyle>
          <a:p>
            <a:pPr>
              <a:lnSpc>
                <a:spcPct val="100000"/>
              </a:lnSpc>
            </a:pPr>
            <a:r>
              <a:rPr lang="en-US" sz="1600" b="1" dirty="0" smtClean="0">
                <a:solidFill>
                  <a:srgbClr val="EB8B2D"/>
                </a:solidFill>
                <a:latin typeface="+mn-lt"/>
              </a:rPr>
              <a:t>CASE – SANTOS (SP), BRASIL  </a:t>
            </a:r>
            <a:r>
              <a:rPr lang="en-US" sz="1600" dirty="0" smtClean="0">
                <a:solidFill>
                  <a:srgbClr val="EB8B2D"/>
                </a:solidFill>
                <a:latin typeface="+mn-lt"/>
              </a:rPr>
              <a:t>|  GOALS PLAN 2017/2020 </a:t>
            </a:r>
            <a:endParaRPr lang="en-US" sz="1600" dirty="0">
              <a:solidFill>
                <a:schemeClr val="tx1">
                  <a:lumMod val="50000"/>
                  <a:lumOff val="50000"/>
                </a:schemeClr>
              </a:solidFill>
              <a:latin typeface="+mn-lt"/>
            </a:endParaRP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71437" y="3222831"/>
            <a:ext cx="914400" cy="902208"/>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17873" y="3222831"/>
            <a:ext cx="926592" cy="902208"/>
          </a:xfrm>
          <a:prstGeom prst="rect">
            <a:avLst/>
          </a:prstGeom>
        </p:spPr>
      </p:pic>
      <p:sp>
        <p:nvSpPr>
          <p:cNvPr id="11" name="Title 1"/>
          <p:cNvSpPr txBox="1">
            <a:spLocks/>
          </p:cNvSpPr>
          <p:nvPr/>
        </p:nvSpPr>
        <p:spPr>
          <a:xfrm>
            <a:off x="695696" y="2838203"/>
            <a:ext cx="2368138" cy="2629490"/>
          </a:xfrm>
          <a:prstGeom prst="rect">
            <a:avLst/>
          </a:prstGeom>
        </p:spPr>
        <p:txBody>
          <a:bodyPr vert="horz" lIns="91440" tIns="45720" rIns="91440" bIns="45720" rtlCol="0" anchor="t">
            <a:noAutofit/>
          </a:bodyPr>
          <a:lstStyle>
            <a:lvl1pPr algn="l" defTabSz="917966" rtl="0" eaLnBrk="1" latinLnBrk="0" hangingPunct="1">
              <a:lnSpc>
                <a:spcPct val="90000"/>
              </a:lnSpc>
              <a:spcBef>
                <a:spcPct val="0"/>
              </a:spcBef>
              <a:buNone/>
              <a:defRPr sz="4417" kern="1200">
                <a:solidFill>
                  <a:schemeClr val="tx1"/>
                </a:solidFill>
                <a:latin typeface="+mj-lt"/>
                <a:ea typeface="+mj-ea"/>
                <a:cs typeface="+mj-cs"/>
              </a:defRPr>
            </a:lvl1pPr>
          </a:lstStyle>
          <a:p>
            <a:pPr>
              <a:lnSpc>
                <a:spcPct val="100000"/>
              </a:lnSpc>
            </a:pPr>
            <a:r>
              <a:rPr lang="en-US" sz="1600" b="1" dirty="0" smtClean="0">
                <a:solidFill>
                  <a:schemeClr val="tx1">
                    <a:lumMod val="50000"/>
                    <a:lumOff val="50000"/>
                  </a:schemeClr>
                </a:solidFill>
                <a:latin typeface="+mn-lt"/>
              </a:rPr>
              <a:t>MISSÃO</a:t>
            </a:r>
          </a:p>
          <a:p>
            <a:pPr marL="187325" indent="-187325">
              <a:lnSpc>
                <a:spcPct val="100000"/>
              </a:lnSpc>
              <a:buFont typeface="Arial" charset="0"/>
              <a:buChar char="•"/>
            </a:pPr>
            <a:r>
              <a:rPr lang="en-US" sz="1600" dirty="0" err="1" smtClean="0">
                <a:solidFill>
                  <a:schemeClr val="tx1">
                    <a:lumMod val="50000"/>
                    <a:lumOff val="50000"/>
                  </a:schemeClr>
                </a:solidFill>
                <a:latin typeface="+mn-lt"/>
              </a:rPr>
              <a:t>Promover</a:t>
            </a:r>
            <a:r>
              <a:rPr lang="en-US" sz="1600" dirty="0" smtClean="0">
                <a:solidFill>
                  <a:schemeClr val="tx1">
                    <a:lumMod val="50000"/>
                    <a:lumOff val="50000"/>
                  </a:schemeClr>
                </a:solidFill>
                <a:latin typeface="+mn-lt"/>
              </a:rPr>
              <a:t> </a:t>
            </a:r>
            <a:r>
              <a:rPr lang="en-US" sz="1600" dirty="0">
                <a:solidFill>
                  <a:schemeClr val="tx1">
                    <a:lumMod val="50000"/>
                    <a:lumOff val="50000"/>
                  </a:schemeClr>
                </a:solidFill>
                <a:latin typeface="+mn-lt"/>
              </a:rPr>
              <a:t>a </a:t>
            </a:r>
            <a:r>
              <a:rPr lang="en-US" sz="1600" dirty="0" err="1">
                <a:solidFill>
                  <a:schemeClr val="tx1">
                    <a:lumMod val="50000"/>
                    <a:lumOff val="50000"/>
                  </a:schemeClr>
                </a:solidFill>
                <a:latin typeface="+mn-lt"/>
              </a:rPr>
              <a:t>saúde</a:t>
            </a:r>
            <a:r>
              <a:rPr lang="en-US" sz="1600" dirty="0">
                <a:solidFill>
                  <a:schemeClr val="tx1">
                    <a:lumMod val="50000"/>
                    <a:lumOff val="50000"/>
                  </a:schemeClr>
                </a:solidFill>
                <a:latin typeface="+mn-lt"/>
              </a:rPr>
              <a:t> dos </a:t>
            </a:r>
            <a:r>
              <a:rPr lang="en-US" sz="1600" dirty="0" err="1">
                <a:solidFill>
                  <a:schemeClr val="tx1">
                    <a:lumMod val="50000"/>
                    <a:lumOff val="50000"/>
                  </a:schemeClr>
                </a:solidFill>
                <a:latin typeface="+mn-lt"/>
              </a:rPr>
              <a:t>servidores</a:t>
            </a:r>
            <a:r>
              <a:rPr lang="en-US" sz="1600" dirty="0">
                <a:solidFill>
                  <a:schemeClr val="tx1">
                    <a:lumMod val="50000"/>
                    <a:lumOff val="50000"/>
                  </a:schemeClr>
                </a:solidFill>
                <a:latin typeface="+mn-lt"/>
              </a:rPr>
              <a:t> </a:t>
            </a:r>
            <a:r>
              <a:rPr lang="en-US" sz="1600" dirty="0" err="1">
                <a:solidFill>
                  <a:schemeClr val="tx1">
                    <a:lumMod val="50000"/>
                    <a:lumOff val="50000"/>
                  </a:schemeClr>
                </a:solidFill>
                <a:latin typeface="+mn-lt"/>
              </a:rPr>
              <a:t>públicos</a:t>
            </a:r>
            <a:r>
              <a:rPr lang="en-US" sz="1600" dirty="0">
                <a:solidFill>
                  <a:schemeClr val="tx1">
                    <a:lumMod val="50000"/>
                    <a:lumOff val="50000"/>
                  </a:schemeClr>
                </a:solidFill>
                <a:latin typeface="+mn-lt"/>
              </a:rPr>
              <a:t> 	</a:t>
            </a:r>
            <a:endParaRPr lang="en-US" sz="1600" dirty="0" smtClean="0">
              <a:solidFill>
                <a:schemeClr val="tx1">
                  <a:lumMod val="50000"/>
                  <a:lumOff val="50000"/>
                </a:schemeClr>
              </a:solidFill>
              <a:latin typeface="+mn-lt"/>
            </a:endParaRPr>
          </a:p>
          <a:p>
            <a:pPr marL="187325" indent="-187325">
              <a:lnSpc>
                <a:spcPct val="100000"/>
              </a:lnSpc>
              <a:buFont typeface="Arial" charset="0"/>
              <a:buChar char="•"/>
            </a:pPr>
            <a:r>
              <a:rPr lang="en-US" sz="1600" dirty="0" err="1" smtClean="0">
                <a:solidFill>
                  <a:schemeClr val="tx1">
                    <a:lumMod val="50000"/>
                    <a:lumOff val="50000"/>
                  </a:schemeClr>
                </a:solidFill>
                <a:latin typeface="+mn-lt"/>
              </a:rPr>
              <a:t>Soluções</a:t>
            </a:r>
            <a:r>
              <a:rPr lang="en-US" sz="1600" dirty="0" smtClean="0">
                <a:solidFill>
                  <a:schemeClr val="tx1">
                    <a:lumMod val="50000"/>
                    <a:lumOff val="50000"/>
                  </a:schemeClr>
                </a:solidFill>
                <a:latin typeface="+mn-lt"/>
              </a:rPr>
              <a:t> </a:t>
            </a:r>
            <a:r>
              <a:rPr lang="en-US" sz="1600" dirty="0" err="1">
                <a:solidFill>
                  <a:schemeClr val="tx1">
                    <a:lumMod val="50000"/>
                    <a:lumOff val="50000"/>
                  </a:schemeClr>
                </a:solidFill>
                <a:latin typeface="+mn-lt"/>
              </a:rPr>
              <a:t>inovadoras</a:t>
            </a:r>
            <a:r>
              <a:rPr lang="en-US" sz="1600" dirty="0">
                <a:solidFill>
                  <a:schemeClr val="tx1">
                    <a:lumMod val="50000"/>
                    <a:lumOff val="50000"/>
                  </a:schemeClr>
                </a:solidFill>
                <a:latin typeface="+mn-lt"/>
              </a:rPr>
              <a:t> de </a:t>
            </a:r>
            <a:r>
              <a:rPr lang="en-US" sz="1600" dirty="0" err="1">
                <a:solidFill>
                  <a:schemeClr val="tx1">
                    <a:lumMod val="50000"/>
                    <a:lumOff val="50000"/>
                  </a:schemeClr>
                </a:solidFill>
                <a:latin typeface="+mn-lt"/>
              </a:rPr>
              <a:t>desenvolvimento</a:t>
            </a:r>
            <a:r>
              <a:rPr lang="en-US" sz="1600" dirty="0">
                <a:solidFill>
                  <a:schemeClr val="tx1">
                    <a:lumMod val="50000"/>
                    <a:lumOff val="50000"/>
                  </a:schemeClr>
                </a:solidFill>
                <a:latin typeface="+mn-lt"/>
              </a:rPr>
              <a:t> </a:t>
            </a:r>
            <a:r>
              <a:rPr lang="en-US" sz="1600" dirty="0" err="1">
                <a:solidFill>
                  <a:schemeClr val="tx1">
                    <a:lumMod val="50000"/>
                    <a:lumOff val="50000"/>
                  </a:schemeClr>
                </a:solidFill>
                <a:latin typeface="+mn-lt"/>
              </a:rPr>
              <a:t>tecnológico</a:t>
            </a:r>
            <a:r>
              <a:rPr lang="en-US" sz="1600" dirty="0">
                <a:solidFill>
                  <a:schemeClr val="tx1">
                    <a:lumMod val="50000"/>
                    <a:lumOff val="50000"/>
                  </a:schemeClr>
                </a:solidFill>
                <a:latin typeface="+mn-lt"/>
              </a:rPr>
              <a:t> 	</a:t>
            </a:r>
            <a:endParaRPr lang="en-US" sz="1600" dirty="0" smtClean="0">
              <a:solidFill>
                <a:schemeClr val="tx1">
                  <a:lumMod val="50000"/>
                  <a:lumOff val="50000"/>
                </a:schemeClr>
              </a:solidFill>
              <a:latin typeface="+mn-lt"/>
            </a:endParaRPr>
          </a:p>
          <a:p>
            <a:pPr marL="187325" indent="-187325">
              <a:lnSpc>
                <a:spcPct val="100000"/>
              </a:lnSpc>
              <a:buFont typeface="Arial" charset="0"/>
              <a:buChar char="•"/>
            </a:pPr>
            <a:r>
              <a:rPr lang="en-US" sz="1600" dirty="0" err="1" smtClean="0">
                <a:solidFill>
                  <a:schemeClr val="tx1">
                    <a:lumMod val="50000"/>
                    <a:lumOff val="50000"/>
                  </a:schemeClr>
                </a:solidFill>
                <a:latin typeface="+mn-lt"/>
              </a:rPr>
              <a:t>Excelência</a:t>
            </a:r>
            <a:r>
              <a:rPr lang="en-US" sz="1600" dirty="0" smtClean="0">
                <a:solidFill>
                  <a:schemeClr val="tx1">
                    <a:lumMod val="50000"/>
                    <a:lumOff val="50000"/>
                  </a:schemeClr>
                </a:solidFill>
                <a:latin typeface="+mn-lt"/>
              </a:rPr>
              <a:t> </a:t>
            </a:r>
            <a:r>
              <a:rPr lang="en-US" sz="1600" dirty="0" err="1">
                <a:solidFill>
                  <a:schemeClr val="tx1">
                    <a:lumMod val="50000"/>
                    <a:lumOff val="50000"/>
                  </a:schemeClr>
                </a:solidFill>
                <a:latin typeface="+mn-lt"/>
              </a:rPr>
              <a:t>em</a:t>
            </a:r>
            <a:r>
              <a:rPr lang="en-US" sz="1600" dirty="0">
                <a:solidFill>
                  <a:schemeClr val="tx1">
                    <a:lumMod val="50000"/>
                    <a:lumOff val="50000"/>
                  </a:schemeClr>
                </a:solidFill>
                <a:latin typeface="+mn-lt"/>
              </a:rPr>
              <a:t> </a:t>
            </a:r>
            <a:r>
              <a:rPr lang="en-US" sz="1600" dirty="0" err="1" smtClean="0">
                <a:solidFill>
                  <a:schemeClr val="tx1">
                    <a:lumMod val="50000"/>
                    <a:lumOff val="50000"/>
                  </a:schemeClr>
                </a:solidFill>
                <a:latin typeface="+mn-lt"/>
              </a:rPr>
              <a:t>gestão</a:t>
            </a:r>
            <a:endParaRPr lang="en-US" sz="1600" dirty="0" smtClean="0">
              <a:solidFill>
                <a:schemeClr val="tx1">
                  <a:lumMod val="50000"/>
                  <a:lumOff val="50000"/>
                </a:schemeClr>
              </a:solidFill>
              <a:latin typeface="+mn-lt"/>
            </a:endParaRPr>
          </a:p>
          <a:p>
            <a:pPr marL="187325" indent="-187325">
              <a:lnSpc>
                <a:spcPct val="100000"/>
              </a:lnSpc>
              <a:buFont typeface="Arial" charset="0"/>
              <a:buChar char="•"/>
            </a:pPr>
            <a:r>
              <a:rPr lang="en-US" sz="1600" dirty="0" err="1" smtClean="0">
                <a:solidFill>
                  <a:schemeClr val="tx1">
                    <a:lumMod val="50000"/>
                    <a:lumOff val="50000"/>
                  </a:schemeClr>
                </a:solidFill>
                <a:latin typeface="+mn-lt"/>
              </a:rPr>
              <a:t>Gerenciar</a:t>
            </a:r>
            <a:r>
              <a:rPr lang="en-US" sz="1600" dirty="0" smtClean="0">
                <a:solidFill>
                  <a:schemeClr val="tx1">
                    <a:lumMod val="50000"/>
                    <a:lumOff val="50000"/>
                  </a:schemeClr>
                </a:solidFill>
                <a:latin typeface="+mn-lt"/>
              </a:rPr>
              <a:t> </a:t>
            </a:r>
            <a:r>
              <a:rPr lang="en-US" sz="1600" dirty="0" err="1">
                <a:solidFill>
                  <a:schemeClr val="tx1">
                    <a:lumMod val="50000"/>
                    <a:lumOff val="50000"/>
                  </a:schemeClr>
                </a:solidFill>
                <a:latin typeface="+mn-lt"/>
              </a:rPr>
              <a:t>os</a:t>
            </a:r>
            <a:r>
              <a:rPr lang="en-US" sz="1600" dirty="0">
                <a:solidFill>
                  <a:schemeClr val="tx1">
                    <a:lumMod val="50000"/>
                    <a:lumOff val="50000"/>
                  </a:schemeClr>
                </a:solidFill>
                <a:latin typeface="+mn-lt"/>
              </a:rPr>
              <a:t> </a:t>
            </a:r>
            <a:r>
              <a:rPr lang="en-US" sz="1600" dirty="0" err="1">
                <a:solidFill>
                  <a:schemeClr val="tx1">
                    <a:lumMod val="50000"/>
                    <a:lumOff val="50000"/>
                  </a:schemeClr>
                </a:solidFill>
                <a:latin typeface="+mn-lt"/>
              </a:rPr>
              <a:t>recursos</a:t>
            </a:r>
            <a:r>
              <a:rPr lang="en-US" sz="1600" dirty="0">
                <a:solidFill>
                  <a:schemeClr val="tx1">
                    <a:lumMod val="50000"/>
                    <a:lumOff val="50000"/>
                  </a:schemeClr>
                </a:solidFill>
                <a:latin typeface="+mn-lt"/>
              </a:rPr>
              <a:t> de </a:t>
            </a:r>
            <a:r>
              <a:rPr lang="en-US" sz="1600" dirty="0" err="1">
                <a:solidFill>
                  <a:schemeClr val="tx1">
                    <a:lumMod val="50000"/>
                    <a:lumOff val="50000"/>
                  </a:schemeClr>
                </a:solidFill>
                <a:latin typeface="+mn-lt"/>
              </a:rPr>
              <a:t>modo</a:t>
            </a:r>
            <a:r>
              <a:rPr lang="en-US" sz="1600" dirty="0">
                <a:solidFill>
                  <a:schemeClr val="tx1">
                    <a:lumMod val="50000"/>
                    <a:lumOff val="50000"/>
                  </a:schemeClr>
                </a:solidFill>
                <a:latin typeface="+mn-lt"/>
              </a:rPr>
              <a:t> </a:t>
            </a:r>
            <a:r>
              <a:rPr lang="en-US" sz="1600" dirty="0" err="1">
                <a:solidFill>
                  <a:schemeClr val="tx1">
                    <a:lumMod val="50000"/>
                    <a:lumOff val="50000"/>
                  </a:schemeClr>
                </a:solidFill>
                <a:latin typeface="+mn-lt"/>
              </a:rPr>
              <a:t>eficaz</a:t>
            </a:r>
            <a:endParaRPr lang="en-US" sz="1600" dirty="0">
              <a:solidFill>
                <a:schemeClr val="tx1">
                  <a:lumMod val="50000"/>
                  <a:lumOff val="50000"/>
                </a:schemeClr>
              </a:solidFill>
              <a:latin typeface="+mn-lt"/>
            </a:endParaRPr>
          </a:p>
        </p:txBody>
      </p:sp>
      <p:sp>
        <p:nvSpPr>
          <p:cNvPr id="12" name="Title 1"/>
          <p:cNvSpPr txBox="1">
            <a:spLocks/>
          </p:cNvSpPr>
          <p:nvPr/>
        </p:nvSpPr>
        <p:spPr>
          <a:xfrm>
            <a:off x="3283678" y="2838203"/>
            <a:ext cx="2368138" cy="311668"/>
          </a:xfrm>
          <a:prstGeom prst="rect">
            <a:avLst/>
          </a:prstGeom>
        </p:spPr>
        <p:txBody>
          <a:bodyPr vert="horz" lIns="91440" tIns="45720" rIns="91440" bIns="45720" rtlCol="0" anchor="t">
            <a:noAutofit/>
          </a:bodyPr>
          <a:lstStyle>
            <a:lvl1pPr algn="l" defTabSz="917966" rtl="0" eaLnBrk="1" latinLnBrk="0" hangingPunct="1">
              <a:lnSpc>
                <a:spcPct val="90000"/>
              </a:lnSpc>
              <a:spcBef>
                <a:spcPct val="0"/>
              </a:spcBef>
              <a:buNone/>
              <a:defRPr sz="4417" kern="1200">
                <a:solidFill>
                  <a:schemeClr val="tx1"/>
                </a:solidFill>
                <a:latin typeface="+mj-lt"/>
                <a:ea typeface="+mj-ea"/>
                <a:cs typeface="+mj-cs"/>
              </a:defRPr>
            </a:lvl1pPr>
          </a:lstStyle>
          <a:p>
            <a:pPr>
              <a:lnSpc>
                <a:spcPct val="100000"/>
              </a:lnSpc>
            </a:pPr>
            <a:r>
              <a:rPr lang="en-US" sz="1600" b="1" dirty="0" smtClean="0">
                <a:solidFill>
                  <a:schemeClr val="tx1">
                    <a:lumMod val="50000"/>
                    <a:lumOff val="50000"/>
                  </a:schemeClr>
                </a:solidFill>
                <a:latin typeface="+mn-lt"/>
              </a:rPr>
              <a:t>ODS</a:t>
            </a:r>
          </a:p>
        </p:txBody>
      </p:sp>
      <p:sp>
        <p:nvSpPr>
          <p:cNvPr id="13" name="Title 1"/>
          <p:cNvSpPr txBox="1">
            <a:spLocks/>
          </p:cNvSpPr>
          <p:nvPr/>
        </p:nvSpPr>
        <p:spPr>
          <a:xfrm>
            <a:off x="3283678" y="4448845"/>
            <a:ext cx="2368138" cy="311668"/>
          </a:xfrm>
          <a:prstGeom prst="rect">
            <a:avLst/>
          </a:prstGeom>
        </p:spPr>
        <p:txBody>
          <a:bodyPr vert="horz" lIns="91440" tIns="45720" rIns="91440" bIns="45720" rtlCol="0" anchor="t">
            <a:noAutofit/>
          </a:bodyPr>
          <a:lstStyle>
            <a:lvl1pPr algn="l" defTabSz="917966" rtl="0" eaLnBrk="1" latinLnBrk="0" hangingPunct="1">
              <a:lnSpc>
                <a:spcPct val="90000"/>
              </a:lnSpc>
              <a:spcBef>
                <a:spcPct val="0"/>
              </a:spcBef>
              <a:buNone/>
              <a:defRPr sz="4417" kern="1200">
                <a:solidFill>
                  <a:schemeClr val="tx1"/>
                </a:solidFill>
                <a:latin typeface="+mj-lt"/>
                <a:ea typeface="+mj-ea"/>
                <a:cs typeface="+mj-cs"/>
              </a:defRPr>
            </a:lvl1pPr>
          </a:lstStyle>
          <a:p>
            <a:pPr>
              <a:lnSpc>
                <a:spcPct val="100000"/>
              </a:lnSpc>
            </a:pPr>
            <a:r>
              <a:rPr lang="en-US" sz="1600" b="1" dirty="0" smtClean="0">
                <a:solidFill>
                  <a:schemeClr val="tx1">
                    <a:lumMod val="50000"/>
                    <a:lumOff val="50000"/>
                  </a:schemeClr>
                </a:solidFill>
                <a:latin typeface="+mn-lt"/>
              </a:rPr>
              <a:t>EIXO TEMÁTICO PCS</a:t>
            </a:r>
          </a:p>
        </p:txBody>
      </p:sp>
      <p:sp>
        <p:nvSpPr>
          <p:cNvPr id="14" name="Rectangle 13"/>
          <p:cNvSpPr/>
          <p:nvPr/>
        </p:nvSpPr>
        <p:spPr>
          <a:xfrm>
            <a:off x="3383629" y="4872171"/>
            <a:ext cx="902208" cy="902208"/>
          </a:xfrm>
          <a:prstGeom prst="rect">
            <a:avLst/>
          </a:prstGeom>
          <a:solidFill>
            <a:srgbClr val="622A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txBox="1">
            <a:spLocks/>
          </p:cNvSpPr>
          <p:nvPr/>
        </p:nvSpPr>
        <p:spPr>
          <a:xfrm>
            <a:off x="3496279" y="4922982"/>
            <a:ext cx="789558" cy="555068"/>
          </a:xfrm>
          <a:prstGeom prst="rect">
            <a:avLst/>
          </a:prstGeom>
        </p:spPr>
        <p:txBody>
          <a:bodyPr vert="horz" lIns="91440" tIns="45720" rIns="91440" bIns="45720" rtlCol="0" anchor="t">
            <a:noAutofit/>
          </a:bodyPr>
          <a:lstStyle>
            <a:lvl1pPr algn="l" defTabSz="917966" rtl="0" eaLnBrk="1" latinLnBrk="0" hangingPunct="1">
              <a:lnSpc>
                <a:spcPct val="90000"/>
              </a:lnSpc>
              <a:spcBef>
                <a:spcPct val="0"/>
              </a:spcBef>
              <a:buNone/>
              <a:defRPr sz="4417" kern="1200">
                <a:solidFill>
                  <a:schemeClr val="tx1"/>
                </a:solidFill>
                <a:latin typeface="+mj-lt"/>
                <a:ea typeface="+mj-ea"/>
                <a:cs typeface="+mj-cs"/>
              </a:defRPr>
            </a:lvl1pPr>
          </a:lstStyle>
          <a:p>
            <a:pPr>
              <a:lnSpc>
                <a:spcPct val="100000"/>
              </a:lnSpc>
            </a:pPr>
            <a:r>
              <a:rPr lang="en-US" sz="1100" b="1" dirty="0" smtClean="0">
                <a:solidFill>
                  <a:schemeClr val="bg1"/>
                </a:solidFill>
                <a:latin typeface="+mn-lt"/>
              </a:rPr>
              <a:t>LOCAL ACTION FOR HEALTH</a:t>
            </a:r>
          </a:p>
        </p:txBody>
      </p:sp>
      <p:sp>
        <p:nvSpPr>
          <p:cNvPr id="16" name="Title 1"/>
          <p:cNvSpPr txBox="1">
            <a:spLocks/>
          </p:cNvSpPr>
          <p:nvPr/>
        </p:nvSpPr>
        <p:spPr>
          <a:xfrm>
            <a:off x="5871660" y="2838203"/>
            <a:ext cx="2368138" cy="311668"/>
          </a:xfrm>
          <a:prstGeom prst="rect">
            <a:avLst/>
          </a:prstGeom>
        </p:spPr>
        <p:txBody>
          <a:bodyPr vert="horz" lIns="91440" tIns="45720" rIns="91440" bIns="45720" rtlCol="0" anchor="t">
            <a:noAutofit/>
          </a:bodyPr>
          <a:lstStyle>
            <a:lvl1pPr algn="l" defTabSz="917966" rtl="0" eaLnBrk="1" latinLnBrk="0" hangingPunct="1">
              <a:lnSpc>
                <a:spcPct val="90000"/>
              </a:lnSpc>
              <a:spcBef>
                <a:spcPct val="0"/>
              </a:spcBef>
              <a:buNone/>
              <a:defRPr sz="4417" kern="1200">
                <a:solidFill>
                  <a:schemeClr val="tx1"/>
                </a:solidFill>
                <a:latin typeface="+mj-lt"/>
                <a:ea typeface="+mj-ea"/>
                <a:cs typeface="+mj-cs"/>
              </a:defRPr>
            </a:lvl1pPr>
          </a:lstStyle>
          <a:p>
            <a:pPr>
              <a:lnSpc>
                <a:spcPct val="100000"/>
              </a:lnSpc>
            </a:pPr>
            <a:r>
              <a:rPr lang="en-US" sz="1600" b="1" dirty="0" smtClean="0">
                <a:solidFill>
                  <a:schemeClr val="tx1">
                    <a:lumMod val="50000"/>
                    <a:lumOff val="50000"/>
                  </a:schemeClr>
                </a:solidFill>
                <a:latin typeface="+mn-lt"/>
              </a:rPr>
              <a:t>PLANO DE METAS</a:t>
            </a:r>
          </a:p>
        </p:txBody>
      </p:sp>
      <p:graphicFrame>
        <p:nvGraphicFramePr>
          <p:cNvPr id="18" name="Table 17"/>
          <p:cNvGraphicFramePr>
            <a:graphicFrameLocks noGrp="1"/>
          </p:cNvGraphicFramePr>
          <p:nvPr>
            <p:extLst/>
          </p:nvPr>
        </p:nvGraphicFramePr>
        <p:xfrm>
          <a:off x="5930369" y="3217990"/>
          <a:ext cx="5702775" cy="3114040"/>
        </p:xfrm>
        <a:graphic>
          <a:graphicData uri="http://schemas.openxmlformats.org/drawingml/2006/table">
            <a:tbl>
              <a:tblPr firstRow="1" bandRow="1">
                <a:tableStyleId>{5940675A-B579-460E-94D1-54222C63F5DA}</a:tableStyleId>
              </a:tblPr>
              <a:tblGrid>
                <a:gridCol w="2121100">
                  <a:extLst>
                    <a:ext uri="{9D8B030D-6E8A-4147-A177-3AD203B41FA5}">
                      <a16:colId xmlns:a16="http://schemas.microsoft.com/office/drawing/2014/main" val="20000"/>
                    </a:ext>
                  </a:extLst>
                </a:gridCol>
                <a:gridCol w="731597">
                  <a:extLst>
                    <a:ext uri="{9D8B030D-6E8A-4147-A177-3AD203B41FA5}">
                      <a16:colId xmlns:a16="http://schemas.microsoft.com/office/drawing/2014/main" val="20001"/>
                    </a:ext>
                  </a:extLst>
                </a:gridCol>
                <a:gridCol w="748145">
                  <a:extLst>
                    <a:ext uri="{9D8B030D-6E8A-4147-A177-3AD203B41FA5}">
                      <a16:colId xmlns:a16="http://schemas.microsoft.com/office/drawing/2014/main" val="20002"/>
                    </a:ext>
                  </a:extLst>
                </a:gridCol>
                <a:gridCol w="1092530">
                  <a:extLst>
                    <a:ext uri="{9D8B030D-6E8A-4147-A177-3AD203B41FA5}">
                      <a16:colId xmlns:a16="http://schemas.microsoft.com/office/drawing/2014/main" val="20003"/>
                    </a:ext>
                  </a:extLst>
                </a:gridCol>
                <a:gridCol w="1009403">
                  <a:extLst>
                    <a:ext uri="{9D8B030D-6E8A-4147-A177-3AD203B41FA5}">
                      <a16:colId xmlns:a16="http://schemas.microsoft.com/office/drawing/2014/main" val="20004"/>
                    </a:ext>
                  </a:extLst>
                </a:gridCol>
              </a:tblGrid>
              <a:tr h="370840">
                <a:tc>
                  <a:txBody>
                    <a:bodyPr/>
                    <a:lstStyle/>
                    <a:p>
                      <a:r>
                        <a:rPr lang="en-US" sz="1200" dirty="0" smtClean="0">
                          <a:solidFill>
                            <a:schemeClr val="tx1">
                              <a:lumMod val="50000"/>
                              <a:lumOff val="50000"/>
                            </a:schemeClr>
                          </a:solidFill>
                        </a:rPr>
                        <a:t>INDICADOR</a:t>
                      </a:r>
                      <a:endParaRPr lang="en-US" sz="1200" b="0" dirty="0">
                        <a:solidFill>
                          <a:schemeClr val="tx1">
                            <a:lumMod val="50000"/>
                            <a:lumOff val="50000"/>
                          </a:schemeClr>
                        </a:solidFill>
                      </a:endParaRPr>
                    </a:p>
                  </a:txBody>
                  <a:tcPr>
                    <a:lnL w="3175" cap="flat" cmpd="sng" algn="ctr">
                      <a:solidFill>
                        <a:srgbClr val="EB8B2D"/>
                      </a:solidFill>
                      <a:prstDash val="solid"/>
                      <a:round/>
                      <a:headEnd type="none" w="med" len="med"/>
                      <a:tailEnd type="none" w="med" len="med"/>
                    </a:lnL>
                    <a:lnR w="3175" cap="flat" cmpd="sng" algn="ctr">
                      <a:solidFill>
                        <a:srgbClr val="EB8B2D"/>
                      </a:solidFill>
                      <a:prstDash val="solid"/>
                      <a:round/>
                      <a:headEnd type="none" w="med" len="med"/>
                      <a:tailEnd type="none" w="med" len="med"/>
                    </a:lnR>
                    <a:lnT w="3175" cap="flat" cmpd="sng" algn="ctr">
                      <a:solidFill>
                        <a:srgbClr val="EB8B2D"/>
                      </a:solidFill>
                      <a:prstDash val="solid"/>
                      <a:round/>
                      <a:headEnd type="none" w="med" len="med"/>
                      <a:tailEnd type="none" w="med" len="med"/>
                    </a:lnT>
                    <a:lnB w="3175" cap="flat" cmpd="sng" algn="ctr">
                      <a:solidFill>
                        <a:srgbClr val="EB8B2D"/>
                      </a:solidFill>
                      <a:prstDash val="solid"/>
                      <a:round/>
                      <a:headEnd type="none" w="med" len="med"/>
                      <a:tailEnd type="none" w="med" len="med"/>
                    </a:lnB>
                  </a:tcPr>
                </a:tc>
                <a:tc>
                  <a:txBody>
                    <a:bodyPr/>
                    <a:lstStyle/>
                    <a:p>
                      <a:pPr algn="ctr"/>
                      <a:r>
                        <a:rPr lang="en-US" sz="1200" dirty="0" smtClean="0">
                          <a:solidFill>
                            <a:schemeClr val="tx1">
                              <a:lumMod val="50000"/>
                              <a:lumOff val="50000"/>
                            </a:schemeClr>
                          </a:solidFill>
                        </a:rPr>
                        <a:t>VALOR</a:t>
                      </a:r>
                      <a:endParaRPr lang="en-US" sz="1200" b="0" dirty="0">
                        <a:solidFill>
                          <a:schemeClr val="tx1">
                            <a:lumMod val="50000"/>
                            <a:lumOff val="50000"/>
                          </a:schemeClr>
                        </a:solidFill>
                      </a:endParaRPr>
                    </a:p>
                  </a:txBody>
                  <a:tcPr>
                    <a:lnL w="3175" cap="flat" cmpd="sng" algn="ctr">
                      <a:solidFill>
                        <a:srgbClr val="EB8B2D"/>
                      </a:solidFill>
                      <a:prstDash val="solid"/>
                      <a:round/>
                      <a:headEnd type="none" w="med" len="med"/>
                      <a:tailEnd type="none" w="med" len="med"/>
                    </a:lnL>
                    <a:lnR w="3175" cap="flat" cmpd="sng" algn="ctr">
                      <a:solidFill>
                        <a:srgbClr val="EB8B2D"/>
                      </a:solidFill>
                      <a:prstDash val="solid"/>
                      <a:round/>
                      <a:headEnd type="none" w="med" len="med"/>
                      <a:tailEnd type="none" w="med" len="med"/>
                    </a:lnR>
                    <a:lnT w="3175" cap="flat" cmpd="sng" algn="ctr">
                      <a:solidFill>
                        <a:srgbClr val="EB8B2D"/>
                      </a:solidFill>
                      <a:prstDash val="solid"/>
                      <a:round/>
                      <a:headEnd type="none" w="med" len="med"/>
                      <a:tailEnd type="none" w="med" len="med"/>
                    </a:lnT>
                    <a:lnB w="3175" cap="flat" cmpd="sng" algn="ctr">
                      <a:solidFill>
                        <a:srgbClr val="EB8B2D"/>
                      </a:solidFill>
                      <a:prstDash val="solid"/>
                      <a:round/>
                      <a:headEnd type="none" w="med" len="med"/>
                      <a:tailEnd type="none" w="med" len="med"/>
                    </a:lnB>
                  </a:tcPr>
                </a:tc>
                <a:tc>
                  <a:txBody>
                    <a:bodyPr/>
                    <a:lstStyle/>
                    <a:p>
                      <a:pPr algn="ctr"/>
                      <a:r>
                        <a:rPr lang="en-US" sz="1200" dirty="0" smtClean="0">
                          <a:solidFill>
                            <a:schemeClr val="tx1">
                              <a:lumMod val="50000"/>
                              <a:lumOff val="50000"/>
                            </a:schemeClr>
                          </a:solidFill>
                        </a:rPr>
                        <a:t>META</a:t>
                      </a:r>
                      <a:endParaRPr lang="en-US" sz="1200" b="0" dirty="0">
                        <a:solidFill>
                          <a:schemeClr val="tx1">
                            <a:lumMod val="50000"/>
                            <a:lumOff val="50000"/>
                          </a:schemeClr>
                        </a:solidFill>
                      </a:endParaRPr>
                    </a:p>
                  </a:txBody>
                  <a:tcPr>
                    <a:lnL w="3175" cap="flat" cmpd="sng" algn="ctr">
                      <a:solidFill>
                        <a:srgbClr val="EB8B2D"/>
                      </a:solidFill>
                      <a:prstDash val="solid"/>
                      <a:round/>
                      <a:headEnd type="none" w="med" len="med"/>
                      <a:tailEnd type="none" w="med" len="med"/>
                    </a:lnL>
                    <a:lnR w="3175" cap="flat" cmpd="sng" algn="ctr">
                      <a:solidFill>
                        <a:srgbClr val="EB8B2D"/>
                      </a:solidFill>
                      <a:prstDash val="solid"/>
                      <a:round/>
                      <a:headEnd type="none" w="med" len="med"/>
                      <a:tailEnd type="none" w="med" len="med"/>
                    </a:lnR>
                    <a:lnT w="3175" cap="flat" cmpd="sng" algn="ctr">
                      <a:solidFill>
                        <a:srgbClr val="EB8B2D"/>
                      </a:solidFill>
                      <a:prstDash val="solid"/>
                      <a:round/>
                      <a:headEnd type="none" w="med" len="med"/>
                      <a:tailEnd type="none" w="med" len="med"/>
                    </a:lnT>
                    <a:lnB w="3175" cap="flat" cmpd="sng" algn="ctr">
                      <a:solidFill>
                        <a:srgbClr val="EB8B2D"/>
                      </a:solidFill>
                      <a:prstDash val="solid"/>
                      <a:round/>
                      <a:headEnd type="none" w="med" len="med"/>
                      <a:tailEnd type="none" w="med" len="med"/>
                    </a:lnB>
                  </a:tcPr>
                </a:tc>
                <a:tc>
                  <a:txBody>
                    <a:bodyPr/>
                    <a:lstStyle/>
                    <a:p>
                      <a:pPr algn="ctr"/>
                      <a:r>
                        <a:rPr lang="en-US" sz="1200" dirty="0" smtClean="0">
                          <a:solidFill>
                            <a:schemeClr val="tx1">
                              <a:lumMod val="50000"/>
                              <a:lumOff val="50000"/>
                            </a:schemeClr>
                          </a:solidFill>
                        </a:rPr>
                        <a:t>VARIAÇÃO</a:t>
                      </a:r>
                      <a:endParaRPr lang="en-US" sz="1200" b="0" dirty="0">
                        <a:solidFill>
                          <a:schemeClr val="tx1">
                            <a:lumMod val="50000"/>
                            <a:lumOff val="50000"/>
                          </a:schemeClr>
                        </a:solidFill>
                      </a:endParaRPr>
                    </a:p>
                  </a:txBody>
                  <a:tcPr>
                    <a:lnL w="3175" cap="flat" cmpd="sng" algn="ctr">
                      <a:solidFill>
                        <a:srgbClr val="EB8B2D"/>
                      </a:solidFill>
                      <a:prstDash val="solid"/>
                      <a:round/>
                      <a:headEnd type="none" w="med" len="med"/>
                      <a:tailEnd type="none" w="med" len="med"/>
                    </a:lnL>
                    <a:lnR w="3175" cap="flat" cmpd="sng" algn="ctr">
                      <a:solidFill>
                        <a:srgbClr val="EB8B2D"/>
                      </a:solidFill>
                      <a:prstDash val="solid"/>
                      <a:round/>
                      <a:headEnd type="none" w="med" len="med"/>
                      <a:tailEnd type="none" w="med" len="med"/>
                    </a:lnR>
                    <a:lnT w="3175" cap="flat" cmpd="sng" algn="ctr">
                      <a:solidFill>
                        <a:srgbClr val="EB8B2D"/>
                      </a:solidFill>
                      <a:prstDash val="solid"/>
                      <a:round/>
                      <a:headEnd type="none" w="med" len="med"/>
                      <a:tailEnd type="none" w="med" len="med"/>
                    </a:lnT>
                    <a:lnB w="3175" cap="flat" cmpd="sng" algn="ctr">
                      <a:solidFill>
                        <a:srgbClr val="EB8B2D"/>
                      </a:solidFill>
                      <a:prstDash val="solid"/>
                      <a:round/>
                      <a:headEnd type="none" w="med" len="med"/>
                      <a:tailEnd type="none" w="med" len="med"/>
                    </a:lnB>
                  </a:tcPr>
                </a:tc>
                <a:tc>
                  <a:txBody>
                    <a:bodyPr/>
                    <a:lstStyle/>
                    <a:p>
                      <a:pPr marL="0" marR="0" indent="0" algn="ctr" defTabSz="917966" rtl="0" eaLnBrk="1" fontAlgn="auto" latinLnBrk="0" hangingPunct="1">
                        <a:lnSpc>
                          <a:spcPct val="100000"/>
                        </a:lnSpc>
                        <a:spcBef>
                          <a:spcPts val="0"/>
                        </a:spcBef>
                        <a:spcAft>
                          <a:spcPts val="0"/>
                        </a:spcAft>
                        <a:buClrTx/>
                        <a:buSzTx/>
                        <a:buFontTx/>
                        <a:buNone/>
                        <a:tabLst/>
                        <a:defRPr/>
                      </a:pPr>
                      <a:r>
                        <a:rPr lang="en-US" sz="1200" dirty="0" smtClean="0">
                          <a:solidFill>
                            <a:schemeClr val="tx1">
                              <a:lumMod val="50000"/>
                              <a:lumOff val="50000"/>
                            </a:schemeClr>
                          </a:solidFill>
                        </a:rPr>
                        <a:t>STATUS</a:t>
                      </a:r>
                      <a:endParaRPr lang="en-US" sz="1200" b="0" dirty="0" smtClean="0">
                        <a:solidFill>
                          <a:schemeClr val="tx1">
                            <a:lumMod val="50000"/>
                            <a:lumOff val="50000"/>
                          </a:schemeClr>
                        </a:solidFill>
                        <a:latin typeface="+mn-lt"/>
                      </a:endParaRPr>
                    </a:p>
                  </a:txBody>
                  <a:tcPr>
                    <a:lnL w="3175" cap="flat" cmpd="sng" algn="ctr">
                      <a:solidFill>
                        <a:srgbClr val="EB8B2D"/>
                      </a:solidFill>
                      <a:prstDash val="solid"/>
                      <a:round/>
                      <a:headEnd type="none" w="med" len="med"/>
                      <a:tailEnd type="none" w="med" len="med"/>
                    </a:lnL>
                    <a:lnR w="3175" cap="flat" cmpd="sng" algn="ctr">
                      <a:solidFill>
                        <a:srgbClr val="EB8B2D"/>
                      </a:solidFill>
                      <a:prstDash val="solid"/>
                      <a:round/>
                      <a:headEnd type="none" w="med" len="med"/>
                      <a:tailEnd type="none" w="med" len="med"/>
                    </a:lnR>
                    <a:lnT w="3175" cap="flat" cmpd="sng" algn="ctr">
                      <a:solidFill>
                        <a:srgbClr val="EB8B2D"/>
                      </a:solidFill>
                      <a:prstDash val="solid"/>
                      <a:round/>
                      <a:headEnd type="none" w="med" len="med"/>
                      <a:tailEnd type="none" w="med" len="med"/>
                    </a:lnT>
                    <a:lnB w="3175" cap="flat" cmpd="sng" algn="ctr">
                      <a:solidFill>
                        <a:srgbClr val="EB8B2D"/>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lang="en-US" sz="1200" dirty="0" smtClean="0">
                          <a:solidFill>
                            <a:schemeClr val="tx1">
                              <a:lumMod val="50000"/>
                              <a:lumOff val="50000"/>
                            </a:schemeClr>
                          </a:solidFill>
                        </a:rPr>
                        <a:t>Tempo </a:t>
                      </a:r>
                      <a:r>
                        <a:rPr lang="en-US" sz="1200" dirty="0" err="1" smtClean="0">
                          <a:solidFill>
                            <a:schemeClr val="tx1">
                              <a:lumMod val="50000"/>
                              <a:lumOff val="50000"/>
                            </a:schemeClr>
                          </a:solidFill>
                        </a:rPr>
                        <a:t>médio</a:t>
                      </a:r>
                      <a:r>
                        <a:rPr lang="en-US" sz="1200" dirty="0" smtClean="0">
                          <a:solidFill>
                            <a:schemeClr val="tx1">
                              <a:lumMod val="50000"/>
                              <a:lumOff val="50000"/>
                            </a:schemeClr>
                          </a:solidFill>
                        </a:rPr>
                        <a:t> de </a:t>
                      </a:r>
                      <a:r>
                        <a:rPr lang="en-US" sz="1200" dirty="0" err="1" smtClean="0">
                          <a:solidFill>
                            <a:schemeClr val="tx1">
                              <a:lumMod val="50000"/>
                              <a:lumOff val="50000"/>
                            </a:schemeClr>
                          </a:solidFill>
                        </a:rPr>
                        <a:t>atendimento</a:t>
                      </a:r>
                      <a:r>
                        <a:rPr lang="en-US" sz="1200" dirty="0" smtClean="0">
                          <a:solidFill>
                            <a:schemeClr val="tx1">
                              <a:lumMod val="50000"/>
                              <a:lumOff val="50000"/>
                            </a:schemeClr>
                          </a:solidFill>
                        </a:rPr>
                        <a:t> </a:t>
                      </a:r>
                      <a:r>
                        <a:rPr lang="en-US" sz="1200" dirty="0" err="1" smtClean="0">
                          <a:solidFill>
                            <a:schemeClr val="tx1">
                              <a:lumMod val="50000"/>
                              <a:lumOff val="50000"/>
                            </a:schemeClr>
                          </a:solidFill>
                        </a:rPr>
                        <a:t>nos</a:t>
                      </a:r>
                      <a:r>
                        <a:rPr lang="en-US" sz="1200" dirty="0" smtClean="0">
                          <a:solidFill>
                            <a:schemeClr val="tx1">
                              <a:lumMod val="50000"/>
                              <a:lumOff val="50000"/>
                            </a:schemeClr>
                          </a:solidFill>
                        </a:rPr>
                        <a:t> </a:t>
                      </a:r>
                      <a:r>
                        <a:rPr lang="en-US" sz="1200" dirty="0" err="1" smtClean="0">
                          <a:solidFill>
                            <a:schemeClr val="tx1">
                              <a:lumMod val="50000"/>
                              <a:lumOff val="50000"/>
                            </a:schemeClr>
                          </a:solidFill>
                        </a:rPr>
                        <a:t>serviços</a:t>
                      </a:r>
                      <a:r>
                        <a:rPr lang="en-US" sz="1200" dirty="0" smtClean="0">
                          <a:solidFill>
                            <a:schemeClr val="tx1">
                              <a:lumMod val="50000"/>
                              <a:lumOff val="50000"/>
                            </a:schemeClr>
                          </a:solidFill>
                        </a:rPr>
                        <a:t> da </a:t>
                      </a:r>
                      <a:r>
                        <a:rPr lang="en-US" sz="1200" dirty="0" err="1" smtClean="0">
                          <a:solidFill>
                            <a:schemeClr val="tx1">
                              <a:lumMod val="50000"/>
                              <a:lumOff val="50000"/>
                            </a:schemeClr>
                          </a:solidFill>
                        </a:rPr>
                        <a:t>Prefeitura</a:t>
                      </a:r>
                      <a:r>
                        <a:rPr lang="en-US" sz="1200" dirty="0" smtClean="0">
                          <a:solidFill>
                            <a:schemeClr val="tx1">
                              <a:lumMod val="50000"/>
                              <a:lumOff val="50000"/>
                            </a:schemeClr>
                          </a:solidFill>
                        </a:rPr>
                        <a:t> no </a:t>
                      </a:r>
                      <a:r>
                        <a:rPr lang="en-US" sz="1200" dirty="0" err="1" smtClean="0">
                          <a:solidFill>
                            <a:schemeClr val="tx1">
                              <a:lumMod val="50000"/>
                              <a:lumOff val="50000"/>
                            </a:schemeClr>
                          </a:solidFill>
                        </a:rPr>
                        <a:t>Poupatempo</a:t>
                      </a:r>
                      <a:endParaRPr lang="en-US" sz="1200" b="0" dirty="0">
                        <a:solidFill>
                          <a:schemeClr val="tx1">
                            <a:lumMod val="50000"/>
                            <a:lumOff val="50000"/>
                          </a:schemeClr>
                        </a:solidFill>
                      </a:endParaRPr>
                    </a:p>
                  </a:txBody>
                  <a:tcPr>
                    <a:lnL w="3175" cap="flat" cmpd="sng" algn="ctr">
                      <a:solidFill>
                        <a:srgbClr val="EB8B2D"/>
                      </a:solidFill>
                      <a:prstDash val="solid"/>
                      <a:round/>
                      <a:headEnd type="none" w="med" len="med"/>
                      <a:tailEnd type="none" w="med" len="med"/>
                    </a:lnL>
                    <a:lnR w="3175" cap="flat" cmpd="sng" algn="ctr">
                      <a:solidFill>
                        <a:srgbClr val="EB8B2D"/>
                      </a:solidFill>
                      <a:prstDash val="solid"/>
                      <a:round/>
                      <a:headEnd type="none" w="med" len="med"/>
                      <a:tailEnd type="none" w="med" len="med"/>
                    </a:lnR>
                    <a:lnT w="3175" cap="flat" cmpd="sng" algn="ctr">
                      <a:solidFill>
                        <a:srgbClr val="EB8B2D"/>
                      </a:solidFill>
                      <a:prstDash val="solid"/>
                      <a:round/>
                      <a:headEnd type="none" w="med" len="med"/>
                      <a:tailEnd type="none" w="med" len="med"/>
                    </a:lnT>
                    <a:lnB w="3175" cap="flat" cmpd="sng" algn="ctr">
                      <a:solidFill>
                        <a:srgbClr val="EB8B2D"/>
                      </a:solidFill>
                      <a:prstDash val="solid"/>
                      <a:round/>
                      <a:headEnd type="none" w="med" len="med"/>
                      <a:tailEnd type="none" w="med" len="med"/>
                    </a:lnB>
                  </a:tcPr>
                </a:tc>
                <a:tc>
                  <a:txBody>
                    <a:bodyPr/>
                    <a:lstStyle/>
                    <a:p>
                      <a:pPr algn="ctr"/>
                      <a:r>
                        <a:rPr lang="en-US" sz="1200" dirty="0" smtClean="0">
                          <a:solidFill>
                            <a:schemeClr val="tx1">
                              <a:lumMod val="50000"/>
                              <a:lumOff val="50000"/>
                            </a:schemeClr>
                          </a:solidFill>
                        </a:rPr>
                        <a:t>3'32</a:t>
                      </a:r>
                      <a:endParaRPr lang="en-US" sz="1200" b="0" dirty="0">
                        <a:solidFill>
                          <a:schemeClr val="tx1">
                            <a:lumMod val="50000"/>
                            <a:lumOff val="50000"/>
                          </a:schemeClr>
                        </a:solidFill>
                      </a:endParaRPr>
                    </a:p>
                  </a:txBody>
                  <a:tcPr>
                    <a:lnL w="3175" cap="flat" cmpd="sng" algn="ctr">
                      <a:solidFill>
                        <a:srgbClr val="EB8B2D"/>
                      </a:solidFill>
                      <a:prstDash val="solid"/>
                      <a:round/>
                      <a:headEnd type="none" w="med" len="med"/>
                      <a:tailEnd type="none" w="med" len="med"/>
                    </a:lnL>
                    <a:lnR w="3175" cap="flat" cmpd="sng" algn="ctr">
                      <a:solidFill>
                        <a:srgbClr val="EB8B2D"/>
                      </a:solidFill>
                      <a:prstDash val="solid"/>
                      <a:round/>
                      <a:headEnd type="none" w="med" len="med"/>
                      <a:tailEnd type="none" w="med" len="med"/>
                    </a:lnR>
                    <a:lnT w="3175" cap="flat" cmpd="sng" algn="ctr">
                      <a:solidFill>
                        <a:srgbClr val="EB8B2D"/>
                      </a:solidFill>
                      <a:prstDash val="solid"/>
                      <a:round/>
                      <a:headEnd type="none" w="med" len="med"/>
                      <a:tailEnd type="none" w="med" len="med"/>
                    </a:lnT>
                    <a:lnB w="3175" cap="flat" cmpd="sng" algn="ctr">
                      <a:solidFill>
                        <a:srgbClr val="EB8B2D"/>
                      </a:solidFill>
                      <a:prstDash val="solid"/>
                      <a:round/>
                      <a:headEnd type="none" w="med" len="med"/>
                      <a:tailEnd type="none" w="med" len="med"/>
                    </a:lnB>
                  </a:tcPr>
                </a:tc>
                <a:tc>
                  <a:txBody>
                    <a:bodyPr/>
                    <a:lstStyle/>
                    <a:p>
                      <a:pPr algn="ctr"/>
                      <a:r>
                        <a:rPr lang="en-US" sz="1200" dirty="0" smtClean="0">
                          <a:solidFill>
                            <a:schemeClr val="tx1">
                              <a:lumMod val="50000"/>
                              <a:lumOff val="50000"/>
                            </a:schemeClr>
                          </a:solidFill>
                        </a:rPr>
                        <a:t>3'</a:t>
                      </a:r>
                      <a:endParaRPr lang="en-US" sz="1200" b="0" dirty="0">
                        <a:solidFill>
                          <a:schemeClr val="tx1">
                            <a:lumMod val="50000"/>
                            <a:lumOff val="50000"/>
                          </a:schemeClr>
                        </a:solidFill>
                      </a:endParaRPr>
                    </a:p>
                  </a:txBody>
                  <a:tcPr>
                    <a:lnL w="3175" cap="flat" cmpd="sng" algn="ctr">
                      <a:solidFill>
                        <a:srgbClr val="EB8B2D"/>
                      </a:solidFill>
                      <a:prstDash val="solid"/>
                      <a:round/>
                      <a:headEnd type="none" w="med" len="med"/>
                      <a:tailEnd type="none" w="med" len="med"/>
                    </a:lnL>
                    <a:lnR w="3175" cap="flat" cmpd="sng" algn="ctr">
                      <a:solidFill>
                        <a:srgbClr val="EB8B2D"/>
                      </a:solidFill>
                      <a:prstDash val="solid"/>
                      <a:round/>
                      <a:headEnd type="none" w="med" len="med"/>
                      <a:tailEnd type="none" w="med" len="med"/>
                    </a:lnR>
                    <a:lnT w="3175" cap="flat" cmpd="sng" algn="ctr">
                      <a:solidFill>
                        <a:srgbClr val="EB8B2D"/>
                      </a:solidFill>
                      <a:prstDash val="solid"/>
                      <a:round/>
                      <a:headEnd type="none" w="med" len="med"/>
                      <a:tailEnd type="none" w="med" len="med"/>
                    </a:lnT>
                    <a:lnB w="3175" cap="flat" cmpd="sng" algn="ctr">
                      <a:solidFill>
                        <a:srgbClr val="EB8B2D"/>
                      </a:solidFill>
                      <a:prstDash val="solid"/>
                      <a:round/>
                      <a:headEnd type="none" w="med" len="med"/>
                      <a:tailEnd type="none" w="med" len="med"/>
                    </a:lnB>
                  </a:tcPr>
                </a:tc>
                <a:tc>
                  <a:txBody>
                    <a:bodyPr/>
                    <a:lstStyle/>
                    <a:p>
                      <a:pPr algn="ctr"/>
                      <a:r>
                        <a:rPr lang="en-US" sz="1200" dirty="0" smtClean="0">
                          <a:solidFill>
                            <a:schemeClr val="tx1">
                              <a:lumMod val="50000"/>
                              <a:lumOff val="50000"/>
                            </a:schemeClr>
                          </a:solidFill>
                        </a:rPr>
                        <a:t>-9,63%</a:t>
                      </a:r>
                      <a:endParaRPr lang="en-US" sz="1200" b="0" dirty="0">
                        <a:solidFill>
                          <a:schemeClr val="tx1">
                            <a:lumMod val="50000"/>
                            <a:lumOff val="50000"/>
                          </a:schemeClr>
                        </a:solidFill>
                      </a:endParaRPr>
                    </a:p>
                  </a:txBody>
                  <a:tcPr>
                    <a:lnL w="3175" cap="flat" cmpd="sng" algn="ctr">
                      <a:solidFill>
                        <a:srgbClr val="EB8B2D"/>
                      </a:solidFill>
                      <a:prstDash val="solid"/>
                      <a:round/>
                      <a:headEnd type="none" w="med" len="med"/>
                      <a:tailEnd type="none" w="med" len="med"/>
                    </a:lnL>
                    <a:lnR w="3175" cap="flat" cmpd="sng" algn="ctr">
                      <a:solidFill>
                        <a:srgbClr val="EB8B2D"/>
                      </a:solidFill>
                      <a:prstDash val="solid"/>
                      <a:round/>
                      <a:headEnd type="none" w="med" len="med"/>
                      <a:tailEnd type="none" w="med" len="med"/>
                    </a:lnR>
                    <a:lnT w="3175" cap="flat" cmpd="sng" algn="ctr">
                      <a:solidFill>
                        <a:srgbClr val="EB8B2D"/>
                      </a:solidFill>
                      <a:prstDash val="solid"/>
                      <a:round/>
                      <a:headEnd type="none" w="med" len="med"/>
                      <a:tailEnd type="none" w="med" len="med"/>
                    </a:lnT>
                    <a:lnB w="3175" cap="flat" cmpd="sng" algn="ctr">
                      <a:solidFill>
                        <a:srgbClr val="EB8B2D"/>
                      </a:solidFill>
                      <a:prstDash val="solid"/>
                      <a:round/>
                      <a:headEnd type="none" w="med" len="med"/>
                      <a:tailEnd type="none" w="med" len="med"/>
                    </a:lnB>
                  </a:tcPr>
                </a:tc>
                <a:tc>
                  <a:txBody>
                    <a:bodyPr/>
                    <a:lstStyle/>
                    <a:p>
                      <a:pPr marL="0" marR="0" indent="0" algn="ctr" defTabSz="917966" rtl="0" eaLnBrk="1" fontAlgn="auto" latinLnBrk="0" hangingPunct="1">
                        <a:lnSpc>
                          <a:spcPct val="100000"/>
                        </a:lnSpc>
                        <a:spcBef>
                          <a:spcPts val="0"/>
                        </a:spcBef>
                        <a:spcAft>
                          <a:spcPts val="0"/>
                        </a:spcAft>
                        <a:buClrTx/>
                        <a:buSzTx/>
                        <a:buFontTx/>
                        <a:buNone/>
                        <a:tabLst/>
                        <a:defRPr/>
                      </a:pPr>
                      <a:r>
                        <a:rPr lang="en-US" sz="1200" dirty="0" err="1" smtClean="0">
                          <a:solidFill>
                            <a:schemeClr val="tx1">
                              <a:lumMod val="50000"/>
                              <a:lumOff val="50000"/>
                            </a:schemeClr>
                          </a:solidFill>
                        </a:rPr>
                        <a:t>Em</a:t>
                      </a:r>
                      <a:r>
                        <a:rPr lang="en-US" sz="1200" dirty="0" smtClean="0">
                          <a:solidFill>
                            <a:schemeClr val="tx1">
                              <a:lumMod val="50000"/>
                              <a:lumOff val="50000"/>
                            </a:schemeClr>
                          </a:solidFill>
                        </a:rPr>
                        <a:t> </a:t>
                      </a:r>
                      <a:r>
                        <a:rPr lang="en-US" sz="1200" dirty="0" err="1" smtClean="0">
                          <a:solidFill>
                            <a:schemeClr val="tx1">
                              <a:lumMod val="50000"/>
                              <a:lumOff val="50000"/>
                            </a:schemeClr>
                          </a:solidFill>
                        </a:rPr>
                        <a:t>execução</a:t>
                      </a:r>
                      <a:endParaRPr lang="en-US" sz="1200" dirty="0" smtClean="0">
                        <a:solidFill>
                          <a:schemeClr val="tx1">
                            <a:lumMod val="50000"/>
                            <a:lumOff val="50000"/>
                          </a:schemeClr>
                        </a:solidFill>
                      </a:endParaRPr>
                    </a:p>
                    <a:p>
                      <a:pPr algn="ctr"/>
                      <a:endParaRPr lang="en-US" sz="1200" b="0" dirty="0">
                        <a:solidFill>
                          <a:schemeClr val="tx1">
                            <a:lumMod val="50000"/>
                            <a:lumOff val="50000"/>
                          </a:schemeClr>
                        </a:solidFill>
                      </a:endParaRPr>
                    </a:p>
                  </a:txBody>
                  <a:tcPr>
                    <a:lnL w="3175" cap="flat" cmpd="sng" algn="ctr">
                      <a:solidFill>
                        <a:srgbClr val="EB8B2D"/>
                      </a:solidFill>
                      <a:prstDash val="solid"/>
                      <a:round/>
                      <a:headEnd type="none" w="med" len="med"/>
                      <a:tailEnd type="none" w="med" len="med"/>
                    </a:lnL>
                    <a:lnR w="3175" cap="flat" cmpd="sng" algn="ctr">
                      <a:solidFill>
                        <a:srgbClr val="EB8B2D"/>
                      </a:solidFill>
                      <a:prstDash val="solid"/>
                      <a:round/>
                      <a:headEnd type="none" w="med" len="med"/>
                      <a:tailEnd type="none" w="med" len="med"/>
                    </a:lnR>
                    <a:lnT w="3175" cap="flat" cmpd="sng" algn="ctr">
                      <a:solidFill>
                        <a:srgbClr val="EB8B2D"/>
                      </a:solidFill>
                      <a:prstDash val="solid"/>
                      <a:round/>
                      <a:headEnd type="none" w="med" len="med"/>
                      <a:tailEnd type="none" w="med" len="med"/>
                    </a:lnT>
                    <a:lnB w="3175" cap="flat" cmpd="sng" algn="ctr">
                      <a:solidFill>
                        <a:srgbClr val="EB8B2D"/>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r>
                        <a:rPr lang="en-US" sz="1200" dirty="0" smtClean="0">
                          <a:solidFill>
                            <a:schemeClr val="tx1">
                              <a:lumMod val="50000"/>
                              <a:lumOff val="50000"/>
                            </a:schemeClr>
                          </a:solidFill>
                        </a:rPr>
                        <a:t>Tempo </a:t>
                      </a:r>
                      <a:r>
                        <a:rPr lang="en-US" sz="1200" dirty="0" err="1" smtClean="0">
                          <a:solidFill>
                            <a:schemeClr val="tx1">
                              <a:lumMod val="50000"/>
                              <a:lumOff val="50000"/>
                            </a:schemeClr>
                          </a:solidFill>
                        </a:rPr>
                        <a:t>médio</a:t>
                      </a:r>
                      <a:r>
                        <a:rPr lang="en-US" sz="1200" dirty="0" smtClean="0">
                          <a:solidFill>
                            <a:schemeClr val="tx1">
                              <a:lumMod val="50000"/>
                              <a:lumOff val="50000"/>
                            </a:schemeClr>
                          </a:solidFill>
                        </a:rPr>
                        <a:t> de </a:t>
                      </a:r>
                      <a:r>
                        <a:rPr lang="en-US" sz="1200" dirty="0" err="1" smtClean="0">
                          <a:solidFill>
                            <a:schemeClr val="tx1">
                              <a:lumMod val="50000"/>
                              <a:lumOff val="50000"/>
                            </a:schemeClr>
                          </a:solidFill>
                        </a:rPr>
                        <a:t>certidões</a:t>
                      </a:r>
                      <a:r>
                        <a:rPr lang="en-US" sz="1200" dirty="0" smtClean="0">
                          <a:solidFill>
                            <a:schemeClr val="tx1">
                              <a:lumMod val="50000"/>
                              <a:lumOff val="50000"/>
                            </a:schemeClr>
                          </a:solidFill>
                        </a:rPr>
                        <a:t> de </a:t>
                      </a:r>
                      <a:r>
                        <a:rPr lang="en-US" sz="1200" dirty="0" err="1" smtClean="0">
                          <a:solidFill>
                            <a:schemeClr val="tx1">
                              <a:lumMod val="50000"/>
                              <a:lumOff val="50000"/>
                            </a:schemeClr>
                          </a:solidFill>
                        </a:rPr>
                        <a:t>inteiro</a:t>
                      </a:r>
                      <a:r>
                        <a:rPr lang="en-US" sz="1200" dirty="0" smtClean="0">
                          <a:solidFill>
                            <a:schemeClr val="tx1">
                              <a:lumMod val="50000"/>
                              <a:lumOff val="50000"/>
                            </a:schemeClr>
                          </a:solidFill>
                        </a:rPr>
                        <a:t> </a:t>
                      </a:r>
                      <a:r>
                        <a:rPr lang="en-US" sz="1200" dirty="0" err="1" smtClean="0">
                          <a:solidFill>
                            <a:schemeClr val="tx1">
                              <a:lumMod val="50000"/>
                              <a:lumOff val="50000"/>
                            </a:schemeClr>
                          </a:solidFill>
                        </a:rPr>
                        <a:t>teor</a:t>
                      </a:r>
                      <a:r>
                        <a:rPr lang="en-US" sz="1200" dirty="0" smtClean="0">
                          <a:solidFill>
                            <a:schemeClr val="tx1">
                              <a:lumMod val="50000"/>
                              <a:lumOff val="50000"/>
                            </a:schemeClr>
                          </a:solidFill>
                        </a:rPr>
                        <a:t> </a:t>
                      </a:r>
                      <a:r>
                        <a:rPr lang="en-US" sz="1200" dirty="0" err="1" smtClean="0">
                          <a:solidFill>
                            <a:schemeClr val="tx1">
                              <a:lumMod val="50000"/>
                              <a:lumOff val="50000"/>
                            </a:schemeClr>
                          </a:solidFill>
                        </a:rPr>
                        <a:t>emitidas</a:t>
                      </a:r>
                      <a:endParaRPr lang="en-US" sz="1200" b="0" dirty="0">
                        <a:solidFill>
                          <a:schemeClr val="tx1">
                            <a:lumMod val="50000"/>
                            <a:lumOff val="50000"/>
                          </a:schemeClr>
                        </a:solidFill>
                      </a:endParaRPr>
                    </a:p>
                  </a:txBody>
                  <a:tcPr>
                    <a:lnL w="3175" cap="flat" cmpd="sng" algn="ctr">
                      <a:solidFill>
                        <a:srgbClr val="EB8B2D"/>
                      </a:solidFill>
                      <a:prstDash val="solid"/>
                      <a:round/>
                      <a:headEnd type="none" w="med" len="med"/>
                      <a:tailEnd type="none" w="med" len="med"/>
                    </a:lnL>
                    <a:lnR w="3175" cap="flat" cmpd="sng" algn="ctr">
                      <a:solidFill>
                        <a:srgbClr val="EB8B2D"/>
                      </a:solidFill>
                      <a:prstDash val="solid"/>
                      <a:round/>
                      <a:headEnd type="none" w="med" len="med"/>
                      <a:tailEnd type="none" w="med" len="med"/>
                    </a:lnR>
                    <a:lnT w="3175" cap="flat" cmpd="sng" algn="ctr">
                      <a:solidFill>
                        <a:srgbClr val="EB8B2D"/>
                      </a:solidFill>
                      <a:prstDash val="solid"/>
                      <a:round/>
                      <a:headEnd type="none" w="med" len="med"/>
                      <a:tailEnd type="none" w="med" len="med"/>
                    </a:lnT>
                    <a:lnB w="3175" cap="flat" cmpd="sng" algn="ctr">
                      <a:solidFill>
                        <a:srgbClr val="EB8B2D"/>
                      </a:solidFill>
                      <a:prstDash val="solid"/>
                      <a:round/>
                      <a:headEnd type="none" w="med" len="med"/>
                      <a:tailEnd type="none" w="med" len="med"/>
                    </a:lnB>
                  </a:tcPr>
                </a:tc>
                <a:tc>
                  <a:txBody>
                    <a:bodyPr/>
                    <a:lstStyle/>
                    <a:p>
                      <a:pPr algn="ctr"/>
                      <a:r>
                        <a:rPr lang="en-US" sz="1200" dirty="0" smtClean="0">
                          <a:solidFill>
                            <a:schemeClr val="tx1">
                              <a:lumMod val="50000"/>
                              <a:lumOff val="50000"/>
                            </a:schemeClr>
                          </a:solidFill>
                        </a:rPr>
                        <a:t>7,27 </a:t>
                      </a:r>
                      <a:r>
                        <a:rPr lang="en-US" sz="1200" dirty="0" err="1" smtClean="0">
                          <a:solidFill>
                            <a:schemeClr val="tx1">
                              <a:lumMod val="50000"/>
                              <a:lumOff val="50000"/>
                            </a:schemeClr>
                          </a:solidFill>
                        </a:rPr>
                        <a:t>dias</a:t>
                      </a:r>
                      <a:endParaRPr lang="en-US" sz="1200" b="0" dirty="0">
                        <a:solidFill>
                          <a:schemeClr val="tx1">
                            <a:lumMod val="50000"/>
                            <a:lumOff val="50000"/>
                          </a:schemeClr>
                        </a:solidFill>
                      </a:endParaRPr>
                    </a:p>
                  </a:txBody>
                  <a:tcPr>
                    <a:lnL w="3175" cap="flat" cmpd="sng" algn="ctr">
                      <a:solidFill>
                        <a:srgbClr val="EB8B2D"/>
                      </a:solidFill>
                      <a:prstDash val="solid"/>
                      <a:round/>
                      <a:headEnd type="none" w="med" len="med"/>
                      <a:tailEnd type="none" w="med" len="med"/>
                    </a:lnL>
                    <a:lnR w="3175" cap="flat" cmpd="sng" algn="ctr">
                      <a:solidFill>
                        <a:srgbClr val="EB8B2D"/>
                      </a:solidFill>
                      <a:prstDash val="solid"/>
                      <a:round/>
                      <a:headEnd type="none" w="med" len="med"/>
                      <a:tailEnd type="none" w="med" len="med"/>
                    </a:lnR>
                    <a:lnT w="3175" cap="flat" cmpd="sng" algn="ctr">
                      <a:solidFill>
                        <a:srgbClr val="EB8B2D"/>
                      </a:solidFill>
                      <a:prstDash val="solid"/>
                      <a:round/>
                      <a:headEnd type="none" w="med" len="med"/>
                      <a:tailEnd type="none" w="med" len="med"/>
                    </a:lnT>
                    <a:lnB w="3175" cap="flat" cmpd="sng" algn="ctr">
                      <a:solidFill>
                        <a:srgbClr val="EB8B2D"/>
                      </a:solidFill>
                      <a:prstDash val="solid"/>
                      <a:round/>
                      <a:headEnd type="none" w="med" len="med"/>
                      <a:tailEnd type="none" w="med" len="med"/>
                    </a:lnB>
                  </a:tcPr>
                </a:tc>
                <a:tc>
                  <a:txBody>
                    <a:bodyPr/>
                    <a:lstStyle/>
                    <a:p>
                      <a:pPr algn="ctr"/>
                      <a:r>
                        <a:rPr lang="en-US" sz="1200" dirty="0" smtClean="0">
                          <a:solidFill>
                            <a:schemeClr val="tx1">
                              <a:lumMod val="50000"/>
                              <a:lumOff val="50000"/>
                            </a:schemeClr>
                          </a:solidFill>
                        </a:rPr>
                        <a:t>7 </a:t>
                      </a:r>
                      <a:r>
                        <a:rPr lang="en-US" sz="1200" dirty="0" err="1" smtClean="0">
                          <a:solidFill>
                            <a:schemeClr val="tx1">
                              <a:lumMod val="50000"/>
                              <a:lumOff val="50000"/>
                            </a:schemeClr>
                          </a:solidFill>
                        </a:rPr>
                        <a:t>dias</a:t>
                      </a:r>
                      <a:endParaRPr lang="en-US" sz="1200" b="0" dirty="0">
                        <a:solidFill>
                          <a:schemeClr val="tx1">
                            <a:lumMod val="50000"/>
                            <a:lumOff val="50000"/>
                          </a:schemeClr>
                        </a:solidFill>
                      </a:endParaRPr>
                    </a:p>
                  </a:txBody>
                  <a:tcPr>
                    <a:lnL w="3175" cap="flat" cmpd="sng" algn="ctr">
                      <a:solidFill>
                        <a:srgbClr val="EB8B2D"/>
                      </a:solidFill>
                      <a:prstDash val="solid"/>
                      <a:round/>
                      <a:headEnd type="none" w="med" len="med"/>
                      <a:tailEnd type="none" w="med" len="med"/>
                    </a:lnL>
                    <a:lnR w="3175" cap="flat" cmpd="sng" algn="ctr">
                      <a:solidFill>
                        <a:srgbClr val="EB8B2D"/>
                      </a:solidFill>
                      <a:prstDash val="solid"/>
                      <a:round/>
                      <a:headEnd type="none" w="med" len="med"/>
                      <a:tailEnd type="none" w="med" len="med"/>
                    </a:lnR>
                    <a:lnT w="3175" cap="flat" cmpd="sng" algn="ctr">
                      <a:solidFill>
                        <a:srgbClr val="EB8B2D"/>
                      </a:solidFill>
                      <a:prstDash val="solid"/>
                      <a:round/>
                      <a:headEnd type="none" w="med" len="med"/>
                      <a:tailEnd type="none" w="med" len="med"/>
                    </a:lnT>
                    <a:lnB w="3175" cap="flat" cmpd="sng" algn="ctr">
                      <a:solidFill>
                        <a:srgbClr val="EB8B2D"/>
                      </a:solidFill>
                      <a:prstDash val="solid"/>
                      <a:round/>
                      <a:headEnd type="none" w="med" len="med"/>
                      <a:tailEnd type="none" w="med" len="med"/>
                    </a:lnB>
                  </a:tcPr>
                </a:tc>
                <a:tc>
                  <a:txBody>
                    <a:bodyPr/>
                    <a:lstStyle/>
                    <a:p>
                      <a:pPr algn="ctr"/>
                      <a:r>
                        <a:rPr lang="en-US" sz="1200" dirty="0" smtClean="0">
                          <a:solidFill>
                            <a:schemeClr val="tx1">
                              <a:lumMod val="50000"/>
                              <a:lumOff val="50000"/>
                            </a:schemeClr>
                          </a:solidFill>
                        </a:rPr>
                        <a:t>-3,71%</a:t>
                      </a:r>
                      <a:endParaRPr lang="en-US" sz="1200" b="0" dirty="0">
                        <a:solidFill>
                          <a:schemeClr val="tx1">
                            <a:lumMod val="50000"/>
                            <a:lumOff val="50000"/>
                          </a:schemeClr>
                        </a:solidFill>
                      </a:endParaRPr>
                    </a:p>
                  </a:txBody>
                  <a:tcPr>
                    <a:lnL w="3175" cap="flat" cmpd="sng" algn="ctr">
                      <a:solidFill>
                        <a:srgbClr val="EB8B2D"/>
                      </a:solidFill>
                      <a:prstDash val="solid"/>
                      <a:round/>
                      <a:headEnd type="none" w="med" len="med"/>
                      <a:tailEnd type="none" w="med" len="med"/>
                    </a:lnL>
                    <a:lnR w="3175" cap="flat" cmpd="sng" algn="ctr">
                      <a:solidFill>
                        <a:srgbClr val="EB8B2D"/>
                      </a:solidFill>
                      <a:prstDash val="solid"/>
                      <a:round/>
                      <a:headEnd type="none" w="med" len="med"/>
                      <a:tailEnd type="none" w="med" len="med"/>
                    </a:lnR>
                    <a:lnT w="3175" cap="flat" cmpd="sng" algn="ctr">
                      <a:solidFill>
                        <a:srgbClr val="EB8B2D"/>
                      </a:solidFill>
                      <a:prstDash val="solid"/>
                      <a:round/>
                      <a:headEnd type="none" w="med" len="med"/>
                      <a:tailEnd type="none" w="med" len="med"/>
                    </a:lnT>
                    <a:lnB w="3175" cap="flat" cmpd="sng" algn="ctr">
                      <a:solidFill>
                        <a:srgbClr val="EB8B2D"/>
                      </a:solidFill>
                      <a:prstDash val="solid"/>
                      <a:round/>
                      <a:headEnd type="none" w="med" len="med"/>
                      <a:tailEnd type="none" w="med" len="med"/>
                    </a:lnB>
                  </a:tcPr>
                </a:tc>
                <a:tc>
                  <a:txBody>
                    <a:bodyPr/>
                    <a:lstStyle/>
                    <a:p>
                      <a:pPr marL="0" marR="0" indent="0" algn="ctr" defTabSz="917966" rtl="0" eaLnBrk="1" fontAlgn="auto" latinLnBrk="0" hangingPunct="1">
                        <a:lnSpc>
                          <a:spcPct val="100000"/>
                        </a:lnSpc>
                        <a:spcBef>
                          <a:spcPts val="0"/>
                        </a:spcBef>
                        <a:spcAft>
                          <a:spcPts val="0"/>
                        </a:spcAft>
                        <a:buClrTx/>
                        <a:buSzTx/>
                        <a:buFontTx/>
                        <a:buNone/>
                        <a:tabLst/>
                        <a:defRPr/>
                      </a:pPr>
                      <a:r>
                        <a:rPr lang="en-US" sz="1200" dirty="0" err="1" smtClean="0">
                          <a:solidFill>
                            <a:schemeClr val="tx1">
                              <a:lumMod val="50000"/>
                              <a:lumOff val="50000"/>
                            </a:schemeClr>
                          </a:solidFill>
                        </a:rPr>
                        <a:t>Em</a:t>
                      </a:r>
                      <a:r>
                        <a:rPr lang="en-US" sz="1200" dirty="0" smtClean="0">
                          <a:solidFill>
                            <a:schemeClr val="tx1">
                              <a:lumMod val="50000"/>
                              <a:lumOff val="50000"/>
                            </a:schemeClr>
                          </a:solidFill>
                        </a:rPr>
                        <a:t> </a:t>
                      </a:r>
                      <a:r>
                        <a:rPr lang="en-US" sz="1200" dirty="0" err="1" smtClean="0">
                          <a:solidFill>
                            <a:schemeClr val="tx1">
                              <a:lumMod val="50000"/>
                              <a:lumOff val="50000"/>
                            </a:schemeClr>
                          </a:solidFill>
                        </a:rPr>
                        <a:t>execução</a:t>
                      </a:r>
                      <a:endParaRPr lang="en-US" sz="1200" dirty="0" smtClean="0">
                        <a:solidFill>
                          <a:schemeClr val="tx1">
                            <a:lumMod val="50000"/>
                            <a:lumOff val="50000"/>
                          </a:schemeClr>
                        </a:solidFill>
                      </a:endParaRPr>
                    </a:p>
                    <a:p>
                      <a:pPr algn="ctr"/>
                      <a:endParaRPr lang="en-US" sz="1200" b="0" dirty="0">
                        <a:solidFill>
                          <a:schemeClr val="tx1">
                            <a:lumMod val="50000"/>
                            <a:lumOff val="50000"/>
                          </a:schemeClr>
                        </a:solidFill>
                      </a:endParaRPr>
                    </a:p>
                  </a:txBody>
                  <a:tcPr>
                    <a:lnL w="3175" cap="flat" cmpd="sng" algn="ctr">
                      <a:solidFill>
                        <a:srgbClr val="EB8B2D"/>
                      </a:solidFill>
                      <a:prstDash val="solid"/>
                      <a:round/>
                      <a:headEnd type="none" w="med" len="med"/>
                      <a:tailEnd type="none" w="med" len="med"/>
                    </a:lnL>
                    <a:lnR w="3175" cap="flat" cmpd="sng" algn="ctr">
                      <a:solidFill>
                        <a:srgbClr val="EB8B2D"/>
                      </a:solidFill>
                      <a:prstDash val="solid"/>
                      <a:round/>
                      <a:headEnd type="none" w="med" len="med"/>
                      <a:tailEnd type="none" w="med" len="med"/>
                    </a:lnR>
                    <a:lnT w="3175" cap="flat" cmpd="sng" algn="ctr">
                      <a:solidFill>
                        <a:srgbClr val="EB8B2D"/>
                      </a:solidFill>
                      <a:prstDash val="solid"/>
                      <a:round/>
                      <a:headEnd type="none" w="med" len="med"/>
                      <a:tailEnd type="none" w="med" len="med"/>
                    </a:lnT>
                    <a:lnB w="3175" cap="flat" cmpd="sng" algn="ctr">
                      <a:solidFill>
                        <a:srgbClr val="EB8B2D"/>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r>
                        <a:rPr lang="en-US" sz="1200" dirty="0" smtClean="0">
                          <a:solidFill>
                            <a:schemeClr val="tx1">
                              <a:lumMod val="50000"/>
                              <a:lumOff val="50000"/>
                            </a:schemeClr>
                          </a:solidFill>
                        </a:rPr>
                        <a:t>Tempo </a:t>
                      </a:r>
                      <a:r>
                        <a:rPr lang="en-US" sz="1200" dirty="0" err="1" smtClean="0">
                          <a:solidFill>
                            <a:schemeClr val="tx1">
                              <a:lumMod val="50000"/>
                              <a:lumOff val="50000"/>
                            </a:schemeClr>
                          </a:solidFill>
                        </a:rPr>
                        <a:t>médio</a:t>
                      </a:r>
                      <a:r>
                        <a:rPr lang="en-US" sz="1200" dirty="0" smtClean="0">
                          <a:solidFill>
                            <a:schemeClr val="tx1">
                              <a:lumMod val="50000"/>
                              <a:lumOff val="50000"/>
                            </a:schemeClr>
                          </a:solidFill>
                        </a:rPr>
                        <a:t> de </a:t>
                      </a:r>
                      <a:r>
                        <a:rPr lang="en-US" sz="1200" dirty="0" err="1" smtClean="0">
                          <a:solidFill>
                            <a:schemeClr val="tx1">
                              <a:lumMod val="50000"/>
                              <a:lumOff val="50000"/>
                            </a:schemeClr>
                          </a:solidFill>
                        </a:rPr>
                        <a:t>espera</a:t>
                      </a:r>
                      <a:r>
                        <a:rPr lang="en-US" sz="1200" dirty="0" smtClean="0">
                          <a:solidFill>
                            <a:schemeClr val="tx1">
                              <a:lumMod val="50000"/>
                              <a:lumOff val="50000"/>
                            </a:schemeClr>
                          </a:solidFill>
                        </a:rPr>
                        <a:t> </a:t>
                      </a:r>
                      <a:r>
                        <a:rPr lang="en-US" sz="1200" dirty="0" err="1" smtClean="0">
                          <a:solidFill>
                            <a:schemeClr val="tx1">
                              <a:lumMod val="50000"/>
                              <a:lumOff val="50000"/>
                            </a:schemeClr>
                          </a:solidFill>
                        </a:rPr>
                        <a:t>nos</a:t>
                      </a:r>
                      <a:r>
                        <a:rPr lang="en-US" sz="1200" dirty="0" smtClean="0">
                          <a:solidFill>
                            <a:schemeClr val="tx1">
                              <a:lumMod val="50000"/>
                              <a:lumOff val="50000"/>
                            </a:schemeClr>
                          </a:solidFill>
                        </a:rPr>
                        <a:t> </a:t>
                      </a:r>
                      <a:r>
                        <a:rPr lang="en-US" sz="1200" dirty="0" err="1" smtClean="0">
                          <a:solidFill>
                            <a:schemeClr val="tx1">
                              <a:lumMod val="50000"/>
                              <a:lumOff val="50000"/>
                            </a:schemeClr>
                          </a:solidFill>
                        </a:rPr>
                        <a:t>serviços</a:t>
                      </a:r>
                      <a:r>
                        <a:rPr lang="en-US" sz="1200" dirty="0" smtClean="0">
                          <a:solidFill>
                            <a:schemeClr val="tx1">
                              <a:lumMod val="50000"/>
                              <a:lumOff val="50000"/>
                            </a:schemeClr>
                          </a:solidFill>
                        </a:rPr>
                        <a:t> da </a:t>
                      </a:r>
                      <a:r>
                        <a:rPr lang="en-US" sz="1200" dirty="0" err="1" smtClean="0">
                          <a:solidFill>
                            <a:schemeClr val="tx1">
                              <a:lumMod val="50000"/>
                              <a:lumOff val="50000"/>
                            </a:schemeClr>
                          </a:solidFill>
                        </a:rPr>
                        <a:t>Prefeitura</a:t>
                      </a:r>
                      <a:r>
                        <a:rPr lang="en-US" sz="1200" dirty="0" smtClean="0">
                          <a:solidFill>
                            <a:schemeClr val="tx1">
                              <a:lumMod val="50000"/>
                              <a:lumOff val="50000"/>
                            </a:schemeClr>
                          </a:solidFill>
                        </a:rPr>
                        <a:t> no </a:t>
                      </a:r>
                      <a:r>
                        <a:rPr lang="en-US" sz="1200" dirty="0" err="1" smtClean="0">
                          <a:solidFill>
                            <a:schemeClr val="tx1">
                              <a:lumMod val="50000"/>
                              <a:lumOff val="50000"/>
                            </a:schemeClr>
                          </a:solidFill>
                        </a:rPr>
                        <a:t>Poupatempo</a:t>
                      </a:r>
                      <a:endParaRPr lang="en-US" sz="1200" b="0" dirty="0">
                        <a:solidFill>
                          <a:schemeClr val="tx1">
                            <a:lumMod val="50000"/>
                            <a:lumOff val="50000"/>
                          </a:schemeClr>
                        </a:solidFill>
                      </a:endParaRPr>
                    </a:p>
                  </a:txBody>
                  <a:tcPr>
                    <a:lnL w="3175" cap="flat" cmpd="sng" algn="ctr">
                      <a:solidFill>
                        <a:srgbClr val="EB8B2D"/>
                      </a:solidFill>
                      <a:prstDash val="solid"/>
                      <a:round/>
                      <a:headEnd type="none" w="med" len="med"/>
                      <a:tailEnd type="none" w="med" len="med"/>
                    </a:lnL>
                    <a:lnR w="3175" cap="flat" cmpd="sng" algn="ctr">
                      <a:solidFill>
                        <a:srgbClr val="EB8B2D"/>
                      </a:solidFill>
                      <a:prstDash val="solid"/>
                      <a:round/>
                      <a:headEnd type="none" w="med" len="med"/>
                      <a:tailEnd type="none" w="med" len="med"/>
                    </a:lnR>
                    <a:lnT w="3175" cap="flat" cmpd="sng" algn="ctr">
                      <a:solidFill>
                        <a:srgbClr val="EB8B2D"/>
                      </a:solidFill>
                      <a:prstDash val="solid"/>
                      <a:round/>
                      <a:headEnd type="none" w="med" len="med"/>
                      <a:tailEnd type="none" w="med" len="med"/>
                    </a:lnT>
                    <a:lnB w="3175" cap="flat" cmpd="sng" algn="ctr">
                      <a:solidFill>
                        <a:srgbClr val="EB8B2D"/>
                      </a:solidFill>
                      <a:prstDash val="solid"/>
                      <a:round/>
                      <a:headEnd type="none" w="med" len="med"/>
                      <a:tailEnd type="none" w="med" len="med"/>
                    </a:lnB>
                  </a:tcPr>
                </a:tc>
                <a:tc>
                  <a:txBody>
                    <a:bodyPr/>
                    <a:lstStyle/>
                    <a:p>
                      <a:pPr algn="ctr"/>
                      <a:r>
                        <a:rPr lang="en-US" sz="1200" dirty="0" smtClean="0">
                          <a:solidFill>
                            <a:schemeClr val="tx1">
                              <a:lumMod val="50000"/>
                              <a:lumOff val="50000"/>
                            </a:schemeClr>
                          </a:solidFill>
                        </a:rPr>
                        <a:t>3'17</a:t>
                      </a:r>
                      <a:endParaRPr lang="en-US" sz="1200" b="0" dirty="0">
                        <a:solidFill>
                          <a:schemeClr val="tx1">
                            <a:lumMod val="50000"/>
                            <a:lumOff val="50000"/>
                          </a:schemeClr>
                        </a:solidFill>
                      </a:endParaRPr>
                    </a:p>
                  </a:txBody>
                  <a:tcPr>
                    <a:lnL w="3175" cap="flat" cmpd="sng" algn="ctr">
                      <a:solidFill>
                        <a:srgbClr val="EB8B2D"/>
                      </a:solidFill>
                      <a:prstDash val="solid"/>
                      <a:round/>
                      <a:headEnd type="none" w="med" len="med"/>
                      <a:tailEnd type="none" w="med" len="med"/>
                    </a:lnL>
                    <a:lnR w="3175" cap="flat" cmpd="sng" algn="ctr">
                      <a:solidFill>
                        <a:srgbClr val="EB8B2D"/>
                      </a:solidFill>
                      <a:prstDash val="solid"/>
                      <a:round/>
                      <a:headEnd type="none" w="med" len="med"/>
                      <a:tailEnd type="none" w="med" len="med"/>
                    </a:lnR>
                    <a:lnT w="3175" cap="flat" cmpd="sng" algn="ctr">
                      <a:solidFill>
                        <a:srgbClr val="EB8B2D"/>
                      </a:solidFill>
                      <a:prstDash val="solid"/>
                      <a:round/>
                      <a:headEnd type="none" w="med" len="med"/>
                      <a:tailEnd type="none" w="med" len="med"/>
                    </a:lnT>
                    <a:lnB w="3175" cap="flat" cmpd="sng" algn="ctr">
                      <a:solidFill>
                        <a:srgbClr val="EB8B2D"/>
                      </a:solidFill>
                      <a:prstDash val="solid"/>
                      <a:round/>
                      <a:headEnd type="none" w="med" len="med"/>
                      <a:tailEnd type="none" w="med" len="med"/>
                    </a:lnB>
                  </a:tcPr>
                </a:tc>
                <a:tc>
                  <a:txBody>
                    <a:bodyPr/>
                    <a:lstStyle/>
                    <a:p>
                      <a:pPr algn="ctr"/>
                      <a:r>
                        <a:rPr lang="en-US" sz="1200" dirty="0" smtClean="0">
                          <a:solidFill>
                            <a:schemeClr val="tx1">
                              <a:lumMod val="50000"/>
                              <a:lumOff val="50000"/>
                            </a:schemeClr>
                          </a:solidFill>
                        </a:rPr>
                        <a:t>3'</a:t>
                      </a:r>
                      <a:endParaRPr lang="en-US" sz="1200" b="0" dirty="0">
                        <a:solidFill>
                          <a:schemeClr val="tx1">
                            <a:lumMod val="50000"/>
                            <a:lumOff val="50000"/>
                          </a:schemeClr>
                        </a:solidFill>
                      </a:endParaRPr>
                    </a:p>
                  </a:txBody>
                  <a:tcPr>
                    <a:lnL w="3175" cap="flat" cmpd="sng" algn="ctr">
                      <a:solidFill>
                        <a:srgbClr val="EB8B2D"/>
                      </a:solidFill>
                      <a:prstDash val="solid"/>
                      <a:round/>
                      <a:headEnd type="none" w="med" len="med"/>
                      <a:tailEnd type="none" w="med" len="med"/>
                    </a:lnL>
                    <a:lnR w="3175" cap="flat" cmpd="sng" algn="ctr">
                      <a:solidFill>
                        <a:srgbClr val="EB8B2D"/>
                      </a:solidFill>
                      <a:prstDash val="solid"/>
                      <a:round/>
                      <a:headEnd type="none" w="med" len="med"/>
                      <a:tailEnd type="none" w="med" len="med"/>
                    </a:lnR>
                    <a:lnT w="3175" cap="flat" cmpd="sng" algn="ctr">
                      <a:solidFill>
                        <a:srgbClr val="EB8B2D"/>
                      </a:solidFill>
                      <a:prstDash val="solid"/>
                      <a:round/>
                      <a:headEnd type="none" w="med" len="med"/>
                      <a:tailEnd type="none" w="med" len="med"/>
                    </a:lnT>
                    <a:lnB w="3175" cap="flat" cmpd="sng" algn="ctr">
                      <a:solidFill>
                        <a:srgbClr val="EB8B2D"/>
                      </a:solidFill>
                      <a:prstDash val="solid"/>
                      <a:round/>
                      <a:headEnd type="none" w="med" len="med"/>
                      <a:tailEnd type="none" w="med" len="med"/>
                    </a:lnB>
                  </a:tcPr>
                </a:tc>
                <a:tc>
                  <a:txBody>
                    <a:bodyPr/>
                    <a:lstStyle/>
                    <a:p>
                      <a:pPr algn="ctr"/>
                      <a:r>
                        <a:rPr lang="en-US" sz="1200" dirty="0" smtClean="0">
                          <a:solidFill>
                            <a:schemeClr val="tx1">
                              <a:lumMod val="50000"/>
                              <a:lumOff val="50000"/>
                            </a:schemeClr>
                          </a:solidFill>
                        </a:rPr>
                        <a:t>-5,36%</a:t>
                      </a:r>
                      <a:endParaRPr lang="en-US" sz="1200" b="0" dirty="0">
                        <a:solidFill>
                          <a:schemeClr val="tx1">
                            <a:lumMod val="50000"/>
                            <a:lumOff val="50000"/>
                          </a:schemeClr>
                        </a:solidFill>
                      </a:endParaRPr>
                    </a:p>
                  </a:txBody>
                  <a:tcPr>
                    <a:lnL w="3175" cap="flat" cmpd="sng" algn="ctr">
                      <a:solidFill>
                        <a:srgbClr val="EB8B2D"/>
                      </a:solidFill>
                      <a:prstDash val="solid"/>
                      <a:round/>
                      <a:headEnd type="none" w="med" len="med"/>
                      <a:tailEnd type="none" w="med" len="med"/>
                    </a:lnL>
                    <a:lnR w="3175" cap="flat" cmpd="sng" algn="ctr">
                      <a:solidFill>
                        <a:srgbClr val="EB8B2D"/>
                      </a:solidFill>
                      <a:prstDash val="solid"/>
                      <a:round/>
                      <a:headEnd type="none" w="med" len="med"/>
                      <a:tailEnd type="none" w="med" len="med"/>
                    </a:lnR>
                    <a:lnT w="3175" cap="flat" cmpd="sng" algn="ctr">
                      <a:solidFill>
                        <a:srgbClr val="EB8B2D"/>
                      </a:solidFill>
                      <a:prstDash val="solid"/>
                      <a:round/>
                      <a:headEnd type="none" w="med" len="med"/>
                      <a:tailEnd type="none" w="med" len="med"/>
                    </a:lnT>
                    <a:lnB w="3175" cap="flat" cmpd="sng" algn="ctr">
                      <a:solidFill>
                        <a:srgbClr val="EB8B2D"/>
                      </a:solidFill>
                      <a:prstDash val="solid"/>
                      <a:round/>
                      <a:headEnd type="none" w="med" len="med"/>
                      <a:tailEnd type="none" w="med" len="med"/>
                    </a:lnB>
                  </a:tcPr>
                </a:tc>
                <a:tc>
                  <a:txBody>
                    <a:bodyPr/>
                    <a:lstStyle/>
                    <a:p>
                      <a:pPr marL="0" marR="0" indent="0" algn="ctr" defTabSz="917966" rtl="0" eaLnBrk="1" fontAlgn="auto" latinLnBrk="0" hangingPunct="1">
                        <a:lnSpc>
                          <a:spcPct val="100000"/>
                        </a:lnSpc>
                        <a:spcBef>
                          <a:spcPts val="0"/>
                        </a:spcBef>
                        <a:spcAft>
                          <a:spcPts val="0"/>
                        </a:spcAft>
                        <a:buClrTx/>
                        <a:buSzTx/>
                        <a:buFontTx/>
                        <a:buNone/>
                        <a:tabLst/>
                        <a:defRPr/>
                      </a:pPr>
                      <a:r>
                        <a:rPr lang="en-US" sz="1200" dirty="0" err="1" smtClean="0">
                          <a:solidFill>
                            <a:schemeClr val="tx1">
                              <a:lumMod val="50000"/>
                              <a:lumOff val="50000"/>
                            </a:schemeClr>
                          </a:solidFill>
                        </a:rPr>
                        <a:t>Em</a:t>
                      </a:r>
                      <a:r>
                        <a:rPr lang="en-US" sz="1200" dirty="0" smtClean="0">
                          <a:solidFill>
                            <a:schemeClr val="tx1">
                              <a:lumMod val="50000"/>
                              <a:lumOff val="50000"/>
                            </a:schemeClr>
                          </a:solidFill>
                        </a:rPr>
                        <a:t> </a:t>
                      </a:r>
                      <a:r>
                        <a:rPr lang="en-US" sz="1200" dirty="0" err="1" smtClean="0">
                          <a:solidFill>
                            <a:schemeClr val="tx1">
                              <a:lumMod val="50000"/>
                              <a:lumOff val="50000"/>
                            </a:schemeClr>
                          </a:solidFill>
                        </a:rPr>
                        <a:t>execução</a:t>
                      </a:r>
                      <a:endParaRPr lang="en-US" sz="1200" dirty="0" smtClean="0">
                        <a:solidFill>
                          <a:schemeClr val="tx1">
                            <a:lumMod val="50000"/>
                            <a:lumOff val="50000"/>
                          </a:schemeClr>
                        </a:solidFill>
                      </a:endParaRPr>
                    </a:p>
                    <a:p>
                      <a:pPr algn="ctr"/>
                      <a:endParaRPr lang="en-US" sz="1200" b="0" dirty="0">
                        <a:solidFill>
                          <a:schemeClr val="tx1">
                            <a:lumMod val="50000"/>
                            <a:lumOff val="50000"/>
                          </a:schemeClr>
                        </a:solidFill>
                      </a:endParaRPr>
                    </a:p>
                  </a:txBody>
                  <a:tcPr>
                    <a:lnL w="3175" cap="flat" cmpd="sng" algn="ctr">
                      <a:solidFill>
                        <a:srgbClr val="EB8B2D"/>
                      </a:solidFill>
                      <a:prstDash val="solid"/>
                      <a:round/>
                      <a:headEnd type="none" w="med" len="med"/>
                      <a:tailEnd type="none" w="med" len="med"/>
                    </a:lnL>
                    <a:lnR w="3175" cap="flat" cmpd="sng" algn="ctr">
                      <a:solidFill>
                        <a:srgbClr val="EB8B2D"/>
                      </a:solidFill>
                      <a:prstDash val="solid"/>
                      <a:round/>
                      <a:headEnd type="none" w="med" len="med"/>
                      <a:tailEnd type="none" w="med" len="med"/>
                    </a:lnR>
                    <a:lnT w="3175" cap="flat" cmpd="sng" algn="ctr">
                      <a:solidFill>
                        <a:srgbClr val="EB8B2D"/>
                      </a:solidFill>
                      <a:prstDash val="solid"/>
                      <a:round/>
                      <a:headEnd type="none" w="med" len="med"/>
                      <a:tailEnd type="none" w="med" len="med"/>
                    </a:lnT>
                    <a:lnB w="3175" cap="flat" cmpd="sng" algn="ctr">
                      <a:solidFill>
                        <a:srgbClr val="EB8B2D"/>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r>
                        <a:rPr lang="en-US" sz="1200" dirty="0" err="1" smtClean="0">
                          <a:solidFill>
                            <a:schemeClr val="tx1">
                              <a:lumMod val="50000"/>
                              <a:lumOff val="50000"/>
                            </a:schemeClr>
                          </a:solidFill>
                        </a:rPr>
                        <a:t>Número</a:t>
                      </a:r>
                      <a:r>
                        <a:rPr lang="en-US" sz="1200" dirty="0" smtClean="0">
                          <a:solidFill>
                            <a:schemeClr val="tx1">
                              <a:lumMod val="50000"/>
                              <a:lumOff val="50000"/>
                            </a:schemeClr>
                          </a:solidFill>
                        </a:rPr>
                        <a:t> de </a:t>
                      </a:r>
                      <a:r>
                        <a:rPr lang="en-US" sz="1200" dirty="0" err="1" smtClean="0">
                          <a:solidFill>
                            <a:schemeClr val="tx1">
                              <a:lumMod val="50000"/>
                              <a:lumOff val="50000"/>
                            </a:schemeClr>
                          </a:solidFill>
                        </a:rPr>
                        <a:t>intervenções</a:t>
                      </a:r>
                      <a:r>
                        <a:rPr lang="en-US" sz="1200" dirty="0" smtClean="0">
                          <a:solidFill>
                            <a:schemeClr val="tx1">
                              <a:lumMod val="50000"/>
                              <a:lumOff val="50000"/>
                            </a:schemeClr>
                          </a:solidFill>
                        </a:rPr>
                        <a:t> dos </a:t>
                      </a:r>
                      <a:r>
                        <a:rPr lang="en-US" sz="1200" dirty="0" err="1" smtClean="0">
                          <a:solidFill>
                            <a:schemeClr val="tx1">
                              <a:lumMod val="50000"/>
                              <a:lumOff val="50000"/>
                            </a:schemeClr>
                          </a:solidFill>
                        </a:rPr>
                        <a:t>Programas</a:t>
                      </a:r>
                      <a:r>
                        <a:rPr lang="en-US" sz="1200" dirty="0" smtClean="0">
                          <a:solidFill>
                            <a:schemeClr val="tx1">
                              <a:lumMod val="50000"/>
                              <a:lumOff val="50000"/>
                            </a:schemeClr>
                          </a:solidFill>
                        </a:rPr>
                        <a:t>: </a:t>
                      </a:r>
                      <a:r>
                        <a:rPr lang="en-US" sz="1200" dirty="0" err="1" smtClean="0">
                          <a:solidFill>
                            <a:schemeClr val="tx1">
                              <a:lumMod val="50000"/>
                              <a:lumOff val="50000"/>
                            </a:schemeClr>
                          </a:solidFill>
                        </a:rPr>
                        <a:t>Afastamentos</a:t>
                      </a:r>
                      <a:r>
                        <a:rPr lang="en-US" sz="1200" dirty="0" smtClean="0">
                          <a:solidFill>
                            <a:schemeClr val="tx1">
                              <a:lumMod val="50000"/>
                              <a:lumOff val="50000"/>
                            </a:schemeClr>
                          </a:solidFill>
                        </a:rPr>
                        <a:t> </a:t>
                      </a:r>
                      <a:r>
                        <a:rPr lang="en-US" sz="1200" dirty="0" err="1" smtClean="0">
                          <a:solidFill>
                            <a:schemeClr val="tx1">
                              <a:lumMod val="50000"/>
                              <a:lumOff val="50000"/>
                            </a:schemeClr>
                          </a:solidFill>
                        </a:rPr>
                        <a:t>por</a:t>
                      </a:r>
                      <a:r>
                        <a:rPr lang="en-US" sz="1200" dirty="0" smtClean="0">
                          <a:solidFill>
                            <a:schemeClr val="tx1">
                              <a:lumMod val="50000"/>
                              <a:lumOff val="50000"/>
                            </a:schemeClr>
                          </a:solidFill>
                        </a:rPr>
                        <a:t> </a:t>
                      </a:r>
                      <a:r>
                        <a:rPr lang="en-US" sz="1200" dirty="0" err="1" smtClean="0">
                          <a:solidFill>
                            <a:schemeClr val="tx1">
                              <a:lumMod val="50000"/>
                              <a:lumOff val="50000"/>
                            </a:schemeClr>
                          </a:solidFill>
                        </a:rPr>
                        <a:t>Licença</a:t>
                      </a:r>
                      <a:r>
                        <a:rPr lang="en-US" sz="1200" dirty="0" smtClean="0">
                          <a:solidFill>
                            <a:schemeClr val="tx1">
                              <a:lumMod val="50000"/>
                              <a:lumOff val="50000"/>
                            </a:schemeClr>
                          </a:solidFill>
                        </a:rPr>
                        <a:t> </a:t>
                      </a:r>
                      <a:r>
                        <a:rPr lang="en-US" sz="1200" dirty="0" err="1" smtClean="0">
                          <a:solidFill>
                            <a:schemeClr val="tx1">
                              <a:lumMod val="50000"/>
                              <a:lumOff val="50000"/>
                            </a:schemeClr>
                          </a:solidFill>
                        </a:rPr>
                        <a:t>Médica</a:t>
                      </a:r>
                      <a:r>
                        <a:rPr lang="en-US" sz="1200" dirty="0" smtClean="0">
                          <a:solidFill>
                            <a:schemeClr val="tx1">
                              <a:lumMod val="50000"/>
                              <a:lumOff val="50000"/>
                            </a:schemeClr>
                          </a:solidFill>
                        </a:rPr>
                        <a:t>; </a:t>
                      </a:r>
                      <a:r>
                        <a:rPr lang="en-US" sz="1200" dirty="0" err="1" smtClean="0">
                          <a:solidFill>
                            <a:schemeClr val="tx1">
                              <a:lumMod val="50000"/>
                              <a:lumOff val="50000"/>
                            </a:schemeClr>
                          </a:solidFill>
                        </a:rPr>
                        <a:t>Dependência</a:t>
                      </a:r>
                      <a:r>
                        <a:rPr lang="en-US" sz="1200" dirty="0" smtClean="0">
                          <a:solidFill>
                            <a:schemeClr val="tx1">
                              <a:lumMod val="50000"/>
                              <a:lumOff val="50000"/>
                            </a:schemeClr>
                          </a:solidFill>
                        </a:rPr>
                        <a:t> </a:t>
                      </a:r>
                      <a:r>
                        <a:rPr lang="en-US" sz="1200" dirty="0" err="1" smtClean="0">
                          <a:solidFill>
                            <a:schemeClr val="tx1">
                              <a:lumMod val="50000"/>
                              <a:lumOff val="50000"/>
                            </a:schemeClr>
                          </a:solidFill>
                        </a:rPr>
                        <a:t>Química</a:t>
                      </a:r>
                      <a:r>
                        <a:rPr lang="en-US" sz="1200" dirty="0" smtClean="0">
                          <a:solidFill>
                            <a:schemeClr val="tx1">
                              <a:lumMod val="50000"/>
                              <a:lumOff val="50000"/>
                            </a:schemeClr>
                          </a:solidFill>
                        </a:rPr>
                        <a:t>; e </a:t>
                      </a:r>
                      <a:r>
                        <a:rPr lang="en-US" sz="1200" dirty="0" err="1" smtClean="0">
                          <a:solidFill>
                            <a:schemeClr val="tx1">
                              <a:lumMod val="50000"/>
                              <a:lumOff val="50000"/>
                            </a:schemeClr>
                          </a:solidFill>
                        </a:rPr>
                        <a:t>Atendimento</a:t>
                      </a:r>
                      <a:r>
                        <a:rPr lang="en-US" sz="1200" dirty="0" smtClean="0">
                          <a:solidFill>
                            <a:schemeClr val="tx1">
                              <a:lumMod val="50000"/>
                              <a:lumOff val="50000"/>
                            </a:schemeClr>
                          </a:solidFill>
                        </a:rPr>
                        <a:t> </a:t>
                      </a:r>
                      <a:r>
                        <a:rPr lang="en-US" sz="1200" dirty="0" err="1" smtClean="0">
                          <a:solidFill>
                            <a:schemeClr val="tx1">
                              <a:lumMod val="50000"/>
                              <a:lumOff val="50000"/>
                            </a:schemeClr>
                          </a:solidFill>
                        </a:rPr>
                        <a:t>aos</a:t>
                      </a:r>
                      <a:r>
                        <a:rPr lang="en-US" sz="1200" dirty="0" smtClean="0">
                          <a:solidFill>
                            <a:schemeClr val="tx1">
                              <a:lumMod val="50000"/>
                              <a:lumOff val="50000"/>
                            </a:schemeClr>
                          </a:solidFill>
                        </a:rPr>
                        <a:t> </a:t>
                      </a:r>
                      <a:r>
                        <a:rPr lang="en-US" sz="1200" dirty="0" err="1" smtClean="0">
                          <a:solidFill>
                            <a:schemeClr val="tx1">
                              <a:lumMod val="50000"/>
                              <a:lumOff val="50000"/>
                            </a:schemeClr>
                          </a:solidFill>
                        </a:rPr>
                        <a:t>Servidores</a:t>
                      </a:r>
                      <a:r>
                        <a:rPr lang="en-US" sz="1200" dirty="0" smtClean="0">
                          <a:solidFill>
                            <a:schemeClr val="tx1">
                              <a:lumMod val="50000"/>
                              <a:lumOff val="50000"/>
                            </a:schemeClr>
                          </a:solidFill>
                        </a:rPr>
                        <a:t> com </a:t>
                      </a:r>
                      <a:r>
                        <a:rPr lang="en-US" sz="1200" dirty="0" err="1" smtClean="0">
                          <a:solidFill>
                            <a:schemeClr val="tx1">
                              <a:lumMod val="50000"/>
                              <a:lumOff val="50000"/>
                            </a:schemeClr>
                          </a:solidFill>
                        </a:rPr>
                        <a:t>Câncer</a:t>
                      </a:r>
                      <a:endParaRPr lang="en-US" sz="1200" b="0" dirty="0">
                        <a:solidFill>
                          <a:schemeClr val="tx1">
                            <a:lumMod val="50000"/>
                            <a:lumOff val="50000"/>
                          </a:schemeClr>
                        </a:solidFill>
                      </a:endParaRPr>
                    </a:p>
                  </a:txBody>
                  <a:tcPr>
                    <a:lnL w="3175" cap="flat" cmpd="sng" algn="ctr">
                      <a:solidFill>
                        <a:srgbClr val="EB8B2D"/>
                      </a:solidFill>
                      <a:prstDash val="solid"/>
                      <a:round/>
                      <a:headEnd type="none" w="med" len="med"/>
                      <a:tailEnd type="none" w="med" len="med"/>
                    </a:lnL>
                    <a:lnR w="3175" cap="flat" cmpd="sng" algn="ctr">
                      <a:solidFill>
                        <a:srgbClr val="EB8B2D"/>
                      </a:solidFill>
                      <a:prstDash val="solid"/>
                      <a:round/>
                      <a:headEnd type="none" w="med" len="med"/>
                      <a:tailEnd type="none" w="med" len="med"/>
                    </a:lnR>
                    <a:lnT w="3175" cap="flat" cmpd="sng" algn="ctr">
                      <a:solidFill>
                        <a:srgbClr val="EB8B2D"/>
                      </a:solidFill>
                      <a:prstDash val="solid"/>
                      <a:round/>
                      <a:headEnd type="none" w="med" len="med"/>
                      <a:tailEnd type="none" w="med" len="med"/>
                    </a:lnT>
                    <a:lnB w="3175" cap="flat" cmpd="sng" algn="ctr">
                      <a:solidFill>
                        <a:srgbClr val="EB8B2D"/>
                      </a:solidFill>
                      <a:prstDash val="solid"/>
                      <a:round/>
                      <a:headEnd type="none" w="med" len="med"/>
                      <a:tailEnd type="none" w="med" len="med"/>
                    </a:lnB>
                  </a:tcPr>
                </a:tc>
                <a:tc>
                  <a:txBody>
                    <a:bodyPr/>
                    <a:lstStyle/>
                    <a:p>
                      <a:pPr algn="ctr"/>
                      <a:r>
                        <a:rPr lang="en-US" sz="1200" dirty="0" smtClean="0">
                          <a:solidFill>
                            <a:schemeClr val="tx1">
                              <a:lumMod val="50000"/>
                              <a:lumOff val="50000"/>
                            </a:schemeClr>
                          </a:solidFill>
                        </a:rPr>
                        <a:t>295</a:t>
                      </a:r>
                      <a:endParaRPr lang="en-US" sz="1200" b="0" dirty="0">
                        <a:solidFill>
                          <a:schemeClr val="tx1">
                            <a:lumMod val="50000"/>
                            <a:lumOff val="50000"/>
                          </a:schemeClr>
                        </a:solidFill>
                      </a:endParaRPr>
                    </a:p>
                  </a:txBody>
                  <a:tcPr>
                    <a:lnL w="3175" cap="flat" cmpd="sng" algn="ctr">
                      <a:solidFill>
                        <a:srgbClr val="EB8B2D"/>
                      </a:solidFill>
                      <a:prstDash val="solid"/>
                      <a:round/>
                      <a:headEnd type="none" w="med" len="med"/>
                      <a:tailEnd type="none" w="med" len="med"/>
                    </a:lnL>
                    <a:lnR w="3175" cap="flat" cmpd="sng" algn="ctr">
                      <a:solidFill>
                        <a:srgbClr val="EB8B2D"/>
                      </a:solidFill>
                      <a:prstDash val="solid"/>
                      <a:round/>
                      <a:headEnd type="none" w="med" len="med"/>
                      <a:tailEnd type="none" w="med" len="med"/>
                    </a:lnR>
                    <a:lnT w="3175" cap="flat" cmpd="sng" algn="ctr">
                      <a:solidFill>
                        <a:srgbClr val="EB8B2D"/>
                      </a:solidFill>
                      <a:prstDash val="solid"/>
                      <a:round/>
                      <a:headEnd type="none" w="med" len="med"/>
                      <a:tailEnd type="none" w="med" len="med"/>
                    </a:lnT>
                    <a:lnB w="3175" cap="flat" cmpd="sng" algn="ctr">
                      <a:solidFill>
                        <a:srgbClr val="EB8B2D"/>
                      </a:solidFill>
                      <a:prstDash val="solid"/>
                      <a:round/>
                      <a:headEnd type="none" w="med" len="med"/>
                      <a:tailEnd type="none" w="med" len="med"/>
                    </a:lnB>
                  </a:tcPr>
                </a:tc>
                <a:tc>
                  <a:txBody>
                    <a:bodyPr/>
                    <a:lstStyle/>
                    <a:p>
                      <a:pPr algn="ctr"/>
                      <a:r>
                        <a:rPr lang="en-US" sz="1200" dirty="0" smtClean="0">
                          <a:solidFill>
                            <a:schemeClr val="tx1">
                              <a:lumMod val="50000"/>
                              <a:lumOff val="50000"/>
                            </a:schemeClr>
                          </a:solidFill>
                        </a:rPr>
                        <a:t>360</a:t>
                      </a:r>
                      <a:endParaRPr lang="en-US" sz="1200" b="0" dirty="0">
                        <a:solidFill>
                          <a:schemeClr val="tx1">
                            <a:lumMod val="50000"/>
                            <a:lumOff val="50000"/>
                          </a:schemeClr>
                        </a:solidFill>
                      </a:endParaRPr>
                    </a:p>
                  </a:txBody>
                  <a:tcPr>
                    <a:lnL w="3175" cap="flat" cmpd="sng" algn="ctr">
                      <a:solidFill>
                        <a:srgbClr val="EB8B2D"/>
                      </a:solidFill>
                      <a:prstDash val="solid"/>
                      <a:round/>
                      <a:headEnd type="none" w="med" len="med"/>
                      <a:tailEnd type="none" w="med" len="med"/>
                    </a:lnL>
                    <a:lnR w="3175" cap="flat" cmpd="sng" algn="ctr">
                      <a:solidFill>
                        <a:srgbClr val="EB8B2D"/>
                      </a:solidFill>
                      <a:prstDash val="solid"/>
                      <a:round/>
                      <a:headEnd type="none" w="med" len="med"/>
                      <a:tailEnd type="none" w="med" len="med"/>
                    </a:lnR>
                    <a:lnT w="3175" cap="flat" cmpd="sng" algn="ctr">
                      <a:solidFill>
                        <a:srgbClr val="EB8B2D"/>
                      </a:solidFill>
                      <a:prstDash val="solid"/>
                      <a:round/>
                      <a:headEnd type="none" w="med" len="med"/>
                      <a:tailEnd type="none" w="med" len="med"/>
                    </a:lnT>
                    <a:lnB w="3175" cap="flat" cmpd="sng" algn="ctr">
                      <a:solidFill>
                        <a:srgbClr val="EB8B2D"/>
                      </a:solidFill>
                      <a:prstDash val="solid"/>
                      <a:round/>
                      <a:headEnd type="none" w="med" len="med"/>
                      <a:tailEnd type="none" w="med" len="med"/>
                    </a:lnB>
                  </a:tcPr>
                </a:tc>
                <a:tc>
                  <a:txBody>
                    <a:bodyPr/>
                    <a:lstStyle/>
                    <a:p>
                      <a:pPr algn="ctr"/>
                      <a:r>
                        <a:rPr lang="en-US" sz="1200" dirty="0" smtClean="0">
                          <a:solidFill>
                            <a:schemeClr val="tx1">
                              <a:lumMod val="50000"/>
                              <a:lumOff val="50000"/>
                            </a:schemeClr>
                          </a:solidFill>
                        </a:rPr>
                        <a:t>+22,05%</a:t>
                      </a:r>
                      <a:endParaRPr lang="en-US" sz="1200" b="0" dirty="0">
                        <a:solidFill>
                          <a:schemeClr val="tx1">
                            <a:lumMod val="50000"/>
                            <a:lumOff val="50000"/>
                          </a:schemeClr>
                        </a:solidFill>
                      </a:endParaRPr>
                    </a:p>
                  </a:txBody>
                  <a:tcPr>
                    <a:lnL w="3175" cap="flat" cmpd="sng" algn="ctr">
                      <a:solidFill>
                        <a:srgbClr val="EB8B2D"/>
                      </a:solidFill>
                      <a:prstDash val="solid"/>
                      <a:round/>
                      <a:headEnd type="none" w="med" len="med"/>
                      <a:tailEnd type="none" w="med" len="med"/>
                    </a:lnL>
                    <a:lnR w="3175" cap="flat" cmpd="sng" algn="ctr">
                      <a:solidFill>
                        <a:srgbClr val="EB8B2D"/>
                      </a:solidFill>
                      <a:prstDash val="solid"/>
                      <a:round/>
                      <a:headEnd type="none" w="med" len="med"/>
                      <a:tailEnd type="none" w="med" len="med"/>
                    </a:lnR>
                    <a:lnT w="3175" cap="flat" cmpd="sng" algn="ctr">
                      <a:solidFill>
                        <a:srgbClr val="EB8B2D"/>
                      </a:solidFill>
                      <a:prstDash val="solid"/>
                      <a:round/>
                      <a:headEnd type="none" w="med" len="med"/>
                      <a:tailEnd type="none" w="med" len="med"/>
                    </a:lnT>
                    <a:lnB w="3175" cap="flat" cmpd="sng" algn="ctr">
                      <a:solidFill>
                        <a:srgbClr val="EB8B2D"/>
                      </a:solidFill>
                      <a:prstDash val="solid"/>
                      <a:round/>
                      <a:headEnd type="none" w="med" len="med"/>
                      <a:tailEnd type="none" w="med" len="med"/>
                    </a:lnB>
                  </a:tcPr>
                </a:tc>
                <a:tc>
                  <a:txBody>
                    <a:bodyPr/>
                    <a:lstStyle/>
                    <a:p>
                      <a:pPr marL="0" marR="0" indent="0" algn="ctr" defTabSz="917966" rtl="0" eaLnBrk="1" fontAlgn="auto" latinLnBrk="0" hangingPunct="1">
                        <a:lnSpc>
                          <a:spcPct val="100000"/>
                        </a:lnSpc>
                        <a:spcBef>
                          <a:spcPts val="0"/>
                        </a:spcBef>
                        <a:spcAft>
                          <a:spcPts val="0"/>
                        </a:spcAft>
                        <a:buClrTx/>
                        <a:buSzTx/>
                        <a:buFontTx/>
                        <a:buNone/>
                        <a:tabLst/>
                        <a:defRPr/>
                      </a:pPr>
                      <a:r>
                        <a:rPr lang="en-US" sz="1200" dirty="0" err="1" smtClean="0">
                          <a:solidFill>
                            <a:schemeClr val="tx1">
                              <a:lumMod val="50000"/>
                              <a:lumOff val="50000"/>
                            </a:schemeClr>
                          </a:solidFill>
                        </a:rPr>
                        <a:t>Em</a:t>
                      </a:r>
                      <a:r>
                        <a:rPr lang="en-US" sz="1200" dirty="0" smtClean="0">
                          <a:solidFill>
                            <a:schemeClr val="tx1">
                              <a:lumMod val="50000"/>
                              <a:lumOff val="50000"/>
                            </a:schemeClr>
                          </a:solidFill>
                        </a:rPr>
                        <a:t> </a:t>
                      </a:r>
                      <a:r>
                        <a:rPr lang="en-US" sz="1200" dirty="0" err="1" smtClean="0">
                          <a:solidFill>
                            <a:schemeClr val="tx1">
                              <a:lumMod val="50000"/>
                              <a:lumOff val="50000"/>
                            </a:schemeClr>
                          </a:solidFill>
                        </a:rPr>
                        <a:t>execução</a:t>
                      </a:r>
                      <a:endParaRPr lang="en-US" sz="1200" dirty="0" smtClean="0">
                        <a:solidFill>
                          <a:schemeClr val="tx1">
                            <a:lumMod val="50000"/>
                            <a:lumOff val="50000"/>
                          </a:schemeClr>
                        </a:solidFill>
                      </a:endParaRPr>
                    </a:p>
                    <a:p>
                      <a:pPr algn="ctr"/>
                      <a:endParaRPr lang="en-US" sz="1200" b="0" dirty="0">
                        <a:solidFill>
                          <a:schemeClr val="tx1">
                            <a:lumMod val="50000"/>
                            <a:lumOff val="50000"/>
                          </a:schemeClr>
                        </a:solidFill>
                      </a:endParaRPr>
                    </a:p>
                  </a:txBody>
                  <a:tcPr>
                    <a:lnL w="3175" cap="flat" cmpd="sng" algn="ctr">
                      <a:solidFill>
                        <a:srgbClr val="EB8B2D"/>
                      </a:solidFill>
                      <a:prstDash val="solid"/>
                      <a:round/>
                      <a:headEnd type="none" w="med" len="med"/>
                      <a:tailEnd type="none" w="med" len="med"/>
                    </a:lnL>
                    <a:lnR w="3175" cap="flat" cmpd="sng" algn="ctr">
                      <a:solidFill>
                        <a:srgbClr val="EB8B2D"/>
                      </a:solidFill>
                      <a:prstDash val="solid"/>
                      <a:round/>
                      <a:headEnd type="none" w="med" len="med"/>
                      <a:tailEnd type="none" w="med" len="med"/>
                    </a:lnR>
                    <a:lnT w="3175" cap="flat" cmpd="sng" algn="ctr">
                      <a:solidFill>
                        <a:srgbClr val="EB8B2D"/>
                      </a:solidFill>
                      <a:prstDash val="solid"/>
                      <a:round/>
                      <a:headEnd type="none" w="med" len="med"/>
                      <a:tailEnd type="none" w="med" len="med"/>
                    </a:lnT>
                    <a:lnB w="3175" cap="flat" cmpd="sng" algn="ctr">
                      <a:solidFill>
                        <a:srgbClr val="EB8B2D"/>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5231913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7743" y="3320471"/>
            <a:ext cx="3166872" cy="1810512"/>
          </a:xfrm>
          <a:prstGeom prst="rect">
            <a:avLst/>
          </a:prstGeom>
        </p:spPr>
      </p:pic>
      <p:sp>
        <p:nvSpPr>
          <p:cNvPr id="20" name="Title 1"/>
          <p:cNvSpPr txBox="1">
            <a:spLocks/>
          </p:cNvSpPr>
          <p:nvPr/>
        </p:nvSpPr>
        <p:spPr>
          <a:xfrm>
            <a:off x="8764047" y="2279109"/>
            <a:ext cx="3054264" cy="4236546"/>
          </a:xfrm>
          <a:prstGeom prst="rect">
            <a:avLst/>
          </a:prstGeom>
        </p:spPr>
        <p:txBody>
          <a:bodyPr vert="horz" lIns="91440" tIns="45720" rIns="91440" bIns="45720" rtlCol="0" anchor="t">
            <a:noAutofit/>
          </a:bodyPr>
          <a:lstStyle>
            <a:lvl1pPr algn="l" defTabSz="917966" rtl="0" eaLnBrk="1" latinLnBrk="0" hangingPunct="1">
              <a:lnSpc>
                <a:spcPct val="90000"/>
              </a:lnSpc>
              <a:spcBef>
                <a:spcPct val="0"/>
              </a:spcBef>
              <a:buNone/>
              <a:defRPr sz="4417" kern="1200">
                <a:solidFill>
                  <a:schemeClr val="tx1"/>
                </a:solidFill>
                <a:latin typeface="+mj-lt"/>
                <a:ea typeface="+mj-ea"/>
                <a:cs typeface="+mj-cs"/>
              </a:defRPr>
            </a:lvl1pPr>
          </a:lstStyle>
          <a:p>
            <a:pPr>
              <a:lnSpc>
                <a:spcPct val="100000"/>
              </a:lnSpc>
            </a:pPr>
            <a:r>
              <a:rPr lang="en-US" sz="1400" b="1" dirty="0" smtClean="0">
                <a:solidFill>
                  <a:schemeClr val="tx1">
                    <a:lumMod val="50000"/>
                    <a:lumOff val="50000"/>
                  </a:schemeClr>
                </a:solidFill>
                <a:latin typeface="+mn-lt"/>
              </a:rPr>
              <a:t>To </a:t>
            </a:r>
            <a:r>
              <a:rPr lang="en-US" sz="1400" b="1" dirty="0">
                <a:solidFill>
                  <a:schemeClr val="tx1">
                    <a:lumMod val="50000"/>
                    <a:lumOff val="50000"/>
                  </a:schemeClr>
                </a:solidFill>
                <a:latin typeface="+mn-lt"/>
              </a:rPr>
              <a:t>be valued and recognized </a:t>
            </a:r>
            <a:r>
              <a:rPr lang="en-US" sz="1400" dirty="0">
                <a:solidFill>
                  <a:schemeClr val="tx1">
                    <a:lumMod val="50000"/>
                    <a:lumOff val="50000"/>
                  </a:schemeClr>
                </a:solidFill>
                <a:latin typeface="+mn-lt"/>
              </a:rPr>
              <a:t>– By turning the city into a national and international benchmark in SDG </a:t>
            </a:r>
            <a:r>
              <a:rPr lang="en-US" sz="1400" dirty="0" smtClean="0">
                <a:solidFill>
                  <a:schemeClr val="tx1">
                    <a:lumMod val="50000"/>
                    <a:lumOff val="50000"/>
                  </a:schemeClr>
                </a:solidFill>
                <a:latin typeface="+mn-lt"/>
              </a:rPr>
              <a:t>implementation.</a:t>
            </a:r>
          </a:p>
          <a:p>
            <a:pPr>
              <a:lnSpc>
                <a:spcPct val="100000"/>
              </a:lnSpc>
            </a:pPr>
            <a:endParaRPr lang="en-US" sz="1400" dirty="0" smtClean="0">
              <a:solidFill>
                <a:schemeClr val="tx1">
                  <a:lumMod val="50000"/>
                  <a:lumOff val="50000"/>
                </a:schemeClr>
              </a:solidFill>
              <a:latin typeface="+mn-lt"/>
            </a:endParaRPr>
          </a:p>
          <a:p>
            <a:pPr>
              <a:lnSpc>
                <a:spcPct val="100000"/>
              </a:lnSpc>
            </a:pPr>
            <a:r>
              <a:rPr lang="en-US" sz="1400" i="1" dirty="0" smtClean="0">
                <a:solidFill>
                  <a:schemeClr val="tx1">
                    <a:lumMod val="50000"/>
                    <a:lumOff val="50000"/>
                  </a:schemeClr>
                </a:solidFill>
                <a:latin typeface="+mn-lt"/>
              </a:rPr>
              <a:t>Sustainable </a:t>
            </a:r>
            <a:r>
              <a:rPr lang="en-US" sz="1400" i="1" dirty="0">
                <a:solidFill>
                  <a:schemeClr val="tx1">
                    <a:lumMod val="50000"/>
                    <a:lumOff val="50000"/>
                  </a:schemeClr>
                </a:solidFill>
                <a:latin typeface="+mn-lt"/>
              </a:rPr>
              <a:t>Cities Award Recognizes innovative and successful public policy in Brazilian SCP signatory cities that showed robust results based on indicators of several administration areas.</a:t>
            </a:r>
            <a:endParaRPr lang="en-US" sz="1400" i="1" dirty="0">
              <a:solidFill>
                <a:srgbClr val="0070C0"/>
              </a:solidFill>
              <a:latin typeface="+mn-lt"/>
            </a:endParaRPr>
          </a:p>
        </p:txBody>
      </p:sp>
      <p:sp>
        <p:nvSpPr>
          <p:cNvPr id="19" name="Title 1"/>
          <p:cNvSpPr txBox="1">
            <a:spLocks/>
          </p:cNvSpPr>
          <p:nvPr/>
        </p:nvSpPr>
        <p:spPr>
          <a:xfrm>
            <a:off x="4920777" y="3062818"/>
            <a:ext cx="2930202" cy="4236546"/>
          </a:xfrm>
          <a:prstGeom prst="rect">
            <a:avLst/>
          </a:prstGeom>
        </p:spPr>
        <p:txBody>
          <a:bodyPr vert="horz" lIns="91440" tIns="45720" rIns="91440" bIns="45720" rtlCol="0" anchor="t">
            <a:noAutofit/>
          </a:bodyPr>
          <a:lstStyle>
            <a:lvl1pPr algn="l" defTabSz="917966" rtl="0" eaLnBrk="1" latinLnBrk="0" hangingPunct="1">
              <a:lnSpc>
                <a:spcPct val="90000"/>
              </a:lnSpc>
              <a:spcBef>
                <a:spcPct val="0"/>
              </a:spcBef>
              <a:buNone/>
              <a:defRPr sz="4417" kern="1200">
                <a:solidFill>
                  <a:schemeClr val="tx1"/>
                </a:solidFill>
                <a:latin typeface="+mj-lt"/>
                <a:ea typeface="+mj-ea"/>
                <a:cs typeface="+mj-cs"/>
              </a:defRPr>
            </a:lvl1pPr>
          </a:lstStyle>
          <a:p>
            <a:pPr>
              <a:lnSpc>
                <a:spcPct val="100000"/>
              </a:lnSpc>
            </a:pPr>
            <a:r>
              <a:rPr lang="en-US" sz="1400" b="1" dirty="0">
                <a:solidFill>
                  <a:schemeClr val="tx1">
                    <a:lumMod val="50000"/>
                    <a:lumOff val="50000"/>
                  </a:schemeClr>
                </a:solidFill>
              </a:rPr>
              <a:t>An economic one </a:t>
            </a:r>
            <a:r>
              <a:rPr lang="en-US" sz="1400" dirty="0">
                <a:solidFill>
                  <a:schemeClr val="tx1">
                    <a:lumMod val="50000"/>
                    <a:lumOff val="50000"/>
                  </a:schemeClr>
                </a:solidFill>
              </a:rPr>
              <a:t>– For it enables integrated planning and budget execution, offering better predictability, reduction of wastefulness, productivity gains and economy for the machinery of government.</a:t>
            </a:r>
          </a:p>
          <a:p>
            <a:pPr>
              <a:lnSpc>
                <a:spcPct val="100000"/>
              </a:lnSpc>
            </a:pPr>
            <a:endParaRPr lang="en-US" sz="1400" dirty="0">
              <a:solidFill>
                <a:schemeClr val="tx1">
                  <a:lumMod val="50000"/>
                  <a:lumOff val="50000"/>
                </a:schemeClr>
              </a:solidFill>
            </a:endParaRPr>
          </a:p>
          <a:p>
            <a:pPr>
              <a:lnSpc>
                <a:spcPct val="100000"/>
              </a:lnSpc>
            </a:pPr>
            <a:r>
              <a:rPr lang="en-US" sz="1400" b="1" dirty="0">
                <a:solidFill>
                  <a:schemeClr val="tx1">
                    <a:lumMod val="50000"/>
                    <a:lumOff val="50000"/>
                  </a:schemeClr>
                </a:solidFill>
              </a:rPr>
              <a:t>To raise new funds </a:t>
            </a:r>
            <a:r>
              <a:rPr lang="en-US" sz="1400" dirty="0">
                <a:solidFill>
                  <a:schemeClr val="tx1">
                    <a:lumMod val="50000"/>
                    <a:lumOff val="50000"/>
                  </a:schemeClr>
                </a:solidFill>
              </a:rPr>
              <a:t>– By increasing the possibility of raising new funds, whether public, private or from international organizations, as a result of a planned administration and of the commitment to the SDGs. </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239625" cy="1337947"/>
          </a:xfrm>
        </p:spPr>
      </p:pic>
      <p:sp>
        <p:nvSpPr>
          <p:cNvPr id="2" name="Title 1"/>
          <p:cNvSpPr>
            <a:spLocks noGrp="1"/>
          </p:cNvSpPr>
          <p:nvPr>
            <p:ph type="title"/>
          </p:nvPr>
        </p:nvSpPr>
        <p:spPr>
          <a:xfrm>
            <a:off x="0" y="0"/>
            <a:ext cx="12239625" cy="1337947"/>
          </a:xfrm>
        </p:spPr>
        <p:txBody>
          <a:bodyPr>
            <a:normAutofit/>
          </a:bodyPr>
          <a:lstStyle/>
          <a:p>
            <a:pPr algn="ctr"/>
            <a:r>
              <a:rPr lang="en-US" sz="3200" dirty="0" smtClean="0">
                <a:solidFill>
                  <a:srgbClr val="55A8D1"/>
                </a:solidFill>
                <a:latin typeface="+mn-lt"/>
              </a:rPr>
              <a:t>WHY JOIN THE SCP?</a:t>
            </a:r>
            <a:endParaRPr lang="en-US" sz="3200" dirty="0">
              <a:solidFill>
                <a:srgbClr val="55A8D1"/>
              </a:solidFill>
              <a:latin typeface="+mn-lt"/>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52338"/>
            <a:ext cx="12079224" cy="813816"/>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763657"/>
            <a:ext cx="12239625" cy="79240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763657"/>
            <a:ext cx="12239625" cy="792406"/>
          </a:xfrm>
          <a:prstGeom prst="rect">
            <a:avLst/>
          </a:prstGeom>
        </p:spPr>
      </p:pic>
      <p:sp>
        <p:nvSpPr>
          <p:cNvPr id="26" name="Title 1"/>
          <p:cNvSpPr txBox="1">
            <a:spLocks/>
          </p:cNvSpPr>
          <p:nvPr/>
        </p:nvSpPr>
        <p:spPr>
          <a:xfrm>
            <a:off x="1245002" y="3062818"/>
            <a:ext cx="2857494" cy="4236546"/>
          </a:xfrm>
          <a:prstGeom prst="rect">
            <a:avLst/>
          </a:prstGeom>
        </p:spPr>
        <p:txBody>
          <a:bodyPr vert="horz" lIns="91440" tIns="45720" rIns="91440" bIns="45720" rtlCol="0" anchor="t">
            <a:noAutofit/>
          </a:bodyPr>
          <a:lstStyle>
            <a:lvl1pPr algn="l" defTabSz="917966" rtl="0" eaLnBrk="1" latinLnBrk="0" hangingPunct="1">
              <a:lnSpc>
                <a:spcPct val="90000"/>
              </a:lnSpc>
              <a:spcBef>
                <a:spcPct val="0"/>
              </a:spcBef>
              <a:buNone/>
              <a:defRPr sz="4417" kern="1200">
                <a:solidFill>
                  <a:schemeClr val="tx1"/>
                </a:solidFill>
                <a:latin typeface="+mj-lt"/>
                <a:ea typeface="+mj-ea"/>
                <a:cs typeface="+mj-cs"/>
              </a:defRPr>
            </a:lvl1pPr>
          </a:lstStyle>
          <a:p>
            <a:pPr>
              <a:lnSpc>
                <a:spcPct val="100000"/>
              </a:lnSpc>
            </a:pPr>
            <a:r>
              <a:rPr lang="en-US" sz="1400" b="1" dirty="0">
                <a:solidFill>
                  <a:schemeClr val="tx1">
                    <a:lumMod val="50000"/>
                    <a:lumOff val="50000"/>
                  </a:schemeClr>
                </a:solidFill>
              </a:rPr>
              <a:t>To integrate to a global agenda </a:t>
            </a:r>
            <a:r>
              <a:rPr lang="en-US" sz="1400" dirty="0">
                <a:solidFill>
                  <a:schemeClr val="tx1">
                    <a:lumMod val="50000"/>
                    <a:lumOff val="50000"/>
                  </a:schemeClr>
                </a:solidFill>
              </a:rPr>
              <a:t>– By aligning city planning to an advanced sustainable development platform and to the UN 2030 Agenda.</a:t>
            </a:r>
          </a:p>
          <a:p>
            <a:pPr>
              <a:lnSpc>
                <a:spcPct val="100000"/>
              </a:lnSpc>
            </a:pPr>
            <a:endParaRPr lang="en-US" sz="1400" dirty="0">
              <a:solidFill>
                <a:schemeClr val="tx1">
                  <a:lumMod val="50000"/>
                  <a:lumOff val="50000"/>
                </a:schemeClr>
              </a:solidFill>
            </a:endParaRPr>
          </a:p>
          <a:p>
            <a:pPr>
              <a:lnSpc>
                <a:spcPct val="100000"/>
              </a:lnSpc>
            </a:pPr>
            <a:r>
              <a:rPr lang="en-US" sz="1400" b="1" dirty="0">
                <a:solidFill>
                  <a:schemeClr val="tx1">
                    <a:lumMod val="50000"/>
                    <a:lumOff val="50000"/>
                  </a:schemeClr>
                </a:solidFill>
              </a:rPr>
              <a:t>A political one </a:t>
            </a:r>
            <a:r>
              <a:rPr lang="en-US" sz="1400" dirty="0">
                <a:solidFill>
                  <a:schemeClr val="tx1">
                    <a:lumMod val="50000"/>
                    <a:lumOff val="50000"/>
                  </a:schemeClr>
                </a:solidFill>
              </a:rPr>
              <a:t>– For it values democracy and politics as it broadens dialogue and participation of society for joint development of public policy and transparency/social control mechanisms.</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8282" y="3092861"/>
            <a:ext cx="426720" cy="426720"/>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8282" y="4188645"/>
            <a:ext cx="426720" cy="426720"/>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60225" y="3092861"/>
            <a:ext cx="426720" cy="426720"/>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77141" y="4834790"/>
            <a:ext cx="426720" cy="426720"/>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89774" y="2394133"/>
            <a:ext cx="426720" cy="426720"/>
          </a:xfrm>
          <a:prstGeom prst="rect">
            <a:avLst/>
          </a:prstGeom>
        </p:spPr>
      </p:pic>
      <p:sp>
        <p:nvSpPr>
          <p:cNvPr id="16" name="Title 1"/>
          <p:cNvSpPr txBox="1">
            <a:spLocks/>
          </p:cNvSpPr>
          <p:nvPr/>
        </p:nvSpPr>
        <p:spPr>
          <a:xfrm>
            <a:off x="714107" y="2380545"/>
            <a:ext cx="6042113" cy="453897"/>
          </a:xfrm>
          <a:prstGeom prst="rect">
            <a:avLst/>
          </a:prstGeom>
        </p:spPr>
        <p:txBody>
          <a:bodyPr vert="horz" lIns="91440" tIns="45720" rIns="91440" bIns="45720" rtlCol="0" anchor="t">
            <a:noAutofit/>
          </a:bodyPr>
          <a:lstStyle>
            <a:lvl1pPr algn="l" defTabSz="917966" rtl="0" eaLnBrk="1" latinLnBrk="0" hangingPunct="1">
              <a:lnSpc>
                <a:spcPct val="90000"/>
              </a:lnSpc>
              <a:spcBef>
                <a:spcPct val="0"/>
              </a:spcBef>
              <a:buNone/>
              <a:defRPr sz="4417" kern="1200">
                <a:solidFill>
                  <a:schemeClr val="tx1"/>
                </a:solidFill>
                <a:latin typeface="+mj-lt"/>
                <a:ea typeface="+mj-ea"/>
                <a:cs typeface="+mj-cs"/>
              </a:defRPr>
            </a:lvl1pPr>
          </a:lstStyle>
          <a:p>
            <a:pPr>
              <a:lnSpc>
                <a:spcPct val="100000"/>
              </a:lnSpc>
            </a:pPr>
            <a:r>
              <a:rPr lang="en-US" sz="2400">
                <a:solidFill>
                  <a:srgbClr val="EB8B2D"/>
                </a:solidFill>
              </a:rPr>
              <a:t>BECAUSE IT IS AN OPPORTUNITY</a:t>
            </a:r>
            <a:endParaRPr lang="en-US" sz="2400" dirty="0">
              <a:solidFill>
                <a:srgbClr val="EB8B2D"/>
              </a:solidFill>
            </a:endParaRPr>
          </a:p>
        </p:txBody>
      </p:sp>
      <p:pic>
        <p:nvPicPr>
          <p:cNvPr id="8" name="Imagem 7"/>
          <p:cNvPicPr>
            <a:picLocks noChangeAspect="1"/>
          </p:cNvPicPr>
          <p:nvPr/>
        </p:nvPicPr>
        <p:blipFill rotWithShape="1">
          <a:blip r:embed="rId12"/>
          <a:srcRect l="21003" t="28329" r="58851" b="19375"/>
          <a:stretch/>
        </p:blipFill>
        <p:spPr>
          <a:xfrm>
            <a:off x="10835640" y="4842719"/>
            <a:ext cx="1243584" cy="1814915"/>
          </a:xfrm>
          <a:prstGeom prst="rect">
            <a:avLst/>
          </a:prstGeom>
        </p:spPr>
      </p:pic>
      <p:pic>
        <p:nvPicPr>
          <p:cNvPr id="11" name="Imagem 10"/>
          <p:cNvPicPr>
            <a:picLocks noChangeAspect="1"/>
          </p:cNvPicPr>
          <p:nvPr/>
        </p:nvPicPr>
        <p:blipFill rotWithShape="1">
          <a:blip r:embed="rId13">
            <a:extLst>
              <a:ext uri="{28A0092B-C50C-407E-A947-70E740481C1C}">
                <a14:useLocalDpi xmlns:a14="http://schemas.microsoft.com/office/drawing/2010/main" val="0"/>
              </a:ext>
            </a:extLst>
          </a:blip>
          <a:srcRect l="8834" t="2594" r="-947" b="300"/>
          <a:stretch/>
        </p:blipFill>
        <p:spPr>
          <a:xfrm flipH="1">
            <a:off x="8202078" y="5181091"/>
            <a:ext cx="2497793" cy="1384672"/>
          </a:xfrm>
          <a:prstGeom prst="rect">
            <a:avLst/>
          </a:prstGeom>
        </p:spPr>
      </p:pic>
    </p:spTree>
    <p:extLst>
      <p:ext uri="{BB962C8B-B14F-4D97-AF65-F5344CB8AC3E}">
        <p14:creationId xmlns:p14="http://schemas.microsoft.com/office/powerpoint/2010/main" val="21033390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358" y="1374229"/>
            <a:ext cx="10682908" cy="485368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568" y="202658"/>
            <a:ext cx="11503152" cy="81381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763657"/>
            <a:ext cx="12239625" cy="79240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763657"/>
            <a:ext cx="12239625" cy="792406"/>
          </a:xfrm>
          <a:prstGeom prst="rect">
            <a:avLst/>
          </a:prstGeom>
        </p:spPr>
      </p:pic>
      <p:sp>
        <p:nvSpPr>
          <p:cNvPr id="8" name="Retângulo 7"/>
          <p:cNvSpPr/>
          <p:nvPr/>
        </p:nvSpPr>
        <p:spPr>
          <a:xfrm>
            <a:off x="1547812" y="1593499"/>
            <a:ext cx="9144000" cy="5212709"/>
          </a:xfrm>
          <a:prstGeom prst="rect">
            <a:avLst/>
          </a:prstGeom>
        </p:spPr>
        <p:txBody>
          <a:bodyPr wrap="square">
            <a:spAutoFit/>
          </a:bodyPr>
          <a:lstStyle/>
          <a:p>
            <a:pPr marL="285750" indent="-285750">
              <a:buFont typeface="Wingdings" panose="05000000000000000000" pitchFamily="2" charset="2"/>
              <a:buChar char="v"/>
            </a:pPr>
            <a:r>
              <a:rPr lang="en-US" sz="1800" dirty="0" smtClean="0">
                <a:solidFill>
                  <a:schemeClr val="bg1">
                    <a:lumMod val="50000"/>
                  </a:schemeClr>
                </a:solidFill>
              </a:rPr>
              <a:t>The </a:t>
            </a:r>
            <a:r>
              <a:rPr lang="en-US" sz="1800" dirty="0">
                <a:solidFill>
                  <a:schemeClr val="bg1">
                    <a:lumMod val="50000"/>
                  </a:schemeClr>
                </a:solidFill>
              </a:rPr>
              <a:t>Sustainable Cities Program is one of the organizations that stimulated the creation of the SDGs National </a:t>
            </a:r>
            <a:r>
              <a:rPr lang="en-US" sz="1800" dirty="0" smtClean="0">
                <a:solidFill>
                  <a:schemeClr val="bg1">
                    <a:lumMod val="50000"/>
                  </a:schemeClr>
                </a:solidFill>
              </a:rPr>
              <a:t>Commission</a:t>
            </a:r>
          </a:p>
          <a:p>
            <a:endParaRPr lang="pt-BR" sz="1800" dirty="0">
              <a:solidFill>
                <a:schemeClr val="bg1">
                  <a:lumMod val="50000"/>
                </a:schemeClr>
              </a:solidFill>
            </a:endParaRPr>
          </a:p>
          <a:p>
            <a:pPr marL="285750" indent="-285750">
              <a:buFont typeface="Wingdings" panose="05000000000000000000" pitchFamily="2" charset="2"/>
              <a:buChar char="v"/>
            </a:pPr>
            <a:r>
              <a:rPr lang="en-US" sz="1800" dirty="0">
                <a:solidFill>
                  <a:schemeClr val="bg1">
                    <a:lumMod val="50000"/>
                  </a:schemeClr>
                </a:solidFill>
              </a:rPr>
              <a:t>The SCP is also one of the references in the SDG/UNDP Platform - </a:t>
            </a:r>
            <a:r>
              <a:rPr lang="en-US" sz="1800" u="sng" dirty="0">
                <a:solidFill>
                  <a:schemeClr val="bg1">
                    <a:lumMod val="50000"/>
                  </a:schemeClr>
                </a:solidFill>
                <a:hlinkClick r:id="rId6"/>
              </a:rPr>
              <a:t>http://agenda2030.com.br/contato.php</a:t>
            </a:r>
            <a:r>
              <a:rPr lang="en-US" sz="1800" dirty="0">
                <a:solidFill>
                  <a:schemeClr val="bg1">
                    <a:lumMod val="50000"/>
                  </a:schemeClr>
                </a:solidFill>
              </a:rPr>
              <a:t> </a:t>
            </a:r>
            <a:endParaRPr lang="pt-BR" sz="1800" dirty="0">
              <a:solidFill>
                <a:schemeClr val="bg1">
                  <a:lumMod val="50000"/>
                </a:schemeClr>
              </a:solidFill>
            </a:endParaRPr>
          </a:p>
          <a:p>
            <a:pPr algn="just">
              <a:lnSpc>
                <a:spcPct val="115000"/>
              </a:lnSpc>
              <a:spcAft>
                <a:spcPts val="0"/>
              </a:spcAft>
            </a:pPr>
            <a:endParaRPr lang="en-US" sz="1800" b="1" dirty="0" smtClean="0">
              <a:solidFill>
                <a:schemeClr val="bg1">
                  <a:lumMod val="50000"/>
                </a:schemeClr>
              </a:solidFill>
              <a:ea typeface="Times New Roman" panose="02020603050405020304" pitchFamily="18" charset="0"/>
              <a:cs typeface="Arial" panose="020B0604020202020204" pitchFamily="34" charset="0"/>
            </a:endParaRPr>
          </a:p>
          <a:p>
            <a:pPr marL="285750" indent="-285750" algn="just">
              <a:lnSpc>
                <a:spcPct val="115000"/>
              </a:lnSpc>
              <a:spcAft>
                <a:spcPts val="0"/>
              </a:spcAft>
              <a:buFont typeface="Wingdings" panose="05000000000000000000" pitchFamily="2" charset="2"/>
              <a:buChar char="v"/>
            </a:pPr>
            <a:r>
              <a:rPr lang="en-US" sz="1800" b="1" dirty="0" smtClean="0">
                <a:solidFill>
                  <a:schemeClr val="bg1">
                    <a:lumMod val="50000"/>
                  </a:schemeClr>
                </a:solidFill>
                <a:ea typeface="Times New Roman" panose="02020603050405020304" pitchFamily="18" charset="0"/>
                <a:cs typeface="Arial" panose="020B0604020202020204" pitchFamily="34" charset="0"/>
              </a:rPr>
              <a:t>Sustainable </a:t>
            </a:r>
            <a:r>
              <a:rPr lang="en-US" sz="1800" b="1" dirty="0">
                <a:solidFill>
                  <a:schemeClr val="bg1">
                    <a:lumMod val="50000"/>
                  </a:schemeClr>
                </a:solidFill>
                <a:ea typeface="Times New Roman" panose="02020603050405020304" pitchFamily="18" charset="0"/>
                <a:cs typeface="Arial" panose="020B0604020202020204" pitchFamily="34" charset="0"/>
              </a:rPr>
              <a:t>Cities Program in Latin America</a:t>
            </a:r>
            <a:endParaRPr lang="pt-BR" sz="1800" dirty="0">
              <a:solidFill>
                <a:schemeClr val="bg1">
                  <a:lumMod val="50000"/>
                </a:schemeClr>
              </a:solidFill>
              <a:ea typeface="Calibri" panose="020F0502020204030204" pitchFamily="34" charset="0"/>
              <a:cs typeface="Times New Roman" panose="02020603050405020304" pitchFamily="18" charset="0"/>
            </a:endParaRPr>
          </a:p>
          <a:p>
            <a:pPr algn="just">
              <a:lnSpc>
                <a:spcPct val="115000"/>
              </a:lnSpc>
              <a:spcAft>
                <a:spcPts val="0"/>
              </a:spcAft>
            </a:pPr>
            <a:r>
              <a:rPr lang="en-US" sz="1800" dirty="0">
                <a:solidFill>
                  <a:schemeClr val="bg1">
                    <a:lumMod val="50000"/>
                  </a:schemeClr>
                </a:solidFill>
                <a:ea typeface="Times New Roman" panose="02020603050405020304" pitchFamily="18" charset="0"/>
                <a:cs typeface="Arial" panose="020B0604020202020204" pitchFamily="34" charset="0"/>
              </a:rPr>
              <a:t> </a:t>
            </a:r>
            <a:endParaRPr lang="pt-BR" sz="1800" dirty="0">
              <a:solidFill>
                <a:schemeClr val="bg1">
                  <a:lumMod val="50000"/>
                </a:schemeClr>
              </a:solidFill>
              <a:ea typeface="Calibri" panose="020F0502020204030204" pitchFamily="34" charset="0"/>
              <a:cs typeface="Times New Roman" panose="02020603050405020304" pitchFamily="18" charset="0"/>
            </a:endParaRPr>
          </a:p>
          <a:p>
            <a:pPr algn="just">
              <a:lnSpc>
                <a:spcPct val="115000"/>
              </a:lnSpc>
              <a:spcAft>
                <a:spcPts val="0"/>
              </a:spcAft>
            </a:pPr>
            <a:r>
              <a:rPr lang="en-US" sz="1800" dirty="0">
                <a:solidFill>
                  <a:schemeClr val="bg1">
                    <a:lumMod val="50000"/>
                  </a:schemeClr>
                </a:solidFill>
                <a:ea typeface="Times New Roman" panose="02020603050405020304" pitchFamily="18" charset="0"/>
                <a:cs typeface="Arial" panose="020B0604020202020204" pitchFamily="34" charset="0"/>
              </a:rPr>
              <a:t>Seven cities in Latin America have already adopted the SCP methodology: </a:t>
            </a:r>
            <a:r>
              <a:rPr lang="en-US" sz="1800" dirty="0" err="1">
                <a:solidFill>
                  <a:schemeClr val="bg1">
                    <a:lumMod val="50000"/>
                  </a:schemeClr>
                </a:solidFill>
                <a:ea typeface="Times New Roman" panose="02020603050405020304" pitchFamily="18" charset="0"/>
                <a:cs typeface="Arial" panose="020B0604020202020204" pitchFamily="34" charset="0"/>
              </a:rPr>
              <a:t>Pilar</a:t>
            </a:r>
            <a:r>
              <a:rPr lang="en-US" sz="1800" dirty="0">
                <a:solidFill>
                  <a:schemeClr val="bg1">
                    <a:lumMod val="50000"/>
                  </a:schemeClr>
                </a:solidFill>
                <a:ea typeface="Times New Roman" panose="02020603050405020304" pitchFamily="18" charset="0"/>
                <a:cs typeface="Arial" panose="020B0604020202020204" pitchFamily="34" charset="0"/>
              </a:rPr>
              <a:t>, </a:t>
            </a:r>
            <a:r>
              <a:rPr lang="en-US" sz="1800" dirty="0" err="1">
                <a:solidFill>
                  <a:schemeClr val="bg1">
                    <a:lumMod val="50000"/>
                  </a:schemeClr>
                </a:solidFill>
                <a:ea typeface="Times New Roman" panose="02020603050405020304" pitchFamily="18" charset="0"/>
                <a:cs typeface="Times New Roman" panose="02020603050405020304" pitchFamily="18" charset="0"/>
              </a:rPr>
              <a:t>Encarnación</a:t>
            </a:r>
            <a:r>
              <a:rPr lang="en-US" sz="1800" dirty="0">
                <a:solidFill>
                  <a:schemeClr val="bg1">
                    <a:lumMod val="50000"/>
                  </a:schemeClr>
                </a:solidFill>
                <a:ea typeface="Times New Roman" panose="02020603050405020304" pitchFamily="18" charset="0"/>
                <a:cs typeface="Arial" panose="020B0604020202020204" pitchFamily="34" charset="0"/>
              </a:rPr>
              <a:t>, </a:t>
            </a:r>
            <a:r>
              <a:rPr lang="en-US" sz="1800" dirty="0">
                <a:solidFill>
                  <a:schemeClr val="bg1">
                    <a:lumMod val="50000"/>
                  </a:schemeClr>
                </a:solidFill>
                <a:ea typeface="Times New Roman" panose="02020603050405020304" pitchFamily="18" charset="0"/>
                <a:cs typeface="Times New Roman" panose="02020603050405020304" pitchFamily="18" charset="0"/>
              </a:rPr>
              <a:t>Ciudad Del Este</a:t>
            </a:r>
            <a:r>
              <a:rPr lang="en-US" sz="1800" dirty="0">
                <a:solidFill>
                  <a:schemeClr val="bg1">
                    <a:lumMod val="50000"/>
                  </a:schemeClr>
                </a:solidFill>
                <a:ea typeface="Times New Roman" panose="02020603050405020304" pitchFamily="18" charset="0"/>
                <a:cs typeface="Arial" panose="020B0604020202020204" pitchFamily="34" charset="0"/>
              </a:rPr>
              <a:t>, San Lorenzo, Concepción, Paraguay and Asunción</a:t>
            </a:r>
            <a:r>
              <a:rPr lang="en-US" sz="1800" dirty="0" smtClean="0">
                <a:solidFill>
                  <a:schemeClr val="bg1">
                    <a:lumMod val="50000"/>
                  </a:schemeClr>
                </a:solidFill>
                <a:ea typeface="Times New Roman" panose="02020603050405020304" pitchFamily="18" charset="0"/>
                <a:cs typeface="Arial" panose="020B0604020202020204" pitchFamily="34" charset="0"/>
              </a:rPr>
              <a:t>.</a:t>
            </a:r>
          </a:p>
          <a:p>
            <a:pPr algn="just">
              <a:lnSpc>
                <a:spcPct val="115000"/>
              </a:lnSpc>
              <a:spcAft>
                <a:spcPts val="0"/>
              </a:spcAft>
            </a:pPr>
            <a:endParaRPr lang="en-US" sz="1800" dirty="0">
              <a:solidFill>
                <a:schemeClr val="bg1">
                  <a:lumMod val="50000"/>
                </a:schemeClr>
              </a:solidFill>
              <a:ea typeface="Calibri" panose="020F0502020204030204" pitchFamily="34" charset="0"/>
              <a:cs typeface="Arial" panose="020B0604020202020204" pitchFamily="34" charset="0"/>
            </a:endParaRPr>
          </a:p>
          <a:p>
            <a:r>
              <a:rPr lang="en-US" sz="1800" b="1" dirty="0">
                <a:solidFill>
                  <a:schemeClr val="bg1">
                    <a:lumMod val="50000"/>
                  </a:schemeClr>
                </a:solidFill>
                <a:ea typeface="Times New Roman" panose="02020603050405020304" pitchFamily="18" charset="0"/>
                <a:cs typeface="Arial" panose="020B0604020202020204" pitchFamily="34" charset="0"/>
              </a:rPr>
              <a:t>Cities that have approved the Law of Goals in Latin </a:t>
            </a:r>
            <a:r>
              <a:rPr lang="en-US" sz="1800" b="1" dirty="0" smtClean="0">
                <a:solidFill>
                  <a:schemeClr val="bg1">
                    <a:lumMod val="50000"/>
                  </a:schemeClr>
                </a:solidFill>
                <a:ea typeface="Times New Roman" panose="02020603050405020304" pitchFamily="18" charset="0"/>
                <a:cs typeface="Arial" panose="020B0604020202020204" pitchFamily="34" charset="0"/>
              </a:rPr>
              <a:t>America</a:t>
            </a:r>
            <a:r>
              <a:rPr lang="pt-BR" sz="1800" b="1" dirty="0" smtClean="0">
                <a:solidFill>
                  <a:schemeClr val="bg1">
                    <a:lumMod val="50000"/>
                  </a:schemeClr>
                </a:solidFill>
                <a:ea typeface="Times New Roman" panose="02020603050405020304" pitchFamily="18" charset="0"/>
                <a:cs typeface="Arial" panose="020B0604020202020204" pitchFamily="34" charset="0"/>
              </a:rPr>
              <a:t>:</a:t>
            </a:r>
            <a:endParaRPr lang="pt-BR" sz="1800" b="1" dirty="0">
              <a:solidFill>
                <a:schemeClr val="bg1">
                  <a:lumMod val="50000"/>
                </a:schemeClr>
              </a:solidFill>
              <a:ea typeface="Times New Roman" panose="02020603050405020304" pitchFamily="18" charset="0"/>
              <a:cs typeface="Arial" panose="020B0604020202020204" pitchFamily="34" charset="0"/>
            </a:endParaRPr>
          </a:p>
          <a:p>
            <a:r>
              <a:rPr lang="pt-BR" sz="1800" dirty="0">
                <a:solidFill>
                  <a:schemeClr val="bg1">
                    <a:lumMod val="50000"/>
                  </a:schemeClr>
                </a:solidFill>
                <a:ea typeface="Times New Roman" panose="02020603050405020304" pitchFamily="18" charset="0"/>
                <a:cs typeface="Arial" panose="020B0604020202020204" pitchFamily="34" charset="0"/>
              </a:rPr>
              <a:t>Mendoza, </a:t>
            </a:r>
            <a:r>
              <a:rPr lang="pt-BR" sz="1800" dirty="0" err="1">
                <a:solidFill>
                  <a:schemeClr val="bg1">
                    <a:lumMod val="50000"/>
                  </a:schemeClr>
                </a:solidFill>
                <a:ea typeface="Times New Roman" panose="02020603050405020304" pitchFamily="18" charset="0"/>
                <a:cs typeface="Arial" panose="020B0604020202020204" pitchFamily="34" charset="0"/>
              </a:rPr>
              <a:t>Maipú</a:t>
            </a:r>
            <a:r>
              <a:rPr lang="pt-BR" sz="1800" dirty="0">
                <a:solidFill>
                  <a:schemeClr val="bg1">
                    <a:lumMod val="50000"/>
                  </a:schemeClr>
                </a:solidFill>
                <a:ea typeface="Times New Roman" panose="02020603050405020304" pitchFamily="18" charset="0"/>
                <a:cs typeface="Arial" panose="020B0604020202020204" pitchFamily="34" charset="0"/>
              </a:rPr>
              <a:t>, San Martín de </a:t>
            </a:r>
            <a:r>
              <a:rPr lang="pt-BR" sz="1800" dirty="0" err="1">
                <a:solidFill>
                  <a:schemeClr val="bg1">
                    <a:lumMod val="50000"/>
                  </a:schemeClr>
                </a:solidFill>
                <a:ea typeface="Times New Roman" panose="02020603050405020304" pitchFamily="18" charset="0"/>
                <a:cs typeface="Arial" panose="020B0604020202020204" pitchFamily="34" charset="0"/>
              </a:rPr>
              <a:t>los</a:t>
            </a:r>
            <a:r>
              <a:rPr lang="pt-BR" sz="1800" dirty="0">
                <a:solidFill>
                  <a:schemeClr val="bg1">
                    <a:lumMod val="50000"/>
                  </a:schemeClr>
                </a:solidFill>
                <a:ea typeface="Times New Roman" panose="02020603050405020304" pitchFamily="18" charset="0"/>
                <a:cs typeface="Arial" panose="020B0604020202020204" pitchFamily="34" charset="0"/>
              </a:rPr>
              <a:t> Andes e Córdoba (Argentina)</a:t>
            </a:r>
            <a:br>
              <a:rPr lang="pt-BR" sz="1800" dirty="0">
                <a:solidFill>
                  <a:schemeClr val="bg1">
                    <a:lumMod val="50000"/>
                  </a:schemeClr>
                </a:solidFill>
                <a:ea typeface="Times New Roman" panose="02020603050405020304" pitchFamily="18" charset="0"/>
                <a:cs typeface="Arial" panose="020B0604020202020204" pitchFamily="34" charset="0"/>
              </a:rPr>
            </a:br>
            <a:r>
              <a:rPr lang="pt-BR" sz="1800" dirty="0">
                <a:solidFill>
                  <a:schemeClr val="bg1">
                    <a:lumMod val="50000"/>
                  </a:schemeClr>
                </a:solidFill>
                <a:ea typeface="Times New Roman" panose="02020603050405020304" pitchFamily="18" charset="0"/>
                <a:cs typeface="Arial" panose="020B0604020202020204" pitchFamily="34" charset="0"/>
              </a:rPr>
              <a:t>Assunção (Paraguai)</a:t>
            </a:r>
            <a:br>
              <a:rPr lang="pt-BR" sz="1800" dirty="0">
                <a:solidFill>
                  <a:schemeClr val="bg1">
                    <a:lumMod val="50000"/>
                  </a:schemeClr>
                </a:solidFill>
                <a:ea typeface="Times New Roman" panose="02020603050405020304" pitchFamily="18" charset="0"/>
                <a:cs typeface="Arial" panose="020B0604020202020204" pitchFamily="34" charset="0"/>
              </a:rPr>
            </a:br>
            <a:r>
              <a:rPr lang="pt-BR" sz="1800" dirty="0">
                <a:solidFill>
                  <a:schemeClr val="bg1">
                    <a:lumMod val="50000"/>
                  </a:schemeClr>
                </a:solidFill>
                <a:ea typeface="Times New Roman" panose="02020603050405020304" pitchFamily="18" charset="0"/>
                <a:cs typeface="Arial" panose="020B0604020202020204" pitchFamily="34" charset="0"/>
              </a:rPr>
              <a:t>Trujillo (Peru)</a:t>
            </a:r>
          </a:p>
          <a:p>
            <a:pPr algn="just">
              <a:lnSpc>
                <a:spcPct val="115000"/>
              </a:lnSpc>
              <a:spcAft>
                <a:spcPts val="0"/>
              </a:spcAft>
            </a:pPr>
            <a:endParaRPr lang="pt-BR" sz="1800" dirty="0">
              <a:solidFill>
                <a:schemeClr val="bg1">
                  <a:lumMod val="50000"/>
                </a:schemeClr>
              </a:solidFill>
              <a:ea typeface="Calibri" panose="020F0502020204030204" pitchFamily="34" charset="0"/>
              <a:cs typeface="Times New Roman" panose="02020603050405020304" pitchFamily="18" charset="0"/>
            </a:endParaRPr>
          </a:p>
          <a:p>
            <a:pPr algn="just">
              <a:lnSpc>
                <a:spcPct val="115000"/>
              </a:lnSpc>
              <a:spcAft>
                <a:spcPts val="0"/>
              </a:spcAft>
            </a:pPr>
            <a:r>
              <a:rPr lang="pt-BR" sz="2000" b="1" dirty="0">
                <a:solidFill>
                  <a:schemeClr val="bg1">
                    <a:lumMod val="50000"/>
                  </a:schemeClr>
                </a:solidFill>
                <a:latin typeface="Candara" panose="020E0502030303020204" pitchFamily="34" charset="0"/>
                <a:ea typeface="Times New Roman" panose="02020603050405020304" pitchFamily="18" charset="0"/>
                <a:cs typeface="Arial" panose="020B0604020202020204" pitchFamily="34" charset="0"/>
              </a:rPr>
              <a:t> </a:t>
            </a:r>
            <a:endParaRPr lang="pt-BR" sz="2000"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218495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765356" y="4914449"/>
            <a:ext cx="2644166" cy="810878"/>
          </a:xfrm>
          <a:prstGeom prst="rect">
            <a:avLst/>
          </a:prstGeom>
        </p:spPr>
        <p:txBody>
          <a:bodyPr vert="horz" wrap="square" lIns="0" tIns="10175" rIns="0" bIns="0" rtlCol="0">
            <a:spAutoFit/>
          </a:bodyPr>
          <a:lstStyle/>
          <a:p>
            <a:pPr marL="14536" marR="5815" indent="541482" algn="just">
              <a:lnSpc>
                <a:spcPct val="101200"/>
              </a:lnSpc>
              <a:spcBef>
                <a:spcPts val="80"/>
              </a:spcBef>
            </a:pPr>
            <a:r>
              <a:rPr sz="1717" spc="-6" dirty="0">
                <a:solidFill>
                  <a:srgbClr val="FFFFFF"/>
                </a:solidFill>
                <a:latin typeface="Arial"/>
                <a:cs typeface="Arial"/>
              </a:rPr>
              <a:t>Planejamento</a:t>
            </a:r>
            <a:r>
              <a:rPr sz="1717" spc="-114" dirty="0">
                <a:solidFill>
                  <a:srgbClr val="FFFFFF"/>
                </a:solidFill>
                <a:latin typeface="Arial"/>
                <a:cs typeface="Arial"/>
              </a:rPr>
              <a:t> </a:t>
            </a:r>
            <a:r>
              <a:rPr sz="1717" dirty="0">
                <a:solidFill>
                  <a:srgbClr val="FFFFFF"/>
                </a:solidFill>
                <a:latin typeface="Arial"/>
                <a:cs typeface="Arial"/>
              </a:rPr>
              <a:t>urbano  </a:t>
            </a:r>
            <a:r>
              <a:rPr sz="1717" spc="6" dirty="0">
                <a:solidFill>
                  <a:srgbClr val="FFFFFF"/>
                </a:solidFill>
                <a:latin typeface="Arial"/>
                <a:cs typeface="Arial"/>
              </a:rPr>
              <a:t>integrado </a:t>
            </a:r>
            <a:r>
              <a:rPr sz="1717" spc="-40" dirty="0">
                <a:solidFill>
                  <a:srgbClr val="FFFFFF"/>
                </a:solidFill>
                <a:latin typeface="Arial"/>
                <a:cs typeface="Arial"/>
              </a:rPr>
              <a:t>e </a:t>
            </a:r>
            <a:r>
              <a:rPr sz="1717" spc="11" dirty="0">
                <a:solidFill>
                  <a:srgbClr val="FFFFFF"/>
                </a:solidFill>
                <a:latin typeface="Arial"/>
                <a:cs typeface="Arial"/>
              </a:rPr>
              <a:t>o investimento  </a:t>
            </a:r>
            <a:r>
              <a:rPr sz="1717" spc="6" dirty="0">
                <a:solidFill>
                  <a:srgbClr val="FFFFFF"/>
                </a:solidFill>
                <a:latin typeface="Arial"/>
                <a:cs typeface="Arial"/>
              </a:rPr>
              <a:t>em </a:t>
            </a:r>
            <a:r>
              <a:rPr sz="1717" spc="17" dirty="0">
                <a:solidFill>
                  <a:srgbClr val="FFFFFF"/>
                </a:solidFill>
                <a:latin typeface="Arial"/>
                <a:cs typeface="Arial"/>
              </a:rPr>
              <a:t>tecnologias</a:t>
            </a:r>
            <a:r>
              <a:rPr sz="1717" spc="-130" dirty="0">
                <a:solidFill>
                  <a:srgbClr val="FFFFFF"/>
                </a:solidFill>
                <a:latin typeface="Arial"/>
                <a:cs typeface="Arial"/>
              </a:rPr>
              <a:t> </a:t>
            </a:r>
            <a:r>
              <a:rPr sz="1717" spc="-6" dirty="0">
                <a:solidFill>
                  <a:srgbClr val="FFFFFF"/>
                </a:solidFill>
                <a:latin typeface="Arial"/>
                <a:cs typeface="Arial"/>
              </a:rPr>
              <a:t>inovadoras</a:t>
            </a:r>
            <a:endParaRPr sz="1717">
              <a:latin typeface="Arial"/>
              <a:cs typeface="Arial"/>
            </a:endParaRPr>
          </a:p>
        </p:txBody>
      </p:sp>
      <p:sp>
        <p:nvSpPr>
          <p:cNvPr id="3" name="object 3"/>
          <p:cNvSpPr txBox="1">
            <a:spLocks noGrp="1"/>
          </p:cNvSpPr>
          <p:nvPr>
            <p:ph type="ctrTitle"/>
          </p:nvPr>
        </p:nvSpPr>
        <p:spPr>
          <a:xfrm>
            <a:off x="7714161" y="2348020"/>
            <a:ext cx="3695361" cy="1869837"/>
          </a:xfrm>
          <a:prstGeom prst="rect">
            <a:avLst/>
          </a:prstGeom>
        </p:spPr>
        <p:txBody>
          <a:bodyPr vert="horz" wrap="square" lIns="0" tIns="61053" rIns="0" bIns="0" rtlCol="0" anchor="ctr">
            <a:spAutoFit/>
          </a:bodyPr>
          <a:lstStyle/>
          <a:p>
            <a:pPr marL="14536" marR="5815" indent="212959" algn="r">
              <a:lnSpc>
                <a:spcPts val="4693"/>
              </a:lnSpc>
              <a:spcBef>
                <a:spcPts val="481"/>
              </a:spcBef>
            </a:pPr>
            <a:r>
              <a:rPr spc="252" dirty="0"/>
              <a:t>A</a:t>
            </a:r>
            <a:r>
              <a:rPr spc="-52" dirty="0"/>
              <a:t> </a:t>
            </a:r>
            <a:r>
              <a:rPr spc="137" dirty="0"/>
              <a:t>promoção </a:t>
            </a:r>
            <a:r>
              <a:rPr spc="80" dirty="0"/>
              <a:t> </a:t>
            </a:r>
            <a:r>
              <a:rPr spc="160" dirty="0"/>
              <a:t>de</a:t>
            </a:r>
            <a:r>
              <a:rPr spc="-57" dirty="0"/>
              <a:t> </a:t>
            </a:r>
            <a:r>
              <a:rPr spc="149" dirty="0"/>
              <a:t>Cidades </a:t>
            </a:r>
            <a:r>
              <a:rPr spc="69" dirty="0"/>
              <a:t> </a:t>
            </a:r>
            <a:r>
              <a:rPr spc="177" dirty="0"/>
              <a:t>Sustent</a:t>
            </a:r>
            <a:r>
              <a:rPr spc="155" dirty="0"/>
              <a:t>á</a:t>
            </a:r>
            <a:r>
              <a:rPr spc="223" dirty="0"/>
              <a:t>v</a:t>
            </a:r>
            <a:r>
              <a:rPr spc="229" dirty="0"/>
              <a:t>eis</a:t>
            </a:r>
          </a:p>
        </p:txBody>
      </p:sp>
      <p:sp>
        <p:nvSpPr>
          <p:cNvPr id="4" name="object 4"/>
          <p:cNvSpPr txBox="1"/>
          <p:nvPr/>
        </p:nvSpPr>
        <p:spPr>
          <a:xfrm>
            <a:off x="9168772" y="4070171"/>
            <a:ext cx="2240055" cy="648826"/>
          </a:xfrm>
          <a:prstGeom prst="rect">
            <a:avLst/>
          </a:prstGeom>
        </p:spPr>
        <p:txBody>
          <a:bodyPr vert="horz" wrap="square" lIns="0" tIns="14536" rIns="0" bIns="0" rtlCol="0">
            <a:spAutoFit/>
          </a:bodyPr>
          <a:lstStyle/>
          <a:p>
            <a:pPr marL="14536">
              <a:spcBef>
                <a:spcPts val="114"/>
              </a:spcBef>
            </a:pPr>
            <a:r>
              <a:rPr sz="4121" spc="137" dirty="0">
                <a:solidFill>
                  <a:srgbClr val="FFFFFF"/>
                </a:solidFill>
                <a:latin typeface="Georgia"/>
                <a:cs typeface="Georgia"/>
              </a:rPr>
              <a:t>no</a:t>
            </a:r>
            <a:r>
              <a:rPr sz="4121" spc="-52" dirty="0">
                <a:solidFill>
                  <a:srgbClr val="FFFFFF"/>
                </a:solidFill>
                <a:latin typeface="Georgia"/>
                <a:cs typeface="Georgia"/>
              </a:rPr>
              <a:t> </a:t>
            </a:r>
            <a:r>
              <a:rPr sz="4121" spc="130" dirty="0">
                <a:solidFill>
                  <a:srgbClr val="FFFFFF"/>
                </a:solidFill>
                <a:latin typeface="Georgia"/>
                <a:cs typeface="Georgia"/>
              </a:rPr>
              <a:t>Brasil</a:t>
            </a:r>
            <a:endParaRPr sz="4121">
              <a:latin typeface="Georgia"/>
              <a:cs typeface="Georgia"/>
            </a:endParaRPr>
          </a:p>
        </p:txBody>
      </p:sp>
      <p:sp>
        <p:nvSpPr>
          <p:cNvPr id="5" name="object 5"/>
          <p:cNvSpPr/>
          <p:nvPr/>
        </p:nvSpPr>
        <p:spPr>
          <a:xfrm>
            <a:off x="11504085" y="2697851"/>
            <a:ext cx="133008" cy="133008"/>
          </a:xfrm>
          <a:custGeom>
            <a:avLst/>
            <a:gdLst/>
            <a:ahLst/>
            <a:cxnLst/>
            <a:rect l="l" t="t" r="r" b="b"/>
            <a:pathLst>
              <a:path w="116204" h="116205">
                <a:moveTo>
                  <a:pt x="0" y="116052"/>
                </a:moveTo>
                <a:lnTo>
                  <a:pt x="116052" y="116052"/>
                </a:lnTo>
                <a:lnTo>
                  <a:pt x="116052" y="0"/>
                </a:lnTo>
                <a:lnTo>
                  <a:pt x="0" y="0"/>
                </a:lnTo>
                <a:lnTo>
                  <a:pt x="0" y="116052"/>
                </a:lnTo>
                <a:close/>
              </a:path>
            </a:pathLst>
          </a:custGeom>
          <a:solidFill>
            <a:srgbClr val="0E793E"/>
          </a:solidFill>
        </p:spPr>
        <p:txBody>
          <a:bodyPr wrap="square" lIns="0" tIns="0" rIns="0" bIns="0" rtlCol="0"/>
          <a:lstStyle/>
          <a:p>
            <a:endParaRPr sz="2142"/>
          </a:p>
        </p:txBody>
      </p:sp>
      <p:sp>
        <p:nvSpPr>
          <p:cNvPr id="6" name="object 6"/>
          <p:cNvSpPr/>
          <p:nvPr/>
        </p:nvSpPr>
        <p:spPr>
          <a:xfrm>
            <a:off x="11760040" y="3140120"/>
            <a:ext cx="0" cy="285639"/>
          </a:xfrm>
          <a:custGeom>
            <a:avLst/>
            <a:gdLst/>
            <a:ahLst/>
            <a:cxnLst/>
            <a:rect l="l" t="t" r="r" b="b"/>
            <a:pathLst>
              <a:path h="249555">
                <a:moveTo>
                  <a:pt x="0" y="0"/>
                </a:moveTo>
                <a:lnTo>
                  <a:pt x="0" y="249250"/>
                </a:lnTo>
              </a:path>
            </a:pathLst>
          </a:custGeom>
          <a:ln w="72847">
            <a:solidFill>
              <a:srgbClr val="ED1845"/>
            </a:solidFill>
          </a:ln>
        </p:spPr>
        <p:txBody>
          <a:bodyPr wrap="square" lIns="0" tIns="0" rIns="0" bIns="0" rtlCol="0"/>
          <a:lstStyle/>
          <a:p>
            <a:endParaRPr sz="2142"/>
          </a:p>
        </p:txBody>
      </p:sp>
      <p:sp>
        <p:nvSpPr>
          <p:cNvPr id="7" name="object 7"/>
          <p:cNvSpPr/>
          <p:nvPr/>
        </p:nvSpPr>
        <p:spPr>
          <a:xfrm>
            <a:off x="11504085" y="3734846"/>
            <a:ext cx="730453" cy="285639"/>
          </a:xfrm>
          <a:custGeom>
            <a:avLst/>
            <a:gdLst/>
            <a:ahLst/>
            <a:cxnLst/>
            <a:rect l="l" t="t" r="r" b="b"/>
            <a:pathLst>
              <a:path w="638175" h="249554">
                <a:moveTo>
                  <a:pt x="0" y="249250"/>
                </a:moveTo>
                <a:lnTo>
                  <a:pt x="638048" y="249250"/>
                </a:lnTo>
                <a:lnTo>
                  <a:pt x="638048" y="0"/>
                </a:lnTo>
                <a:lnTo>
                  <a:pt x="0" y="0"/>
                </a:lnTo>
                <a:lnTo>
                  <a:pt x="0" y="249250"/>
                </a:lnTo>
                <a:close/>
              </a:path>
            </a:pathLst>
          </a:custGeom>
          <a:solidFill>
            <a:srgbClr val="DEE21E"/>
          </a:solidFill>
        </p:spPr>
        <p:txBody>
          <a:bodyPr wrap="square" lIns="0" tIns="0" rIns="0" bIns="0" rtlCol="0"/>
          <a:lstStyle/>
          <a:p>
            <a:endParaRPr sz="2142"/>
          </a:p>
        </p:txBody>
      </p:sp>
      <p:sp>
        <p:nvSpPr>
          <p:cNvPr id="8" name="object 8"/>
          <p:cNvSpPr/>
          <p:nvPr/>
        </p:nvSpPr>
        <p:spPr>
          <a:xfrm>
            <a:off x="11829597" y="4329588"/>
            <a:ext cx="404838" cy="125013"/>
          </a:xfrm>
          <a:custGeom>
            <a:avLst/>
            <a:gdLst/>
            <a:ahLst/>
            <a:cxnLst/>
            <a:rect l="l" t="t" r="r" b="b"/>
            <a:pathLst>
              <a:path w="353695" h="109220">
                <a:moveTo>
                  <a:pt x="0" y="108851"/>
                </a:moveTo>
                <a:lnTo>
                  <a:pt x="353644" y="108851"/>
                </a:lnTo>
                <a:lnTo>
                  <a:pt x="353644" y="0"/>
                </a:lnTo>
                <a:lnTo>
                  <a:pt x="0" y="0"/>
                </a:lnTo>
                <a:lnTo>
                  <a:pt x="0" y="108851"/>
                </a:lnTo>
                <a:close/>
              </a:path>
            </a:pathLst>
          </a:custGeom>
          <a:solidFill>
            <a:srgbClr val="FFF200"/>
          </a:solidFill>
        </p:spPr>
        <p:txBody>
          <a:bodyPr wrap="square" lIns="0" tIns="0" rIns="0" bIns="0" rtlCol="0"/>
          <a:lstStyle/>
          <a:p>
            <a:endParaRPr sz="2142"/>
          </a:p>
        </p:txBody>
      </p:sp>
    </p:spTree>
    <p:extLst>
      <p:ext uri="{BB962C8B-B14F-4D97-AF65-F5344CB8AC3E}">
        <p14:creationId xmlns:p14="http://schemas.microsoft.com/office/powerpoint/2010/main" val="27630903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705337"/>
            <a:ext cx="12238171" cy="5781115"/>
          </a:xfrm>
          <a:custGeom>
            <a:avLst/>
            <a:gdLst/>
            <a:ahLst/>
            <a:cxnLst/>
            <a:rect l="l" t="t" r="r" b="b"/>
            <a:pathLst>
              <a:path w="10692130" h="5050790">
                <a:moveTo>
                  <a:pt x="0" y="5050751"/>
                </a:moveTo>
                <a:lnTo>
                  <a:pt x="10692003" y="5050751"/>
                </a:lnTo>
                <a:lnTo>
                  <a:pt x="10692003" y="0"/>
                </a:lnTo>
                <a:lnTo>
                  <a:pt x="0" y="0"/>
                </a:lnTo>
                <a:lnTo>
                  <a:pt x="0" y="5050751"/>
                </a:lnTo>
                <a:close/>
              </a:path>
            </a:pathLst>
          </a:custGeom>
          <a:solidFill>
            <a:srgbClr val="0E793E"/>
          </a:solidFill>
        </p:spPr>
        <p:txBody>
          <a:bodyPr wrap="square" lIns="0" tIns="0" rIns="0" bIns="0" rtlCol="0"/>
          <a:lstStyle/>
          <a:p>
            <a:endParaRPr sz="2142"/>
          </a:p>
        </p:txBody>
      </p:sp>
      <p:sp>
        <p:nvSpPr>
          <p:cNvPr id="3" name="object 3"/>
          <p:cNvSpPr/>
          <p:nvPr/>
        </p:nvSpPr>
        <p:spPr>
          <a:xfrm>
            <a:off x="1828573" y="2327028"/>
            <a:ext cx="258166" cy="148460"/>
          </a:xfrm>
          <a:prstGeom prst="rect">
            <a:avLst/>
          </a:prstGeom>
          <a:blipFill>
            <a:blip r:embed="rId2" cstate="print"/>
            <a:stretch>
              <a:fillRect/>
            </a:stretch>
          </a:blipFill>
        </p:spPr>
        <p:txBody>
          <a:bodyPr wrap="square" lIns="0" tIns="0" rIns="0" bIns="0" rtlCol="0"/>
          <a:lstStyle/>
          <a:p>
            <a:endParaRPr sz="2142"/>
          </a:p>
        </p:txBody>
      </p:sp>
      <p:sp>
        <p:nvSpPr>
          <p:cNvPr id="4" name="object 4"/>
          <p:cNvSpPr/>
          <p:nvPr/>
        </p:nvSpPr>
        <p:spPr>
          <a:xfrm>
            <a:off x="1902650" y="3307419"/>
            <a:ext cx="560376" cy="1793061"/>
          </a:xfrm>
          <a:custGeom>
            <a:avLst/>
            <a:gdLst/>
            <a:ahLst/>
            <a:cxnLst/>
            <a:rect l="l" t="t" r="r" b="b"/>
            <a:pathLst>
              <a:path w="489585" h="1566545">
                <a:moveTo>
                  <a:pt x="112204" y="1139012"/>
                </a:moveTo>
                <a:lnTo>
                  <a:pt x="203695" y="1196200"/>
                </a:lnTo>
                <a:lnTo>
                  <a:pt x="211264" y="1251673"/>
                </a:lnTo>
                <a:lnTo>
                  <a:pt x="205816" y="1175435"/>
                </a:lnTo>
                <a:lnTo>
                  <a:pt x="228156" y="1151699"/>
                </a:lnTo>
                <a:lnTo>
                  <a:pt x="144970" y="1151699"/>
                </a:lnTo>
                <a:lnTo>
                  <a:pt x="112204" y="1139012"/>
                </a:lnTo>
                <a:close/>
              </a:path>
              <a:path w="489585" h="1566545">
                <a:moveTo>
                  <a:pt x="384606" y="1103896"/>
                </a:moveTo>
                <a:lnTo>
                  <a:pt x="360083" y="1103896"/>
                </a:lnTo>
                <a:lnTo>
                  <a:pt x="446633" y="1157998"/>
                </a:lnTo>
                <a:lnTo>
                  <a:pt x="453121" y="1110691"/>
                </a:lnTo>
                <a:lnTo>
                  <a:pt x="402158" y="1110691"/>
                </a:lnTo>
                <a:lnTo>
                  <a:pt x="384606" y="1103896"/>
                </a:lnTo>
                <a:close/>
              </a:path>
              <a:path w="489585" h="1566545">
                <a:moveTo>
                  <a:pt x="15824" y="1003249"/>
                </a:moveTo>
                <a:lnTo>
                  <a:pt x="8407" y="1152702"/>
                </a:lnTo>
                <a:lnTo>
                  <a:pt x="19050" y="1141387"/>
                </a:lnTo>
                <a:lnTo>
                  <a:pt x="108318" y="1137513"/>
                </a:lnTo>
                <a:lnTo>
                  <a:pt x="23050" y="1104506"/>
                </a:lnTo>
                <a:lnTo>
                  <a:pt x="15824" y="1003249"/>
                </a:lnTo>
                <a:close/>
              </a:path>
              <a:path w="489585" h="1566545">
                <a:moveTo>
                  <a:pt x="300997" y="921258"/>
                </a:moveTo>
                <a:lnTo>
                  <a:pt x="169341" y="921258"/>
                </a:lnTo>
                <a:lnTo>
                  <a:pt x="263334" y="980008"/>
                </a:lnTo>
                <a:lnTo>
                  <a:pt x="275310" y="1067841"/>
                </a:lnTo>
                <a:lnTo>
                  <a:pt x="238937" y="1120368"/>
                </a:lnTo>
                <a:lnTo>
                  <a:pt x="144970" y="1151699"/>
                </a:lnTo>
                <a:lnTo>
                  <a:pt x="228156" y="1151699"/>
                </a:lnTo>
                <a:lnTo>
                  <a:pt x="269430" y="1107846"/>
                </a:lnTo>
                <a:lnTo>
                  <a:pt x="360083" y="1103896"/>
                </a:lnTo>
                <a:lnTo>
                  <a:pt x="384606" y="1103896"/>
                </a:lnTo>
                <a:lnTo>
                  <a:pt x="280250" y="1063498"/>
                </a:lnTo>
                <a:lnTo>
                  <a:pt x="272262" y="951788"/>
                </a:lnTo>
                <a:lnTo>
                  <a:pt x="300997" y="921258"/>
                </a:lnTo>
                <a:close/>
              </a:path>
              <a:path w="489585" h="1566545">
                <a:moveTo>
                  <a:pt x="455561" y="1092898"/>
                </a:moveTo>
                <a:lnTo>
                  <a:pt x="402158" y="1110691"/>
                </a:lnTo>
                <a:lnTo>
                  <a:pt x="453121" y="1110691"/>
                </a:lnTo>
                <a:lnTo>
                  <a:pt x="455561" y="1092898"/>
                </a:lnTo>
                <a:close/>
              </a:path>
              <a:path w="489585" h="1566545">
                <a:moveTo>
                  <a:pt x="21577" y="887260"/>
                </a:moveTo>
                <a:lnTo>
                  <a:pt x="16408" y="991374"/>
                </a:lnTo>
                <a:lnTo>
                  <a:pt x="78689" y="925194"/>
                </a:lnTo>
                <a:lnTo>
                  <a:pt x="169341" y="921258"/>
                </a:lnTo>
                <a:lnTo>
                  <a:pt x="300997" y="921258"/>
                </a:lnTo>
                <a:lnTo>
                  <a:pt x="301619" y="920597"/>
                </a:lnTo>
                <a:lnTo>
                  <a:pt x="107696" y="920597"/>
                </a:lnTo>
                <a:lnTo>
                  <a:pt x="21577" y="887260"/>
                </a:lnTo>
                <a:close/>
              </a:path>
              <a:path w="489585" h="1566545">
                <a:moveTo>
                  <a:pt x="267018" y="690156"/>
                </a:moveTo>
                <a:lnTo>
                  <a:pt x="132067" y="690156"/>
                </a:lnTo>
                <a:lnTo>
                  <a:pt x="226060" y="748906"/>
                </a:lnTo>
                <a:lnTo>
                  <a:pt x="238036" y="836739"/>
                </a:lnTo>
                <a:lnTo>
                  <a:pt x="201663" y="889279"/>
                </a:lnTo>
                <a:lnTo>
                  <a:pt x="107696" y="920597"/>
                </a:lnTo>
                <a:lnTo>
                  <a:pt x="301619" y="920597"/>
                </a:lnTo>
                <a:lnTo>
                  <a:pt x="335876" y="884199"/>
                </a:lnTo>
                <a:lnTo>
                  <a:pt x="351980" y="883500"/>
                </a:lnTo>
                <a:lnTo>
                  <a:pt x="239242" y="839863"/>
                </a:lnTo>
                <a:lnTo>
                  <a:pt x="231267" y="728141"/>
                </a:lnTo>
                <a:lnTo>
                  <a:pt x="267018" y="690156"/>
                </a:lnTo>
                <a:close/>
              </a:path>
              <a:path w="489585" h="1566545">
                <a:moveTo>
                  <a:pt x="476491" y="880262"/>
                </a:moveTo>
                <a:lnTo>
                  <a:pt x="426529" y="880262"/>
                </a:lnTo>
                <a:lnTo>
                  <a:pt x="475551" y="910894"/>
                </a:lnTo>
                <a:lnTo>
                  <a:pt x="476491" y="880262"/>
                </a:lnTo>
                <a:close/>
              </a:path>
              <a:path w="489585" h="1566545">
                <a:moveTo>
                  <a:pt x="478269" y="822299"/>
                </a:moveTo>
                <a:lnTo>
                  <a:pt x="455129" y="855726"/>
                </a:lnTo>
                <a:lnTo>
                  <a:pt x="374802" y="882510"/>
                </a:lnTo>
                <a:lnTo>
                  <a:pt x="426529" y="880262"/>
                </a:lnTo>
                <a:lnTo>
                  <a:pt x="476491" y="880262"/>
                </a:lnTo>
                <a:lnTo>
                  <a:pt x="478269" y="822299"/>
                </a:lnTo>
                <a:close/>
              </a:path>
              <a:path w="489585" h="1566545">
                <a:moveTo>
                  <a:pt x="483371" y="656615"/>
                </a:moveTo>
                <a:lnTo>
                  <a:pt x="385533" y="656615"/>
                </a:lnTo>
                <a:lnTo>
                  <a:pt x="479526" y="715365"/>
                </a:lnTo>
                <a:lnTo>
                  <a:pt x="481190" y="727557"/>
                </a:lnTo>
                <a:lnTo>
                  <a:pt x="483371" y="656615"/>
                </a:lnTo>
                <a:close/>
              </a:path>
              <a:path w="489585" h="1566545">
                <a:moveTo>
                  <a:pt x="194691" y="0"/>
                </a:moveTo>
                <a:lnTo>
                  <a:pt x="69964" y="39192"/>
                </a:lnTo>
                <a:lnTo>
                  <a:pt x="47980" y="314020"/>
                </a:lnTo>
                <a:lnTo>
                  <a:pt x="30162" y="706069"/>
                </a:lnTo>
                <a:lnTo>
                  <a:pt x="41414" y="694105"/>
                </a:lnTo>
                <a:lnTo>
                  <a:pt x="132067" y="690156"/>
                </a:lnTo>
                <a:lnTo>
                  <a:pt x="267018" y="690156"/>
                </a:lnTo>
                <a:lnTo>
                  <a:pt x="294881" y="660552"/>
                </a:lnTo>
                <a:lnTo>
                  <a:pt x="385533" y="656615"/>
                </a:lnTo>
                <a:lnTo>
                  <a:pt x="483371" y="656615"/>
                </a:lnTo>
                <a:lnTo>
                  <a:pt x="488975" y="474306"/>
                </a:lnTo>
                <a:lnTo>
                  <a:pt x="474294" y="382524"/>
                </a:lnTo>
                <a:lnTo>
                  <a:pt x="414540" y="233146"/>
                </a:lnTo>
                <a:lnTo>
                  <a:pt x="403428" y="77609"/>
                </a:lnTo>
                <a:lnTo>
                  <a:pt x="354355" y="14516"/>
                </a:lnTo>
                <a:lnTo>
                  <a:pt x="194691" y="0"/>
                </a:lnTo>
                <a:close/>
              </a:path>
              <a:path w="489585" h="1566545">
                <a:moveTo>
                  <a:pt x="0" y="1334858"/>
                </a:moveTo>
                <a:lnTo>
                  <a:pt x="14262" y="1459649"/>
                </a:lnTo>
                <a:lnTo>
                  <a:pt x="60490" y="1552092"/>
                </a:lnTo>
                <a:lnTo>
                  <a:pt x="199618" y="1566367"/>
                </a:lnTo>
                <a:lnTo>
                  <a:pt x="211010" y="1558658"/>
                </a:lnTo>
                <a:lnTo>
                  <a:pt x="116243" y="1521968"/>
                </a:lnTo>
                <a:lnTo>
                  <a:pt x="108254" y="1410258"/>
                </a:lnTo>
                <a:lnTo>
                  <a:pt x="148138" y="1367891"/>
                </a:lnTo>
                <a:lnTo>
                  <a:pt x="85331" y="1367891"/>
                </a:lnTo>
                <a:lnTo>
                  <a:pt x="0" y="1334858"/>
                </a:lnTo>
                <a:close/>
              </a:path>
              <a:path w="489585" h="1566545">
                <a:moveTo>
                  <a:pt x="420411" y="1338732"/>
                </a:moveTo>
                <a:lnTo>
                  <a:pt x="262521" y="1338732"/>
                </a:lnTo>
                <a:lnTo>
                  <a:pt x="356514" y="1397469"/>
                </a:lnTo>
                <a:lnTo>
                  <a:pt x="360591" y="1427353"/>
                </a:lnTo>
                <a:lnTo>
                  <a:pt x="420411" y="1338732"/>
                </a:lnTo>
                <a:close/>
              </a:path>
              <a:path w="489585" h="1566545">
                <a:moveTo>
                  <a:pt x="213766" y="1286776"/>
                </a:moveTo>
                <a:lnTo>
                  <a:pt x="179311" y="1336560"/>
                </a:lnTo>
                <a:lnTo>
                  <a:pt x="85331" y="1367891"/>
                </a:lnTo>
                <a:lnTo>
                  <a:pt x="148138" y="1367891"/>
                </a:lnTo>
                <a:lnTo>
                  <a:pt x="171881" y="1342669"/>
                </a:lnTo>
                <a:lnTo>
                  <a:pt x="262521" y="1338732"/>
                </a:lnTo>
                <a:lnTo>
                  <a:pt x="420411" y="1338732"/>
                </a:lnTo>
                <a:lnTo>
                  <a:pt x="422186" y="1336103"/>
                </a:lnTo>
                <a:lnTo>
                  <a:pt x="422428" y="1334338"/>
                </a:lnTo>
                <a:lnTo>
                  <a:pt x="335711" y="1334338"/>
                </a:lnTo>
                <a:lnTo>
                  <a:pt x="213791" y="1287145"/>
                </a:lnTo>
                <a:lnTo>
                  <a:pt x="213766" y="1286776"/>
                </a:lnTo>
                <a:close/>
              </a:path>
              <a:path w="489585" h="1566545">
                <a:moveTo>
                  <a:pt x="426580" y="1304048"/>
                </a:moveTo>
                <a:lnTo>
                  <a:pt x="335711" y="1334338"/>
                </a:lnTo>
                <a:lnTo>
                  <a:pt x="422428" y="1334338"/>
                </a:lnTo>
                <a:lnTo>
                  <a:pt x="426580" y="1304048"/>
                </a:lnTo>
                <a:close/>
              </a:path>
            </a:pathLst>
          </a:custGeom>
          <a:solidFill>
            <a:srgbClr val="10793E"/>
          </a:solidFill>
        </p:spPr>
        <p:txBody>
          <a:bodyPr wrap="square" lIns="0" tIns="0" rIns="0" bIns="0" rtlCol="0"/>
          <a:lstStyle/>
          <a:p>
            <a:endParaRPr sz="2142"/>
          </a:p>
        </p:txBody>
      </p:sp>
      <p:sp>
        <p:nvSpPr>
          <p:cNvPr id="5" name="object 5"/>
          <p:cNvSpPr/>
          <p:nvPr/>
        </p:nvSpPr>
        <p:spPr>
          <a:xfrm>
            <a:off x="1886385" y="3291488"/>
            <a:ext cx="592357" cy="1825041"/>
          </a:xfrm>
          <a:custGeom>
            <a:avLst/>
            <a:gdLst/>
            <a:ahLst/>
            <a:cxnLst/>
            <a:rect l="l" t="t" r="r" b="b"/>
            <a:pathLst>
              <a:path w="517525" h="1594485">
                <a:moveTo>
                  <a:pt x="484314" y="1101979"/>
                </a:moveTo>
                <a:lnTo>
                  <a:pt x="469785" y="1106817"/>
                </a:lnTo>
                <a:lnTo>
                  <a:pt x="460844" y="1171930"/>
                </a:lnTo>
                <a:lnTo>
                  <a:pt x="468287" y="1176578"/>
                </a:lnTo>
                <a:lnTo>
                  <a:pt x="471169" y="1197711"/>
                </a:lnTo>
                <a:lnTo>
                  <a:pt x="484314" y="1101979"/>
                </a:lnTo>
                <a:close/>
              </a:path>
              <a:path w="517525" h="1594485">
                <a:moveTo>
                  <a:pt x="22301" y="895972"/>
                </a:moveTo>
                <a:lnTo>
                  <a:pt x="8102" y="1182052"/>
                </a:lnTo>
                <a:lnTo>
                  <a:pt x="22618" y="1166634"/>
                </a:lnTo>
                <a:lnTo>
                  <a:pt x="30035" y="1017181"/>
                </a:lnTo>
                <a:lnTo>
                  <a:pt x="29298" y="1006716"/>
                </a:lnTo>
                <a:lnTo>
                  <a:pt x="30632" y="1005306"/>
                </a:lnTo>
                <a:lnTo>
                  <a:pt x="35801" y="901191"/>
                </a:lnTo>
                <a:lnTo>
                  <a:pt x="22301" y="895972"/>
                </a:lnTo>
                <a:close/>
              </a:path>
              <a:path w="517525" h="1594485">
                <a:moveTo>
                  <a:pt x="360667" y="13931"/>
                </a:moveTo>
                <a:lnTo>
                  <a:pt x="208914" y="13931"/>
                </a:lnTo>
                <a:lnTo>
                  <a:pt x="368579" y="28448"/>
                </a:lnTo>
                <a:lnTo>
                  <a:pt x="417652" y="91541"/>
                </a:lnTo>
                <a:lnTo>
                  <a:pt x="428764" y="247078"/>
                </a:lnTo>
                <a:lnTo>
                  <a:pt x="488505" y="396455"/>
                </a:lnTo>
                <a:lnTo>
                  <a:pt x="503199" y="488238"/>
                </a:lnTo>
                <a:lnTo>
                  <a:pt x="495401" y="741489"/>
                </a:lnTo>
                <a:lnTo>
                  <a:pt x="505713" y="817130"/>
                </a:lnTo>
                <a:lnTo>
                  <a:pt x="492493" y="836231"/>
                </a:lnTo>
                <a:lnTo>
                  <a:pt x="489762" y="924826"/>
                </a:lnTo>
                <a:lnTo>
                  <a:pt x="503250" y="933246"/>
                </a:lnTo>
                <a:lnTo>
                  <a:pt x="516966" y="487362"/>
                </a:lnTo>
                <a:lnTo>
                  <a:pt x="501827" y="392772"/>
                </a:lnTo>
                <a:lnTo>
                  <a:pt x="442302" y="243954"/>
                </a:lnTo>
                <a:lnTo>
                  <a:pt x="431050" y="86398"/>
                </a:lnTo>
                <a:lnTo>
                  <a:pt x="375754" y="15303"/>
                </a:lnTo>
                <a:lnTo>
                  <a:pt x="360667" y="13931"/>
                </a:lnTo>
                <a:close/>
              </a:path>
              <a:path w="517525" h="1594485">
                <a:moveTo>
                  <a:pt x="207416" y="0"/>
                </a:moveTo>
                <a:lnTo>
                  <a:pt x="71221" y="42799"/>
                </a:lnTo>
                <a:lnTo>
                  <a:pt x="48488" y="327088"/>
                </a:lnTo>
                <a:lnTo>
                  <a:pt x="29933" y="735342"/>
                </a:lnTo>
                <a:lnTo>
                  <a:pt x="44373" y="719988"/>
                </a:lnTo>
                <a:lnTo>
                  <a:pt x="62191" y="327952"/>
                </a:lnTo>
                <a:lnTo>
                  <a:pt x="84188" y="53124"/>
                </a:lnTo>
                <a:lnTo>
                  <a:pt x="208914" y="13931"/>
                </a:lnTo>
                <a:lnTo>
                  <a:pt x="360667" y="13931"/>
                </a:lnTo>
                <a:lnTo>
                  <a:pt x="207416" y="0"/>
                </a:lnTo>
                <a:close/>
              </a:path>
              <a:path w="517525" h="1594485">
                <a:moveTo>
                  <a:pt x="457504" y="1297292"/>
                </a:moveTo>
                <a:lnTo>
                  <a:pt x="443903" y="1316939"/>
                </a:lnTo>
                <a:lnTo>
                  <a:pt x="440804" y="1317980"/>
                </a:lnTo>
                <a:lnTo>
                  <a:pt x="436397" y="1350035"/>
                </a:lnTo>
                <a:lnTo>
                  <a:pt x="374815" y="1441284"/>
                </a:lnTo>
                <a:lnTo>
                  <a:pt x="377596" y="1461706"/>
                </a:lnTo>
                <a:lnTo>
                  <a:pt x="449579" y="1355064"/>
                </a:lnTo>
                <a:lnTo>
                  <a:pt x="457504" y="1297292"/>
                </a:lnTo>
                <a:close/>
              </a:path>
              <a:path w="517525" h="1594485">
                <a:moveTo>
                  <a:pt x="101" y="1343317"/>
                </a:moveTo>
                <a:lnTo>
                  <a:pt x="0" y="1345323"/>
                </a:lnTo>
                <a:lnTo>
                  <a:pt x="15112" y="1477543"/>
                </a:lnTo>
                <a:lnTo>
                  <a:pt x="65798" y="1578914"/>
                </a:lnTo>
                <a:lnTo>
                  <a:pt x="217398" y="1594472"/>
                </a:lnTo>
                <a:lnTo>
                  <a:pt x="238340" y="1580299"/>
                </a:lnTo>
                <a:lnTo>
                  <a:pt x="213829" y="1580299"/>
                </a:lnTo>
                <a:lnTo>
                  <a:pt x="74701" y="1566024"/>
                </a:lnTo>
                <a:lnTo>
                  <a:pt x="28473" y="1473568"/>
                </a:lnTo>
                <a:lnTo>
                  <a:pt x="14223" y="1348790"/>
                </a:lnTo>
                <a:lnTo>
                  <a:pt x="101" y="1343317"/>
                </a:lnTo>
                <a:close/>
              </a:path>
              <a:path w="517525" h="1594485">
                <a:moveTo>
                  <a:pt x="225221" y="1572590"/>
                </a:moveTo>
                <a:lnTo>
                  <a:pt x="213829" y="1580299"/>
                </a:lnTo>
                <a:lnTo>
                  <a:pt x="238340" y="1580299"/>
                </a:lnTo>
                <a:lnTo>
                  <a:pt x="240817" y="1578622"/>
                </a:lnTo>
                <a:lnTo>
                  <a:pt x="225221" y="1572590"/>
                </a:lnTo>
                <a:close/>
              </a:path>
            </a:pathLst>
          </a:custGeom>
          <a:solidFill>
            <a:srgbClr val="298540"/>
          </a:solidFill>
        </p:spPr>
        <p:txBody>
          <a:bodyPr wrap="square" lIns="0" tIns="0" rIns="0" bIns="0" rtlCol="0"/>
          <a:lstStyle/>
          <a:p>
            <a:endParaRPr sz="2142"/>
          </a:p>
        </p:txBody>
      </p:sp>
      <p:sp>
        <p:nvSpPr>
          <p:cNvPr id="6" name="object 6"/>
          <p:cNvSpPr/>
          <p:nvPr/>
        </p:nvSpPr>
        <p:spPr>
          <a:xfrm>
            <a:off x="-1" y="1705351"/>
            <a:ext cx="1956596" cy="1512509"/>
          </a:xfrm>
          <a:custGeom>
            <a:avLst/>
            <a:gdLst/>
            <a:ahLst/>
            <a:cxnLst/>
            <a:rect l="l" t="t" r="r" b="b"/>
            <a:pathLst>
              <a:path w="1709420" h="1321435">
                <a:moveTo>
                  <a:pt x="1708988" y="0"/>
                </a:moveTo>
                <a:lnTo>
                  <a:pt x="1597660" y="0"/>
                </a:lnTo>
                <a:lnTo>
                  <a:pt x="1501279" y="559904"/>
                </a:lnTo>
                <a:lnTo>
                  <a:pt x="1443977" y="678357"/>
                </a:lnTo>
                <a:lnTo>
                  <a:pt x="1307172" y="750557"/>
                </a:lnTo>
                <a:lnTo>
                  <a:pt x="0" y="1132890"/>
                </a:lnTo>
                <a:lnTo>
                  <a:pt x="0" y="1321371"/>
                </a:lnTo>
                <a:lnTo>
                  <a:pt x="1260906" y="916724"/>
                </a:lnTo>
                <a:lnTo>
                  <a:pt x="1457693" y="812761"/>
                </a:lnTo>
                <a:lnTo>
                  <a:pt x="1566913" y="743585"/>
                </a:lnTo>
                <a:lnTo>
                  <a:pt x="1607223" y="571322"/>
                </a:lnTo>
                <a:lnTo>
                  <a:pt x="1707870" y="4749"/>
                </a:lnTo>
                <a:lnTo>
                  <a:pt x="1708988" y="0"/>
                </a:lnTo>
                <a:close/>
              </a:path>
            </a:pathLst>
          </a:custGeom>
          <a:solidFill>
            <a:srgbClr val="10793E"/>
          </a:solidFill>
        </p:spPr>
        <p:txBody>
          <a:bodyPr wrap="square" lIns="0" tIns="0" rIns="0" bIns="0" rtlCol="0"/>
          <a:lstStyle/>
          <a:p>
            <a:endParaRPr sz="2142"/>
          </a:p>
        </p:txBody>
      </p:sp>
      <p:sp>
        <p:nvSpPr>
          <p:cNvPr id="7" name="object 7"/>
          <p:cNvSpPr/>
          <p:nvPr/>
        </p:nvSpPr>
        <p:spPr>
          <a:xfrm>
            <a:off x="0" y="1705350"/>
            <a:ext cx="1972584" cy="1529226"/>
          </a:xfrm>
          <a:custGeom>
            <a:avLst/>
            <a:gdLst/>
            <a:ahLst/>
            <a:cxnLst/>
            <a:rect l="l" t="t" r="r" b="b"/>
            <a:pathLst>
              <a:path w="1723389" h="1336039">
                <a:moveTo>
                  <a:pt x="1723097" y="0"/>
                </a:moveTo>
                <a:lnTo>
                  <a:pt x="1708988" y="0"/>
                </a:lnTo>
                <a:lnTo>
                  <a:pt x="1707870" y="4749"/>
                </a:lnTo>
                <a:lnTo>
                  <a:pt x="1607223" y="571322"/>
                </a:lnTo>
                <a:lnTo>
                  <a:pt x="1566913" y="743585"/>
                </a:lnTo>
                <a:lnTo>
                  <a:pt x="1457693" y="812761"/>
                </a:lnTo>
                <a:lnTo>
                  <a:pt x="1260906" y="916724"/>
                </a:lnTo>
                <a:lnTo>
                  <a:pt x="0" y="1321371"/>
                </a:lnTo>
                <a:lnTo>
                  <a:pt x="0" y="1335786"/>
                </a:lnTo>
                <a:lnTo>
                  <a:pt x="1266253" y="929436"/>
                </a:lnTo>
                <a:lnTo>
                  <a:pt x="1464576" y="824649"/>
                </a:lnTo>
                <a:lnTo>
                  <a:pt x="1579003" y="752182"/>
                </a:lnTo>
                <a:lnTo>
                  <a:pt x="1620697" y="574078"/>
                </a:lnTo>
                <a:lnTo>
                  <a:pt x="1721319" y="7518"/>
                </a:lnTo>
                <a:lnTo>
                  <a:pt x="1723097" y="0"/>
                </a:lnTo>
                <a:close/>
              </a:path>
            </a:pathLst>
          </a:custGeom>
          <a:solidFill>
            <a:srgbClr val="298540"/>
          </a:solidFill>
        </p:spPr>
        <p:txBody>
          <a:bodyPr wrap="square" lIns="0" tIns="0" rIns="0" bIns="0" rtlCol="0"/>
          <a:lstStyle/>
          <a:p>
            <a:endParaRPr sz="2142"/>
          </a:p>
        </p:txBody>
      </p:sp>
      <p:sp>
        <p:nvSpPr>
          <p:cNvPr id="8" name="object 8"/>
          <p:cNvSpPr/>
          <p:nvPr/>
        </p:nvSpPr>
        <p:spPr>
          <a:xfrm>
            <a:off x="-2" y="1705350"/>
            <a:ext cx="1813412" cy="1280654"/>
          </a:xfrm>
          <a:custGeom>
            <a:avLst/>
            <a:gdLst/>
            <a:ahLst/>
            <a:cxnLst/>
            <a:rect l="l" t="t" r="r" b="b"/>
            <a:pathLst>
              <a:path w="1584325" h="1118870">
                <a:moveTo>
                  <a:pt x="0" y="826643"/>
                </a:moveTo>
                <a:lnTo>
                  <a:pt x="0" y="1118577"/>
                </a:lnTo>
                <a:lnTo>
                  <a:pt x="669449" y="922769"/>
                </a:lnTo>
                <a:lnTo>
                  <a:pt x="387946" y="922769"/>
                </a:lnTo>
                <a:lnTo>
                  <a:pt x="0" y="826643"/>
                </a:lnTo>
                <a:close/>
              </a:path>
              <a:path w="1584325" h="1118870">
                <a:moveTo>
                  <a:pt x="345806" y="9778"/>
                </a:moveTo>
                <a:lnTo>
                  <a:pt x="59093" y="9779"/>
                </a:lnTo>
                <a:lnTo>
                  <a:pt x="1116698" y="403567"/>
                </a:lnTo>
                <a:lnTo>
                  <a:pt x="1170940" y="659257"/>
                </a:lnTo>
                <a:lnTo>
                  <a:pt x="387946" y="922769"/>
                </a:lnTo>
                <a:lnTo>
                  <a:pt x="669449" y="922769"/>
                </a:lnTo>
                <a:lnTo>
                  <a:pt x="1301991" y="737755"/>
                </a:lnTo>
                <a:lnTo>
                  <a:pt x="1433576" y="668312"/>
                </a:lnTo>
                <a:lnTo>
                  <a:pt x="1488084" y="555675"/>
                </a:lnTo>
                <a:lnTo>
                  <a:pt x="1542302" y="240677"/>
                </a:lnTo>
                <a:lnTo>
                  <a:pt x="893914" y="240677"/>
                </a:lnTo>
                <a:lnTo>
                  <a:pt x="345806" y="9778"/>
                </a:lnTo>
                <a:close/>
              </a:path>
              <a:path w="1584325" h="1118870">
                <a:moveTo>
                  <a:pt x="1047991" y="206857"/>
                </a:moveTo>
                <a:lnTo>
                  <a:pt x="893914" y="240677"/>
                </a:lnTo>
                <a:lnTo>
                  <a:pt x="1542302" y="240677"/>
                </a:lnTo>
                <a:lnTo>
                  <a:pt x="1547450" y="210769"/>
                </a:lnTo>
                <a:lnTo>
                  <a:pt x="1134008" y="210769"/>
                </a:lnTo>
                <a:lnTo>
                  <a:pt x="1047991" y="206857"/>
                </a:lnTo>
                <a:close/>
              </a:path>
              <a:path w="1584325" h="1118870">
                <a:moveTo>
                  <a:pt x="1583728" y="0"/>
                </a:moveTo>
                <a:lnTo>
                  <a:pt x="1216177" y="0"/>
                </a:lnTo>
                <a:lnTo>
                  <a:pt x="1134008" y="210769"/>
                </a:lnTo>
                <a:lnTo>
                  <a:pt x="1547450" y="210769"/>
                </a:lnTo>
                <a:lnTo>
                  <a:pt x="1583728" y="0"/>
                </a:lnTo>
                <a:close/>
              </a:path>
              <a:path w="1584325" h="1118870">
                <a:moveTo>
                  <a:pt x="322592" y="0"/>
                </a:moveTo>
                <a:lnTo>
                  <a:pt x="0" y="0"/>
                </a:lnTo>
                <a:lnTo>
                  <a:pt x="0" y="42024"/>
                </a:lnTo>
                <a:lnTo>
                  <a:pt x="59093" y="9779"/>
                </a:lnTo>
                <a:lnTo>
                  <a:pt x="345806" y="9778"/>
                </a:lnTo>
                <a:lnTo>
                  <a:pt x="322592" y="0"/>
                </a:lnTo>
                <a:close/>
              </a:path>
            </a:pathLst>
          </a:custGeom>
          <a:solidFill>
            <a:srgbClr val="10793E"/>
          </a:solidFill>
        </p:spPr>
        <p:txBody>
          <a:bodyPr wrap="square" lIns="0" tIns="0" rIns="0" bIns="0" rtlCol="0"/>
          <a:lstStyle/>
          <a:p>
            <a:endParaRPr sz="2142"/>
          </a:p>
        </p:txBody>
      </p:sp>
      <p:sp>
        <p:nvSpPr>
          <p:cNvPr id="9" name="object 9"/>
          <p:cNvSpPr/>
          <p:nvPr/>
        </p:nvSpPr>
        <p:spPr>
          <a:xfrm>
            <a:off x="-1" y="1705351"/>
            <a:ext cx="1828676" cy="1297371"/>
          </a:xfrm>
          <a:custGeom>
            <a:avLst/>
            <a:gdLst/>
            <a:ahLst/>
            <a:cxnLst/>
            <a:rect l="l" t="t" r="r" b="b"/>
            <a:pathLst>
              <a:path w="1597660" h="1133475">
                <a:moveTo>
                  <a:pt x="1597660" y="0"/>
                </a:moveTo>
                <a:lnTo>
                  <a:pt x="1583728" y="0"/>
                </a:lnTo>
                <a:lnTo>
                  <a:pt x="1488084" y="555675"/>
                </a:lnTo>
                <a:lnTo>
                  <a:pt x="1433576" y="668312"/>
                </a:lnTo>
                <a:lnTo>
                  <a:pt x="1301991" y="737755"/>
                </a:lnTo>
                <a:lnTo>
                  <a:pt x="0" y="1118577"/>
                </a:lnTo>
                <a:lnTo>
                  <a:pt x="0" y="1132890"/>
                </a:lnTo>
                <a:lnTo>
                  <a:pt x="1307172" y="750557"/>
                </a:lnTo>
                <a:lnTo>
                  <a:pt x="1443977" y="678357"/>
                </a:lnTo>
                <a:lnTo>
                  <a:pt x="1501279" y="559904"/>
                </a:lnTo>
                <a:lnTo>
                  <a:pt x="1597660" y="0"/>
                </a:lnTo>
                <a:close/>
              </a:path>
            </a:pathLst>
          </a:custGeom>
          <a:solidFill>
            <a:srgbClr val="298540"/>
          </a:solidFill>
        </p:spPr>
        <p:txBody>
          <a:bodyPr wrap="square" lIns="0" tIns="0" rIns="0" bIns="0" rtlCol="0"/>
          <a:lstStyle/>
          <a:p>
            <a:endParaRPr sz="2142"/>
          </a:p>
        </p:txBody>
      </p:sp>
      <p:sp>
        <p:nvSpPr>
          <p:cNvPr id="10" name="object 10"/>
          <p:cNvSpPr/>
          <p:nvPr/>
        </p:nvSpPr>
        <p:spPr>
          <a:xfrm>
            <a:off x="5" y="3085681"/>
            <a:ext cx="1664415" cy="2689956"/>
          </a:xfrm>
          <a:custGeom>
            <a:avLst/>
            <a:gdLst/>
            <a:ahLst/>
            <a:cxnLst/>
            <a:rect l="l" t="t" r="r" b="b"/>
            <a:pathLst>
              <a:path w="1454150" h="2350135">
                <a:moveTo>
                  <a:pt x="1344790" y="52857"/>
                </a:moveTo>
                <a:lnTo>
                  <a:pt x="1185989" y="52857"/>
                </a:lnTo>
                <a:lnTo>
                  <a:pt x="1293761" y="99034"/>
                </a:lnTo>
                <a:lnTo>
                  <a:pt x="1367497" y="180543"/>
                </a:lnTo>
                <a:lnTo>
                  <a:pt x="1348727" y="537337"/>
                </a:lnTo>
                <a:lnTo>
                  <a:pt x="1341272" y="1484071"/>
                </a:lnTo>
                <a:lnTo>
                  <a:pt x="1330007" y="1705356"/>
                </a:lnTo>
                <a:lnTo>
                  <a:pt x="1265389" y="1861223"/>
                </a:lnTo>
                <a:lnTo>
                  <a:pt x="1080236" y="1982139"/>
                </a:lnTo>
                <a:lnTo>
                  <a:pt x="639368" y="2131580"/>
                </a:lnTo>
                <a:lnTo>
                  <a:pt x="0" y="2303995"/>
                </a:lnTo>
                <a:lnTo>
                  <a:pt x="0" y="2349538"/>
                </a:lnTo>
                <a:lnTo>
                  <a:pt x="1059789" y="2047760"/>
                </a:lnTo>
                <a:lnTo>
                  <a:pt x="1284884" y="1933359"/>
                </a:lnTo>
                <a:lnTo>
                  <a:pt x="1368590" y="1802371"/>
                </a:lnTo>
                <a:lnTo>
                  <a:pt x="1394637" y="775284"/>
                </a:lnTo>
                <a:lnTo>
                  <a:pt x="1453997" y="174193"/>
                </a:lnTo>
                <a:lnTo>
                  <a:pt x="1344790" y="52857"/>
                </a:lnTo>
                <a:close/>
              </a:path>
              <a:path w="1454150" h="2350135">
                <a:moveTo>
                  <a:pt x="1218577" y="0"/>
                </a:moveTo>
                <a:lnTo>
                  <a:pt x="329819" y="174256"/>
                </a:lnTo>
                <a:lnTo>
                  <a:pt x="533095" y="196837"/>
                </a:lnTo>
                <a:lnTo>
                  <a:pt x="1185989" y="52857"/>
                </a:lnTo>
                <a:lnTo>
                  <a:pt x="1344790" y="52857"/>
                </a:lnTo>
                <a:lnTo>
                  <a:pt x="1323174" y="28841"/>
                </a:lnTo>
                <a:lnTo>
                  <a:pt x="1218577" y="0"/>
                </a:lnTo>
                <a:close/>
              </a:path>
            </a:pathLst>
          </a:custGeom>
          <a:solidFill>
            <a:srgbClr val="10793E"/>
          </a:solidFill>
        </p:spPr>
        <p:txBody>
          <a:bodyPr wrap="square" lIns="0" tIns="0" rIns="0" bIns="0" rtlCol="0"/>
          <a:lstStyle/>
          <a:p>
            <a:endParaRPr sz="2142"/>
          </a:p>
        </p:txBody>
      </p:sp>
      <p:sp>
        <p:nvSpPr>
          <p:cNvPr id="11" name="object 11"/>
          <p:cNvSpPr/>
          <p:nvPr/>
        </p:nvSpPr>
        <p:spPr>
          <a:xfrm>
            <a:off x="1" y="3069532"/>
            <a:ext cx="1681131" cy="2721936"/>
          </a:xfrm>
          <a:custGeom>
            <a:avLst/>
            <a:gdLst/>
            <a:ahLst/>
            <a:cxnLst/>
            <a:rect l="l" t="t" r="r" b="b"/>
            <a:pathLst>
              <a:path w="1468755" h="2378075">
                <a:moveTo>
                  <a:pt x="1270246" y="14096"/>
                </a:moveTo>
                <a:lnTo>
                  <a:pt x="1218590" y="14096"/>
                </a:lnTo>
                <a:lnTo>
                  <a:pt x="1323187" y="42951"/>
                </a:lnTo>
                <a:lnTo>
                  <a:pt x="1453997" y="188302"/>
                </a:lnTo>
                <a:lnTo>
                  <a:pt x="1394637" y="789381"/>
                </a:lnTo>
                <a:lnTo>
                  <a:pt x="1368590" y="1816468"/>
                </a:lnTo>
                <a:lnTo>
                  <a:pt x="1284897" y="1947456"/>
                </a:lnTo>
                <a:lnTo>
                  <a:pt x="1059789" y="2061870"/>
                </a:lnTo>
                <a:lnTo>
                  <a:pt x="0" y="2363635"/>
                </a:lnTo>
                <a:lnTo>
                  <a:pt x="0" y="2377909"/>
                </a:lnTo>
                <a:lnTo>
                  <a:pt x="346659" y="2279205"/>
                </a:lnTo>
                <a:lnTo>
                  <a:pt x="365937" y="2271661"/>
                </a:lnTo>
                <a:lnTo>
                  <a:pt x="373167" y="2271661"/>
                </a:lnTo>
                <a:lnTo>
                  <a:pt x="1064818" y="2074722"/>
                </a:lnTo>
                <a:lnTo>
                  <a:pt x="1294460" y="1958009"/>
                </a:lnTo>
                <a:lnTo>
                  <a:pt x="1382217" y="1820646"/>
                </a:lnTo>
                <a:lnTo>
                  <a:pt x="1408353" y="790219"/>
                </a:lnTo>
                <a:lnTo>
                  <a:pt x="1468272" y="183616"/>
                </a:lnTo>
                <a:lnTo>
                  <a:pt x="1330718" y="30772"/>
                </a:lnTo>
                <a:lnTo>
                  <a:pt x="1270246" y="14096"/>
                </a:lnTo>
                <a:close/>
              </a:path>
              <a:path w="1468755" h="2378075">
                <a:moveTo>
                  <a:pt x="373167" y="2271661"/>
                </a:moveTo>
                <a:lnTo>
                  <a:pt x="365937" y="2271661"/>
                </a:lnTo>
                <a:lnTo>
                  <a:pt x="366522" y="2273554"/>
                </a:lnTo>
                <a:lnTo>
                  <a:pt x="373167" y="2271661"/>
                </a:lnTo>
                <a:close/>
              </a:path>
              <a:path w="1468755" h="2378075">
                <a:moveTo>
                  <a:pt x="1219123" y="0"/>
                </a:moveTo>
                <a:lnTo>
                  <a:pt x="284251" y="183299"/>
                </a:lnTo>
                <a:lnTo>
                  <a:pt x="329819" y="188366"/>
                </a:lnTo>
                <a:lnTo>
                  <a:pt x="1218590" y="14096"/>
                </a:lnTo>
                <a:lnTo>
                  <a:pt x="1270246" y="14096"/>
                </a:lnTo>
                <a:lnTo>
                  <a:pt x="1219123" y="0"/>
                </a:lnTo>
                <a:close/>
              </a:path>
            </a:pathLst>
          </a:custGeom>
          <a:solidFill>
            <a:srgbClr val="298540"/>
          </a:solidFill>
        </p:spPr>
        <p:txBody>
          <a:bodyPr wrap="square" lIns="0" tIns="0" rIns="0" bIns="0" rtlCol="0"/>
          <a:lstStyle/>
          <a:p>
            <a:endParaRPr sz="2142"/>
          </a:p>
        </p:txBody>
      </p:sp>
      <p:sp>
        <p:nvSpPr>
          <p:cNvPr id="12" name="object 12"/>
          <p:cNvSpPr/>
          <p:nvPr/>
        </p:nvSpPr>
        <p:spPr>
          <a:xfrm>
            <a:off x="0" y="3162608"/>
            <a:ext cx="1549577" cy="2544592"/>
          </a:xfrm>
          <a:custGeom>
            <a:avLst/>
            <a:gdLst/>
            <a:ahLst/>
            <a:cxnLst/>
            <a:rect l="l" t="t" r="r" b="b"/>
            <a:pathLst>
              <a:path w="1353820" h="2223135">
                <a:moveTo>
                  <a:pt x="1184630" y="0"/>
                </a:moveTo>
                <a:lnTo>
                  <a:pt x="575500" y="134340"/>
                </a:lnTo>
                <a:lnTo>
                  <a:pt x="1024585" y="184238"/>
                </a:lnTo>
                <a:lnTo>
                  <a:pt x="987044" y="1821002"/>
                </a:lnTo>
                <a:lnTo>
                  <a:pt x="0" y="2048789"/>
                </a:lnTo>
                <a:lnTo>
                  <a:pt x="0" y="2222563"/>
                </a:lnTo>
                <a:lnTo>
                  <a:pt x="635406" y="2051215"/>
                </a:lnTo>
                <a:lnTo>
                  <a:pt x="1074191" y="1902485"/>
                </a:lnTo>
                <a:lnTo>
                  <a:pt x="1254328" y="1784832"/>
                </a:lnTo>
                <a:lnTo>
                  <a:pt x="1316431" y="1635061"/>
                </a:lnTo>
                <a:lnTo>
                  <a:pt x="1327531" y="1416494"/>
                </a:lnTo>
                <a:lnTo>
                  <a:pt x="1334985" y="469709"/>
                </a:lnTo>
                <a:lnTo>
                  <a:pt x="1353477" y="118313"/>
                </a:lnTo>
                <a:lnTo>
                  <a:pt x="1285595" y="43281"/>
                </a:lnTo>
                <a:lnTo>
                  <a:pt x="1184630" y="0"/>
                </a:lnTo>
                <a:close/>
              </a:path>
            </a:pathLst>
          </a:custGeom>
          <a:solidFill>
            <a:srgbClr val="10793E"/>
          </a:solidFill>
        </p:spPr>
        <p:txBody>
          <a:bodyPr wrap="square" lIns="0" tIns="0" rIns="0" bIns="0" rtlCol="0"/>
          <a:lstStyle/>
          <a:p>
            <a:endParaRPr sz="2142"/>
          </a:p>
        </p:txBody>
      </p:sp>
      <p:sp>
        <p:nvSpPr>
          <p:cNvPr id="13" name="object 13"/>
          <p:cNvSpPr/>
          <p:nvPr/>
        </p:nvSpPr>
        <p:spPr>
          <a:xfrm>
            <a:off x="0" y="3146195"/>
            <a:ext cx="1565567" cy="2577299"/>
          </a:xfrm>
          <a:custGeom>
            <a:avLst/>
            <a:gdLst/>
            <a:ahLst/>
            <a:cxnLst/>
            <a:rect l="l" t="t" r="r" b="b"/>
            <a:pathLst>
              <a:path w="1367790" h="2251710">
                <a:moveTo>
                  <a:pt x="1219483" y="14350"/>
                </a:moveTo>
                <a:lnTo>
                  <a:pt x="1184630" y="14350"/>
                </a:lnTo>
                <a:lnTo>
                  <a:pt x="1285595" y="57632"/>
                </a:lnTo>
                <a:lnTo>
                  <a:pt x="1353489" y="132664"/>
                </a:lnTo>
                <a:lnTo>
                  <a:pt x="1334985" y="484060"/>
                </a:lnTo>
                <a:lnTo>
                  <a:pt x="1327543" y="1430845"/>
                </a:lnTo>
                <a:lnTo>
                  <a:pt x="1316431" y="1649412"/>
                </a:lnTo>
                <a:lnTo>
                  <a:pt x="1254328" y="1799183"/>
                </a:lnTo>
                <a:lnTo>
                  <a:pt x="1074191" y="1916836"/>
                </a:lnTo>
                <a:lnTo>
                  <a:pt x="635406" y="2065566"/>
                </a:lnTo>
                <a:lnTo>
                  <a:pt x="0" y="2236914"/>
                </a:lnTo>
                <a:lnTo>
                  <a:pt x="0" y="2251138"/>
                </a:lnTo>
                <a:lnTo>
                  <a:pt x="639368" y="2078723"/>
                </a:lnTo>
                <a:lnTo>
                  <a:pt x="1080236" y="1929282"/>
                </a:lnTo>
                <a:lnTo>
                  <a:pt x="1265389" y="1808365"/>
                </a:lnTo>
                <a:lnTo>
                  <a:pt x="1330020" y="1652485"/>
                </a:lnTo>
                <a:lnTo>
                  <a:pt x="1341272" y="1431213"/>
                </a:lnTo>
                <a:lnTo>
                  <a:pt x="1348727" y="484479"/>
                </a:lnTo>
                <a:lnTo>
                  <a:pt x="1367510" y="127685"/>
                </a:lnTo>
                <a:lnTo>
                  <a:pt x="1293761" y="46177"/>
                </a:lnTo>
                <a:lnTo>
                  <a:pt x="1219483" y="14350"/>
                </a:lnTo>
                <a:close/>
              </a:path>
              <a:path w="1367790" h="2251710">
                <a:moveTo>
                  <a:pt x="1185989" y="0"/>
                </a:moveTo>
                <a:lnTo>
                  <a:pt x="533095" y="143979"/>
                </a:lnTo>
                <a:lnTo>
                  <a:pt x="575500" y="148691"/>
                </a:lnTo>
                <a:lnTo>
                  <a:pt x="1184630" y="14350"/>
                </a:lnTo>
                <a:lnTo>
                  <a:pt x="1219483" y="14350"/>
                </a:lnTo>
                <a:lnTo>
                  <a:pt x="1185989" y="0"/>
                </a:lnTo>
                <a:close/>
              </a:path>
            </a:pathLst>
          </a:custGeom>
          <a:solidFill>
            <a:srgbClr val="298540"/>
          </a:solidFill>
        </p:spPr>
        <p:txBody>
          <a:bodyPr wrap="square" lIns="0" tIns="0" rIns="0" bIns="0" rtlCol="0"/>
          <a:lstStyle/>
          <a:p>
            <a:endParaRPr sz="2142"/>
          </a:p>
        </p:txBody>
      </p:sp>
      <p:sp>
        <p:nvSpPr>
          <p:cNvPr id="14" name="object 14"/>
          <p:cNvSpPr/>
          <p:nvPr/>
        </p:nvSpPr>
        <p:spPr>
          <a:xfrm>
            <a:off x="1810780" y="5427651"/>
            <a:ext cx="562558" cy="2059077"/>
          </a:xfrm>
          <a:custGeom>
            <a:avLst/>
            <a:gdLst/>
            <a:ahLst/>
            <a:cxnLst/>
            <a:rect l="l" t="t" r="r" b="b"/>
            <a:pathLst>
              <a:path w="491489" h="1798954">
                <a:moveTo>
                  <a:pt x="46812" y="436029"/>
                </a:moveTo>
                <a:lnTo>
                  <a:pt x="12776" y="1426781"/>
                </a:lnTo>
                <a:lnTo>
                  <a:pt x="41948" y="1411566"/>
                </a:lnTo>
                <a:lnTo>
                  <a:pt x="70459" y="1409661"/>
                </a:lnTo>
                <a:lnTo>
                  <a:pt x="75769" y="1409661"/>
                </a:lnTo>
                <a:lnTo>
                  <a:pt x="80022" y="1282700"/>
                </a:lnTo>
                <a:lnTo>
                  <a:pt x="67906" y="1282700"/>
                </a:lnTo>
                <a:lnTo>
                  <a:pt x="35661" y="1248587"/>
                </a:lnTo>
                <a:lnTo>
                  <a:pt x="32029" y="1194092"/>
                </a:lnTo>
                <a:lnTo>
                  <a:pt x="52184" y="1150162"/>
                </a:lnTo>
                <a:lnTo>
                  <a:pt x="85051" y="1133030"/>
                </a:lnTo>
                <a:lnTo>
                  <a:pt x="92392" y="914082"/>
                </a:lnTo>
                <a:lnTo>
                  <a:pt x="482061" y="914082"/>
                </a:lnTo>
                <a:lnTo>
                  <a:pt x="483539" y="902195"/>
                </a:lnTo>
                <a:lnTo>
                  <a:pt x="484979" y="752970"/>
                </a:lnTo>
                <a:lnTo>
                  <a:pt x="95618" y="752970"/>
                </a:lnTo>
                <a:lnTo>
                  <a:pt x="105714" y="482460"/>
                </a:lnTo>
                <a:lnTo>
                  <a:pt x="87033" y="480961"/>
                </a:lnTo>
                <a:lnTo>
                  <a:pt x="46812" y="436029"/>
                </a:lnTo>
                <a:close/>
              </a:path>
              <a:path w="491489" h="1798954">
                <a:moveTo>
                  <a:pt x="75769" y="1409661"/>
                </a:moveTo>
                <a:lnTo>
                  <a:pt x="70459" y="1409661"/>
                </a:lnTo>
                <a:lnTo>
                  <a:pt x="75679" y="1412367"/>
                </a:lnTo>
                <a:lnTo>
                  <a:pt x="75769" y="1409661"/>
                </a:lnTo>
                <a:close/>
              </a:path>
              <a:path w="491489" h="1798954">
                <a:moveTo>
                  <a:pt x="426915" y="1357490"/>
                </a:moveTo>
                <a:lnTo>
                  <a:pt x="382130" y="1357490"/>
                </a:lnTo>
                <a:lnTo>
                  <a:pt x="424218" y="1379181"/>
                </a:lnTo>
                <a:lnTo>
                  <a:pt x="426915" y="1357490"/>
                </a:lnTo>
                <a:close/>
              </a:path>
              <a:path w="491489" h="1798954">
                <a:moveTo>
                  <a:pt x="482061" y="914082"/>
                </a:moveTo>
                <a:lnTo>
                  <a:pt x="92392" y="914082"/>
                </a:lnTo>
                <a:lnTo>
                  <a:pt x="408178" y="929690"/>
                </a:lnTo>
                <a:lnTo>
                  <a:pt x="392874" y="1205242"/>
                </a:lnTo>
                <a:lnTo>
                  <a:pt x="371259" y="1358201"/>
                </a:lnTo>
                <a:lnTo>
                  <a:pt x="382130" y="1357490"/>
                </a:lnTo>
                <a:lnTo>
                  <a:pt x="426915" y="1357490"/>
                </a:lnTo>
                <a:lnTo>
                  <a:pt x="482061" y="914082"/>
                </a:lnTo>
                <a:close/>
              </a:path>
              <a:path w="491489" h="1798954">
                <a:moveTo>
                  <a:pt x="471558" y="58153"/>
                </a:moveTo>
                <a:lnTo>
                  <a:pt x="437388" y="58153"/>
                </a:lnTo>
                <a:lnTo>
                  <a:pt x="471208" y="125818"/>
                </a:lnTo>
                <a:lnTo>
                  <a:pt x="456095" y="752970"/>
                </a:lnTo>
                <a:lnTo>
                  <a:pt x="484979" y="752970"/>
                </a:lnTo>
                <a:lnTo>
                  <a:pt x="490969" y="131940"/>
                </a:lnTo>
                <a:lnTo>
                  <a:pt x="471558" y="58153"/>
                </a:lnTo>
                <a:close/>
              </a:path>
              <a:path w="491489" h="1798954">
                <a:moveTo>
                  <a:pt x="456260" y="0"/>
                </a:moveTo>
                <a:lnTo>
                  <a:pt x="355092" y="60159"/>
                </a:lnTo>
                <a:lnTo>
                  <a:pt x="381850" y="89877"/>
                </a:lnTo>
                <a:lnTo>
                  <a:pt x="437388" y="58153"/>
                </a:lnTo>
                <a:lnTo>
                  <a:pt x="471558" y="58153"/>
                </a:lnTo>
                <a:lnTo>
                  <a:pt x="456260" y="0"/>
                </a:lnTo>
                <a:close/>
              </a:path>
              <a:path w="491489" h="1798954">
                <a:moveTo>
                  <a:pt x="408368" y="1506651"/>
                </a:moveTo>
                <a:lnTo>
                  <a:pt x="397903" y="1513801"/>
                </a:lnTo>
                <a:lnTo>
                  <a:pt x="349275" y="1513801"/>
                </a:lnTo>
                <a:lnTo>
                  <a:pt x="344309" y="1548866"/>
                </a:lnTo>
                <a:lnTo>
                  <a:pt x="276542" y="1798675"/>
                </a:lnTo>
                <a:lnTo>
                  <a:pt x="342087" y="1798675"/>
                </a:lnTo>
                <a:lnTo>
                  <a:pt x="394195" y="1620634"/>
                </a:lnTo>
                <a:lnTo>
                  <a:pt x="408368" y="1506651"/>
                </a:lnTo>
                <a:close/>
              </a:path>
              <a:path w="491489" h="1798954">
                <a:moveTo>
                  <a:pt x="8255" y="1558086"/>
                </a:moveTo>
                <a:lnTo>
                  <a:pt x="2540" y="1724558"/>
                </a:lnTo>
                <a:lnTo>
                  <a:pt x="31711" y="1660982"/>
                </a:lnTo>
                <a:lnTo>
                  <a:pt x="67970" y="1642071"/>
                </a:lnTo>
                <a:lnTo>
                  <a:pt x="70523" y="1565986"/>
                </a:lnTo>
                <a:lnTo>
                  <a:pt x="15722" y="1565986"/>
                </a:lnTo>
                <a:lnTo>
                  <a:pt x="8255" y="1558086"/>
                </a:lnTo>
                <a:close/>
              </a:path>
              <a:path w="491489" h="1798954">
                <a:moveTo>
                  <a:pt x="1739" y="1747913"/>
                </a:moveTo>
                <a:lnTo>
                  <a:pt x="0" y="1798675"/>
                </a:lnTo>
                <a:lnTo>
                  <a:pt x="5130" y="1798675"/>
                </a:lnTo>
                <a:lnTo>
                  <a:pt x="1739" y="1747913"/>
                </a:lnTo>
                <a:close/>
              </a:path>
            </a:pathLst>
          </a:custGeom>
          <a:solidFill>
            <a:srgbClr val="10793E"/>
          </a:solidFill>
        </p:spPr>
        <p:txBody>
          <a:bodyPr wrap="square" lIns="0" tIns="0" rIns="0" bIns="0" rtlCol="0"/>
          <a:lstStyle/>
          <a:p>
            <a:endParaRPr sz="2142"/>
          </a:p>
        </p:txBody>
      </p:sp>
      <p:sp>
        <p:nvSpPr>
          <p:cNvPr id="15" name="object 15"/>
          <p:cNvSpPr/>
          <p:nvPr/>
        </p:nvSpPr>
        <p:spPr>
          <a:xfrm>
            <a:off x="1795038" y="5403477"/>
            <a:ext cx="593811" cy="2083062"/>
          </a:xfrm>
          <a:custGeom>
            <a:avLst/>
            <a:gdLst/>
            <a:ahLst/>
            <a:cxnLst/>
            <a:rect l="l" t="t" r="r" b="b"/>
            <a:pathLst>
              <a:path w="518794" h="1819910">
                <a:moveTo>
                  <a:pt x="484209" y="21120"/>
                </a:moveTo>
                <a:lnTo>
                  <a:pt x="470014" y="21120"/>
                </a:lnTo>
                <a:lnTo>
                  <a:pt x="504723" y="153060"/>
                </a:lnTo>
                <a:lnTo>
                  <a:pt x="497293" y="923315"/>
                </a:lnTo>
                <a:lnTo>
                  <a:pt x="437972" y="1400302"/>
                </a:lnTo>
                <a:lnTo>
                  <a:pt x="450977" y="1407007"/>
                </a:lnTo>
                <a:lnTo>
                  <a:pt x="511009" y="924229"/>
                </a:lnTo>
                <a:lnTo>
                  <a:pt x="518490" y="151345"/>
                </a:lnTo>
                <a:lnTo>
                  <a:pt x="484209" y="21120"/>
                </a:lnTo>
                <a:close/>
              </a:path>
              <a:path w="518794" h="1819910">
                <a:moveTo>
                  <a:pt x="478650" y="0"/>
                </a:moveTo>
                <a:lnTo>
                  <a:pt x="359473" y="70866"/>
                </a:lnTo>
                <a:lnTo>
                  <a:pt x="368846" y="81280"/>
                </a:lnTo>
                <a:lnTo>
                  <a:pt x="470014" y="21120"/>
                </a:lnTo>
                <a:lnTo>
                  <a:pt x="484209" y="21120"/>
                </a:lnTo>
                <a:lnTo>
                  <a:pt x="478650" y="0"/>
                </a:lnTo>
                <a:close/>
              </a:path>
              <a:path w="518794" h="1819910">
                <a:moveTo>
                  <a:pt x="47332" y="442379"/>
                </a:moveTo>
                <a:lnTo>
                  <a:pt x="32956" y="860882"/>
                </a:lnTo>
                <a:lnTo>
                  <a:pt x="38354" y="918362"/>
                </a:lnTo>
                <a:lnTo>
                  <a:pt x="30911" y="920432"/>
                </a:lnTo>
                <a:lnTo>
                  <a:pt x="12458" y="1457375"/>
                </a:lnTo>
                <a:lnTo>
                  <a:pt x="13766" y="1454543"/>
                </a:lnTo>
                <a:lnTo>
                  <a:pt x="26530" y="1447901"/>
                </a:lnTo>
                <a:lnTo>
                  <a:pt x="60566" y="457149"/>
                </a:lnTo>
                <a:lnTo>
                  <a:pt x="47332" y="442379"/>
                </a:lnTo>
                <a:close/>
              </a:path>
              <a:path w="518794" h="1819910">
                <a:moveTo>
                  <a:pt x="437261" y="1517421"/>
                </a:moveTo>
                <a:lnTo>
                  <a:pt x="422122" y="1527771"/>
                </a:lnTo>
                <a:lnTo>
                  <a:pt x="407949" y="1641754"/>
                </a:lnTo>
                <a:lnTo>
                  <a:pt x="355841" y="1819795"/>
                </a:lnTo>
                <a:lnTo>
                  <a:pt x="370154" y="1819795"/>
                </a:lnTo>
                <a:lnTo>
                  <a:pt x="421449" y="1644548"/>
                </a:lnTo>
                <a:lnTo>
                  <a:pt x="437261" y="1517421"/>
                </a:lnTo>
                <a:close/>
              </a:path>
              <a:path w="518794" h="1819910">
                <a:moveTo>
                  <a:pt x="8750" y="1565173"/>
                </a:moveTo>
                <a:lnTo>
                  <a:pt x="0" y="1819795"/>
                </a:lnTo>
                <a:lnTo>
                  <a:pt x="13754" y="1819795"/>
                </a:lnTo>
                <a:lnTo>
                  <a:pt x="15494" y="1769033"/>
                </a:lnTo>
                <a:lnTo>
                  <a:pt x="14236" y="1750174"/>
                </a:lnTo>
                <a:lnTo>
                  <a:pt x="16294" y="1745678"/>
                </a:lnTo>
                <a:lnTo>
                  <a:pt x="22009" y="1579206"/>
                </a:lnTo>
                <a:lnTo>
                  <a:pt x="8750" y="1565173"/>
                </a:lnTo>
                <a:close/>
              </a:path>
            </a:pathLst>
          </a:custGeom>
          <a:solidFill>
            <a:srgbClr val="298540"/>
          </a:solidFill>
        </p:spPr>
        <p:txBody>
          <a:bodyPr wrap="square" lIns="0" tIns="0" rIns="0" bIns="0" rtlCol="0"/>
          <a:lstStyle/>
          <a:p>
            <a:endParaRPr sz="2142"/>
          </a:p>
        </p:txBody>
      </p:sp>
      <p:sp>
        <p:nvSpPr>
          <p:cNvPr id="16" name="object 16"/>
          <p:cNvSpPr/>
          <p:nvPr/>
        </p:nvSpPr>
        <p:spPr>
          <a:xfrm>
            <a:off x="1936548" y="5516105"/>
            <a:ext cx="398297" cy="758072"/>
          </a:xfrm>
          <a:custGeom>
            <a:avLst/>
            <a:gdLst/>
            <a:ahLst/>
            <a:cxnLst/>
            <a:rect l="l" t="t" r="r" b="b"/>
            <a:pathLst>
              <a:path w="347980" h="662304">
                <a:moveTo>
                  <a:pt x="9537" y="406273"/>
                </a:moveTo>
                <a:lnTo>
                  <a:pt x="0" y="661949"/>
                </a:lnTo>
                <a:lnTo>
                  <a:pt x="332816" y="661949"/>
                </a:lnTo>
                <a:lnTo>
                  <a:pt x="338565" y="423354"/>
                </a:lnTo>
                <a:lnTo>
                  <a:pt x="223113" y="423354"/>
                </a:lnTo>
                <a:lnTo>
                  <a:pt x="9537" y="406273"/>
                </a:lnTo>
                <a:close/>
              </a:path>
              <a:path w="347980" h="662304">
                <a:moveTo>
                  <a:pt x="321716" y="0"/>
                </a:moveTo>
                <a:lnTo>
                  <a:pt x="281381" y="23050"/>
                </a:lnTo>
                <a:lnTo>
                  <a:pt x="322618" y="68834"/>
                </a:lnTo>
                <a:lnTo>
                  <a:pt x="322618" y="294068"/>
                </a:lnTo>
                <a:lnTo>
                  <a:pt x="223113" y="423354"/>
                </a:lnTo>
                <a:lnTo>
                  <a:pt x="338565" y="423354"/>
                </a:lnTo>
                <a:lnTo>
                  <a:pt x="347522" y="51612"/>
                </a:lnTo>
                <a:lnTo>
                  <a:pt x="321716" y="0"/>
                </a:lnTo>
                <a:close/>
              </a:path>
            </a:pathLst>
          </a:custGeom>
          <a:solidFill>
            <a:srgbClr val="10793E"/>
          </a:solidFill>
        </p:spPr>
        <p:txBody>
          <a:bodyPr wrap="square" lIns="0" tIns="0" rIns="0" bIns="0" rtlCol="0"/>
          <a:lstStyle/>
          <a:p>
            <a:endParaRPr sz="2142"/>
          </a:p>
        </p:txBody>
      </p:sp>
      <p:sp>
        <p:nvSpPr>
          <p:cNvPr id="17" name="object 17"/>
          <p:cNvSpPr/>
          <p:nvPr/>
        </p:nvSpPr>
        <p:spPr>
          <a:xfrm>
            <a:off x="1920239" y="5494213"/>
            <a:ext cx="430277" cy="795866"/>
          </a:xfrm>
          <a:custGeom>
            <a:avLst/>
            <a:gdLst/>
            <a:ahLst/>
            <a:cxnLst/>
            <a:rect l="l" t="t" r="r" b="b"/>
            <a:pathLst>
              <a:path w="375919" h="695325">
                <a:moveTo>
                  <a:pt x="10083" y="424306"/>
                </a:moveTo>
                <a:lnTo>
                  <a:pt x="0" y="694816"/>
                </a:lnTo>
                <a:lnTo>
                  <a:pt x="360476" y="694816"/>
                </a:lnTo>
                <a:lnTo>
                  <a:pt x="360807" y="681088"/>
                </a:lnTo>
                <a:lnTo>
                  <a:pt x="14249" y="681088"/>
                </a:lnTo>
                <a:lnTo>
                  <a:pt x="23787" y="425411"/>
                </a:lnTo>
                <a:lnTo>
                  <a:pt x="10083" y="424306"/>
                </a:lnTo>
                <a:close/>
              </a:path>
              <a:path w="375919" h="695325">
                <a:moveTo>
                  <a:pt x="351321" y="19126"/>
                </a:moveTo>
                <a:lnTo>
                  <a:pt x="335965" y="19126"/>
                </a:lnTo>
                <a:lnTo>
                  <a:pt x="361772" y="70738"/>
                </a:lnTo>
                <a:lnTo>
                  <a:pt x="347065" y="681088"/>
                </a:lnTo>
                <a:lnTo>
                  <a:pt x="360807" y="681088"/>
                </a:lnTo>
                <a:lnTo>
                  <a:pt x="375589" y="67652"/>
                </a:lnTo>
                <a:lnTo>
                  <a:pt x="351321" y="19126"/>
                </a:lnTo>
                <a:close/>
              </a:path>
              <a:path w="375919" h="695325">
                <a:moveTo>
                  <a:pt x="341756" y="0"/>
                </a:moveTo>
                <a:lnTo>
                  <a:pt x="286232" y="31724"/>
                </a:lnTo>
                <a:lnTo>
                  <a:pt x="295630" y="42176"/>
                </a:lnTo>
                <a:lnTo>
                  <a:pt x="335965" y="19126"/>
                </a:lnTo>
                <a:lnTo>
                  <a:pt x="351321" y="19126"/>
                </a:lnTo>
                <a:lnTo>
                  <a:pt x="341756" y="0"/>
                </a:lnTo>
                <a:close/>
              </a:path>
            </a:pathLst>
          </a:custGeom>
          <a:solidFill>
            <a:srgbClr val="298540"/>
          </a:solidFill>
        </p:spPr>
        <p:txBody>
          <a:bodyPr wrap="square" lIns="0" tIns="0" rIns="0" bIns="0" rtlCol="0"/>
          <a:lstStyle/>
          <a:p>
            <a:endParaRPr sz="2142"/>
          </a:p>
        </p:txBody>
      </p:sp>
      <p:sp>
        <p:nvSpPr>
          <p:cNvPr id="18" name="object 18"/>
          <p:cNvSpPr/>
          <p:nvPr/>
        </p:nvSpPr>
        <p:spPr>
          <a:xfrm>
            <a:off x="1904584" y="6490405"/>
            <a:ext cx="356868" cy="996468"/>
          </a:xfrm>
          <a:custGeom>
            <a:avLst/>
            <a:gdLst/>
            <a:ahLst/>
            <a:cxnLst/>
            <a:rect l="l" t="t" r="r" b="b"/>
            <a:pathLst>
              <a:path w="311785" h="870585">
                <a:moveTo>
                  <a:pt x="227714" y="695642"/>
                </a:moveTo>
                <a:lnTo>
                  <a:pt x="58458" y="695642"/>
                </a:lnTo>
                <a:lnTo>
                  <a:pt x="145757" y="740651"/>
                </a:lnTo>
                <a:lnTo>
                  <a:pt x="168554" y="803313"/>
                </a:lnTo>
                <a:lnTo>
                  <a:pt x="168554" y="863358"/>
                </a:lnTo>
                <a:lnTo>
                  <a:pt x="162788" y="870178"/>
                </a:lnTo>
                <a:lnTo>
                  <a:pt x="180365" y="870178"/>
                </a:lnTo>
                <a:lnTo>
                  <a:pt x="227714" y="695642"/>
                </a:lnTo>
                <a:close/>
              </a:path>
              <a:path w="311785" h="870585">
                <a:moveTo>
                  <a:pt x="301539" y="197891"/>
                </a:moveTo>
                <a:lnTo>
                  <a:pt x="40690" y="197891"/>
                </a:lnTo>
                <a:lnTo>
                  <a:pt x="96773" y="226822"/>
                </a:lnTo>
                <a:lnTo>
                  <a:pt x="111531" y="267347"/>
                </a:lnTo>
                <a:lnTo>
                  <a:pt x="111531" y="306273"/>
                </a:lnTo>
                <a:lnTo>
                  <a:pt x="90855" y="330695"/>
                </a:lnTo>
                <a:lnTo>
                  <a:pt x="56464" y="354203"/>
                </a:lnTo>
                <a:lnTo>
                  <a:pt x="11810" y="354203"/>
                </a:lnTo>
                <a:lnTo>
                  <a:pt x="7226" y="490829"/>
                </a:lnTo>
                <a:lnTo>
                  <a:pt x="44602" y="510095"/>
                </a:lnTo>
                <a:lnTo>
                  <a:pt x="59359" y="550633"/>
                </a:lnTo>
                <a:lnTo>
                  <a:pt x="59359" y="589559"/>
                </a:lnTo>
                <a:lnTo>
                  <a:pt x="38671" y="613968"/>
                </a:lnTo>
                <a:lnTo>
                  <a:pt x="4267" y="637489"/>
                </a:lnTo>
                <a:lnTo>
                  <a:pt x="2311" y="637489"/>
                </a:lnTo>
                <a:lnTo>
                  <a:pt x="0" y="706285"/>
                </a:lnTo>
                <a:lnTo>
                  <a:pt x="14858" y="698550"/>
                </a:lnTo>
                <a:lnTo>
                  <a:pt x="58458" y="695642"/>
                </a:lnTo>
                <a:lnTo>
                  <a:pt x="227714" y="695642"/>
                </a:lnTo>
                <a:lnTo>
                  <a:pt x="248881" y="617613"/>
                </a:lnTo>
                <a:lnTo>
                  <a:pt x="253441" y="585304"/>
                </a:lnTo>
                <a:lnTo>
                  <a:pt x="245440" y="585304"/>
                </a:lnTo>
                <a:lnTo>
                  <a:pt x="213207" y="551192"/>
                </a:lnTo>
                <a:lnTo>
                  <a:pt x="209562" y="496697"/>
                </a:lnTo>
                <a:lnTo>
                  <a:pt x="229730" y="452755"/>
                </a:lnTo>
                <a:lnTo>
                  <a:pt x="271678" y="430885"/>
                </a:lnTo>
                <a:lnTo>
                  <a:pt x="275297" y="430644"/>
                </a:lnTo>
                <a:lnTo>
                  <a:pt x="297230" y="275412"/>
                </a:lnTo>
                <a:lnTo>
                  <a:pt x="301539" y="197891"/>
                </a:lnTo>
                <a:close/>
              </a:path>
              <a:path w="311785" h="870585">
                <a:moveTo>
                  <a:pt x="23698" y="0"/>
                </a:moveTo>
                <a:lnTo>
                  <a:pt x="17005" y="199466"/>
                </a:lnTo>
                <a:lnTo>
                  <a:pt x="40690" y="197891"/>
                </a:lnTo>
                <a:lnTo>
                  <a:pt x="301539" y="197891"/>
                </a:lnTo>
                <a:lnTo>
                  <a:pt x="311746" y="14224"/>
                </a:lnTo>
                <a:lnTo>
                  <a:pt x="23698" y="0"/>
                </a:lnTo>
                <a:close/>
              </a:path>
            </a:pathLst>
          </a:custGeom>
          <a:solidFill>
            <a:srgbClr val="10793E"/>
          </a:solidFill>
        </p:spPr>
        <p:txBody>
          <a:bodyPr wrap="square" lIns="0" tIns="0" rIns="0" bIns="0" rtlCol="0"/>
          <a:lstStyle/>
          <a:p>
            <a:endParaRPr sz="2142"/>
          </a:p>
        </p:txBody>
      </p:sp>
      <p:sp>
        <p:nvSpPr>
          <p:cNvPr id="19" name="object 19"/>
          <p:cNvSpPr/>
          <p:nvPr/>
        </p:nvSpPr>
        <p:spPr>
          <a:xfrm>
            <a:off x="1888593" y="6473909"/>
            <a:ext cx="389575" cy="1013185"/>
          </a:xfrm>
          <a:custGeom>
            <a:avLst/>
            <a:gdLst/>
            <a:ahLst/>
            <a:cxnLst/>
            <a:rect l="l" t="t" r="r" b="b"/>
            <a:pathLst>
              <a:path w="340360" h="885189">
                <a:moveTo>
                  <a:pt x="25793" y="368617"/>
                </a:moveTo>
                <a:lnTo>
                  <a:pt x="12052" y="368617"/>
                </a:lnTo>
                <a:lnTo>
                  <a:pt x="7696" y="498284"/>
                </a:lnTo>
                <a:lnTo>
                  <a:pt x="21208" y="505244"/>
                </a:lnTo>
                <a:lnTo>
                  <a:pt x="25793" y="368617"/>
                </a:lnTo>
                <a:close/>
              </a:path>
              <a:path w="340360" h="885189">
                <a:moveTo>
                  <a:pt x="316054" y="14414"/>
                </a:moveTo>
                <a:lnTo>
                  <a:pt x="37680" y="14414"/>
                </a:lnTo>
                <a:lnTo>
                  <a:pt x="325729" y="28638"/>
                </a:lnTo>
                <a:lnTo>
                  <a:pt x="311213" y="289814"/>
                </a:lnTo>
                <a:lnTo>
                  <a:pt x="289280" y="445058"/>
                </a:lnTo>
                <a:lnTo>
                  <a:pt x="303275" y="444119"/>
                </a:lnTo>
                <a:lnTo>
                  <a:pt x="324891" y="291160"/>
                </a:lnTo>
                <a:lnTo>
                  <a:pt x="340207" y="15608"/>
                </a:lnTo>
                <a:lnTo>
                  <a:pt x="316054" y="14414"/>
                </a:lnTo>
                <a:close/>
              </a:path>
              <a:path w="340360" h="885189">
                <a:moveTo>
                  <a:pt x="24422" y="0"/>
                </a:moveTo>
                <a:lnTo>
                  <a:pt x="17068" y="218948"/>
                </a:lnTo>
                <a:lnTo>
                  <a:pt x="26161" y="214198"/>
                </a:lnTo>
                <a:lnTo>
                  <a:pt x="30975" y="213880"/>
                </a:lnTo>
                <a:lnTo>
                  <a:pt x="37680" y="14414"/>
                </a:lnTo>
                <a:lnTo>
                  <a:pt x="316054" y="14414"/>
                </a:lnTo>
                <a:lnTo>
                  <a:pt x="309117" y="14071"/>
                </a:lnTo>
                <a:lnTo>
                  <a:pt x="30708" y="14071"/>
                </a:lnTo>
                <a:lnTo>
                  <a:pt x="31051" y="7213"/>
                </a:lnTo>
                <a:lnTo>
                  <a:pt x="170366" y="7213"/>
                </a:lnTo>
                <a:lnTo>
                  <a:pt x="24422" y="0"/>
                </a:lnTo>
                <a:close/>
              </a:path>
              <a:path w="340360" h="885189">
                <a:moveTo>
                  <a:pt x="170366" y="7213"/>
                </a:moveTo>
                <a:lnTo>
                  <a:pt x="31051" y="7213"/>
                </a:lnTo>
                <a:lnTo>
                  <a:pt x="30708" y="14071"/>
                </a:lnTo>
                <a:lnTo>
                  <a:pt x="309117" y="14071"/>
                </a:lnTo>
                <a:lnTo>
                  <a:pt x="170366" y="7213"/>
                </a:lnTo>
                <a:close/>
              </a:path>
              <a:path w="340360" h="885189">
                <a:moveTo>
                  <a:pt x="281292" y="599719"/>
                </a:moveTo>
                <a:lnTo>
                  <a:pt x="267423" y="599719"/>
                </a:lnTo>
                <a:lnTo>
                  <a:pt x="262864" y="632028"/>
                </a:lnTo>
                <a:lnTo>
                  <a:pt x="194335" y="884593"/>
                </a:lnTo>
                <a:lnTo>
                  <a:pt x="208572" y="884593"/>
                </a:lnTo>
                <a:lnTo>
                  <a:pt x="276339" y="634784"/>
                </a:lnTo>
                <a:lnTo>
                  <a:pt x="281292" y="599719"/>
                </a:lnTo>
                <a:close/>
              </a:path>
              <a:path w="340360" h="885189">
                <a:moveTo>
                  <a:pt x="16281" y="651903"/>
                </a:moveTo>
                <a:lnTo>
                  <a:pt x="2539" y="651903"/>
                </a:lnTo>
                <a:lnTo>
                  <a:pt x="0" y="727989"/>
                </a:lnTo>
                <a:lnTo>
                  <a:pt x="13969" y="720699"/>
                </a:lnTo>
                <a:lnTo>
                  <a:pt x="16281" y="651903"/>
                </a:lnTo>
                <a:close/>
              </a:path>
            </a:pathLst>
          </a:custGeom>
          <a:solidFill>
            <a:srgbClr val="298540"/>
          </a:solidFill>
        </p:spPr>
        <p:txBody>
          <a:bodyPr wrap="square" lIns="0" tIns="0" rIns="0" bIns="0" rtlCol="0"/>
          <a:lstStyle/>
          <a:p>
            <a:endParaRPr sz="2142"/>
          </a:p>
        </p:txBody>
      </p:sp>
      <p:sp>
        <p:nvSpPr>
          <p:cNvPr id="20" name="object 20"/>
          <p:cNvSpPr/>
          <p:nvPr/>
        </p:nvSpPr>
        <p:spPr>
          <a:xfrm>
            <a:off x="1565887" y="6201099"/>
            <a:ext cx="264300" cy="148547"/>
          </a:xfrm>
          <a:prstGeom prst="rect">
            <a:avLst/>
          </a:prstGeom>
          <a:blipFill>
            <a:blip r:embed="rId3" cstate="print"/>
            <a:stretch>
              <a:fillRect/>
            </a:stretch>
          </a:blipFill>
        </p:spPr>
        <p:txBody>
          <a:bodyPr wrap="square" lIns="0" tIns="0" rIns="0" bIns="0" rtlCol="0"/>
          <a:lstStyle/>
          <a:p>
            <a:endParaRPr sz="2142"/>
          </a:p>
        </p:txBody>
      </p:sp>
      <p:sp>
        <p:nvSpPr>
          <p:cNvPr id="21" name="object 21"/>
          <p:cNvSpPr/>
          <p:nvPr/>
        </p:nvSpPr>
        <p:spPr>
          <a:xfrm>
            <a:off x="1" y="6084840"/>
            <a:ext cx="1447096" cy="1402033"/>
          </a:xfrm>
          <a:custGeom>
            <a:avLst/>
            <a:gdLst/>
            <a:ahLst/>
            <a:cxnLst/>
            <a:rect l="l" t="t" r="r" b="b"/>
            <a:pathLst>
              <a:path w="1264285" h="1224914">
                <a:moveTo>
                  <a:pt x="1263834" y="224472"/>
                </a:moveTo>
                <a:lnTo>
                  <a:pt x="714514" y="224472"/>
                </a:lnTo>
                <a:lnTo>
                  <a:pt x="957351" y="259168"/>
                </a:lnTo>
                <a:lnTo>
                  <a:pt x="957351" y="876579"/>
                </a:lnTo>
                <a:lnTo>
                  <a:pt x="375996" y="1224508"/>
                </a:lnTo>
                <a:lnTo>
                  <a:pt x="426186" y="1224508"/>
                </a:lnTo>
                <a:lnTo>
                  <a:pt x="598106" y="1115555"/>
                </a:lnTo>
                <a:lnTo>
                  <a:pt x="1247567" y="1115555"/>
                </a:lnTo>
                <a:lnTo>
                  <a:pt x="1260436" y="675017"/>
                </a:lnTo>
                <a:lnTo>
                  <a:pt x="1262320" y="425259"/>
                </a:lnTo>
                <a:lnTo>
                  <a:pt x="1022108" y="425259"/>
                </a:lnTo>
                <a:lnTo>
                  <a:pt x="984643" y="385610"/>
                </a:lnTo>
                <a:lnTo>
                  <a:pt x="980401" y="321919"/>
                </a:lnTo>
                <a:lnTo>
                  <a:pt x="1003935" y="270611"/>
                </a:lnTo>
                <a:lnTo>
                  <a:pt x="1052931" y="245046"/>
                </a:lnTo>
                <a:lnTo>
                  <a:pt x="1086040" y="242836"/>
                </a:lnTo>
                <a:lnTo>
                  <a:pt x="1263696" y="242836"/>
                </a:lnTo>
                <a:lnTo>
                  <a:pt x="1263834" y="224472"/>
                </a:lnTo>
                <a:close/>
              </a:path>
              <a:path w="1264285" h="1224914">
                <a:moveTo>
                  <a:pt x="1247567" y="1115555"/>
                </a:moveTo>
                <a:lnTo>
                  <a:pt x="1002855" y="1115555"/>
                </a:lnTo>
                <a:lnTo>
                  <a:pt x="991133" y="1224508"/>
                </a:lnTo>
                <a:lnTo>
                  <a:pt x="1244384" y="1224508"/>
                </a:lnTo>
                <a:lnTo>
                  <a:pt x="1247567" y="1115555"/>
                </a:lnTo>
                <a:close/>
              </a:path>
              <a:path w="1264285" h="1224914">
                <a:moveTo>
                  <a:pt x="145542" y="252158"/>
                </a:moveTo>
                <a:lnTo>
                  <a:pt x="126707" y="258318"/>
                </a:lnTo>
                <a:lnTo>
                  <a:pt x="143814" y="305333"/>
                </a:lnTo>
                <a:lnTo>
                  <a:pt x="143814" y="350710"/>
                </a:lnTo>
                <a:lnTo>
                  <a:pt x="119761" y="379107"/>
                </a:lnTo>
                <a:lnTo>
                  <a:pt x="79540" y="406615"/>
                </a:lnTo>
                <a:lnTo>
                  <a:pt x="0" y="406615"/>
                </a:lnTo>
                <a:lnTo>
                  <a:pt x="0" y="580009"/>
                </a:lnTo>
                <a:lnTo>
                  <a:pt x="453338" y="354431"/>
                </a:lnTo>
                <a:lnTo>
                  <a:pt x="187172" y="354431"/>
                </a:lnTo>
                <a:lnTo>
                  <a:pt x="149707" y="314794"/>
                </a:lnTo>
                <a:lnTo>
                  <a:pt x="145542" y="252158"/>
                </a:lnTo>
                <a:close/>
              </a:path>
              <a:path w="1264285" h="1224914">
                <a:moveTo>
                  <a:pt x="1263696" y="242836"/>
                </a:moveTo>
                <a:lnTo>
                  <a:pt x="1086040" y="242836"/>
                </a:lnTo>
                <a:lnTo>
                  <a:pt x="1151636" y="276682"/>
                </a:lnTo>
                <a:lnTo>
                  <a:pt x="1168857" y="323977"/>
                </a:lnTo>
                <a:lnTo>
                  <a:pt x="1168857" y="369341"/>
                </a:lnTo>
                <a:lnTo>
                  <a:pt x="1144790" y="397751"/>
                </a:lnTo>
                <a:lnTo>
                  <a:pt x="1104582" y="425259"/>
                </a:lnTo>
                <a:lnTo>
                  <a:pt x="1262320" y="425259"/>
                </a:lnTo>
                <a:lnTo>
                  <a:pt x="1263696" y="242836"/>
                </a:lnTo>
                <a:close/>
              </a:path>
              <a:path w="1264285" h="1224914">
                <a:moveTo>
                  <a:pt x="1046581" y="0"/>
                </a:moveTo>
                <a:lnTo>
                  <a:pt x="858723" y="18415"/>
                </a:lnTo>
                <a:lnTo>
                  <a:pt x="305079" y="199872"/>
                </a:lnTo>
                <a:lnTo>
                  <a:pt x="316699" y="205867"/>
                </a:lnTo>
                <a:lnTo>
                  <a:pt x="333908" y="253149"/>
                </a:lnTo>
                <a:lnTo>
                  <a:pt x="333908" y="298513"/>
                </a:lnTo>
                <a:lnTo>
                  <a:pt x="309867" y="326936"/>
                </a:lnTo>
                <a:lnTo>
                  <a:pt x="269646" y="354431"/>
                </a:lnTo>
                <a:lnTo>
                  <a:pt x="453338" y="354431"/>
                </a:lnTo>
                <a:lnTo>
                  <a:pt x="714514" y="224472"/>
                </a:lnTo>
                <a:lnTo>
                  <a:pt x="1263834" y="224472"/>
                </a:lnTo>
                <a:lnTo>
                  <a:pt x="1264158" y="181584"/>
                </a:lnTo>
                <a:lnTo>
                  <a:pt x="1162367" y="39814"/>
                </a:lnTo>
                <a:lnTo>
                  <a:pt x="1046581" y="0"/>
                </a:lnTo>
                <a:close/>
              </a:path>
            </a:pathLst>
          </a:custGeom>
          <a:solidFill>
            <a:srgbClr val="10793E"/>
          </a:solidFill>
        </p:spPr>
        <p:txBody>
          <a:bodyPr wrap="square" lIns="0" tIns="0" rIns="0" bIns="0" rtlCol="0"/>
          <a:lstStyle/>
          <a:p>
            <a:endParaRPr sz="2142"/>
          </a:p>
        </p:txBody>
      </p:sp>
      <p:sp>
        <p:nvSpPr>
          <p:cNvPr id="22" name="object 22"/>
          <p:cNvSpPr/>
          <p:nvPr/>
        </p:nvSpPr>
        <p:spPr>
          <a:xfrm>
            <a:off x="4637537" y="4234796"/>
            <a:ext cx="273284" cy="297269"/>
          </a:xfrm>
          <a:custGeom>
            <a:avLst/>
            <a:gdLst/>
            <a:ahLst/>
            <a:cxnLst/>
            <a:rect l="l" t="t" r="r" b="b"/>
            <a:pathLst>
              <a:path w="238760" h="259714">
                <a:moveTo>
                  <a:pt x="105829" y="0"/>
                </a:moveTo>
                <a:lnTo>
                  <a:pt x="0" y="23152"/>
                </a:lnTo>
                <a:lnTo>
                  <a:pt x="7620" y="96050"/>
                </a:lnTo>
                <a:lnTo>
                  <a:pt x="46126" y="119976"/>
                </a:lnTo>
                <a:lnTo>
                  <a:pt x="51841" y="161645"/>
                </a:lnTo>
                <a:lnTo>
                  <a:pt x="34264" y="186893"/>
                </a:lnTo>
                <a:lnTo>
                  <a:pt x="17678" y="192392"/>
                </a:lnTo>
                <a:lnTo>
                  <a:pt x="24663" y="259181"/>
                </a:lnTo>
                <a:lnTo>
                  <a:pt x="238137" y="213690"/>
                </a:lnTo>
                <a:lnTo>
                  <a:pt x="214058" y="69138"/>
                </a:lnTo>
                <a:lnTo>
                  <a:pt x="113093" y="65405"/>
                </a:lnTo>
                <a:lnTo>
                  <a:pt x="105829" y="0"/>
                </a:lnTo>
                <a:close/>
              </a:path>
            </a:pathLst>
          </a:custGeom>
          <a:solidFill>
            <a:srgbClr val="10793E"/>
          </a:solidFill>
        </p:spPr>
        <p:txBody>
          <a:bodyPr wrap="square" lIns="0" tIns="0" rIns="0" bIns="0" rtlCol="0"/>
          <a:lstStyle/>
          <a:p>
            <a:endParaRPr sz="2142"/>
          </a:p>
        </p:txBody>
      </p:sp>
      <p:sp>
        <p:nvSpPr>
          <p:cNvPr id="23" name="object 23"/>
          <p:cNvSpPr/>
          <p:nvPr/>
        </p:nvSpPr>
        <p:spPr>
          <a:xfrm>
            <a:off x="4620443" y="4215710"/>
            <a:ext cx="308171" cy="335063"/>
          </a:xfrm>
          <a:custGeom>
            <a:avLst/>
            <a:gdLst/>
            <a:ahLst/>
            <a:cxnLst/>
            <a:rect l="l" t="t" r="r" b="b"/>
            <a:pathLst>
              <a:path w="269239" h="292735">
                <a:moveTo>
                  <a:pt x="32613" y="209067"/>
                </a:moveTo>
                <a:lnTo>
                  <a:pt x="19265" y="213486"/>
                </a:lnTo>
                <a:lnTo>
                  <a:pt x="27520" y="292480"/>
                </a:lnTo>
                <a:lnTo>
                  <a:pt x="105518" y="275856"/>
                </a:lnTo>
                <a:lnTo>
                  <a:pt x="39598" y="275856"/>
                </a:lnTo>
                <a:lnTo>
                  <a:pt x="32613" y="209067"/>
                </a:lnTo>
                <a:close/>
              </a:path>
              <a:path w="269239" h="292735">
                <a:moveTo>
                  <a:pt x="134580" y="16675"/>
                </a:moveTo>
                <a:lnTo>
                  <a:pt x="120764" y="16675"/>
                </a:lnTo>
                <a:lnTo>
                  <a:pt x="128028" y="82080"/>
                </a:lnTo>
                <a:lnTo>
                  <a:pt x="228993" y="85813"/>
                </a:lnTo>
                <a:lnTo>
                  <a:pt x="253072" y="230365"/>
                </a:lnTo>
                <a:lnTo>
                  <a:pt x="39598" y="275856"/>
                </a:lnTo>
                <a:lnTo>
                  <a:pt x="105518" y="275856"/>
                </a:lnTo>
                <a:lnTo>
                  <a:pt x="268782" y="241058"/>
                </a:lnTo>
                <a:lnTo>
                  <a:pt x="240690" y="72504"/>
                </a:lnTo>
                <a:lnTo>
                  <a:pt x="140373" y="68795"/>
                </a:lnTo>
                <a:lnTo>
                  <a:pt x="134580" y="16675"/>
                </a:lnTo>
                <a:close/>
              </a:path>
              <a:path w="269239" h="292735">
                <a:moveTo>
                  <a:pt x="22208" y="109410"/>
                </a:moveTo>
                <a:lnTo>
                  <a:pt x="17221" y="109410"/>
                </a:lnTo>
                <a:lnTo>
                  <a:pt x="22555" y="112725"/>
                </a:lnTo>
                <a:lnTo>
                  <a:pt x="22208" y="109410"/>
                </a:lnTo>
                <a:close/>
              </a:path>
              <a:path w="269239" h="292735">
                <a:moveTo>
                  <a:pt x="39607" y="34429"/>
                </a:moveTo>
                <a:lnTo>
                  <a:pt x="7467" y="34429"/>
                </a:lnTo>
                <a:lnTo>
                  <a:pt x="635" y="35140"/>
                </a:lnTo>
                <a:lnTo>
                  <a:pt x="8432" y="109791"/>
                </a:lnTo>
                <a:lnTo>
                  <a:pt x="17221" y="109410"/>
                </a:lnTo>
                <a:lnTo>
                  <a:pt x="22208" y="109410"/>
                </a:lnTo>
                <a:lnTo>
                  <a:pt x="14935" y="39827"/>
                </a:lnTo>
                <a:lnTo>
                  <a:pt x="39607" y="34429"/>
                </a:lnTo>
                <a:close/>
              </a:path>
              <a:path w="269239" h="292735">
                <a:moveTo>
                  <a:pt x="132727" y="0"/>
                </a:moveTo>
                <a:lnTo>
                  <a:pt x="0" y="29032"/>
                </a:lnTo>
                <a:lnTo>
                  <a:pt x="635" y="35140"/>
                </a:lnTo>
                <a:lnTo>
                  <a:pt x="7467" y="34429"/>
                </a:lnTo>
                <a:lnTo>
                  <a:pt x="39607" y="34429"/>
                </a:lnTo>
                <a:lnTo>
                  <a:pt x="120764" y="16675"/>
                </a:lnTo>
                <a:lnTo>
                  <a:pt x="134580" y="16675"/>
                </a:lnTo>
                <a:lnTo>
                  <a:pt x="132727" y="0"/>
                </a:lnTo>
                <a:close/>
              </a:path>
            </a:pathLst>
          </a:custGeom>
          <a:solidFill>
            <a:srgbClr val="298540"/>
          </a:solidFill>
        </p:spPr>
        <p:txBody>
          <a:bodyPr wrap="square" lIns="0" tIns="0" rIns="0" bIns="0" rtlCol="0"/>
          <a:lstStyle/>
          <a:p>
            <a:endParaRPr sz="2142"/>
          </a:p>
        </p:txBody>
      </p:sp>
      <p:sp>
        <p:nvSpPr>
          <p:cNvPr id="24" name="object 24"/>
          <p:cNvSpPr/>
          <p:nvPr/>
        </p:nvSpPr>
        <p:spPr>
          <a:xfrm>
            <a:off x="2717501" y="7035197"/>
            <a:ext cx="324888" cy="356141"/>
          </a:xfrm>
          <a:custGeom>
            <a:avLst/>
            <a:gdLst/>
            <a:ahLst/>
            <a:cxnLst/>
            <a:rect l="l" t="t" r="r" b="b"/>
            <a:pathLst>
              <a:path w="283844" h="311150">
                <a:moveTo>
                  <a:pt x="226060" y="0"/>
                </a:moveTo>
                <a:lnTo>
                  <a:pt x="127660" y="8216"/>
                </a:lnTo>
                <a:lnTo>
                  <a:pt x="29476" y="22237"/>
                </a:lnTo>
                <a:lnTo>
                  <a:pt x="21513" y="97358"/>
                </a:lnTo>
                <a:lnTo>
                  <a:pt x="0" y="226377"/>
                </a:lnTo>
                <a:lnTo>
                  <a:pt x="171958" y="310730"/>
                </a:lnTo>
                <a:lnTo>
                  <a:pt x="248373" y="281622"/>
                </a:lnTo>
                <a:lnTo>
                  <a:pt x="283273" y="278980"/>
                </a:lnTo>
                <a:lnTo>
                  <a:pt x="161683" y="143078"/>
                </a:lnTo>
                <a:lnTo>
                  <a:pt x="226060" y="0"/>
                </a:lnTo>
                <a:close/>
              </a:path>
            </a:pathLst>
          </a:custGeom>
          <a:solidFill>
            <a:srgbClr val="10793E"/>
          </a:solidFill>
        </p:spPr>
        <p:txBody>
          <a:bodyPr wrap="square" lIns="0" tIns="0" rIns="0" bIns="0" rtlCol="0"/>
          <a:lstStyle/>
          <a:p>
            <a:endParaRPr sz="2142"/>
          </a:p>
        </p:txBody>
      </p:sp>
      <p:sp>
        <p:nvSpPr>
          <p:cNvPr id="25" name="object 25"/>
          <p:cNvSpPr/>
          <p:nvPr/>
        </p:nvSpPr>
        <p:spPr>
          <a:xfrm>
            <a:off x="2714797" y="7018798"/>
            <a:ext cx="340151" cy="389575"/>
          </a:xfrm>
          <a:custGeom>
            <a:avLst/>
            <a:gdLst/>
            <a:ahLst/>
            <a:cxnLst/>
            <a:rect l="l" t="t" r="r" b="b"/>
            <a:pathLst>
              <a:path w="297180" h="340360">
                <a:moveTo>
                  <a:pt x="234861" y="0"/>
                </a:moveTo>
                <a:lnTo>
                  <a:pt x="128460" y="8890"/>
                </a:lnTo>
                <a:lnTo>
                  <a:pt x="33324" y="22479"/>
                </a:lnTo>
                <a:lnTo>
                  <a:pt x="31826" y="36563"/>
                </a:lnTo>
                <a:lnTo>
                  <a:pt x="130009" y="22542"/>
                </a:lnTo>
                <a:lnTo>
                  <a:pt x="228409" y="14325"/>
                </a:lnTo>
                <a:lnTo>
                  <a:pt x="234861" y="0"/>
                </a:lnTo>
                <a:close/>
              </a:path>
              <a:path w="297180" h="340360">
                <a:moveTo>
                  <a:pt x="2362" y="240703"/>
                </a:moveTo>
                <a:lnTo>
                  <a:pt x="0" y="254850"/>
                </a:lnTo>
                <a:lnTo>
                  <a:pt x="173621" y="340017"/>
                </a:lnTo>
                <a:lnTo>
                  <a:pt x="212890" y="325056"/>
                </a:lnTo>
                <a:lnTo>
                  <a:pt x="174307" y="325056"/>
                </a:lnTo>
                <a:lnTo>
                  <a:pt x="2362" y="240703"/>
                </a:lnTo>
                <a:close/>
              </a:path>
              <a:path w="297180" h="340360">
                <a:moveTo>
                  <a:pt x="285622" y="293306"/>
                </a:moveTo>
                <a:lnTo>
                  <a:pt x="250723" y="295948"/>
                </a:lnTo>
                <a:lnTo>
                  <a:pt x="174307" y="325056"/>
                </a:lnTo>
                <a:lnTo>
                  <a:pt x="212890" y="325056"/>
                </a:lnTo>
                <a:lnTo>
                  <a:pt x="253758" y="309486"/>
                </a:lnTo>
                <a:lnTo>
                  <a:pt x="297167" y="306197"/>
                </a:lnTo>
                <a:lnTo>
                  <a:pt x="285622" y="293306"/>
                </a:lnTo>
                <a:close/>
              </a:path>
            </a:pathLst>
          </a:custGeom>
          <a:solidFill>
            <a:srgbClr val="298540"/>
          </a:solidFill>
        </p:spPr>
        <p:txBody>
          <a:bodyPr wrap="square" lIns="0" tIns="0" rIns="0" bIns="0" rtlCol="0"/>
          <a:lstStyle/>
          <a:p>
            <a:endParaRPr sz="2142"/>
          </a:p>
        </p:txBody>
      </p:sp>
      <p:sp>
        <p:nvSpPr>
          <p:cNvPr id="26" name="object 26"/>
          <p:cNvSpPr/>
          <p:nvPr/>
        </p:nvSpPr>
        <p:spPr>
          <a:xfrm>
            <a:off x="2966306" y="7426230"/>
            <a:ext cx="85038" cy="60326"/>
          </a:xfrm>
          <a:custGeom>
            <a:avLst/>
            <a:gdLst/>
            <a:ahLst/>
            <a:cxnLst/>
            <a:rect l="l" t="t" r="r" b="b"/>
            <a:pathLst>
              <a:path w="74294" h="52704">
                <a:moveTo>
                  <a:pt x="74066" y="0"/>
                </a:moveTo>
                <a:lnTo>
                  <a:pt x="22161" y="1917"/>
                </a:lnTo>
                <a:lnTo>
                  <a:pt x="0" y="52577"/>
                </a:lnTo>
                <a:lnTo>
                  <a:pt x="40411" y="52577"/>
                </a:lnTo>
                <a:lnTo>
                  <a:pt x="74066" y="0"/>
                </a:lnTo>
                <a:close/>
              </a:path>
            </a:pathLst>
          </a:custGeom>
          <a:solidFill>
            <a:srgbClr val="10793E"/>
          </a:solidFill>
        </p:spPr>
        <p:txBody>
          <a:bodyPr wrap="square" lIns="0" tIns="0" rIns="0" bIns="0" rtlCol="0"/>
          <a:lstStyle/>
          <a:p>
            <a:endParaRPr sz="2142"/>
          </a:p>
        </p:txBody>
      </p:sp>
      <p:sp>
        <p:nvSpPr>
          <p:cNvPr id="27" name="object 27"/>
          <p:cNvSpPr/>
          <p:nvPr/>
        </p:nvSpPr>
        <p:spPr>
          <a:xfrm>
            <a:off x="2681684" y="7410114"/>
            <a:ext cx="380126" cy="76316"/>
          </a:xfrm>
          <a:custGeom>
            <a:avLst/>
            <a:gdLst/>
            <a:ahLst/>
            <a:cxnLst/>
            <a:rect l="l" t="t" r="r" b="b"/>
            <a:pathLst>
              <a:path w="332105" h="66675">
                <a:moveTo>
                  <a:pt x="331723" y="0"/>
                </a:moveTo>
                <a:lnTo>
                  <a:pt x="261696" y="2590"/>
                </a:lnTo>
                <a:lnTo>
                  <a:pt x="233667" y="66649"/>
                </a:lnTo>
                <a:lnTo>
                  <a:pt x="248653" y="66649"/>
                </a:lnTo>
                <a:lnTo>
                  <a:pt x="270814" y="16001"/>
                </a:lnTo>
                <a:lnTo>
                  <a:pt x="322719" y="14071"/>
                </a:lnTo>
                <a:lnTo>
                  <a:pt x="331723" y="0"/>
                </a:lnTo>
                <a:close/>
              </a:path>
              <a:path w="332105" h="66675">
                <a:moveTo>
                  <a:pt x="711" y="64173"/>
                </a:moveTo>
                <a:lnTo>
                  <a:pt x="0" y="66649"/>
                </a:lnTo>
                <a:lnTo>
                  <a:pt x="6184" y="66649"/>
                </a:lnTo>
                <a:lnTo>
                  <a:pt x="1841" y="64287"/>
                </a:lnTo>
                <a:lnTo>
                  <a:pt x="711" y="64173"/>
                </a:lnTo>
                <a:close/>
              </a:path>
            </a:pathLst>
          </a:custGeom>
          <a:solidFill>
            <a:srgbClr val="298540"/>
          </a:solidFill>
        </p:spPr>
        <p:txBody>
          <a:bodyPr wrap="square" lIns="0" tIns="0" rIns="0" bIns="0" rtlCol="0"/>
          <a:lstStyle/>
          <a:p>
            <a:endParaRPr sz="2142"/>
          </a:p>
        </p:txBody>
      </p:sp>
      <p:sp>
        <p:nvSpPr>
          <p:cNvPr id="28" name="object 28"/>
          <p:cNvSpPr/>
          <p:nvPr/>
        </p:nvSpPr>
        <p:spPr>
          <a:xfrm>
            <a:off x="3485894" y="2728668"/>
            <a:ext cx="772608" cy="4757754"/>
          </a:xfrm>
          <a:custGeom>
            <a:avLst/>
            <a:gdLst/>
            <a:ahLst/>
            <a:cxnLst/>
            <a:rect l="l" t="t" r="r" b="b"/>
            <a:pathLst>
              <a:path w="675004" h="4156710">
                <a:moveTo>
                  <a:pt x="533361" y="3103156"/>
                </a:moveTo>
                <a:lnTo>
                  <a:pt x="428294" y="3103156"/>
                </a:lnTo>
                <a:lnTo>
                  <a:pt x="498462" y="3115906"/>
                </a:lnTo>
                <a:lnTo>
                  <a:pt x="532650" y="3135439"/>
                </a:lnTo>
                <a:lnTo>
                  <a:pt x="533361" y="3118891"/>
                </a:lnTo>
                <a:lnTo>
                  <a:pt x="533361" y="3103156"/>
                </a:lnTo>
                <a:close/>
              </a:path>
              <a:path w="675004" h="4156710">
                <a:moveTo>
                  <a:pt x="533361" y="2854680"/>
                </a:moveTo>
                <a:lnTo>
                  <a:pt x="457834" y="2854680"/>
                </a:lnTo>
                <a:lnTo>
                  <a:pt x="453872" y="3000933"/>
                </a:lnTo>
                <a:lnTo>
                  <a:pt x="420141" y="3104959"/>
                </a:lnTo>
                <a:lnTo>
                  <a:pt x="428294" y="3103156"/>
                </a:lnTo>
                <a:lnTo>
                  <a:pt x="533361" y="3103156"/>
                </a:lnTo>
                <a:lnTo>
                  <a:pt x="533361" y="2854680"/>
                </a:lnTo>
                <a:close/>
              </a:path>
              <a:path w="675004" h="4156710">
                <a:moveTo>
                  <a:pt x="387077" y="729881"/>
                </a:moveTo>
                <a:lnTo>
                  <a:pt x="318719" y="729881"/>
                </a:lnTo>
                <a:lnTo>
                  <a:pt x="412699" y="788631"/>
                </a:lnTo>
                <a:lnTo>
                  <a:pt x="416661" y="817613"/>
                </a:lnTo>
                <a:lnTo>
                  <a:pt x="459054" y="832180"/>
                </a:lnTo>
                <a:lnTo>
                  <a:pt x="521004" y="932840"/>
                </a:lnTo>
                <a:lnTo>
                  <a:pt x="521004" y="1092060"/>
                </a:lnTo>
                <a:lnTo>
                  <a:pt x="472198" y="1321066"/>
                </a:lnTo>
                <a:lnTo>
                  <a:pt x="435305" y="1391170"/>
                </a:lnTo>
                <a:lnTo>
                  <a:pt x="436422" y="1448219"/>
                </a:lnTo>
                <a:lnTo>
                  <a:pt x="460527" y="1463294"/>
                </a:lnTo>
                <a:lnTo>
                  <a:pt x="472503" y="1551127"/>
                </a:lnTo>
                <a:lnTo>
                  <a:pt x="445858" y="1589608"/>
                </a:lnTo>
                <a:lnTo>
                  <a:pt x="505904" y="1692998"/>
                </a:lnTo>
                <a:lnTo>
                  <a:pt x="517474" y="1804835"/>
                </a:lnTo>
                <a:lnTo>
                  <a:pt x="485165" y="1858683"/>
                </a:lnTo>
                <a:lnTo>
                  <a:pt x="468909" y="2169007"/>
                </a:lnTo>
                <a:lnTo>
                  <a:pt x="480237" y="2180983"/>
                </a:lnTo>
                <a:lnTo>
                  <a:pt x="461378" y="2395969"/>
                </a:lnTo>
                <a:lnTo>
                  <a:pt x="476465" y="2599575"/>
                </a:lnTo>
                <a:lnTo>
                  <a:pt x="453758" y="2625305"/>
                </a:lnTo>
                <a:lnTo>
                  <a:pt x="461390" y="2836545"/>
                </a:lnTo>
                <a:lnTo>
                  <a:pt x="456488" y="2854731"/>
                </a:lnTo>
                <a:lnTo>
                  <a:pt x="457834" y="2854680"/>
                </a:lnTo>
                <a:lnTo>
                  <a:pt x="533361" y="2854680"/>
                </a:lnTo>
                <a:lnTo>
                  <a:pt x="533361" y="2831960"/>
                </a:lnTo>
                <a:lnTo>
                  <a:pt x="544601" y="2205977"/>
                </a:lnTo>
                <a:lnTo>
                  <a:pt x="572731" y="2185885"/>
                </a:lnTo>
                <a:lnTo>
                  <a:pt x="630783" y="2113318"/>
                </a:lnTo>
                <a:lnTo>
                  <a:pt x="674687" y="1919389"/>
                </a:lnTo>
                <a:lnTo>
                  <a:pt x="604939" y="1746872"/>
                </a:lnTo>
                <a:lnTo>
                  <a:pt x="511047" y="1607896"/>
                </a:lnTo>
                <a:lnTo>
                  <a:pt x="507212" y="1465935"/>
                </a:lnTo>
                <a:lnTo>
                  <a:pt x="537197" y="1417218"/>
                </a:lnTo>
                <a:lnTo>
                  <a:pt x="566788" y="914095"/>
                </a:lnTo>
                <a:lnTo>
                  <a:pt x="501599" y="801789"/>
                </a:lnTo>
                <a:lnTo>
                  <a:pt x="387077" y="729881"/>
                </a:lnTo>
                <a:close/>
              </a:path>
              <a:path w="675004" h="4156710">
                <a:moveTo>
                  <a:pt x="150596" y="625348"/>
                </a:moveTo>
                <a:lnTo>
                  <a:pt x="149313" y="656234"/>
                </a:lnTo>
                <a:lnTo>
                  <a:pt x="294195" y="675373"/>
                </a:lnTo>
                <a:lnTo>
                  <a:pt x="289128" y="731177"/>
                </a:lnTo>
                <a:lnTo>
                  <a:pt x="318719" y="729881"/>
                </a:lnTo>
                <a:lnTo>
                  <a:pt x="387077" y="729881"/>
                </a:lnTo>
                <a:lnTo>
                  <a:pt x="339788" y="700189"/>
                </a:lnTo>
                <a:lnTo>
                  <a:pt x="335364" y="636790"/>
                </a:lnTo>
                <a:lnTo>
                  <a:pt x="240220" y="636790"/>
                </a:lnTo>
                <a:lnTo>
                  <a:pt x="150596" y="625348"/>
                </a:lnTo>
                <a:close/>
              </a:path>
              <a:path w="675004" h="4156710">
                <a:moveTo>
                  <a:pt x="150418" y="511073"/>
                </a:moveTo>
                <a:lnTo>
                  <a:pt x="150647" y="522630"/>
                </a:lnTo>
                <a:lnTo>
                  <a:pt x="257467" y="537591"/>
                </a:lnTo>
                <a:lnTo>
                  <a:pt x="240220" y="636790"/>
                </a:lnTo>
                <a:lnTo>
                  <a:pt x="335364" y="636790"/>
                </a:lnTo>
                <a:lnTo>
                  <a:pt x="328333" y="536041"/>
                </a:lnTo>
                <a:lnTo>
                  <a:pt x="328811" y="525043"/>
                </a:lnTo>
                <a:lnTo>
                  <a:pt x="259486" y="525043"/>
                </a:lnTo>
                <a:lnTo>
                  <a:pt x="150418" y="511073"/>
                </a:lnTo>
                <a:close/>
              </a:path>
              <a:path w="675004" h="4156710">
                <a:moveTo>
                  <a:pt x="263740" y="0"/>
                </a:moveTo>
                <a:lnTo>
                  <a:pt x="213982" y="34036"/>
                </a:lnTo>
                <a:lnTo>
                  <a:pt x="204114" y="34036"/>
                </a:lnTo>
                <a:lnTo>
                  <a:pt x="234124" y="109067"/>
                </a:lnTo>
                <a:lnTo>
                  <a:pt x="191147" y="226288"/>
                </a:lnTo>
                <a:lnTo>
                  <a:pt x="145237" y="243840"/>
                </a:lnTo>
                <a:lnTo>
                  <a:pt x="146367" y="301663"/>
                </a:lnTo>
                <a:lnTo>
                  <a:pt x="275462" y="325310"/>
                </a:lnTo>
                <a:lnTo>
                  <a:pt x="259486" y="525043"/>
                </a:lnTo>
                <a:lnTo>
                  <a:pt x="328811" y="525043"/>
                </a:lnTo>
                <a:lnTo>
                  <a:pt x="338388" y="304927"/>
                </a:lnTo>
                <a:lnTo>
                  <a:pt x="297357" y="304927"/>
                </a:lnTo>
                <a:lnTo>
                  <a:pt x="200494" y="296113"/>
                </a:lnTo>
                <a:lnTo>
                  <a:pt x="217754" y="192582"/>
                </a:lnTo>
                <a:lnTo>
                  <a:pt x="342529" y="192582"/>
                </a:lnTo>
                <a:lnTo>
                  <a:pt x="263740" y="0"/>
                </a:lnTo>
                <a:close/>
              </a:path>
              <a:path w="675004" h="4156710">
                <a:moveTo>
                  <a:pt x="342529" y="192582"/>
                </a:moveTo>
                <a:lnTo>
                  <a:pt x="217754" y="192582"/>
                </a:lnTo>
                <a:lnTo>
                  <a:pt x="297357" y="205854"/>
                </a:lnTo>
                <a:lnTo>
                  <a:pt x="297357" y="304927"/>
                </a:lnTo>
                <a:lnTo>
                  <a:pt x="338388" y="304927"/>
                </a:lnTo>
                <a:lnTo>
                  <a:pt x="343204" y="194233"/>
                </a:lnTo>
                <a:lnTo>
                  <a:pt x="342529" y="192582"/>
                </a:lnTo>
                <a:close/>
              </a:path>
              <a:path w="675004" h="4156710">
                <a:moveTo>
                  <a:pt x="39789" y="4096969"/>
                </a:moveTo>
                <a:lnTo>
                  <a:pt x="9385" y="4136466"/>
                </a:lnTo>
                <a:lnTo>
                  <a:pt x="0" y="4156697"/>
                </a:lnTo>
                <a:lnTo>
                  <a:pt x="128117" y="4156697"/>
                </a:lnTo>
                <a:lnTo>
                  <a:pt x="163410" y="4115943"/>
                </a:lnTo>
                <a:lnTo>
                  <a:pt x="203627" y="4100068"/>
                </a:lnTo>
                <a:lnTo>
                  <a:pt x="44081" y="4100068"/>
                </a:lnTo>
                <a:lnTo>
                  <a:pt x="39789" y="4096969"/>
                </a:lnTo>
                <a:close/>
              </a:path>
              <a:path w="675004" h="4156710">
                <a:moveTo>
                  <a:pt x="516496" y="3515067"/>
                </a:moveTo>
                <a:lnTo>
                  <a:pt x="417017" y="3530142"/>
                </a:lnTo>
                <a:lnTo>
                  <a:pt x="431545" y="3625430"/>
                </a:lnTo>
                <a:lnTo>
                  <a:pt x="431545" y="3837813"/>
                </a:lnTo>
                <a:lnTo>
                  <a:pt x="339356" y="3918483"/>
                </a:lnTo>
                <a:lnTo>
                  <a:pt x="163614" y="4030662"/>
                </a:lnTo>
                <a:lnTo>
                  <a:pt x="44081" y="4100068"/>
                </a:lnTo>
                <a:lnTo>
                  <a:pt x="203627" y="4100068"/>
                </a:lnTo>
                <a:lnTo>
                  <a:pt x="448563" y="4003382"/>
                </a:lnTo>
                <a:lnTo>
                  <a:pt x="496303" y="3989730"/>
                </a:lnTo>
                <a:lnTo>
                  <a:pt x="516496" y="3515067"/>
                </a:lnTo>
                <a:close/>
              </a:path>
            </a:pathLst>
          </a:custGeom>
          <a:solidFill>
            <a:srgbClr val="10793E"/>
          </a:solidFill>
        </p:spPr>
        <p:txBody>
          <a:bodyPr wrap="square" lIns="0" tIns="0" rIns="0" bIns="0" rtlCol="0"/>
          <a:lstStyle/>
          <a:p>
            <a:endParaRPr sz="2142"/>
          </a:p>
        </p:txBody>
      </p:sp>
      <p:sp>
        <p:nvSpPr>
          <p:cNvPr id="29" name="object 29"/>
          <p:cNvSpPr/>
          <p:nvPr/>
        </p:nvSpPr>
        <p:spPr>
          <a:xfrm>
            <a:off x="3468567" y="2719583"/>
            <a:ext cx="806042" cy="4767203"/>
          </a:xfrm>
          <a:custGeom>
            <a:avLst/>
            <a:gdLst/>
            <a:ahLst/>
            <a:cxnLst/>
            <a:rect l="l" t="t" r="r" b="b"/>
            <a:pathLst>
              <a:path w="704214" h="4164965">
                <a:moveTo>
                  <a:pt x="290474" y="0"/>
                </a:moveTo>
                <a:lnTo>
                  <a:pt x="278879" y="7937"/>
                </a:lnTo>
                <a:lnTo>
                  <a:pt x="358355" y="202184"/>
                </a:lnTo>
                <a:lnTo>
                  <a:pt x="343484" y="543979"/>
                </a:lnTo>
                <a:lnTo>
                  <a:pt x="354939" y="708126"/>
                </a:lnTo>
                <a:lnTo>
                  <a:pt x="516737" y="809726"/>
                </a:lnTo>
                <a:lnTo>
                  <a:pt x="581939" y="922032"/>
                </a:lnTo>
                <a:lnTo>
                  <a:pt x="552348" y="1425155"/>
                </a:lnTo>
                <a:lnTo>
                  <a:pt x="522363" y="1473885"/>
                </a:lnTo>
                <a:lnTo>
                  <a:pt x="526186" y="1615846"/>
                </a:lnTo>
                <a:lnTo>
                  <a:pt x="620090" y="1754809"/>
                </a:lnTo>
                <a:lnTo>
                  <a:pt x="689838" y="1927326"/>
                </a:lnTo>
                <a:lnTo>
                  <a:pt x="645934" y="2121255"/>
                </a:lnTo>
                <a:lnTo>
                  <a:pt x="587883" y="2193823"/>
                </a:lnTo>
                <a:lnTo>
                  <a:pt x="559752" y="2213914"/>
                </a:lnTo>
                <a:lnTo>
                  <a:pt x="548500" y="2839897"/>
                </a:lnTo>
                <a:lnTo>
                  <a:pt x="548487" y="3127121"/>
                </a:lnTo>
                <a:lnTo>
                  <a:pt x="547789" y="3143377"/>
                </a:lnTo>
                <a:lnTo>
                  <a:pt x="561225" y="3151047"/>
                </a:lnTo>
                <a:lnTo>
                  <a:pt x="562241" y="3127121"/>
                </a:lnTo>
                <a:lnTo>
                  <a:pt x="562243" y="2839897"/>
                </a:lnTo>
                <a:lnTo>
                  <a:pt x="573354" y="2221077"/>
                </a:lnTo>
                <a:lnTo>
                  <a:pt x="597408" y="2203894"/>
                </a:lnTo>
                <a:lnTo>
                  <a:pt x="658634" y="2127364"/>
                </a:lnTo>
                <a:lnTo>
                  <a:pt x="704176" y="1926183"/>
                </a:lnTo>
                <a:lnTo>
                  <a:pt x="632282" y="1748332"/>
                </a:lnTo>
                <a:lnTo>
                  <a:pt x="539813" y="1611477"/>
                </a:lnTo>
                <a:lnTo>
                  <a:pt x="536206" y="1477606"/>
                </a:lnTo>
                <a:lnTo>
                  <a:pt x="565848" y="1429423"/>
                </a:lnTo>
                <a:lnTo>
                  <a:pt x="595884" y="918705"/>
                </a:lnTo>
                <a:lnTo>
                  <a:pt x="526910" y="799896"/>
                </a:lnTo>
                <a:lnTo>
                  <a:pt x="368160" y="700201"/>
                </a:lnTo>
                <a:lnTo>
                  <a:pt x="357238" y="543801"/>
                </a:lnTo>
                <a:lnTo>
                  <a:pt x="372198" y="199771"/>
                </a:lnTo>
                <a:lnTo>
                  <a:pt x="290474" y="0"/>
                </a:lnTo>
                <a:close/>
              </a:path>
              <a:path w="704214" h="4164965">
                <a:moveTo>
                  <a:pt x="468896" y="2633243"/>
                </a:moveTo>
                <a:lnTo>
                  <a:pt x="455701" y="2648216"/>
                </a:lnTo>
                <a:lnTo>
                  <a:pt x="462737" y="2842907"/>
                </a:lnTo>
                <a:lnTo>
                  <a:pt x="457238" y="2863278"/>
                </a:lnTo>
                <a:lnTo>
                  <a:pt x="471639" y="2862668"/>
                </a:lnTo>
                <a:lnTo>
                  <a:pt x="476542" y="2844482"/>
                </a:lnTo>
                <a:lnTo>
                  <a:pt x="468896" y="2633243"/>
                </a:lnTo>
                <a:close/>
              </a:path>
              <a:path w="704214" h="4164965">
                <a:moveTo>
                  <a:pt x="500316" y="1866633"/>
                </a:moveTo>
                <a:lnTo>
                  <a:pt x="485241" y="1891741"/>
                </a:lnTo>
                <a:lnTo>
                  <a:pt x="471017" y="2163203"/>
                </a:lnTo>
                <a:lnTo>
                  <a:pt x="484047" y="2176957"/>
                </a:lnTo>
                <a:lnTo>
                  <a:pt x="500316" y="1866633"/>
                </a:lnTo>
                <a:close/>
              </a:path>
              <a:path w="704214" h="4164965">
                <a:moveTo>
                  <a:pt x="160375" y="251790"/>
                </a:moveTo>
                <a:lnTo>
                  <a:pt x="146735" y="256997"/>
                </a:lnTo>
                <a:lnTo>
                  <a:pt x="147713" y="307073"/>
                </a:lnTo>
                <a:lnTo>
                  <a:pt x="161505" y="309600"/>
                </a:lnTo>
                <a:lnTo>
                  <a:pt x="160375" y="251790"/>
                </a:lnTo>
                <a:close/>
              </a:path>
              <a:path w="704214" h="4164965">
                <a:moveTo>
                  <a:pt x="151790" y="517258"/>
                </a:moveTo>
                <a:lnTo>
                  <a:pt x="152019" y="528650"/>
                </a:lnTo>
                <a:lnTo>
                  <a:pt x="165785" y="530580"/>
                </a:lnTo>
                <a:lnTo>
                  <a:pt x="165557" y="519023"/>
                </a:lnTo>
                <a:lnTo>
                  <a:pt x="151790" y="517258"/>
                </a:lnTo>
                <a:close/>
              </a:path>
              <a:path w="704214" h="4164965">
                <a:moveTo>
                  <a:pt x="152069" y="631532"/>
                </a:moveTo>
                <a:lnTo>
                  <a:pt x="150787" y="662368"/>
                </a:lnTo>
                <a:lnTo>
                  <a:pt x="164452" y="664184"/>
                </a:lnTo>
                <a:lnTo>
                  <a:pt x="165747" y="633285"/>
                </a:lnTo>
                <a:lnTo>
                  <a:pt x="152069" y="631532"/>
                </a:lnTo>
                <a:close/>
              </a:path>
              <a:path w="704214" h="4164965">
                <a:moveTo>
                  <a:pt x="545477" y="3520909"/>
                </a:moveTo>
                <a:lnTo>
                  <a:pt x="531647" y="3523005"/>
                </a:lnTo>
                <a:lnTo>
                  <a:pt x="511441" y="3997667"/>
                </a:lnTo>
                <a:lnTo>
                  <a:pt x="463702" y="4011320"/>
                </a:lnTo>
                <a:lnTo>
                  <a:pt x="178549" y="4123880"/>
                </a:lnTo>
                <a:lnTo>
                  <a:pt x="143268" y="4164634"/>
                </a:lnTo>
                <a:lnTo>
                  <a:pt x="161442" y="4164634"/>
                </a:lnTo>
                <a:lnTo>
                  <a:pt x="186715" y="4135412"/>
                </a:lnTo>
                <a:lnTo>
                  <a:pt x="468122" y="4024337"/>
                </a:lnTo>
                <a:lnTo>
                  <a:pt x="524751" y="4008158"/>
                </a:lnTo>
                <a:lnTo>
                  <a:pt x="545477" y="3520909"/>
                </a:lnTo>
                <a:close/>
              </a:path>
              <a:path w="704214" h="4164965">
                <a:moveTo>
                  <a:pt x="43789" y="4096854"/>
                </a:moveTo>
                <a:lnTo>
                  <a:pt x="12725" y="4137240"/>
                </a:lnTo>
                <a:lnTo>
                  <a:pt x="0" y="4164634"/>
                </a:lnTo>
                <a:lnTo>
                  <a:pt x="15138" y="4164634"/>
                </a:lnTo>
                <a:lnTo>
                  <a:pt x="24523" y="4144403"/>
                </a:lnTo>
                <a:lnTo>
                  <a:pt x="54927" y="4104906"/>
                </a:lnTo>
                <a:lnTo>
                  <a:pt x="43789" y="4096854"/>
                </a:lnTo>
                <a:close/>
              </a:path>
            </a:pathLst>
          </a:custGeom>
          <a:solidFill>
            <a:srgbClr val="298540"/>
          </a:solidFill>
        </p:spPr>
        <p:txBody>
          <a:bodyPr wrap="square" lIns="0" tIns="0" rIns="0" bIns="0" rtlCol="0"/>
          <a:lstStyle/>
          <a:p>
            <a:endParaRPr sz="2142"/>
          </a:p>
        </p:txBody>
      </p:sp>
      <p:sp>
        <p:nvSpPr>
          <p:cNvPr id="30" name="object 30"/>
          <p:cNvSpPr/>
          <p:nvPr/>
        </p:nvSpPr>
        <p:spPr>
          <a:xfrm>
            <a:off x="3548125" y="3311795"/>
            <a:ext cx="232480" cy="145727"/>
          </a:xfrm>
          <a:prstGeom prst="rect">
            <a:avLst/>
          </a:prstGeom>
          <a:blipFill>
            <a:blip r:embed="rId4" cstate="print"/>
            <a:stretch>
              <a:fillRect/>
            </a:stretch>
          </a:blipFill>
        </p:spPr>
        <p:txBody>
          <a:bodyPr wrap="square" lIns="0" tIns="0" rIns="0" bIns="0" rtlCol="0"/>
          <a:lstStyle/>
          <a:p>
            <a:endParaRPr sz="2142"/>
          </a:p>
        </p:txBody>
      </p:sp>
      <p:sp>
        <p:nvSpPr>
          <p:cNvPr id="31" name="object 31"/>
          <p:cNvSpPr/>
          <p:nvPr/>
        </p:nvSpPr>
        <p:spPr>
          <a:xfrm>
            <a:off x="2810853" y="6617037"/>
            <a:ext cx="393936" cy="219499"/>
          </a:xfrm>
          <a:custGeom>
            <a:avLst/>
            <a:gdLst/>
            <a:ahLst/>
            <a:cxnLst/>
            <a:rect l="l" t="t" r="r" b="b"/>
            <a:pathLst>
              <a:path w="344169" h="191770">
                <a:moveTo>
                  <a:pt x="150266" y="0"/>
                </a:moveTo>
                <a:lnTo>
                  <a:pt x="77952" y="11658"/>
                </a:lnTo>
                <a:lnTo>
                  <a:pt x="0" y="71894"/>
                </a:lnTo>
                <a:lnTo>
                  <a:pt x="0" y="140398"/>
                </a:lnTo>
                <a:lnTo>
                  <a:pt x="102692" y="147472"/>
                </a:lnTo>
                <a:lnTo>
                  <a:pt x="192316" y="181089"/>
                </a:lnTo>
                <a:lnTo>
                  <a:pt x="280746" y="191693"/>
                </a:lnTo>
                <a:lnTo>
                  <a:pt x="343839" y="107581"/>
                </a:lnTo>
                <a:lnTo>
                  <a:pt x="337096" y="46913"/>
                </a:lnTo>
                <a:lnTo>
                  <a:pt x="312767" y="34747"/>
                </a:lnTo>
                <a:lnTo>
                  <a:pt x="150266" y="34747"/>
                </a:lnTo>
                <a:lnTo>
                  <a:pt x="150266" y="0"/>
                </a:lnTo>
                <a:close/>
              </a:path>
              <a:path w="344169" h="191770">
                <a:moveTo>
                  <a:pt x="237693" y="4775"/>
                </a:moveTo>
                <a:lnTo>
                  <a:pt x="238848" y="30314"/>
                </a:lnTo>
                <a:lnTo>
                  <a:pt x="150266" y="34747"/>
                </a:lnTo>
                <a:lnTo>
                  <a:pt x="312767" y="34747"/>
                </a:lnTo>
                <a:lnTo>
                  <a:pt x="266598" y="11658"/>
                </a:lnTo>
                <a:lnTo>
                  <a:pt x="237693" y="4775"/>
                </a:lnTo>
                <a:close/>
              </a:path>
            </a:pathLst>
          </a:custGeom>
          <a:solidFill>
            <a:srgbClr val="10793E"/>
          </a:solidFill>
        </p:spPr>
        <p:txBody>
          <a:bodyPr wrap="square" lIns="0" tIns="0" rIns="0" bIns="0" rtlCol="0"/>
          <a:lstStyle/>
          <a:p>
            <a:endParaRPr sz="2142"/>
          </a:p>
        </p:txBody>
      </p:sp>
      <p:sp>
        <p:nvSpPr>
          <p:cNvPr id="32" name="object 32"/>
          <p:cNvSpPr/>
          <p:nvPr/>
        </p:nvSpPr>
        <p:spPr>
          <a:xfrm>
            <a:off x="2795125" y="6601113"/>
            <a:ext cx="425916" cy="252206"/>
          </a:xfrm>
          <a:custGeom>
            <a:avLst/>
            <a:gdLst/>
            <a:ahLst/>
            <a:cxnLst/>
            <a:rect l="l" t="t" r="r" b="b"/>
            <a:pathLst>
              <a:path w="372110" h="220345">
                <a:moveTo>
                  <a:pt x="164007" y="0"/>
                </a:moveTo>
                <a:lnTo>
                  <a:pt x="86055" y="12573"/>
                </a:lnTo>
                <a:lnTo>
                  <a:pt x="0" y="79070"/>
                </a:lnTo>
                <a:lnTo>
                  <a:pt x="0" y="167132"/>
                </a:lnTo>
                <a:lnTo>
                  <a:pt x="113487" y="174955"/>
                </a:lnTo>
                <a:lnTo>
                  <a:pt x="202780" y="208445"/>
                </a:lnTo>
                <a:lnTo>
                  <a:pt x="300723" y="220192"/>
                </a:lnTo>
                <a:lnTo>
                  <a:pt x="311658" y="205613"/>
                </a:lnTo>
                <a:lnTo>
                  <a:pt x="294487" y="205613"/>
                </a:lnTo>
                <a:lnTo>
                  <a:pt x="206057" y="194995"/>
                </a:lnTo>
                <a:lnTo>
                  <a:pt x="116433" y="161391"/>
                </a:lnTo>
                <a:lnTo>
                  <a:pt x="13741" y="154305"/>
                </a:lnTo>
                <a:lnTo>
                  <a:pt x="13741" y="85813"/>
                </a:lnTo>
                <a:lnTo>
                  <a:pt x="91693" y="25577"/>
                </a:lnTo>
                <a:lnTo>
                  <a:pt x="164007" y="13906"/>
                </a:lnTo>
                <a:lnTo>
                  <a:pt x="164007" y="0"/>
                </a:lnTo>
                <a:close/>
              </a:path>
              <a:path w="372110" h="220345">
                <a:moveTo>
                  <a:pt x="250786" y="4419"/>
                </a:moveTo>
                <a:lnTo>
                  <a:pt x="251434" y="18694"/>
                </a:lnTo>
                <a:lnTo>
                  <a:pt x="280365" y="25577"/>
                </a:lnTo>
                <a:lnTo>
                  <a:pt x="350837" y="60820"/>
                </a:lnTo>
                <a:lnTo>
                  <a:pt x="357581" y="121500"/>
                </a:lnTo>
                <a:lnTo>
                  <a:pt x="294487" y="205613"/>
                </a:lnTo>
                <a:lnTo>
                  <a:pt x="311658" y="205613"/>
                </a:lnTo>
                <a:lnTo>
                  <a:pt x="371830" y="125387"/>
                </a:lnTo>
                <a:lnTo>
                  <a:pt x="363664" y="51879"/>
                </a:lnTo>
                <a:lnTo>
                  <a:pt x="285064" y="12573"/>
                </a:lnTo>
                <a:lnTo>
                  <a:pt x="250786" y="4419"/>
                </a:lnTo>
                <a:close/>
              </a:path>
            </a:pathLst>
          </a:custGeom>
          <a:solidFill>
            <a:srgbClr val="298540"/>
          </a:solidFill>
        </p:spPr>
        <p:txBody>
          <a:bodyPr wrap="square" lIns="0" tIns="0" rIns="0" bIns="0" rtlCol="0"/>
          <a:lstStyle/>
          <a:p>
            <a:endParaRPr sz="2142"/>
          </a:p>
        </p:txBody>
      </p:sp>
      <p:sp>
        <p:nvSpPr>
          <p:cNvPr id="33" name="object 33"/>
          <p:cNvSpPr/>
          <p:nvPr/>
        </p:nvSpPr>
        <p:spPr>
          <a:xfrm>
            <a:off x="2815331" y="5709541"/>
            <a:ext cx="304537" cy="811856"/>
          </a:xfrm>
          <a:custGeom>
            <a:avLst/>
            <a:gdLst/>
            <a:ahLst/>
            <a:cxnLst/>
            <a:rect l="l" t="t" r="r" b="b"/>
            <a:pathLst>
              <a:path w="266064" h="709295">
                <a:moveTo>
                  <a:pt x="89407" y="0"/>
                </a:moveTo>
                <a:lnTo>
                  <a:pt x="45529" y="2311"/>
                </a:lnTo>
                <a:lnTo>
                  <a:pt x="44157" y="25234"/>
                </a:lnTo>
                <a:lnTo>
                  <a:pt x="25526" y="170560"/>
                </a:lnTo>
                <a:lnTo>
                  <a:pt x="24676" y="187782"/>
                </a:lnTo>
                <a:lnTo>
                  <a:pt x="51638" y="261924"/>
                </a:lnTo>
                <a:lnTo>
                  <a:pt x="51638" y="343928"/>
                </a:lnTo>
                <a:lnTo>
                  <a:pt x="14833" y="387426"/>
                </a:lnTo>
                <a:lnTo>
                  <a:pt x="0" y="688327"/>
                </a:lnTo>
                <a:lnTo>
                  <a:pt x="239001" y="708812"/>
                </a:lnTo>
                <a:lnTo>
                  <a:pt x="257555" y="677875"/>
                </a:lnTo>
                <a:lnTo>
                  <a:pt x="228156" y="586435"/>
                </a:lnTo>
                <a:lnTo>
                  <a:pt x="215137" y="586435"/>
                </a:lnTo>
                <a:lnTo>
                  <a:pt x="108902" y="577938"/>
                </a:lnTo>
                <a:lnTo>
                  <a:pt x="36233" y="496760"/>
                </a:lnTo>
                <a:lnTo>
                  <a:pt x="74993" y="410654"/>
                </a:lnTo>
                <a:lnTo>
                  <a:pt x="143040" y="376643"/>
                </a:lnTo>
                <a:lnTo>
                  <a:pt x="265534" y="376643"/>
                </a:lnTo>
                <a:lnTo>
                  <a:pt x="265658" y="376021"/>
                </a:lnTo>
                <a:lnTo>
                  <a:pt x="254215" y="369620"/>
                </a:lnTo>
                <a:lnTo>
                  <a:pt x="239674" y="282447"/>
                </a:lnTo>
                <a:lnTo>
                  <a:pt x="244805" y="274434"/>
                </a:lnTo>
                <a:lnTo>
                  <a:pt x="162153" y="149136"/>
                </a:lnTo>
                <a:lnTo>
                  <a:pt x="89407" y="0"/>
                </a:lnTo>
                <a:close/>
              </a:path>
              <a:path w="266064" h="709295">
                <a:moveTo>
                  <a:pt x="224497" y="574281"/>
                </a:moveTo>
                <a:lnTo>
                  <a:pt x="215137" y="586435"/>
                </a:lnTo>
                <a:lnTo>
                  <a:pt x="228156" y="586435"/>
                </a:lnTo>
                <a:lnTo>
                  <a:pt x="224396" y="574738"/>
                </a:lnTo>
                <a:lnTo>
                  <a:pt x="224497" y="574281"/>
                </a:lnTo>
                <a:close/>
              </a:path>
              <a:path w="266064" h="709295">
                <a:moveTo>
                  <a:pt x="265534" y="376643"/>
                </a:moveTo>
                <a:lnTo>
                  <a:pt x="143040" y="376643"/>
                </a:lnTo>
                <a:lnTo>
                  <a:pt x="219468" y="389369"/>
                </a:lnTo>
                <a:lnTo>
                  <a:pt x="255079" y="428929"/>
                </a:lnTo>
                <a:lnTo>
                  <a:pt x="265534" y="376643"/>
                </a:lnTo>
                <a:close/>
              </a:path>
            </a:pathLst>
          </a:custGeom>
          <a:solidFill>
            <a:srgbClr val="10793E"/>
          </a:solidFill>
        </p:spPr>
        <p:txBody>
          <a:bodyPr wrap="square" lIns="0" tIns="0" rIns="0" bIns="0" rtlCol="0"/>
          <a:lstStyle/>
          <a:p>
            <a:endParaRPr sz="2142"/>
          </a:p>
        </p:txBody>
      </p:sp>
      <p:sp>
        <p:nvSpPr>
          <p:cNvPr id="34" name="object 34"/>
          <p:cNvSpPr/>
          <p:nvPr/>
        </p:nvSpPr>
        <p:spPr>
          <a:xfrm>
            <a:off x="2814387" y="5693288"/>
            <a:ext cx="319800" cy="844563"/>
          </a:xfrm>
          <a:custGeom>
            <a:avLst/>
            <a:gdLst/>
            <a:ahLst/>
            <a:cxnLst/>
            <a:rect l="l" t="t" r="r" b="b"/>
            <a:pathLst>
              <a:path w="279400" h="737870">
                <a:moveTo>
                  <a:pt x="105517" y="14198"/>
                </a:moveTo>
                <a:lnTo>
                  <a:pt x="90233" y="14198"/>
                </a:lnTo>
                <a:lnTo>
                  <a:pt x="162979" y="163334"/>
                </a:lnTo>
                <a:lnTo>
                  <a:pt x="245630" y="288632"/>
                </a:lnTo>
                <a:lnTo>
                  <a:pt x="253733" y="275970"/>
                </a:lnTo>
                <a:lnTo>
                  <a:pt x="174942" y="156502"/>
                </a:lnTo>
                <a:lnTo>
                  <a:pt x="105517" y="14198"/>
                </a:lnTo>
                <a:close/>
              </a:path>
              <a:path w="279400" h="737870">
                <a:moveTo>
                  <a:pt x="98590" y="0"/>
                </a:moveTo>
                <a:lnTo>
                  <a:pt x="47193" y="2705"/>
                </a:lnTo>
                <a:lnTo>
                  <a:pt x="46355" y="16509"/>
                </a:lnTo>
                <a:lnTo>
                  <a:pt x="90233" y="14198"/>
                </a:lnTo>
                <a:lnTo>
                  <a:pt x="105517" y="14198"/>
                </a:lnTo>
                <a:lnTo>
                  <a:pt x="98590" y="0"/>
                </a:lnTo>
                <a:close/>
              </a:path>
              <a:path w="279400" h="737870">
                <a:moveTo>
                  <a:pt x="266484" y="390207"/>
                </a:moveTo>
                <a:lnTo>
                  <a:pt x="255905" y="443115"/>
                </a:lnTo>
                <a:lnTo>
                  <a:pt x="259588" y="447217"/>
                </a:lnTo>
                <a:lnTo>
                  <a:pt x="259588" y="493153"/>
                </a:lnTo>
                <a:lnTo>
                  <a:pt x="265137" y="466953"/>
                </a:lnTo>
                <a:lnTo>
                  <a:pt x="279082" y="397255"/>
                </a:lnTo>
                <a:lnTo>
                  <a:pt x="266484" y="390207"/>
                </a:lnTo>
                <a:close/>
              </a:path>
              <a:path w="279400" h="737870">
                <a:moveTo>
                  <a:pt x="825" y="702525"/>
                </a:moveTo>
                <a:lnTo>
                  <a:pt x="266" y="714019"/>
                </a:lnTo>
                <a:lnTo>
                  <a:pt x="0" y="716229"/>
                </a:lnTo>
                <a:lnTo>
                  <a:pt x="247192" y="737412"/>
                </a:lnTo>
                <a:lnTo>
                  <a:pt x="255844" y="722998"/>
                </a:lnTo>
                <a:lnTo>
                  <a:pt x="239826" y="722998"/>
                </a:lnTo>
                <a:lnTo>
                  <a:pt x="825" y="702525"/>
                </a:lnTo>
                <a:close/>
              </a:path>
              <a:path w="279400" h="737870">
                <a:moveTo>
                  <a:pt x="244703" y="563283"/>
                </a:moveTo>
                <a:lnTo>
                  <a:pt x="225323" y="588479"/>
                </a:lnTo>
                <a:lnTo>
                  <a:pt x="225221" y="588937"/>
                </a:lnTo>
                <a:lnTo>
                  <a:pt x="258381" y="692073"/>
                </a:lnTo>
                <a:lnTo>
                  <a:pt x="239826" y="722998"/>
                </a:lnTo>
                <a:lnTo>
                  <a:pt x="255844" y="722998"/>
                </a:lnTo>
                <a:lnTo>
                  <a:pt x="273367" y="693800"/>
                </a:lnTo>
                <a:lnTo>
                  <a:pt x="239420" y="588213"/>
                </a:lnTo>
                <a:lnTo>
                  <a:pt x="244703" y="563283"/>
                </a:lnTo>
                <a:close/>
              </a:path>
            </a:pathLst>
          </a:custGeom>
          <a:solidFill>
            <a:srgbClr val="298540"/>
          </a:solidFill>
        </p:spPr>
        <p:txBody>
          <a:bodyPr wrap="square" lIns="0" tIns="0" rIns="0" bIns="0" rtlCol="0"/>
          <a:lstStyle/>
          <a:p>
            <a:endParaRPr sz="2142"/>
          </a:p>
        </p:txBody>
      </p:sp>
      <p:sp>
        <p:nvSpPr>
          <p:cNvPr id="35" name="object 35"/>
          <p:cNvSpPr/>
          <p:nvPr/>
        </p:nvSpPr>
        <p:spPr>
          <a:xfrm>
            <a:off x="3749612" y="3681934"/>
            <a:ext cx="316893" cy="1280654"/>
          </a:xfrm>
          <a:custGeom>
            <a:avLst/>
            <a:gdLst/>
            <a:ahLst/>
            <a:cxnLst/>
            <a:rect l="l" t="t" r="r" b="b"/>
            <a:pathLst>
              <a:path w="276860" h="1118870">
                <a:moveTo>
                  <a:pt x="191424" y="571703"/>
                </a:moveTo>
                <a:lnTo>
                  <a:pt x="136118" y="571703"/>
                </a:lnTo>
                <a:lnTo>
                  <a:pt x="192112" y="606691"/>
                </a:lnTo>
                <a:lnTo>
                  <a:pt x="191424" y="571703"/>
                </a:lnTo>
                <a:close/>
              </a:path>
              <a:path w="276860" h="1118870">
                <a:moveTo>
                  <a:pt x="117995" y="420395"/>
                </a:moveTo>
                <a:lnTo>
                  <a:pt x="130479" y="447446"/>
                </a:lnTo>
                <a:lnTo>
                  <a:pt x="116878" y="572528"/>
                </a:lnTo>
                <a:lnTo>
                  <a:pt x="136118" y="571703"/>
                </a:lnTo>
                <a:lnTo>
                  <a:pt x="191424" y="571703"/>
                </a:lnTo>
                <a:lnTo>
                  <a:pt x="191096" y="555053"/>
                </a:lnTo>
                <a:lnTo>
                  <a:pt x="228752" y="483501"/>
                </a:lnTo>
                <a:lnTo>
                  <a:pt x="241219" y="425005"/>
                </a:lnTo>
                <a:lnTo>
                  <a:pt x="175768" y="425005"/>
                </a:lnTo>
                <a:lnTo>
                  <a:pt x="117995" y="420395"/>
                </a:lnTo>
                <a:close/>
              </a:path>
              <a:path w="276860" h="1118870">
                <a:moveTo>
                  <a:pt x="276860" y="169633"/>
                </a:moveTo>
                <a:lnTo>
                  <a:pt x="87871" y="169633"/>
                </a:lnTo>
                <a:lnTo>
                  <a:pt x="181013" y="185166"/>
                </a:lnTo>
                <a:lnTo>
                  <a:pt x="228663" y="238112"/>
                </a:lnTo>
                <a:lnTo>
                  <a:pt x="228663" y="356247"/>
                </a:lnTo>
                <a:lnTo>
                  <a:pt x="175768" y="425005"/>
                </a:lnTo>
                <a:lnTo>
                  <a:pt x="241219" y="425005"/>
                </a:lnTo>
                <a:lnTo>
                  <a:pt x="276860" y="257771"/>
                </a:lnTo>
                <a:lnTo>
                  <a:pt x="276860" y="169633"/>
                </a:lnTo>
                <a:close/>
              </a:path>
              <a:path w="276860" h="1118870">
                <a:moveTo>
                  <a:pt x="188328" y="0"/>
                </a:moveTo>
                <a:lnTo>
                  <a:pt x="194271" y="43624"/>
                </a:lnTo>
                <a:lnTo>
                  <a:pt x="157911" y="96151"/>
                </a:lnTo>
                <a:lnTo>
                  <a:pt x="72783" y="124523"/>
                </a:lnTo>
                <a:lnTo>
                  <a:pt x="58178" y="184492"/>
                </a:lnTo>
                <a:lnTo>
                  <a:pt x="87871" y="169633"/>
                </a:lnTo>
                <a:lnTo>
                  <a:pt x="276860" y="169633"/>
                </a:lnTo>
                <a:lnTo>
                  <a:pt x="276860" y="103886"/>
                </a:lnTo>
                <a:lnTo>
                  <a:pt x="219532" y="10718"/>
                </a:lnTo>
                <a:lnTo>
                  <a:pt x="188328" y="0"/>
                </a:lnTo>
                <a:close/>
              </a:path>
              <a:path w="276860" h="1118870">
                <a:moveTo>
                  <a:pt x="50571" y="778459"/>
                </a:moveTo>
                <a:lnTo>
                  <a:pt x="7086" y="842416"/>
                </a:lnTo>
                <a:lnTo>
                  <a:pt x="0" y="906170"/>
                </a:lnTo>
                <a:lnTo>
                  <a:pt x="29413" y="983373"/>
                </a:lnTo>
                <a:lnTo>
                  <a:pt x="47650" y="1067295"/>
                </a:lnTo>
                <a:lnTo>
                  <a:pt x="109334" y="1118704"/>
                </a:lnTo>
                <a:lnTo>
                  <a:pt x="219151" y="1058481"/>
                </a:lnTo>
                <a:lnTo>
                  <a:pt x="272935" y="968857"/>
                </a:lnTo>
                <a:lnTo>
                  <a:pt x="262140" y="864501"/>
                </a:lnTo>
                <a:lnTo>
                  <a:pt x="225926" y="802132"/>
                </a:lnTo>
                <a:lnTo>
                  <a:pt x="111747" y="802132"/>
                </a:lnTo>
                <a:lnTo>
                  <a:pt x="50571" y="778459"/>
                </a:lnTo>
                <a:close/>
              </a:path>
              <a:path w="276860" h="1118870">
                <a:moveTo>
                  <a:pt x="206819" y="769226"/>
                </a:moveTo>
                <a:lnTo>
                  <a:pt x="205727" y="770813"/>
                </a:lnTo>
                <a:lnTo>
                  <a:pt x="111747" y="802132"/>
                </a:lnTo>
                <a:lnTo>
                  <a:pt x="225926" y="802132"/>
                </a:lnTo>
                <a:lnTo>
                  <a:pt x="206819" y="769226"/>
                </a:lnTo>
                <a:close/>
              </a:path>
            </a:pathLst>
          </a:custGeom>
          <a:solidFill>
            <a:srgbClr val="10793E"/>
          </a:solidFill>
        </p:spPr>
        <p:txBody>
          <a:bodyPr wrap="square" lIns="0" tIns="0" rIns="0" bIns="0" rtlCol="0"/>
          <a:lstStyle/>
          <a:p>
            <a:endParaRPr sz="2142"/>
          </a:p>
        </p:txBody>
      </p:sp>
      <p:sp>
        <p:nvSpPr>
          <p:cNvPr id="36" name="object 36"/>
          <p:cNvSpPr/>
          <p:nvPr/>
        </p:nvSpPr>
        <p:spPr>
          <a:xfrm>
            <a:off x="3733578" y="3664490"/>
            <a:ext cx="348873" cy="1316995"/>
          </a:xfrm>
          <a:custGeom>
            <a:avLst/>
            <a:gdLst/>
            <a:ahLst/>
            <a:cxnLst/>
            <a:rect l="l" t="t" r="r" b="b"/>
            <a:pathLst>
              <a:path w="304800" h="1150620">
                <a:moveTo>
                  <a:pt x="200266" y="0"/>
                </a:moveTo>
                <a:lnTo>
                  <a:pt x="202349" y="15240"/>
                </a:lnTo>
                <a:lnTo>
                  <a:pt x="233540" y="25958"/>
                </a:lnTo>
                <a:lnTo>
                  <a:pt x="290868" y="119126"/>
                </a:lnTo>
                <a:lnTo>
                  <a:pt x="290868" y="273011"/>
                </a:lnTo>
                <a:lnTo>
                  <a:pt x="242760" y="498741"/>
                </a:lnTo>
                <a:lnTo>
                  <a:pt x="205105" y="570293"/>
                </a:lnTo>
                <a:lnTo>
                  <a:pt x="206121" y="621931"/>
                </a:lnTo>
                <a:lnTo>
                  <a:pt x="220027" y="630618"/>
                </a:lnTo>
                <a:lnTo>
                  <a:pt x="218909" y="573557"/>
                </a:lnTo>
                <a:lnTo>
                  <a:pt x="255803" y="503466"/>
                </a:lnTo>
                <a:lnTo>
                  <a:pt x="304609" y="274459"/>
                </a:lnTo>
                <a:lnTo>
                  <a:pt x="304609" y="115239"/>
                </a:lnTo>
                <a:lnTo>
                  <a:pt x="242658" y="14579"/>
                </a:lnTo>
                <a:lnTo>
                  <a:pt x="200266" y="0"/>
                </a:lnTo>
                <a:close/>
              </a:path>
              <a:path w="304800" h="1150620">
                <a:moveTo>
                  <a:pt x="72466" y="140589"/>
                </a:moveTo>
                <a:lnTo>
                  <a:pt x="56095" y="207772"/>
                </a:lnTo>
                <a:lnTo>
                  <a:pt x="72199" y="199720"/>
                </a:lnTo>
                <a:lnTo>
                  <a:pt x="86083" y="142722"/>
                </a:lnTo>
                <a:lnTo>
                  <a:pt x="77952" y="142722"/>
                </a:lnTo>
                <a:lnTo>
                  <a:pt x="72466" y="140589"/>
                </a:lnTo>
                <a:close/>
              </a:path>
              <a:path w="304800" h="1150620">
                <a:moveTo>
                  <a:pt x="86804" y="139763"/>
                </a:moveTo>
                <a:lnTo>
                  <a:pt x="77952" y="142722"/>
                </a:lnTo>
                <a:lnTo>
                  <a:pt x="86083" y="142722"/>
                </a:lnTo>
                <a:lnTo>
                  <a:pt x="86804" y="139763"/>
                </a:lnTo>
                <a:close/>
              </a:path>
              <a:path w="304800" h="1150620">
                <a:moveTo>
                  <a:pt x="116306" y="434365"/>
                </a:moveTo>
                <a:lnTo>
                  <a:pt x="130429" y="464985"/>
                </a:lnTo>
                <a:lnTo>
                  <a:pt x="117017" y="588378"/>
                </a:lnTo>
                <a:lnTo>
                  <a:pt x="130898" y="587768"/>
                </a:lnTo>
                <a:lnTo>
                  <a:pt x="144500" y="462673"/>
                </a:lnTo>
                <a:lnTo>
                  <a:pt x="132016" y="435622"/>
                </a:lnTo>
                <a:lnTo>
                  <a:pt x="116306" y="434365"/>
                </a:lnTo>
                <a:close/>
              </a:path>
              <a:path w="304800" h="1150620">
                <a:moveTo>
                  <a:pt x="51447" y="788606"/>
                </a:moveTo>
                <a:lnTo>
                  <a:pt x="7823" y="852754"/>
                </a:lnTo>
                <a:lnTo>
                  <a:pt x="0" y="923188"/>
                </a:lnTo>
                <a:lnTo>
                  <a:pt x="30226" y="1002538"/>
                </a:lnTo>
                <a:lnTo>
                  <a:pt x="49250" y="1090066"/>
                </a:lnTo>
                <a:lnTo>
                  <a:pt x="121754" y="1150480"/>
                </a:lnTo>
                <a:lnTo>
                  <a:pt x="151914" y="1133944"/>
                </a:lnTo>
                <a:lnTo>
                  <a:pt x="123355" y="1133944"/>
                </a:lnTo>
                <a:lnTo>
                  <a:pt x="61671" y="1082535"/>
                </a:lnTo>
                <a:lnTo>
                  <a:pt x="43421" y="998613"/>
                </a:lnTo>
                <a:lnTo>
                  <a:pt x="14008" y="921410"/>
                </a:lnTo>
                <a:lnTo>
                  <a:pt x="21094" y="857656"/>
                </a:lnTo>
                <a:lnTo>
                  <a:pt x="64592" y="793699"/>
                </a:lnTo>
                <a:lnTo>
                  <a:pt x="51447" y="788606"/>
                </a:lnTo>
                <a:close/>
              </a:path>
              <a:path w="304800" h="1150620">
                <a:moveTo>
                  <a:pt x="229463" y="771994"/>
                </a:moveTo>
                <a:lnTo>
                  <a:pt x="220827" y="784466"/>
                </a:lnTo>
                <a:lnTo>
                  <a:pt x="276148" y="879741"/>
                </a:lnTo>
                <a:lnTo>
                  <a:pt x="286943" y="984097"/>
                </a:lnTo>
                <a:lnTo>
                  <a:pt x="233172" y="1073721"/>
                </a:lnTo>
                <a:lnTo>
                  <a:pt x="123355" y="1133944"/>
                </a:lnTo>
                <a:lnTo>
                  <a:pt x="151914" y="1133944"/>
                </a:lnTo>
                <a:lnTo>
                  <a:pt x="243039" y="1083983"/>
                </a:lnTo>
                <a:lnTo>
                  <a:pt x="301078" y="987234"/>
                </a:lnTo>
                <a:lnTo>
                  <a:pt x="289509" y="875398"/>
                </a:lnTo>
                <a:lnTo>
                  <a:pt x="229463" y="771994"/>
                </a:lnTo>
                <a:close/>
              </a:path>
            </a:pathLst>
          </a:custGeom>
          <a:solidFill>
            <a:srgbClr val="298540"/>
          </a:solidFill>
        </p:spPr>
        <p:txBody>
          <a:bodyPr wrap="square" lIns="0" tIns="0" rIns="0" bIns="0" rtlCol="0"/>
          <a:lstStyle/>
          <a:p>
            <a:endParaRPr sz="2142"/>
          </a:p>
        </p:txBody>
      </p:sp>
      <p:sp>
        <p:nvSpPr>
          <p:cNvPr id="37" name="object 37"/>
          <p:cNvSpPr/>
          <p:nvPr/>
        </p:nvSpPr>
        <p:spPr>
          <a:xfrm>
            <a:off x="2880425" y="4798823"/>
            <a:ext cx="273284" cy="779876"/>
          </a:xfrm>
          <a:custGeom>
            <a:avLst/>
            <a:gdLst/>
            <a:ahLst/>
            <a:cxnLst/>
            <a:rect l="l" t="t" r="r" b="b"/>
            <a:pathLst>
              <a:path w="238760" h="681354">
                <a:moveTo>
                  <a:pt x="3352" y="0"/>
                </a:moveTo>
                <a:lnTo>
                  <a:pt x="5854" y="232803"/>
                </a:lnTo>
                <a:lnTo>
                  <a:pt x="57708" y="262432"/>
                </a:lnTo>
                <a:lnTo>
                  <a:pt x="73152" y="401307"/>
                </a:lnTo>
                <a:lnTo>
                  <a:pt x="965" y="505079"/>
                </a:lnTo>
                <a:lnTo>
                  <a:pt x="0" y="555142"/>
                </a:lnTo>
                <a:lnTo>
                  <a:pt x="14160" y="570865"/>
                </a:lnTo>
                <a:lnTo>
                  <a:pt x="14160" y="678002"/>
                </a:lnTo>
                <a:lnTo>
                  <a:pt x="26390" y="681062"/>
                </a:lnTo>
                <a:lnTo>
                  <a:pt x="121932" y="681062"/>
                </a:lnTo>
                <a:lnTo>
                  <a:pt x="238594" y="663384"/>
                </a:lnTo>
                <a:lnTo>
                  <a:pt x="238594" y="540918"/>
                </a:lnTo>
                <a:lnTo>
                  <a:pt x="171780" y="440702"/>
                </a:lnTo>
                <a:lnTo>
                  <a:pt x="160464" y="361467"/>
                </a:lnTo>
                <a:lnTo>
                  <a:pt x="122910" y="245033"/>
                </a:lnTo>
                <a:lnTo>
                  <a:pt x="141427" y="93205"/>
                </a:lnTo>
                <a:lnTo>
                  <a:pt x="88582" y="12179"/>
                </a:lnTo>
                <a:lnTo>
                  <a:pt x="3352" y="0"/>
                </a:lnTo>
                <a:close/>
              </a:path>
            </a:pathLst>
          </a:custGeom>
          <a:solidFill>
            <a:srgbClr val="10793E"/>
          </a:solidFill>
        </p:spPr>
        <p:txBody>
          <a:bodyPr wrap="square" lIns="0" tIns="0" rIns="0" bIns="0" rtlCol="0"/>
          <a:lstStyle/>
          <a:p>
            <a:endParaRPr sz="2142"/>
          </a:p>
        </p:txBody>
      </p:sp>
      <p:sp>
        <p:nvSpPr>
          <p:cNvPr id="38" name="object 38"/>
          <p:cNvSpPr/>
          <p:nvPr/>
        </p:nvSpPr>
        <p:spPr>
          <a:xfrm>
            <a:off x="2884088" y="4782920"/>
            <a:ext cx="285639" cy="811856"/>
          </a:xfrm>
          <a:custGeom>
            <a:avLst/>
            <a:gdLst/>
            <a:ahLst/>
            <a:cxnLst/>
            <a:rect l="l" t="t" r="r" b="b"/>
            <a:pathLst>
              <a:path w="249555" h="709295">
                <a:moveTo>
                  <a:pt x="10960" y="691908"/>
                </a:moveTo>
                <a:lnTo>
                  <a:pt x="10960" y="706056"/>
                </a:lnTo>
                <a:lnTo>
                  <a:pt x="21488" y="708698"/>
                </a:lnTo>
                <a:lnTo>
                  <a:pt x="119773" y="708698"/>
                </a:lnTo>
                <a:lnTo>
                  <a:pt x="210418" y="694956"/>
                </a:lnTo>
                <a:lnTo>
                  <a:pt x="23190" y="694956"/>
                </a:lnTo>
                <a:lnTo>
                  <a:pt x="10960" y="691908"/>
                </a:lnTo>
                <a:close/>
              </a:path>
              <a:path w="249555" h="709295">
                <a:moveTo>
                  <a:pt x="0" y="0"/>
                </a:moveTo>
                <a:lnTo>
                  <a:pt x="152" y="13893"/>
                </a:lnTo>
                <a:lnTo>
                  <a:pt x="85382" y="26073"/>
                </a:lnTo>
                <a:lnTo>
                  <a:pt x="138214" y="107099"/>
                </a:lnTo>
                <a:lnTo>
                  <a:pt x="119697" y="258940"/>
                </a:lnTo>
                <a:lnTo>
                  <a:pt x="157264" y="375361"/>
                </a:lnTo>
                <a:lnTo>
                  <a:pt x="168579" y="454596"/>
                </a:lnTo>
                <a:lnTo>
                  <a:pt x="235381" y="554812"/>
                </a:lnTo>
                <a:lnTo>
                  <a:pt x="235381" y="677278"/>
                </a:lnTo>
                <a:lnTo>
                  <a:pt x="118732" y="694956"/>
                </a:lnTo>
                <a:lnTo>
                  <a:pt x="210418" y="694956"/>
                </a:lnTo>
                <a:lnTo>
                  <a:pt x="249123" y="689089"/>
                </a:lnTo>
                <a:lnTo>
                  <a:pt x="249123" y="550646"/>
                </a:lnTo>
                <a:lnTo>
                  <a:pt x="181737" y="449580"/>
                </a:lnTo>
                <a:lnTo>
                  <a:pt x="170688" y="372262"/>
                </a:lnTo>
                <a:lnTo>
                  <a:pt x="133705" y="257594"/>
                </a:lnTo>
                <a:lnTo>
                  <a:pt x="152463" y="103784"/>
                </a:lnTo>
                <a:lnTo>
                  <a:pt x="93484" y="13360"/>
                </a:lnTo>
                <a:lnTo>
                  <a:pt x="0" y="0"/>
                </a:lnTo>
                <a:close/>
              </a:path>
            </a:pathLst>
          </a:custGeom>
          <a:solidFill>
            <a:srgbClr val="298540"/>
          </a:solidFill>
        </p:spPr>
        <p:txBody>
          <a:bodyPr wrap="square" lIns="0" tIns="0" rIns="0" bIns="0" rtlCol="0"/>
          <a:lstStyle/>
          <a:p>
            <a:endParaRPr sz="2142"/>
          </a:p>
        </p:txBody>
      </p:sp>
      <p:sp>
        <p:nvSpPr>
          <p:cNvPr id="39" name="object 39"/>
          <p:cNvSpPr/>
          <p:nvPr/>
        </p:nvSpPr>
        <p:spPr>
          <a:xfrm>
            <a:off x="3091013" y="4514257"/>
            <a:ext cx="305991" cy="228221"/>
          </a:xfrm>
          <a:custGeom>
            <a:avLst/>
            <a:gdLst/>
            <a:ahLst/>
            <a:cxnLst/>
            <a:rect l="l" t="t" r="r" b="b"/>
            <a:pathLst>
              <a:path w="267335" h="199389">
                <a:moveTo>
                  <a:pt x="130035" y="0"/>
                </a:moveTo>
                <a:lnTo>
                  <a:pt x="137960" y="58102"/>
                </a:lnTo>
                <a:lnTo>
                  <a:pt x="98234" y="115481"/>
                </a:lnTo>
                <a:lnTo>
                  <a:pt x="0" y="148234"/>
                </a:lnTo>
                <a:lnTo>
                  <a:pt x="17208" y="177215"/>
                </a:lnTo>
                <a:lnTo>
                  <a:pt x="191020" y="198945"/>
                </a:lnTo>
                <a:lnTo>
                  <a:pt x="259969" y="171361"/>
                </a:lnTo>
                <a:lnTo>
                  <a:pt x="266814" y="85801"/>
                </a:lnTo>
                <a:lnTo>
                  <a:pt x="195859" y="21945"/>
                </a:lnTo>
                <a:lnTo>
                  <a:pt x="130035" y="0"/>
                </a:lnTo>
                <a:close/>
              </a:path>
            </a:pathLst>
          </a:custGeom>
          <a:solidFill>
            <a:srgbClr val="10793E"/>
          </a:solidFill>
        </p:spPr>
        <p:txBody>
          <a:bodyPr wrap="square" lIns="0" tIns="0" rIns="0" bIns="0" rtlCol="0"/>
          <a:lstStyle/>
          <a:p>
            <a:endParaRPr sz="2142"/>
          </a:p>
        </p:txBody>
      </p:sp>
      <p:sp>
        <p:nvSpPr>
          <p:cNvPr id="40" name="object 40"/>
          <p:cNvSpPr/>
          <p:nvPr/>
        </p:nvSpPr>
        <p:spPr>
          <a:xfrm>
            <a:off x="3070240" y="4496901"/>
            <a:ext cx="343058" cy="261655"/>
          </a:xfrm>
          <a:custGeom>
            <a:avLst/>
            <a:gdLst/>
            <a:ahLst/>
            <a:cxnLst/>
            <a:rect l="l" t="t" r="r" b="b"/>
            <a:pathLst>
              <a:path w="299719" h="228600">
                <a:moveTo>
                  <a:pt x="0" y="159753"/>
                </a:moveTo>
                <a:lnTo>
                  <a:pt x="26974" y="205168"/>
                </a:lnTo>
                <a:lnTo>
                  <a:pt x="210985" y="228168"/>
                </a:lnTo>
                <a:lnTo>
                  <a:pt x="246137" y="214109"/>
                </a:lnTo>
                <a:lnTo>
                  <a:pt x="209168" y="214109"/>
                </a:lnTo>
                <a:lnTo>
                  <a:pt x="35344" y="192379"/>
                </a:lnTo>
                <a:lnTo>
                  <a:pt x="19075" y="164960"/>
                </a:lnTo>
                <a:lnTo>
                  <a:pt x="13461" y="164960"/>
                </a:lnTo>
                <a:lnTo>
                  <a:pt x="0" y="159753"/>
                </a:lnTo>
                <a:close/>
              </a:path>
              <a:path w="299719" h="228600">
                <a:moveTo>
                  <a:pt x="146113" y="0"/>
                </a:moveTo>
                <a:lnTo>
                  <a:pt x="148183" y="15163"/>
                </a:lnTo>
                <a:lnTo>
                  <a:pt x="213994" y="37109"/>
                </a:lnTo>
                <a:lnTo>
                  <a:pt x="284962" y="100965"/>
                </a:lnTo>
                <a:lnTo>
                  <a:pt x="278117" y="186524"/>
                </a:lnTo>
                <a:lnTo>
                  <a:pt x="209168" y="214109"/>
                </a:lnTo>
                <a:lnTo>
                  <a:pt x="246137" y="214109"/>
                </a:lnTo>
                <a:lnTo>
                  <a:pt x="291134" y="196113"/>
                </a:lnTo>
                <a:lnTo>
                  <a:pt x="299199" y="95300"/>
                </a:lnTo>
                <a:lnTo>
                  <a:pt x="221068" y="24980"/>
                </a:lnTo>
                <a:lnTo>
                  <a:pt x="146113" y="0"/>
                </a:lnTo>
                <a:close/>
              </a:path>
              <a:path w="299719" h="228600">
                <a:moveTo>
                  <a:pt x="18148" y="163398"/>
                </a:moveTo>
                <a:lnTo>
                  <a:pt x="13461" y="164960"/>
                </a:lnTo>
                <a:lnTo>
                  <a:pt x="19075" y="164960"/>
                </a:lnTo>
                <a:lnTo>
                  <a:pt x="18148" y="163398"/>
                </a:lnTo>
                <a:close/>
              </a:path>
            </a:pathLst>
          </a:custGeom>
          <a:solidFill>
            <a:srgbClr val="298540"/>
          </a:solidFill>
        </p:spPr>
        <p:txBody>
          <a:bodyPr wrap="square" lIns="0" tIns="0" rIns="0" bIns="0" rtlCol="0"/>
          <a:lstStyle/>
          <a:p>
            <a:endParaRPr sz="2142"/>
          </a:p>
        </p:txBody>
      </p:sp>
      <p:sp>
        <p:nvSpPr>
          <p:cNvPr id="41" name="object 41"/>
          <p:cNvSpPr/>
          <p:nvPr/>
        </p:nvSpPr>
        <p:spPr>
          <a:xfrm>
            <a:off x="2924137" y="3376670"/>
            <a:ext cx="881631" cy="1228323"/>
          </a:xfrm>
          <a:custGeom>
            <a:avLst/>
            <a:gdLst/>
            <a:ahLst/>
            <a:cxnLst/>
            <a:rect l="l" t="t" r="r" b="b"/>
            <a:pathLst>
              <a:path w="770254" h="1073150">
                <a:moveTo>
                  <a:pt x="13068" y="0"/>
                </a:moveTo>
                <a:lnTo>
                  <a:pt x="16230" y="34823"/>
                </a:lnTo>
                <a:lnTo>
                  <a:pt x="6235" y="397268"/>
                </a:lnTo>
                <a:lnTo>
                  <a:pt x="64185" y="433489"/>
                </a:lnTo>
                <a:lnTo>
                  <a:pt x="68948" y="468452"/>
                </a:lnTo>
                <a:lnTo>
                  <a:pt x="180365" y="387426"/>
                </a:lnTo>
                <a:lnTo>
                  <a:pt x="226567" y="387426"/>
                </a:lnTo>
                <a:lnTo>
                  <a:pt x="225996" y="378993"/>
                </a:lnTo>
                <a:lnTo>
                  <a:pt x="266039" y="291630"/>
                </a:lnTo>
                <a:lnTo>
                  <a:pt x="195186" y="240347"/>
                </a:lnTo>
                <a:lnTo>
                  <a:pt x="195186" y="108013"/>
                </a:lnTo>
                <a:lnTo>
                  <a:pt x="239306" y="44297"/>
                </a:lnTo>
                <a:lnTo>
                  <a:pt x="241973" y="42367"/>
                </a:lnTo>
                <a:lnTo>
                  <a:pt x="153758" y="25006"/>
                </a:lnTo>
                <a:lnTo>
                  <a:pt x="13068" y="0"/>
                </a:lnTo>
                <a:close/>
              </a:path>
              <a:path w="770254" h="1073150">
                <a:moveTo>
                  <a:pt x="768954" y="133921"/>
                </a:moveTo>
                <a:lnTo>
                  <a:pt x="670953" y="133921"/>
                </a:lnTo>
                <a:lnTo>
                  <a:pt x="724573" y="167436"/>
                </a:lnTo>
                <a:lnTo>
                  <a:pt x="766076" y="165633"/>
                </a:lnTo>
                <a:lnTo>
                  <a:pt x="768954" y="133921"/>
                </a:lnTo>
                <a:close/>
              </a:path>
              <a:path w="770254" h="1073150">
                <a:moveTo>
                  <a:pt x="597369" y="98310"/>
                </a:moveTo>
                <a:lnTo>
                  <a:pt x="593724" y="137287"/>
                </a:lnTo>
                <a:lnTo>
                  <a:pt x="670953" y="133921"/>
                </a:lnTo>
                <a:lnTo>
                  <a:pt x="768954" y="133921"/>
                </a:lnTo>
                <a:lnTo>
                  <a:pt x="770115" y="121132"/>
                </a:lnTo>
                <a:lnTo>
                  <a:pt x="597369" y="98310"/>
                </a:lnTo>
                <a:close/>
              </a:path>
              <a:path w="770254" h="1073150">
                <a:moveTo>
                  <a:pt x="522681" y="289458"/>
                </a:moveTo>
                <a:lnTo>
                  <a:pt x="522363" y="289725"/>
                </a:lnTo>
                <a:lnTo>
                  <a:pt x="522719" y="289915"/>
                </a:lnTo>
                <a:lnTo>
                  <a:pt x="522681" y="289458"/>
                </a:lnTo>
                <a:close/>
              </a:path>
              <a:path w="770254" h="1073150">
                <a:moveTo>
                  <a:pt x="592695" y="566293"/>
                </a:moveTo>
                <a:lnTo>
                  <a:pt x="502792" y="566293"/>
                </a:lnTo>
                <a:lnTo>
                  <a:pt x="622427" y="628027"/>
                </a:lnTo>
                <a:lnTo>
                  <a:pt x="653580" y="713701"/>
                </a:lnTo>
                <a:lnTo>
                  <a:pt x="653580" y="795693"/>
                </a:lnTo>
                <a:lnTo>
                  <a:pt x="610349" y="846785"/>
                </a:lnTo>
                <a:lnTo>
                  <a:pt x="537006" y="896962"/>
                </a:lnTo>
                <a:lnTo>
                  <a:pt x="486460" y="896962"/>
                </a:lnTo>
                <a:lnTo>
                  <a:pt x="518566" y="927379"/>
                </a:lnTo>
                <a:lnTo>
                  <a:pt x="584669" y="1066939"/>
                </a:lnTo>
                <a:lnTo>
                  <a:pt x="620979" y="1072984"/>
                </a:lnTo>
                <a:lnTo>
                  <a:pt x="651281" y="1015746"/>
                </a:lnTo>
                <a:lnTo>
                  <a:pt x="640156" y="867422"/>
                </a:lnTo>
                <a:lnTo>
                  <a:pt x="666775" y="772388"/>
                </a:lnTo>
                <a:lnTo>
                  <a:pt x="705929" y="697623"/>
                </a:lnTo>
                <a:lnTo>
                  <a:pt x="634453" y="615429"/>
                </a:lnTo>
                <a:lnTo>
                  <a:pt x="592695" y="566293"/>
                </a:lnTo>
                <a:close/>
              </a:path>
              <a:path w="770254" h="1073150">
                <a:moveTo>
                  <a:pt x="547141" y="325869"/>
                </a:moveTo>
                <a:lnTo>
                  <a:pt x="567842" y="382790"/>
                </a:lnTo>
                <a:lnTo>
                  <a:pt x="567842" y="464781"/>
                </a:lnTo>
                <a:lnTo>
                  <a:pt x="524624" y="515873"/>
                </a:lnTo>
                <a:lnTo>
                  <a:pt x="478459" y="547458"/>
                </a:lnTo>
                <a:lnTo>
                  <a:pt x="476529" y="568032"/>
                </a:lnTo>
                <a:lnTo>
                  <a:pt x="502792" y="566293"/>
                </a:lnTo>
                <a:lnTo>
                  <a:pt x="592695" y="566293"/>
                </a:lnTo>
                <a:lnTo>
                  <a:pt x="568540" y="537870"/>
                </a:lnTo>
                <a:lnTo>
                  <a:pt x="581291" y="499618"/>
                </a:lnTo>
                <a:lnTo>
                  <a:pt x="667778" y="383044"/>
                </a:lnTo>
                <a:lnTo>
                  <a:pt x="683244" y="364363"/>
                </a:lnTo>
                <a:lnTo>
                  <a:pt x="646582" y="364363"/>
                </a:lnTo>
                <a:lnTo>
                  <a:pt x="547141" y="325869"/>
                </a:lnTo>
                <a:close/>
              </a:path>
              <a:path w="770254" h="1073150">
                <a:moveTo>
                  <a:pt x="679640" y="353339"/>
                </a:moveTo>
                <a:lnTo>
                  <a:pt x="646582" y="364363"/>
                </a:lnTo>
                <a:lnTo>
                  <a:pt x="683244" y="364363"/>
                </a:lnTo>
                <a:lnTo>
                  <a:pt x="689279" y="357073"/>
                </a:lnTo>
                <a:lnTo>
                  <a:pt x="679640" y="353339"/>
                </a:lnTo>
                <a:close/>
              </a:path>
              <a:path w="770254" h="1073150">
                <a:moveTo>
                  <a:pt x="2412" y="586308"/>
                </a:moveTo>
                <a:lnTo>
                  <a:pt x="1206" y="586714"/>
                </a:lnTo>
                <a:lnTo>
                  <a:pt x="0" y="702360"/>
                </a:lnTo>
                <a:lnTo>
                  <a:pt x="2412" y="704291"/>
                </a:lnTo>
                <a:lnTo>
                  <a:pt x="2412" y="586308"/>
                </a:lnTo>
                <a:close/>
              </a:path>
              <a:path w="770254" h="1073150">
                <a:moveTo>
                  <a:pt x="94183" y="777367"/>
                </a:moveTo>
                <a:lnTo>
                  <a:pt x="176453" y="842873"/>
                </a:lnTo>
                <a:lnTo>
                  <a:pt x="274827" y="853808"/>
                </a:lnTo>
                <a:lnTo>
                  <a:pt x="347319" y="855408"/>
                </a:lnTo>
                <a:lnTo>
                  <a:pt x="325261" y="832053"/>
                </a:lnTo>
                <a:lnTo>
                  <a:pt x="169697" y="832053"/>
                </a:lnTo>
                <a:lnTo>
                  <a:pt x="94183" y="777367"/>
                </a:lnTo>
                <a:close/>
              </a:path>
              <a:path w="770254" h="1073150">
                <a:moveTo>
                  <a:pt x="318274" y="808088"/>
                </a:moveTo>
                <a:lnTo>
                  <a:pt x="169697" y="832053"/>
                </a:lnTo>
                <a:lnTo>
                  <a:pt x="325261" y="832053"/>
                </a:lnTo>
                <a:lnTo>
                  <a:pt x="319468" y="825919"/>
                </a:lnTo>
                <a:lnTo>
                  <a:pt x="318274" y="808088"/>
                </a:lnTo>
                <a:close/>
              </a:path>
            </a:pathLst>
          </a:custGeom>
          <a:solidFill>
            <a:srgbClr val="10793E"/>
          </a:solidFill>
        </p:spPr>
        <p:txBody>
          <a:bodyPr wrap="square" lIns="0" tIns="0" rIns="0" bIns="0" rtlCol="0"/>
          <a:lstStyle/>
          <a:p>
            <a:endParaRPr sz="2142"/>
          </a:p>
        </p:txBody>
      </p:sp>
      <p:sp>
        <p:nvSpPr>
          <p:cNvPr id="42" name="object 42"/>
          <p:cNvSpPr/>
          <p:nvPr/>
        </p:nvSpPr>
        <p:spPr>
          <a:xfrm>
            <a:off x="2923918" y="3360433"/>
            <a:ext cx="899075" cy="1261757"/>
          </a:xfrm>
          <a:custGeom>
            <a:avLst/>
            <a:gdLst/>
            <a:ahLst/>
            <a:cxnLst/>
            <a:rect l="l" t="t" r="r" b="b"/>
            <a:pathLst>
              <a:path w="785495" h="1102360">
                <a:moveTo>
                  <a:pt x="11963" y="0"/>
                </a:moveTo>
                <a:lnTo>
                  <a:pt x="13258" y="14185"/>
                </a:lnTo>
                <a:lnTo>
                  <a:pt x="153949" y="39192"/>
                </a:lnTo>
                <a:lnTo>
                  <a:pt x="242163" y="56540"/>
                </a:lnTo>
                <a:lnTo>
                  <a:pt x="257314" y="45529"/>
                </a:lnTo>
                <a:lnTo>
                  <a:pt x="156591" y="25704"/>
                </a:lnTo>
                <a:lnTo>
                  <a:pt x="11963" y="0"/>
                </a:lnTo>
                <a:close/>
              </a:path>
              <a:path w="785495" h="1102360">
                <a:moveTo>
                  <a:pt x="598284" y="98729"/>
                </a:moveTo>
                <a:lnTo>
                  <a:pt x="598741" y="99834"/>
                </a:lnTo>
                <a:lnTo>
                  <a:pt x="597560" y="112496"/>
                </a:lnTo>
                <a:lnTo>
                  <a:pt x="770305" y="135305"/>
                </a:lnTo>
                <a:lnTo>
                  <a:pt x="766254" y="179806"/>
                </a:lnTo>
                <a:lnTo>
                  <a:pt x="780110" y="179209"/>
                </a:lnTo>
                <a:lnTo>
                  <a:pt x="785177" y="123418"/>
                </a:lnTo>
                <a:lnTo>
                  <a:pt x="598284" y="98729"/>
                </a:lnTo>
                <a:close/>
              </a:path>
              <a:path w="785495" h="1102360">
                <a:moveTo>
                  <a:pt x="486651" y="911148"/>
                </a:moveTo>
                <a:lnTo>
                  <a:pt x="466674" y="911148"/>
                </a:lnTo>
                <a:lnTo>
                  <a:pt x="507441" y="949756"/>
                </a:lnTo>
                <a:lnTo>
                  <a:pt x="575513" y="1093482"/>
                </a:lnTo>
                <a:lnTo>
                  <a:pt x="628675" y="1102347"/>
                </a:lnTo>
                <a:lnTo>
                  <a:pt x="636710" y="1087170"/>
                </a:lnTo>
                <a:lnTo>
                  <a:pt x="621169" y="1087170"/>
                </a:lnTo>
                <a:lnTo>
                  <a:pt x="584860" y="1081112"/>
                </a:lnTo>
                <a:lnTo>
                  <a:pt x="518756" y="941552"/>
                </a:lnTo>
                <a:lnTo>
                  <a:pt x="486651" y="911148"/>
                </a:lnTo>
                <a:close/>
              </a:path>
              <a:path w="785495" h="1102360">
                <a:moveTo>
                  <a:pt x="689457" y="371259"/>
                </a:moveTo>
                <a:lnTo>
                  <a:pt x="667969" y="397230"/>
                </a:lnTo>
                <a:lnTo>
                  <a:pt x="581469" y="513803"/>
                </a:lnTo>
                <a:lnTo>
                  <a:pt x="568718" y="552056"/>
                </a:lnTo>
                <a:lnTo>
                  <a:pt x="634644" y="629602"/>
                </a:lnTo>
                <a:lnTo>
                  <a:pt x="706120" y="711796"/>
                </a:lnTo>
                <a:lnTo>
                  <a:pt x="666953" y="786561"/>
                </a:lnTo>
                <a:lnTo>
                  <a:pt x="640346" y="881608"/>
                </a:lnTo>
                <a:lnTo>
                  <a:pt x="651471" y="1029931"/>
                </a:lnTo>
                <a:lnTo>
                  <a:pt x="621169" y="1087170"/>
                </a:lnTo>
                <a:lnTo>
                  <a:pt x="636710" y="1087170"/>
                </a:lnTo>
                <a:lnTo>
                  <a:pt x="665467" y="1032852"/>
                </a:lnTo>
                <a:lnTo>
                  <a:pt x="654215" y="882980"/>
                </a:lnTo>
                <a:lnTo>
                  <a:pt x="679792" y="791654"/>
                </a:lnTo>
                <a:lnTo>
                  <a:pt x="722630" y="709866"/>
                </a:lnTo>
                <a:lnTo>
                  <a:pt x="645033" y="620623"/>
                </a:lnTo>
                <a:lnTo>
                  <a:pt x="584200" y="549059"/>
                </a:lnTo>
                <a:lnTo>
                  <a:pt x="593813" y="520217"/>
                </a:lnTo>
                <a:lnTo>
                  <a:pt x="678789" y="405688"/>
                </a:lnTo>
                <a:lnTo>
                  <a:pt x="702957" y="376478"/>
                </a:lnTo>
                <a:lnTo>
                  <a:pt x="689457" y="371259"/>
                </a:lnTo>
                <a:close/>
              </a:path>
              <a:path w="785495" h="1102360">
                <a:moveTo>
                  <a:pt x="177" y="716546"/>
                </a:moveTo>
                <a:lnTo>
                  <a:pt x="0" y="733958"/>
                </a:lnTo>
                <a:lnTo>
                  <a:pt x="171170" y="870267"/>
                </a:lnTo>
                <a:lnTo>
                  <a:pt x="274091" y="881697"/>
                </a:lnTo>
                <a:lnTo>
                  <a:pt x="360756" y="883627"/>
                </a:lnTo>
                <a:lnTo>
                  <a:pt x="347497" y="869594"/>
                </a:lnTo>
                <a:lnTo>
                  <a:pt x="275018" y="867981"/>
                </a:lnTo>
                <a:lnTo>
                  <a:pt x="176631" y="857046"/>
                </a:lnTo>
                <a:lnTo>
                  <a:pt x="94361" y="791540"/>
                </a:lnTo>
                <a:lnTo>
                  <a:pt x="2590" y="725081"/>
                </a:lnTo>
                <a:lnTo>
                  <a:pt x="2590" y="718464"/>
                </a:lnTo>
                <a:lnTo>
                  <a:pt x="177" y="716546"/>
                </a:lnTo>
                <a:close/>
              </a:path>
            </a:pathLst>
          </a:custGeom>
          <a:solidFill>
            <a:srgbClr val="298540"/>
          </a:solidFill>
        </p:spPr>
        <p:txBody>
          <a:bodyPr wrap="square" lIns="0" tIns="0" rIns="0" bIns="0" rtlCol="0"/>
          <a:lstStyle/>
          <a:p>
            <a:endParaRPr sz="2142"/>
          </a:p>
        </p:txBody>
      </p:sp>
      <p:sp>
        <p:nvSpPr>
          <p:cNvPr id="43" name="object 43"/>
          <p:cNvSpPr/>
          <p:nvPr/>
        </p:nvSpPr>
        <p:spPr>
          <a:xfrm>
            <a:off x="3382905" y="1705350"/>
            <a:ext cx="66140" cy="116291"/>
          </a:xfrm>
          <a:custGeom>
            <a:avLst/>
            <a:gdLst/>
            <a:ahLst/>
            <a:cxnLst/>
            <a:rect l="l" t="t" r="r" b="b"/>
            <a:pathLst>
              <a:path w="57785" h="101600">
                <a:moveTo>
                  <a:pt x="45719" y="0"/>
                </a:moveTo>
                <a:lnTo>
                  <a:pt x="16916" y="0"/>
                </a:lnTo>
                <a:lnTo>
                  <a:pt x="0" y="101447"/>
                </a:lnTo>
                <a:lnTo>
                  <a:pt x="40551" y="71945"/>
                </a:lnTo>
                <a:lnTo>
                  <a:pt x="57708" y="71945"/>
                </a:lnTo>
                <a:lnTo>
                  <a:pt x="45719" y="0"/>
                </a:lnTo>
                <a:close/>
              </a:path>
            </a:pathLst>
          </a:custGeom>
          <a:solidFill>
            <a:srgbClr val="10793E"/>
          </a:solidFill>
        </p:spPr>
        <p:txBody>
          <a:bodyPr wrap="square" lIns="0" tIns="0" rIns="0" bIns="0" rtlCol="0"/>
          <a:lstStyle/>
          <a:p>
            <a:endParaRPr sz="2142"/>
          </a:p>
        </p:txBody>
      </p:sp>
      <p:sp>
        <p:nvSpPr>
          <p:cNvPr id="44" name="object 44"/>
          <p:cNvSpPr/>
          <p:nvPr/>
        </p:nvSpPr>
        <p:spPr>
          <a:xfrm>
            <a:off x="2908800" y="1705351"/>
            <a:ext cx="1001556" cy="1284288"/>
          </a:xfrm>
          <a:custGeom>
            <a:avLst/>
            <a:gdLst/>
            <a:ahLst/>
            <a:cxnLst/>
            <a:rect l="l" t="t" r="r" b="b"/>
            <a:pathLst>
              <a:path w="875029" h="1122045">
                <a:moveTo>
                  <a:pt x="844227" y="313029"/>
                </a:moveTo>
                <a:lnTo>
                  <a:pt x="782002" y="313029"/>
                </a:lnTo>
                <a:lnTo>
                  <a:pt x="840625" y="349681"/>
                </a:lnTo>
                <a:lnTo>
                  <a:pt x="844227" y="313029"/>
                </a:lnTo>
                <a:close/>
              </a:path>
              <a:path w="875029" h="1122045">
                <a:moveTo>
                  <a:pt x="874991" y="0"/>
                </a:moveTo>
                <a:lnTo>
                  <a:pt x="850684" y="0"/>
                </a:lnTo>
                <a:lnTo>
                  <a:pt x="853478" y="25171"/>
                </a:lnTo>
                <a:lnTo>
                  <a:pt x="771588" y="142862"/>
                </a:lnTo>
                <a:lnTo>
                  <a:pt x="728941" y="149339"/>
                </a:lnTo>
                <a:lnTo>
                  <a:pt x="754735" y="211963"/>
                </a:lnTo>
                <a:lnTo>
                  <a:pt x="745109" y="314629"/>
                </a:lnTo>
                <a:lnTo>
                  <a:pt x="782002" y="313029"/>
                </a:lnTo>
                <a:lnTo>
                  <a:pt x="844227" y="313029"/>
                </a:lnTo>
                <a:lnTo>
                  <a:pt x="874991" y="0"/>
                </a:lnTo>
                <a:close/>
              </a:path>
              <a:path w="875029" h="1122045">
                <a:moveTo>
                  <a:pt x="304507" y="415493"/>
                </a:moveTo>
                <a:lnTo>
                  <a:pt x="301129" y="424573"/>
                </a:lnTo>
                <a:lnTo>
                  <a:pt x="132854" y="738682"/>
                </a:lnTo>
                <a:lnTo>
                  <a:pt x="42037" y="848423"/>
                </a:lnTo>
                <a:lnTo>
                  <a:pt x="0" y="869441"/>
                </a:lnTo>
                <a:lnTo>
                  <a:pt x="6197" y="1009992"/>
                </a:lnTo>
                <a:lnTo>
                  <a:pt x="233184" y="1030020"/>
                </a:lnTo>
                <a:lnTo>
                  <a:pt x="447890" y="1122032"/>
                </a:lnTo>
                <a:lnTo>
                  <a:pt x="410845" y="1100239"/>
                </a:lnTo>
                <a:lnTo>
                  <a:pt x="414769" y="998283"/>
                </a:lnTo>
                <a:lnTo>
                  <a:pt x="449922" y="888911"/>
                </a:lnTo>
                <a:lnTo>
                  <a:pt x="495973" y="882561"/>
                </a:lnTo>
                <a:lnTo>
                  <a:pt x="400405" y="874915"/>
                </a:lnTo>
                <a:lnTo>
                  <a:pt x="294220" y="756221"/>
                </a:lnTo>
                <a:lnTo>
                  <a:pt x="350723" y="630656"/>
                </a:lnTo>
                <a:lnTo>
                  <a:pt x="450342" y="580834"/>
                </a:lnTo>
                <a:lnTo>
                  <a:pt x="536639" y="580834"/>
                </a:lnTo>
                <a:lnTo>
                  <a:pt x="532052" y="516572"/>
                </a:lnTo>
                <a:lnTo>
                  <a:pt x="444093" y="516572"/>
                </a:lnTo>
                <a:lnTo>
                  <a:pt x="304507" y="415493"/>
                </a:lnTo>
                <a:close/>
              </a:path>
              <a:path w="875029" h="1122045">
                <a:moveTo>
                  <a:pt x="536639" y="580834"/>
                </a:moveTo>
                <a:lnTo>
                  <a:pt x="450342" y="580834"/>
                </a:lnTo>
                <a:lnTo>
                  <a:pt x="537679" y="595401"/>
                </a:lnTo>
                <a:lnTo>
                  <a:pt x="536639" y="580834"/>
                </a:lnTo>
                <a:close/>
              </a:path>
              <a:path w="875029" h="1122045">
                <a:moveTo>
                  <a:pt x="531050" y="502539"/>
                </a:moveTo>
                <a:lnTo>
                  <a:pt x="444093" y="516572"/>
                </a:lnTo>
                <a:lnTo>
                  <a:pt x="532052" y="516572"/>
                </a:lnTo>
                <a:lnTo>
                  <a:pt x="531050" y="502539"/>
                </a:lnTo>
                <a:close/>
              </a:path>
              <a:path w="875029" h="1122045">
                <a:moveTo>
                  <a:pt x="808901" y="672490"/>
                </a:moveTo>
                <a:lnTo>
                  <a:pt x="808494" y="672630"/>
                </a:lnTo>
                <a:lnTo>
                  <a:pt x="808799" y="673468"/>
                </a:lnTo>
                <a:lnTo>
                  <a:pt x="808901" y="672490"/>
                </a:lnTo>
                <a:close/>
              </a:path>
            </a:pathLst>
          </a:custGeom>
          <a:solidFill>
            <a:srgbClr val="10793E"/>
          </a:solidFill>
        </p:spPr>
        <p:txBody>
          <a:bodyPr wrap="square" lIns="0" tIns="0" rIns="0" bIns="0" rtlCol="0"/>
          <a:lstStyle/>
          <a:p>
            <a:endParaRPr sz="2142"/>
          </a:p>
        </p:txBody>
      </p:sp>
      <p:sp>
        <p:nvSpPr>
          <p:cNvPr id="45" name="object 45"/>
          <p:cNvSpPr/>
          <p:nvPr/>
        </p:nvSpPr>
        <p:spPr>
          <a:xfrm>
            <a:off x="2915894" y="1705350"/>
            <a:ext cx="1010278" cy="1347522"/>
          </a:xfrm>
          <a:custGeom>
            <a:avLst/>
            <a:gdLst/>
            <a:ahLst/>
            <a:cxnLst/>
            <a:rect l="l" t="t" r="r" b="b"/>
            <a:pathLst>
              <a:path w="882650" h="1177289">
                <a:moveTo>
                  <a:pt x="882599" y="0"/>
                </a:moveTo>
                <a:lnTo>
                  <a:pt x="868794" y="0"/>
                </a:lnTo>
                <a:lnTo>
                  <a:pt x="834428" y="349681"/>
                </a:lnTo>
                <a:lnTo>
                  <a:pt x="847432" y="357809"/>
                </a:lnTo>
                <a:lnTo>
                  <a:pt x="882599" y="0"/>
                </a:lnTo>
                <a:close/>
              </a:path>
              <a:path w="882650" h="1177289">
                <a:moveTo>
                  <a:pt x="816965" y="667740"/>
                </a:moveTo>
                <a:lnTo>
                  <a:pt x="802690" y="672490"/>
                </a:lnTo>
                <a:lnTo>
                  <a:pt x="802601" y="673468"/>
                </a:lnTo>
                <a:lnTo>
                  <a:pt x="813460" y="703351"/>
                </a:lnTo>
                <a:lnTo>
                  <a:pt x="816965" y="667740"/>
                </a:lnTo>
                <a:close/>
              </a:path>
              <a:path w="882650" h="1177289">
                <a:moveTo>
                  <a:pt x="0" y="1009992"/>
                </a:moveTo>
                <a:lnTo>
                  <a:pt x="609" y="1023835"/>
                </a:lnTo>
                <a:lnTo>
                  <a:pt x="223596" y="1043495"/>
                </a:lnTo>
                <a:lnTo>
                  <a:pt x="529716" y="1174699"/>
                </a:lnTo>
                <a:lnTo>
                  <a:pt x="542912" y="1177124"/>
                </a:lnTo>
                <a:lnTo>
                  <a:pt x="547954" y="1167498"/>
                </a:lnTo>
                <a:lnTo>
                  <a:pt x="472084" y="1139913"/>
                </a:lnTo>
                <a:lnTo>
                  <a:pt x="441693" y="1122032"/>
                </a:lnTo>
                <a:lnTo>
                  <a:pt x="226987" y="1030020"/>
                </a:lnTo>
                <a:lnTo>
                  <a:pt x="0" y="1009992"/>
                </a:lnTo>
                <a:close/>
              </a:path>
            </a:pathLst>
          </a:custGeom>
          <a:solidFill>
            <a:srgbClr val="298540"/>
          </a:solidFill>
        </p:spPr>
        <p:txBody>
          <a:bodyPr wrap="square" lIns="0" tIns="0" rIns="0" bIns="0" rtlCol="0"/>
          <a:lstStyle/>
          <a:p>
            <a:endParaRPr sz="2142"/>
          </a:p>
        </p:txBody>
      </p:sp>
      <p:sp>
        <p:nvSpPr>
          <p:cNvPr id="46" name="object 46"/>
          <p:cNvSpPr/>
          <p:nvPr/>
        </p:nvSpPr>
        <p:spPr>
          <a:xfrm>
            <a:off x="2535636" y="1729481"/>
            <a:ext cx="16716" cy="787871"/>
          </a:xfrm>
          <a:custGeom>
            <a:avLst/>
            <a:gdLst/>
            <a:ahLst/>
            <a:cxnLst/>
            <a:rect l="l" t="t" r="r" b="b"/>
            <a:pathLst>
              <a:path w="14605" h="688339">
                <a:moveTo>
                  <a:pt x="381" y="0"/>
                </a:moveTo>
                <a:lnTo>
                  <a:pt x="0" y="28600"/>
                </a:lnTo>
                <a:lnTo>
                  <a:pt x="13766" y="26695"/>
                </a:lnTo>
                <a:lnTo>
                  <a:pt x="13982" y="10502"/>
                </a:lnTo>
                <a:lnTo>
                  <a:pt x="381" y="0"/>
                </a:lnTo>
                <a:close/>
              </a:path>
              <a:path w="14605" h="688339">
                <a:moveTo>
                  <a:pt x="5207" y="358267"/>
                </a:moveTo>
                <a:lnTo>
                  <a:pt x="5499" y="369912"/>
                </a:lnTo>
                <a:lnTo>
                  <a:pt x="11036" y="367017"/>
                </a:lnTo>
                <a:lnTo>
                  <a:pt x="11023" y="364769"/>
                </a:lnTo>
                <a:lnTo>
                  <a:pt x="5207" y="358267"/>
                </a:lnTo>
                <a:close/>
              </a:path>
              <a:path w="14605" h="688339">
                <a:moveTo>
                  <a:pt x="13601" y="672160"/>
                </a:moveTo>
                <a:lnTo>
                  <a:pt x="12954" y="672160"/>
                </a:lnTo>
                <a:lnTo>
                  <a:pt x="13347" y="688200"/>
                </a:lnTo>
                <a:lnTo>
                  <a:pt x="13741" y="688162"/>
                </a:lnTo>
                <a:lnTo>
                  <a:pt x="13601" y="672160"/>
                </a:lnTo>
                <a:close/>
              </a:path>
            </a:pathLst>
          </a:custGeom>
          <a:solidFill>
            <a:srgbClr val="298540"/>
          </a:solidFill>
        </p:spPr>
        <p:txBody>
          <a:bodyPr wrap="square" lIns="0" tIns="0" rIns="0" bIns="0" rtlCol="0"/>
          <a:lstStyle/>
          <a:p>
            <a:endParaRPr sz="2142"/>
          </a:p>
        </p:txBody>
      </p:sp>
      <p:sp>
        <p:nvSpPr>
          <p:cNvPr id="47" name="object 47"/>
          <p:cNvSpPr/>
          <p:nvPr/>
        </p:nvSpPr>
        <p:spPr>
          <a:xfrm>
            <a:off x="2439071" y="1803559"/>
            <a:ext cx="381580" cy="5682995"/>
          </a:xfrm>
          <a:custGeom>
            <a:avLst/>
            <a:gdLst/>
            <a:ahLst/>
            <a:cxnLst/>
            <a:rect l="l" t="t" r="r" b="b"/>
            <a:pathLst>
              <a:path w="333375" h="4965065">
                <a:moveTo>
                  <a:pt x="275653" y="0"/>
                </a:moveTo>
                <a:lnTo>
                  <a:pt x="254723" y="9969"/>
                </a:lnTo>
                <a:lnTo>
                  <a:pt x="256209" y="11163"/>
                </a:lnTo>
                <a:lnTo>
                  <a:pt x="275183" y="58597"/>
                </a:lnTo>
                <a:lnTo>
                  <a:pt x="277177" y="30226"/>
                </a:lnTo>
                <a:lnTo>
                  <a:pt x="275653" y="0"/>
                </a:lnTo>
                <a:close/>
              </a:path>
              <a:path w="333375" h="4965065">
                <a:moveTo>
                  <a:pt x="269557" y="139217"/>
                </a:moveTo>
                <a:lnTo>
                  <a:pt x="253339" y="183464"/>
                </a:lnTo>
                <a:lnTo>
                  <a:pt x="257365" y="187934"/>
                </a:lnTo>
                <a:lnTo>
                  <a:pt x="257365" y="278638"/>
                </a:lnTo>
                <a:lnTo>
                  <a:pt x="240957" y="299961"/>
                </a:lnTo>
                <a:lnTo>
                  <a:pt x="284314" y="322338"/>
                </a:lnTo>
                <a:lnTo>
                  <a:pt x="265963" y="190804"/>
                </a:lnTo>
                <a:lnTo>
                  <a:pt x="269557" y="139217"/>
                </a:lnTo>
                <a:close/>
              </a:path>
              <a:path w="333375" h="4965065">
                <a:moveTo>
                  <a:pt x="306105" y="612241"/>
                </a:moveTo>
                <a:lnTo>
                  <a:pt x="202768" y="612241"/>
                </a:lnTo>
                <a:lnTo>
                  <a:pt x="309448" y="646531"/>
                </a:lnTo>
                <a:lnTo>
                  <a:pt x="306105" y="612241"/>
                </a:lnTo>
                <a:close/>
              </a:path>
              <a:path w="333375" h="4965065">
                <a:moveTo>
                  <a:pt x="300926" y="559104"/>
                </a:moveTo>
                <a:lnTo>
                  <a:pt x="230263" y="607453"/>
                </a:lnTo>
                <a:lnTo>
                  <a:pt x="111709" y="607453"/>
                </a:lnTo>
                <a:lnTo>
                  <a:pt x="111836" y="621982"/>
                </a:lnTo>
                <a:lnTo>
                  <a:pt x="202768" y="612241"/>
                </a:lnTo>
                <a:lnTo>
                  <a:pt x="306105" y="612241"/>
                </a:lnTo>
                <a:lnTo>
                  <a:pt x="300926" y="559104"/>
                </a:lnTo>
                <a:close/>
              </a:path>
              <a:path w="333375" h="4965065">
                <a:moveTo>
                  <a:pt x="333082" y="1329397"/>
                </a:moveTo>
                <a:lnTo>
                  <a:pt x="264159" y="1329397"/>
                </a:lnTo>
                <a:lnTo>
                  <a:pt x="333082" y="1372476"/>
                </a:lnTo>
                <a:lnTo>
                  <a:pt x="333082" y="1329397"/>
                </a:lnTo>
                <a:close/>
              </a:path>
              <a:path w="333375" h="4965065">
                <a:moveTo>
                  <a:pt x="324573" y="899972"/>
                </a:moveTo>
                <a:lnTo>
                  <a:pt x="267931" y="938923"/>
                </a:lnTo>
                <a:lnTo>
                  <a:pt x="187578" y="949401"/>
                </a:lnTo>
                <a:lnTo>
                  <a:pt x="201396" y="1005801"/>
                </a:lnTo>
                <a:lnTo>
                  <a:pt x="224637" y="1331099"/>
                </a:lnTo>
                <a:lnTo>
                  <a:pt x="264159" y="1329397"/>
                </a:lnTo>
                <a:lnTo>
                  <a:pt x="333082" y="1329397"/>
                </a:lnTo>
                <a:lnTo>
                  <a:pt x="333082" y="1070406"/>
                </a:lnTo>
                <a:lnTo>
                  <a:pt x="324573" y="899972"/>
                </a:lnTo>
                <a:close/>
              </a:path>
              <a:path w="333375" h="4965065">
                <a:moveTo>
                  <a:pt x="331596" y="1529232"/>
                </a:moveTo>
                <a:lnTo>
                  <a:pt x="239801" y="1559826"/>
                </a:lnTo>
                <a:lnTo>
                  <a:pt x="230305" y="1559826"/>
                </a:lnTo>
                <a:lnTo>
                  <a:pt x="235013" y="1879142"/>
                </a:lnTo>
                <a:lnTo>
                  <a:pt x="217042" y="2422563"/>
                </a:lnTo>
                <a:lnTo>
                  <a:pt x="247446" y="2355011"/>
                </a:lnTo>
                <a:lnTo>
                  <a:pt x="301040" y="2328240"/>
                </a:lnTo>
                <a:lnTo>
                  <a:pt x="329361" y="2328240"/>
                </a:lnTo>
                <a:lnTo>
                  <a:pt x="329361" y="2193734"/>
                </a:lnTo>
                <a:lnTo>
                  <a:pt x="310299" y="2193734"/>
                </a:lnTo>
                <a:lnTo>
                  <a:pt x="247929" y="2169718"/>
                </a:lnTo>
                <a:lnTo>
                  <a:pt x="243789" y="2111997"/>
                </a:lnTo>
                <a:lnTo>
                  <a:pt x="276682" y="2077212"/>
                </a:lnTo>
                <a:lnTo>
                  <a:pt x="323138" y="2075205"/>
                </a:lnTo>
                <a:lnTo>
                  <a:pt x="329361" y="2075205"/>
                </a:lnTo>
                <a:lnTo>
                  <a:pt x="329361" y="1963978"/>
                </a:lnTo>
                <a:lnTo>
                  <a:pt x="247688" y="1932368"/>
                </a:lnTo>
                <a:lnTo>
                  <a:pt x="239699" y="1820659"/>
                </a:lnTo>
                <a:lnTo>
                  <a:pt x="303326" y="1753069"/>
                </a:lnTo>
                <a:lnTo>
                  <a:pt x="329361" y="1751939"/>
                </a:lnTo>
                <a:lnTo>
                  <a:pt x="329361" y="1726209"/>
                </a:lnTo>
                <a:lnTo>
                  <a:pt x="331249" y="1559826"/>
                </a:lnTo>
                <a:lnTo>
                  <a:pt x="239801" y="1559826"/>
                </a:lnTo>
                <a:lnTo>
                  <a:pt x="230250" y="1556143"/>
                </a:lnTo>
                <a:lnTo>
                  <a:pt x="331291" y="1556143"/>
                </a:lnTo>
                <a:lnTo>
                  <a:pt x="331596" y="1529232"/>
                </a:lnTo>
                <a:close/>
              </a:path>
              <a:path w="333375" h="4965065">
                <a:moveTo>
                  <a:pt x="329361" y="2328240"/>
                </a:moveTo>
                <a:lnTo>
                  <a:pt x="301040" y="2328240"/>
                </a:lnTo>
                <a:lnTo>
                  <a:pt x="329361" y="2332951"/>
                </a:lnTo>
                <a:lnTo>
                  <a:pt x="329361" y="2328240"/>
                </a:lnTo>
                <a:close/>
              </a:path>
              <a:path w="333375" h="4965065">
                <a:moveTo>
                  <a:pt x="329361" y="2187409"/>
                </a:moveTo>
                <a:lnTo>
                  <a:pt x="310299" y="2193734"/>
                </a:lnTo>
                <a:lnTo>
                  <a:pt x="329361" y="2193734"/>
                </a:lnTo>
                <a:lnTo>
                  <a:pt x="329361" y="2187409"/>
                </a:lnTo>
                <a:close/>
              </a:path>
              <a:path w="333375" h="4965065">
                <a:moveTo>
                  <a:pt x="329361" y="2075205"/>
                </a:moveTo>
                <a:lnTo>
                  <a:pt x="323138" y="2075205"/>
                </a:lnTo>
                <a:lnTo>
                  <a:pt x="329361" y="2079091"/>
                </a:lnTo>
                <a:lnTo>
                  <a:pt x="329361" y="2075205"/>
                </a:lnTo>
                <a:close/>
              </a:path>
              <a:path w="333375" h="4965065">
                <a:moveTo>
                  <a:pt x="217017" y="2423287"/>
                </a:moveTo>
                <a:lnTo>
                  <a:pt x="205181" y="2781414"/>
                </a:lnTo>
                <a:lnTo>
                  <a:pt x="202691" y="2824670"/>
                </a:lnTo>
                <a:lnTo>
                  <a:pt x="277939" y="2807957"/>
                </a:lnTo>
                <a:lnTo>
                  <a:pt x="279285" y="2807639"/>
                </a:lnTo>
                <a:lnTo>
                  <a:pt x="327721" y="2807639"/>
                </a:lnTo>
                <a:lnTo>
                  <a:pt x="329361" y="2769781"/>
                </a:lnTo>
                <a:lnTo>
                  <a:pt x="329361" y="2491511"/>
                </a:lnTo>
                <a:lnTo>
                  <a:pt x="274116" y="2487091"/>
                </a:lnTo>
                <a:lnTo>
                  <a:pt x="217017" y="2423287"/>
                </a:lnTo>
                <a:close/>
              </a:path>
              <a:path w="333375" h="4965065">
                <a:moveTo>
                  <a:pt x="327721" y="2807639"/>
                </a:moveTo>
                <a:lnTo>
                  <a:pt x="279285" y="2807639"/>
                </a:lnTo>
                <a:lnTo>
                  <a:pt x="327342" y="2816390"/>
                </a:lnTo>
                <a:lnTo>
                  <a:pt x="327721" y="2807639"/>
                </a:lnTo>
                <a:close/>
              </a:path>
              <a:path w="333375" h="4965065">
                <a:moveTo>
                  <a:pt x="246754" y="3527056"/>
                </a:moveTo>
                <a:lnTo>
                  <a:pt x="229590" y="3527056"/>
                </a:lnTo>
                <a:lnTo>
                  <a:pt x="246659" y="3535870"/>
                </a:lnTo>
                <a:lnTo>
                  <a:pt x="246754" y="3527056"/>
                </a:lnTo>
                <a:close/>
              </a:path>
              <a:path w="333375" h="4965065">
                <a:moveTo>
                  <a:pt x="174675" y="3392843"/>
                </a:moveTo>
                <a:lnTo>
                  <a:pt x="171640" y="3500755"/>
                </a:lnTo>
                <a:lnTo>
                  <a:pt x="170078" y="3531146"/>
                </a:lnTo>
                <a:lnTo>
                  <a:pt x="170319" y="3531019"/>
                </a:lnTo>
                <a:lnTo>
                  <a:pt x="229590" y="3527056"/>
                </a:lnTo>
                <a:lnTo>
                  <a:pt x="246754" y="3527056"/>
                </a:lnTo>
                <a:lnTo>
                  <a:pt x="247383" y="3468560"/>
                </a:lnTo>
                <a:lnTo>
                  <a:pt x="287553" y="3408299"/>
                </a:lnTo>
                <a:lnTo>
                  <a:pt x="180860" y="3399777"/>
                </a:lnTo>
                <a:lnTo>
                  <a:pt x="174675" y="3392843"/>
                </a:lnTo>
                <a:close/>
              </a:path>
              <a:path w="333375" h="4965065">
                <a:moveTo>
                  <a:pt x="243001" y="3857739"/>
                </a:moveTo>
                <a:lnTo>
                  <a:pt x="153263" y="3857739"/>
                </a:lnTo>
                <a:lnTo>
                  <a:pt x="145529" y="4007815"/>
                </a:lnTo>
                <a:lnTo>
                  <a:pt x="121056" y="4408563"/>
                </a:lnTo>
                <a:lnTo>
                  <a:pt x="127939" y="4393285"/>
                </a:lnTo>
                <a:lnTo>
                  <a:pt x="185356" y="4364596"/>
                </a:lnTo>
                <a:lnTo>
                  <a:pt x="205148" y="4364596"/>
                </a:lnTo>
                <a:lnTo>
                  <a:pt x="236957" y="4098734"/>
                </a:lnTo>
                <a:lnTo>
                  <a:pt x="216928" y="4098734"/>
                </a:lnTo>
                <a:lnTo>
                  <a:pt x="172415" y="4073918"/>
                </a:lnTo>
                <a:lnTo>
                  <a:pt x="165099" y="4030205"/>
                </a:lnTo>
                <a:lnTo>
                  <a:pt x="193395" y="3986174"/>
                </a:lnTo>
                <a:lnTo>
                  <a:pt x="240258" y="3975811"/>
                </a:lnTo>
                <a:lnTo>
                  <a:pt x="241315" y="3975811"/>
                </a:lnTo>
                <a:lnTo>
                  <a:pt x="243001" y="3857739"/>
                </a:lnTo>
                <a:close/>
              </a:path>
              <a:path w="333375" h="4965065">
                <a:moveTo>
                  <a:pt x="205148" y="4364596"/>
                </a:moveTo>
                <a:lnTo>
                  <a:pt x="185356" y="4364596"/>
                </a:lnTo>
                <a:lnTo>
                  <a:pt x="204762" y="4367822"/>
                </a:lnTo>
                <a:lnTo>
                  <a:pt x="205148" y="4364596"/>
                </a:lnTo>
                <a:close/>
              </a:path>
              <a:path w="333375" h="4965065">
                <a:moveTo>
                  <a:pt x="237324" y="4095661"/>
                </a:moveTo>
                <a:lnTo>
                  <a:pt x="216928" y="4098734"/>
                </a:lnTo>
                <a:lnTo>
                  <a:pt x="236957" y="4098734"/>
                </a:lnTo>
                <a:lnTo>
                  <a:pt x="237324" y="4095661"/>
                </a:lnTo>
                <a:close/>
              </a:path>
              <a:path w="333375" h="4965065">
                <a:moveTo>
                  <a:pt x="241315" y="3975811"/>
                </a:moveTo>
                <a:lnTo>
                  <a:pt x="240258" y="3975811"/>
                </a:lnTo>
                <a:lnTo>
                  <a:pt x="241312" y="3976001"/>
                </a:lnTo>
                <a:lnTo>
                  <a:pt x="241315" y="3975811"/>
                </a:lnTo>
                <a:close/>
              </a:path>
              <a:path w="333375" h="4965065">
                <a:moveTo>
                  <a:pt x="153095" y="4639284"/>
                </a:moveTo>
                <a:lnTo>
                  <a:pt x="94373" y="4639284"/>
                </a:lnTo>
                <a:lnTo>
                  <a:pt x="133248" y="4646358"/>
                </a:lnTo>
                <a:lnTo>
                  <a:pt x="150202" y="4656035"/>
                </a:lnTo>
                <a:lnTo>
                  <a:pt x="153095" y="4639284"/>
                </a:lnTo>
                <a:close/>
              </a:path>
              <a:path w="333375" h="4965065">
                <a:moveTo>
                  <a:pt x="116128" y="4489488"/>
                </a:moveTo>
                <a:lnTo>
                  <a:pt x="115671" y="4496739"/>
                </a:lnTo>
                <a:lnTo>
                  <a:pt x="80441" y="4642383"/>
                </a:lnTo>
                <a:lnTo>
                  <a:pt x="94373" y="4639284"/>
                </a:lnTo>
                <a:lnTo>
                  <a:pt x="153095" y="4639284"/>
                </a:lnTo>
                <a:lnTo>
                  <a:pt x="154330" y="4632134"/>
                </a:lnTo>
                <a:lnTo>
                  <a:pt x="180403" y="4536528"/>
                </a:lnTo>
                <a:lnTo>
                  <a:pt x="156527" y="4534623"/>
                </a:lnTo>
                <a:lnTo>
                  <a:pt x="116128" y="4489488"/>
                </a:lnTo>
                <a:close/>
              </a:path>
              <a:path w="333375" h="4965065">
                <a:moveTo>
                  <a:pt x="24282" y="4868583"/>
                </a:moveTo>
                <a:lnTo>
                  <a:pt x="0" y="4964938"/>
                </a:lnTo>
                <a:lnTo>
                  <a:pt x="66128" y="4964938"/>
                </a:lnTo>
                <a:lnTo>
                  <a:pt x="92029" y="4881257"/>
                </a:lnTo>
                <a:lnTo>
                  <a:pt x="46939" y="4881257"/>
                </a:lnTo>
                <a:lnTo>
                  <a:pt x="24282" y="4868583"/>
                </a:lnTo>
                <a:close/>
              </a:path>
              <a:path w="333375" h="4965065">
                <a:moveTo>
                  <a:pt x="94246" y="4874094"/>
                </a:moveTo>
                <a:lnTo>
                  <a:pt x="46939" y="4881257"/>
                </a:lnTo>
                <a:lnTo>
                  <a:pt x="92029" y="4881257"/>
                </a:lnTo>
                <a:lnTo>
                  <a:pt x="94246" y="4874094"/>
                </a:lnTo>
                <a:close/>
              </a:path>
            </a:pathLst>
          </a:custGeom>
          <a:solidFill>
            <a:srgbClr val="10793E"/>
          </a:solidFill>
        </p:spPr>
        <p:txBody>
          <a:bodyPr wrap="square" lIns="0" tIns="0" rIns="0" bIns="0" rtlCol="0"/>
          <a:lstStyle/>
          <a:p>
            <a:endParaRPr sz="2142"/>
          </a:p>
        </p:txBody>
      </p:sp>
      <p:sp>
        <p:nvSpPr>
          <p:cNvPr id="48" name="object 48"/>
          <p:cNvSpPr/>
          <p:nvPr/>
        </p:nvSpPr>
        <p:spPr>
          <a:xfrm>
            <a:off x="1851641" y="1705351"/>
            <a:ext cx="2379153" cy="5781070"/>
          </a:xfrm>
          <a:prstGeom prst="rect">
            <a:avLst/>
          </a:prstGeom>
          <a:blipFill>
            <a:blip r:embed="rId5" cstate="print"/>
            <a:stretch>
              <a:fillRect/>
            </a:stretch>
          </a:blipFill>
        </p:spPr>
        <p:txBody>
          <a:bodyPr wrap="square" lIns="0" tIns="0" rIns="0" bIns="0" rtlCol="0"/>
          <a:lstStyle/>
          <a:p>
            <a:endParaRPr sz="2142"/>
          </a:p>
        </p:txBody>
      </p:sp>
      <p:sp>
        <p:nvSpPr>
          <p:cNvPr id="49" name="object 49"/>
          <p:cNvSpPr/>
          <p:nvPr/>
        </p:nvSpPr>
        <p:spPr>
          <a:xfrm>
            <a:off x="3745019" y="4352221"/>
            <a:ext cx="265289" cy="231142"/>
          </a:xfrm>
          <a:prstGeom prst="rect">
            <a:avLst/>
          </a:prstGeom>
          <a:blipFill>
            <a:blip r:embed="rId6" cstate="print"/>
            <a:stretch>
              <a:fillRect/>
            </a:stretch>
          </a:blipFill>
        </p:spPr>
        <p:txBody>
          <a:bodyPr wrap="square" lIns="0" tIns="0" rIns="0" bIns="0" rtlCol="0"/>
          <a:lstStyle/>
          <a:p>
            <a:endParaRPr sz="2142"/>
          </a:p>
        </p:txBody>
      </p:sp>
      <p:sp>
        <p:nvSpPr>
          <p:cNvPr id="50" name="object 50"/>
          <p:cNvSpPr/>
          <p:nvPr/>
        </p:nvSpPr>
        <p:spPr>
          <a:xfrm>
            <a:off x="3728840" y="4336303"/>
            <a:ext cx="297996" cy="263834"/>
          </a:xfrm>
          <a:custGeom>
            <a:avLst/>
            <a:gdLst/>
            <a:ahLst/>
            <a:cxnLst/>
            <a:rect l="l" t="t" r="r" b="b"/>
            <a:pathLst>
              <a:path w="260350" h="230504">
                <a:moveTo>
                  <a:pt x="154266" y="0"/>
                </a:moveTo>
                <a:lnTo>
                  <a:pt x="63614" y="3937"/>
                </a:lnTo>
                <a:lnTo>
                  <a:pt x="0" y="71539"/>
                </a:lnTo>
                <a:lnTo>
                  <a:pt x="7975" y="183248"/>
                </a:lnTo>
                <a:lnTo>
                  <a:pt x="129895" y="230441"/>
                </a:lnTo>
                <a:lnTo>
                  <a:pt x="173666" y="215849"/>
                </a:lnTo>
                <a:lnTo>
                  <a:pt x="130238" y="215849"/>
                </a:lnTo>
                <a:lnTo>
                  <a:pt x="21056" y="173583"/>
                </a:lnTo>
                <a:lnTo>
                  <a:pt x="14135" y="76555"/>
                </a:lnTo>
                <a:lnTo>
                  <a:pt x="69786" y="17424"/>
                </a:lnTo>
                <a:lnTo>
                  <a:pt x="150596" y="13906"/>
                </a:lnTo>
                <a:lnTo>
                  <a:pt x="176515" y="13906"/>
                </a:lnTo>
                <a:lnTo>
                  <a:pt x="174707" y="12776"/>
                </a:lnTo>
                <a:lnTo>
                  <a:pt x="148793" y="12776"/>
                </a:lnTo>
                <a:lnTo>
                  <a:pt x="152438" y="6959"/>
                </a:lnTo>
                <a:lnTo>
                  <a:pt x="165401" y="6959"/>
                </a:lnTo>
                <a:lnTo>
                  <a:pt x="154266" y="0"/>
                </a:lnTo>
                <a:close/>
              </a:path>
              <a:path w="260350" h="230504">
                <a:moveTo>
                  <a:pt x="176515" y="13906"/>
                </a:moveTo>
                <a:lnTo>
                  <a:pt x="150596" y="13906"/>
                </a:lnTo>
                <a:lnTo>
                  <a:pt x="235521" y="66979"/>
                </a:lnTo>
                <a:lnTo>
                  <a:pt x="245910" y="143154"/>
                </a:lnTo>
                <a:lnTo>
                  <a:pt x="215188" y="187528"/>
                </a:lnTo>
                <a:lnTo>
                  <a:pt x="130238" y="215849"/>
                </a:lnTo>
                <a:lnTo>
                  <a:pt x="173666" y="215849"/>
                </a:lnTo>
                <a:lnTo>
                  <a:pt x="223875" y="199110"/>
                </a:lnTo>
                <a:lnTo>
                  <a:pt x="260235" y="146583"/>
                </a:lnTo>
                <a:lnTo>
                  <a:pt x="248259" y="58750"/>
                </a:lnTo>
                <a:lnTo>
                  <a:pt x="176515" y="13906"/>
                </a:lnTo>
                <a:close/>
              </a:path>
              <a:path w="260350" h="230504">
                <a:moveTo>
                  <a:pt x="165401" y="6959"/>
                </a:moveTo>
                <a:lnTo>
                  <a:pt x="152438" y="6959"/>
                </a:lnTo>
                <a:lnTo>
                  <a:pt x="148793" y="12776"/>
                </a:lnTo>
                <a:lnTo>
                  <a:pt x="174707" y="12776"/>
                </a:lnTo>
                <a:lnTo>
                  <a:pt x="165401" y="6959"/>
                </a:lnTo>
                <a:close/>
              </a:path>
            </a:pathLst>
          </a:custGeom>
          <a:solidFill>
            <a:srgbClr val="298540"/>
          </a:solidFill>
        </p:spPr>
        <p:txBody>
          <a:bodyPr wrap="square" lIns="0" tIns="0" rIns="0" bIns="0" rtlCol="0"/>
          <a:lstStyle/>
          <a:p>
            <a:endParaRPr sz="2142"/>
          </a:p>
        </p:txBody>
      </p:sp>
      <p:sp>
        <p:nvSpPr>
          <p:cNvPr id="51" name="object 51"/>
          <p:cNvSpPr/>
          <p:nvPr/>
        </p:nvSpPr>
        <p:spPr>
          <a:xfrm>
            <a:off x="2939064" y="4413127"/>
            <a:ext cx="293635" cy="256566"/>
          </a:xfrm>
          <a:custGeom>
            <a:avLst/>
            <a:gdLst/>
            <a:ahLst/>
            <a:cxnLst/>
            <a:rect l="l" t="t" r="r" b="b"/>
            <a:pathLst>
              <a:path w="256539" h="224154">
                <a:moveTo>
                  <a:pt x="151015" y="0"/>
                </a:moveTo>
                <a:lnTo>
                  <a:pt x="61633" y="3886"/>
                </a:lnTo>
                <a:lnTo>
                  <a:pt x="0" y="69367"/>
                </a:lnTo>
                <a:lnTo>
                  <a:pt x="7683" y="176822"/>
                </a:lnTo>
                <a:lnTo>
                  <a:pt x="128422" y="223558"/>
                </a:lnTo>
                <a:lnTo>
                  <a:pt x="222300" y="192265"/>
                </a:lnTo>
                <a:lnTo>
                  <a:pt x="256387" y="143040"/>
                </a:lnTo>
                <a:lnTo>
                  <a:pt x="244881" y="58661"/>
                </a:lnTo>
                <a:lnTo>
                  <a:pt x="151015" y="0"/>
                </a:lnTo>
                <a:close/>
              </a:path>
            </a:pathLst>
          </a:custGeom>
          <a:solidFill>
            <a:srgbClr val="10793E"/>
          </a:solidFill>
        </p:spPr>
        <p:txBody>
          <a:bodyPr wrap="square" lIns="0" tIns="0" rIns="0" bIns="0" rtlCol="0"/>
          <a:lstStyle/>
          <a:p>
            <a:endParaRPr sz="2142"/>
          </a:p>
        </p:txBody>
      </p:sp>
      <p:sp>
        <p:nvSpPr>
          <p:cNvPr id="52" name="object 52"/>
          <p:cNvSpPr/>
          <p:nvPr/>
        </p:nvSpPr>
        <p:spPr>
          <a:xfrm>
            <a:off x="2922885" y="4397211"/>
            <a:ext cx="326342" cy="288547"/>
          </a:xfrm>
          <a:custGeom>
            <a:avLst/>
            <a:gdLst/>
            <a:ahLst/>
            <a:cxnLst/>
            <a:rect l="l" t="t" r="r" b="b"/>
            <a:pathLst>
              <a:path w="285114" h="252095">
                <a:moveTo>
                  <a:pt x="168808" y="0"/>
                </a:moveTo>
                <a:lnTo>
                  <a:pt x="69583" y="4318"/>
                </a:lnTo>
                <a:lnTo>
                  <a:pt x="0" y="78244"/>
                </a:lnTo>
                <a:lnTo>
                  <a:pt x="8724" y="200393"/>
                </a:lnTo>
                <a:lnTo>
                  <a:pt x="142201" y="252056"/>
                </a:lnTo>
                <a:lnTo>
                  <a:pt x="185984" y="237464"/>
                </a:lnTo>
                <a:lnTo>
                  <a:pt x="142544" y="237464"/>
                </a:lnTo>
                <a:lnTo>
                  <a:pt x="21805" y="190728"/>
                </a:lnTo>
                <a:lnTo>
                  <a:pt x="14135" y="83273"/>
                </a:lnTo>
                <a:lnTo>
                  <a:pt x="75755" y="17792"/>
                </a:lnTo>
                <a:lnTo>
                  <a:pt x="165150" y="13906"/>
                </a:lnTo>
                <a:lnTo>
                  <a:pt x="191059" y="13906"/>
                </a:lnTo>
                <a:lnTo>
                  <a:pt x="189251" y="12776"/>
                </a:lnTo>
                <a:lnTo>
                  <a:pt x="163334" y="12776"/>
                </a:lnTo>
                <a:lnTo>
                  <a:pt x="166979" y="6959"/>
                </a:lnTo>
                <a:lnTo>
                  <a:pt x="179944" y="6959"/>
                </a:lnTo>
                <a:lnTo>
                  <a:pt x="168808" y="0"/>
                </a:lnTo>
                <a:close/>
              </a:path>
              <a:path w="285114" h="252095">
                <a:moveTo>
                  <a:pt x="191059" y="13906"/>
                </a:moveTo>
                <a:lnTo>
                  <a:pt x="165150" y="13906"/>
                </a:lnTo>
                <a:lnTo>
                  <a:pt x="259003" y="72567"/>
                </a:lnTo>
                <a:lnTo>
                  <a:pt x="270510" y="156946"/>
                </a:lnTo>
                <a:lnTo>
                  <a:pt x="236435" y="206171"/>
                </a:lnTo>
                <a:lnTo>
                  <a:pt x="142544" y="237464"/>
                </a:lnTo>
                <a:lnTo>
                  <a:pt x="185984" y="237464"/>
                </a:lnTo>
                <a:lnTo>
                  <a:pt x="245122" y="217754"/>
                </a:lnTo>
                <a:lnTo>
                  <a:pt x="284848" y="160375"/>
                </a:lnTo>
                <a:lnTo>
                  <a:pt x="271754" y="64338"/>
                </a:lnTo>
                <a:lnTo>
                  <a:pt x="191059" y="13906"/>
                </a:lnTo>
                <a:close/>
              </a:path>
              <a:path w="285114" h="252095">
                <a:moveTo>
                  <a:pt x="179944" y="6959"/>
                </a:moveTo>
                <a:lnTo>
                  <a:pt x="166979" y="6959"/>
                </a:lnTo>
                <a:lnTo>
                  <a:pt x="163334" y="12776"/>
                </a:lnTo>
                <a:lnTo>
                  <a:pt x="189251" y="12776"/>
                </a:lnTo>
                <a:lnTo>
                  <a:pt x="179944" y="6959"/>
                </a:lnTo>
                <a:close/>
              </a:path>
            </a:pathLst>
          </a:custGeom>
          <a:solidFill>
            <a:srgbClr val="298540"/>
          </a:solidFill>
        </p:spPr>
        <p:txBody>
          <a:bodyPr wrap="square" lIns="0" tIns="0" rIns="0" bIns="0" rtlCol="0"/>
          <a:lstStyle/>
          <a:p>
            <a:endParaRPr sz="2142"/>
          </a:p>
        </p:txBody>
      </p:sp>
      <p:sp>
        <p:nvSpPr>
          <p:cNvPr id="53" name="object 53"/>
          <p:cNvSpPr/>
          <p:nvPr/>
        </p:nvSpPr>
        <p:spPr>
          <a:xfrm>
            <a:off x="2718097" y="4178816"/>
            <a:ext cx="152776" cy="135668"/>
          </a:xfrm>
          <a:prstGeom prst="rect">
            <a:avLst/>
          </a:prstGeom>
          <a:blipFill>
            <a:blip r:embed="rId7" cstate="print"/>
            <a:stretch>
              <a:fillRect/>
            </a:stretch>
          </a:blipFill>
        </p:spPr>
        <p:txBody>
          <a:bodyPr wrap="square" lIns="0" tIns="0" rIns="0" bIns="0" rtlCol="0"/>
          <a:lstStyle/>
          <a:p>
            <a:endParaRPr sz="2142"/>
          </a:p>
        </p:txBody>
      </p:sp>
      <p:sp>
        <p:nvSpPr>
          <p:cNvPr id="54" name="object 54"/>
          <p:cNvSpPr/>
          <p:nvPr/>
        </p:nvSpPr>
        <p:spPr>
          <a:xfrm>
            <a:off x="4457882" y="3712635"/>
            <a:ext cx="107569" cy="92306"/>
          </a:xfrm>
          <a:custGeom>
            <a:avLst/>
            <a:gdLst/>
            <a:ahLst/>
            <a:cxnLst/>
            <a:rect l="l" t="t" r="r" b="b"/>
            <a:pathLst>
              <a:path w="93979" h="80645">
                <a:moveTo>
                  <a:pt x="54965" y="0"/>
                </a:moveTo>
                <a:lnTo>
                  <a:pt x="22212" y="1422"/>
                </a:lnTo>
                <a:lnTo>
                  <a:pt x="0" y="24879"/>
                </a:lnTo>
                <a:lnTo>
                  <a:pt x="2743" y="63093"/>
                </a:lnTo>
                <a:lnTo>
                  <a:pt x="47142" y="80175"/>
                </a:lnTo>
                <a:lnTo>
                  <a:pt x="54355" y="77787"/>
                </a:lnTo>
                <a:lnTo>
                  <a:pt x="79425" y="51295"/>
                </a:lnTo>
                <a:lnTo>
                  <a:pt x="93700" y="50685"/>
                </a:lnTo>
                <a:lnTo>
                  <a:pt x="89712" y="21602"/>
                </a:lnTo>
                <a:lnTo>
                  <a:pt x="54965" y="0"/>
                </a:lnTo>
                <a:close/>
              </a:path>
            </a:pathLst>
          </a:custGeom>
          <a:solidFill>
            <a:srgbClr val="10793E"/>
          </a:solidFill>
        </p:spPr>
        <p:txBody>
          <a:bodyPr wrap="square" lIns="0" tIns="0" rIns="0" bIns="0" rtlCol="0"/>
          <a:lstStyle/>
          <a:p>
            <a:endParaRPr sz="2142"/>
          </a:p>
        </p:txBody>
      </p:sp>
      <p:sp>
        <p:nvSpPr>
          <p:cNvPr id="55" name="object 55"/>
          <p:cNvSpPr/>
          <p:nvPr/>
        </p:nvSpPr>
        <p:spPr>
          <a:xfrm>
            <a:off x="4441704" y="3696731"/>
            <a:ext cx="139549" cy="125013"/>
          </a:xfrm>
          <a:custGeom>
            <a:avLst/>
            <a:gdLst/>
            <a:ahLst/>
            <a:cxnLst/>
            <a:rect l="l" t="t" r="r" b="b"/>
            <a:pathLst>
              <a:path w="121920" h="109220">
                <a:moveTo>
                  <a:pt x="72745" y="0"/>
                </a:moveTo>
                <a:lnTo>
                  <a:pt x="30187" y="1841"/>
                </a:lnTo>
                <a:lnTo>
                  <a:pt x="0" y="33731"/>
                </a:lnTo>
                <a:lnTo>
                  <a:pt x="3810" y="86677"/>
                </a:lnTo>
                <a:lnTo>
                  <a:pt x="60934" y="108673"/>
                </a:lnTo>
                <a:lnTo>
                  <a:pt x="64122" y="107607"/>
                </a:lnTo>
                <a:lnTo>
                  <a:pt x="63373" y="97104"/>
                </a:lnTo>
                <a:lnTo>
                  <a:pt x="66232" y="94081"/>
                </a:lnTo>
                <a:lnTo>
                  <a:pt x="61277" y="94081"/>
                </a:lnTo>
                <a:lnTo>
                  <a:pt x="16878" y="77000"/>
                </a:lnTo>
                <a:lnTo>
                  <a:pt x="14135" y="38785"/>
                </a:lnTo>
                <a:lnTo>
                  <a:pt x="36347" y="15316"/>
                </a:lnTo>
                <a:lnTo>
                  <a:pt x="69100" y="13906"/>
                </a:lnTo>
                <a:lnTo>
                  <a:pt x="95125" y="13906"/>
                </a:lnTo>
                <a:lnTo>
                  <a:pt x="93327" y="12788"/>
                </a:lnTo>
                <a:lnTo>
                  <a:pt x="67297" y="12788"/>
                </a:lnTo>
                <a:lnTo>
                  <a:pt x="70916" y="6959"/>
                </a:lnTo>
                <a:lnTo>
                  <a:pt x="83945" y="6959"/>
                </a:lnTo>
                <a:lnTo>
                  <a:pt x="72745" y="0"/>
                </a:lnTo>
                <a:close/>
              </a:path>
              <a:path w="121920" h="109220">
                <a:moveTo>
                  <a:pt x="68491" y="91694"/>
                </a:moveTo>
                <a:lnTo>
                  <a:pt x="61277" y="94081"/>
                </a:lnTo>
                <a:lnTo>
                  <a:pt x="66232" y="94081"/>
                </a:lnTo>
                <a:lnTo>
                  <a:pt x="68491" y="91694"/>
                </a:lnTo>
                <a:close/>
              </a:path>
              <a:path w="121920" h="109220">
                <a:moveTo>
                  <a:pt x="95125" y="13906"/>
                </a:moveTo>
                <a:lnTo>
                  <a:pt x="69100" y="13906"/>
                </a:lnTo>
                <a:lnTo>
                  <a:pt x="103847" y="35496"/>
                </a:lnTo>
                <a:lnTo>
                  <a:pt x="107835" y="64592"/>
                </a:lnTo>
                <a:lnTo>
                  <a:pt x="121615" y="63995"/>
                </a:lnTo>
                <a:lnTo>
                  <a:pt x="116586" y="27241"/>
                </a:lnTo>
                <a:lnTo>
                  <a:pt x="95125" y="13906"/>
                </a:lnTo>
                <a:close/>
              </a:path>
            </a:pathLst>
          </a:custGeom>
          <a:solidFill>
            <a:srgbClr val="298540"/>
          </a:solidFill>
        </p:spPr>
        <p:txBody>
          <a:bodyPr wrap="square" lIns="0" tIns="0" rIns="0" bIns="0" rtlCol="0"/>
          <a:lstStyle/>
          <a:p>
            <a:endParaRPr sz="2142"/>
          </a:p>
        </p:txBody>
      </p:sp>
      <p:sp>
        <p:nvSpPr>
          <p:cNvPr id="56" name="object 56"/>
          <p:cNvSpPr/>
          <p:nvPr/>
        </p:nvSpPr>
        <p:spPr>
          <a:xfrm>
            <a:off x="4530419" y="3785171"/>
            <a:ext cx="107569" cy="92306"/>
          </a:xfrm>
          <a:custGeom>
            <a:avLst/>
            <a:gdLst/>
            <a:ahLst/>
            <a:cxnLst/>
            <a:rect l="l" t="t" r="r" b="b"/>
            <a:pathLst>
              <a:path w="93979" h="80645">
                <a:moveTo>
                  <a:pt x="54965" y="0"/>
                </a:moveTo>
                <a:lnTo>
                  <a:pt x="22212" y="1422"/>
                </a:lnTo>
                <a:lnTo>
                  <a:pt x="0" y="24879"/>
                </a:lnTo>
                <a:lnTo>
                  <a:pt x="2755" y="63093"/>
                </a:lnTo>
                <a:lnTo>
                  <a:pt x="47142" y="80175"/>
                </a:lnTo>
                <a:lnTo>
                  <a:pt x="81927" y="68643"/>
                </a:lnTo>
                <a:lnTo>
                  <a:pt x="93827" y="51561"/>
                </a:lnTo>
                <a:lnTo>
                  <a:pt x="89712" y="21602"/>
                </a:lnTo>
                <a:lnTo>
                  <a:pt x="54965" y="0"/>
                </a:lnTo>
                <a:close/>
              </a:path>
            </a:pathLst>
          </a:custGeom>
          <a:solidFill>
            <a:srgbClr val="10793E"/>
          </a:solidFill>
        </p:spPr>
        <p:txBody>
          <a:bodyPr wrap="square" lIns="0" tIns="0" rIns="0" bIns="0" rtlCol="0"/>
          <a:lstStyle/>
          <a:p>
            <a:endParaRPr sz="2142"/>
          </a:p>
        </p:txBody>
      </p:sp>
      <p:sp>
        <p:nvSpPr>
          <p:cNvPr id="57" name="object 57"/>
          <p:cNvSpPr/>
          <p:nvPr/>
        </p:nvSpPr>
        <p:spPr>
          <a:xfrm>
            <a:off x="4514241" y="3769254"/>
            <a:ext cx="140276" cy="125013"/>
          </a:xfrm>
          <a:custGeom>
            <a:avLst/>
            <a:gdLst/>
            <a:ahLst/>
            <a:cxnLst/>
            <a:rect l="l" t="t" r="r" b="b"/>
            <a:pathLst>
              <a:path w="122554" h="109220">
                <a:moveTo>
                  <a:pt x="72745" y="0"/>
                </a:moveTo>
                <a:lnTo>
                  <a:pt x="30187" y="1841"/>
                </a:lnTo>
                <a:lnTo>
                  <a:pt x="0" y="33731"/>
                </a:lnTo>
                <a:lnTo>
                  <a:pt x="3810" y="86677"/>
                </a:lnTo>
                <a:lnTo>
                  <a:pt x="60934" y="108673"/>
                </a:lnTo>
                <a:lnTo>
                  <a:pt x="104724" y="94157"/>
                </a:lnTo>
                <a:lnTo>
                  <a:pt x="61277" y="94081"/>
                </a:lnTo>
                <a:lnTo>
                  <a:pt x="16891" y="77000"/>
                </a:lnTo>
                <a:lnTo>
                  <a:pt x="14135" y="38785"/>
                </a:lnTo>
                <a:lnTo>
                  <a:pt x="36347" y="15316"/>
                </a:lnTo>
                <a:lnTo>
                  <a:pt x="69100" y="13906"/>
                </a:lnTo>
                <a:lnTo>
                  <a:pt x="95125" y="13906"/>
                </a:lnTo>
                <a:lnTo>
                  <a:pt x="93327" y="12788"/>
                </a:lnTo>
                <a:lnTo>
                  <a:pt x="67297" y="12788"/>
                </a:lnTo>
                <a:lnTo>
                  <a:pt x="70929" y="6959"/>
                </a:lnTo>
                <a:lnTo>
                  <a:pt x="83945" y="6959"/>
                </a:lnTo>
                <a:lnTo>
                  <a:pt x="72745" y="0"/>
                </a:lnTo>
                <a:close/>
              </a:path>
              <a:path w="122554" h="109220">
                <a:moveTo>
                  <a:pt x="95125" y="13906"/>
                </a:moveTo>
                <a:lnTo>
                  <a:pt x="69100" y="13906"/>
                </a:lnTo>
                <a:lnTo>
                  <a:pt x="103847" y="35496"/>
                </a:lnTo>
                <a:lnTo>
                  <a:pt x="107962" y="65468"/>
                </a:lnTo>
                <a:lnTo>
                  <a:pt x="96062" y="82550"/>
                </a:lnTo>
                <a:lnTo>
                  <a:pt x="61277" y="94081"/>
                </a:lnTo>
                <a:lnTo>
                  <a:pt x="104777" y="94081"/>
                </a:lnTo>
                <a:lnTo>
                  <a:pt x="122301" y="68910"/>
                </a:lnTo>
                <a:lnTo>
                  <a:pt x="116586" y="27241"/>
                </a:lnTo>
                <a:lnTo>
                  <a:pt x="95125" y="13906"/>
                </a:lnTo>
                <a:close/>
              </a:path>
              <a:path w="122554" h="109220">
                <a:moveTo>
                  <a:pt x="83945" y="6959"/>
                </a:moveTo>
                <a:lnTo>
                  <a:pt x="70929" y="6959"/>
                </a:lnTo>
                <a:lnTo>
                  <a:pt x="67297" y="12788"/>
                </a:lnTo>
                <a:lnTo>
                  <a:pt x="93327" y="12788"/>
                </a:lnTo>
                <a:lnTo>
                  <a:pt x="83945" y="6959"/>
                </a:lnTo>
                <a:close/>
              </a:path>
            </a:pathLst>
          </a:custGeom>
          <a:solidFill>
            <a:srgbClr val="298540"/>
          </a:solidFill>
        </p:spPr>
        <p:txBody>
          <a:bodyPr wrap="square" lIns="0" tIns="0" rIns="0" bIns="0" rtlCol="0"/>
          <a:lstStyle/>
          <a:p>
            <a:endParaRPr sz="2142"/>
          </a:p>
        </p:txBody>
      </p:sp>
      <p:sp>
        <p:nvSpPr>
          <p:cNvPr id="58" name="object 58"/>
          <p:cNvSpPr/>
          <p:nvPr/>
        </p:nvSpPr>
        <p:spPr>
          <a:xfrm>
            <a:off x="4321357" y="3896099"/>
            <a:ext cx="104662" cy="92306"/>
          </a:xfrm>
          <a:custGeom>
            <a:avLst/>
            <a:gdLst/>
            <a:ahLst/>
            <a:cxnLst/>
            <a:rect l="l" t="t" r="r" b="b"/>
            <a:pathLst>
              <a:path w="91439" h="80645">
                <a:moveTo>
                  <a:pt x="54965" y="0"/>
                </a:moveTo>
                <a:lnTo>
                  <a:pt x="22212" y="1422"/>
                </a:lnTo>
                <a:lnTo>
                  <a:pt x="0" y="24879"/>
                </a:lnTo>
                <a:lnTo>
                  <a:pt x="2743" y="63093"/>
                </a:lnTo>
                <a:lnTo>
                  <a:pt x="47142" y="80175"/>
                </a:lnTo>
                <a:lnTo>
                  <a:pt x="50279" y="79133"/>
                </a:lnTo>
                <a:lnTo>
                  <a:pt x="49237" y="64554"/>
                </a:lnTo>
                <a:lnTo>
                  <a:pt x="79425" y="32664"/>
                </a:lnTo>
                <a:lnTo>
                  <a:pt x="91160" y="32156"/>
                </a:lnTo>
                <a:lnTo>
                  <a:pt x="89712" y="21602"/>
                </a:lnTo>
                <a:lnTo>
                  <a:pt x="54965" y="0"/>
                </a:lnTo>
                <a:close/>
              </a:path>
            </a:pathLst>
          </a:custGeom>
          <a:solidFill>
            <a:srgbClr val="10793E"/>
          </a:solidFill>
        </p:spPr>
        <p:txBody>
          <a:bodyPr wrap="square" lIns="0" tIns="0" rIns="0" bIns="0" rtlCol="0"/>
          <a:lstStyle/>
          <a:p>
            <a:endParaRPr sz="2142"/>
          </a:p>
        </p:txBody>
      </p:sp>
      <p:sp>
        <p:nvSpPr>
          <p:cNvPr id="59" name="object 59"/>
          <p:cNvSpPr/>
          <p:nvPr/>
        </p:nvSpPr>
        <p:spPr>
          <a:xfrm>
            <a:off x="4305178" y="3880180"/>
            <a:ext cx="136642" cy="125013"/>
          </a:xfrm>
          <a:custGeom>
            <a:avLst/>
            <a:gdLst/>
            <a:ahLst/>
            <a:cxnLst/>
            <a:rect l="l" t="t" r="r" b="b"/>
            <a:pathLst>
              <a:path w="119379" h="109220">
                <a:moveTo>
                  <a:pt x="72745" y="0"/>
                </a:moveTo>
                <a:lnTo>
                  <a:pt x="30187" y="1841"/>
                </a:lnTo>
                <a:lnTo>
                  <a:pt x="0" y="33731"/>
                </a:lnTo>
                <a:lnTo>
                  <a:pt x="3810" y="86677"/>
                </a:lnTo>
                <a:lnTo>
                  <a:pt x="60934" y="108673"/>
                </a:lnTo>
                <a:lnTo>
                  <a:pt x="65430" y="107175"/>
                </a:lnTo>
                <a:lnTo>
                  <a:pt x="64489" y="94081"/>
                </a:lnTo>
                <a:lnTo>
                  <a:pt x="61277" y="94081"/>
                </a:lnTo>
                <a:lnTo>
                  <a:pt x="16878" y="77000"/>
                </a:lnTo>
                <a:lnTo>
                  <a:pt x="14135" y="38785"/>
                </a:lnTo>
                <a:lnTo>
                  <a:pt x="36347" y="15316"/>
                </a:lnTo>
                <a:lnTo>
                  <a:pt x="69100" y="13906"/>
                </a:lnTo>
                <a:lnTo>
                  <a:pt x="95119" y="13906"/>
                </a:lnTo>
                <a:lnTo>
                  <a:pt x="93321" y="12788"/>
                </a:lnTo>
                <a:lnTo>
                  <a:pt x="67297" y="12788"/>
                </a:lnTo>
                <a:lnTo>
                  <a:pt x="70916" y="6946"/>
                </a:lnTo>
                <a:lnTo>
                  <a:pt x="83922" y="6946"/>
                </a:lnTo>
                <a:lnTo>
                  <a:pt x="72745" y="0"/>
                </a:lnTo>
                <a:close/>
              </a:path>
              <a:path w="119379" h="109220">
                <a:moveTo>
                  <a:pt x="64414" y="93040"/>
                </a:moveTo>
                <a:lnTo>
                  <a:pt x="61277" y="94081"/>
                </a:lnTo>
                <a:lnTo>
                  <a:pt x="64489" y="94081"/>
                </a:lnTo>
                <a:lnTo>
                  <a:pt x="64414" y="93040"/>
                </a:lnTo>
                <a:close/>
              </a:path>
              <a:path w="119379" h="109220">
                <a:moveTo>
                  <a:pt x="95119" y="13906"/>
                </a:moveTo>
                <a:lnTo>
                  <a:pt x="69100" y="13906"/>
                </a:lnTo>
                <a:lnTo>
                  <a:pt x="103847" y="35496"/>
                </a:lnTo>
                <a:lnTo>
                  <a:pt x="105295" y="46062"/>
                </a:lnTo>
                <a:lnTo>
                  <a:pt x="119075" y="45465"/>
                </a:lnTo>
                <a:lnTo>
                  <a:pt x="116573" y="27241"/>
                </a:lnTo>
                <a:lnTo>
                  <a:pt x="95119" y="13906"/>
                </a:lnTo>
                <a:close/>
              </a:path>
            </a:pathLst>
          </a:custGeom>
          <a:solidFill>
            <a:srgbClr val="298540"/>
          </a:solidFill>
        </p:spPr>
        <p:txBody>
          <a:bodyPr wrap="square" lIns="0" tIns="0" rIns="0" bIns="0" rtlCol="0"/>
          <a:lstStyle/>
          <a:p>
            <a:endParaRPr sz="2142"/>
          </a:p>
        </p:txBody>
      </p:sp>
      <p:sp>
        <p:nvSpPr>
          <p:cNvPr id="60" name="object 60"/>
          <p:cNvSpPr/>
          <p:nvPr/>
        </p:nvSpPr>
        <p:spPr>
          <a:xfrm>
            <a:off x="4180572" y="2304744"/>
            <a:ext cx="104662" cy="92306"/>
          </a:xfrm>
          <a:custGeom>
            <a:avLst/>
            <a:gdLst/>
            <a:ahLst/>
            <a:cxnLst/>
            <a:rect l="l" t="t" r="r" b="b"/>
            <a:pathLst>
              <a:path w="91439" h="80644">
                <a:moveTo>
                  <a:pt x="54965" y="0"/>
                </a:moveTo>
                <a:lnTo>
                  <a:pt x="22212" y="1409"/>
                </a:lnTo>
                <a:lnTo>
                  <a:pt x="0" y="24879"/>
                </a:lnTo>
                <a:lnTo>
                  <a:pt x="2743" y="63093"/>
                </a:lnTo>
                <a:lnTo>
                  <a:pt x="47142" y="80175"/>
                </a:lnTo>
                <a:lnTo>
                  <a:pt x="50279" y="79133"/>
                </a:lnTo>
                <a:lnTo>
                  <a:pt x="49237" y="64554"/>
                </a:lnTo>
                <a:lnTo>
                  <a:pt x="79425" y="32664"/>
                </a:lnTo>
                <a:lnTo>
                  <a:pt x="91160" y="32156"/>
                </a:lnTo>
                <a:lnTo>
                  <a:pt x="89712" y="21602"/>
                </a:lnTo>
                <a:lnTo>
                  <a:pt x="54965" y="0"/>
                </a:lnTo>
                <a:close/>
              </a:path>
            </a:pathLst>
          </a:custGeom>
          <a:solidFill>
            <a:srgbClr val="10793E"/>
          </a:solidFill>
        </p:spPr>
        <p:txBody>
          <a:bodyPr wrap="square" lIns="0" tIns="0" rIns="0" bIns="0" rtlCol="0"/>
          <a:lstStyle/>
          <a:p>
            <a:endParaRPr sz="2142"/>
          </a:p>
        </p:txBody>
      </p:sp>
      <p:sp>
        <p:nvSpPr>
          <p:cNvPr id="61" name="object 61"/>
          <p:cNvSpPr/>
          <p:nvPr/>
        </p:nvSpPr>
        <p:spPr>
          <a:xfrm>
            <a:off x="4164393" y="2288826"/>
            <a:ext cx="136642" cy="125013"/>
          </a:xfrm>
          <a:custGeom>
            <a:avLst/>
            <a:gdLst/>
            <a:ahLst/>
            <a:cxnLst/>
            <a:rect l="l" t="t" r="r" b="b"/>
            <a:pathLst>
              <a:path w="119379" h="109219">
                <a:moveTo>
                  <a:pt x="72745" y="0"/>
                </a:moveTo>
                <a:lnTo>
                  <a:pt x="30187" y="1841"/>
                </a:lnTo>
                <a:lnTo>
                  <a:pt x="0" y="33731"/>
                </a:lnTo>
                <a:lnTo>
                  <a:pt x="3810" y="86677"/>
                </a:lnTo>
                <a:lnTo>
                  <a:pt x="60934" y="108673"/>
                </a:lnTo>
                <a:lnTo>
                  <a:pt x="65430" y="107175"/>
                </a:lnTo>
                <a:lnTo>
                  <a:pt x="64489" y="94081"/>
                </a:lnTo>
                <a:lnTo>
                  <a:pt x="61277" y="94081"/>
                </a:lnTo>
                <a:lnTo>
                  <a:pt x="16878" y="77000"/>
                </a:lnTo>
                <a:lnTo>
                  <a:pt x="14135" y="38785"/>
                </a:lnTo>
                <a:lnTo>
                  <a:pt x="36347" y="15316"/>
                </a:lnTo>
                <a:lnTo>
                  <a:pt x="69100" y="13906"/>
                </a:lnTo>
                <a:lnTo>
                  <a:pt x="95125" y="13906"/>
                </a:lnTo>
                <a:lnTo>
                  <a:pt x="93327" y="12788"/>
                </a:lnTo>
                <a:lnTo>
                  <a:pt x="67297" y="12788"/>
                </a:lnTo>
                <a:lnTo>
                  <a:pt x="70916" y="6959"/>
                </a:lnTo>
                <a:lnTo>
                  <a:pt x="83945" y="6959"/>
                </a:lnTo>
                <a:lnTo>
                  <a:pt x="72745" y="0"/>
                </a:lnTo>
                <a:close/>
              </a:path>
              <a:path w="119379" h="109219">
                <a:moveTo>
                  <a:pt x="64414" y="93040"/>
                </a:moveTo>
                <a:lnTo>
                  <a:pt x="61277" y="94081"/>
                </a:lnTo>
                <a:lnTo>
                  <a:pt x="64489" y="94081"/>
                </a:lnTo>
                <a:lnTo>
                  <a:pt x="64414" y="93040"/>
                </a:lnTo>
                <a:close/>
              </a:path>
              <a:path w="119379" h="109219">
                <a:moveTo>
                  <a:pt x="95125" y="13906"/>
                </a:moveTo>
                <a:lnTo>
                  <a:pt x="69100" y="13906"/>
                </a:lnTo>
                <a:lnTo>
                  <a:pt x="103847" y="35509"/>
                </a:lnTo>
                <a:lnTo>
                  <a:pt x="105295" y="46062"/>
                </a:lnTo>
                <a:lnTo>
                  <a:pt x="119075" y="45466"/>
                </a:lnTo>
                <a:lnTo>
                  <a:pt x="116586" y="27241"/>
                </a:lnTo>
                <a:lnTo>
                  <a:pt x="95125" y="13906"/>
                </a:lnTo>
                <a:close/>
              </a:path>
            </a:pathLst>
          </a:custGeom>
          <a:solidFill>
            <a:srgbClr val="298540"/>
          </a:solidFill>
        </p:spPr>
        <p:txBody>
          <a:bodyPr wrap="square" lIns="0" tIns="0" rIns="0" bIns="0" rtlCol="0"/>
          <a:lstStyle/>
          <a:p>
            <a:endParaRPr sz="2142"/>
          </a:p>
        </p:txBody>
      </p:sp>
      <p:sp>
        <p:nvSpPr>
          <p:cNvPr id="62" name="object 62"/>
          <p:cNvSpPr/>
          <p:nvPr/>
        </p:nvSpPr>
        <p:spPr>
          <a:xfrm>
            <a:off x="4235912" y="1705350"/>
            <a:ext cx="37795" cy="13083"/>
          </a:xfrm>
          <a:custGeom>
            <a:avLst/>
            <a:gdLst/>
            <a:ahLst/>
            <a:cxnLst/>
            <a:rect l="l" t="t" r="r" b="b"/>
            <a:pathLst>
              <a:path w="33020" h="11430">
                <a:moveTo>
                  <a:pt x="32092" y="0"/>
                </a:moveTo>
                <a:lnTo>
                  <a:pt x="0" y="0"/>
                </a:lnTo>
                <a:lnTo>
                  <a:pt x="28270" y="10883"/>
                </a:lnTo>
                <a:lnTo>
                  <a:pt x="32766" y="9385"/>
                </a:lnTo>
                <a:lnTo>
                  <a:pt x="32092" y="0"/>
                </a:lnTo>
                <a:close/>
              </a:path>
            </a:pathLst>
          </a:custGeom>
          <a:solidFill>
            <a:srgbClr val="298540"/>
          </a:solidFill>
        </p:spPr>
        <p:txBody>
          <a:bodyPr wrap="square" lIns="0" tIns="0" rIns="0" bIns="0" rtlCol="0"/>
          <a:lstStyle/>
          <a:p>
            <a:endParaRPr sz="2142"/>
          </a:p>
        </p:txBody>
      </p:sp>
      <p:sp>
        <p:nvSpPr>
          <p:cNvPr id="63" name="object 63"/>
          <p:cNvSpPr/>
          <p:nvPr/>
        </p:nvSpPr>
        <p:spPr>
          <a:xfrm>
            <a:off x="4326517" y="4289744"/>
            <a:ext cx="772826" cy="1786432"/>
          </a:xfrm>
          <a:prstGeom prst="rect">
            <a:avLst/>
          </a:prstGeom>
          <a:blipFill>
            <a:blip r:embed="rId8" cstate="print"/>
            <a:stretch>
              <a:fillRect/>
            </a:stretch>
          </a:blipFill>
        </p:spPr>
        <p:txBody>
          <a:bodyPr wrap="square" lIns="0" tIns="0" rIns="0" bIns="0" rtlCol="0"/>
          <a:lstStyle/>
          <a:p>
            <a:endParaRPr sz="2142"/>
          </a:p>
        </p:txBody>
      </p:sp>
      <p:sp>
        <p:nvSpPr>
          <p:cNvPr id="64" name="object 64"/>
          <p:cNvSpPr/>
          <p:nvPr/>
        </p:nvSpPr>
        <p:spPr>
          <a:xfrm>
            <a:off x="4393894" y="3947295"/>
            <a:ext cx="88672" cy="92306"/>
          </a:xfrm>
          <a:custGeom>
            <a:avLst/>
            <a:gdLst/>
            <a:ahLst/>
            <a:cxnLst/>
            <a:rect l="l" t="t" r="r" b="b"/>
            <a:pathLst>
              <a:path w="77470" h="80645">
                <a:moveTo>
                  <a:pt x="54965" y="0"/>
                </a:moveTo>
                <a:lnTo>
                  <a:pt x="22212" y="1422"/>
                </a:lnTo>
                <a:lnTo>
                  <a:pt x="0" y="24879"/>
                </a:lnTo>
                <a:lnTo>
                  <a:pt x="2755" y="63093"/>
                </a:lnTo>
                <a:lnTo>
                  <a:pt x="47142" y="80175"/>
                </a:lnTo>
                <a:lnTo>
                  <a:pt x="71361" y="72148"/>
                </a:lnTo>
                <a:lnTo>
                  <a:pt x="67868" y="23558"/>
                </a:lnTo>
                <a:lnTo>
                  <a:pt x="77127" y="13779"/>
                </a:lnTo>
                <a:lnTo>
                  <a:pt x="54965" y="0"/>
                </a:lnTo>
                <a:close/>
              </a:path>
            </a:pathLst>
          </a:custGeom>
          <a:solidFill>
            <a:srgbClr val="10793E"/>
          </a:solidFill>
        </p:spPr>
        <p:txBody>
          <a:bodyPr wrap="square" lIns="0" tIns="0" rIns="0" bIns="0" rtlCol="0"/>
          <a:lstStyle/>
          <a:p>
            <a:endParaRPr sz="2142"/>
          </a:p>
        </p:txBody>
      </p:sp>
      <p:sp>
        <p:nvSpPr>
          <p:cNvPr id="65" name="object 65"/>
          <p:cNvSpPr/>
          <p:nvPr/>
        </p:nvSpPr>
        <p:spPr>
          <a:xfrm>
            <a:off x="4377715" y="3931378"/>
            <a:ext cx="115564" cy="125013"/>
          </a:xfrm>
          <a:custGeom>
            <a:avLst/>
            <a:gdLst/>
            <a:ahLst/>
            <a:cxnLst/>
            <a:rect l="l" t="t" r="r" b="b"/>
            <a:pathLst>
              <a:path w="100964" h="109220">
                <a:moveTo>
                  <a:pt x="72745" y="0"/>
                </a:moveTo>
                <a:lnTo>
                  <a:pt x="30187" y="1841"/>
                </a:lnTo>
                <a:lnTo>
                  <a:pt x="0" y="33731"/>
                </a:lnTo>
                <a:lnTo>
                  <a:pt x="3810" y="86677"/>
                </a:lnTo>
                <a:lnTo>
                  <a:pt x="60934" y="108673"/>
                </a:lnTo>
                <a:lnTo>
                  <a:pt x="99783" y="95783"/>
                </a:lnTo>
                <a:lnTo>
                  <a:pt x="95358" y="94081"/>
                </a:lnTo>
                <a:lnTo>
                  <a:pt x="61277" y="94081"/>
                </a:lnTo>
                <a:lnTo>
                  <a:pt x="16891" y="77000"/>
                </a:lnTo>
                <a:lnTo>
                  <a:pt x="14135" y="38785"/>
                </a:lnTo>
                <a:lnTo>
                  <a:pt x="36347" y="15316"/>
                </a:lnTo>
                <a:lnTo>
                  <a:pt x="69100" y="13906"/>
                </a:lnTo>
                <a:lnTo>
                  <a:pt x="95119" y="13906"/>
                </a:lnTo>
                <a:lnTo>
                  <a:pt x="93321" y="12788"/>
                </a:lnTo>
                <a:lnTo>
                  <a:pt x="67297" y="12788"/>
                </a:lnTo>
                <a:lnTo>
                  <a:pt x="70916" y="6959"/>
                </a:lnTo>
                <a:lnTo>
                  <a:pt x="83942" y="6959"/>
                </a:lnTo>
                <a:lnTo>
                  <a:pt x="72745" y="0"/>
                </a:lnTo>
                <a:close/>
              </a:path>
              <a:path w="100964" h="109220">
                <a:moveTo>
                  <a:pt x="85496" y="86055"/>
                </a:moveTo>
                <a:lnTo>
                  <a:pt x="61277" y="94081"/>
                </a:lnTo>
                <a:lnTo>
                  <a:pt x="95358" y="94081"/>
                </a:lnTo>
                <a:lnTo>
                  <a:pt x="85813" y="90411"/>
                </a:lnTo>
                <a:lnTo>
                  <a:pt x="85496" y="86055"/>
                </a:lnTo>
                <a:close/>
              </a:path>
              <a:path w="100964" h="109220">
                <a:moveTo>
                  <a:pt x="95119" y="13906"/>
                </a:moveTo>
                <a:lnTo>
                  <a:pt x="69100" y="13906"/>
                </a:lnTo>
                <a:lnTo>
                  <a:pt x="91262" y="27686"/>
                </a:lnTo>
                <a:lnTo>
                  <a:pt x="100901" y="17500"/>
                </a:lnTo>
                <a:lnTo>
                  <a:pt x="95119" y="13906"/>
                </a:lnTo>
                <a:close/>
              </a:path>
            </a:pathLst>
          </a:custGeom>
          <a:solidFill>
            <a:srgbClr val="298540"/>
          </a:solidFill>
        </p:spPr>
        <p:txBody>
          <a:bodyPr wrap="square" lIns="0" tIns="0" rIns="0" bIns="0" rtlCol="0"/>
          <a:lstStyle/>
          <a:p>
            <a:endParaRPr sz="2142"/>
          </a:p>
        </p:txBody>
      </p:sp>
      <p:sp>
        <p:nvSpPr>
          <p:cNvPr id="66" name="object 66"/>
          <p:cNvSpPr/>
          <p:nvPr/>
        </p:nvSpPr>
        <p:spPr>
          <a:xfrm>
            <a:off x="4253095" y="2355942"/>
            <a:ext cx="88672" cy="92306"/>
          </a:xfrm>
          <a:custGeom>
            <a:avLst/>
            <a:gdLst/>
            <a:ahLst/>
            <a:cxnLst/>
            <a:rect l="l" t="t" r="r" b="b"/>
            <a:pathLst>
              <a:path w="77470" h="80644">
                <a:moveTo>
                  <a:pt x="54965" y="0"/>
                </a:moveTo>
                <a:lnTo>
                  <a:pt x="22212" y="1409"/>
                </a:lnTo>
                <a:lnTo>
                  <a:pt x="0" y="24879"/>
                </a:lnTo>
                <a:lnTo>
                  <a:pt x="2755" y="63093"/>
                </a:lnTo>
                <a:lnTo>
                  <a:pt x="47142" y="80175"/>
                </a:lnTo>
                <a:lnTo>
                  <a:pt x="71361" y="72148"/>
                </a:lnTo>
                <a:lnTo>
                  <a:pt x="67868" y="23558"/>
                </a:lnTo>
                <a:lnTo>
                  <a:pt x="77127" y="13779"/>
                </a:lnTo>
                <a:lnTo>
                  <a:pt x="54965" y="0"/>
                </a:lnTo>
                <a:close/>
              </a:path>
            </a:pathLst>
          </a:custGeom>
          <a:solidFill>
            <a:srgbClr val="10793E"/>
          </a:solidFill>
        </p:spPr>
        <p:txBody>
          <a:bodyPr wrap="square" lIns="0" tIns="0" rIns="0" bIns="0" rtlCol="0"/>
          <a:lstStyle/>
          <a:p>
            <a:endParaRPr sz="2142"/>
          </a:p>
        </p:txBody>
      </p:sp>
      <p:sp>
        <p:nvSpPr>
          <p:cNvPr id="67" name="object 67"/>
          <p:cNvSpPr/>
          <p:nvPr/>
        </p:nvSpPr>
        <p:spPr>
          <a:xfrm>
            <a:off x="4236916" y="2340023"/>
            <a:ext cx="115564" cy="125013"/>
          </a:xfrm>
          <a:custGeom>
            <a:avLst/>
            <a:gdLst/>
            <a:ahLst/>
            <a:cxnLst/>
            <a:rect l="l" t="t" r="r" b="b"/>
            <a:pathLst>
              <a:path w="100964" h="109219">
                <a:moveTo>
                  <a:pt x="72745" y="0"/>
                </a:moveTo>
                <a:lnTo>
                  <a:pt x="30187" y="1841"/>
                </a:lnTo>
                <a:lnTo>
                  <a:pt x="0" y="33731"/>
                </a:lnTo>
                <a:lnTo>
                  <a:pt x="3810" y="86690"/>
                </a:lnTo>
                <a:lnTo>
                  <a:pt x="60934" y="108673"/>
                </a:lnTo>
                <a:lnTo>
                  <a:pt x="99783" y="95796"/>
                </a:lnTo>
                <a:lnTo>
                  <a:pt x="95335" y="94081"/>
                </a:lnTo>
                <a:lnTo>
                  <a:pt x="61277" y="94081"/>
                </a:lnTo>
                <a:lnTo>
                  <a:pt x="16891" y="77000"/>
                </a:lnTo>
                <a:lnTo>
                  <a:pt x="14135" y="38785"/>
                </a:lnTo>
                <a:lnTo>
                  <a:pt x="36347" y="15316"/>
                </a:lnTo>
                <a:lnTo>
                  <a:pt x="69100" y="13906"/>
                </a:lnTo>
                <a:lnTo>
                  <a:pt x="95119" y="13906"/>
                </a:lnTo>
                <a:lnTo>
                  <a:pt x="93321" y="12788"/>
                </a:lnTo>
                <a:lnTo>
                  <a:pt x="67297" y="12788"/>
                </a:lnTo>
                <a:lnTo>
                  <a:pt x="70916" y="6959"/>
                </a:lnTo>
                <a:lnTo>
                  <a:pt x="83942" y="6959"/>
                </a:lnTo>
                <a:lnTo>
                  <a:pt x="72745" y="0"/>
                </a:lnTo>
                <a:close/>
              </a:path>
              <a:path w="100964" h="109219">
                <a:moveTo>
                  <a:pt x="85496" y="86055"/>
                </a:moveTo>
                <a:lnTo>
                  <a:pt x="61277" y="94081"/>
                </a:lnTo>
                <a:lnTo>
                  <a:pt x="95335" y="94081"/>
                </a:lnTo>
                <a:lnTo>
                  <a:pt x="85813" y="90411"/>
                </a:lnTo>
                <a:lnTo>
                  <a:pt x="85496" y="86055"/>
                </a:lnTo>
                <a:close/>
              </a:path>
              <a:path w="100964" h="109219">
                <a:moveTo>
                  <a:pt x="95119" y="13906"/>
                </a:moveTo>
                <a:lnTo>
                  <a:pt x="69100" y="13906"/>
                </a:lnTo>
                <a:lnTo>
                  <a:pt x="91262" y="27686"/>
                </a:lnTo>
                <a:lnTo>
                  <a:pt x="100901" y="17500"/>
                </a:lnTo>
                <a:lnTo>
                  <a:pt x="95119" y="13906"/>
                </a:lnTo>
                <a:close/>
              </a:path>
            </a:pathLst>
          </a:custGeom>
          <a:solidFill>
            <a:srgbClr val="298540"/>
          </a:solidFill>
        </p:spPr>
        <p:txBody>
          <a:bodyPr wrap="square" lIns="0" tIns="0" rIns="0" bIns="0" rtlCol="0"/>
          <a:lstStyle/>
          <a:p>
            <a:endParaRPr sz="2142"/>
          </a:p>
        </p:txBody>
      </p:sp>
      <p:sp>
        <p:nvSpPr>
          <p:cNvPr id="68" name="object 68"/>
          <p:cNvSpPr/>
          <p:nvPr/>
        </p:nvSpPr>
        <p:spPr>
          <a:xfrm>
            <a:off x="4288419" y="1705351"/>
            <a:ext cx="80677" cy="47243"/>
          </a:xfrm>
          <a:custGeom>
            <a:avLst/>
            <a:gdLst/>
            <a:ahLst/>
            <a:cxnLst/>
            <a:rect l="l" t="t" r="r" b="b"/>
            <a:pathLst>
              <a:path w="70485" h="41275">
                <a:moveTo>
                  <a:pt x="67957" y="0"/>
                </a:moveTo>
                <a:lnTo>
                  <a:pt x="0" y="0"/>
                </a:lnTo>
                <a:lnTo>
                  <a:pt x="1714" y="23939"/>
                </a:lnTo>
                <a:lnTo>
                  <a:pt x="46113" y="41021"/>
                </a:lnTo>
                <a:lnTo>
                  <a:pt x="70332" y="32981"/>
                </a:lnTo>
                <a:lnTo>
                  <a:pt x="67957" y="0"/>
                </a:lnTo>
                <a:close/>
              </a:path>
            </a:pathLst>
          </a:custGeom>
          <a:solidFill>
            <a:srgbClr val="10793E"/>
          </a:solidFill>
        </p:spPr>
        <p:txBody>
          <a:bodyPr wrap="square" lIns="0" tIns="0" rIns="0" bIns="0" rtlCol="0"/>
          <a:lstStyle/>
          <a:p>
            <a:endParaRPr sz="2142"/>
          </a:p>
        </p:txBody>
      </p:sp>
      <p:sp>
        <p:nvSpPr>
          <p:cNvPr id="69" name="object 69"/>
          <p:cNvSpPr/>
          <p:nvPr/>
        </p:nvSpPr>
        <p:spPr>
          <a:xfrm>
            <a:off x="4272646" y="1705350"/>
            <a:ext cx="98847" cy="63960"/>
          </a:xfrm>
          <a:custGeom>
            <a:avLst/>
            <a:gdLst/>
            <a:ahLst/>
            <a:cxnLst/>
            <a:rect l="l" t="t" r="r" b="b"/>
            <a:pathLst>
              <a:path w="86360" h="55880">
                <a:moveTo>
                  <a:pt x="13779" y="0"/>
                </a:moveTo>
                <a:lnTo>
                  <a:pt x="0" y="0"/>
                </a:lnTo>
                <a:lnTo>
                  <a:pt x="2413" y="33616"/>
                </a:lnTo>
                <a:lnTo>
                  <a:pt x="59524" y="55613"/>
                </a:lnTo>
                <a:lnTo>
                  <a:pt x="61391" y="54991"/>
                </a:lnTo>
                <a:lnTo>
                  <a:pt x="74610" y="41021"/>
                </a:lnTo>
                <a:lnTo>
                  <a:pt x="59880" y="41021"/>
                </a:lnTo>
                <a:lnTo>
                  <a:pt x="15493" y="23939"/>
                </a:lnTo>
                <a:lnTo>
                  <a:pt x="13779" y="0"/>
                </a:lnTo>
                <a:close/>
              </a:path>
              <a:path w="86360" h="55880">
                <a:moveTo>
                  <a:pt x="84099" y="32981"/>
                </a:moveTo>
                <a:lnTo>
                  <a:pt x="59880" y="41021"/>
                </a:lnTo>
                <a:lnTo>
                  <a:pt x="74610" y="41021"/>
                </a:lnTo>
                <a:lnTo>
                  <a:pt x="77254" y="38227"/>
                </a:lnTo>
                <a:lnTo>
                  <a:pt x="85775" y="37871"/>
                </a:lnTo>
                <a:lnTo>
                  <a:pt x="84416" y="37338"/>
                </a:lnTo>
                <a:lnTo>
                  <a:pt x="84099" y="32981"/>
                </a:lnTo>
                <a:close/>
              </a:path>
            </a:pathLst>
          </a:custGeom>
          <a:solidFill>
            <a:srgbClr val="298540"/>
          </a:solidFill>
        </p:spPr>
        <p:txBody>
          <a:bodyPr wrap="square" lIns="0" tIns="0" rIns="0" bIns="0" rtlCol="0"/>
          <a:lstStyle/>
          <a:p>
            <a:endParaRPr sz="2142"/>
          </a:p>
        </p:txBody>
      </p:sp>
      <p:sp>
        <p:nvSpPr>
          <p:cNvPr id="70" name="object 70"/>
          <p:cNvSpPr/>
          <p:nvPr/>
        </p:nvSpPr>
        <p:spPr>
          <a:xfrm>
            <a:off x="4309844" y="6546758"/>
            <a:ext cx="144636" cy="124286"/>
          </a:xfrm>
          <a:custGeom>
            <a:avLst/>
            <a:gdLst/>
            <a:ahLst/>
            <a:cxnLst/>
            <a:rect l="l" t="t" r="r" b="b"/>
            <a:pathLst>
              <a:path w="126364" h="108585">
                <a:moveTo>
                  <a:pt x="74117" y="0"/>
                </a:moveTo>
                <a:lnTo>
                  <a:pt x="30060" y="1905"/>
                </a:lnTo>
                <a:lnTo>
                  <a:pt x="0" y="33667"/>
                </a:lnTo>
                <a:lnTo>
                  <a:pt x="3733" y="85559"/>
                </a:lnTo>
                <a:lnTo>
                  <a:pt x="63347" y="108508"/>
                </a:lnTo>
                <a:lnTo>
                  <a:pt x="109918" y="93065"/>
                </a:lnTo>
                <a:lnTo>
                  <a:pt x="126238" y="69634"/>
                </a:lnTo>
                <a:lnTo>
                  <a:pt x="125895" y="67170"/>
                </a:lnTo>
                <a:lnTo>
                  <a:pt x="89192" y="53047"/>
                </a:lnTo>
                <a:lnTo>
                  <a:pt x="85915" y="7327"/>
                </a:lnTo>
                <a:lnTo>
                  <a:pt x="74117" y="0"/>
                </a:lnTo>
                <a:close/>
              </a:path>
            </a:pathLst>
          </a:custGeom>
          <a:solidFill>
            <a:srgbClr val="10793E"/>
          </a:solidFill>
        </p:spPr>
        <p:txBody>
          <a:bodyPr wrap="square" lIns="0" tIns="0" rIns="0" bIns="0" rtlCol="0"/>
          <a:lstStyle/>
          <a:p>
            <a:endParaRPr sz="2142"/>
          </a:p>
        </p:txBody>
      </p:sp>
      <p:sp>
        <p:nvSpPr>
          <p:cNvPr id="71" name="object 71"/>
          <p:cNvSpPr/>
          <p:nvPr/>
        </p:nvSpPr>
        <p:spPr>
          <a:xfrm>
            <a:off x="4293666" y="6530843"/>
            <a:ext cx="175163" cy="156993"/>
          </a:xfrm>
          <a:custGeom>
            <a:avLst/>
            <a:gdLst/>
            <a:ahLst/>
            <a:cxnLst/>
            <a:rect l="l" t="t" r="r" b="b"/>
            <a:pathLst>
              <a:path w="153035" h="137160">
                <a:moveTo>
                  <a:pt x="91897" y="0"/>
                </a:moveTo>
                <a:lnTo>
                  <a:pt x="38049" y="2324"/>
                </a:lnTo>
                <a:lnTo>
                  <a:pt x="0" y="42519"/>
                </a:lnTo>
                <a:lnTo>
                  <a:pt x="4787" y="109143"/>
                </a:lnTo>
                <a:lnTo>
                  <a:pt x="77127" y="136994"/>
                </a:lnTo>
                <a:lnTo>
                  <a:pt x="121117" y="122415"/>
                </a:lnTo>
                <a:lnTo>
                  <a:pt x="77469" y="122415"/>
                </a:lnTo>
                <a:lnTo>
                  <a:pt x="17868" y="99466"/>
                </a:lnTo>
                <a:lnTo>
                  <a:pt x="14135" y="47574"/>
                </a:lnTo>
                <a:lnTo>
                  <a:pt x="44195" y="15811"/>
                </a:lnTo>
                <a:lnTo>
                  <a:pt x="88252" y="13906"/>
                </a:lnTo>
                <a:lnTo>
                  <a:pt x="99613" y="13906"/>
                </a:lnTo>
                <a:lnTo>
                  <a:pt x="100670" y="12788"/>
                </a:lnTo>
                <a:lnTo>
                  <a:pt x="86448" y="12788"/>
                </a:lnTo>
                <a:lnTo>
                  <a:pt x="90068" y="6959"/>
                </a:lnTo>
                <a:lnTo>
                  <a:pt x="103099" y="6959"/>
                </a:lnTo>
                <a:lnTo>
                  <a:pt x="91897" y="0"/>
                </a:lnTo>
                <a:close/>
              </a:path>
              <a:path w="153035" h="137160">
                <a:moveTo>
                  <a:pt x="140030" y="81076"/>
                </a:moveTo>
                <a:lnTo>
                  <a:pt x="140373" y="83540"/>
                </a:lnTo>
                <a:lnTo>
                  <a:pt x="124053" y="106972"/>
                </a:lnTo>
                <a:lnTo>
                  <a:pt x="77469" y="122415"/>
                </a:lnTo>
                <a:lnTo>
                  <a:pt x="121117" y="122415"/>
                </a:lnTo>
                <a:lnTo>
                  <a:pt x="126060" y="120776"/>
                </a:lnTo>
                <a:lnTo>
                  <a:pt x="125615" y="114630"/>
                </a:lnTo>
                <a:lnTo>
                  <a:pt x="152742" y="85966"/>
                </a:lnTo>
                <a:lnTo>
                  <a:pt x="140030" y="81076"/>
                </a:lnTo>
                <a:close/>
              </a:path>
              <a:path w="153035" h="137160">
                <a:moveTo>
                  <a:pt x="99613" y="13906"/>
                </a:moveTo>
                <a:lnTo>
                  <a:pt x="88252" y="13906"/>
                </a:lnTo>
                <a:lnTo>
                  <a:pt x="100050" y="21234"/>
                </a:lnTo>
                <a:lnTo>
                  <a:pt x="99529" y="13995"/>
                </a:lnTo>
                <a:close/>
              </a:path>
            </a:pathLst>
          </a:custGeom>
          <a:solidFill>
            <a:srgbClr val="298540"/>
          </a:solidFill>
        </p:spPr>
        <p:txBody>
          <a:bodyPr wrap="square" lIns="0" tIns="0" rIns="0" bIns="0" rtlCol="0"/>
          <a:lstStyle/>
          <a:p>
            <a:endParaRPr sz="2142"/>
          </a:p>
        </p:txBody>
      </p:sp>
      <p:sp>
        <p:nvSpPr>
          <p:cNvPr id="72" name="object 72"/>
          <p:cNvSpPr/>
          <p:nvPr/>
        </p:nvSpPr>
        <p:spPr>
          <a:xfrm>
            <a:off x="4487755" y="3951554"/>
            <a:ext cx="107569" cy="92306"/>
          </a:xfrm>
          <a:custGeom>
            <a:avLst/>
            <a:gdLst/>
            <a:ahLst/>
            <a:cxnLst/>
            <a:rect l="l" t="t" r="r" b="b"/>
            <a:pathLst>
              <a:path w="93979" h="80645">
                <a:moveTo>
                  <a:pt x="54965" y="0"/>
                </a:moveTo>
                <a:lnTo>
                  <a:pt x="22212" y="1422"/>
                </a:lnTo>
                <a:lnTo>
                  <a:pt x="0" y="24879"/>
                </a:lnTo>
                <a:lnTo>
                  <a:pt x="2755" y="63093"/>
                </a:lnTo>
                <a:lnTo>
                  <a:pt x="47142" y="80175"/>
                </a:lnTo>
                <a:lnTo>
                  <a:pt x="63449" y="74777"/>
                </a:lnTo>
                <a:lnTo>
                  <a:pt x="86880" y="50012"/>
                </a:lnTo>
                <a:lnTo>
                  <a:pt x="93573" y="49720"/>
                </a:lnTo>
                <a:lnTo>
                  <a:pt x="89712" y="21602"/>
                </a:lnTo>
                <a:lnTo>
                  <a:pt x="54965" y="0"/>
                </a:lnTo>
                <a:close/>
              </a:path>
            </a:pathLst>
          </a:custGeom>
          <a:solidFill>
            <a:srgbClr val="10793E"/>
          </a:solidFill>
        </p:spPr>
        <p:txBody>
          <a:bodyPr wrap="square" lIns="0" tIns="0" rIns="0" bIns="0" rtlCol="0"/>
          <a:lstStyle/>
          <a:p>
            <a:endParaRPr sz="2142"/>
          </a:p>
        </p:txBody>
      </p:sp>
      <p:sp>
        <p:nvSpPr>
          <p:cNvPr id="73" name="object 73"/>
          <p:cNvSpPr/>
          <p:nvPr/>
        </p:nvSpPr>
        <p:spPr>
          <a:xfrm>
            <a:off x="4471576" y="3935637"/>
            <a:ext cx="139549" cy="125013"/>
          </a:xfrm>
          <a:custGeom>
            <a:avLst/>
            <a:gdLst/>
            <a:ahLst/>
            <a:cxnLst/>
            <a:rect l="l" t="t" r="r" b="b"/>
            <a:pathLst>
              <a:path w="121920" h="109220">
                <a:moveTo>
                  <a:pt x="72745" y="0"/>
                </a:moveTo>
                <a:lnTo>
                  <a:pt x="30187" y="1841"/>
                </a:lnTo>
                <a:lnTo>
                  <a:pt x="0" y="33731"/>
                </a:lnTo>
                <a:lnTo>
                  <a:pt x="3810" y="86677"/>
                </a:lnTo>
                <a:lnTo>
                  <a:pt x="60934" y="108673"/>
                </a:lnTo>
                <a:lnTo>
                  <a:pt x="71501" y="105168"/>
                </a:lnTo>
                <a:lnTo>
                  <a:pt x="70827" y="95808"/>
                </a:lnTo>
                <a:lnTo>
                  <a:pt x="72465" y="94081"/>
                </a:lnTo>
                <a:lnTo>
                  <a:pt x="61277" y="94081"/>
                </a:lnTo>
                <a:lnTo>
                  <a:pt x="16891" y="77000"/>
                </a:lnTo>
                <a:lnTo>
                  <a:pt x="14135" y="38785"/>
                </a:lnTo>
                <a:lnTo>
                  <a:pt x="36347" y="15316"/>
                </a:lnTo>
                <a:lnTo>
                  <a:pt x="69100" y="13906"/>
                </a:lnTo>
                <a:lnTo>
                  <a:pt x="95125" y="13906"/>
                </a:lnTo>
                <a:lnTo>
                  <a:pt x="93327" y="12788"/>
                </a:lnTo>
                <a:lnTo>
                  <a:pt x="67297" y="12788"/>
                </a:lnTo>
                <a:lnTo>
                  <a:pt x="70929" y="6959"/>
                </a:lnTo>
                <a:lnTo>
                  <a:pt x="83945" y="6959"/>
                </a:lnTo>
                <a:lnTo>
                  <a:pt x="72745" y="0"/>
                </a:lnTo>
                <a:close/>
              </a:path>
              <a:path w="121920" h="109220">
                <a:moveTo>
                  <a:pt x="77584" y="88684"/>
                </a:moveTo>
                <a:lnTo>
                  <a:pt x="61277" y="94081"/>
                </a:lnTo>
                <a:lnTo>
                  <a:pt x="72465" y="94081"/>
                </a:lnTo>
                <a:lnTo>
                  <a:pt x="77584" y="88684"/>
                </a:lnTo>
                <a:close/>
              </a:path>
              <a:path w="121920" h="109220">
                <a:moveTo>
                  <a:pt x="95125" y="13906"/>
                </a:moveTo>
                <a:lnTo>
                  <a:pt x="69100" y="13906"/>
                </a:lnTo>
                <a:lnTo>
                  <a:pt x="103847" y="35496"/>
                </a:lnTo>
                <a:lnTo>
                  <a:pt x="107708" y="63627"/>
                </a:lnTo>
                <a:lnTo>
                  <a:pt x="121488" y="63030"/>
                </a:lnTo>
                <a:lnTo>
                  <a:pt x="116586" y="27241"/>
                </a:lnTo>
                <a:lnTo>
                  <a:pt x="95125" y="13906"/>
                </a:lnTo>
                <a:close/>
              </a:path>
            </a:pathLst>
          </a:custGeom>
          <a:solidFill>
            <a:srgbClr val="298540"/>
          </a:solidFill>
        </p:spPr>
        <p:txBody>
          <a:bodyPr wrap="square" lIns="0" tIns="0" rIns="0" bIns="0" rtlCol="0"/>
          <a:lstStyle/>
          <a:p>
            <a:endParaRPr sz="2142"/>
          </a:p>
        </p:txBody>
      </p:sp>
      <p:sp>
        <p:nvSpPr>
          <p:cNvPr id="74" name="object 74"/>
          <p:cNvSpPr/>
          <p:nvPr/>
        </p:nvSpPr>
        <p:spPr>
          <a:xfrm>
            <a:off x="4346956" y="2360201"/>
            <a:ext cx="107569" cy="92306"/>
          </a:xfrm>
          <a:custGeom>
            <a:avLst/>
            <a:gdLst/>
            <a:ahLst/>
            <a:cxnLst/>
            <a:rect l="l" t="t" r="r" b="b"/>
            <a:pathLst>
              <a:path w="93979" h="80644">
                <a:moveTo>
                  <a:pt x="54965" y="0"/>
                </a:moveTo>
                <a:lnTo>
                  <a:pt x="22212" y="1422"/>
                </a:lnTo>
                <a:lnTo>
                  <a:pt x="0" y="24879"/>
                </a:lnTo>
                <a:lnTo>
                  <a:pt x="2755" y="63093"/>
                </a:lnTo>
                <a:lnTo>
                  <a:pt x="47142" y="80175"/>
                </a:lnTo>
                <a:lnTo>
                  <a:pt x="63449" y="74777"/>
                </a:lnTo>
                <a:lnTo>
                  <a:pt x="86880" y="50012"/>
                </a:lnTo>
                <a:lnTo>
                  <a:pt x="93573" y="49720"/>
                </a:lnTo>
                <a:lnTo>
                  <a:pt x="89712" y="21602"/>
                </a:lnTo>
                <a:lnTo>
                  <a:pt x="54965" y="0"/>
                </a:lnTo>
                <a:close/>
              </a:path>
            </a:pathLst>
          </a:custGeom>
          <a:solidFill>
            <a:srgbClr val="10793E"/>
          </a:solidFill>
        </p:spPr>
        <p:txBody>
          <a:bodyPr wrap="square" lIns="0" tIns="0" rIns="0" bIns="0" rtlCol="0"/>
          <a:lstStyle/>
          <a:p>
            <a:endParaRPr sz="2142"/>
          </a:p>
        </p:txBody>
      </p:sp>
      <p:sp>
        <p:nvSpPr>
          <p:cNvPr id="75" name="object 75"/>
          <p:cNvSpPr/>
          <p:nvPr/>
        </p:nvSpPr>
        <p:spPr>
          <a:xfrm>
            <a:off x="4330776" y="2344282"/>
            <a:ext cx="139549" cy="125013"/>
          </a:xfrm>
          <a:custGeom>
            <a:avLst/>
            <a:gdLst/>
            <a:ahLst/>
            <a:cxnLst/>
            <a:rect l="l" t="t" r="r" b="b"/>
            <a:pathLst>
              <a:path w="121920" h="109219">
                <a:moveTo>
                  <a:pt x="72745" y="0"/>
                </a:moveTo>
                <a:lnTo>
                  <a:pt x="30187" y="1841"/>
                </a:lnTo>
                <a:lnTo>
                  <a:pt x="0" y="33731"/>
                </a:lnTo>
                <a:lnTo>
                  <a:pt x="3810" y="86690"/>
                </a:lnTo>
                <a:lnTo>
                  <a:pt x="60934" y="108673"/>
                </a:lnTo>
                <a:lnTo>
                  <a:pt x="71501" y="105168"/>
                </a:lnTo>
                <a:lnTo>
                  <a:pt x="70827" y="95808"/>
                </a:lnTo>
                <a:lnTo>
                  <a:pt x="72465" y="94081"/>
                </a:lnTo>
                <a:lnTo>
                  <a:pt x="61277" y="94081"/>
                </a:lnTo>
                <a:lnTo>
                  <a:pt x="16891" y="77000"/>
                </a:lnTo>
                <a:lnTo>
                  <a:pt x="14135" y="38785"/>
                </a:lnTo>
                <a:lnTo>
                  <a:pt x="36347" y="15328"/>
                </a:lnTo>
                <a:lnTo>
                  <a:pt x="69100" y="13906"/>
                </a:lnTo>
                <a:lnTo>
                  <a:pt x="95125" y="13906"/>
                </a:lnTo>
                <a:lnTo>
                  <a:pt x="93327" y="12788"/>
                </a:lnTo>
                <a:lnTo>
                  <a:pt x="67297" y="12788"/>
                </a:lnTo>
                <a:lnTo>
                  <a:pt x="70916" y="6959"/>
                </a:lnTo>
                <a:lnTo>
                  <a:pt x="83945" y="6959"/>
                </a:lnTo>
                <a:lnTo>
                  <a:pt x="72745" y="0"/>
                </a:lnTo>
                <a:close/>
              </a:path>
              <a:path w="121920" h="109219">
                <a:moveTo>
                  <a:pt x="77584" y="88684"/>
                </a:moveTo>
                <a:lnTo>
                  <a:pt x="61277" y="94081"/>
                </a:lnTo>
                <a:lnTo>
                  <a:pt x="72465" y="94081"/>
                </a:lnTo>
                <a:lnTo>
                  <a:pt x="77584" y="88684"/>
                </a:lnTo>
                <a:close/>
              </a:path>
              <a:path w="121920" h="109219">
                <a:moveTo>
                  <a:pt x="95125" y="13906"/>
                </a:moveTo>
                <a:lnTo>
                  <a:pt x="69100" y="13906"/>
                </a:lnTo>
                <a:lnTo>
                  <a:pt x="103847" y="35509"/>
                </a:lnTo>
                <a:lnTo>
                  <a:pt x="107708" y="63627"/>
                </a:lnTo>
                <a:lnTo>
                  <a:pt x="121488" y="63030"/>
                </a:lnTo>
                <a:lnTo>
                  <a:pt x="116586" y="27241"/>
                </a:lnTo>
                <a:lnTo>
                  <a:pt x="95125" y="13906"/>
                </a:lnTo>
                <a:close/>
              </a:path>
            </a:pathLst>
          </a:custGeom>
          <a:solidFill>
            <a:srgbClr val="298540"/>
          </a:solidFill>
        </p:spPr>
        <p:txBody>
          <a:bodyPr wrap="square" lIns="0" tIns="0" rIns="0" bIns="0" rtlCol="0"/>
          <a:lstStyle/>
          <a:p>
            <a:endParaRPr sz="2142"/>
          </a:p>
        </p:txBody>
      </p:sp>
      <p:sp>
        <p:nvSpPr>
          <p:cNvPr id="76" name="object 76"/>
          <p:cNvSpPr/>
          <p:nvPr/>
        </p:nvSpPr>
        <p:spPr>
          <a:xfrm>
            <a:off x="4381975" y="1705351"/>
            <a:ext cx="106842" cy="51604"/>
          </a:xfrm>
          <a:custGeom>
            <a:avLst/>
            <a:gdLst/>
            <a:ahLst/>
            <a:cxnLst/>
            <a:rect l="l" t="t" r="r" b="b"/>
            <a:pathLst>
              <a:path w="93345" h="45084">
                <a:moveTo>
                  <a:pt x="90843" y="0"/>
                </a:moveTo>
                <a:lnTo>
                  <a:pt x="0" y="0"/>
                </a:lnTo>
                <a:lnTo>
                  <a:pt x="1981" y="27660"/>
                </a:lnTo>
                <a:lnTo>
                  <a:pt x="46367" y="44742"/>
                </a:lnTo>
                <a:lnTo>
                  <a:pt x="62674" y="39344"/>
                </a:lnTo>
                <a:lnTo>
                  <a:pt x="86118" y="14579"/>
                </a:lnTo>
                <a:lnTo>
                  <a:pt x="92798" y="14300"/>
                </a:lnTo>
                <a:lnTo>
                  <a:pt x="90843" y="0"/>
                </a:lnTo>
                <a:close/>
              </a:path>
            </a:pathLst>
          </a:custGeom>
          <a:solidFill>
            <a:srgbClr val="10793E"/>
          </a:solidFill>
        </p:spPr>
        <p:txBody>
          <a:bodyPr wrap="square" lIns="0" tIns="0" rIns="0" bIns="0" rtlCol="0"/>
          <a:lstStyle/>
          <a:p>
            <a:endParaRPr sz="2142"/>
          </a:p>
        </p:txBody>
      </p:sp>
      <p:sp>
        <p:nvSpPr>
          <p:cNvPr id="77" name="object 77"/>
          <p:cNvSpPr/>
          <p:nvPr/>
        </p:nvSpPr>
        <p:spPr>
          <a:xfrm>
            <a:off x="4366202" y="1705351"/>
            <a:ext cx="87945" cy="64687"/>
          </a:xfrm>
          <a:custGeom>
            <a:avLst/>
            <a:gdLst/>
            <a:ahLst/>
            <a:cxnLst/>
            <a:rect l="l" t="t" r="r" b="b"/>
            <a:pathLst>
              <a:path w="76835" h="56515">
                <a:moveTo>
                  <a:pt x="38459" y="36398"/>
                </a:moveTo>
                <a:lnTo>
                  <a:pt x="38074" y="36398"/>
                </a:lnTo>
                <a:lnTo>
                  <a:pt x="69697" y="56057"/>
                </a:lnTo>
                <a:lnTo>
                  <a:pt x="70370" y="55829"/>
                </a:lnTo>
                <a:lnTo>
                  <a:pt x="69697" y="46469"/>
                </a:lnTo>
                <a:lnTo>
                  <a:pt x="71332" y="44742"/>
                </a:lnTo>
                <a:lnTo>
                  <a:pt x="60147" y="44742"/>
                </a:lnTo>
                <a:lnTo>
                  <a:pt x="38459" y="36398"/>
                </a:lnTo>
                <a:close/>
              </a:path>
              <a:path w="76835" h="56515">
                <a:moveTo>
                  <a:pt x="76441" y="39344"/>
                </a:moveTo>
                <a:lnTo>
                  <a:pt x="60147" y="44742"/>
                </a:lnTo>
                <a:lnTo>
                  <a:pt x="71332" y="44742"/>
                </a:lnTo>
                <a:lnTo>
                  <a:pt x="76441" y="39344"/>
                </a:lnTo>
                <a:close/>
              </a:path>
              <a:path w="76835" h="56515">
                <a:moveTo>
                  <a:pt x="13779" y="0"/>
                </a:moveTo>
                <a:lnTo>
                  <a:pt x="0" y="0"/>
                </a:lnTo>
                <a:lnTo>
                  <a:pt x="2679" y="37338"/>
                </a:lnTo>
                <a:lnTo>
                  <a:pt x="4038" y="37871"/>
                </a:lnTo>
                <a:lnTo>
                  <a:pt x="38074" y="36398"/>
                </a:lnTo>
                <a:lnTo>
                  <a:pt x="38459" y="36398"/>
                </a:lnTo>
                <a:lnTo>
                  <a:pt x="15748" y="27660"/>
                </a:lnTo>
                <a:lnTo>
                  <a:pt x="13779" y="0"/>
                </a:lnTo>
                <a:close/>
              </a:path>
            </a:pathLst>
          </a:custGeom>
          <a:solidFill>
            <a:srgbClr val="298540"/>
          </a:solidFill>
        </p:spPr>
        <p:txBody>
          <a:bodyPr wrap="square" lIns="0" tIns="0" rIns="0" bIns="0" rtlCol="0"/>
          <a:lstStyle/>
          <a:p>
            <a:endParaRPr sz="2142"/>
          </a:p>
        </p:txBody>
      </p:sp>
      <p:sp>
        <p:nvSpPr>
          <p:cNvPr id="78" name="object 78"/>
          <p:cNvSpPr/>
          <p:nvPr/>
        </p:nvSpPr>
        <p:spPr>
          <a:xfrm>
            <a:off x="4342697" y="1762915"/>
            <a:ext cx="107569" cy="92306"/>
          </a:xfrm>
          <a:custGeom>
            <a:avLst/>
            <a:gdLst/>
            <a:ahLst/>
            <a:cxnLst/>
            <a:rect l="l" t="t" r="r" b="b"/>
            <a:pathLst>
              <a:path w="93979" h="80644">
                <a:moveTo>
                  <a:pt x="54965" y="0"/>
                </a:moveTo>
                <a:lnTo>
                  <a:pt x="22212" y="1409"/>
                </a:lnTo>
                <a:lnTo>
                  <a:pt x="0" y="24879"/>
                </a:lnTo>
                <a:lnTo>
                  <a:pt x="2743" y="63093"/>
                </a:lnTo>
                <a:lnTo>
                  <a:pt x="47142" y="80175"/>
                </a:lnTo>
                <a:lnTo>
                  <a:pt x="81927" y="68643"/>
                </a:lnTo>
                <a:lnTo>
                  <a:pt x="93827" y="51561"/>
                </a:lnTo>
                <a:lnTo>
                  <a:pt x="89712" y="21602"/>
                </a:lnTo>
                <a:lnTo>
                  <a:pt x="54965" y="0"/>
                </a:lnTo>
                <a:close/>
              </a:path>
            </a:pathLst>
          </a:custGeom>
          <a:solidFill>
            <a:srgbClr val="10793E"/>
          </a:solidFill>
        </p:spPr>
        <p:txBody>
          <a:bodyPr wrap="square" lIns="0" tIns="0" rIns="0" bIns="0" rtlCol="0"/>
          <a:lstStyle/>
          <a:p>
            <a:endParaRPr sz="2142"/>
          </a:p>
        </p:txBody>
      </p:sp>
      <p:sp>
        <p:nvSpPr>
          <p:cNvPr id="79" name="object 79"/>
          <p:cNvSpPr/>
          <p:nvPr/>
        </p:nvSpPr>
        <p:spPr>
          <a:xfrm>
            <a:off x="4326518" y="1746997"/>
            <a:ext cx="140276" cy="125013"/>
          </a:xfrm>
          <a:custGeom>
            <a:avLst/>
            <a:gdLst/>
            <a:ahLst/>
            <a:cxnLst/>
            <a:rect l="l" t="t" r="r" b="b"/>
            <a:pathLst>
              <a:path w="122554" h="109219">
                <a:moveTo>
                  <a:pt x="72745" y="0"/>
                </a:moveTo>
                <a:lnTo>
                  <a:pt x="30187" y="1841"/>
                </a:lnTo>
                <a:lnTo>
                  <a:pt x="0" y="33731"/>
                </a:lnTo>
                <a:lnTo>
                  <a:pt x="3810" y="86677"/>
                </a:lnTo>
                <a:lnTo>
                  <a:pt x="60934" y="108673"/>
                </a:lnTo>
                <a:lnTo>
                  <a:pt x="104724" y="94157"/>
                </a:lnTo>
                <a:lnTo>
                  <a:pt x="61277" y="94081"/>
                </a:lnTo>
                <a:lnTo>
                  <a:pt x="16878" y="77000"/>
                </a:lnTo>
                <a:lnTo>
                  <a:pt x="14135" y="38785"/>
                </a:lnTo>
                <a:lnTo>
                  <a:pt x="36347" y="15316"/>
                </a:lnTo>
                <a:lnTo>
                  <a:pt x="69100" y="13906"/>
                </a:lnTo>
                <a:lnTo>
                  <a:pt x="95120" y="13906"/>
                </a:lnTo>
                <a:lnTo>
                  <a:pt x="93322" y="12788"/>
                </a:lnTo>
                <a:lnTo>
                  <a:pt x="67297" y="12788"/>
                </a:lnTo>
                <a:lnTo>
                  <a:pt x="70916" y="6959"/>
                </a:lnTo>
                <a:lnTo>
                  <a:pt x="83943" y="6959"/>
                </a:lnTo>
                <a:lnTo>
                  <a:pt x="72745" y="0"/>
                </a:lnTo>
                <a:close/>
              </a:path>
              <a:path w="122554" h="109219">
                <a:moveTo>
                  <a:pt x="95120" y="13906"/>
                </a:moveTo>
                <a:lnTo>
                  <a:pt x="69100" y="13906"/>
                </a:lnTo>
                <a:lnTo>
                  <a:pt x="103847" y="35509"/>
                </a:lnTo>
                <a:lnTo>
                  <a:pt x="107962" y="65468"/>
                </a:lnTo>
                <a:lnTo>
                  <a:pt x="96062" y="82550"/>
                </a:lnTo>
                <a:lnTo>
                  <a:pt x="61277" y="94081"/>
                </a:lnTo>
                <a:lnTo>
                  <a:pt x="104777" y="94081"/>
                </a:lnTo>
                <a:lnTo>
                  <a:pt x="122301" y="68910"/>
                </a:lnTo>
                <a:lnTo>
                  <a:pt x="122237" y="68440"/>
                </a:lnTo>
                <a:lnTo>
                  <a:pt x="108178" y="63030"/>
                </a:lnTo>
                <a:lnTo>
                  <a:pt x="105092" y="20104"/>
                </a:lnTo>
                <a:lnTo>
                  <a:pt x="95120" y="13906"/>
                </a:lnTo>
                <a:close/>
              </a:path>
              <a:path w="122554" h="109219">
                <a:moveTo>
                  <a:pt x="83943" y="6959"/>
                </a:moveTo>
                <a:lnTo>
                  <a:pt x="70916" y="6959"/>
                </a:lnTo>
                <a:lnTo>
                  <a:pt x="67297" y="12788"/>
                </a:lnTo>
                <a:lnTo>
                  <a:pt x="93322" y="12788"/>
                </a:lnTo>
                <a:lnTo>
                  <a:pt x="83943" y="6959"/>
                </a:lnTo>
                <a:close/>
              </a:path>
            </a:pathLst>
          </a:custGeom>
          <a:solidFill>
            <a:srgbClr val="298540"/>
          </a:solidFill>
        </p:spPr>
        <p:txBody>
          <a:bodyPr wrap="square" lIns="0" tIns="0" rIns="0" bIns="0" rtlCol="0"/>
          <a:lstStyle/>
          <a:p>
            <a:endParaRPr sz="2142"/>
          </a:p>
        </p:txBody>
      </p:sp>
      <p:sp>
        <p:nvSpPr>
          <p:cNvPr id="80" name="object 80"/>
          <p:cNvSpPr/>
          <p:nvPr/>
        </p:nvSpPr>
        <p:spPr>
          <a:xfrm>
            <a:off x="4346956" y="1895167"/>
            <a:ext cx="107569" cy="92306"/>
          </a:xfrm>
          <a:custGeom>
            <a:avLst/>
            <a:gdLst/>
            <a:ahLst/>
            <a:cxnLst/>
            <a:rect l="l" t="t" r="r" b="b"/>
            <a:pathLst>
              <a:path w="93979" h="80644">
                <a:moveTo>
                  <a:pt x="54965" y="0"/>
                </a:moveTo>
                <a:lnTo>
                  <a:pt x="22212" y="1422"/>
                </a:lnTo>
                <a:lnTo>
                  <a:pt x="0" y="24879"/>
                </a:lnTo>
                <a:lnTo>
                  <a:pt x="2755" y="63093"/>
                </a:lnTo>
                <a:lnTo>
                  <a:pt x="47142" y="80175"/>
                </a:lnTo>
                <a:lnTo>
                  <a:pt x="81927" y="68643"/>
                </a:lnTo>
                <a:lnTo>
                  <a:pt x="93827" y="51561"/>
                </a:lnTo>
                <a:lnTo>
                  <a:pt x="89712" y="21602"/>
                </a:lnTo>
                <a:lnTo>
                  <a:pt x="54965" y="0"/>
                </a:lnTo>
                <a:close/>
              </a:path>
            </a:pathLst>
          </a:custGeom>
          <a:solidFill>
            <a:srgbClr val="10793E"/>
          </a:solidFill>
        </p:spPr>
        <p:txBody>
          <a:bodyPr wrap="square" lIns="0" tIns="0" rIns="0" bIns="0" rtlCol="0"/>
          <a:lstStyle/>
          <a:p>
            <a:endParaRPr sz="2142"/>
          </a:p>
        </p:txBody>
      </p:sp>
      <p:sp>
        <p:nvSpPr>
          <p:cNvPr id="81" name="object 81"/>
          <p:cNvSpPr/>
          <p:nvPr/>
        </p:nvSpPr>
        <p:spPr>
          <a:xfrm>
            <a:off x="4330777" y="1879249"/>
            <a:ext cx="140276" cy="125013"/>
          </a:xfrm>
          <a:custGeom>
            <a:avLst/>
            <a:gdLst/>
            <a:ahLst/>
            <a:cxnLst/>
            <a:rect l="l" t="t" r="r" b="b"/>
            <a:pathLst>
              <a:path w="122554" h="109219">
                <a:moveTo>
                  <a:pt x="72745" y="0"/>
                </a:moveTo>
                <a:lnTo>
                  <a:pt x="30187" y="1841"/>
                </a:lnTo>
                <a:lnTo>
                  <a:pt x="0" y="33731"/>
                </a:lnTo>
                <a:lnTo>
                  <a:pt x="3810" y="86677"/>
                </a:lnTo>
                <a:lnTo>
                  <a:pt x="60934" y="108673"/>
                </a:lnTo>
                <a:lnTo>
                  <a:pt x="104724" y="94157"/>
                </a:lnTo>
                <a:lnTo>
                  <a:pt x="61277" y="94081"/>
                </a:lnTo>
                <a:lnTo>
                  <a:pt x="16891" y="77000"/>
                </a:lnTo>
                <a:lnTo>
                  <a:pt x="14135" y="38785"/>
                </a:lnTo>
                <a:lnTo>
                  <a:pt x="36347" y="15316"/>
                </a:lnTo>
                <a:lnTo>
                  <a:pt x="69100" y="13906"/>
                </a:lnTo>
                <a:lnTo>
                  <a:pt x="95125" y="13906"/>
                </a:lnTo>
                <a:lnTo>
                  <a:pt x="93327" y="12788"/>
                </a:lnTo>
                <a:lnTo>
                  <a:pt x="67297" y="12788"/>
                </a:lnTo>
                <a:lnTo>
                  <a:pt x="70916" y="6959"/>
                </a:lnTo>
                <a:lnTo>
                  <a:pt x="83945" y="6959"/>
                </a:lnTo>
                <a:lnTo>
                  <a:pt x="72745" y="0"/>
                </a:lnTo>
                <a:close/>
              </a:path>
              <a:path w="122554" h="109219">
                <a:moveTo>
                  <a:pt x="95125" y="13906"/>
                </a:moveTo>
                <a:lnTo>
                  <a:pt x="69100" y="13906"/>
                </a:lnTo>
                <a:lnTo>
                  <a:pt x="103847" y="35496"/>
                </a:lnTo>
                <a:lnTo>
                  <a:pt x="107962" y="65468"/>
                </a:lnTo>
                <a:lnTo>
                  <a:pt x="96062" y="82550"/>
                </a:lnTo>
                <a:lnTo>
                  <a:pt x="61277" y="94081"/>
                </a:lnTo>
                <a:lnTo>
                  <a:pt x="104777" y="94081"/>
                </a:lnTo>
                <a:lnTo>
                  <a:pt x="122301" y="68910"/>
                </a:lnTo>
                <a:lnTo>
                  <a:pt x="116586" y="27241"/>
                </a:lnTo>
                <a:lnTo>
                  <a:pt x="95125" y="13906"/>
                </a:lnTo>
                <a:close/>
              </a:path>
              <a:path w="122554" h="109219">
                <a:moveTo>
                  <a:pt x="83945" y="6959"/>
                </a:moveTo>
                <a:lnTo>
                  <a:pt x="70916" y="6959"/>
                </a:lnTo>
                <a:lnTo>
                  <a:pt x="67297" y="12788"/>
                </a:lnTo>
                <a:lnTo>
                  <a:pt x="93327" y="12788"/>
                </a:lnTo>
                <a:lnTo>
                  <a:pt x="83945" y="6959"/>
                </a:lnTo>
                <a:close/>
              </a:path>
            </a:pathLst>
          </a:custGeom>
          <a:solidFill>
            <a:srgbClr val="298540"/>
          </a:solidFill>
        </p:spPr>
        <p:txBody>
          <a:bodyPr wrap="square" lIns="0" tIns="0" rIns="0" bIns="0" rtlCol="0"/>
          <a:lstStyle/>
          <a:p>
            <a:endParaRPr sz="2142"/>
          </a:p>
        </p:txBody>
      </p:sp>
      <p:sp>
        <p:nvSpPr>
          <p:cNvPr id="82" name="object 82"/>
          <p:cNvSpPr/>
          <p:nvPr/>
        </p:nvSpPr>
        <p:spPr>
          <a:xfrm>
            <a:off x="4317984" y="2032841"/>
            <a:ext cx="139984" cy="124387"/>
          </a:xfrm>
          <a:prstGeom prst="rect">
            <a:avLst/>
          </a:prstGeom>
          <a:blipFill>
            <a:blip r:embed="rId9" cstate="print"/>
            <a:stretch>
              <a:fillRect/>
            </a:stretch>
          </a:blipFill>
        </p:spPr>
        <p:txBody>
          <a:bodyPr wrap="square" lIns="0" tIns="0" rIns="0" bIns="0" rtlCol="0"/>
          <a:lstStyle/>
          <a:p>
            <a:endParaRPr sz="2142"/>
          </a:p>
        </p:txBody>
      </p:sp>
      <p:sp>
        <p:nvSpPr>
          <p:cNvPr id="83" name="object 83"/>
          <p:cNvSpPr/>
          <p:nvPr/>
        </p:nvSpPr>
        <p:spPr>
          <a:xfrm>
            <a:off x="4568810" y="4022609"/>
            <a:ext cx="107569" cy="92306"/>
          </a:xfrm>
          <a:custGeom>
            <a:avLst/>
            <a:gdLst/>
            <a:ahLst/>
            <a:cxnLst/>
            <a:rect l="l" t="t" r="r" b="b"/>
            <a:pathLst>
              <a:path w="93979" h="80645">
                <a:moveTo>
                  <a:pt x="54965" y="0"/>
                </a:moveTo>
                <a:lnTo>
                  <a:pt x="22212" y="1409"/>
                </a:lnTo>
                <a:lnTo>
                  <a:pt x="0" y="24879"/>
                </a:lnTo>
                <a:lnTo>
                  <a:pt x="2755" y="63093"/>
                </a:lnTo>
                <a:lnTo>
                  <a:pt x="47142" y="80175"/>
                </a:lnTo>
                <a:lnTo>
                  <a:pt x="81927" y="68643"/>
                </a:lnTo>
                <a:lnTo>
                  <a:pt x="93827" y="51561"/>
                </a:lnTo>
                <a:lnTo>
                  <a:pt x="89712" y="21602"/>
                </a:lnTo>
                <a:lnTo>
                  <a:pt x="54965" y="0"/>
                </a:lnTo>
                <a:close/>
              </a:path>
            </a:pathLst>
          </a:custGeom>
          <a:solidFill>
            <a:srgbClr val="10793E"/>
          </a:solidFill>
        </p:spPr>
        <p:txBody>
          <a:bodyPr wrap="square" lIns="0" tIns="0" rIns="0" bIns="0" rtlCol="0"/>
          <a:lstStyle/>
          <a:p>
            <a:endParaRPr sz="2142"/>
          </a:p>
        </p:txBody>
      </p:sp>
      <p:sp>
        <p:nvSpPr>
          <p:cNvPr id="84" name="object 84"/>
          <p:cNvSpPr/>
          <p:nvPr/>
        </p:nvSpPr>
        <p:spPr>
          <a:xfrm>
            <a:off x="4552631" y="4006691"/>
            <a:ext cx="140276" cy="125013"/>
          </a:xfrm>
          <a:custGeom>
            <a:avLst/>
            <a:gdLst/>
            <a:ahLst/>
            <a:cxnLst/>
            <a:rect l="l" t="t" r="r" b="b"/>
            <a:pathLst>
              <a:path w="122554" h="109220">
                <a:moveTo>
                  <a:pt x="72745" y="0"/>
                </a:moveTo>
                <a:lnTo>
                  <a:pt x="30187" y="1841"/>
                </a:lnTo>
                <a:lnTo>
                  <a:pt x="0" y="33731"/>
                </a:lnTo>
                <a:lnTo>
                  <a:pt x="3810" y="86690"/>
                </a:lnTo>
                <a:lnTo>
                  <a:pt x="60921" y="108673"/>
                </a:lnTo>
                <a:lnTo>
                  <a:pt x="104724" y="94157"/>
                </a:lnTo>
                <a:lnTo>
                  <a:pt x="61264" y="94081"/>
                </a:lnTo>
                <a:lnTo>
                  <a:pt x="16878" y="77000"/>
                </a:lnTo>
                <a:lnTo>
                  <a:pt x="14135" y="38785"/>
                </a:lnTo>
                <a:lnTo>
                  <a:pt x="36347" y="15316"/>
                </a:lnTo>
                <a:lnTo>
                  <a:pt x="69100" y="13906"/>
                </a:lnTo>
                <a:lnTo>
                  <a:pt x="95119" y="13906"/>
                </a:lnTo>
                <a:lnTo>
                  <a:pt x="93321" y="12788"/>
                </a:lnTo>
                <a:lnTo>
                  <a:pt x="67297" y="12788"/>
                </a:lnTo>
                <a:lnTo>
                  <a:pt x="70916" y="6959"/>
                </a:lnTo>
                <a:lnTo>
                  <a:pt x="83942" y="6959"/>
                </a:lnTo>
                <a:lnTo>
                  <a:pt x="72745" y="0"/>
                </a:lnTo>
                <a:close/>
              </a:path>
              <a:path w="122554" h="109220">
                <a:moveTo>
                  <a:pt x="95119" y="13906"/>
                </a:moveTo>
                <a:lnTo>
                  <a:pt x="69100" y="13906"/>
                </a:lnTo>
                <a:lnTo>
                  <a:pt x="103847" y="35509"/>
                </a:lnTo>
                <a:lnTo>
                  <a:pt x="107962" y="65468"/>
                </a:lnTo>
                <a:lnTo>
                  <a:pt x="96062" y="82550"/>
                </a:lnTo>
                <a:lnTo>
                  <a:pt x="61264" y="94081"/>
                </a:lnTo>
                <a:lnTo>
                  <a:pt x="104777" y="94081"/>
                </a:lnTo>
                <a:lnTo>
                  <a:pt x="122288" y="68910"/>
                </a:lnTo>
                <a:lnTo>
                  <a:pt x="116573" y="27241"/>
                </a:lnTo>
                <a:lnTo>
                  <a:pt x="95119" y="13906"/>
                </a:lnTo>
                <a:close/>
              </a:path>
              <a:path w="122554" h="109220">
                <a:moveTo>
                  <a:pt x="83942" y="6959"/>
                </a:moveTo>
                <a:lnTo>
                  <a:pt x="70916" y="6959"/>
                </a:lnTo>
                <a:lnTo>
                  <a:pt x="67297" y="12788"/>
                </a:lnTo>
                <a:lnTo>
                  <a:pt x="93321" y="12788"/>
                </a:lnTo>
                <a:lnTo>
                  <a:pt x="83942" y="6959"/>
                </a:lnTo>
                <a:close/>
              </a:path>
            </a:pathLst>
          </a:custGeom>
          <a:solidFill>
            <a:srgbClr val="298540"/>
          </a:solidFill>
        </p:spPr>
        <p:txBody>
          <a:bodyPr wrap="square" lIns="0" tIns="0" rIns="0" bIns="0" rtlCol="0"/>
          <a:lstStyle/>
          <a:p>
            <a:endParaRPr sz="2142"/>
          </a:p>
        </p:txBody>
      </p:sp>
      <p:sp>
        <p:nvSpPr>
          <p:cNvPr id="85" name="object 85"/>
          <p:cNvSpPr/>
          <p:nvPr/>
        </p:nvSpPr>
        <p:spPr>
          <a:xfrm>
            <a:off x="4428024" y="2431269"/>
            <a:ext cx="107569" cy="92306"/>
          </a:xfrm>
          <a:custGeom>
            <a:avLst/>
            <a:gdLst/>
            <a:ahLst/>
            <a:cxnLst/>
            <a:rect l="l" t="t" r="r" b="b"/>
            <a:pathLst>
              <a:path w="93979" h="80644">
                <a:moveTo>
                  <a:pt x="54965" y="0"/>
                </a:moveTo>
                <a:lnTo>
                  <a:pt x="22212" y="1409"/>
                </a:lnTo>
                <a:lnTo>
                  <a:pt x="0" y="24879"/>
                </a:lnTo>
                <a:lnTo>
                  <a:pt x="2755" y="63093"/>
                </a:lnTo>
                <a:lnTo>
                  <a:pt x="47142" y="80175"/>
                </a:lnTo>
                <a:lnTo>
                  <a:pt x="81927" y="68643"/>
                </a:lnTo>
                <a:lnTo>
                  <a:pt x="93827" y="51561"/>
                </a:lnTo>
                <a:lnTo>
                  <a:pt x="89712" y="21590"/>
                </a:lnTo>
                <a:lnTo>
                  <a:pt x="54965" y="0"/>
                </a:lnTo>
                <a:close/>
              </a:path>
            </a:pathLst>
          </a:custGeom>
          <a:solidFill>
            <a:srgbClr val="10793E"/>
          </a:solidFill>
        </p:spPr>
        <p:txBody>
          <a:bodyPr wrap="square" lIns="0" tIns="0" rIns="0" bIns="0" rtlCol="0"/>
          <a:lstStyle/>
          <a:p>
            <a:endParaRPr sz="2142"/>
          </a:p>
        </p:txBody>
      </p:sp>
      <p:sp>
        <p:nvSpPr>
          <p:cNvPr id="86" name="object 86"/>
          <p:cNvSpPr/>
          <p:nvPr/>
        </p:nvSpPr>
        <p:spPr>
          <a:xfrm>
            <a:off x="4411846" y="2415351"/>
            <a:ext cx="140276" cy="125013"/>
          </a:xfrm>
          <a:custGeom>
            <a:avLst/>
            <a:gdLst/>
            <a:ahLst/>
            <a:cxnLst/>
            <a:rect l="l" t="t" r="r" b="b"/>
            <a:pathLst>
              <a:path w="122554" h="109219">
                <a:moveTo>
                  <a:pt x="72745" y="0"/>
                </a:moveTo>
                <a:lnTo>
                  <a:pt x="30187" y="1841"/>
                </a:lnTo>
                <a:lnTo>
                  <a:pt x="0" y="33731"/>
                </a:lnTo>
                <a:lnTo>
                  <a:pt x="3810" y="86677"/>
                </a:lnTo>
                <a:lnTo>
                  <a:pt x="60921" y="108673"/>
                </a:lnTo>
                <a:lnTo>
                  <a:pt x="104724" y="94157"/>
                </a:lnTo>
                <a:lnTo>
                  <a:pt x="61264" y="94081"/>
                </a:lnTo>
                <a:lnTo>
                  <a:pt x="16878" y="77000"/>
                </a:lnTo>
                <a:lnTo>
                  <a:pt x="14135" y="38785"/>
                </a:lnTo>
                <a:lnTo>
                  <a:pt x="36347" y="15316"/>
                </a:lnTo>
                <a:lnTo>
                  <a:pt x="69100" y="13906"/>
                </a:lnTo>
                <a:lnTo>
                  <a:pt x="95119" y="13906"/>
                </a:lnTo>
                <a:lnTo>
                  <a:pt x="93321" y="12788"/>
                </a:lnTo>
                <a:lnTo>
                  <a:pt x="67297" y="12788"/>
                </a:lnTo>
                <a:lnTo>
                  <a:pt x="70916" y="6959"/>
                </a:lnTo>
                <a:lnTo>
                  <a:pt x="83942" y="6959"/>
                </a:lnTo>
                <a:lnTo>
                  <a:pt x="72745" y="0"/>
                </a:lnTo>
                <a:close/>
              </a:path>
              <a:path w="122554" h="109219">
                <a:moveTo>
                  <a:pt x="95119" y="13906"/>
                </a:moveTo>
                <a:lnTo>
                  <a:pt x="69100" y="13906"/>
                </a:lnTo>
                <a:lnTo>
                  <a:pt x="103847" y="35496"/>
                </a:lnTo>
                <a:lnTo>
                  <a:pt x="107962" y="65468"/>
                </a:lnTo>
                <a:lnTo>
                  <a:pt x="96062" y="82550"/>
                </a:lnTo>
                <a:lnTo>
                  <a:pt x="61264" y="94081"/>
                </a:lnTo>
                <a:lnTo>
                  <a:pt x="104777" y="94081"/>
                </a:lnTo>
                <a:lnTo>
                  <a:pt x="122288" y="68910"/>
                </a:lnTo>
                <a:lnTo>
                  <a:pt x="116573" y="27241"/>
                </a:lnTo>
                <a:lnTo>
                  <a:pt x="95119" y="13906"/>
                </a:lnTo>
                <a:close/>
              </a:path>
              <a:path w="122554" h="109219">
                <a:moveTo>
                  <a:pt x="83942" y="6959"/>
                </a:moveTo>
                <a:lnTo>
                  <a:pt x="70916" y="6959"/>
                </a:lnTo>
                <a:lnTo>
                  <a:pt x="67297" y="12788"/>
                </a:lnTo>
                <a:lnTo>
                  <a:pt x="93321" y="12788"/>
                </a:lnTo>
                <a:lnTo>
                  <a:pt x="83942" y="6959"/>
                </a:lnTo>
                <a:close/>
              </a:path>
            </a:pathLst>
          </a:custGeom>
          <a:solidFill>
            <a:srgbClr val="298540"/>
          </a:solidFill>
        </p:spPr>
        <p:txBody>
          <a:bodyPr wrap="square" lIns="0" tIns="0" rIns="0" bIns="0" rtlCol="0"/>
          <a:lstStyle/>
          <a:p>
            <a:endParaRPr sz="2142"/>
          </a:p>
        </p:txBody>
      </p:sp>
      <p:sp>
        <p:nvSpPr>
          <p:cNvPr id="87" name="object 87"/>
          <p:cNvSpPr/>
          <p:nvPr/>
        </p:nvSpPr>
        <p:spPr>
          <a:xfrm>
            <a:off x="4462156" y="1735849"/>
            <a:ext cx="107569" cy="92306"/>
          </a:xfrm>
          <a:custGeom>
            <a:avLst/>
            <a:gdLst/>
            <a:ahLst/>
            <a:cxnLst/>
            <a:rect l="l" t="t" r="r" b="b"/>
            <a:pathLst>
              <a:path w="93979" h="80644">
                <a:moveTo>
                  <a:pt x="54965" y="0"/>
                </a:moveTo>
                <a:lnTo>
                  <a:pt x="22212" y="1422"/>
                </a:lnTo>
                <a:lnTo>
                  <a:pt x="0" y="24879"/>
                </a:lnTo>
                <a:lnTo>
                  <a:pt x="2755" y="63093"/>
                </a:lnTo>
                <a:lnTo>
                  <a:pt x="47142" y="80175"/>
                </a:lnTo>
                <a:lnTo>
                  <a:pt x="81927" y="68643"/>
                </a:lnTo>
                <a:lnTo>
                  <a:pt x="93827" y="51561"/>
                </a:lnTo>
                <a:lnTo>
                  <a:pt x="89712" y="21602"/>
                </a:lnTo>
                <a:lnTo>
                  <a:pt x="54965" y="0"/>
                </a:lnTo>
                <a:close/>
              </a:path>
            </a:pathLst>
          </a:custGeom>
          <a:solidFill>
            <a:srgbClr val="10793E"/>
          </a:solidFill>
        </p:spPr>
        <p:txBody>
          <a:bodyPr wrap="square" lIns="0" tIns="0" rIns="0" bIns="0" rtlCol="0"/>
          <a:lstStyle/>
          <a:p>
            <a:endParaRPr sz="2142"/>
          </a:p>
        </p:txBody>
      </p:sp>
      <p:sp>
        <p:nvSpPr>
          <p:cNvPr id="88" name="object 88"/>
          <p:cNvSpPr/>
          <p:nvPr/>
        </p:nvSpPr>
        <p:spPr>
          <a:xfrm>
            <a:off x="4445978" y="1719930"/>
            <a:ext cx="140276" cy="125013"/>
          </a:xfrm>
          <a:custGeom>
            <a:avLst/>
            <a:gdLst/>
            <a:ahLst/>
            <a:cxnLst/>
            <a:rect l="l" t="t" r="r" b="b"/>
            <a:pathLst>
              <a:path w="122554" h="109219">
                <a:moveTo>
                  <a:pt x="72745" y="0"/>
                </a:moveTo>
                <a:lnTo>
                  <a:pt x="30187" y="1841"/>
                </a:lnTo>
                <a:lnTo>
                  <a:pt x="0" y="33731"/>
                </a:lnTo>
                <a:lnTo>
                  <a:pt x="3810" y="86690"/>
                </a:lnTo>
                <a:lnTo>
                  <a:pt x="60921" y="108673"/>
                </a:lnTo>
                <a:lnTo>
                  <a:pt x="104724" y="94157"/>
                </a:lnTo>
                <a:lnTo>
                  <a:pt x="61264" y="94081"/>
                </a:lnTo>
                <a:lnTo>
                  <a:pt x="16878" y="77000"/>
                </a:lnTo>
                <a:lnTo>
                  <a:pt x="14135" y="38785"/>
                </a:lnTo>
                <a:lnTo>
                  <a:pt x="36334" y="15328"/>
                </a:lnTo>
                <a:lnTo>
                  <a:pt x="69100" y="13906"/>
                </a:lnTo>
                <a:lnTo>
                  <a:pt x="95119" y="13906"/>
                </a:lnTo>
                <a:lnTo>
                  <a:pt x="93321" y="12788"/>
                </a:lnTo>
                <a:lnTo>
                  <a:pt x="67297" y="12788"/>
                </a:lnTo>
                <a:lnTo>
                  <a:pt x="70916" y="6959"/>
                </a:lnTo>
                <a:lnTo>
                  <a:pt x="83942" y="6959"/>
                </a:lnTo>
                <a:lnTo>
                  <a:pt x="72745" y="0"/>
                </a:lnTo>
                <a:close/>
              </a:path>
              <a:path w="122554" h="109219">
                <a:moveTo>
                  <a:pt x="95119" y="13906"/>
                </a:moveTo>
                <a:lnTo>
                  <a:pt x="69100" y="13906"/>
                </a:lnTo>
                <a:lnTo>
                  <a:pt x="103847" y="35509"/>
                </a:lnTo>
                <a:lnTo>
                  <a:pt x="107962" y="65468"/>
                </a:lnTo>
                <a:lnTo>
                  <a:pt x="96062" y="82550"/>
                </a:lnTo>
                <a:lnTo>
                  <a:pt x="61264" y="94081"/>
                </a:lnTo>
                <a:lnTo>
                  <a:pt x="104777" y="94081"/>
                </a:lnTo>
                <a:lnTo>
                  <a:pt x="122288" y="68910"/>
                </a:lnTo>
                <a:lnTo>
                  <a:pt x="116573" y="27241"/>
                </a:lnTo>
                <a:lnTo>
                  <a:pt x="95119" y="13906"/>
                </a:lnTo>
                <a:close/>
              </a:path>
              <a:path w="122554" h="109219">
                <a:moveTo>
                  <a:pt x="83942" y="6959"/>
                </a:moveTo>
                <a:lnTo>
                  <a:pt x="70916" y="6959"/>
                </a:lnTo>
                <a:lnTo>
                  <a:pt x="67297" y="12788"/>
                </a:lnTo>
                <a:lnTo>
                  <a:pt x="93321" y="12788"/>
                </a:lnTo>
                <a:lnTo>
                  <a:pt x="83942" y="6959"/>
                </a:lnTo>
                <a:close/>
              </a:path>
            </a:pathLst>
          </a:custGeom>
          <a:solidFill>
            <a:srgbClr val="298540"/>
          </a:solidFill>
        </p:spPr>
        <p:txBody>
          <a:bodyPr wrap="square" lIns="0" tIns="0" rIns="0" bIns="0" rtlCol="0"/>
          <a:lstStyle/>
          <a:p>
            <a:endParaRPr sz="2142"/>
          </a:p>
        </p:txBody>
      </p:sp>
      <p:sp>
        <p:nvSpPr>
          <p:cNvPr id="89" name="object 89"/>
          <p:cNvSpPr/>
          <p:nvPr/>
        </p:nvSpPr>
        <p:spPr>
          <a:xfrm>
            <a:off x="4253981" y="2722519"/>
            <a:ext cx="139984" cy="124387"/>
          </a:xfrm>
          <a:prstGeom prst="rect">
            <a:avLst/>
          </a:prstGeom>
          <a:blipFill>
            <a:blip r:embed="rId10" cstate="print"/>
            <a:stretch>
              <a:fillRect/>
            </a:stretch>
          </a:blipFill>
        </p:spPr>
        <p:txBody>
          <a:bodyPr wrap="square" lIns="0" tIns="0" rIns="0" bIns="0" rtlCol="0"/>
          <a:lstStyle/>
          <a:p>
            <a:endParaRPr sz="2142"/>
          </a:p>
        </p:txBody>
      </p:sp>
      <p:sp>
        <p:nvSpPr>
          <p:cNvPr id="90" name="object 90"/>
          <p:cNvSpPr/>
          <p:nvPr/>
        </p:nvSpPr>
        <p:spPr>
          <a:xfrm>
            <a:off x="4530536" y="6455911"/>
            <a:ext cx="107569" cy="92306"/>
          </a:xfrm>
          <a:custGeom>
            <a:avLst/>
            <a:gdLst/>
            <a:ahLst/>
            <a:cxnLst/>
            <a:rect l="l" t="t" r="r" b="b"/>
            <a:pathLst>
              <a:path w="93979" h="80645">
                <a:moveTo>
                  <a:pt x="54863" y="0"/>
                </a:moveTo>
                <a:lnTo>
                  <a:pt x="22110" y="1409"/>
                </a:lnTo>
                <a:lnTo>
                  <a:pt x="3987" y="20561"/>
                </a:lnTo>
                <a:lnTo>
                  <a:pt x="0" y="26276"/>
                </a:lnTo>
                <a:lnTo>
                  <a:pt x="2654" y="63093"/>
                </a:lnTo>
                <a:lnTo>
                  <a:pt x="47040" y="80175"/>
                </a:lnTo>
                <a:lnTo>
                  <a:pt x="81826" y="68643"/>
                </a:lnTo>
                <a:lnTo>
                  <a:pt x="93725" y="51561"/>
                </a:lnTo>
                <a:lnTo>
                  <a:pt x="89611" y="21589"/>
                </a:lnTo>
                <a:lnTo>
                  <a:pt x="54863" y="0"/>
                </a:lnTo>
                <a:close/>
              </a:path>
            </a:pathLst>
          </a:custGeom>
          <a:solidFill>
            <a:srgbClr val="10793E"/>
          </a:solidFill>
        </p:spPr>
        <p:txBody>
          <a:bodyPr wrap="square" lIns="0" tIns="0" rIns="0" bIns="0" rtlCol="0"/>
          <a:lstStyle/>
          <a:p>
            <a:endParaRPr sz="2142"/>
          </a:p>
        </p:txBody>
      </p:sp>
      <p:sp>
        <p:nvSpPr>
          <p:cNvPr id="91" name="object 91"/>
          <p:cNvSpPr/>
          <p:nvPr/>
        </p:nvSpPr>
        <p:spPr>
          <a:xfrm>
            <a:off x="4515709" y="6439993"/>
            <a:ext cx="138822" cy="125013"/>
          </a:xfrm>
          <a:custGeom>
            <a:avLst/>
            <a:gdLst/>
            <a:ahLst/>
            <a:cxnLst/>
            <a:rect l="l" t="t" r="r" b="b"/>
            <a:pathLst>
              <a:path w="121285" h="109220">
                <a:moveTo>
                  <a:pt x="12954" y="40182"/>
                </a:moveTo>
                <a:lnTo>
                  <a:pt x="6527" y="49428"/>
                </a:lnTo>
                <a:lnTo>
                  <a:pt x="0" y="51587"/>
                </a:lnTo>
                <a:lnTo>
                  <a:pt x="1625" y="74142"/>
                </a:lnTo>
                <a:lnTo>
                  <a:pt x="22110" y="86880"/>
                </a:lnTo>
                <a:lnTo>
                  <a:pt x="23177" y="94627"/>
                </a:lnTo>
                <a:lnTo>
                  <a:pt x="59651" y="108673"/>
                </a:lnTo>
                <a:lnTo>
                  <a:pt x="103441" y="94157"/>
                </a:lnTo>
                <a:lnTo>
                  <a:pt x="59994" y="94081"/>
                </a:lnTo>
                <a:lnTo>
                  <a:pt x="15608" y="77000"/>
                </a:lnTo>
                <a:lnTo>
                  <a:pt x="12954" y="40182"/>
                </a:lnTo>
                <a:close/>
              </a:path>
              <a:path w="121285" h="109220">
                <a:moveTo>
                  <a:pt x="93842" y="13906"/>
                </a:moveTo>
                <a:lnTo>
                  <a:pt x="67818" y="13906"/>
                </a:lnTo>
                <a:lnTo>
                  <a:pt x="102565" y="35496"/>
                </a:lnTo>
                <a:lnTo>
                  <a:pt x="106680" y="65468"/>
                </a:lnTo>
                <a:lnTo>
                  <a:pt x="94780" y="82549"/>
                </a:lnTo>
                <a:lnTo>
                  <a:pt x="59994" y="94081"/>
                </a:lnTo>
                <a:lnTo>
                  <a:pt x="103494" y="94081"/>
                </a:lnTo>
                <a:lnTo>
                  <a:pt x="121018" y="68910"/>
                </a:lnTo>
                <a:lnTo>
                  <a:pt x="115303" y="27241"/>
                </a:lnTo>
                <a:lnTo>
                  <a:pt x="93842" y="13906"/>
                </a:lnTo>
                <a:close/>
              </a:path>
              <a:path w="121285" h="109220">
                <a:moveTo>
                  <a:pt x="71462" y="0"/>
                </a:moveTo>
                <a:lnTo>
                  <a:pt x="28905" y="1841"/>
                </a:lnTo>
                <a:lnTo>
                  <a:pt x="22034" y="9105"/>
                </a:lnTo>
                <a:lnTo>
                  <a:pt x="24104" y="24180"/>
                </a:lnTo>
                <a:lnTo>
                  <a:pt x="16941" y="34467"/>
                </a:lnTo>
                <a:lnTo>
                  <a:pt x="35064" y="15316"/>
                </a:lnTo>
                <a:lnTo>
                  <a:pt x="67818" y="13906"/>
                </a:lnTo>
                <a:lnTo>
                  <a:pt x="93842" y="13906"/>
                </a:lnTo>
                <a:lnTo>
                  <a:pt x="92044" y="12788"/>
                </a:lnTo>
                <a:lnTo>
                  <a:pt x="66014" y="12788"/>
                </a:lnTo>
                <a:lnTo>
                  <a:pt x="69646" y="6959"/>
                </a:lnTo>
                <a:lnTo>
                  <a:pt x="82663" y="6959"/>
                </a:lnTo>
                <a:lnTo>
                  <a:pt x="71462" y="0"/>
                </a:lnTo>
                <a:close/>
              </a:path>
            </a:pathLst>
          </a:custGeom>
          <a:solidFill>
            <a:srgbClr val="298540"/>
          </a:solidFill>
        </p:spPr>
        <p:txBody>
          <a:bodyPr wrap="square" lIns="0" tIns="0" rIns="0" bIns="0" rtlCol="0"/>
          <a:lstStyle/>
          <a:p>
            <a:endParaRPr sz="2142"/>
          </a:p>
        </p:txBody>
      </p:sp>
      <p:sp>
        <p:nvSpPr>
          <p:cNvPr id="92" name="object 92"/>
          <p:cNvSpPr/>
          <p:nvPr/>
        </p:nvSpPr>
        <p:spPr>
          <a:xfrm>
            <a:off x="4463043" y="7229268"/>
            <a:ext cx="139984" cy="124387"/>
          </a:xfrm>
          <a:prstGeom prst="rect">
            <a:avLst/>
          </a:prstGeom>
          <a:blipFill>
            <a:blip r:embed="rId11" cstate="print"/>
            <a:stretch>
              <a:fillRect/>
            </a:stretch>
          </a:blipFill>
        </p:spPr>
        <p:txBody>
          <a:bodyPr wrap="square" lIns="0" tIns="0" rIns="0" bIns="0" rtlCol="0"/>
          <a:lstStyle/>
          <a:p>
            <a:endParaRPr sz="2142"/>
          </a:p>
        </p:txBody>
      </p:sp>
      <p:sp>
        <p:nvSpPr>
          <p:cNvPr id="93" name="object 93"/>
          <p:cNvSpPr/>
          <p:nvPr/>
        </p:nvSpPr>
        <p:spPr>
          <a:xfrm>
            <a:off x="4423752" y="6524171"/>
            <a:ext cx="107569" cy="92306"/>
          </a:xfrm>
          <a:custGeom>
            <a:avLst/>
            <a:gdLst/>
            <a:ahLst/>
            <a:cxnLst/>
            <a:rect l="l" t="t" r="r" b="b"/>
            <a:pathLst>
              <a:path w="93979" h="80645">
                <a:moveTo>
                  <a:pt x="54965" y="0"/>
                </a:moveTo>
                <a:lnTo>
                  <a:pt x="22212" y="1422"/>
                </a:lnTo>
                <a:lnTo>
                  <a:pt x="0" y="24879"/>
                </a:lnTo>
                <a:lnTo>
                  <a:pt x="2755" y="63093"/>
                </a:lnTo>
                <a:lnTo>
                  <a:pt x="47142" y="80175"/>
                </a:lnTo>
                <a:lnTo>
                  <a:pt x="81927" y="68643"/>
                </a:lnTo>
                <a:lnTo>
                  <a:pt x="93827" y="51561"/>
                </a:lnTo>
                <a:lnTo>
                  <a:pt x="89712" y="21602"/>
                </a:lnTo>
                <a:lnTo>
                  <a:pt x="54965" y="0"/>
                </a:lnTo>
                <a:close/>
              </a:path>
            </a:pathLst>
          </a:custGeom>
          <a:solidFill>
            <a:srgbClr val="10793E"/>
          </a:solidFill>
        </p:spPr>
        <p:txBody>
          <a:bodyPr wrap="square" lIns="0" tIns="0" rIns="0" bIns="0" rtlCol="0"/>
          <a:lstStyle/>
          <a:p>
            <a:endParaRPr sz="2142"/>
          </a:p>
        </p:txBody>
      </p:sp>
      <p:sp>
        <p:nvSpPr>
          <p:cNvPr id="94" name="object 94"/>
          <p:cNvSpPr/>
          <p:nvPr/>
        </p:nvSpPr>
        <p:spPr>
          <a:xfrm>
            <a:off x="4407572" y="6508255"/>
            <a:ext cx="140276" cy="121379"/>
          </a:xfrm>
          <a:custGeom>
            <a:avLst/>
            <a:gdLst/>
            <a:ahLst/>
            <a:cxnLst/>
            <a:rect l="l" t="t" r="r" b="b"/>
            <a:pathLst>
              <a:path w="122554" h="106045">
                <a:moveTo>
                  <a:pt x="48717" y="1041"/>
                </a:moveTo>
                <a:lnTo>
                  <a:pt x="30187" y="1841"/>
                </a:lnTo>
                <a:lnTo>
                  <a:pt x="0" y="33731"/>
                </a:lnTo>
                <a:lnTo>
                  <a:pt x="3810" y="86677"/>
                </a:lnTo>
                <a:lnTo>
                  <a:pt x="53225" y="105702"/>
                </a:lnTo>
                <a:lnTo>
                  <a:pt x="56286" y="102476"/>
                </a:lnTo>
                <a:lnTo>
                  <a:pt x="83096" y="101320"/>
                </a:lnTo>
                <a:lnTo>
                  <a:pt x="104724" y="94157"/>
                </a:lnTo>
                <a:lnTo>
                  <a:pt x="61264" y="94081"/>
                </a:lnTo>
                <a:lnTo>
                  <a:pt x="16878" y="77000"/>
                </a:lnTo>
                <a:lnTo>
                  <a:pt x="14135" y="38785"/>
                </a:lnTo>
                <a:lnTo>
                  <a:pt x="36334" y="15316"/>
                </a:lnTo>
                <a:lnTo>
                  <a:pt x="69100" y="13906"/>
                </a:lnTo>
                <a:lnTo>
                  <a:pt x="95119" y="13906"/>
                </a:lnTo>
                <a:lnTo>
                  <a:pt x="93321" y="12788"/>
                </a:lnTo>
                <a:lnTo>
                  <a:pt x="67297" y="12788"/>
                </a:lnTo>
                <a:lnTo>
                  <a:pt x="70916" y="6959"/>
                </a:lnTo>
                <a:lnTo>
                  <a:pt x="83942" y="6959"/>
                </a:lnTo>
                <a:lnTo>
                  <a:pt x="79672" y="4305"/>
                </a:lnTo>
                <a:lnTo>
                  <a:pt x="57200" y="4305"/>
                </a:lnTo>
                <a:lnTo>
                  <a:pt x="48717" y="1041"/>
                </a:lnTo>
                <a:close/>
              </a:path>
              <a:path w="122554" h="106045">
                <a:moveTo>
                  <a:pt x="95119" y="13906"/>
                </a:moveTo>
                <a:lnTo>
                  <a:pt x="69100" y="13906"/>
                </a:lnTo>
                <a:lnTo>
                  <a:pt x="103847" y="35496"/>
                </a:lnTo>
                <a:lnTo>
                  <a:pt x="107962" y="65468"/>
                </a:lnTo>
                <a:lnTo>
                  <a:pt x="96062" y="82550"/>
                </a:lnTo>
                <a:lnTo>
                  <a:pt x="61264" y="94081"/>
                </a:lnTo>
                <a:lnTo>
                  <a:pt x="104777" y="94081"/>
                </a:lnTo>
                <a:lnTo>
                  <a:pt x="122288" y="68910"/>
                </a:lnTo>
                <a:lnTo>
                  <a:pt x="116573" y="27241"/>
                </a:lnTo>
                <a:lnTo>
                  <a:pt x="95119" y="13906"/>
                </a:lnTo>
                <a:close/>
              </a:path>
              <a:path w="122554" h="106045">
                <a:moveTo>
                  <a:pt x="83942" y="6959"/>
                </a:moveTo>
                <a:lnTo>
                  <a:pt x="70916" y="6959"/>
                </a:lnTo>
                <a:lnTo>
                  <a:pt x="67297" y="12788"/>
                </a:lnTo>
                <a:lnTo>
                  <a:pt x="93321" y="12788"/>
                </a:lnTo>
                <a:lnTo>
                  <a:pt x="83942" y="6959"/>
                </a:lnTo>
                <a:close/>
              </a:path>
              <a:path w="122554" h="106045">
                <a:moveTo>
                  <a:pt x="72745" y="0"/>
                </a:moveTo>
                <a:lnTo>
                  <a:pt x="69799" y="127"/>
                </a:lnTo>
                <a:lnTo>
                  <a:pt x="57200" y="4305"/>
                </a:lnTo>
                <a:lnTo>
                  <a:pt x="79672" y="4305"/>
                </a:lnTo>
                <a:lnTo>
                  <a:pt x="72745" y="0"/>
                </a:lnTo>
                <a:close/>
              </a:path>
            </a:pathLst>
          </a:custGeom>
          <a:solidFill>
            <a:srgbClr val="298540"/>
          </a:solidFill>
        </p:spPr>
        <p:txBody>
          <a:bodyPr wrap="square" lIns="0" tIns="0" rIns="0" bIns="0" rtlCol="0"/>
          <a:lstStyle/>
          <a:p>
            <a:endParaRPr sz="2142"/>
          </a:p>
        </p:txBody>
      </p:sp>
      <p:sp>
        <p:nvSpPr>
          <p:cNvPr id="95" name="object 95"/>
          <p:cNvSpPr/>
          <p:nvPr/>
        </p:nvSpPr>
        <p:spPr>
          <a:xfrm>
            <a:off x="4453623" y="6639362"/>
            <a:ext cx="107569" cy="92306"/>
          </a:xfrm>
          <a:custGeom>
            <a:avLst/>
            <a:gdLst/>
            <a:ahLst/>
            <a:cxnLst/>
            <a:rect l="l" t="t" r="r" b="b"/>
            <a:pathLst>
              <a:path w="93979" h="80645">
                <a:moveTo>
                  <a:pt x="54965" y="0"/>
                </a:moveTo>
                <a:lnTo>
                  <a:pt x="22212" y="1422"/>
                </a:lnTo>
                <a:lnTo>
                  <a:pt x="0" y="24879"/>
                </a:lnTo>
                <a:lnTo>
                  <a:pt x="2743" y="63093"/>
                </a:lnTo>
                <a:lnTo>
                  <a:pt x="47129" y="80175"/>
                </a:lnTo>
                <a:lnTo>
                  <a:pt x="81927" y="68643"/>
                </a:lnTo>
                <a:lnTo>
                  <a:pt x="93827" y="51562"/>
                </a:lnTo>
                <a:lnTo>
                  <a:pt x="89712" y="21602"/>
                </a:lnTo>
                <a:lnTo>
                  <a:pt x="54965" y="0"/>
                </a:lnTo>
                <a:close/>
              </a:path>
            </a:pathLst>
          </a:custGeom>
          <a:solidFill>
            <a:srgbClr val="10793E"/>
          </a:solidFill>
        </p:spPr>
        <p:txBody>
          <a:bodyPr wrap="square" lIns="0" tIns="0" rIns="0" bIns="0" rtlCol="0"/>
          <a:lstStyle/>
          <a:p>
            <a:endParaRPr sz="2142"/>
          </a:p>
        </p:txBody>
      </p:sp>
      <p:sp>
        <p:nvSpPr>
          <p:cNvPr id="96" name="object 96"/>
          <p:cNvSpPr/>
          <p:nvPr/>
        </p:nvSpPr>
        <p:spPr>
          <a:xfrm>
            <a:off x="4437445" y="6623447"/>
            <a:ext cx="140276" cy="125013"/>
          </a:xfrm>
          <a:custGeom>
            <a:avLst/>
            <a:gdLst/>
            <a:ahLst/>
            <a:cxnLst/>
            <a:rect l="l" t="t" r="r" b="b"/>
            <a:pathLst>
              <a:path w="122554" h="109220">
                <a:moveTo>
                  <a:pt x="72745" y="0"/>
                </a:moveTo>
                <a:lnTo>
                  <a:pt x="30187" y="1841"/>
                </a:lnTo>
                <a:lnTo>
                  <a:pt x="0" y="33731"/>
                </a:lnTo>
                <a:lnTo>
                  <a:pt x="3810" y="86677"/>
                </a:lnTo>
                <a:lnTo>
                  <a:pt x="60921" y="108673"/>
                </a:lnTo>
                <a:lnTo>
                  <a:pt x="104724" y="94157"/>
                </a:lnTo>
                <a:lnTo>
                  <a:pt x="61264" y="94081"/>
                </a:lnTo>
                <a:lnTo>
                  <a:pt x="16878" y="77000"/>
                </a:lnTo>
                <a:lnTo>
                  <a:pt x="14135" y="38785"/>
                </a:lnTo>
                <a:lnTo>
                  <a:pt x="36347" y="15316"/>
                </a:lnTo>
                <a:lnTo>
                  <a:pt x="69100" y="13906"/>
                </a:lnTo>
                <a:lnTo>
                  <a:pt x="95119" y="13906"/>
                </a:lnTo>
                <a:lnTo>
                  <a:pt x="93321" y="12788"/>
                </a:lnTo>
                <a:lnTo>
                  <a:pt x="67297" y="12788"/>
                </a:lnTo>
                <a:lnTo>
                  <a:pt x="70916" y="6959"/>
                </a:lnTo>
                <a:lnTo>
                  <a:pt x="83942" y="6959"/>
                </a:lnTo>
                <a:lnTo>
                  <a:pt x="72745" y="0"/>
                </a:lnTo>
                <a:close/>
              </a:path>
              <a:path w="122554" h="109220">
                <a:moveTo>
                  <a:pt x="95119" y="13906"/>
                </a:moveTo>
                <a:lnTo>
                  <a:pt x="69100" y="13906"/>
                </a:lnTo>
                <a:lnTo>
                  <a:pt x="103847" y="35496"/>
                </a:lnTo>
                <a:lnTo>
                  <a:pt x="107962" y="65468"/>
                </a:lnTo>
                <a:lnTo>
                  <a:pt x="96062" y="82549"/>
                </a:lnTo>
                <a:lnTo>
                  <a:pt x="61264" y="94081"/>
                </a:lnTo>
                <a:lnTo>
                  <a:pt x="104777" y="94081"/>
                </a:lnTo>
                <a:lnTo>
                  <a:pt x="122288" y="68910"/>
                </a:lnTo>
                <a:lnTo>
                  <a:pt x="116573" y="27241"/>
                </a:lnTo>
                <a:lnTo>
                  <a:pt x="95119" y="13906"/>
                </a:lnTo>
                <a:close/>
              </a:path>
              <a:path w="122554" h="109220">
                <a:moveTo>
                  <a:pt x="83942" y="6959"/>
                </a:moveTo>
                <a:lnTo>
                  <a:pt x="70916" y="6959"/>
                </a:lnTo>
                <a:lnTo>
                  <a:pt x="67297" y="12788"/>
                </a:lnTo>
                <a:lnTo>
                  <a:pt x="93321" y="12788"/>
                </a:lnTo>
                <a:lnTo>
                  <a:pt x="83942" y="6959"/>
                </a:lnTo>
                <a:close/>
              </a:path>
            </a:pathLst>
          </a:custGeom>
          <a:solidFill>
            <a:srgbClr val="298540"/>
          </a:solidFill>
        </p:spPr>
        <p:txBody>
          <a:bodyPr wrap="square" lIns="0" tIns="0" rIns="0" bIns="0" rtlCol="0"/>
          <a:lstStyle/>
          <a:p>
            <a:endParaRPr sz="2142"/>
          </a:p>
        </p:txBody>
      </p:sp>
      <p:sp>
        <p:nvSpPr>
          <p:cNvPr id="97" name="object 97"/>
          <p:cNvSpPr/>
          <p:nvPr/>
        </p:nvSpPr>
        <p:spPr>
          <a:xfrm>
            <a:off x="4419492" y="6404711"/>
            <a:ext cx="107569" cy="92306"/>
          </a:xfrm>
          <a:custGeom>
            <a:avLst/>
            <a:gdLst/>
            <a:ahLst/>
            <a:cxnLst/>
            <a:rect l="l" t="t" r="r" b="b"/>
            <a:pathLst>
              <a:path w="93979" h="80645">
                <a:moveTo>
                  <a:pt x="54965" y="0"/>
                </a:moveTo>
                <a:lnTo>
                  <a:pt x="22212" y="1422"/>
                </a:lnTo>
                <a:lnTo>
                  <a:pt x="0" y="24879"/>
                </a:lnTo>
                <a:lnTo>
                  <a:pt x="2755" y="63093"/>
                </a:lnTo>
                <a:lnTo>
                  <a:pt x="47142" y="80175"/>
                </a:lnTo>
                <a:lnTo>
                  <a:pt x="81927" y="68643"/>
                </a:lnTo>
                <a:lnTo>
                  <a:pt x="93827" y="51561"/>
                </a:lnTo>
                <a:lnTo>
                  <a:pt x="89712" y="21602"/>
                </a:lnTo>
                <a:lnTo>
                  <a:pt x="54965" y="0"/>
                </a:lnTo>
                <a:close/>
              </a:path>
            </a:pathLst>
          </a:custGeom>
          <a:solidFill>
            <a:srgbClr val="10793E"/>
          </a:solidFill>
        </p:spPr>
        <p:txBody>
          <a:bodyPr wrap="square" lIns="0" tIns="0" rIns="0" bIns="0" rtlCol="0"/>
          <a:lstStyle/>
          <a:p>
            <a:endParaRPr sz="2142"/>
          </a:p>
        </p:txBody>
      </p:sp>
      <p:sp>
        <p:nvSpPr>
          <p:cNvPr id="98" name="object 98"/>
          <p:cNvSpPr/>
          <p:nvPr/>
        </p:nvSpPr>
        <p:spPr>
          <a:xfrm>
            <a:off x="4403313" y="6388796"/>
            <a:ext cx="140276" cy="125013"/>
          </a:xfrm>
          <a:custGeom>
            <a:avLst/>
            <a:gdLst/>
            <a:ahLst/>
            <a:cxnLst/>
            <a:rect l="l" t="t" r="r" b="b"/>
            <a:pathLst>
              <a:path w="122554" h="109220">
                <a:moveTo>
                  <a:pt x="72745" y="0"/>
                </a:moveTo>
                <a:lnTo>
                  <a:pt x="30187" y="1841"/>
                </a:lnTo>
                <a:lnTo>
                  <a:pt x="0" y="33731"/>
                </a:lnTo>
                <a:lnTo>
                  <a:pt x="3810" y="86677"/>
                </a:lnTo>
                <a:lnTo>
                  <a:pt x="60934" y="108673"/>
                </a:lnTo>
                <a:lnTo>
                  <a:pt x="104724" y="94157"/>
                </a:lnTo>
                <a:lnTo>
                  <a:pt x="61277" y="94081"/>
                </a:lnTo>
                <a:lnTo>
                  <a:pt x="16891" y="77000"/>
                </a:lnTo>
                <a:lnTo>
                  <a:pt x="14135" y="38785"/>
                </a:lnTo>
                <a:lnTo>
                  <a:pt x="36347" y="15316"/>
                </a:lnTo>
                <a:lnTo>
                  <a:pt x="69100" y="13906"/>
                </a:lnTo>
                <a:lnTo>
                  <a:pt x="95125" y="13906"/>
                </a:lnTo>
                <a:lnTo>
                  <a:pt x="93327" y="12788"/>
                </a:lnTo>
                <a:lnTo>
                  <a:pt x="67297" y="12788"/>
                </a:lnTo>
                <a:lnTo>
                  <a:pt x="70929" y="6959"/>
                </a:lnTo>
                <a:lnTo>
                  <a:pt x="83945" y="6959"/>
                </a:lnTo>
                <a:lnTo>
                  <a:pt x="72745" y="0"/>
                </a:lnTo>
                <a:close/>
              </a:path>
              <a:path w="122554" h="109220">
                <a:moveTo>
                  <a:pt x="95125" y="13906"/>
                </a:moveTo>
                <a:lnTo>
                  <a:pt x="69100" y="13906"/>
                </a:lnTo>
                <a:lnTo>
                  <a:pt x="103847" y="35496"/>
                </a:lnTo>
                <a:lnTo>
                  <a:pt x="107962" y="65468"/>
                </a:lnTo>
                <a:lnTo>
                  <a:pt x="96062" y="82550"/>
                </a:lnTo>
                <a:lnTo>
                  <a:pt x="61277" y="94081"/>
                </a:lnTo>
                <a:lnTo>
                  <a:pt x="104777" y="94081"/>
                </a:lnTo>
                <a:lnTo>
                  <a:pt x="122301" y="68910"/>
                </a:lnTo>
                <a:lnTo>
                  <a:pt x="116586" y="27241"/>
                </a:lnTo>
                <a:lnTo>
                  <a:pt x="95125" y="13906"/>
                </a:lnTo>
                <a:close/>
              </a:path>
              <a:path w="122554" h="109220">
                <a:moveTo>
                  <a:pt x="83945" y="6959"/>
                </a:moveTo>
                <a:lnTo>
                  <a:pt x="70929" y="6959"/>
                </a:lnTo>
                <a:lnTo>
                  <a:pt x="67297" y="12788"/>
                </a:lnTo>
                <a:lnTo>
                  <a:pt x="93327" y="12788"/>
                </a:lnTo>
                <a:lnTo>
                  <a:pt x="83945" y="6959"/>
                </a:lnTo>
                <a:close/>
              </a:path>
            </a:pathLst>
          </a:custGeom>
          <a:solidFill>
            <a:srgbClr val="298540"/>
          </a:solidFill>
        </p:spPr>
        <p:txBody>
          <a:bodyPr wrap="square" lIns="0" tIns="0" rIns="0" bIns="0" rtlCol="0"/>
          <a:lstStyle/>
          <a:p>
            <a:endParaRPr sz="2142"/>
          </a:p>
        </p:txBody>
      </p:sp>
      <p:sp>
        <p:nvSpPr>
          <p:cNvPr id="99" name="object 99"/>
          <p:cNvSpPr/>
          <p:nvPr/>
        </p:nvSpPr>
        <p:spPr>
          <a:xfrm>
            <a:off x="4330776" y="6222409"/>
            <a:ext cx="139984" cy="124387"/>
          </a:xfrm>
          <a:prstGeom prst="rect">
            <a:avLst/>
          </a:prstGeom>
          <a:blipFill>
            <a:blip r:embed="rId12" cstate="print"/>
            <a:stretch>
              <a:fillRect/>
            </a:stretch>
          </a:blipFill>
        </p:spPr>
        <p:txBody>
          <a:bodyPr wrap="square" lIns="0" tIns="0" rIns="0" bIns="0" rtlCol="0"/>
          <a:lstStyle/>
          <a:p>
            <a:endParaRPr sz="2142"/>
          </a:p>
        </p:txBody>
      </p:sp>
      <p:sp>
        <p:nvSpPr>
          <p:cNvPr id="100" name="object 100"/>
          <p:cNvSpPr/>
          <p:nvPr/>
        </p:nvSpPr>
        <p:spPr>
          <a:xfrm>
            <a:off x="5124332" y="6273604"/>
            <a:ext cx="85095" cy="75981"/>
          </a:xfrm>
          <a:prstGeom prst="rect">
            <a:avLst/>
          </a:prstGeom>
          <a:blipFill>
            <a:blip r:embed="rId13" cstate="print"/>
            <a:stretch>
              <a:fillRect/>
            </a:stretch>
          </a:blipFill>
        </p:spPr>
        <p:txBody>
          <a:bodyPr wrap="square" lIns="0" tIns="0" rIns="0" bIns="0" rtlCol="0"/>
          <a:lstStyle/>
          <a:p>
            <a:endParaRPr sz="2142"/>
          </a:p>
        </p:txBody>
      </p:sp>
      <p:sp>
        <p:nvSpPr>
          <p:cNvPr id="101" name="object 101"/>
          <p:cNvSpPr/>
          <p:nvPr/>
        </p:nvSpPr>
        <p:spPr>
          <a:xfrm>
            <a:off x="5322724" y="5761638"/>
            <a:ext cx="1023695" cy="1050831"/>
          </a:xfrm>
          <a:prstGeom prst="rect">
            <a:avLst/>
          </a:prstGeom>
          <a:blipFill>
            <a:blip r:embed="rId14" cstate="print"/>
            <a:stretch>
              <a:fillRect/>
            </a:stretch>
          </a:blipFill>
        </p:spPr>
        <p:txBody>
          <a:bodyPr wrap="square" lIns="0" tIns="0" rIns="0" bIns="0" rtlCol="0"/>
          <a:lstStyle/>
          <a:p>
            <a:endParaRPr sz="2142"/>
          </a:p>
        </p:txBody>
      </p:sp>
      <p:sp>
        <p:nvSpPr>
          <p:cNvPr id="102" name="object 102"/>
          <p:cNvSpPr/>
          <p:nvPr/>
        </p:nvSpPr>
        <p:spPr>
          <a:xfrm>
            <a:off x="6101322" y="5840570"/>
            <a:ext cx="85095" cy="75981"/>
          </a:xfrm>
          <a:prstGeom prst="rect">
            <a:avLst/>
          </a:prstGeom>
          <a:blipFill>
            <a:blip r:embed="rId15" cstate="print"/>
            <a:stretch>
              <a:fillRect/>
            </a:stretch>
          </a:blipFill>
        </p:spPr>
        <p:txBody>
          <a:bodyPr wrap="square" lIns="0" tIns="0" rIns="0" bIns="0" rtlCol="0"/>
          <a:lstStyle/>
          <a:p>
            <a:endParaRPr sz="2142"/>
          </a:p>
        </p:txBody>
      </p:sp>
      <p:sp>
        <p:nvSpPr>
          <p:cNvPr id="103" name="object 103"/>
          <p:cNvSpPr/>
          <p:nvPr/>
        </p:nvSpPr>
        <p:spPr>
          <a:xfrm>
            <a:off x="5681090" y="5740313"/>
            <a:ext cx="85095" cy="75981"/>
          </a:xfrm>
          <a:prstGeom prst="rect">
            <a:avLst/>
          </a:prstGeom>
          <a:blipFill>
            <a:blip r:embed="rId16" cstate="print"/>
            <a:stretch>
              <a:fillRect/>
            </a:stretch>
          </a:blipFill>
        </p:spPr>
        <p:txBody>
          <a:bodyPr wrap="square" lIns="0" tIns="0" rIns="0" bIns="0" rtlCol="0"/>
          <a:lstStyle/>
          <a:p>
            <a:endParaRPr sz="2142"/>
          </a:p>
        </p:txBody>
      </p:sp>
      <p:sp>
        <p:nvSpPr>
          <p:cNvPr id="104" name="object 104"/>
          <p:cNvSpPr/>
          <p:nvPr/>
        </p:nvSpPr>
        <p:spPr>
          <a:xfrm>
            <a:off x="5696019" y="5578189"/>
            <a:ext cx="85095" cy="75981"/>
          </a:xfrm>
          <a:prstGeom prst="rect">
            <a:avLst/>
          </a:prstGeom>
          <a:blipFill>
            <a:blip r:embed="rId17" cstate="print"/>
            <a:stretch>
              <a:fillRect/>
            </a:stretch>
          </a:blipFill>
        </p:spPr>
        <p:txBody>
          <a:bodyPr wrap="square" lIns="0" tIns="0" rIns="0" bIns="0" rtlCol="0"/>
          <a:lstStyle/>
          <a:p>
            <a:endParaRPr sz="2142"/>
          </a:p>
        </p:txBody>
      </p:sp>
      <p:sp>
        <p:nvSpPr>
          <p:cNvPr id="105" name="object 105"/>
          <p:cNvSpPr/>
          <p:nvPr/>
        </p:nvSpPr>
        <p:spPr>
          <a:xfrm>
            <a:off x="5702429" y="5441663"/>
            <a:ext cx="85095" cy="75981"/>
          </a:xfrm>
          <a:prstGeom prst="rect">
            <a:avLst/>
          </a:prstGeom>
          <a:blipFill>
            <a:blip r:embed="rId18" cstate="print"/>
            <a:stretch>
              <a:fillRect/>
            </a:stretch>
          </a:blipFill>
        </p:spPr>
        <p:txBody>
          <a:bodyPr wrap="square" lIns="0" tIns="0" rIns="0" bIns="0" rtlCol="0"/>
          <a:lstStyle/>
          <a:p>
            <a:endParaRPr sz="2142"/>
          </a:p>
        </p:txBody>
      </p:sp>
      <p:sp>
        <p:nvSpPr>
          <p:cNvPr id="106" name="object 106"/>
          <p:cNvSpPr/>
          <p:nvPr/>
        </p:nvSpPr>
        <p:spPr>
          <a:xfrm>
            <a:off x="5881604" y="5452333"/>
            <a:ext cx="85110" cy="75981"/>
          </a:xfrm>
          <a:prstGeom prst="rect">
            <a:avLst/>
          </a:prstGeom>
          <a:blipFill>
            <a:blip r:embed="rId19" cstate="print"/>
            <a:stretch>
              <a:fillRect/>
            </a:stretch>
          </a:blipFill>
        </p:spPr>
        <p:txBody>
          <a:bodyPr wrap="square" lIns="0" tIns="0" rIns="0" bIns="0" rtlCol="0"/>
          <a:lstStyle/>
          <a:p>
            <a:endParaRPr sz="2142"/>
          </a:p>
        </p:txBody>
      </p:sp>
      <p:sp>
        <p:nvSpPr>
          <p:cNvPr id="107" name="object 107"/>
          <p:cNvSpPr/>
          <p:nvPr/>
        </p:nvSpPr>
        <p:spPr>
          <a:xfrm>
            <a:off x="5873072" y="5597391"/>
            <a:ext cx="85095" cy="75981"/>
          </a:xfrm>
          <a:prstGeom prst="rect">
            <a:avLst/>
          </a:prstGeom>
          <a:blipFill>
            <a:blip r:embed="rId20" cstate="print"/>
            <a:stretch>
              <a:fillRect/>
            </a:stretch>
          </a:blipFill>
        </p:spPr>
        <p:txBody>
          <a:bodyPr wrap="square" lIns="0" tIns="0" rIns="0" bIns="0" rtlCol="0"/>
          <a:lstStyle/>
          <a:p>
            <a:endParaRPr sz="2142"/>
          </a:p>
        </p:txBody>
      </p:sp>
      <p:sp>
        <p:nvSpPr>
          <p:cNvPr id="108" name="object 108"/>
          <p:cNvSpPr/>
          <p:nvPr/>
        </p:nvSpPr>
        <p:spPr>
          <a:xfrm>
            <a:off x="6109854" y="5586722"/>
            <a:ext cx="85110" cy="75981"/>
          </a:xfrm>
          <a:prstGeom prst="rect">
            <a:avLst/>
          </a:prstGeom>
          <a:blipFill>
            <a:blip r:embed="rId21" cstate="print"/>
            <a:stretch>
              <a:fillRect/>
            </a:stretch>
          </a:blipFill>
        </p:spPr>
        <p:txBody>
          <a:bodyPr wrap="square" lIns="0" tIns="0" rIns="0" bIns="0" rtlCol="0"/>
          <a:lstStyle/>
          <a:p>
            <a:endParaRPr sz="2142"/>
          </a:p>
        </p:txBody>
      </p:sp>
      <p:sp>
        <p:nvSpPr>
          <p:cNvPr id="109" name="object 109"/>
          <p:cNvSpPr/>
          <p:nvPr/>
        </p:nvSpPr>
        <p:spPr>
          <a:xfrm>
            <a:off x="6348774" y="5900300"/>
            <a:ext cx="85095" cy="75981"/>
          </a:xfrm>
          <a:prstGeom prst="rect">
            <a:avLst/>
          </a:prstGeom>
          <a:blipFill>
            <a:blip r:embed="rId22" cstate="print"/>
            <a:stretch>
              <a:fillRect/>
            </a:stretch>
          </a:blipFill>
        </p:spPr>
        <p:txBody>
          <a:bodyPr wrap="square" lIns="0" tIns="0" rIns="0" bIns="0" rtlCol="0"/>
          <a:lstStyle/>
          <a:p>
            <a:endParaRPr sz="2142"/>
          </a:p>
        </p:txBody>
      </p:sp>
      <p:sp>
        <p:nvSpPr>
          <p:cNvPr id="110" name="object 110"/>
          <p:cNvSpPr/>
          <p:nvPr/>
        </p:nvSpPr>
        <p:spPr>
          <a:xfrm>
            <a:off x="6440499" y="5403273"/>
            <a:ext cx="85095" cy="75981"/>
          </a:xfrm>
          <a:prstGeom prst="rect">
            <a:avLst/>
          </a:prstGeom>
          <a:blipFill>
            <a:blip r:embed="rId23" cstate="print"/>
            <a:stretch>
              <a:fillRect/>
            </a:stretch>
          </a:blipFill>
        </p:spPr>
        <p:txBody>
          <a:bodyPr wrap="square" lIns="0" tIns="0" rIns="0" bIns="0" rtlCol="0"/>
          <a:lstStyle/>
          <a:p>
            <a:endParaRPr sz="2142"/>
          </a:p>
        </p:txBody>
      </p:sp>
      <p:sp>
        <p:nvSpPr>
          <p:cNvPr id="111" name="object 111"/>
          <p:cNvSpPr/>
          <p:nvPr/>
        </p:nvSpPr>
        <p:spPr>
          <a:xfrm>
            <a:off x="6616970" y="5531266"/>
            <a:ext cx="85095" cy="75981"/>
          </a:xfrm>
          <a:prstGeom prst="rect">
            <a:avLst/>
          </a:prstGeom>
          <a:blipFill>
            <a:blip r:embed="rId24" cstate="print"/>
            <a:stretch>
              <a:fillRect/>
            </a:stretch>
          </a:blipFill>
        </p:spPr>
        <p:txBody>
          <a:bodyPr wrap="square" lIns="0" tIns="0" rIns="0" bIns="0" rtlCol="0"/>
          <a:lstStyle/>
          <a:p>
            <a:endParaRPr sz="2142"/>
          </a:p>
        </p:txBody>
      </p:sp>
      <p:sp>
        <p:nvSpPr>
          <p:cNvPr id="112" name="object 112"/>
          <p:cNvSpPr/>
          <p:nvPr/>
        </p:nvSpPr>
        <p:spPr>
          <a:xfrm>
            <a:off x="6310383" y="5618716"/>
            <a:ext cx="85095" cy="75981"/>
          </a:xfrm>
          <a:prstGeom prst="rect">
            <a:avLst/>
          </a:prstGeom>
          <a:blipFill>
            <a:blip r:embed="rId25" cstate="print"/>
            <a:stretch>
              <a:fillRect/>
            </a:stretch>
          </a:blipFill>
        </p:spPr>
        <p:txBody>
          <a:bodyPr wrap="square" lIns="0" tIns="0" rIns="0" bIns="0" rtlCol="0"/>
          <a:lstStyle/>
          <a:p>
            <a:endParaRPr sz="2142"/>
          </a:p>
        </p:txBody>
      </p:sp>
      <p:sp>
        <p:nvSpPr>
          <p:cNvPr id="113" name="object 113"/>
          <p:cNvSpPr/>
          <p:nvPr/>
        </p:nvSpPr>
        <p:spPr>
          <a:xfrm>
            <a:off x="6306110" y="5315807"/>
            <a:ext cx="85095" cy="75981"/>
          </a:xfrm>
          <a:prstGeom prst="rect">
            <a:avLst/>
          </a:prstGeom>
          <a:blipFill>
            <a:blip r:embed="rId26" cstate="print"/>
            <a:stretch>
              <a:fillRect/>
            </a:stretch>
          </a:blipFill>
        </p:spPr>
        <p:txBody>
          <a:bodyPr wrap="square" lIns="0" tIns="0" rIns="0" bIns="0" rtlCol="0"/>
          <a:lstStyle/>
          <a:p>
            <a:endParaRPr sz="2142"/>
          </a:p>
        </p:txBody>
      </p:sp>
      <p:sp>
        <p:nvSpPr>
          <p:cNvPr id="114" name="object 114"/>
          <p:cNvSpPr/>
          <p:nvPr/>
        </p:nvSpPr>
        <p:spPr>
          <a:xfrm>
            <a:off x="6118388" y="5083298"/>
            <a:ext cx="85095" cy="75981"/>
          </a:xfrm>
          <a:prstGeom prst="rect">
            <a:avLst/>
          </a:prstGeom>
          <a:blipFill>
            <a:blip r:embed="rId20" cstate="print"/>
            <a:stretch>
              <a:fillRect/>
            </a:stretch>
          </a:blipFill>
        </p:spPr>
        <p:txBody>
          <a:bodyPr wrap="square" lIns="0" tIns="0" rIns="0" bIns="0" rtlCol="0"/>
          <a:lstStyle/>
          <a:p>
            <a:endParaRPr sz="2142"/>
          </a:p>
        </p:txBody>
      </p:sp>
      <p:sp>
        <p:nvSpPr>
          <p:cNvPr id="115" name="object 115"/>
          <p:cNvSpPr/>
          <p:nvPr/>
        </p:nvSpPr>
        <p:spPr>
          <a:xfrm>
            <a:off x="6284786" y="5098226"/>
            <a:ext cx="85095" cy="75981"/>
          </a:xfrm>
          <a:prstGeom prst="rect">
            <a:avLst/>
          </a:prstGeom>
          <a:blipFill>
            <a:blip r:embed="rId17" cstate="print"/>
            <a:stretch>
              <a:fillRect/>
            </a:stretch>
          </a:blipFill>
        </p:spPr>
        <p:txBody>
          <a:bodyPr wrap="square" lIns="0" tIns="0" rIns="0" bIns="0" rtlCol="0"/>
          <a:lstStyle/>
          <a:p>
            <a:endParaRPr sz="2142"/>
          </a:p>
        </p:txBody>
      </p:sp>
      <p:sp>
        <p:nvSpPr>
          <p:cNvPr id="116" name="object 116"/>
          <p:cNvSpPr/>
          <p:nvPr/>
        </p:nvSpPr>
        <p:spPr>
          <a:xfrm>
            <a:off x="6421311" y="5121688"/>
            <a:ext cx="85095" cy="75981"/>
          </a:xfrm>
          <a:prstGeom prst="rect">
            <a:avLst/>
          </a:prstGeom>
          <a:blipFill>
            <a:blip r:embed="rId27" cstate="print"/>
            <a:stretch>
              <a:fillRect/>
            </a:stretch>
          </a:blipFill>
        </p:spPr>
        <p:txBody>
          <a:bodyPr wrap="square" lIns="0" tIns="0" rIns="0" bIns="0" rtlCol="0"/>
          <a:lstStyle/>
          <a:p>
            <a:endParaRPr sz="2142"/>
          </a:p>
        </p:txBody>
      </p:sp>
      <p:sp>
        <p:nvSpPr>
          <p:cNvPr id="117" name="object 117"/>
          <p:cNvSpPr/>
          <p:nvPr/>
        </p:nvSpPr>
        <p:spPr>
          <a:xfrm>
            <a:off x="6619688" y="5140891"/>
            <a:ext cx="85110" cy="75981"/>
          </a:xfrm>
          <a:prstGeom prst="rect">
            <a:avLst/>
          </a:prstGeom>
          <a:blipFill>
            <a:blip r:embed="rId19" cstate="print"/>
            <a:stretch>
              <a:fillRect/>
            </a:stretch>
          </a:blipFill>
        </p:spPr>
        <p:txBody>
          <a:bodyPr wrap="square" lIns="0" tIns="0" rIns="0" bIns="0" rtlCol="0"/>
          <a:lstStyle/>
          <a:p>
            <a:endParaRPr sz="2142"/>
          </a:p>
        </p:txBody>
      </p:sp>
      <p:sp>
        <p:nvSpPr>
          <p:cNvPr id="118" name="object 118"/>
          <p:cNvSpPr/>
          <p:nvPr/>
        </p:nvSpPr>
        <p:spPr>
          <a:xfrm>
            <a:off x="5853884" y="5057699"/>
            <a:ext cx="85095" cy="75981"/>
          </a:xfrm>
          <a:prstGeom prst="rect">
            <a:avLst/>
          </a:prstGeom>
          <a:blipFill>
            <a:blip r:embed="rId24" cstate="print"/>
            <a:stretch>
              <a:fillRect/>
            </a:stretch>
          </a:blipFill>
        </p:spPr>
        <p:txBody>
          <a:bodyPr wrap="square" lIns="0" tIns="0" rIns="0" bIns="0" rtlCol="0"/>
          <a:lstStyle/>
          <a:p>
            <a:endParaRPr sz="2142"/>
          </a:p>
        </p:txBody>
      </p:sp>
      <p:sp>
        <p:nvSpPr>
          <p:cNvPr id="119" name="object 119"/>
          <p:cNvSpPr/>
          <p:nvPr/>
        </p:nvSpPr>
        <p:spPr>
          <a:xfrm>
            <a:off x="5657627" y="5027828"/>
            <a:ext cx="85110" cy="75981"/>
          </a:xfrm>
          <a:prstGeom prst="rect">
            <a:avLst/>
          </a:prstGeom>
          <a:blipFill>
            <a:blip r:embed="rId28" cstate="print"/>
            <a:stretch>
              <a:fillRect/>
            </a:stretch>
          </a:blipFill>
        </p:spPr>
        <p:txBody>
          <a:bodyPr wrap="square" lIns="0" tIns="0" rIns="0" bIns="0" rtlCol="0"/>
          <a:lstStyle/>
          <a:p>
            <a:endParaRPr sz="2142"/>
          </a:p>
        </p:txBody>
      </p:sp>
      <p:sp>
        <p:nvSpPr>
          <p:cNvPr id="120" name="object 120"/>
          <p:cNvSpPr/>
          <p:nvPr/>
        </p:nvSpPr>
        <p:spPr>
          <a:xfrm>
            <a:off x="5478438" y="5012899"/>
            <a:ext cx="85095" cy="75981"/>
          </a:xfrm>
          <a:prstGeom prst="rect">
            <a:avLst/>
          </a:prstGeom>
          <a:blipFill>
            <a:blip r:embed="rId29" cstate="print"/>
            <a:stretch>
              <a:fillRect/>
            </a:stretch>
          </a:blipFill>
        </p:spPr>
        <p:txBody>
          <a:bodyPr wrap="square" lIns="0" tIns="0" rIns="0" bIns="0" rtlCol="0"/>
          <a:lstStyle/>
          <a:p>
            <a:endParaRPr sz="2142"/>
          </a:p>
        </p:txBody>
      </p:sp>
      <p:sp>
        <p:nvSpPr>
          <p:cNvPr id="121" name="object 121"/>
          <p:cNvSpPr/>
          <p:nvPr/>
        </p:nvSpPr>
        <p:spPr>
          <a:xfrm>
            <a:off x="5290715" y="4914763"/>
            <a:ext cx="85095" cy="75981"/>
          </a:xfrm>
          <a:prstGeom prst="rect">
            <a:avLst/>
          </a:prstGeom>
          <a:blipFill>
            <a:blip r:embed="rId26" cstate="print"/>
            <a:stretch>
              <a:fillRect/>
            </a:stretch>
          </a:blipFill>
        </p:spPr>
        <p:txBody>
          <a:bodyPr wrap="square" lIns="0" tIns="0" rIns="0" bIns="0" rtlCol="0"/>
          <a:lstStyle/>
          <a:p>
            <a:endParaRPr sz="2142"/>
          </a:p>
        </p:txBody>
      </p:sp>
      <p:sp>
        <p:nvSpPr>
          <p:cNvPr id="122" name="object 122"/>
          <p:cNvSpPr/>
          <p:nvPr/>
        </p:nvSpPr>
        <p:spPr>
          <a:xfrm>
            <a:off x="5670420" y="4874236"/>
            <a:ext cx="85095" cy="75981"/>
          </a:xfrm>
          <a:prstGeom prst="rect">
            <a:avLst/>
          </a:prstGeom>
          <a:blipFill>
            <a:blip r:embed="rId17" cstate="print"/>
            <a:stretch>
              <a:fillRect/>
            </a:stretch>
          </a:blipFill>
        </p:spPr>
        <p:txBody>
          <a:bodyPr wrap="square" lIns="0" tIns="0" rIns="0" bIns="0" rtlCol="0"/>
          <a:lstStyle/>
          <a:p>
            <a:endParaRPr sz="2142"/>
          </a:p>
        </p:txBody>
      </p:sp>
      <p:sp>
        <p:nvSpPr>
          <p:cNvPr id="123" name="object 123"/>
          <p:cNvSpPr/>
          <p:nvPr/>
        </p:nvSpPr>
        <p:spPr>
          <a:xfrm>
            <a:off x="5849013" y="4874236"/>
            <a:ext cx="85110" cy="75981"/>
          </a:xfrm>
          <a:prstGeom prst="rect">
            <a:avLst/>
          </a:prstGeom>
          <a:blipFill>
            <a:blip r:embed="rId19" cstate="print"/>
            <a:stretch>
              <a:fillRect/>
            </a:stretch>
          </a:blipFill>
        </p:spPr>
        <p:txBody>
          <a:bodyPr wrap="square" lIns="0" tIns="0" rIns="0" bIns="0" rtlCol="0"/>
          <a:lstStyle/>
          <a:p>
            <a:endParaRPr sz="2142"/>
          </a:p>
        </p:txBody>
      </p:sp>
      <p:sp>
        <p:nvSpPr>
          <p:cNvPr id="124" name="object 124"/>
          <p:cNvSpPr/>
          <p:nvPr/>
        </p:nvSpPr>
        <p:spPr>
          <a:xfrm>
            <a:off x="6033059" y="4878510"/>
            <a:ext cx="85095" cy="75981"/>
          </a:xfrm>
          <a:prstGeom prst="rect">
            <a:avLst/>
          </a:prstGeom>
          <a:blipFill>
            <a:blip r:embed="rId24" cstate="print"/>
            <a:stretch>
              <a:fillRect/>
            </a:stretch>
          </a:blipFill>
        </p:spPr>
        <p:txBody>
          <a:bodyPr wrap="square" lIns="0" tIns="0" rIns="0" bIns="0" rtlCol="0"/>
          <a:lstStyle/>
          <a:p>
            <a:endParaRPr sz="2142"/>
          </a:p>
        </p:txBody>
      </p:sp>
      <p:sp>
        <p:nvSpPr>
          <p:cNvPr id="125" name="object 125"/>
          <p:cNvSpPr/>
          <p:nvPr/>
        </p:nvSpPr>
        <p:spPr>
          <a:xfrm>
            <a:off x="6289045" y="4904108"/>
            <a:ext cx="85095" cy="75981"/>
          </a:xfrm>
          <a:prstGeom prst="rect">
            <a:avLst/>
          </a:prstGeom>
          <a:blipFill>
            <a:blip r:embed="rId30" cstate="print"/>
            <a:stretch>
              <a:fillRect/>
            </a:stretch>
          </a:blipFill>
        </p:spPr>
        <p:txBody>
          <a:bodyPr wrap="square" lIns="0" tIns="0" rIns="0" bIns="0" rtlCol="0"/>
          <a:lstStyle/>
          <a:p>
            <a:endParaRPr sz="2142"/>
          </a:p>
        </p:txBody>
      </p:sp>
      <p:sp>
        <p:nvSpPr>
          <p:cNvPr id="126" name="object 126"/>
          <p:cNvSpPr/>
          <p:nvPr/>
        </p:nvSpPr>
        <p:spPr>
          <a:xfrm>
            <a:off x="6474630" y="4921174"/>
            <a:ext cx="85110" cy="75981"/>
          </a:xfrm>
          <a:prstGeom prst="rect">
            <a:avLst/>
          </a:prstGeom>
          <a:blipFill>
            <a:blip r:embed="rId31" cstate="print"/>
            <a:stretch>
              <a:fillRect/>
            </a:stretch>
          </a:blipFill>
        </p:spPr>
        <p:txBody>
          <a:bodyPr wrap="square" lIns="0" tIns="0" rIns="0" bIns="0" rtlCol="0"/>
          <a:lstStyle/>
          <a:p>
            <a:endParaRPr sz="2142"/>
          </a:p>
        </p:txBody>
      </p:sp>
      <p:sp>
        <p:nvSpPr>
          <p:cNvPr id="127" name="object 127"/>
          <p:cNvSpPr/>
          <p:nvPr/>
        </p:nvSpPr>
        <p:spPr>
          <a:xfrm>
            <a:off x="6662353" y="4959564"/>
            <a:ext cx="85110" cy="75981"/>
          </a:xfrm>
          <a:prstGeom prst="rect">
            <a:avLst/>
          </a:prstGeom>
          <a:blipFill>
            <a:blip r:embed="rId32" cstate="print"/>
            <a:stretch>
              <a:fillRect/>
            </a:stretch>
          </a:blipFill>
        </p:spPr>
        <p:txBody>
          <a:bodyPr wrap="square" lIns="0" tIns="0" rIns="0" bIns="0" rtlCol="0"/>
          <a:lstStyle/>
          <a:p>
            <a:endParaRPr sz="2142"/>
          </a:p>
        </p:txBody>
      </p:sp>
      <p:sp>
        <p:nvSpPr>
          <p:cNvPr id="128" name="object 128"/>
          <p:cNvSpPr/>
          <p:nvPr/>
        </p:nvSpPr>
        <p:spPr>
          <a:xfrm>
            <a:off x="5832544" y="4596925"/>
            <a:ext cx="85095" cy="75981"/>
          </a:xfrm>
          <a:prstGeom prst="rect">
            <a:avLst/>
          </a:prstGeom>
          <a:blipFill>
            <a:blip r:embed="rId33" cstate="print"/>
            <a:stretch>
              <a:fillRect/>
            </a:stretch>
          </a:blipFill>
        </p:spPr>
        <p:txBody>
          <a:bodyPr wrap="square" lIns="0" tIns="0" rIns="0" bIns="0" rtlCol="0"/>
          <a:lstStyle/>
          <a:p>
            <a:endParaRPr sz="2142"/>
          </a:p>
        </p:txBody>
      </p:sp>
      <p:sp>
        <p:nvSpPr>
          <p:cNvPr id="129" name="object 129"/>
          <p:cNvSpPr/>
          <p:nvPr/>
        </p:nvSpPr>
        <p:spPr>
          <a:xfrm>
            <a:off x="5657031" y="4703579"/>
            <a:ext cx="85110" cy="75981"/>
          </a:xfrm>
          <a:prstGeom prst="rect">
            <a:avLst/>
          </a:prstGeom>
          <a:blipFill>
            <a:blip r:embed="rId31" cstate="print"/>
            <a:stretch>
              <a:fillRect/>
            </a:stretch>
          </a:blipFill>
        </p:spPr>
        <p:txBody>
          <a:bodyPr wrap="square" lIns="0" tIns="0" rIns="0" bIns="0" rtlCol="0"/>
          <a:lstStyle/>
          <a:p>
            <a:endParaRPr sz="2142"/>
          </a:p>
        </p:txBody>
      </p:sp>
      <p:sp>
        <p:nvSpPr>
          <p:cNvPr id="130" name="object 130"/>
          <p:cNvSpPr/>
          <p:nvPr/>
        </p:nvSpPr>
        <p:spPr>
          <a:xfrm>
            <a:off x="5642698" y="4571327"/>
            <a:ext cx="85110" cy="75981"/>
          </a:xfrm>
          <a:prstGeom prst="rect">
            <a:avLst/>
          </a:prstGeom>
          <a:blipFill>
            <a:blip r:embed="rId34" cstate="print"/>
            <a:stretch>
              <a:fillRect/>
            </a:stretch>
          </a:blipFill>
        </p:spPr>
        <p:txBody>
          <a:bodyPr wrap="square" lIns="0" tIns="0" rIns="0" bIns="0" rtlCol="0"/>
          <a:lstStyle/>
          <a:p>
            <a:endParaRPr sz="2142"/>
          </a:p>
        </p:txBody>
      </p:sp>
      <p:sp>
        <p:nvSpPr>
          <p:cNvPr id="131" name="object 131"/>
          <p:cNvSpPr/>
          <p:nvPr/>
        </p:nvSpPr>
        <p:spPr>
          <a:xfrm>
            <a:off x="5853884" y="4415613"/>
            <a:ext cx="85095" cy="75981"/>
          </a:xfrm>
          <a:prstGeom prst="rect">
            <a:avLst/>
          </a:prstGeom>
          <a:blipFill>
            <a:blip r:embed="rId24" cstate="print"/>
            <a:stretch>
              <a:fillRect/>
            </a:stretch>
          </a:blipFill>
        </p:spPr>
        <p:txBody>
          <a:bodyPr wrap="square" lIns="0" tIns="0" rIns="0" bIns="0" rtlCol="0"/>
          <a:lstStyle/>
          <a:p>
            <a:endParaRPr sz="2142"/>
          </a:p>
        </p:txBody>
      </p:sp>
      <p:sp>
        <p:nvSpPr>
          <p:cNvPr id="132" name="object 132"/>
          <p:cNvSpPr/>
          <p:nvPr/>
        </p:nvSpPr>
        <p:spPr>
          <a:xfrm>
            <a:off x="6109854" y="3771391"/>
            <a:ext cx="85110" cy="75981"/>
          </a:xfrm>
          <a:prstGeom prst="rect">
            <a:avLst/>
          </a:prstGeom>
          <a:blipFill>
            <a:blip r:embed="rId31" cstate="print"/>
            <a:stretch>
              <a:fillRect/>
            </a:stretch>
          </a:blipFill>
        </p:spPr>
        <p:txBody>
          <a:bodyPr wrap="square" lIns="0" tIns="0" rIns="0" bIns="0" rtlCol="0"/>
          <a:lstStyle/>
          <a:p>
            <a:endParaRPr sz="2142"/>
          </a:p>
        </p:txBody>
      </p:sp>
      <p:sp>
        <p:nvSpPr>
          <p:cNvPr id="133" name="object 133"/>
          <p:cNvSpPr/>
          <p:nvPr/>
        </p:nvSpPr>
        <p:spPr>
          <a:xfrm>
            <a:off x="5039004" y="3675392"/>
            <a:ext cx="85095" cy="75981"/>
          </a:xfrm>
          <a:prstGeom prst="rect">
            <a:avLst/>
          </a:prstGeom>
          <a:blipFill>
            <a:blip r:embed="rId17" cstate="print"/>
            <a:stretch>
              <a:fillRect/>
            </a:stretch>
          </a:blipFill>
        </p:spPr>
        <p:txBody>
          <a:bodyPr wrap="square" lIns="0" tIns="0" rIns="0" bIns="0" rtlCol="0"/>
          <a:lstStyle/>
          <a:p>
            <a:endParaRPr sz="2142"/>
          </a:p>
        </p:txBody>
      </p:sp>
      <p:sp>
        <p:nvSpPr>
          <p:cNvPr id="134" name="object 134"/>
          <p:cNvSpPr/>
          <p:nvPr/>
        </p:nvSpPr>
        <p:spPr>
          <a:xfrm>
            <a:off x="5154190" y="3675392"/>
            <a:ext cx="85095" cy="75981"/>
          </a:xfrm>
          <a:prstGeom prst="rect">
            <a:avLst/>
          </a:prstGeom>
          <a:blipFill>
            <a:blip r:embed="rId22" cstate="print"/>
            <a:stretch>
              <a:fillRect/>
            </a:stretch>
          </a:blipFill>
        </p:spPr>
        <p:txBody>
          <a:bodyPr wrap="square" lIns="0" tIns="0" rIns="0" bIns="0" rtlCol="0"/>
          <a:lstStyle/>
          <a:p>
            <a:endParaRPr sz="2142"/>
          </a:p>
        </p:txBody>
      </p:sp>
      <p:sp>
        <p:nvSpPr>
          <p:cNvPr id="135" name="object 135"/>
          <p:cNvSpPr/>
          <p:nvPr/>
        </p:nvSpPr>
        <p:spPr>
          <a:xfrm>
            <a:off x="5269391" y="3675392"/>
            <a:ext cx="85095" cy="75981"/>
          </a:xfrm>
          <a:prstGeom prst="rect">
            <a:avLst/>
          </a:prstGeom>
          <a:blipFill>
            <a:blip r:embed="rId22" cstate="print"/>
            <a:stretch>
              <a:fillRect/>
            </a:stretch>
          </a:blipFill>
        </p:spPr>
        <p:txBody>
          <a:bodyPr wrap="square" lIns="0" tIns="0" rIns="0" bIns="0" rtlCol="0"/>
          <a:lstStyle/>
          <a:p>
            <a:endParaRPr sz="2142"/>
          </a:p>
        </p:txBody>
      </p:sp>
      <p:sp>
        <p:nvSpPr>
          <p:cNvPr id="136" name="object 136"/>
          <p:cNvSpPr/>
          <p:nvPr/>
        </p:nvSpPr>
        <p:spPr>
          <a:xfrm>
            <a:off x="5036867" y="3796989"/>
            <a:ext cx="85095" cy="75981"/>
          </a:xfrm>
          <a:prstGeom prst="rect">
            <a:avLst/>
          </a:prstGeom>
          <a:blipFill>
            <a:blip r:embed="rId20" cstate="print"/>
            <a:stretch>
              <a:fillRect/>
            </a:stretch>
          </a:blipFill>
        </p:spPr>
        <p:txBody>
          <a:bodyPr wrap="square" lIns="0" tIns="0" rIns="0" bIns="0" rtlCol="0"/>
          <a:lstStyle/>
          <a:p>
            <a:endParaRPr sz="2142"/>
          </a:p>
        </p:txBody>
      </p:sp>
      <p:sp>
        <p:nvSpPr>
          <p:cNvPr id="137" name="object 137"/>
          <p:cNvSpPr/>
          <p:nvPr/>
        </p:nvSpPr>
        <p:spPr>
          <a:xfrm>
            <a:off x="5152067" y="3796989"/>
            <a:ext cx="85110" cy="75981"/>
          </a:xfrm>
          <a:prstGeom prst="rect">
            <a:avLst/>
          </a:prstGeom>
          <a:blipFill>
            <a:blip r:embed="rId35" cstate="print"/>
            <a:stretch>
              <a:fillRect/>
            </a:stretch>
          </a:blipFill>
        </p:spPr>
        <p:txBody>
          <a:bodyPr wrap="square" lIns="0" tIns="0" rIns="0" bIns="0" rtlCol="0"/>
          <a:lstStyle/>
          <a:p>
            <a:endParaRPr sz="2142"/>
          </a:p>
        </p:txBody>
      </p:sp>
      <p:sp>
        <p:nvSpPr>
          <p:cNvPr id="138" name="object 138"/>
          <p:cNvSpPr/>
          <p:nvPr/>
        </p:nvSpPr>
        <p:spPr>
          <a:xfrm>
            <a:off x="5267254" y="3796989"/>
            <a:ext cx="85110" cy="75981"/>
          </a:xfrm>
          <a:prstGeom prst="rect">
            <a:avLst/>
          </a:prstGeom>
          <a:blipFill>
            <a:blip r:embed="rId36" cstate="print"/>
            <a:stretch>
              <a:fillRect/>
            </a:stretch>
          </a:blipFill>
        </p:spPr>
        <p:txBody>
          <a:bodyPr wrap="square" lIns="0" tIns="0" rIns="0" bIns="0" rtlCol="0"/>
          <a:lstStyle/>
          <a:p>
            <a:endParaRPr sz="2142"/>
          </a:p>
        </p:txBody>
      </p:sp>
      <p:sp>
        <p:nvSpPr>
          <p:cNvPr id="139" name="object 139"/>
          <p:cNvSpPr/>
          <p:nvPr/>
        </p:nvSpPr>
        <p:spPr>
          <a:xfrm>
            <a:off x="5030471" y="3946307"/>
            <a:ext cx="85095" cy="75981"/>
          </a:xfrm>
          <a:prstGeom prst="rect">
            <a:avLst/>
          </a:prstGeom>
          <a:blipFill>
            <a:blip r:embed="rId22" cstate="print"/>
            <a:stretch>
              <a:fillRect/>
            </a:stretch>
          </a:blipFill>
        </p:spPr>
        <p:txBody>
          <a:bodyPr wrap="square" lIns="0" tIns="0" rIns="0" bIns="0" rtlCol="0"/>
          <a:lstStyle/>
          <a:p>
            <a:endParaRPr sz="2142"/>
          </a:p>
        </p:txBody>
      </p:sp>
      <p:sp>
        <p:nvSpPr>
          <p:cNvPr id="140" name="object 140"/>
          <p:cNvSpPr/>
          <p:nvPr/>
        </p:nvSpPr>
        <p:spPr>
          <a:xfrm>
            <a:off x="5145656" y="3946307"/>
            <a:ext cx="85110" cy="75981"/>
          </a:xfrm>
          <a:prstGeom prst="rect">
            <a:avLst/>
          </a:prstGeom>
          <a:blipFill>
            <a:blip r:embed="rId19" cstate="print"/>
            <a:stretch>
              <a:fillRect/>
            </a:stretch>
          </a:blipFill>
        </p:spPr>
        <p:txBody>
          <a:bodyPr wrap="square" lIns="0" tIns="0" rIns="0" bIns="0" rtlCol="0"/>
          <a:lstStyle/>
          <a:p>
            <a:endParaRPr sz="2142"/>
          </a:p>
        </p:txBody>
      </p:sp>
      <p:sp>
        <p:nvSpPr>
          <p:cNvPr id="141" name="object 141"/>
          <p:cNvSpPr/>
          <p:nvPr/>
        </p:nvSpPr>
        <p:spPr>
          <a:xfrm>
            <a:off x="5260858" y="3946307"/>
            <a:ext cx="85110" cy="75981"/>
          </a:xfrm>
          <a:prstGeom prst="rect">
            <a:avLst/>
          </a:prstGeom>
          <a:blipFill>
            <a:blip r:embed="rId19" cstate="print"/>
            <a:stretch>
              <a:fillRect/>
            </a:stretch>
          </a:blipFill>
        </p:spPr>
        <p:txBody>
          <a:bodyPr wrap="square" lIns="0" tIns="0" rIns="0" bIns="0" rtlCol="0"/>
          <a:lstStyle/>
          <a:p>
            <a:endParaRPr sz="2142"/>
          </a:p>
        </p:txBody>
      </p:sp>
      <p:sp>
        <p:nvSpPr>
          <p:cNvPr id="142" name="object 142"/>
          <p:cNvSpPr/>
          <p:nvPr/>
        </p:nvSpPr>
        <p:spPr>
          <a:xfrm>
            <a:off x="6109854" y="3929241"/>
            <a:ext cx="85110" cy="75981"/>
          </a:xfrm>
          <a:prstGeom prst="rect">
            <a:avLst/>
          </a:prstGeom>
          <a:blipFill>
            <a:blip r:embed="rId37" cstate="print"/>
            <a:stretch>
              <a:fillRect/>
            </a:stretch>
          </a:blipFill>
        </p:spPr>
        <p:txBody>
          <a:bodyPr wrap="square" lIns="0" tIns="0" rIns="0" bIns="0" rtlCol="0"/>
          <a:lstStyle/>
          <a:p>
            <a:endParaRPr sz="2142"/>
          </a:p>
        </p:txBody>
      </p:sp>
      <p:sp>
        <p:nvSpPr>
          <p:cNvPr id="143" name="object 143"/>
          <p:cNvSpPr/>
          <p:nvPr/>
        </p:nvSpPr>
        <p:spPr>
          <a:xfrm>
            <a:off x="5346186" y="3122894"/>
            <a:ext cx="85095" cy="75981"/>
          </a:xfrm>
          <a:prstGeom prst="rect">
            <a:avLst/>
          </a:prstGeom>
          <a:blipFill>
            <a:blip r:embed="rId38" cstate="print"/>
            <a:stretch>
              <a:fillRect/>
            </a:stretch>
          </a:blipFill>
        </p:spPr>
        <p:txBody>
          <a:bodyPr wrap="square" lIns="0" tIns="0" rIns="0" bIns="0" rtlCol="0"/>
          <a:lstStyle/>
          <a:p>
            <a:endParaRPr sz="2142"/>
          </a:p>
        </p:txBody>
      </p:sp>
      <p:sp>
        <p:nvSpPr>
          <p:cNvPr id="144" name="object 144"/>
          <p:cNvSpPr/>
          <p:nvPr/>
        </p:nvSpPr>
        <p:spPr>
          <a:xfrm>
            <a:off x="5339776" y="3223166"/>
            <a:ext cx="85095" cy="75981"/>
          </a:xfrm>
          <a:prstGeom prst="rect">
            <a:avLst/>
          </a:prstGeom>
          <a:blipFill>
            <a:blip r:embed="rId24" cstate="print"/>
            <a:stretch>
              <a:fillRect/>
            </a:stretch>
          </a:blipFill>
        </p:spPr>
        <p:txBody>
          <a:bodyPr wrap="square" lIns="0" tIns="0" rIns="0" bIns="0" rtlCol="0"/>
          <a:lstStyle/>
          <a:p>
            <a:endParaRPr sz="2142"/>
          </a:p>
        </p:txBody>
      </p:sp>
      <p:sp>
        <p:nvSpPr>
          <p:cNvPr id="145" name="object 145"/>
          <p:cNvSpPr/>
          <p:nvPr/>
        </p:nvSpPr>
        <p:spPr>
          <a:xfrm>
            <a:off x="5333379" y="3321286"/>
            <a:ext cx="85110" cy="75981"/>
          </a:xfrm>
          <a:prstGeom prst="rect">
            <a:avLst/>
          </a:prstGeom>
          <a:blipFill>
            <a:blip r:embed="rId39" cstate="print"/>
            <a:stretch>
              <a:fillRect/>
            </a:stretch>
          </a:blipFill>
        </p:spPr>
        <p:txBody>
          <a:bodyPr wrap="square" lIns="0" tIns="0" rIns="0" bIns="0" rtlCol="0"/>
          <a:lstStyle/>
          <a:p>
            <a:endParaRPr sz="2142"/>
          </a:p>
        </p:txBody>
      </p:sp>
      <p:sp>
        <p:nvSpPr>
          <p:cNvPr id="146" name="object 146"/>
          <p:cNvSpPr/>
          <p:nvPr/>
        </p:nvSpPr>
        <p:spPr>
          <a:xfrm>
            <a:off x="5518966" y="3596460"/>
            <a:ext cx="85095" cy="75981"/>
          </a:xfrm>
          <a:prstGeom prst="rect">
            <a:avLst/>
          </a:prstGeom>
          <a:blipFill>
            <a:blip r:embed="rId29" cstate="print"/>
            <a:stretch>
              <a:fillRect/>
            </a:stretch>
          </a:blipFill>
        </p:spPr>
        <p:txBody>
          <a:bodyPr wrap="square" lIns="0" tIns="0" rIns="0" bIns="0" rtlCol="0"/>
          <a:lstStyle/>
          <a:p>
            <a:endParaRPr sz="2142"/>
          </a:p>
        </p:txBody>
      </p:sp>
      <p:sp>
        <p:nvSpPr>
          <p:cNvPr id="147" name="object 147"/>
          <p:cNvSpPr/>
          <p:nvPr/>
        </p:nvSpPr>
        <p:spPr>
          <a:xfrm>
            <a:off x="5542442" y="3351144"/>
            <a:ext cx="183230" cy="240242"/>
          </a:xfrm>
          <a:prstGeom prst="rect">
            <a:avLst/>
          </a:prstGeom>
          <a:blipFill>
            <a:blip r:embed="rId40" cstate="print"/>
            <a:stretch>
              <a:fillRect/>
            </a:stretch>
          </a:blipFill>
        </p:spPr>
        <p:txBody>
          <a:bodyPr wrap="square" lIns="0" tIns="0" rIns="0" bIns="0" rtlCol="0"/>
          <a:lstStyle/>
          <a:p>
            <a:endParaRPr sz="2142"/>
          </a:p>
        </p:txBody>
      </p:sp>
      <p:sp>
        <p:nvSpPr>
          <p:cNvPr id="148" name="object 148"/>
          <p:cNvSpPr/>
          <p:nvPr/>
        </p:nvSpPr>
        <p:spPr>
          <a:xfrm>
            <a:off x="5651231" y="3201826"/>
            <a:ext cx="85110" cy="75981"/>
          </a:xfrm>
          <a:prstGeom prst="rect">
            <a:avLst/>
          </a:prstGeom>
          <a:blipFill>
            <a:blip r:embed="rId41" cstate="print"/>
            <a:stretch>
              <a:fillRect/>
            </a:stretch>
          </a:blipFill>
        </p:spPr>
        <p:txBody>
          <a:bodyPr wrap="square" lIns="0" tIns="0" rIns="0" bIns="0" rtlCol="0"/>
          <a:lstStyle/>
          <a:p>
            <a:endParaRPr sz="2142"/>
          </a:p>
        </p:txBody>
      </p:sp>
      <p:sp>
        <p:nvSpPr>
          <p:cNvPr id="149" name="object 149"/>
          <p:cNvSpPr/>
          <p:nvPr/>
        </p:nvSpPr>
        <p:spPr>
          <a:xfrm>
            <a:off x="5548838" y="3101569"/>
            <a:ext cx="85095" cy="75981"/>
          </a:xfrm>
          <a:prstGeom prst="rect">
            <a:avLst/>
          </a:prstGeom>
          <a:blipFill>
            <a:blip r:embed="rId42" cstate="print"/>
            <a:stretch>
              <a:fillRect/>
            </a:stretch>
          </a:blipFill>
        </p:spPr>
        <p:txBody>
          <a:bodyPr wrap="square" lIns="0" tIns="0" rIns="0" bIns="0" rtlCol="0"/>
          <a:lstStyle/>
          <a:p>
            <a:endParaRPr sz="2142"/>
          </a:p>
        </p:txBody>
      </p:sp>
      <p:sp>
        <p:nvSpPr>
          <p:cNvPr id="150" name="object 150"/>
          <p:cNvSpPr/>
          <p:nvPr/>
        </p:nvSpPr>
        <p:spPr>
          <a:xfrm>
            <a:off x="5785621" y="3127167"/>
            <a:ext cx="85095" cy="75981"/>
          </a:xfrm>
          <a:prstGeom prst="rect">
            <a:avLst/>
          </a:prstGeom>
          <a:blipFill>
            <a:blip r:embed="rId43" cstate="print"/>
            <a:stretch>
              <a:fillRect/>
            </a:stretch>
          </a:blipFill>
        </p:spPr>
        <p:txBody>
          <a:bodyPr wrap="square" lIns="0" tIns="0" rIns="0" bIns="0" rtlCol="0"/>
          <a:lstStyle/>
          <a:p>
            <a:endParaRPr sz="2142"/>
          </a:p>
        </p:txBody>
      </p:sp>
      <p:sp>
        <p:nvSpPr>
          <p:cNvPr id="151" name="object 151"/>
          <p:cNvSpPr/>
          <p:nvPr/>
        </p:nvSpPr>
        <p:spPr>
          <a:xfrm>
            <a:off x="5804808" y="2122443"/>
            <a:ext cx="1081302" cy="1645997"/>
          </a:xfrm>
          <a:prstGeom prst="rect">
            <a:avLst/>
          </a:prstGeom>
          <a:blipFill>
            <a:blip r:embed="rId44" cstate="print"/>
            <a:stretch>
              <a:fillRect/>
            </a:stretch>
          </a:blipFill>
        </p:spPr>
        <p:txBody>
          <a:bodyPr wrap="square" lIns="0" tIns="0" rIns="0" bIns="0" rtlCol="0"/>
          <a:lstStyle/>
          <a:p>
            <a:endParaRPr sz="2142"/>
          </a:p>
        </p:txBody>
      </p:sp>
      <p:sp>
        <p:nvSpPr>
          <p:cNvPr id="152" name="object 152"/>
          <p:cNvSpPr/>
          <p:nvPr/>
        </p:nvSpPr>
        <p:spPr>
          <a:xfrm>
            <a:off x="5928542" y="3617800"/>
            <a:ext cx="85110" cy="75981"/>
          </a:xfrm>
          <a:prstGeom prst="rect">
            <a:avLst/>
          </a:prstGeom>
          <a:blipFill>
            <a:blip r:embed="rId28" cstate="print"/>
            <a:stretch>
              <a:fillRect/>
            </a:stretch>
          </a:blipFill>
        </p:spPr>
        <p:txBody>
          <a:bodyPr wrap="square" lIns="0" tIns="0" rIns="0" bIns="0" rtlCol="0"/>
          <a:lstStyle/>
          <a:p>
            <a:endParaRPr sz="2142"/>
          </a:p>
        </p:txBody>
      </p:sp>
      <p:sp>
        <p:nvSpPr>
          <p:cNvPr id="153" name="object 153"/>
          <p:cNvSpPr/>
          <p:nvPr/>
        </p:nvSpPr>
        <p:spPr>
          <a:xfrm>
            <a:off x="6124797" y="3506873"/>
            <a:ext cx="89354" cy="169842"/>
          </a:xfrm>
          <a:prstGeom prst="rect">
            <a:avLst/>
          </a:prstGeom>
          <a:blipFill>
            <a:blip r:embed="rId45" cstate="print"/>
            <a:stretch>
              <a:fillRect/>
            </a:stretch>
          </a:blipFill>
        </p:spPr>
        <p:txBody>
          <a:bodyPr wrap="square" lIns="0" tIns="0" rIns="0" bIns="0" rtlCol="0"/>
          <a:lstStyle/>
          <a:p>
            <a:endParaRPr sz="2142"/>
          </a:p>
        </p:txBody>
      </p:sp>
      <p:sp>
        <p:nvSpPr>
          <p:cNvPr id="154" name="object 154"/>
          <p:cNvSpPr/>
          <p:nvPr/>
        </p:nvSpPr>
        <p:spPr>
          <a:xfrm>
            <a:off x="6990861" y="2817863"/>
            <a:ext cx="85095" cy="75981"/>
          </a:xfrm>
          <a:prstGeom prst="rect">
            <a:avLst/>
          </a:prstGeom>
          <a:blipFill>
            <a:blip r:embed="rId20" cstate="print"/>
            <a:stretch>
              <a:fillRect/>
            </a:stretch>
          </a:blipFill>
        </p:spPr>
        <p:txBody>
          <a:bodyPr wrap="square" lIns="0" tIns="0" rIns="0" bIns="0" rtlCol="0"/>
          <a:lstStyle/>
          <a:p>
            <a:endParaRPr sz="2142"/>
          </a:p>
        </p:txBody>
      </p:sp>
      <p:sp>
        <p:nvSpPr>
          <p:cNvPr id="155" name="object 155"/>
          <p:cNvSpPr/>
          <p:nvPr/>
        </p:nvSpPr>
        <p:spPr>
          <a:xfrm>
            <a:off x="5687486" y="2839187"/>
            <a:ext cx="85095" cy="75981"/>
          </a:xfrm>
          <a:prstGeom prst="rect">
            <a:avLst/>
          </a:prstGeom>
          <a:blipFill>
            <a:blip r:embed="rId46" cstate="print"/>
            <a:stretch>
              <a:fillRect/>
            </a:stretch>
          </a:blipFill>
        </p:spPr>
        <p:txBody>
          <a:bodyPr wrap="square" lIns="0" tIns="0" rIns="0" bIns="0" rtlCol="0"/>
          <a:lstStyle/>
          <a:p>
            <a:endParaRPr sz="2142"/>
          </a:p>
        </p:txBody>
      </p:sp>
      <p:sp>
        <p:nvSpPr>
          <p:cNvPr id="156" name="object 156"/>
          <p:cNvSpPr/>
          <p:nvPr/>
        </p:nvSpPr>
        <p:spPr>
          <a:xfrm>
            <a:off x="5696019" y="2719728"/>
            <a:ext cx="85095" cy="75981"/>
          </a:xfrm>
          <a:prstGeom prst="rect">
            <a:avLst/>
          </a:prstGeom>
          <a:blipFill>
            <a:blip r:embed="rId16" cstate="print"/>
            <a:stretch>
              <a:fillRect/>
            </a:stretch>
          </a:blipFill>
        </p:spPr>
        <p:txBody>
          <a:bodyPr wrap="square" lIns="0" tIns="0" rIns="0" bIns="0" rtlCol="0"/>
          <a:lstStyle/>
          <a:p>
            <a:endParaRPr sz="2142"/>
          </a:p>
        </p:txBody>
      </p:sp>
      <p:sp>
        <p:nvSpPr>
          <p:cNvPr id="157" name="object 157"/>
          <p:cNvSpPr/>
          <p:nvPr/>
        </p:nvSpPr>
        <p:spPr>
          <a:xfrm>
            <a:off x="5710962" y="2606663"/>
            <a:ext cx="85095" cy="75981"/>
          </a:xfrm>
          <a:prstGeom prst="rect">
            <a:avLst/>
          </a:prstGeom>
          <a:blipFill>
            <a:blip r:embed="rId47" cstate="print"/>
            <a:stretch>
              <a:fillRect/>
            </a:stretch>
          </a:blipFill>
        </p:spPr>
        <p:txBody>
          <a:bodyPr wrap="square" lIns="0" tIns="0" rIns="0" bIns="0" rtlCol="0"/>
          <a:lstStyle/>
          <a:p>
            <a:endParaRPr sz="2142"/>
          </a:p>
        </p:txBody>
      </p:sp>
      <p:sp>
        <p:nvSpPr>
          <p:cNvPr id="158" name="object 158"/>
          <p:cNvSpPr/>
          <p:nvPr/>
        </p:nvSpPr>
        <p:spPr>
          <a:xfrm>
            <a:off x="5448580" y="2374155"/>
            <a:ext cx="85110" cy="75981"/>
          </a:xfrm>
          <a:prstGeom prst="rect">
            <a:avLst/>
          </a:prstGeom>
          <a:blipFill>
            <a:blip r:embed="rId48" cstate="print"/>
            <a:stretch>
              <a:fillRect/>
            </a:stretch>
          </a:blipFill>
        </p:spPr>
        <p:txBody>
          <a:bodyPr wrap="square" lIns="0" tIns="0" rIns="0" bIns="0" rtlCol="0"/>
          <a:lstStyle/>
          <a:p>
            <a:endParaRPr sz="2142"/>
          </a:p>
        </p:txBody>
      </p:sp>
      <p:sp>
        <p:nvSpPr>
          <p:cNvPr id="159" name="object 159"/>
          <p:cNvSpPr/>
          <p:nvPr/>
        </p:nvSpPr>
        <p:spPr>
          <a:xfrm>
            <a:off x="5640562" y="2412559"/>
            <a:ext cx="85110" cy="75981"/>
          </a:xfrm>
          <a:prstGeom prst="rect">
            <a:avLst/>
          </a:prstGeom>
          <a:blipFill>
            <a:blip r:embed="rId49" cstate="print"/>
            <a:stretch>
              <a:fillRect/>
            </a:stretch>
          </a:blipFill>
        </p:spPr>
        <p:txBody>
          <a:bodyPr wrap="square" lIns="0" tIns="0" rIns="0" bIns="0" rtlCol="0"/>
          <a:lstStyle/>
          <a:p>
            <a:endParaRPr sz="2142"/>
          </a:p>
        </p:txBody>
      </p:sp>
      <p:sp>
        <p:nvSpPr>
          <p:cNvPr id="160" name="object 160"/>
          <p:cNvSpPr/>
          <p:nvPr/>
        </p:nvSpPr>
        <p:spPr>
          <a:xfrm>
            <a:off x="6101322" y="2214168"/>
            <a:ext cx="85095" cy="75981"/>
          </a:xfrm>
          <a:prstGeom prst="rect">
            <a:avLst/>
          </a:prstGeom>
          <a:blipFill>
            <a:blip r:embed="rId17" cstate="print"/>
            <a:stretch>
              <a:fillRect/>
            </a:stretch>
          </a:blipFill>
        </p:spPr>
        <p:txBody>
          <a:bodyPr wrap="square" lIns="0" tIns="0" rIns="0" bIns="0" rtlCol="0"/>
          <a:lstStyle/>
          <a:p>
            <a:endParaRPr sz="2142"/>
          </a:p>
        </p:txBody>
      </p:sp>
      <p:sp>
        <p:nvSpPr>
          <p:cNvPr id="161" name="object 161"/>
          <p:cNvSpPr/>
          <p:nvPr/>
        </p:nvSpPr>
        <p:spPr>
          <a:xfrm>
            <a:off x="6101322" y="2028582"/>
            <a:ext cx="85095" cy="75981"/>
          </a:xfrm>
          <a:prstGeom prst="rect">
            <a:avLst/>
          </a:prstGeom>
          <a:blipFill>
            <a:blip r:embed="rId50" cstate="print"/>
            <a:stretch>
              <a:fillRect/>
            </a:stretch>
          </a:blipFill>
        </p:spPr>
        <p:txBody>
          <a:bodyPr wrap="square" lIns="0" tIns="0" rIns="0" bIns="0" rtlCol="0"/>
          <a:lstStyle/>
          <a:p>
            <a:endParaRPr sz="2142"/>
          </a:p>
        </p:txBody>
      </p:sp>
      <p:sp>
        <p:nvSpPr>
          <p:cNvPr id="162" name="object 162"/>
          <p:cNvSpPr/>
          <p:nvPr/>
        </p:nvSpPr>
        <p:spPr>
          <a:xfrm>
            <a:off x="5966933" y="2229096"/>
            <a:ext cx="85095" cy="75981"/>
          </a:xfrm>
          <a:prstGeom prst="rect">
            <a:avLst/>
          </a:prstGeom>
          <a:blipFill>
            <a:blip r:embed="rId51" cstate="print"/>
            <a:stretch>
              <a:fillRect/>
            </a:stretch>
          </a:blipFill>
        </p:spPr>
        <p:txBody>
          <a:bodyPr wrap="square" lIns="0" tIns="0" rIns="0" bIns="0" rtlCol="0"/>
          <a:lstStyle/>
          <a:p>
            <a:endParaRPr sz="2142"/>
          </a:p>
        </p:txBody>
      </p:sp>
      <p:sp>
        <p:nvSpPr>
          <p:cNvPr id="163" name="object 163"/>
          <p:cNvSpPr/>
          <p:nvPr/>
        </p:nvSpPr>
        <p:spPr>
          <a:xfrm>
            <a:off x="5966933" y="2043511"/>
            <a:ext cx="85095" cy="75981"/>
          </a:xfrm>
          <a:prstGeom prst="rect">
            <a:avLst/>
          </a:prstGeom>
          <a:blipFill>
            <a:blip r:embed="rId52" cstate="print"/>
            <a:stretch>
              <a:fillRect/>
            </a:stretch>
          </a:blipFill>
        </p:spPr>
        <p:txBody>
          <a:bodyPr wrap="square" lIns="0" tIns="0" rIns="0" bIns="0" rtlCol="0"/>
          <a:lstStyle/>
          <a:p>
            <a:endParaRPr sz="2142"/>
          </a:p>
        </p:txBody>
      </p:sp>
      <p:sp>
        <p:nvSpPr>
          <p:cNvPr id="164" name="object 164"/>
          <p:cNvSpPr/>
          <p:nvPr/>
        </p:nvSpPr>
        <p:spPr>
          <a:xfrm>
            <a:off x="5832544" y="2209909"/>
            <a:ext cx="85095" cy="75981"/>
          </a:xfrm>
          <a:prstGeom prst="rect">
            <a:avLst/>
          </a:prstGeom>
          <a:blipFill>
            <a:blip r:embed="rId53" cstate="print"/>
            <a:stretch>
              <a:fillRect/>
            </a:stretch>
          </a:blipFill>
        </p:spPr>
        <p:txBody>
          <a:bodyPr wrap="square" lIns="0" tIns="0" rIns="0" bIns="0" rtlCol="0"/>
          <a:lstStyle/>
          <a:p>
            <a:endParaRPr sz="2142"/>
          </a:p>
        </p:txBody>
      </p:sp>
      <p:sp>
        <p:nvSpPr>
          <p:cNvPr id="165" name="object 165"/>
          <p:cNvSpPr/>
          <p:nvPr/>
        </p:nvSpPr>
        <p:spPr>
          <a:xfrm>
            <a:off x="5832544" y="2024308"/>
            <a:ext cx="85095" cy="75981"/>
          </a:xfrm>
          <a:prstGeom prst="rect">
            <a:avLst/>
          </a:prstGeom>
          <a:blipFill>
            <a:blip r:embed="rId29" cstate="print"/>
            <a:stretch>
              <a:fillRect/>
            </a:stretch>
          </a:blipFill>
        </p:spPr>
        <p:txBody>
          <a:bodyPr wrap="square" lIns="0" tIns="0" rIns="0" bIns="0" rtlCol="0"/>
          <a:lstStyle/>
          <a:p>
            <a:endParaRPr sz="2142"/>
          </a:p>
        </p:txBody>
      </p:sp>
      <p:sp>
        <p:nvSpPr>
          <p:cNvPr id="166" name="object 166"/>
          <p:cNvSpPr/>
          <p:nvPr/>
        </p:nvSpPr>
        <p:spPr>
          <a:xfrm>
            <a:off x="5649095" y="2177899"/>
            <a:ext cx="85095" cy="75981"/>
          </a:xfrm>
          <a:prstGeom prst="rect">
            <a:avLst/>
          </a:prstGeom>
          <a:blipFill>
            <a:blip r:embed="rId54" cstate="print"/>
            <a:stretch>
              <a:fillRect/>
            </a:stretch>
          </a:blipFill>
        </p:spPr>
        <p:txBody>
          <a:bodyPr wrap="square" lIns="0" tIns="0" rIns="0" bIns="0" rtlCol="0"/>
          <a:lstStyle/>
          <a:p>
            <a:endParaRPr sz="2142"/>
          </a:p>
        </p:txBody>
      </p:sp>
      <p:sp>
        <p:nvSpPr>
          <p:cNvPr id="167" name="object 167"/>
          <p:cNvSpPr/>
          <p:nvPr/>
        </p:nvSpPr>
        <p:spPr>
          <a:xfrm>
            <a:off x="5649095" y="1992313"/>
            <a:ext cx="85095" cy="75981"/>
          </a:xfrm>
          <a:prstGeom prst="rect">
            <a:avLst/>
          </a:prstGeom>
          <a:blipFill>
            <a:blip r:embed="rId55" cstate="print"/>
            <a:stretch>
              <a:fillRect/>
            </a:stretch>
          </a:blipFill>
        </p:spPr>
        <p:txBody>
          <a:bodyPr wrap="square" lIns="0" tIns="0" rIns="0" bIns="0" rtlCol="0"/>
          <a:lstStyle/>
          <a:p>
            <a:endParaRPr sz="2142"/>
          </a:p>
        </p:txBody>
      </p:sp>
      <p:sp>
        <p:nvSpPr>
          <p:cNvPr id="168" name="object 168"/>
          <p:cNvSpPr/>
          <p:nvPr/>
        </p:nvSpPr>
        <p:spPr>
          <a:xfrm>
            <a:off x="5536031" y="1808864"/>
            <a:ext cx="85095" cy="75981"/>
          </a:xfrm>
          <a:prstGeom prst="rect">
            <a:avLst/>
          </a:prstGeom>
          <a:blipFill>
            <a:blip r:embed="rId56" cstate="print"/>
            <a:stretch>
              <a:fillRect/>
            </a:stretch>
          </a:blipFill>
        </p:spPr>
        <p:txBody>
          <a:bodyPr wrap="square" lIns="0" tIns="0" rIns="0" bIns="0" rtlCol="0"/>
          <a:lstStyle/>
          <a:p>
            <a:endParaRPr sz="2142"/>
          </a:p>
        </p:txBody>
      </p:sp>
      <p:sp>
        <p:nvSpPr>
          <p:cNvPr id="169" name="object 169"/>
          <p:cNvSpPr/>
          <p:nvPr/>
        </p:nvSpPr>
        <p:spPr>
          <a:xfrm>
            <a:off x="5354719" y="1832326"/>
            <a:ext cx="85095" cy="75981"/>
          </a:xfrm>
          <a:prstGeom prst="rect">
            <a:avLst/>
          </a:prstGeom>
          <a:blipFill>
            <a:blip r:embed="rId57" cstate="print"/>
            <a:stretch>
              <a:fillRect/>
            </a:stretch>
          </a:blipFill>
        </p:spPr>
        <p:txBody>
          <a:bodyPr wrap="square" lIns="0" tIns="0" rIns="0" bIns="0" rtlCol="0"/>
          <a:lstStyle/>
          <a:p>
            <a:endParaRPr sz="2142"/>
          </a:p>
        </p:txBody>
      </p:sp>
      <p:sp>
        <p:nvSpPr>
          <p:cNvPr id="170" name="object 170"/>
          <p:cNvSpPr/>
          <p:nvPr/>
        </p:nvSpPr>
        <p:spPr>
          <a:xfrm>
            <a:off x="6001064" y="1783265"/>
            <a:ext cx="85095" cy="75981"/>
          </a:xfrm>
          <a:prstGeom prst="rect">
            <a:avLst/>
          </a:prstGeom>
          <a:blipFill>
            <a:blip r:embed="rId58" cstate="print"/>
            <a:stretch>
              <a:fillRect/>
            </a:stretch>
          </a:blipFill>
        </p:spPr>
        <p:txBody>
          <a:bodyPr wrap="square" lIns="0" tIns="0" rIns="0" bIns="0" rtlCol="0"/>
          <a:lstStyle/>
          <a:p>
            <a:endParaRPr sz="2142"/>
          </a:p>
        </p:txBody>
      </p:sp>
      <p:sp>
        <p:nvSpPr>
          <p:cNvPr id="171" name="object 171"/>
          <p:cNvSpPr/>
          <p:nvPr/>
        </p:nvSpPr>
        <p:spPr>
          <a:xfrm>
            <a:off x="6441153" y="1709581"/>
            <a:ext cx="53058" cy="43609"/>
          </a:xfrm>
          <a:custGeom>
            <a:avLst/>
            <a:gdLst/>
            <a:ahLst/>
            <a:cxnLst/>
            <a:rect l="l" t="t" r="r" b="b"/>
            <a:pathLst>
              <a:path w="46354" h="38100">
                <a:moveTo>
                  <a:pt x="26631" y="0"/>
                </a:moveTo>
                <a:lnTo>
                  <a:pt x="10566" y="685"/>
                </a:lnTo>
                <a:lnTo>
                  <a:pt x="0" y="11772"/>
                </a:lnTo>
                <a:lnTo>
                  <a:pt x="1282" y="29540"/>
                </a:lnTo>
                <a:lnTo>
                  <a:pt x="23164" y="37896"/>
                </a:lnTo>
                <a:lnTo>
                  <a:pt x="40538" y="32181"/>
                </a:lnTo>
                <a:lnTo>
                  <a:pt x="45872" y="24574"/>
                </a:lnTo>
                <a:lnTo>
                  <a:pt x="43954" y="10680"/>
                </a:lnTo>
                <a:lnTo>
                  <a:pt x="26631" y="0"/>
                </a:lnTo>
                <a:close/>
              </a:path>
            </a:pathLst>
          </a:custGeom>
          <a:solidFill>
            <a:srgbClr val="10793E"/>
          </a:solidFill>
        </p:spPr>
        <p:txBody>
          <a:bodyPr wrap="square" lIns="0" tIns="0" rIns="0" bIns="0" rtlCol="0"/>
          <a:lstStyle/>
          <a:p>
            <a:endParaRPr sz="2142"/>
          </a:p>
        </p:txBody>
      </p:sp>
      <p:sp>
        <p:nvSpPr>
          <p:cNvPr id="172" name="object 172"/>
          <p:cNvSpPr/>
          <p:nvPr/>
        </p:nvSpPr>
        <p:spPr>
          <a:xfrm>
            <a:off x="6424987" y="1705351"/>
            <a:ext cx="85765" cy="64687"/>
          </a:xfrm>
          <a:custGeom>
            <a:avLst/>
            <a:gdLst/>
            <a:ahLst/>
            <a:cxnLst/>
            <a:rect l="l" t="t" r="r" b="b"/>
            <a:pathLst>
              <a:path w="74929" h="56515">
                <a:moveTo>
                  <a:pt x="40589" y="0"/>
                </a:moveTo>
                <a:lnTo>
                  <a:pt x="9906" y="0"/>
                </a:lnTo>
                <a:lnTo>
                  <a:pt x="0" y="10388"/>
                </a:lnTo>
                <a:lnTo>
                  <a:pt x="2362" y="42964"/>
                </a:lnTo>
                <a:lnTo>
                  <a:pt x="36957" y="56184"/>
                </a:lnTo>
                <a:lnTo>
                  <a:pt x="63284" y="47510"/>
                </a:lnTo>
                <a:lnTo>
                  <a:pt x="67433" y="41605"/>
                </a:lnTo>
                <a:lnTo>
                  <a:pt x="37299" y="41605"/>
                </a:lnTo>
                <a:lnTo>
                  <a:pt x="15417" y="33248"/>
                </a:lnTo>
                <a:lnTo>
                  <a:pt x="14135" y="15481"/>
                </a:lnTo>
                <a:lnTo>
                  <a:pt x="24701" y="4394"/>
                </a:lnTo>
                <a:lnTo>
                  <a:pt x="40767" y="3708"/>
                </a:lnTo>
                <a:lnTo>
                  <a:pt x="66940" y="3708"/>
                </a:lnTo>
                <a:lnTo>
                  <a:pt x="65126" y="2590"/>
                </a:lnTo>
                <a:lnTo>
                  <a:pt x="38976" y="2590"/>
                </a:lnTo>
                <a:lnTo>
                  <a:pt x="40589" y="0"/>
                </a:lnTo>
                <a:close/>
              </a:path>
              <a:path w="74929" h="56515">
                <a:moveTo>
                  <a:pt x="66940" y="3708"/>
                </a:moveTo>
                <a:lnTo>
                  <a:pt x="40767" y="3708"/>
                </a:lnTo>
                <a:lnTo>
                  <a:pt x="58089" y="14376"/>
                </a:lnTo>
                <a:lnTo>
                  <a:pt x="60007" y="28282"/>
                </a:lnTo>
                <a:lnTo>
                  <a:pt x="54673" y="35890"/>
                </a:lnTo>
                <a:lnTo>
                  <a:pt x="37299" y="41605"/>
                </a:lnTo>
                <a:lnTo>
                  <a:pt x="67433" y="41605"/>
                </a:lnTo>
                <a:lnTo>
                  <a:pt x="74358" y="31750"/>
                </a:lnTo>
                <a:lnTo>
                  <a:pt x="70815" y="6096"/>
                </a:lnTo>
                <a:lnTo>
                  <a:pt x="66940" y="3708"/>
                </a:lnTo>
                <a:close/>
              </a:path>
              <a:path w="74929" h="56515">
                <a:moveTo>
                  <a:pt x="60921" y="0"/>
                </a:moveTo>
                <a:lnTo>
                  <a:pt x="40589" y="0"/>
                </a:lnTo>
                <a:lnTo>
                  <a:pt x="38976" y="2590"/>
                </a:lnTo>
                <a:lnTo>
                  <a:pt x="65126" y="2590"/>
                </a:lnTo>
                <a:lnTo>
                  <a:pt x="60921" y="0"/>
                </a:lnTo>
                <a:close/>
              </a:path>
            </a:pathLst>
          </a:custGeom>
          <a:solidFill>
            <a:srgbClr val="298540"/>
          </a:solidFill>
        </p:spPr>
        <p:txBody>
          <a:bodyPr wrap="square" lIns="0" tIns="0" rIns="0" bIns="0" rtlCol="0"/>
          <a:lstStyle/>
          <a:p>
            <a:endParaRPr sz="2142"/>
          </a:p>
        </p:txBody>
      </p:sp>
      <p:sp>
        <p:nvSpPr>
          <p:cNvPr id="173" name="object 173"/>
          <p:cNvSpPr/>
          <p:nvPr/>
        </p:nvSpPr>
        <p:spPr>
          <a:xfrm>
            <a:off x="6357307" y="1851529"/>
            <a:ext cx="85095" cy="75981"/>
          </a:xfrm>
          <a:prstGeom prst="rect">
            <a:avLst/>
          </a:prstGeom>
          <a:blipFill>
            <a:blip r:embed="rId15" cstate="print"/>
            <a:stretch>
              <a:fillRect/>
            </a:stretch>
          </a:blipFill>
        </p:spPr>
        <p:txBody>
          <a:bodyPr wrap="square" lIns="0" tIns="0" rIns="0" bIns="0" rtlCol="0"/>
          <a:lstStyle/>
          <a:p>
            <a:endParaRPr sz="2142"/>
          </a:p>
        </p:txBody>
      </p:sp>
      <p:sp>
        <p:nvSpPr>
          <p:cNvPr id="174" name="object 174"/>
          <p:cNvSpPr/>
          <p:nvPr/>
        </p:nvSpPr>
        <p:spPr>
          <a:xfrm>
            <a:off x="6603872" y="1705351"/>
            <a:ext cx="53058" cy="32707"/>
          </a:xfrm>
          <a:custGeom>
            <a:avLst/>
            <a:gdLst/>
            <a:ahLst/>
            <a:cxnLst/>
            <a:rect l="l" t="t" r="r" b="b"/>
            <a:pathLst>
              <a:path w="46354" h="28575">
                <a:moveTo>
                  <a:pt x="41782" y="0"/>
                </a:moveTo>
                <a:lnTo>
                  <a:pt x="2324" y="0"/>
                </a:lnTo>
                <a:lnTo>
                  <a:pt x="0" y="2425"/>
                </a:lnTo>
                <a:lnTo>
                  <a:pt x="1282" y="20205"/>
                </a:lnTo>
                <a:lnTo>
                  <a:pt x="23164" y="28562"/>
                </a:lnTo>
                <a:lnTo>
                  <a:pt x="40538" y="22847"/>
                </a:lnTo>
                <a:lnTo>
                  <a:pt x="45872" y="15240"/>
                </a:lnTo>
                <a:lnTo>
                  <a:pt x="43954" y="1333"/>
                </a:lnTo>
                <a:lnTo>
                  <a:pt x="41782" y="0"/>
                </a:lnTo>
                <a:close/>
              </a:path>
            </a:pathLst>
          </a:custGeom>
          <a:solidFill>
            <a:srgbClr val="10793E"/>
          </a:solidFill>
        </p:spPr>
        <p:txBody>
          <a:bodyPr wrap="square" lIns="0" tIns="0" rIns="0" bIns="0" rtlCol="0"/>
          <a:lstStyle/>
          <a:p>
            <a:endParaRPr sz="2142"/>
          </a:p>
        </p:txBody>
      </p:sp>
      <p:sp>
        <p:nvSpPr>
          <p:cNvPr id="175" name="object 175"/>
          <p:cNvSpPr/>
          <p:nvPr/>
        </p:nvSpPr>
        <p:spPr>
          <a:xfrm>
            <a:off x="6587927" y="1705350"/>
            <a:ext cx="85038" cy="49424"/>
          </a:xfrm>
          <a:custGeom>
            <a:avLst/>
            <a:gdLst/>
            <a:ahLst/>
            <a:cxnLst/>
            <a:rect l="l" t="t" r="r" b="b"/>
            <a:pathLst>
              <a:path w="74295" h="43180">
                <a:moveTo>
                  <a:pt x="16256" y="0"/>
                </a:moveTo>
                <a:lnTo>
                  <a:pt x="0" y="0"/>
                </a:lnTo>
                <a:lnTo>
                  <a:pt x="2159" y="29908"/>
                </a:lnTo>
                <a:lnTo>
                  <a:pt x="36753" y="43141"/>
                </a:lnTo>
                <a:lnTo>
                  <a:pt x="63093" y="34467"/>
                </a:lnTo>
                <a:lnTo>
                  <a:pt x="67235" y="28562"/>
                </a:lnTo>
                <a:lnTo>
                  <a:pt x="37096" y="28562"/>
                </a:lnTo>
                <a:lnTo>
                  <a:pt x="15214" y="20205"/>
                </a:lnTo>
                <a:lnTo>
                  <a:pt x="13944" y="2425"/>
                </a:lnTo>
                <a:lnTo>
                  <a:pt x="16256" y="0"/>
                </a:lnTo>
                <a:close/>
              </a:path>
              <a:path w="74295" h="43180">
                <a:moveTo>
                  <a:pt x="71564" y="0"/>
                </a:moveTo>
                <a:lnTo>
                  <a:pt x="55714" y="0"/>
                </a:lnTo>
                <a:lnTo>
                  <a:pt x="57886" y="1333"/>
                </a:lnTo>
                <a:lnTo>
                  <a:pt x="59804" y="15240"/>
                </a:lnTo>
                <a:lnTo>
                  <a:pt x="54470" y="22847"/>
                </a:lnTo>
                <a:lnTo>
                  <a:pt x="37096" y="28562"/>
                </a:lnTo>
                <a:lnTo>
                  <a:pt x="67235" y="28562"/>
                </a:lnTo>
                <a:lnTo>
                  <a:pt x="74155" y="18694"/>
                </a:lnTo>
                <a:lnTo>
                  <a:pt x="71564" y="0"/>
                </a:lnTo>
                <a:close/>
              </a:path>
            </a:pathLst>
          </a:custGeom>
          <a:solidFill>
            <a:srgbClr val="298540"/>
          </a:solidFill>
        </p:spPr>
        <p:txBody>
          <a:bodyPr wrap="square" lIns="0" tIns="0" rIns="0" bIns="0" rtlCol="0"/>
          <a:lstStyle/>
          <a:p>
            <a:endParaRPr sz="2142"/>
          </a:p>
        </p:txBody>
      </p:sp>
      <p:sp>
        <p:nvSpPr>
          <p:cNvPr id="176" name="object 176"/>
          <p:cNvSpPr/>
          <p:nvPr/>
        </p:nvSpPr>
        <p:spPr>
          <a:xfrm>
            <a:off x="6685815" y="1885659"/>
            <a:ext cx="85095" cy="75981"/>
          </a:xfrm>
          <a:prstGeom prst="rect">
            <a:avLst/>
          </a:prstGeom>
          <a:blipFill>
            <a:blip r:embed="rId59" cstate="print"/>
            <a:stretch>
              <a:fillRect/>
            </a:stretch>
          </a:blipFill>
        </p:spPr>
        <p:txBody>
          <a:bodyPr wrap="square" lIns="0" tIns="0" rIns="0" bIns="0" rtlCol="0"/>
          <a:lstStyle/>
          <a:p>
            <a:endParaRPr sz="2142"/>
          </a:p>
        </p:txBody>
      </p:sp>
      <p:sp>
        <p:nvSpPr>
          <p:cNvPr id="177" name="object 177"/>
          <p:cNvSpPr/>
          <p:nvPr/>
        </p:nvSpPr>
        <p:spPr>
          <a:xfrm>
            <a:off x="6645288" y="2066971"/>
            <a:ext cx="85095" cy="75981"/>
          </a:xfrm>
          <a:prstGeom prst="rect">
            <a:avLst/>
          </a:prstGeom>
          <a:blipFill>
            <a:blip r:embed="rId17" cstate="print"/>
            <a:stretch>
              <a:fillRect/>
            </a:stretch>
          </a:blipFill>
        </p:spPr>
        <p:txBody>
          <a:bodyPr wrap="square" lIns="0" tIns="0" rIns="0" bIns="0" rtlCol="0"/>
          <a:lstStyle/>
          <a:p>
            <a:endParaRPr sz="2142"/>
          </a:p>
        </p:txBody>
      </p:sp>
      <p:sp>
        <p:nvSpPr>
          <p:cNvPr id="178" name="object 178"/>
          <p:cNvSpPr/>
          <p:nvPr/>
        </p:nvSpPr>
        <p:spPr>
          <a:xfrm>
            <a:off x="5469904" y="2180036"/>
            <a:ext cx="85110" cy="75981"/>
          </a:xfrm>
          <a:prstGeom prst="rect">
            <a:avLst/>
          </a:prstGeom>
          <a:blipFill>
            <a:blip r:embed="rId60" cstate="print"/>
            <a:stretch>
              <a:fillRect/>
            </a:stretch>
          </a:blipFill>
        </p:spPr>
        <p:txBody>
          <a:bodyPr wrap="square" lIns="0" tIns="0" rIns="0" bIns="0" rtlCol="0"/>
          <a:lstStyle/>
          <a:p>
            <a:endParaRPr sz="2142"/>
          </a:p>
        </p:txBody>
      </p:sp>
      <p:sp>
        <p:nvSpPr>
          <p:cNvPr id="179" name="object 179"/>
          <p:cNvSpPr/>
          <p:nvPr/>
        </p:nvSpPr>
        <p:spPr>
          <a:xfrm>
            <a:off x="5469904" y="1994450"/>
            <a:ext cx="85110" cy="75981"/>
          </a:xfrm>
          <a:prstGeom prst="rect">
            <a:avLst/>
          </a:prstGeom>
          <a:blipFill>
            <a:blip r:embed="rId61" cstate="print"/>
            <a:stretch>
              <a:fillRect/>
            </a:stretch>
          </a:blipFill>
        </p:spPr>
        <p:txBody>
          <a:bodyPr wrap="square" lIns="0" tIns="0" rIns="0" bIns="0" rtlCol="0"/>
          <a:lstStyle/>
          <a:p>
            <a:endParaRPr sz="2142"/>
          </a:p>
        </p:txBody>
      </p:sp>
      <p:sp>
        <p:nvSpPr>
          <p:cNvPr id="180" name="object 180"/>
          <p:cNvSpPr/>
          <p:nvPr/>
        </p:nvSpPr>
        <p:spPr>
          <a:xfrm>
            <a:off x="6918338" y="3178364"/>
            <a:ext cx="85110" cy="75981"/>
          </a:xfrm>
          <a:prstGeom prst="rect">
            <a:avLst/>
          </a:prstGeom>
          <a:blipFill>
            <a:blip r:embed="rId62" cstate="print"/>
            <a:stretch>
              <a:fillRect/>
            </a:stretch>
          </a:blipFill>
        </p:spPr>
        <p:txBody>
          <a:bodyPr wrap="square" lIns="0" tIns="0" rIns="0" bIns="0" rtlCol="0"/>
          <a:lstStyle/>
          <a:p>
            <a:endParaRPr sz="2142"/>
          </a:p>
        </p:txBody>
      </p:sp>
      <p:sp>
        <p:nvSpPr>
          <p:cNvPr id="181" name="object 181"/>
          <p:cNvSpPr/>
          <p:nvPr/>
        </p:nvSpPr>
        <p:spPr>
          <a:xfrm>
            <a:off x="6997257" y="3521801"/>
            <a:ext cx="85095" cy="75981"/>
          </a:xfrm>
          <a:prstGeom prst="rect">
            <a:avLst/>
          </a:prstGeom>
          <a:blipFill>
            <a:blip r:embed="rId22" cstate="print"/>
            <a:stretch>
              <a:fillRect/>
            </a:stretch>
          </a:blipFill>
        </p:spPr>
        <p:txBody>
          <a:bodyPr wrap="square" lIns="0" tIns="0" rIns="0" bIns="0" rtlCol="0"/>
          <a:lstStyle/>
          <a:p>
            <a:endParaRPr sz="2142"/>
          </a:p>
        </p:txBody>
      </p:sp>
      <p:sp>
        <p:nvSpPr>
          <p:cNvPr id="182" name="object 182"/>
          <p:cNvSpPr/>
          <p:nvPr/>
        </p:nvSpPr>
        <p:spPr>
          <a:xfrm>
            <a:off x="7317246" y="3615663"/>
            <a:ext cx="85095" cy="75981"/>
          </a:xfrm>
          <a:prstGeom prst="rect">
            <a:avLst/>
          </a:prstGeom>
          <a:blipFill>
            <a:blip r:embed="rId27" cstate="print"/>
            <a:stretch>
              <a:fillRect/>
            </a:stretch>
          </a:blipFill>
        </p:spPr>
        <p:txBody>
          <a:bodyPr wrap="square" lIns="0" tIns="0" rIns="0" bIns="0" rtlCol="0"/>
          <a:lstStyle/>
          <a:p>
            <a:endParaRPr sz="2142"/>
          </a:p>
        </p:txBody>
      </p:sp>
      <p:sp>
        <p:nvSpPr>
          <p:cNvPr id="183" name="object 183"/>
          <p:cNvSpPr/>
          <p:nvPr/>
        </p:nvSpPr>
        <p:spPr>
          <a:xfrm>
            <a:off x="7287373" y="3777787"/>
            <a:ext cx="85110" cy="75981"/>
          </a:xfrm>
          <a:prstGeom prst="rect">
            <a:avLst/>
          </a:prstGeom>
          <a:blipFill>
            <a:blip r:embed="rId37" cstate="print"/>
            <a:stretch>
              <a:fillRect/>
            </a:stretch>
          </a:blipFill>
        </p:spPr>
        <p:txBody>
          <a:bodyPr wrap="square" lIns="0" tIns="0" rIns="0" bIns="0" rtlCol="0"/>
          <a:lstStyle/>
          <a:p>
            <a:endParaRPr sz="2142"/>
          </a:p>
        </p:txBody>
      </p:sp>
      <p:sp>
        <p:nvSpPr>
          <p:cNvPr id="184" name="object 184"/>
          <p:cNvSpPr/>
          <p:nvPr/>
        </p:nvSpPr>
        <p:spPr>
          <a:xfrm>
            <a:off x="6099199" y="4187363"/>
            <a:ext cx="85110" cy="75981"/>
          </a:xfrm>
          <a:prstGeom prst="rect">
            <a:avLst/>
          </a:prstGeom>
          <a:blipFill>
            <a:blip r:embed="rId63" cstate="print"/>
            <a:stretch>
              <a:fillRect/>
            </a:stretch>
          </a:blipFill>
        </p:spPr>
        <p:txBody>
          <a:bodyPr wrap="square" lIns="0" tIns="0" rIns="0" bIns="0" rtlCol="0"/>
          <a:lstStyle/>
          <a:p>
            <a:endParaRPr sz="2142"/>
          </a:p>
        </p:txBody>
      </p:sp>
      <p:sp>
        <p:nvSpPr>
          <p:cNvPr id="185" name="object 185"/>
          <p:cNvSpPr/>
          <p:nvPr/>
        </p:nvSpPr>
        <p:spPr>
          <a:xfrm>
            <a:off x="5915736" y="3895109"/>
            <a:ext cx="85095" cy="75981"/>
          </a:xfrm>
          <a:prstGeom prst="rect">
            <a:avLst/>
          </a:prstGeom>
          <a:blipFill>
            <a:blip r:embed="rId17" cstate="print"/>
            <a:stretch>
              <a:fillRect/>
            </a:stretch>
          </a:blipFill>
        </p:spPr>
        <p:txBody>
          <a:bodyPr wrap="square" lIns="0" tIns="0" rIns="0" bIns="0" rtlCol="0"/>
          <a:lstStyle/>
          <a:p>
            <a:endParaRPr sz="2142"/>
          </a:p>
        </p:txBody>
      </p:sp>
      <p:sp>
        <p:nvSpPr>
          <p:cNvPr id="186" name="object 186"/>
          <p:cNvSpPr/>
          <p:nvPr/>
        </p:nvSpPr>
        <p:spPr>
          <a:xfrm>
            <a:off x="5672556" y="4447608"/>
            <a:ext cx="85110" cy="75981"/>
          </a:xfrm>
          <a:prstGeom prst="rect">
            <a:avLst/>
          </a:prstGeom>
          <a:blipFill>
            <a:blip r:embed="rId64" cstate="print"/>
            <a:stretch>
              <a:fillRect/>
            </a:stretch>
          </a:blipFill>
        </p:spPr>
        <p:txBody>
          <a:bodyPr wrap="square" lIns="0" tIns="0" rIns="0" bIns="0" rtlCol="0"/>
          <a:lstStyle/>
          <a:p>
            <a:endParaRPr sz="2142"/>
          </a:p>
        </p:txBody>
      </p:sp>
      <p:sp>
        <p:nvSpPr>
          <p:cNvPr id="187" name="object 187"/>
          <p:cNvSpPr/>
          <p:nvPr/>
        </p:nvSpPr>
        <p:spPr>
          <a:xfrm>
            <a:off x="5877346" y="7146076"/>
            <a:ext cx="85095" cy="75981"/>
          </a:xfrm>
          <a:prstGeom prst="rect">
            <a:avLst/>
          </a:prstGeom>
          <a:blipFill>
            <a:blip r:embed="rId16" cstate="print"/>
            <a:stretch>
              <a:fillRect/>
            </a:stretch>
          </a:blipFill>
        </p:spPr>
        <p:txBody>
          <a:bodyPr wrap="square" lIns="0" tIns="0" rIns="0" bIns="0" rtlCol="0"/>
          <a:lstStyle/>
          <a:p>
            <a:endParaRPr sz="2142"/>
          </a:p>
        </p:txBody>
      </p:sp>
      <p:sp>
        <p:nvSpPr>
          <p:cNvPr id="188" name="object 188"/>
          <p:cNvSpPr/>
          <p:nvPr/>
        </p:nvSpPr>
        <p:spPr>
          <a:xfrm>
            <a:off x="6050125" y="7154609"/>
            <a:ext cx="85095" cy="75981"/>
          </a:xfrm>
          <a:prstGeom prst="rect">
            <a:avLst/>
          </a:prstGeom>
          <a:blipFill>
            <a:blip r:embed="rId65" cstate="print"/>
            <a:stretch>
              <a:fillRect/>
            </a:stretch>
          </a:blipFill>
        </p:spPr>
        <p:txBody>
          <a:bodyPr wrap="square" lIns="0" tIns="0" rIns="0" bIns="0" rtlCol="0"/>
          <a:lstStyle/>
          <a:p>
            <a:endParaRPr sz="2142"/>
          </a:p>
        </p:txBody>
      </p:sp>
      <p:sp>
        <p:nvSpPr>
          <p:cNvPr id="189" name="object 189"/>
          <p:cNvSpPr/>
          <p:nvPr/>
        </p:nvSpPr>
        <p:spPr>
          <a:xfrm>
            <a:off x="6041606" y="6905026"/>
            <a:ext cx="85095" cy="75981"/>
          </a:xfrm>
          <a:prstGeom prst="rect">
            <a:avLst/>
          </a:prstGeom>
          <a:blipFill>
            <a:blip r:embed="rId66" cstate="print"/>
            <a:stretch>
              <a:fillRect/>
            </a:stretch>
          </a:blipFill>
        </p:spPr>
        <p:txBody>
          <a:bodyPr wrap="square" lIns="0" tIns="0" rIns="0" bIns="0" rtlCol="0"/>
          <a:lstStyle/>
          <a:p>
            <a:endParaRPr sz="2142"/>
          </a:p>
        </p:txBody>
      </p:sp>
      <p:sp>
        <p:nvSpPr>
          <p:cNvPr id="190" name="object 190"/>
          <p:cNvSpPr/>
          <p:nvPr/>
        </p:nvSpPr>
        <p:spPr>
          <a:xfrm>
            <a:off x="6203715" y="6934890"/>
            <a:ext cx="85110" cy="75981"/>
          </a:xfrm>
          <a:prstGeom prst="rect">
            <a:avLst/>
          </a:prstGeom>
          <a:blipFill>
            <a:blip r:embed="rId67" cstate="print"/>
            <a:stretch>
              <a:fillRect/>
            </a:stretch>
          </a:blipFill>
        </p:spPr>
        <p:txBody>
          <a:bodyPr wrap="square" lIns="0" tIns="0" rIns="0" bIns="0" rtlCol="0"/>
          <a:lstStyle/>
          <a:p>
            <a:endParaRPr sz="2142"/>
          </a:p>
        </p:txBody>
      </p:sp>
      <p:sp>
        <p:nvSpPr>
          <p:cNvPr id="191" name="object 191"/>
          <p:cNvSpPr/>
          <p:nvPr/>
        </p:nvSpPr>
        <p:spPr>
          <a:xfrm>
            <a:off x="6403650" y="6954088"/>
            <a:ext cx="85095" cy="75981"/>
          </a:xfrm>
          <a:prstGeom prst="rect">
            <a:avLst/>
          </a:prstGeom>
          <a:blipFill>
            <a:blip r:embed="rId56" cstate="print"/>
            <a:stretch>
              <a:fillRect/>
            </a:stretch>
          </a:blipFill>
        </p:spPr>
        <p:txBody>
          <a:bodyPr wrap="square" lIns="0" tIns="0" rIns="0" bIns="0" rtlCol="0"/>
          <a:lstStyle/>
          <a:p>
            <a:endParaRPr sz="2142"/>
          </a:p>
        </p:txBody>
      </p:sp>
      <p:sp>
        <p:nvSpPr>
          <p:cNvPr id="192" name="object 192"/>
          <p:cNvSpPr/>
          <p:nvPr/>
        </p:nvSpPr>
        <p:spPr>
          <a:xfrm>
            <a:off x="6410641" y="7169541"/>
            <a:ext cx="85095" cy="75981"/>
          </a:xfrm>
          <a:prstGeom prst="rect">
            <a:avLst/>
          </a:prstGeom>
          <a:blipFill>
            <a:blip r:embed="rId68" cstate="print"/>
            <a:stretch>
              <a:fillRect/>
            </a:stretch>
          </a:blipFill>
        </p:spPr>
        <p:txBody>
          <a:bodyPr wrap="square" lIns="0" tIns="0" rIns="0" bIns="0" rtlCol="0"/>
          <a:lstStyle/>
          <a:p>
            <a:endParaRPr sz="2142"/>
          </a:p>
        </p:txBody>
      </p:sp>
      <p:sp>
        <p:nvSpPr>
          <p:cNvPr id="193" name="object 193"/>
          <p:cNvSpPr/>
          <p:nvPr/>
        </p:nvSpPr>
        <p:spPr>
          <a:xfrm>
            <a:off x="6410640" y="7397787"/>
            <a:ext cx="85110" cy="75981"/>
          </a:xfrm>
          <a:prstGeom prst="rect">
            <a:avLst/>
          </a:prstGeom>
          <a:blipFill>
            <a:blip r:embed="rId69" cstate="print"/>
            <a:stretch>
              <a:fillRect/>
            </a:stretch>
          </a:blipFill>
        </p:spPr>
        <p:txBody>
          <a:bodyPr wrap="square" lIns="0" tIns="0" rIns="0" bIns="0" rtlCol="0"/>
          <a:lstStyle/>
          <a:p>
            <a:endParaRPr sz="2142"/>
          </a:p>
        </p:txBody>
      </p:sp>
      <p:sp>
        <p:nvSpPr>
          <p:cNvPr id="194" name="object 194"/>
          <p:cNvSpPr/>
          <p:nvPr/>
        </p:nvSpPr>
        <p:spPr>
          <a:xfrm>
            <a:off x="6596226" y="7397787"/>
            <a:ext cx="85110" cy="75981"/>
          </a:xfrm>
          <a:prstGeom prst="rect">
            <a:avLst/>
          </a:prstGeom>
          <a:blipFill>
            <a:blip r:embed="rId70" cstate="print"/>
            <a:stretch>
              <a:fillRect/>
            </a:stretch>
          </a:blipFill>
        </p:spPr>
        <p:txBody>
          <a:bodyPr wrap="square" lIns="0" tIns="0" rIns="0" bIns="0" rtlCol="0"/>
          <a:lstStyle/>
          <a:p>
            <a:endParaRPr sz="2142"/>
          </a:p>
        </p:txBody>
      </p:sp>
      <p:sp>
        <p:nvSpPr>
          <p:cNvPr id="195" name="object 195"/>
          <p:cNvSpPr/>
          <p:nvPr/>
        </p:nvSpPr>
        <p:spPr>
          <a:xfrm>
            <a:off x="6214385" y="7395659"/>
            <a:ext cx="85110" cy="75981"/>
          </a:xfrm>
          <a:prstGeom prst="rect">
            <a:avLst/>
          </a:prstGeom>
          <a:blipFill>
            <a:blip r:embed="rId71" cstate="print"/>
            <a:stretch>
              <a:fillRect/>
            </a:stretch>
          </a:blipFill>
        </p:spPr>
        <p:txBody>
          <a:bodyPr wrap="square" lIns="0" tIns="0" rIns="0" bIns="0" rtlCol="0"/>
          <a:lstStyle/>
          <a:p>
            <a:endParaRPr sz="2142"/>
          </a:p>
        </p:txBody>
      </p:sp>
      <p:sp>
        <p:nvSpPr>
          <p:cNvPr id="196" name="object 196"/>
          <p:cNvSpPr/>
          <p:nvPr/>
        </p:nvSpPr>
        <p:spPr>
          <a:xfrm>
            <a:off x="6022403" y="7395659"/>
            <a:ext cx="85110" cy="75981"/>
          </a:xfrm>
          <a:prstGeom prst="rect">
            <a:avLst/>
          </a:prstGeom>
          <a:blipFill>
            <a:blip r:embed="rId37" cstate="print"/>
            <a:stretch>
              <a:fillRect/>
            </a:stretch>
          </a:blipFill>
        </p:spPr>
        <p:txBody>
          <a:bodyPr wrap="square" lIns="0" tIns="0" rIns="0" bIns="0" rtlCol="0"/>
          <a:lstStyle/>
          <a:p>
            <a:endParaRPr sz="2142"/>
          </a:p>
        </p:txBody>
      </p:sp>
      <p:sp>
        <p:nvSpPr>
          <p:cNvPr id="197" name="object 197"/>
          <p:cNvSpPr/>
          <p:nvPr/>
        </p:nvSpPr>
        <p:spPr>
          <a:xfrm>
            <a:off x="5730164" y="7412728"/>
            <a:ext cx="85110" cy="73685"/>
          </a:xfrm>
          <a:prstGeom prst="rect">
            <a:avLst/>
          </a:prstGeom>
          <a:blipFill>
            <a:blip r:embed="rId72" cstate="print"/>
            <a:stretch>
              <a:fillRect/>
            </a:stretch>
          </a:blipFill>
        </p:spPr>
        <p:txBody>
          <a:bodyPr wrap="square" lIns="0" tIns="0" rIns="0" bIns="0" rtlCol="0"/>
          <a:lstStyle/>
          <a:p>
            <a:endParaRPr sz="2142"/>
          </a:p>
        </p:txBody>
      </p:sp>
      <p:sp>
        <p:nvSpPr>
          <p:cNvPr id="198" name="object 198"/>
          <p:cNvSpPr/>
          <p:nvPr/>
        </p:nvSpPr>
        <p:spPr>
          <a:xfrm>
            <a:off x="5506173" y="7137542"/>
            <a:ext cx="85110" cy="75981"/>
          </a:xfrm>
          <a:prstGeom prst="rect">
            <a:avLst/>
          </a:prstGeom>
          <a:blipFill>
            <a:blip r:embed="rId73" cstate="print"/>
            <a:stretch>
              <a:fillRect/>
            </a:stretch>
          </a:blipFill>
        </p:spPr>
        <p:txBody>
          <a:bodyPr wrap="square" lIns="0" tIns="0" rIns="0" bIns="0" rtlCol="0"/>
          <a:lstStyle/>
          <a:p>
            <a:endParaRPr sz="2142"/>
          </a:p>
        </p:txBody>
      </p:sp>
      <p:sp>
        <p:nvSpPr>
          <p:cNvPr id="199" name="object 199"/>
          <p:cNvSpPr/>
          <p:nvPr/>
        </p:nvSpPr>
        <p:spPr>
          <a:xfrm>
            <a:off x="4275321" y="6836764"/>
            <a:ext cx="139970" cy="124387"/>
          </a:xfrm>
          <a:prstGeom prst="rect">
            <a:avLst/>
          </a:prstGeom>
          <a:blipFill>
            <a:blip r:embed="rId74" cstate="print"/>
            <a:stretch>
              <a:fillRect/>
            </a:stretch>
          </a:blipFill>
        </p:spPr>
        <p:txBody>
          <a:bodyPr wrap="square" lIns="0" tIns="0" rIns="0" bIns="0" rtlCol="0"/>
          <a:lstStyle/>
          <a:p>
            <a:endParaRPr sz="2142"/>
          </a:p>
        </p:txBody>
      </p:sp>
      <p:sp>
        <p:nvSpPr>
          <p:cNvPr id="200" name="object 200"/>
          <p:cNvSpPr/>
          <p:nvPr/>
        </p:nvSpPr>
        <p:spPr>
          <a:xfrm>
            <a:off x="2581033" y="3341085"/>
            <a:ext cx="265303" cy="231142"/>
          </a:xfrm>
          <a:prstGeom prst="rect">
            <a:avLst/>
          </a:prstGeom>
          <a:blipFill>
            <a:blip r:embed="rId75" cstate="print"/>
            <a:stretch>
              <a:fillRect/>
            </a:stretch>
          </a:blipFill>
        </p:spPr>
        <p:txBody>
          <a:bodyPr wrap="square" lIns="0" tIns="0" rIns="0" bIns="0" rtlCol="0"/>
          <a:lstStyle/>
          <a:p>
            <a:endParaRPr sz="2142"/>
          </a:p>
        </p:txBody>
      </p:sp>
      <p:sp>
        <p:nvSpPr>
          <p:cNvPr id="201" name="object 201"/>
          <p:cNvSpPr/>
          <p:nvPr/>
        </p:nvSpPr>
        <p:spPr>
          <a:xfrm>
            <a:off x="2564869" y="3325168"/>
            <a:ext cx="297996" cy="263834"/>
          </a:xfrm>
          <a:custGeom>
            <a:avLst/>
            <a:gdLst/>
            <a:ahLst/>
            <a:cxnLst/>
            <a:rect l="l" t="t" r="r" b="b"/>
            <a:pathLst>
              <a:path w="260350" h="230505">
                <a:moveTo>
                  <a:pt x="154266" y="0"/>
                </a:moveTo>
                <a:lnTo>
                  <a:pt x="63614" y="3937"/>
                </a:lnTo>
                <a:lnTo>
                  <a:pt x="0" y="71539"/>
                </a:lnTo>
                <a:lnTo>
                  <a:pt x="7975" y="183248"/>
                </a:lnTo>
                <a:lnTo>
                  <a:pt x="129895" y="230441"/>
                </a:lnTo>
                <a:lnTo>
                  <a:pt x="173666" y="215849"/>
                </a:lnTo>
                <a:lnTo>
                  <a:pt x="130238" y="215849"/>
                </a:lnTo>
                <a:lnTo>
                  <a:pt x="21056" y="173583"/>
                </a:lnTo>
                <a:lnTo>
                  <a:pt x="14135" y="76555"/>
                </a:lnTo>
                <a:lnTo>
                  <a:pt x="69799" y="17424"/>
                </a:lnTo>
                <a:lnTo>
                  <a:pt x="150596" y="13906"/>
                </a:lnTo>
                <a:lnTo>
                  <a:pt x="176515" y="13906"/>
                </a:lnTo>
                <a:lnTo>
                  <a:pt x="174707" y="12776"/>
                </a:lnTo>
                <a:lnTo>
                  <a:pt x="148793" y="12776"/>
                </a:lnTo>
                <a:lnTo>
                  <a:pt x="152438" y="6959"/>
                </a:lnTo>
                <a:lnTo>
                  <a:pt x="165401" y="6959"/>
                </a:lnTo>
                <a:lnTo>
                  <a:pt x="154266" y="0"/>
                </a:lnTo>
                <a:close/>
              </a:path>
              <a:path w="260350" h="230505">
                <a:moveTo>
                  <a:pt x="176515" y="13906"/>
                </a:moveTo>
                <a:lnTo>
                  <a:pt x="150596" y="13906"/>
                </a:lnTo>
                <a:lnTo>
                  <a:pt x="235521" y="66979"/>
                </a:lnTo>
                <a:lnTo>
                  <a:pt x="245910" y="143154"/>
                </a:lnTo>
                <a:lnTo>
                  <a:pt x="215188" y="187528"/>
                </a:lnTo>
                <a:lnTo>
                  <a:pt x="130238" y="215849"/>
                </a:lnTo>
                <a:lnTo>
                  <a:pt x="173666" y="215849"/>
                </a:lnTo>
                <a:lnTo>
                  <a:pt x="223875" y="199110"/>
                </a:lnTo>
                <a:lnTo>
                  <a:pt x="260235" y="146583"/>
                </a:lnTo>
                <a:lnTo>
                  <a:pt x="248259" y="58750"/>
                </a:lnTo>
                <a:lnTo>
                  <a:pt x="176515" y="13906"/>
                </a:lnTo>
                <a:close/>
              </a:path>
              <a:path w="260350" h="230505">
                <a:moveTo>
                  <a:pt x="165401" y="6959"/>
                </a:moveTo>
                <a:lnTo>
                  <a:pt x="152438" y="6959"/>
                </a:lnTo>
                <a:lnTo>
                  <a:pt x="148793" y="12776"/>
                </a:lnTo>
                <a:lnTo>
                  <a:pt x="174707" y="12776"/>
                </a:lnTo>
                <a:lnTo>
                  <a:pt x="165401" y="6959"/>
                </a:lnTo>
                <a:close/>
              </a:path>
            </a:pathLst>
          </a:custGeom>
          <a:solidFill>
            <a:srgbClr val="298540"/>
          </a:solidFill>
        </p:spPr>
        <p:txBody>
          <a:bodyPr wrap="square" lIns="0" tIns="0" rIns="0" bIns="0" rtlCol="0"/>
          <a:lstStyle/>
          <a:p>
            <a:endParaRPr sz="2142"/>
          </a:p>
        </p:txBody>
      </p:sp>
      <p:sp>
        <p:nvSpPr>
          <p:cNvPr id="202" name="object 202"/>
          <p:cNvSpPr/>
          <p:nvPr/>
        </p:nvSpPr>
        <p:spPr>
          <a:xfrm>
            <a:off x="2687237" y="4468439"/>
            <a:ext cx="200921" cy="189481"/>
          </a:xfrm>
          <a:prstGeom prst="rect">
            <a:avLst/>
          </a:prstGeom>
          <a:blipFill>
            <a:blip r:embed="rId76" cstate="print"/>
            <a:stretch>
              <a:fillRect/>
            </a:stretch>
          </a:blipFill>
        </p:spPr>
        <p:txBody>
          <a:bodyPr wrap="square" lIns="0" tIns="0" rIns="0" bIns="0" rtlCol="0"/>
          <a:lstStyle/>
          <a:p>
            <a:endParaRPr sz="2142"/>
          </a:p>
        </p:txBody>
      </p:sp>
      <p:sp>
        <p:nvSpPr>
          <p:cNvPr id="203" name="object 203"/>
          <p:cNvSpPr/>
          <p:nvPr/>
        </p:nvSpPr>
        <p:spPr>
          <a:xfrm>
            <a:off x="2548007" y="6799245"/>
            <a:ext cx="215109" cy="202826"/>
          </a:xfrm>
          <a:prstGeom prst="rect">
            <a:avLst/>
          </a:prstGeom>
          <a:blipFill>
            <a:blip r:embed="rId77" cstate="print"/>
            <a:stretch>
              <a:fillRect/>
            </a:stretch>
          </a:blipFill>
        </p:spPr>
        <p:txBody>
          <a:bodyPr wrap="square" lIns="0" tIns="0" rIns="0" bIns="0" rtlCol="0"/>
          <a:lstStyle/>
          <a:p>
            <a:endParaRPr sz="2142"/>
          </a:p>
        </p:txBody>
      </p:sp>
      <p:sp>
        <p:nvSpPr>
          <p:cNvPr id="204" name="object 204"/>
          <p:cNvSpPr/>
          <p:nvPr/>
        </p:nvSpPr>
        <p:spPr>
          <a:xfrm>
            <a:off x="1737023" y="5463599"/>
            <a:ext cx="553108" cy="521129"/>
          </a:xfrm>
          <a:custGeom>
            <a:avLst/>
            <a:gdLst/>
            <a:ahLst/>
            <a:cxnLst/>
            <a:rect l="l" t="t" r="r" b="b"/>
            <a:pathLst>
              <a:path w="483235" h="455295">
                <a:moveTo>
                  <a:pt x="232486" y="0"/>
                </a:moveTo>
                <a:lnTo>
                  <a:pt x="83388" y="74510"/>
                </a:lnTo>
                <a:lnTo>
                  <a:pt x="0" y="259740"/>
                </a:lnTo>
                <a:lnTo>
                  <a:pt x="158051" y="436308"/>
                </a:lnTo>
                <a:lnTo>
                  <a:pt x="391096" y="454939"/>
                </a:lnTo>
                <a:lnTo>
                  <a:pt x="483209" y="335254"/>
                </a:lnTo>
                <a:lnTo>
                  <a:pt x="483209" y="119976"/>
                </a:lnTo>
                <a:lnTo>
                  <a:pt x="400354" y="27965"/>
                </a:lnTo>
                <a:lnTo>
                  <a:pt x="232486" y="0"/>
                </a:lnTo>
                <a:close/>
              </a:path>
            </a:pathLst>
          </a:custGeom>
          <a:solidFill>
            <a:srgbClr val="10793E"/>
          </a:solidFill>
        </p:spPr>
        <p:txBody>
          <a:bodyPr wrap="square" lIns="0" tIns="0" rIns="0" bIns="0" rtlCol="0"/>
          <a:lstStyle/>
          <a:p>
            <a:endParaRPr sz="2142"/>
          </a:p>
        </p:txBody>
      </p:sp>
      <p:sp>
        <p:nvSpPr>
          <p:cNvPr id="205" name="object 205"/>
          <p:cNvSpPr/>
          <p:nvPr/>
        </p:nvSpPr>
        <p:spPr>
          <a:xfrm>
            <a:off x="1718490" y="5447259"/>
            <a:ext cx="587996" cy="553836"/>
          </a:xfrm>
          <a:custGeom>
            <a:avLst/>
            <a:gdLst/>
            <a:ahLst/>
            <a:cxnLst/>
            <a:rect l="l" t="t" r="r" b="b"/>
            <a:pathLst>
              <a:path w="513714" h="483870">
                <a:moveTo>
                  <a:pt x="246519" y="0"/>
                </a:moveTo>
                <a:lnTo>
                  <a:pt x="89052" y="78701"/>
                </a:lnTo>
                <a:lnTo>
                  <a:pt x="0" y="276517"/>
                </a:lnTo>
                <a:lnTo>
                  <a:pt x="167665" y="463842"/>
                </a:lnTo>
                <a:lnTo>
                  <a:pt x="413626" y="483514"/>
                </a:lnTo>
                <a:lnTo>
                  <a:pt x="424620" y="469226"/>
                </a:lnTo>
                <a:lnTo>
                  <a:pt x="407289" y="469226"/>
                </a:lnTo>
                <a:lnTo>
                  <a:pt x="174231" y="450583"/>
                </a:lnTo>
                <a:lnTo>
                  <a:pt x="16192" y="274015"/>
                </a:lnTo>
                <a:lnTo>
                  <a:pt x="99568" y="88798"/>
                </a:lnTo>
                <a:lnTo>
                  <a:pt x="248666" y="14287"/>
                </a:lnTo>
                <a:lnTo>
                  <a:pt x="332281" y="14287"/>
                </a:lnTo>
                <a:lnTo>
                  <a:pt x="246519" y="0"/>
                </a:lnTo>
                <a:close/>
              </a:path>
              <a:path w="513714" h="483870">
                <a:moveTo>
                  <a:pt x="332281" y="14287"/>
                </a:moveTo>
                <a:lnTo>
                  <a:pt x="248666" y="14287"/>
                </a:lnTo>
                <a:lnTo>
                  <a:pt x="416534" y="42240"/>
                </a:lnTo>
                <a:lnTo>
                  <a:pt x="499389" y="134264"/>
                </a:lnTo>
                <a:lnTo>
                  <a:pt x="499389" y="349542"/>
                </a:lnTo>
                <a:lnTo>
                  <a:pt x="407289" y="469226"/>
                </a:lnTo>
                <a:lnTo>
                  <a:pt x="424620" y="469226"/>
                </a:lnTo>
                <a:lnTo>
                  <a:pt x="513118" y="354215"/>
                </a:lnTo>
                <a:lnTo>
                  <a:pt x="513118" y="128993"/>
                </a:lnTo>
                <a:lnTo>
                  <a:pt x="423532" y="29489"/>
                </a:lnTo>
                <a:lnTo>
                  <a:pt x="332281" y="14287"/>
                </a:lnTo>
                <a:close/>
              </a:path>
            </a:pathLst>
          </a:custGeom>
          <a:solidFill>
            <a:srgbClr val="298540"/>
          </a:solidFill>
        </p:spPr>
        <p:txBody>
          <a:bodyPr wrap="square" lIns="0" tIns="0" rIns="0" bIns="0" rtlCol="0"/>
          <a:lstStyle/>
          <a:p>
            <a:endParaRPr sz="2142"/>
          </a:p>
        </p:txBody>
      </p:sp>
      <p:sp>
        <p:nvSpPr>
          <p:cNvPr id="206" name="object 206"/>
          <p:cNvSpPr/>
          <p:nvPr/>
        </p:nvSpPr>
        <p:spPr>
          <a:xfrm>
            <a:off x="1122158" y="6362801"/>
            <a:ext cx="215705" cy="208786"/>
          </a:xfrm>
          <a:prstGeom prst="rect">
            <a:avLst/>
          </a:prstGeom>
          <a:blipFill>
            <a:blip r:embed="rId78" cstate="print"/>
            <a:stretch>
              <a:fillRect/>
            </a:stretch>
          </a:blipFill>
        </p:spPr>
        <p:txBody>
          <a:bodyPr wrap="square" lIns="0" tIns="0" rIns="0" bIns="0" rtlCol="0"/>
          <a:lstStyle/>
          <a:p>
            <a:endParaRPr sz="2142"/>
          </a:p>
        </p:txBody>
      </p:sp>
      <p:sp>
        <p:nvSpPr>
          <p:cNvPr id="207" name="object 207"/>
          <p:cNvSpPr/>
          <p:nvPr/>
        </p:nvSpPr>
        <p:spPr>
          <a:xfrm>
            <a:off x="182439" y="6320476"/>
            <a:ext cx="184612" cy="154812"/>
          </a:xfrm>
          <a:custGeom>
            <a:avLst/>
            <a:gdLst/>
            <a:ahLst/>
            <a:cxnLst/>
            <a:rect l="l" t="t" r="r" b="b"/>
            <a:pathLst>
              <a:path w="161290" h="135254">
                <a:moveTo>
                  <a:pt x="127368" y="0"/>
                </a:moveTo>
                <a:lnTo>
                  <a:pt x="3276" y="40665"/>
                </a:lnTo>
                <a:lnTo>
                  <a:pt x="0" y="47790"/>
                </a:lnTo>
                <a:lnTo>
                  <a:pt x="3695" y="103073"/>
                </a:lnTo>
                <a:lnTo>
                  <a:pt x="33705" y="134823"/>
                </a:lnTo>
                <a:lnTo>
                  <a:pt x="106006" y="134823"/>
                </a:lnTo>
                <a:lnTo>
                  <a:pt x="141185" y="110769"/>
                </a:lnTo>
                <a:lnTo>
                  <a:pt x="160794" y="87617"/>
                </a:lnTo>
                <a:lnTo>
                  <a:pt x="160794" y="49707"/>
                </a:lnTo>
                <a:lnTo>
                  <a:pt x="146240" y="9740"/>
                </a:lnTo>
                <a:lnTo>
                  <a:pt x="127368" y="0"/>
                </a:lnTo>
                <a:close/>
              </a:path>
            </a:pathLst>
          </a:custGeom>
          <a:solidFill>
            <a:srgbClr val="10793E"/>
          </a:solidFill>
        </p:spPr>
        <p:txBody>
          <a:bodyPr wrap="square" lIns="0" tIns="0" rIns="0" bIns="0" rtlCol="0"/>
          <a:lstStyle/>
          <a:p>
            <a:endParaRPr sz="2142"/>
          </a:p>
        </p:txBody>
      </p:sp>
      <p:sp>
        <p:nvSpPr>
          <p:cNvPr id="208" name="object 208"/>
          <p:cNvSpPr/>
          <p:nvPr/>
        </p:nvSpPr>
        <p:spPr>
          <a:xfrm>
            <a:off x="166573" y="6313603"/>
            <a:ext cx="215865" cy="177344"/>
          </a:xfrm>
          <a:custGeom>
            <a:avLst/>
            <a:gdLst/>
            <a:ahLst/>
            <a:cxnLst/>
            <a:rect l="l" t="t" r="r" b="b"/>
            <a:pathLst>
              <a:path w="188595" h="154939">
                <a:moveTo>
                  <a:pt x="17132" y="46672"/>
                </a:moveTo>
                <a:lnTo>
                  <a:pt x="0" y="52285"/>
                </a:lnTo>
                <a:lnTo>
                  <a:pt x="4178" y="114922"/>
                </a:lnTo>
                <a:lnTo>
                  <a:pt x="41643" y="154571"/>
                </a:lnTo>
                <a:lnTo>
                  <a:pt x="124117" y="154571"/>
                </a:lnTo>
                <a:lnTo>
                  <a:pt x="144208" y="140830"/>
                </a:lnTo>
                <a:lnTo>
                  <a:pt x="47561" y="140830"/>
                </a:lnTo>
                <a:lnTo>
                  <a:pt x="17551" y="109080"/>
                </a:lnTo>
                <a:lnTo>
                  <a:pt x="13868" y="53797"/>
                </a:lnTo>
                <a:lnTo>
                  <a:pt x="17132" y="46672"/>
                </a:lnTo>
                <a:close/>
              </a:path>
              <a:path w="188595" h="154939">
                <a:moveTo>
                  <a:pt x="159550" y="0"/>
                </a:moveTo>
                <a:lnTo>
                  <a:pt x="141224" y="6007"/>
                </a:lnTo>
                <a:lnTo>
                  <a:pt x="160108" y="15735"/>
                </a:lnTo>
                <a:lnTo>
                  <a:pt x="174650" y="55714"/>
                </a:lnTo>
                <a:lnTo>
                  <a:pt x="174650" y="93624"/>
                </a:lnTo>
                <a:lnTo>
                  <a:pt x="155054" y="116776"/>
                </a:lnTo>
                <a:lnTo>
                  <a:pt x="119862" y="140830"/>
                </a:lnTo>
                <a:lnTo>
                  <a:pt x="144208" y="140830"/>
                </a:lnTo>
                <a:lnTo>
                  <a:pt x="164338" y="127063"/>
                </a:lnTo>
                <a:lnTo>
                  <a:pt x="188391" y="98653"/>
                </a:lnTo>
                <a:lnTo>
                  <a:pt x="188391" y="53289"/>
                </a:lnTo>
                <a:lnTo>
                  <a:pt x="171183" y="5994"/>
                </a:lnTo>
                <a:lnTo>
                  <a:pt x="159550" y="0"/>
                </a:lnTo>
                <a:close/>
              </a:path>
            </a:pathLst>
          </a:custGeom>
          <a:solidFill>
            <a:srgbClr val="298540"/>
          </a:solidFill>
        </p:spPr>
        <p:txBody>
          <a:bodyPr wrap="square" lIns="0" tIns="0" rIns="0" bIns="0" rtlCol="0"/>
          <a:lstStyle/>
          <a:p>
            <a:endParaRPr sz="2142"/>
          </a:p>
        </p:txBody>
      </p:sp>
      <p:sp>
        <p:nvSpPr>
          <p:cNvPr id="209" name="object 209"/>
          <p:cNvSpPr/>
          <p:nvPr/>
        </p:nvSpPr>
        <p:spPr>
          <a:xfrm>
            <a:off x="1847441" y="6716909"/>
            <a:ext cx="184801" cy="178913"/>
          </a:xfrm>
          <a:prstGeom prst="rect">
            <a:avLst/>
          </a:prstGeom>
          <a:blipFill>
            <a:blip r:embed="rId79" cstate="print"/>
            <a:stretch>
              <a:fillRect/>
            </a:stretch>
          </a:blipFill>
        </p:spPr>
        <p:txBody>
          <a:bodyPr wrap="square" lIns="0" tIns="0" rIns="0" bIns="0" rtlCol="0"/>
          <a:lstStyle/>
          <a:p>
            <a:endParaRPr sz="2142"/>
          </a:p>
        </p:txBody>
      </p:sp>
      <p:sp>
        <p:nvSpPr>
          <p:cNvPr id="210" name="object 210"/>
          <p:cNvSpPr/>
          <p:nvPr/>
        </p:nvSpPr>
        <p:spPr>
          <a:xfrm>
            <a:off x="1787712" y="7041154"/>
            <a:ext cx="184801" cy="178913"/>
          </a:xfrm>
          <a:prstGeom prst="rect">
            <a:avLst/>
          </a:prstGeom>
          <a:blipFill>
            <a:blip r:embed="rId80" cstate="print"/>
            <a:stretch>
              <a:fillRect/>
            </a:stretch>
          </a:blipFill>
        </p:spPr>
        <p:txBody>
          <a:bodyPr wrap="square" lIns="0" tIns="0" rIns="0" bIns="0" rtlCol="0"/>
          <a:lstStyle/>
          <a:p>
            <a:endParaRPr sz="2142"/>
          </a:p>
        </p:txBody>
      </p:sp>
      <p:sp>
        <p:nvSpPr>
          <p:cNvPr id="211" name="object 211"/>
          <p:cNvSpPr/>
          <p:nvPr/>
        </p:nvSpPr>
        <p:spPr>
          <a:xfrm>
            <a:off x="1811332" y="7286633"/>
            <a:ext cx="286177" cy="199780"/>
          </a:xfrm>
          <a:prstGeom prst="rect">
            <a:avLst/>
          </a:prstGeom>
          <a:blipFill>
            <a:blip r:embed="rId81" cstate="print"/>
            <a:stretch>
              <a:fillRect/>
            </a:stretch>
          </a:blipFill>
        </p:spPr>
        <p:txBody>
          <a:bodyPr wrap="square" lIns="0" tIns="0" rIns="0" bIns="0" rtlCol="0"/>
          <a:lstStyle/>
          <a:p>
            <a:endParaRPr sz="2142"/>
          </a:p>
        </p:txBody>
      </p:sp>
      <p:sp>
        <p:nvSpPr>
          <p:cNvPr id="212" name="object 212"/>
          <p:cNvSpPr/>
          <p:nvPr/>
        </p:nvSpPr>
        <p:spPr>
          <a:xfrm>
            <a:off x="0" y="6387295"/>
            <a:ext cx="148998" cy="147544"/>
          </a:xfrm>
          <a:custGeom>
            <a:avLst/>
            <a:gdLst/>
            <a:ahLst/>
            <a:cxnLst/>
            <a:rect l="l" t="t" r="r" b="b"/>
            <a:pathLst>
              <a:path w="130175" h="128904">
                <a:moveTo>
                  <a:pt x="108648" y="0"/>
                </a:moveTo>
                <a:lnTo>
                  <a:pt x="0" y="35598"/>
                </a:lnTo>
                <a:lnTo>
                  <a:pt x="0" y="125475"/>
                </a:lnTo>
                <a:lnTo>
                  <a:pt x="2997" y="128638"/>
                </a:lnTo>
                <a:lnTo>
                  <a:pt x="75298" y="128638"/>
                </a:lnTo>
                <a:lnTo>
                  <a:pt x="110477" y="104571"/>
                </a:lnTo>
                <a:lnTo>
                  <a:pt x="130086" y="81419"/>
                </a:lnTo>
                <a:lnTo>
                  <a:pt x="130086" y="43510"/>
                </a:lnTo>
                <a:lnTo>
                  <a:pt x="115544" y="3543"/>
                </a:lnTo>
                <a:lnTo>
                  <a:pt x="108648" y="0"/>
                </a:lnTo>
                <a:close/>
              </a:path>
            </a:pathLst>
          </a:custGeom>
          <a:solidFill>
            <a:srgbClr val="10793E"/>
          </a:solidFill>
        </p:spPr>
        <p:txBody>
          <a:bodyPr wrap="square" lIns="0" tIns="0" rIns="0" bIns="0" rtlCol="0"/>
          <a:lstStyle/>
          <a:p>
            <a:endParaRPr sz="2142"/>
          </a:p>
        </p:txBody>
      </p:sp>
      <p:sp>
        <p:nvSpPr>
          <p:cNvPr id="213" name="object 213"/>
          <p:cNvSpPr/>
          <p:nvPr/>
        </p:nvSpPr>
        <p:spPr>
          <a:xfrm>
            <a:off x="6" y="6380514"/>
            <a:ext cx="164988" cy="170076"/>
          </a:xfrm>
          <a:custGeom>
            <a:avLst/>
            <a:gdLst/>
            <a:ahLst/>
            <a:cxnLst/>
            <a:rect l="l" t="t" r="r" b="b"/>
            <a:pathLst>
              <a:path w="144145" h="148589">
                <a:moveTo>
                  <a:pt x="0" y="131394"/>
                </a:moveTo>
                <a:lnTo>
                  <a:pt x="0" y="148285"/>
                </a:lnTo>
                <a:lnTo>
                  <a:pt x="79540" y="148285"/>
                </a:lnTo>
                <a:lnTo>
                  <a:pt x="99622" y="134556"/>
                </a:lnTo>
                <a:lnTo>
                  <a:pt x="2984" y="134556"/>
                </a:lnTo>
                <a:lnTo>
                  <a:pt x="0" y="131394"/>
                </a:lnTo>
                <a:close/>
              </a:path>
              <a:path w="144145" h="148589">
                <a:moveTo>
                  <a:pt x="126707" y="0"/>
                </a:moveTo>
                <a:lnTo>
                  <a:pt x="108648" y="5918"/>
                </a:lnTo>
                <a:lnTo>
                  <a:pt x="115544" y="9474"/>
                </a:lnTo>
                <a:lnTo>
                  <a:pt x="130073" y="49428"/>
                </a:lnTo>
                <a:lnTo>
                  <a:pt x="130073" y="87350"/>
                </a:lnTo>
                <a:lnTo>
                  <a:pt x="110477" y="110502"/>
                </a:lnTo>
                <a:lnTo>
                  <a:pt x="75298" y="134556"/>
                </a:lnTo>
                <a:lnTo>
                  <a:pt x="99622" y="134556"/>
                </a:lnTo>
                <a:lnTo>
                  <a:pt x="119761" y="120789"/>
                </a:lnTo>
                <a:lnTo>
                  <a:pt x="143802" y="92379"/>
                </a:lnTo>
                <a:lnTo>
                  <a:pt x="143802" y="47002"/>
                </a:lnTo>
                <a:lnTo>
                  <a:pt x="126707" y="0"/>
                </a:lnTo>
                <a:close/>
              </a:path>
            </a:pathLst>
          </a:custGeom>
          <a:solidFill>
            <a:srgbClr val="298540"/>
          </a:solidFill>
        </p:spPr>
        <p:txBody>
          <a:bodyPr wrap="square" lIns="0" tIns="0" rIns="0" bIns="0" rtlCol="0"/>
          <a:lstStyle/>
          <a:p>
            <a:endParaRPr sz="2142"/>
          </a:p>
        </p:txBody>
      </p:sp>
      <p:sp>
        <p:nvSpPr>
          <p:cNvPr id="214" name="object 214"/>
          <p:cNvSpPr/>
          <p:nvPr/>
        </p:nvSpPr>
        <p:spPr>
          <a:xfrm>
            <a:off x="4696963" y="7066451"/>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10793E"/>
          </a:solidFill>
        </p:spPr>
        <p:txBody>
          <a:bodyPr wrap="square" lIns="0" tIns="0" rIns="0" bIns="0" rtlCol="0"/>
          <a:lstStyle/>
          <a:p>
            <a:endParaRPr sz="2142"/>
          </a:p>
        </p:txBody>
      </p:sp>
      <p:sp>
        <p:nvSpPr>
          <p:cNvPr id="215" name="object 215"/>
          <p:cNvSpPr/>
          <p:nvPr/>
        </p:nvSpPr>
        <p:spPr>
          <a:xfrm>
            <a:off x="4680478"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298540"/>
          </a:solidFill>
        </p:spPr>
        <p:txBody>
          <a:bodyPr wrap="square" lIns="0" tIns="0" rIns="0" bIns="0" rtlCol="0"/>
          <a:lstStyle/>
          <a:p>
            <a:endParaRPr sz="2142"/>
          </a:p>
        </p:txBody>
      </p:sp>
      <p:sp>
        <p:nvSpPr>
          <p:cNvPr id="216" name="object 216"/>
          <p:cNvSpPr/>
          <p:nvPr/>
        </p:nvSpPr>
        <p:spPr>
          <a:xfrm>
            <a:off x="4568650" y="7066451"/>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10793E"/>
          </a:solidFill>
        </p:spPr>
        <p:txBody>
          <a:bodyPr wrap="square" lIns="0" tIns="0" rIns="0" bIns="0" rtlCol="0"/>
          <a:lstStyle/>
          <a:p>
            <a:endParaRPr sz="2142"/>
          </a:p>
        </p:txBody>
      </p:sp>
      <p:sp>
        <p:nvSpPr>
          <p:cNvPr id="217" name="object 217"/>
          <p:cNvSpPr/>
          <p:nvPr/>
        </p:nvSpPr>
        <p:spPr>
          <a:xfrm>
            <a:off x="4552167"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298540"/>
          </a:solidFill>
        </p:spPr>
        <p:txBody>
          <a:bodyPr wrap="square" lIns="0" tIns="0" rIns="0" bIns="0" rtlCol="0"/>
          <a:lstStyle/>
          <a:p>
            <a:endParaRPr sz="2142"/>
          </a:p>
        </p:txBody>
      </p:sp>
      <p:sp>
        <p:nvSpPr>
          <p:cNvPr id="218" name="object 218"/>
          <p:cNvSpPr/>
          <p:nvPr/>
        </p:nvSpPr>
        <p:spPr>
          <a:xfrm>
            <a:off x="5027273" y="7066451"/>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10793E"/>
          </a:solidFill>
        </p:spPr>
        <p:txBody>
          <a:bodyPr wrap="square" lIns="0" tIns="0" rIns="0" bIns="0" rtlCol="0"/>
          <a:lstStyle/>
          <a:p>
            <a:endParaRPr sz="2142"/>
          </a:p>
        </p:txBody>
      </p:sp>
      <p:sp>
        <p:nvSpPr>
          <p:cNvPr id="219" name="object 219"/>
          <p:cNvSpPr/>
          <p:nvPr/>
        </p:nvSpPr>
        <p:spPr>
          <a:xfrm>
            <a:off x="5010803"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298540"/>
          </a:solidFill>
        </p:spPr>
        <p:txBody>
          <a:bodyPr wrap="square" lIns="0" tIns="0" rIns="0" bIns="0" rtlCol="0"/>
          <a:lstStyle/>
          <a:p>
            <a:endParaRPr sz="2142"/>
          </a:p>
        </p:txBody>
      </p:sp>
      <p:sp>
        <p:nvSpPr>
          <p:cNvPr id="220" name="object 220"/>
          <p:cNvSpPr/>
          <p:nvPr/>
        </p:nvSpPr>
        <p:spPr>
          <a:xfrm>
            <a:off x="4875819" y="7066451"/>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10793E"/>
          </a:solidFill>
        </p:spPr>
        <p:txBody>
          <a:bodyPr wrap="square" lIns="0" tIns="0" rIns="0" bIns="0" rtlCol="0"/>
          <a:lstStyle/>
          <a:p>
            <a:endParaRPr sz="2142"/>
          </a:p>
        </p:txBody>
      </p:sp>
      <p:sp>
        <p:nvSpPr>
          <p:cNvPr id="221" name="object 221"/>
          <p:cNvSpPr/>
          <p:nvPr/>
        </p:nvSpPr>
        <p:spPr>
          <a:xfrm>
            <a:off x="4859349"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298540"/>
          </a:solidFill>
        </p:spPr>
        <p:txBody>
          <a:bodyPr wrap="square" lIns="0" tIns="0" rIns="0" bIns="0" rtlCol="0"/>
          <a:lstStyle/>
          <a:p>
            <a:endParaRPr sz="2142"/>
          </a:p>
        </p:txBody>
      </p:sp>
      <p:sp>
        <p:nvSpPr>
          <p:cNvPr id="222" name="object 222"/>
          <p:cNvSpPr/>
          <p:nvPr/>
        </p:nvSpPr>
        <p:spPr>
          <a:xfrm>
            <a:off x="5206143" y="7066451"/>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10793E"/>
          </a:solidFill>
        </p:spPr>
        <p:txBody>
          <a:bodyPr wrap="square" lIns="0" tIns="0" rIns="0" bIns="0" rtlCol="0"/>
          <a:lstStyle/>
          <a:p>
            <a:endParaRPr sz="2142"/>
          </a:p>
        </p:txBody>
      </p:sp>
      <p:sp>
        <p:nvSpPr>
          <p:cNvPr id="223" name="object 223"/>
          <p:cNvSpPr/>
          <p:nvPr/>
        </p:nvSpPr>
        <p:spPr>
          <a:xfrm>
            <a:off x="5189674"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298540"/>
          </a:solidFill>
        </p:spPr>
        <p:txBody>
          <a:bodyPr wrap="square" lIns="0" tIns="0" rIns="0" bIns="0" rtlCol="0"/>
          <a:lstStyle/>
          <a:p>
            <a:endParaRPr sz="2142"/>
          </a:p>
        </p:txBody>
      </p:sp>
      <p:sp>
        <p:nvSpPr>
          <p:cNvPr id="224" name="object 224"/>
          <p:cNvSpPr/>
          <p:nvPr/>
        </p:nvSpPr>
        <p:spPr>
          <a:xfrm>
            <a:off x="5342988" y="7066451"/>
            <a:ext cx="58872" cy="34887"/>
          </a:xfrm>
          <a:custGeom>
            <a:avLst/>
            <a:gdLst/>
            <a:ahLst/>
            <a:cxnLst/>
            <a:rect l="l" t="t" r="r" b="b"/>
            <a:pathLst>
              <a:path w="51435" h="30479">
                <a:moveTo>
                  <a:pt x="51168" y="0"/>
                </a:moveTo>
                <a:lnTo>
                  <a:pt x="1257" y="2933"/>
                </a:lnTo>
                <a:lnTo>
                  <a:pt x="0" y="30365"/>
                </a:lnTo>
                <a:lnTo>
                  <a:pt x="51168" y="28905"/>
                </a:lnTo>
                <a:lnTo>
                  <a:pt x="51168" y="0"/>
                </a:lnTo>
                <a:close/>
              </a:path>
            </a:pathLst>
          </a:custGeom>
          <a:solidFill>
            <a:srgbClr val="10793E"/>
          </a:solidFill>
        </p:spPr>
        <p:txBody>
          <a:bodyPr wrap="square" lIns="0" tIns="0" rIns="0" bIns="0" rtlCol="0"/>
          <a:lstStyle/>
          <a:p>
            <a:endParaRPr sz="2142"/>
          </a:p>
        </p:txBody>
      </p:sp>
      <p:sp>
        <p:nvSpPr>
          <p:cNvPr id="225" name="object 225"/>
          <p:cNvSpPr/>
          <p:nvPr/>
        </p:nvSpPr>
        <p:spPr>
          <a:xfrm>
            <a:off x="5326518"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298540"/>
          </a:solidFill>
        </p:spPr>
        <p:txBody>
          <a:bodyPr wrap="square" lIns="0" tIns="0" rIns="0" bIns="0" rtlCol="0"/>
          <a:lstStyle/>
          <a:p>
            <a:endParaRPr sz="2142"/>
          </a:p>
        </p:txBody>
      </p:sp>
      <p:sp>
        <p:nvSpPr>
          <p:cNvPr id="226" name="object 226"/>
          <p:cNvSpPr/>
          <p:nvPr/>
        </p:nvSpPr>
        <p:spPr>
          <a:xfrm>
            <a:off x="4696963" y="6950983"/>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10793E"/>
          </a:solidFill>
        </p:spPr>
        <p:txBody>
          <a:bodyPr wrap="square" lIns="0" tIns="0" rIns="0" bIns="0" rtlCol="0"/>
          <a:lstStyle/>
          <a:p>
            <a:endParaRPr sz="2142"/>
          </a:p>
        </p:txBody>
      </p:sp>
      <p:sp>
        <p:nvSpPr>
          <p:cNvPr id="227" name="object 227"/>
          <p:cNvSpPr/>
          <p:nvPr/>
        </p:nvSpPr>
        <p:spPr>
          <a:xfrm>
            <a:off x="4680478"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298540"/>
          </a:solidFill>
        </p:spPr>
        <p:txBody>
          <a:bodyPr wrap="square" lIns="0" tIns="0" rIns="0" bIns="0" rtlCol="0"/>
          <a:lstStyle/>
          <a:p>
            <a:endParaRPr sz="2142"/>
          </a:p>
        </p:txBody>
      </p:sp>
      <p:sp>
        <p:nvSpPr>
          <p:cNvPr id="228" name="object 228"/>
          <p:cNvSpPr/>
          <p:nvPr/>
        </p:nvSpPr>
        <p:spPr>
          <a:xfrm>
            <a:off x="4568650" y="6950983"/>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10793E"/>
          </a:solidFill>
        </p:spPr>
        <p:txBody>
          <a:bodyPr wrap="square" lIns="0" tIns="0" rIns="0" bIns="0" rtlCol="0"/>
          <a:lstStyle/>
          <a:p>
            <a:endParaRPr sz="2142"/>
          </a:p>
        </p:txBody>
      </p:sp>
      <p:sp>
        <p:nvSpPr>
          <p:cNvPr id="229" name="object 229"/>
          <p:cNvSpPr/>
          <p:nvPr/>
        </p:nvSpPr>
        <p:spPr>
          <a:xfrm>
            <a:off x="4552167"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298540"/>
          </a:solidFill>
        </p:spPr>
        <p:txBody>
          <a:bodyPr wrap="square" lIns="0" tIns="0" rIns="0" bIns="0" rtlCol="0"/>
          <a:lstStyle/>
          <a:p>
            <a:endParaRPr sz="2142"/>
          </a:p>
        </p:txBody>
      </p:sp>
      <p:sp>
        <p:nvSpPr>
          <p:cNvPr id="230" name="object 230"/>
          <p:cNvSpPr/>
          <p:nvPr/>
        </p:nvSpPr>
        <p:spPr>
          <a:xfrm>
            <a:off x="5027273" y="6950983"/>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10793E"/>
          </a:solidFill>
        </p:spPr>
        <p:txBody>
          <a:bodyPr wrap="square" lIns="0" tIns="0" rIns="0" bIns="0" rtlCol="0"/>
          <a:lstStyle/>
          <a:p>
            <a:endParaRPr sz="2142"/>
          </a:p>
        </p:txBody>
      </p:sp>
      <p:sp>
        <p:nvSpPr>
          <p:cNvPr id="231" name="object 231"/>
          <p:cNvSpPr/>
          <p:nvPr/>
        </p:nvSpPr>
        <p:spPr>
          <a:xfrm>
            <a:off x="5010803"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298540"/>
          </a:solidFill>
        </p:spPr>
        <p:txBody>
          <a:bodyPr wrap="square" lIns="0" tIns="0" rIns="0" bIns="0" rtlCol="0"/>
          <a:lstStyle/>
          <a:p>
            <a:endParaRPr sz="2142"/>
          </a:p>
        </p:txBody>
      </p:sp>
      <p:sp>
        <p:nvSpPr>
          <p:cNvPr id="232" name="object 232"/>
          <p:cNvSpPr/>
          <p:nvPr/>
        </p:nvSpPr>
        <p:spPr>
          <a:xfrm>
            <a:off x="4875819" y="6950983"/>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10793E"/>
          </a:solidFill>
        </p:spPr>
        <p:txBody>
          <a:bodyPr wrap="square" lIns="0" tIns="0" rIns="0" bIns="0" rtlCol="0"/>
          <a:lstStyle/>
          <a:p>
            <a:endParaRPr sz="2142"/>
          </a:p>
        </p:txBody>
      </p:sp>
      <p:sp>
        <p:nvSpPr>
          <p:cNvPr id="233" name="object 233"/>
          <p:cNvSpPr/>
          <p:nvPr/>
        </p:nvSpPr>
        <p:spPr>
          <a:xfrm>
            <a:off x="4859349"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298540"/>
          </a:solidFill>
        </p:spPr>
        <p:txBody>
          <a:bodyPr wrap="square" lIns="0" tIns="0" rIns="0" bIns="0" rtlCol="0"/>
          <a:lstStyle/>
          <a:p>
            <a:endParaRPr sz="2142"/>
          </a:p>
        </p:txBody>
      </p:sp>
      <p:sp>
        <p:nvSpPr>
          <p:cNvPr id="234" name="object 234"/>
          <p:cNvSpPr/>
          <p:nvPr/>
        </p:nvSpPr>
        <p:spPr>
          <a:xfrm>
            <a:off x="5206143" y="6950983"/>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10793E"/>
          </a:solidFill>
        </p:spPr>
        <p:txBody>
          <a:bodyPr wrap="square" lIns="0" tIns="0" rIns="0" bIns="0" rtlCol="0"/>
          <a:lstStyle/>
          <a:p>
            <a:endParaRPr sz="2142"/>
          </a:p>
        </p:txBody>
      </p:sp>
      <p:sp>
        <p:nvSpPr>
          <p:cNvPr id="235" name="object 235"/>
          <p:cNvSpPr/>
          <p:nvPr/>
        </p:nvSpPr>
        <p:spPr>
          <a:xfrm>
            <a:off x="5189674"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298540"/>
          </a:solidFill>
        </p:spPr>
        <p:txBody>
          <a:bodyPr wrap="square" lIns="0" tIns="0" rIns="0" bIns="0" rtlCol="0"/>
          <a:lstStyle/>
          <a:p>
            <a:endParaRPr sz="2142"/>
          </a:p>
        </p:txBody>
      </p:sp>
      <p:sp>
        <p:nvSpPr>
          <p:cNvPr id="236" name="object 236"/>
          <p:cNvSpPr/>
          <p:nvPr/>
        </p:nvSpPr>
        <p:spPr>
          <a:xfrm>
            <a:off x="5342988" y="6950983"/>
            <a:ext cx="58872" cy="34887"/>
          </a:xfrm>
          <a:custGeom>
            <a:avLst/>
            <a:gdLst/>
            <a:ahLst/>
            <a:cxnLst/>
            <a:rect l="l" t="t" r="r" b="b"/>
            <a:pathLst>
              <a:path w="51435" h="30479">
                <a:moveTo>
                  <a:pt x="51168" y="0"/>
                </a:moveTo>
                <a:lnTo>
                  <a:pt x="1257" y="2933"/>
                </a:lnTo>
                <a:lnTo>
                  <a:pt x="0" y="30365"/>
                </a:lnTo>
                <a:lnTo>
                  <a:pt x="51168" y="28905"/>
                </a:lnTo>
                <a:lnTo>
                  <a:pt x="51168" y="0"/>
                </a:lnTo>
                <a:close/>
              </a:path>
            </a:pathLst>
          </a:custGeom>
          <a:solidFill>
            <a:srgbClr val="10793E"/>
          </a:solidFill>
        </p:spPr>
        <p:txBody>
          <a:bodyPr wrap="square" lIns="0" tIns="0" rIns="0" bIns="0" rtlCol="0"/>
          <a:lstStyle/>
          <a:p>
            <a:endParaRPr sz="2142"/>
          </a:p>
        </p:txBody>
      </p:sp>
      <p:sp>
        <p:nvSpPr>
          <p:cNvPr id="237" name="object 237"/>
          <p:cNvSpPr/>
          <p:nvPr/>
        </p:nvSpPr>
        <p:spPr>
          <a:xfrm>
            <a:off x="5326518"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298540"/>
          </a:solidFill>
        </p:spPr>
        <p:txBody>
          <a:bodyPr wrap="square" lIns="0" tIns="0" rIns="0" bIns="0" rtlCol="0"/>
          <a:lstStyle/>
          <a:p>
            <a:endParaRPr sz="2142"/>
          </a:p>
        </p:txBody>
      </p:sp>
      <p:sp>
        <p:nvSpPr>
          <p:cNvPr id="238" name="object 238"/>
          <p:cNvSpPr/>
          <p:nvPr/>
        </p:nvSpPr>
        <p:spPr>
          <a:xfrm>
            <a:off x="4696963" y="6823658"/>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10793E"/>
          </a:solidFill>
        </p:spPr>
        <p:txBody>
          <a:bodyPr wrap="square" lIns="0" tIns="0" rIns="0" bIns="0" rtlCol="0"/>
          <a:lstStyle/>
          <a:p>
            <a:endParaRPr sz="2142"/>
          </a:p>
        </p:txBody>
      </p:sp>
      <p:sp>
        <p:nvSpPr>
          <p:cNvPr id="239" name="object 239"/>
          <p:cNvSpPr/>
          <p:nvPr/>
        </p:nvSpPr>
        <p:spPr>
          <a:xfrm>
            <a:off x="4680478"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298540"/>
          </a:solidFill>
        </p:spPr>
        <p:txBody>
          <a:bodyPr wrap="square" lIns="0" tIns="0" rIns="0" bIns="0" rtlCol="0"/>
          <a:lstStyle/>
          <a:p>
            <a:endParaRPr sz="2142"/>
          </a:p>
        </p:txBody>
      </p:sp>
      <p:sp>
        <p:nvSpPr>
          <p:cNvPr id="240" name="object 240"/>
          <p:cNvSpPr/>
          <p:nvPr/>
        </p:nvSpPr>
        <p:spPr>
          <a:xfrm>
            <a:off x="4568650" y="6823658"/>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10793E"/>
          </a:solidFill>
        </p:spPr>
        <p:txBody>
          <a:bodyPr wrap="square" lIns="0" tIns="0" rIns="0" bIns="0" rtlCol="0"/>
          <a:lstStyle/>
          <a:p>
            <a:endParaRPr sz="2142"/>
          </a:p>
        </p:txBody>
      </p:sp>
      <p:sp>
        <p:nvSpPr>
          <p:cNvPr id="241" name="object 241"/>
          <p:cNvSpPr/>
          <p:nvPr/>
        </p:nvSpPr>
        <p:spPr>
          <a:xfrm>
            <a:off x="4552167"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298540"/>
          </a:solidFill>
        </p:spPr>
        <p:txBody>
          <a:bodyPr wrap="square" lIns="0" tIns="0" rIns="0" bIns="0" rtlCol="0"/>
          <a:lstStyle/>
          <a:p>
            <a:endParaRPr sz="2142"/>
          </a:p>
        </p:txBody>
      </p:sp>
      <p:sp>
        <p:nvSpPr>
          <p:cNvPr id="242" name="object 242"/>
          <p:cNvSpPr/>
          <p:nvPr/>
        </p:nvSpPr>
        <p:spPr>
          <a:xfrm>
            <a:off x="5027273" y="6823658"/>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10793E"/>
          </a:solidFill>
        </p:spPr>
        <p:txBody>
          <a:bodyPr wrap="square" lIns="0" tIns="0" rIns="0" bIns="0" rtlCol="0"/>
          <a:lstStyle/>
          <a:p>
            <a:endParaRPr sz="2142"/>
          </a:p>
        </p:txBody>
      </p:sp>
      <p:sp>
        <p:nvSpPr>
          <p:cNvPr id="243" name="object 243"/>
          <p:cNvSpPr/>
          <p:nvPr/>
        </p:nvSpPr>
        <p:spPr>
          <a:xfrm>
            <a:off x="5010803"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298540"/>
          </a:solidFill>
        </p:spPr>
        <p:txBody>
          <a:bodyPr wrap="square" lIns="0" tIns="0" rIns="0" bIns="0" rtlCol="0"/>
          <a:lstStyle/>
          <a:p>
            <a:endParaRPr sz="2142"/>
          </a:p>
        </p:txBody>
      </p:sp>
      <p:sp>
        <p:nvSpPr>
          <p:cNvPr id="244" name="object 244"/>
          <p:cNvSpPr/>
          <p:nvPr/>
        </p:nvSpPr>
        <p:spPr>
          <a:xfrm>
            <a:off x="4875819" y="6823658"/>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10793E"/>
          </a:solidFill>
        </p:spPr>
        <p:txBody>
          <a:bodyPr wrap="square" lIns="0" tIns="0" rIns="0" bIns="0" rtlCol="0"/>
          <a:lstStyle/>
          <a:p>
            <a:endParaRPr sz="2142"/>
          </a:p>
        </p:txBody>
      </p:sp>
      <p:sp>
        <p:nvSpPr>
          <p:cNvPr id="245" name="object 245"/>
          <p:cNvSpPr/>
          <p:nvPr/>
        </p:nvSpPr>
        <p:spPr>
          <a:xfrm>
            <a:off x="4859349"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298540"/>
          </a:solidFill>
        </p:spPr>
        <p:txBody>
          <a:bodyPr wrap="square" lIns="0" tIns="0" rIns="0" bIns="0" rtlCol="0"/>
          <a:lstStyle/>
          <a:p>
            <a:endParaRPr sz="2142"/>
          </a:p>
        </p:txBody>
      </p:sp>
      <p:sp>
        <p:nvSpPr>
          <p:cNvPr id="246" name="object 246"/>
          <p:cNvSpPr/>
          <p:nvPr/>
        </p:nvSpPr>
        <p:spPr>
          <a:xfrm>
            <a:off x="5206143" y="6823658"/>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10793E"/>
          </a:solidFill>
        </p:spPr>
        <p:txBody>
          <a:bodyPr wrap="square" lIns="0" tIns="0" rIns="0" bIns="0" rtlCol="0"/>
          <a:lstStyle/>
          <a:p>
            <a:endParaRPr sz="2142"/>
          </a:p>
        </p:txBody>
      </p:sp>
      <p:sp>
        <p:nvSpPr>
          <p:cNvPr id="247" name="object 247"/>
          <p:cNvSpPr/>
          <p:nvPr/>
        </p:nvSpPr>
        <p:spPr>
          <a:xfrm>
            <a:off x="5189674"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298540"/>
          </a:solidFill>
        </p:spPr>
        <p:txBody>
          <a:bodyPr wrap="square" lIns="0" tIns="0" rIns="0" bIns="0" rtlCol="0"/>
          <a:lstStyle/>
          <a:p>
            <a:endParaRPr sz="2142"/>
          </a:p>
        </p:txBody>
      </p:sp>
      <p:sp>
        <p:nvSpPr>
          <p:cNvPr id="248" name="object 248"/>
          <p:cNvSpPr/>
          <p:nvPr/>
        </p:nvSpPr>
        <p:spPr>
          <a:xfrm>
            <a:off x="5342988" y="6823658"/>
            <a:ext cx="58872" cy="34887"/>
          </a:xfrm>
          <a:custGeom>
            <a:avLst/>
            <a:gdLst/>
            <a:ahLst/>
            <a:cxnLst/>
            <a:rect l="l" t="t" r="r" b="b"/>
            <a:pathLst>
              <a:path w="51435" h="30479">
                <a:moveTo>
                  <a:pt x="51168" y="0"/>
                </a:moveTo>
                <a:lnTo>
                  <a:pt x="1257" y="2933"/>
                </a:lnTo>
                <a:lnTo>
                  <a:pt x="0" y="30365"/>
                </a:lnTo>
                <a:lnTo>
                  <a:pt x="51168" y="28905"/>
                </a:lnTo>
                <a:lnTo>
                  <a:pt x="51168" y="0"/>
                </a:lnTo>
                <a:close/>
              </a:path>
            </a:pathLst>
          </a:custGeom>
          <a:solidFill>
            <a:srgbClr val="10793E"/>
          </a:solidFill>
        </p:spPr>
        <p:txBody>
          <a:bodyPr wrap="square" lIns="0" tIns="0" rIns="0" bIns="0" rtlCol="0"/>
          <a:lstStyle/>
          <a:p>
            <a:endParaRPr sz="2142"/>
          </a:p>
        </p:txBody>
      </p:sp>
      <p:sp>
        <p:nvSpPr>
          <p:cNvPr id="249" name="object 249"/>
          <p:cNvSpPr/>
          <p:nvPr/>
        </p:nvSpPr>
        <p:spPr>
          <a:xfrm>
            <a:off x="5326518"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298540"/>
          </a:solidFill>
        </p:spPr>
        <p:txBody>
          <a:bodyPr wrap="square" lIns="0" tIns="0" rIns="0" bIns="0" rtlCol="0"/>
          <a:lstStyle/>
          <a:p>
            <a:endParaRPr sz="2142"/>
          </a:p>
        </p:txBody>
      </p:sp>
      <p:sp>
        <p:nvSpPr>
          <p:cNvPr id="250" name="object 250"/>
          <p:cNvSpPr/>
          <p:nvPr/>
        </p:nvSpPr>
        <p:spPr>
          <a:xfrm>
            <a:off x="5693604" y="7115551"/>
            <a:ext cx="113354" cy="147588"/>
          </a:xfrm>
          <a:prstGeom prst="rect">
            <a:avLst/>
          </a:prstGeom>
          <a:blipFill>
            <a:blip r:embed="rId82" cstate="print"/>
            <a:stretch>
              <a:fillRect/>
            </a:stretch>
          </a:blipFill>
        </p:spPr>
        <p:txBody>
          <a:bodyPr wrap="square" lIns="0" tIns="0" rIns="0" bIns="0" rtlCol="0"/>
          <a:lstStyle/>
          <a:p>
            <a:endParaRPr sz="2142"/>
          </a:p>
        </p:txBody>
      </p:sp>
      <p:sp>
        <p:nvSpPr>
          <p:cNvPr id="251" name="object 251"/>
          <p:cNvSpPr/>
          <p:nvPr/>
        </p:nvSpPr>
        <p:spPr>
          <a:xfrm>
            <a:off x="6461910" y="6196985"/>
            <a:ext cx="104749" cy="132426"/>
          </a:xfrm>
          <a:prstGeom prst="rect">
            <a:avLst/>
          </a:prstGeom>
          <a:blipFill>
            <a:blip r:embed="rId83" cstate="print"/>
            <a:stretch>
              <a:fillRect/>
            </a:stretch>
          </a:blipFill>
        </p:spPr>
        <p:txBody>
          <a:bodyPr wrap="square" lIns="0" tIns="0" rIns="0" bIns="0" rtlCol="0"/>
          <a:lstStyle/>
          <a:p>
            <a:endParaRPr sz="2142"/>
          </a:p>
        </p:txBody>
      </p:sp>
      <p:sp>
        <p:nvSpPr>
          <p:cNvPr id="252" name="object 252"/>
          <p:cNvSpPr/>
          <p:nvPr/>
        </p:nvSpPr>
        <p:spPr>
          <a:xfrm>
            <a:off x="4709726" y="3729818"/>
            <a:ext cx="236216" cy="282732"/>
          </a:xfrm>
          <a:custGeom>
            <a:avLst/>
            <a:gdLst/>
            <a:ahLst/>
            <a:cxnLst/>
            <a:rect l="l" t="t" r="r" b="b"/>
            <a:pathLst>
              <a:path w="206375" h="247014">
                <a:moveTo>
                  <a:pt x="205879" y="0"/>
                </a:moveTo>
                <a:lnTo>
                  <a:pt x="0" y="3492"/>
                </a:lnTo>
                <a:lnTo>
                  <a:pt x="10579" y="246824"/>
                </a:lnTo>
                <a:lnTo>
                  <a:pt x="205879" y="239852"/>
                </a:lnTo>
                <a:lnTo>
                  <a:pt x="205879" y="0"/>
                </a:lnTo>
                <a:close/>
              </a:path>
            </a:pathLst>
          </a:custGeom>
          <a:solidFill>
            <a:srgbClr val="10793E"/>
          </a:solidFill>
        </p:spPr>
        <p:txBody>
          <a:bodyPr wrap="square" lIns="0" tIns="0" rIns="0" bIns="0" rtlCol="0"/>
          <a:lstStyle/>
          <a:p>
            <a:endParaRPr sz="2142"/>
          </a:p>
        </p:txBody>
      </p:sp>
      <p:sp>
        <p:nvSpPr>
          <p:cNvPr id="253" name="object 253"/>
          <p:cNvSpPr/>
          <p:nvPr/>
        </p:nvSpPr>
        <p:spPr>
          <a:xfrm>
            <a:off x="4693329" y="3713827"/>
            <a:ext cx="268196" cy="315439"/>
          </a:xfrm>
          <a:custGeom>
            <a:avLst/>
            <a:gdLst/>
            <a:ahLst/>
            <a:cxnLst/>
            <a:rect l="l" t="t" r="r" b="b"/>
            <a:pathLst>
              <a:path w="234314" h="275589">
                <a:moveTo>
                  <a:pt x="233946" y="10706"/>
                </a:moveTo>
                <a:lnTo>
                  <a:pt x="7162" y="10706"/>
                </a:lnTo>
                <a:lnTo>
                  <a:pt x="304" y="11010"/>
                </a:lnTo>
                <a:lnTo>
                  <a:pt x="11772" y="275005"/>
                </a:lnTo>
                <a:lnTo>
                  <a:pt x="233946" y="267068"/>
                </a:lnTo>
                <a:lnTo>
                  <a:pt x="233946" y="260794"/>
                </a:lnTo>
                <a:lnTo>
                  <a:pt x="24904" y="260794"/>
                </a:lnTo>
                <a:lnTo>
                  <a:pt x="14325" y="17449"/>
                </a:lnTo>
                <a:lnTo>
                  <a:pt x="220205" y="13970"/>
                </a:lnTo>
                <a:lnTo>
                  <a:pt x="233946" y="13970"/>
                </a:lnTo>
                <a:lnTo>
                  <a:pt x="233946" y="10706"/>
                </a:lnTo>
                <a:close/>
              </a:path>
              <a:path w="234314" h="275589">
                <a:moveTo>
                  <a:pt x="233946" y="13970"/>
                </a:moveTo>
                <a:lnTo>
                  <a:pt x="220205" y="13970"/>
                </a:lnTo>
                <a:lnTo>
                  <a:pt x="220205" y="253822"/>
                </a:lnTo>
                <a:lnTo>
                  <a:pt x="24904" y="260794"/>
                </a:lnTo>
                <a:lnTo>
                  <a:pt x="233946" y="260794"/>
                </a:lnTo>
                <a:lnTo>
                  <a:pt x="233946" y="13970"/>
                </a:lnTo>
                <a:close/>
              </a:path>
              <a:path w="234314" h="275589">
                <a:moveTo>
                  <a:pt x="233946" y="0"/>
                </a:moveTo>
                <a:lnTo>
                  <a:pt x="0" y="3962"/>
                </a:lnTo>
                <a:lnTo>
                  <a:pt x="304" y="11010"/>
                </a:lnTo>
                <a:lnTo>
                  <a:pt x="7162" y="10706"/>
                </a:lnTo>
                <a:lnTo>
                  <a:pt x="233946" y="10706"/>
                </a:lnTo>
                <a:lnTo>
                  <a:pt x="233946" y="0"/>
                </a:lnTo>
                <a:close/>
              </a:path>
            </a:pathLst>
          </a:custGeom>
          <a:solidFill>
            <a:srgbClr val="298540"/>
          </a:solidFill>
        </p:spPr>
        <p:txBody>
          <a:bodyPr wrap="square" lIns="0" tIns="0" rIns="0" bIns="0" rtlCol="0"/>
          <a:lstStyle/>
          <a:p>
            <a:endParaRPr sz="2142"/>
          </a:p>
        </p:txBody>
      </p:sp>
      <p:sp>
        <p:nvSpPr>
          <p:cNvPr id="254" name="object 254"/>
          <p:cNvSpPr/>
          <p:nvPr/>
        </p:nvSpPr>
        <p:spPr>
          <a:xfrm>
            <a:off x="4454932" y="2566587"/>
            <a:ext cx="374312" cy="267468"/>
          </a:xfrm>
          <a:custGeom>
            <a:avLst/>
            <a:gdLst/>
            <a:ahLst/>
            <a:cxnLst/>
            <a:rect l="l" t="t" r="r" b="b"/>
            <a:pathLst>
              <a:path w="327025" h="233680">
                <a:moveTo>
                  <a:pt x="38036" y="0"/>
                </a:moveTo>
                <a:lnTo>
                  <a:pt x="0" y="176377"/>
                </a:lnTo>
                <a:lnTo>
                  <a:pt x="302869" y="233375"/>
                </a:lnTo>
                <a:lnTo>
                  <a:pt x="327012" y="67779"/>
                </a:lnTo>
                <a:lnTo>
                  <a:pt x="38036" y="0"/>
                </a:lnTo>
                <a:close/>
              </a:path>
            </a:pathLst>
          </a:custGeom>
          <a:solidFill>
            <a:srgbClr val="10793E"/>
          </a:solidFill>
        </p:spPr>
        <p:txBody>
          <a:bodyPr wrap="square" lIns="0" tIns="0" rIns="0" bIns="0" rtlCol="0"/>
          <a:lstStyle/>
          <a:p>
            <a:endParaRPr sz="2142"/>
          </a:p>
        </p:txBody>
      </p:sp>
      <p:sp>
        <p:nvSpPr>
          <p:cNvPr id="255" name="object 255"/>
          <p:cNvSpPr/>
          <p:nvPr/>
        </p:nvSpPr>
        <p:spPr>
          <a:xfrm>
            <a:off x="4436151" y="2547631"/>
            <a:ext cx="411379" cy="305264"/>
          </a:xfrm>
          <a:custGeom>
            <a:avLst/>
            <a:gdLst/>
            <a:ahLst/>
            <a:cxnLst/>
            <a:rect l="l" t="t" r="r" b="b"/>
            <a:pathLst>
              <a:path w="359410" h="266700">
                <a:moveTo>
                  <a:pt x="43967" y="0"/>
                </a:moveTo>
                <a:lnTo>
                  <a:pt x="0" y="203822"/>
                </a:lnTo>
                <a:lnTo>
                  <a:pt x="330796" y="266090"/>
                </a:lnTo>
                <a:lnTo>
                  <a:pt x="333150" y="249948"/>
                </a:lnTo>
                <a:lnTo>
                  <a:pt x="319265" y="249948"/>
                </a:lnTo>
                <a:lnTo>
                  <a:pt x="16408" y="192938"/>
                </a:lnTo>
                <a:lnTo>
                  <a:pt x="54444" y="16560"/>
                </a:lnTo>
                <a:lnTo>
                  <a:pt x="114573" y="16560"/>
                </a:lnTo>
                <a:lnTo>
                  <a:pt x="107751" y="14960"/>
                </a:lnTo>
                <a:lnTo>
                  <a:pt x="47637" y="14960"/>
                </a:lnTo>
                <a:lnTo>
                  <a:pt x="49212" y="8280"/>
                </a:lnTo>
                <a:lnTo>
                  <a:pt x="79270" y="8280"/>
                </a:lnTo>
                <a:lnTo>
                  <a:pt x="43967" y="0"/>
                </a:lnTo>
                <a:close/>
              </a:path>
              <a:path w="359410" h="266700">
                <a:moveTo>
                  <a:pt x="114573" y="16560"/>
                </a:moveTo>
                <a:lnTo>
                  <a:pt x="54444" y="16560"/>
                </a:lnTo>
                <a:lnTo>
                  <a:pt x="343420" y="84353"/>
                </a:lnTo>
                <a:lnTo>
                  <a:pt x="319265" y="249948"/>
                </a:lnTo>
                <a:lnTo>
                  <a:pt x="333150" y="249948"/>
                </a:lnTo>
                <a:lnTo>
                  <a:pt x="358825" y="73850"/>
                </a:lnTo>
                <a:lnTo>
                  <a:pt x="114573" y="16560"/>
                </a:lnTo>
                <a:close/>
              </a:path>
              <a:path w="359410" h="266700">
                <a:moveTo>
                  <a:pt x="79270" y="8280"/>
                </a:moveTo>
                <a:lnTo>
                  <a:pt x="49212" y="8280"/>
                </a:lnTo>
                <a:lnTo>
                  <a:pt x="47637" y="14960"/>
                </a:lnTo>
                <a:lnTo>
                  <a:pt x="107751" y="14960"/>
                </a:lnTo>
                <a:lnTo>
                  <a:pt x="79270" y="8280"/>
                </a:lnTo>
                <a:close/>
              </a:path>
            </a:pathLst>
          </a:custGeom>
          <a:solidFill>
            <a:srgbClr val="298540"/>
          </a:solidFill>
        </p:spPr>
        <p:txBody>
          <a:bodyPr wrap="square" lIns="0" tIns="0" rIns="0" bIns="0" rtlCol="0"/>
          <a:lstStyle/>
          <a:p>
            <a:endParaRPr sz="2142"/>
          </a:p>
        </p:txBody>
      </p:sp>
      <p:sp>
        <p:nvSpPr>
          <p:cNvPr id="256" name="object 256"/>
          <p:cNvSpPr/>
          <p:nvPr/>
        </p:nvSpPr>
        <p:spPr>
          <a:xfrm>
            <a:off x="5640561" y="4283085"/>
            <a:ext cx="133284" cy="90823"/>
          </a:xfrm>
          <a:prstGeom prst="rect">
            <a:avLst/>
          </a:prstGeom>
          <a:blipFill>
            <a:blip r:embed="rId84" cstate="print"/>
            <a:stretch>
              <a:fillRect/>
            </a:stretch>
          </a:blipFill>
        </p:spPr>
        <p:txBody>
          <a:bodyPr wrap="square" lIns="0" tIns="0" rIns="0" bIns="0" rtlCol="0"/>
          <a:lstStyle/>
          <a:p>
            <a:endParaRPr sz="2142"/>
          </a:p>
        </p:txBody>
      </p:sp>
      <p:sp>
        <p:nvSpPr>
          <p:cNvPr id="257" name="object 257"/>
          <p:cNvSpPr/>
          <p:nvPr/>
        </p:nvSpPr>
        <p:spPr>
          <a:xfrm>
            <a:off x="5442316" y="3798894"/>
            <a:ext cx="107641" cy="193740"/>
          </a:xfrm>
          <a:prstGeom prst="rect">
            <a:avLst/>
          </a:prstGeom>
          <a:blipFill>
            <a:blip r:embed="rId85" cstate="print"/>
            <a:stretch>
              <a:fillRect/>
            </a:stretch>
          </a:blipFill>
        </p:spPr>
        <p:txBody>
          <a:bodyPr wrap="square" lIns="0" tIns="0" rIns="0" bIns="0" rtlCol="0"/>
          <a:lstStyle/>
          <a:p>
            <a:endParaRPr sz="2142"/>
          </a:p>
        </p:txBody>
      </p:sp>
      <p:sp>
        <p:nvSpPr>
          <p:cNvPr id="258" name="object 258"/>
          <p:cNvSpPr/>
          <p:nvPr/>
        </p:nvSpPr>
        <p:spPr>
          <a:xfrm>
            <a:off x="5098778" y="2821134"/>
            <a:ext cx="108005" cy="109574"/>
          </a:xfrm>
          <a:prstGeom prst="rect">
            <a:avLst/>
          </a:prstGeom>
          <a:blipFill>
            <a:blip r:embed="rId86" cstate="print"/>
            <a:stretch>
              <a:fillRect/>
            </a:stretch>
          </a:blipFill>
        </p:spPr>
        <p:txBody>
          <a:bodyPr wrap="square" lIns="0" tIns="0" rIns="0" bIns="0" rtlCol="0"/>
          <a:lstStyle/>
          <a:p>
            <a:endParaRPr sz="2142"/>
          </a:p>
        </p:txBody>
      </p:sp>
      <p:sp>
        <p:nvSpPr>
          <p:cNvPr id="259" name="object 259"/>
          <p:cNvSpPr/>
          <p:nvPr/>
        </p:nvSpPr>
        <p:spPr>
          <a:xfrm>
            <a:off x="5363338" y="2658660"/>
            <a:ext cx="101217" cy="260593"/>
          </a:xfrm>
          <a:prstGeom prst="rect">
            <a:avLst/>
          </a:prstGeom>
          <a:blipFill>
            <a:blip r:embed="rId87" cstate="print"/>
            <a:stretch>
              <a:fillRect/>
            </a:stretch>
          </a:blipFill>
        </p:spPr>
        <p:txBody>
          <a:bodyPr wrap="square" lIns="0" tIns="0" rIns="0" bIns="0" rtlCol="0"/>
          <a:lstStyle/>
          <a:p>
            <a:endParaRPr sz="2142"/>
          </a:p>
        </p:txBody>
      </p:sp>
      <p:sp>
        <p:nvSpPr>
          <p:cNvPr id="260" name="object 260"/>
          <p:cNvSpPr/>
          <p:nvPr/>
        </p:nvSpPr>
        <p:spPr>
          <a:xfrm>
            <a:off x="5732301" y="1791871"/>
            <a:ext cx="184669" cy="99443"/>
          </a:xfrm>
          <a:prstGeom prst="rect">
            <a:avLst/>
          </a:prstGeom>
          <a:blipFill>
            <a:blip r:embed="rId88" cstate="print"/>
            <a:stretch>
              <a:fillRect/>
            </a:stretch>
          </a:blipFill>
        </p:spPr>
        <p:txBody>
          <a:bodyPr wrap="square" lIns="0" tIns="0" rIns="0" bIns="0" rtlCol="0"/>
          <a:lstStyle/>
          <a:p>
            <a:endParaRPr sz="2142"/>
          </a:p>
        </p:txBody>
      </p:sp>
      <p:sp>
        <p:nvSpPr>
          <p:cNvPr id="261" name="object 261"/>
          <p:cNvSpPr/>
          <p:nvPr/>
        </p:nvSpPr>
        <p:spPr>
          <a:xfrm>
            <a:off x="6" y="3296516"/>
            <a:ext cx="1157094" cy="2194992"/>
          </a:xfrm>
          <a:custGeom>
            <a:avLst/>
            <a:gdLst/>
            <a:ahLst/>
            <a:cxnLst/>
            <a:rect l="l" t="t" r="r" b="b"/>
            <a:pathLst>
              <a:path w="1010919" h="1917700">
                <a:moveTo>
                  <a:pt x="212280" y="0"/>
                </a:moveTo>
                <a:lnTo>
                  <a:pt x="0" y="12700"/>
                </a:lnTo>
                <a:lnTo>
                  <a:pt x="0" y="25400"/>
                </a:lnTo>
                <a:lnTo>
                  <a:pt x="182079" y="25400"/>
                </a:lnTo>
                <a:lnTo>
                  <a:pt x="174574" y="1816100"/>
                </a:lnTo>
                <a:lnTo>
                  <a:pt x="0" y="1854200"/>
                </a:lnTo>
                <a:lnTo>
                  <a:pt x="0" y="1917700"/>
                </a:lnTo>
                <a:lnTo>
                  <a:pt x="400876" y="1828800"/>
                </a:lnTo>
                <a:lnTo>
                  <a:pt x="222097" y="1828800"/>
                </a:lnTo>
                <a:lnTo>
                  <a:pt x="222097" y="1651000"/>
                </a:lnTo>
                <a:lnTo>
                  <a:pt x="227190" y="1625600"/>
                </a:lnTo>
                <a:lnTo>
                  <a:pt x="308305" y="1625600"/>
                </a:lnTo>
                <a:lnTo>
                  <a:pt x="313321" y="1600200"/>
                </a:lnTo>
                <a:lnTo>
                  <a:pt x="466578" y="1600200"/>
                </a:lnTo>
                <a:lnTo>
                  <a:pt x="469023" y="1587500"/>
                </a:lnTo>
                <a:lnTo>
                  <a:pt x="546595" y="1587500"/>
                </a:lnTo>
                <a:lnTo>
                  <a:pt x="551421" y="1562100"/>
                </a:lnTo>
                <a:lnTo>
                  <a:pt x="698881" y="1562100"/>
                </a:lnTo>
                <a:lnTo>
                  <a:pt x="703592" y="1536700"/>
                </a:lnTo>
                <a:lnTo>
                  <a:pt x="777925" y="1536700"/>
                </a:lnTo>
                <a:lnTo>
                  <a:pt x="782574" y="1511300"/>
                </a:lnTo>
                <a:lnTo>
                  <a:pt x="923074" y="1511300"/>
                </a:lnTo>
                <a:lnTo>
                  <a:pt x="925334" y="1498600"/>
                </a:lnTo>
                <a:lnTo>
                  <a:pt x="220116" y="1498600"/>
                </a:lnTo>
                <a:lnTo>
                  <a:pt x="227787" y="1282700"/>
                </a:lnTo>
                <a:lnTo>
                  <a:pt x="228015" y="1270000"/>
                </a:lnTo>
                <a:lnTo>
                  <a:pt x="313449" y="1270000"/>
                </a:lnTo>
                <a:lnTo>
                  <a:pt x="313893" y="1257300"/>
                </a:lnTo>
                <a:lnTo>
                  <a:pt x="469519" y="1257300"/>
                </a:lnTo>
                <a:lnTo>
                  <a:pt x="469760" y="1244600"/>
                </a:lnTo>
                <a:lnTo>
                  <a:pt x="551442" y="1244600"/>
                </a:lnTo>
                <a:lnTo>
                  <a:pt x="551891" y="1231900"/>
                </a:lnTo>
                <a:lnTo>
                  <a:pt x="626110" y="1231900"/>
                </a:lnTo>
                <a:lnTo>
                  <a:pt x="626351" y="1219200"/>
                </a:lnTo>
                <a:lnTo>
                  <a:pt x="222097" y="1219200"/>
                </a:lnTo>
                <a:lnTo>
                  <a:pt x="222097" y="1041400"/>
                </a:lnTo>
                <a:lnTo>
                  <a:pt x="227190" y="1016000"/>
                </a:lnTo>
                <a:lnTo>
                  <a:pt x="310813" y="1016000"/>
                </a:lnTo>
                <a:lnTo>
                  <a:pt x="313321" y="1003300"/>
                </a:lnTo>
                <a:lnTo>
                  <a:pt x="549008" y="1003300"/>
                </a:lnTo>
                <a:lnTo>
                  <a:pt x="551421" y="990600"/>
                </a:lnTo>
                <a:lnTo>
                  <a:pt x="701236" y="990600"/>
                </a:lnTo>
                <a:lnTo>
                  <a:pt x="703592" y="977900"/>
                </a:lnTo>
                <a:lnTo>
                  <a:pt x="780249" y="977900"/>
                </a:lnTo>
                <a:lnTo>
                  <a:pt x="782574" y="965200"/>
                </a:lnTo>
                <a:lnTo>
                  <a:pt x="990457" y="965200"/>
                </a:lnTo>
                <a:lnTo>
                  <a:pt x="991914" y="901700"/>
                </a:lnTo>
                <a:lnTo>
                  <a:pt x="271056" y="901700"/>
                </a:lnTo>
                <a:lnTo>
                  <a:pt x="220116" y="889000"/>
                </a:lnTo>
                <a:lnTo>
                  <a:pt x="227787" y="673100"/>
                </a:lnTo>
                <a:lnTo>
                  <a:pt x="228015" y="660400"/>
                </a:lnTo>
                <a:lnTo>
                  <a:pt x="626110" y="660400"/>
                </a:lnTo>
                <a:lnTo>
                  <a:pt x="626351" y="647700"/>
                </a:lnTo>
                <a:lnTo>
                  <a:pt x="997742" y="647700"/>
                </a:lnTo>
                <a:lnTo>
                  <a:pt x="998908" y="596899"/>
                </a:lnTo>
                <a:lnTo>
                  <a:pt x="222097" y="596900"/>
                </a:lnTo>
                <a:lnTo>
                  <a:pt x="222097" y="419100"/>
                </a:lnTo>
                <a:lnTo>
                  <a:pt x="227190" y="393700"/>
                </a:lnTo>
                <a:lnTo>
                  <a:pt x="310813" y="393700"/>
                </a:lnTo>
                <a:lnTo>
                  <a:pt x="313321" y="381000"/>
                </a:lnTo>
                <a:lnTo>
                  <a:pt x="1003862" y="381000"/>
                </a:lnTo>
                <a:lnTo>
                  <a:pt x="1005610" y="304800"/>
                </a:lnTo>
                <a:lnTo>
                  <a:pt x="964717" y="304800"/>
                </a:lnTo>
                <a:lnTo>
                  <a:pt x="919060" y="292100"/>
                </a:lnTo>
                <a:lnTo>
                  <a:pt x="744423" y="292100"/>
                </a:lnTo>
                <a:lnTo>
                  <a:pt x="697064" y="279400"/>
                </a:lnTo>
                <a:lnTo>
                  <a:pt x="462229" y="279400"/>
                </a:lnTo>
                <a:lnTo>
                  <a:pt x="462658" y="266700"/>
                </a:lnTo>
                <a:lnTo>
                  <a:pt x="271056" y="266700"/>
                </a:lnTo>
                <a:lnTo>
                  <a:pt x="220116" y="254000"/>
                </a:lnTo>
                <a:lnTo>
                  <a:pt x="227787" y="38100"/>
                </a:lnTo>
                <a:lnTo>
                  <a:pt x="554402" y="38100"/>
                </a:lnTo>
                <a:lnTo>
                  <a:pt x="212280" y="0"/>
                </a:lnTo>
                <a:close/>
              </a:path>
              <a:path w="1010919" h="1917700">
                <a:moveTo>
                  <a:pt x="308305" y="1625600"/>
                </a:moveTo>
                <a:lnTo>
                  <a:pt x="277241" y="1625600"/>
                </a:lnTo>
                <a:lnTo>
                  <a:pt x="265290" y="1816100"/>
                </a:lnTo>
                <a:lnTo>
                  <a:pt x="222097" y="1828800"/>
                </a:lnTo>
                <a:lnTo>
                  <a:pt x="400876" y="1828800"/>
                </a:lnTo>
                <a:lnTo>
                  <a:pt x="515412" y="1803400"/>
                </a:lnTo>
                <a:lnTo>
                  <a:pt x="308305" y="1803400"/>
                </a:lnTo>
                <a:lnTo>
                  <a:pt x="308305" y="1625600"/>
                </a:lnTo>
                <a:close/>
              </a:path>
              <a:path w="1010919" h="1917700">
                <a:moveTo>
                  <a:pt x="390918" y="1600200"/>
                </a:moveTo>
                <a:lnTo>
                  <a:pt x="313321" y="1600200"/>
                </a:lnTo>
                <a:lnTo>
                  <a:pt x="362750" y="1612900"/>
                </a:lnTo>
                <a:lnTo>
                  <a:pt x="350989" y="1790700"/>
                </a:lnTo>
                <a:lnTo>
                  <a:pt x="308305" y="1803400"/>
                </a:lnTo>
                <a:lnTo>
                  <a:pt x="385902" y="1803400"/>
                </a:lnTo>
                <a:lnTo>
                  <a:pt x="385902" y="1625600"/>
                </a:lnTo>
                <a:lnTo>
                  <a:pt x="390918" y="1600200"/>
                </a:lnTo>
                <a:close/>
              </a:path>
              <a:path w="1010919" h="1917700">
                <a:moveTo>
                  <a:pt x="466578" y="1600200"/>
                </a:moveTo>
                <a:lnTo>
                  <a:pt x="440258" y="1600200"/>
                </a:lnTo>
                <a:lnTo>
                  <a:pt x="428523" y="1790700"/>
                </a:lnTo>
                <a:lnTo>
                  <a:pt x="385902" y="1803400"/>
                </a:lnTo>
                <a:lnTo>
                  <a:pt x="515412" y="1803400"/>
                </a:lnTo>
                <a:lnTo>
                  <a:pt x="629948" y="1778000"/>
                </a:lnTo>
                <a:lnTo>
                  <a:pt x="464134" y="1778000"/>
                </a:lnTo>
                <a:lnTo>
                  <a:pt x="464134" y="1612900"/>
                </a:lnTo>
                <a:lnTo>
                  <a:pt x="466578" y="1600200"/>
                </a:lnTo>
                <a:close/>
              </a:path>
              <a:path w="1010919" h="1917700">
                <a:moveTo>
                  <a:pt x="546595" y="1587500"/>
                </a:moveTo>
                <a:lnTo>
                  <a:pt x="517194" y="1587500"/>
                </a:lnTo>
                <a:lnTo>
                  <a:pt x="505815" y="1765300"/>
                </a:lnTo>
                <a:lnTo>
                  <a:pt x="464134" y="1778000"/>
                </a:lnTo>
                <a:lnTo>
                  <a:pt x="629948" y="1778000"/>
                </a:lnTo>
                <a:lnTo>
                  <a:pt x="744484" y="1752600"/>
                </a:lnTo>
                <a:lnTo>
                  <a:pt x="546595" y="1752600"/>
                </a:lnTo>
                <a:lnTo>
                  <a:pt x="546595" y="1587500"/>
                </a:lnTo>
                <a:close/>
              </a:path>
              <a:path w="1010919" h="1917700">
                <a:moveTo>
                  <a:pt x="625652" y="1562100"/>
                </a:moveTo>
                <a:lnTo>
                  <a:pt x="598995" y="1562100"/>
                </a:lnTo>
                <a:lnTo>
                  <a:pt x="587794" y="1752600"/>
                </a:lnTo>
                <a:lnTo>
                  <a:pt x="620826" y="1752600"/>
                </a:lnTo>
                <a:lnTo>
                  <a:pt x="620826" y="1587500"/>
                </a:lnTo>
                <a:lnTo>
                  <a:pt x="625652" y="1562100"/>
                </a:lnTo>
                <a:close/>
              </a:path>
              <a:path w="1010919" h="1917700">
                <a:moveTo>
                  <a:pt x="698881" y="1562100"/>
                </a:moveTo>
                <a:lnTo>
                  <a:pt x="673138" y="1562100"/>
                </a:lnTo>
                <a:lnTo>
                  <a:pt x="661962" y="1739900"/>
                </a:lnTo>
                <a:lnTo>
                  <a:pt x="620826" y="1752600"/>
                </a:lnTo>
                <a:lnTo>
                  <a:pt x="744484" y="1752600"/>
                </a:lnTo>
                <a:lnTo>
                  <a:pt x="859020" y="1727200"/>
                </a:lnTo>
                <a:lnTo>
                  <a:pt x="698881" y="1727200"/>
                </a:lnTo>
                <a:lnTo>
                  <a:pt x="698881" y="1562100"/>
                </a:lnTo>
                <a:close/>
              </a:path>
              <a:path w="1010919" h="1917700">
                <a:moveTo>
                  <a:pt x="777925" y="1536700"/>
                </a:moveTo>
                <a:lnTo>
                  <a:pt x="750049" y="1536700"/>
                </a:lnTo>
                <a:lnTo>
                  <a:pt x="739190" y="1714500"/>
                </a:lnTo>
                <a:lnTo>
                  <a:pt x="698881" y="1727200"/>
                </a:lnTo>
                <a:lnTo>
                  <a:pt x="859020" y="1727200"/>
                </a:lnTo>
                <a:lnTo>
                  <a:pt x="973556" y="1701800"/>
                </a:lnTo>
                <a:lnTo>
                  <a:pt x="777925" y="1701800"/>
                </a:lnTo>
                <a:lnTo>
                  <a:pt x="777925" y="1536700"/>
                </a:lnTo>
                <a:close/>
              </a:path>
              <a:path w="1010919" h="1917700">
                <a:moveTo>
                  <a:pt x="853719" y="1511300"/>
                </a:moveTo>
                <a:lnTo>
                  <a:pt x="782574" y="1511300"/>
                </a:lnTo>
                <a:lnTo>
                  <a:pt x="828459" y="1524000"/>
                </a:lnTo>
                <a:lnTo>
                  <a:pt x="817778" y="1689100"/>
                </a:lnTo>
                <a:lnTo>
                  <a:pt x="777925" y="1701800"/>
                </a:lnTo>
                <a:lnTo>
                  <a:pt x="849083" y="1701800"/>
                </a:lnTo>
                <a:lnTo>
                  <a:pt x="849083" y="1536700"/>
                </a:lnTo>
                <a:lnTo>
                  <a:pt x="853719" y="1511300"/>
                </a:lnTo>
                <a:close/>
              </a:path>
              <a:path w="1010919" h="1917700">
                <a:moveTo>
                  <a:pt x="923074" y="1511300"/>
                </a:moveTo>
                <a:lnTo>
                  <a:pt x="853719" y="1511300"/>
                </a:lnTo>
                <a:lnTo>
                  <a:pt x="899528" y="1524000"/>
                </a:lnTo>
                <a:lnTo>
                  <a:pt x="888860" y="1689100"/>
                </a:lnTo>
                <a:lnTo>
                  <a:pt x="849083" y="1701800"/>
                </a:lnTo>
                <a:lnTo>
                  <a:pt x="973556" y="1701800"/>
                </a:lnTo>
                <a:lnTo>
                  <a:pt x="974139" y="1676400"/>
                </a:lnTo>
                <a:lnTo>
                  <a:pt x="920813" y="1676400"/>
                </a:lnTo>
                <a:lnTo>
                  <a:pt x="920813" y="1524000"/>
                </a:lnTo>
                <a:lnTo>
                  <a:pt x="923074" y="1511300"/>
                </a:lnTo>
                <a:close/>
              </a:path>
              <a:path w="1010919" h="1917700">
                <a:moveTo>
                  <a:pt x="313449" y="1270000"/>
                </a:moveTo>
                <a:lnTo>
                  <a:pt x="279031" y="1270000"/>
                </a:lnTo>
                <a:lnTo>
                  <a:pt x="271056" y="1498600"/>
                </a:lnTo>
                <a:lnTo>
                  <a:pt x="970076" y="1498600"/>
                </a:lnTo>
                <a:lnTo>
                  <a:pt x="959738" y="1676400"/>
                </a:lnTo>
                <a:lnTo>
                  <a:pt x="974139" y="1676400"/>
                </a:lnTo>
                <a:lnTo>
                  <a:pt x="978510" y="1485900"/>
                </a:lnTo>
                <a:lnTo>
                  <a:pt x="356666" y="1485900"/>
                </a:lnTo>
                <a:lnTo>
                  <a:pt x="306349" y="1473200"/>
                </a:lnTo>
                <a:lnTo>
                  <a:pt x="313449" y="1270000"/>
                </a:lnTo>
                <a:close/>
              </a:path>
              <a:path w="1010919" h="1917700">
                <a:moveTo>
                  <a:pt x="391477" y="1257300"/>
                </a:moveTo>
                <a:lnTo>
                  <a:pt x="364515" y="1257300"/>
                </a:lnTo>
                <a:lnTo>
                  <a:pt x="356666" y="1485900"/>
                </a:lnTo>
                <a:lnTo>
                  <a:pt x="434187" y="1485900"/>
                </a:lnTo>
                <a:lnTo>
                  <a:pt x="383959" y="1473200"/>
                </a:lnTo>
                <a:lnTo>
                  <a:pt x="391477" y="1257300"/>
                </a:lnTo>
                <a:close/>
              </a:path>
              <a:path w="1010919" h="1917700">
                <a:moveTo>
                  <a:pt x="469519" y="1257300"/>
                </a:moveTo>
                <a:lnTo>
                  <a:pt x="442010" y="1257300"/>
                </a:lnTo>
                <a:lnTo>
                  <a:pt x="434187" y="1485900"/>
                </a:lnTo>
                <a:lnTo>
                  <a:pt x="978510" y="1485900"/>
                </a:lnTo>
                <a:lnTo>
                  <a:pt x="979093" y="1460500"/>
                </a:lnTo>
                <a:lnTo>
                  <a:pt x="462229" y="1460500"/>
                </a:lnTo>
                <a:lnTo>
                  <a:pt x="469519" y="1257300"/>
                </a:lnTo>
                <a:close/>
              </a:path>
              <a:path w="1010919" h="1917700">
                <a:moveTo>
                  <a:pt x="551442" y="1244600"/>
                </a:moveTo>
                <a:lnTo>
                  <a:pt x="518909" y="1244600"/>
                </a:lnTo>
                <a:lnTo>
                  <a:pt x="511302" y="1460500"/>
                </a:lnTo>
                <a:lnTo>
                  <a:pt x="979093" y="1460500"/>
                </a:lnTo>
                <a:lnTo>
                  <a:pt x="979384" y="1447800"/>
                </a:lnTo>
                <a:lnTo>
                  <a:pt x="593204" y="1447800"/>
                </a:lnTo>
                <a:lnTo>
                  <a:pt x="544715" y="1435100"/>
                </a:lnTo>
                <a:lnTo>
                  <a:pt x="551442" y="1244600"/>
                </a:lnTo>
                <a:close/>
              </a:path>
              <a:path w="1010919" h="1917700">
                <a:moveTo>
                  <a:pt x="626110" y="1231900"/>
                </a:moveTo>
                <a:lnTo>
                  <a:pt x="600684" y="1231900"/>
                </a:lnTo>
                <a:lnTo>
                  <a:pt x="593204" y="1447800"/>
                </a:lnTo>
                <a:lnTo>
                  <a:pt x="667359" y="1447800"/>
                </a:lnTo>
                <a:lnTo>
                  <a:pt x="618959" y="1435100"/>
                </a:lnTo>
                <a:lnTo>
                  <a:pt x="626110" y="1231900"/>
                </a:lnTo>
                <a:close/>
              </a:path>
              <a:path w="1010919" h="1917700">
                <a:moveTo>
                  <a:pt x="704011" y="1219200"/>
                </a:moveTo>
                <a:lnTo>
                  <a:pt x="674827" y="1219200"/>
                </a:lnTo>
                <a:lnTo>
                  <a:pt x="667359" y="1447800"/>
                </a:lnTo>
                <a:lnTo>
                  <a:pt x="979384" y="1447800"/>
                </a:lnTo>
                <a:lnTo>
                  <a:pt x="979967" y="1422400"/>
                </a:lnTo>
                <a:lnTo>
                  <a:pt x="697064" y="1422400"/>
                </a:lnTo>
                <a:lnTo>
                  <a:pt x="704011" y="1219200"/>
                </a:lnTo>
                <a:close/>
              </a:path>
              <a:path w="1010919" h="1917700">
                <a:moveTo>
                  <a:pt x="310813" y="1016000"/>
                </a:moveTo>
                <a:lnTo>
                  <a:pt x="227190" y="1016000"/>
                </a:lnTo>
                <a:lnTo>
                  <a:pt x="277241" y="1028700"/>
                </a:lnTo>
                <a:lnTo>
                  <a:pt x="265290" y="1219200"/>
                </a:lnTo>
                <a:lnTo>
                  <a:pt x="751687" y="1219200"/>
                </a:lnTo>
                <a:lnTo>
                  <a:pt x="744423" y="1422400"/>
                </a:lnTo>
                <a:lnTo>
                  <a:pt x="979967" y="1422400"/>
                </a:lnTo>
                <a:lnTo>
                  <a:pt x="980258" y="1409700"/>
                </a:lnTo>
                <a:lnTo>
                  <a:pt x="822921" y="1409700"/>
                </a:lnTo>
                <a:lnTo>
                  <a:pt x="776122" y="1397000"/>
                </a:lnTo>
                <a:lnTo>
                  <a:pt x="782955" y="1206500"/>
                </a:lnTo>
                <a:lnTo>
                  <a:pt x="308305" y="1206500"/>
                </a:lnTo>
                <a:lnTo>
                  <a:pt x="308305" y="1028700"/>
                </a:lnTo>
                <a:lnTo>
                  <a:pt x="310813" y="1016000"/>
                </a:lnTo>
                <a:close/>
              </a:path>
              <a:path w="1010919" h="1917700">
                <a:moveTo>
                  <a:pt x="854341" y="1193800"/>
                </a:moveTo>
                <a:lnTo>
                  <a:pt x="830072" y="1193800"/>
                </a:lnTo>
                <a:lnTo>
                  <a:pt x="822921" y="1409700"/>
                </a:lnTo>
                <a:lnTo>
                  <a:pt x="894003" y="1409700"/>
                </a:lnTo>
                <a:lnTo>
                  <a:pt x="847280" y="1397000"/>
                </a:lnTo>
                <a:lnTo>
                  <a:pt x="854100" y="1206500"/>
                </a:lnTo>
                <a:lnTo>
                  <a:pt x="854341" y="1193800"/>
                </a:lnTo>
                <a:close/>
              </a:path>
              <a:path w="1010919" h="1917700">
                <a:moveTo>
                  <a:pt x="925664" y="1193800"/>
                </a:moveTo>
                <a:lnTo>
                  <a:pt x="901128" y="1193800"/>
                </a:lnTo>
                <a:lnTo>
                  <a:pt x="894003" y="1409700"/>
                </a:lnTo>
                <a:lnTo>
                  <a:pt x="980258" y="1409700"/>
                </a:lnTo>
                <a:lnTo>
                  <a:pt x="980550" y="1397000"/>
                </a:lnTo>
                <a:lnTo>
                  <a:pt x="964717" y="1397000"/>
                </a:lnTo>
                <a:lnTo>
                  <a:pt x="919060" y="1384300"/>
                </a:lnTo>
                <a:lnTo>
                  <a:pt x="925664" y="1193800"/>
                </a:lnTo>
                <a:close/>
              </a:path>
              <a:path w="1010919" h="1917700">
                <a:moveTo>
                  <a:pt x="549008" y="1003300"/>
                </a:moveTo>
                <a:lnTo>
                  <a:pt x="517194" y="1003300"/>
                </a:lnTo>
                <a:lnTo>
                  <a:pt x="505815" y="1193800"/>
                </a:lnTo>
                <a:lnTo>
                  <a:pt x="971638" y="1193800"/>
                </a:lnTo>
                <a:lnTo>
                  <a:pt x="964717" y="1397000"/>
                </a:lnTo>
                <a:lnTo>
                  <a:pt x="980550" y="1397000"/>
                </a:lnTo>
                <a:lnTo>
                  <a:pt x="985503" y="1181100"/>
                </a:lnTo>
                <a:lnTo>
                  <a:pt x="546595" y="1181100"/>
                </a:lnTo>
                <a:lnTo>
                  <a:pt x="546595" y="1016000"/>
                </a:lnTo>
                <a:lnTo>
                  <a:pt x="549008" y="1003300"/>
                </a:lnTo>
                <a:close/>
              </a:path>
              <a:path w="1010919" h="1917700">
                <a:moveTo>
                  <a:pt x="390918" y="1003300"/>
                </a:moveTo>
                <a:lnTo>
                  <a:pt x="313321" y="1003300"/>
                </a:lnTo>
                <a:lnTo>
                  <a:pt x="362750" y="1016000"/>
                </a:lnTo>
                <a:lnTo>
                  <a:pt x="350989" y="1193800"/>
                </a:lnTo>
                <a:lnTo>
                  <a:pt x="308305" y="1206500"/>
                </a:lnTo>
                <a:lnTo>
                  <a:pt x="385902" y="1206500"/>
                </a:lnTo>
                <a:lnTo>
                  <a:pt x="385902" y="1028700"/>
                </a:lnTo>
                <a:lnTo>
                  <a:pt x="390918" y="1003300"/>
                </a:lnTo>
                <a:close/>
              </a:path>
              <a:path w="1010919" h="1917700">
                <a:moveTo>
                  <a:pt x="469023" y="1003300"/>
                </a:moveTo>
                <a:lnTo>
                  <a:pt x="440258" y="1003300"/>
                </a:lnTo>
                <a:lnTo>
                  <a:pt x="428523" y="1193800"/>
                </a:lnTo>
                <a:lnTo>
                  <a:pt x="385902" y="1206500"/>
                </a:lnTo>
                <a:lnTo>
                  <a:pt x="782955" y="1206500"/>
                </a:lnTo>
                <a:lnTo>
                  <a:pt x="783183" y="1193800"/>
                </a:lnTo>
                <a:lnTo>
                  <a:pt x="464134" y="1193800"/>
                </a:lnTo>
                <a:lnTo>
                  <a:pt x="464134" y="1028700"/>
                </a:lnTo>
                <a:lnTo>
                  <a:pt x="469023" y="1003300"/>
                </a:lnTo>
                <a:close/>
              </a:path>
              <a:path w="1010919" h="1917700">
                <a:moveTo>
                  <a:pt x="625652" y="990600"/>
                </a:moveTo>
                <a:lnTo>
                  <a:pt x="598995" y="990600"/>
                </a:lnTo>
                <a:lnTo>
                  <a:pt x="587794" y="1168400"/>
                </a:lnTo>
                <a:lnTo>
                  <a:pt x="546595" y="1181100"/>
                </a:lnTo>
                <a:lnTo>
                  <a:pt x="620826" y="1181100"/>
                </a:lnTo>
                <a:lnTo>
                  <a:pt x="620826" y="1016000"/>
                </a:lnTo>
                <a:lnTo>
                  <a:pt x="625652" y="990600"/>
                </a:lnTo>
                <a:close/>
              </a:path>
              <a:path w="1010919" h="1917700">
                <a:moveTo>
                  <a:pt x="701236" y="990600"/>
                </a:moveTo>
                <a:lnTo>
                  <a:pt x="673138" y="990600"/>
                </a:lnTo>
                <a:lnTo>
                  <a:pt x="661962" y="1168400"/>
                </a:lnTo>
                <a:lnTo>
                  <a:pt x="620826" y="1181100"/>
                </a:lnTo>
                <a:lnTo>
                  <a:pt x="985503" y="1181100"/>
                </a:lnTo>
                <a:lnTo>
                  <a:pt x="985795" y="1168400"/>
                </a:lnTo>
                <a:lnTo>
                  <a:pt x="698881" y="1168400"/>
                </a:lnTo>
                <a:lnTo>
                  <a:pt x="698881" y="1003300"/>
                </a:lnTo>
                <a:lnTo>
                  <a:pt x="701236" y="990600"/>
                </a:lnTo>
                <a:close/>
              </a:path>
              <a:path w="1010919" h="1917700">
                <a:moveTo>
                  <a:pt x="780249" y="977900"/>
                </a:moveTo>
                <a:lnTo>
                  <a:pt x="703592" y="977900"/>
                </a:lnTo>
                <a:lnTo>
                  <a:pt x="750049" y="990600"/>
                </a:lnTo>
                <a:lnTo>
                  <a:pt x="739190" y="1155700"/>
                </a:lnTo>
                <a:lnTo>
                  <a:pt x="698881" y="1168400"/>
                </a:lnTo>
                <a:lnTo>
                  <a:pt x="985795" y="1168400"/>
                </a:lnTo>
                <a:lnTo>
                  <a:pt x="986086" y="1155700"/>
                </a:lnTo>
                <a:lnTo>
                  <a:pt x="777925" y="1155700"/>
                </a:lnTo>
                <a:lnTo>
                  <a:pt x="777925" y="990600"/>
                </a:lnTo>
                <a:lnTo>
                  <a:pt x="780249" y="977900"/>
                </a:lnTo>
                <a:close/>
              </a:path>
              <a:path w="1010919" h="1917700">
                <a:moveTo>
                  <a:pt x="853719" y="965200"/>
                </a:moveTo>
                <a:lnTo>
                  <a:pt x="782574" y="965200"/>
                </a:lnTo>
                <a:lnTo>
                  <a:pt x="828459" y="977900"/>
                </a:lnTo>
                <a:lnTo>
                  <a:pt x="817778" y="1143000"/>
                </a:lnTo>
                <a:lnTo>
                  <a:pt x="777925" y="1155700"/>
                </a:lnTo>
                <a:lnTo>
                  <a:pt x="849083" y="1155700"/>
                </a:lnTo>
                <a:lnTo>
                  <a:pt x="849083" y="990600"/>
                </a:lnTo>
                <a:lnTo>
                  <a:pt x="853719" y="965200"/>
                </a:lnTo>
                <a:close/>
              </a:path>
              <a:path w="1010919" h="1917700">
                <a:moveTo>
                  <a:pt x="925334" y="965200"/>
                </a:moveTo>
                <a:lnTo>
                  <a:pt x="899528" y="965200"/>
                </a:lnTo>
                <a:lnTo>
                  <a:pt x="888860" y="1143000"/>
                </a:lnTo>
                <a:lnTo>
                  <a:pt x="849083" y="1155700"/>
                </a:lnTo>
                <a:lnTo>
                  <a:pt x="986086" y="1155700"/>
                </a:lnTo>
                <a:lnTo>
                  <a:pt x="986378" y="1143000"/>
                </a:lnTo>
                <a:lnTo>
                  <a:pt x="920813" y="1143000"/>
                </a:lnTo>
                <a:lnTo>
                  <a:pt x="920813" y="990600"/>
                </a:lnTo>
                <a:lnTo>
                  <a:pt x="925334" y="965200"/>
                </a:lnTo>
                <a:close/>
              </a:path>
              <a:path w="1010919" h="1917700">
                <a:moveTo>
                  <a:pt x="990457" y="965200"/>
                </a:moveTo>
                <a:lnTo>
                  <a:pt x="970076" y="965200"/>
                </a:lnTo>
                <a:lnTo>
                  <a:pt x="959738" y="1143000"/>
                </a:lnTo>
                <a:lnTo>
                  <a:pt x="986378" y="1143000"/>
                </a:lnTo>
                <a:lnTo>
                  <a:pt x="990457" y="965200"/>
                </a:lnTo>
                <a:close/>
              </a:path>
              <a:path w="1010919" h="1917700">
                <a:moveTo>
                  <a:pt x="313893" y="660400"/>
                </a:moveTo>
                <a:lnTo>
                  <a:pt x="279031" y="660400"/>
                </a:lnTo>
                <a:lnTo>
                  <a:pt x="271056" y="901700"/>
                </a:lnTo>
                <a:lnTo>
                  <a:pt x="991914" y="901700"/>
                </a:lnTo>
                <a:lnTo>
                  <a:pt x="992206" y="889000"/>
                </a:lnTo>
                <a:lnTo>
                  <a:pt x="356666" y="889000"/>
                </a:lnTo>
                <a:lnTo>
                  <a:pt x="306349" y="876300"/>
                </a:lnTo>
                <a:lnTo>
                  <a:pt x="313893" y="660400"/>
                </a:lnTo>
                <a:close/>
              </a:path>
              <a:path w="1010919" h="1917700">
                <a:moveTo>
                  <a:pt x="391477" y="660400"/>
                </a:moveTo>
                <a:lnTo>
                  <a:pt x="364515" y="660400"/>
                </a:lnTo>
                <a:lnTo>
                  <a:pt x="356666" y="889000"/>
                </a:lnTo>
                <a:lnTo>
                  <a:pt x="434187" y="889000"/>
                </a:lnTo>
                <a:lnTo>
                  <a:pt x="383959" y="876300"/>
                </a:lnTo>
                <a:lnTo>
                  <a:pt x="391477" y="660400"/>
                </a:lnTo>
                <a:close/>
              </a:path>
              <a:path w="1010919" h="1917700">
                <a:moveTo>
                  <a:pt x="469760" y="660400"/>
                </a:moveTo>
                <a:lnTo>
                  <a:pt x="442010" y="660400"/>
                </a:lnTo>
                <a:lnTo>
                  <a:pt x="434187" y="889000"/>
                </a:lnTo>
                <a:lnTo>
                  <a:pt x="511302" y="889000"/>
                </a:lnTo>
                <a:lnTo>
                  <a:pt x="462229" y="876300"/>
                </a:lnTo>
                <a:lnTo>
                  <a:pt x="469519" y="673100"/>
                </a:lnTo>
                <a:lnTo>
                  <a:pt x="469760" y="660400"/>
                </a:lnTo>
                <a:close/>
              </a:path>
              <a:path w="1010919" h="1917700">
                <a:moveTo>
                  <a:pt x="551891" y="660400"/>
                </a:moveTo>
                <a:lnTo>
                  <a:pt x="518909" y="660400"/>
                </a:lnTo>
                <a:lnTo>
                  <a:pt x="511302" y="889000"/>
                </a:lnTo>
                <a:lnTo>
                  <a:pt x="992206" y="889000"/>
                </a:lnTo>
                <a:lnTo>
                  <a:pt x="992497" y="876299"/>
                </a:lnTo>
                <a:lnTo>
                  <a:pt x="593204" y="876300"/>
                </a:lnTo>
                <a:lnTo>
                  <a:pt x="544715" y="863600"/>
                </a:lnTo>
                <a:lnTo>
                  <a:pt x="551891" y="660400"/>
                </a:lnTo>
                <a:close/>
              </a:path>
              <a:path w="1010919" h="1917700">
                <a:moveTo>
                  <a:pt x="626110" y="660400"/>
                </a:moveTo>
                <a:lnTo>
                  <a:pt x="600684" y="660400"/>
                </a:lnTo>
                <a:lnTo>
                  <a:pt x="593204" y="876300"/>
                </a:lnTo>
                <a:lnTo>
                  <a:pt x="667359" y="876300"/>
                </a:lnTo>
                <a:lnTo>
                  <a:pt x="618959" y="863600"/>
                </a:lnTo>
                <a:lnTo>
                  <a:pt x="626110" y="660400"/>
                </a:lnTo>
                <a:close/>
              </a:path>
              <a:path w="1010919" h="1917700">
                <a:moveTo>
                  <a:pt x="783183" y="647700"/>
                </a:moveTo>
                <a:lnTo>
                  <a:pt x="674827" y="647700"/>
                </a:lnTo>
                <a:lnTo>
                  <a:pt x="667359" y="876300"/>
                </a:lnTo>
                <a:lnTo>
                  <a:pt x="744423" y="876300"/>
                </a:lnTo>
                <a:lnTo>
                  <a:pt x="697064" y="863600"/>
                </a:lnTo>
                <a:lnTo>
                  <a:pt x="704011" y="660400"/>
                </a:lnTo>
                <a:lnTo>
                  <a:pt x="782955" y="660400"/>
                </a:lnTo>
                <a:lnTo>
                  <a:pt x="783183" y="647700"/>
                </a:lnTo>
                <a:close/>
              </a:path>
              <a:path w="1010919" h="1917700">
                <a:moveTo>
                  <a:pt x="782955" y="660400"/>
                </a:moveTo>
                <a:lnTo>
                  <a:pt x="751687" y="660400"/>
                </a:lnTo>
                <a:lnTo>
                  <a:pt x="744423" y="876300"/>
                </a:lnTo>
                <a:lnTo>
                  <a:pt x="992497" y="876299"/>
                </a:lnTo>
                <a:lnTo>
                  <a:pt x="992789" y="863600"/>
                </a:lnTo>
                <a:lnTo>
                  <a:pt x="822921" y="863600"/>
                </a:lnTo>
                <a:lnTo>
                  <a:pt x="776122" y="850900"/>
                </a:lnTo>
                <a:lnTo>
                  <a:pt x="782955" y="660400"/>
                </a:lnTo>
                <a:close/>
              </a:path>
              <a:path w="1010919" h="1917700">
                <a:moveTo>
                  <a:pt x="854341" y="647700"/>
                </a:moveTo>
                <a:lnTo>
                  <a:pt x="830072" y="647700"/>
                </a:lnTo>
                <a:lnTo>
                  <a:pt x="822921" y="863600"/>
                </a:lnTo>
                <a:lnTo>
                  <a:pt x="894003" y="863600"/>
                </a:lnTo>
                <a:lnTo>
                  <a:pt x="847280" y="850900"/>
                </a:lnTo>
                <a:lnTo>
                  <a:pt x="854100" y="660400"/>
                </a:lnTo>
                <a:lnTo>
                  <a:pt x="854341" y="647700"/>
                </a:lnTo>
                <a:close/>
              </a:path>
              <a:path w="1010919" h="1917700">
                <a:moveTo>
                  <a:pt x="997742" y="647700"/>
                </a:moveTo>
                <a:lnTo>
                  <a:pt x="901128" y="647700"/>
                </a:lnTo>
                <a:lnTo>
                  <a:pt x="894003" y="863600"/>
                </a:lnTo>
                <a:lnTo>
                  <a:pt x="964717" y="863600"/>
                </a:lnTo>
                <a:lnTo>
                  <a:pt x="919060" y="850900"/>
                </a:lnTo>
                <a:lnTo>
                  <a:pt x="925664" y="660400"/>
                </a:lnTo>
                <a:lnTo>
                  <a:pt x="997451" y="660399"/>
                </a:lnTo>
                <a:lnTo>
                  <a:pt x="997742" y="647700"/>
                </a:lnTo>
                <a:close/>
              </a:path>
              <a:path w="1010919" h="1917700">
                <a:moveTo>
                  <a:pt x="997451" y="660399"/>
                </a:moveTo>
                <a:lnTo>
                  <a:pt x="971638" y="660400"/>
                </a:lnTo>
                <a:lnTo>
                  <a:pt x="964717" y="863600"/>
                </a:lnTo>
                <a:lnTo>
                  <a:pt x="992789" y="863600"/>
                </a:lnTo>
                <a:lnTo>
                  <a:pt x="997451" y="660399"/>
                </a:lnTo>
                <a:close/>
              </a:path>
              <a:path w="1010919" h="1917700">
                <a:moveTo>
                  <a:pt x="310813" y="393700"/>
                </a:moveTo>
                <a:lnTo>
                  <a:pt x="277241" y="393700"/>
                </a:lnTo>
                <a:lnTo>
                  <a:pt x="265290" y="584200"/>
                </a:lnTo>
                <a:lnTo>
                  <a:pt x="222097" y="596900"/>
                </a:lnTo>
                <a:lnTo>
                  <a:pt x="464134" y="596900"/>
                </a:lnTo>
                <a:lnTo>
                  <a:pt x="464134" y="584200"/>
                </a:lnTo>
                <a:lnTo>
                  <a:pt x="308305" y="584200"/>
                </a:lnTo>
                <a:lnTo>
                  <a:pt x="308305" y="406400"/>
                </a:lnTo>
                <a:lnTo>
                  <a:pt x="310813" y="393700"/>
                </a:lnTo>
                <a:close/>
              </a:path>
              <a:path w="1010919" h="1917700">
                <a:moveTo>
                  <a:pt x="551421" y="393700"/>
                </a:moveTo>
                <a:lnTo>
                  <a:pt x="469023" y="393700"/>
                </a:lnTo>
                <a:lnTo>
                  <a:pt x="517194" y="406400"/>
                </a:lnTo>
                <a:lnTo>
                  <a:pt x="505815" y="584200"/>
                </a:lnTo>
                <a:lnTo>
                  <a:pt x="464134" y="596900"/>
                </a:lnTo>
                <a:lnTo>
                  <a:pt x="920813" y="596900"/>
                </a:lnTo>
                <a:lnTo>
                  <a:pt x="920813" y="584200"/>
                </a:lnTo>
                <a:lnTo>
                  <a:pt x="546595" y="584200"/>
                </a:lnTo>
                <a:lnTo>
                  <a:pt x="546595" y="419100"/>
                </a:lnTo>
                <a:lnTo>
                  <a:pt x="551421" y="393700"/>
                </a:lnTo>
                <a:close/>
              </a:path>
              <a:path w="1010919" h="1917700">
                <a:moveTo>
                  <a:pt x="1002988" y="419100"/>
                </a:moveTo>
                <a:lnTo>
                  <a:pt x="970076" y="419100"/>
                </a:lnTo>
                <a:lnTo>
                  <a:pt x="959738" y="584200"/>
                </a:lnTo>
                <a:lnTo>
                  <a:pt x="920813" y="596900"/>
                </a:lnTo>
                <a:lnTo>
                  <a:pt x="998908" y="596899"/>
                </a:lnTo>
                <a:lnTo>
                  <a:pt x="1002988" y="419100"/>
                </a:lnTo>
                <a:close/>
              </a:path>
              <a:path w="1010919" h="1917700">
                <a:moveTo>
                  <a:pt x="390918" y="381000"/>
                </a:moveTo>
                <a:lnTo>
                  <a:pt x="313321" y="381000"/>
                </a:lnTo>
                <a:lnTo>
                  <a:pt x="362750" y="393700"/>
                </a:lnTo>
                <a:lnTo>
                  <a:pt x="350989" y="571500"/>
                </a:lnTo>
                <a:lnTo>
                  <a:pt x="308305" y="584200"/>
                </a:lnTo>
                <a:lnTo>
                  <a:pt x="385902" y="584200"/>
                </a:lnTo>
                <a:lnTo>
                  <a:pt x="385902" y="406400"/>
                </a:lnTo>
                <a:lnTo>
                  <a:pt x="390918" y="381000"/>
                </a:lnTo>
                <a:close/>
              </a:path>
              <a:path w="1010919" h="1917700">
                <a:moveTo>
                  <a:pt x="1003862" y="381000"/>
                </a:moveTo>
                <a:lnTo>
                  <a:pt x="390918" y="381000"/>
                </a:lnTo>
                <a:lnTo>
                  <a:pt x="440258" y="393700"/>
                </a:lnTo>
                <a:lnTo>
                  <a:pt x="428523" y="571500"/>
                </a:lnTo>
                <a:lnTo>
                  <a:pt x="385902" y="584200"/>
                </a:lnTo>
                <a:lnTo>
                  <a:pt x="464134" y="584200"/>
                </a:lnTo>
                <a:lnTo>
                  <a:pt x="464134" y="419100"/>
                </a:lnTo>
                <a:lnTo>
                  <a:pt x="469023" y="393700"/>
                </a:lnTo>
                <a:lnTo>
                  <a:pt x="1003570" y="393699"/>
                </a:lnTo>
                <a:lnTo>
                  <a:pt x="1003862" y="381000"/>
                </a:lnTo>
                <a:close/>
              </a:path>
              <a:path w="1010919" h="1917700">
                <a:moveTo>
                  <a:pt x="625652" y="393700"/>
                </a:moveTo>
                <a:lnTo>
                  <a:pt x="598995" y="393700"/>
                </a:lnTo>
                <a:lnTo>
                  <a:pt x="587794" y="584200"/>
                </a:lnTo>
                <a:lnTo>
                  <a:pt x="620826" y="584200"/>
                </a:lnTo>
                <a:lnTo>
                  <a:pt x="620826" y="419100"/>
                </a:lnTo>
                <a:lnTo>
                  <a:pt x="625652" y="393700"/>
                </a:lnTo>
                <a:close/>
              </a:path>
              <a:path w="1010919" h="1917700">
                <a:moveTo>
                  <a:pt x="782574" y="393700"/>
                </a:moveTo>
                <a:lnTo>
                  <a:pt x="673138" y="393700"/>
                </a:lnTo>
                <a:lnTo>
                  <a:pt x="661962" y="584200"/>
                </a:lnTo>
                <a:lnTo>
                  <a:pt x="698881" y="584200"/>
                </a:lnTo>
                <a:lnTo>
                  <a:pt x="698881" y="431800"/>
                </a:lnTo>
                <a:lnTo>
                  <a:pt x="703592" y="406400"/>
                </a:lnTo>
                <a:lnTo>
                  <a:pt x="780249" y="406400"/>
                </a:lnTo>
                <a:lnTo>
                  <a:pt x="782574" y="393700"/>
                </a:lnTo>
                <a:close/>
              </a:path>
              <a:path w="1010919" h="1917700">
                <a:moveTo>
                  <a:pt x="780249" y="406400"/>
                </a:moveTo>
                <a:lnTo>
                  <a:pt x="750049" y="406400"/>
                </a:lnTo>
                <a:lnTo>
                  <a:pt x="739190" y="584200"/>
                </a:lnTo>
                <a:lnTo>
                  <a:pt x="777925" y="584200"/>
                </a:lnTo>
                <a:lnTo>
                  <a:pt x="777925" y="419100"/>
                </a:lnTo>
                <a:lnTo>
                  <a:pt x="780249" y="406400"/>
                </a:lnTo>
                <a:close/>
              </a:path>
              <a:path w="1010919" h="1917700">
                <a:moveTo>
                  <a:pt x="853719" y="393700"/>
                </a:moveTo>
                <a:lnTo>
                  <a:pt x="782574" y="393700"/>
                </a:lnTo>
                <a:lnTo>
                  <a:pt x="828459" y="406400"/>
                </a:lnTo>
                <a:lnTo>
                  <a:pt x="817778" y="571500"/>
                </a:lnTo>
                <a:lnTo>
                  <a:pt x="777925" y="584200"/>
                </a:lnTo>
                <a:lnTo>
                  <a:pt x="849083" y="584200"/>
                </a:lnTo>
                <a:lnTo>
                  <a:pt x="849083" y="419100"/>
                </a:lnTo>
                <a:lnTo>
                  <a:pt x="853719" y="393700"/>
                </a:lnTo>
                <a:close/>
              </a:path>
              <a:path w="1010919" h="1917700">
                <a:moveTo>
                  <a:pt x="1003570" y="393699"/>
                </a:moveTo>
                <a:lnTo>
                  <a:pt x="853719" y="393700"/>
                </a:lnTo>
                <a:lnTo>
                  <a:pt x="899528" y="406400"/>
                </a:lnTo>
                <a:lnTo>
                  <a:pt x="888860" y="571500"/>
                </a:lnTo>
                <a:lnTo>
                  <a:pt x="849083" y="584200"/>
                </a:lnTo>
                <a:lnTo>
                  <a:pt x="920813" y="584200"/>
                </a:lnTo>
                <a:lnTo>
                  <a:pt x="920813" y="431800"/>
                </a:lnTo>
                <a:lnTo>
                  <a:pt x="925334" y="419100"/>
                </a:lnTo>
                <a:lnTo>
                  <a:pt x="1002988" y="419100"/>
                </a:lnTo>
                <a:lnTo>
                  <a:pt x="1003570" y="393699"/>
                </a:lnTo>
                <a:close/>
              </a:path>
              <a:path w="1010919" h="1917700">
                <a:moveTo>
                  <a:pt x="1010273" y="101600"/>
                </a:moveTo>
                <a:lnTo>
                  <a:pt x="971638" y="101600"/>
                </a:lnTo>
                <a:lnTo>
                  <a:pt x="964717" y="304800"/>
                </a:lnTo>
                <a:lnTo>
                  <a:pt x="1005610" y="304800"/>
                </a:lnTo>
                <a:lnTo>
                  <a:pt x="1010273" y="101600"/>
                </a:lnTo>
                <a:close/>
              </a:path>
              <a:path w="1010919" h="1917700">
                <a:moveTo>
                  <a:pt x="783183" y="76200"/>
                </a:moveTo>
                <a:lnTo>
                  <a:pt x="751687" y="76200"/>
                </a:lnTo>
                <a:lnTo>
                  <a:pt x="744423" y="292100"/>
                </a:lnTo>
                <a:lnTo>
                  <a:pt x="822921" y="292100"/>
                </a:lnTo>
                <a:lnTo>
                  <a:pt x="776122" y="279400"/>
                </a:lnTo>
                <a:lnTo>
                  <a:pt x="782955" y="88900"/>
                </a:lnTo>
                <a:lnTo>
                  <a:pt x="783183" y="76200"/>
                </a:lnTo>
                <a:close/>
              </a:path>
              <a:path w="1010919" h="1917700">
                <a:moveTo>
                  <a:pt x="854341" y="76200"/>
                </a:moveTo>
                <a:lnTo>
                  <a:pt x="830072" y="76200"/>
                </a:lnTo>
                <a:lnTo>
                  <a:pt x="822921" y="292100"/>
                </a:lnTo>
                <a:lnTo>
                  <a:pt x="894003" y="292100"/>
                </a:lnTo>
                <a:lnTo>
                  <a:pt x="847280" y="279400"/>
                </a:lnTo>
                <a:lnTo>
                  <a:pt x="854100" y="88900"/>
                </a:lnTo>
                <a:lnTo>
                  <a:pt x="854341" y="76200"/>
                </a:lnTo>
                <a:close/>
              </a:path>
              <a:path w="1010919" h="1917700">
                <a:moveTo>
                  <a:pt x="901111" y="76710"/>
                </a:moveTo>
                <a:lnTo>
                  <a:pt x="894003" y="292100"/>
                </a:lnTo>
                <a:lnTo>
                  <a:pt x="919060" y="292100"/>
                </a:lnTo>
                <a:lnTo>
                  <a:pt x="925664" y="114300"/>
                </a:lnTo>
                <a:lnTo>
                  <a:pt x="925893" y="101600"/>
                </a:lnTo>
                <a:lnTo>
                  <a:pt x="1010273" y="101600"/>
                </a:lnTo>
                <a:lnTo>
                  <a:pt x="1010564" y="88900"/>
                </a:lnTo>
                <a:lnTo>
                  <a:pt x="901111" y="76710"/>
                </a:lnTo>
                <a:close/>
              </a:path>
              <a:path w="1010919" h="1917700">
                <a:moveTo>
                  <a:pt x="551891" y="63500"/>
                </a:moveTo>
                <a:lnTo>
                  <a:pt x="518909" y="63500"/>
                </a:lnTo>
                <a:lnTo>
                  <a:pt x="511302" y="279400"/>
                </a:lnTo>
                <a:lnTo>
                  <a:pt x="593204" y="279400"/>
                </a:lnTo>
                <a:lnTo>
                  <a:pt x="544715" y="266700"/>
                </a:lnTo>
                <a:lnTo>
                  <a:pt x="551891" y="63500"/>
                </a:lnTo>
                <a:close/>
              </a:path>
              <a:path w="1010919" h="1917700">
                <a:moveTo>
                  <a:pt x="626110" y="63500"/>
                </a:moveTo>
                <a:lnTo>
                  <a:pt x="600684" y="63500"/>
                </a:lnTo>
                <a:lnTo>
                  <a:pt x="593204" y="279400"/>
                </a:lnTo>
                <a:lnTo>
                  <a:pt x="667359" y="279400"/>
                </a:lnTo>
                <a:lnTo>
                  <a:pt x="618959" y="266700"/>
                </a:lnTo>
                <a:lnTo>
                  <a:pt x="626110" y="63500"/>
                </a:lnTo>
                <a:close/>
              </a:path>
              <a:path w="1010919" h="1917700">
                <a:moveTo>
                  <a:pt x="782483" y="63500"/>
                </a:moveTo>
                <a:lnTo>
                  <a:pt x="674827" y="63500"/>
                </a:lnTo>
                <a:lnTo>
                  <a:pt x="667359" y="279400"/>
                </a:lnTo>
                <a:lnTo>
                  <a:pt x="697064" y="279400"/>
                </a:lnTo>
                <a:lnTo>
                  <a:pt x="704011" y="88900"/>
                </a:lnTo>
                <a:lnTo>
                  <a:pt x="704240" y="76200"/>
                </a:lnTo>
                <a:lnTo>
                  <a:pt x="896523" y="76200"/>
                </a:lnTo>
                <a:lnTo>
                  <a:pt x="782483" y="63500"/>
                </a:lnTo>
                <a:close/>
              </a:path>
              <a:path w="1010919" h="1917700">
                <a:moveTo>
                  <a:pt x="313893" y="38100"/>
                </a:moveTo>
                <a:lnTo>
                  <a:pt x="279031" y="38100"/>
                </a:lnTo>
                <a:lnTo>
                  <a:pt x="271056" y="266700"/>
                </a:lnTo>
                <a:lnTo>
                  <a:pt x="356666" y="266700"/>
                </a:lnTo>
                <a:lnTo>
                  <a:pt x="306349" y="254000"/>
                </a:lnTo>
                <a:lnTo>
                  <a:pt x="313893" y="38100"/>
                </a:lnTo>
                <a:close/>
              </a:path>
              <a:path w="1010919" h="1917700">
                <a:moveTo>
                  <a:pt x="391477" y="38100"/>
                </a:moveTo>
                <a:lnTo>
                  <a:pt x="364515" y="38100"/>
                </a:lnTo>
                <a:lnTo>
                  <a:pt x="356666" y="266700"/>
                </a:lnTo>
                <a:lnTo>
                  <a:pt x="434187" y="266700"/>
                </a:lnTo>
                <a:lnTo>
                  <a:pt x="383959" y="254000"/>
                </a:lnTo>
                <a:lnTo>
                  <a:pt x="391477" y="38100"/>
                </a:lnTo>
                <a:close/>
              </a:path>
              <a:path w="1010919" h="1917700">
                <a:moveTo>
                  <a:pt x="554402" y="38100"/>
                </a:moveTo>
                <a:lnTo>
                  <a:pt x="442010" y="38100"/>
                </a:lnTo>
                <a:lnTo>
                  <a:pt x="434187" y="266700"/>
                </a:lnTo>
                <a:lnTo>
                  <a:pt x="462658" y="266700"/>
                </a:lnTo>
                <a:lnTo>
                  <a:pt x="469519" y="63500"/>
                </a:lnTo>
                <a:lnTo>
                  <a:pt x="782483" y="63500"/>
                </a:lnTo>
                <a:lnTo>
                  <a:pt x="554402" y="38100"/>
                </a:lnTo>
                <a:close/>
              </a:path>
              <a:path w="1010919" h="1917700">
                <a:moveTo>
                  <a:pt x="901128" y="76200"/>
                </a:moveTo>
                <a:lnTo>
                  <a:pt x="896523" y="76200"/>
                </a:lnTo>
                <a:lnTo>
                  <a:pt x="901111" y="76710"/>
                </a:lnTo>
                <a:lnTo>
                  <a:pt x="901128" y="76200"/>
                </a:lnTo>
                <a:close/>
              </a:path>
            </a:pathLst>
          </a:custGeom>
          <a:solidFill>
            <a:srgbClr val="10793E"/>
          </a:solidFill>
        </p:spPr>
        <p:txBody>
          <a:bodyPr wrap="square" lIns="0" tIns="0" rIns="0" bIns="0" rtlCol="0"/>
          <a:lstStyle/>
          <a:p>
            <a:endParaRPr sz="2142"/>
          </a:p>
        </p:txBody>
      </p:sp>
      <p:sp>
        <p:nvSpPr>
          <p:cNvPr id="262" name="object 262"/>
          <p:cNvSpPr/>
          <p:nvPr/>
        </p:nvSpPr>
        <p:spPr>
          <a:xfrm>
            <a:off x="5" y="3270235"/>
            <a:ext cx="1173085" cy="2237873"/>
          </a:xfrm>
          <a:custGeom>
            <a:avLst/>
            <a:gdLst/>
            <a:ahLst/>
            <a:cxnLst/>
            <a:rect l="l" t="t" r="r" b="b"/>
            <a:pathLst>
              <a:path w="1024890" h="1955164">
                <a:moveTo>
                  <a:pt x="336663" y="13779"/>
                </a:moveTo>
                <a:lnTo>
                  <a:pt x="212280" y="13779"/>
                </a:lnTo>
                <a:lnTo>
                  <a:pt x="1010564" y="102476"/>
                </a:lnTo>
                <a:lnTo>
                  <a:pt x="973556" y="1715998"/>
                </a:lnTo>
                <a:lnTo>
                  <a:pt x="0" y="1940661"/>
                </a:lnTo>
                <a:lnTo>
                  <a:pt x="0" y="1954758"/>
                </a:lnTo>
                <a:lnTo>
                  <a:pt x="987044" y="1726984"/>
                </a:lnTo>
                <a:lnTo>
                  <a:pt x="1024585" y="90208"/>
                </a:lnTo>
                <a:lnTo>
                  <a:pt x="336663" y="13779"/>
                </a:lnTo>
                <a:close/>
              </a:path>
              <a:path w="1024890" h="1955164">
                <a:moveTo>
                  <a:pt x="212636" y="0"/>
                </a:moveTo>
                <a:lnTo>
                  <a:pt x="0" y="12687"/>
                </a:lnTo>
                <a:lnTo>
                  <a:pt x="0" y="26454"/>
                </a:lnTo>
                <a:lnTo>
                  <a:pt x="212280" y="13779"/>
                </a:lnTo>
                <a:lnTo>
                  <a:pt x="336663" y="13779"/>
                </a:lnTo>
                <a:lnTo>
                  <a:pt x="212636" y="0"/>
                </a:lnTo>
                <a:close/>
              </a:path>
            </a:pathLst>
          </a:custGeom>
          <a:solidFill>
            <a:srgbClr val="298540"/>
          </a:solidFill>
        </p:spPr>
        <p:txBody>
          <a:bodyPr wrap="square" lIns="0" tIns="0" rIns="0" bIns="0" rtlCol="0"/>
          <a:lstStyle/>
          <a:p>
            <a:endParaRPr sz="2142"/>
          </a:p>
        </p:txBody>
      </p:sp>
      <p:sp>
        <p:nvSpPr>
          <p:cNvPr id="263" name="object 263"/>
          <p:cNvSpPr/>
          <p:nvPr/>
        </p:nvSpPr>
        <p:spPr>
          <a:xfrm>
            <a:off x="1" y="3312927"/>
            <a:ext cx="1112137" cy="2105753"/>
          </a:xfrm>
          <a:prstGeom prst="rect">
            <a:avLst/>
          </a:prstGeom>
          <a:blipFill>
            <a:blip r:embed="rId89" cstate="print"/>
            <a:stretch>
              <a:fillRect/>
            </a:stretch>
          </a:blipFill>
        </p:spPr>
        <p:txBody>
          <a:bodyPr wrap="square" lIns="0" tIns="0" rIns="0" bIns="0" rtlCol="0"/>
          <a:lstStyle/>
          <a:p>
            <a:endParaRPr sz="2142"/>
          </a:p>
        </p:txBody>
      </p:sp>
      <p:sp>
        <p:nvSpPr>
          <p:cNvPr id="264" name="object 264"/>
          <p:cNvSpPr/>
          <p:nvPr/>
        </p:nvSpPr>
        <p:spPr>
          <a:xfrm>
            <a:off x="-3" y="6382032"/>
            <a:ext cx="1080778" cy="1104764"/>
          </a:xfrm>
          <a:custGeom>
            <a:avLst/>
            <a:gdLst/>
            <a:ahLst/>
            <a:cxnLst/>
            <a:rect l="l" t="t" r="r" b="b"/>
            <a:pathLst>
              <a:path w="944244" h="965200">
                <a:moveTo>
                  <a:pt x="462305" y="379387"/>
                </a:moveTo>
                <a:lnTo>
                  <a:pt x="0" y="598474"/>
                </a:lnTo>
                <a:lnTo>
                  <a:pt x="0" y="964857"/>
                </a:lnTo>
                <a:lnTo>
                  <a:pt x="34239" y="964857"/>
                </a:lnTo>
                <a:lnTo>
                  <a:pt x="26593" y="586181"/>
                </a:lnTo>
                <a:lnTo>
                  <a:pt x="118579" y="546760"/>
                </a:lnTo>
                <a:lnTo>
                  <a:pt x="136466" y="546760"/>
                </a:lnTo>
                <a:lnTo>
                  <a:pt x="136258" y="536219"/>
                </a:lnTo>
                <a:lnTo>
                  <a:pt x="226314" y="497573"/>
                </a:lnTo>
                <a:lnTo>
                  <a:pt x="246227" y="497573"/>
                </a:lnTo>
                <a:lnTo>
                  <a:pt x="246113" y="491693"/>
                </a:lnTo>
                <a:lnTo>
                  <a:pt x="333006" y="454329"/>
                </a:lnTo>
                <a:lnTo>
                  <a:pt x="349362" y="454329"/>
                </a:lnTo>
                <a:lnTo>
                  <a:pt x="349161" y="444741"/>
                </a:lnTo>
                <a:lnTo>
                  <a:pt x="434238" y="408101"/>
                </a:lnTo>
                <a:lnTo>
                  <a:pt x="462883" y="408101"/>
                </a:lnTo>
                <a:lnTo>
                  <a:pt x="462305" y="379387"/>
                </a:lnTo>
                <a:close/>
              </a:path>
              <a:path w="944244" h="965200">
                <a:moveTo>
                  <a:pt x="136466" y="546760"/>
                </a:moveTo>
                <a:lnTo>
                  <a:pt x="118579" y="546760"/>
                </a:lnTo>
                <a:lnTo>
                  <a:pt x="122453" y="922718"/>
                </a:lnTo>
                <a:lnTo>
                  <a:pt x="45846" y="964857"/>
                </a:lnTo>
                <a:lnTo>
                  <a:pt x="77127" y="964857"/>
                </a:lnTo>
                <a:lnTo>
                  <a:pt x="169800" y="912571"/>
                </a:lnTo>
                <a:lnTo>
                  <a:pt x="143852" y="912571"/>
                </a:lnTo>
                <a:lnTo>
                  <a:pt x="136466" y="546760"/>
                </a:lnTo>
                <a:close/>
              </a:path>
              <a:path w="944244" h="965200">
                <a:moveTo>
                  <a:pt x="943622" y="496201"/>
                </a:moveTo>
                <a:lnTo>
                  <a:pt x="937691" y="516966"/>
                </a:lnTo>
                <a:lnTo>
                  <a:pt x="156184" y="964857"/>
                </a:lnTo>
                <a:lnTo>
                  <a:pt x="349250" y="964857"/>
                </a:lnTo>
                <a:lnTo>
                  <a:pt x="943622" y="609142"/>
                </a:lnTo>
                <a:lnTo>
                  <a:pt x="943622" y="496201"/>
                </a:lnTo>
                <a:close/>
              </a:path>
              <a:path w="944244" h="965200">
                <a:moveTo>
                  <a:pt x="246227" y="497573"/>
                </a:moveTo>
                <a:lnTo>
                  <a:pt x="226314" y="497573"/>
                </a:lnTo>
                <a:lnTo>
                  <a:pt x="230098" y="865060"/>
                </a:lnTo>
                <a:lnTo>
                  <a:pt x="143852" y="912571"/>
                </a:lnTo>
                <a:lnTo>
                  <a:pt x="169800" y="912571"/>
                </a:lnTo>
                <a:lnTo>
                  <a:pt x="273863" y="853859"/>
                </a:lnTo>
                <a:lnTo>
                  <a:pt x="253403" y="853859"/>
                </a:lnTo>
                <a:lnTo>
                  <a:pt x="246227" y="497573"/>
                </a:lnTo>
                <a:close/>
              </a:path>
              <a:path w="944244" h="965200">
                <a:moveTo>
                  <a:pt x="349362" y="454329"/>
                </a:moveTo>
                <a:lnTo>
                  <a:pt x="333006" y="454329"/>
                </a:lnTo>
                <a:lnTo>
                  <a:pt x="336638" y="807923"/>
                </a:lnTo>
                <a:lnTo>
                  <a:pt x="253403" y="853859"/>
                </a:lnTo>
                <a:lnTo>
                  <a:pt x="273863" y="853859"/>
                </a:lnTo>
                <a:lnTo>
                  <a:pt x="371466" y="798791"/>
                </a:lnTo>
                <a:lnTo>
                  <a:pt x="356285" y="798791"/>
                </a:lnTo>
                <a:lnTo>
                  <a:pt x="349362" y="454329"/>
                </a:lnTo>
                <a:close/>
              </a:path>
              <a:path w="944244" h="965200">
                <a:moveTo>
                  <a:pt x="462883" y="408101"/>
                </a:moveTo>
                <a:lnTo>
                  <a:pt x="434238" y="408101"/>
                </a:lnTo>
                <a:lnTo>
                  <a:pt x="437794" y="753745"/>
                </a:lnTo>
                <a:lnTo>
                  <a:pt x="356285" y="798791"/>
                </a:lnTo>
                <a:lnTo>
                  <a:pt x="371466" y="798791"/>
                </a:lnTo>
                <a:lnTo>
                  <a:pt x="491849" y="730872"/>
                </a:lnTo>
                <a:lnTo>
                  <a:pt x="469366" y="730872"/>
                </a:lnTo>
                <a:lnTo>
                  <a:pt x="462883" y="408101"/>
                </a:lnTo>
                <a:close/>
              </a:path>
              <a:path w="944244" h="965200">
                <a:moveTo>
                  <a:pt x="562510" y="342709"/>
                </a:moveTo>
                <a:lnTo>
                  <a:pt x="546862" y="342709"/>
                </a:lnTo>
                <a:lnTo>
                  <a:pt x="550379" y="686066"/>
                </a:lnTo>
                <a:lnTo>
                  <a:pt x="469366" y="730872"/>
                </a:lnTo>
                <a:lnTo>
                  <a:pt x="491849" y="730872"/>
                </a:lnTo>
                <a:lnTo>
                  <a:pt x="586615" y="677405"/>
                </a:lnTo>
                <a:lnTo>
                  <a:pt x="569226" y="677405"/>
                </a:lnTo>
                <a:lnTo>
                  <a:pt x="562510" y="342709"/>
                </a:lnTo>
                <a:close/>
              </a:path>
              <a:path w="944244" h="965200">
                <a:moveTo>
                  <a:pt x="662627" y="297840"/>
                </a:moveTo>
                <a:lnTo>
                  <a:pt x="645134" y="297840"/>
                </a:lnTo>
                <a:lnTo>
                  <a:pt x="648563" y="633476"/>
                </a:lnTo>
                <a:lnTo>
                  <a:pt x="569226" y="677405"/>
                </a:lnTo>
                <a:lnTo>
                  <a:pt x="586615" y="677405"/>
                </a:lnTo>
                <a:lnTo>
                  <a:pt x="681517" y="623862"/>
                </a:lnTo>
                <a:lnTo>
                  <a:pt x="669150" y="623862"/>
                </a:lnTo>
                <a:lnTo>
                  <a:pt x="662627" y="297840"/>
                </a:lnTo>
                <a:close/>
              </a:path>
              <a:path w="944244" h="965200">
                <a:moveTo>
                  <a:pt x="756701" y="258394"/>
                </a:moveTo>
                <a:lnTo>
                  <a:pt x="742442" y="258394"/>
                </a:lnTo>
                <a:lnTo>
                  <a:pt x="745744" y="581355"/>
                </a:lnTo>
                <a:lnTo>
                  <a:pt x="669150" y="623862"/>
                </a:lnTo>
                <a:lnTo>
                  <a:pt x="681517" y="623862"/>
                </a:lnTo>
                <a:lnTo>
                  <a:pt x="770544" y="573633"/>
                </a:lnTo>
                <a:lnTo>
                  <a:pt x="763003" y="573633"/>
                </a:lnTo>
                <a:lnTo>
                  <a:pt x="756701" y="258394"/>
                </a:lnTo>
                <a:close/>
              </a:path>
              <a:path w="944244" h="965200">
                <a:moveTo>
                  <a:pt x="857612" y="216230"/>
                </a:moveTo>
                <a:lnTo>
                  <a:pt x="834783" y="216230"/>
                </a:lnTo>
                <a:lnTo>
                  <a:pt x="838009" y="531939"/>
                </a:lnTo>
                <a:lnTo>
                  <a:pt x="763003" y="573633"/>
                </a:lnTo>
                <a:lnTo>
                  <a:pt x="770544" y="573633"/>
                </a:lnTo>
                <a:lnTo>
                  <a:pt x="881607" y="510971"/>
                </a:lnTo>
                <a:lnTo>
                  <a:pt x="863485" y="510971"/>
                </a:lnTo>
                <a:lnTo>
                  <a:pt x="857612" y="216230"/>
                </a:lnTo>
                <a:close/>
              </a:path>
              <a:path w="944244" h="965200">
                <a:moveTo>
                  <a:pt x="863612" y="0"/>
                </a:moveTo>
                <a:lnTo>
                  <a:pt x="940739" y="13093"/>
                </a:lnTo>
                <a:lnTo>
                  <a:pt x="897813" y="37630"/>
                </a:lnTo>
                <a:lnTo>
                  <a:pt x="0" y="486524"/>
                </a:lnTo>
                <a:lnTo>
                  <a:pt x="0" y="553808"/>
                </a:lnTo>
                <a:lnTo>
                  <a:pt x="933310" y="120497"/>
                </a:lnTo>
                <a:lnTo>
                  <a:pt x="943622" y="120497"/>
                </a:lnTo>
                <a:lnTo>
                  <a:pt x="943622" y="11429"/>
                </a:lnTo>
                <a:lnTo>
                  <a:pt x="863612" y="0"/>
                </a:lnTo>
                <a:close/>
              </a:path>
              <a:path w="944244" h="965200">
                <a:moveTo>
                  <a:pt x="943622" y="173253"/>
                </a:moveTo>
                <a:lnTo>
                  <a:pt x="931621" y="173253"/>
                </a:lnTo>
                <a:lnTo>
                  <a:pt x="934643" y="471258"/>
                </a:lnTo>
                <a:lnTo>
                  <a:pt x="863485" y="510971"/>
                </a:lnTo>
                <a:lnTo>
                  <a:pt x="881607" y="510971"/>
                </a:lnTo>
                <a:lnTo>
                  <a:pt x="943622" y="475983"/>
                </a:lnTo>
                <a:lnTo>
                  <a:pt x="943622" y="173253"/>
                </a:lnTo>
                <a:close/>
              </a:path>
              <a:path w="944244" h="965200">
                <a:moveTo>
                  <a:pt x="943622" y="120497"/>
                </a:moveTo>
                <a:lnTo>
                  <a:pt x="933310" y="120497"/>
                </a:lnTo>
                <a:lnTo>
                  <a:pt x="926846" y="159232"/>
                </a:lnTo>
                <a:lnTo>
                  <a:pt x="468045" y="376669"/>
                </a:lnTo>
                <a:lnTo>
                  <a:pt x="546862" y="342709"/>
                </a:lnTo>
                <a:lnTo>
                  <a:pt x="562510" y="342709"/>
                </a:lnTo>
                <a:lnTo>
                  <a:pt x="562330" y="333565"/>
                </a:lnTo>
                <a:lnTo>
                  <a:pt x="645134" y="297840"/>
                </a:lnTo>
                <a:lnTo>
                  <a:pt x="662627" y="297840"/>
                </a:lnTo>
                <a:lnTo>
                  <a:pt x="662533" y="292963"/>
                </a:lnTo>
                <a:lnTo>
                  <a:pt x="742442" y="258394"/>
                </a:lnTo>
                <a:lnTo>
                  <a:pt x="756701" y="258394"/>
                </a:lnTo>
                <a:lnTo>
                  <a:pt x="756539" y="250126"/>
                </a:lnTo>
                <a:lnTo>
                  <a:pt x="834783" y="216230"/>
                </a:lnTo>
                <a:lnTo>
                  <a:pt x="857612" y="216230"/>
                </a:lnTo>
                <a:lnTo>
                  <a:pt x="857402" y="205536"/>
                </a:lnTo>
                <a:lnTo>
                  <a:pt x="931621" y="173253"/>
                </a:lnTo>
                <a:lnTo>
                  <a:pt x="943622" y="173253"/>
                </a:lnTo>
                <a:lnTo>
                  <a:pt x="943622" y="120497"/>
                </a:lnTo>
                <a:close/>
              </a:path>
              <a:path w="944244" h="965200">
                <a:moveTo>
                  <a:pt x="627951" y="23241"/>
                </a:moveTo>
                <a:lnTo>
                  <a:pt x="0" y="335699"/>
                </a:lnTo>
                <a:lnTo>
                  <a:pt x="0" y="338772"/>
                </a:lnTo>
                <a:lnTo>
                  <a:pt x="627951" y="23241"/>
                </a:lnTo>
                <a:close/>
              </a:path>
            </a:pathLst>
          </a:custGeom>
          <a:solidFill>
            <a:srgbClr val="10793E"/>
          </a:solidFill>
        </p:spPr>
        <p:txBody>
          <a:bodyPr wrap="square" lIns="0" tIns="0" rIns="0" bIns="0" rtlCol="0"/>
          <a:lstStyle/>
          <a:p>
            <a:endParaRPr sz="2142"/>
          </a:p>
        </p:txBody>
      </p:sp>
      <p:sp>
        <p:nvSpPr>
          <p:cNvPr id="265" name="object 265"/>
          <p:cNvSpPr/>
          <p:nvPr/>
        </p:nvSpPr>
        <p:spPr>
          <a:xfrm>
            <a:off x="-3" y="6341773"/>
            <a:ext cx="1096042" cy="1144739"/>
          </a:xfrm>
          <a:custGeom>
            <a:avLst/>
            <a:gdLst/>
            <a:ahLst/>
            <a:cxnLst/>
            <a:rect l="l" t="t" r="r" b="b"/>
            <a:pathLst>
              <a:path w="957580" h="1000125">
                <a:moveTo>
                  <a:pt x="957351" y="507276"/>
                </a:moveTo>
                <a:lnTo>
                  <a:pt x="950506" y="507276"/>
                </a:lnTo>
                <a:lnTo>
                  <a:pt x="943622" y="531368"/>
                </a:lnTo>
                <a:lnTo>
                  <a:pt x="943622" y="644321"/>
                </a:lnTo>
                <a:lnTo>
                  <a:pt x="349250" y="1000036"/>
                </a:lnTo>
                <a:lnTo>
                  <a:pt x="375996" y="1000036"/>
                </a:lnTo>
                <a:lnTo>
                  <a:pt x="957351" y="652106"/>
                </a:lnTo>
                <a:lnTo>
                  <a:pt x="957351" y="507276"/>
                </a:lnTo>
                <a:close/>
              </a:path>
              <a:path w="957580" h="1000125">
                <a:moveTo>
                  <a:pt x="792467" y="11137"/>
                </a:moveTo>
                <a:lnTo>
                  <a:pt x="722045" y="11137"/>
                </a:lnTo>
                <a:lnTo>
                  <a:pt x="863612" y="35179"/>
                </a:lnTo>
                <a:lnTo>
                  <a:pt x="943622" y="46609"/>
                </a:lnTo>
                <a:lnTo>
                  <a:pt x="943622" y="511162"/>
                </a:lnTo>
                <a:lnTo>
                  <a:pt x="950506" y="507276"/>
                </a:lnTo>
                <a:lnTo>
                  <a:pt x="957351" y="507276"/>
                </a:lnTo>
                <a:lnTo>
                  <a:pt x="957351" y="34696"/>
                </a:lnTo>
                <a:lnTo>
                  <a:pt x="792467" y="11137"/>
                </a:lnTo>
                <a:close/>
              </a:path>
              <a:path w="957580" h="1000125">
                <a:moveTo>
                  <a:pt x="714514" y="0"/>
                </a:moveTo>
                <a:lnTo>
                  <a:pt x="0" y="355536"/>
                </a:lnTo>
                <a:lnTo>
                  <a:pt x="0" y="370878"/>
                </a:lnTo>
                <a:lnTo>
                  <a:pt x="722045" y="11137"/>
                </a:lnTo>
                <a:lnTo>
                  <a:pt x="792467" y="11137"/>
                </a:lnTo>
                <a:lnTo>
                  <a:pt x="714514" y="0"/>
                </a:lnTo>
                <a:close/>
              </a:path>
            </a:pathLst>
          </a:custGeom>
          <a:solidFill>
            <a:srgbClr val="298540"/>
          </a:solidFill>
        </p:spPr>
        <p:txBody>
          <a:bodyPr wrap="square" lIns="0" tIns="0" rIns="0" bIns="0" rtlCol="0"/>
          <a:lstStyle/>
          <a:p>
            <a:endParaRPr sz="2142"/>
          </a:p>
        </p:txBody>
      </p:sp>
      <p:sp>
        <p:nvSpPr>
          <p:cNvPr id="266" name="object 266"/>
          <p:cNvSpPr/>
          <p:nvPr/>
        </p:nvSpPr>
        <p:spPr>
          <a:xfrm>
            <a:off x="6" y="6370878"/>
            <a:ext cx="1031356" cy="550928"/>
          </a:xfrm>
          <a:custGeom>
            <a:avLst/>
            <a:gdLst/>
            <a:ahLst/>
            <a:cxnLst/>
            <a:rect l="l" t="t" r="r" b="b"/>
            <a:pathLst>
              <a:path w="901065" h="481329">
                <a:moveTo>
                  <a:pt x="724179" y="0"/>
                </a:moveTo>
                <a:lnTo>
                  <a:pt x="0" y="363893"/>
                </a:lnTo>
                <a:lnTo>
                  <a:pt x="0" y="480923"/>
                </a:lnTo>
                <a:lnTo>
                  <a:pt x="891324" y="35255"/>
                </a:lnTo>
                <a:lnTo>
                  <a:pt x="900595" y="29959"/>
                </a:lnTo>
                <a:lnTo>
                  <a:pt x="724179" y="0"/>
                </a:lnTo>
                <a:close/>
              </a:path>
            </a:pathLst>
          </a:custGeom>
          <a:solidFill>
            <a:srgbClr val="10793E"/>
          </a:solidFill>
        </p:spPr>
        <p:txBody>
          <a:bodyPr wrap="square" lIns="0" tIns="0" rIns="0" bIns="0" rtlCol="0"/>
          <a:lstStyle/>
          <a:p>
            <a:endParaRPr sz="2142"/>
          </a:p>
        </p:txBody>
      </p:sp>
      <p:sp>
        <p:nvSpPr>
          <p:cNvPr id="267" name="object 267"/>
          <p:cNvSpPr/>
          <p:nvPr/>
        </p:nvSpPr>
        <p:spPr>
          <a:xfrm>
            <a:off x="-6" y="6354515"/>
            <a:ext cx="1077144" cy="585089"/>
          </a:xfrm>
          <a:custGeom>
            <a:avLst/>
            <a:gdLst/>
            <a:ahLst/>
            <a:cxnLst/>
            <a:rect l="l" t="t" r="r" b="b"/>
            <a:pathLst>
              <a:path w="941069" h="511175">
                <a:moveTo>
                  <a:pt x="806262" y="14300"/>
                </a:moveTo>
                <a:lnTo>
                  <a:pt x="724192" y="14300"/>
                </a:lnTo>
                <a:lnTo>
                  <a:pt x="900595" y="44259"/>
                </a:lnTo>
                <a:lnTo>
                  <a:pt x="891336" y="49542"/>
                </a:lnTo>
                <a:lnTo>
                  <a:pt x="0" y="495211"/>
                </a:lnTo>
                <a:lnTo>
                  <a:pt x="0" y="510565"/>
                </a:lnTo>
                <a:lnTo>
                  <a:pt x="897813" y="61671"/>
                </a:lnTo>
                <a:lnTo>
                  <a:pt x="940739" y="37134"/>
                </a:lnTo>
                <a:lnTo>
                  <a:pt x="806262" y="14300"/>
                </a:lnTo>
                <a:close/>
              </a:path>
              <a:path w="941069" h="511175">
                <a:moveTo>
                  <a:pt x="722045" y="0"/>
                </a:moveTo>
                <a:lnTo>
                  <a:pt x="0" y="362813"/>
                </a:lnTo>
                <a:lnTo>
                  <a:pt x="0" y="378193"/>
                </a:lnTo>
                <a:lnTo>
                  <a:pt x="724192" y="14300"/>
                </a:lnTo>
                <a:lnTo>
                  <a:pt x="806262" y="14300"/>
                </a:lnTo>
                <a:lnTo>
                  <a:pt x="722045" y="0"/>
                </a:lnTo>
                <a:close/>
              </a:path>
            </a:pathLst>
          </a:custGeom>
          <a:solidFill>
            <a:srgbClr val="298540"/>
          </a:solidFill>
        </p:spPr>
        <p:txBody>
          <a:bodyPr wrap="square" lIns="0" tIns="0" rIns="0" bIns="0" rtlCol="0"/>
          <a:lstStyle/>
          <a:p>
            <a:endParaRPr sz="2142"/>
          </a:p>
        </p:txBody>
      </p:sp>
      <p:sp>
        <p:nvSpPr>
          <p:cNvPr id="268" name="object 268"/>
          <p:cNvSpPr/>
          <p:nvPr/>
        </p:nvSpPr>
        <p:spPr>
          <a:xfrm>
            <a:off x="-1" y="6546758"/>
            <a:ext cx="1048071" cy="502958"/>
          </a:xfrm>
          <a:custGeom>
            <a:avLst/>
            <a:gdLst/>
            <a:ahLst/>
            <a:cxnLst/>
            <a:rect l="l" t="t" r="r" b="b"/>
            <a:pathLst>
              <a:path w="915669" h="439420">
                <a:moveTo>
                  <a:pt x="915479" y="0"/>
                </a:moveTo>
                <a:lnTo>
                  <a:pt x="0" y="425043"/>
                </a:lnTo>
                <a:lnTo>
                  <a:pt x="0" y="439356"/>
                </a:lnTo>
                <a:lnTo>
                  <a:pt x="914476" y="5981"/>
                </a:lnTo>
                <a:lnTo>
                  <a:pt x="915479" y="0"/>
                </a:lnTo>
                <a:close/>
              </a:path>
            </a:pathLst>
          </a:custGeom>
          <a:solidFill>
            <a:srgbClr val="10793E"/>
          </a:solidFill>
        </p:spPr>
        <p:txBody>
          <a:bodyPr wrap="square" lIns="0" tIns="0" rIns="0" bIns="0" rtlCol="0"/>
          <a:lstStyle/>
          <a:p>
            <a:endParaRPr sz="2142"/>
          </a:p>
        </p:txBody>
      </p:sp>
      <p:sp>
        <p:nvSpPr>
          <p:cNvPr id="269" name="object 269"/>
          <p:cNvSpPr/>
          <p:nvPr/>
        </p:nvSpPr>
        <p:spPr>
          <a:xfrm>
            <a:off x="7" y="6519952"/>
            <a:ext cx="1068423" cy="547294"/>
          </a:xfrm>
          <a:custGeom>
            <a:avLst/>
            <a:gdLst/>
            <a:ahLst/>
            <a:cxnLst/>
            <a:rect l="l" t="t" r="r" b="b"/>
            <a:pathLst>
              <a:path w="933450" h="478154">
                <a:moveTo>
                  <a:pt x="929398" y="23418"/>
                </a:moveTo>
                <a:lnTo>
                  <a:pt x="915466" y="23418"/>
                </a:lnTo>
                <a:lnTo>
                  <a:pt x="914476" y="29400"/>
                </a:lnTo>
                <a:lnTo>
                  <a:pt x="0" y="462775"/>
                </a:lnTo>
                <a:lnTo>
                  <a:pt x="0" y="477977"/>
                </a:lnTo>
                <a:lnTo>
                  <a:pt x="462292" y="258889"/>
                </a:lnTo>
                <a:lnTo>
                  <a:pt x="462292" y="258648"/>
                </a:lnTo>
                <a:lnTo>
                  <a:pt x="468033" y="256171"/>
                </a:lnTo>
                <a:lnTo>
                  <a:pt x="926845" y="38747"/>
                </a:lnTo>
                <a:lnTo>
                  <a:pt x="929398" y="23418"/>
                </a:lnTo>
                <a:close/>
              </a:path>
              <a:path w="933450" h="478154">
                <a:moveTo>
                  <a:pt x="933297" y="0"/>
                </a:moveTo>
                <a:lnTo>
                  <a:pt x="0" y="433324"/>
                </a:lnTo>
                <a:lnTo>
                  <a:pt x="0" y="448462"/>
                </a:lnTo>
                <a:lnTo>
                  <a:pt x="915466" y="23418"/>
                </a:lnTo>
                <a:lnTo>
                  <a:pt x="929398" y="23418"/>
                </a:lnTo>
                <a:lnTo>
                  <a:pt x="933297" y="0"/>
                </a:lnTo>
                <a:close/>
              </a:path>
            </a:pathLst>
          </a:custGeom>
          <a:solidFill>
            <a:srgbClr val="298540"/>
          </a:solidFill>
        </p:spPr>
        <p:txBody>
          <a:bodyPr wrap="square" lIns="0" tIns="0" rIns="0" bIns="0" rtlCol="0"/>
          <a:lstStyle/>
          <a:p>
            <a:endParaRPr sz="2142"/>
          </a:p>
        </p:txBody>
      </p:sp>
      <p:sp>
        <p:nvSpPr>
          <p:cNvPr id="270" name="object 270"/>
          <p:cNvSpPr/>
          <p:nvPr/>
        </p:nvSpPr>
        <p:spPr>
          <a:xfrm>
            <a:off x="120270" y="6954916"/>
            <a:ext cx="942683" cy="532031"/>
          </a:xfrm>
          <a:custGeom>
            <a:avLst/>
            <a:gdLst/>
            <a:ahLst/>
            <a:cxnLst/>
            <a:rect l="l" t="t" r="r" b="b"/>
            <a:pathLst>
              <a:path w="823594" h="464820">
                <a:moveTo>
                  <a:pt x="823023" y="0"/>
                </a:moveTo>
                <a:lnTo>
                  <a:pt x="0" y="464350"/>
                </a:lnTo>
                <a:lnTo>
                  <a:pt x="23495" y="464350"/>
                </a:lnTo>
                <a:lnTo>
                  <a:pt x="820928" y="7315"/>
                </a:lnTo>
                <a:lnTo>
                  <a:pt x="823023" y="0"/>
                </a:lnTo>
                <a:close/>
              </a:path>
            </a:pathLst>
          </a:custGeom>
          <a:solidFill>
            <a:srgbClr val="10793E"/>
          </a:solidFill>
        </p:spPr>
        <p:txBody>
          <a:bodyPr wrap="square" lIns="0" tIns="0" rIns="0" bIns="0" rtlCol="0"/>
          <a:lstStyle/>
          <a:p>
            <a:endParaRPr sz="2142"/>
          </a:p>
        </p:txBody>
      </p:sp>
      <p:sp>
        <p:nvSpPr>
          <p:cNvPr id="271" name="object 271"/>
          <p:cNvSpPr/>
          <p:nvPr/>
        </p:nvSpPr>
        <p:spPr>
          <a:xfrm>
            <a:off x="88273" y="6922399"/>
            <a:ext cx="1000102" cy="564010"/>
          </a:xfrm>
          <a:custGeom>
            <a:avLst/>
            <a:gdLst/>
            <a:ahLst/>
            <a:cxnLst/>
            <a:rect l="l" t="t" r="r" b="b"/>
            <a:pathLst>
              <a:path w="873760" h="492760">
                <a:moveTo>
                  <a:pt x="873379" y="0"/>
                </a:moveTo>
                <a:lnTo>
                  <a:pt x="0" y="492759"/>
                </a:lnTo>
                <a:lnTo>
                  <a:pt x="27952" y="492759"/>
                </a:lnTo>
                <a:lnTo>
                  <a:pt x="850976" y="28409"/>
                </a:lnTo>
                <a:lnTo>
                  <a:pt x="865265" y="28409"/>
                </a:lnTo>
                <a:lnTo>
                  <a:pt x="873379" y="0"/>
                </a:lnTo>
                <a:close/>
              </a:path>
              <a:path w="873760" h="492760">
                <a:moveTo>
                  <a:pt x="865265" y="28409"/>
                </a:moveTo>
                <a:lnTo>
                  <a:pt x="850976" y="28409"/>
                </a:lnTo>
                <a:lnTo>
                  <a:pt x="848893" y="35725"/>
                </a:lnTo>
                <a:lnTo>
                  <a:pt x="51447" y="492759"/>
                </a:lnTo>
                <a:lnTo>
                  <a:pt x="79070" y="492759"/>
                </a:lnTo>
                <a:lnTo>
                  <a:pt x="860564" y="44869"/>
                </a:lnTo>
                <a:lnTo>
                  <a:pt x="865265" y="28409"/>
                </a:lnTo>
                <a:close/>
              </a:path>
            </a:pathLst>
          </a:custGeom>
          <a:solidFill>
            <a:srgbClr val="298540"/>
          </a:solidFill>
        </p:spPr>
        <p:txBody>
          <a:bodyPr wrap="square" lIns="0" tIns="0" rIns="0" bIns="0" rtlCol="0"/>
          <a:lstStyle/>
          <a:p>
            <a:endParaRPr sz="2142"/>
          </a:p>
        </p:txBody>
      </p:sp>
      <p:sp>
        <p:nvSpPr>
          <p:cNvPr id="272" name="object 272"/>
          <p:cNvSpPr/>
          <p:nvPr/>
        </p:nvSpPr>
        <p:spPr>
          <a:xfrm>
            <a:off x="46362" y="7031585"/>
            <a:ext cx="78496" cy="436091"/>
          </a:xfrm>
          <a:custGeom>
            <a:avLst/>
            <a:gdLst/>
            <a:ahLst/>
            <a:cxnLst/>
            <a:rect l="l" t="t" r="r" b="b"/>
            <a:pathLst>
              <a:path w="68580" h="381000">
                <a:moveTo>
                  <a:pt x="64554" y="0"/>
                </a:moveTo>
                <a:lnTo>
                  <a:pt x="0" y="27673"/>
                </a:lnTo>
                <a:lnTo>
                  <a:pt x="7137" y="380707"/>
                </a:lnTo>
                <a:lnTo>
                  <a:pt x="68135" y="347154"/>
                </a:lnTo>
                <a:lnTo>
                  <a:pt x="64554" y="0"/>
                </a:lnTo>
                <a:close/>
              </a:path>
            </a:pathLst>
          </a:custGeom>
          <a:solidFill>
            <a:srgbClr val="10793E"/>
          </a:solidFill>
        </p:spPr>
        <p:txBody>
          <a:bodyPr wrap="square" lIns="0" tIns="0" rIns="0" bIns="0" rtlCol="0"/>
          <a:lstStyle/>
          <a:p>
            <a:endParaRPr sz="2142"/>
          </a:p>
        </p:txBody>
      </p:sp>
      <p:sp>
        <p:nvSpPr>
          <p:cNvPr id="273" name="object 273"/>
          <p:cNvSpPr/>
          <p:nvPr/>
        </p:nvSpPr>
        <p:spPr>
          <a:xfrm>
            <a:off x="30424" y="7007847"/>
            <a:ext cx="109750" cy="478973"/>
          </a:xfrm>
          <a:custGeom>
            <a:avLst/>
            <a:gdLst/>
            <a:ahLst/>
            <a:cxnLst/>
            <a:rect l="l" t="t" r="r" b="b"/>
            <a:pathLst>
              <a:path w="95885" h="418464">
                <a:moveTo>
                  <a:pt x="24406" y="43916"/>
                </a:moveTo>
                <a:lnTo>
                  <a:pt x="6959" y="43916"/>
                </a:lnTo>
                <a:lnTo>
                  <a:pt x="101" y="44056"/>
                </a:lnTo>
                <a:lnTo>
                  <a:pt x="7658" y="418109"/>
                </a:lnTo>
                <a:lnTo>
                  <a:pt x="19265" y="418109"/>
                </a:lnTo>
                <a:lnTo>
                  <a:pt x="49557" y="401447"/>
                </a:lnTo>
                <a:lnTo>
                  <a:pt x="21056" y="401447"/>
                </a:lnTo>
                <a:lnTo>
                  <a:pt x="13919" y="48412"/>
                </a:lnTo>
                <a:lnTo>
                  <a:pt x="24406" y="43916"/>
                </a:lnTo>
                <a:close/>
              </a:path>
              <a:path w="95885" h="418464">
                <a:moveTo>
                  <a:pt x="92212" y="20739"/>
                </a:moveTo>
                <a:lnTo>
                  <a:pt x="78473" y="20739"/>
                </a:lnTo>
                <a:lnTo>
                  <a:pt x="82054" y="367893"/>
                </a:lnTo>
                <a:lnTo>
                  <a:pt x="21056" y="401447"/>
                </a:lnTo>
                <a:lnTo>
                  <a:pt x="49557" y="401447"/>
                </a:lnTo>
                <a:lnTo>
                  <a:pt x="95872" y="375970"/>
                </a:lnTo>
                <a:lnTo>
                  <a:pt x="92212" y="20739"/>
                </a:lnTo>
                <a:close/>
              </a:path>
              <a:path w="95885" h="418464">
                <a:moveTo>
                  <a:pt x="91998" y="0"/>
                </a:moveTo>
                <a:lnTo>
                  <a:pt x="0" y="39433"/>
                </a:lnTo>
                <a:lnTo>
                  <a:pt x="101" y="44056"/>
                </a:lnTo>
                <a:lnTo>
                  <a:pt x="6959" y="43916"/>
                </a:lnTo>
                <a:lnTo>
                  <a:pt x="24406" y="43916"/>
                </a:lnTo>
                <a:lnTo>
                  <a:pt x="78473" y="20739"/>
                </a:lnTo>
                <a:lnTo>
                  <a:pt x="92212" y="20739"/>
                </a:lnTo>
                <a:lnTo>
                  <a:pt x="91998" y="0"/>
                </a:lnTo>
                <a:close/>
              </a:path>
            </a:pathLst>
          </a:custGeom>
          <a:solidFill>
            <a:srgbClr val="298540"/>
          </a:solidFill>
        </p:spPr>
        <p:txBody>
          <a:bodyPr wrap="square" lIns="0" tIns="0" rIns="0" bIns="0" rtlCol="0"/>
          <a:lstStyle/>
          <a:p>
            <a:endParaRPr sz="2142"/>
          </a:p>
        </p:txBody>
      </p:sp>
      <p:sp>
        <p:nvSpPr>
          <p:cNvPr id="274" name="object 274"/>
          <p:cNvSpPr/>
          <p:nvPr/>
        </p:nvSpPr>
        <p:spPr>
          <a:xfrm>
            <a:off x="545066" y="6798081"/>
            <a:ext cx="69775" cy="394662"/>
          </a:xfrm>
          <a:custGeom>
            <a:avLst/>
            <a:gdLst/>
            <a:ahLst/>
            <a:cxnLst/>
            <a:rect l="l" t="t" r="r" b="b"/>
            <a:pathLst>
              <a:path w="60959" h="344804">
                <a:moveTo>
                  <a:pt x="57124" y="0"/>
                </a:moveTo>
                <a:lnTo>
                  <a:pt x="0" y="24612"/>
                </a:lnTo>
                <a:lnTo>
                  <a:pt x="6426" y="344335"/>
                </a:lnTo>
                <a:lnTo>
                  <a:pt x="60350" y="314528"/>
                </a:lnTo>
                <a:lnTo>
                  <a:pt x="57124" y="0"/>
                </a:lnTo>
                <a:close/>
              </a:path>
            </a:pathLst>
          </a:custGeom>
          <a:solidFill>
            <a:srgbClr val="10793E"/>
          </a:solidFill>
        </p:spPr>
        <p:txBody>
          <a:bodyPr wrap="square" lIns="0" tIns="0" rIns="0" bIns="0" rtlCol="0"/>
          <a:lstStyle/>
          <a:p>
            <a:endParaRPr sz="2142"/>
          </a:p>
        </p:txBody>
      </p:sp>
      <p:sp>
        <p:nvSpPr>
          <p:cNvPr id="275" name="object 275"/>
          <p:cNvSpPr/>
          <p:nvPr/>
        </p:nvSpPr>
        <p:spPr>
          <a:xfrm>
            <a:off x="529148" y="6774295"/>
            <a:ext cx="101028" cy="444813"/>
          </a:xfrm>
          <a:custGeom>
            <a:avLst/>
            <a:gdLst/>
            <a:ahLst/>
            <a:cxnLst/>
            <a:rect l="l" t="t" r="r" b="b"/>
            <a:pathLst>
              <a:path w="88265" h="388620">
                <a:moveTo>
                  <a:pt x="24311" y="40906"/>
                </a:moveTo>
                <a:lnTo>
                  <a:pt x="6959" y="40906"/>
                </a:lnTo>
                <a:lnTo>
                  <a:pt x="88" y="41046"/>
                </a:lnTo>
                <a:lnTo>
                  <a:pt x="7061" y="388162"/>
                </a:lnTo>
                <a:lnTo>
                  <a:pt x="48715" y="365124"/>
                </a:lnTo>
                <a:lnTo>
                  <a:pt x="20332" y="365124"/>
                </a:lnTo>
                <a:lnTo>
                  <a:pt x="13906" y="45389"/>
                </a:lnTo>
                <a:lnTo>
                  <a:pt x="24311" y="40906"/>
                </a:lnTo>
                <a:close/>
              </a:path>
              <a:path w="88265" h="388620">
                <a:moveTo>
                  <a:pt x="84769" y="20777"/>
                </a:moveTo>
                <a:lnTo>
                  <a:pt x="71031" y="20777"/>
                </a:lnTo>
                <a:lnTo>
                  <a:pt x="74256" y="335305"/>
                </a:lnTo>
                <a:lnTo>
                  <a:pt x="20332" y="365124"/>
                </a:lnTo>
                <a:lnTo>
                  <a:pt x="48715" y="365124"/>
                </a:lnTo>
                <a:lnTo>
                  <a:pt x="88074" y="343357"/>
                </a:lnTo>
                <a:lnTo>
                  <a:pt x="84769" y="20777"/>
                </a:lnTo>
                <a:close/>
              </a:path>
              <a:path w="88265" h="388620">
                <a:moveTo>
                  <a:pt x="84556" y="0"/>
                </a:moveTo>
                <a:lnTo>
                  <a:pt x="0" y="36436"/>
                </a:lnTo>
                <a:lnTo>
                  <a:pt x="88" y="41046"/>
                </a:lnTo>
                <a:lnTo>
                  <a:pt x="6959" y="40906"/>
                </a:lnTo>
                <a:lnTo>
                  <a:pt x="24311" y="40906"/>
                </a:lnTo>
                <a:lnTo>
                  <a:pt x="71031" y="20777"/>
                </a:lnTo>
                <a:lnTo>
                  <a:pt x="84769" y="20777"/>
                </a:lnTo>
                <a:lnTo>
                  <a:pt x="84556" y="0"/>
                </a:lnTo>
                <a:close/>
              </a:path>
            </a:pathLst>
          </a:custGeom>
          <a:solidFill>
            <a:srgbClr val="298540"/>
          </a:solidFill>
        </p:spPr>
        <p:txBody>
          <a:bodyPr wrap="square" lIns="0" tIns="0" rIns="0" bIns="0" rtlCol="0"/>
          <a:lstStyle/>
          <a:p>
            <a:endParaRPr sz="2142"/>
          </a:p>
        </p:txBody>
      </p:sp>
      <p:sp>
        <p:nvSpPr>
          <p:cNvPr id="276" name="object 276"/>
          <p:cNvSpPr/>
          <p:nvPr/>
        </p:nvSpPr>
        <p:spPr>
          <a:xfrm>
            <a:off x="297628" y="6925824"/>
            <a:ext cx="71955" cy="407745"/>
          </a:xfrm>
          <a:custGeom>
            <a:avLst/>
            <a:gdLst/>
            <a:ahLst/>
            <a:cxnLst/>
            <a:rect l="l" t="t" r="r" b="b"/>
            <a:pathLst>
              <a:path w="62864" h="356235">
                <a:moveTo>
                  <a:pt x="59448" y="0"/>
                </a:moveTo>
                <a:lnTo>
                  <a:pt x="0" y="25565"/>
                </a:lnTo>
                <a:lnTo>
                  <a:pt x="6642" y="355752"/>
                </a:lnTo>
                <a:lnTo>
                  <a:pt x="62788" y="324764"/>
                </a:lnTo>
                <a:lnTo>
                  <a:pt x="59448" y="0"/>
                </a:lnTo>
                <a:close/>
              </a:path>
            </a:pathLst>
          </a:custGeom>
          <a:solidFill>
            <a:srgbClr val="10793E"/>
          </a:solidFill>
        </p:spPr>
        <p:txBody>
          <a:bodyPr wrap="square" lIns="0" tIns="0" rIns="0" bIns="0" rtlCol="0"/>
          <a:lstStyle/>
          <a:p>
            <a:endParaRPr sz="2142"/>
          </a:p>
        </p:txBody>
      </p:sp>
      <p:sp>
        <p:nvSpPr>
          <p:cNvPr id="277" name="object 277"/>
          <p:cNvSpPr/>
          <p:nvPr/>
        </p:nvSpPr>
        <p:spPr>
          <a:xfrm>
            <a:off x="281691" y="6902053"/>
            <a:ext cx="103935" cy="457896"/>
          </a:xfrm>
          <a:custGeom>
            <a:avLst/>
            <a:gdLst/>
            <a:ahLst/>
            <a:cxnLst/>
            <a:rect l="l" t="t" r="r" b="b"/>
            <a:pathLst>
              <a:path w="90804" h="400050">
                <a:moveTo>
                  <a:pt x="24338" y="41859"/>
                </a:moveTo>
                <a:lnTo>
                  <a:pt x="6959" y="41859"/>
                </a:lnTo>
                <a:lnTo>
                  <a:pt x="88" y="41998"/>
                </a:lnTo>
                <a:lnTo>
                  <a:pt x="7289" y="399542"/>
                </a:lnTo>
                <a:lnTo>
                  <a:pt x="48999" y="376516"/>
                </a:lnTo>
                <a:lnTo>
                  <a:pt x="20561" y="376516"/>
                </a:lnTo>
                <a:lnTo>
                  <a:pt x="13919" y="46342"/>
                </a:lnTo>
                <a:lnTo>
                  <a:pt x="24338" y="41859"/>
                </a:lnTo>
                <a:close/>
              </a:path>
              <a:path w="90804" h="400050">
                <a:moveTo>
                  <a:pt x="87106" y="20764"/>
                </a:moveTo>
                <a:lnTo>
                  <a:pt x="73367" y="20764"/>
                </a:lnTo>
                <a:lnTo>
                  <a:pt x="76707" y="345528"/>
                </a:lnTo>
                <a:lnTo>
                  <a:pt x="20561" y="376516"/>
                </a:lnTo>
                <a:lnTo>
                  <a:pt x="48999" y="376516"/>
                </a:lnTo>
                <a:lnTo>
                  <a:pt x="90525" y="353593"/>
                </a:lnTo>
                <a:lnTo>
                  <a:pt x="87106" y="20764"/>
                </a:lnTo>
                <a:close/>
              </a:path>
              <a:path w="90804" h="400050">
                <a:moveTo>
                  <a:pt x="86893" y="0"/>
                </a:moveTo>
                <a:lnTo>
                  <a:pt x="0" y="37376"/>
                </a:lnTo>
                <a:lnTo>
                  <a:pt x="88" y="41998"/>
                </a:lnTo>
                <a:lnTo>
                  <a:pt x="6959" y="41859"/>
                </a:lnTo>
                <a:lnTo>
                  <a:pt x="24338" y="41859"/>
                </a:lnTo>
                <a:lnTo>
                  <a:pt x="73367" y="20764"/>
                </a:lnTo>
                <a:lnTo>
                  <a:pt x="87106" y="20764"/>
                </a:lnTo>
                <a:lnTo>
                  <a:pt x="86893" y="0"/>
                </a:lnTo>
                <a:close/>
              </a:path>
            </a:pathLst>
          </a:custGeom>
          <a:solidFill>
            <a:srgbClr val="298540"/>
          </a:solidFill>
        </p:spPr>
        <p:txBody>
          <a:bodyPr wrap="square" lIns="0" tIns="0" rIns="0" bIns="0" rtlCol="0"/>
          <a:lstStyle/>
          <a:p>
            <a:endParaRPr sz="2142"/>
          </a:p>
        </p:txBody>
      </p:sp>
      <p:sp>
        <p:nvSpPr>
          <p:cNvPr id="278" name="object 278"/>
          <p:cNvSpPr/>
          <p:nvPr/>
        </p:nvSpPr>
        <p:spPr>
          <a:xfrm>
            <a:off x="774250" y="6701619"/>
            <a:ext cx="63960" cy="368497"/>
          </a:xfrm>
          <a:custGeom>
            <a:avLst/>
            <a:gdLst/>
            <a:ahLst/>
            <a:cxnLst/>
            <a:rect l="l" t="t" r="r" b="b"/>
            <a:pathLst>
              <a:path w="55879" h="321945">
                <a:moveTo>
                  <a:pt x="52476" y="0"/>
                </a:moveTo>
                <a:lnTo>
                  <a:pt x="0" y="22694"/>
                </a:lnTo>
                <a:lnTo>
                  <a:pt x="5994" y="321576"/>
                </a:lnTo>
                <a:lnTo>
                  <a:pt x="55486" y="294106"/>
                </a:lnTo>
                <a:lnTo>
                  <a:pt x="52476" y="0"/>
                </a:lnTo>
                <a:close/>
              </a:path>
            </a:pathLst>
          </a:custGeom>
          <a:solidFill>
            <a:srgbClr val="10793E"/>
          </a:solidFill>
        </p:spPr>
        <p:txBody>
          <a:bodyPr wrap="square" lIns="0" tIns="0" rIns="0" bIns="0" rtlCol="0"/>
          <a:lstStyle/>
          <a:p>
            <a:endParaRPr sz="2142"/>
          </a:p>
        </p:txBody>
      </p:sp>
      <p:sp>
        <p:nvSpPr>
          <p:cNvPr id="279" name="object 279"/>
          <p:cNvSpPr/>
          <p:nvPr/>
        </p:nvSpPr>
        <p:spPr>
          <a:xfrm>
            <a:off x="758328" y="6677795"/>
            <a:ext cx="95940" cy="418648"/>
          </a:xfrm>
          <a:custGeom>
            <a:avLst/>
            <a:gdLst/>
            <a:ahLst/>
            <a:cxnLst/>
            <a:rect l="l" t="t" r="r" b="b"/>
            <a:pathLst>
              <a:path w="83820" h="365760">
                <a:moveTo>
                  <a:pt x="24229" y="39039"/>
                </a:moveTo>
                <a:lnTo>
                  <a:pt x="6959" y="39039"/>
                </a:lnTo>
                <a:lnTo>
                  <a:pt x="88" y="39166"/>
                </a:lnTo>
                <a:lnTo>
                  <a:pt x="6629" y="365467"/>
                </a:lnTo>
                <a:lnTo>
                  <a:pt x="48226" y="342379"/>
                </a:lnTo>
                <a:lnTo>
                  <a:pt x="19900" y="342379"/>
                </a:lnTo>
                <a:lnTo>
                  <a:pt x="13919" y="43497"/>
                </a:lnTo>
                <a:lnTo>
                  <a:pt x="24229" y="39039"/>
                </a:lnTo>
                <a:close/>
              </a:path>
              <a:path w="83820" h="365760">
                <a:moveTo>
                  <a:pt x="80121" y="20815"/>
                </a:moveTo>
                <a:lnTo>
                  <a:pt x="66382" y="20815"/>
                </a:lnTo>
                <a:lnTo>
                  <a:pt x="69392" y="314909"/>
                </a:lnTo>
                <a:lnTo>
                  <a:pt x="19900" y="342379"/>
                </a:lnTo>
                <a:lnTo>
                  <a:pt x="48226" y="342379"/>
                </a:lnTo>
                <a:lnTo>
                  <a:pt x="83210" y="322961"/>
                </a:lnTo>
                <a:lnTo>
                  <a:pt x="80121" y="20815"/>
                </a:lnTo>
                <a:close/>
              </a:path>
              <a:path w="83820" h="365760">
                <a:moveTo>
                  <a:pt x="79908" y="0"/>
                </a:moveTo>
                <a:lnTo>
                  <a:pt x="0" y="34556"/>
                </a:lnTo>
                <a:lnTo>
                  <a:pt x="88" y="39166"/>
                </a:lnTo>
                <a:lnTo>
                  <a:pt x="6959" y="39039"/>
                </a:lnTo>
                <a:lnTo>
                  <a:pt x="24229" y="39039"/>
                </a:lnTo>
                <a:lnTo>
                  <a:pt x="66382" y="20815"/>
                </a:lnTo>
                <a:lnTo>
                  <a:pt x="80121" y="20815"/>
                </a:lnTo>
                <a:lnTo>
                  <a:pt x="79908" y="0"/>
                </a:lnTo>
                <a:close/>
              </a:path>
            </a:pathLst>
          </a:custGeom>
          <a:solidFill>
            <a:srgbClr val="298540"/>
          </a:solidFill>
        </p:spPr>
        <p:txBody>
          <a:bodyPr wrap="square" lIns="0" tIns="0" rIns="0" bIns="0" rtlCol="0"/>
          <a:lstStyle/>
          <a:p>
            <a:endParaRPr sz="2142"/>
          </a:p>
        </p:txBody>
      </p:sp>
      <p:sp>
        <p:nvSpPr>
          <p:cNvPr id="280" name="object 280"/>
          <p:cNvSpPr/>
          <p:nvPr/>
        </p:nvSpPr>
        <p:spPr>
          <a:xfrm>
            <a:off x="171887" y="6975296"/>
            <a:ext cx="76316" cy="425189"/>
          </a:xfrm>
          <a:custGeom>
            <a:avLst/>
            <a:gdLst/>
            <a:ahLst/>
            <a:cxnLst/>
            <a:rect l="l" t="t" r="r" b="b"/>
            <a:pathLst>
              <a:path w="66675" h="371475">
                <a:moveTo>
                  <a:pt x="62623" y="0"/>
                </a:moveTo>
                <a:lnTo>
                  <a:pt x="0" y="26873"/>
                </a:lnTo>
                <a:lnTo>
                  <a:pt x="6946" y="371259"/>
                </a:lnTo>
                <a:lnTo>
                  <a:pt x="66103" y="338683"/>
                </a:lnTo>
                <a:lnTo>
                  <a:pt x="62623" y="0"/>
                </a:lnTo>
                <a:close/>
              </a:path>
            </a:pathLst>
          </a:custGeom>
          <a:solidFill>
            <a:srgbClr val="10793E"/>
          </a:solidFill>
        </p:spPr>
        <p:txBody>
          <a:bodyPr wrap="square" lIns="0" tIns="0" rIns="0" bIns="0" rtlCol="0"/>
          <a:lstStyle/>
          <a:p>
            <a:endParaRPr sz="2142"/>
          </a:p>
        </p:txBody>
      </p:sp>
      <p:sp>
        <p:nvSpPr>
          <p:cNvPr id="281" name="object 281"/>
          <p:cNvSpPr/>
          <p:nvPr/>
        </p:nvSpPr>
        <p:spPr>
          <a:xfrm>
            <a:off x="155946" y="6951550"/>
            <a:ext cx="107569" cy="475339"/>
          </a:xfrm>
          <a:custGeom>
            <a:avLst/>
            <a:gdLst/>
            <a:ahLst/>
            <a:cxnLst/>
            <a:rect l="l" t="t" r="r" b="b"/>
            <a:pathLst>
              <a:path w="93979" h="415289">
                <a:moveTo>
                  <a:pt x="24408" y="43129"/>
                </a:moveTo>
                <a:lnTo>
                  <a:pt x="6959" y="43129"/>
                </a:lnTo>
                <a:lnTo>
                  <a:pt x="101" y="43268"/>
                </a:lnTo>
                <a:lnTo>
                  <a:pt x="7594" y="414997"/>
                </a:lnTo>
                <a:lnTo>
                  <a:pt x="49339" y="392010"/>
                </a:lnTo>
                <a:lnTo>
                  <a:pt x="20866" y="392010"/>
                </a:lnTo>
                <a:lnTo>
                  <a:pt x="13931" y="47624"/>
                </a:lnTo>
                <a:lnTo>
                  <a:pt x="24408" y="43129"/>
                </a:lnTo>
                <a:close/>
              </a:path>
              <a:path w="93979" h="415289">
                <a:moveTo>
                  <a:pt x="90282" y="20751"/>
                </a:moveTo>
                <a:lnTo>
                  <a:pt x="76555" y="20751"/>
                </a:lnTo>
                <a:lnTo>
                  <a:pt x="80035" y="359422"/>
                </a:lnTo>
                <a:lnTo>
                  <a:pt x="20866" y="392010"/>
                </a:lnTo>
                <a:lnTo>
                  <a:pt x="49339" y="392010"/>
                </a:lnTo>
                <a:lnTo>
                  <a:pt x="93852" y="367499"/>
                </a:lnTo>
                <a:lnTo>
                  <a:pt x="90282" y="20751"/>
                </a:lnTo>
                <a:close/>
              </a:path>
              <a:path w="93979" h="415289">
                <a:moveTo>
                  <a:pt x="90068" y="0"/>
                </a:moveTo>
                <a:lnTo>
                  <a:pt x="0" y="38646"/>
                </a:lnTo>
                <a:lnTo>
                  <a:pt x="101" y="43268"/>
                </a:lnTo>
                <a:lnTo>
                  <a:pt x="6959" y="43129"/>
                </a:lnTo>
                <a:lnTo>
                  <a:pt x="24408" y="43129"/>
                </a:lnTo>
                <a:lnTo>
                  <a:pt x="76555" y="20751"/>
                </a:lnTo>
                <a:lnTo>
                  <a:pt x="90282" y="20751"/>
                </a:lnTo>
                <a:lnTo>
                  <a:pt x="90068" y="0"/>
                </a:lnTo>
                <a:close/>
              </a:path>
            </a:pathLst>
          </a:custGeom>
          <a:solidFill>
            <a:srgbClr val="298540"/>
          </a:solidFill>
        </p:spPr>
        <p:txBody>
          <a:bodyPr wrap="square" lIns="0" tIns="0" rIns="0" bIns="0" rtlCol="0"/>
          <a:lstStyle/>
          <a:p>
            <a:endParaRPr sz="2142"/>
          </a:p>
        </p:txBody>
      </p:sp>
      <p:sp>
        <p:nvSpPr>
          <p:cNvPr id="282" name="object 282"/>
          <p:cNvSpPr/>
          <p:nvPr/>
        </p:nvSpPr>
        <p:spPr>
          <a:xfrm>
            <a:off x="659570" y="6746739"/>
            <a:ext cx="67594" cy="384487"/>
          </a:xfrm>
          <a:custGeom>
            <a:avLst/>
            <a:gdLst/>
            <a:ahLst/>
            <a:cxnLst/>
            <a:rect l="l" t="t" r="r" b="b"/>
            <a:pathLst>
              <a:path w="59054" h="335914">
                <a:moveTo>
                  <a:pt x="55359" y="0"/>
                </a:moveTo>
                <a:lnTo>
                  <a:pt x="0" y="23888"/>
                </a:lnTo>
                <a:lnTo>
                  <a:pt x="6248" y="335724"/>
                </a:lnTo>
                <a:lnTo>
                  <a:pt x="58496" y="306793"/>
                </a:lnTo>
                <a:lnTo>
                  <a:pt x="55359" y="0"/>
                </a:lnTo>
                <a:close/>
              </a:path>
            </a:pathLst>
          </a:custGeom>
          <a:solidFill>
            <a:srgbClr val="10793E"/>
          </a:solidFill>
        </p:spPr>
        <p:txBody>
          <a:bodyPr wrap="square" lIns="0" tIns="0" rIns="0" bIns="0" rtlCol="0"/>
          <a:lstStyle/>
          <a:p>
            <a:endParaRPr sz="2142"/>
          </a:p>
        </p:txBody>
      </p:sp>
      <p:sp>
        <p:nvSpPr>
          <p:cNvPr id="283" name="object 283"/>
          <p:cNvSpPr/>
          <p:nvPr/>
        </p:nvSpPr>
        <p:spPr>
          <a:xfrm>
            <a:off x="643631" y="6722939"/>
            <a:ext cx="98847" cy="434638"/>
          </a:xfrm>
          <a:custGeom>
            <a:avLst/>
            <a:gdLst/>
            <a:ahLst/>
            <a:cxnLst/>
            <a:rect l="l" t="t" r="r" b="b"/>
            <a:pathLst>
              <a:path w="86359" h="379729">
                <a:moveTo>
                  <a:pt x="24308" y="40195"/>
                </a:moveTo>
                <a:lnTo>
                  <a:pt x="6959" y="40195"/>
                </a:lnTo>
                <a:lnTo>
                  <a:pt x="101" y="40335"/>
                </a:lnTo>
                <a:lnTo>
                  <a:pt x="6896" y="379564"/>
                </a:lnTo>
                <a:lnTo>
                  <a:pt x="48532" y="356514"/>
                </a:lnTo>
                <a:lnTo>
                  <a:pt x="20180" y="356514"/>
                </a:lnTo>
                <a:lnTo>
                  <a:pt x="13919" y="44678"/>
                </a:lnTo>
                <a:lnTo>
                  <a:pt x="24308" y="40195"/>
                </a:lnTo>
                <a:close/>
              </a:path>
              <a:path w="86359" h="379729">
                <a:moveTo>
                  <a:pt x="83017" y="20789"/>
                </a:moveTo>
                <a:lnTo>
                  <a:pt x="69278" y="20789"/>
                </a:lnTo>
                <a:lnTo>
                  <a:pt x="72428" y="327596"/>
                </a:lnTo>
                <a:lnTo>
                  <a:pt x="20180" y="356514"/>
                </a:lnTo>
                <a:lnTo>
                  <a:pt x="48532" y="356514"/>
                </a:lnTo>
                <a:lnTo>
                  <a:pt x="86245" y="335635"/>
                </a:lnTo>
                <a:lnTo>
                  <a:pt x="83017" y="20789"/>
                </a:lnTo>
                <a:close/>
              </a:path>
              <a:path w="86359" h="379729">
                <a:moveTo>
                  <a:pt x="82804" y="0"/>
                </a:moveTo>
                <a:lnTo>
                  <a:pt x="0" y="35725"/>
                </a:lnTo>
                <a:lnTo>
                  <a:pt x="101" y="40335"/>
                </a:lnTo>
                <a:lnTo>
                  <a:pt x="6959" y="40195"/>
                </a:lnTo>
                <a:lnTo>
                  <a:pt x="24308" y="40195"/>
                </a:lnTo>
                <a:lnTo>
                  <a:pt x="69278" y="20789"/>
                </a:lnTo>
                <a:lnTo>
                  <a:pt x="83017" y="20789"/>
                </a:lnTo>
                <a:lnTo>
                  <a:pt x="82804" y="0"/>
                </a:lnTo>
                <a:close/>
              </a:path>
            </a:pathLst>
          </a:custGeom>
          <a:solidFill>
            <a:srgbClr val="298540"/>
          </a:solidFill>
        </p:spPr>
        <p:txBody>
          <a:bodyPr wrap="square" lIns="0" tIns="0" rIns="0" bIns="0" rtlCol="0"/>
          <a:lstStyle/>
          <a:p>
            <a:endParaRPr sz="2142"/>
          </a:p>
        </p:txBody>
      </p:sp>
      <p:sp>
        <p:nvSpPr>
          <p:cNvPr id="284" name="object 284"/>
          <p:cNvSpPr/>
          <p:nvPr/>
        </p:nvSpPr>
        <p:spPr>
          <a:xfrm>
            <a:off x="415571" y="6872931"/>
            <a:ext cx="69775" cy="397570"/>
          </a:xfrm>
          <a:custGeom>
            <a:avLst/>
            <a:gdLst/>
            <a:ahLst/>
            <a:cxnLst/>
            <a:rect l="l" t="t" r="r" b="b"/>
            <a:pathLst>
              <a:path w="60959" h="347345">
                <a:moveTo>
                  <a:pt x="57645" y="0"/>
                </a:moveTo>
                <a:lnTo>
                  <a:pt x="0" y="24828"/>
                </a:lnTo>
                <a:lnTo>
                  <a:pt x="6477" y="346875"/>
                </a:lnTo>
                <a:lnTo>
                  <a:pt x="60896" y="316801"/>
                </a:lnTo>
                <a:lnTo>
                  <a:pt x="57645" y="0"/>
                </a:lnTo>
                <a:close/>
              </a:path>
            </a:pathLst>
          </a:custGeom>
          <a:solidFill>
            <a:srgbClr val="10793E"/>
          </a:solidFill>
        </p:spPr>
        <p:txBody>
          <a:bodyPr wrap="square" lIns="0" tIns="0" rIns="0" bIns="0" rtlCol="0"/>
          <a:lstStyle/>
          <a:p>
            <a:endParaRPr sz="2142"/>
          </a:p>
        </p:txBody>
      </p:sp>
      <p:sp>
        <p:nvSpPr>
          <p:cNvPr id="285" name="object 285"/>
          <p:cNvSpPr/>
          <p:nvPr/>
        </p:nvSpPr>
        <p:spPr>
          <a:xfrm>
            <a:off x="399649" y="6849150"/>
            <a:ext cx="101755" cy="447720"/>
          </a:xfrm>
          <a:custGeom>
            <a:avLst/>
            <a:gdLst/>
            <a:ahLst/>
            <a:cxnLst/>
            <a:rect l="l" t="t" r="r" b="b"/>
            <a:pathLst>
              <a:path w="88900" h="391160">
                <a:moveTo>
                  <a:pt x="24325" y="41122"/>
                </a:moveTo>
                <a:lnTo>
                  <a:pt x="6959" y="41122"/>
                </a:lnTo>
                <a:lnTo>
                  <a:pt x="88" y="41262"/>
                </a:lnTo>
                <a:lnTo>
                  <a:pt x="7111" y="390690"/>
                </a:lnTo>
                <a:lnTo>
                  <a:pt x="48785" y="367652"/>
                </a:lnTo>
                <a:lnTo>
                  <a:pt x="20396" y="367652"/>
                </a:lnTo>
                <a:lnTo>
                  <a:pt x="13919" y="45605"/>
                </a:lnTo>
                <a:lnTo>
                  <a:pt x="24325" y="41122"/>
                </a:lnTo>
                <a:close/>
              </a:path>
              <a:path w="88900" h="391160">
                <a:moveTo>
                  <a:pt x="85290" y="20777"/>
                </a:moveTo>
                <a:lnTo>
                  <a:pt x="71551" y="20777"/>
                </a:lnTo>
                <a:lnTo>
                  <a:pt x="74802" y="337578"/>
                </a:lnTo>
                <a:lnTo>
                  <a:pt x="20396" y="367652"/>
                </a:lnTo>
                <a:lnTo>
                  <a:pt x="48785" y="367652"/>
                </a:lnTo>
                <a:lnTo>
                  <a:pt x="88620" y="345630"/>
                </a:lnTo>
                <a:lnTo>
                  <a:pt x="85290" y="20777"/>
                </a:lnTo>
                <a:close/>
              </a:path>
              <a:path w="88900" h="391160">
                <a:moveTo>
                  <a:pt x="85077" y="0"/>
                </a:moveTo>
                <a:lnTo>
                  <a:pt x="0" y="36639"/>
                </a:lnTo>
                <a:lnTo>
                  <a:pt x="88" y="41262"/>
                </a:lnTo>
                <a:lnTo>
                  <a:pt x="6959" y="41122"/>
                </a:lnTo>
                <a:lnTo>
                  <a:pt x="24325" y="41122"/>
                </a:lnTo>
                <a:lnTo>
                  <a:pt x="71551" y="20777"/>
                </a:lnTo>
                <a:lnTo>
                  <a:pt x="85290" y="20777"/>
                </a:lnTo>
                <a:lnTo>
                  <a:pt x="85077" y="0"/>
                </a:lnTo>
                <a:close/>
              </a:path>
            </a:pathLst>
          </a:custGeom>
          <a:solidFill>
            <a:srgbClr val="298540"/>
          </a:solidFill>
        </p:spPr>
        <p:txBody>
          <a:bodyPr wrap="square" lIns="0" tIns="0" rIns="0" bIns="0" rtlCol="0"/>
          <a:lstStyle/>
          <a:p>
            <a:endParaRPr sz="2142"/>
          </a:p>
        </p:txBody>
      </p:sp>
      <p:sp>
        <p:nvSpPr>
          <p:cNvPr id="286" name="object 286"/>
          <p:cNvSpPr/>
          <p:nvPr/>
        </p:nvSpPr>
        <p:spPr>
          <a:xfrm>
            <a:off x="881852" y="6653370"/>
            <a:ext cx="61780" cy="359048"/>
          </a:xfrm>
          <a:custGeom>
            <a:avLst/>
            <a:gdLst/>
            <a:ahLst/>
            <a:cxnLst/>
            <a:rect l="l" t="t" r="r" b="b"/>
            <a:pathLst>
              <a:path w="53975" h="313689">
                <a:moveTo>
                  <a:pt x="50812" y="0"/>
                </a:moveTo>
                <a:lnTo>
                  <a:pt x="0" y="22009"/>
                </a:lnTo>
                <a:lnTo>
                  <a:pt x="5829" y="313474"/>
                </a:lnTo>
                <a:lnTo>
                  <a:pt x="53733" y="286842"/>
                </a:lnTo>
                <a:lnTo>
                  <a:pt x="50812" y="0"/>
                </a:lnTo>
                <a:close/>
              </a:path>
            </a:pathLst>
          </a:custGeom>
          <a:solidFill>
            <a:srgbClr val="10793E"/>
          </a:solidFill>
        </p:spPr>
        <p:txBody>
          <a:bodyPr wrap="square" lIns="0" tIns="0" rIns="0" bIns="0" rtlCol="0"/>
          <a:lstStyle/>
          <a:p>
            <a:endParaRPr sz="2142"/>
          </a:p>
        </p:txBody>
      </p:sp>
      <p:sp>
        <p:nvSpPr>
          <p:cNvPr id="287" name="object 287"/>
          <p:cNvSpPr/>
          <p:nvPr/>
        </p:nvSpPr>
        <p:spPr>
          <a:xfrm>
            <a:off x="865918" y="6629533"/>
            <a:ext cx="93760" cy="409199"/>
          </a:xfrm>
          <a:custGeom>
            <a:avLst/>
            <a:gdLst/>
            <a:ahLst/>
            <a:cxnLst/>
            <a:rect l="l" t="t" r="r" b="b"/>
            <a:pathLst>
              <a:path w="81915" h="357504">
                <a:moveTo>
                  <a:pt x="24240" y="38366"/>
                </a:moveTo>
                <a:lnTo>
                  <a:pt x="6959" y="38366"/>
                </a:lnTo>
                <a:lnTo>
                  <a:pt x="101" y="38506"/>
                </a:lnTo>
                <a:lnTo>
                  <a:pt x="6464" y="357390"/>
                </a:lnTo>
                <a:lnTo>
                  <a:pt x="48006" y="334302"/>
                </a:lnTo>
                <a:lnTo>
                  <a:pt x="19748" y="334302"/>
                </a:lnTo>
                <a:lnTo>
                  <a:pt x="13919" y="42837"/>
                </a:lnTo>
                <a:lnTo>
                  <a:pt x="24240" y="38366"/>
                </a:lnTo>
                <a:close/>
              </a:path>
              <a:path w="81915" h="357504">
                <a:moveTo>
                  <a:pt x="78470" y="20828"/>
                </a:moveTo>
                <a:lnTo>
                  <a:pt x="64731" y="20828"/>
                </a:lnTo>
                <a:lnTo>
                  <a:pt x="67665" y="307670"/>
                </a:lnTo>
                <a:lnTo>
                  <a:pt x="19748" y="334302"/>
                </a:lnTo>
                <a:lnTo>
                  <a:pt x="48006" y="334302"/>
                </a:lnTo>
                <a:lnTo>
                  <a:pt x="81483" y="315696"/>
                </a:lnTo>
                <a:lnTo>
                  <a:pt x="78470" y="20828"/>
                </a:lnTo>
                <a:close/>
              </a:path>
              <a:path w="81915" h="357504">
                <a:moveTo>
                  <a:pt x="78257" y="0"/>
                </a:moveTo>
                <a:lnTo>
                  <a:pt x="0" y="33896"/>
                </a:lnTo>
                <a:lnTo>
                  <a:pt x="101" y="38506"/>
                </a:lnTo>
                <a:lnTo>
                  <a:pt x="6959" y="38366"/>
                </a:lnTo>
                <a:lnTo>
                  <a:pt x="24240" y="38366"/>
                </a:lnTo>
                <a:lnTo>
                  <a:pt x="64731" y="20828"/>
                </a:lnTo>
                <a:lnTo>
                  <a:pt x="78470" y="20828"/>
                </a:lnTo>
                <a:lnTo>
                  <a:pt x="78257" y="0"/>
                </a:lnTo>
                <a:close/>
              </a:path>
            </a:pathLst>
          </a:custGeom>
          <a:solidFill>
            <a:srgbClr val="298540"/>
          </a:solidFill>
        </p:spPr>
        <p:txBody>
          <a:bodyPr wrap="square" lIns="0" tIns="0" rIns="0" bIns="0" rtlCol="0"/>
          <a:lstStyle/>
          <a:p>
            <a:endParaRPr sz="2142"/>
          </a:p>
        </p:txBody>
      </p:sp>
      <p:sp>
        <p:nvSpPr>
          <p:cNvPr id="288" name="object 288"/>
          <p:cNvSpPr/>
          <p:nvPr/>
        </p:nvSpPr>
        <p:spPr>
          <a:xfrm>
            <a:off x="997295" y="6604215"/>
            <a:ext cx="56692" cy="336517"/>
          </a:xfrm>
          <a:custGeom>
            <a:avLst/>
            <a:gdLst/>
            <a:ahLst/>
            <a:cxnLst/>
            <a:rect l="l" t="t" r="r" b="b"/>
            <a:pathLst>
              <a:path w="49530" h="294004">
                <a:moveTo>
                  <a:pt x="46786" y="0"/>
                </a:moveTo>
                <a:lnTo>
                  <a:pt x="0" y="20345"/>
                </a:lnTo>
                <a:lnTo>
                  <a:pt x="5448" y="293725"/>
                </a:lnTo>
                <a:lnTo>
                  <a:pt x="49517" y="269125"/>
                </a:lnTo>
                <a:lnTo>
                  <a:pt x="46786" y="0"/>
                </a:lnTo>
                <a:close/>
              </a:path>
            </a:pathLst>
          </a:custGeom>
          <a:solidFill>
            <a:srgbClr val="10793E"/>
          </a:solidFill>
        </p:spPr>
        <p:txBody>
          <a:bodyPr wrap="square" lIns="0" tIns="0" rIns="0" bIns="0" rtlCol="0"/>
          <a:lstStyle/>
          <a:p>
            <a:endParaRPr sz="2142"/>
          </a:p>
        </p:txBody>
      </p:sp>
      <p:sp>
        <p:nvSpPr>
          <p:cNvPr id="289" name="object 289"/>
          <p:cNvSpPr/>
          <p:nvPr/>
        </p:nvSpPr>
        <p:spPr>
          <a:xfrm>
            <a:off x="981377" y="6580341"/>
            <a:ext cx="88672" cy="386667"/>
          </a:xfrm>
          <a:custGeom>
            <a:avLst/>
            <a:gdLst/>
            <a:ahLst/>
            <a:cxnLst/>
            <a:rect l="l" t="t" r="r" b="b"/>
            <a:pathLst>
              <a:path w="77469" h="337820">
                <a:moveTo>
                  <a:pt x="24167" y="36741"/>
                </a:moveTo>
                <a:lnTo>
                  <a:pt x="6959" y="36741"/>
                </a:lnTo>
                <a:lnTo>
                  <a:pt x="88" y="36880"/>
                </a:lnTo>
                <a:lnTo>
                  <a:pt x="6083" y="337718"/>
                </a:lnTo>
                <a:lnTo>
                  <a:pt x="47544" y="314579"/>
                </a:lnTo>
                <a:lnTo>
                  <a:pt x="19354" y="314579"/>
                </a:lnTo>
                <a:lnTo>
                  <a:pt x="13919" y="41198"/>
                </a:lnTo>
                <a:lnTo>
                  <a:pt x="24167" y="36741"/>
                </a:lnTo>
                <a:close/>
              </a:path>
              <a:path w="77469" h="337820">
                <a:moveTo>
                  <a:pt x="74430" y="20853"/>
                </a:moveTo>
                <a:lnTo>
                  <a:pt x="60693" y="20853"/>
                </a:lnTo>
                <a:lnTo>
                  <a:pt x="63423" y="289979"/>
                </a:lnTo>
                <a:lnTo>
                  <a:pt x="19354" y="314579"/>
                </a:lnTo>
                <a:lnTo>
                  <a:pt x="47544" y="314579"/>
                </a:lnTo>
                <a:lnTo>
                  <a:pt x="77241" y="298005"/>
                </a:lnTo>
                <a:lnTo>
                  <a:pt x="74430" y="20853"/>
                </a:lnTo>
                <a:close/>
              </a:path>
              <a:path w="77469" h="337820">
                <a:moveTo>
                  <a:pt x="74218" y="0"/>
                </a:moveTo>
                <a:lnTo>
                  <a:pt x="0" y="32283"/>
                </a:lnTo>
                <a:lnTo>
                  <a:pt x="88" y="36880"/>
                </a:lnTo>
                <a:lnTo>
                  <a:pt x="6959" y="36741"/>
                </a:lnTo>
                <a:lnTo>
                  <a:pt x="24167" y="36741"/>
                </a:lnTo>
                <a:lnTo>
                  <a:pt x="60693" y="20853"/>
                </a:lnTo>
                <a:lnTo>
                  <a:pt x="74430" y="20853"/>
                </a:lnTo>
                <a:lnTo>
                  <a:pt x="74218" y="0"/>
                </a:lnTo>
                <a:close/>
              </a:path>
            </a:pathLst>
          </a:custGeom>
          <a:solidFill>
            <a:srgbClr val="298540"/>
          </a:solidFill>
        </p:spPr>
        <p:txBody>
          <a:bodyPr wrap="square" lIns="0" tIns="0" rIns="0" bIns="0" rtlCol="0"/>
          <a:lstStyle/>
          <a:p>
            <a:endParaRPr sz="2142"/>
          </a:p>
        </p:txBody>
      </p:sp>
      <p:sp>
        <p:nvSpPr>
          <p:cNvPr id="290" name="object 290"/>
          <p:cNvSpPr/>
          <p:nvPr/>
        </p:nvSpPr>
        <p:spPr>
          <a:xfrm>
            <a:off x="517189" y="7377418"/>
            <a:ext cx="613435" cy="109023"/>
          </a:xfrm>
          <a:custGeom>
            <a:avLst/>
            <a:gdLst/>
            <a:ahLst/>
            <a:cxnLst/>
            <a:rect l="l" t="t" r="r" b="b"/>
            <a:pathLst>
              <a:path w="535940" h="95250">
                <a:moveTo>
                  <a:pt x="535711" y="0"/>
                </a:moveTo>
                <a:lnTo>
                  <a:pt x="528281" y="0"/>
                </a:lnTo>
                <a:lnTo>
                  <a:pt x="519620" y="95224"/>
                </a:lnTo>
                <a:lnTo>
                  <a:pt x="525462" y="95224"/>
                </a:lnTo>
                <a:lnTo>
                  <a:pt x="535711" y="0"/>
                </a:lnTo>
                <a:close/>
              </a:path>
              <a:path w="535940" h="95250">
                <a:moveTo>
                  <a:pt x="428967" y="0"/>
                </a:moveTo>
                <a:lnTo>
                  <a:pt x="150253" y="0"/>
                </a:lnTo>
                <a:lnTo>
                  <a:pt x="0" y="95224"/>
                </a:lnTo>
                <a:lnTo>
                  <a:pt x="225882" y="95224"/>
                </a:lnTo>
                <a:lnTo>
                  <a:pt x="384835" y="1231"/>
                </a:lnTo>
                <a:lnTo>
                  <a:pt x="428967" y="0"/>
                </a:lnTo>
                <a:close/>
              </a:path>
            </a:pathLst>
          </a:custGeom>
          <a:solidFill>
            <a:srgbClr val="10793E"/>
          </a:solidFill>
        </p:spPr>
        <p:txBody>
          <a:bodyPr wrap="square" lIns="0" tIns="0" rIns="0" bIns="0" rtlCol="0"/>
          <a:lstStyle/>
          <a:p>
            <a:endParaRPr sz="2142"/>
          </a:p>
        </p:txBody>
      </p:sp>
      <p:sp>
        <p:nvSpPr>
          <p:cNvPr id="291" name="object 291"/>
          <p:cNvSpPr/>
          <p:nvPr/>
        </p:nvSpPr>
        <p:spPr>
          <a:xfrm>
            <a:off x="487814" y="7361698"/>
            <a:ext cx="660678" cy="125013"/>
          </a:xfrm>
          <a:custGeom>
            <a:avLst/>
            <a:gdLst/>
            <a:ahLst/>
            <a:cxnLst/>
            <a:rect l="l" t="t" r="r" b="b"/>
            <a:pathLst>
              <a:path w="577215" h="109220">
                <a:moveTo>
                  <a:pt x="576668" y="0"/>
                </a:moveTo>
                <a:lnTo>
                  <a:pt x="171919" y="0"/>
                </a:lnTo>
                <a:lnTo>
                  <a:pt x="0" y="108953"/>
                </a:lnTo>
                <a:lnTo>
                  <a:pt x="25653" y="108953"/>
                </a:lnTo>
                <a:lnTo>
                  <a:pt x="175907" y="13728"/>
                </a:lnTo>
                <a:lnTo>
                  <a:pt x="454634" y="13728"/>
                </a:lnTo>
                <a:lnTo>
                  <a:pt x="554202" y="10972"/>
                </a:lnTo>
                <a:lnTo>
                  <a:pt x="575487" y="10972"/>
                </a:lnTo>
                <a:lnTo>
                  <a:pt x="576668" y="0"/>
                </a:lnTo>
                <a:close/>
              </a:path>
              <a:path w="577215" h="109220">
                <a:moveTo>
                  <a:pt x="575487" y="10972"/>
                </a:moveTo>
                <a:lnTo>
                  <a:pt x="554202" y="10972"/>
                </a:lnTo>
                <a:lnTo>
                  <a:pt x="553948" y="13728"/>
                </a:lnTo>
                <a:lnTo>
                  <a:pt x="561378" y="13728"/>
                </a:lnTo>
                <a:lnTo>
                  <a:pt x="551116" y="108953"/>
                </a:lnTo>
                <a:lnTo>
                  <a:pt x="564934" y="108953"/>
                </a:lnTo>
                <a:lnTo>
                  <a:pt x="575487" y="10972"/>
                </a:lnTo>
                <a:close/>
              </a:path>
            </a:pathLst>
          </a:custGeom>
          <a:solidFill>
            <a:srgbClr val="298540"/>
          </a:solidFill>
        </p:spPr>
        <p:txBody>
          <a:bodyPr wrap="square" lIns="0" tIns="0" rIns="0" bIns="0" rtlCol="0"/>
          <a:lstStyle/>
          <a:p>
            <a:endParaRPr sz="2142"/>
          </a:p>
        </p:txBody>
      </p:sp>
      <p:sp>
        <p:nvSpPr>
          <p:cNvPr id="292" name="object 292"/>
          <p:cNvSpPr/>
          <p:nvPr/>
        </p:nvSpPr>
        <p:spPr>
          <a:xfrm>
            <a:off x="806617" y="7390460"/>
            <a:ext cx="298722" cy="95940"/>
          </a:xfrm>
          <a:custGeom>
            <a:avLst/>
            <a:gdLst/>
            <a:ahLst/>
            <a:cxnLst/>
            <a:rect l="l" t="t" r="r" b="b"/>
            <a:pathLst>
              <a:path w="260984" h="83820">
                <a:moveTo>
                  <a:pt x="260591" y="0"/>
                </a:moveTo>
                <a:lnTo>
                  <a:pt x="135915" y="3467"/>
                </a:lnTo>
                <a:lnTo>
                  <a:pt x="0" y="83820"/>
                </a:lnTo>
                <a:lnTo>
                  <a:pt x="252971" y="83820"/>
                </a:lnTo>
                <a:lnTo>
                  <a:pt x="260591" y="0"/>
                </a:lnTo>
                <a:close/>
              </a:path>
            </a:pathLst>
          </a:custGeom>
          <a:solidFill>
            <a:srgbClr val="10793E"/>
          </a:solidFill>
        </p:spPr>
        <p:txBody>
          <a:bodyPr wrap="square" lIns="0" tIns="0" rIns="0" bIns="0" rtlCol="0"/>
          <a:lstStyle/>
          <a:p>
            <a:endParaRPr sz="2142"/>
          </a:p>
        </p:txBody>
      </p:sp>
      <p:sp>
        <p:nvSpPr>
          <p:cNvPr id="293" name="object 293"/>
          <p:cNvSpPr/>
          <p:nvPr/>
        </p:nvSpPr>
        <p:spPr>
          <a:xfrm>
            <a:off x="775730" y="7374254"/>
            <a:ext cx="346692" cy="112657"/>
          </a:xfrm>
          <a:custGeom>
            <a:avLst/>
            <a:gdLst/>
            <a:ahLst/>
            <a:cxnLst/>
            <a:rect l="l" t="t" r="r" b="b"/>
            <a:pathLst>
              <a:path w="302894" h="98425">
                <a:moveTo>
                  <a:pt x="302653" y="0"/>
                </a:moveTo>
                <a:lnTo>
                  <a:pt x="158965" y="3987"/>
                </a:lnTo>
                <a:lnTo>
                  <a:pt x="0" y="97980"/>
                </a:lnTo>
                <a:lnTo>
                  <a:pt x="26987" y="97980"/>
                </a:lnTo>
                <a:lnTo>
                  <a:pt x="162902" y="17627"/>
                </a:lnTo>
                <a:lnTo>
                  <a:pt x="287578" y="14160"/>
                </a:lnTo>
                <a:lnTo>
                  <a:pt x="301367" y="14160"/>
                </a:lnTo>
                <a:lnTo>
                  <a:pt x="302653" y="0"/>
                </a:lnTo>
                <a:close/>
              </a:path>
              <a:path w="302894" h="98425">
                <a:moveTo>
                  <a:pt x="301367" y="14160"/>
                </a:moveTo>
                <a:lnTo>
                  <a:pt x="287578" y="14160"/>
                </a:lnTo>
                <a:lnTo>
                  <a:pt x="279958" y="97980"/>
                </a:lnTo>
                <a:lnTo>
                  <a:pt x="293751" y="97980"/>
                </a:lnTo>
                <a:lnTo>
                  <a:pt x="301367" y="14160"/>
                </a:lnTo>
                <a:close/>
              </a:path>
            </a:pathLst>
          </a:custGeom>
          <a:solidFill>
            <a:srgbClr val="298540"/>
          </a:solidFill>
        </p:spPr>
        <p:txBody>
          <a:bodyPr wrap="square" lIns="0" tIns="0" rIns="0" bIns="0" rtlCol="0"/>
          <a:lstStyle/>
          <a:p>
            <a:endParaRPr sz="2142"/>
          </a:p>
        </p:txBody>
      </p:sp>
      <p:sp>
        <p:nvSpPr>
          <p:cNvPr id="294" name="object 294"/>
          <p:cNvSpPr/>
          <p:nvPr/>
        </p:nvSpPr>
        <p:spPr>
          <a:xfrm>
            <a:off x="2" y="1733785"/>
            <a:ext cx="1322083" cy="1011730"/>
          </a:xfrm>
          <a:custGeom>
            <a:avLst/>
            <a:gdLst/>
            <a:ahLst/>
            <a:cxnLst/>
            <a:rect l="l" t="t" r="r" b="b"/>
            <a:pathLst>
              <a:path w="1155065" h="883919">
                <a:moveTo>
                  <a:pt x="0" y="777760"/>
                </a:moveTo>
                <a:lnTo>
                  <a:pt x="0" y="787641"/>
                </a:lnTo>
                <a:lnTo>
                  <a:pt x="387350" y="883627"/>
                </a:lnTo>
                <a:lnTo>
                  <a:pt x="399916" y="879398"/>
                </a:lnTo>
                <a:lnTo>
                  <a:pt x="392036" y="879398"/>
                </a:lnTo>
                <a:lnTo>
                  <a:pt x="0" y="777760"/>
                </a:lnTo>
                <a:close/>
              </a:path>
              <a:path w="1155065" h="883919">
                <a:moveTo>
                  <a:pt x="196306" y="341998"/>
                </a:moveTo>
                <a:lnTo>
                  <a:pt x="154597" y="341998"/>
                </a:lnTo>
                <a:lnTo>
                  <a:pt x="219887" y="369976"/>
                </a:lnTo>
                <a:lnTo>
                  <a:pt x="10680" y="621817"/>
                </a:lnTo>
                <a:lnTo>
                  <a:pt x="0" y="621817"/>
                </a:lnTo>
                <a:lnTo>
                  <a:pt x="0" y="634390"/>
                </a:lnTo>
                <a:lnTo>
                  <a:pt x="571322" y="796010"/>
                </a:lnTo>
                <a:lnTo>
                  <a:pt x="392036" y="879398"/>
                </a:lnTo>
                <a:lnTo>
                  <a:pt x="399916" y="879398"/>
                </a:lnTo>
                <a:lnTo>
                  <a:pt x="653053" y="794207"/>
                </a:lnTo>
                <a:lnTo>
                  <a:pt x="620090" y="794207"/>
                </a:lnTo>
                <a:lnTo>
                  <a:pt x="568525" y="775449"/>
                </a:lnTo>
                <a:lnTo>
                  <a:pt x="527964" y="775449"/>
                </a:lnTo>
                <a:lnTo>
                  <a:pt x="469392" y="760806"/>
                </a:lnTo>
                <a:lnTo>
                  <a:pt x="482592" y="742264"/>
                </a:lnTo>
                <a:lnTo>
                  <a:pt x="423087" y="742264"/>
                </a:lnTo>
                <a:lnTo>
                  <a:pt x="354909" y="716699"/>
                </a:lnTo>
                <a:lnTo>
                  <a:pt x="322999" y="716699"/>
                </a:lnTo>
                <a:lnTo>
                  <a:pt x="251294" y="685330"/>
                </a:lnTo>
                <a:lnTo>
                  <a:pt x="265003" y="660196"/>
                </a:lnTo>
                <a:lnTo>
                  <a:pt x="139865" y="660196"/>
                </a:lnTo>
                <a:lnTo>
                  <a:pt x="63601" y="633272"/>
                </a:lnTo>
                <a:lnTo>
                  <a:pt x="247523" y="378904"/>
                </a:lnTo>
                <a:lnTo>
                  <a:pt x="317767" y="378904"/>
                </a:lnTo>
                <a:lnTo>
                  <a:pt x="196306" y="341998"/>
                </a:lnTo>
                <a:close/>
              </a:path>
              <a:path w="1155065" h="883919">
                <a:moveTo>
                  <a:pt x="957505" y="573290"/>
                </a:moveTo>
                <a:lnTo>
                  <a:pt x="754862" y="573290"/>
                </a:lnTo>
                <a:lnTo>
                  <a:pt x="844511" y="609142"/>
                </a:lnTo>
                <a:lnTo>
                  <a:pt x="620090" y="794207"/>
                </a:lnTo>
                <a:lnTo>
                  <a:pt x="653053" y="794207"/>
                </a:lnTo>
                <a:lnTo>
                  <a:pt x="1154950" y="625297"/>
                </a:lnTo>
                <a:lnTo>
                  <a:pt x="1154848" y="624814"/>
                </a:lnTo>
                <a:lnTo>
                  <a:pt x="1127074" y="624814"/>
                </a:lnTo>
                <a:lnTo>
                  <a:pt x="957505" y="573290"/>
                </a:lnTo>
                <a:close/>
              </a:path>
              <a:path w="1155065" h="883919">
                <a:moveTo>
                  <a:pt x="811343" y="528878"/>
                </a:moveTo>
                <a:lnTo>
                  <a:pt x="634504" y="528878"/>
                </a:lnTo>
                <a:lnTo>
                  <a:pt x="724509" y="551370"/>
                </a:lnTo>
                <a:lnTo>
                  <a:pt x="527964" y="775449"/>
                </a:lnTo>
                <a:lnTo>
                  <a:pt x="568525" y="775449"/>
                </a:lnTo>
                <a:lnTo>
                  <a:pt x="565594" y="774382"/>
                </a:lnTo>
                <a:lnTo>
                  <a:pt x="754862" y="573290"/>
                </a:lnTo>
                <a:lnTo>
                  <a:pt x="957505" y="573290"/>
                </a:lnTo>
                <a:lnTo>
                  <a:pt x="811343" y="528878"/>
                </a:lnTo>
                <a:close/>
              </a:path>
              <a:path w="1155065" h="883919">
                <a:moveTo>
                  <a:pt x="675587" y="487629"/>
                </a:moveTo>
                <a:lnTo>
                  <a:pt x="519239" y="487629"/>
                </a:lnTo>
                <a:lnTo>
                  <a:pt x="627405" y="522236"/>
                </a:lnTo>
                <a:lnTo>
                  <a:pt x="423087" y="742264"/>
                </a:lnTo>
                <a:lnTo>
                  <a:pt x="482592" y="742264"/>
                </a:lnTo>
                <a:lnTo>
                  <a:pt x="634504" y="528878"/>
                </a:lnTo>
                <a:lnTo>
                  <a:pt x="811343" y="528878"/>
                </a:lnTo>
                <a:lnTo>
                  <a:pt x="675587" y="487629"/>
                </a:lnTo>
                <a:close/>
              </a:path>
              <a:path w="1155065" h="883919">
                <a:moveTo>
                  <a:pt x="477722" y="427507"/>
                </a:moveTo>
                <a:lnTo>
                  <a:pt x="391922" y="427507"/>
                </a:lnTo>
                <a:lnTo>
                  <a:pt x="495198" y="466229"/>
                </a:lnTo>
                <a:lnTo>
                  <a:pt x="322999" y="716699"/>
                </a:lnTo>
                <a:lnTo>
                  <a:pt x="354909" y="716699"/>
                </a:lnTo>
                <a:lnTo>
                  <a:pt x="350608" y="715086"/>
                </a:lnTo>
                <a:lnTo>
                  <a:pt x="519239" y="487629"/>
                </a:lnTo>
                <a:lnTo>
                  <a:pt x="675587" y="487629"/>
                </a:lnTo>
                <a:lnTo>
                  <a:pt x="477722" y="427507"/>
                </a:lnTo>
                <a:close/>
              </a:path>
              <a:path w="1155065" h="883919">
                <a:moveTo>
                  <a:pt x="317767" y="378904"/>
                </a:moveTo>
                <a:lnTo>
                  <a:pt x="247523" y="378904"/>
                </a:lnTo>
                <a:lnTo>
                  <a:pt x="354304" y="430148"/>
                </a:lnTo>
                <a:lnTo>
                  <a:pt x="139865" y="660196"/>
                </a:lnTo>
                <a:lnTo>
                  <a:pt x="265003" y="660196"/>
                </a:lnTo>
                <a:lnTo>
                  <a:pt x="391922" y="427507"/>
                </a:lnTo>
                <a:lnTo>
                  <a:pt x="477722" y="427507"/>
                </a:lnTo>
                <a:lnTo>
                  <a:pt x="317767" y="378904"/>
                </a:lnTo>
                <a:close/>
              </a:path>
              <a:path w="1155065" h="883919">
                <a:moveTo>
                  <a:pt x="87122" y="10032"/>
                </a:moveTo>
                <a:lnTo>
                  <a:pt x="136690" y="36474"/>
                </a:lnTo>
                <a:lnTo>
                  <a:pt x="155206" y="151307"/>
                </a:lnTo>
                <a:lnTo>
                  <a:pt x="1098118" y="471817"/>
                </a:lnTo>
                <a:lnTo>
                  <a:pt x="1127074" y="624814"/>
                </a:lnTo>
                <a:lnTo>
                  <a:pt x="1154848" y="624814"/>
                </a:lnTo>
                <a:lnTo>
                  <a:pt x="1104823" y="388962"/>
                </a:lnTo>
                <a:lnTo>
                  <a:pt x="87122" y="10032"/>
                </a:lnTo>
                <a:close/>
              </a:path>
              <a:path w="1155065" h="883919">
                <a:moveTo>
                  <a:pt x="0" y="450011"/>
                </a:moveTo>
                <a:lnTo>
                  <a:pt x="0" y="524065"/>
                </a:lnTo>
                <a:lnTo>
                  <a:pt x="55105" y="459168"/>
                </a:lnTo>
                <a:lnTo>
                  <a:pt x="20129" y="459168"/>
                </a:lnTo>
                <a:lnTo>
                  <a:pt x="0" y="450011"/>
                </a:lnTo>
                <a:close/>
              </a:path>
              <a:path w="1155065" h="883919">
                <a:moveTo>
                  <a:pt x="151041" y="328244"/>
                </a:moveTo>
                <a:lnTo>
                  <a:pt x="20129" y="459168"/>
                </a:lnTo>
                <a:lnTo>
                  <a:pt x="55105" y="459168"/>
                </a:lnTo>
                <a:lnTo>
                  <a:pt x="154597" y="341998"/>
                </a:lnTo>
                <a:lnTo>
                  <a:pt x="196306" y="341998"/>
                </a:lnTo>
                <a:lnTo>
                  <a:pt x="151041" y="328244"/>
                </a:lnTo>
                <a:close/>
              </a:path>
              <a:path w="1155065" h="883919">
                <a:moveTo>
                  <a:pt x="60172" y="0"/>
                </a:moveTo>
                <a:lnTo>
                  <a:pt x="0" y="32829"/>
                </a:lnTo>
                <a:lnTo>
                  <a:pt x="0" y="46647"/>
                </a:lnTo>
                <a:lnTo>
                  <a:pt x="72250" y="4495"/>
                </a:lnTo>
                <a:lnTo>
                  <a:pt x="60172" y="0"/>
                </a:lnTo>
                <a:close/>
              </a:path>
            </a:pathLst>
          </a:custGeom>
          <a:solidFill>
            <a:srgbClr val="10793E"/>
          </a:solidFill>
        </p:spPr>
        <p:txBody>
          <a:bodyPr wrap="square" lIns="0" tIns="0" rIns="0" bIns="0" rtlCol="0"/>
          <a:lstStyle/>
          <a:p>
            <a:endParaRPr sz="2142"/>
          </a:p>
        </p:txBody>
      </p:sp>
      <p:sp>
        <p:nvSpPr>
          <p:cNvPr id="295" name="object 295"/>
          <p:cNvSpPr/>
          <p:nvPr/>
        </p:nvSpPr>
        <p:spPr>
          <a:xfrm>
            <a:off x="3" y="1716543"/>
            <a:ext cx="1340253" cy="1045165"/>
          </a:xfrm>
          <a:custGeom>
            <a:avLst/>
            <a:gdLst/>
            <a:ahLst/>
            <a:cxnLst/>
            <a:rect l="l" t="t" r="r" b="b"/>
            <a:pathLst>
              <a:path w="1170940" h="913130">
                <a:moveTo>
                  <a:pt x="0" y="802703"/>
                </a:moveTo>
                <a:lnTo>
                  <a:pt x="0" y="816851"/>
                </a:lnTo>
                <a:lnTo>
                  <a:pt x="387934" y="912977"/>
                </a:lnTo>
                <a:lnTo>
                  <a:pt x="430425" y="898677"/>
                </a:lnTo>
                <a:lnTo>
                  <a:pt x="387350" y="898677"/>
                </a:lnTo>
                <a:lnTo>
                  <a:pt x="0" y="802703"/>
                </a:lnTo>
                <a:close/>
              </a:path>
              <a:path w="1170940" h="913130">
                <a:moveTo>
                  <a:pt x="108243" y="18300"/>
                </a:moveTo>
                <a:lnTo>
                  <a:pt x="74396" y="18300"/>
                </a:lnTo>
                <a:lnTo>
                  <a:pt x="87122" y="25095"/>
                </a:lnTo>
                <a:lnTo>
                  <a:pt x="1104823" y="404025"/>
                </a:lnTo>
                <a:lnTo>
                  <a:pt x="1154950" y="640359"/>
                </a:lnTo>
                <a:lnTo>
                  <a:pt x="387350" y="898677"/>
                </a:lnTo>
                <a:lnTo>
                  <a:pt x="430425" y="898677"/>
                </a:lnTo>
                <a:lnTo>
                  <a:pt x="1170927" y="649465"/>
                </a:lnTo>
                <a:lnTo>
                  <a:pt x="1116698" y="393788"/>
                </a:lnTo>
                <a:lnTo>
                  <a:pt x="108243" y="18300"/>
                </a:lnTo>
                <a:close/>
              </a:path>
              <a:path w="1170940" h="913130">
                <a:moveTo>
                  <a:pt x="59093" y="0"/>
                </a:moveTo>
                <a:lnTo>
                  <a:pt x="0" y="32232"/>
                </a:lnTo>
                <a:lnTo>
                  <a:pt x="0" y="47879"/>
                </a:lnTo>
                <a:lnTo>
                  <a:pt x="60172" y="15062"/>
                </a:lnTo>
                <a:lnTo>
                  <a:pt x="99545" y="15062"/>
                </a:lnTo>
                <a:lnTo>
                  <a:pt x="59093" y="0"/>
                </a:lnTo>
                <a:close/>
              </a:path>
              <a:path w="1170940" h="913130">
                <a:moveTo>
                  <a:pt x="99545" y="15062"/>
                </a:moveTo>
                <a:lnTo>
                  <a:pt x="60172" y="15062"/>
                </a:lnTo>
                <a:lnTo>
                  <a:pt x="72250" y="19558"/>
                </a:lnTo>
                <a:lnTo>
                  <a:pt x="74396" y="18300"/>
                </a:lnTo>
                <a:lnTo>
                  <a:pt x="108243" y="18300"/>
                </a:lnTo>
                <a:lnTo>
                  <a:pt x="99545" y="15062"/>
                </a:lnTo>
                <a:close/>
              </a:path>
            </a:pathLst>
          </a:custGeom>
          <a:solidFill>
            <a:srgbClr val="298540"/>
          </a:solidFill>
        </p:spPr>
        <p:txBody>
          <a:bodyPr wrap="square" lIns="0" tIns="0" rIns="0" bIns="0" rtlCol="0"/>
          <a:lstStyle/>
          <a:p>
            <a:endParaRPr sz="2142"/>
          </a:p>
        </p:txBody>
      </p:sp>
      <p:sp>
        <p:nvSpPr>
          <p:cNvPr id="296" name="object 296"/>
          <p:cNvSpPr/>
          <p:nvPr/>
        </p:nvSpPr>
        <p:spPr>
          <a:xfrm>
            <a:off x="-6" y="1755501"/>
            <a:ext cx="1270479" cy="670854"/>
          </a:xfrm>
          <a:custGeom>
            <a:avLst/>
            <a:gdLst/>
            <a:ahLst/>
            <a:cxnLst/>
            <a:rect l="l" t="t" r="r" b="b"/>
            <a:pathLst>
              <a:path w="1109980" h="586105">
                <a:moveTo>
                  <a:pt x="587391" y="293738"/>
                </a:moveTo>
                <a:lnTo>
                  <a:pt x="147154" y="293738"/>
                </a:lnTo>
                <a:lnTo>
                  <a:pt x="1109370" y="586105"/>
                </a:lnTo>
                <a:lnTo>
                  <a:pt x="1086129" y="463270"/>
                </a:lnTo>
                <a:lnTo>
                  <a:pt x="587391" y="293738"/>
                </a:lnTo>
                <a:close/>
              </a:path>
              <a:path w="1109980" h="586105">
                <a:moveTo>
                  <a:pt x="74701" y="0"/>
                </a:moveTo>
                <a:lnTo>
                  <a:pt x="0" y="43573"/>
                </a:lnTo>
                <a:lnTo>
                  <a:pt x="0" y="415950"/>
                </a:lnTo>
                <a:lnTo>
                  <a:pt x="17144" y="423748"/>
                </a:lnTo>
                <a:lnTo>
                  <a:pt x="147154" y="293738"/>
                </a:lnTo>
                <a:lnTo>
                  <a:pt x="587391" y="293738"/>
                </a:lnTo>
                <a:lnTo>
                  <a:pt x="142976" y="142671"/>
                </a:lnTo>
                <a:lnTo>
                  <a:pt x="124218" y="26416"/>
                </a:lnTo>
                <a:lnTo>
                  <a:pt x="74701" y="0"/>
                </a:lnTo>
                <a:close/>
              </a:path>
            </a:pathLst>
          </a:custGeom>
          <a:solidFill>
            <a:srgbClr val="10793E"/>
          </a:solidFill>
        </p:spPr>
        <p:txBody>
          <a:bodyPr wrap="square" lIns="0" tIns="0" rIns="0" bIns="0" rtlCol="0"/>
          <a:lstStyle/>
          <a:p>
            <a:endParaRPr sz="2142"/>
          </a:p>
        </p:txBody>
      </p:sp>
      <p:sp>
        <p:nvSpPr>
          <p:cNvPr id="297" name="object 297"/>
          <p:cNvSpPr/>
          <p:nvPr/>
        </p:nvSpPr>
        <p:spPr>
          <a:xfrm>
            <a:off x="0" y="1737506"/>
            <a:ext cx="1290103" cy="711555"/>
          </a:xfrm>
          <a:custGeom>
            <a:avLst/>
            <a:gdLst/>
            <a:ahLst/>
            <a:cxnLst/>
            <a:rect l="l" t="t" r="r" b="b"/>
            <a:pathLst>
              <a:path w="1127125" h="621664">
                <a:moveTo>
                  <a:pt x="198274" y="325005"/>
                </a:moveTo>
                <a:lnTo>
                  <a:pt x="151041" y="325005"/>
                </a:lnTo>
                <a:lnTo>
                  <a:pt x="1127074" y="621576"/>
                </a:lnTo>
                <a:lnTo>
                  <a:pt x="1123338" y="601827"/>
                </a:lnTo>
                <a:lnTo>
                  <a:pt x="1109357" y="601827"/>
                </a:lnTo>
                <a:lnTo>
                  <a:pt x="198274" y="325005"/>
                </a:lnTo>
                <a:close/>
              </a:path>
              <a:path w="1127125" h="621664">
                <a:moveTo>
                  <a:pt x="103876" y="15722"/>
                </a:moveTo>
                <a:lnTo>
                  <a:pt x="74701" y="15722"/>
                </a:lnTo>
                <a:lnTo>
                  <a:pt x="124218" y="42138"/>
                </a:lnTo>
                <a:lnTo>
                  <a:pt x="142976" y="158407"/>
                </a:lnTo>
                <a:lnTo>
                  <a:pt x="1086129" y="478993"/>
                </a:lnTo>
                <a:lnTo>
                  <a:pt x="1109357" y="601827"/>
                </a:lnTo>
                <a:lnTo>
                  <a:pt x="1123338" y="601827"/>
                </a:lnTo>
                <a:lnTo>
                  <a:pt x="1098130" y="468579"/>
                </a:lnTo>
                <a:lnTo>
                  <a:pt x="155219" y="148056"/>
                </a:lnTo>
                <a:lnTo>
                  <a:pt x="136690" y="33223"/>
                </a:lnTo>
                <a:lnTo>
                  <a:pt x="103876" y="15722"/>
                </a:lnTo>
                <a:close/>
              </a:path>
              <a:path w="1127125" h="621664">
                <a:moveTo>
                  <a:pt x="0" y="431685"/>
                </a:moveTo>
                <a:lnTo>
                  <a:pt x="0" y="446773"/>
                </a:lnTo>
                <a:lnTo>
                  <a:pt x="20129" y="455917"/>
                </a:lnTo>
                <a:lnTo>
                  <a:pt x="28346" y="447700"/>
                </a:lnTo>
                <a:lnTo>
                  <a:pt x="18643" y="447700"/>
                </a:lnTo>
                <a:lnTo>
                  <a:pt x="21475" y="441439"/>
                </a:lnTo>
                <a:lnTo>
                  <a:pt x="34607" y="441439"/>
                </a:lnTo>
                <a:lnTo>
                  <a:pt x="36576" y="439470"/>
                </a:lnTo>
                <a:lnTo>
                  <a:pt x="17144" y="439470"/>
                </a:lnTo>
                <a:lnTo>
                  <a:pt x="0" y="431685"/>
                </a:lnTo>
                <a:close/>
              </a:path>
              <a:path w="1127125" h="621664">
                <a:moveTo>
                  <a:pt x="34607" y="441439"/>
                </a:moveTo>
                <a:lnTo>
                  <a:pt x="21475" y="441439"/>
                </a:lnTo>
                <a:lnTo>
                  <a:pt x="18643" y="447700"/>
                </a:lnTo>
                <a:lnTo>
                  <a:pt x="28346" y="447700"/>
                </a:lnTo>
                <a:lnTo>
                  <a:pt x="34607" y="441439"/>
                </a:lnTo>
                <a:close/>
              </a:path>
              <a:path w="1127125" h="621664">
                <a:moveTo>
                  <a:pt x="147154" y="309473"/>
                </a:moveTo>
                <a:lnTo>
                  <a:pt x="17144" y="439470"/>
                </a:lnTo>
                <a:lnTo>
                  <a:pt x="36576" y="439470"/>
                </a:lnTo>
                <a:lnTo>
                  <a:pt x="151041" y="325005"/>
                </a:lnTo>
                <a:lnTo>
                  <a:pt x="198274" y="325005"/>
                </a:lnTo>
                <a:lnTo>
                  <a:pt x="147154" y="309473"/>
                </a:lnTo>
                <a:close/>
              </a:path>
              <a:path w="1127125" h="621664">
                <a:moveTo>
                  <a:pt x="74396" y="0"/>
                </a:moveTo>
                <a:lnTo>
                  <a:pt x="0" y="43395"/>
                </a:lnTo>
                <a:lnTo>
                  <a:pt x="0" y="59296"/>
                </a:lnTo>
                <a:lnTo>
                  <a:pt x="74701" y="15722"/>
                </a:lnTo>
                <a:lnTo>
                  <a:pt x="103876" y="15722"/>
                </a:lnTo>
                <a:lnTo>
                  <a:pt x="74396" y="0"/>
                </a:lnTo>
                <a:close/>
              </a:path>
            </a:pathLst>
          </a:custGeom>
          <a:solidFill>
            <a:srgbClr val="298540"/>
          </a:solidFill>
        </p:spPr>
        <p:txBody>
          <a:bodyPr wrap="square" lIns="0" tIns="0" rIns="0" bIns="0" rtlCol="0"/>
          <a:lstStyle/>
          <a:p>
            <a:endParaRPr sz="2142"/>
          </a:p>
        </p:txBody>
      </p:sp>
      <p:sp>
        <p:nvSpPr>
          <p:cNvPr id="298" name="object 298"/>
          <p:cNvSpPr/>
          <p:nvPr/>
        </p:nvSpPr>
        <p:spPr>
          <a:xfrm>
            <a:off x="-1" y="2476244"/>
            <a:ext cx="609074" cy="247845"/>
          </a:xfrm>
          <a:custGeom>
            <a:avLst/>
            <a:gdLst/>
            <a:ahLst/>
            <a:cxnLst/>
            <a:rect l="l" t="t" r="r" b="b"/>
            <a:pathLst>
              <a:path w="532130" h="216535">
                <a:moveTo>
                  <a:pt x="0" y="0"/>
                </a:moveTo>
                <a:lnTo>
                  <a:pt x="0" y="114909"/>
                </a:lnTo>
                <a:lnTo>
                  <a:pt x="390715" y="216204"/>
                </a:lnTo>
                <a:lnTo>
                  <a:pt x="531990" y="150495"/>
                </a:lnTo>
                <a:lnTo>
                  <a:pt x="0" y="0"/>
                </a:lnTo>
                <a:close/>
              </a:path>
            </a:pathLst>
          </a:custGeom>
          <a:solidFill>
            <a:srgbClr val="10793E"/>
          </a:solidFill>
        </p:spPr>
        <p:txBody>
          <a:bodyPr wrap="square" lIns="0" tIns="0" rIns="0" bIns="0" rtlCol="0"/>
          <a:lstStyle/>
          <a:p>
            <a:endParaRPr sz="2142"/>
          </a:p>
        </p:txBody>
      </p:sp>
      <p:sp>
        <p:nvSpPr>
          <p:cNvPr id="299" name="object 299"/>
          <p:cNvSpPr/>
          <p:nvPr/>
        </p:nvSpPr>
        <p:spPr>
          <a:xfrm>
            <a:off x="-1" y="2459905"/>
            <a:ext cx="654137" cy="280552"/>
          </a:xfrm>
          <a:custGeom>
            <a:avLst/>
            <a:gdLst/>
            <a:ahLst/>
            <a:cxnLst/>
            <a:rect l="l" t="t" r="r" b="b"/>
            <a:pathLst>
              <a:path w="571500" h="245110">
                <a:moveTo>
                  <a:pt x="0" y="129184"/>
                </a:moveTo>
                <a:lnTo>
                  <a:pt x="0" y="143370"/>
                </a:lnTo>
                <a:lnTo>
                  <a:pt x="392036" y="245008"/>
                </a:lnTo>
                <a:lnTo>
                  <a:pt x="423273" y="230479"/>
                </a:lnTo>
                <a:lnTo>
                  <a:pt x="390715" y="230479"/>
                </a:lnTo>
                <a:lnTo>
                  <a:pt x="0" y="129184"/>
                </a:lnTo>
                <a:close/>
              </a:path>
              <a:path w="571500" h="245110">
                <a:moveTo>
                  <a:pt x="0" y="0"/>
                </a:moveTo>
                <a:lnTo>
                  <a:pt x="0" y="14274"/>
                </a:lnTo>
                <a:lnTo>
                  <a:pt x="531990" y="164769"/>
                </a:lnTo>
                <a:lnTo>
                  <a:pt x="390715" y="230479"/>
                </a:lnTo>
                <a:lnTo>
                  <a:pt x="423273" y="230479"/>
                </a:lnTo>
                <a:lnTo>
                  <a:pt x="571322" y="161620"/>
                </a:lnTo>
                <a:lnTo>
                  <a:pt x="0" y="0"/>
                </a:lnTo>
                <a:close/>
              </a:path>
            </a:pathLst>
          </a:custGeom>
          <a:solidFill>
            <a:srgbClr val="298540"/>
          </a:solidFill>
        </p:spPr>
        <p:txBody>
          <a:bodyPr wrap="square" lIns="0" tIns="0" rIns="0" bIns="0" rtlCol="0"/>
          <a:lstStyle/>
          <a:p>
            <a:endParaRPr sz="2142"/>
          </a:p>
        </p:txBody>
      </p:sp>
      <p:sp>
        <p:nvSpPr>
          <p:cNvPr id="300" name="object 300"/>
          <p:cNvSpPr/>
          <p:nvPr/>
        </p:nvSpPr>
        <p:spPr>
          <a:xfrm>
            <a:off x="-7" y="2144247"/>
            <a:ext cx="226767" cy="285639"/>
          </a:xfrm>
          <a:custGeom>
            <a:avLst/>
            <a:gdLst/>
            <a:ahLst/>
            <a:cxnLst/>
            <a:rect l="l" t="t" r="r" b="b"/>
            <a:pathLst>
              <a:path w="198120" h="249555">
                <a:moveTo>
                  <a:pt x="158508" y="0"/>
                </a:moveTo>
                <a:lnTo>
                  <a:pt x="0" y="186677"/>
                </a:lnTo>
                <a:lnTo>
                  <a:pt x="0" y="249466"/>
                </a:lnTo>
                <a:lnTo>
                  <a:pt x="4241" y="249466"/>
                </a:lnTo>
                <a:lnTo>
                  <a:pt x="197573" y="16738"/>
                </a:lnTo>
                <a:lnTo>
                  <a:pt x="158508" y="0"/>
                </a:lnTo>
                <a:close/>
              </a:path>
            </a:pathLst>
          </a:custGeom>
          <a:solidFill>
            <a:srgbClr val="10793E"/>
          </a:solidFill>
        </p:spPr>
        <p:txBody>
          <a:bodyPr wrap="square" lIns="0" tIns="0" rIns="0" bIns="0" rtlCol="0"/>
          <a:lstStyle/>
          <a:p>
            <a:endParaRPr sz="2142"/>
          </a:p>
        </p:txBody>
      </p:sp>
      <p:sp>
        <p:nvSpPr>
          <p:cNvPr id="301" name="object 301"/>
          <p:cNvSpPr/>
          <p:nvPr/>
        </p:nvSpPr>
        <p:spPr>
          <a:xfrm>
            <a:off x="-2" y="2125234"/>
            <a:ext cx="252206" cy="320527"/>
          </a:xfrm>
          <a:custGeom>
            <a:avLst/>
            <a:gdLst/>
            <a:ahLst/>
            <a:cxnLst/>
            <a:rect l="l" t="t" r="r" b="b"/>
            <a:pathLst>
              <a:path w="220345" h="280035">
                <a:moveTo>
                  <a:pt x="193352" y="16611"/>
                </a:moveTo>
                <a:lnTo>
                  <a:pt x="158508" y="16611"/>
                </a:lnTo>
                <a:lnTo>
                  <a:pt x="197573" y="33362"/>
                </a:lnTo>
                <a:lnTo>
                  <a:pt x="4229" y="266090"/>
                </a:lnTo>
                <a:lnTo>
                  <a:pt x="0" y="266090"/>
                </a:lnTo>
                <a:lnTo>
                  <a:pt x="0" y="279819"/>
                </a:lnTo>
                <a:lnTo>
                  <a:pt x="10680" y="279819"/>
                </a:lnTo>
                <a:lnTo>
                  <a:pt x="219900" y="27990"/>
                </a:lnTo>
                <a:lnTo>
                  <a:pt x="193352" y="16611"/>
                </a:lnTo>
                <a:close/>
              </a:path>
              <a:path w="220345" h="280035">
                <a:moveTo>
                  <a:pt x="154597" y="0"/>
                </a:moveTo>
                <a:lnTo>
                  <a:pt x="0" y="182079"/>
                </a:lnTo>
                <a:lnTo>
                  <a:pt x="0" y="203301"/>
                </a:lnTo>
                <a:lnTo>
                  <a:pt x="158508" y="16611"/>
                </a:lnTo>
                <a:lnTo>
                  <a:pt x="193352" y="16611"/>
                </a:lnTo>
                <a:lnTo>
                  <a:pt x="154597" y="0"/>
                </a:lnTo>
                <a:close/>
              </a:path>
            </a:pathLst>
          </a:custGeom>
          <a:solidFill>
            <a:srgbClr val="298540"/>
          </a:solidFill>
        </p:spPr>
        <p:txBody>
          <a:bodyPr wrap="square" lIns="0" tIns="0" rIns="0" bIns="0" rtlCol="0"/>
          <a:lstStyle/>
          <a:p>
            <a:endParaRPr sz="2142"/>
          </a:p>
        </p:txBody>
      </p:sp>
      <p:sp>
        <p:nvSpPr>
          <p:cNvPr id="302" name="object 302"/>
          <p:cNvSpPr/>
          <p:nvPr/>
        </p:nvSpPr>
        <p:spPr>
          <a:xfrm>
            <a:off x="97853" y="2187333"/>
            <a:ext cx="282004" cy="284186"/>
          </a:xfrm>
          <a:custGeom>
            <a:avLst/>
            <a:gdLst/>
            <a:ahLst/>
            <a:cxnLst/>
            <a:rect l="l" t="t" r="r" b="b"/>
            <a:pathLst>
              <a:path w="246379" h="248285">
                <a:moveTo>
                  <a:pt x="166446" y="0"/>
                </a:moveTo>
                <a:lnTo>
                  <a:pt x="0" y="230187"/>
                </a:lnTo>
                <a:lnTo>
                  <a:pt x="50469" y="247992"/>
                </a:lnTo>
                <a:lnTo>
                  <a:pt x="246037" y="38201"/>
                </a:lnTo>
                <a:lnTo>
                  <a:pt x="166446" y="0"/>
                </a:lnTo>
                <a:close/>
              </a:path>
            </a:pathLst>
          </a:custGeom>
          <a:solidFill>
            <a:srgbClr val="10793E"/>
          </a:solidFill>
        </p:spPr>
        <p:txBody>
          <a:bodyPr wrap="square" lIns="0" tIns="0" rIns="0" bIns="0" rtlCol="0"/>
          <a:lstStyle/>
          <a:p>
            <a:endParaRPr sz="2142"/>
          </a:p>
        </p:txBody>
      </p:sp>
      <p:sp>
        <p:nvSpPr>
          <p:cNvPr id="303" name="object 303"/>
          <p:cNvSpPr/>
          <p:nvPr/>
        </p:nvSpPr>
        <p:spPr>
          <a:xfrm>
            <a:off x="72791" y="2167477"/>
            <a:ext cx="332883" cy="321981"/>
          </a:xfrm>
          <a:custGeom>
            <a:avLst/>
            <a:gdLst/>
            <a:ahLst/>
            <a:cxnLst/>
            <a:rect l="l" t="t" r="r" b="b"/>
            <a:pathLst>
              <a:path w="290830" h="281305">
                <a:moveTo>
                  <a:pt x="183934" y="0"/>
                </a:moveTo>
                <a:lnTo>
                  <a:pt x="0" y="254368"/>
                </a:lnTo>
                <a:lnTo>
                  <a:pt x="76276" y="281292"/>
                </a:lnTo>
                <a:lnTo>
                  <a:pt x="91145" y="265341"/>
                </a:lnTo>
                <a:lnTo>
                  <a:pt x="72351" y="265341"/>
                </a:lnTo>
                <a:lnTo>
                  <a:pt x="21894" y="247535"/>
                </a:lnTo>
                <a:lnTo>
                  <a:pt x="188341" y="17348"/>
                </a:lnTo>
                <a:lnTo>
                  <a:pt x="220074" y="17348"/>
                </a:lnTo>
                <a:lnTo>
                  <a:pt x="214915" y="14871"/>
                </a:lnTo>
                <a:lnTo>
                  <a:pt x="183159" y="14871"/>
                </a:lnTo>
                <a:lnTo>
                  <a:pt x="186143" y="8674"/>
                </a:lnTo>
                <a:lnTo>
                  <a:pt x="202004" y="8674"/>
                </a:lnTo>
                <a:lnTo>
                  <a:pt x="183934" y="0"/>
                </a:lnTo>
                <a:close/>
              </a:path>
              <a:path w="290830" h="281305">
                <a:moveTo>
                  <a:pt x="220074" y="17348"/>
                </a:moveTo>
                <a:lnTo>
                  <a:pt x="188341" y="17348"/>
                </a:lnTo>
                <a:lnTo>
                  <a:pt x="267931" y="55549"/>
                </a:lnTo>
                <a:lnTo>
                  <a:pt x="72351" y="265341"/>
                </a:lnTo>
                <a:lnTo>
                  <a:pt x="91145" y="265341"/>
                </a:lnTo>
                <a:lnTo>
                  <a:pt x="290715" y="51257"/>
                </a:lnTo>
                <a:lnTo>
                  <a:pt x="220074" y="17348"/>
                </a:lnTo>
                <a:close/>
              </a:path>
              <a:path w="290830" h="281305">
                <a:moveTo>
                  <a:pt x="202004" y="8674"/>
                </a:moveTo>
                <a:lnTo>
                  <a:pt x="186143" y="8674"/>
                </a:lnTo>
                <a:lnTo>
                  <a:pt x="183159" y="14871"/>
                </a:lnTo>
                <a:lnTo>
                  <a:pt x="214915" y="14871"/>
                </a:lnTo>
                <a:lnTo>
                  <a:pt x="202004" y="8674"/>
                </a:lnTo>
                <a:close/>
              </a:path>
            </a:pathLst>
          </a:custGeom>
          <a:solidFill>
            <a:srgbClr val="298540"/>
          </a:solidFill>
        </p:spPr>
        <p:txBody>
          <a:bodyPr wrap="square" lIns="0" tIns="0" rIns="0" bIns="0" rtlCol="0"/>
          <a:lstStyle/>
          <a:p>
            <a:endParaRPr sz="2142"/>
          </a:p>
        </p:txBody>
      </p:sp>
      <p:sp>
        <p:nvSpPr>
          <p:cNvPr id="304" name="object 304"/>
          <p:cNvSpPr/>
          <p:nvPr/>
        </p:nvSpPr>
        <p:spPr>
          <a:xfrm>
            <a:off x="309644" y="2242616"/>
            <a:ext cx="233309" cy="292181"/>
          </a:xfrm>
          <a:custGeom>
            <a:avLst/>
            <a:gdLst/>
            <a:ahLst/>
            <a:cxnLst/>
            <a:rect l="l" t="t" r="r" b="b"/>
            <a:pathLst>
              <a:path w="203834" h="255269">
                <a:moveTo>
                  <a:pt x="127749" y="0"/>
                </a:moveTo>
                <a:lnTo>
                  <a:pt x="0" y="234200"/>
                </a:lnTo>
                <a:lnTo>
                  <a:pt x="47586" y="255003"/>
                </a:lnTo>
                <a:lnTo>
                  <a:pt x="203390" y="28371"/>
                </a:lnTo>
                <a:lnTo>
                  <a:pt x="127749" y="0"/>
                </a:lnTo>
                <a:close/>
              </a:path>
            </a:pathLst>
          </a:custGeom>
          <a:solidFill>
            <a:srgbClr val="10793E"/>
          </a:solidFill>
        </p:spPr>
        <p:txBody>
          <a:bodyPr wrap="square" lIns="0" tIns="0" rIns="0" bIns="0" rtlCol="0"/>
          <a:lstStyle/>
          <a:p>
            <a:endParaRPr sz="2142"/>
          </a:p>
        </p:txBody>
      </p:sp>
      <p:sp>
        <p:nvSpPr>
          <p:cNvPr id="305" name="object 305"/>
          <p:cNvSpPr/>
          <p:nvPr/>
        </p:nvSpPr>
        <p:spPr>
          <a:xfrm>
            <a:off x="287639" y="2223107"/>
            <a:ext cx="279825" cy="331429"/>
          </a:xfrm>
          <a:custGeom>
            <a:avLst/>
            <a:gdLst/>
            <a:ahLst/>
            <a:cxnLst/>
            <a:rect l="l" t="t" r="r" b="b"/>
            <a:pathLst>
              <a:path w="244475" h="289560">
                <a:moveTo>
                  <a:pt x="26745" y="254533"/>
                </a:moveTo>
                <a:lnTo>
                  <a:pt x="9613" y="254533"/>
                </a:lnTo>
                <a:lnTo>
                  <a:pt x="6858" y="260819"/>
                </a:lnTo>
                <a:lnTo>
                  <a:pt x="71691" y="289191"/>
                </a:lnTo>
                <a:lnTo>
                  <a:pt x="83470" y="272059"/>
                </a:lnTo>
                <a:lnTo>
                  <a:pt x="66802" y="272059"/>
                </a:lnTo>
                <a:lnTo>
                  <a:pt x="26745" y="254533"/>
                </a:lnTo>
                <a:close/>
              </a:path>
              <a:path w="244475" h="289560">
                <a:moveTo>
                  <a:pt x="186111" y="17056"/>
                </a:moveTo>
                <a:lnTo>
                  <a:pt x="146977" y="17056"/>
                </a:lnTo>
                <a:lnTo>
                  <a:pt x="222618" y="45415"/>
                </a:lnTo>
                <a:lnTo>
                  <a:pt x="66802" y="272059"/>
                </a:lnTo>
                <a:lnTo>
                  <a:pt x="83470" y="272059"/>
                </a:lnTo>
                <a:lnTo>
                  <a:pt x="243890" y="38722"/>
                </a:lnTo>
                <a:lnTo>
                  <a:pt x="186111" y="17056"/>
                </a:lnTo>
                <a:close/>
              </a:path>
              <a:path w="244475" h="289560">
                <a:moveTo>
                  <a:pt x="140627" y="0"/>
                </a:moveTo>
                <a:lnTo>
                  <a:pt x="0" y="257822"/>
                </a:lnTo>
                <a:lnTo>
                  <a:pt x="6858" y="260819"/>
                </a:lnTo>
                <a:lnTo>
                  <a:pt x="9613" y="254533"/>
                </a:lnTo>
                <a:lnTo>
                  <a:pt x="26745" y="254533"/>
                </a:lnTo>
                <a:lnTo>
                  <a:pt x="19227" y="251244"/>
                </a:lnTo>
                <a:lnTo>
                  <a:pt x="146977" y="17056"/>
                </a:lnTo>
                <a:lnTo>
                  <a:pt x="186111" y="17056"/>
                </a:lnTo>
                <a:lnTo>
                  <a:pt x="140627" y="0"/>
                </a:lnTo>
                <a:close/>
              </a:path>
            </a:pathLst>
          </a:custGeom>
          <a:solidFill>
            <a:srgbClr val="298540"/>
          </a:solidFill>
        </p:spPr>
        <p:txBody>
          <a:bodyPr wrap="square" lIns="0" tIns="0" rIns="0" bIns="0" rtlCol="0"/>
          <a:lstStyle/>
          <a:p>
            <a:endParaRPr sz="2142"/>
          </a:p>
        </p:txBody>
      </p:sp>
      <p:sp>
        <p:nvSpPr>
          <p:cNvPr id="306" name="object 306"/>
          <p:cNvSpPr/>
          <p:nvPr/>
        </p:nvSpPr>
        <p:spPr>
          <a:xfrm>
            <a:off x="426365" y="2310326"/>
            <a:ext cx="263834" cy="255113"/>
          </a:xfrm>
          <a:custGeom>
            <a:avLst/>
            <a:gdLst/>
            <a:ahLst/>
            <a:cxnLst/>
            <a:rect l="l" t="t" r="r" b="b"/>
            <a:pathLst>
              <a:path w="230504" h="222885">
                <a:moveTo>
                  <a:pt x="151917" y="0"/>
                </a:moveTo>
                <a:lnTo>
                  <a:pt x="0" y="204914"/>
                </a:lnTo>
                <a:lnTo>
                  <a:pt x="46786" y="222465"/>
                </a:lnTo>
                <a:lnTo>
                  <a:pt x="230123" y="25031"/>
                </a:lnTo>
                <a:lnTo>
                  <a:pt x="151917" y="0"/>
                </a:lnTo>
                <a:close/>
              </a:path>
            </a:pathLst>
          </a:custGeom>
          <a:solidFill>
            <a:srgbClr val="10793E"/>
          </a:solidFill>
        </p:spPr>
        <p:txBody>
          <a:bodyPr wrap="square" lIns="0" tIns="0" rIns="0" bIns="0" rtlCol="0"/>
          <a:lstStyle/>
          <a:p>
            <a:endParaRPr sz="2142"/>
          </a:p>
        </p:txBody>
      </p:sp>
      <p:sp>
        <p:nvSpPr>
          <p:cNvPr id="307" name="object 307"/>
          <p:cNvSpPr/>
          <p:nvPr/>
        </p:nvSpPr>
        <p:spPr>
          <a:xfrm>
            <a:off x="401309" y="2291923"/>
            <a:ext cx="316893" cy="291454"/>
          </a:xfrm>
          <a:custGeom>
            <a:avLst/>
            <a:gdLst/>
            <a:ahLst/>
            <a:cxnLst/>
            <a:rect l="l" t="t" r="r" b="b"/>
            <a:pathLst>
              <a:path w="276859" h="254635">
                <a:moveTo>
                  <a:pt x="30517" y="224231"/>
                </a:moveTo>
                <a:lnTo>
                  <a:pt x="10947" y="224231"/>
                </a:lnTo>
                <a:lnTo>
                  <a:pt x="8534" y="230657"/>
                </a:lnTo>
                <a:lnTo>
                  <a:pt x="72478" y="254635"/>
                </a:lnTo>
                <a:lnTo>
                  <a:pt x="87420" y="238544"/>
                </a:lnTo>
                <a:lnTo>
                  <a:pt x="68681" y="238544"/>
                </a:lnTo>
                <a:lnTo>
                  <a:pt x="30517" y="224231"/>
                </a:lnTo>
                <a:close/>
              </a:path>
              <a:path w="276859" h="254635">
                <a:moveTo>
                  <a:pt x="218883" y="16078"/>
                </a:moveTo>
                <a:lnTo>
                  <a:pt x="173812" y="16078"/>
                </a:lnTo>
                <a:lnTo>
                  <a:pt x="252018" y="41109"/>
                </a:lnTo>
                <a:lnTo>
                  <a:pt x="68681" y="238544"/>
                </a:lnTo>
                <a:lnTo>
                  <a:pt x="87420" y="238544"/>
                </a:lnTo>
                <a:lnTo>
                  <a:pt x="276796" y="34607"/>
                </a:lnTo>
                <a:lnTo>
                  <a:pt x="218883" y="16078"/>
                </a:lnTo>
                <a:close/>
              </a:path>
              <a:path w="276859" h="254635">
                <a:moveTo>
                  <a:pt x="168630" y="0"/>
                </a:moveTo>
                <a:lnTo>
                  <a:pt x="0" y="227457"/>
                </a:lnTo>
                <a:lnTo>
                  <a:pt x="8534" y="230657"/>
                </a:lnTo>
                <a:lnTo>
                  <a:pt x="10947" y="224231"/>
                </a:lnTo>
                <a:lnTo>
                  <a:pt x="30517" y="224231"/>
                </a:lnTo>
                <a:lnTo>
                  <a:pt x="21882" y="220992"/>
                </a:lnTo>
                <a:lnTo>
                  <a:pt x="173812" y="16078"/>
                </a:lnTo>
                <a:lnTo>
                  <a:pt x="218883" y="16078"/>
                </a:lnTo>
                <a:lnTo>
                  <a:pt x="168630" y="0"/>
                </a:lnTo>
                <a:close/>
              </a:path>
            </a:pathLst>
          </a:custGeom>
          <a:solidFill>
            <a:srgbClr val="298540"/>
          </a:solidFill>
        </p:spPr>
        <p:txBody>
          <a:bodyPr wrap="square" lIns="0" tIns="0" rIns="0" bIns="0" rtlCol="0"/>
          <a:lstStyle/>
          <a:p>
            <a:endParaRPr sz="2142"/>
          </a:p>
        </p:txBody>
      </p:sp>
      <p:sp>
        <p:nvSpPr>
          <p:cNvPr id="308" name="object 308"/>
          <p:cNvSpPr/>
          <p:nvPr/>
        </p:nvSpPr>
        <p:spPr>
          <a:xfrm>
            <a:off x="563447" y="2356987"/>
            <a:ext cx="237670" cy="247118"/>
          </a:xfrm>
          <a:custGeom>
            <a:avLst/>
            <a:gdLst/>
            <a:ahLst/>
            <a:cxnLst/>
            <a:rect l="l" t="t" r="r" b="b"/>
            <a:pathLst>
              <a:path w="207645" h="215900">
                <a:moveTo>
                  <a:pt x="147993" y="0"/>
                </a:moveTo>
                <a:lnTo>
                  <a:pt x="0" y="207899"/>
                </a:lnTo>
                <a:lnTo>
                  <a:pt x="30899" y="215620"/>
                </a:lnTo>
                <a:lnTo>
                  <a:pt x="207073" y="14770"/>
                </a:lnTo>
                <a:lnTo>
                  <a:pt x="147993" y="0"/>
                </a:lnTo>
                <a:close/>
              </a:path>
            </a:pathLst>
          </a:custGeom>
          <a:solidFill>
            <a:srgbClr val="10793E"/>
          </a:solidFill>
        </p:spPr>
        <p:txBody>
          <a:bodyPr wrap="square" lIns="0" tIns="0" rIns="0" bIns="0" rtlCol="0"/>
          <a:lstStyle/>
          <a:p>
            <a:endParaRPr sz="2142"/>
          </a:p>
        </p:txBody>
      </p:sp>
      <p:sp>
        <p:nvSpPr>
          <p:cNvPr id="309" name="object 309"/>
          <p:cNvSpPr/>
          <p:nvPr/>
        </p:nvSpPr>
        <p:spPr>
          <a:xfrm>
            <a:off x="537278" y="2339137"/>
            <a:ext cx="292181" cy="282732"/>
          </a:xfrm>
          <a:custGeom>
            <a:avLst/>
            <a:gdLst/>
            <a:ahLst/>
            <a:cxnLst/>
            <a:rect l="l" t="t" r="r" b="b"/>
            <a:pathLst>
              <a:path w="255270" h="247014">
                <a:moveTo>
                  <a:pt x="39732" y="227711"/>
                </a:moveTo>
                <a:lnTo>
                  <a:pt x="11430" y="227711"/>
                </a:lnTo>
                <a:lnTo>
                  <a:pt x="9766" y="234378"/>
                </a:lnTo>
                <a:lnTo>
                  <a:pt x="58559" y="246570"/>
                </a:lnTo>
                <a:lnTo>
                  <a:pt x="72028" y="231216"/>
                </a:lnTo>
                <a:lnTo>
                  <a:pt x="53759" y="231216"/>
                </a:lnTo>
                <a:lnTo>
                  <a:pt x="39732" y="227711"/>
                </a:lnTo>
                <a:close/>
              </a:path>
              <a:path w="255270" h="247014">
                <a:moveTo>
                  <a:pt x="165100" y="0"/>
                </a:moveTo>
                <a:lnTo>
                  <a:pt x="0" y="231940"/>
                </a:lnTo>
                <a:lnTo>
                  <a:pt x="9766" y="234378"/>
                </a:lnTo>
                <a:lnTo>
                  <a:pt x="11430" y="227711"/>
                </a:lnTo>
                <a:lnTo>
                  <a:pt x="39732" y="227711"/>
                </a:lnTo>
                <a:lnTo>
                  <a:pt x="22860" y="223494"/>
                </a:lnTo>
                <a:lnTo>
                  <a:pt x="170853" y="15595"/>
                </a:lnTo>
                <a:lnTo>
                  <a:pt x="227482" y="15595"/>
                </a:lnTo>
                <a:lnTo>
                  <a:pt x="165100" y="0"/>
                </a:lnTo>
                <a:close/>
              </a:path>
              <a:path w="255270" h="247014">
                <a:moveTo>
                  <a:pt x="227482" y="15595"/>
                </a:moveTo>
                <a:lnTo>
                  <a:pt x="170853" y="15595"/>
                </a:lnTo>
                <a:lnTo>
                  <a:pt x="229946" y="30365"/>
                </a:lnTo>
                <a:lnTo>
                  <a:pt x="53759" y="231216"/>
                </a:lnTo>
                <a:lnTo>
                  <a:pt x="72028" y="231216"/>
                </a:lnTo>
                <a:lnTo>
                  <a:pt x="255117" y="22504"/>
                </a:lnTo>
                <a:lnTo>
                  <a:pt x="227482" y="15595"/>
                </a:lnTo>
                <a:close/>
              </a:path>
            </a:pathLst>
          </a:custGeom>
          <a:solidFill>
            <a:srgbClr val="298540"/>
          </a:solidFill>
        </p:spPr>
        <p:txBody>
          <a:bodyPr wrap="square" lIns="0" tIns="0" rIns="0" bIns="0" rtlCol="0"/>
          <a:lstStyle/>
          <a:p>
            <a:endParaRPr sz="2142"/>
          </a:p>
        </p:txBody>
      </p:sp>
      <p:sp>
        <p:nvSpPr>
          <p:cNvPr id="310" name="object 310"/>
          <p:cNvSpPr/>
          <p:nvPr/>
        </p:nvSpPr>
        <p:spPr>
          <a:xfrm>
            <a:off x="675195" y="2408548"/>
            <a:ext cx="261655" cy="216592"/>
          </a:xfrm>
          <a:custGeom>
            <a:avLst/>
            <a:gdLst/>
            <a:ahLst/>
            <a:cxnLst/>
            <a:rect l="l" t="t" r="r" b="b"/>
            <a:pathLst>
              <a:path w="228600" h="189230">
                <a:moveTo>
                  <a:pt x="168554" y="0"/>
                </a:moveTo>
                <a:lnTo>
                  <a:pt x="0" y="179095"/>
                </a:lnTo>
                <a:lnTo>
                  <a:pt x="27508" y="189090"/>
                </a:lnTo>
                <a:lnTo>
                  <a:pt x="228003" y="23774"/>
                </a:lnTo>
                <a:lnTo>
                  <a:pt x="168554" y="0"/>
                </a:lnTo>
                <a:close/>
              </a:path>
            </a:pathLst>
          </a:custGeom>
          <a:solidFill>
            <a:srgbClr val="10793E"/>
          </a:solidFill>
        </p:spPr>
        <p:txBody>
          <a:bodyPr wrap="square" lIns="0" tIns="0" rIns="0" bIns="0" rtlCol="0"/>
          <a:lstStyle/>
          <a:p>
            <a:endParaRPr sz="2142"/>
          </a:p>
        </p:txBody>
      </p:sp>
      <p:sp>
        <p:nvSpPr>
          <p:cNvPr id="311" name="object 311"/>
          <p:cNvSpPr/>
          <p:nvPr/>
        </p:nvSpPr>
        <p:spPr>
          <a:xfrm>
            <a:off x="647381" y="2389970"/>
            <a:ext cx="319800" cy="252932"/>
          </a:xfrm>
          <a:custGeom>
            <a:avLst/>
            <a:gdLst/>
            <a:ahLst/>
            <a:cxnLst/>
            <a:rect l="l" t="t" r="r" b="b"/>
            <a:pathLst>
              <a:path w="279400" h="220980">
                <a:moveTo>
                  <a:pt x="32229" y="198208"/>
                </a:moveTo>
                <a:lnTo>
                  <a:pt x="12153" y="198208"/>
                </a:lnTo>
                <a:lnTo>
                  <a:pt x="9804" y="204660"/>
                </a:lnTo>
                <a:lnTo>
                  <a:pt x="54482" y="220916"/>
                </a:lnTo>
                <a:lnTo>
                  <a:pt x="73397" y="205320"/>
                </a:lnTo>
                <a:lnTo>
                  <a:pt x="51803" y="205320"/>
                </a:lnTo>
                <a:lnTo>
                  <a:pt x="32229" y="198208"/>
                </a:lnTo>
                <a:close/>
              </a:path>
              <a:path w="279400" h="220980">
                <a:moveTo>
                  <a:pt x="229838" y="16230"/>
                </a:moveTo>
                <a:lnTo>
                  <a:pt x="192862" y="16230"/>
                </a:lnTo>
                <a:lnTo>
                  <a:pt x="252298" y="40005"/>
                </a:lnTo>
                <a:lnTo>
                  <a:pt x="51803" y="205320"/>
                </a:lnTo>
                <a:lnTo>
                  <a:pt x="73397" y="205320"/>
                </a:lnTo>
                <a:lnTo>
                  <a:pt x="278917" y="35864"/>
                </a:lnTo>
                <a:lnTo>
                  <a:pt x="229838" y="16230"/>
                </a:lnTo>
                <a:close/>
              </a:path>
              <a:path w="279400" h="220980">
                <a:moveTo>
                  <a:pt x="189268" y="0"/>
                </a:moveTo>
                <a:lnTo>
                  <a:pt x="0" y="201104"/>
                </a:lnTo>
                <a:lnTo>
                  <a:pt x="9804" y="204660"/>
                </a:lnTo>
                <a:lnTo>
                  <a:pt x="12153" y="198208"/>
                </a:lnTo>
                <a:lnTo>
                  <a:pt x="32229" y="198208"/>
                </a:lnTo>
                <a:lnTo>
                  <a:pt x="24295" y="195326"/>
                </a:lnTo>
                <a:lnTo>
                  <a:pt x="192862" y="16230"/>
                </a:lnTo>
                <a:lnTo>
                  <a:pt x="229838" y="16230"/>
                </a:lnTo>
                <a:lnTo>
                  <a:pt x="189268" y="0"/>
                </a:lnTo>
                <a:close/>
              </a:path>
            </a:pathLst>
          </a:custGeom>
          <a:solidFill>
            <a:srgbClr val="298540"/>
          </a:solidFill>
        </p:spPr>
        <p:txBody>
          <a:bodyPr wrap="square" lIns="0" tIns="0" rIns="0" bIns="0" rtlCol="0"/>
          <a:lstStyle/>
          <a:p>
            <a:endParaRPr sz="2142"/>
          </a:p>
        </p:txBody>
      </p:sp>
      <p:sp>
        <p:nvSpPr>
          <p:cNvPr id="312" name="object 312"/>
          <p:cNvSpPr/>
          <p:nvPr/>
        </p:nvSpPr>
        <p:spPr>
          <a:xfrm>
            <a:off x="735063" y="1705337"/>
            <a:ext cx="640327" cy="259474"/>
          </a:xfrm>
          <a:custGeom>
            <a:avLst/>
            <a:gdLst/>
            <a:ahLst/>
            <a:cxnLst/>
            <a:rect l="l" t="t" r="r" b="b"/>
            <a:pathLst>
              <a:path w="559435" h="226694">
                <a:moveTo>
                  <a:pt x="55778" y="0"/>
                </a:moveTo>
                <a:lnTo>
                  <a:pt x="0" y="0"/>
                </a:lnTo>
                <a:lnTo>
                  <a:pt x="394576" y="170980"/>
                </a:lnTo>
                <a:lnTo>
                  <a:pt x="242201" y="221780"/>
                </a:lnTo>
                <a:lnTo>
                  <a:pt x="253022" y="226339"/>
                </a:lnTo>
                <a:lnTo>
                  <a:pt x="404596" y="193065"/>
                </a:lnTo>
                <a:lnTo>
                  <a:pt x="483968" y="193065"/>
                </a:lnTo>
                <a:lnTo>
                  <a:pt x="492315" y="171653"/>
                </a:lnTo>
                <a:lnTo>
                  <a:pt x="464692" y="171653"/>
                </a:lnTo>
                <a:lnTo>
                  <a:pt x="55778" y="0"/>
                </a:lnTo>
                <a:close/>
              </a:path>
              <a:path w="559435" h="226694">
                <a:moveTo>
                  <a:pt x="483968" y="193065"/>
                </a:moveTo>
                <a:lnTo>
                  <a:pt x="404596" y="193065"/>
                </a:lnTo>
                <a:lnTo>
                  <a:pt x="482587" y="196608"/>
                </a:lnTo>
                <a:lnTo>
                  <a:pt x="483968" y="193065"/>
                </a:lnTo>
                <a:close/>
              </a:path>
              <a:path w="559435" h="226694">
                <a:moveTo>
                  <a:pt x="559231" y="0"/>
                </a:moveTo>
                <a:lnTo>
                  <a:pt x="539330" y="0"/>
                </a:lnTo>
                <a:lnTo>
                  <a:pt x="464692" y="171653"/>
                </a:lnTo>
                <a:lnTo>
                  <a:pt x="492315" y="171653"/>
                </a:lnTo>
                <a:lnTo>
                  <a:pt x="559231" y="0"/>
                </a:lnTo>
                <a:close/>
              </a:path>
            </a:pathLst>
          </a:custGeom>
          <a:solidFill>
            <a:srgbClr val="10793E"/>
          </a:solidFill>
        </p:spPr>
        <p:txBody>
          <a:bodyPr wrap="square" lIns="0" tIns="0" rIns="0" bIns="0" rtlCol="0"/>
          <a:lstStyle/>
          <a:p>
            <a:endParaRPr sz="2142"/>
          </a:p>
        </p:txBody>
      </p:sp>
      <p:sp>
        <p:nvSpPr>
          <p:cNvPr id="313" name="object 313"/>
          <p:cNvSpPr/>
          <p:nvPr/>
        </p:nvSpPr>
        <p:spPr>
          <a:xfrm>
            <a:off x="409724" y="1705337"/>
            <a:ext cx="569826" cy="239850"/>
          </a:xfrm>
          <a:custGeom>
            <a:avLst/>
            <a:gdLst/>
            <a:ahLst/>
            <a:cxnLst/>
            <a:rect l="l" t="t" r="r" b="b"/>
            <a:pathLst>
              <a:path w="497840" h="209550">
                <a:moveTo>
                  <a:pt x="41757" y="0"/>
                </a:moveTo>
                <a:lnTo>
                  <a:pt x="0" y="0"/>
                </a:lnTo>
                <a:lnTo>
                  <a:pt x="497331" y="209511"/>
                </a:lnTo>
                <a:lnTo>
                  <a:pt x="41757" y="0"/>
                </a:lnTo>
                <a:close/>
              </a:path>
            </a:pathLst>
          </a:custGeom>
          <a:solidFill>
            <a:srgbClr val="10793E"/>
          </a:solidFill>
        </p:spPr>
        <p:txBody>
          <a:bodyPr wrap="square" lIns="0" tIns="0" rIns="0" bIns="0" rtlCol="0"/>
          <a:lstStyle/>
          <a:p>
            <a:endParaRPr sz="2142"/>
          </a:p>
        </p:txBody>
      </p:sp>
      <p:sp>
        <p:nvSpPr>
          <p:cNvPr id="314" name="object 314"/>
          <p:cNvSpPr/>
          <p:nvPr/>
        </p:nvSpPr>
        <p:spPr>
          <a:xfrm>
            <a:off x="369235" y="1705337"/>
            <a:ext cx="1023361" cy="276191"/>
          </a:xfrm>
          <a:custGeom>
            <a:avLst/>
            <a:gdLst/>
            <a:ahLst/>
            <a:cxnLst/>
            <a:rect l="l" t="t" r="r" b="b"/>
            <a:pathLst>
              <a:path w="894080" h="241300">
                <a:moveTo>
                  <a:pt x="35369" y="0"/>
                </a:moveTo>
                <a:lnTo>
                  <a:pt x="0" y="0"/>
                </a:lnTo>
                <a:lnTo>
                  <a:pt x="571322" y="240690"/>
                </a:lnTo>
                <a:lnTo>
                  <a:pt x="636701" y="226339"/>
                </a:lnTo>
                <a:lnTo>
                  <a:pt x="572643" y="226339"/>
                </a:lnTo>
                <a:lnTo>
                  <a:pt x="562926" y="222250"/>
                </a:lnTo>
                <a:lnTo>
                  <a:pt x="560400" y="222250"/>
                </a:lnTo>
                <a:lnTo>
                  <a:pt x="532701" y="209511"/>
                </a:lnTo>
                <a:lnTo>
                  <a:pt x="35369" y="0"/>
                </a:lnTo>
                <a:close/>
              </a:path>
              <a:path w="894080" h="241300">
                <a:moveTo>
                  <a:pt x="724217" y="193065"/>
                </a:moveTo>
                <a:lnTo>
                  <a:pt x="572643" y="226339"/>
                </a:lnTo>
                <a:lnTo>
                  <a:pt x="636701" y="226339"/>
                </a:lnTo>
                <a:lnTo>
                  <a:pt x="725398" y="206870"/>
                </a:lnTo>
                <a:lnTo>
                  <a:pt x="812940" y="206870"/>
                </a:lnTo>
                <a:lnTo>
                  <a:pt x="816940" y="196608"/>
                </a:lnTo>
                <a:lnTo>
                  <a:pt x="802195" y="196608"/>
                </a:lnTo>
                <a:lnTo>
                  <a:pt x="724217" y="193065"/>
                </a:lnTo>
                <a:close/>
              </a:path>
              <a:path w="894080" h="241300">
                <a:moveTo>
                  <a:pt x="561809" y="221780"/>
                </a:moveTo>
                <a:lnTo>
                  <a:pt x="560400" y="222250"/>
                </a:lnTo>
                <a:lnTo>
                  <a:pt x="562926" y="222250"/>
                </a:lnTo>
                <a:lnTo>
                  <a:pt x="561809" y="221780"/>
                </a:lnTo>
                <a:close/>
              </a:path>
              <a:path w="894080" h="241300">
                <a:moveTo>
                  <a:pt x="812940" y="206870"/>
                </a:moveTo>
                <a:lnTo>
                  <a:pt x="725398" y="206870"/>
                </a:lnTo>
                <a:lnTo>
                  <a:pt x="811415" y="210781"/>
                </a:lnTo>
                <a:lnTo>
                  <a:pt x="812940" y="206870"/>
                </a:lnTo>
                <a:close/>
              </a:path>
              <a:path w="894080" h="241300">
                <a:moveTo>
                  <a:pt x="893584" y="0"/>
                </a:moveTo>
                <a:lnTo>
                  <a:pt x="878840" y="0"/>
                </a:lnTo>
                <a:lnTo>
                  <a:pt x="802195" y="196608"/>
                </a:lnTo>
                <a:lnTo>
                  <a:pt x="816940" y="196608"/>
                </a:lnTo>
                <a:lnTo>
                  <a:pt x="893584" y="0"/>
                </a:lnTo>
                <a:close/>
              </a:path>
            </a:pathLst>
          </a:custGeom>
          <a:solidFill>
            <a:srgbClr val="298540"/>
          </a:solidFill>
        </p:spPr>
        <p:txBody>
          <a:bodyPr wrap="square" lIns="0" tIns="0" rIns="0" bIns="0" rtlCol="0"/>
          <a:lstStyle/>
          <a:p>
            <a:endParaRPr sz="2142"/>
          </a:p>
        </p:txBody>
      </p:sp>
      <p:sp>
        <p:nvSpPr>
          <p:cNvPr id="315" name="object 315"/>
          <p:cNvSpPr/>
          <p:nvPr/>
        </p:nvSpPr>
        <p:spPr>
          <a:xfrm>
            <a:off x="495153" y="1705337"/>
            <a:ext cx="647595" cy="237670"/>
          </a:xfrm>
          <a:custGeom>
            <a:avLst/>
            <a:gdLst/>
            <a:ahLst/>
            <a:cxnLst/>
            <a:rect l="l" t="t" r="r" b="b"/>
            <a:pathLst>
              <a:path w="565785" h="207644">
                <a:moveTo>
                  <a:pt x="175056" y="0"/>
                </a:moveTo>
                <a:lnTo>
                  <a:pt x="0" y="0"/>
                </a:lnTo>
                <a:lnTo>
                  <a:pt x="451192" y="207505"/>
                </a:lnTo>
                <a:lnTo>
                  <a:pt x="565772" y="169316"/>
                </a:lnTo>
                <a:lnTo>
                  <a:pt x="175056" y="0"/>
                </a:lnTo>
                <a:close/>
              </a:path>
            </a:pathLst>
          </a:custGeom>
          <a:solidFill>
            <a:srgbClr val="10793E"/>
          </a:solidFill>
        </p:spPr>
        <p:txBody>
          <a:bodyPr wrap="square" lIns="0" tIns="0" rIns="0" bIns="0" rtlCol="0"/>
          <a:lstStyle/>
          <a:p>
            <a:endParaRPr sz="2142"/>
          </a:p>
        </p:txBody>
      </p:sp>
      <p:sp>
        <p:nvSpPr>
          <p:cNvPr id="316" name="object 316"/>
          <p:cNvSpPr/>
          <p:nvPr/>
        </p:nvSpPr>
        <p:spPr>
          <a:xfrm>
            <a:off x="457520" y="1705336"/>
            <a:ext cx="729726" cy="254387"/>
          </a:xfrm>
          <a:custGeom>
            <a:avLst/>
            <a:gdLst/>
            <a:ahLst/>
            <a:cxnLst/>
            <a:rect l="l" t="t" r="r" b="b"/>
            <a:pathLst>
              <a:path w="637540" h="222250">
                <a:moveTo>
                  <a:pt x="32880" y="0"/>
                </a:moveTo>
                <a:lnTo>
                  <a:pt x="0" y="0"/>
                </a:lnTo>
                <a:lnTo>
                  <a:pt x="483260" y="222250"/>
                </a:lnTo>
                <a:lnTo>
                  <a:pt x="527490" y="207505"/>
                </a:lnTo>
                <a:lnTo>
                  <a:pt x="484073" y="207505"/>
                </a:lnTo>
                <a:lnTo>
                  <a:pt x="32880" y="0"/>
                </a:lnTo>
                <a:close/>
              </a:path>
              <a:path w="637540" h="222250">
                <a:moveTo>
                  <a:pt x="242481" y="0"/>
                </a:moveTo>
                <a:lnTo>
                  <a:pt x="207937" y="0"/>
                </a:lnTo>
                <a:lnTo>
                  <a:pt x="598652" y="169316"/>
                </a:lnTo>
                <a:lnTo>
                  <a:pt x="484073" y="207505"/>
                </a:lnTo>
                <a:lnTo>
                  <a:pt x="527490" y="207505"/>
                </a:lnTo>
                <a:lnTo>
                  <a:pt x="637057" y="170980"/>
                </a:lnTo>
                <a:lnTo>
                  <a:pt x="242481" y="0"/>
                </a:lnTo>
                <a:close/>
              </a:path>
            </a:pathLst>
          </a:custGeom>
          <a:solidFill>
            <a:srgbClr val="298540"/>
          </a:solidFill>
        </p:spPr>
        <p:txBody>
          <a:bodyPr wrap="square" lIns="0" tIns="0" rIns="0" bIns="0" rtlCol="0"/>
          <a:lstStyle/>
          <a:p>
            <a:endParaRPr sz="2142"/>
          </a:p>
        </p:txBody>
      </p:sp>
      <p:sp>
        <p:nvSpPr>
          <p:cNvPr id="317" name="object 317"/>
          <p:cNvSpPr/>
          <p:nvPr/>
        </p:nvSpPr>
        <p:spPr>
          <a:xfrm>
            <a:off x="839515" y="1705337"/>
            <a:ext cx="496417" cy="176617"/>
          </a:xfrm>
          <a:custGeom>
            <a:avLst/>
            <a:gdLst/>
            <a:ahLst/>
            <a:cxnLst/>
            <a:rect l="l" t="t" r="r" b="b"/>
            <a:pathLst>
              <a:path w="433705" h="154305">
                <a:moveTo>
                  <a:pt x="433095" y="0"/>
                </a:moveTo>
                <a:lnTo>
                  <a:pt x="0" y="0"/>
                </a:lnTo>
                <a:lnTo>
                  <a:pt x="366255" y="153733"/>
                </a:lnTo>
                <a:lnTo>
                  <a:pt x="433095" y="0"/>
                </a:lnTo>
                <a:close/>
              </a:path>
            </a:pathLst>
          </a:custGeom>
          <a:solidFill>
            <a:srgbClr val="10793E"/>
          </a:solidFill>
        </p:spPr>
        <p:txBody>
          <a:bodyPr wrap="square" lIns="0" tIns="0" rIns="0" bIns="0" rtlCol="0"/>
          <a:lstStyle/>
          <a:p>
            <a:endParaRPr sz="2142"/>
          </a:p>
        </p:txBody>
      </p:sp>
      <p:sp>
        <p:nvSpPr>
          <p:cNvPr id="318" name="object 318"/>
          <p:cNvSpPr/>
          <p:nvPr/>
        </p:nvSpPr>
        <p:spPr>
          <a:xfrm>
            <a:off x="798902" y="1705337"/>
            <a:ext cx="553836" cy="196968"/>
          </a:xfrm>
          <a:custGeom>
            <a:avLst/>
            <a:gdLst/>
            <a:ahLst/>
            <a:cxnLst/>
            <a:rect l="l" t="t" r="r" b="b"/>
            <a:pathLst>
              <a:path w="483869" h="172084">
                <a:moveTo>
                  <a:pt x="35483" y="0"/>
                </a:moveTo>
                <a:lnTo>
                  <a:pt x="0" y="0"/>
                </a:lnTo>
                <a:lnTo>
                  <a:pt x="408927" y="171653"/>
                </a:lnTo>
                <a:lnTo>
                  <a:pt x="416717" y="153733"/>
                </a:lnTo>
                <a:lnTo>
                  <a:pt x="401739" y="153733"/>
                </a:lnTo>
                <a:lnTo>
                  <a:pt x="35483" y="0"/>
                </a:lnTo>
                <a:close/>
              </a:path>
              <a:path w="483869" h="172084">
                <a:moveTo>
                  <a:pt x="483552" y="0"/>
                </a:moveTo>
                <a:lnTo>
                  <a:pt x="468579" y="0"/>
                </a:lnTo>
                <a:lnTo>
                  <a:pt x="401739" y="153733"/>
                </a:lnTo>
                <a:lnTo>
                  <a:pt x="416717" y="153733"/>
                </a:lnTo>
                <a:lnTo>
                  <a:pt x="483552" y="0"/>
                </a:lnTo>
                <a:close/>
              </a:path>
            </a:pathLst>
          </a:custGeom>
          <a:solidFill>
            <a:srgbClr val="298540"/>
          </a:solidFill>
        </p:spPr>
        <p:txBody>
          <a:bodyPr wrap="square" lIns="0" tIns="0" rIns="0" bIns="0" rtlCol="0"/>
          <a:lstStyle/>
          <a:p>
            <a:endParaRPr sz="2142"/>
          </a:p>
        </p:txBody>
      </p:sp>
      <p:sp>
        <p:nvSpPr>
          <p:cNvPr id="319" name="object 319"/>
          <p:cNvSpPr/>
          <p:nvPr/>
        </p:nvSpPr>
        <p:spPr>
          <a:xfrm>
            <a:off x="-7" y="5978434"/>
            <a:ext cx="1553938" cy="1508149"/>
          </a:xfrm>
          <a:custGeom>
            <a:avLst/>
            <a:gdLst/>
            <a:ahLst/>
            <a:cxnLst/>
            <a:rect l="l" t="t" r="r" b="b"/>
            <a:pathLst>
              <a:path w="1357630" h="1317625">
                <a:moveTo>
                  <a:pt x="1220223" y="79006"/>
                </a:moveTo>
                <a:lnTo>
                  <a:pt x="1048219" y="79006"/>
                </a:lnTo>
                <a:lnTo>
                  <a:pt x="1170978" y="121208"/>
                </a:lnTo>
                <a:lnTo>
                  <a:pt x="1277924" y="270167"/>
                </a:lnTo>
                <a:lnTo>
                  <a:pt x="1274191" y="768223"/>
                </a:lnTo>
                <a:lnTo>
                  <a:pt x="1258138" y="1317472"/>
                </a:lnTo>
                <a:lnTo>
                  <a:pt x="1345679" y="1317472"/>
                </a:lnTo>
                <a:lnTo>
                  <a:pt x="1357337" y="270344"/>
                </a:lnTo>
                <a:lnTo>
                  <a:pt x="1266024" y="102323"/>
                </a:lnTo>
                <a:lnTo>
                  <a:pt x="1220223" y="79006"/>
                </a:lnTo>
                <a:close/>
              </a:path>
              <a:path w="1357630" h="1317625">
                <a:moveTo>
                  <a:pt x="1065034" y="0"/>
                </a:moveTo>
                <a:lnTo>
                  <a:pt x="859053" y="40462"/>
                </a:lnTo>
                <a:lnTo>
                  <a:pt x="0" y="324421"/>
                </a:lnTo>
                <a:lnTo>
                  <a:pt x="0" y="378358"/>
                </a:lnTo>
                <a:lnTo>
                  <a:pt x="855878" y="97866"/>
                </a:lnTo>
                <a:lnTo>
                  <a:pt x="1048219" y="79006"/>
                </a:lnTo>
                <a:lnTo>
                  <a:pt x="1220223" y="79006"/>
                </a:lnTo>
                <a:lnTo>
                  <a:pt x="1065034" y="0"/>
                </a:lnTo>
                <a:close/>
              </a:path>
            </a:pathLst>
          </a:custGeom>
          <a:solidFill>
            <a:srgbClr val="10793E"/>
          </a:solidFill>
        </p:spPr>
        <p:txBody>
          <a:bodyPr wrap="square" lIns="0" tIns="0" rIns="0" bIns="0" rtlCol="0"/>
          <a:lstStyle/>
          <a:p>
            <a:endParaRPr sz="2142"/>
          </a:p>
        </p:txBody>
      </p:sp>
      <p:sp>
        <p:nvSpPr>
          <p:cNvPr id="320" name="object 320"/>
          <p:cNvSpPr/>
          <p:nvPr/>
        </p:nvSpPr>
        <p:spPr>
          <a:xfrm>
            <a:off x="-6" y="5961964"/>
            <a:ext cx="1569928" cy="1524865"/>
          </a:xfrm>
          <a:custGeom>
            <a:avLst/>
            <a:gdLst/>
            <a:ahLst/>
            <a:cxnLst/>
            <a:rect l="l" t="t" r="r" b="b"/>
            <a:pathLst>
              <a:path w="1371600" h="1332229">
                <a:moveTo>
                  <a:pt x="1088856" y="107365"/>
                </a:moveTo>
                <a:lnTo>
                  <a:pt x="1046581" y="107365"/>
                </a:lnTo>
                <a:lnTo>
                  <a:pt x="1162380" y="147167"/>
                </a:lnTo>
                <a:lnTo>
                  <a:pt x="1264158" y="288937"/>
                </a:lnTo>
                <a:lnTo>
                  <a:pt x="1260442" y="782624"/>
                </a:lnTo>
                <a:lnTo>
                  <a:pt x="1244396" y="1331861"/>
                </a:lnTo>
                <a:lnTo>
                  <a:pt x="1258138" y="1331861"/>
                </a:lnTo>
                <a:lnTo>
                  <a:pt x="1274192" y="782370"/>
                </a:lnTo>
                <a:lnTo>
                  <a:pt x="1277924" y="284568"/>
                </a:lnTo>
                <a:lnTo>
                  <a:pt x="1170978" y="135597"/>
                </a:lnTo>
                <a:lnTo>
                  <a:pt x="1088856" y="107365"/>
                </a:lnTo>
                <a:close/>
              </a:path>
              <a:path w="1371600" h="1332229">
                <a:moveTo>
                  <a:pt x="1095304" y="14389"/>
                </a:moveTo>
                <a:lnTo>
                  <a:pt x="1065034" y="14389"/>
                </a:lnTo>
                <a:lnTo>
                  <a:pt x="1266024" y="116712"/>
                </a:lnTo>
                <a:lnTo>
                  <a:pt x="1357248" y="284568"/>
                </a:lnTo>
                <a:lnTo>
                  <a:pt x="1357291" y="288937"/>
                </a:lnTo>
                <a:lnTo>
                  <a:pt x="1345679" y="1331861"/>
                </a:lnTo>
                <a:lnTo>
                  <a:pt x="1359420" y="1331861"/>
                </a:lnTo>
                <a:lnTo>
                  <a:pt x="1371117" y="281317"/>
                </a:lnTo>
                <a:lnTo>
                  <a:pt x="1276057" y="106413"/>
                </a:lnTo>
                <a:lnTo>
                  <a:pt x="1095304" y="14389"/>
                </a:lnTo>
                <a:close/>
              </a:path>
              <a:path w="1371600" h="1332229">
                <a:moveTo>
                  <a:pt x="1048219" y="93395"/>
                </a:moveTo>
                <a:lnTo>
                  <a:pt x="855878" y="112255"/>
                </a:lnTo>
                <a:lnTo>
                  <a:pt x="0" y="392747"/>
                </a:lnTo>
                <a:lnTo>
                  <a:pt x="0" y="407212"/>
                </a:lnTo>
                <a:lnTo>
                  <a:pt x="858723" y="125780"/>
                </a:lnTo>
                <a:lnTo>
                  <a:pt x="1046581" y="107365"/>
                </a:lnTo>
                <a:lnTo>
                  <a:pt x="1088856" y="107365"/>
                </a:lnTo>
                <a:lnTo>
                  <a:pt x="1048219" y="93395"/>
                </a:lnTo>
                <a:close/>
              </a:path>
              <a:path w="1371600" h="1332229">
                <a:moveTo>
                  <a:pt x="1067041" y="0"/>
                </a:moveTo>
                <a:lnTo>
                  <a:pt x="855548" y="41541"/>
                </a:lnTo>
                <a:lnTo>
                  <a:pt x="0" y="324345"/>
                </a:lnTo>
                <a:lnTo>
                  <a:pt x="0" y="338810"/>
                </a:lnTo>
                <a:lnTo>
                  <a:pt x="859053" y="54851"/>
                </a:lnTo>
                <a:lnTo>
                  <a:pt x="1065034" y="14389"/>
                </a:lnTo>
                <a:lnTo>
                  <a:pt x="1095304" y="14389"/>
                </a:lnTo>
                <a:lnTo>
                  <a:pt x="1067041" y="0"/>
                </a:lnTo>
                <a:close/>
              </a:path>
            </a:pathLst>
          </a:custGeom>
          <a:solidFill>
            <a:srgbClr val="298540"/>
          </a:solidFill>
        </p:spPr>
        <p:txBody>
          <a:bodyPr wrap="square" lIns="0" tIns="0" rIns="0" bIns="0" rtlCol="0"/>
          <a:lstStyle/>
          <a:p>
            <a:endParaRPr sz="2142"/>
          </a:p>
        </p:txBody>
      </p:sp>
      <p:sp>
        <p:nvSpPr>
          <p:cNvPr id="321" name="object 321"/>
          <p:cNvSpPr/>
          <p:nvPr/>
        </p:nvSpPr>
        <p:spPr>
          <a:xfrm>
            <a:off x="1719608" y="6949193"/>
            <a:ext cx="84615" cy="159987"/>
          </a:xfrm>
          <a:prstGeom prst="rect">
            <a:avLst/>
          </a:prstGeom>
          <a:blipFill>
            <a:blip r:embed="rId90" cstate="print"/>
            <a:stretch>
              <a:fillRect/>
            </a:stretch>
          </a:blipFill>
        </p:spPr>
        <p:txBody>
          <a:bodyPr wrap="square" lIns="0" tIns="0" rIns="0" bIns="0" rtlCol="0"/>
          <a:lstStyle/>
          <a:p>
            <a:endParaRPr sz="2142"/>
          </a:p>
        </p:txBody>
      </p:sp>
      <p:sp>
        <p:nvSpPr>
          <p:cNvPr id="322" name="object 322"/>
          <p:cNvSpPr/>
          <p:nvPr/>
        </p:nvSpPr>
        <p:spPr>
          <a:xfrm>
            <a:off x="1592022" y="7393102"/>
            <a:ext cx="87509" cy="93309"/>
          </a:xfrm>
          <a:prstGeom prst="rect">
            <a:avLst/>
          </a:prstGeom>
          <a:blipFill>
            <a:blip r:embed="rId91" cstate="print"/>
            <a:stretch>
              <a:fillRect/>
            </a:stretch>
          </a:blipFill>
        </p:spPr>
        <p:txBody>
          <a:bodyPr wrap="square" lIns="0" tIns="0" rIns="0" bIns="0" rtlCol="0"/>
          <a:lstStyle/>
          <a:p>
            <a:endParaRPr sz="2142"/>
          </a:p>
        </p:txBody>
      </p:sp>
      <p:sp>
        <p:nvSpPr>
          <p:cNvPr id="323" name="object 323"/>
          <p:cNvSpPr/>
          <p:nvPr/>
        </p:nvSpPr>
        <p:spPr>
          <a:xfrm>
            <a:off x="1745831" y="6301716"/>
            <a:ext cx="93090" cy="178782"/>
          </a:xfrm>
          <a:prstGeom prst="rect">
            <a:avLst/>
          </a:prstGeom>
          <a:blipFill>
            <a:blip r:embed="rId92" cstate="print"/>
            <a:stretch>
              <a:fillRect/>
            </a:stretch>
          </a:blipFill>
        </p:spPr>
        <p:txBody>
          <a:bodyPr wrap="square" lIns="0" tIns="0" rIns="0" bIns="0" rtlCol="0"/>
          <a:lstStyle/>
          <a:p>
            <a:endParaRPr sz="2142"/>
          </a:p>
        </p:txBody>
      </p:sp>
      <p:sp>
        <p:nvSpPr>
          <p:cNvPr id="324" name="object 324"/>
          <p:cNvSpPr/>
          <p:nvPr/>
        </p:nvSpPr>
        <p:spPr>
          <a:xfrm>
            <a:off x="1779237" y="5081540"/>
            <a:ext cx="93090" cy="178782"/>
          </a:xfrm>
          <a:prstGeom prst="rect">
            <a:avLst/>
          </a:prstGeom>
          <a:blipFill>
            <a:blip r:embed="rId93" cstate="print"/>
            <a:stretch>
              <a:fillRect/>
            </a:stretch>
          </a:blipFill>
        </p:spPr>
        <p:txBody>
          <a:bodyPr wrap="square" lIns="0" tIns="0" rIns="0" bIns="0" rtlCol="0"/>
          <a:lstStyle/>
          <a:p>
            <a:endParaRPr sz="2142"/>
          </a:p>
        </p:txBody>
      </p:sp>
      <p:sp>
        <p:nvSpPr>
          <p:cNvPr id="325" name="object 325"/>
          <p:cNvSpPr/>
          <p:nvPr/>
        </p:nvSpPr>
        <p:spPr>
          <a:xfrm>
            <a:off x="1779237" y="4441591"/>
            <a:ext cx="93090" cy="178782"/>
          </a:xfrm>
          <a:prstGeom prst="rect">
            <a:avLst/>
          </a:prstGeom>
          <a:blipFill>
            <a:blip r:embed="rId94" cstate="print"/>
            <a:stretch>
              <a:fillRect/>
            </a:stretch>
          </a:blipFill>
        </p:spPr>
        <p:txBody>
          <a:bodyPr wrap="square" lIns="0" tIns="0" rIns="0" bIns="0" rtlCol="0"/>
          <a:lstStyle/>
          <a:p>
            <a:endParaRPr sz="2142"/>
          </a:p>
        </p:txBody>
      </p:sp>
      <p:sp>
        <p:nvSpPr>
          <p:cNvPr id="326" name="object 326"/>
          <p:cNvSpPr/>
          <p:nvPr/>
        </p:nvSpPr>
        <p:spPr>
          <a:xfrm>
            <a:off x="1779237" y="4147201"/>
            <a:ext cx="93090" cy="178782"/>
          </a:xfrm>
          <a:prstGeom prst="rect">
            <a:avLst/>
          </a:prstGeom>
          <a:blipFill>
            <a:blip r:embed="rId95" cstate="print"/>
            <a:stretch>
              <a:fillRect/>
            </a:stretch>
          </a:blipFill>
        </p:spPr>
        <p:txBody>
          <a:bodyPr wrap="square" lIns="0" tIns="0" rIns="0" bIns="0" rtlCol="0"/>
          <a:lstStyle/>
          <a:p>
            <a:endParaRPr sz="2142"/>
          </a:p>
        </p:txBody>
      </p:sp>
      <p:sp>
        <p:nvSpPr>
          <p:cNvPr id="327" name="object 327"/>
          <p:cNvSpPr/>
          <p:nvPr/>
        </p:nvSpPr>
        <p:spPr>
          <a:xfrm>
            <a:off x="1599537" y="5820670"/>
            <a:ext cx="138096" cy="312532"/>
          </a:xfrm>
          <a:custGeom>
            <a:avLst/>
            <a:gdLst/>
            <a:ahLst/>
            <a:cxnLst/>
            <a:rect l="l" t="t" r="r" b="b"/>
            <a:pathLst>
              <a:path w="120650" h="273050">
                <a:moveTo>
                  <a:pt x="0" y="0"/>
                </a:moveTo>
                <a:lnTo>
                  <a:pt x="10617" y="272453"/>
                </a:lnTo>
                <a:lnTo>
                  <a:pt x="120167" y="265811"/>
                </a:lnTo>
                <a:lnTo>
                  <a:pt x="120167" y="6680"/>
                </a:lnTo>
                <a:lnTo>
                  <a:pt x="0" y="0"/>
                </a:lnTo>
                <a:close/>
              </a:path>
            </a:pathLst>
          </a:custGeom>
          <a:solidFill>
            <a:srgbClr val="10793E"/>
          </a:solidFill>
        </p:spPr>
        <p:txBody>
          <a:bodyPr wrap="square" lIns="0" tIns="0" rIns="0" bIns="0" rtlCol="0"/>
          <a:lstStyle/>
          <a:p>
            <a:endParaRPr sz="2142"/>
          </a:p>
        </p:txBody>
      </p:sp>
      <p:sp>
        <p:nvSpPr>
          <p:cNvPr id="328" name="object 328"/>
          <p:cNvSpPr/>
          <p:nvPr/>
        </p:nvSpPr>
        <p:spPr>
          <a:xfrm>
            <a:off x="1583156" y="5804012"/>
            <a:ext cx="170076" cy="345239"/>
          </a:xfrm>
          <a:custGeom>
            <a:avLst/>
            <a:gdLst/>
            <a:ahLst/>
            <a:cxnLst/>
            <a:rect l="l" t="t" r="r" b="b"/>
            <a:pathLst>
              <a:path w="148590" h="301625">
                <a:moveTo>
                  <a:pt x="7150" y="7277"/>
                </a:moveTo>
                <a:lnTo>
                  <a:pt x="292" y="7543"/>
                </a:lnTo>
                <a:lnTo>
                  <a:pt x="11747" y="301561"/>
                </a:lnTo>
                <a:lnTo>
                  <a:pt x="148209" y="293293"/>
                </a:lnTo>
                <a:lnTo>
                  <a:pt x="148209" y="287007"/>
                </a:lnTo>
                <a:lnTo>
                  <a:pt x="24930" y="287007"/>
                </a:lnTo>
                <a:lnTo>
                  <a:pt x="14312" y="14554"/>
                </a:lnTo>
                <a:lnTo>
                  <a:pt x="148209" y="14554"/>
                </a:lnTo>
                <a:lnTo>
                  <a:pt x="148209" y="14135"/>
                </a:lnTo>
                <a:lnTo>
                  <a:pt x="6781" y="14135"/>
                </a:lnTo>
                <a:lnTo>
                  <a:pt x="7150" y="7277"/>
                </a:lnTo>
                <a:close/>
              </a:path>
              <a:path w="148590" h="301625">
                <a:moveTo>
                  <a:pt x="148209" y="14554"/>
                </a:moveTo>
                <a:lnTo>
                  <a:pt x="14312" y="14554"/>
                </a:lnTo>
                <a:lnTo>
                  <a:pt x="134480" y="21221"/>
                </a:lnTo>
                <a:lnTo>
                  <a:pt x="134480" y="280365"/>
                </a:lnTo>
                <a:lnTo>
                  <a:pt x="24930" y="287007"/>
                </a:lnTo>
                <a:lnTo>
                  <a:pt x="148209" y="287007"/>
                </a:lnTo>
                <a:lnTo>
                  <a:pt x="148209" y="14554"/>
                </a:lnTo>
                <a:close/>
              </a:path>
              <a:path w="148590" h="301625">
                <a:moveTo>
                  <a:pt x="131055" y="7277"/>
                </a:moveTo>
                <a:lnTo>
                  <a:pt x="7150" y="7277"/>
                </a:lnTo>
                <a:lnTo>
                  <a:pt x="6781" y="14135"/>
                </a:lnTo>
                <a:lnTo>
                  <a:pt x="148209" y="14135"/>
                </a:lnTo>
                <a:lnTo>
                  <a:pt x="148209" y="8229"/>
                </a:lnTo>
                <a:lnTo>
                  <a:pt x="131055" y="7277"/>
                </a:lnTo>
                <a:close/>
              </a:path>
              <a:path w="148590" h="301625">
                <a:moveTo>
                  <a:pt x="0" y="0"/>
                </a:moveTo>
                <a:lnTo>
                  <a:pt x="292" y="7543"/>
                </a:lnTo>
                <a:lnTo>
                  <a:pt x="7150" y="7277"/>
                </a:lnTo>
                <a:lnTo>
                  <a:pt x="131055" y="7277"/>
                </a:lnTo>
                <a:lnTo>
                  <a:pt x="0" y="0"/>
                </a:lnTo>
                <a:close/>
              </a:path>
            </a:pathLst>
          </a:custGeom>
          <a:solidFill>
            <a:srgbClr val="298540"/>
          </a:solidFill>
        </p:spPr>
        <p:txBody>
          <a:bodyPr wrap="square" lIns="0" tIns="0" rIns="0" bIns="0" rtlCol="0"/>
          <a:lstStyle/>
          <a:p>
            <a:endParaRPr sz="2142"/>
          </a:p>
        </p:txBody>
      </p:sp>
      <p:sp>
        <p:nvSpPr>
          <p:cNvPr id="329" name="object 329"/>
          <p:cNvSpPr/>
          <p:nvPr/>
        </p:nvSpPr>
        <p:spPr>
          <a:xfrm>
            <a:off x="895352" y="5935131"/>
            <a:ext cx="139359" cy="92072"/>
          </a:xfrm>
          <a:prstGeom prst="rect">
            <a:avLst/>
          </a:prstGeom>
          <a:blipFill>
            <a:blip r:embed="rId96" cstate="print"/>
            <a:stretch>
              <a:fillRect/>
            </a:stretch>
          </a:blipFill>
        </p:spPr>
        <p:txBody>
          <a:bodyPr wrap="square" lIns="0" tIns="0" rIns="0" bIns="0" rtlCol="0"/>
          <a:lstStyle/>
          <a:p>
            <a:endParaRPr sz="2142"/>
          </a:p>
        </p:txBody>
      </p:sp>
      <p:sp>
        <p:nvSpPr>
          <p:cNvPr id="330" name="object 330"/>
          <p:cNvSpPr/>
          <p:nvPr/>
        </p:nvSpPr>
        <p:spPr>
          <a:xfrm>
            <a:off x="179213" y="6143176"/>
            <a:ext cx="136946" cy="96841"/>
          </a:xfrm>
          <a:prstGeom prst="rect">
            <a:avLst/>
          </a:prstGeom>
          <a:blipFill>
            <a:blip r:embed="rId97" cstate="print"/>
            <a:stretch>
              <a:fillRect/>
            </a:stretch>
          </a:blipFill>
        </p:spPr>
        <p:txBody>
          <a:bodyPr wrap="square" lIns="0" tIns="0" rIns="0" bIns="0" rtlCol="0"/>
          <a:lstStyle/>
          <a:p>
            <a:endParaRPr sz="2142"/>
          </a:p>
        </p:txBody>
      </p:sp>
      <p:sp>
        <p:nvSpPr>
          <p:cNvPr id="331" name="object 331"/>
          <p:cNvSpPr/>
          <p:nvPr/>
        </p:nvSpPr>
        <p:spPr>
          <a:xfrm>
            <a:off x="592430" y="5584585"/>
            <a:ext cx="141279" cy="96652"/>
          </a:xfrm>
          <a:prstGeom prst="rect">
            <a:avLst/>
          </a:prstGeom>
          <a:blipFill>
            <a:blip r:embed="rId98" cstate="print"/>
            <a:stretch>
              <a:fillRect/>
            </a:stretch>
          </a:blipFill>
        </p:spPr>
        <p:txBody>
          <a:bodyPr wrap="square" lIns="0" tIns="0" rIns="0" bIns="0" rtlCol="0"/>
          <a:lstStyle/>
          <a:p>
            <a:endParaRPr sz="2142"/>
          </a:p>
        </p:txBody>
      </p:sp>
      <p:sp>
        <p:nvSpPr>
          <p:cNvPr id="332" name="object 332"/>
          <p:cNvSpPr/>
          <p:nvPr/>
        </p:nvSpPr>
        <p:spPr>
          <a:xfrm>
            <a:off x="307291" y="5669681"/>
            <a:ext cx="133603" cy="101129"/>
          </a:xfrm>
          <a:prstGeom prst="rect">
            <a:avLst/>
          </a:prstGeom>
          <a:blipFill>
            <a:blip r:embed="rId99" cstate="print"/>
            <a:stretch>
              <a:fillRect/>
            </a:stretch>
          </a:blipFill>
        </p:spPr>
        <p:txBody>
          <a:bodyPr wrap="square" lIns="0" tIns="0" rIns="0" bIns="0" rtlCol="0"/>
          <a:lstStyle/>
          <a:p>
            <a:endParaRPr sz="2142"/>
          </a:p>
        </p:txBody>
      </p:sp>
      <p:sp>
        <p:nvSpPr>
          <p:cNvPr id="333" name="object 333"/>
          <p:cNvSpPr/>
          <p:nvPr/>
        </p:nvSpPr>
        <p:spPr>
          <a:xfrm>
            <a:off x="1407309" y="5376511"/>
            <a:ext cx="120652" cy="677395"/>
          </a:xfrm>
          <a:custGeom>
            <a:avLst/>
            <a:gdLst/>
            <a:ahLst/>
            <a:cxnLst/>
            <a:rect l="l" t="t" r="r" b="b"/>
            <a:pathLst>
              <a:path w="105409" h="591820">
                <a:moveTo>
                  <a:pt x="105143" y="0"/>
                </a:moveTo>
                <a:lnTo>
                  <a:pt x="7315" y="42392"/>
                </a:lnTo>
                <a:lnTo>
                  <a:pt x="0" y="562216"/>
                </a:lnTo>
                <a:lnTo>
                  <a:pt x="87121" y="591261"/>
                </a:lnTo>
                <a:lnTo>
                  <a:pt x="105143" y="0"/>
                </a:lnTo>
                <a:close/>
              </a:path>
            </a:pathLst>
          </a:custGeom>
          <a:solidFill>
            <a:srgbClr val="10793E"/>
          </a:solidFill>
        </p:spPr>
        <p:txBody>
          <a:bodyPr wrap="square" lIns="0" tIns="0" rIns="0" bIns="0" rtlCol="0"/>
          <a:lstStyle/>
          <a:p>
            <a:endParaRPr sz="2142"/>
          </a:p>
        </p:txBody>
      </p:sp>
      <p:sp>
        <p:nvSpPr>
          <p:cNvPr id="334" name="object 334"/>
          <p:cNvSpPr/>
          <p:nvPr/>
        </p:nvSpPr>
        <p:spPr>
          <a:xfrm>
            <a:off x="1391421" y="5352236"/>
            <a:ext cx="153359" cy="723184"/>
          </a:xfrm>
          <a:custGeom>
            <a:avLst/>
            <a:gdLst/>
            <a:ahLst/>
            <a:cxnLst/>
            <a:rect l="l" t="t" r="r" b="b"/>
            <a:pathLst>
              <a:path w="133984" h="631825">
                <a:moveTo>
                  <a:pt x="133413" y="0"/>
                </a:moveTo>
                <a:lnTo>
                  <a:pt x="7594" y="54521"/>
                </a:lnTo>
                <a:lnTo>
                  <a:pt x="0" y="593267"/>
                </a:lnTo>
                <a:lnTo>
                  <a:pt x="114172" y="631329"/>
                </a:lnTo>
                <a:lnTo>
                  <a:pt x="114748" y="612457"/>
                </a:lnTo>
                <a:lnTo>
                  <a:pt x="101003" y="612457"/>
                </a:lnTo>
                <a:lnTo>
                  <a:pt x="13881" y="583425"/>
                </a:lnTo>
                <a:lnTo>
                  <a:pt x="21196" y="63588"/>
                </a:lnTo>
                <a:lnTo>
                  <a:pt x="119024" y="21196"/>
                </a:lnTo>
                <a:lnTo>
                  <a:pt x="132767" y="21196"/>
                </a:lnTo>
                <a:lnTo>
                  <a:pt x="133413" y="0"/>
                </a:lnTo>
                <a:close/>
              </a:path>
              <a:path w="133984" h="631825">
                <a:moveTo>
                  <a:pt x="132767" y="21196"/>
                </a:moveTo>
                <a:lnTo>
                  <a:pt x="119024" y="21196"/>
                </a:lnTo>
                <a:lnTo>
                  <a:pt x="101003" y="612457"/>
                </a:lnTo>
                <a:lnTo>
                  <a:pt x="114748" y="612457"/>
                </a:lnTo>
                <a:lnTo>
                  <a:pt x="132767" y="21196"/>
                </a:lnTo>
                <a:close/>
              </a:path>
            </a:pathLst>
          </a:custGeom>
          <a:solidFill>
            <a:srgbClr val="298540"/>
          </a:solidFill>
        </p:spPr>
        <p:txBody>
          <a:bodyPr wrap="square" lIns="0" tIns="0" rIns="0" bIns="0" rtlCol="0"/>
          <a:lstStyle/>
          <a:p>
            <a:endParaRPr sz="2142"/>
          </a:p>
        </p:txBody>
      </p:sp>
      <p:sp>
        <p:nvSpPr>
          <p:cNvPr id="335" name="object 335"/>
          <p:cNvSpPr/>
          <p:nvPr/>
        </p:nvSpPr>
        <p:spPr>
          <a:xfrm>
            <a:off x="1604815" y="4834727"/>
            <a:ext cx="284942" cy="206677"/>
          </a:xfrm>
          <a:prstGeom prst="rect">
            <a:avLst/>
          </a:prstGeom>
          <a:blipFill>
            <a:blip r:embed="rId100" cstate="print"/>
            <a:stretch>
              <a:fillRect/>
            </a:stretch>
          </a:blipFill>
        </p:spPr>
        <p:txBody>
          <a:bodyPr wrap="square" lIns="0" tIns="0" rIns="0" bIns="0" rtlCol="0"/>
          <a:lstStyle/>
          <a:p>
            <a:endParaRPr sz="2142"/>
          </a:p>
        </p:txBody>
      </p:sp>
      <p:sp>
        <p:nvSpPr>
          <p:cNvPr id="336" name="object 336"/>
          <p:cNvSpPr/>
          <p:nvPr/>
        </p:nvSpPr>
        <p:spPr>
          <a:xfrm>
            <a:off x="1573896" y="2647396"/>
            <a:ext cx="154086" cy="580728"/>
          </a:xfrm>
          <a:custGeom>
            <a:avLst/>
            <a:gdLst/>
            <a:ahLst/>
            <a:cxnLst/>
            <a:rect l="l" t="t" r="r" b="b"/>
            <a:pathLst>
              <a:path w="134619" h="507364">
                <a:moveTo>
                  <a:pt x="134112" y="0"/>
                </a:moveTo>
                <a:lnTo>
                  <a:pt x="32905" y="52235"/>
                </a:lnTo>
                <a:lnTo>
                  <a:pt x="0" y="392379"/>
                </a:lnTo>
                <a:lnTo>
                  <a:pt x="91846" y="507187"/>
                </a:lnTo>
                <a:lnTo>
                  <a:pt x="134112" y="0"/>
                </a:lnTo>
                <a:close/>
              </a:path>
            </a:pathLst>
          </a:custGeom>
          <a:solidFill>
            <a:srgbClr val="10793E"/>
          </a:solidFill>
        </p:spPr>
        <p:txBody>
          <a:bodyPr wrap="square" lIns="0" tIns="0" rIns="0" bIns="0" rtlCol="0"/>
          <a:lstStyle/>
          <a:p>
            <a:endParaRPr sz="2142"/>
          </a:p>
        </p:txBody>
      </p:sp>
      <p:sp>
        <p:nvSpPr>
          <p:cNvPr id="337" name="object 337"/>
          <p:cNvSpPr/>
          <p:nvPr/>
        </p:nvSpPr>
        <p:spPr>
          <a:xfrm>
            <a:off x="1557616" y="2620401"/>
            <a:ext cx="188246" cy="648322"/>
          </a:xfrm>
          <a:custGeom>
            <a:avLst/>
            <a:gdLst/>
            <a:ahLst/>
            <a:cxnLst/>
            <a:rect l="l" t="t" r="r" b="b"/>
            <a:pathLst>
              <a:path w="164465" h="566419">
                <a:moveTo>
                  <a:pt x="164071" y="0"/>
                </a:moveTo>
                <a:lnTo>
                  <a:pt x="34175" y="67043"/>
                </a:lnTo>
                <a:lnTo>
                  <a:pt x="0" y="420192"/>
                </a:lnTo>
                <a:lnTo>
                  <a:pt x="116878" y="566293"/>
                </a:lnTo>
                <a:lnTo>
                  <a:pt x="119837" y="530783"/>
                </a:lnTo>
                <a:lnTo>
                  <a:pt x="106057" y="530783"/>
                </a:lnTo>
                <a:lnTo>
                  <a:pt x="14211" y="415963"/>
                </a:lnTo>
                <a:lnTo>
                  <a:pt x="47129" y="75818"/>
                </a:lnTo>
                <a:lnTo>
                  <a:pt x="148323" y="23583"/>
                </a:lnTo>
                <a:lnTo>
                  <a:pt x="162105" y="23583"/>
                </a:lnTo>
                <a:lnTo>
                  <a:pt x="164071" y="0"/>
                </a:lnTo>
                <a:close/>
              </a:path>
              <a:path w="164465" h="566419">
                <a:moveTo>
                  <a:pt x="162105" y="23583"/>
                </a:moveTo>
                <a:lnTo>
                  <a:pt x="148323" y="23583"/>
                </a:lnTo>
                <a:lnTo>
                  <a:pt x="106057" y="530783"/>
                </a:lnTo>
                <a:lnTo>
                  <a:pt x="119837" y="530783"/>
                </a:lnTo>
                <a:lnTo>
                  <a:pt x="162105" y="23583"/>
                </a:lnTo>
                <a:close/>
              </a:path>
            </a:pathLst>
          </a:custGeom>
          <a:solidFill>
            <a:srgbClr val="298540"/>
          </a:solidFill>
        </p:spPr>
        <p:txBody>
          <a:bodyPr wrap="square" lIns="0" tIns="0" rIns="0" bIns="0" rtlCol="0"/>
          <a:lstStyle/>
          <a:p>
            <a:endParaRPr sz="2142"/>
          </a:p>
        </p:txBody>
      </p:sp>
      <p:sp>
        <p:nvSpPr>
          <p:cNvPr id="338" name="object 338"/>
          <p:cNvSpPr/>
          <p:nvPr/>
        </p:nvSpPr>
        <p:spPr>
          <a:xfrm>
            <a:off x="2129796" y="1705337"/>
            <a:ext cx="245664" cy="599625"/>
          </a:xfrm>
          <a:custGeom>
            <a:avLst/>
            <a:gdLst/>
            <a:ahLst/>
            <a:cxnLst/>
            <a:rect l="l" t="t" r="r" b="b"/>
            <a:pathLst>
              <a:path w="214630" h="523875">
                <a:moveTo>
                  <a:pt x="208528" y="304419"/>
                </a:moveTo>
                <a:lnTo>
                  <a:pt x="67690" y="304419"/>
                </a:lnTo>
                <a:lnTo>
                  <a:pt x="133299" y="338251"/>
                </a:lnTo>
                <a:lnTo>
                  <a:pt x="150494" y="385546"/>
                </a:lnTo>
                <a:lnTo>
                  <a:pt x="150494" y="430923"/>
                </a:lnTo>
                <a:lnTo>
                  <a:pt x="126441" y="459320"/>
                </a:lnTo>
                <a:lnTo>
                  <a:pt x="86220" y="486829"/>
                </a:lnTo>
                <a:lnTo>
                  <a:pt x="5968" y="486829"/>
                </a:lnTo>
                <a:lnTo>
                  <a:pt x="0" y="523811"/>
                </a:lnTo>
                <a:lnTo>
                  <a:pt x="204927" y="499503"/>
                </a:lnTo>
                <a:lnTo>
                  <a:pt x="208528" y="304419"/>
                </a:lnTo>
                <a:close/>
              </a:path>
              <a:path w="214630" h="523875">
                <a:moveTo>
                  <a:pt x="214147" y="0"/>
                </a:moveTo>
                <a:lnTo>
                  <a:pt x="191503" y="0"/>
                </a:lnTo>
                <a:lnTo>
                  <a:pt x="191503" y="13449"/>
                </a:lnTo>
                <a:lnTo>
                  <a:pt x="167449" y="41859"/>
                </a:lnTo>
                <a:lnTo>
                  <a:pt x="127228" y="69354"/>
                </a:lnTo>
                <a:lnTo>
                  <a:pt x="73380" y="69354"/>
                </a:lnTo>
                <a:lnTo>
                  <a:pt x="35077" y="306590"/>
                </a:lnTo>
                <a:lnTo>
                  <a:pt x="67690" y="304419"/>
                </a:lnTo>
                <a:lnTo>
                  <a:pt x="208528" y="304419"/>
                </a:lnTo>
                <a:lnTo>
                  <a:pt x="214147" y="0"/>
                </a:lnTo>
                <a:close/>
              </a:path>
            </a:pathLst>
          </a:custGeom>
          <a:solidFill>
            <a:srgbClr val="10793E"/>
          </a:solidFill>
        </p:spPr>
        <p:txBody>
          <a:bodyPr wrap="square" lIns="0" tIns="0" rIns="0" bIns="0" rtlCol="0"/>
          <a:lstStyle/>
          <a:p>
            <a:endParaRPr sz="2142"/>
          </a:p>
        </p:txBody>
      </p:sp>
      <p:sp>
        <p:nvSpPr>
          <p:cNvPr id="339" name="object 339"/>
          <p:cNvSpPr/>
          <p:nvPr/>
        </p:nvSpPr>
        <p:spPr>
          <a:xfrm>
            <a:off x="2110957" y="1705336"/>
            <a:ext cx="279825" cy="617796"/>
          </a:xfrm>
          <a:custGeom>
            <a:avLst/>
            <a:gdLst/>
            <a:ahLst/>
            <a:cxnLst/>
            <a:rect l="l" t="t" r="r" b="b"/>
            <a:pathLst>
              <a:path w="244475" h="539750">
                <a:moveTo>
                  <a:pt x="10236" y="476262"/>
                </a:moveTo>
                <a:lnTo>
                  <a:pt x="0" y="539597"/>
                </a:lnTo>
                <a:lnTo>
                  <a:pt x="133027" y="523811"/>
                </a:lnTo>
                <a:lnTo>
                  <a:pt x="16471" y="523811"/>
                </a:lnTo>
                <a:lnTo>
                  <a:pt x="22440" y="486829"/>
                </a:lnTo>
                <a:lnTo>
                  <a:pt x="20218" y="486829"/>
                </a:lnTo>
                <a:lnTo>
                  <a:pt x="10236" y="476262"/>
                </a:lnTo>
                <a:close/>
              </a:path>
              <a:path w="244475" h="539750">
                <a:moveTo>
                  <a:pt x="244348" y="0"/>
                </a:moveTo>
                <a:lnTo>
                  <a:pt x="230606" y="0"/>
                </a:lnTo>
                <a:lnTo>
                  <a:pt x="221399" y="499503"/>
                </a:lnTo>
                <a:lnTo>
                  <a:pt x="16471" y="523811"/>
                </a:lnTo>
                <a:lnTo>
                  <a:pt x="133027" y="523811"/>
                </a:lnTo>
                <a:lnTo>
                  <a:pt x="234911" y="511721"/>
                </a:lnTo>
                <a:lnTo>
                  <a:pt x="244348" y="0"/>
                </a:lnTo>
                <a:close/>
              </a:path>
              <a:path w="244475" h="539750">
                <a:moveTo>
                  <a:pt x="89839" y="69354"/>
                </a:moveTo>
                <a:lnTo>
                  <a:pt x="75933" y="69354"/>
                </a:lnTo>
                <a:lnTo>
                  <a:pt x="36385" y="314274"/>
                </a:lnTo>
                <a:lnTo>
                  <a:pt x="51054" y="306628"/>
                </a:lnTo>
                <a:lnTo>
                  <a:pt x="51536" y="306590"/>
                </a:lnTo>
                <a:lnTo>
                  <a:pt x="89839" y="69354"/>
                </a:lnTo>
                <a:close/>
              </a:path>
            </a:pathLst>
          </a:custGeom>
          <a:solidFill>
            <a:srgbClr val="298540"/>
          </a:solidFill>
        </p:spPr>
        <p:txBody>
          <a:bodyPr wrap="square" lIns="0" tIns="0" rIns="0" bIns="0" rtlCol="0"/>
          <a:lstStyle/>
          <a:p>
            <a:endParaRPr sz="2142"/>
          </a:p>
        </p:txBody>
      </p:sp>
      <p:sp>
        <p:nvSpPr>
          <p:cNvPr id="340" name="object 340"/>
          <p:cNvSpPr/>
          <p:nvPr/>
        </p:nvSpPr>
        <p:spPr>
          <a:xfrm>
            <a:off x="2082479" y="2326578"/>
            <a:ext cx="421555" cy="574912"/>
          </a:xfrm>
          <a:custGeom>
            <a:avLst/>
            <a:gdLst/>
            <a:ahLst/>
            <a:cxnLst/>
            <a:rect l="l" t="t" r="r" b="b"/>
            <a:pathLst>
              <a:path w="368300" h="502285">
                <a:moveTo>
                  <a:pt x="255968" y="0"/>
                </a:moveTo>
                <a:lnTo>
                  <a:pt x="31445" y="21386"/>
                </a:lnTo>
                <a:lnTo>
                  <a:pt x="0" y="189064"/>
                </a:lnTo>
                <a:lnTo>
                  <a:pt x="98933" y="217335"/>
                </a:lnTo>
                <a:lnTo>
                  <a:pt x="268859" y="300405"/>
                </a:lnTo>
                <a:lnTo>
                  <a:pt x="333794" y="395909"/>
                </a:lnTo>
                <a:lnTo>
                  <a:pt x="368261" y="501777"/>
                </a:lnTo>
                <a:lnTo>
                  <a:pt x="365493" y="467093"/>
                </a:lnTo>
                <a:lnTo>
                  <a:pt x="328295" y="303415"/>
                </a:lnTo>
                <a:lnTo>
                  <a:pt x="287388" y="80289"/>
                </a:lnTo>
                <a:lnTo>
                  <a:pt x="255968" y="0"/>
                </a:lnTo>
                <a:close/>
              </a:path>
            </a:pathLst>
          </a:custGeom>
          <a:solidFill>
            <a:srgbClr val="10793E"/>
          </a:solidFill>
        </p:spPr>
        <p:txBody>
          <a:bodyPr wrap="square" lIns="0" tIns="0" rIns="0" bIns="0" rtlCol="0"/>
          <a:lstStyle/>
          <a:p>
            <a:endParaRPr sz="2142"/>
          </a:p>
        </p:txBody>
      </p:sp>
      <p:sp>
        <p:nvSpPr>
          <p:cNvPr id="341" name="object 341"/>
          <p:cNvSpPr/>
          <p:nvPr/>
        </p:nvSpPr>
        <p:spPr>
          <a:xfrm>
            <a:off x="2064397" y="2309802"/>
            <a:ext cx="460803" cy="659951"/>
          </a:xfrm>
          <a:custGeom>
            <a:avLst/>
            <a:gdLst/>
            <a:ahLst/>
            <a:cxnLst/>
            <a:rect l="l" t="t" r="r" b="b"/>
            <a:pathLst>
              <a:path w="402589" h="576580">
                <a:moveTo>
                  <a:pt x="280784" y="0"/>
                </a:moveTo>
                <a:lnTo>
                  <a:pt x="35648" y="23342"/>
                </a:lnTo>
                <a:lnTo>
                  <a:pt x="0" y="213486"/>
                </a:lnTo>
                <a:lnTo>
                  <a:pt x="109804" y="244856"/>
                </a:lnTo>
                <a:lnTo>
                  <a:pt x="275348" y="325793"/>
                </a:lnTo>
                <a:lnTo>
                  <a:pt x="337146" y="416661"/>
                </a:lnTo>
                <a:lnTo>
                  <a:pt x="389026" y="576021"/>
                </a:lnTo>
                <a:lnTo>
                  <a:pt x="402399" y="573341"/>
                </a:lnTo>
                <a:lnTo>
                  <a:pt x="397846" y="516420"/>
                </a:lnTo>
                <a:lnTo>
                  <a:pt x="384073" y="516420"/>
                </a:lnTo>
                <a:lnTo>
                  <a:pt x="349605" y="410552"/>
                </a:lnTo>
                <a:lnTo>
                  <a:pt x="284657" y="315061"/>
                </a:lnTo>
                <a:lnTo>
                  <a:pt x="114731" y="231990"/>
                </a:lnTo>
                <a:lnTo>
                  <a:pt x="15811" y="203720"/>
                </a:lnTo>
                <a:lnTo>
                  <a:pt x="47244" y="36042"/>
                </a:lnTo>
                <a:lnTo>
                  <a:pt x="271767" y="14655"/>
                </a:lnTo>
                <a:lnTo>
                  <a:pt x="286518" y="14655"/>
                </a:lnTo>
                <a:lnTo>
                  <a:pt x="280784" y="0"/>
                </a:lnTo>
                <a:close/>
              </a:path>
              <a:path w="402589" h="576580">
                <a:moveTo>
                  <a:pt x="286518" y="14655"/>
                </a:moveTo>
                <a:lnTo>
                  <a:pt x="271767" y="14655"/>
                </a:lnTo>
                <a:lnTo>
                  <a:pt x="303187" y="94945"/>
                </a:lnTo>
                <a:lnTo>
                  <a:pt x="344093" y="318071"/>
                </a:lnTo>
                <a:lnTo>
                  <a:pt x="381292" y="481749"/>
                </a:lnTo>
                <a:lnTo>
                  <a:pt x="384073" y="516420"/>
                </a:lnTo>
                <a:lnTo>
                  <a:pt x="397846" y="516420"/>
                </a:lnTo>
                <a:lnTo>
                  <a:pt x="394906" y="479666"/>
                </a:lnTo>
                <a:lnTo>
                  <a:pt x="357506" y="315061"/>
                </a:lnTo>
                <a:lnTo>
                  <a:pt x="316458" y="91173"/>
                </a:lnTo>
                <a:lnTo>
                  <a:pt x="286518" y="14655"/>
                </a:lnTo>
                <a:close/>
              </a:path>
            </a:pathLst>
          </a:custGeom>
          <a:solidFill>
            <a:srgbClr val="298540"/>
          </a:solidFill>
        </p:spPr>
        <p:txBody>
          <a:bodyPr wrap="square" lIns="0" tIns="0" rIns="0" bIns="0" rtlCol="0"/>
          <a:lstStyle/>
          <a:p>
            <a:endParaRPr sz="2142"/>
          </a:p>
        </p:txBody>
      </p:sp>
      <p:sp>
        <p:nvSpPr>
          <p:cNvPr id="342" name="object 342"/>
          <p:cNvSpPr/>
          <p:nvPr/>
        </p:nvSpPr>
        <p:spPr>
          <a:xfrm>
            <a:off x="2009580" y="2957528"/>
            <a:ext cx="392482" cy="199148"/>
          </a:xfrm>
          <a:custGeom>
            <a:avLst/>
            <a:gdLst/>
            <a:ahLst/>
            <a:cxnLst/>
            <a:rect l="l" t="t" r="r" b="b"/>
            <a:pathLst>
              <a:path w="342900" h="173989">
                <a:moveTo>
                  <a:pt x="340469" y="127850"/>
                </a:moveTo>
                <a:lnTo>
                  <a:pt x="202260" y="127850"/>
                </a:lnTo>
                <a:lnTo>
                  <a:pt x="342874" y="173558"/>
                </a:lnTo>
                <a:lnTo>
                  <a:pt x="340469" y="127850"/>
                </a:lnTo>
                <a:close/>
              </a:path>
              <a:path w="342900" h="173989">
                <a:moveTo>
                  <a:pt x="192468" y="0"/>
                </a:moveTo>
                <a:lnTo>
                  <a:pt x="95910" y="3568"/>
                </a:lnTo>
                <a:lnTo>
                  <a:pt x="31623" y="64287"/>
                </a:lnTo>
                <a:lnTo>
                  <a:pt x="0" y="130695"/>
                </a:lnTo>
                <a:lnTo>
                  <a:pt x="36893" y="127850"/>
                </a:lnTo>
                <a:lnTo>
                  <a:pt x="340469" y="127850"/>
                </a:lnTo>
                <a:lnTo>
                  <a:pt x="339763" y="114427"/>
                </a:lnTo>
                <a:lnTo>
                  <a:pt x="297078" y="43281"/>
                </a:lnTo>
                <a:lnTo>
                  <a:pt x="192468" y="0"/>
                </a:lnTo>
                <a:close/>
              </a:path>
            </a:pathLst>
          </a:custGeom>
          <a:solidFill>
            <a:srgbClr val="10793E"/>
          </a:solidFill>
        </p:spPr>
        <p:txBody>
          <a:bodyPr wrap="square" lIns="0" tIns="0" rIns="0" bIns="0" rtlCol="0"/>
          <a:lstStyle/>
          <a:p>
            <a:endParaRPr sz="2142"/>
          </a:p>
        </p:txBody>
      </p:sp>
      <p:sp>
        <p:nvSpPr>
          <p:cNvPr id="343" name="object 343"/>
          <p:cNvSpPr/>
          <p:nvPr/>
        </p:nvSpPr>
        <p:spPr>
          <a:xfrm>
            <a:off x="1983721" y="2941698"/>
            <a:ext cx="435364" cy="236943"/>
          </a:xfrm>
          <a:custGeom>
            <a:avLst/>
            <a:gdLst/>
            <a:ahLst/>
            <a:cxnLst/>
            <a:rect l="l" t="t" r="r" b="b"/>
            <a:pathLst>
              <a:path w="380364" h="207010">
                <a:moveTo>
                  <a:pt x="267104" y="155422"/>
                </a:moveTo>
                <a:lnTo>
                  <a:pt x="222681" y="155422"/>
                </a:lnTo>
                <a:lnTo>
                  <a:pt x="380250" y="206641"/>
                </a:lnTo>
                <a:lnTo>
                  <a:pt x="379237" y="187388"/>
                </a:lnTo>
                <a:lnTo>
                  <a:pt x="365480" y="187388"/>
                </a:lnTo>
                <a:lnTo>
                  <a:pt x="267104" y="155422"/>
                </a:lnTo>
                <a:close/>
              </a:path>
              <a:path w="380364" h="207010">
                <a:moveTo>
                  <a:pt x="251010" y="13842"/>
                </a:moveTo>
                <a:lnTo>
                  <a:pt x="215074" y="13843"/>
                </a:lnTo>
                <a:lnTo>
                  <a:pt x="319684" y="57124"/>
                </a:lnTo>
                <a:lnTo>
                  <a:pt x="362369" y="128257"/>
                </a:lnTo>
                <a:lnTo>
                  <a:pt x="365480" y="187388"/>
                </a:lnTo>
                <a:lnTo>
                  <a:pt x="379237" y="187388"/>
                </a:lnTo>
                <a:lnTo>
                  <a:pt x="375907" y="124129"/>
                </a:lnTo>
                <a:lnTo>
                  <a:pt x="329133" y="46164"/>
                </a:lnTo>
                <a:lnTo>
                  <a:pt x="251010" y="13842"/>
                </a:lnTo>
                <a:close/>
              </a:path>
              <a:path w="380364" h="207010">
                <a:moveTo>
                  <a:pt x="217550" y="0"/>
                </a:moveTo>
                <a:lnTo>
                  <a:pt x="112839" y="3873"/>
                </a:lnTo>
                <a:lnTo>
                  <a:pt x="42925" y="69900"/>
                </a:lnTo>
                <a:lnTo>
                  <a:pt x="0" y="160045"/>
                </a:lnTo>
                <a:lnTo>
                  <a:pt x="60032" y="155422"/>
                </a:lnTo>
                <a:lnTo>
                  <a:pt x="267104" y="155422"/>
                </a:lnTo>
                <a:lnTo>
                  <a:pt x="233569" y="144526"/>
                </a:lnTo>
                <a:lnTo>
                  <a:pt x="22605" y="144526"/>
                </a:lnTo>
                <a:lnTo>
                  <a:pt x="54228" y="78117"/>
                </a:lnTo>
                <a:lnTo>
                  <a:pt x="118503" y="17411"/>
                </a:lnTo>
                <a:lnTo>
                  <a:pt x="215074" y="13843"/>
                </a:lnTo>
                <a:lnTo>
                  <a:pt x="251010" y="13842"/>
                </a:lnTo>
                <a:lnTo>
                  <a:pt x="217550" y="0"/>
                </a:lnTo>
                <a:close/>
              </a:path>
              <a:path w="380364" h="207010">
                <a:moveTo>
                  <a:pt x="224853" y="141693"/>
                </a:moveTo>
                <a:lnTo>
                  <a:pt x="59499" y="141693"/>
                </a:lnTo>
                <a:lnTo>
                  <a:pt x="22605" y="144526"/>
                </a:lnTo>
                <a:lnTo>
                  <a:pt x="233569" y="144526"/>
                </a:lnTo>
                <a:lnTo>
                  <a:pt x="224853" y="141693"/>
                </a:lnTo>
                <a:close/>
              </a:path>
            </a:pathLst>
          </a:custGeom>
          <a:solidFill>
            <a:srgbClr val="298540"/>
          </a:solidFill>
        </p:spPr>
        <p:txBody>
          <a:bodyPr wrap="square" lIns="0" tIns="0" rIns="0" bIns="0" rtlCol="0"/>
          <a:lstStyle/>
          <a:p>
            <a:endParaRPr sz="2142"/>
          </a:p>
        </p:txBody>
      </p:sp>
      <p:sp>
        <p:nvSpPr>
          <p:cNvPr id="344" name="object 344"/>
          <p:cNvSpPr/>
          <p:nvPr/>
        </p:nvSpPr>
        <p:spPr>
          <a:xfrm>
            <a:off x="2272019" y="2794604"/>
            <a:ext cx="209324" cy="263108"/>
          </a:xfrm>
          <a:custGeom>
            <a:avLst/>
            <a:gdLst/>
            <a:ahLst/>
            <a:cxnLst/>
            <a:rect l="l" t="t" r="r" b="b"/>
            <a:pathLst>
              <a:path w="182880" h="229869">
                <a:moveTo>
                  <a:pt x="44996" y="0"/>
                </a:moveTo>
                <a:lnTo>
                  <a:pt x="0" y="36004"/>
                </a:lnTo>
                <a:lnTo>
                  <a:pt x="144487" y="229831"/>
                </a:lnTo>
                <a:lnTo>
                  <a:pt x="182600" y="197586"/>
                </a:lnTo>
                <a:lnTo>
                  <a:pt x="44996" y="0"/>
                </a:lnTo>
                <a:close/>
              </a:path>
            </a:pathLst>
          </a:custGeom>
          <a:solidFill>
            <a:srgbClr val="10793E"/>
          </a:solidFill>
        </p:spPr>
        <p:txBody>
          <a:bodyPr wrap="square" lIns="0" tIns="0" rIns="0" bIns="0" rtlCol="0"/>
          <a:lstStyle/>
          <a:p>
            <a:endParaRPr sz="2142"/>
          </a:p>
        </p:txBody>
      </p:sp>
      <p:sp>
        <p:nvSpPr>
          <p:cNvPr id="345" name="object 345"/>
          <p:cNvSpPr/>
          <p:nvPr/>
        </p:nvSpPr>
        <p:spPr>
          <a:xfrm>
            <a:off x="2250317" y="2771841"/>
            <a:ext cx="252206" cy="308898"/>
          </a:xfrm>
          <a:custGeom>
            <a:avLst/>
            <a:gdLst/>
            <a:ahLst/>
            <a:cxnLst/>
            <a:rect l="l" t="t" r="r" b="b"/>
            <a:pathLst>
              <a:path w="220344" h="269875">
                <a:moveTo>
                  <a:pt x="20456" y="54686"/>
                </a:moveTo>
                <a:lnTo>
                  <a:pt x="9474" y="54686"/>
                </a:lnTo>
                <a:lnTo>
                  <a:pt x="3962" y="58788"/>
                </a:lnTo>
                <a:lnTo>
                  <a:pt x="161150" y="269646"/>
                </a:lnTo>
                <a:lnTo>
                  <a:pt x="184702" y="249720"/>
                </a:lnTo>
                <a:lnTo>
                  <a:pt x="163436" y="249720"/>
                </a:lnTo>
                <a:lnTo>
                  <a:pt x="18948" y="55892"/>
                </a:lnTo>
                <a:lnTo>
                  <a:pt x="20456" y="54686"/>
                </a:lnTo>
                <a:close/>
              </a:path>
              <a:path w="220344" h="269875">
                <a:moveTo>
                  <a:pt x="80686" y="19900"/>
                </a:moveTo>
                <a:lnTo>
                  <a:pt x="63944" y="19900"/>
                </a:lnTo>
                <a:lnTo>
                  <a:pt x="201549" y="217474"/>
                </a:lnTo>
                <a:lnTo>
                  <a:pt x="163436" y="249720"/>
                </a:lnTo>
                <a:lnTo>
                  <a:pt x="184702" y="249720"/>
                </a:lnTo>
                <a:lnTo>
                  <a:pt x="219964" y="219887"/>
                </a:lnTo>
                <a:lnTo>
                  <a:pt x="80686" y="19900"/>
                </a:lnTo>
                <a:close/>
              </a:path>
              <a:path w="220344" h="269875">
                <a:moveTo>
                  <a:pt x="66827" y="0"/>
                </a:moveTo>
                <a:lnTo>
                  <a:pt x="0" y="53467"/>
                </a:lnTo>
                <a:lnTo>
                  <a:pt x="3962" y="58788"/>
                </a:lnTo>
                <a:lnTo>
                  <a:pt x="9474" y="54686"/>
                </a:lnTo>
                <a:lnTo>
                  <a:pt x="20456" y="54686"/>
                </a:lnTo>
                <a:lnTo>
                  <a:pt x="63944" y="19900"/>
                </a:lnTo>
                <a:lnTo>
                  <a:pt x="80686" y="19900"/>
                </a:lnTo>
                <a:lnTo>
                  <a:pt x="66827" y="0"/>
                </a:lnTo>
                <a:close/>
              </a:path>
            </a:pathLst>
          </a:custGeom>
          <a:solidFill>
            <a:srgbClr val="298540"/>
          </a:solidFill>
        </p:spPr>
        <p:txBody>
          <a:bodyPr wrap="square" lIns="0" tIns="0" rIns="0" bIns="0" rtlCol="0"/>
          <a:lstStyle/>
          <a:p>
            <a:endParaRPr sz="2142"/>
          </a:p>
        </p:txBody>
      </p:sp>
      <p:sp>
        <p:nvSpPr>
          <p:cNvPr id="346" name="object 346"/>
          <p:cNvSpPr/>
          <p:nvPr/>
        </p:nvSpPr>
        <p:spPr>
          <a:xfrm>
            <a:off x="2166646" y="2727099"/>
            <a:ext cx="87218" cy="26892"/>
          </a:xfrm>
          <a:custGeom>
            <a:avLst/>
            <a:gdLst/>
            <a:ahLst/>
            <a:cxnLst/>
            <a:rect l="l" t="t" r="r" b="b"/>
            <a:pathLst>
              <a:path w="76200" h="23494">
                <a:moveTo>
                  <a:pt x="75717" y="0"/>
                </a:moveTo>
                <a:lnTo>
                  <a:pt x="0" y="0"/>
                </a:lnTo>
                <a:lnTo>
                  <a:pt x="0" y="16637"/>
                </a:lnTo>
                <a:lnTo>
                  <a:pt x="75717" y="22936"/>
                </a:lnTo>
                <a:lnTo>
                  <a:pt x="75717" y="0"/>
                </a:lnTo>
                <a:close/>
              </a:path>
            </a:pathLst>
          </a:custGeom>
          <a:solidFill>
            <a:srgbClr val="10793E"/>
          </a:solidFill>
        </p:spPr>
        <p:txBody>
          <a:bodyPr wrap="square" lIns="0" tIns="0" rIns="0" bIns="0" rtlCol="0"/>
          <a:lstStyle/>
          <a:p>
            <a:endParaRPr sz="2142"/>
          </a:p>
        </p:txBody>
      </p:sp>
      <p:sp>
        <p:nvSpPr>
          <p:cNvPr id="347" name="object 347"/>
          <p:cNvSpPr/>
          <p:nvPr/>
        </p:nvSpPr>
        <p:spPr>
          <a:xfrm>
            <a:off x="2150903" y="2711370"/>
            <a:ext cx="118471" cy="59598"/>
          </a:xfrm>
          <a:custGeom>
            <a:avLst/>
            <a:gdLst/>
            <a:ahLst/>
            <a:cxnLst/>
            <a:rect l="l" t="t" r="r" b="b"/>
            <a:pathLst>
              <a:path w="103505" h="52069">
                <a:moveTo>
                  <a:pt x="103200" y="0"/>
                </a:moveTo>
                <a:lnTo>
                  <a:pt x="0" y="0"/>
                </a:lnTo>
                <a:lnTo>
                  <a:pt x="0" y="43002"/>
                </a:lnTo>
                <a:lnTo>
                  <a:pt x="103200" y="51600"/>
                </a:lnTo>
                <a:lnTo>
                  <a:pt x="103200" y="36677"/>
                </a:lnTo>
                <a:lnTo>
                  <a:pt x="89458" y="36677"/>
                </a:lnTo>
                <a:lnTo>
                  <a:pt x="13741" y="30365"/>
                </a:lnTo>
                <a:lnTo>
                  <a:pt x="13741" y="13728"/>
                </a:lnTo>
                <a:lnTo>
                  <a:pt x="103200" y="13728"/>
                </a:lnTo>
                <a:lnTo>
                  <a:pt x="103200" y="0"/>
                </a:lnTo>
                <a:close/>
              </a:path>
              <a:path w="103505" h="52069">
                <a:moveTo>
                  <a:pt x="103200" y="13728"/>
                </a:moveTo>
                <a:lnTo>
                  <a:pt x="89458" y="13728"/>
                </a:lnTo>
                <a:lnTo>
                  <a:pt x="89458" y="36677"/>
                </a:lnTo>
                <a:lnTo>
                  <a:pt x="103200" y="36677"/>
                </a:lnTo>
                <a:lnTo>
                  <a:pt x="103200" y="13728"/>
                </a:lnTo>
                <a:close/>
              </a:path>
            </a:pathLst>
          </a:custGeom>
          <a:solidFill>
            <a:srgbClr val="298540"/>
          </a:solidFill>
        </p:spPr>
        <p:txBody>
          <a:bodyPr wrap="square" lIns="0" tIns="0" rIns="0" bIns="0" rtlCol="0"/>
          <a:lstStyle/>
          <a:p>
            <a:endParaRPr sz="2142"/>
          </a:p>
        </p:txBody>
      </p:sp>
      <p:sp>
        <p:nvSpPr>
          <p:cNvPr id="348" name="object 348"/>
          <p:cNvSpPr/>
          <p:nvPr/>
        </p:nvSpPr>
        <p:spPr>
          <a:xfrm>
            <a:off x="2102628" y="2608147"/>
            <a:ext cx="134388" cy="77057"/>
          </a:xfrm>
          <a:prstGeom prst="rect">
            <a:avLst/>
          </a:prstGeom>
          <a:blipFill>
            <a:blip r:embed="rId101" cstate="print"/>
            <a:stretch>
              <a:fillRect/>
            </a:stretch>
          </a:blipFill>
        </p:spPr>
        <p:txBody>
          <a:bodyPr wrap="square" lIns="0" tIns="0" rIns="0" bIns="0" rtlCol="0"/>
          <a:lstStyle/>
          <a:p>
            <a:endParaRPr sz="2142"/>
          </a:p>
        </p:txBody>
      </p:sp>
      <p:sp>
        <p:nvSpPr>
          <p:cNvPr id="349" name="object 349"/>
          <p:cNvSpPr/>
          <p:nvPr/>
        </p:nvSpPr>
        <p:spPr>
          <a:xfrm>
            <a:off x="2457780" y="3158712"/>
            <a:ext cx="75763" cy="131539"/>
          </a:xfrm>
          <a:prstGeom prst="rect">
            <a:avLst/>
          </a:prstGeom>
          <a:blipFill>
            <a:blip r:embed="rId102" cstate="print"/>
            <a:stretch>
              <a:fillRect/>
            </a:stretch>
          </a:blipFill>
        </p:spPr>
        <p:txBody>
          <a:bodyPr wrap="square" lIns="0" tIns="0" rIns="0" bIns="0" rtlCol="0"/>
          <a:lstStyle/>
          <a:p>
            <a:endParaRPr sz="2142"/>
          </a:p>
        </p:txBody>
      </p:sp>
      <p:sp>
        <p:nvSpPr>
          <p:cNvPr id="350" name="object 350"/>
          <p:cNvSpPr/>
          <p:nvPr/>
        </p:nvSpPr>
        <p:spPr>
          <a:xfrm>
            <a:off x="2585612" y="3916711"/>
            <a:ext cx="76432" cy="146380"/>
          </a:xfrm>
          <a:prstGeom prst="rect">
            <a:avLst/>
          </a:prstGeom>
          <a:blipFill>
            <a:blip r:embed="rId103" cstate="print"/>
            <a:stretch>
              <a:fillRect/>
            </a:stretch>
          </a:blipFill>
        </p:spPr>
        <p:txBody>
          <a:bodyPr wrap="square" lIns="0" tIns="0" rIns="0" bIns="0" rtlCol="0"/>
          <a:lstStyle/>
          <a:p>
            <a:endParaRPr sz="2142"/>
          </a:p>
        </p:txBody>
      </p:sp>
      <p:sp>
        <p:nvSpPr>
          <p:cNvPr id="351" name="object 351"/>
          <p:cNvSpPr/>
          <p:nvPr/>
        </p:nvSpPr>
        <p:spPr>
          <a:xfrm>
            <a:off x="1171330" y="2965582"/>
            <a:ext cx="160990" cy="130943"/>
          </a:xfrm>
          <a:prstGeom prst="rect">
            <a:avLst/>
          </a:prstGeom>
          <a:blipFill>
            <a:blip r:embed="rId104" cstate="print"/>
            <a:stretch>
              <a:fillRect/>
            </a:stretch>
          </a:blipFill>
        </p:spPr>
        <p:txBody>
          <a:bodyPr wrap="square" lIns="0" tIns="0" rIns="0" bIns="0" rtlCol="0"/>
          <a:lstStyle/>
          <a:p>
            <a:endParaRPr sz="2142"/>
          </a:p>
        </p:txBody>
      </p:sp>
      <p:sp>
        <p:nvSpPr>
          <p:cNvPr id="352" name="object 352"/>
          <p:cNvSpPr/>
          <p:nvPr/>
        </p:nvSpPr>
        <p:spPr>
          <a:xfrm>
            <a:off x="1962308" y="2412721"/>
            <a:ext cx="94602" cy="135173"/>
          </a:xfrm>
          <a:prstGeom prst="rect">
            <a:avLst/>
          </a:prstGeom>
          <a:blipFill>
            <a:blip r:embed="rId105" cstate="print"/>
            <a:stretch>
              <a:fillRect/>
            </a:stretch>
          </a:blipFill>
        </p:spPr>
        <p:txBody>
          <a:bodyPr wrap="square" lIns="0" tIns="0" rIns="0" bIns="0" rtlCol="0"/>
          <a:lstStyle/>
          <a:p>
            <a:endParaRPr sz="2142"/>
          </a:p>
        </p:txBody>
      </p:sp>
      <p:sp>
        <p:nvSpPr>
          <p:cNvPr id="353" name="object 353"/>
          <p:cNvSpPr/>
          <p:nvPr/>
        </p:nvSpPr>
        <p:spPr>
          <a:xfrm>
            <a:off x="1923394" y="1943427"/>
            <a:ext cx="90910" cy="132629"/>
          </a:xfrm>
          <a:prstGeom prst="rect">
            <a:avLst/>
          </a:prstGeom>
          <a:blipFill>
            <a:blip r:embed="rId106" cstate="print"/>
            <a:stretch>
              <a:fillRect/>
            </a:stretch>
          </a:blipFill>
        </p:spPr>
        <p:txBody>
          <a:bodyPr wrap="square" lIns="0" tIns="0" rIns="0" bIns="0" rtlCol="0"/>
          <a:lstStyle/>
          <a:p>
            <a:endParaRPr sz="2142"/>
          </a:p>
        </p:txBody>
      </p:sp>
      <p:sp>
        <p:nvSpPr>
          <p:cNvPr id="354" name="object 354"/>
          <p:cNvSpPr/>
          <p:nvPr/>
        </p:nvSpPr>
        <p:spPr>
          <a:xfrm>
            <a:off x="2086347" y="2053788"/>
            <a:ext cx="215705" cy="208771"/>
          </a:xfrm>
          <a:prstGeom prst="rect">
            <a:avLst/>
          </a:prstGeom>
          <a:blipFill>
            <a:blip r:embed="rId107" cstate="print"/>
            <a:stretch>
              <a:fillRect/>
            </a:stretch>
          </a:blipFill>
        </p:spPr>
        <p:txBody>
          <a:bodyPr wrap="square" lIns="0" tIns="0" rIns="0" bIns="0" rtlCol="0"/>
          <a:lstStyle/>
          <a:p>
            <a:endParaRPr sz="2142"/>
          </a:p>
        </p:txBody>
      </p:sp>
      <p:sp>
        <p:nvSpPr>
          <p:cNvPr id="355" name="object 355"/>
          <p:cNvSpPr/>
          <p:nvPr/>
        </p:nvSpPr>
        <p:spPr>
          <a:xfrm>
            <a:off x="2135886" y="1705337"/>
            <a:ext cx="213102" cy="79382"/>
          </a:xfrm>
          <a:prstGeom prst="rect">
            <a:avLst/>
          </a:prstGeom>
          <a:blipFill>
            <a:blip r:embed="rId108" cstate="print"/>
            <a:stretch>
              <a:fillRect/>
            </a:stretch>
          </a:blipFill>
        </p:spPr>
        <p:txBody>
          <a:bodyPr wrap="square" lIns="0" tIns="0" rIns="0" bIns="0" rtlCol="0"/>
          <a:lstStyle/>
          <a:p>
            <a:endParaRPr sz="2142"/>
          </a:p>
        </p:txBody>
      </p:sp>
      <p:sp>
        <p:nvSpPr>
          <p:cNvPr id="356" name="object 356"/>
          <p:cNvSpPr/>
          <p:nvPr/>
        </p:nvSpPr>
        <p:spPr>
          <a:xfrm>
            <a:off x="9251934" y="1705337"/>
            <a:ext cx="1363512" cy="5781115"/>
          </a:xfrm>
          <a:custGeom>
            <a:avLst/>
            <a:gdLst/>
            <a:ahLst/>
            <a:cxnLst/>
            <a:rect l="l" t="t" r="r" b="b"/>
            <a:pathLst>
              <a:path w="1191259" h="5050790">
                <a:moveTo>
                  <a:pt x="882497" y="0"/>
                </a:moveTo>
                <a:lnTo>
                  <a:pt x="233324" y="0"/>
                </a:lnTo>
                <a:lnTo>
                  <a:pt x="276580" y="201904"/>
                </a:lnTo>
                <a:lnTo>
                  <a:pt x="403783" y="590994"/>
                </a:lnTo>
                <a:lnTo>
                  <a:pt x="254507" y="1262773"/>
                </a:lnTo>
                <a:lnTo>
                  <a:pt x="291744" y="1761782"/>
                </a:lnTo>
                <a:lnTo>
                  <a:pt x="254444" y="2201862"/>
                </a:lnTo>
                <a:lnTo>
                  <a:pt x="254444" y="3297389"/>
                </a:lnTo>
                <a:lnTo>
                  <a:pt x="261899" y="3796550"/>
                </a:lnTo>
                <a:lnTo>
                  <a:pt x="314197" y="4409147"/>
                </a:lnTo>
                <a:lnTo>
                  <a:pt x="160527" y="4821428"/>
                </a:lnTo>
                <a:lnTo>
                  <a:pt x="0" y="5050751"/>
                </a:lnTo>
                <a:lnTo>
                  <a:pt x="582929" y="5050751"/>
                </a:lnTo>
                <a:lnTo>
                  <a:pt x="598576" y="4798910"/>
                </a:lnTo>
                <a:lnTo>
                  <a:pt x="658291" y="4339844"/>
                </a:lnTo>
                <a:lnTo>
                  <a:pt x="829843" y="3631247"/>
                </a:lnTo>
                <a:lnTo>
                  <a:pt x="1023658" y="2848521"/>
                </a:lnTo>
                <a:lnTo>
                  <a:pt x="1191082" y="2115566"/>
                </a:lnTo>
                <a:lnTo>
                  <a:pt x="1120457" y="1632292"/>
                </a:lnTo>
                <a:lnTo>
                  <a:pt x="967625" y="607199"/>
                </a:lnTo>
                <a:lnTo>
                  <a:pt x="882497" y="0"/>
                </a:lnTo>
                <a:close/>
              </a:path>
            </a:pathLst>
          </a:custGeom>
          <a:solidFill>
            <a:srgbClr val="10793E"/>
          </a:solidFill>
        </p:spPr>
        <p:txBody>
          <a:bodyPr wrap="square" lIns="0" tIns="0" rIns="0" bIns="0" rtlCol="0"/>
          <a:lstStyle/>
          <a:p>
            <a:endParaRPr sz="2142"/>
          </a:p>
        </p:txBody>
      </p:sp>
      <p:sp>
        <p:nvSpPr>
          <p:cNvPr id="357" name="object 357"/>
          <p:cNvSpPr/>
          <p:nvPr/>
        </p:nvSpPr>
        <p:spPr>
          <a:xfrm>
            <a:off x="8382746" y="1705337"/>
            <a:ext cx="598899" cy="5781115"/>
          </a:xfrm>
          <a:custGeom>
            <a:avLst/>
            <a:gdLst/>
            <a:ahLst/>
            <a:cxnLst/>
            <a:rect l="l" t="t" r="r" b="b"/>
            <a:pathLst>
              <a:path w="523240" h="5050790">
                <a:moveTo>
                  <a:pt x="469544" y="0"/>
                </a:moveTo>
                <a:lnTo>
                  <a:pt x="68808" y="0"/>
                </a:lnTo>
                <a:lnTo>
                  <a:pt x="29756" y="167398"/>
                </a:lnTo>
                <a:lnTo>
                  <a:pt x="0" y="710361"/>
                </a:lnTo>
                <a:lnTo>
                  <a:pt x="52171" y="1112824"/>
                </a:lnTo>
                <a:lnTo>
                  <a:pt x="37261" y="1671612"/>
                </a:lnTo>
                <a:lnTo>
                  <a:pt x="104432" y="1970138"/>
                </a:lnTo>
                <a:lnTo>
                  <a:pt x="101" y="2797352"/>
                </a:lnTo>
                <a:lnTo>
                  <a:pt x="141503" y="3258769"/>
                </a:lnTo>
                <a:lnTo>
                  <a:pt x="238544" y="4154525"/>
                </a:lnTo>
                <a:lnTo>
                  <a:pt x="216128" y="4595520"/>
                </a:lnTo>
                <a:lnTo>
                  <a:pt x="137947" y="4930571"/>
                </a:lnTo>
                <a:lnTo>
                  <a:pt x="146659" y="5050751"/>
                </a:lnTo>
                <a:lnTo>
                  <a:pt x="307162" y="5050751"/>
                </a:lnTo>
                <a:lnTo>
                  <a:pt x="329222" y="4697831"/>
                </a:lnTo>
                <a:lnTo>
                  <a:pt x="500608" y="4042079"/>
                </a:lnTo>
                <a:lnTo>
                  <a:pt x="485711" y="3215538"/>
                </a:lnTo>
                <a:lnTo>
                  <a:pt x="478256" y="2268435"/>
                </a:lnTo>
                <a:lnTo>
                  <a:pt x="522985" y="1686928"/>
                </a:lnTo>
                <a:lnTo>
                  <a:pt x="522985" y="1419606"/>
                </a:lnTo>
                <a:lnTo>
                  <a:pt x="426097" y="998486"/>
                </a:lnTo>
                <a:lnTo>
                  <a:pt x="411149" y="412000"/>
                </a:lnTo>
                <a:lnTo>
                  <a:pt x="470763" y="17056"/>
                </a:lnTo>
                <a:lnTo>
                  <a:pt x="469544" y="0"/>
                </a:lnTo>
                <a:close/>
              </a:path>
            </a:pathLst>
          </a:custGeom>
          <a:solidFill>
            <a:srgbClr val="10793E"/>
          </a:solidFill>
        </p:spPr>
        <p:txBody>
          <a:bodyPr wrap="square" lIns="0" tIns="0" rIns="0" bIns="0" rtlCol="0"/>
          <a:lstStyle/>
          <a:p>
            <a:endParaRPr sz="2142"/>
          </a:p>
        </p:txBody>
      </p:sp>
      <p:sp>
        <p:nvSpPr>
          <p:cNvPr id="358" name="object 358"/>
          <p:cNvSpPr/>
          <p:nvPr/>
        </p:nvSpPr>
        <p:spPr>
          <a:xfrm>
            <a:off x="7904921" y="1705337"/>
            <a:ext cx="521856" cy="5781115"/>
          </a:xfrm>
          <a:custGeom>
            <a:avLst/>
            <a:gdLst/>
            <a:ahLst/>
            <a:cxnLst/>
            <a:rect l="l" t="t" r="r" b="b"/>
            <a:pathLst>
              <a:path w="455929" h="5050790">
                <a:moveTo>
                  <a:pt x="282587" y="0"/>
                </a:moveTo>
                <a:lnTo>
                  <a:pt x="10134" y="0"/>
                </a:lnTo>
                <a:lnTo>
                  <a:pt x="7416" y="47523"/>
                </a:lnTo>
                <a:lnTo>
                  <a:pt x="0" y="180949"/>
                </a:lnTo>
                <a:lnTo>
                  <a:pt x="44729" y="449275"/>
                </a:lnTo>
                <a:lnTo>
                  <a:pt x="37249" y="628815"/>
                </a:lnTo>
                <a:lnTo>
                  <a:pt x="33527" y="851623"/>
                </a:lnTo>
                <a:lnTo>
                  <a:pt x="82016" y="1090333"/>
                </a:lnTo>
                <a:lnTo>
                  <a:pt x="59562" y="1449590"/>
                </a:lnTo>
                <a:lnTo>
                  <a:pt x="7518" y="1687550"/>
                </a:lnTo>
                <a:lnTo>
                  <a:pt x="37249" y="1947722"/>
                </a:lnTo>
                <a:lnTo>
                  <a:pt x="37249" y="2339911"/>
                </a:lnTo>
                <a:lnTo>
                  <a:pt x="7429" y="2582189"/>
                </a:lnTo>
                <a:lnTo>
                  <a:pt x="7429" y="3047441"/>
                </a:lnTo>
                <a:lnTo>
                  <a:pt x="22313" y="3252216"/>
                </a:lnTo>
                <a:lnTo>
                  <a:pt x="44716" y="3610571"/>
                </a:lnTo>
                <a:lnTo>
                  <a:pt x="22364" y="3904919"/>
                </a:lnTo>
                <a:lnTo>
                  <a:pt x="52095" y="4213390"/>
                </a:lnTo>
                <a:lnTo>
                  <a:pt x="119367" y="4564722"/>
                </a:lnTo>
                <a:lnTo>
                  <a:pt x="59562" y="4886172"/>
                </a:lnTo>
                <a:lnTo>
                  <a:pt x="48044" y="5050751"/>
                </a:lnTo>
                <a:lnTo>
                  <a:pt x="374484" y="5050751"/>
                </a:lnTo>
                <a:lnTo>
                  <a:pt x="318007" y="4446168"/>
                </a:lnTo>
                <a:lnTo>
                  <a:pt x="269455" y="4016590"/>
                </a:lnTo>
                <a:lnTo>
                  <a:pt x="299719" y="3846322"/>
                </a:lnTo>
                <a:lnTo>
                  <a:pt x="418858" y="3682517"/>
                </a:lnTo>
                <a:lnTo>
                  <a:pt x="455764" y="3350361"/>
                </a:lnTo>
                <a:lnTo>
                  <a:pt x="243458" y="2717165"/>
                </a:lnTo>
                <a:lnTo>
                  <a:pt x="232244" y="2268550"/>
                </a:lnTo>
                <a:lnTo>
                  <a:pt x="262077" y="1761363"/>
                </a:lnTo>
                <a:lnTo>
                  <a:pt x="299338" y="1083221"/>
                </a:lnTo>
                <a:lnTo>
                  <a:pt x="291884" y="662508"/>
                </a:lnTo>
                <a:lnTo>
                  <a:pt x="262051" y="308114"/>
                </a:lnTo>
                <a:lnTo>
                  <a:pt x="282587" y="0"/>
                </a:lnTo>
                <a:close/>
              </a:path>
            </a:pathLst>
          </a:custGeom>
          <a:solidFill>
            <a:srgbClr val="10793E"/>
          </a:solidFill>
        </p:spPr>
        <p:txBody>
          <a:bodyPr wrap="square" lIns="0" tIns="0" rIns="0" bIns="0" rtlCol="0"/>
          <a:lstStyle/>
          <a:p>
            <a:endParaRPr sz="2142"/>
          </a:p>
        </p:txBody>
      </p:sp>
      <p:sp>
        <p:nvSpPr>
          <p:cNvPr id="359" name="object 359"/>
          <p:cNvSpPr/>
          <p:nvPr/>
        </p:nvSpPr>
        <p:spPr>
          <a:xfrm>
            <a:off x="7601984" y="1705337"/>
            <a:ext cx="183158" cy="5781115"/>
          </a:xfrm>
          <a:custGeom>
            <a:avLst/>
            <a:gdLst/>
            <a:ahLst/>
            <a:cxnLst/>
            <a:rect l="l" t="t" r="r" b="b"/>
            <a:pathLst>
              <a:path w="160020" h="5050790">
                <a:moveTo>
                  <a:pt x="129209" y="0"/>
                </a:moveTo>
                <a:lnTo>
                  <a:pt x="38760" y="0"/>
                </a:lnTo>
                <a:lnTo>
                  <a:pt x="18630" y="718159"/>
                </a:lnTo>
                <a:lnTo>
                  <a:pt x="18630" y="1694700"/>
                </a:lnTo>
                <a:lnTo>
                  <a:pt x="0" y="2887243"/>
                </a:lnTo>
                <a:lnTo>
                  <a:pt x="74536" y="3997896"/>
                </a:lnTo>
                <a:lnTo>
                  <a:pt x="89661" y="5050751"/>
                </a:lnTo>
                <a:lnTo>
                  <a:pt x="159816" y="5050751"/>
                </a:lnTo>
                <a:lnTo>
                  <a:pt x="124167" y="2954566"/>
                </a:lnTo>
                <a:lnTo>
                  <a:pt x="124167" y="2089810"/>
                </a:lnTo>
                <a:lnTo>
                  <a:pt x="109258" y="1269746"/>
                </a:lnTo>
                <a:lnTo>
                  <a:pt x="124180" y="76695"/>
                </a:lnTo>
                <a:lnTo>
                  <a:pt x="129209" y="0"/>
                </a:lnTo>
                <a:close/>
              </a:path>
            </a:pathLst>
          </a:custGeom>
          <a:solidFill>
            <a:srgbClr val="10793E"/>
          </a:solidFill>
        </p:spPr>
        <p:txBody>
          <a:bodyPr wrap="square" lIns="0" tIns="0" rIns="0" bIns="0" rtlCol="0"/>
          <a:lstStyle/>
          <a:p>
            <a:endParaRPr sz="2142"/>
          </a:p>
        </p:txBody>
      </p:sp>
      <p:sp>
        <p:nvSpPr>
          <p:cNvPr id="360" name="object 360"/>
          <p:cNvSpPr/>
          <p:nvPr/>
        </p:nvSpPr>
        <p:spPr>
          <a:xfrm>
            <a:off x="9919154" y="1705337"/>
            <a:ext cx="712282" cy="5781115"/>
          </a:xfrm>
          <a:custGeom>
            <a:avLst/>
            <a:gdLst/>
            <a:ahLst/>
            <a:cxnLst/>
            <a:rect l="l" t="t" r="r" b="b"/>
            <a:pathLst>
              <a:path w="622300" h="5050790">
                <a:moveTo>
                  <a:pt x="313435" y="0"/>
                </a:moveTo>
                <a:lnTo>
                  <a:pt x="299567" y="0"/>
                </a:lnTo>
                <a:lnTo>
                  <a:pt x="384695" y="607199"/>
                </a:lnTo>
                <a:lnTo>
                  <a:pt x="537514" y="1632292"/>
                </a:lnTo>
                <a:lnTo>
                  <a:pt x="608152" y="2115566"/>
                </a:lnTo>
                <a:lnTo>
                  <a:pt x="440728" y="2848521"/>
                </a:lnTo>
                <a:lnTo>
                  <a:pt x="246900" y="3631272"/>
                </a:lnTo>
                <a:lnTo>
                  <a:pt x="75349" y="4339844"/>
                </a:lnTo>
                <a:lnTo>
                  <a:pt x="15633" y="4798910"/>
                </a:lnTo>
                <a:lnTo>
                  <a:pt x="0" y="5050751"/>
                </a:lnTo>
                <a:lnTo>
                  <a:pt x="13754" y="5050751"/>
                </a:lnTo>
                <a:lnTo>
                  <a:pt x="29324" y="4800231"/>
                </a:lnTo>
                <a:lnTo>
                  <a:pt x="88874" y="4342345"/>
                </a:lnTo>
                <a:lnTo>
                  <a:pt x="260254" y="3634511"/>
                </a:lnTo>
                <a:lnTo>
                  <a:pt x="454088" y="2851734"/>
                </a:lnTo>
                <a:lnTo>
                  <a:pt x="622109" y="2116124"/>
                </a:lnTo>
                <a:lnTo>
                  <a:pt x="551103" y="1630286"/>
                </a:lnTo>
                <a:lnTo>
                  <a:pt x="398284" y="605243"/>
                </a:lnTo>
                <a:lnTo>
                  <a:pt x="313435" y="0"/>
                </a:lnTo>
                <a:close/>
              </a:path>
              <a:path w="622300" h="5050790">
                <a:moveTo>
                  <a:pt x="260254" y="3634511"/>
                </a:moveTo>
                <a:close/>
              </a:path>
            </a:pathLst>
          </a:custGeom>
          <a:solidFill>
            <a:srgbClr val="298540"/>
          </a:solidFill>
        </p:spPr>
        <p:txBody>
          <a:bodyPr wrap="square" lIns="0" tIns="0" rIns="0" bIns="0" rtlCol="0"/>
          <a:lstStyle/>
          <a:p>
            <a:endParaRPr sz="2142"/>
          </a:p>
        </p:txBody>
      </p:sp>
      <p:sp>
        <p:nvSpPr>
          <p:cNvPr id="361" name="object 361"/>
          <p:cNvSpPr/>
          <p:nvPr/>
        </p:nvSpPr>
        <p:spPr>
          <a:xfrm>
            <a:off x="9232732" y="1705337"/>
            <a:ext cx="481881" cy="5781115"/>
          </a:xfrm>
          <a:custGeom>
            <a:avLst/>
            <a:gdLst/>
            <a:ahLst/>
            <a:cxnLst/>
            <a:rect l="l" t="t" r="r" b="b"/>
            <a:pathLst>
              <a:path w="421004" h="5050790">
                <a:moveTo>
                  <a:pt x="250088" y="0"/>
                </a:moveTo>
                <a:lnTo>
                  <a:pt x="236042" y="0"/>
                </a:lnTo>
                <a:lnTo>
                  <a:pt x="280073" y="205486"/>
                </a:lnTo>
                <a:lnTo>
                  <a:pt x="406336" y="591680"/>
                </a:lnTo>
                <a:lnTo>
                  <a:pt x="257429" y="1261770"/>
                </a:lnTo>
                <a:lnTo>
                  <a:pt x="294735" y="1761782"/>
                </a:lnTo>
                <a:lnTo>
                  <a:pt x="257479" y="2201278"/>
                </a:lnTo>
                <a:lnTo>
                  <a:pt x="257479" y="3297478"/>
                </a:lnTo>
                <a:lnTo>
                  <a:pt x="264934" y="3797249"/>
                </a:lnTo>
                <a:lnTo>
                  <a:pt x="317017" y="4407242"/>
                </a:lnTo>
                <a:lnTo>
                  <a:pt x="165036" y="4814989"/>
                </a:lnTo>
                <a:lnTo>
                  <a:pt x="0" y="5050751"/>
                </a:lnTo>
                <a:lnTo>
                  <a:pt x="16764" y="5050751"/>
                </a:lnTo>
                <a:lnTo>
                  <a:pt x="177292" y="4821428"/>
                </a:lnTo>
                <a:lnTo>
                  <a:pt x="330962" y="4409147"/>
                </a:lnTo>
                <a:lnTo>
                  <a:pt x="278663" y="3796550"/>
                </a:lnTo>
                <a:lnTo>
                  <a:pt x="271222" y="3297478"/>
                </a:lnTo>
                <a:lnTo>
                  <a:pt x="271270" y="2201278"/>
                </a:lnTo>
                <a:lnTo>
                  <a:pt x="308502" y="1761705"/>
                </a:lnTo>
                <a:lnTo>
                  <a:pt x="271272" y="1262773"/>
                </a:lnTo>
                <a:lnTo>
                  <a:pt x="420560" y="590994"/>
                </a:lnTo>
                <a:lnTo>
                  <a:pt x="293357" y="201904"/>
                </a:lnTo>
                <a:lnTo>
                  <a:pt x="250088" y="0"/>
                </a:lnTo>
                <a:close/>
              </a:path>
            </a:pathLst>
          </a:custGeom>
          <a:solidFill>
            <a:srgbClr val="298540"/>
          </a:solidFill>
        </p:spPr>
        <p:txBody>
          <a:bodyPr wrap="square" lIns="0" tIns="0" rIns="0" bIns="0" rtlCol="0"/>
          <a:lstStyle/>
          <a:p>
            <a:endParaRPr sz="2142"/>
          </a:p>
        </p:txBody>
      </p:sp>
      <p:sp>
        <p:nvSpPr>
          <p:cNvPr id="362" name="object 362"/>
          <p:cNvSpPr/>
          <p:nvPr/>
        </p:nvSpPr>
        <p:spPr>
          <a:xfrm>
            <a:off x="8734323" y="1705337"/>
            <a:ext cx="263108" cy="5781115"/>
          </a:xfrm>
          <a:custGeom>
            <a:avLst/>
            <a:gdLst/>
            <a:ahLst/>
            <a:cxnLst/>
            <a:rect l="l" t="t" r="r" b="b"/>
            <a:pathLst>
              <a:path w="229870" h="5050790">
                <a:moveTo>
                  <a:pt x="176161" y="0"/>
                </a:moveTo>
                <a:lnTo>
                  <a:pt x="162394" y="0"/>
                </a:lnTo>
                <a:lnTo>
                  <a:pt x="163614" y="17056"/>
                </a:lnTo>
                <a:lnTo>
                  <a:pt x="104000" y="412000"/>
                </a:lnTo>
                <a:lnTo>
                  <a:pt x="118935" y="998486"/>
                </a:lnTo>
                <a:lnTo>
                  <a:pt x="215823" y="1419606"/>
                </a:lnTo>
                <a:lnTo>
                  <a:pt x="215782" y="1687461"/>
                </a:lnTo>
                <a:lnTo>
                  <a:pt x="171094" y="2268435"/>
                </a:lnTo>
                <a:lnTo>
                  <a:pt x="178561" y="3215538"/>
                </a:lnTo>
                <a:lnTo>
                  <a:pt x="193446" y="4042079"/>
                </a:lnTo>
                <a:lnTo>
                  <a:pt x="22059" y="4697831"/>
                </a:lnTo>
                <a:lnTo>
                  <a:pt x="0" y="5050751"/>
                </a:lnTo>
                <a:lnTo>
                  <a:pt x="13766" y="5050751"/>
                </a:lnTo>
                <a:lnTo>
                  <a:pt x="35686" y="4700016"/>
                </a:lnTo>
                <a:lnTo>
                  <a:pt x="207213" y="4043730"/>
                </a:lnTo>
                <a:lnTo>
                  <a:pt x="192290" y="3215335"/>
                </a:lnTo>
                <a:lnTo>
                  <a:pt x="184835" y="2268905"/>
                </a:lnTo>
                <a:lnTo>
                  <a:pt x="229565" y="1687461"/>
                </a:lnTo>
                <a:lnTo>
                  <a:pt x="229565" y="1418043"/>
                </a:lnTo>
                <a:lnTo>
                  <a:pt x="132638" y="996759"/>
                </a:lnTo>
                <a:lnTo>
                  <a:pt x="117754" y="412851"/>
                </a:lnTo>
                <a:lnTo>
                  <a:pt x="177418" y="17589"/>
                </a:lnTo>
                <a:lnTo>
                  <a:pt x="176161" y="0"/>
                </a:lnTo>
                <a:close/>
              </a:path>
            </a:pathLst>
          </a:custGeom>
          <a:solidFill>
            <a:srgbClr val="298540"/>
          </a:solidFill>
        </p:spPr>
        <p:txBody>
          <a:bodyPr wrap="square" lIns="0" tIns="0" rIns="0" bIns="0" rtlCol="0"/>
          <a:lstStyle/>
          <a:p>
            <a:endParaRPr sz="2142"/>
          </a:p>
        </p:txBody>
      </p:sp>
      <p:sp>
        <p:nvSpPr>
          <p:cNvPr id="363" name="object 363"/>
          <p:cNvSpPr/>
          <p:nvPr/>
        </p:nvSpPr>
        <p:spPr>
          <a:xfrm>
            <a:off x="8366845" y="1705337"/>
            <a:ext cx="289273" cy="5781115"/>
          </a:xfrm>
          <a:custGeom>
            <a:avLst/>
            <a:gdLst/>
            <a:ahLst/>
            <a:cxnLst/>
            <a:rect l="l" t="t" r="r" b="b"/>
            <a:pathLst>
              <a:path w="252729" h="5050790">
                <a:moveTo>
                  <a:pt x="82702" y="0"/>
                </a:moveTo>
                <a:lnTo>
                  <a:pt x="68592" y="0"/>
                </a:lnTo>
                <a:lnTo>
                  <a:pt x="29997" y="165442"/>
                </a:lnTo>
                <a:lnTo>
                  <a:pt x="114" y="710869"/>
                </a:lnTo>
                <a:lnTo>
                  <a:pt x="52311" y="1113523"/>
                </a:lnTo>
                <a:lnTo>
                  <a:pt x="37388" y="1672958"/>
                </a:lnTo>
                <a:lnTo>
                  <a:pt x="104406" y="1970811"/>
                </a:lnTo>
                <a:lnTo>
                  <a:pt x="0" y="2798559"/>
                </a:lnTo>
                <a:lnTo>
                  <a:pt x="141884" y="3261537"/>
                </a:lnTo>
                <a:lnTo>
                  <a:pt x="238671" y="4154919"/>
                </a:lnTo>
                <a:lnTo>
                  <a:pt x="216357" y="4593590"/>
                </a:lnTo>
                <a:lnTo>
                  <a:pt x="137985" y="4929479"/>
                </a:lnTo>
                <a:lnTo>
                  <a:pt x="146773" y="5050751"/>
                </a:lnTo>
                <a:lnTo>
                  <a:pt x="160553" y="5050751"/>
                </a:lnTo>
                <a:lnTo>
                  <a:pt x="151841" y="4930571"/>
                </a:lnTo>
                <a:lnTo>
                  <a:pt x="230009" y="4595520"/>
                </a:lnTo>
                <a:lnTo>
                  <a:pt x="252437" y="4154525"/>
                </a:lnTo>
                <a:lnTo>
                  <a:pt x="155397" y="3258769"/>
                </a:lnTo>
                <a:lnTo>
                  <a:pt x="13995" y="2797352"/>
                </a:lnTo>
                <a:lnTo>
                  <a:pt x="118325" y="1970138"/>
                </a:lnTo>
                <a:lnTo>
                  <a:pt x="51155" y="1671612"/>
                </a:lnTo>
                <a:lnTo>
                  <a:pt x="66065" y="1112824"/>
                </a:lnTo>
                <a:lnTo>
                  <a:pt x="13893" y="710361"/>
                </a:lnTo>
                <a:lnTo>
                  <a:pt x="43637" y="167398"/>
                </a:lnTo>
                <a:lnTo>
                  <a:pt x="82702" y="0"/>
                </a:lnTo>
                <a:close/>
              </a:path>
            </a:pathLst>
          </a:custGeom>
          <a:solidFill>
            <a:srgbClr val="298540"/>
          </a:solidFill>
        </p:spPr>
        <p:txBody>
          <a:bodyPr wrap="square" lIns="0" tIns="0" rIns="0" bIns="0" rtlCol="0"/>
          <a:lstStyle/>
          <a:p>
            <a:endParaRPr sz="2142"/>
          </a:p>
        </p:txBody>
      </p:sp>
      <p:sp>
        <p:nvSpPr>
          <p:cNvPr id="364" name="object 364"/>
          <p:cNvSpPr/>
          <p:nvPr/>
        </p:nvSpPr>
        <p:spPr>
          <a:xfrm>
            <a:off x="8170749" y="1705337"/>
            <a:ext cx="272557" cy="5781115"/>
          </a:xfrm>
          <a:custGeom>
            <a:avLst/>
            <a:gdLst/>
            <a:ahLst/>
            <a:cxnLst/>
            <a:rect l="l" t="t" r="r" b="b"/>
            <a:pathLst>
              <a:path w="238125" h="5050790">
                <a:moveTo>
                  <a:pt x="64109" y="0"/>
                </a:moveTo>
                <a:lnTo>
                  <a:pt x="50342" y="0"/>
                </a:lnTo>
                <a:lnTo>
                  <a:pt x="29806" y="308114"/>
                </a:lnTo>
                <a:lnTo>
                  <a:pt x="59651" y="662508"/>
                </a:lnTo>
                <a:lnTo>
                  <a:pt x="67094" y="1083221"/>
                </a:lnTo>
                <a:lnTo>
                  <a:pt x="29785" y="1762150"/>
                </a:lnTo>
                <a:lnTo>
                  <a:pt x="0" y="2268550"/>
                </a:lnTo>
                <a:lnTo>
                  <a:pt x="11214" y="2717165"/>
                </a:lnTo>
                <a:lnTo>
                  <a:pt x="223520" y="3350361"/>
                </a:lnTo>
                <a:lnTo>
                  <a:pt x="186613" y="3682517"/>
                </a:lnTo>
                <a:lnTo>
                  <a:pt x="67475" y="3846322"/>
                </a:lnTo>
                <a:lnTo>
                  <a:pt x="37211" y="4016590"/>
                </a:lnTo>
                <a:lnTo>
                  <a:pt x="85763" y="4446168"/>
                </a:lnTo>
                <a:lnTo>
                  <a:pt x="142240" y="5050751"/>
                </a:lnTo>
                <a:lnTo>
                  <a:pt x="156032" y="5050751"/>
                </a:lnTo>
                <a:lnTo>
                  <a:pt x="99428" y="4444758"/>
                </a:lnTo>
                <a:lnTo>
                  <a:pt x="51079" y="4017035"/>
                </a:lnTo>
                <a:lnTo>
                  <a:pt x="80441" y="3851846"/>
                </a:lnTo>
                <a:lnTo>
                  <a:pt x="199859" y="3687648"/>
                </a:lnTo>
                <a:lnTo>
                  <a:pt x="237502" y="3348863"/>
                </a:lnTo>
                <a:lnTo>
                  <a:pt x="24892" y="2714752"/>
                </a:lnTo>
                <a:lnTo>
                  <a:pt x="13741" y="2268791"/>
                </a:lnTo>
                <a:lnTo>
                  <a:pt x="43591" y="1761363"/>
                </a:lnTo>
                <a:lnTo>
                  <a:pt x="80835" y="1083475"/>
                </a:lnTo>
                <a:lnTo>
                  <a:pt x="73367" y="661809"/>
                </a:lnTo>
                <a:lnTo>
                  <a:pt x="43573" y="308000"/>
                </a:lnTo>
                <a:lnTo>
                  <a:pt x="64109" y="0"/>
                </a:lnTo>
                <a:close/>
              </a:path>
            </a:pathLst>
          </a:custGeom>
          <a:solidFill>
            <a:srgbClr val="298540"/>
          </a:solidFill>
        </p:spPr>
        <p:txBody>
          <a:bodyPr wrap="square" lIns="0" tIns="0" rIns="0" bIns="0" rtlCol="0"/>
          <a:lstStyle/>
          <a:p>
            <a:endParaRPr sz="2142"/>
          </a:p>
        </p:txBody>
      </p:sp>
      <p:sp>
        <p:nvSpPr>
          <p:cNvPr id="365" name="object 365"/>
          <p:cNvSpPr/>
          <p:nvPr/>
        </p:nvSpPr>
        <p:spPr>
          <a:xfrm>
            <a:off x="7889134" y="1705337"/>
            <a:ext cx="152632" cy="5781115"/>
          </a:xfrm>
          <a:custGeom>
            <a:avLst/>
            <a:gdLst/>
            <a:ahLst/>
            <a:cxnLst/>
            <a:rect l="l" t="t" r="r" b="b"/>
            <a:pathLst>
              <a:path w="133350" h="5050790">
                <a:moveTo>
                  <a:pt x="23926" y="0"/>
                </a:moveTo>
                <a:lnTo>
                  <a:pt x="10172" y="0"/>
                </a:lnTo>
                <a:lnTo>
                  <a:pt x="7449" y="47523"/>
                </a:lnTo>
                <a:lnTo>
                  <a:pt x="0" y="181711"/>
                </a:lnTo>
                <a:lnTo>
                  <a:pt x="44742" y="450126"/>
                </a:lnTo>
                <a:lnTo>
                  <a:pt x="37305" y="628815"/>
                </a:lnTo>
                <a:lnTo>
                  <a:pt x="33566" y="852893"/>
                </a:lnTo>
                <a:lnTo>
                  <a:pt x="81991" y="1091285"/>
                </a:lnTo>
                <a:lnTo>
                  <a:pt x="59715" y="1447685"/>
                </a:lnTo>
                <a:lnTo>
                  <a:pt x="7404" y="1686839"/>
                </a:lnTo>
                <a:lnTo>
                  <a:pt x="37211" y="1947722"/>
                </a:lnTo>
                <a:lnTo>
                  <a:pt x="37196" y="2339911"/>
                </a:lnTo>
                <a:lnTo>
                  <a:pt x="7480" y="2581351"/>
                </a:lnTo>
                <a:lnTo>
                  <a:pt x="7480" y="3047936"/>
                </a:lnTo>
                <a:lnTo>
                  <a:pt x="22415" y="3253168"/>
                </a:lnTo>
                <a:lnTo>
                  <a:pt x="44735" y="3610571"/>
                </a:lnTo>
                <a:lnTo>
                  <a:pt x="22364" y="3905059"/>
                </a:lnTo>
                <a:lnTo>
                  <a:pt x="52273" y="4215345"/>
                </a:lnTo>
                <a:lnTo>
                  <a:pt x="119189" y="4564761"/>
                </a:lnTo>
                <a:lnTo>
                  <a:pt x="59715" y="4884432"/>
                </a:lnTo>
                <a:lnTo>
                  <a:pt x="48069" y="5050751"/>
                </a:lnTo>
                <a:lnTo>
                  <a:pt x="61836" y="5050751"/>
                </a:lnTo>
                <a:lnTo>
                  <a:pt x="73355" y="4886172"/>
                </a:lnTo>
                <a:lnTo>
                  <a:pt x="133159" y="4564722"/>
                </a:lnTo>
                <a:lnTo>
                  <a:pt x="65887" y="4213390"/>
                </a:lnTo>
                <a:lnTo>
                  <a:pt x="36156" y="3904919"/>
                </a:lnTo>
                <a:lnTo>
                  <a:pt x="58503" y="3610483"/>
                </a:lnTo>
                <a:lnTo>
                  <a:pt x="36118" y="3252216"/>
                </a:lnTo>
                <a:lnTo>
                  <a:pt x="21257" y="3047936"/>
                </a:lnTo>
                <a:lnTo>
                  <a:pt x="21324" y="2581351"/>
                </a:lnTo>
                <a:lnTo>
                  <a:pt x="51041" y="2339911"/>
                </a:lnTo>
                <a:lnTo>
                  <a:pt x="51041" y="1947722"/>
                </a:lnTo>
                <a:lnTo>
                  <a:pt x="21310" y="1687550"/>
                </a:lnTo>
                <a:lnTo>
                  <a:pt x="73355" y="1449590"/>
                </a:lnTo>
                <a:lnTo>
                  <a:pt x="95808" y="1090333"/>
                </a:lnTo>
                <a:lnTo>
                  <a:pt x="47320" y="851623"/>
                </a:lnTo>
                <a:lnTo>
                  <a:pt x="51058" y="628408"/>
                </a:lnTo>
                <a:lnTo>
                  <a:pt x="58521" y="449275"/>
                </a:lnTo>
                <a:lnTo>
                  <a:pt x="13804" y="180949"/>
                </a:lnTo>
                <a:lnTo>
                  <a:pt x="21253" y="46748"/>
                </a:lnTo>
                <a:lnTo>
                  <a:pt x="23926" y="0"/>
                </a:lnTo>
                <a:close/>
              </a:path>
            </a:pathLst>
          </a:custGeom>
          <a:solidFill>
            <a:srgbClr val="298540"/>
          </a:solidFill>
        </p:spPr>
        <p:txBody>
          <a:bodyPr wrap="square" lIns="0" tIns="0" rIns="0" bIns="0" rtlCol="0"/>
          <a:lstStyle/>
          <a:p>
            <a:endParaRPr sz="2142"/>
          </a:p>
        </p:txBody>
      </p:sp>
      <p:sp>
        <p:nvSpPr>
          <p:cNvPr id="366" name="object 366"/>
          <p:cNvSpPr/>
          <p:nvPr/>
        </p:nvSpPr>
        <p:spPr>
          <a:xfrm>
            <a:off x="7727040" y="1705337"/>
            <a:ext cx="74134" cy="5781115"/>
          </a:xfrm>
          <a:custGeom>
            <a:avLst/>
            <a:gdLst/>
            <a:ahLst/>
            <a:cxnLst/>
            <a:rect l="l" t="t" r="r" b="b"/>
            <a:pathLst>
              <a:path w="64770" h="5050790">
                <a:moveTo>
                  <a:pt x="33718" y="0"/>
                </a:moveTo>
                <a:lnTo>
                  <a:pt x="19951" y="0"/>
                </a:lnTo>
                <a:lnTo>
                  <a:pt x="14922" y="76695"/>
                </a:lnTo>
                <a:lnTo>
                  <a:pt x="0" y="1269746"/>
                </a:lnTo>
                <a:lnTo>
                  <a:pt x="14907" y="2089696"/>
                </a:lnTo>
                <a:lnTo>
                  <a:pt x="14909" y="2954566"/>
                </a:lnTo>
                <a:lnTo>
                  <a:pt x="50558" y="5050751"/>
                </a:lnTo>
                <a:lnTo>
                  <a:pt x="64300" y="5050751"/>
                </a:lnTo>
                <a:lnTo>
                  <a:pt x="28653" y="2954566"/>
                </a:lnTo>
                <a:lnTo>
                  <a:pt x="28651" y="2089696"/>
                </a:lnTo>
                <a:lnTo>
                  <a:pt x="13741" y="1269707"/>
                </a:lnTo>
                <a:lnTo>
                  <a:pt x="28651" y="77228"/>
                </a:lnTo>
                <a:lnTo>
                  <a:pt x="33718" y="0"/>
                </a:lnTo>
                <a:close/>
              </a:path>
            </a:pathLst>
          </a:custGeom>
          <a:solidFill>
            <a:srgbClr val="298540"/>
          </a:solidFill>
        </p:spPr>
        <p:txBody>
          <a:bodyPr wrap="square" lIns="0" tIns="0" rIns="0" bIns="0" rtlCol="0"/>
          <a:lstStyle/>
          <a:p>
            <a:endParaRPr sz="2142"/>
          </a:p>
        </p:txBody>
      </p:sp>
      <p:sp>
        <p:nvSpPr>
          <p:cNvPr id="367" name="object 367"/>
          <p:cNvSpPr/>
          <p:nvPr/>
        </p:nvSpPr>
        <p:spPr>
          <a:xfrm>
            <a:off x="7586242" y="1705337"/>
            <a:ext cx="118471" cy="5781115"/>
          </a:xfrm>
          <a:custGeom>
            <a:avLst/>
            <a:gdLst/>
            <a:ahLst/>
            <a:cxnLst/>
            <a:rect l="l" t="t" r="r" b="b"/>
            <a:pathLst>
              <a:path w="103504" h="5050790">
                <a:moveTo>
                  <a:pt x="52514" y="0"/>
                </a:moveTo>
                <a:lnTo>
                  <a:pt x="38773" y="0"/>
                </a:lnTo>
                <a:lnTo>
                  <a:pt x="18643" y="717981"/>
                </a:lnTo>
                <a:lnTo>
                  <a:pt x="18642" y="1694700"/>
                </a:lnTo>
                <a:lnTo>
                  <a:pt x="0" y="2887586"/>
                </a:lnTo>
                <a:lnTo>
                  <a:pt x="74561" y="3998455"/>
                </a:lnTo>
                <a:lnTo>
                  <a:pt x="89674" y="5050751"/>
                </a:lnTo>
                <a:lnTo>
                  <a:pt x="103416" y="5050751"/>
                </a:lnTo>
                <a:lnTo>
                  <a:pt x="88290" y="3997896"/>
                </a:lnTo>
                <a:lnTo>
                  <a:pt x="13741" y="2887243"/>
                </a:lnTo>
                <a:lnTo>
                  <a:pt x="32372" y="1694700"/>
                </a:lnTo>
                <a:lnTo>
                  <a:pt x="32377" y="717981"/>
                </a:lnTo>
                <a:lnTo>
                  <a:pt x="52514" y="0"/>
                </a:lnTo>
                <a:close/>
              </a:path>
            </a:pathLst>
          </a:custGeom>
          <a:solidFill>
            <a:srgbClr val="298540"/>
          </a:solidFill>
        </p:spPr>
        <p:txBody>
          <a:bodyPr wrap="square" lIns="0" tIns="0" rIns="0" bIns="0" rtlCol="0"/>
          <a:lstStyle/>
          <a:p>
            <a:endParaRPr sz="2142"/>
          </a:p>
        </p:txBody>
      </p:sp>
      <p:sp>
        <p:nvSpPr>
          <p:cNvPr id="368" name="object 368"/>
          <p:cNvSpPr/>
          <p:nvPr/>
        </p:nvSpPr>
        <p:spPr>
          <a:xfrm>
            <a:off x="1442181" y="534010"/>
            <a:ext cx="679895" cy="788685"/>
          </a:xfrm>
          <a:prstGeom prst="rect">
            <a:avLst/>
          </a:prstGeom>
          <a:blipFill>
            <a:blip r:embed="rId109" cstate="print"/>
            <a:stretch>
              <a:fillRect/>
            </a:stretch>
          </a:blipFill>
        </p:spPr>
        <p:txBody>
          <a:bodyPr wrap="square" lIns="0" tIns="0" rIns="0" bIns="0" rtlCol="0"/>
          <a:lstStyle/>
          <a:p>
            <a:endParaRPr sz="2142"/>
          </a:p>
        </p:txBody>
      </p:sp>
      <p:sp>
        <p:nvSpPr>
          <p:cNvPr id="369" name="object 369"/>
          <p:cNvSpPr/>
          <p:nvPr/>
        </p:nvSpPr>
        <p:spPr>
          <a:xfrm>
            <a:off x="1458070" y="550335"/>
            <a:ext cx="640603" cy="438867"/>
          </a:xfrm>
          <a:prstGeom prst="rect">
            <a:avLst/>
          </a:prstGeom>
          <a:blipFill>
            <a:blip r:embed="rId110" cstate="print"/>
            <a:stretch>
              <a:fillRect/>
            </a:stretch>
          </a:blipFill>
        </p:spPr>
        <p:txBody>
          <a:bodyPr wrap="square" lIns="0" tIns="0" rIns="0" bIns="0" rtlCol="0"/>
          <a:lstStyle/>
          <a:p>
            <a:endParaRPr sz="2142"/>
          </a:p>
        </p:txBody>
      </p:sp>
      <p:sp>
        <p:nvSpPr>
          <p:cNvPr id="370" name="object 370"/>
          <p:cNvSpPr/>
          <p:nvPr/>
        </p:nvSpPr>
        <p:spPr>
          <a:xfrm>
            <a:off x="1931098" y="612128"/>
            <a:ext cx="135188" cy="47970"/>
          </a:xfrm>
          <a:custGeom>
            <a:avLst/>
            <a:gdLst/>
            <a:ahLst/>
            <a:cxnLst/>
            <a:rect l="l" t="t" r="r" b="b"/>
            <a:pathLst>
              <a:path w="118110" h="41909">
                <a:moveTo>
                  <a:pt x="115179" y="32219"/>
                </a:moveTo>
                <a:lnTo>
                  <a:pt x="117805" y="41287"/>
                </a:lnTo>
                <a:lnTo>
                  <a:pt x="117881" y="38760"/>
                </a:lnTo>
                <a:lnTo>
                  <a:pt x="117500" y="35966"/>
                </a:lnTo>
                <a:lnTo>
                  <a:pt x="115179" y="32219"/>
                </a:lnTo>
                <a:close/>
              </a:path>
              <a:path w="118110" h="41909">
                <a:moveTo>
                  <a:pt x="0" y="0"/>
                </a:moveTo>
                <a:lnTo>
                  <a:pt x="2908" y="2806"/>
                </a:lnTo>
                <a:lnTo>
                  <a:pt x="5714" y="5702"/>
                </a:lnTo>
                <a:lnTo>
                  <a:pt x="8445" y="8699"/>
                </a:lnTo>
                <a:lnTo>
                  <a:pt x="37643" y="10983"/>
                </a:lnTo>
                <a:lnTo>
                  <a:pt x="88391" y="19970"/>
                </a:lnTo>
                <a:lnTo>
                  <a:pt x="115179" y="32219"/>
                </a:lnTo>
                <a:lnTo>
                  <a:pt x="112508" y="22993"/>
                </a:lnTo>
                <a:lnTo>
                  <a:pt x="84710" y="10514"/>
                </a:lnTo>
                <a:lnTo>
                  <a:pt x="44008" y="3098"/>
                </a:lnTo>
                <a:lnTo>
                  <a:pt x="0" y="0"/>
                </a:lnTo>
                <a:close/>
              </a:path>
            </a:pathLst>
          </a:custGeom>
          <a:solidFill>
            <a:srgbClr val="4A6E24"/>
          </a:solidFill>
        </p:spPr>
        <p:txBody>
          <a:bodyPr wrap="square" lIns="0" tIns="0" rIns="0" bIns="0" rtlCol="0"/>
          <a:lstStyle/>
          <a:p>
            <a:endParaRPr sz="2142"/>
          </a:p>
        </p:txBody>
      </p:sp>
      <p:sp>
        <p:nvSpPr>
          <p:cNvPr id="371" name="object 371"/>
          <p:cNvSpPr/>
          <p:nvPr/>
        </p:nvSpPr>
        <p:spPr>
          <a:xfrm>
            <a:off x="1458055" y="651188"/>
            <a:ext cx="641054" cy="296541"/>
          </a:xfrm>
          <a:custGeom>
            <a:avLst/>
            <a:gdLst/>
            <a:ahLst/>
            <a:cxnLst/>
            <a:rect l="l" t="t" r="r" b="b"/>
            <a:pathLst>
              <a:path w="560069" h="259079">
                <a:moveTo>
                  <a:pt x="559206" y="0"/>
                </a:moveTo>
                <a:lnTo>
                  <a:pt x="536752" y="34912"/>
                </a:lnTo>
                <a:lnTo>
                  <a:pt x="466775" y="64285"/>
                </a:lnTo>
                <a:lnTo>
                  <a:pt x="415426" y="78383"/>
                </a:lnTo>
                <a:lnTo>
                  <a:pt x="354012" y="91668"/>
                </a:lnTo>
                <a:lnTo>
                  <a:pt x="163889" y="125513"/>
                </a:lnTo>
                <a:lnTo>
                  <a:pt x="113279" y="135851"/>
                </a:lnTo>
                <a:lnTo>
                  <a:pt x="70677" y="147144"/>
                </a:lnTo>
                <a:lnTo>
                  <a:pt x="13404" y="176019"/>
                </a:lnTo>
                <a:lnTo>
                  <a:pt x="0" y="201091"/>
                </a:lnTo>
                <a:lnTo>
                  <a:pt x="254" y="203936"/>
                </a:lnTo>
                <a:lnTo>
                  <a:pt x="22618" y="235407"/>
                </a:lnTo>
                <a:lnTo>
                  <a:pt x="63093" y="249974"/>
                </a:lnTo>
                <a:lnTo>
                  <a:pt x="112628" y="256611"/>
                </a:lnTo>
                <a:lnTo>
                  <a:pt x="166116" y="258457"/>
                </a:lnTo>
                <a:lnTo>
                  <a:pt x="159702" y="253720"/>
                </a:lnTo>
                <a:lnTo>
                  <a:pt x="153619" y="248589"/>
                </a:lnTo>
                <a:lnTo>
                  <a:pt x="147866" y="243141"/>
                </a:lnTo>
                <a:lnTo>
                  <a:pt x="138353" y="242531"/>
                </a:lnTo>
                <a:lnTo>
                  <a:pt x="134759" y="242227"/>
                </a:lnTo>
                <a:lnTo>
                  <a:pt x="83730" y="234977"/>
                </a:lnTo>
                <a:lnTo>
                  <a:pt x="48917" y="224253"/>
                </a:lnTo>
                <a:lnTo>
                  <a:pt x="30453" y="211705"/>
                </a:lnTo>
                <a:lnTo>
                  <a:pt x="28473" y="198983"/>
                </a:lnTo>
                <a:lnTo>
                  <a:pt x="28663" y="196253"/>
                </a:lnTo>
                <a:lnTo>
                  <a:pt x="58204" y="172097"/>
                </a:lnTo>
                <a:lnTo>
                  <a:pt x="95402" y="156895"/>
                </a:lnTo>
                <a:lnTo>
                  <a:pt x="140106" y="143865"/>
                </a:lnTo>
                <a:lnTo>
                  <a:pt x="186685" y="133264"/>
                </a:lnTo>
                <a:lnTo>
                  <a:pt x="229674" y="125118"/>
                </a:lnTo>
                <a:lnTo>
                  <a:pt x="329334" y="108046"/>
                </a:lnTo>
                <a:lnTo>
                  <a:pt x="365168" y="101177"/>
                </a:lnTo>
                <a:lnTo>
                  <a:pt x="405320" y="92405"/>
                </a:lnTo>
                <a:lnTo>
                  <a:pt x="454178" y="79487"/>
                </a:lnTo>
                <a:lnTo>
                  <a:pt x="492414" y="66579"/>
                </a:lnTo>
                <a:lnTo>
                  <a:pt x="530861" y="47420"/>
                </a:lnTo>
                <a:lnTo>
                  <a:pt x="558569" y="14491"/>
                </a:lnTo>
                <a:lnTo>
                  <a:pt x="559676" y="5727"/>
                </a:lnTo>
                <a:lnTo>
                  <a:pt x="559658" y="3285"/>
                </a:lnTo>
                <a:lnTo>
                  <a:pt x="559536" y="1879"/>
                </a:lnTo>
                <a:lnTo>
                  <a:pt x="559206" y="0"/>
                </a:lnTo>
                <a:close/>
              </a:path>
            </a:pathLst>
          </a:custGeom>
          <a:solidFill>
            <a:srgbClr val="006738"/>
          </a:solidFill>
        </p:spPr>
        <p:txBody>
          <a:bodyPr wrap="square" lIns="0" tIns="0" rIns="0" bIns="0" rtlCol="0"/>
          <a:lstStyle/>
          <a:p>
            <a:endParaRPr sz="2142"/>
          </a:p>
        </p:txBody>
      </p:sp>
      <p:sp>
        <p:nvSpPr>
          <p:cNvPr id="372" name="object 372"/>
          <p:cNvSpPr/>
          <p:nvPr/>
        </p:nvSpPr>
        <p:spPr>
          <a:xfrm>
            <a:off x="1570974" y="1041372"/>
            <a:ext cx="150073" cy="257585"/>
          </a:xfrm>
          <a:prstGeom prst="rect">
            <a:avLst/>
          </a:prstGeom>
          <a:blipFill>
            <a:blip r:embed="rId111" cstate="print"/>
            <a:stretch>
              <a:fillRect/>
            </a:stretch>
          </a:blipFill>
        </p:spPr>
        <p:txBody>
          <a:bodyPr wrap="square" lIns="0" tIns="0" rIns="0" bIns="0" rtlCol="0"/>
          <a:lstStyle/>
          <a:p>
            <a:endParaRPr sz="2142"/>
          </a:p>
        </p:txBody>
      </p:sp>
      <p:sp>
        <p:nvSpPr>
          <p:cNvPr id="373" name="object 373"/>
          <p:cNvSpPr/>
          <p:nvPr/>
        </p:nvSpPr>
        <p:spPr>
          <a:xfrm>
            <a:off x="1751995" y="962440"/>
            <a:ext cx="289578" cy="254183"/>
          </a:xfrm>
          <a:prstGeom prst="rect">
            <a:avLst/>
          </a:prstGeom>
          <a:blipFill>
            <a:blip r:embed="rId112" cstate="print"/>
            <a:stretch>
              <a:fillRect/>
            </a:stretch>
          </a:blipFill>
        </p:spPr>
        <p:txBody>
          <a:bodyPr wrap="square" lIns="0" tIns="0" rIns="0" bIns="0" rtlCol="0"/>
          <a:lstStyle/>
          <a:p>
            <a:endParaRPr sz="2142"/>
          </a:p>
        </p:txBody>
      </p:sp>
      <p:sp>
        <p:nvSpPr>
          <p:cNvPr id="374" name="object 374"/>
          <p:cNvSpPr/>
          <p:nvPr/>
        </p:nvSpPr>
        <p:spPr>
          <a:xfrm>
            <a:off x="453257" y="1124114"/>
            <a:ext cx="654073" cy="319844"/>
          </a:xfrm>
          <a:prstGeom prst="rect">
            <a:avLst/>
          </a:prstGeom>
          <a:blipFill>
            <a:blip r:embed="rId113" cstate="print"/>
            <a:stretch>
              <a:fillRect/>
            </a:stretch>
          </a:blipFill>
        </p:spPr>
        <p:txBody>
          <a:bodyPr wrap="square" lIns="0" tIns="0" rIns="0" bIns="0" rtlCol="0"/>
          <a:lstStyle/>
          <a:p>
            <a:endParaRPr sz="2142"/>
          </a:p>
        </p:txBody>
      </p:sp>
      <p:sp>
        <p:nvSpPr>
          <p:cNvPr id="375" name="object 375"/>
          <p:cNvSpPr/>
          <p:nvPr/>
        </p:nvSpPr>
        <p:spPr>
          <a:xfrm>
            <a:off x="459471" y="412763"/>
            <a:ext cx="645626" cy="646155"/>
          </a:xfrm>
          <a:prstGeom prst="rect">
            <a:avLst/>
          </a:prstGeom>
          <a:blipFill>
            <a:blip r:embed="rId114" cstate="print"/>
            <a:stretch>
              <a:fillRect/>
            </a:stretch>
          </a:blipFill>
        </p:spPr>
        <p:txBody>
          <a:bodyPr wrap="square" lIns="0" tIns="0" rIns="0" bIns="0" rtlCol="0"/>
          <a:lstStyle/>
          <a:p>
            <a:endParaRPr sz="2142"/>
          </a:p>
        </p:txBody>
      </p:sp>
      <p:sp>
        <p:nvSpPr>
          <p:cNvPr id="376" name="object 376"/>
          <p:cNvSpPr txBox="1">
            <a:spLocks noGrp="1"/>
          </p:cNvSpPr>
          <p:nvPr>
            <p:ph type="title"/>
          </p:nvPr>
        </p:nvSpPr>
        <p:spPr>
          <a:xfrm>
            <a:off x="4539156" y="564681"/>
            <a:ext cx="6872070" cy="628764"/>
          </a:xfrm>
          <a:prstGeom prst="rect">
            <a:avLst/>
          </a:prstGeom>
        </p:spPr>
        <p:txBody>
          <a:bodyPr vert="horz" wrap="square" lIns="0" tIns="13083" rIns="0" bIns="0" rtlCol="0" anchor="ctr">
            <a:spAutoFit/>
          </a:bodyPr>
          <a:lstStyle/>
          <a:p>
            <a:pPr marL="14536">
              <a:lnSpc>
                <a:spcPct val="100000"/>
              </a:lnSpc>
              <a:spcBef>
                <a:spcPts val="103"/>
              </a:spcBef>
            </a:pPr>
            <a:r>
              <a:rPr sz="4000" spc="-57" dirty="0" smtClean="0">
                <a:solidFill>
                  <a:srgbClr val="00B050"/>
                </a:solidFill>
              </a:rPr>
              <a:t>MÓDULOS </a:t>
            </a:r>
            <a:r>
              <a:rPr sz="4000" spc="-195" dirty="0">
                <a:solidFill>
                  <a:srgbClr val="00B050"/>
                </a:solidFill>
              </a:rPr>
              <a:t>E</a:t>
            </a:r>
            <a:r>
              <a:rPr sz="4000" spc="-160" dirty="0">
                <a:solidFill>
                  <a:srgbClr val="00B050"/>
                </a:solidFill>
              </a:rPr>
              <a:t> </a:t>
            </a:r>
            <a:r>
              <a:rPr sz="4000" spc="-34" dirty="0">
                <a:solidFill>
                  <a:srgbClr val="00B050"/>
                </a:solidFill>
              </a:rPr>
              <a:t>FUNCIONALIDADES</a:t>
            </a:r>
          </a:p>
        </p:txBody>
      </p:sp>
      <p:sp>
        <p:nvSpPr>
          <p:cNvPr id="377" name="object 377"/>
          <p:cNvSpPr txBox="1"/>
          <p:nvPr/>
        </p:nvSpPr>
        <p:spPr>
          <a:xfrm>
            <a:off x="508773" y="2422852"/>
            <a:ext cx="3452388" cy="1711545"/>
          </a:xfrm>
          <a:prstGeom prst="rect">
            <a:avLst/>
          </a:prstGeom>
        </p:spPr>
        <p:txBody>
          <a:bodyPr vert="horz" wrap="square" lIns="0" tIns="56692" rIns="0" bIns="0" rtlCol="0">
            <a:spAutoFit/>
          </a:bodyPr>
          <a:lstStyle/>
          <a:p>
            <a:pPr marL="14536" marR="5815">
              <a:lnSpc>
                <a:spcPts val="4292"/>
              </a:lnSpc>
              <a:spcBef>
                <a:spcPts val="446"/>
              </a:spcBef>
            </a:pPr>
            <a:r>
              <a:rPr sz="3777" spc="149" dirty="0">
                <a:solidFill>
                  <a:srgbClr val="FFFFFF"/>
                </a:solidFill>
                <a:latin typeface="Georgia"/>
                <a:cs typeface="Georgia"/>
              </a:rPr>
              <a:t>Características  </a:t>
            </a:r>
            <a:r>
              <a:rPr sz="3777" spc="286" dirty="0">
                <a:solidFill>
                  <a:srgbClr val="FFFFFF"/>
                </a:solidFill>
                <a:latin typeface="Times New Roman"/>
                <a:cs typeface="Times New Roman"/>
              </a:rPr>
              <a:t>especíﬁcas:  </a:t>
            </a:r>
            <a:r>
              <a:rPr sz="3777" spc="172" dirty="0">
                <a:solidFill>
                  <a:srgbClr val="FFFFFF"/>
                </a:solidFill>
                <a:latin typeface="Georgia"/>
                <a:cs typeface="Georgia"/>
              </a:rPr>
              <a:t>composição</a:t>
            </a:r>
            <a:endParaRPr sz="3777">
              <a:latin typeface="Georgia"/>
              <a:cs typeface="Georgia"/>
            </a:endParaRPr>
          </a:p>
        </p:txBody>
      </p:sp>
      <p:sp>
        <p:nvSpPr>
          <p:cNvPr id="378" name="object 378"/>
          <p:cNvSpPr txBox="1"/>
          <p:nvPr/>
        </p:nvSpPr>
        <p:spPr>
          <a:xfrm>
            <a:off x="8388969" y="2702924"/>
            <a:ext cx="894714" cy="158550"/>
          </a:xfrm>
          <a:prstGeom prst="rect">
            <a:avLst/>
          </a:prstGeom>
          <a:solidFill>
            <a:srgbClr val="62BB46"/>
          </a:solidFill>
        </p:spPr>
        <p:txBody>
          <a:bodyPr vert="horz" wrap="square" lIns="0" tIns="17444" rIns="0" bIns="0" rtlCol="0">
            <a:spAutoFit/>
          </a:bodyPr>
          <a:lstStyle/>
          <a:p>
            <a:pPr marL="220227">
              <a:spcBef>
                <a:spcPts val="137"/>
              </a:spcBef>
            </a:pPr>
            <a:r>
              <a:rPr sz="916" b="1" spc="-40" dirty="0">
                <a:solidFill>
                  <a:srgbClr val="FFFFFF"/>
                </a:solidFill>
                <a:latin typeface="Arial"/>
                <a:cs typeface="Arial"/>
              </a:rPr>
              <a:t>SEÇÕES</a:t>
            </a:r>
            <a:endParaRPr sz="916">
              <a:latin typeface="Arial"/>
              <a:cs typeface="Arial"/>
            </a:endParaRPr>
          </a:p>
        </p:txBody>
      </p:sp>
      <p:sp>
        <p:nvSpPr>
          <p:cNvPr id="379" name="object 379"/>
          <p:cNvSpPr txBox="1"/>
          <p:nvPr/>
        </p:nvSpPr>
        <p:spPr>
          <a:xfrm>
            <a:off x="8100539" y="2414479"/>
            <a:ext cx="3614469" cy="2464008"/>
          </a:xfrm>
          <a:prstGeom prst="rect">
            <a:avLst/>
          </a:prstGeom>
          <a:solidFill>
            <a:srgbClr val="00612F"/>
          </a:solidFill>
        </p:spPr>
        <p:txBody>
          <a:bodyPr vert="horz" wrap="square" lIns="0" tIns="0" rIns="0" bIns="0" rtlCol="0">
            <a:spAutoFit/>
          </a:bodyPr>
          <a:lstStyle/>
          <a:p>
            <a:pPr>
              <a:lnSpc>
                <a:spcPct val="100000"/>
              </a:lnSpc>
            </a:pPr>
            <a:endParaRPr sz="1259">
              <a:latin typeface="Times New Roman"/>
              <a:cs typeface="Times New Roman"/>
            </a:endParaRPr>
          </a:p>
          <a:p>
            <a:pPr>
              <a:lnSpc>
                <a:spcPct val="100000"/>
              </a:lnSpc>
            </a:pPr>
            <a:endParaRPr sz="1259">
              <a:latin typeface="Times New Roman"/>
              <a:cs typeface="Times New Roman"/>
            </a:endParaRPr>
          </a:p>
          <a:p>
            <a:pPr>
              <a:spcBef>
                <a:spcPts val="17"/>
              </a:spcBef>
            </a:pPr>
            <a:endParaRPr sz="1717">
              <a:latin typeface="Times New Roman"/>
              <a:cs typeface="Times New Roman"/>
            </a:endParaRPr>
          </a:p>
          <a:p>
            <a:pPr marL="534939" indent="-247119">
              <a:buClr>
                <a:srgbClr val="62BB46"/>
              </a:buClr>
              <a:buAutoNum type="arabicPeriod"/>
              <a:tabLst>
                <a:tab pos="535667" algn="l"/>
              </a:tabLst>
            </a:pPr>
            <a:r>
              <a:rPr sz="1087" b="1" spc="-52" dirty="0">
                <a:solidFill>
                  <a:srgbClr val="FFFFFF"/>
                </a:solidFill>
                <a:latin typeface="Arial"/>
                <a:cs typeface="Arial"/>
              </a:rPr>
              <a:t>SEÇÃO </a:t>
            </a:r>
            <a:r>
              <a:rPr sz="1087" b="1" spc="6" dirty="0">
                <a:solidFill>
                  <a:srgbClr val="FFFFFF"/>
                </a:solidFill>
                <a:latin typeface="Arial"/>
                <a:cs typeface="Arial"/>
              </a:rPr>
              <a:t>INSTITUCIONAL </a:t>
            </a:r>
            <a:r>
              <a:rPr sz="1087" b="1" spc="-29" dirty="0">
                <a:solidFill>
                  <a:srgbClr val="FFFFFF"/>
                </a:solidFill>
                <a:latin typeface="Arial"/>
                <a:cs typeface="Arial"/>
              </a:rPr>
              <a:t>(O</a:t>
            </a:r>
            <a:r>
              <a:rPr sz="1087" b="1" spc="29" dirty="0">
                <a:solidFill>
                  <a:srgbClr val="FFFFFF"/>
                </a:solidFill>
                <a:latin typeface="Arial"/>
                <a:cs typeface="Arial"/>
              </a:rPr>
              <a:t> </a:t>
            </a:r>
            <a:r>
              <a:rPr sz="1087" b="1" spc="-17" dirty="0">
                <a:solidFill>
                  <a:srgbClr val="FFFFFF"/>
                </a:solidFill>
                <a:latin typeface="Arial"/>
                <a:cs typeface="Arial"/>
              </a:rPr>
              <a:t>PROGRAMA)</a:t>
            </a:r>
            <a:endParaRPr sz="1087">
              <a:latin typeface="Arial"/>
              <a:cs typeface="Arial"/>
            </a:endParaRPr>
          </a:p>
          <a:p>
            <a:pPr marL="537848" marR="1183265" indent="-2907">
              <a:spcBef>
                <a:spcPts val="973"/>
              </a:spcBef>
            </a:pPr>
            <a:r>
              <a:rPr sz="1087" b="1" i="1" spc="63" dirty="0">
                <a:solidFill>
                  <a:srgbClr val="FFFFFF"/>
                </a:solidFill>
                <a:latin typeface="Trebuchet MS"/>
                <a:cs typeface="Trebuchet MS"/>
              </a:rPr>
              <a:t>SUBSEÇÃO </a:t>
            </a:r>
            <a:r>
              <a:rPr sz="1087" b="1" i="1" spc="52" dirty="0">
                <a:solidFill>
                  <a:srgbClr val="FFFFFF"/>
                </a:solidFill>
                <a:latin typeface="Trebuchet MS"/>
                <a:cs typeface="Trebuchet MS"/>
              </a:rPr>
              <a:t>ODS</a:t>
            </a:r>
            <a:r>
              <a:rPr sz="1087" b="1" i="1" spc="-229" dirty="0">
                <a:solidFill>
                  <a:srgbClr val="FFFFFF"/>
                </a:solidFill>
                <a:latin typeface="Trebuchet MS"/>
                <a:cs typeface="Trebuchet MS"/>
              </a:rPr>
              <a:t> </a:t>
            </a:r>
            <a:r>
              <a:rPr sz="1087" b="1" i="1" spc="11" dirty="0">
                <a:solidFill>
                  <a:srgbClr val="FFFFFF"/>
                </a:solidFill>
                <a:latin typeface="Trebuchet MS"/>
                <a:cs typeface="Trebuchet MS"/>
              </a:rPr>
              <a:t>NO </a:t>
            </a:r>
            <a:r>
              <a:rPr sz="1087" b="1" i="1" spc="23" dirty="0">
                <a:solidFill>
                  <a:srgbClr val="FFFFFF"/>
                </a:solidFill>
                <a:latin typeface="Trebuchet MS"/>
                <a:cs typeface="Trebuchet MS"/>
              </a:rPr>
              <a:t>MÓDULO  </a:t>
            </a:r>
            <a:r>
              <a:rPr sz="1087" b="1" i="1" spc="40" dirty="0">
                <a:solidFill>
                  <a:srgbClr val="FFFFFF"/>
                </a:solidFill>
                <a:latin typeface="Trebuchet MS"/>
                <a:cs typeface="Trebuchet MS"/>
              </a:rPr>
              <a:t>INSTITUCIONAL</a:t>
            </a:r>
            <a:endParaRPr sz="1087">
              <a:latin typeface="Trebuchet MS"/>
              <a:cs typeface="Trebuchet MS"/>
            </a:endParaRPr>
          </a:p>
          <a:p>
            <a:pPr marL="534939" indent="-247119">
              <a:spcBef>
                <a:spcPts val="973"/>
              </a:spcBef>
              <a:buClr>
                <a:srgbClr val="62BB46"/>
              </a:buClr>
              <a:buAutoNum type="arabicPeriod" startAt="2"/>
              <a:tabLst>
                <a:tab pos="535667" algn="l"/>
              </a:tabLst>
            </a:pPr>
            <a:r>
              <a:rPr sz="1087" b="1" spc="-52" dirty="0">
                <a:solidFill>
                  <a:srgbClr val="FFFFFF"/>
                </a:solidFill>
                <a:latin typeface="Arial"/>
                <a:cs typeface="Arial"/>
              </a:rPr>
              <a:t>SEÇÃO</a:t>
            </a:r>
            <a:r>
              <a:rPr sz="1087" b="1" dirty="0">
                <a:solidFill>
                  <a:srgbClr val="FFFFFF"/>
                </a:solidFill>
                <a:latin typeface="Arial"/>
                <a:cs typeface="Arial"/>
              </a:rPr>
              <a:t> NOTÍCIAS</a:t>
            </a:r>
            <a:endParaRPr sz="1087">
              <a:latin typeface="Arial"/>
              <a:cs typeface="Arial"/>
            </a:endParaRPr>
          </a:p>
          <a:p>
            <a:pPr marL="534939" indent="-247119">
              <a:spcBef>
                <a:spcPts val="973"/>
              </a:spcBef>
              <a:buClr>
                <a:srgbClr val="62BB46"/>
              </a:buClr>
              <a:buAutoNum type="arabicPeriod" startAt="2"/>
              <a:tabLst>
                <a:tab pos="535667" algn="l"/>
              </a:tabLst>
            </a:pPr>
            <a:r>
              <a:rPr sz="1087" b="1" spc="-52" dirty="0">
                <a:solidFill>
                  <a:srgbClr val="FFFFFF"/>
                </a:solidFill>
                <a:latin typeface="Arial"/>
                <a:cs typeface="Arial"/>
              </a:rPr>
              <a:t>SEÇÃO</a:t>
            </a:r>
            <a:r>
              <a:rPr sz="1087" b="1" dirty="0">
                <a:solidFill>
                  <a:srgbClr val="FFFFFF"/>
                </a:solidFill>
                <a:latin typeface="Arial"/>
                <a:cs typeface="Arial"/>
              </a:rPr>
              <a:t> </a:t>
            </a:r>
            <a:r>
              <a:rPr sz="1087" b="1" spc="-23" dirty="0">
                <a:solidFill>
                  <a:srgbClr val="FFFFFF"/>
                </a:solidFill>
                <a:latin typeface="Arial"/>
                <a:cs typeface="Arial"/>
              </a:rPr>
              <a:t>BIBLIOTECA</a:t>
            </a:r>
            <a:endParaRPr sz="1087">
              <a:latin typeface="Arial"/>
              <a:cs typeface="Arial"/>
            </a:endParaRPr>
          </a:p>
          <a:p>
            <a:pPr marL="534939" indent="-247119">
              <a:spcBef>
                <a:spcPts val="973"/>
              </a:spcBef>
              <a:buClr>
                <a:srgbClr val="62BB46"/>
              </a:buClr>
              <a:buAutoNum type="arabicPeriod" startAt="2"/>
              <a:tabLst>
                <a:tab pos="535667" algn="l"/>
              </a:tabLst>
            </a:pPr>
            <a:r>
              <a:rPr sz="1087" b="1" spc="-52" dirty="0">
                <a:solidFill>
                  <a:srgbClr val="FFFFFF"/>
                </a:solidFill>
                <a:latin typeface="Arial"/>
                <a:cs typeface="Arial"/>
              </a:rPr>
              <a:t>SEÇÃO</a:t>
            </a:r>
            <a:r>
              <a:rPr sz="1087" b="1" dirty="0">
                <a:solidFill>
                  <a:srgbClr val="FFFFFF"/>
                </a:solidFill>
                <a:latin typeface="Arial"/>
                <a:cs typeface="Arial"/>
              </a:rPr>
              <a:t> </a:t>
            </a:r>
            <a:r>
              <a:rPr sz="1087" b="1" spc="-29" dirty="0">
                <a:solidFill>
                  <a:srgbClr val="FFFFFF"/>
                </a:solidFill>
                <a:latin typeface="Arial"/>
                <a:cs typeface="Arial"/>
              </a:rPr>
              <a:t>CONFERÊNCIAS</a:t>
            </a:r>
            <a:endParaRPr sz="1087">
              <a:latin typeface="Arial"/>
              <a:cs typeface="Arial"/>
            </a:endParaRPr>
          </a:p>
          <a:p>
            <a:pPr marL="534939" indent="-247119">
              <a:spcBef>
                <a:spcPts val="973"/>
              </a:spcBef>
              <a:buClr>
                <a:srgbClr val="62BB46"/>
              </a:buClr>
              <a:buAutoNum type="arabicPeriod" startAt="2"/>
              <a:tabLst>
                <a:tab pos="535667" algn="l"/>
              </a:tabLst>
            </a:pPr>
            <a:r>
              <a:rPr sz="1087" b="1" spc="-52" dirty="0">
                <a:solidFill>
                  <a:srgbClr val="FFFFFF"/>
                </a:solidFill>
                <a:latin typeface="Arial"/>
                <a:cs typeface="Arial"/>
              </a:rPr>
              <a:t>SEÇÃO </a:t>
            </a:r>
            <a:r>
              <a:rPr sz="1087" b="1" spc="-86" dirty="0">
                <a:solidFill>
                  <a:srgbClr val="FFFFFF"/>
                </a:solidFill>
                <a:latin typeface="Arial"/>
                <a:cs typeface="Arial"/>
              </a:rPr>
              <a:t>DE </a:t>
            </a:r>
            <a:r>
              <a:rPr sz="1087" b="1" spc="-6" dirty="0">
                <a:solidFill>
                  <a:srgbClr val="FFFFFF"/>
                </a:solidFill>
                <a:latin typeface="Arial"/>
                <a:cs typeface="Arial"/>
              </a:rPr>
              <a:t>ADMINISTRAÇÃO </a:t>
            </a:r>
            <a:r>
              <a:rPr sz="1087" b="1" spc="-74" dirty="0">
                <a:solidFill>
                  <a:srgbClr val="FFFFFF"/>
                </a:solidFill>
                <a:latin typeface="Arial"/>
                <a:cs typeface="Arial"/>
              </a:rPr>
              <a:t>DO</a:t>
            </a:r>
            <a:r>
              <a:rPr sz="1087" b="1" spc="-57" dirty="0">
                <a:solidFill>
                  <a:srgbClr val="FFFFFF"/>
                </a:solidFill>
                <a:latin typeface="Arial"/>
                <a:cs typeface="Arial"/>
              </a:rPr>
              <a:t> </a:t>
            </a:r>
            <a:r>
              <a:rPr sz="1087" b="1" spc="6" dirty="0">
                <a:solidFill>
                  <a:srgbClr val="FFFFFF"/>
                </a:solidFill>
                <a:latin typeface="Arial"/>
                <a:cs typeface="Arial"/>
              </a:rPr>
              <a:t>SISTEMA</a:t>
            </a:r>
            <a:endParaRPr sz="1087">
              <a:latin typeface="Arial"/>
              <a:cs typeface="Arial"/>
            </a:endParaRPr>
          </a:p>
        </p:txBody>
      </p:sp>
      <p:sp>
        <p:nvSpPr>
          <p:cNvPr id="380" name="object 380"/>
          <p:cNvSpPr txBox="1"/>
          <p:nvPr/>
        </p:nvSpPr>
        <p:spPr>
          <a:xfrm>
            <a:off x="4600354" y="2702924"/>
            <a:ext cx="894714" cy="158550"/>
          </a:xfrm>
          <a:prstGeom prst="rect">
            <a:avLst/>
          </a:prstGeom>
          <a:solidFill>
            <a:srgbClr val="62BB46"/>
          </a:solidFill>
        </p:spPr>
        <p:txBody>
          <a:bodyPr vert="horz" wrap="square" lIns="0" tIns="17444" rIns="0" bIns="0" rtlCol="0">
            <a:spAutoFit/>
          </a:bodyPr>
          <a:lstStyle/>
          <a:p>
            <a:pPr marL="160627">
              <a:spcBef>
                <a:spcPts val="137"/>
              </a:spcBef>
            </a:pPr>
            <a:r>
              <a:rPr sz="916" b="1" spc="-29" dirty="0">
                <a:solidFill>
                  <a:srgbClr val="FFFFFF"/>
                </a:solidFill>
                <a:latin typeface="Arial"/>
                <a:cs typeface="Arial"/>
              </a:rPr>
              <a:t>MÓDULOS</a:t>
            </a:r>
            <a:endParaRPr sz="916">
              <a:latin typeface="Arial"/>
              <a:cs typeface="Arial"/>
            </a:endParaRPr>
          </a:p>
        </p:txBody>
      </p:sp>
      <p:sp>
        <p:nvSpPr>
          <p:cNvPr id="381" name="object 381"/>
          <p:cNvSpPr txBox="1"/>
          <p:nvPr/>
        </p:nvSpPr>
        <p:spPr>
          <a:xfrm>
            <a:off x="4311924" y="2414479"/>
            <a:ext cx="3614469" cy="4108945"/>
          </a:xfrm>
          <a:prstGeom prst="rect">
            <a:avLst/>
          </a:prstGeom>
          <a:solidFill>
            <a:srgbClr val="00612F"/>
          </a:solidFill>
        </p:spPr>
        <p:txBody>
          <a:bodyPr vert="horz" wrap="square" lIns="0" tIns="0" rIns="0" bIns="0" rtlCol="0">
            <a:spAutoFit/>
          </a:bodyPr>
          <a:lstStyle/>
          <a:p>
            <a:pPr>
              <a:lnSpc>
                <a:spcPct val="100000"/>
              </a:lnSpc>
            </a:pPr>
            <a:endParaRPr sz="1259">
              <a:latin typeface="Times New Roman"/>
              <a:cs typeface="Times New Roman"/>
            </a:endParaRPr>
          </a:p>
          <a:p>
            <a:pPr>
              <a:lnSpc>
                <a:spcPct val="100000"/>
              </a:lnSpc>
            </a:pPr>
            <a:endParaRPr sz="1259">
              <a:latin typeface="Times New Roman"/>
              <a:cs typeface="Times New Roman"/>
            </a:endParaRPr>
          </a:p>
          <a:p>
            <a:pPr>
              <a:spcBef>
                <a:spcPts val="17"/>
              </a:spcBef>
            </a:pPr>
            <a:endParaRPr sz="1717">
              <a:latin typeface="Times New Roman"/>
              <a:cs typeface="Times New Roman"/>
            </a:endParaRPr>
          </a:p>
          <a:p>
            <a:pPr marL="534939" indent="-247119">
              <a:buClr>
                <a:srgbClr val="62BB46"/>
              </a:buClr>
              <a:buAutoNum type="arabicPeriod"/>
              <a:tabLst>
                <a:tab pos="535667" algn="l"/>
              </a:tabLst>
            </a:pPr>
            <a:r>
              <a:rPr sz="1087" b="1" spc="-40" dirty="0">
                <a:solidFill>
                  <a:srgbClr val="FFFFFF"/>
                </a:solidFill>
                <a:latin typeface="Arial"/>
                <a:cs typeface="Arial"/>
              </a:rPr>
              <a:t>MÓDULO</a:t>
            </a:r>
            <a:r>
              <a:rPr sz="1087" b="1" dirty="0">
                <a:solidFill>
                  <a:srgbClr val="FFFFFF"/>
                </a:solidFill>
                <a:latin typeface="Arial"/>
                <a:cs typeface="Arial"/>
              </a:rPr>
              <a:t> </a:t>
            </a:r>
            <a:r>
              <a:rPr sz="1087" b="1" spc="-23" dirty="0">
                <a:solidFill>
                  <a:srgbClr val="FFFFFF"/>
                </a:solidFill>
                <a:latin typeface="Arial"/>
                <a:cs typeface="Arial"/>
              </a:rPr>
              <a:t>INDICADORES</a:t>
            </a:r>
            <a:endParaRPr sz="1087">
              <a:latin typeface="Arial"/>
              <a:cs typeface="Arial"/>
            </a:endParaRPr>
          </a:p>
          <a:p>
            <a:pPr marL="534939" indent="-247119">
              <a:spcBef>
                <a:spcPts val="973"/>
              </a:spcBef>
              <a:buClr>
                <a:srgbClr val="62BB46"/>
              </a:buClr>
              <a:buAutoNum type="arabicPeriod"/>
              <a:tabLst>
                <a:tab pos="535667" algn="l"/>
              </a:tabLst>
            </a:pPr>
            <a:r>
              <a:rPr sz="1087" b="1" spc="-40" dirty="0">
                <a:solidFill>
                  <a:srgbClr val="FFFFFF"/>
                </a:solidFill>
                <a:latin typeface="Arial"/>
                <a:cs typeface="Arial"/>
              </a:rPr>
              <a:t>MÓDULO </a:t>
            </a:r>
            <a:r>
              <a:rPr sz="1087" b="1" spc="-46" dirty="0">
                <a:solidFill>
                  <a:srgbClr val="FFFFFF"/>
                </a:solidFill>
                <a:latin typeface="Arial"/>
                <a:cs typeface="Arial"/>
              </a:rPr>
              <a:t>BOAS</a:t>
            </a:r>
            <a:r>
              <a:rPr sz="1087" b="1" spc="46" dirty="0">
                <a:solidFill>
                  <a:srgbClr val="FFFFFF"/>
                </a:solidFill>
                <a:latin typeface="Arial"/>
                <a:cs typeface="Arial"/>
              </a:rPr>
              <a:t> </a:t>
            </a:r>
            <a:r>
              <a:rPr sz="1087" b="1" spc="-6" dirty="0">
                <a:solidFill>
                  <a:srgbClr val="FFFFFF"/>
                </a:solidFill>
                <a:latin typeface="Arial"/>
                <a:cs typeface="Arial"/>
              </a:rPr>
              <a:t>PRÁTICAS</a:t>
            </a:r>
            <a:endParaRPr sz="1087">
              <a:latin typeface="Arial"/>
              <a:cs typeface="Arial"/>
            </a:endParaRPr>
          </a:p>
          <a:p>
            <a:pPr marL="534939" indent="-247119">
              <a:spcBef>
                <a:spcPts val="973"/>
              </a:spcBef>
              <a:buClr>
                <a:srgbClr val="62BB46"/>
              </a:buClr>
              <a:buAutoNum type="arabicPeriod"/>
              <a:tabLst>
                <a:tab pos="535667" algn="l"/>
              </a:tabLst>
            </a:pPr>
            <a:r>
              <a:rPr sz="1087" b="1" spc="-40" dirty="0">
                <a:solidFill>
                  <a:srgbClr val="FFFFFF"/>
                </a:solidFill>
                <a:latin typeface="Arial"/>
                <a:cs typeface="Arial"/>
              </a:rPr>
              <a:t>MÓDULO </a:t>
            </a:r>
            <a:r>
              <a:rPr sz="1087" b="1" spc="-6" dirty="0">
                <a:solidFill>
                  <a:srgbClr val="FFFFFF"/>
                </a:solidFill>
                <a:latin typeface="Arial"/>
                <a:cs typeface="Arial"/>
              </a:rPr>
              <a:t>TREINAMENTO </a:t>
            </a:r>
            <a:r>
              <a:rPr sz="1087" b="1" spc="-120" dirty="0">
                <a:solidFill>
                  <a:srgbClr val="FFFFFF"/>
                </a:solidFill>
                <a:latin typeface="Arial"/>
                <a:cs typeface="Arial"/>
              </a:rPr>
              <a:t>E</a:t>
            </a:r>
            <a:r>
              <a:rPr sz="1087" b="1" spc="23" dirty="0">
                <a:solidFill>
                  <a:srgbClr val="FFFFFF"/>
                </a:solidFill>
                <a:latin typeface="Arial"/>
                <a:cs typeface="Arial"/>
              </a:rPr>
              <a:t> </a:t>
            </a:r>
            <a:r>
              <a:rPr sz="1087" b="1" spc="-34" dirty="0">
                <a:solidFill>
                  <a:srgbClr val="FFFFFF"/>
                </a:solidFill>
                <a:latin typeface="Arial"/>
                <a:cs typeface="Arial"/>
              </a:rPr>
              <a:t>CAPACITAÇÃO</a:t>
            </a:r>
            <a:endParaRPr sz="1087">
              <a:latin typeface="Arial"/>
              <a:cs typeface="Arial"/>
            </a:endParaRPr>
          </a:p>
          <a:p>
            <a:pPr marL="534939" indent="-247119">
              <a:spcBef>
                <a:spcPts val="973"/>
              </a:spcBef>
              <a:buClr>
                <a:srgbClr val="62BB46"/>
              </a:buClr>
              <a:buAutoNum type="arabicPeriod"/>
              <a:tabLst>
                <a:tab pos="535667" algn="l"/>
              </a:tabLst>
            </a:pPr>
            <a:r>
              <a:rPr sz="1087" b="1" spc="-40" dirty="0">
                <a:solidFill>
                  <a:srgbClr val="FFFFFF"/>
                </a:solidFill>
                <a:latin typeface="Arial"/>
                <a:cs typeface="Arial"/>
              </a:rPr>
              <a:t>MÓDULO </a:t>
            </a:r>
            <a:r>
              <a:rPr sz="1087" b="1" spc="-11" dirty="0">
                <a:solidFill>
                  <a:srgbClr val="FFFFFF"/>
                </a:solidFill>
                <a:latin typeface="Arial"/>
                <a:cs typeface="Arial"/>
              </a:rPr>
              <a:t>PLANEJAMENTO</a:t>
            </a:r>
            <a:r>
              <a:rPr sz="1087" b="1" spc="40" dirty="0">
                <a:solidFill>
                  <a:srgbClr val="FFFFFF"/>
                </a:solidFill>
                <a:latin typeface="Arial"/>
                <a:cs typeface="Arial"/>
              </a:rPr>
              <a:t> </a:t>
            </a:r>
            <a:r>
              <a:rPr sz="1087" b="1" spc="-29" dirty="0">
                <a:solidFill>
                  <a:srgbClr val="FFFFFF"/>
                </a:solidFill>
                <a:latin typeface="Arial"/>
                <a:cs typeface="Arial"/>
              </a:rPr>
              <a:t>INTEGRADO</a:t>
            </a:r>
            <a:endParaRPr sz="1087">
              <a:latin typeface="Arial"/>
              <a:cs typeface="Arial"/>
            </a:endParaRPr>
          </a:p>
          <a:p>
            <a:pPr marL="534939" indent="-247119">
              <a:spcBef>
                <a:spcPts val="973"/>
              </a:spcBef>
              <a:buClr>
                <a:srgbClr val="62BB46"/>
              </a:buClr>
              <a:buAutoNum type="arabicPeriod"/>
              <a:tabLst>
                <a:tab pos="535667" algn="l"/>
              </a:tabLst>
            </a:pPr>
            <a:r>
              <a:rPr sz="1087" b="1" spc="-40" dirty="0">
                <a:solidFill>
                  <a:srgbClr val="FFFFFF"/>
                </a:solidFill>
                <a:latin typeface="Arial"/>
                <a:cs typeface="Arial"/>
              </a:rPr>
              <a:t>MÓDULO </a:t>
            </a:r>
            <a:r>
              <a:rPr sz="1087" b="1" dirty="0">
                <a:solidFill>
                  <a:srgbClr val="FFFFFF"/>
                </a:solidFill>
                <a:latin typeface="Arial"/>
                <a:cs typeface="Arial"/>
              </a:rPr>
              <a:t>FINANCIAMENTO</a:t>
            </a:r>
            <a:r>
              <a:rPr sz="1087" b="1" spc="40" dirty="0">
                <a:solidFill>
                  <a:srgbClr val="FFFFFF"/>
                </a:solidFill>
                <a:latin typeface="Arial"/>
                <a:cs typeface="Arial"/>
              </a:rPr>
              <a:t> </a:t>
            </a:r>
            <a:r>
              <a:rPr sz="1087" b="1" dirty="0">
                <a:solidFill>
                  <a:srgbClr val="FFFFFF"/>
                </a:solidFill>
                <a:latin typeface="Arial"/>
                <a:cs typeface="Arial"/>
              </a:rPr>
              <a:t>MUNICIPAL</a:t>
            </a:r>
            <a:endParaRPr sz="1087">
              <a:latin typeface="Arial"/>
              <a:cs typeface="Arial"/>
            </a:endParaRPr>
          </a:p>
          <a:p>
            <a:pPr marL="534939" indent="-247119">
              <a:spcBef>
                <a:spcPts val="973"/>
              </a:spcBef>
              <a:buClr>
                <a:srgbClr val="62BB46"/>
              </a:buClr>
              <a:buAutoNum type="arabicPeriod"/>
              <a:tabLst>
                <a:tab pos="535667" algn="l"/>
              </a:tabLst>
            </a:pPr>
            <a:r>
              <a:rPr sz="1087" b="1" spc="-40" dirty="0">
                <a:solidFill>
                  <a:srgbClr val="FFFFFF"/>
                </a:solidFill>
                <a:latin typeface="Arial"/>
                <a:cs typeface="Arial"/>
              </a:rPr>
              <a:t>MÓDULO </a:t>
            </a:r>
            <a:r>
              <a:rPr sz="1087" b="1" spc="-46" dirty="0">
                <a:solidFill>
                  <a:srgbClr val="FFFFFF"/>
                </a:solidFill>
                <a:latin typeface="Arial"/>
                <a:cs typeface="Arial"/>
              </a:rPr>
              <a:t>COLABORAÇÕES</a:t>
            </a:r>
            <a:r>
              <a:rPr sz="1087" b="1" spc="40" dirty="0">
                <a:solidFill>
                  <a:srgbClr val="FFFFFF"/>
                </a:solidFill>
                <a:latin typeface="Arial"/>
                <a:cs typeface="Arial"/>
              </a:rPr>
              <a:t> </a:t>
            </a:r>
            <a:r>
              <a:rPr sz="1087" b="1" spc="-11" dirty="0">
                <a:solidFill>
                  <a:srgbClr val="FFFFFF"/>
                </a:solidFill>
                <a:latin typeface="Arial"/>
                <a:cs typeface="Arial"/>
              </a:rPr>
              <a:t>PRIVADAS</a:t>
            </a:r>
            <a:endParaRPr sz="1087">
              <a:latin typeface="Arial"/>
              <a:cs typeface="Arial"/>
            </a:endParaRPr>
          </a:p>
          <a:p>
            <a:pPr marL="534939" indent="-247119">
              <a:spcBef>
                <a:spcPts val="973"/>
              </a:spcBef>
              <a:buClr>
                <a:srgbClr val="62BB46"/>
              </a:buClr>
              <a:buAutoNum type="arabicPeriod"/>
              <a:tabLst>
                <a:tab pos="535667" algn="l"/>
              </a:tabLst>
            </a:pPr>
            <a:r>
              <a:rPr sz="1087" b="1" spc="-40" dirty="0">
                <a:solidFill>
                  <a:srgbClr val="FFFFFF"/>
                </a:solidFill>
                <a:latin typeface="Arial"/>
                <a:cs typeface="Arial"/>
              </a:rPr>
              <a:t>MÓDULO </a:t>
            </a:r>
            <a:r>
              <a:rPr sz="1087" b="1" spc="-46" dirty="0">
                <a:solidFill>
                  <a:srgbClr val="FFFFFF"/>
                </a:solidFill>
                <a:latin typeface="Arial"/>
                <a:cs typeface="Arial"/>
              </a:rPr>
              <a:t>COLABORAÇÕES</a:t>
            </a:r>
            <a:r>
              <a:rPr sz="1087" b="1" spc="46" dirty="0">
                <a:solidFill>
                  <a:srgbClr val="FFFFFF"/>
                </a:solidFill>
                <a:latin typeface="Arial"/>
                <a:cs typeface="Arial"/>
              </a:rPr>
              <a:t> </a:t>
            </a:r>
            <a:r>
              <a:rPr sz="1087" b="1" spc="-17" dirty="0">
                <a:solidFill>
                  <a:srgbClr val="FFFFFF"/>
                </a:solidFill>
                <a:latin typeface="Arial"/>
                <a:cs typeface="Arial"/>
              </a:rPr>
              <a:t>ACADÊMICAS</a:t>
            </a:r>
            <a:endParaRPr sz="1087">
              <a:latin typeface="Arial"/>
              <a:cs typeface="Arial"/>
            </a:endParaRPr>
          </a:p>
          <a:p>
            <a:pPr marL="534939" indent="-247119">
              <a:spcBef>
                <a:spcPts val="979"/>
              </a:spcBef>
              <a:buClr>
                <a:srgbClr val="62BB46"/>
              </a:buClr>
              <a:buAutoNum type="arabicPeriod"/>
              <a:tabLst>
                <a:tab pos="535667" algn="l"/>
              </a:tabLst>
            </a:pPr>
            <a:r>
              <a:rPr sz="1087" b="1" spc="-40" dirty="0">
                <a:solidFill>
                  <a:srgbClr val="FFFFFF"/>
                </a:solidFill>
                <a:latin typeface="Arial"/>
                <a:cs typeface="Arial"/>
              </a:rPr>
              <a:t>MÓDULO </a:t>
            </a:r>
            <a:r>
              <a:rPr sz="1087" b="1" spc="-46" dirty="0">
                <a:solidFill>
                  <a:srgbClr val="FFFFFF"/>
                </a:solidFill>
                <a:latin typeface="Arial"/>
                <a:cs typeface="Arial"/>
              </a:rPr>
              <a:t>GESTORES</a:t>
            </a:r>
            <a:r>
              <a:rPr sz="1087" b="1" spc="46" dirty="0">
                <a:solidFill>
                  <a:srgbClr val="FFFFFF"/>
                </a:solidFill>
                <a:latin typeface="Arial"/>
                <a:cs typeface="Arial"/>
              </a:rPr>
              <a:t> </a:t>
            </a:r>
            <a:r>
              <a:rPr sz="1087" b="1" spc="-29" dirty="0">
                <a:solidFill>
                  <a:srgbClr val="FFFFFF"/>
                </a:solidFill>
                <a:latin typeface="Arial"/>
                <a:cs typeface="Arial"/>
              </a:rPr>
              <a:t>PÚBLICOS</a:t>
            </a:r>
            <a:endParaRPr sz="1087">
              <a:latin typeface="Arial"/>
              <a:cs typeface="Arial"/>
            </a:endParaRPr>
          </a:p>
          <a:p>
            <a:pPr marL="534939" indent="-247119">
              <a:spcBef>
                <a:spcPts val="973"/>
              </a:spcBef>
              <a:buClr>
                <a:srgbClr val="62BB46"/>
              </a:buClr>
              <a:buAutoNum type="arabicPeriod"/>
              <a:tabLst>
                <a:tab pos="535667" algn="l"/>
              </a:tabLst>
            </a:pPr>
            <a:r>
              <a:rPr sz="1087" b="1" spc="-40" dirty="0">
                <a:solidFill>
                  <a:srgbClr val="FFFFFF"/>
                </a:solidFill>
                <a:latin typeface="Arial"/>
                <a:cs typeface="Arial"/>
              </a:rPr>
              <a:t>MÓDULO </a:t>
            </a:r>
            <a:r>
              <a:rPr sz="1087" b="1" spc="-23" dirty="0">
                <a:solidFill>
                  <a:srgbClr val="FFFFFF"/>
                </a:solidFill>
                <a:latin typeface="Arial"/>
                <a:cs typeface="Arial"/>
              </a:rPr>
              <a:t>PARTICIPAÇÃO</a:t>
            </a:r>
            <a:r>
              <a:rPr sz="1087" b="1" spc="46" dirty="0">
                <a:solidFill>
                  <a:srgbClr val="FFFFFF"/>
                </a:solidFill>
                <a:latin typeface="Arial"/>
                <a:cs typeface="Arial"/>
              </a:rPr>
              <a:t> </a:t>
            </a:r>
            <a:r>
              <a:rPr sz="1087" b="1" spc="-29" dirty="0">
                <a:solidFill>
                  <a:srgbClr val="FFFFFF"/>
                </a:solidFill>
                <a:latin typeface="Arial"/>
                <a:cs typeface="Arial"/>
              </a:rPr>
              <a:t>CIDADÃ</a:t>
            </a:r>
            <a:endParaRPr sz="1087">
              <a:latin typeface="Arial"/>
              <a:cs typeface="Arial"/>
            </a:endParaRPr>
          </a:p>
          <a:p>
            <a:pPr marL="534939" indent="-247119">
              <a:spcBef>
                <a:spcPts val="973"/>
              </a:spcBef>
              <a:buClr>
                <a:srgbClr val="62BB46"/>
              </a:buClr>
              <a:buAutoNum type="arabicPlain" startAt="10"/>
              <a:tabLst>
                <a:tab pos="535667" algn="l"/>
              </a:tabLst>
            </a:pPr>
            <a:r>
              <a:rPr sz="1087" b="1" spc="-40" dirty="0">
                <a:solidFill>
                  <a:srgbClr val="FFFFFF"/>
                </a:solidFill>
                <a:latin typeface="Arial"/>
                <a:cs typeface="Arial"/>
              </a:rPr>
              <a:t>MÓDULO </a:t>
            </a:r>
            <a:r>
              <a:rPr sz="1087" b="1" spc="-17" dirty="0">
                <a:solidFill>
                  <a:srgbClr val="FFFFFF"/>
                </a:solidFill>
                <a:latin typeface="Arial"/>
                <a:cs typeface="Arial"/>
              </a:rPr>
              <a:t>PLANOS, </a:t>
            </a:r>
            <a:r>
              <a:rPr sz="1087" b="1" spc="-29" dirty="0">
                <a:solidFill>
                  <a:srgbClr val="FFFFFF"/>
                </a:solidFill>
                <a:latin typeface="Arial"/>
                <a:cs typeface="Arial"/>
              </a:rPr>
              <a:t>LEIS</a:t>
            </a:r>
            <a:r>
              <a:rPr sz="1087" b="1" spc="46" dirty="0">
                <a:solidFill>
                  <a:srgbClr val="FFFFFF"/>
                </a:solidFill>
                <a:latin typeface="Arial"/>
                <a:cs typeface="Arial"/>
              </a:rPr>
              <a:t> </a:t>
            </a:r>
            <a:r>
              <a:rPr sz="1087" b="1" spc="-120" dirty="0">
                <a:solidFill>
                  <a:srgbClr val="FFFFFF"/>
                </a:solidFill>
                <a:latin typeface="Arial"/>
                <a:cs typeface="Arial"/>
              </a:rPr>
              <a:t>E</a:t>
            </a:r>
            <a:endParaRPr sz="1087">
              <a:latin typeface="Arial"/>
              <a:cs typeface="Arial"/>
            </a:endParaRPr>
          </a:p>
          <a:p>
            <a:pPr marL="537848" marR="839478"/>
            <a:r>
              <a:rPr sz="1087" b="1" spc="-34" dirty="0">
                <a:solidFill>
                  <a:srgbClr val="FFFFFF"/>
                </a:solidFill>
                <a:latin typeface="Arial"/>
                <a:cs typeface="Arial"/>
              </a:rPr>
              <a:t>REGULAMENTAÇÕES </a:t>
            </a:r>
            <a:r>
              <a:rPr sz="1087" b="1" spc="-23" dirty="0">
                <a:solidFill>
                  <a:srgbClr val="FFFFFF"/>
                </a:solidFill>
                <a:latin typeface="Arial"/>
                <a:cs typeface="Arial"/>
              </a:rPr>
              <a:t>ESTADUAIS  </a:t>
            </a:r>
            <a:r>
              <a:rPr sz="1087" b="1" spc="-120" dirty="0">
                <a:solidFill>
                  <a:srgbClr val="FFFFFF"/>
                </a:solidFill>
                <a:latin typeface="Arial"/>
                <a:cs typeface="Arial"/>
              </a:rPr>
              <a:t>E</a:t>
            </a:r>
            <a:r>
              <a:rPr sz="1087" b="1" dirty="0">
                <a:solidFill>
                  <a:srgbClr val="FFFFFF"/>
                </a:solidFill>
                <a:latin typeface="Arial"/>
                <a:cs typeface="Arial"/>
              </a:rPr>
              <a:t> </a:t>
            </a:r>
            <a:r>
              <a:rPr sz="1087" b="1" spc="-34" dirty="0">
                <a:solidFill>
                  <a:srgbClr val="FFFFFF"/>
                </a:solidFill>
                <a:latin typeface="Arial"/>
                <a:cs typeface="Arial"/>
              </a:rPr>
              <a:t>FEDERAIS</a:t>
            </a:r>
            <a:endParaRPr sz="1087">
              <a:latin typeface="Arial"/>
              <a:cs typeface="Arial"/>
            </a:endParaRPr>
          </a:p>
          <a:p>
            <a:pPr marL="534939" indent="-247119">
              <a:spcBef>
                <a:spcPts val="973"/>
              </a:spcBef>
              <a:buClr>
                <a:srgbClr val="62BB46"/>
              </a:buClr>
              <a:buAutoNum type="arabicPlain" startAt="11"/>
              <a:tabLst>
                <a:tab pos="535667" algn="l"/>
              </a:tabLst>
            </a:pPr>
            <a:r>
              <a:rPr sz="1087" b="1" spc="-40" dirty="0">
                <a:solidFill>
                  <a:srgbClr val="FFFFFF"/>
                </a:solidFill>
                <a:latin typeface="Arial"/>
                <a:cs typeface="Arial"/>
              </a:rPr>
              <a:t>MÓDULO</a:t>
            </a:r>
            <a:r>
              <a:rPr sz="1087" b="1" dirty="0">
                <a:solidFill>
                  <a:srgbClr val="FFFFFF"/>
                </a:solidFill>
                <a:latin typeface="Arial"/>
                <a:cs typeface="Arial"/>
              </a:rPr>
              <a:t> </a:t>
            </a:r>
            <a:r>
              <a:rPr sz="1087" b="1" spc="-29" dirty="0">
                <a:solidFill>
                  <a:srgbClr val="FFFFFF"/>
                </a:solidFill>
                <a:latin typeface="Arial"/>
                <a:cs typeface="Arial"/>
              </a:rPr>
              <a:t>EVENTOS</a:t>
            </a:r>
            <a:endParaRPr sz="1087">
              <a:latin typeface="Arial"/>
              <a:cs typeface="Arial"/>
            </a:endParaRPr>
          </a:p>
        </p:txBody>
      </p:sp>
    </p:spTree>
    <p:extLst>
      <p:ext uri="{BB962C8B-B14F-4D97-AF65-F5344CB8AC3E}">
        <p14:creationId xmlns:p14="http://schemas.microsoft.com/office/powerpoint/2010/main" val="41224551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705337"/>
            <a:ext cx="12238171" cy="5781115"/>
          </a:xfrm>
          <a:custGeom>
            <a:avLst/>
            <a:gdLst/>
            <a:ahLst/>
            <a:cxnLst/>
            <a:rect l="l" t="t" r="r" b="b"/>
            <a:pathLst>
              <a:path w="10692130" h="5050790">
                <a:moveTo>
                  <a:pt x="0" y="5050751"/>
                </a:moveTo>
                <a:lnTo>
                  <a:pt x="10692003" y="5050751"/>
                </a:lnTo>
                <a:lnTo>
                  <a:pt x="10692003" y="0"/>
                </a:lnTo>
                <a:lnTo>
                  <a:pt x="0" y="0"/>
                </a:lnTo>
                <a:lnTo>
                  <a:pt x="0" y="5050751"/>
                </a:lnTo>
                <a:close/>
              </a:path>
            </a:pathLst>
          </a:custGeom>
          <a:solidFill>
            <a:srgbClr val="72BB81"/>
          </a:solidFill>
        </p:spPr>
        <p:txBody>
          <a:bodyPr wrap="square" lIns="0" tIns="0" rIns="0" bIns="0" rtlCol="0"/>
          <a:lstStyle/>
          <a:p>
            <a:endParaRPr sz="2142"/>
          </a:p>
        </p:txBody>
      </p:sp>
      <p:sp>
        <p:nvSpPr>
          <p:cNvPr id="3" name="object 3"/>
          <p:cNvSpPr/>
          <p:nvPr/>
        </p:nvSpPr>
        <p:spPr>
          <a:xfrm>
            <a:off x="1828573" y="2327028"/>
            <a:ext cx="258166" cy="148460"/>
          </a:xfrm>
          <a:prstGeom prst="rect">
            <a:avLst/>
          </a:prstGeom>
          <a:blipFill>
            <a:blip r:embed="rId2" cstate="print"/>
            <a:stretch>
              <a:fillRect/>
            </a:stretch>
          </a:blipFill>
        </p:spPr>
        <p:txBody>
          <a:bodyPr wrap="square" lIns="0" tIns="0" rIns="0" bIns="0" rtlCol="0"/>
          <a:lstStyle/>
          <a:p>
            <a:endParaRPr sz="2142"/>
          </a:p>
        </p:txBody>
      </p:sp>
      <p:sp>
        <p:nvSpPr>
          <p:cNvPr id="4" name="object 4"/>
          <p:cNvSpPr/>
          <p:nvPr/>
        </p:nvSpPr>
        <p:spPr>
          <a:xfrm>
            <a:off x="1902650" y="3307419"/>
            <a:ext cx="560376" cy="1793061"/>
          </a:xfrm>
          <a:custGeom>
            <a:avLst/>
            <a:gdLst/>
            <a:ahLst/>
            <a:cxnLst/>
            <a:rect l="l" t="t" r="r" b="b"/>
            <a:pathLst>
              <a:path w="489585" h="1566545">
                <a:moveTo>
                  <a:pt x="112204" y="1139012"/>
                </a:moveTo>
                <a:lnTo>
                  <a:pt x="203695" y="1196200"/>
                </a:lnTo>
                <a:lnTo>
                  <a:pt x="211264" y="1251673"/>
                </a:lnTo>
                <a:lnTo>
                  <a:pt x="205816" y="1175435"/>
                </a:lnTo>
                <a:lnTo>
                  <a:pt x="228156" y="1151699"/>
                </a:lnTo>
                <a:lnTo>
                  <a:pt x="144970" y="1151699"/>
                </a:lnTo>
                <a:lnTo>
                  <a:pt x="112204" y="1139012"/>
                </a:lnTo>
                <a:close/>
              </a:path>
              <a:path w="489585" h="1566545">
                <a:moveTo>
                  <a:pt x="384606" y="1103896"/>
                </a:moveTo>
                <a:lnTo>
                  <a:pt x="360083" y="1103896"/>
                </a:lnTo>
                <a:lnTo>
                  <a:pt x="446633" y="1157998"/>
                </a:lnTo>
                <a:lnTo>
                  <a:pt x="453121" y="1110691"/>
                </a:lnTo>
                <a:lnTo>
                  <a:pt x="402158" y="1110691"/>
                </a:lnTo>
                <a:lnTo>
                  <a:pt x="384606" y="1103896"/>
                </a:lnTo>
                <a:close/>
              </a:path>
              <a:path w="489585" h="1566545">
                <a:moveTo>
                  <a:pt x="15824" y="1003249"/>
                </a:moveTo>
                <a:lnTo>
                  <a:pt x="8407" y="1152702"/>
                </a:lnTo>
                <a:lnTo>
                  <a:pt x="19050" y="1141387"/>
                </a:lnTo>
                <a:lnTo>
                  <a:pt x="108318" y="1137513"/>
                </a:lnTo>
                <a:lnTo>
                  <a:pt x="23050" y="1104506"/>
                </a:lnTo>
                <a:lnTo>
                  <a:pt x="15824" y="1003249"/>
                </a:lnTo>
                <a:close/>
              </a:path>
              <a:path w="489585" h="1566545">
                <a:moveTo>
                  <a:pt x="300997" y="921258"/>
                </a:moveTo>
                <a:lnTo>
                  <a:pt x="169341" y="921258"/>
                </a:lnTo>
                <a:lnTo>
                  <a:pt x="263334" y="980008"/>
                </a:lnTo>
                <a:lnTo>
                  <a:pt x="275310" y="1067841"/>
                </a:lnTo>
                <a:lnTo>
                  <a:pt x="238937" y="1120368"/>
                </a:lnTo>
                <a:lnTo>
                  <a:pt x="144970" y="1151699"/>
                </a:lnTo>
                <a:lnTo>
                  <a:pt x="228156" y="1151699"/>
                </a:lnTo>
                <a:lnTo>
                  <a:pt x="269430" y="1107846"/>
                </a:lnTo>
                <a:lnTo>
                  <a:pt x="360083" y="1103896"/>
                </a:lnTo>
                <a:lnTo>
                  <a:pt x="384606" y="1103896"/>
                </a:lnTo>
                <a:lnTo>
                  <a:pt x="280250" y="1063498"/>
                </a:lnTo>
                <a:lnTo>
                  <a:pt x="272262" y="951788"/>
                </a:lnTo>
                <a:lnTo>
                  <a:pt x="300997" y="921258"/>
                </a:lnTo>
                <a:close/>
              </a:path>
              <a:path w="489585" h="1566545">
                <a:moveTo>
                  <a:pt x="455561" y="1092898"/>
                </a:moveTo>
                <a:lnTo>
                  <a:pt x="402158" y="1110691"/>
                </a:lnTo>
                <a:lnTo>
                  <a:pt x="453121" y="1110691"/>
                </a:lnTo>
                <a:lnTo>
                  <a:pt x="455561" y="1092898"/>
                </a:lnTo>
                <a:close/>
              </a:path>
              <a:path w="489585" h="1566545">
                <a:moveTo>
                  <a:pt x="21577" y="887260"/>
                </a:moveTo>
                <a:lnTo>
                  <a:pt x="16408" y="991374"/>
                </a:lnTo>
                <a:lnTo>
                  <a:pt x="78689" y="925194"/>
                </a:lnTo>
                <a:lnTo>
                  <a:pt x="169341" y="921258"/>
                </a:lnTo>
                <a:lnTo>
                  <a:pt x="300997" y="921258"/>
                </a:lnTo>
                <a:lnTo>
                  <a:pt x="301619" y="920597"/>
                </a:lnTo>
                <a:lnTo>
                  <a:pt x="107696" y="920597"/>
                </a:lnTo>
                <a:lnTo>
                  <a:pt x="21577" y="887260"/>
                </a:lnTo>
                <a:close/>
              </a:path>
              <a:path w="489585" h="1566545">
                <a:moveTo>
                  <a:pt x="267018" y="690156"/>
                </a:moveTo>
                <a:lnTo>
                  <a:pt x="132067" y="690156"/>
                </a:lnTo>
                <a:lnTo>
                  <a:pt x="226060" y="748906"/>
                </a:lnTo>
                <a:lnTo>
                  <a:pt x="238036" y="836739"/>
                </a:lnTo>
                <a:lnTo>
                  <a:pt x="201663" y="889279"/>
                </a:lnTo>
                <a:lnTo>
                  <a:pt x="107696" y="920597"/>
                </a:lnTo>
                <a:lnTo>
                  <a:pt x="301619" y="920597"/>
                </a:lnTo>
                <a:lnTo>
                  <a:pt x="335876" y="884199"/>
                </a:lnTo>
                <a:lnTo>
                  <a:pt x="351980" y="883500"/>
                </a:lnTo>
                <a:lnTo>
                  <a:pt x="239242" y="839863"/>
                </a:lnTo>
                <a:lnTo>
                  <a:pt x="231267" y="728141"/>
                </a:lnTo>
                <a:lnTo>
                  <a:pt x="267018" y="690156"/>
                </a:lnTo>
                <a:close/>
              </a:path>
              <a:path w="489585" h="1566545">
                <a:moveTo>
                  <a:pt x="476491" y="880262"/>
                </a:moveTo>
                <a:lnTo>
                  <a:pt x="426529" y="880262"/>
                </a:lnTo>
                <a:lnTo>
                  <a:pt x="475551" y="910894"/>
                </a:lnTo>
                <a:lnTo>
                  <a:pt x="476491" y="880262"/>
                </a:lnTo>
                <a:close/>
              </a:path>
              <a:path w="489585" h="1566545">
                <a:moveTo>
                  <a:pt x="478269" y="822299"/>
                </a:moveTo>
                <a:lnTo>
                  <a:pt x="455129" y="855726"/>
                </a:lnTo>
                <a:lnTo>
                  <a:pt x="374802" y="882510"/>
                </a:lnTo>
                <a:lnTo>
                  <a:pt x="426529" y="880262"/>
                </a:lnTo>
                <a:lnTo>
                  <a:pt x="476491" y="880262"/>
                </a:lnTo>
                <a:lnTo>
                  <a:pt x="478269" y="822299"/>
                </a:lnTo>
                <a:close/>
              </a:path>
              <a:path w="489585" h="1566545">
                <a:moveTo>
                  <a:pt x="483371" y="656615"/>
                </a:moveTo>
                <a:lnTo>
                  <a:pt x="385533" y="656615"/>
                </a:lnTo>
                <a:lnTo>
                  <a:pt x="479526" y="715365"/>
                </a:lnTo>
                <a:lnTo>
                  <a:pt x="481190" y="727557"/>
                </a:lnTo>
                <a:lnTo>
                  <a:pt x="483371" y="656615"/>
                </a:lnTo>
                <a:close/>
              </a:path>
              <a:path w="489585" h="1566545">
                <a:moveTo>
                  <a:pt x="194691" y="0"/>
                </a:moveTo>
                <a:lnTo>
                  <a:pt x="69964" y="39192"/>
                </a:lnTo>
                <a:lnTo>
                  <a:pt x="47980" y="314020"/>
                </a:lnTo>
                <a:lnTo>
                  <a:pt x="30162" y="706069"/>
                </a:lnTo>
                <a:lnTo>
                  <a:pt x="41414" y="694105"/>
                </a:lnTo>
                <a:lnTo>
                  <a:pt x="132067" y="690156"/>
                </a:lnTo>
                <a:lnTo>
                  <a:pt x="267018" y="690156"/>
                </a:lnTo>
                <a:lnTo>
                  <a:pt x="294881" y="660552"/>
                </a:lnTo>
                <a:lnTo>
                  <a:pt x="385533" y="656615"/>
                </a:lnTo>
                <a:lnTo>
                  <a:pt x="483371" y="656615"/>
                </a:lnTo>
                <a:lnTo>
                  <a:pt x="488975" y="474306"/>
                </a:lnTo>
                <a:lnTo>
                  <a:pt x="474294" y="382524"/>
                </a:lnTo>
                <a:lnTo>
                  <a:pt x="414540" y="233146"/>
                </a:lnTo>
                <a:lnTo>
                  <a:pt x="403428" y="77609"/>
                </a:lnTo>
                <a:lnTo>
                  <a:pt x="354355" y="14516"/>
                </a:lnTo>
                <a:lnTo>
                  <a:pt x="194691" y="0"/>
                </a:lnTo>
                <a:close/>
              </a:path>
              <a:path w="489585" h="1566545">
                <a:moveTo>
                  <a:pt x="0" y="1334858"/>
                </a:moveTo>
                <a:lnTo>
                  <a:pt x="14262" y="1459649"/>
                </a:lnTo>
                <a:lnTo>
                  <a:pt x="60490" y="1552092"/>
                </a:lnTo>
                <a:lnTo>
                  <a:pt x="199618" y="1566367"/>
                </a:lnTo>
                <a:lnTo>
                  <a:pt x="211010" y="1558658"/>
                </a:lnTo>
                <a:lnTo>
                  <a:pt x="116243" y="1521968"/>
                </a:lnTo>
                <a:lnTo>
                  <a:pt x="108254" y="1410258"/>
                </a:lnTo>
                <a:lnTo>
                  <a:pt x="148138" y="1367891"/>
                </a:lnTo>
                <a:lnTo>
                  <a:pt x="85331" y="1367891"/>
                </a:lnTo>
                <a:lnTo>
                  <a:pt x="0" y="1334858"/>
                </a:lnTo>
                <a:close/>
              </a:path>
              <a:path w="489585" h="1566545">
                <a:moveTo>
                  <a:pt x="420411" y="1338732"/>
                </a:moveTo>
                <a:lnTo>
                  <a:pt x="262521" y="1338732"/>
                </a:lnTo>
                <a:lnTo>
                  <a:pt x="356514" y="1397469"/>
                </a:lnTo>
                <a:lnTo>
                  <a:pt x="360591" y="1427353"/>
                </a:lnTo>
                <a:lnTo>
                  <a:pt x="420411" y="1338732"/>
                </a:lnTo>
                <a:close/>
              </a:path>
              <a:path w="489585" h="1566545">
                <a:moveTo>
                  <a:pt x="213766" y="1286776"/>
                </a:moveTo>
                <a:lnTo>
                  <a:pt x="179311" y="1336560"/>
                </a:lnTo>
                <a:lnTo>
                  <a:pt x="85331" y="1367891"/>
                </a:lnTo>
                <a:lnTo>
                  <a:pt x="148138" y="1367891"/>
                </a:lnTo>
                <a:lnTo>
                  <a:pt x="171881" y="1342669"/>
                </a:lnTo>
                <a:lnTo>
                  <a:pt x="262521" y="1338732"/>
                </a:lnTo>
                <a:lnTo>
                  <a:pt x="420411" y="1338732"/>
                </a:lnTo>
                <a:lnTo>
                  <a:pt x="422186" y="1336103"/>
                </a:lnTo>
                <a:lnTo>
                  <a:pt x="422428" y="1334338"/>
                </a:lnTo>
                <a:lnTo>
                  <a:pt x="335711" y="1334338"/>
                </a:lnTo>
                <a:lnTo>
                  <a:pt x="213791" y="1287145"/>
                </a:lnTo>
                <a:lnTo>
                  <a:pt x="213766" y="1286776"/>
                </a:lnTo>
                <a:close/>
              </a:path>
              <a:path w="489585" h="1566545">
                <a:moveTo>
                  <a:pt x="426580" y="1304048"/>
                </a:moveTo>
                <a:lnTo>
                  <a:pt x="335711" y="1334338"/>
                </a:lnTo>
                <a:lnTo>
                  <a:pt x="422428" y="1334338"/>
                </a:lnTo>
                <a:lnTo>
                  <a:pt x="426580" y="1304048"/>
                </a:lnTo>
                <a:close/>
              </a:path>
            </a:pathLst>
          </a:custGeom>
          <a:solidFill>
            <a:srgbClr val="72BA81"/>
          </a:solidFill>
        </p:spPr>
        <p:txBody>
          <a:bodyPr wrap="square" lIns="0" tIns="0" rIns="0" bIns="0" rtlCol="0"/>
          <a:lstStyle/>
          <a:p>
            <a:endParaRPr sz="2142"/>
          </a:p>
        </p:txBody>
      </p:sp>
      <p:sp>
        <p:nvSpPr>
          <p:cNvPr id="5" name="object 5"/>
          <p:cNvSpPr/>
          <p:nvPr/>
        </p:nvSpPr>
        <p:spPr>
          <a:xfrm>
            <a:off x="1886385" y="3291488"/>
            <a:ext cx="592357" cy="1825041"/>
          </a:xfrm>
          <a:custGeom>
            <a:avLst/>
            <a:gdLst/>
            <a:ahLst/>
            <a:cxnLst/>
            <a:rect l="l" t="t" r="r" b="b"/>
            <a:pathLst>
              <a:path w="517525" h="1594485">
                <a:moveTo>
                  <a:pt x="484314" y="1101979"/>
                </a:moveTo>
                <a:lnTo>
                  <a:pt x="469785" y="1106817"/>
                </a:lnTo>
                <a:lnTo>
                  <a:pt x="460844" y="1171930"/>
                </a:lnTo>
                <a:lnTo>
                  <a:pt x="468287" y="1176578"/>
                </a:lnTo>
                <a:lnTo>
                  <a:pt x="471169" y="1197711"/>
                </a:lnTo>
                <a:lnTo>
                  <a:pt x="484314" y="1101979"/>
                </a:lnTo>
                <a:close/>
              </a:path>
              <a:path w="517525" h="1594485">
                <a:moveTo>
                  <a:pt x="22301" y="895972"/>
                </a:moveTo>
                <a:lnTo>
                  <a:pt x="8102" y="1182052"/>
                </a:lnTo>
                <a:lnTo>
                  <a:pt x="22618" y="1166634"/>
                </a:lnTo>
                <a:lnTo>
                  <a:pt x="30035" y="1017181"/>
                </a:lnTo>
                <a:lnTo>
                  <a:pt x="29298" y="1006716"/>
                </a:lnTo>
                <a:lnTo>
                  <a:pt x="30632" y="1005306"/>
                </a:lnTo>
                <a:lnTo>
                  <a:pt x="35801" y="901191"/>
                </a:lnTo>
                <a:lnTo>
                  <a:pt x="22301" y="895972"/>
                </a:lnTo>
                <a:close/>
              </a:path>
              <a:path w="517525" h="1594485">
                <a:moveTo>
                  <a:pt x="360667" y="13931"/>
                </a:moveTo>
                <a:lnTo>
                  <a:pt x="208914" y="13931"/>
                </a:lnTo>
                <a:lnTo>
                  <a:pt x="368579" y="28448"/>
                </a:lnTo>
                <a:lnTo>
                  <a:pt x="417652" y="91541"/>
                </a:lnTo>
                <a:lnTo>
                  <a:pt x="428764" y="247078"/>
                </a:lnTo>
                <a:lnTo>
                  <a:pt x="488505" y="396455"/>
                </a:lnTo>
                <a:lnTo>
                  <a:pt x="503199" y="488238"/>
                </a:lnTo>
                <a:lnTo>
                  <a:pt x="495401" y="741489"/>
                </a:lnTo>
                <a:lnTo>
                  <a:pt x="505713" y="817130"/>
                </a:lnTo>
                <a:lnTo>
                  <a:pt x="492493" y="836231"/>
                </a:lnTo>
                <a:lnTo>
                  <a:pt x="489762" y="924826"/>
                </a:lnTo>
                <a:lnTo>
                  <a:pt x="503250" y="933246"/>
                </a:lnTo>
                <a:lnTo>
                  <a:pt x="516966" y="487362"/>
                </a:lnTo>
                <a:lnTo>
                  <a:pt x="501827" y="392772"/>
                </a:lnTo>
                <a:lnTo>
                  <a:pt x="442302" y="243954"/>
                </a:lnTo>
                <a:lnTo>
                  <a:pt x="431050" y="86398"/>
                </a:lnTo>
                <a:lnTo>
                  <a:pt x="375754" y="15303"/>
                </a:lnTo>
                <a:lnTo>
                  <a:pt x="360667" y="13931"/>
                </a:lnTo>
                <a:close/>
              </a:path>
              <a:path w="517525" h="1594485">
                <a:moveTo>
                  <a:pt x="207416" y="0"/>
                </a:moveTo>
                <a:lnTo>
                  <a:pt x="71221" y="42799"/>
                </a:lnTo>
                <a:lnTo>
                  <a:pt x="48488" y="327088"/>
                </a:lnTo>
                <a:lnTo>
                  <a:pt x="29933" y="735342"/>
                </a:lnTo>
                <a:lnTo>
                  <a:pt x="44373" y="719988"/>
                </a:lnTo>
                <a:lnTo>
                  <a:pt x="62191" y="327952"/>
                </a:lnTo>
                <a:lnTo>
                  <a:pt x="84188" y="53124"/>
                </a:lnTo>
                <a:lnTo>
                  <a:pt x="208914" y="13931"/>
                </a:lnTo>
                <a:lnTo>
                  <a:pt x="360667" y="13931"/>
                </a:lnTo>
                <a:lnTo>
                  <a:pt x="207416" y="0"/>
                </a:lnTo>
                <a:close/>
              </a:path>
              <a:path w="517525" h="1594485">
                <a:moveTo>
                  <a:pt x="457504" y="1297292"/>
                </a:moveTo>
                <a:lnTo>
                  <a:pt x="443903" y="1316939"/>
                </a:lnTo>
                <a:lnTo>
                  <a:pt x="440804" y="1317980"/>
                </a:lnTo>
                <a:lnTo>
                  <a:pt x="436397" y="1350035"/>
                </a:lnTo>
                <a:lnTo>
                  <a:pt x="374815" y="1441284"/>
                </a:lnTo>
                <a:lnTo>
                  <a:pt x="377596" y="1461706"/>
                </a:lnTo>
                <a:lnTo>
                  <a:pt x="449579" y="1355064"/>
                </a:lnTo>
                <a:lnTo>
                  <a:pt x="457504" y="1297292"/>
                </a:lnTo>
                <a:close/>
              </a:path>
              <a:path w="517525" h="1594485">
                <a:moveTo>
                  <a:pt x="101" y="1343317"/>
                </a:moveTo>
                <a:lnTo>
                  <a:pt x="0" y="1345323"/>
                </a:lnTo>
                <a:lnTo>
                  <a:pt x="15112" y="1477543"/>
                </a:lnTo>
                <a:lnTo>
                  <a:pt x="65798" y="1578914"/>
                </a:lnTo>
                <a:lnTo>
                  <a:pt x="217398" y="1594472"/>
                </a:lnTo>
                <a:lnTo>
                  <a:pt x="238340" y="1580299"/>
                </a:lnTo>
                <a:lnTo>
                  <a:pt x="213829" y="1580299"/>
                </a:lnTo>
                <a:lnTo>
                  <a:pt x="74701" y="1566024"/>
                </a:lnTo>
                <a:lnTo>
                  <a:pt x="28473" y="1473568"/>
                </a:lnTo>
                <a:lnTo>
                  <a:pt x="14223" y="1348790"/>
                </a:lnTo>
                <a:lnTo>
                  <a:pt x="101" y="1343317"/>
                </a:lnTo>
                <a:close/>
              </a:path>
              <a:path w="517525" h="1594485">
                <a:moveTo>
                  <a:pt x="225221" y="1572590"/>
                </a:moveTo>
                <a:lnTo>
                  <a:pt x="213829" y="1580299"/>
                </a:lnTo>
                <a:lnTo>
                  <a:pt x="238340" y="1580299"/>
                </a:lnTo>
                <a:lnTo>
                  <a:pt x="240817" y="1578622"/>
                </a:lnTo>
                <a:lnTo>
                  <a:pt x="225221" y="1572590"/>
                </a:lnTo>
                <a:close/>
              </a:path>
            </a:pathLst>
          </a:custGeom>
          <a:solidFill>
            <a:srgbClr val="8EC696"/>
          </a:solidFill>
        </p:spPr>
        <p:txBody>
          <a:bodyPr wrap="square" lIns="0" tIns="0" rIns="0" bIns="0" rtlCol="0"/>
          <a:lstStyle/>
          <a:p>
            <a:endParaRPr sz="2142"/>
          </a:p>
        </p:txBody>
      </p:sp>
      <p:sp>
        <p:nvSpPr>
          <p:cNvPr id="6" name="object 6"/>
          <p:cNvSpPr/>
          <p:nvPr/>
        </p:nvSpPr>
        <p:spPr>
          <a:xfrm>
            <a:off x="-1" y="1705351"/>
            <a:ext cx="1956596" cy="1512509"/>
          </a:xfrm>
          <a:custGeom>
            <a:avLst/>
            <a:gdLst/>
            <a:ahLst/>
            <a:cxnLst/>
            <a:rect l="l" t="t" r="r" b="b"/>
            <a:pathLst>
              <a:path w="1709420" h="1321435">
                <a:moveTo>
                  <a:pt x="1708988" y="0"/>
                </a:moveTo>
                <a:lnTo>
                  <a:pt x="1597660" y="0"/>
                </a:lnTo>
                <a:lnTo>
                  <a:pt x="1501279" y="559904"/>
                </a:lnTo>
                <a:lnTo>
                  <a:pt x="1443977" y="678357"/>
                </a:lnTo>
                <a:lnTo>
                  <a:pt x="1307172" y="750557"/>
                </a:lnTo>
                <a:lnTo>
                  <a:pt x="0" y="1132890"/>
                </a:lnTo>
                <a:lnTo>
                  <a:pt x="0" y="1321371"/>
                </a:lnTo>
                <a:lnTo>
                  <a:pt x="1260906" y="916724"/>
                </a:lnTo>
                <a:lnTo>
                  <a:pt x="1457693" y="812761"/>
                </a:lnTo>
                <a:lnTo>
                  <a:pt x="1566913" y="743585"/>
                </a:lnTo>
                <a:lnTo>
                  <a:pt x="1607223" y="571322"/>
                </a:lnTo>
                <a:lnTo>
                  <a:pt x="1707870" y="4749"/>
                </a:lnTo>
                <a:lnTo>
                  <a:pt x="1708988" y="0"/>
                </a:lnTo>
                <a:close/>
              </a:path>
            </a:pathLst>
          </a:custGeom>
          <a:solidFill>
            <a:srgbClr val="72BA81"/>
          </a:solidFill>
        </p:spPr>
        <p:txBody>
          <a:bodyPr wrap="square" lIns="0" tIns="0" rIns="0" bIns="0" rtlCol="0"/>
          <a:lstStyle/>
          <a:p>
            <a:endParaRPr sz="2142"/>
          </a:p>
        </p:txBody>
      </p:sp>
      <p:sp>
        <p:nvSpPr>
          <p:cNvPr id="7" name="object 7"/>
          <p:cNvSpPr/>
          <p:nvPr/>
        </p:nvSpPr>
        <p:spPr>
          <a:xfrm>
            <a:off x="0" y="1705350"/>
            <a:ext cx="1972584" cy="1529226"/>
          </a:xfrm>
          <a:custGeom>
            <a:avLst/>
            <a:gdLst/>
            <a:ahLst/>
            <a:cxnLst/>
            <a:rect l="l" t="t" r="r" b="b"/>
            <a:pathLst>
              <a:path w="1723389" h="1336039">
                <a:moveTo>
                  <a:pt x="1723097" y="0"/>
                </a:moveTo>
                <a:lnTo>
                  <a:pt x="1708988" y="0"/>
                </a:lnTo>
                <a:lnTo>
                  <a:pt x="1707870" y="4749"/>
                </a:lnTo>
                <a:lnTo>
                  <a:pt x="1607223" y="571322"/>
                </a:lnTo>
                <a:lnTo>
                  <a:pt x="1566913" y="743585"/>
                </a:lnTo>
                <a:lnTo>
                  <a:pt x="1457693" y="812761"/>
                </a:lnTo>
                <a:lnTo>
                  <a:pt x="1260906" y="916724"/>
                </a:lnTo>
                <a:lnTo>
                  <a:pt x="0" y="1321371"/>
                </a:lnTo>
                <a:lnTo>
                  <a:pt x="0" y="1335786"/>
                </a:lnTo>
                <a:lnTo>
                  <a:pt x="1266253" y="929436"/>
                </a:lnTo>
                <a:lnTo>
                  <a:pt x="1464576" y="824649"/>
                </a:lnTo>
                <a:lnTo>
                  <a:pt x="1579003" y="752182"/>
                </a:lnTo>
                <a:lnTo>
                  <a:pt x="1620697" y="574078"/>
                </a:lnTo>
                <a:lnTo>
                  <a:pt x="1721319" y="7518"/>
                </a:lnTo>
                <a:lnTo>
                  <a:pt x="1723097" y="0"/>
                </a:lnTo>
                <a:close/>
              </a:path>
            </a:pathLst>
          </a:custGeom>
          <a:solidFill>
            <a:srgbClr val="8EC696"/>
          </a:solidFill>
        </p:spPr>
        <p:txBody>
          <a:bodyPr wrap="square" lIns="0" tIns="0" rIns="0" bIns="0" rtlCol="0"/>
          <a:lstStyle/>
          <a:p>
            <a:endParaRPr sz="2142"/>
          </a:p>
        </p:txBody>
      </p:sp>
      <p:sp>
        <p:nvSpPr>
          <p:cNvPr id="8" name="object 8"/>
          <p:cNvSpPr/>
          <p:nvPr/>
        </p:nvSpPr>
        <p:spPr>
          <a:xfrm>
            <a:off x="-2" y="1705350"/>
            <a:ext cx="1813412" cy="1280654"/>
          </a:xfrm>
          <a:custGeom>
            <a:avLst/>
            <a:gdLst/>
            <a:ahLst/>
            <a:cxnLst/>
            <a:rect l="l" t="t" r="r" b="b"/>
            <a:pathLst>
              <a:path w="1584325" h="1118870">
                <a:moveTo>
                  <a:pt x="0" y="826643"/>
                </a:moveTo>
                <a:lnTo>
                  <a:pt x="0" y="1118577"/>
                </a:lnTo>
                <a:lnTo>
                  <a:pt x="669449" y="922769"/>
                </a:lnTo>
                <a:lnTo>
                  <a:pt x="387946" y="922769"/>
                </a:lnTo>
                <a:lnTo>
                  <a:pt x="0" y="826643"/>
                </a:lnTo>
                <a:close/>
              </a:path>
              <a:path w="1584325" h="1118870">
                <a:moveTo>
                  <a:pt x="345806" y="9778"/>
                </a:moveTo>
                <a:lnTo>
                  <a:pt x="59093" y="9779"/>
                </a:lnTo>
                <a:lnTo>
                  <a:pt x="1116698" y="403567"/>
                </a:lnTo>
                <a:lnTo>
                  <a:pt x="1170940" y="659257"/>
                </a:lnTo>
                <a:lnTo>
                  <a:pt x="387946" y="922769"/>
                </a:lnTo>
                <a:lnTo>
                  <a:pt x="669449" y="922769"/>
                </a:lnTo>
                <a:lnTo>
                  <a:pt x="1301991" y="737755"/>
                </a:lnTo>
                <a:lnTo>
                  <a:pt x="1433576" y="668312"/>
                </a:lnTo>
                <a:lnTo>
                  <a:pt x="1488084" y="555675"/>
                </a:lnTo>
                <a:lnTo>
                  <a:pt x="1542302" y="240677"/>
                </a:lnTo>
                <a:lnTo>
                  <a:pt x="893914" y="240677"/>
                </a:lnTo>
                <a:lnTo>
                  <a:pt x="345806" y="9778"/>
                </a:lnTo>
                <a:close/>
              </a:path>
              <a:path w="1584325" h="1118870">
                <a:moveTo>
                  <a:pt x="1047991" y="206857"/>
                </a:moveTo>
                <a:lnTo>
                  <a:pt x="893914" y="240677"/>
                </a:lnTo>
                <a:lnTo>
                  <a:pt x="1542302" y="240677"/>
                </a:lnTo>
                <a:lnTo>
                  <a:pt x="1547450" y="210769"/>
                </a:lnTo>
                <a:lnTo>
                  <a:pt x="1134008" y="210769"/>
                </a:lnTo>
                <a:lnTo>
                  <a:pt x="1047991" y="206857"/>
                </a:lnTo>
                <a:close/>
              </a:path>
              <a:path w="1584325" h="1118870">
                <a:moveTo>
                  <a:pt x="1583728" y="0"/>
                </a:moveTo>
                <a:lnTo>
                  <a:pt x="1216177" y="0"/>
                </a:lnTo>
                <a:lnTo>
                  <a:pt x="1134008" y="210769"/>
                </a:lnTo>
                <a:lnTo>
                  <a:pt x="1547450" y="210769"/>
                </a:lnTo>
                <a:lnTo>
                  <a:pt x="1583728" y="0"/>
                </a:lnTo>
                <a:close/>
              </a:path>
              <a:path w="1584325" h="1118870">
                <a:moveTo>
                  <a:pt x="322592" y="0"/>
                </a:moveTo>
                <a:lnTo>
                  <a:pt x="0" y="0"/>
                </a:lnTo>
                <a:lnTo>
                  <a:pt x="0" y="42024"/>
                </a:lnTo>
                <a:lnTo>
                  <a:pt x="59093" y="9779"/>
                </a:lnTo>
                <a:lnTo>
                  <a:pt x="345806" y="9778"/>
                </a:lnTo>
                <a:lnTo>
                  <a:pt x="322592" y="0"/>
                </a:lnTo>
                <a:close/>
              </a:path>
            </a:pathLst>
          </a:custGeom>
          <a:solidFill>
            <a:srgbClr val="72BA81"/>
          </a:solidFill>
        </p:spPr>
        <p:txBody>
          <a:bodyPr wrap="square" lIns="0" tIns="0" rIns="0" bIns="0" rtlCol="0"/>
          <a:lstStyle/>
          <a:p>
            <a:endParaRPr sz="2142"/>
          </a:p>
        </p:txBody>
      </p:sp>
      <p:sp>
        <p:nvSpPr>
          <p:cNvPr id="9" name="object 9"/>
          <p:cNvSpPr/>
          <p:nvPr/>
        </p:nvSpPr>
        <p:spPr>
          <a:xfrm>
            <a:off x="-1" y="1705351"/>
            <a:ext cx="1828676" cy="1297371"/>
          </a:xfrm>
          <a:custGeom>
            <a:avLst/>
            <a:gdLst/>
            <a:ahLst/>
            <a:cxnLst/>
            <a:rect l="l" t="t" r="r" b="b"/>
            <a:pathLst>
              <a:path w="1597660" h="1133475">
                <a:moveTo>
                  <a:pt x="1597660" y="0"/>
                </a:moveTo>
                <a:lnTo>
                  <a:pt x="1583728" y="0"/>
                </a:lnTo>
                <a:lnTo>
                  <a:pt x="1488084" y="555675"/>
                </a:lnTo>
                <a:lnTo>
                  <a:pt x="1433576" y="668312"/>
                </a:lnTo>
                <a:lnTo>
                  <a:pt x="1301991" y="737755"/>
                </a:lnTo>
                <a:lnTo>
                  <a:pt x="0" y="1118577"/>
                </a:lnTo>
                <a:lnTo>
                  <a:pt x="0" y="1132890"/>
                </a:lnTo>
                <a:lnTo>
                  <a:pt x="1307172" y="750557"/>
                </a:lnTo>
                <a:lnTo>
                  <a:pt x="1443977" y="678357"/>
                </a:lnTo>
                <a:lnTo>
                  <a:pt x="1501279" y="559904"/>
                </a:lnTo>
                <a:lnTo>
                  <a:pt x="1597660" y="0"/>
                </a:lnTo>
                <a:close/>
              </a:path>
            </a:pathLst>
          </a:custGeom>
          <a:solidFill>
            <a:srgbClr val="8EC696"/>
          </a:solidFill>
        </p:spPr>
        <p:txBody>
          <a:bodyPr wrap="square" lIns="0" tIns="0" rIns="0" bIns="0" rtlCol="0"/>
          <a:lstStyle/>
          <a:p>
            <a:endParaRPr sz="2142"/>
          </a:p>
        </p:txBody>
      </p:sp>
      <p:sp>
        <p:nvSpPr>
          <p:cNvPr id="10" name="object 10"/>
          <p:cNvSpPr/>
          <p:nvPr/>
        </p:nvSpPr>
        <p:spPr>
          <a:xfrm>
            <a:off x="5" y="3085681"/>
            <a:ext cx="1664415" cy="2689956"/>
          </a:xfrm>
          <a:custGeom>
            <a:avLst/>
            <a:gdLst/>
            <a:ahLst/>
            <a:cxnLst/>
            <a:rect l="l" t="t" r="r" b="b"/>
            <a:pathLst>
              <a:path w="1454150" h="2350135">
                <a:moveTo>
                  <a:pt x="1344790" y="52857"/>
                </a:moveTo>
                <a:lnTo>
                  <a:pt x="1185989" y="52857"/>
                </a:lnTo>
                <a:lnTo>
                  <a:pt x="1293761" y="99034"/>
                </a:lnTo>
                <a:lnTo>
                  <a:pt x="1367497" y="180543"/>
                </a:lnTo>
                <a:lnTo>
                  <a:pt x="1348727" y="537337"/>
                </a:lnTo>
                <a:lnTo>
                  <a:pt x="1341272" y="1484071"/>
                </a:lnTo>
                <a:lnTo>
                  <a:pt x="1330007" y="1705356"/>
                </a:lnTo>
                <a:lnTo>
                  <a:pt x="1265389" y="1861223"/>
                </a:lnTo>
                <a:lnTo>
                  <a:pt x="1080236" y="1982139"/>
                </a:lnTo>
                <a:lnTo>
                  <a:pt x="639368" y="2131580"/>
                </a:lnTo>
                <a:lnTo>
                  <a:pt x="0" y="2303995"/>
                </a:lnTo>
                <a:lnTo>
                  <a:pt x="0" y="2349538"/>
                </a:lnTo>
                <a:lnTo>
                  <a:pt x="1059789" y="2047760"/>
                </a:lnTo>
                <a:lnTo>
                  <a:pt x="1284884" y="1933359"/>
                </a:lnTo>
                <a:lnTo>
                  <a:pt x="1368590" y="1802371"/>
                </a:lnTo>
                <a:lnTo>
                  <a:pt x="1394637" y="775284"/>
                </a:lnTo>
                <a:lnTo>
                  <a:pt x="1453997" y="174193"/>
                </a:lnTo>
                <a:lnTo>
                  <a:pt x="1344790" y="52857"/>
                </a:lnTo>
                <a:close/>
              </a:path>
              <a:path w="1454150" h="2350135">
                <a:moveTo>
                  <a:pt x="1218577" y="0"/>
                </a:moveTo>
                <a:lnTo>
                  <a:pt x="329819" y="174256"/>
                </a:lnTo>
                <a:lnTo>
                  <a:pt x="533095" y="196837"/>
                </a:lnTo>
                <a:lnTo>
                  <a:pt x="1185989" y="52857"/>
                </a:lnTo>
                <a:lnTo>
                  <a:pt x="1344790" y="52857"/>
                </a:lnTo>
                <a:lnTo>
                  <a:pt x="1323174" y="28841"/>
                </a:lnTo>
                <a:lnTo>
                  <a:pt x="1218577" y="0"/>
                </a:lnTo>
                <a:close/>
              </a:path>
            </a:pathLst>
          </a:custGeom>
          <a:solidFill>
            <a:srgbClr val="72BA81"/>
          </a:solidFill>
        </p:spPr>
        <p:txBody>
          <a:bodyPr wrap="square" lIns="0" tIns="0" rIns="0" bIns="0" rtlCol="0"/>
          <a:lstStyle/>
          <a:p>
            <a:endParaRPr sz="2142"/>
          </a:p>
        </p:txBody>
      </p:sp>
      <p:sp>
        <p:nvSpPr>
          <p:cNvPr id="11" name="object 11"/>
          <p:cNvSpPr/>
          <p:nvPr/>
        </p:nvSpPr>
        <p:spPr>
          <a:xfrm>
            <a:off x="1" y="3069532"/>
            <a:ext cx="1681131" cy="2721936"/>
          </a:xfrm>
          <a:custGeom>
            <a:avLst/>
            <a:gdLst/>
            <a:ahLst/>
            <a:cxnLst/>
            <a:rect l="l" t="t" r="r" b="b"/>
            <a:pathLst>
              <a:path w="1468755" h="2378075">
                <a:moveTo>
                  <a:pt x="1270246" y="14096"/>
                </a:moveTo>
                <a:lnTo>
                  <a:pt x="1218590" y="14096"/>
                </a:lnTo>
                <a:lnTo>
                  <a:pt x="1323187" y="42951"/>
                </a:lnTo>
                <a:lnTo>
                  <a:pt x="1453997" y="188302"/>
                </a:lnTo>
                <a:lnTo>
                  <a:pt x="1394637" y="789381"/>
                </a:lnTo>
                <a:lnTo>
                  <a:pt x="1368590" y="1816468"/>
                </a:lnTo>
                <a:lnTo>
                  <a:pt x="1284897" y="1947456"/>
                </a:lnTo>
                <a:lnTo>
                  <a:pt x="1059789" y="2061870"/>
                </a:lnTo>
                <a:lnTo>
                  <a:pt x="0" y="2363635"/>
                </a:lnTo>
                <a:lnTo>
                  <a:pt x="0" y="2377909"/>
                </a:lnTo>
                <a:lnTo>
                  <a:pt x="346659" y="2279205"/>
                </a:lnTo>
                <a:lnTo>
                  <a:pt x="365937" y="2271661"/>
                </a:lnTo>
                <a:lnTo>
                  <a:pt x="373167" y="2271661"/>
                </a:lnTo>
                <a:lnTo>
                  <a:pt x="1064818" y="2074722"/>
                </a:lnTo>
                <a:lnTo>
                  <a:pt x="1294460" y="1958009"/>
                </a:lnTo>
                <a:lnTo>
                  <a:pt x="1382217" y="1820646"/>
                </a:lnTo>
                <a:lnTo>
                  <a:pt x="1408353" y="790219"/>
                </a:lnTo>
                <a:lnTo>
                  <a:pt x="1468272" y="183616"/>
                </a:lnTo>
                <a:lnTo>
                  <a:pt x="1330718" y="30772"/>
                </a:lnTo>
                <a:lnTo>
                  <a:pt x="1270246" y="14096"/>
                </a:lnTo>
                <a:close/>
              </a:path>
              <a:path w="1468755" h="2378075">
                <a:moveTo>
                  <a:pt x="373167" y="2271661"/>
                </a:moveTo>
                <a:lnTo>
                  <a:pt x="365937" y="2271661"/>
                </a:lnTo>
                <a:lnTo>
                  <a:pt x="366522" y="2273554"/>
                </a:lnTo>
                <a:lnTo>
                  <a:pt x="373167" y="2271661"/>
                </a:lnTo>
                <a:close/>
              </a:path>
              <a:path w="1468755" h="2378075">
                <a:moveTo>
                  <a:pt x="1219123" y="0"/>
                </a:moveTo>
                <a:lnTo>
                  <a:pt x="284251" y="183299"/>
                </a:lnTo>
                <a:lnTo>
                  <a:pt x="329819" y="188366"/>
                </a:lnTo>
                <a:lnTo>
                  <a:pt x="1218590" y="14096"/>
                </a:lnTo>
                <a:lnTo>
                  <a:pt x="1270246" y="14096"/>
                </a:lnTo>
                <a:lnTo>
                  <a:pt x="1219123" y="0"/>
                </a:lnTo>
                <a:close/>
              </a:path>
            </a:pathLst>
          </a:custGeom>
          <a:solidFill>
            <a:srgbClr val="8EC696"/>
          </a:solidFill>
        </p:spPr>
        <p:txBody>
          <a:bodyPr wrap="square" lIns="0" tIns="0" rIns="0" bIns="0" rtlCol="0"/>
          <a:lstStyle/>
          <a:p>
            <a:endParaRPr sz="2142"/>
          </a:p>
        </p:txBody>
      </p:sp>
      <p:sp>
        <p:nvSpPr>
          <p:cNvPr id="12" name="object 12"/>
          <p:cNvSpPr/>
          <p:nvPr/>
        </p:nvSpPr>
        <p:spPr>
          <a:xfrm>
            <a:off x="0" y="3162608"/>
            <a:ext cx="1549577" cy="2544592"/>
          </a:xfrm>
          <a:custGeom>
            <a:avLst/>
            <a:gdLst/>
            <a:ahLst/>
            <a:cxnLst/>
            <a:rect l="l" t="t" r="r" b="b"/>
            <a:pathLst>
              <a:path w="1353820" h="2223135">
                <a:moveTo>
                  <a:pt x="1184630" y="0"/>
                </a:moveTo>
                <a:lnTo>
                  <a:pt x="575500" y="134340"/>
                </a:lnTo>
                <a:lnTo>
                  <a:pt x="1024585" y="184238"/>
                </a:lnTo>
                <a:lnTo>
                  <a:pt x="987044" y="1821002"/>
                </a:lnTo>
                <a:lnTo>
                  <a:pt x="0" y="2048789"/>
                </a:lnTo>
                <a:lnTo>
                  <a:pt x="0" y="2222563"/>
                </a:lnTo>
                <a:lnTo>
                  <a:pt x="635406" y="2051215"/>
                </a:lnTo>
                <a:lnTo>
                  <a:pt x="1074191" y="1902485"/>
                </a:lnTo>
                <a:lnTo>
                  <a:pt x="1254328" y="1784832"/>
                </a:lnTo>
                <a:lnTo>
                  <a:pt x="1316431" y="1635061"/>
                </a:lnTo>
                <a:lnTo>
                  <a:pt x="1327531" y="1416494"/>
                </a:lnTo>
                <a:lnTo>
                  <a:pt x="1334985" y="469709"/>
                </a:lnTo>
                <a:lnTo>
                  <a:pt x="1353477" y="118313"/>
                </a:lnTo>
                <a:lnTo>
                  <a:pt x="1285595" y="43281"/>
                </a:lnTo>
                <a:lnTo>
                  <a:pt x="1184630" y="0"/>
                </a:lnTo>
                <a:close/>
              </a:path>
            </a:pathLst>
          </a:custGeom>
          <a:solidFill>
            <a:srgbClr val="72BA81"/>
          </a:solidFill>
        </p:spPr>
        <p:txBody>
          <a:bodyPr wrap="square" lIns="0" tIns="0" rIns="0" bIns="0" rtlCol="0"/>
          <a:lstStyle/>
          <a:p>
            <a:endParaRPr sz="2142"/>
          </a:p>
        </p:txBody>
      </p:sp>
      <p:sp>
        <p:nvSpPr>
          <p:cNvPr id="13" name="object 13"/>
          <p:cNvSpPr/>
          <p:nvPr/>
        </p:nvSpPr>
        <p:spPr>
          <a:xfrm>
            <a:off x="0" y="3146195"/>
            <a:ext cx="1565567" cy="2577299"/>
          </a:xfrm>
          <a:custGeom>
            <a:avLst/>
            <a:gdLst/>
            <a:ahLst/>
            <a:cxnLst/>
            <a:rect l="l" t="t" r="r" b="b"/>
            <a:pathLst>
              <a:path w="1367790" h="2251710">
                <a:moveTo>
                  <a:pt x="1219483" y="14350"/>
                </a:moveTo>
                <a:lnTo>
                  <a:pt x="1184630" y="14350"/>
                </a:lnTo>
                <a:lnTo>
                  <a:pt x="1285595" y="57632"/>
                </a:lnTo>
                <a:lnTo>
                  <a:pt x="1353489" y="132664"/>
                </a:lnTo>
                <a:lnTo>
                  <a:pt x="1334985" y="484060"/>
                </a:lnTo>
                <a:lnTo>
                  <a:pt x="1327543" y="1430845"/>
                </a:lnTo>
                <a:lnTo>
                  <a:pt x="1316431" y="1649412"/>
                </a:lnTo>
                <a:lnTo>
                  <a:pt x="1254328" y="1799183"/>
                </a:lnTo>
                <a:lnTo>
                  <a:pt x="1074191" y="1916836"/>
                </a:lnTo>
                <a:lnTo>
                  <a:pt x="635406" y="2065566"/>
                </a:lnTo>
                <a:lnTo>
                  <a:pt x="0" y="2236914"/>
                </a:lnTo>
                <a:lnTo>
                  <a:pt x="0" y="2251138"/>
                </a:lnTo>
                <a:lnTo>
                  <a:pt x="639368" y="2078723"/>
                </a:lnTo>
                <a:lnTo>
                  <a:pt x="1080236" y="1929282"/>
                </a:lnTo>
                <a:lnTo>
                  <a:pt x="1265389" y="1808365"/>
                </a:lnTo>
                <a:lnTo>
                  <a:pt x="1330020" y="1652485"/>
                </a:lnTo>
                <a:lnTo>
                  <a:pt x="1341272" y="1431213"/>
                </a:lnTo>
                <a:lnTo>
                  <a:pt x="1348727" y="484479"/>
                </a:lnTo>
                <a:lnTo>
                  <a:pt x="1367510" y="127685"/>
                </a:lnTo>
                <a:lnTo>
                  <a:pt x="1293761" y="46177"/>
                </a:lnTo>
                <a:lnTo>
                  <a:pt x="1219483" y="14350"/>
                </a:lnTo>
                <a:close/>
              </a:path>
              <a:path w="1367790" h="2251710">
                <a:moveTo>
                  <a:pt x="1185989" y="0"/>
                </a:moveTo>
                <a:lnTo>
                  <a:pt x="533095" y="143979"/>
                </a:lnTo>
                <a:lnTo>
                  <a:pt x="575500" y="148691"/>
                </a:lnTo>
                <a:lnTo>
                  <a:pt x="1184630" y="14350"/>
                </a:lnTo>
                <a:lnTo>
                  <a:pt x="1219483" y="14350"/>
                </a:lnTo>
                <a:lnTo>
                  <a:pt x="1185989" y="0"/>
                </a:lnTo>
                <a:close/>
              </a:path>
            </a:pathLst>
          </a:custGeom>
          <a:solidFill>
            <a:srgbClr val="8EC696"/>
          </a:solidFill>
        </p:spPr>
        <p:txBody>
          <a:bodyPr wrap="square" lIns="0" tIns="0" rIns="0" bIns="0" rtlCol="0"/>
          <a:lstStyle/>
          <a:p>
            <a:endParaRPr sz="2142"/>
          </a:p>
        </p:txBody>
      </p:sp>
      <p:sp>
        <p:nvSpPr>
          <p:cNvPr id="14" name="object 14"/>
          <p:cNvSpPr/>
          <p:nvPr/>
        </p:nvSpPr>
        <p:spPr>
          <a:xfrm>
            <a:off x="1810780" y="5427651"/>
            <a:ext cx="562558" cy="2059077"/>
          </a:xfrm>
          <a:custGeom>
            <a:avLst/>
            <a:gdLst/>
            <a:ahLst/>
            <a:cxnLst/>
            <a:rect l="l" t="t" r="r" b="b"/>
            <a:pathLst>
              <a:path w="491489" h="1798954">
                <a:moveTo>
                  <a:pt x="46812" y="436029"/>
                </a:moveTo>
                <a:lnTo>
                  <a:pt x="12776" y="1426781"/>
                </a:lnTo>
                <a:lnTo>
                  <a:pt x="41948" y="1411566"/>
                </a:lnTo>
                <a:lnTo>
                  <a:pt x="70459" y="1409661"/>
                </a:lnTo>
                <a:lnTo>
                  <a:pt x="75769" y="1409661"/>
                </a:lnTo>
                <a:lnTo>
                  <a:pt x="80022" y="1282700"/>
                </a:lnTo>
                <a:lnTo>
                  <a:pt x="67906" y="1282700"/>
                </a:lnTo>
                <a:lnTo>
                  <a:pt x="35661" y="1248587"/>
                </a:lnTo>
                <a:lnTo>
                  <a:pt x="32029" y="1194092"/>
                </a:lnTo>
                <a:lnTo>
                  <a:pt x="52184" y="1150162"/>
                </a:lnTo>
                <a:lnTo>
                  <a:pt x="85051" y="1133030"/>
                </a:lnTo>
                <a:lnTo>
                  <a:pt x="92392" y="914082"/>
                </a:lnTo>
                <a:lnTo>
                  <a:pt x="482061" y="914082"/>
                </a:lnTo>
                <a:lnTo>
                  <a:pt x="483539" y="902195"/>
                </a:lnTo>
                <a:lnTo>
                  <a:pt x="484979" y="752970"/>
                </a:lnTo>
                <a:lnTo>
                  <a:pt x="95618" y="752970"/>
                </a:lnTo>
                <a:lnTo>
                  <a:pt x="105714" y="482460"/>
                </a:lnTo>
                <a:lnTo>
                  <a:pt x="87033" y="480961"/>
                </a:lnTo>
                <a:lnTo>
                  <a:pt x="46812" y="436029"/>
                </a:lnTo>
                <a:close/>
              </a:path>
              <a:path w="491489" h="1798954">
                <a:moveTo>
                  <a:pt x="75769" y="1409661"/>
                </a:moveTo>
                <a:lnTo>
                  <a:pt x="70459" y="1409661"/>
                </a:lnTo>
                <a:lnTo>
                  <a:pt x="75679" y="1412367"/>
                </a:lnTo>
                <a:lnTo>
                  <a:pt x="75769" y="1409661"/>
                </a:lnTo>
                <a:close/>
              </a:path>
              <a:path w="491489" h="1798954">
                <a:moveTo>
                  <a:pt x="426915" y="1357490"/>
                </a:moveTo>
                <a:lnTo>
                  <a:pt x="382130" y="1357490"/>
                </a:lnTo>
                <a:lnTo>
                  <a:pt x="424218" y="1379181"/>
                </a:lnTo>
                <a:lnTo>
                  <a:pt x="426915" y="1357490"/>
                </a:lnTo>
                <a:close/>
              </a:path>
              <a:path w="491489" h="1798954">
                <a:moveTo>
                  <a:pt x="482061" y="914082"/>
                </a:moveTo>
                <a:lnTo>
                  <a:pt x="92392" y="914082"/>
                </a:lnTo>
                <a:lnTo>
                  <a:pt x="408178" y="929690"/>
                </a:lnTo>
                <a:lnTo>
                  <a:pt x="392874" y="1205242"/>
                </a:lnTo>
                <a:lnTo>
                  <a:pt x="371259" y="1358201"/>
                </a:lnTo>
                <a:lnTo>
                  <a:pt x="382130" y="1357490"/>
                </a:lnTo>
                <a:lnTo>
                  <a:pt x="426915" y="1357490"/>
                </a:lnTo>
                <a:lnTo>
                  <a:pt x="482061" y="914082"/>
                </a:lnTo>
                <a:close/>
              </a:path>
              <a:path w="491489" h="1798954">
                <a:moveTo>
                  <a:pt x="471558" y="58153"/>
                </a:moveTo>
                <a:lnTo>
                  <a:pt x="437388" y="58153"/>
                </a:lnTo>
                <a:lnTo>
                  <a:pt x="471208" y="125818"/>
                </a:lnTo>
                <a:lnTo>
                  <a:pt x="456095" y="752970"/>
                </a:lnTo>
                <a:lnTo>
                  <a:pt x="484979" y="752970"/>
                </a:lnTo>
                <a:lnTo>
                  <a:pt x="490969" y="131940"/>
                </a:lnTo>
                <a:lnTo>
                  <a:pt x="471558" y="58153"/>
                </a:lnTo>
                <a:close/>
              </a:path>
              <a:path w="491489" h="1798954">
                <a:moveTo>
                  <a:pt x="456260" y="0"/>
                </a:moveTo>
                <a:lnTo>
                  <a:pt x="355092" y="60159"/>
                </a:lnTo>
                <a:lnTo>
                  <a:pt x="381850" y="89877"/>
                </a:lnTo>
                <a:lnTo>
                  <a:pt x="437388" y="58153"/>
                </a:lnTo>
                <a:lnTo>
                  <a:pt x="471558" y="58153"/>
                </a:lnTo>
                <a:lnTo>
                  <a:pt x="456260" y="0"/>
                </a:lnTo>
                <a:close/>
              </a:path>
              <a:path w="491489" h="1798954">
                <a:moveTo>
                  <a:pt x="408368" y="1506651"/>
                </a:moveTo>
                <a:lnTo>
                  <a:pt x="397903" y="1513801"/>
                </a:lnTo>
                <a:lnTo>
                  <a:pt x="349275" y="1513801"/>
                </a:lnTo>
                <a:lnTo>
                  <a:pt x="344309" y="1548866"/>
                </a:lnTo>
                <a:lnTo>
                  <a:pt x="276542" y="1798675"/>
                </a:lnTo>
                <a:lnTo>
                  <a:pt x="342087" y="1798675"/>
                </a:lnTo>
                <a:lnTo>
                  <a:pt x="394195" y="1620634"/>
                </a:lnTo>
                <a:lnTo>
                  <a:pt x="408368" y="1506651"/>
                </a:lnTo>
                <a:close/>
              </a:path>
              <a:path w="491489" h="1798954">
                <a:moveTo>
                  <a:pt x="8255" y="1558086"/>
                </a:moveTo>
                <a:lnTo>
                  <a:pt x="2540" y="1724558"/>
                </a:lnTo>
                <a:lnTo>
                  <a:pt x="31711" y="1660982"/>
                </a:lnTo>
                <a:lnTo>
                  <a:pt x="67970" y="1642071"/>
                </a:lnTo>
                <a:lnTo>
                  <a:pt x="70523" y="1565986"/>
                </a:lnTo>
                <a:lnTo>
                  <a:pt x="15722" y="1565986"/>
                </a:lnTo>
                <a:lnTo>
                  <a:pt x="8255" y="1558086"/>
                </a:lnTo>
                <a:close/>
              </a:path>
              <a:path w="491489" h="1798954">
                <a:moveTo>
                  <a:pt x="1739" y="1747913"/>
                </a:moveTo>
                <a:lnTo>
                  <a:pt x="0" y="1798675"/>
                </a:lnTo>
                <a:lnTo>
                  <a:pt x="5130" y="1798675"/>
                </a:lnTo>
                <a:lnTo>
                  <a:pt x="1739" y="1747913"/>
                </a:lnTo>
                <a:close/>
              </a:path>
            </a:pathLst>
          </a:custGeom>
          <a:solidFill>
            <a:srgbClr val="72BA81"/>
          </a:solidFill>
        </p:spPr>
        <p:txBody>
          <a:bodyPr wrap="square" lIns="0" tIns="0" rIns="0" bIns="0" rtlCol="0"/>
          <a:lstStyle/>
          <a:p>
            <a:endParaRPr sz="2142"/>
          </a:p>
        </p:txBody>
      </p:sp>
      <p:sp>
        <p:nvSpPr>
          <p:cNvPr id="15" name="object 15"/>
          <p:cNvSpPr/>
          <p:nvPr/>
        </p:nvSpPr>
        <p:spPr>
          <a:xfrm>
            <a:off x="1795038" y="5403477"/>
            <a:ext cx="593811" cy="2083062"/>
          </a:xfrm>
          <a:custGeom>
            <a:avLst/>
            <a:gdLst/>
            <a:ahLst/>
            <a:cxnLst/>
            <a:rect l="l" t="t" r="r" b="b"/>
            <a:pathLst>
              <a:path w="518794" h="1819910">
                <a:moveTo>
                  <a:pt x="484209" y="21120"/>
                </a:moveTo>
                <a:lnTo>
                  <a:pt x="470014" y="21120"/>
                </a:lnTo>
                <a:lnTo>
                  <a:pt x="504723" y="153060"/>
                </a:lnTo>
                <a:lnTo>
                  <a:pt x="497293" y="923315"/>
                </a:lnTo>
                <a:lnTo>
                  <a:pt x="437972" y="1400302"/>
                </a:lnTo>
                <a:lnTo>
                  <a:pt x="450977" y="1407007"/>
                </a:lnTo>
                <a:lnTo>
                  <a:pt x="511009" y="924229"/>
                </a:lnTo>
                <a:lnTo>
                  <a:pt x="518490" y="151345"/>
                </a:lnTo>
                <a:lnTo>
                  <a:pt x="484209" y="21120"/>
                </a:lnTo>
                <a:close/>
              </a:path>
              <a:path w="518794" h="1819910">
                <a:moveTo>
                  <a:pt x="478650" y="0"/>
                </a:moveTo>
                <a:lnTo>
                  <a:pt x="359473" y="70866"/>
                </a:lnTo>
                <a:lnTo>
                  <a:pt x="368846" y="81280"/>
                </a:lnTo>
                <a:lnTo>
                  <a:pt x="470014" y="21120"/>
                </a:lnTo>
                <a:lnTo>
                  <a:pt x="484209" y="21120"/>
                </a:lnTo>
                <a:lnTo>
                  <a:pt x="478650" y="0"/>
                </a:lnTo>
                <a:close/>
              </a:path>
              <a:path w="518794" h="1819910">
                <a:moveTo>
                  <a:pt x="47332" y="442379"/>
                </a:moveTo>
                <a:lnTo>
                  <a:pt x="32956" y="860882"/>
                </a:lnTo>
                <a:lnTo>
                  <a:pt x="38354" y="918362"/>
                </a:lnTo>
                <a:lnTo>
                  <a:pt x="30911" y="920432"/>
                </a:lnTo>
                <a:lnTo>
                  <a:pt x="12458" y="1457375"/>
                </a:lnTo>
                <a:lnTo>
                  <a:pt x="13766" y="1454543"/>
                </a:lnTo>
                <a:lnTo>
                  <a:pt x="26530" y="1447901"/>
                </a:lnTo>
                <a:lnTo>
                  <a:pt x="60566" y="457149"/>
                </a:lnTo>
                <a:lnTo>
                  <a:pt x="47332" y="442379"/>
                </a:lnTo>
                <a:close/>
              </a:path>
              <a:path w="518794" h="1819910">
                <a:moveTo>
                  <a:pt x="437261" y="1517421"/>
                </a:moveTo>
                <a:lnTo>
                  <a:pt x="422122" y="1527771"/>
                </a:lnTo>
                <a:lnTo>
                  <a:pt x="407949" y="1641754"/>
                </a:lnTo>
                <a:lnTo>
                  <a:pt x="355841" y="1819795"/>
                </a:lnTo>
                <a:lnTo>
                  <a:pt x="370154" y="1819795"/>
                </a:lnTo>
                <a:lnTo>
                  <a:pt x="421449" y="1644548"/>
                </a:lnTo>
                <a:lnTo>
                  <a:pt x="437261" y="1517421"/>
                </a:lnTo>
                <a:close/>
              </a:path>
              <a:path w="518794" h="1819910">
                <a:moveTo>
                  <a:pt x="8750" y="1565173"/>
                </a:moveTo>
                <a:lnTo>
                  <a:pt x="0" y="1819795"/>
                </a:lnTo>
                <a:lnTo>
                  <a:pt x="13754" y="1819795"/>
                </a:lnTo>
                <a:lnTo>
                  <a:pt x="15494" y="1769033"/>
                </a:lnTo>
                <a:lnTo>
                  <a:pt x="14236" y="1750174"/>
                </a:lnTo>
                <a:lnTo>
                  <a:pt x="16294" y="1745678"/>
                </a:lnTo>
                <a:lnTo>
                  <a:pt x="22009" y="1579206"/>
                </a:lnTo>
                <a:lnTo>
                  <a:pt x="8750" y="1565173"/>
                </a:lnTo>
                <a:close/>
              </a:path>
            </a:pathLst>
          </a:custGeom>
          <a:solidFill>
            <a:srgbClr val="8EC696"/>
          </a:solidFill>
        </p:spPr>
        <p:txBody>
          <a:bodyPr wrap="square" lIns="0" tIns="0" rIns="0" bIns="0" rtlCol="0"/>
          <a:lstStyle/>
          <a:p>
            <a:endParaRPr sz="2142"/>
          </a:p>
        </p:txBody>
      </p:sp>
      <p:sp>
        <p:nvSpPr>
          <p:cNvPr id="16" name="object 16"/>
          <p:cNvSpPr/>
          <p:nvPr/>
        </p:nvSpPr>
        <p:spPr>
          <a:xfrm>
            <a:off x="1936548" y="5516105"/>
            <a:ext cx="398297" cy="758072"/>
          </a:xfrm>
          <a:custGeom>
            <a:avLst/>
            <a:gdLst/>
            <a:ahLst/>
            <a:cxnLst/>
            <a:rect l="l" t="t" r="r" b="b"/>
            <a:pathLst>
              <a:path w="347980" h="662304">
                <a:moveTo>
                  <a:pt x="9537" y="406273"/>
                </a:moveTo>
                <a:lnTo>
                  <a:pt x="0" y="661949"/>
                </a:lnTo>
                <a:lnTo>
                  <a:pt x="332816" y="661949"/>
                </a:lnTo>
                <a:lnTo>
                  <a:pt x="338565" y="423354"/>
                </a:lnTo>
                <a:lnTo>
                  <a:pt x="223113" y="423354"/>
                </a:lnTo>
                <a:lnTo>
                  <a:pt x="9537" y="406273"/>
                </a:lnTo>
                <a:close/>
              </a:path>
              <a:path w="347980" h="662304">
                <a:moveTo>
                  <a:pt x="321716" y="0"/>
                </a:moveTo>
                <a:lnTo>
                  <a:pt x="281381" y="23050"/>
                </a:lnTo>
                <a:lnTo>
                  <a:pt x="322618" y="68834"/>
                </a:lnTo>
                <a:lnTo>
                  <a:pt x="322618" y="294068"/>
                </a:lnTo>
                <a:lnTo>
                  <a:pt x="223113" y="423354"/>
                </a:lnTo>
                <a:lnTo>
                  <a:pt x="338565" y="423354"/>
                </a:lnTo>
                <a:lnTo>
                  <a:pt x="347522" y="51612"/>
                </a:lnTo>
                <a:lnTo>
                  <a:pt x="321716" y="0"/>
                </a:lnTo>
                <a:close/>
              </a:path>
            </a:pathLst>
          </a:custGeom>
          <a:solidFill>
            <a:srgbClr val="72BA81"/>
          </a:solidFill>
        </p:spPr>
        <p:txBody>
          <a:bodyPr wrap="square" lIns="0" tIns="0" rIns="0" bIns="0" rtlCol="0"/>
          <a:lstStyle/>
          <a:p>
            <a:endParaRPr sz="2142"/>
          </a:p>
        </p:txBody>
      </p:sp>
      <p:sp>
        <p:nvSpPr>
          <p:cNvPr id="17" name="object 17"/>
          <p:cNvSpPr/>
          <p:nvPr/>
        </p:nvSpPr>
        <p:spPr>
          <a:xfrm>
            <a:off x="1920239" y="5494213"/>
            <a:ext cx="430277" cy="795866"/>
          </a:xfrm>
          <a:custGeom>
            <a:avLst/>
            <a:gdLst/>
            <a:ahLst/>
            <a:cxnLst/>
            <a:rect l="l" t="t" r="r" b="b"/>
            <a:pathLst>
              <a:path w="375919" h="695325">
                <a:moveTo>
                  <a:pt x="10083" y="424306"/>
                </a:moveTo>
                <a:lnTo>
                  <a:pt x="0" y="694816"/>
                </a:lnTo>
                <a:lnTo>
                  <a:pt x="360476" y="694816"/>
                </a:lnTo>
                <a:lnTo>
                  <a:pt x="360807" y="681088"/>
                </a:lnTo>
                <a:lnTo>
                  <a:pt x="14249" y="681088"/>
                </a:lnTo>
                <a:lnTo>
                  <a:pt x="23787" y="425411"/>
                </a:lnTo>
                <a:lnTo>
                  <a:pt x="10083" y="424306"/>
                </a:lnTo>
                <a:close/>
              </a:path>
              <a:path w="375919" h="695325">
                <a:moveTo>
                  <a:pt x="351321" y="19126"/>
                </a:moveTo>
                <a:lnTo>
                  <a:pt x="335965" y="19126"/>
                </a:lnTo>
                <a:lnTo>
                  <a:pt x="361772" y="70738"/>
                </a:lnTo>
                <a:lnTo>
                  <a:pt x="347065" y="681088"/>
                </a:lnTo>
                <a:lnTo>
                  <a:pt x="360807" y="681088"/>
                </a:lnTo>
                <a:lnTo>
                  <a:pt x="375589" y="67652"/>
                </a:lnTo>
                <a:lnTo>
                  <a:pt x="351321" y="19126"/>
                </a:lnTo>
                <a:close/>
              </a:path>
              <a:path w="375919" h="695325">
                <a:moveTo>
                  <a:pt x="341756" y="0"/>
                </a:moveTo>
                <a:lnTo>
                  <a:pt x="286232" y="31724"/>
                </a:lnTo>
                <a:lnTo>
                  <a:pt x="295630" y="42176"/>
                </a:lnTo>
                <a:lnTo>
                  <a:pt x="335965" y="19126"/>
                </a:lnTo>
                <a:lnTo>
                  <a:pt x="351321" y="19126"/>
                </a:lnTo>
                <a:lnTo>
                  <a:pt x="341756" y="0"/>
                </a:lnTo>
                <a:close/>
              </a:path>
            </a:pathLst>
          </a:custGeom>
          <a:solidFill>
            <a:srgbClr val="8EC696"/>
          </a:solidFill>
        </p:spPr>
        <p:txBody>
          <a:bodyPr wrap="square" lIns="0" tIns="0" rIns="0" bIns="0" rtlCol="0"/>
          <a:lstStyle/>
          <a:p>
            <a:endParaRPr sz="2142"/>
          </a:p>
        </p:txBody>
      </p:sp>
      <p:sp>
        <p:nvSpPr>
          <p:cNvPr id="18" name="object 18"/>
          <p:cNvSpPr/>
          <p:nvPr/>
        </p:nvSpPr>
        <p:spPr>
          <a:xfrm>
            <a:off x="1904584" y="6490405"/>
            <a:ext cx="356868" cy="996468"/>
          </a:xfrm>
          <a:custGeom>
            <a:avLst/>
            <a:gdLst/>
            <a:ahLst/>
            <a:cxnLst/>
            <a:rect l="l" t="t" r="r" b="b"/>
            <a:pathLst>
              <a:path w="311785" h="870585">
                <a:moveTo>
                  <a:pt x="227714" y="695642"/>
                </a:moveTo>
                <a:lnTo>
                  <a:pt x="58458" y="695642"/>
                </a:lnTo>
                <a:lnTo>
                  <a:pt x="145757" y="740651"/>
                </a:lnTo>
                <a:lnTo>
                  <a:pt x="168554" y="803313"/>
                </a:lnTo>
                <a:lnTo>
                  <a:pt x="168554" y="863358"/>
                </a:lnTo>
                <a:lnTo>
                  <a:pt x="162788" y="870178"/>
                </a:lnTo>
                <a:lnTo>
                  <a:pt x="180365" y="870178"/>
                </a:lnTo>
                <a:lnTo>
                  <a:pt x="227714" y="695642"/>
                </a:lnTo>
                <a:close/>
              </a:path>
              <a:path w="311785" h="870585">
                <a:moveTo>
                  <a:pt x="301539" y="197891"/>
                </a:moveTo>
                <a:lnTo>
                  <a:pt x="40690" y="197891"/>
                </a:lnTo>
                <a:lnTo>
                  <a:pt x="96773" y="226822"/>
                </a:lnTo>
                <a:lnTo>
                  <a:pt x="111531" y="267347"/>
                </a:lnTo>
                <a:lnTo>
                  <a:pt x="111531" y="306273"/>
                </a:lnTo>
                <a:lnTo>
                  <a:pt x="90855" y="330695"/>
                </a:lnTo>
                <a:lnTo>
                  <a:pt x="56464" y="354203"/>
                </a:lnTo>
                <a:lnTo>
                  <a:pt x="11810" y="354203"/>
                </a:lnTo>
                <a:lnTo>
                  <a:pt x="7226" y="490829"/>
                </a:lnTo>
                <a:lnTo>
                  <a:pt x="44602" y="510095"/>
                </a:lnTo>
                <a:lnTo>
                  <a:pt x="59359" y="550633"/>
                </a:lnTo>
                <a:lnTo>
                  <a:pt x="59359" y="589559"/>
                </a:lnTo>
                <a:lnTo>
                  <a:pt x="38671" y="613968"/>
                </a:lnTo>
                <a:lnTo>
                  <a:pt x="4267" y="637489"/>
                </a:lnTo>
                <a:lnTo>
                  <a:pt x="2311" y="637489"/>
                </a:lnTo>
                <a:lnTo>
                  <a:pt x="0" y="706285"/>
                </a:lnTo>
                <a:lnTo>
                  <a:pt x="14858" y="698550"/>
                </a:lnTo>
                <a:lnTo>
                  <a:pt x="58458" y="695642"/>
                </a:lnTo>
                <a:lnTo>
                  <a:pt x="227714" y="695642"/>
                </a:lnTo>
                <a:lnTo>
                  <a:pt x="248881" y="617613"/>
                </a:lnTo>
                <a:lnTo>
                  <a:pt x="253441" y="585304"/>
                </a:lnTo>
                <a:lnTo>
                  <a:pt x="245440" y="585304"/>
                </a:lnTo>
                <a:lnTo>
                  <a:pt x="213207" y="551192"/>
                </a:lnTo>
                <a:lnTo>
                  <a:pt x="209562" y="496697"/>
                </a:lnTo>
                <a:lnTo>
                  <a:pt x="229730" y="452755"/>
                </a:lnTo>
                <a:lnTo>
                  <a:pt x="271678" y="430885"/>
                </a:lnTo>
                <a:lnTo>
                  <a:pt x="275297" y="430644"/>
                </a:lnTo>
                <a:lnTo>
                  <a:pt x="297230" y="275412"/>
                </a:lnTo>
                <a:lnTo>
                  <a:pt x="301539" y="197891"/>
                </a:lnTo>
                <a:close/>
              </a:path>
              <a:path w="311785" h="870585">
                <a:moveTo>
                  <a:pt x="23698" y="0"/>
                </a:moveTo>
                <a:lnTo>
                  <a:pt x="17005" y="199466"/>
                </a:lnTo>
                <a:lnTo>
                  <a:pt x="40690" y="197891"/>
                </a:lnTo>
                <a:lnTo>
                  <a:pt x="301539" y="197891"/>
                </a:lnTo>
                <a:lnTo>
                  <a:pt x="311746" y="14224"/>
                </a:lnTo>
                <a:lnTo>
                  <a:pt x="23698" y="0"/>
                </a:lnTo>
                <a:close/>
              </a:path>
            </a:pathLst>
          </a:custGeom>
          <a:solidFill>
            <a:srgbClr val="72BA81"/>
          </a:solidFill>
        </p:spPr>
        <p:txBody>
          <a:bodyPr wrap="square" lIns="0" tIns="0" rIns="0" bIns="0" rtlCol="0"/>
          <a:lstStyle/>
          <a:p>
            <a:endParaRPr sz="2142"/>
          </a:p>
        </p:txBody>
      </p:sp>
      <p:sp>
        <p:nvSpPr>
          <p:cNvPr id="19" name="object 19"/>
          <p:cNvSpPr/>
          <p:nvPr/>
        </p:nvSpPr>
        <p:spPr>
          <a:xfrm>
            <a:off x="1888593" y="6473909"/>
            <a:ext cx="389575" cy="1013185"/>
          </a:xfrm>
          <a:custGeom>
            <a:avLst/>
            <a:gdLst/>
            <a:ahLst/>
            <a:cxnLst/>
            <a:rect l="l" t="t" r="r" b="b"/>
            <a:pathLst>
              <a:path w="340360" h="885189">
                <a:moveTo>
                  <a:pt x="25793" y="368617"/>
                </a:moveTo>
                <a:lnTo>
                  <a:pt x="12052" y="368617"/>
                </a:lnTo>
                <a:lnTo>
                  <a:pt x="7696" y="498284"/>
                </a:lnTo>
                <a:lnTo>
                  <a:pt x="21208" y="505244"/>
                </a:lnTo>
                <a:lnTo>
                  <a:pt x="25793" y="368617"/>
                </a:lnTo>
                <a:close/>
              </a:path>
              <a:path w="340360" h="885189">
                <a:moveTo>
                  <a:pt x="316054" y="14414"/>
                </a:moveTo>
                <a:lnTo>
                  <a:pt x="37680" y="14414"/>
                </a:lnTo>
                <a:lnTo>
                  <a:pt x="325729" y="28638"/>
                </a:lnTo>
                <a:lnTo>
                  <a:pt x="311213" y="289814"/>
                </a:lnTo>
                <a:lnTo>
                  <a:pt x="289280" y="445058"/>
                </a:lnTo>
                <a:lnTo>
                  <a:pt x="303275" y="444119"/>
                </a:lnTo>
                <a:lnTo>
                  <a:pt x="324891" y="291160"/>
                </a:lnTo>
                <a:lnTo>
                  <a:pt x="340207" y="15608"/>
                </a:lnTo>
                <a:lnTo>
                  <a:pt x="316054" y="14414"/>
                </a:lnTo>
                <a:close/>
              </a:path>
              <a:path w="340360" h="885189">
                <a:moveTo>
                  <a:pt x="24422" y="0"/>
                </a:moveTo>
                <a:lnTo>
                  <a:pt x="17068" y="218948"/>
                </a:lnTo>
                <a:lnTo>
                  <a:pt x="26161" y="214198"/>
                </a:lnTo>
                <a:lnTo>
                  <a:pt x="30975" y="213880"/>
                </a:lnTo>
                <a:lnTo>
                  <a:pt x="37680" y="14414"/>
                </a:lnTo>
                <a:lnTo>
                  <a:pt x="316054" y="14414"/>
                </a:lnTo>
                <a:lnTo>
                  <a:pt x="309117" y="14071"/>
                </a:lnTo>
                <a:lnTo>
                  <a:pt x="30708" y="14071"/>
                </a:lnTo>
                <a:lnTo>
                  <a:pt x="31051" y="7213"/>
                </a:lnTo>
                <a:lnTo>
                  <a:pt x="170366" y="7213"/>
                </a:lnTo>
                <a:lnTo>
                  <a:pt x="24422" y="0"/>
                </a:lnTo>
                <a:close/>
              </a:path>
              <a:path w="340360" h="885189">
                <a:moveTo>
                  <a:pt x="170366" y="7213"/>
                </a:moveTo>
                <a:lnTo>
                  <a:pt x="31051" y="7213"/>
                </a:lnTo>
                <a:lnTo>
                  <a:pt x="30708" y="14071"/>
                </a:lnTo>
                <a:lnTo>
                  <a:pt x="309117" y="14071"/>
                </a:lnTo>
                <a:lnTo>
                  <a:pt x="170366" y="7213"/>
                </a:lnTo>
                <a:close/>
              </a:path>
              <a:path w="340360" h="885189">
                <a:moveTo>
                  <a:pt x="281292" y="599719"/>
                </a:moveTo>
                <a:lnTo>
                  <a:pt x="267423" y="599719"/>
                </a:lnTo>
                <a:lnTo>
                  <a:pt x="262864" y="632028"/>
                </a:lnTo>
                <a:lnTo>
                  <a:pt x="194335" y="884593"/>
                </a:lnTo>
                <a:lnTo>
                  <a:pt x="208572" y="884593"/>
                </a:lnTo>
                <a:lnTo>
                  <a:pt x="276339" y="634784"/>
                </a:lnTo>
                <a:lnTo>
                  <a:pt x="281292" y="599719"/>
                </a:lnTo>
                <a:close/>
              </a:path>
              <a:path w="340360" h="885189">
                <a:moveTo>
                  <a:pt x="16281" y="651903"/>
                </a:moveTo>
                <a:lnTo>
                  <a:pt x="2539" y="651903"/>
                </a:lnTo>
                <a:lnTo>
                  <a:pt x="0" y="727989"/>
                </a:lnTo>
                <a:lnTo>
                  <a:pt x="13969" y="720699"/>
                </a:lnTo>
                <a:lnTo>
                  <a:pt x="16281" y="651903"/>
                </a:lnTo>
                <a:close/>
              </a:path>
            </a:pathLst>
          </a:custGeom>
          <a:solidFill>
            <a:srgbClr val="8EC696"/>
          </a:solidFill>
        </p:spPr>
        <p:txBody>
          <a:bodyPr wrap="square" lIns="0" tIns="0" rIns="0" bIns="0" rtlCol="0"/>
          <a:lstStyle/>
          <a:p>
            <a:endParaRPr sz="2142"/>
          </a:p>
        </p:txBody>
      </p:sp>
      <p:sp>
        <p:nvSpPr>
          <p:cNvPr id="20" name="object 20"/>
          <p:cNvSpPr/>
          <p:nvPr/>
        </p:nvSpPr>
        <p:spPr>
          <a:xfrm>
            <a:off x="1565887" y="6201099"/>
            <a:ext cx="264300" cy="148547"/>
          </a:xfrm>
          <a:prstGeom prst="rect">
            <a:avLst/>
          </a:prstGeom>
          <a:blipFill>
            <a:blip r:embed="rId3" cstate="print"/>
            <a:stretch>
              <a:fillRect/>
            </a:stretch>
          </a:blipFill>
        </p:spPr>
        <p:txBody>
          <a:bodyPr wrap="square" lIns="0" tIns="0" rIns="0" bIns="0" rtlCol="0"/>
          <a:lstStyle/>
          <a:p>
            <a:endParaRPr sz="2142"/>
          </a:p>
        </p:txBody>
      </p:sp>
      <p:sp>
        <p:nvSpPr>
          <p:cNvPr id="21" name="object 21"/>
          <p:cNvSpPr/>
          <p:nvPr/>
        </p:nvSpPr>
        <p:spPr>
          <a:xfrm>
            <a:off x="1" y="6084840"/>
            <a:ext cx="1447096" cy="1402033"/>
          </a:xfrm>
          <a:custGeom>
            <a:avLst/>
            <a:gdLst/>
            <a:ahLst/>
            <a:cxnLst/>
            <a:rect l="l" t="t" r="r" b="b"/>
            <a:pathLst>
              <a:path w="1264285" h="1224914">
                <a:moveTo>
                  <a:pt x="1263834" y="224472"/>
                </a:moveTo>
                <a:lnTo>
                  <a:pt x="714514" y="224472"/>
                </a:lnTo>
                <a:lnTo>
                  <a:pt x="957351" y="259168"/>
                </a:lnTo>
                <a:lnTo>
                  <a:pt x="957351" y="876579"/>
                </a:lnTo>
                <a:lnTo>
                  <a:pt x="375996" y="1224508"/>
                </a:lnTo>
                <a:lnTo>
                  <a:pt x="426186" y="1224508"/>
                </a:lnTo>
                <a:lnTo>
                  <a:pt x="598106" y="1115555"/>
                </a:lnTo>
                <a:lnTo>
                  <a:pt x="1247567" y="1115555"/>
                </a:lnTo>
                <a:lnTo>
                  <a:pt x="1260436" y="675017"/>
                </a:lnTo>
                <a:lnTo>
                  <a:pt x="1262320" y="425259"/>
                </a:lnTo>
                <a:lnTo>
                  <a:pt x="1022108" y="425259"/>
                </a:lnTo>
                <a:lnTo>
                  <a:pt x="984643" y="385610"/>
                </a:lnTo>
                <a:lnTo>
                  <a:pt x="980401" y="321919"/>
                </a:lnTo>
                <a:lnTo>
                  <a:pt x="1003935" y="270611"/>
                </a:lnTo>
                <a:lnTo>
                  <a:pt x="1052931" y="245046"/>
                </a:lnTo>
                <a:lnTo>
                  <a:pt x="1086040" y="242836"/>
                </a:lnTo>
                <a:lnTo>
                  <a:pt x="1263696" y="242836"/>
                </a:lnTo>
                <a:lnTo>
                  <a:pt x="1263834" y="224472"/>
                </a:lnTo>
                <a:close/>
              </a:path>
              <a:path w="1264285" h="1224914">
                <a:moveTo>
                  <a:pt x="1247567" y="1115555"/>
                </a:moveTo>
                <a:lnTo>
                  <a:pt x="1002855" y="1115555"/>
                </a:lnTo>
                <a:lnTo>
                  <a:pt x="991133" y="1224508"/>
                </a:lnTo>
                <a:lnTo>
                  <a:pt x="1244384" y="1224508"/>
                </a:lnTo>
                <a:lnTo>
                  <a:pt x="1247567" y="1115555"/>
                </a:lnTo>
                <a:close/>
              </a:path>
              <a:path w="1264285" h="1224914">
                <a:moveTo>
                  <a:pt x="145542" y="252158"/>
                </a:moveTo>
                <a:lnTo>
                  <a:pt x="126707" y="258318"/>
                </a:lnTo>
                <a:lnTo>
                  <a:pt x="143814" y="305333"/>
                </a:lnTo>
                <a:lnTo>
                  <a:pt x="143814" y="350710"/>
                </a:lnTo>
                <a:lnTo>
                  <a:pt x="119761" y="379107"/>
                </a:lnTo>
                <a:lnTo>
                  <a:pt x="79540" y="406615"/>
                </a:lnTo>
                <a:lnTo>
                  <a:pt x="0" y="406615"/>
                </a:lnTo>
                <a:lnTo>
                  <a:pt x="0" y="580009"/>
                </a:lnTo>
                <a:lnTo>
                  <a:pt x="453338" y="354431"/>
                </a:lnTo>
                <a:lnTo>
                  <a:pt x="187172" y="354431"/>
                </a:lnTo>
                <a:lnTo>
                  <a:pt x="149707" y="314794"/>
                </a:lnTo>
                <a:lnTo>
                  <a:pt x="145542" y="252158"/>
                </a:lnTo>
                <a:close/>
              </a:path>
              <a:path w="1264285" h="1224914">
                <a:moveTo>
                  <a:pt x="1263696" y="242836"/>
                </a:moveTo>
                <a:lnTo>
                  <a:pt x="1086040" y="242836"/>
                </a:lnTo>
                <a:lnTo>
                  <a:pt x="1151636" y="276682"/>
                </a:lnTo>
                <a:lnTo>
                  <a:pt x="1168857" y="323977"/>
                </a:lnTo>
                <a:lnTo>
                  <a:pt x="1168857" y="369341"/>
                </a:lnTo>
                <a:lnTo>
                  <a:pt x="1144790" y="397751"/>
                </a:lnTo>
                <a:lnTo>
                  <a:pt x="1104582" y="425259"/>
                </a:lnTo>
                <a:lnTo>
                  <a:pt x="1262320" y="425259"/>
                </a:lnTo>
                <a:lnTo>
                  <a:pt x="1263696" y="242836"/>
                </a:lnTo>
                <a:close/>
              </a:path>
              <a:path w="1264285" h="1224914">
                <a:moveTo>
                  <a:pt x="1046581" y="0"/>
                </a:moveTo>
                <a:lnTo>
                  <a:pt x="858723" y="18415"/>
                </a:lnTo>
                <a:lnTo>
                  <a:pt x="305079" y="199872"/>
                </a:lnTo>
                <a:lnTo>
                  <a:pt x="316699" y="205867"/>
                </a:lnTo>
                <a:lnTo>
                  <a:pt x="333908" y="253149"/>
                </a:lnTo>
                <a:lnTo>
                  <a:pt x="333908" y="298513"/>
                </a:lnTo>
                <a:lnTo>
                  <a:pt x="309867" y="326936"/>
                </a:lnTo>
                <a:lnTo>
                  <a:pt x="269646" y="354431"/>
                </a:lnTo>
                <a:lnTo>
                  <a:pt x="453338" y="354431"/>
                </a:lnTo>
                <a:lnTo>
                  <a:pt x="714514" y="224472"/>
                </a:lnTo>
                <a:lnTo>
                  <a:pt x="1263834" y="224472"/>
                </a:lnTo>
                <a:lnTo>
                  <a:pt x="1264158" y="181584"/>
                </a:lnTo>
                <a:lnTo>
                  <a:pt x="1162367" y="39814"/>
                </a:lnTo>
                <a:lnTo>
                  <a:pt x="1046581" y="0"/>
                </a:lnTo>
                <a:close/>
              </a:path>
            </a:pathLst>
          </a:custGeom>
          <a:solidFill>
            <a:srgbClr val="72BA81"/>
          </a:solidFill>
        </p:spPr>
        <p:txBody>
          <a:bodyPr wrap="square" lIns="0" tIns="0" rIns="0" bIns="0" rtlCol="0"/>
          <a:lstStyle/>
          <a:p>
            <a:endParaRPr sz="2142"/>
          </a:p>
        </p:txBody>
      </p:sp>
      <p:sp>
        <p:nvSpPr>
          <p:cNvPr id="22" name="object 22"/>
          <p:cNvSpPr/>
          <p:nvPr/>
        </p:nvSpPr>
        <p:spPr>
          <a:xfrm>
            <a:off x="4637537" y="4234796"/>
            <a:ext cx="273284" cy="297269"/>
          </a:xfrm>
          <a:custGeom>
            <a:avLst/>
            <a:gdLst/>
            <a:ahLst/>
            <a:cxnLst/>
            <a:rect l="l" t="t" r="r" b="b"/>
            <a:pathLst>
              <a:path w="238760" h="259714">
                <a:moveTo>
                  <a:pt x="105829" y="0"/>
                </a:moveTo>
                <a:lnTo>
                  <a:pt x="0" y="23152"/>
                </a:lnTo>
                <a:lnTo>
                  <a:pt x="7620" y="96050"/>
                </a:lnTo>
                <a:lnTo>
                  <a:pt x="46126" y="119976"/>
                </a:lnTo>
                <a:lnTo>
                  <a:pt x="51841" y="161645"/>
                </a:lnTo>
                <a:lnTo>
                  <a:pt x="34264" y="186893"/>
                </a:lnTo>
                <a:lnTo>
                  <a:pt x="17678" y="192392"/>
                </a:lnTo>
                <a:lnTo>
                  <a:pt x="24663" y="259181"/>
                </a:lnTo>
                <a:lnTo>
                  <a:pt x="238137" y="213690"/>
                </a:lnTo>
                <a:lnTo>
                  <a:pt x="214058" y="69138"/>
                </a:lnTo>
                <a:lnTo>
                  <a:pt x="113093" y="65405"/>
                </a:lnTo>
                <a:lnTo>
                  <a:pt x="105829" y="0"/>
                </a:lnTo>
                <a:close/>
              </a:path>
            </a:pathLst>
          </a:custGeom>
          <a:solidFill>
            <a:srgbClr val="72BA81"/>
          </a:solidFill>
        </p:spPr>
        <p:txBody>
          <a:bodyPr wrap="square" lIns="0" tIns="0" rIns="0" bIns="0" rtlCol="0"/>
          <a:lstStyle/>
          <a:p>
            <a:endParaRPr sz="2142"/>
          </a:p>
        </p:txBody>
      </p:sp>
      <p:sp>
        <p:nvSpPr>
          <p:cNvPr id="23" name="object 23"/>
          <p:cNvSpPr/>
          <p:nvPr/>
        </p:nvSpPr>
        <p:spPr>
          <a:xfrm>
            <a:off x="4620443" y="4215710"/>
            <a:ext cx="308171" cy="335063"/>
          </a:xfrm>
          <a:custGeom>
            <a:avLst/>
            <a:gdLst/>
            <a:ahLst/>
            <a:cxnLst/>
            <a:rect l="l" t="t" r="r" b="b"/>
            <a:pathLst>
              <a:path w="269239" h="292735">
                <a:moveTo>
                  <a:pt x="32613" y="209067"/>
                </a:moveTo>
                <a:lnTo>
                  <a:pt x="19265" y="213486"/>
                </a:lnTo>
                <a:lnTo>
                  <a:pt x="27520" y="292480"/>
                </a:lnTo>
                <a:lnTo>
                  <a:pt x="105518" y="275856"/>
                </a:lnTo>
                <a:lnTo>
                  <a:pt x="39598" y="275856"/>
                </a:lnTo>
                <a:lnTo>
                  <a:pt x="32613" y="209067"/>
                </a:lnTo>
                <a:close/>
              </a:path>
              <a:path w="269239" h="292735">
                <a:moveTo>
                  <a:pt x="134580" y="16675"/>
                </a:moveTo>
                <a:lnTo>
                  <a:pt x="120764" y="16675"/>
                </a:lnTo>
                <a:lnTo>
                  <a:pt x="128028" y="82080"/>
                </a:lnTo>
                <a:lnTo>
                  <a:pt x="228993" y="85813"/>
                </a:lnTo>
                <a:lnTo>
                  <a:pt x="253072" y="230365"/>
                </a:lnTo>
                <a:lnTo>
                  <a:pt x="39598" y="275856"/>
                </a:lnTo>
                <a:lnTo>
                  <a:pt x="105518" y="275856"/>
                </a:lnTo>
                <a:lnTo>
                  <a:pt x="268782" y="241058"/>
                </a:lnTo>
                <a:lnTo>
                  <a:pt x="240690" y="72504"/>
                </a:lnTo>
                <a:lnTo>
                  <a:pt x="140373" y="68795"/>
                </a:lnTo>
                <a:lnTo>
                  <a:pt x="134580" y="16675"/>
                </a:lnTo>
                <a:close/>
              </a:path>
              <a:path w="269239" h="292735">
                <a:moveTo>
                  <a:pt x="22208" y="109410"/>
                </a:moveTo>
                <a:lnTo>
                  <a:pt x="17221" y="109410"/>
                </a:lnTo>
                <a:lnTo>
                  <a:pt x="22555" y="112725"/>
                </a:lnTo>
                <a:lnTo>
                  <a:pt x="22208" y="109410"/>
                </a:lnTo>
                <a:close/>
              </a:path>
              <a:path w="269239" h="292735">
                <a:moveTo>
                  <a:pt x="39607" y="34429"/>
                </a:moveTo>
                <a:lnTo>
                  <a:pt x="7467" y="34429"/>
                </a:lnTo>
                <a:lnTo>
                  <a:pt x="635" y="35140"/>
                </a:lnTo>
                <a:lnTo>
                  <a:pt x="8432" y="109791"/>
                </a:lnTo>
                <a:lnTo>
                  <a:pt x="17221" y="109410"/>
                </a:lnTo>
                <a:lnTo>
                  <a:pt x="22208" y="109410"/>
                </a:lnTo>
                <a:lnTo>
                  <a:pt x="14935" y="39827"/>
                </a:lnTo>
                <a:lnTo>
                  <a:pt x="39607" y="34429"/>
                </a:lnTo>
                <a:close/>
              </a:path>
              <a:path w="269239" h="292735">
                <a:moveTo>
                  <a:pt x="132727" y="0"/>
                </a:moveTo>
                <a:lnTo>
                  <a:pt x="0" y="29032"/>
                </a:lnTo>
                <a:lnTo>
                  <a:pt x="635" y="35140"/>
                </a:lnTo>
                <a:lnTo>
                  <a:pt x="7467" y="34429"/>
                </a:lnTo>
                <a:lnTo>
                  <a:pt x="39607" y="34429"/>
                </a:lnTo>
                <a:lnTo>
                  <a:pt x="120764" y="16675"/>
                </a:lnTo>
                <a:lnTo>
                  <a:pt x="134580" y="16675"/>
                </a:lnTo>
                <a:lnTo>
                  <a:pt x="132727" y="0"/>
                </a:lnTo>
                <a:close/>
              </a:path>
            </a:pathLst>
          </a:custGeom>
          <a:solidFill>
            <a:srgbClr val="8EC696"/>
          </a:solidFill>
        </p:spPr>
        <p:txBody>
          <a:bodyPr wrap="square" lIns="0" tIns="0" rIns="0" bIns="0" rtlCol="0"/>
          <a:lstStyle/>
          <a:p>
            <a:endParaRPr sz="2142"/>
          </a:p>
        </p:txBody>
      </p:sp>
      <p:sp>
        <p:nvSpPr>
          <p:cNvPr id="24" name="object 24"/>
          <p:cNvSpPr/>
          <p:nvPr/>
        </p:nvSpPr>
        <p:spPr>
          <a:xfrm>
            <a:off x="2717501" y="7035197"/>
            <a:ext cx="324888" cy="356141"/>
          </a:xfrm>
          <a:custGeom>
            <a:avLst/>
            <a:gdLst/>
            <a:ahLst/>
            <a:cxnLst/>
            <a:rect l="l" t="t" r="r" b="b"/>
            <a:pathLst>
              <a:path w="283844" h="311150">
                <a:moveTo>
                  <a:pt x="226060" y="0"/>
                </a:moveTo>
                <a:lnTo>
                  <a:pt x="127660" y="8216"/>
                </a:lnTo>
                <a:lnTo>
                  <a:pt x="29476" y="22237"/>
                </a:lnTo>
                <a:lnTo>
                  <a:pt x="21513" y="97358"/>
                </a:lnTo>
                <a:lnTo>
                  <a:pt x="0" y="226377"/>
                </a:lnTo>
                <a:lnTo>
                  <a:pt x="171958" y="310730"/>
                </a:lnTo>
                <a:lnTo>
                  <a:pt x="248373" y="281622"/>
                </a:lnTo>
                <a:lnTo>
                  <a:pt x="283273" y="278980"/>
                </a:lnTo>
                <a:lnTo>
                  <a:pt x="161683" y="143078"/>
                </a:lnTo>
                <a:lnTo>
                  <a:pt x="226060" y="0"/>
                </a:lnTo>
                <a:close/>
              </a:path>
            </a:pathLst>
          </a:custGeom>
          <a:solidFill>
            <a:srgbClr val="72BA81"/>
          </a:solidFill>
        </p:spPr>
        <p:txBody>
          <a:bodyPr wrap="square" lIns="0" tIns="0" rIns="0" bIns="0" rtlCol="0"/>
          <a:lstStyle/>
          <a:p>
            <a:endParaRPr sz="2142"/>
          </a:p>
        </p:txBody>
      </p:sp>
      <p:sp>
        <p:nvSpPr>
          <p:cNvPr id="25" name="object 25"/>
          <p:cNvSpPr/>
          <p:nvPr/>
        </p:nvSpPr>
        <p:spPr>
          <a:xfrm>
            <a:off x="2714797" y="7018798"/>
            <a:ext cx="340151" cy="389575"/>
          </a:xfrm>
          <a:custGeom>
            <a:avLst/>
            <a:gdLst/>
            <a:ahLst/>
            <a:cxnLst/>
            <a:rect l="l" t="t" r="r" b="b"/>
            <a:pathLst>
              <a:path w="297180" h="340360">
                <a:moveTo>
                  <a:pt x="234861" y="0"/>
                </a:moveTo>
                <a:lnTo>
                  <a:pt x="128460" y="8890"/>
                </a:lnTo>
                <a:lnTo>
                  <a:pt x="33324" y="22479"/>
                </a:lnTo>
                <a:lnTo>
                  <a:pt x="31826" y="36563"/>
                </a:lnTo>
                <a:lnTo>
                  <a:pt x="130009" y="22542"/>
                </a:lnTo>
                <a:lnTo>
                  <a:pt x="228409" y="14325"/>
                </a:lnTo>
                <a:lnTo>
                  <a:pt x="234861" y="0"/>
                </a:lnTo>
                <a:close/>
              </a:path>
              <a:path w="297180" h="340360">
                <a:moveTo>
                  <a:pt x="2362" y="240703"/>
                </a:moveTo>
                <a:lnTo>
                  <a:pt x="0" y="254850"/>
                </a:lnTo>
                <a:lnTo>
                  <a:pt x="173621" y="340017"/>
                </a:lnTo>
                <a:lnTo>
                  <a:pt x="212890" y="325056"/>
                </a:lnTo>
                <a:lnTo>
                  <a:pt x="174307" y="325056"/>
                </a:lnTo>
                <a:lnTo>
                  <a:pt x="2362" y="240703"/>
                </a:lnTo>
                <a:close/>
              </a:path>
              <a:path w="297180" h="340360">
                <a:moveTo>
                  <a:pt x="285622" y="293306"/>
                </a:moveTo>
                <a:lnTo>
                  <a:pt x="250723" y="295948"/>
                </a:lnTo>
                <a:lnTo>
                  <a:pt x="174307" y="325056"/>
                </a:lnTo>
                <a:lnTo>
                  <a:pt x="212890" y="325056"/>
                </a:lnTo>
                <a:lnTo>
                  <a:pt x="253758" y="309486"/>
                </a:lnTo>
                <a:lnTo>
                  <a:pt x="297167" y="306197"/>
                </a:lnTo>
                <a:lnTo>
                  <a:pt x="285622" y="293306"/>
                </a:lnTo>
                <a:close/>
              </a:path>
            </a:pathLst>
          </a:custGeom>
          <a:solidFill>
            <a:srgbClr val="8EC696"/>
          </a:solidFill>
        </p:spPr>
        <p:txBody>
          <a:bodyPr wrap="square" lIns="0" tIns="0" rIns="0" bIns="0" rtlCol="0"/>
          <a:lstStyle/>
          <a:p>
            <a:endParaRPr sz="2142"/>
          </a:p>
        </p:txBody>
      </p:sp>
      <p:sp>
        <p:nvSpPr>
          <p:cNvPr id="26" name="object 26"/>
          <p:cNvSpPr/>
          <p:nvPr/>
        </p:nvSpPr>
        <p:spPr>
          <a:xfrm>
            <a:off x="2966306" y="7426230"/>
            <a:ext cx="85038" cy="60326"/>
          </a:xfrm>
          <a:custGeom>
            <a:avLst/>
            <a:gdLst/>
            <a:ahLst/>
            <a:cxnLst/>
            <a:rect l="l" t="t" r="r" b="b"/>
            <a:pathLst>
              <a:path w="74294" h="52704">
                <a:moveTo>
                  <a:pt x="74066" y="0"/>
                </a:moveTo>
                <a:lnTo>
                  <a:pt x="22161" y="1917"/>
                </a:lnTo>
                <a:lnTo>
                  <a:pt x="0" y="52577"/>
                </a:lnTo>
                <a:lnTo>
                  <a:pt x="40411" y="52577"/>
                </a:lnTo>
                <a:lnTo>
                  <a:pt x="74066" y="0"/>
                </a:lnTo>
                <a:close/>
              </a:path>
            </a:pathLst>
          </a:custGeom>
          <a:solidFill>
            <a:srgbClr val="72BA81"/>
          </a:solidFill>
        </p:spPr>
        <p:txBody>
          <a:bodyPr wrap="square" lIns="0" tIns="0" rIns="0" bIns="0" rtlCol="0"/>
          <a:lstStyle/>
          <a:p>
            <a:endParaRPr sz="2142"/>
          </a:p>
        </p:txBody>
      </p:sp>
      <p:sp>
        <p:nvSpPr>
          <p:cNvPr id="27" name="object 27"/>
          <p:cNvSpPr/>
          <p:nvPr/>
        </p:nvSpPr>
        <p:spPr>
          <a:xfrm>
            <a:off x="2681684" y="7410114"/>
            <a:ext cx="380126" cy="76316"/>
          </a:xfrm>
          <a:custGeom>
            <a:avLst/>
            <a:gdLst/>
            <a:ahLst/>
            <a:cxnLst/>
            <a:rect l="l" t="t" r="r" b="b"/>
            <a:pathLst>
              <a:path w="332105" h="66675">
                <a:moveTo>
                  <a:pt x="331723" y="0"/>
                </a:moveTo>
                <a:lnTo>
                  <a:pt x="261696" y="2590"/>
                </a:lnTo>
                <a:lnTo>
                  <a:pt x="233667" y="66649"/>
                </a:lnTo>
                <a:lnTo>
                  <a:pt x="248653" y="66649"/>
                </a:lnTo>
                <a:lnTo>
                  <a:pt x="270814" y="16001"/>
                </a:lnTo>
                <a:lnTo>
                  <a:pt x="322719" y="14071"/>
                </a:lnTo>
                <a:lnTo>
                  <a:pt x="331723" y="0"/>
                </a:lnTo>
                <a:close/>
              </a:path>
              <a:path w="332105" h="66675">
                <a:moveTo>
                  <a:pt x="711" y="64173"/>
                </a:moveTo>
                <a:lnTo>
                  <a:pt x="0" y="66649"/>
                </a:lnTo>
                <a:lnTo>
                  <a:pt x="6184" y="66649"/>
                </a:lnTo>
                <a:lnTo>
                  <a:pt x="1841" y="64287"/>
                </a:lnTo>
                <a:lnTo>
                  <a:pt x="711" y="64173"/>
                </a:lnTo>
                <a:close/>
              </a:path>
            </a:pathLst>
          </a:custGeom>
          <a:solidFill>
            <a:srgbClr val="8EC696"/>
          </a:solidFill>
        </p:spPr>
        <p:txBody>
          <a:bodyPr wrap="square" lIns="0" tIns="0" rIns="0" bIns="0" rtlCol="0"/>
          <a:lstStyle/>
          <a:p>
            <a:endParaRPr sz="2142"/>
          </a:p>
        </p:txBody>
      </p:sp>
      <p:sp>
        <p:nvSpPr>
          <p:cNvPr id="28" name="object 28"/>
          <p:cNvSpPr/>
          <p:nvPr/>
        </p:nvSpPr>
        <p:spPr>
          <a:xfrm>
            <a:off x="3485894" y="2728668"/>
            <a:ext cx="772608" cy="4757754"/>
          </a:xfrm>
          <a:custGeom>
            <a:avLst/>
            <a:gdLst/>
            <a:ahLst/>
            <a:cxnLst/>
            <a:rect l="l" t="t" r="r" b="b"/>
            <a:pathLst>
              <a:path w="675004" h="4156710">
                <a:moveTo>
                  <a:pt x="533361" y="3103156"/>
                </a:moveTo>
                <a:lnTo>
                  <a:pt x="428294" y="3103156"/>
                </a:lnTo>
                <a:lnTo>
                  <a:pt x="498462" y="3115906"/>
                </a:lnTo>
                <a:lnTo>
                  <a:pt x="532650" y="3135439"/>
                </a:lnTo>
                <a:lnTo>
                  <a:pt x="533361" y="3118891"/>
                </a:lnTo>
                <a:lnTo>
                  <a:pt x="533361" y="3103156"/>
                </a:lnTo>
                <a:close/>
              </a:path>
              <a:path w="675004" h="4156710">
                <a:moveTo>
                  <a:pt x="533361" y="2854680"/>
                </a:moveTo>
                <a:lnTo>
                  <a:pt x="457834" y="2854680"/>
                </a:lnTo>
                <a:lnTo>
                  <a:pt x="453872" y="3000933"/>
                </a:lnTo>
                <a:lnTo>
                  <a:pt x="420141" y="3104959"/>
                </a:lnTo>
                <a:lnTo>
                  <a:pt x="428294" y="3103156"/>
                </a:lnTo>
                <a:lnTo>
                  <a:pt x="533361" y="3103156"/>
                </a:lnTo>
                <a:lnTo>
                  <a:pt x="533361" y="2854680"/>
                </a:lnTo>
                <a:close/>
              </a:path>
              <a:path w="675004" h="4156710">
                <a:moveTo>
                  <a:pt x="387077" y="729881"/>
                </a:moveTo>
                <a:lnTo>
                  <a:pt x="318719" y="729881"/>
                </a:lnTo>
                <a:lnTo>
                  <a:pt x="412699" y="788631"/>
                </a:lnTo>
                <a:lnTo>
                  <a:pt x="416661" y="817613"/>
                </a:lnTo>
                <a:lnTo>
                  <a:pt x="459054" y="832180"/>
                </a:lnTo>
                <a:lnTo>
                  <a:pt x="521004" y="932840"/>
                </a:lnTo>
                <a:lnTo>
                  <a:pt x="521004" y="1092060"/>
                </a:lnTo>
                <a:lnTo>
                  <a:pt x="472198" y="1321066"/>
                </a:lnTo>
                <a:lnTo>
                  <a:pt x="435305" y="1391170"/>
                </a:lnTo>
                <a:lnTo>
                  <a:pt x="436422" y="1448219"/>
                </a:lnTo>
                <a:lnTo>
                  <a:pt x="460527" y="1463294"/>
                </a:lnTo>
                <a:lnTo>
                  <a:pt x="472503" y="1551127"/>
                </a:lnTo>
                <a:lnTo>
                  <a:pt x="445858" y="1589608"/>
                </a:lnTo>
                <a:lnTo>
                  <a:pt x="505904" y="1692998"/>
                </a:lnTo>
                <a:lnTo>
                  <a:pt x="517474" y="1804835"/>
                </a:lnTo>
                <a:lnTo>
                  <a:pt x="485165" y="1858683"/>
                </a:lnTo>
                <a:lnTo>
                  <a:pt x="468909" y="2169007"/>
                </a:lnTo>
                <a:lnTo>
                  <a:pt x="480237" y="2180983"/>
                </a:lnTo>
                <a:lnTo>
                  <a:pt x="461378" y="2395969"/>
                </a:lnTo>
                <a:lnTo>
                  <a:pt x="476465" y="2599575"/>
                </a:lnTo>
                <a:lnTo>
                  <a:pt x="453758" y="2625305"/>
                </a:lnTo>
                <a:lnTo>
                  <a:pt x="461390" y="2836545"/>
                </a:lnTo>
                <a:lnTo>
                  <a:pt x="456488" y="2854731"/>
                </a:lnTo>
                <a:lnTo>
                  <a:pt x="457834" y="2854680"/>
                </a:lnTo>
                <a:lnTo>
                  <a:pt x="533361" y="2854680"/>
                </a:lnTo>
                <a:lnTo>
                  <a:pt x="533361" y="2831960"/>
                </a:lnTo>
                <a:lnTo>
                  <a:pt x="544601" y="2205977"/>
                </a:lnTo>
                <a:lnTo>
                  <a:pt x="572731" y="2185885"/>
                </a:lnTo>
                <a:lnTo>
                  <a:pt x="630783" y="2113318"/>
                </a:lnTo>
                <a:lnTo>
                  <a:pt x="674687" y="1919389"/>
                </a:lnTo>
                <a:lnTo>
                  <a:pt x="604939" y="1746872"/>
                </a:lnTo>
                <a:lnTo>
                  <a:pt x="511047" y="1607896"/>
                </a:lnTo>
                <a:lnTo>
                  <a:pt x="507212" y="1465935"/>
                </a:lnTo>
                <a:lnTo>
                  <a:pt x="537197" y="1417218"/>
                </a:lnTo>
                <a:lnTo>
                  <a:pt x="566788" y="914095"/>
                </a:lnTo>
                <a:lnTo>
                  <a:pt x="501599" y="801789"/>
                </a:lnTo>
                <a:lnTo>
                  <a:pt x="387077" y="729881"/>
                </a:lnTo>
                <a:close/>
              </a:path>
              <a:path w="675004" h="4156710">
                <a:moveTo>
                  <a:pt x="150596" y="625348"/>
                </a:moveTo>
                <a:lnTo>
                  <a:pt x="149313" y="656234"/>
                </a:lnTo>
                <a:lnTo>
                  <a:pt x="294195" y="675373"/>
                </a:lnTo>
                <a:lnTo>
                  <a:pt x="289128" y="731177"/>
                </a:lnTo>
                <a:lnTo>
                  <a:pt x="318719" y="729881"/>
                </a:lnTo>
                <a:lnTo>
                  <a:pt x="387077" y="729881"/>
                </a:lnTo>
                <a:lnTo>
                  <a:pt x="339788" y="700189"/>
                </a:lnTo>
                <a:lnTo>
                  <a:pt x="335364" y="636790"/>
                </a:lnTo>
                <a:lnTo>
                  <a:pt x="240220" y="636790"/>
                </a:lnTo>
                <a:lnTo>
                  <a:pt x="150596" y="625348"/>
                </a:lnTo>
                <a:close/>
              </a:path>
              <a:path w="675004" h="4156710">
                <a:moveTo>
                  <a:pt x="150418" y="511073"/>
                </a:moveTo>
                <a:lnTo>
                  <a:pt x="150647" y="522630"/>
                </a:lnTo>
                <a:lnTo>
                  <a:pt x="257467" y="537591"/>
                </a:lnTo>
                <a:lnTo>
                  <a:pt x="240220" y="636790"/>
                </a:lnTo>
                <a:lnTo>
                  <a:pt x="335364" y="636790"/>
                </a:lnTo>
                <a:lnTo>
                  <a:pt x="328333" y="536041"/>
                </a:lnTo>
                <a:lnTo>
                  <a:pt x="328811" y="525043"/>
                </a:lnTo>
                <a:lnTo>
                  <a:pt x="259486" y="525043"/>
                </a:lnTo>
                <a:lnTo>
                  <a:pt x="150418" y="511073"/>
                </a:lnTo>
                <a:close/>
              </a:path>
              <a:path w="675004" h="4156710">
                <a:moveTo>
                  <a:pt x="263740" y="0"/>
                </a:moveTo>
                <a:lnTo>
                  <a:pt x="213982" y="34036"/>
                </a:lnTo>
                <a:lnTo>
                  <a:pt x="204114" y="34036"/>
                </a:lnTo>
                <a:lnTo>
                  <a:pt x="234124" y="109067"/>
                </a:lnTo>
                <a:lnTo>
                  <a:pt x="191147" y="226288"/>
                </a:lnTo>
                <a:lnTo>
                  <a:pt x="145237" y="243840"/>
                </a:lnTo>
                <a:lnTo>
                  <a:pt x="146367" y="301663"/>
                </a:lnTo>
                <a:lnTo>
                  <a:pt x="275462" y="325310"/>
                </a:lnTo>
                <a:lnTo>
                  <a:pt x="259486" y="525043"/>
                </a:lnTo>
                <a:lnTo>
                  <a:pt x="328811" y="525043"/>
                </a:lnTo>
                <a:lnTo>
                  <a:pt x="338388" y="304927"/>
                </a:lnTo>
                <a:lnTo>
                  <a:pt x="297357" y="304927"/>
                </a:lnTo>
                <a:lnTo>
                  <a:pt x="200494" y="296113"/>
                </a:lnTo>
                <a:lnTo>
                  <a:pt x="217754" y="192582"/>
                </a:lnTo>
                <a:lnTo>
                  <a:pt x="342529" y="192582"/>
                </a:lnTo>
                <a:lnTo>
                  <a:pt x="263740" y="0"/>
                </a:lnTo>
                <a:close/>
              </a:path>
              <a:path w="675004" h="4156710">
                <a:moveTo>
                  <a:pt x="342529" y="192582"/>
                </a:moveTo>
                <a:lnTo>
                  <a:pt x="217754" y="192582"/>
                </a:lnTo>
                <a:lnTo>
                  <a:pt x="297357" y="205854"/>
                </a:lnTo>
                <a:lnTo>
                  <a:pt x="297357" y="304927"/>
                </a:lnTo>
                <a:lnTo>
                  <a:pt x="338388" y="304927"/>
                </a:lnTo>
                <a:lnTo>
                  <a:pt x="343204" y="194233"/>
                </a:lnTo>
                <a:lnTo>
                  <a:pt x="342529" y="192582"/>
                </a:lnTo>
                <a:close/>
              </a:path>
              <a:path w="675004" h="4156710">
                <a:moveTo>
                  <a:pt x="39789" y="4096969"/>
                </a:moveTo>
                <a:lnTo>
                  <a:pt x="9385" y="4136466"/>
                </a:lnTo>
                <a:lnTo>
                  <a:pt x="0" y="4156697"/>
                </a:lnTo>
                <a:lnTo>
                  <a:pt x="128117" y="4156697"/>
                </a:lnTo>
                <a:lnTo>
                  <a:pt x="163410" y="4115943"/>
                </a:lnTo>
                <a:lnTo>
                  <a:pt x="203627" y="4100068"/>
                </a:lnTo>
                <a:lnTo>
                  <a:pt x="44081" y="4100068"/>
                </a:lnTo>
                <a:lnTo>
                  <a:pt x="39789" y="4096969"/>
                </a:lnTo>
                <a:close/>
              </a:path>
              <a:path w="675004" h="4156710">
                <a:moveTo>
                  <a:pt x="516496" y="3515067"/>
                </a:moveTo>
                <a:lnTo>
                  <a:pt x="417017" y="3530142"/>
                </a:lnTo>
                <a:lnTo>
                  <a:pt x="431545" y="3625430"/>
                </a:lnTo>
                <a:lnTo>
                  <a:pt x="431545" y="3837813"/>
                </a:lnTo>
                <a:lnTo>
                  <a:pt x="339356" y="3918483"/>
                </a:lnTo>
                <a:lnTo>
                  <a:pt x="163614" y="4030662"/>
                </a:lnTo>
                <a:lnTo>
                  <a:pt x="44081" y="4100068"/>
                </a:lnTo>
                <a:lnTo>
                  <a:pt x="203627" y="4100068"/>
                </a:lnTo>
                <a:lnTo>
                  <a:pt x="448563" y="4003382"/>
                </a:lnTo>
                <a:lnTo>
                  <a:pt x="496303" y="3989730"/>
                </a:lnTo>
                <a:lnTo>
                  <a:pt x="516496" y="3515067"/>
                </a:lnTo>
                <a:close/>
              </a:path>
            </a:pathLst>
          </a:custGeom>
          <a:solidFill>
            <a:srgbClr val="72BA81"/>
          </a:solidFill>
        </p:spPr>
        <p:txBody>
          <a:bodyPr wrap="square" lIns="0" tIns="0" rIns="0" bIns="0" rtlCol="0"/>
          <a:lstStyle/>
          <a:p>
            <a:endParaRPr sz="2142"/>
          </a:p>
        </p:txBody>
      </p:sp>
      <p:sp>
        <p:nvSpPr>
          <p:cNvPr id="29" name="object 29"/>
          <p:cNvSpPr/>
          <p:nvPr/>
        </p:nvSpPr>
        <p:spPr>
          <a:xfrm>
            <a:off x="3468567" y="2719583"/>
            <a:ext cx="806042" cy="4767203"/>
          </a:xfrm>
          <a:custGeom>
            <a:avLst/>
            <a:gdLst/>
            <a:ahLst/>
            <a:cxnLst/>
            <a:rect l="l" t="t" r="r" b="b"/>
            <a:pathLst>
              <a:path w="704214" h="4164965">
                <a:moveTo>
                  <a:pt x="290474" y="0"/>
                </a:moveTo>
                <a:lnTo>
                  <a:pt x="278879" y="7937"/>
                </a:lnTo>
                <a:lnTo>
                  <a:pt x="358355" y="202184"/>
                </a:lnTo>
                <a:lnTo>
                  <a:pt x="343484" y="543979"/>
                </a:lnTo>
                <a:lnTo>
                  <a:pt x="354939" y="708126"/>
                </a:lnTo>
                <a:lnTo>
                  <a:pt x="516737" y="809726"/>
                </a:lnTo>
                <a:lnTo>
                  <a:pt x="581939" y="922032"/>
                </a:lnTo>
                <a:lnTo>
                  <a:pt x="552348" y="1425155"/>
                </a:lnTo>
                <a:lnTo>
                  <a:pt x="522363" y="1473885"/>
                </a:lnTo>
                <a:lnTo>
                  <a:pt x="526186" y="1615846"/>
                </a:lnTo>
                <a:lnTo>
                  <a:pt x="620090" y="1754809"/>
                </a:lnTo>
                <a:lnTo>
                  <a:pt x="689838" y="1927326"/>
                </a:lnTo>
                <a:lnTo>
                  <a:pt x="645934" y="2121255"/>
                </a:lnTo>
                <a:lnTo>
                  <a:pt x="587883" y="2193823"/>
                </a:lnTo>
                <a:lnTo>
                  <a:pt x="559752" y="2213914"/>
                </a:lnTo>
                <a:lnTo>
                  <a:pt x="548500" y="2839897"/>
                </a:lnTo>
                <a:lnTo>
                  <a:pt x="548487" y="3127121"/>
                </a:lnTo>
                <a:lnTo>
                  <a:pt x="547789" y="3143377"/>
                </a:lnTo>
                <a:lnTo>
                  <a:pt x="561225" y="3151047"/>
                </a:lnTo>
                <a:lnTo>
                  <a:pt x="562241" y="3127121"/>
                </a:lnTo>
                <a:lnTo>
                  <a:pt x="562243" y="2839897"/>
                </a:lnTo>
                <a:lnTo>
                  <a:pt x="573354" y="2221077"/>
                </a:lnTo>
                <a:lnTo>
                  <a:pt x="597408" y="2203894"/>
                </a:lnTo>
                <a:lnTo>
                  <a:pt x="658634" y="2127364"/>
                </a:lnTo>
                <a:lnTo>
                  <a:pt x="704176" y="1926183"/>
                </a:lnTo>
                <a:lnTo>
                  <a:pt x="632282" y="1748332"/>
                </a:lnTo>
                <a:lnTo>
                  <a:pt x="539813" y="1611477"/>
                </a:lnTo>
                <a:lnTo>
                  <a:pt x="536206" y="1477606"/>
                </a:lnTo>
                <a:lnTo>
                  <a:pt x="565848" y="1429423"/>
                </a:lnTo>
                <a:lnTo>
                  <a:pt x="595884" y="918705"/>
                </a:lnTo>
                <a:lnTo>
                  <a:pt x="526910" y="799896"/>
                </a:lnTo>
                <a:lnTo>
                  <a:pt x="368160" y="700201"/>
                </a:lnTo>
                <a:lnTo>
                  <a:pt x="357238" y="543801"/>
                </a:lnTo>
                <a:lnTo>
                  <a:pt x="372198" y="199771"/>
                </a:lnTo>
                <a:lnTo>
                  <a:pt x="290474" y="0"/>
                </a:lnTo>
                <a:close/>
              </a:path>
              <a:path w="704214" h="4164965">
                <a:moveTo>
                  <a:pt x="468896" y="2633243"/>
                </a:moveTo>
                <a:lnTo>
                  <a:pt x="455701" y="2648216"/>
                </a:lnTo>
                <a:lnTo>
                  <a:pt x="462737" y="2842907"/>
                </a:lnTo>
                <a:lnTo>
                  <a:pt x="457238" y="2863278"/>
                </a:lnTo>
                <a:lnTo>
                  <a:pt x="471639" y="2862668"/>
                </a:lnTo>
                <a:lnTo>
                  <a:pt x="476542" y="2844482"/>
                </a:lnTo>
                <a:lnTo>
                  <a:pt x="468896" y="2633243"/>
                </a:lnTo>
                <a:close/>
              </a:path>
              <a:path w="704214" h="4164965">
                <a:moveTo>
                  <a:pt x="500316" y="1866633"/>
                </a:moveTo>
                <a:lnTo>
                  <a:pt x="485241" y="1891741"/>
                </a:lnTo>
                <a:lnTo>
                  <a:pt x="471017" y="2163203"/>
                </a:lnTo>
                <a:lnTo>
                  <a:pt x="484047" y="2176957"/>
                </a:lnTo>
                <a:lnTo>
                  <a:pt x="500316" y="1866633"/>
                </a:lnTo>
                <a:close/>
              </a:path>
              <a:path w="704214" h="4164965">
                <a:moveTo>
                  <a:pt x="160375" y="251790"/>
                </a:moveTo>
                <a:lnTo>
                  <a:pt x="146735" y="256997"/>
                </a:lnTo>
                <a:lnTo>
                  <a:pt x="147713" y="307073"/>
                </a:lnTo>
                <a:lnTo>
                  <a:pt x="161505" y="309600"/>
                </a:lnTo>
                <a:lnTo>
                  <a:pt x="160375" y="251790"/>
                </a:lnTo>
                <a:close/>
              </a:path>
              <a:path w="704214" h="4164965">
                <a:moveTo>
                  <a:pt x="151790" y="517258"/>
                </a:moveTo>
                <a:lnTo>
                  <a:pt x="152019" y="528650"/>
                </a:lnTo>
                <a:lnTo>
                  <a:pt x="165785" y="530580"/>
                </a:lnTo>
                <a:lnTo>
                  <a:pt x="165557" y="519023"/>
                </a:lnTo>
                <a:lnTo>
                  <a:pt x="151790" y="517258"/>
                </a:lnTo>
                <a:close/>
              </a:path>
              <a:path w="704214" h="4164965">
                <a:moveTo>
                  <a:pt x="152069" y="631532"/>
                </a:moveTo>
                <a:lnTo>
                  <a:pt x="150787" y="662368"/>
                </a:lnTo>
                <a:lnTo>
                  <a:pt x="164452" y="664184"/>
                </a:lnTo>
                <a:lnTo>
                  <a:pt x="165747" y="633285"/>
                </a:lnTo>
                <a:lnTo>
                  <a:pt x="152069" y="631532"/>
                </a:lnTo>
                <a:close/>
              </a:path>
              <a:path w="704214" h="4164965">
                <a:moveTo>
                  <a:pt x="545477" y="3520909"/>
                </a:moveTo>
                <a:lnTo>
                  <a:pt x="531647" y="3523005"/>
                </a:lnTo>
                <a:lnTo>
                  <a:pt x="511441" y="3997667"/>
                </a:lnTo>
                <a:lnTo>
                  <a:pt x="463702" y="4011320"/>
                </a:lnTo>
                <a:lnTo>
                  <a:pt x="178549" y="4123880"/>
                </a:lnTo>
                <a:lnTo>
                  <a:pt x="143268" y="4164634"/>
                </a:lnTo>
                <a:lnTo>
                  <a:pt x="161442" y="4164634"/>
                </a:lnTo>
                <a:lnTo>
                  <a:pt x="186715" y="4135412"/>
                </a:lnTo>
                <a:lnTo>
                  <a:pt x="468122" y="4024337"/>
                </a:lnTo>
                <a:lnTo>
                  <a:pt x="524751" y="4008158"/>
                </a:lnTo>
                <a:lnTo>
                  <a:pt x="545477" y="3520909"/>
                </a:lnTo>
                <a:close/>
              </a:path>
              <a:path w="704214" h="4164965">
                <a:moveTo>
                  <a:pt x="43789" y="4096854"/>
                </a:moveTo>
                <a:lnTo>
                  <a:pt x="12725" y="4137240"/>
                </a:lnTo>
                <a:lnTo>
                  <a:pt x="0" y="4164634"/>
                </a:lnTo>
                <a:lnTo>
                  <a:pt x="15138" y="4164634"/>
                </a:lnTo>
                <a:lnTo>
                  <a:pt x="24523" y="4144403"/>
                </a:lnTo>
                <a:lnTo>
                  <a:pt x="54927" y="4104906"/>
                </a:lnTo>
                <a:lnTo>
                  <a:pt x="43789" y="4096854"/>
                </a:lnTo>
                <a:close/>
              </a:path>
            </a:pathLst>
          </a:custGeom>
          <a:solidFill>
            <a:srgbClr val="8EC696"/>
          </a:solidFill>
        </p:spPr>
        <p:txBody>
          <a:bodyPr wrap="square" lIns="0" tIns="0" rIns="0" bIns="0" rtlCol="0"/>
          <a:lstStyle/>
          <a:p>
            <a:endParaRPr sz="2142"/>
          </a:p>
        </p:txBody>
      </p:sp>
      <p:sp>
        <p:nvSpPr>
          <p:cNvPr id="30" name="object 30"/>
          <p:cNvSpPr/>
          <p:nvPr/>
        </p:nvSpPr>
        <p:spPr>
          <a:xfrm>
            <a:off x="3548125" y="3311795"/>
            <a:ext cx="232480" cy="145727"/>
          </a:xfrm>
          <a:prstGeom prst="rect">
            <a:avLst/>
          </a:prstGeom>
          <a:blipFill>
            <a:blip r:embed="rId4" cstate="print"/>
            <a:stretch>
              <a:fillRect/>
            </a:stretch>
          </a:blipFill>
        </p:spPr>
        <p:txBody>
          <a:bodyPr wrap="square" lIns="0" tIns="0" rIns="0" bIns="0" rtlCol="0"/>
          <a:lstStyle/>
          <a:p>
            <a:endParaRPr sz="2142"/>
          </a:p>
        </p:txBody>
      </p:sp>
      <p:sp>
        <p:nvSpPr>
          <p:cNvPr id="31" name="object 31"/>
          <p:cNvSpPr/>
          <p:nvPr/>
        </p:nvSpPr>
        <p:spPr>
          <a:xfrm>
            <a:off x="2810853" y="6617037"/>
            <a:ext cx="393936" cy="219499"/>
          </a:xfrm>
          <a:custGeom>
            <a:avLst/>
            <a:gdLst/>
            <a:ahLst/>
            <a:cxnLst/>
            <a:rect l="l" t="t" r="r" b="b"/>
            <a:pathLst>
              <a:path w="344169" h="191770">
                <a:moveTo>
                  <a:pt x="150266" y="0"/>
                </a:moveTo>
                <a:lnTo>
                  <a:pt x="77952" y="11658"/>
                </a:lnTo>
                <a:lnTo>
                  <a:pt x="0" y="71894"/>
                </a:lnTo>
                <a:lnTo>
                  <a:pt x="0" y="140398"/>
                </a:lnTo>
                <a:lnTo>
                  <a:pt x="102692" y="147472"/>
                </a:lnTo>
                <a:lnTo>
                  <a:pt x="192316" y="181089"/>
                </a:lnTo>
                <a:lnTo>
                  <a:pt x="280746" y="191693"/>
                </a:lnTo>
                <a:lnTo>
                  <a:pt x="343839" y="107581"/>
                </a:lnTo>
                <a:lnTo>
                  <a:pt x="337096" y="46913"/>
                </a:lnTo>
                <a:lnTo>
                  <a:pt x="312767" y="34747"/>
                </a:lnTo>
                <a:lnTo>
                  <a:pt x="150266" y="34747"/>
                </a:lnTo>
                <a:lnTo>
                  <a:pt x="150266" y="0"/>
                </a:lnTo>
                <a:close/>
              </a:path>
              <a:path w="344169" h="191770">
                <a:moveTo>
                  <a:pt x="237693" y="4775"/>
                </a:moveTo>
                <a:lnTo>
                  <a:pt x="238848" y="30314"/>
                </a:lnTo>
                <a:lnTo>
                  <a:pt x="150266" y="34747"/>
                </a:lnTo>
                <a:lnTo>
                  <a:pt x="312767" y="34747"/>
                </a:lnTo>
                <a:lnTo>
                  <a:pt x="266598" y="11658"/>
                </a:lnTo>
                <a:lnTo>
                  <a:pt x="237693" y="4775"/>
                </a:lnTo>
                <a:close/>
              </a:path>
            </a:pathLst>
          </a:custGeom>
          <a:solidFill>
            <a:srgbClr val="72BA81"/>
          </a:solidFill>
        </p:spPr>
        <p:txBody>
          <a:bodyPr wrap="square" lIns="0" tIns="0" rIns="0" bIns="0" rtlCol="0"/>
          <a:lstStyle/>
          <a:p>
            <a:endParaRPr sz="2142"/>
          </a:p>
        </p:txBody>
      </p:sp>
      <p:sp>
        <p:nvSpPr>
          <p:cNvPr id="32" name="object 32"/>
          <p:cNvSpPr/>
          <p:nvPr/>
        </p:nvSpPr>
        <p:spPr>
          <a:xfrm>
            <a:off x="2795125" y="6601113"/>
            <a:ext cx="425916" cy="252206"/>
          </a:xfrm>
          <a:custGeom>
            <a:avLst/>
            <a:gdLst/>
            <a:ahLst/>
            <a:cxnLst/>
            <a:rect l="l" t="t" r="r" b="b"/>
            <a:pathLst>
              <a:path w="372110" h="220345">
                <a:moveTo>
                  <a:pt x="164007" y="0"/>
                </a:moveTo>
                <a:lnTo>
                  <a:pt x="86055" y="12573"/>
                </a:lnTo>
                <a:lnTo>
                  <a:pt x="0" y="79070"/>
                </a:lnTo>
                <a:lnTo>
                  <a:pt x="0" y="167132"/>
                </a:lnTo>
                <a:lnTo>
                  <a:pt x="113487" y="174955"/>
                </a:lnTo>
                <a:lnTo>
                  <a:pt x="202780" y="208445"/>
                </a:lnTo>
                <a:lnTo>
                  <a:pt x="300723" y="220192"/>
                </a:lnTo>
                <a:lnTo>
                  <a:pt x="311658" y="205613"/>
                </a:lnTo>
                <a:lnTo>
                  <a:pt x="294487" y="205613"/>
                </a:lnTo>
                <a:lnTo>
                  <a:pt x="206057" y="194995"/>
                </a:lnTo>
                <a:lnTo>
                  <a:pt x="116433" y="161391"/>
                </a:lnTo>
                <a:lnTo>
                  <a:pt x="13741" y="154305"/>
                </a:lnTo>
                <a:lnTo>
                  <a:pt x="13741" y="85813"/>
                </a:lnTo>
                <a:lnTo>
                  <a:pt x="91693" y="25577"/>
                </a:lnTo>
                <a:lnTo>
                  <a:pt x="164007" y="13906"/>
                </a:lnTo>
                <a:lnTo>
                  <a:pt x="164007" y="0"/>
                </a:lnTo>
                <a:close/>
              </a:path>
              <a:path w="372110" h="220345">
                <a:moveTo>
                  <a:pt x="250786" y="4419"/>
                </a:moveTo>
                <a:lnTo>
                  <a:pt x="251434" y="18694"/>
                </a:lnTo>
                <a:lnTo>
                  <a:pt x="280365" y="25577"/>
                </a:lnTo>
                <a:lnTo>
                  <a:pt x="350837" y="60820"/>
                </a:lnTo>
                <a:lnTo>
                  <a:pt x="357581" y="121500"/>
                </a:lnTo>
                <a:lnTo>
                  <a:pt x="294487" y="205613"/>
                </a:lnTo>
                <a:lnTo>
                  <a:pt x="311658" y="205613"/>
                </a:lnTo>
                <a:lnTo>
                  <a:pt x="371830" y="125387"/>
                </a:lnTo>
                <a:lnTo>
                  <a:pt x="363664" y="51879"/>
                </a:lnTo>
                <a:lnTo>
                  <a:pt x="285064" y="12573"/>
                </a:lnTo>
                <a:lnTo>
                  <a:pt x="250786" y="4419"/>
                </a:lnTo>
                <a:close/>
              </a:path>
            </a:pathLst>
          </a:custGeom>
          <a:solidFill>
            <a:srgbClr val="8EC696"/>
          </a:solidFill>
        </p:spPr>
        <p:txBody>
          <a:bodyPr wrap="square" lIns="0" tIns="0" rIns="0" bIns="0" rtlCol="0"/>
          <a:lstStyle/>
          <a:p>
            <a:endParaRPr sz="2142"/>
          </a:p>
        </p:txBody>
      </p:sp>
      <p:sp>
        <p:nvSpPr>
          <p:cNvPr id="33" name="object 33"/>
          <p:cNvSpPr/>
          <p:nvPr/>
        </p:nvSpPr>
        <p:spPr>
          <a:xfrm>
            <a:off x="2815331" y="5709541"/>
            <a:ext cx="304537" cy="811856"/>
          </a:xfrm>
          <a:custGeom>
            <a:avLst/>
            <a:gdLst/>
            <a:ahLst/>
            <a:cxnLst/>
            <a:rect l="l" t="t" r="r" b="b"/>
            <a:pathLst>
              <a:path w="266064" h="709295">
                <a:moveTo>
                  <a:pt x="89407" y="0"/>
                </a:moveTo>
                <a:lnTo>
                  <a:pt x="45529" y="2311"/>
                </a:lnTo>
                <a:lnTo>
                  <a:pt x="44157" y="25234"/>
                </a:lnTo>
                <a:lnTo>
                  <a:pt x="25526" y="170560"/>
                </a:lnTo>
                <a:lnTo>
                  <a:pt x="24676" y="187782"/>
                </a:lnTo>
                <a:lnTo>
                  <a:pt x="51638" y="261924"/>
                </a:lnTo>
                <a:lnTo>
                  <a:pt x="51638" y="343928"/>
                </a:lnTo>
                <a:lnTo>
                  <a:pt x="14833" y="387426"/>
                </a:lnTo>
                <a:lnTo>
                  <a:pt x="0" y="688327"/>
                </a:lnTo>
                <a:lnTo>
                  <a:pt x="239001" y="708812"/>
                </a:lnTo>
                <a:lnTo>
                  <a:pt x="257555" y="677875"/>
                </a:lnTo>
                <a:lnTo>
                  <a:pt x="228156" y="586435"/>
                </a:lnTo>
                <a:lnTo>
                  <a:pt x="215137" y="586435"/>
                </a:lnTo>
                <a:lnTo>
                  <a:pt x="108902" y="577938"/>
                </a:lnTo>
                <a:lnTo>
                  <a:pt x="36233" y="496760"/>
                </a:lnTo>
                <a:lnTo>
                  <a:pt x="74993" y="410654"/>
                </a:lnTo>
                <a:lnTo>
                  <a:pt x="143040" y="376643"/>
                </a:lnTo>
                <a:lnTo>
                  <a:pt x="265534" y="376643"/>
                </a:lnTo>
                <a:lnTo>
                  <a:pt x="265658" y="376021"/>
                </a:lnTo>
                <a:lnTo>
                  <a:pt x="254215" y="369620"/>
                </a:lnTo>
                <a:lnTo>
                  <a:pt x="239674" y="282447"/>
                </a:lnTo>
                <a:lnTo>
                  <a:pt x="244805" y="274434"/>
                </a:lnTo>
                <a:lnTo>
                  <a:pt x="162153" y="149136"/>
                </a:lnTo>
                <a:lnTo>
                  <a:pt x="89407" y="0"/>
                </a:lnTo>
                <a:close/>
              </a:path>
              <a:path w="266064" h="709295">
                <a:moveTo>
                  <a:pt x="224497" y="574281"/>
                </a:moveTo>
                <a:lnTo>
                  <a:pt x="215137" y="586435"/>
                </a:lnTo>
                <a:lnTo>
                  <a:pt x="228156" y="586435"/>
                </a:lnTo>
                <a:lnTo>
                  <a:pt x="224396" y="574738"/>
                </a:lnTo>
                <a:lnTo>
                  <a:pt x="224497" y="574281"/>
                </a:lnTo>
                <a:close/>
              </a:path>
              <a:path w="266064" h="709295">
                <a:moveTo>
                  <a:pt x="265534" y="376643"/>
                </a:moveTo>
                <a:lnTo>
                  <a:pt x="143040" y="376643"/>
                </a:lnTo>
                <a:lnTo>
                  <a:pt x="219468" y="389369"/>
                </a:lnTo>
                <a:lnTo>
                  <a:pt x="255079" y="428929"/>
                </a:lnTo>
                <a:lnTo>
                  <a:pt x="265534" y="376643"/>
                </a:lnTo>
                <a:close/>
              </a:path>
            </a:pathLst>
          </a:custGeom>
          <a:solidFill>
            <a:srgbClr val="72BA81"/>
          </a:solidFill>
        </p:spPr>
        <p:txBody>
          <a:bodyPr wrap="square" lIns="0" tIns="0" rIns="0" bIns="0" rtlCol="0"/>
          <a:lstStyle/>
          <a:p>
            <a:endParaRPr sz="2142"/>
          </a:p>
        </p:txBody>
      </p:sp>
      <p:sp>
        <p:nvSpPr>
          <p:cNvPr id="34" name="object 34"/>
          <p:cNvSpPr/>
          <p:nvPr/>
        </p:nvSpPr>
        <p:spPr>
          <a:xfrm>
            <a:off x="2814387" y="5693288"/>
            <a:ext cx="319800" cy="844563"/>
          </a:xfrm>
          <a:custGeom>
            <a:avLst/>
            <a:gdLst/>
            <a:ahLst/>
            <a:cxnLst/>
            <a:rect l="l" t="t" r="r" b="b"/>
            <a:pathLst>
              <a:path w="279400" h="737870">
                <a:moveTo>
                  <a:pt x="105517" y="14198"/>
                </a:moveTo>
                <a:lnTo>
                  <a:pt x="90233" y="14198"/>
                </a:lnTo>
                <a:lnTo>
                  <a:pt x="162979" y="163334"/>
                </a:lnTo>
                <a:lnTo>
                  <a:pt x="245630" y="288632"/>
                </a:lnTo>
                <a:lnTo>
                  <a:pt x="253733" y="275970"/>
                </a:lnTo>
                <a:lnTo>
                  <a:pt x="174942" y="156502"/>
                </a:lnTo>
                <a:lnTo>
                  <a:pt x="105517" y="14198"/>
                </a:lnTo>
                <a:close/>
              </a:path>
              <a:path w="279400" h="737870">
                <a:moveTo>
                  <a:pt x="98590" y="0"/>
                </a:moveTo>
                <a:lnTo>
                  <a:pt x="47193" y="2705"/>
                </a:lnTo>
                <a:lnTo>
                  <a:pt x="46355" y="16509"/>
                </a:lnTo>
                <a:lnTo>
                  <a:pt x="90233" y="14198"/>
                </a:lnTo>
                <a:lnTo>
                  <a:pt x="105517" y="14198"/>
                </a:lnTo>
                <a:lnTo>
                  <a:pt x="98590" y="0"/>
                </a:lnTo>
                <a:close/>
              </a:path>
              <a:path w="279400" h="737870">
                <a:moveTo>
                  <a:pt x="266484" y="390207"/>
                </a:moveTo>
                <a:lnTo>
                  <a:pt x="255905" y="443115"/>
                </a:lnTo>
                <a:lnTo>
                  <a:pt x="259588" y="447217"/>
                </a:lnTo>
                <a:lnTo>
                  <a:pt x="259588" y="493153"/>
                </a:lnTo>
                <a:lnTo>
                  <a:pt x="265137" y="466953"/>
                </a:lnTo>
                <a:lnTo>
                  <a:pt x="279082" y="397255"/>
                </a:lnTo>
                <a:lnTo>
                  <a:pt x="266484" y="390207"/>
                </a:lnTo>
                <a:close/>
              </a:path>
              <a:path w="279400" h="737870">
                <a:moveTo>
                  <a:pt x="825" y="702525"/>
                </a:moveTo>
                <a:lnTo>
                  <a:pt x="266" y="714019"/>
                </a:lnTo>
                <a:lnTo>
                  <a:pt x="0" y="716229"/>
                </a:lnTo>
                <a:lnTo>
                  <a:pt x="247192" y="737412"/>
                </a:lnTo>
                <a:lnTo>
                  <a:pt x="255844" y="722998"/>
                </a:lnTo>
                <a:lnTo>
                  <a:pt x="239826" y="722998"/>
                </a:lnTo>
                <a:lnTo>
                  <a:pt x="825" y="702525"/>
                </a:lnTo>
                <a:close/>
              </a:path>
              <a:path w="279400" h="737870">
                <a:moveTo>
                  <a:pt x="244703" y="563283"/>
                </a:moveTo>
                <a:lnTo>
                  <a:pt x="225323" y="588479"/>
                </a:lnTo>
                <a:lnTo>
                  <a:pt x="225221" y="588937"/>
                </a:lnTo>
                <a:lnTo>
                  <a:pt x="258381" y="692073"/>
                </a:lnTo>
                <a:lnTo>
                  <a:pt x="239826" y="722998"/>
                </a:lnTo>
                <a:lnTo>
                  <a:pt x="255844" y="722998"/>
                </a:lnTo>
                <a:lnTo>
                  <a:pt x="273367" y="693800"/>
                </a:lnTo>
                <a:lnTo>
                  <a:pt x="239420" y="588213"/>
                </a:lnTo>
                <a:lnTo>
                  <a:pt x="244703" y="563283"/>
                </a:lnTo>
                <a:close/>
              </a:path>
            </a:pathLst>
          </a:custGeom>
          <a:solidFill>
            <a:srgbClr val="8EC696"/>
          </a:solidFill>
        </p:spPr>
        <p:txBody>
          <a:bodyPr wrap="square" lIns="0" tIns="0" rIns="0" bIns="0" rtlCol="0"/>
          <a:lstStyle/>
          <a:p>
            <a:endParaRPr sz="2142"/>
          </a:p>
        </p:txBody>
      </p:sp>
      <p:sp>
        <p:nvSpPr>
          <p:cNvPr id="35" name="object 35"/>
          <p:cNvSpPr/>
          <p:nvPr/>
        </p:nvSpPr>
        <p:spPr>
          <a:xfrm>
            <a:off x="3749612" y="3681934"/>
            <a:ext cx="316893" cy="1280654"/>
          </a:xfrm>
          <a:custGeom>
            <a:avLst/>
            <a:gdLst/>
            <a:ahLst/>
            <a:cxnLst/>
            <a:rect l="l" t="t" r="r" b="b"/>
            <a:pathLst>
              <a:path w="276860" h="1118870">
                <a:moveTo>
                  <a:pt x="191424" y="571703"/>
                </a:moveTo>
                <a:lnTo>
                  <a:pt x="136118" y="571703"/>
                </a:lnTo>
                <a:lnTo>
                  <a:pt x="192112" y="606691"/>
                </a:lnTo>
                <a:lnTo>
                  <a:pt x="191424" y="571703"/>
                </a:lnTo>
                <a:close/>
              </a:path>
              <a:path w="276860" h="1118870">
                <a:moveTo>
                  <a:pt x="117995" y="420395"/>
                </a:moveTo>
                <a:lnTo>
                  <a:pt x="130479" y="447446"/>
                </a:lnTo>
                <a:lnTo>
                  <a:pt x="116878" y="572528"/>
                </a:lnTo>
                <a:lnTo>
                  <a:pt x="136118" y="571703"/>
                </a:lnTo>
                <a:lnTo>
                  <a:pt x="191424" y="571703"/>
                </a:lnTo>
                <a:lnTo>
                  <a:pt x="191096" y="555053"/>
                </a:lnTo>
                <a:lnTo>
                  <a:pt x="228752" y="483501"/>
                </a:lnTo>
                <a:lnTo>
                  <a:pt x="241219" y="425005"/>
                </a:lnTo>
                <a:lnTo>
                  <a:pt x="175768" y="425005"/>
                </a:lnTo>
                <a:lnTo>
                  <a:pt x="117995" y="420395"/>
                </a:lnTo>
                <a:close/>
              </a:path>
              <a:path w="276860" h="1118870">
                <a:moveTo>
                  <a:pt x="276860" y="169633"/>
                </a:moveTo>
                <a:lnTo>
                  <a:pt x="87871" y="169633"/>
                </a:lnTo>
                <a:lnTo>
                  <a:pt x="181013" y="185166"/>
                </a:lnTo>
                <a:lnTo>
                  <a:pt x="228663" y="238112"/>
                </a:lnTo>
                <a:lnTo>
                  <a:pt x="228663" y="356247"/>
                </a:lnTo>
                <a:lnTo>
                  <a:pt x="175768" y="425005"/>
                </a:lnTo>
                <a:lnTo>
                  <a:pt x="241219" y="425005"/>
                </a:lnTo>
                <a:lnTo>
                  <a:pt x="276860" y="257771"/>
                </a:lnTo>
                <a:lnTo>
                  <a:pt x="276860" y="169633"/>
                </a:lnTo>
                <a:close/>
              </a:path>
              <a:path w="276860" h="1118870">
                <a:moveTo>
                  <a:pt x="188328" y="0"/>
                </a:moveTo>
                <a:lnTo>
                  <a:pt x="194271" y="43624"/>
                </a:lnTo>
                <a:lnTo>
                  <a:pt x="157911" y="96151"/>
                </a:lnTo>
                <a:lnTo>
                  <a:pt x="72783" y="124523"/>
                </a:lnTo>
                <a:lnTo>
                  <a:pt x="58178" y="184492"/>
                </a:lnTo>
                <a:lnTo>
                  <a:pt x="87871" y="169633"/>
                </a:lnTo>
                <a:lnTo>
                  <a:pt x="276860" y="169633"/>
                </a:lnTo>
                <a:lnTo>
                  <a:pt x="276860" y="103886"/>
                </a:lnTo>
                <a:lnTo>
                  <a:pt x="219532" y="10718"/>
                </a:lnTo>
                <a:lnTo>
                  <a:pt x="188328" y="0"/>
                </a:lnTo>
                <a:close/>
              </a:path>
              <a:path w="276860" h="1118870">
                <a:moveTo>
                  <a:pt x="50571" y="778459"/>
                </a:moveTo>
                <a:lnTo>
                  <a:pt x="7086" y="842416"/>
                </a:lnTo>
                <a:lnTo>
                  <a:pt x="0" y="906170"/>
                </a:lnTo>
                <a:lnTo>
                  <a:pt x="29413" y="983373"/>
                </a:lnTo>
                <a:lnTo>
                  <a:pt x="47650" y="1067295"/>
                </a:lnTo>
                <a:lnTo>
                  <a:pt x="109334" y="1118704"/>
                </a:lnTo>
                <a:lnTo>
                  <a:pt x="219151" y="1058481"/>
                </a:lnTo>
                <a:lnTo>
                  <a:pt x="272935" y="968857"/>
                </a:lnTo>
                <a:lnTo>
                  <a:pt x="262140" y="864501"/>
                </a:lnTo>
                <a:lnTo>
                  <a:pt x="225926" y="802132"/>
                </a:lnTo>
                <a:lnTo>
                  <a:pt x="111747" y="802132"/>
                </a:lnTo>
                <a:lnTo>
                  <a:pt x="50571" y="778459"/>
                </a:lnTo>
                <a:close/>
              </a:path>
              <a:path w="276860" h="1118870">
                <a:moveTo>
                  <a:pt x="206819" y="769226"/>
                </a:moveTo>
                <a:lnTo>
                  <a:pt x="205727" y="770813"/>
                </a:lnTo>
                <a:lnTo>
                  <a:pt x="111747" y="802132"/>
                </a:lnTo>
                <a:lnTo>
                  <a:pt x="225926" y="802132"/>
                </a:lnTo>
                <a:lnTo>
                  <a:pt x="206819" y="769226"/>
                </a:lnTo>
                <a:close/>
              </a:path>
            </a:pathLst>
          </a:custGeom>
          <a:solidFill>
            <a:srgbClr val="72BA81"/>
          </a:solidFill>
        </p:spPr>
        <p:txBody>
          <a:bodyPr wrap="square" lIns="0" tIns="0" rIns="0" bIns="0" rtlCol="0"/>
          <a:lstStyle/>
          <a:p>
            <a:endParaRPr sz="2142"/>
          </a:p>
        </p:txBody>
      </p:sp>
      <p:sp>
        <p:nvSpPr>
          <p:cNvPr id="36" name="object 36"/>
          <p:cNvSpPr/>
          <p:nvPr/>
        </p:nvSpPr>
        <p:spPr>
          <a:xfrm>
            <a:off x="3733578" y="3664490"/>
            <a:ext cx="348873" cy="1316995"/>
          </a:xfrm>
          <a:custGeom>
            <a:avLst/>
            <a:gdLst/>
            <a:ahLst/>
            <a:cxnLst/>
            <a:rect l="l" t="t" r="r" b="b"/>
            <a:pathLst>
              <a:path w="304800" h="1150620">
                <a:moveTo>
                  <a:pt x="200266" y="0"/>
                </a:moveTo>
                <a:lnTo>
                  <a:pt x="202349" y="15240"/>
                </a:lnTo>
                <a:lnTo>
                  <a:pt x="233540" y="25958"/>
                </a:lnTo>
                <a:lnTo>
                  <a:pt x="290868" y="119126"/>
                </a:lnTo>
                <a:lnTo>
                  <a:pt x="290868" y="273011"/>
                </a:lnTo>
                <a:lnTo>
                  <a:pt x="242760" y="498741"/>
                </a:lnTo>
                <a:lnTo>
                  <a:pt x="205105" y="570293"/>
                </a:lnTo>
                <a:lnTo>
                  <a:pt x="206121" y="621931"/>
                </a:lnTo>
                <a:lnTo>
                  <a:pt x="220027" y="630618"/>
                </a:lnTo>
                <a:lnTo>
                  <a:pt x="218909" y="573557"/>
                </a:lnTo>
                <a:lnTo>
                  <a:pt x="255803" y="503466"/>
                </a:lnTo>
                <a:lnTo>
                  <a:pt x="304609" y="274459"/>
                </a:lnTo>
                <a:lnTo>
                  <a:pt x="304609" y="115239"/>
                </a:lnTo>
                <a:lnTo>
                  <a:pt x="242658" y="14579"/>
                </a:lnTo>
                <a:lnTo>
                  <a:pt x="200266" y="0"/>
                </a:lnTo>
                <a:close/>
              </a:path>
              <a:path w="304800" h="1150620">
                <a:moveTo>
                  <a:pt x="72466" y="140589"/>
                </a:moveTo>
                <a:lnTo>
                  <a:pt x="56095" y="207772"/>
                </a:lnTo>
                <a:lnTo>
                  <a:pt x="72199" y="199720"/>
                </a:lnTo>
                <a:lnTo>
                  <a:pt x="86083" y="142722"/>
                </a:lnTo>
                <a:lnTo>
                  <a:pt x="77952" y="142722"/>
                </a:lnTo>
                <a:lnTo>
                  <a:pt x="72466" y="140589"/>
                </a:lnTo>
                <a:close/>
              </a:path>
              <a:path w="304800" h="1150620">
                <a:moveTo>
                  <a:pt x="86804" y="139763"/>
                </a:moveTo>
                <a:lnTo>
                  <a:pt x="77952" y="142722"/>
                </a:lnTo>
                <a:lnTo>
                  <a:pt x="86083" y="142722"/>
                </a:lnTo>
                <a:lnTo>
                  <a:pt x="86804" y="139763"/>
                </a:lnTo>
                <a:close/>
              </a:path>
              <a:path w="304800" h="1150620">
                <a:moveTo>
                  <a:pt x="116306" y="434365"/>
                </a:moveTo>
                <a:lnTo>
                  <a:pt x="130429" y="464985"/>
                </a:lnTo>
                <a:lnTo>
                  <a:pt x="117017" y="588378"/>
                </a:lnTo>
                <a:lnTo>
                  <a:pt x="130898" y="587768"/>
                </a:lnTo>
                <a:lnTo>
                  <a:pt x="144500" y="462673"/>
                </a:lnTo>
                <a:lnTo>
                  <a:pt x="132016" y="435622"/>
                </a:lnTo>
                <a:lnTo>
                  <a:pt x="116306" y="434365"/>
                </a:lnTo>
                <a:close/>
              </a:path>
              <a:path w="304800" h="1150620">
                <a:moveTo>
                  <a:pt x="51447" y="788606"/>
                </a:moveTo>
                <a:lnTo>
                  <a:pt x="7823" y="852754"/>
                </a:lnTo>
                <a:lnTo>
                  <a:pt x="0" y="923188"/>
                </a:lnTo>
                <a:lnTo>
                  <a:pt x="30226" y="1002538"/>
                </a:lnTo>
                <a:lnTo>
                  <a:pt x="49250" y="1090066"/>
                </a:lnTo>
                <a:lnTo>
                  <a:pt x="121754" y="1150480"/>
                </a:lnTo>
                <a:lnTo>
                  <a:pt x="151914" y="1133944"/>
                </a:lnTo>
                <a:lnTo>
                  <a:pt x="123355" y="1133944"/>
                </a:lnTo>
                <a:lnTo>
                  <a:pt x="61671" y="1082535"/>
                </a:lnTo>
                <a:lnTo>
                  <a:pt x="43421" y="998613"/>
                </a:lnTo>
                <a:lnTo>
                  <a:pt x="14008" y="921410"/>
                </a:lnTo>
                <a:lnTo>
                  <a:pt x="21094" y="857656"/>
                </a:lnTo>
                <a:lnTo>
                  <a:pt x="64592" y="793699"/>
                </a:lnTo>
                <a:lnTo>
                  <a:pt x="51447" y="788606"/>
                </a:lnTo>
                <a:close/>
              </a:path>
              <a:path w="304800" h="1150620">
                <a:moveTo>
                  <a:pt x="229463" y="771994"/>
                </a:moveTo>
                <a:lnTo>
                  <a:pt x="220827" y="784466"/>
                </a:lnTo>
                <a:lnTo>
                  <a:pt x="276148" y="879741"/>
                </a:lnTo>
                <a:lnTo>
                  <a:pt x="286943" y="984097"/>
                </a:lnTo>
                <a:lnTo>
                  <a:pt x="233172" y="1073721"/>
                </a:lnTo>
                <a:lnTo>
                  <a:pt x="123355" y="1133944"/>
                </a:lnTo>
                <a:lnTo>
                  <a:pt x="151914" y="1133944"/>
                </a:lnTo>
                <a:lnTo>
                  <a:pt x="243039" y="1083983"/>
                </a:lnTo>
                <a:lnTo>
                  <a:pt x="301078" y="987234"/>
                </a:lnTo>
                <a:lnTo>
                  <a:pt x="289509" y="875398"/>
                </a:lnTo>
                <a:lnTo>
                  <a:pt x="229463" y="771994"/>
                </a:lnTo>
                <a:close/>
              </a:path>
            </a:pathLst>
          </a:custGeom>
          <a:solidFill>
            <a:srgbClr val="8EC696"/>
          </a:solidFill>
        </p:spPr>
        <p:txBody>
          <a:bodyPr wrap="square" lIns="0" tIns="0" rIns="0" bIns="0" rtlCol="0"/>
          <a:lstStyle/>
          <a:p>
            <a:endParaRPr sz="2142"/>
          </a:p>
        </p:txBody>
      </p:sp>
      <p:sp>
        <p:nvSpPr>
          <p:cNvPr id="37" name="object 37"/>
          <p:cNvSpPr/>
          <p:nvPr/>
        </p:nvSpPr>
        <p:spPr>
          <a:xfrm>
            <a:off x="2880425" y="4798823"/>
            <a:ext cx="273284" cy="779876"/>
          </a:xfrm>
          <a:custGeom>
            <a:avLst/>
            <a:gdLst/>
            <a:ahLst/>
            <a:cxnLst/>
            <a:rect l="l" t="t" r="r" b="b"/>
            <a:pathLst>
              <a:path w="238760" h="681354">
                <a:moveTo>
                  <a:pt x="3352" y="0"/>
                </a:moveTo>
                <a:lnTo>
                  <a:pt x="5854" y="232803"/>
                </a:lnTo>
                <a:lnTo>
                  <a:pt x="57708" y="262432"/>
                </a:lnTo>
                <a:lnTo>
                  <a:pt x="73152" y="401307"/>
                </a:lnTo>
                <a:lnTo>
                  <a:pt x="965" y="505079"/>
                </a:lnTo>
                <a:lnTo>
                  <a:pt x="0" y="555142"/>
                </a:lnTo>
                <a:lnTo>
                  <a:pt x="14160" y="570865"/>
                </a:lnTo>
                <a:lnTo>
                  <a:pt x="14160" y="678002"/>
                </a:lnTo>
                <a:lnTo>
                  <a:pt x="26390" y="681062"/>
                </a:lnTo>
                <a:lnTo>
                  <a:pt x="121932" y="681062"/>
                </a:lnTo>
                <a:lnTo>
                  <a:pt x="238594" y="663384"/>
                </a:lnTo>
                <a:lnTo>
                  <a:pt x="238594" y="540918"/>
                </a:lnTo>
                <a:lnTo>
                  <a:pt x="171780" y="440702"/>
                </a:lnTo>
                <a:lnTo>
                  <a:pt x="160464" y="361467"/>
                </a:lnTo>
                <a:lnTo>
                  <a:pt x="122910" y="245033"/>
                </a:lnTo>
                <a:lnTo>
                  <a:pt x="141427" y="93205"/>
                </a:lnTo>
                <a:lnTo>
                  <a:pt x="88582" y="12179"/>
                </a:lnTo>
                <a:lnTo>
                  <a:pt x="3352" y="0"/>
                </a:lnTo>
                <a:close/>
              </a:path>
            </a:pathLst>
          </a:custGeom>
          <a:solidFill>
            <a:srgbClr val="72BA81"/>
          </a:solidFill>
        </p:spPr>
        <p:txBody>
          <a:bodyPr wrap="square" lIns="0" tIns="0" rIns="0" bIns="0" rtlCol="0"/>
          <a:lstStyle/>
          <a:p>
            <a:endParaRPr sz="2142"/>
          </a:p>
        </p:txBody>
      </p:sp>
      <p:sp>
        <p:nvSpPr>
          <p:cNvPr id="38" name="object 38"/>
          <p:cNvSpPr/>
          <p:nvPr/>
        </p:nvSpPr>
        <p:spPr>
          <a:xfrm>
            <a:off x="2884088" y="4782920"/>
            <a:ext cx="285639" cy="811856"/>
          </a:xfrm>
          <a:custGeom>
            <a:avLst/>
            <a:gdLst/>
            <a:ahLst/>
            <a:cxnLst/>
            <a:rect l="l" t="t" r="r" b="b"/>
            <a:pathLst>
              <a:path w="249555" h="709295">
                <a:moveTo>
                  <a:pt x="10960" y="691908"/>
                </a:moveTo>
                <a:lnTo>
                  <a:pt x="10960" y="706056"/>
                </a:lnTo>
                <a:lnTo>
                  <a:pt x="21488" y="708698"/>
                </a:lnTo>
                <a:lnTo>
                  <a:pt x="119773" y="708698"/>
                </a:lnTo>
                <a:lnTo>
                  <a:pt x="210418" y="694956"/>
                </a:lnTo>
                <a:lnTo>
                  <a:pt x="23190" y="694956"/>
                </a:lnTo>
                <a:lnTo>
                  <a:pt x="10960" y="691908"/>
                </a:lnTo>
                <a:close/>
              </a:path>
              <a:path w="249555" h="709295">
                <a:moveTo>
                  <a:pt x="0" y="0"/>
                </a:moveTo>
                <a:lnTo>
                  <a:pt x="152" y="13893"/>
                </a:lnTo>
                <a:lnTo>
                  <a:pt x="85382" y="26073"/>
                </a:lnTo>
                <a:lnTo>
                  <a:pt x="138214" y="107099"/>
                </a:lnTo>
                <a:lnTo>
                  <a:pt x="119697" y="258940"/>
                </a:lnTo>
                <a:lnTo>
                  <a:pt x="157264" y="375361"/>
                </a:lnTo>
                <a:lnTo>
                  <a:pt x="168579" y="454596"/>
                </a:lnTo>
                <a:lnTo>
                  <a:pt x="235381" y="554812"/>
                </a:lnTo>
                <a:lnTo>
                  <a:pt x="235381" y="677278"/>
                </a:lnTo>
                <a:lnTo>
                  <a:pt x="118732" y="694956"/>
                </a:lnTo>
                <a:lnTo>
                  <a:pt x="210418" y="694956"/>
                </a:lnTo>
                <a:lnTo>
                  <a:pt x="249123" y="689089"/>
                </a:lnTo>
                <a:lnTo>
                  <a:pt x="249123" y="550646"/>
                </a:lnTo>
                <a:lnTo>
                  <a:pt x="181737" y="449580"/>
                </a:lnTo>
                <a:lnTo>
                  <a:pt x="170688" y="372262"/>
                </a:lnTo>
                <a:lnTo>
                  <a:pt x="133705" y="257594"/>
                </a:lnTo>
                <a:lnTo>
                  <a:pt x="152463" y="103784"/>
                </a:lnTo>
                <a:lnTo>
                  <a:pt x="93484" y="13360"/>
                </a:lnTo>
                <a:lnTo>
                  <a:pt x="0" y="0"/>
                </a:lnTo>
                <a:close/>
              </a:path>
            </a:pathLst>
          </a:custGeom>
          <a:solidFill>
            <a:srgbClr val="8EC696"/>
          </a:solidFill>
        </p:spPr>
        <p:txBody>
          <a:bodyPr wrap="square" lIns="0" tIns="0" rIns="0" bIns="0" rtlCol="0"/>
          <a:lstStyle/>
          <a:p>
            <a:endParaRPr sz="2142"/>
          </a:p>
        </p:txBody>
      </p:sp>
      <p:sp>
        <p:nvSpPr>
          <p:cNvPr id="39" name="object 39"/>
          <p:cNvSpPr/>
          <p:nvPr/>
        </p:nvSpPr>
        <p:spPr>
          <a:xfrm>
            <a:off x="3091013" y="4514257"/>
            <a:ext cx="305991" cy="228221"/>
          </a:xfrm>
          <a:custGeom>
            <a:avLst/>
            <a:gdLst/>
            <a:ahLst/>
            <a:cxnLst/>
            <a:rect l="l" t="t" r="r" b="b"/>
            <a:pathLst>
              <a:path w="267335" h="199389">
                <a:moveTo>
                  <a:pt x="130035" y="0"/>
                </a:moveTo>
                <a:lnTo>
                  <a:pt x="137960" y="58102"/>
                </a:lnTo>
                <a:lnTo>
                  <a:pt x="98234" y="115481"/>
                </a:lnTo>
                <a:lnTo>
                  <a:pt x="0" y="148234"/>
                </a:lnTo>
                <a:lnTo>
                  <a:pt x="17208" y="177215"/>
                </a:lnTo>
                <a:lnTo>
                  <a:pt x="191020" y="198945"/>
                </a:lnTo>
                <a:lnTo>
                  <a:pt x="259969" y="171361"/>
                </a:lnTo>
                <a:lnTo>
                  <a:pt x="266814" y="85801"/>
                </a:lnTo>
                <a:lnTo>
                  <a:pt x="195859" y="21945"/>
                </a:lnTo>
                <a:lnTo>
                  <a:pt x="130035" y="0"/>
                </a:lnTo>
                <a:close/>
              </a:path>
            </a:pathLst>
          </a:custGeom>
          <a:solidFill>
            <a:srgbClr val="72BA81"/>
          </a:solidFill>
        </p:spPr>
        <p:txBody>
          <a:bodyPr wrap="square" lIns="0" tIns="0" rIns="0" bIns="0" rtlCol="0"/>
          <a:lstStyle/>
          <a:p>
            <a:endParaRPr sz="2142"/>
          </a:p>
        </p:txBody>
      </p:sp>
      <p:sp>
        <p:nvSpPr>
          <p:cNvPr id="40" name="object 40"/>
          <p:cNvSpPr/>
          <p:nvPr/>
        </p:nvSpPr>
        <p:spPr>
          <a:xfrm>
            <a:off x="3070240" y="4496901"/>
            <a:ext cx="343058" cy="261655"/>
          </a:xfrm>
          <a:custGeom>
            <a:avLst/>
            <a:gdLst/>
            <a:ahLst/>
            <a:cxnLst/>
            <a:rect l="l" t="t" r="r" b="b"/>
            <a:pathLst>
              <a:path w="299719" h="228600">
                <a:moveTo>
                  <a:pt x="0" y="159753"/>
                </a:moveTo>
                <a:lnTo>
                  <a:pt x="26974" y="205168"/>
                </a:lnTo>
                <a:lnTo>
                  <a:pt x="210985" y="228168"/>
                </a:lnTo>
                <a:lnTo>
                  <a:pt x="246137" y="214109"/>
                </a:lnTo>
                <a:lnTo>
                  <a:pt x="209168" y="214109"/>
                </a:lnTo>
                <a:lnTo>
                  <a:pt x="35344" y="192379"/>
                </a:lnTo>
                <a:lnTo>
                  <a:pt x="19075" y="164960"/>
                </a:lnTo>
                <a:lnTo>
                  <a:pt x="13461" y="164960"/>
                </a:lnTo>
                <a:lnTo>
                  <a:pt x="0" y="159753"/>
                </a:lnTo>
                <a:close/>
              </a:path>
              <a:path w="299719" h="228600">
                <a:moveTo>
                  <a:pt x="146113" y="0"/>
                </a:moveTo>
                <a:lnTo>
                  <a:pt x="148183" y="15163"/>
                </a:lnTo>
                <a:lnTo>
                  <a:pt x="213994" y="37109"/>
                </a:lnTo>
                <a:lnTo>
                  <a:pt x="284962" y="100965"/>
                </a:lnTo>
                <a:lnTo>
                  <a:pt x="278117" y="186524"/>
                </a:lnTo>
                <a:lnTo>
                  <a:pt x="209168" y="214109"/>
                </a:lnTo>
                <a:lnTo>
                  <a:pt x="246137" y="214109"/>
                </a:lnTo>
                <a:lnTo>
                  <a:pt x="291134" y="196113"/>
                </a:lnTo>
                <a:lnTo>
                  <a:pt x="299199" y="95300"/>
                </a:lnTo>
                <a:lnTo>
                  <a:pt x="221068" y="24980"/>
                </a:lnTo>
                <a:lnTo>
                  <a:pt x="146113" y="0"/>
                </a:lnTo>
                <a:close/>
              </a:path>
              <a:path w="299719" h="228600">
                <a:moveTo>
                  <a:pt x="18148" y="163398"/>
                </a:moveTo>
                <a:lnTo>
                  <a:pt x="13461" y="164960"/>
                </a:lnTo>
                <a:lnTo>
                  <a:pt x="19075" y="164960"/>
                </a:lnTo>
                <a:lnTo>
                  <a:pt x="18148" y="163398"/>
                </a:lnTo>
                <a:close/>
              </a:path>
            </a:pathLst>
          </a:custGeom>
          <a:solidFill>
            <a:srgbClr val="8EC696"/>
          </a:solidFill>
        </p:spPr>
        <p:txBody>
          <a:bodyPr wrap="square" lIns="0" tIns="0" rIns="0" bIns="0" rtlCol="0"/>
          <a:lstStyle/>
          <a:p>
            <a:endParaRPr sz="2142"/>
          </a:p>
        </p:txBody>
      </p:sp>
      <p:sp>
        <p:nvSpPr>
          <p:cNvPr id="41" name="object 41"/>
          <p:cNvSpPr/>
          <p:nvPr/>
        </p:nvSpPr>
        <p:spPr>
          <a:xfrm>
            <a:off x="2924137" y="3376670"/>
            <a:ext cx="881631" cy="1228323"/>
          </a:xfrm>
          <a:custGeom>
            <a:avLst/>
            <a:gdLst/>
            <a:ahLst/>
            <a:cxnLst/>
            <a:rect l="l" t="t" r="r" b="b"/>
            <a:pathLst>
              <a:path w="770254" h="1073150">
                <a:moveTo>
                  <a:pt x="13068" y="0"/>
                </a:moveTo>
                <a:lnTo>
                  <a:pt x="16230" y="34823"/>
                </a:lnTo>
                <a:lnTo>
                  <a:pt x="6235" y="397268"/>
                </a:lnTo>
                <a:lnTo>
                  <a:pt x="64185" y="433489"/>
                </a:lnTo>
                <a:lnTo>
                  <a:pt x="68948" y="468452"/>
                </a:lnTo>
                <a:lnTo>
                  <a:pt x="180365" y="387426"/>
                </a:lnTo>
                <a:lnTo>
                  <a:pt x="226567" y="387426"/>
                </a:lnTo>
                <a:lnTo>
                  <a:pt x="225996" y="378993"/>
                </a:lnTo>
                <a:lnTo>
                  <a:pt x="266039" y="291630"/>
                </a:lnTo>
                <a:lnTo>
                  <a:pt x="195186" y="240347"/>
                </a:lnTo>
                <a:lnTo>
                  <a:pt x="195186" y="108013"/>
                </a:lnTo>
                <a:lnTo>
                  <a:pt x="239306" y="44297"/>
                </a:lnTo>
                <a:lnTo>
                  <a:pt x="241973" y="42367"/>
                </a:lnTo>
                <a:lnTo>
                  <a:pt x="153758" y="25006"/>
                </a:lnTo>
                <a:lnTo>
                  <a:pt x="13068" y="0"/>
                </a:lnTo>
                <a:close/>
              </a:path>
              <a:path w="770254" h="1073150">
                <a:moveTo>
                  <a:pt x="768954" y="133921"/>
                </a:moveTo>
                <a:lnTo>
                  <a:pt x="670953" y="133921"/>
                </a:lnTo>
                <a:lnTo>
                  <a:pt x="724573" y="167436"/>
                </a:lnTo>
                <a:lnTo>
                  <a:pt x="766076" y="165633"/>
                </a:lnTo>
                <a:lnTo>
                  <a:pt x="768954" y="133921"/>
                </a:lnTo>
                <a:close/>
              </a:path>
              <a:path w="770254" h="1073150">
                <a:moveTo>
                  <a:pt x="597369" y="98310"/>
                </a:moveTo>
                <a:lnTo>
                  <a:pt x="593724" y="137287"/>
                </a:lnTo>
                <a:lnTo>
                  <a:pt x="670953" y="133921"/>
                </a:lnTo>
                <a:lnTo>
                  <a:pt x="768954" y="133921"/>
                </a:lnTo>
                <a:lnTo>
                  <a:pt x="770115" y="121132"/>
                </a:lnTo>
                <a:lnTo>
                  <a:pt x="597369" y="98310"/>
                </a:lnTo>
                <a:close/>
              </a:path>
              <a:path w="770254" h="1073150">
                <a:moveTo>
                  <a:pt x="522681" y="289458"/>
                </a:moveTo>
                <a:lnTo>
                  <a:pt x="522363" y="289725"/>
                </a:lnTo>
                <a:lnTo>
                  <a:pt x="522719" y="289915"/>
                </a:lnTo>
                <a:lnTo>
                  <a:pt x="522681" y="289458"/>
                </a:lnTo>
                <a:close/>
              </a:path>
              <a:path w="770254" h="1073150">
                <a:moveTo>
                  <a:pt x="592695" y="566293"/>
                </a:moveTo>
                <a:lnTo>
                  <a:pt x="502792" y="566293"/>
                </a:lnTo>
                <a:lnTo>
                  <a:pt x="622427" y="628027"/>
                </a:lnTo>
                <a:lnTo>
                  <a:pt x="653580" y="713701"/>
                </a:lnTo>
                <a:lnTo>
                  <a:pt x="653580" y="795693"/>
                </a:lnTo>
                <a:lnTo>
                  <a:pt x="610349" y="846785"/>
                </a:lnTo>
                <a:lnTo>
                  <a:pt x="537006" y="896962"/>
                </a:lnTo>
                <a:lnTo>
                  <a:pt x="486460" y="896962"/>
                </a:lnTo>
                <a:lnTo>
                  <a:pt x="518566" y="927379"/>
                </a:lnTo>
                <a:lnTo>
                  <a:pt x="584669" y="1066939"/>
                </a:lnTo>
                <a:lnTo>
                  <a:pt x="620979" y="1072984"/>
                </a:lnTo>
                <a:lnTo>
                  <a:pt x="651281" y="1015746"/>
                </a:lnTo>
                <a:lnTo>
                  <a:pt x="640156" y="867422"/>
                </a:lnTo>
                <a:lnTo>
                  <a:pt x="666775" y="772388"/>
                </a:lnTo>
                <a:lnTo>
                  <a:pt x="705929" y="697623"/>
                </a:lnTo>
                <a:lnTo>
                  <a:pt x="634453" y="615429"/>
                </a:lnTo>
                <a:lnTo>
                  <a:pt x="592695" y="566293"/>
                </a:lnTo>
                <a:close/>
              </a:path>
              <a:path w="770254" h="1073150">
                <a:moveTo>
                  <a:pt x="547141" y="325869"/>
                </a:moveTo>
                <a:lnTo>
                  <a:pt x="567842" y="382790"/>
                </a:lnTo>
                <a:lnTo>
                  <a:pt x="567842" y="464781"/>
                </a:lnTo>
                <a:lnTo>
                  <a:pt x="524624" y="515873"/>
                </a:lnTo>
                <a:lnTo>
                  <a:pt x="478459" y="547458"/>
                </a:lnTo>
                <a:lnTo>
                  <a:pt x="476529" y="568032"/>
                </a:lnTo>
                <a:lnTo>
                  <a:pt x="502792" y="566293"/>
                </a:lnTo>
                <a:lnTo>
                  <a:pt x="592695" y="566293"/>
                </a:lnTo>
                <a:lnTo>
                  <a:pt x="568540" y="537870"/>
                </a:lnTo>
                <a:lnTo>
                  <a:pt x="581291" y="499618"/>
                </a:lnTo>
                <a:lnTo>
                  <a:pt x="667778" y="383044"/>
                </a:lnTo>
                <a:lnTo>
                  <a:pt x="683244" y="364363"/>
                </a:lnTo>
                <a:lnTo>
                  <a:pt x="646582" y="364363"/>
                </a:lnTo>
                <a:lnTo>
                  <a:pt x="547141" y="325869"/>
                </a:lnTo>
                <a:close/>
              </a:path>
              <a:path w="770254" h="1073150">
                <a:moveTo>
                  <a:pt x="679640" y="353339"/>
                </a:moveTo>
                <a:lnTo>
                  <a:pt x="646582" y="364363"/>
                </a:lnTo>
                <a:lnTo>
                  <a:pt x="683244" y="364363"/>
                </a:lnTo>
                <a:lnTo>
                  <a:pt x="689279" y="357073"/>
                </a:lnTo>
                <a:lnTo>
                  <a:pt x="679640" y="353339"/>
                </a:lnTo>
                <a:close/>
              </a:path>
              <a:path w="770254" h="1073150">
                <a:moveTo>
                  <a:pt x="2412" y="586308"/>
                </a:moveTo>
                <a:lnTo>
                  <a:pt x="1206" y="586714"/>
                </a:lnTo>
                <a:lnTo>
                  <a:pt x="0" y="702360"/>
                </a:lnTo>
                <a:lnTo>
                  <a:pt x="2412" y="704291"/>
                </a:lnTo>
                <a:lnTo>
                  <a:pt x="2412" y="586308"/>
                </a:lnTo>
                <a:close/>
              </a:path>
              <a:path w="770254" h="1073150">
                <a:moveTo>
                  <a:pt x="94183" y="777367"/>
                </a:moveTo>
                <a:lnTo>
                  <a:pt x="176453" y="842873"/>
                </a:lnTo>
                <a:lnTo>
                  <a:pt x="274827" y="853808"/>
                </a:lnTo>
                <a:lnTo>
                  <a:pt x="347319" y="855408"/>
                </a:lnTo>
                <a:lnTo>
                  <a:pt x="325261" y="832053"/>
                </a:lnTo>
                <a:lnTo>
                  <a:pt x="169697" y="832053"/>
                </a:lnTo>
                <a:lnTo>
                  <a:pt x="94183" y="777367"/>
                </a:lnTo>
                <a:close/>
              </a:path>
              <a:path w="770254" h="1073150">
                <a:moveTo>
                  <a:pt x="318274" y="808088"/>
                </a:moveTo>
                <a:lnTo>
                  <a:pt x="169697" y="832053"/>
                </a:lnTo>
                <a:lnTo>
                  <a:pt x="325261" y="832053"/>
                </a:lnTo>
                <a:lnTo>
                  <a:pt x="319468" y="825919"/>
                </a:lnTo>
                <a:lnTo>
                  <a:pt x="318274" y="808088"/>
                </a:lnTo>
                <a:close/>
              </a:path>
            </a:pathLst>
          </a:custGeom>
          <a:solidFill>
            <a:srgbClr val="72BA81"/>
          </a:solidFill>
        </p:spPr>
        <p:txBody>
          <a:bodyPr wrap="square" lIns="0" tIns="0" rIns="0" bIns="0" rtlCol="0"/>
          <a:lstStyle/>
          <a:p>
            <a:endParaRPr sz="2142"/>
          </a:p>
        </p:txBody>
      </p:sp>
      <p:sp>
        <p:nvSpPr>
          <p:cNvPr id="42" name="object 42"/>
          <p:cNvSpPr/>
          <p:nvPr/>
        </p:nvSpPr>
        <p:spPr>
          <a:xfrm>
            <a:off x="2923918" y="3360433"/>
            <a:ext cx="899075" cy="1261757"/>
          </a:xfrm>
          <a:custGeom>
            <a:avLst/>
            <a:gdLst/>
            <a:ahLst/>
            <a:cxnLst/>
            <a:rect l="l" t="t" r="r" b="b"/>
            <a:pathLst>
              <a:path w="785495" h="1102360">
                <a:moveTo>
                  <a:pt x="11963" y="0"/>
                </a:moveTo>
                <a:lnTo>
                  <a:pt x="13258" y="14185"/>
                </a:lnTo>
                <a:lnTo>
                  <a:pt x="153949" y="39192"/>
                </a:lnTo>
                <a:lnTo>
                  <a:pt x="242163" y="56540"/>
                </a:lnTo>
                <a:lnTo>
                  <a:pt x="257314" y="45529"/>
                </a:lnTo>
                <a:lnTo>
                  <a:pt x="156591" y="25704"/>
                </a:lnTo>
                <a:lnTo>
                  <a:pt x="11963" y="0"/>
                </a:lnTo>
                <a:close/>
              </a:path>
              <a:path w="785495" h="1102360">
                <a:moveTo>
                  <a:pt x="598284" y="98729"/>
                </a:moveTo>
                <a:lnTo>
                  <a:pt x="598741" y="99834"/>
                </a:lnTo>
                <a:lnTo>
                  <a:pt x="597560" y="112496"/>
                </a:lnTo>
                <a:lnTo>
                  <a:pt x="770305" y="135305"/>
                </a:lnTo>
                <a:lnTo>
                  <a:pt x="766254" y="179806"/>
                </a:lnTo>
                <a:lnTo>
                  <a:pt x="780110" y="179209"/>
                </a:lnTo>
                <a:lnTo>
                  <a:pt x="785177" y="123418"/>
                </a:lnTo>
                <a:lnTo>
                  <a:pt x="598284" y="98729"/>
                </a:lnTo>
                <a:close/>
              </a:path>
              <a:path w="785495" h="1102360">
                <a:moveTo>
                  <a:pt x="486651" y="911148"/>
                </a:moveTo>
                <a:lnTo>
                  <a:pt x="466674" y="911148"/>
                </a:lnTo>
                <a:lnTo>
                  <a:pt x="507441" y="949756"/>
                </a:lnTo>
                <a:lnTo>
                  <a:pt x="575513" y="1093482"/>
                </a:lnTo>
                <a:lnTo>
                  <a:pt x="628675" y="1102347"/>
                </a:lnTo>
                <a:lnTo>
                  <a:pt x="636710" y="1087170"/>
                </a:lnTo>
                <a:lnTo>
                  <a:pt x="621169" y="1087170"/>
                </a:lnTo>
                <a:lnTo>
                  <a:pt x="584860" y="1081112"/>
                </a:lnTo>
                <a:lnTo>
                  <a:pt x="518756" y="941552"/>
                </a:lnTo>
                <a:lnTo>
                  <a:pt x="486651" y="911148"/>
                </a:lnTo>
                <a:close/>
              </a:path>
              <a:path w="785495" h="1102360">
                <a:moveTo>
                  <a:pt x="689457" y="371259"/>
                </a:moveTo>
                <a:lnTo>
                  <a:pt x="667969" y="397230"/>
                </a:lnTo>
                <a:lnTo>
                  <a:pt x="581469" y="513803"/>
                </a:lnTo>
                <a:lnTo>
                  <a:pt x="568718" y="552056"/>
                </a:lnTo>
                <a:lnTo>
                  <a:pt x="634644" y="629602"/>
                </a:lnTo>
                <a:lnTo>
                  <a:pt x="706120" y="711796"/>
                </a:lnTo>
                <a:lnTo>
                  <a:pt x="666953" y="786561"/>
                </a:lnTo>
                <a:lnTo>
                  <a:pt x="640346" y="881608"/>
                </a:lnTo>
                <a:lnTo>
                  <a:pt x="651471" y="1029931"/>
                </a:lnTo>
                <a:lnTo>
                  <a:pt x="621169" y="1087170"/>
                </a:lnTo>
                <a:lnTo>
                  <a:pt x="636710" y="1087170"/>
                </a:lnTo>
                <a:lnTo>
                  <a:pt x="665467" y="1032852"/>
                </a:lnTo>
                <a:lnTo>
                  <a:pt x="654215" y="882980"/>
                </a:lnTo>
                <a:lnTo>
                  <a:pt x="679792" y="791654"/>
                </a:lnTo>
                <a:lnTo>
                  <a:pt x="722630" y="709866"/>
                </a:lnTo>
                <a:lnTo>
                  <a:pt x="645033" y="620623"/>
                </a:lnTo>
                <a:lnTo>
                  <a:pt x="584200" y="549059"/>
                </a:lnTo>
                <a:lnTo>
                  <a:pt x="593813" y="520217"/>
                </a:lnTo>
                <a:lnTo>
                  <a:pt x="678789" y="405688"/>
                </a:lnTo>
                <a:lnTo>
                  <a:pt x="702957" y="376478"/>
                </a:lnTo>
                <a:lnTo>
                  <a:pt x="689457" y="371259"/>
                </a:lnTo>
                <a:close/>
              </a:path>
              <a:path w="785495" h="1102360">
                <a:moveTo>
                  <a:pt x="177" y="716546"/>
                </a:moveTo>
                <a:lnTo>
                  <a:pt x="0" y="733958"/>
                </a:lnTo>
                <a:lnTo>
                  <a:pt x="171170" y="870267"/>
                </a:lnTo>
                <a:lnTo>
                  <a:pt x="274091" y="881697"/>
                </a:lnTo>
                <a:lnTo>
                  <a:pt x="360756" y="883627"/>
                </a:lnTo>
                <a:lnTo>
                  <a:pt x="347497" y="869594"/>
                </a:lnTo>
                <a:lnTo>
                  <a:pt x="275018" y="867981"/>
                </a:lnTo>
                <a:lnTo>
                  <a:pt x="176631" y="857046"/>
                </a:lnTo>
                <a:lnTo>
                  <a:pt x="94361" y="791540"/>
                </a:lnTo>
                <a:lnTo>
                  <a:pt x="2590" y="725081"/>
                </a:lnTo>
                <a:lnTo>
                  <a:pt x="2590" y="718464"/>
                </a:lnTo>
                <a:lnTo>
                  <a:pt x="177" y="716546"/>
                </a:lnTo>
                <a:close/>
              </a:path>
            </a:pathLst>
          </a:custGeom>
          <a:solidFill>
            <a:srgbClr val="8EC696"/>
          </a:solidFill>
        </p:spPr>
        <p:txBody>
          <a:bodyPr wrap="square" lIns="0" tIns="0" rIns="0" bIns="0" rtlCol="0"/>
          <a:lstStyle/>
          <a:p>
            <a:endParaRPr sz="2142"/>
          </a:p>
        </p:txBody>
      </p:sp>
      <p:sp>
        <p:nvSpPr>
          <p:cNvPr id="43" name="object 43"/>
          <p:cNvSpPr/>
          <p:nvPr/>
        </p:nvSpPr>
        <p:spPr>
          <a:xfrm>
            <a:off x="3382905" y="1705350"/>
            <a:ext cx="66140" cy="116291"/>
          </a:xfrm>
          <a:custGeom>
            <a:avLst/>
            <a:gdLst/>
            <a:ahLst/>
            <a:cxnLst/>
            <a:rect l="l" t="t" r="r" b="b"/>
            <a:pathLst>
              <a:path w="57785" h="101600">
                <a:moveTo>
                  <a:pt x="45719" y="0"/>
                </a:moveTo>
                <a:lnTo>
                  <a:pt x="16916" y="0"/>
                </a:lnTo>
                <a:lnTo>
                  <a:pt x="0" y="101447"/>
                </a:lnTo>
                <a:lnTo>
                  <a:pt x="40551" y="71945"/>
                </a:lnTo>
                <a:lnTo>
                  <a:pt x="57708" y="71945"/>
                </a:lnTo>
                <a:lnTo>
                  <a:pt x="45719" y="0"/>
                </a:lnTo>
                <a:close/>
              </a:path>
            </a:pathLst>
          </a:custGeom>
          <a:solidFill>
            <a:srgbClr val="72BA81"/>
          </a:solidFill>
        </p:spPr>
        <p:txBody>
          <a:bodyPr wrap="square" lIns="0" tIns="0" rIns="0" bIns="0" rtlCol="0"/>
          <a:lstStyle/>
          <a:p>
            <a:endParaRPr sz="2142"/>
          </a:p>
        </p:txBody>
      </p:sp>
      <p:sp>
        <p:nvSpPr>
          <p:cNvPr id="44" name="object 44"/>
          <p:cNvSpPr/>
          <p:nvPr/>
        </p:nvSpPr>
        <p:spPr>
          <a:xfrm>
            <a:off x="2908800" y="1705351"/>
            <a:ext cx="1001556" cy="1284288"/>
          </a:xfrm>
          <a:custGeom>
            <a:avLst/>
            <a:gdLst/>
            <a:ahLst/>
            <a:cxnLst/>
            <a:rect l="l" t="t" r="r" b="b"/>
            <a:pathLst>
              <a:path w="875029" h="1122045">
                <a:moveTo>
                  <a:pt x="844227" y="313029"/>
                </a:moveTo>
                <a:lnTo>
                  <a:pt x="782002" y="313029"/>
                </a:lnTo>
                <a:lnTo>
                  <a:pt x="840625" y="349681"/>
                </a:lnTo>
                <a:lnTo>
                  <a:pt x="844227" y="313029"/>
                </a:lnTo>
                <a:close/>
              </a:path>
              <a:path w="875029" h="1122045">
                <a:moveTo>
                  <a:pt x="874991" y="0"/>
                </a:moveTo>
                <a:lnTo>
                  <a:pt x="850684" y="0"/>
                </a:lnTo>
                <a:lnTo>
                  <a:pt x="853478" y="25171"/>
                </a:lnTo>
                <a:lnTo>
                  <a:pt x="771588" y="142862"/>
                </a:lnTo>
                <a:lnTo>
                  <a:pt x="728941" y="149339"/>
                </a:lnTo>
                <a:lnTo>
                  <a:pt x="754735" y="211963"/>
                </a:lnTo>
                <a:lnTo>
                  <a:pt x="745109" y="314629"/>
                </a:lnTo>
                <a:lnTo>
                  <a:pt x="782002" y="313029"/>
                </a:lnTo>
                <a:lnTo>
                  <a:pt x="844227" y="313029"/>
                </a:lnTo>
                <a:lnTo>
                  <a:pt x="874991" y="0"/>
                </a:lnTo>
                <a:close/>
              </a:path>
              <a:path w="875029" h="1122045">
                <a:moveTo>
                  <a:pt x="304507" y="415493"/>
                </a:moveTo>
                <a:lnTo>
                  <a:pt x="301129" y="424573"/>
                </a:lnTo>
                <a:lnTo>
                  <a:pt x="132854" y="738682"/>
                </a:lnTo>
                <a:lnTo>
                  <a:pt x="42037" y="848423"/>
                </a:lnTo>
                <a:lnTo>
                  <a:pt x="0" y="869441"/>
                </a:lnTo>
                <a:lnTo>
                  <a:pt x="6197" y="1009992"/>
                </a:lnTo>
                <a:lnTo>
                  <a:pt x="233184" y="1030020"/>
                </a:lnTo>
                <a:lnTo>
                  <a:pt x="447890" y="1122032"/>
                </a:lnTo>
                <a:lnTo>
                  <a:pt x="410845" y="1100239"/>
                </a:lnTo>
                <a:lnTo>
                  <a:pt x="414769" y="998283"/>
                </a:lnTo>
                <a:lnTo>
                  <a:pt x="449922" y="888911"/>
                </a:lnTo>
                <a:lnTo>
                  <a:pt x="495973" y="882561"/>
                </a:lnTo>
                <a:lnTo>
                  <a:pt x="400405" y="874915"/>
                </a:lnTo>
                <a:lnTo>
                  <a:pt x="294220" y="756221"/>
                </a:lnTo>
                <a:lnTo>
                  <a:pt x="350723" y="630656"/>
                </a:lnTo>
                <a:lnTo>
                  <a:pt x="450342" y="580834"/>
                </a:lnTo>
                <a:lnTo>
                  <a:pt x="536639" y="580834"/>
                </a:lnTo>
                <a:lnTo>
                  <a:pt x="532052" y="516572"/>
                </a:lnTo>
                <a:lnTo>
                  <a:pt x="444093" y="516572"/>
                </a:lnTo>
                <a:lnTo>
                  <a:pt x="304507" y="415493"/>
                </a:lnTo>
                <a:close/>
              </a:path>
              <a:path w="875029" h="1122045">
                <a:moveTo>
                  <a:pt x="536639" y="580834"/>
                </a:moveTo>
                <a:lnTo>
                  <a:pt x="450342" y="580834"/>
                </a:lnTo>
                <a:lnTo>
                  <a:pt x="537679" y="595401"/>
                </a:lnTo>
                <a:lnTo>
                  <a:pt x="536639" y="580834"/>
                </a:lnTo>
                <a:close/>
              </a:path>
              <a:path w="875029" h="1122045">
                <a:moveTo>
                  <a:pt x="531050" y="502539"/>
                </a:moveTo>
                <a:lnTo>
                  <a:pt x="444093" y="516572"/>
                </a:lnTo>
                <a:lnTo>
                  <a:pt x="532052" y="516572"/>
                </a:lnTo>
                <a:lnTo>
                  <a:pt x="531050" y="502539"/>
                </a:lnTo>
                <a:close/>
              </a:path>
              <a:path w="875029" h="1122045">
                <a:moveTo>
                  <a:pt x="808901" y="672490"/>
                </a:moveTo>
                <a:lnTo>
                  <a:pt x="808494" y="672630"/>
                </a:lnTo>
                <a:lnTo>
                  <a:pt x="808799" y="673468"/>
                </a:lnTo>
                <a:lnTo>
                  <a:pt x="808901" y="672490"/>
                </a:lnTo>
                <a:close/>
              </a:path>
            </a:pathLst>
          </a:custGeom>
          <a:solidFill>
            <a:srgbClr val="72BA81"/>
          </a:solidFill>
        </p:spPr>
        <p:txBody>
          <a:bodyPr wrap="square" lIns="0" tIns="0" rIns="0" bIns="0" rtlCol="0"/>
          <a:lstStyle/>
          <a:p>
            <a:endParaRPr sz="2142"/>
          </a:p>
        </p:txBody>
      </p:sp>
      <p:sp>
        <p:nvSpPr>
          <p:cNvPr id="45" name="object 45"/>
          <p:cNvSpPr/>
          <p:nvPr/>
        </p:nvSpPr>
        <p:spPr>
          <a:xfrm>
            <a:off x="2915894" y="1705350"/>
            <a:ext cx="1010278" cy="1347522"/>
          </a:xfrm>
          <a:custGeom>
            <a:avLst/>
            <a:gdLst/>
            <a:ahLst/>
            <a:cxnLst/>
            <a:rect l="l" t="t" r="r" b="b"/>
            <a:pathLst>
              <a:path w="882650" h="1177289">
                <a:moveTo>
                  <a:pt x="882599" y="0"/>
                </a:moveTo>
                <a:lnTo>
                  <a:pt x="868794" y="0"/>
                </a:lnTo>
                <a:lnTo>
                  <a:pt x="834428" y="349681"/>
                </a:lnTo>
                <a:lnTo>
                  <a:pt x="847432" y="357809"/>
                </a:lnTo>
                <a:lnTo>
                  <a:pt x="882599" y="0"/>
                </a:lnTo>
                <a:close/>
              </a:path>
              <a:path w="882650" h="1177289">
                <a:moveTo>
                  <a:pt x="816965" y="667740"/>
                </a:moveTo>
                <a:lnTo>
                  <a:pt x="802690" y="672490"/>
                </a:lnTo>
                <a:lnTo>
                  <a:pt x="802601" y="673468"/>
                </a:lnTo>
                <a:lnTo>
                  <a:pt x="813460" y="703351"/>
                </a:lnTo>
                <a:lnTo>
                  <a:pt x="816965" y="667740"/>
                </a:lnTo>
                <a:close/>
              </a:path>
              <a:path w="882650" h="1177289">
                <a:moveTo>
                  <a:pt x="0" y="1009992"/>
                </a:moveTo>
                <a:lnTo>
                  <a:pt x="609" y="1023835"/>
                </a:lnTo>
                <a:lnTo>
                  <a:pt x="223596" y="1043495"/>
                </a:lnTo>
                <a:lnTo>
                  <a:pt x="529716" y="1174699"/>
                </a:lnTo>
                <a:lnTo>
                  <a:pt x="542912" y="1177124"/>
                </a:lnTo>
                <a:lnTo>
                  <a:pt x="547954" y="1167498"/>
                </a:lnTo>
                <a:lnTo>
                  <a:pt x="472084" y="1139913"/>
                </a:lnTo>
                <a:lnTo>
                  <a:pt x="441693" y="1122032"/>
                </a:lnTo>
                <a:lnTo>
                  <a:pt x="226987" y="1030020"/>
                </a:lnTo>
                <a:lnTo>
                  <a:pt x="0" y="1009992"/>
                </a:lnTo>
                <a:close/>
              </a:path>
            </a:pathLst>
          </a:custGeom>
          <a:solidFill>
            <a:srgbClr val="8EC696"/>
          </a:solidFill>
        </p:spPr>
        <p:txBody>
          <a:bodyPr wrap="square" lIns="0" tIns="0" rIns="0" bIns="0" rtlCol="0"/>
          <a:lstStyle/>
          <a:p>
            <a:endParaRPr sz="2142"/>
          </a:p>
        </p:txBody>
      </p:sp>
      <p:sp>
        <p:nvSpPr>
          <p:cNvPr id="46" name="object 46"/>
          <p:cNvSpPr/>
          <p:nvPr/>
        </p:nvSpPr>
        <p:spPr>
          <a:xfrm>
            <a:off x="2535636" y="1729481"/>
            <a:ext cx="16716" cy="787871"/>
          </a:xfrm>
          <a:custGeom>
            <a:avLst/>
            <a:gdLst/>
            <a:ahLst/>
            <a:cxnLst/>
            <a:rect l="l" t="t" r="r" b="b"/>
            <a:pathLst>
              <a:path w="14605" h="688339">
                <a:moveTo>
                  <a:pt x="381" y="0"/>
                </a:moveTo>
                <a:lnTo>
                  <a:pt x="0" y="28600"/>
                </a:lnTo>
                <a:lnTo>
                  <a:pt x="13766" y="26695"/>
                </a:lnTo>
                <a:lnTo>
                  <a:pt x="13982" y="10502"/>
                </a:lnTo>
                <a:lnTo>
                  <a:pt x="381" y="0"/>
                </a:lnTo>
                <a:close/>
              </a:path>
              <a:path w="14605" h="688339">
                <a:moveTo>
                  <a:pt x="5207" y="358267"/>
                </a:moveTo>
                <a:lnTo>
                  <a:pt x="5499" y="369912"/>
                </a:lnTo>
                <a:lnTo>
                  <a:pt x="11036" y="367017"/>
                </a:lnTo>
                <a:lnTo>
                  <a:pt x="11023" y="364769"/>
                </a:lnTo>
                <a:lnTo>
                  <a:pt x="5207" y="358267"/>
                </a:lnTo>
                <a:close/>
              </a:path>
              <a:path w="14605" h="688339">
                <a:moveTo>
                  <a:pt x="13601" y="672160"/>
                </a:moveTo>
                <a:lnTo>
                  <a:pt x="12954" y="672160"/>
                </a:lnTo>
                <a:lnTo>
                  <a:pt x="13347" y="688200"/>
                </a:lnTo>
                <a:lnTo>
                  <a:pt x="13741" y="688162"/>
                </a:lnTo>
                <a:lnTo>
                  <a:pt x="13601" y="672160"/>
                </a:lnTo>
                <a:close/>
              </a:path>
            </a:pathLst>
          </a:custGeom>
          <a:solidFill>
            <a:srgbClr val="8EC696"/>
          </a:solidFill>
        </p:spPr>
        <p:txBody>
          <a:bodyPr wrap="square" lIns="0" tIns="0" rIns="0" bIns="0" rtlCol="0"/>
          <a:lstStyle/>
          <a:p>
            <a:endParaRPr sz="2142"/>
          </a:p>
        </p:txBody>
      </p:sp>
      <p:sp>
        <p:nvSpPr>
          <p:cNvPr id="47" name="object 47"/>
          <p:cNvSpPr/>
          <p:nvPr/>
        </p:nvSpPr>
        <p:spPr>
          <a:xfrm>
            <a:off x="2439071" y="1803559"/>
            <a:ext cx="381580" cy="5682995"/>
          </a:xfrm>
          <a:custGeom>
            <a:avLst/>
            <a:gdLst/>
            <a:ahLst/>
            <a:cxnLst/>
            <a:rect l="l" t="t" r="r" b="b"/>
            <a:pathLst>
              <a:path w="333375" h="4965065">
                <a:moveTo>
                  <a:pt x="275653" y="0"/>
                </a:moveTo>
                <a:lnTo>
                  <a:pt x="254723" y="9969"/>
                </a:lnTo>
                <a:lnTo>
                  <a:pt x="256209" y="11163"/>
                </a:lnTo>
                <a:lnTo>
                  <a:pt x="275183" y="58597"/>
                </a:lnTo>
                <a:lnTo>
                  <a:pt x="277177" y="30226"/>
                </a:lnTo>
                <a:lnTo>
                  <a:pt x="275653" y="0"/>
                </a:lnTo>
                <a:close/>
              </a:path>
              <a:path w="333375" h="4965065">
                <a:moveTo>
                  <a:pt x="269557" y="139217"/>
                </a:moveTo>
                <a:lnTo>
                  <a:pt x="253339" y="183464"/>
                </a:lnTo>
                <a:lnTo>
                  <a:pt x="257365" y="187934"/>
                </a:lnTo>
                <a:lnTo>
                  <a:pt x="257365" y="278638"/>
                </a:lnTo>
                <a:lnTo>
                  <a:pt x="240957" y="299961"/>
                </a:lnTo>
                <a:lnTo>
                  <a:pt x="284314" y="322338"/>
                </a:lnTo>
                <a:lnTo>
                  <a:pt x="265963" y="190804"/>
                </a:lnTo>
                <a:lnTo>
                  <a:pt x="269557" y="139217"/>
                </a:lnTo>
                <a:close/>
              </a:path>
              <a:path w="333375" h="4965065">
                <a:moveTo>
                  <a:pt x="306105" y="612241"/>
                </a:moveTo>
                <a:lnTo>
                  <a:pt x="202768" y="612241"/>
                </a:lnTo>
                <a:lnTo>
                  <a:pt x="309448" y="646531"/>
                </a:lnTo>
                <a:lnTo>
                  <a:pt x="306105" y="612241"/>
                </a:lnTo>
                <a:close/>
              </a:path>
              <a:path w="333375" h="4965065">
                <a:moveTo>
                  <a:pt x="300926" y="559104"/>
                </a:moveTo>
                <a:lnTo>
                  <a:pt x="230263" y="607453"/>
                </a:lnTo>
                <a:lnTo>
                  <a:pt x="111709" y="607453"/>
                </a:lnTo>
                <a:lnTo>
                  <a:pt x="111836" y="621982"/>
                </a:lnTo>
                <a:lnTo>
                  <a:pt x="202768" y="612241"/>
                </a:lnTo>
                <a:lnTo>
                  <a:pt x="306105" y="612241"/>
                </a:lnTo>
                <a:lnTo>
                  <a:pt x="300926" y="559104"/>
                </a:lnTo>
                <a:close/>
              </a:path>
              <a:path w="333375" h="4965065">
                <a:moveTo>
                  <a:pt x="333082" y="1329397"/>
                </a:moveTo>
                <a:lnTo>
                  <a:pt x="264159" y="1329397"/>
                </a:lnTo>
                <a:lnTo>
                  <a:pt x="333082" y="1372476"/>
                </a:lnTo>
                <a:lnTo>
                  <a:pt x="333082" y="1329397"/>
                </a:lnTo>
                <a:close/>
              </a:path>
              <a:path w="333375" h="4965065">
                <a:moveTo>
                  <a:pt x="324573" y="899972"/>
                </a:moveTo>
                <a:lnTo>
                  <a:pt x="267931" y="938923"/>
                </a:lnTo>
                <a:lnTo>
                  <a:pt x="187578" y="949401"/>
                </a:lnTo>
                <a:lnTo>
                  <a:pt x="201396" y="1005801"/>
                </a:lnTo>
                <a:lnTo>
                  <a:pt x="224637" y="1331099"/>
                </a:lnTo>
                <a:lnTo>
                  <a:pt x="264159" y="1329397"/>
                </a:lnTo>
                <a:lnTo>
                  <a:pt x="333082" y="1329397"/>
                </a:lnTo>
                <a:lnTo>
                  <a:pt x="333082" y="1070406"/>
                </a:lnTo>
                <a:lnTo>
                  <a:pt x="324573" y="899972"/>
                </a:lnTo>
                <a:close/>
              </a:path>
              <a:path w="333375" h="4965065">
                <a:moveTo>
                  <a:pt x="331596" y="1529232"/>
                </a:moveTo>
                <a:lnTo>
                  <a:pt x="239801" y="1559826"/>
                </a:lnTo>
                <a:lnTo>
                  <a:pt x="230305" y="1559826"/>
                </a:lnTo>
                <a:lnTo>
                  <a:pt x="235013" y="1879142"/>
                </a:lnTo>
                <a:lnTo>
                  <a:pt x="217042" y="2422563"/>
                </a:lnTo>
                <a:lnTo>
                  <a:pt x="247446" y="2355011"/>
                </a:lnTo>
                <a:lnTo>
                  <a:pt x="301040" y="2328240"/>
                </a:lnTo>
                <a:lnTo>
                  <a:pt x="329361" y="2328240"/>
                </a:lnTo>
                <a:lnTo>
                  <a:pt x="329361" y="2193734"/>
                </a:lnTo>
                <a:lnTo>
                  <a:pt x="310299" y="2193734"/>
                </a:lnTo>
                <a:lnTo>
                  <a:pt x="247929" y="2169718"/>
                </a:lnTo>
                <a:lnTo>
                  <a:pt x="243789" y="2111997"/>
                </a:lnTo>
                <a:lnTo>
                  <a:pt x="276682" y="2077212"/>
                </a:lnTo>
                <a:lnTo>
                  <a:pt x="323138" y="2075205"/>
                </a:lnTo>
                <a:lnTo>
                  <a:pt x="329361" y="2075205"/>
                </a:lnTo>
                <a:lnTo>
                  <a:pt x="329361" y="1963978"/>
                </a:lnTo>
                <a:lnTo>
                  <a:pt x="247688" y="1932368"/>
                </a:lnTo>
                <a:lnTo>
                  <a:pt x="239699" y="1820659"/>
                </a:lnTo>
                <a:lnTo>
                  <a:pt x="303326" y="1753069"/>
                </a:lnTo>
                <a:lnTo>
                  <a:pt x="329361" y="1751939"/>
                </a:lnTo>
                <a:lnTo>
                  <a:pt x="329361" y="1726209"/>
                </a:lnTo>
                <a:lnTo>
                  <a:pt x="331249" y="1559826"/>
                </a:lnTo>
                <a:lnTo>
                  <a:pt x="239801" y="1559826"/>
                </a:lnTo>
                <a:lnTo>
                  <a:pt x="230250" y="1556143"/>
                </a:lnTo>
                <a:lnTo>
                  <a:pt x="331291" y="1556143"/>
                </a:lnTo>
                <a:lnTo>
                  <a:pt x="331596" y="1529232"/>
                </a:lnTo>
                <a:close/>
              </a:path>
              <a:path w="333375" h="4965065">
                <a:moveTo>
                  <a:pt x="329361" y="2328240"/>
                </a:moveTo>
                <a:lnTo>
                  <a:pt x="301040" y="2328240"/>
                </a:lnTo>
                <a:lnTo>
                  <a:pt x="329361" y="2332951"/>
                </a:lnTo>
                <a:lnTo>
                  <a:pt x="329361" y="2328240"/>
                </a:lnTo>
                <a:close/>
              </a:path>
              <a:path w="333375" h="4965065">
                <a:moveTo>
                  <a:pt x="329361" y="2187409"/>
                </a:moveTo>
                <a:lnTo>
                  <a:pt x="310299" y="2193734"/>
                </a:lnTo>
                <a:lnTo>
                  <a:pt x="329361" y="2193734"/>
                </a:lnTo>
                <a:lnTo>
                  <a:pt x="329361" y="2187409"/>
                </a:lnTo>
                <a:close/>
              </a:path>
              <a:path w="333375" h="4965065">
                <a:moveTo>
                  <a:pt x="329361" y="2075205"/>
                </a:moveTo>
                <a:lnTo>
                  <a:pt x="323138" y="2075205"/>
                </a:lnTo>
                <a:lnTo>
                  <a:pt x="329361" y="2079091"/>
                </a:lnTo>
                <a:lnTo>
                  <a:pt x="329361" y="2075205"/>
                </a:lnTo>
                <a:close/>
              </a:path>
              <a:path w="333375" h="4965065">
                <a:moveTo>
                  <a:pt x="217017" y="2423287"/>
                </a:moveTo>
                <a:lnTo>
                  <a:pt x="205181" y="2781414"/>
                </a:lnTo>
                <a:lnTo>
                  <a:pt x="202691" y="2824670"/>
                </a:lnTo>
                <a:lnTo>
                  <a:pt x="277939" y="2807957"/>
                </a:lnTo>
                <a:lnTo>
                  <a:pt x="279285" y="2807639"/>
                </a:lnTo>
                <a:lnTo>
                  <a:pt x="327721" y="2807639"/>
                </a:lnTo>
                <a:lnTo>
                  <a:pt x="329361" y="2769781"/>
                </a:lnTo>
                <a:lnTo>
                  <a:pt x="329361" y="2491511"/>
                </a:lnTo>
                <a:lnTo>
                  <a:pt x="274116" y="2487091"/>
                </a:lnTo>
                <a:lnTo>
                  <a:pt x="217017" y="2423287"/>
                </a:lnTo>
                <a:close/>
              </a:path>
              <a:path w="333375" h="4965065">
                <a:moveTo>
                  <a:pt x="327721" y="2807639"/>
                </a:moveTo>
                <a:lnTo>
                  <a:pt x="279285" y="2807639"/>
                </a:lnTo>
                <a:lnTo>
                  <a:pt x="327342" y="2816390"/>
                </a:lnTo>
                <a:lnTo>
                  <a:pt x="327721" y="2807639"/>
                </a:lnTo>
                <a:close/>
              </a:path>
              <a:path w="333375" h="4965065">
                <a:moveTo>
                  <a:pt x="246754" y="3527056"/>
                </a:moveTo>
                <a:lnTo>
                  <a:pt x="229590" y="3527056"/>
                </a:lnTo>
                <a:lnTo>
                  <a:pt x="246659" y="3535870"/>
                </a:lnTo>
                <a:lnTo>
                  <a:pt x="246754" y="3527056"/>
                </a:lnTo>
                <a:close/>
              </a:path>
              <a:path w="333375" h="4965065">
                <a:moveTo>
                  <a:pt x="174675" y="3392843"/>
                </a:moveTo>
                <a:lnTo>
                  <a:pt x="171640" y="3500755"/>
                </a:lnTo>
                <a:lnTo>
                  <a:pt x="170078" y="3531146"/>
                </a:lnTo>
                <a:lnTo>
                  <a:pt x="170319" y="3531019"/>
                </a:lnTo>
                <a:lnTo>
                  <a:pt x="229590" y="3527056"/>
                </a:lnTo>
                <a:lnTo>
                  <a:pt x="246754" y="3527056"/>
                </a:lnTo>
                <a:lnTo>
                  <a:pt x="247383" y="3468560"/>
                </a:lnTo>
                <a:lnTo>
                  <a:pt x="287553" y="3408299"/>
                </a:lnTo>
                <a:lnTo>
                  <a:pt x="180860" y="3399777"/>
                </a:lnTo>
                <a:lnTo>
                  <a:pt x="174675" y="3392843"/>
                </a:lnTo>
                <a:close/>
              </a:path>
              <a:path w="333375" h="4965065">
                <a:moveTo>
                  <a:pt x="243001" y="3857739"/>
                </a:moveTo>
                <a:lnTo>
                  <a:pt x="153263" y="3857739"/>
                </a:lnTo>
                <a:lnTo>
                  <a:pt x="145529" y="4007815"/>
                </a:lnTo>
                <a:lnTo>
                  <a:pt x="121056" y="4408563"/>
                </a:lnTo>
                <a:lnTo>
                  <a:pt x="127939" y="4393285"/>
                </a:lnTo>
                <a:lnTo>
                  <a:pt x="185356" y="4364596"/>
                </a:lnTo>
                <a:lnTo>
                  <a:pt x="205148" y="4364596"/>
                </a:lnTo>
                <a:lnTo>
                  <a:pt x="236957" y="4098734"/>
                </a:lnTo>
                <a:lnTo>
                  <a:pt x="216928" y="4098734"/>
                </a:lnTo>
                <a:lnTo>
                  <a:pt x="172415" y="4073918"/>
                </a:lnTo>
                <a:lnTo>
                  <a:pt x="165099" y="4030205"/>
                </a:lnTo>
                <a:lnTo>
                  <a:pt x="193395" y="3986174"/>
                </a:lnTo>
                <a:lnTo>
                  <a:pt x="240258" y="3975811"/>
                </a:lnTo>
                <a:lnTo>
                  <a:pt x="241315" y="3975811"/>
                </a:lnTo>
                <a:lnTo>
                  <a:pt x="243001" y="3857739"/>
                </a:lnTo>
                <a:close/>
              </a:path>
              <a:path w="333375" h="4965065">
                <a:moveTo>
                  <a:pt x="205148" y="4364596"/>
                </a:moveTo>
                <a:lnTo>
                  <a:pt x="185356" y="4364596"/>
                </a:lnTo>
                <a:lnTo>
                  <a:pt x="204762" y="4367822"/>
                </a:lnTo>
                <a:lnTo>
                  <a:pt x="205148" y="4364596"/>
                </a:lnTo>
                <a:close/>
              </a:path>
              <a:path w="333375" h="4965065">
                <a:moveTo>
                  <a:pt x="237324" y="4095661"/>
                </a:moveTo>
                <a:lnTo>
                  <a:pt x="216928" y="4098734"/>
                </a:lnTo>
                <a:lnTo>
                  <a:pt x="236957" y="4098734"/>
                </a:lnTo>
                <a:lnTo>
                  <a:pt x="237324" y="4095661"/>
                </a:lnTo>
                <a:close/>
              </a:path>
              <a:path w="333375" h="4965065">
                <a:moveTo>
                  <a:pt x="241315" y="3975811"/>
                </a:moveTo>
                <a:lnTo>
                  <a:pt x="240258" y="3975811"/>
                </a:lnTo>
                <a:lnTo>
                  <a:pt x="241312" y="3976001"/>
                </a:lnTo>
                <a:lnTo>
                  <a:pt x="241315" y="3975811"/>
                </a:lnTo>
                <a:close/>
              </a:path>
              <a:path w="333375" h="4965065">
                <a:moveTo>
                  <a:pt x="153095" y="4639284"/>
                </a:moveTo>
                <a:lnTo>
                  <a:pt x="94373" y="4639284"/>
                </a:lnTo>
                <a:lnTo>
                  <a:pt x="133248" y="4646358"/>
                </a:lnTo>
                <a:lnTo>
                  <a:pt x="150202" y="4656035"/>
                </a:lnTo>
                <a:lnTo>
                  <a:pt x="153095" y="4639284"/>
                </a:lnTo>
                <a:close/>
              </a:path>
              <a:path w="333375" h="4965065">
                <a:moveTo>
                  <a:pt x="116128" y="4489488"/>
                </a:moveTo>
                <a:lnTo>
                  <a:pt x="115671" y="4496739"/>
                </a:lnTo>
                <a:lnTo>
                  <a:pt x="80441" y="4642383"/>
                </a:lnTo>
                <a:lnTo>
                  <a:pt x="94373" y="4639284"/>
                </a:lnTo>
                <a:lnTo>
                  <a:pt x="153095" y="4639284"/>
                </a:lnTo>
                <a:lnTo>
                  <a:pt x="154330" y="4632134"/>
                </a:lnTo>
                <a:lnTo>
                  <a:pt x="180403" y="4536528"/>
                </a:lnTo>
                <a:lnTo>
                  <a:pt x="156527" y="4534623"/>
                </a:lnTo>
                <a:lnTo>
                  <a:pt x="116128" y="4489488"/>
                </a:lnTo>
                <a:close/>
              </a:path>
              <a:path w="333375" h="4965065">
                <a:moveTo>
                  <a:pt x="24282" y="4868583"/>
                </a:moveTo>
                <a:lnTo>
                  <a:pt x="0" y="4964938"/>
                </a:lnTo>
                <a:lnTo>
                  <a:pt x="66128" y="4964938"/>
                </a:lnTo>
                <a:lnTo>
                  <a:pt x="92029" y="4881257"/>
                </a:lnTo>
                <a:lnTo>
                  <a:pt x="46939" y="4881257"/>
                </a:lnTo>
                <a:lnTo>
                  <a:pt x="24282" y="4868583"/>
                </a:lnTo>
                <a:close/>
              </a:path>
              <a:path w="333375" h="4965065">
                <a:moveTo>
                  <a:pt x="94246" y="4874094"/>
                </a:moveTo>
                <a:lnTo>
                  <a:pt x="46939" y="4881257"/>
                </a:lnTo>
                <a:lnTo>
                  <a:pt x="92029" y="4881257"/>
                </a:lnTo>
                <a:lnTo>
                  <a:pt x="94246" y="4874094"/>
                </a:lnTo>
                <a:close/>
              </a:path>
            </a:pathLst>
          </a:custGeom>
          <a:solidFill>
            <a:srgbClr val="72BA81"/>
          </a:solidFill>
        </p:spPr>
        <p:txBody>
          <a:bodyPr wrap="square" lIns="0" tIns="0" rIns="0" bIns="0" rtlCol="0"/>
          <a:lstStyle/>
          <a:p>
            <a:endParaRPr sz="2142"/>
          </a:p>
        </p:txBody>
      </p:sp>
      <p:sp>
        <p:nvSpPr>
          <p:cNvPr id="48" name="object 48"/>
          <p:cNvSpPr/>
          <p:nvPr/>
        </p:nvSpPr>
        <p:spPr>
          <a:xfrm>
            <a:off x="1851641" y="1705351"/>
            <a:ext cx="2379153" cy="5781070"/>
          </a:xfrm>
          <a:prstGeom prst="rect">
            <a:avLst/>
          </a:prstGeom>
          <a:blipFill>
            <a:blip r:embed="rId5" cstate="print"/>
            <a:stretch>
              <a:fillRect/>
            </a:stretch>
          </a:blipFill>
        </p:spPr>
        <p:txBody>
          <a:bodyPr wrap="square" lIns="0" tIns="0" rIns="0" bIns="0" rtlCol="0"/>
          <a:lstStyle/>
          <a:p>
            <a:endParaRPr sz="2142"/>
          </a:p>
        </p:txBody>
      </p:sp>
      <p:sp>
        <p:nvSpPr>
          <p:cNvPr id="49" name="object 49"/>
          <p:cNvSpPr/>
          <p:nvPr/>
        </p:nvSpPr>
        <p:spPr>
          <a:xfrm>
            <a:off x="3745019" y="4352221"/>
            <a:ext cx="265289" cy="231142"/>
          </a:xfrm>
          <a:prstGeom prst="rect">
            <a:avLst/>
          </a:prstGeom>
          <a:blipFill>
            <a:blip r:embed="rId6" cstate="print"/>
            <a:stretch>
              <a:fillRect/>
            </a:stretch>
          </a:blipFill>
        </p:spPr>
        <p:txBody>
          <a:bodyPr wrap="square" lIns="0" tIns="0" rIns="0" bIns="0" rtlCol="0"/>
          <a:lstStyle/>
          <a:p>
            <a:endParaRPr sz="2142"/>
          </a:p>
        </p:txBody>
      </p:sp>
      <p:sp>
        <p:nvSpPr>
          <p:cNvPr id="50" name="object 50"/>
          <p:cNvSpPr/>
          <p:nvPr/>
        </p:nvSpPr>
        <p:spPr>
          <a:xfrm>
            <a:off x="3728840" y="4336303"/>
            <a:ext cx="297996" cy="263834"/>
          </a:xfrm>
          <a:custGeom>
            <a:avLst/>
            <a:gdLst/>
            <a:ahLst/>
            <a:cxnLst/>
            <a:rect l="l" t="t" r="r" b="b"/>
            <a:pathLst>
              <a:path w="260350" h="230504">
                <a:moveTo>
                  <a:pt x="154266" y="0"/>
                </a:moveTo>
                <a:lnTo>
                  <a:pt x="63614" y="3937"/>
                </a:lnTo>
                <a:lnTo>
                  <a:pt x="0" y="71539"/>
                </a:lnTo>
                <a:lnTo>
                  <a:pt x="7975" y="183248"/>
                </a:lnTo>
                <a:lnTo>
                  <a:pt x="129895" y="230441"/>
                </a:lnTo>
                <a:lnTo>
                  <a:pt x="173666" y="215849"/>
                </a:lnTo>
                <a:lnTo>
                  <a:pt x="130238" y="215849"/>
                </a:lnTo>
                <a:lnTo>
                  <a:pt x="21056" y="173583"/>
                </a:lnTo>
                <a:lnTo>
                  <a:pt x="14135" y="76555"/>
                </a:lnTo>
                <a:lnTo>
                  <a:pt x="69786" y="17424"/>
                </a:lnTo>
                <a:lnTo>
                  <a:pt x="150596" y="13906"/>
                </a:lnTo>
                <a:lnTo>
                  <a:pt x="176515" y="13906"/>
                </a:lnTo>
                <a:lnTo>
                  <a:pt x="174707" y="12776"/>
                </a:lnTo>
                <a:lnTo>
                  <a:pt x="148793" y="12776"/>
                </a:lnTo>
                <a:lnTo>
                  <a:pt x="152438" y="6959"/>
                </a:lnTo>
                <a:lnTo>
                  <a:pt x="165401" y="6959"/>
                </a:lnTo>
                <a:lnTo>
                  <a:pt x="154266" y="0"/>
                </a:lnTo>
                <a:close/>
              </a:path>
              <a:path w="260350" h="230504">
                <a:moveTo>
                  <a:pt x="176515" y="13906"/>
                </a:moveTo>
                <a:lnTo>
                  <a:pt x="150596" y="13906"/>
                </a:lnTo>
                <a:lnTo>
                  <a:pt x="235521" y="66979"/>
                </a:lnTo>
                <a:lnTo>
                  <a:pt x="245910" y="143154"/>
                </a:lnTo>
                <a:lnTo>
                  <a:pt x="215188" y="187528"/>
                </a:lnTo>
                <a:lnTo>
                  <a:pt x="130238" y="215849"/>
                </a:lnTo>
                <a:lnTo>
                  <a:pt x="173666" y="215849"/>
                </a:lnTo>
                <a:lnTo>
                  <a:pt x="223875" y="199110"/>
                </a:lnTo>
                <a:lnTo>
                  <a:pt x="260235" y="146583"/>
                </a:lnTo>
                <a:lnTo>
                  <a:pt x="248259" y="58750"/>
                </a:lnTo>
                <a:lnTo>
                  <a:pt x="176515" y="13906"/>
                </a:lnTo>
                <a:close/>
              </a:path>
              <a:path w="260350" h="230504">
                <a:moveTo>
                  <a:pt x="165401" y="6959"/>
                </a:moveTo>
                <a:lnTo>
                  <a:pt x="152438" y="6959"/>
                </a:lnTo>
                <a:lnTo>
                  <a:pt x="148793" y="12776"/>
                </a:lnTo>
                <a:lnTo>
                  <a:pt x="174707" y="12776"/>
                </a:lnTo>
                <a:lnTo>
                  <a:pt x="165401" y="6959"/>
                </a:lnTo>
                <a:close/>
              </a:path>
            </a:pathLst>
          </a:custGeom>
          <a:solidFill>
            <a:srgbClr val="8EC696"/>
          </a:solidFill>
        </p:spPr>
        <p:txBody>
          <a:bodyPr wrap="square" lIns="0" tIns="0" rIns="0" bIns="0" rtlCol="0"/>
          <a:lstStyle/>
          <a:p>
            <a:endParaRPr sz="2142"/>
          </a:p>
        </p:txBody>
      </p:sp>
      <p:sp>
        <p:nvSpPr>
          <p:cNvPr id="51" name="object 51"/>
          <p:cNvSpPr/>
          <p:nvPr/>
        </p:nvSpPr>
        <p:spPr>
          <a:xfrm>
            <a:off x="2939064" y="4413127"/>
            <a:ext cx="293635" cy="256566"/>
          </a:xfrm>
          <a:custGeom>
            <a:avLst/>
            <a:gdLst/>
            <a:ahLst/>
            <a:cxnLst/>
            <a:rect l="l" t="t" r="r" b="b"/>
            <a:pathLst>
              <a:path w="256539" h="224154">
                <a:moveTo>
                  <a:pt x="151015" y="0"/>
                </a:moveTo>
                <a:lnTo>
                  <a:pt x="61633" y="3886"/>
                </a:lnTo>
                <a:lnTo>
                  <a:pt x="0" y="69367"/>
                </a:lnTo>
                <a:lnTo>
                  <a:pt x="7683" y="176822"/>
                </a:lnTo>
                <a:lnTo>
                  <a:pt x="128422" y="223558"/>
                </a:lnTo>
                <a:lnTo>
                  <a:pt x="222300" y="192265"/>
                </a:lnTo>
                <a:lnTo>
                  <a:pt x="256387" y="143040"/>
                </a:lnTo>
                <a:lnTo>
                  <a:pt x="244881" y="58661"/>
                </a:lnTo>
                <a:lnTo>
                  <a:pt x="151015" y="0"/>
                </a:lnTo>
                <a:close/>
              </a:path>
            </a:pathLst>
          </a:custGeom>
          <a:solidFill>
            <a:srgbClr val="72BA81"/>
          </a:solidFill>
        </p:spPr>
        <p:txBody>
          <a:bodyPr wrap="square" lIns="0" tIns="0" rIns="0" bIns="0" rtlCol="0"/>
          <a:lstStyle/>
          <a:p>
            <a:endParaRPr sz="2142"/>
          </a:p>
        </p:txBody>
      </p:sp>
      <p:sp>
        <p:nvSpPr>
          <p:cNvPr id="52" name="object 52"/>
          <p:cNvSpPr/>
          <p:nvPr/>
        </p:nvSpPr>
        <p:spPr>
          <a:xfrm>
            <a:off x="2922885" y="4397211"/>
            <a:ext cx="326342" cy="288547"/>
          </a:xfrm>
          <a:custGeom>
            <a:avLst/>
            <a:gdLst/>
            <a:ahLst/>
            <a:cxnLst/>
            <a:rect l="l" t="t" r="r" b="b"/>
            <a:pathLst>
              <a:path w="285114" h="252095">
                <a:moveTo>
                  <a:pt x="168808" y="0"/>
                </a:moveTo>
                <a:lnTo>
                  <a:pt x="69583" y="4318"/>
                </a:lnTo>
                <a:lnTo>
                  <a:pt x="0" y="78244"/>
                </a:lnTo>
                <a:lnTo>
                  <a:pt x="8724" y="200393"/>
                </a:lnTo>
                <a:lnTo>
                  <a:pt x="142201" y="252056"/>
                </a:lnTo>
                <a:lnTo>
                  <a:pt x="185984" y="237464"/>
                </a:lnTo>
                <a:lnTo>
                  <a:pt x="142544" y="237464"/>
                </a:lnTo>
                <a:lnTo>
                  <a:pt x="21805" y="190728"/>
                </a:lnTo>
                <a:lnTo>
                  <a:pt x="14135" y="83273"/>
                </a:lnTo>
                <a:lnTo>
                  <a:pt x="75755" y="17792"/>
                </a:lnTo>
                <a:lnTo>
                  <a:pt x="165150" y="13906"/>
                </a:lnTo>
                <a:lnTo>
                  <a:pt x="191059" y="13906"/>
                </a:lnTo>
                <a:lnTo>
                  <a:pt x="189251" y="12776"/>
                </a:lnTo>
                <a:lnTo>
                  <a:pt x="163334" y="12776"/>
                </a:lnTo>
                <a:lnTo>
                  <a:pt x="166979" y="6959"/>
                </a:lnTo>
                <a:lnTo>
                  <a:pt x="179944" y="6959"/>
                </a:lnTo>
                <a:lnTo>
                  <a:pt x="168808" y="0"/>
                </a:lnTo>
                <a:close/>
              </a:path>
              <a:path w="285114" h="252095">
                <a:moveTo>
                  <a:pt x="191059" y="13906"/>
                </a:moveTo>
                <a:lnTo>
                  <a:pt x="165150" y="13906"/>
                </a:lnTo>
                <a:lnTo>
                  <a:pt x="259003" y="72567"/>
                </a:lnTo>
                <a:lnTo>
                  <a:pt x="270510" y="156946"/>
                </a:lnTo>
                <a:lnTo>
                  <a:pt x="236435" y="206171"/>
                </a:lnTo>
                <a:lnTo>
                  <a:pt x="142544" y="237464"/>
                </a:lnTo>
                <a:lnTo>
                  <a:pt x="185984" y="237464"/>
                </a:lnTo>
                <a:lnTo>
                  <a:pt x="245122" y="217754"/>
                </a:lnTo>
                <a:lnTo>
                  <a:pt x="284848" y="160375"/>
                </a:lnTo>
                <a:lnTo>
                  <a:pt x="271754" y="64338"/>
                </a:lnTo>
                <a:lnTo>
                  <a:pt x="191059" y="13906"/>
                </a:lnTo>
                <a:close/>
              </a:path>
              <a:path w="285114" h="252095">
                <a:moveTo>
                  <a:pt x="179944" y="6959"/>
                </a:moveTo>
                <a:lnTo>
                  <a:pt x="166979" y="6959"/>
                </a:lnTo>
                <a:lnTo>
                  <a:pt x="163334" y="12776"/>
                </a:lnTo>
                <a:lnTo>
                  <a:pt x="189251" y="12776"/>
                </a:lnTo>
                <a:lnTo>
                  <a:pt x="179944" y="6959"/>
                </a:lnTo>
                <a:close/>
              </a:path>
            </a:pathLst>
          </a:custGeom>
          <a:solidFill>
            <a:srgbClr val="8EC696"/>
          </a:solidFill>
        </p:spPr>
        <p:txBody>
          <a:bodyPr wrap="square" lIns="0" tIns="0" rIns="0" bIns="0" rtlCol="0"/>
          <a:lstStyle/>
          <a:p>
            <a:endParaRPr sz="2142"/>
          </a:p>
        </p:txBody>
      </p:sp>
      <p:sp>
        <p:nvSpPr>
          <p:cNvPr id="53" name="object 53"/>
          <p:cNvSpPr/>
          <p:nvPr/>
        </p:nvSpPr>
        <p:spPr>
          <a:xfrm>
            <a:off x="2718097" y="4178816"/>
            <a:ext cx="152776" cy="135668"/>
          </a:xfrm>
          <a:prstGeom prst="rect">
            <a:avLst/>
          </a:prstGeom>
          <a:blipFill>
            <a:blip r:embed="rId7" cstate="print"/>
            <a:stretch>
              <a:fillRect/>
            </a:stretch>
          </a:blipFill>
        </p:spPr>
        <p:txBody>
          <a:bodyPr wrap="square" lIns="0" tIns="0" rIns="0" bIns="0" rtlCol="0"/>
          <a:lstStyle/>
          <a:p>
            <a:endParaRPr sz="2142"/>
          </a:p>
        </p:txBody>
      </p:sp>
      <p:sp>
        <p:nvSpPr>
          <p:cNvPr id="54" name="object 54"/>
          <p:cNvSpPr/>
          <p:nvPr/>
        </p:nvSpPr>
        <p:spPr>
          <a:xfrm>
            <a:off x="4457882" y="3712635"/>
            <a:ext cx="107569" cy="92306"/>
          </a:xfrm>
          <a:custGeom>
            <a:avLst/>
            <a:gdLst/>
            <a:ahLst/>
            <a:cxnLst/>
            <a:rect l="l" t="t" r="r" b="b"/>
            <a:pathLst>
              <a:path w="93979" h="80645">
                <a:moveTo>
                  <a:pt x="54965" y="0"/>
                </a:moveTo>
                <a:lnTo>
                  <a:pt x="22212" y="1422"/>
                </a:lnTo>
                <a:lnTo>
                  <a:pt x="0" y="24879"/>
                </a:lnTo>
                <a:lnTo>
                  <a:pt x="2743" y="63093"/>
                </a:lnTo>
                <a:lnTo>
                  <a:pt x="47142" y="80175"/>
                </a:lnTo>
                <a:lnTo>
                  <a:pt x="54355" y="77787"/>
                </a:lnTo>
                <a:lnTo>
                  <a:pt x="79425" y="51295"/>
                </a:lnTo>
                <a:lnTo>
                  <a:pt x="93700" y="50685"/>
                </a:lnTo>
                <a:lnTo>
                  <a:pt x="89712" y="21602"/>
                </a:lnTo>
                <a:lnTo>
                  <a:pt x="54965" y="0"/>
                </a:lnTo>
                <a:close/>
              </a:path>
            </a:pathLst>
          </a:custGeom>
          <a:solidFill>
            <a:srgbClr val="72BA81"/>
          </a:solidFill>
        </p:spPr>
        <p:txBody>
          <a:bodyPr wrap="square" lIns="0" tIns="0" rIns="0" bIns="0" rtlCol="0"/>
          <a:lstStyle/>
          <a:p>
            <a:endParaRPr sz="2142"/>
          </a:p>
        </p:txBody>
      </p:sp>
      <p:sp>
        <p:nvSpPr>
          <p:cNvPr id="55" name="object 55"/>
          <p:cNvSpPr/>
          <p:nvPr/>
        </p:nvSpPr>
        <p:spPr>
          <a:xfrm>
            <a:off x="4441704" y="3696731"/>
            <a:ext cx="139549" cy="125013"/>
          </a:xfrm>
          <a:custGeom>
            <a:avLst/>
            <a:gdLst/>
            <a:ahLst/>
            <a:cxnLst/>
            <a:rect l="l" t="t" r="r" b="b"/>
            <a:pathLst>
              <a:path w="121920" h="109220">
                <a:moveTo>
                  <a:pt x="72745" y="0"/>
                </a:moveTo>
                <a:lnTo>
                  <a:pt x="30187" y="1841"/>
                </a:lnTo>
                <a:lnTo>
                  <a:pt x="0" y="33731"/>
                </a:lnTo>
                <a:lnTo>
                  <a:pt x="3810" y="86677"/>
                </a:lnTo>
                <a:lnTo>
                  <a:pt x="60934" y="108673"/>
                </a:lnTo>
                <a:lnTo>
                  <a:pt x="64122" y="107607"/>
                </a:lnTo>
                <a:lnTo>
                  <a:pt x="63373" y="97104"/>
                </a:lnTo>
                <a:lnTo>
                  <a:pt x="66232" y="94081"/>
                </a:lnTo>
                <a:lnTo>
                  <a:pt x="61277" y="94081"/>
                </a:lnTo>
                <a:lnTo>
                  <a:pt x="16878" y="77000"/>
                </a:lnTo>
                <a:lnTo>
                  <a:pt x="14135" y="38785"/>
                </a:lnTo>
                <a:lnTo>
                  <a:pt x="36347" y="15316"/>
                </a:lnTo>
                <a:lnTo>
                  <a:pt x="69100" y="13906"/>
                </a:lnTo>
                <a:lnTo>
                  <a:pt x="95125" y="13906"/>
                </a:lnTo>
                <a:lnTo>
                  <a:pt x="93327" y="12788"/>
                </a:lnTo>
                <a:lnTo>
                  <a:pt x="67297" y="12788"/>
                </a:lnTo>
                <a:lnTo>
                  <a:pt x="70916" y="6959"/>
                </a:lnTo>
                <a:lnTo>
                  <a:pt x="83945" y="6959"/>
                </a:lnTo>
                <a:lnTo>
                  <a:pt x="72745" y="0"/>
                </a:lnTo>
                <a:close/>
              </a:path>
              <a:path w="121920" h="109220">
                <a:moveTo>
                  <a:pt x="68491" y="91694"/>
                </a:moveTo>
                <a:lnTo>
                  <a:pt x="61277" y="94081"/>
                </a:lnTo>
                <a:lnTo>
                  <a:pt x="66232" y="94081"/>
                </a:lnTo>
                <a:lnTo>
                  <a:pt x="68491" y="91694"/>
                </a:lnTo>
                <a:close/>
              </a:path>
              <a:path w="121920" h="109220">
                <a:moveTo>
                  <a:pt x="95125" y="13906"/>
                </a:moveTo>
                <a:lnTo>
                  <a:pt x="69100" y="13906"/>
                </a:lnTo>
                <a:lnTo>
                  <a:pt x="103847" y="35496"/>
                </a:lnTo>
                <a:lnTo>
                  <a:pt x="107835" y="64592"/>
                </a:lnTo>
                <a:lnTo>
                  <a:pt x="121615" y="63995"/>
                </a:lnTo>
                <a:lnTo>
                  <a:pt x="116586" y="27241"/>
                </a:lnTo>
                <a:lnTo>
                  <a:pt x="95125" y="13906"/>
                </a:lnTo>
                <a:close/>
              </a:path>
            </a:pathLst>
          </a:custGeom>
          <a:solidFill>
            <a:srgbClr val="8EC696"/>
          </a:solidFill>
        </p:spPr>
        <p:txBody>
          <a:bodyPr wrap="square" lIns="0" tIns="0" rIns="0" bIns="0" rtlCol="0"/>
          <a:lstStyle/>
          <a:p>
            <a:endParaRPr sz="2142"/>
          </a:p>
        </p:txBody>
      </p:sp>
      <p:sp>
        <p:nvSpPr>
          <p:cNvPr id="56" name="object 56"/>
          <p:cNvSpPr/>
          <p:nvPr/>
        </p:nvSpPr>
        <p:spPr>
          <a:xfrm>
            <a:off x="4530419" y="3785171"/>
            <a:ext cx="107569" cy="92306"/>
          </a:xfrm>
          <a:custGeom>
            <a:avLst/>
            <a:gdLst/>
            <a:ahLst/>
            <a:cxnLst/>
            <a:rect l="l" t="t" r="r" b="b"/>
            <a:pathLst>
              <a:path w="93979" h="80645">
                <a:moveTo>
                  <a:pt x="54965" y="0"/>
                </a:moveTo>
                <a:lnTo>
                  <a:pt x="22212" y="1422"/>
                </a:lnTo>
                <a:lnTo>
                  <a:pt x="0" y="24879"/>
                </a:lnTo>
                <a:lnTo>
                  <a:pt x="2755" y="63093"/>
                </a:lnTo>
                <a:lnTo>
                  <a:pt x="47142" y="80175"/>
                </a:lnTo>
                <a:lnTo>
                  <a:pt x="81927" y="68643"/>
                </a:lnTo>
                <a:lnTo>
                  <a:pt x="93827" y="51561"/>
                </a:lnTo>
                <a:lnTo>
                  <a:pt x="89712" y="21602"/>
                </a:lnTo>
                <a:lnTo>
                  <a:pt x="54965" y="0"/>
                </a:lnTo>
                <a:close/>
              </a:path>
            </a:pathLst>
          </a:custGeom>
          <a:solidFill>
            <a:srgbClr val="72BA81"/>
          </a:solidFill>
        </p:spPr>
        <p:txBody>
          <a:bodyPr wrap="square" lIns="0" tIns="0" rIns="0" bIns="0" rtlCol="0"/>
          <a:lstStyle/>
          <a:p>
            <a:endParaRPr sz="2142"/>
          </a:p>
        </p:txBody>
      </p:sp>
      <p:sp>
        <p:nvSpPr>
          <p:cNvPr id="57" name="object 57"/>
          <p:cNvSpPr/>
          <p:nvPr/>
        </p:nvSpPr>
        <p:spPr>
          <a:xfrm>
            <a:off x="4514241" y="3769254"/>
            <a:ext cx="140276" cy="125013"/>
          </a:xfrm>
          <a:custGeom>
            <a:avLst/>
            <a:gdLst/>
            <a:ahLst/>
            <a:cxnLst/>
            <a:rect l="l" t="t" r="r" b="b"/>
            <a:pathLst>
              <a:path w="122554" h="109220">
                <a:moveTo>
                  <a:pt x="72745" y="0"/>
                </a:moveTo>
                <a:lnTo>
                  <a:pt x="30187" y="1841"/>
                </a:lnTo>
                <a:lnTo>
                  <a:pt x="0" y="33731"/>
                </a:lnTo>
                <a:lnTo>
                  <a:pt x="3810" y="86677"/>
                </a:lnTo>
                <a:lnTo>
                  <a:pt x="60934" y="108673"/>
                </a:lnTo>
                <a:lnTo>
                  <a:pt x="104724" y="94157"/>
                </a:lnTo>
                <a:lnTo>
                  <a:pt x="61277" y="94081"/>
                </a:lnTo>
                <a:lnTo>
                  <a:pt x="16891" y="77000"/>
                </a:lnTo>
                <a:lnTo>
                  <a:pt x="14135" y="38785"/>
                </a:lnTo>
                <a:lnTo>
                  <a:pt x="36347" y="15316"/>
                </a:lnTo>
                <a:lnTo>
                  <a:pt x="69100" y="13906"/>
                </a:lnTo>
                <a:lnTo>
                  <a:pt x="95125" y="13906"/>
                </a:lnTo>
                <a:lnTo>
                  <a:pt x="93327" y="12788"/>
                </a:lnTo>
                <a:lnTo>
                  <a:pt x="67297" y="12788"/>
                </a:lnTo>
                <a:lnTo>
                  <a:pt x="70929" y="6959"/>
                </a:lnTo>
                <a:lnTo>
                  <a:pt x="83945" y="6959"/>
                </a:lnTo>
                <a:lnTo>
                  <a:pt x="72745" y="0"/>
                </a:lnTo>
                <a:close/>
              </a:path>
              <a:path w="122554" h="109220">
                <a:moveTo>
                  <a:pt x="95125" y="13906"/>
                </a:moveTo>
                <a:lnTo>
                  <a:pt x="69100" y="13906"/>
                </a:lnTo>
                <a:lnTo>
                  <a:pt x="103847" y="35496"/>
                </a:lnTo>
                <a:lnTo>
                  <a:pt x="107962" y="65468"/>
                </a:lnTo>
                <a:lnTo>
                  <a:pt x="96062" y="82550"/>
                </a:lnTo>
                <a:lnTo>
                  <a:pt x="61277" y="94081"/>
                </a:lnTo>
                <a:lnTo>
                  <a:pt x="104777" y="94081"/>
                </a:lnTo>
                <a:lnTo>
                  <a:pt x="122301" y="68910"/>
                </a:lnTo>
                <a:lnTo>
                  <a:pt x="116586" y="27241"/>
                </a:lnTo>
                <a:lnTo>
                  <a:pt x="95125" y="13906"/>
                </a:lnTo>
                <a:close/>
              </a:path>
              <a:path w="122554" h="109220">
                <a:moveTo>
                  <a:pt x="83945" y="6959"/>
                </a:moveTo>
                <a:lnTo>
                  <a:pt x="70929" y="6959"/>
                </a:lnTo>
                <a:lnTo>
                  <a:pt x="67297" y="12788"/>
                </a:lnTo>
                <a:lnTo>
                  <a:pt x="93327" y="12788"/>
                </a:lnTo>
                <a:lnTo>
                  <a:pt x="83945" y="6959"/>
                </a:lnTo>
                <a:close/>
              </a:path>
            </a:pathLst>
          </a:custGeom>
          <a:solidFill>
            <a:srgbClr val="8EC696"/>
          </a:solidFill>
        </p:spPr>
        <p:txBody>
          <a:bodyPr wrap="square" lIns="0" tIns="0" rIns="0" bIns="0" rtlCol="0"/>
          <a:lstStyle/>
          <a:p>
            <a:endParaRPr sz="2142"/>
          </a:p>
        </p:txBody>
      </p:sp>
      <p:sp>
        <p:nvSpPr>
          <p:cNvPr id="58" name="object 58"/>
          <p:cNvSpPr/>
          <p:nvPr/>
        </p:nvSpPr>
        <p:spPr>
          <a:xfrm>
            <a:off x="4321357" y="3896099"/>
            <a:ext cx="104662" cy="92306"/>
          </a:xfrm>
          <a:custGeom>
            <a:avLst/>
            <a:gdLst/>
            <a:ahLst/>
            <a:cxnLst/>
            <a:rect l="l" t="t" r="r" b="b"/>
            <a:pathLst>
              <a:path w="91439" h="80645">
                <a:moveTo>
                  <a:pt x="54965" y="0"/>
                </a:moveTo>
                <a:lnTo>
                  <a:pt x="22212" y="1422"/>
                </a:lnTo>
                <a:lnTo>
                  <a:pt x="0" y="24879"/>
                </a:lnTo>
                <a:lnTo>
                  <a:pt x="2743" y="63093"/>
                </a:lnTo>
                <a:lnTo>
                  <a:pt x="47142" y="80175"/>
                </a:lnTo>
                <a:lnTo>
                  <a:pt x="50279" y="79133"/>
                </a:lnTo>
                <a:lnTo>
                  <a:pt x="49237" y="64554"/>
                </a:lnTo>
                <a:lnTo>
                  <a:pt x="79425" y="32664"/>
                </a:lnTo>
                <a:lnTo>
                  <a:pt x="91160" y="32156"/>
                </a:lnTo>
                <a:lnTo>
                  <a:pt x="89712" y="21602"/>
                </a:lnTo>
                <a:lnTo>
                  <a:pt x="54965" y="0"/>
                </a:lnTo>
                <a:close/>
              </a:path>
            </a:pathLst>
          </a:custGeom>
          <a:solidFill>
            <a:srgbClr val="72BA81"/>
          </a:solidFill>
        </p:spPr>
        <p:txBody>
          <a:bodyPr wrap="square" lIns="0" tIns="0" rIns="0" bIns="0" rtlCol="0"/>
          <a:lstStyle/>
          <a:p>
            <a:endParaRPr sz="2142"/>
          </a:p>
        </p:txBody>
      </p:sp>
      <p:sp>
        <p:nvSpPr>
          <p:cNvPr id="59" name="object 59"/>
          <p:cNvSpPr/>
          <p:nvPr/>
        </p:nvSpPr>
        <p:spPr>
          <a:xfrm>
            <a:off x="4305178" y="3880180"/>
            <a:ext cx="136642" cy="125013"/>
          </a:xfrm>
          <a:custGeom>
            <a:avLst/>
            <a:gdLst/>
            <a:ahLst/>
            <a:cxnLst/>
            <a:rect l="l" t="t" r="r" b="b"/>
            <a:pathLst>
              <a:path w="119379" h="109220">
                <a:moveTo>
                  <a:pt x="72745" y="0"/>
                </a:moveTo>
                <a:lnTo>
                  <a:pt x="30187" y="1841"/>
                </a:lnTo>
                <a:lnTo>
                  <a:pt x="0" y="33731"/>
                </a:lnTo>
                <a:lnTo>
                  <a:pt x="3810" y="86677"/>
                </a:lnTo>
                <a:lnTo>
                  <a:pt x="60934" y="108673"/>
                </a:lnTo>
                <a:lnTo>
                  <a:pt x="65430" y="107175"/>
                </a:lnTo>
                <a:lnTo>
                  <a:pt x="64489" y="94081"/>
                </a:lnTo>
                <a:lnTo>
                  <a:pt x="61277" y="94081"/>
                </a:lnTo>
                <a:lnTo>
                  <a:pt x="16878" y="77000"/>
                </a:lnTo>
                <a:lnTo>
                  <a:pt x="14135" y="38785"/>
                </a:lnTo>
                <a:lnTo>
                  <a:pt x="36347" y="15316"/>
                </a:lnTo>
                <a:lnTo>
                  <a:pt x="69100" y="13906"/>
                </a:lnTo>
                <a:lnTo>
                  <a:pt x="95119" y="13906"/>
                </a:lnTo>
                <a:lnTo>
                  <a:pt x="93321" y="12788"/>
                </a:lnTo>
                <a:lnTo>
                  <a:pt x="67297" y="12788"/>
                </a:lnTo>
                <a:lnTo>
                  <a:pt x="70916" y="6946"/>
                </a:lnTo>
                <a:lnTo>
                  <a:pt x="83922" y="6946"/>
                </a:lnTo>
                <a:lnTo>
                  <a:pt x="72745" y="0"/>
                </a:lnTo>
                <a:close/>
              </a:path>
              <a:path w="119379" h="109220">
                <a:moveTo>
                  <a:pt x="64414" y="93040"/>
                </a:moveTo>
                <a:lnTo>
                  <a:pt x="61277" y="94081"/>
                </a:lnTo>
                <a:lnTo>
                  <a:pt x="64489" y="94081"/>
                </a:lnTo>
                <a:lnTo>
                  <a:pt x="64414" y="93040"/>
                </a:lnTo>
                <a:close/>
              </a:path>
              <a:path w="119379" h="109220">
                <a:moveTo>
                  <a:pt x="95119" y="13906"/>
                </a:moveTo>
                <a:lnTo>
                  <a:pt x="69100" y="13906"/>
                </a:lnTo>
                <a:lnTo>
                  <a:pt x="103847" y="35496"/>
                </a:lnTo>
                <a:lnTo>
                  <a:pt x="105295" y="46062"/>
                </a:lnTo>
                <a:lnTo>
                  <a:pt x="119075" y="45465"/>
                </a:lnTo>
                <a:lnTo>
                  <a:pt x="116573" y="27241"/>
                </a:lnTo>
                <a:lnTo>
                  <a:pt x="95119" y="13906"/>
                </a:lnTo>
                <a:close/>
              </a:path>
            </a:pathLst>
          </a:custGeom>
          <a:solidFill>
            <a:srgbClr val="8EC696"/>
          </a:solidFill>
        </p:spPr>
        <p:txBody>
          <a:bodyPr wrap="square" lIns="0" tIns="0" rIns="0" bIns="0" rtlCol="0"/>
          <a:lstStyle/>
          <a:p>
            <a:endParaRPr sz="2142"/>
          </a:p>
        </p:txBody>
      </p:sp>
      <p:sp>
        <p:nvSpPr>
          <p:cNvPr id="60" name="object 60"/>
          <p:cNvSpPr/>
          <p:nvPr/>
        </p:nvSpPr>
        <p:spPr>
          <a:xfrm>
            <a:off x="4180572" y="2304744"/>
            <a:ext cx="104662" cy="92306"/>
          </a:xfrm>
          <a:custGeom>
            <a:avLst/>
            <a:gdLst/>
            <a:ahLst/>
            <a:cxnLst/>
            <a:rect l="l" t="t" r="r" b="b"/>
            <a:pathLst>
              <a:path w="91439" h="80644">
                <a:moveTo>
                  <a:pt x="54965" y="0"/>
                </a:moveTo>
                <a:lnTo>
                  <a:pt x="22212" y="1409"/>
                </a:lnTo>
                <a:lnTo>
                  <a:pt x="0" y="24879"/>
                </a:lnTo>
                <a:lnTo>
                  <a:pt x="2743" y="63093"/>
                </a:lnTo>
                <a:lnTo>
                  <a:pt x="47142" y="80175"/>
                </a:lnTo>
                <a:lnTo>
                  <a:pt x="50279" y="79133"/>
                </a:lnTo>
                <a:lnTo>
                  <a:pt x="49237" y="64554"/>
                </a:lnTo>
                <a:lnTo>
                  <a:pt x="79425" y="32664"/>
                </a:lnTo>
                <a:lnTo>
                  <a:pt x="91160" y="32156"/>
                </a:lnTo>
                <a:lnTo>
                  <a:pt x="89712" y="21602"/>
                </a:lnTo>
                <a:lnTo>
                  <a:pt x="54965" y="0"/>
                </a:lnTo>
                <a:close/>
              </a:path>
            </a:pathLst>
          </a:custGeom>
          <a:solidFill>
            <a:srgbClr val="72BA81"/>
          </a:solidFill>
        </p:spPr>
        <p:txBody>
          <a:bodyPr wrap="square" lIns="0" tIns="0" rIns="0" bIns="0" rtlCol="0"/>
          <a:lstStyle/>
          <a:p>
            <a:endParaRPr sz="2142"/>
          </a:p>
        </p:txBody>
      </p:sp>
      <p:sp>
        <p:nvSpPr>
          <p:cNvPr id="61" name="object 61"/>
          <p:cNvSpPr/>
          <p:nvPr/>
        </p:nvSpPr>
        <p:spPr>
          <a:xfrm>
            <a:off x="4164393" y="2288826"/>
            <a:ext cx="136642" cy="125013"/>
          </a:xfrm>
          <a:custGeom>
            <a:avLst/>
            <a:gdLst/>
            <a:ahLst/>
            <a:cxnLst/>
            <a:rect l="l" t="t" r="r" b="b"/>
            <a:pathLst>
              <a:path w="119379" h="109219">
                <a:moveTo>
                  <a:pt x="72745" y="0"/>
                </a:moveTo>
                <a:lnTo>
                  <a:pt x="30187" y="1841"/>
                </a:lnTo>
                <a:lnTo>
                  <a:pt x="0" y="33731"/>
                </a:lnTo>
                <a:lnTo>
                  <a:pt x="3810" y="86677"/>
                </a:lnTo>
                <a:lnTo>
                  <a:pt x="60934" y="108673"/>
                </a:lnTo>
                <a:lnTo>
                  <a:pt x="65430" y="107175"/>
                </a:lnTo>
                <a:lnTo>
                  <a:pt x="64489" y="94081"/>
                </a:lnTo>
                <a:lnTo>
                  <a:pt x="61277" y="94081"/>
                </a:lnTo>
                <a:lnTo>
                  <a:pt x="16878" y="77000"/>
                </a:lnTo>
                <a:lnTo>
                  <a:pt x="14135" y="38785"/>
                </a:lnTo>
                <a:lnTo>
                  <a:pt x="36347" y="15316"/>
                </a:lnTo>
                <a:lnTo>
                  <a:pt x="69100" y="13906"/>
                </a:lnTo>
                <a:lnTo>
                  <a:pt x="95125" y="13906"/>
                </a:lnTo>
                <a:lnTo>
                  <a:pt x="93327" y="12788"/>
                </a:lnTo>
                <a:lnTo>
                  <a:pt x="67297" y="12788"/>
                </a:lnTo>
                <a:lnTo>
                  <a:pt x="70916" y="6959"/>
                </a:lnTo>
                <a:lnTo>
                  <a:pt x="83945" y="6959"/>
                </a:lnTo>
                <a:lnTo>
                  <a:pt x="72745" y="0"/>
                </a:lnTo>
                <a:close/>
              </a:path>
              <a:path w="119379" h="109219">
                <a:moveTo>
                  <a:pt x="64414" y="93040"/>
                </a:moveTo>
                <a:lnTo>
                  <a:pt x="61277" y="94081"/>
                </a:lnTo>
                <a:lnTo>
                  <a:pt x="64489" y="94081"/>
                </a:lnTo>
                <a:lnTo>
                  <a:pt x="64414" y="93040"/>
                </a:lnTo>
                <a:close/>
              </a:path>
              <a:path w="119379" h="109219">
                <a:moveTo>
                  <a:pt x="95125" y="13906"/>
                </a:moveTo>
                <a:lnTo>
                  <a:pt x="69100" y="13906"/>
                </a:lnTo>
                <a:lnTo>
                  <a:pt x="103847" y="35509"/>
                </a:lnTo>
                <a:lnTo>
                  <a:pt x="105295" y="46062"/>
                </a:lnTo>
                <a:lnTo>
                  <a:pt x="119075" y="45466"/>
                </a:lnTo>
                <a:lnTo>
                  <a:pt x="116586" y="27241"/>
                </a:lnTo>
                <a:lnTo>
                  <a:pt x="95125" y="13906"/>
                </a:lnTo>
                <a:close/>
              </a:path>
            </a:pathLst>
          </a:custGeom>
          <a:solidFill>
            <a:srgbClr val="8EC696"/>
          </a:solidFill>
        </p:spPr>
        <p:txBody>
          <a:bodyPr wrap="square" lIns="0" tIns="0" rIns="0" bIns="0" rtlCol="0"/>
          <a:lstStyle/>
          <a:p>
            <a:endParaRPr sz="2142"/>
          </a:p>
        </p:txBody>
      </p:sp>
      <p:sp>
        <p:nvSpPr>
          <p:cNvPr id="62" name="object 62"/>
          <p:cNvSpPr/>
          <p:nvPr/>
        </p:nvSpPr>
        <p:spPr>
          <a:xfrm>
            <a:off x="4235912" y="1705350"/>
            <a:ext cx="37795" cy="13083"/>
          </a:xfrm>
          <a:custGeom>
            <a:avLst/>
            <a:gdLst/>
            <a:ahLst/>
            <a:cxnLst/>
            <a:rect l="l" t="t" r="r" b="b"/>
            <a:pathLst>
              <a:path w="33020" h="11430">
                <a:moveTo>
                  <a:pt x="32092" y="0"/>
                </a:moveTo>
                <a:lnTo>
                  <a:pt x="0" y="0"/>
                </a:lnTo>
                <a:lnTo>
                  <a:pt x="28270" y="10883"/>
                </a:lnTo>
                <a:lnTo>
                  <a:pt x="32766" y="9385"/>
                </a:lnTo>
                <a:lnTo>
                  <a:pt x="32092" y="0"/>
                </a:lnTo>
                <a:close/>
              </a:path>
            </a:pathLst>
          </a:custGeom>
          <a:solidFill>
            <a:srgbClr val="8EC696"/>
          </a:solidFill>
        </p:spPr>
        <p:txBody>
          <a:bodyPr wrap="square" lIns="0" tIns="0" rIns="0" bIns="0" rtlCol="0"/>
          <a:lstStyle/>
          <a:p>
            <a:endParaRPr sz="2142"/>
          </a:p>
        </p:txBody>
      </p:sp>
      <p:sp>
        <p:nvSpPr>
          <p:cNvPr id="63" name="object 63"/>
          <p:cNvSpPr/>
          <p:nvPr/>
        </p:nvSpPr>
        <p:spPr>
          <a:xfrm>
            <a:off x="4326517" y="4289744"/>
            <a:ext cx="772826" cy="1786432"/>
          </a:xfrm>
          <a:prstGeom prst="rect">
            <a:avLst/>
          </a:prstGeom>
          <a:blipFill>
            <a:blip r:embed="rId8" cstate="print"/>
            <a:stretch>
              <a:fillRect/>
            </a:stretch>
          </a:blipFill>
        </p:spPr>
        <p:txBody>
          <a:bodyPr wrap="square" lIns="0" tIns="0" rIns="0" bIns="0" rtlCol="0"/>
          <a:lstStyle/>
          <a:p>
            <a:endParaRPr sz="2142"/>
          </a:p>
        </p:txBody>
      </p:sp>
      <p:sp>
        <p:nvSpPr>
          <p:cNvPr id="64" name="object 64"/>
          <p:cNvSpPr/>
          <p:nvPr/>
        </p:nvSpPr>
        <p:spPr>
          <a:xfrm>
            <a:off x="4393894" y="3947295"/>
            <a:ext cx="88672" cy="92306"/>
          </a:xfrm>
          <a:custGeom>
            <a:avLst/>
            <a:gdLst/>
            <a:ahLst/>
            <a:cxnLst/>
            <a:rect l="l" t="t" r="r" b="b"/>
            <a:pathLst>
              <a:path w="77470" h="80645">
                <a:moveTo>
                  <a:pt x="54965" y="0"/>
                </a:moveTo>
                <a:lnTo>
                  <a:pt x="22212" y="1422"/>
                </a:lnTo>
                <a:lnTo>
                  <a:pt x="0" y="24879"/>
                </a:lnTo>
                <a:lnTo>
                  <a:pt x="2755" y="63093"/>
                </a:lnTo>
                <a:lnTo>
                  <a:pt x="47142" y="80175"/>
                </a:lnTo>
                <a:lnTo>
                  <a:pt x="71361" y="72148"/>
                </a:lnTo>
                <a:lnTo>
                  <a:pt x="67868" y="23558"/>
                </a:lnTo>
                <a:lnTo>
                  <a:pt x="77127" y="13779"/>
                </a:lnTo>
                <a:lnTo>
                  <a:pt x="54965" y="0"/>
                </a:lnTo>
                <a:close/>
              </a:path>
            </a:pathLst>
          </a:custGeom>
          <a:solidFill>
            <a:srgbClr val="72BA81"/>
          </a:solidFill>
        </p:spPr>
        <p:txBody>
          <a:bodyPr wrap="square" lIns="0" tIns="0" rIns="0" bIns="0" rtlCol="0"/>
          <a:lstStyle/>
          <a:p>
            <a:endParaRPr sz="2142"/>
          </a:p>
        </p:txBody>
      </p:sp>
      <p:sp>
        <p:nvSpPr>
          <p:cNvPr id="65" name="object 65"/>
          <p:cNvSpPr/>
          <p:nvPr/>
        </p:nvSpPr>
        <p:spPr>
          <a:xfrm>
            <a:off x="4377715" y="3931378"/>
            <a:ext cx="115564" cy="125013"/>
          </a:xfrm>
          <a:custGeom>
            <a:avLst/>
            <a:gdLst/>
            <a:ahLst/>
            <a:cxnLst/>
            <a:rect l="l" t="t" r="r" b="b"/>
            <a:pathLst>
              <a:path w="100964" h="109220">
                <a:moveTo>
                  <a:pt x="72745" y="0"/>
                </a:moveTo>
                <a:lnTo>
                  <a:pt x="30187" y="1841"/>
                </a:lnTo>
                <a:lnTo>
                  <a:pt x="0" y="33731"/>
                </a:lnTo>
                <a:lnTo>
                  <a:pt x="3810" y="86677"/>
                </a:lnTo>
                <a:lnTo>
                  <a:pt x="60934" y="108673"/>
                </a:lnTo>
                <a:lnTo>
                  <a:pt x="99783" y="95783"/>
                </a:lnTo>
                <a:lnTo>
                  <a:pt x="95358" y="94081"/>
                </a:lnTo>
                <a:lnTo>
                  <a:pt x="61277" y="94081"/>
                </a:lnTo>
                <a:lnTo>
                  <a:pt x="16891" y="77000"/>
                </a:lnTo>
                <a:lnTo>
                  <a:pt x="14135" y="38785"/>
                </a:lnTo>
                <a:lnTo>
                  <a:pt x="36347" y="15316"/>
                </a:lnTo>
                <a:lnTo>
                  <a:pt x="69100" y="13906"/>
                </a:lnTo>
                <a:lnTo>
                  <a:pt x="95119" y="13906"/>
                </a:lnTo>
                <a:lnTo>
                  <a:pt x="93321" y="12788"/>
                </a:lnTo>
                <a:lnTo>
                  <a:pt x="67297" y="12788"/>
                </a:lnTo>
                <a:lnTo>
                  <a:pt x="70916" y="6959"/>
                </a:lnTo>
                <a:lnTo>
                  <a:pt x="83942" y="6959"/>
                </a:lnTo>
                <a:lnTo>
                  <a:pt x="72745" y="0"/>
                </a:lnTo>
                <a:close/>
              </a:path>
              <a:path w="100964" h="109220">
                <a:moveTo>
                  <a:pt x="85496" y="86055"/>
                </a:moveTo>
                <a:lnTo>
                  <a:pt x="61277" y="94081"/>
                </a:lnTo>
                <a:lnTo>
                  <a:pt x="95358" y="94081"/>
                </a:lnTo>
                <a:lnTo>
                  <a:pt x="85813" y="90411"/>
                </a:lnTo>
                <a:lnTo>
                  <a:pt x="85496" y="86055"/>
                </a:lnTo>
                <a:close/>
              </a:path>
              <a:path w="100964" h="109220">
                <a:moveTo>
                  <a:pt x="95119" y="13906"/>
                </a:moveTo>
                <a:lnTo>
                  <a:pt x="69100" y="13906"/>
                </a:lnTo>
                <a:lnTo>
                  <a:pt x="91262" y="27686"/>
                </a:lnTo>
                <a:lnTo>
                  <a:pt x="100901" y="17500"/>
                </a:lnTo>
                <a:lnTo>
                  <a:pt x="95119" y="13906"/>
                </a:lnTo>
                <a:close/>
              </a:path>
            </a:pathLst>
          </a:custGeom>
          <a:solidFill>
            <a:srgbClr val="8EC696"/>
          </a:solidFill>
        </p:spPr>
        <p:txBody>
          <a:bodyPr wrap="square" lIns="0" tIns="0" rIns="0" bIns="0" rtlCol="0"/>
          <a:lstStyle/>
          <a:p>
            <a:endParaRPr sz="2142"/>
          </a:p>
        </p:txBody>
      </p:sp>
      <p:sp>
        <p:nvSpPr>
          <p:cNvPr id="66" name="object 66"/>
          <p:cNvSpPr/>
          <p:nvPr/>
        </p:nvSpPr>
        <p:spPr>
          <a:xfrm>
            <a:off x="4253095" y="2355942"/>
            <a:ext cx="88672" cy="92306"/>
          </a:xfrm>
          <a:custGeom>
            <a:avLst/>
            <a:gdLst/>
            <a:ahLst/>
            <a:cxnLst/>
            <a:rect l="l" t="t" r="r" b="b"/>
            <a:pathLst>
              <a:path w="77470" h="80644">
                <a:moveTo>
                  <a:pt x="54965" y="0"/>
                </a:moveTo>
                <a:lnTo>
                  <a:pt x="22212" y="1409"/>
                </a:lnTo>
                <a:lnTo>
                  <a:pt x="0" y="24879"/>
                </a:lnTo>
                <a:lnTo>
                  <a:pt x="2755" y="63093"/>
                </a:lnTo>
                <a:lnTo>
                  <a:pt x="47142" y="80175"/>
                </a:lnTo>
                <a:lnTo>
                  <a:pt x="71361" y="72148"/>
                </a:lnTo>
                <a:lnTo>
                  <a:pt x="67868" y="23558"/>
                </a:lnTo>
                <a:lnTo>
                  <a:pt x="77127" y="13779"/>
                </a:lnTo>
                <a:lnTo>
                  <a:pt x="54965" y="0"/>
                </a:lnTo>
                <a:close/>
              </a:path>
            </a:pathLst>
          </a:custGeom>
          <a:solidFill>
            <a:srgbClr val="72BA81"/>
          </a:solidFill>
        </p:spPr>
        <p:txBody>
          <a:bodyPr wrap="square" lIns="0" tIns="0" rIns="0" bIns="0" rtlCol="0"/>
          <a:lstStyle/>
          <a:p>
            <a:endParaRPr sz="2142"/>
          </a:p>
        </p:txBody>
      </p:sp>
      <p:sp>
        <p:nvSpPr>
          <p:cNvPr id="67" name="object 67"/>
          <p:cNvSpPr/>
          <p:nvPr/>
        </p:nvSpPr>
        <p:spPr>
          <a:xfrm>
            <a:off x="4236916" y="2340023"/>
            <a:ext cx="115564" cy="125013"/>
          </a:xfrm>
          <a:custGeom>
            <a:avLst/>
            <a:gdLst/>
            <a:ahLst/>
            <a:cxnLst/>
            <a:rect l="l" t="t" r="r" b="b"/>
            <a:pathLst>
              <a:path w="100964" h="109219">
                <a:moveTo>
                  <a:pt x="72745" y="0"/>
                </a:moveTo>
                <a:lnTo>
                  <a:pt x="30187" y="1841"/>
                </a:lnTo>
                <a:lnTo>
                  <a:pt x="0" y="33731"/>
                </a:lnTo>
                <a:lnTo>
                  <a:pt x="3810" y="86690"/>
                </a:lnTo>
                <a:lnTo>
                  <a:pt x="60934" y="108673"/>
                </a:lnTo>
                <a:lnTo>
                  <a:pt x="99783" y="95796"/>
                </a:lnTo>
                <a:lnTo>
                  <a:pt x="95335" y="94081"/>
                </a:lnTo>
                <a:lnTo>
                  <a:pt x="61277" y="94081"/>
                </a:lnTo>
                <a:lnTo>
                  <a:pt x="16891" y="77000"/>
                </a:lnTo>
                <a:lnTo>
                  <a:pt x="14135" y="38785"/>
                </a:lnTo>
                <a:lnTo>
                  <a:pt x="36347" y="15316"/>
                </a:lnTo>
                <a:lnTo>
                  <a:pt x="69100" y="13906"/>
                </a:lnTo>
                <a:lnTo>
                  <a:pt x="95119" y="13906"/>
                </a:lnTo>
                <a:lnTo>
                  <a:pt x="93321" y="12788"/>
                </a:lnTo>
                <a:lnTo>
                  <a:pt x="67297" y="12788"/>
                </a:lnTo>
                <a:lnTo>
                  <a:pt x="70916" y="6959"/>
                </a:lnTo>
                <a:lnTo>
                  <a:pt x="83942" y="6959"/>
                </a:lnTo>
                <a:lnTo>
                  <a:pt x="72745" y="0"/>
                </a:lnTo>
                <a:close/>
              </a:path>
              <a:path w="100964" h="109219">
                <a:moveTo>
                  <a:pt x="85496" y="86055"/>
                </a:moveTo>
                <a:lnTo>
                  <a:pt x="61277" y="94081"/>
                </a:lnTo>
                <a:lnTo>
                  <a:pt x="95335" y="94081"/>
                </a:lnTo>
                <a:lnTo>
                  <a:pt x="85813" y="90411"/>
                </a:lnTo>
                <a:lnTo>
                  <a:pt x="85496" y="86055"/>
                </a:lnTo>
                <a:close/>
              </a:path>
              <a:path w="100964" h="109219">
                <a:moveTo>
                  <a:pt x="95119" y="13906"/>
                </a:moveTo>
                <a:lnTo>
                  <a:pt x="69100" y="13906"/>
                </a:lnTo>
                <a:lnTo>
                  <a:pt x="91262" y="27686"/>
                </a:lnTo>
                <a:lnTo>
                  <a:pt x="100901" y="17500"/>
                </a:lnTo>
                <a:lnTo>
                  <a:pt x="95119" y="13906"/>
                </a:lnTo>
                <a:close/>
              </a:path>
            </a:pathLst>
          </a:custGeom>
          <a:solidFill>
            <a:srgbClr val="8EC696"/>
          </a:solidFill>
        </p:spPr>
        <p:txBody>
          <a:bodyPr wrap="square" lIns="0" tIns="0" rIns="0" bIns="0" rtlCol="0"/>
          <a:lstStyle/>
          <a:p>
            <a:endParaRPr sz="2142"/>
          </a:p>
        </p:txBody>
      </p:sp>
      <p:sp>
        <p:nvSpPr>
          <p:cNvPr id="68" name="object 68"/>
          <p:cNvSpPr/>
          <p:nvPr/>
        </p:nvSpPr>
        <p:spPr>
          <a:xfrm>
            <a:off x="4288419" y="1705351"/>
            <a:ext cx="80677" cy="47243"/>
          </a:xfrm>
          <a:custGeom>
            <a:avLst/>
            <a:gdLst/>
            <a:ahLst/>
            <a:cxnLst/>
            <a:rect l="l" t="t" r="r" b="b"/>
            <a:pathLst>
              <a:path w="70485" h="41275">
                <a:moveTo>
                  <a:pt x="67957" y="0"/>
                </a:moveTo>
                <a:lnTo>
                  <a:pt x="0" y="0"/>
                </a:lnTo>
                <a:lnTo>
                  <a:pt x="1714" y="23939"/>
                </a:lnTo>
                <a:lnTo>
                  <a:pt x="46113" y="41021"/>
                </a:lnTo>
                <a:lnTo>
                  <a:pt x="70332" y="32981"/>
                </a:lnTo>
                <a:lnTo>
                  <a:pt x="67957" y="0"/>
                </a:lnTo>
                <a:close/>
              </a:path>
            </a:pathLst>
          </a:custGeom>
          <a:solidFill>
            <a:srgbClr val="72BA81"/>
          </a:solidFill>
        </p:spPr>
        <p:txBody>
          <a:bodyPr wrap="square" lIns="0" tIns="0" rIns="0" bIns="0" rtlCol="0"/>
          <a:lstStyle/>
          <a:p>
            <a:endParaRPr sz="2142"/>
          </a:p>
        </p:txBody>
      </p:sp>
      <p:sp>
        <p:nvSpPr>
          <p:cNvPr id="69" name="object 69"/>
          <p:cNvSpPr/>
          <p:nvPr/>
        </p:nvSpPr>
        <p:spPr>
          <a:xfrm>
            <a:off x="4272646" y="1705350"/>
            <a:ext cx="98847" cy="63960"/>
          </a:xfrm>
          <a:custGeom>
            <a:avLst/>
            <a:gdLst/>
            <a:ahLst/>
            <a:cxnLst/>
            <a:rect l="l" t="t" r="r" b="b"/>
            <a:pathLst>
              <a:path w="86360" h="55880">
                <a:moveTo>
                  <a:pt x="13779" y="0"/>
                </a:moveTo>
                <a:lnTo>
                  <a:pt x="0" y="0"/>
                </a:lnTo>
                <a:lnTo>
                  <a:pt x="2413" y="33616"/>
                </a:lnTo>
                <a:lnTo>
                  <a:pt x="59524" y="55613"/>
                </a:lnTo>
                <a:lnTo>
                  <a:pt x="61391" y="54991"/>
                </a:lnTo>
                <a:lnTo>
                  <a:pt x="74610" y="41021"/>
                </a:lnTo>
                <a:lnTo>
                  <a:pt x="59880" y="41021"/>
                </a:lnTo>
                <a:lnTo>
                  <a:pt x="15493" y="23939"/>
                </a:lnTo>
                <a:lnTo>
                  <a:pt x="13779" y="0"/>
                </a:lnTo>
                <a:close/>
              </a:path>
              <a:path w="86360" h="55880">
                <a:moveTo>
                  <a:pt x="84099" y="32981"/>
                </a:moveTo>
                <a:lnTo>
                  <a:pt x="59880" y="41021"/>
                </a:lnTo>
                <a:lnTo>
                  <a:pt x="74610" y="41021"/>
                </a:lnTo>
                <a:lnTo>
                  <a:pt x="77254" y="38227"/>
                </a:lnTo>
                <a:lnTo>
                  <a:pt x="85775" y="37871"/>
                </a:lnTo>
                <a:lnTo>
                  <a:pt x="84416" y="37338"/>
                </a:lnTo>
                <a:lnTo>
                  <a:pt x="84099" y="32981"/>
                </a:lnTo>
                <a:close/>
              </a:path>
            </a:pathLst>
          </a:custGeom>
          <a:solidFill>
            <a:srgbClr val="8EC696"/>
          </a:solidFill>
        </p:spPr>
        <p:txBody>
          <a:bodyPr wrap="square" lIns="0" tIns="0" rIns="0" bIns="0" rtlCol="0"/>
          <a:lstStyle/>
          <a:p>
            <a:endParaRPr sz="2142"/>
          </a:p>
        </p:txBody>
      </p:sp>
      <p:sp>
        <p:nvSpPr>
          <p:cNvPr id="70" name="object 70"/>
          <p:cNvSpPr/>
          <p:nvPr/>
        </p:nvSpPr>
        <p:spPr>
          <a:xfrm>
            <a:off x="4309844" y="6546758"/>
            <a:ext cx="144636" cy="124286"/>
          </a:xfrm>
          <a:custGeom>
            <a:avLst/>
            <a:gdLst/>
            <a:ahLst/>
            <a:cxnLst/>
            <a:rect l="l" t="t" r="r" b="b"/>
            <a:pathLst>
              <a:path w="126364" h="108585">
                <a:moveTo>
                  <a:pt x="74117" y="0"/>
                </a:moveTo>
                <a:lnTo>
                  <a:pt x="30060" y="1905"/>
                </a:lnTo>
                <a:lnTo>
                  <a:pt x="0" y="33667"/>
                </a:lnTo>
                <a:lnTo>
                  <a:pt x="3733" y="85559"/>
                </a:lnTo>
                <a:lnTo>
                  <a:pt x="63347" y="108508"/>
                </a:lnTo>
                <a:lnTo>
                  <a:pt x="109918" y="93065"/>
                </a:lnTo>
                <a:lnTo>
                  <a:pt x="126238" y="69634"/>
                </a:lnTo>
                <a:lnTo>
                  <a:pt x="125895" y="67170"/>
                </a:lnTo>
                <a:lnTo>
                  <a:pt x="89192" y="53047"/>
                </a:lnTo>
                <a:lnTo>
                  <a:pt x="85915" y="7327"/>
                </a:lnTo>
                <a:lnTo>
                  <a:pt x="74117" y="0"/>
                </a:lnTo>
                <a:close/>
              </a:path>
            </a:pathLst>
          </a:custGeom>
          <a:solidFill>
            <a:srgbClr val="72BA81"/>
          </a:solidFill>
        </p:spPr>
        <p:txBody>
          <a:bodyPr wrap="square" lIns="0" tIns="0" rIns="0" bIns="0" rtlCol="0"/>
          <a:lstStyle/>
          <a:p>
            <a:endParaRPr sz="2142"/>
          </a:p>
        </p:txBody>
      </p:sp>
      <p:sp>
        <p:nvSpPr>
          <p:cNvPr id="71" name="object 71"/>
          <p:cNvSpPr/>
          <p:nvPr/>
        </p:nvSpPr>
        <p:spPr>
          <a:xfrm>
            <a:off x="4293666" y="6530843"/>
            <a:ext cx="175163" cy="156993"/>
          </a:xfrm>
          <a:custGeom>
            <a:avLst/>
            <a:gdLst/>
            <a:ahLst/>
            <a:cxnLst/>
            <a:rect l="l" t="t" r="r" b="b"/>
            <a:pathLst>
              <a:path w="153035" h="137160">
                <a:moveTo>
                  <a:pt x="91897" y="0"/>
                </a:moveTo>
                <a:lnTo>
                  <a:pt x="38049" y="2324"/>
                </a:lnTo>
                <a:lnTo>
                  <a:pt x="0" y="42519"/>
                </a:lnTo>
                <a:lnTo>
                  <a:pt x="4787" y="109143"/>
                </a:lnTo>
                <a:lnTo>
                  <a:pt x="77127" y="136994"/>
                </a:lnTo>
                <a:lnTo>
                  <a:pt x="121117" y="122415"/>
                </a:lnTo>
                <a:lnTo>
                  <a:pt x="77469" y="122415"/>
                </a:lnTo>
                <a:lnTo>
                  <a:pt x="17868" y="99466"/>
                </a:lnTo>
                <a:lnTo>
                  <a:pt x="14135" y="47574"/>
                </a:lnTo>
                <a:lnTo>
                  <a:pt x="44195" y="15811"/>
                </a:lnTo>
                <a:lnTo>
                  <a:pt x="88252" y="13906"/>
                </a:lnTo>
                <a:lnTo>
                  <a:pt x="99613" y="13906"/>
                </a:lnTo>
                <a:lnTo>
                  <a:pt x="100670" y="12788"/>
                </a:lnTo>
                <a:lnTo>
                  <a:pt x="86448" y="12788"/>
                </a:lnTo>
                <a:lnTo>
                  <a:pt x="90068" y="6959"/>
                </a:lnTo>
                <a:lnTo>
                  <a:pt x="103099" y="6959"/>
                </a:lnTo>
                <a:lnTo>
                  <a:pt x="91897" y="0"/>
                </a:lnTo>
                <a:close/>
              </a:path>
              <a:path w="153035" h="137160">
                <a:moveTo>
                  <a:pt x="140030" y="81076"/>
                </a:moveTo>
                <a:lnTo>
                  <a:pt x="140373" y="83540"/>
                </a:lnTo>
                <a:lnTo>
                  <a:pt x="124053" y="106972"/>
                </a:lnTo>
                <a:lnTo>
                  <a:pt x="77469" y="122415"/>
                </a:lnTo>
                <a:lnTo>
                  <a:pt x="121117" y="122415"/>
                </a:lnTo>
                <a:lnTo>
                  <a:pt x="126060" y="120776"/>
                </a:lnTo>
                <a:lnTo>
                  <a:pt x="125615" y="114630"/>
                </a:lnTo>
                <a:lnTo>
                  <a:pt x="152742" y="85966"/>
                </a:lnTo>
                <a:lnTo>
                  <a:pt x="140030" y="81076"/>
                </a:lnTo>
                <a:close/>
              </a:path>
              <a:path w="153035" h="137160">
                <a:moveTo>
                  <a:pt x="99613" y="13906"/>
                </a:moveTo>
                <a:lnTo>
                  <a:pt x="88252" y="13906"/>
                </a:lnTo>
                <a:lnTo>
                  <a:pt x="100050" y="21234"/>
                </a:lnTo>
                <a:lnTo>
                  <a:pt x="99529" y="13995"/>
                </a:lnTo>
                <a:close/>
              </a:path>
            </a:pathLst>
          </a:custGeom>
          <a:solidFill>
            <a:srgbClr val="8EC696"/>
          </a:solidFill>
        </p:spPr>
        <p:txBody>
          <a:bodyPr wrap="square" lIns="0" tIns="0" rIns="0" bIns="0" rtlCol="0"/>
          <a:lstStyle/>
          <a:p>
            <a:endParaRPr sz="2142"/>
          </a:p>
        </p:txBody>
      </p:sp>
      <p:sp>
        <p:nvSpPr>
          <p:cNvPr id="72" name="object 72"/>
          <p:cNvSpPr/>
          <p:nvPr/>
        </p:nvSpPr>
        <p:spPr>
          <a:xfrm>
            <a:off x="4487755" y="3951554"/>
            <a:ext cx="107569" cy="92306"/>
          </a:xfrm>
          <a:custGeom>
            <a:avLst/>
            <a:gdLst/>
            <a:ahLst/>
            <a:cxnLst/>
            <a:rect l="l" t="t" r="r" b="b"/>
            <a:pathLst>
              <a:path w="93979" h="80645">
                <a:moveTo>
                  <a:pt x="54965" y="0"/>
                </a:moveTo>
                <a:lnTo>
                  <a:pt x="22212" y="1422"/>
                </a:lnTo>
                <a:lnTo>
                  <a:pt x="0" y="24879"/>
                </a:lnTo>
                <a:lnTo>
                  <a:pt x="2755" y="63093"/>
                </a:lnTo>
                <a:lnTo>
                  <a:pt x="47142" y="80175"/>
                </a:lnTo>
                <a:lnTo>
                  <a:pt x="63449" y="74777"/>
                </a:lnTo>
                <a:lnTo>
                  <a:pt x="86880" y="50012"/>
                </a:lnTo>
                <a:lnTo>
                  <a:pt x="93573" y="49720"/>
                </a:lnTo>
                <a:lnTo>
                  <a:pt x="89712" y="21602"/>
                </a:lnTo>
                <a:lnTo>
                  <a:pt x="54965" y="0"/>
                </a:lnTo>
                <a:close/>
              </a:path>
            </a:pathLst>
          </a:custGeom>
          <a:solidFill>
            <a:srgbClr val="72BA81"/>
          </a:solidFill>
        </p:spPr>
        <p:txBody>
          <a:bodyPr wrap="square" lIns="0" tIns="0" rIns="0" bIns="0" rtlCol="0"/>
          <a:lstStyle/>
          <a:p>
            <a:endParaRPr sz="2142"/>
          </a:p>
        </p:txBody>
      </p:sp>
      <p:sp>
        <p:nvSpPr>
          <p:cNvPr id="73" name="object 73"/>
          <p:cNvSpPr/>
          <p:nvPr/>
        </p:nvSpPr>
        <p:spPr>
          <a:xfrm>
            <a:off x="4471576" y="3935637"/>
            <a:ext cx="139549" cy="125013"/>
          </a:xfrm>
          <a:custGeom>
            <a:avLst/>
            <a:gdLst/>
            <a:ahLst/>
            <a:cxnLst/>
            <a:rect l="l" t="t" r="r" b="b"/>
            <a:pathLst>
              <a:path w="121920" h="109220">
                <a:moveTo>
                  <a:pt x="72745" y="0"/>
                </a:moveTo>
                <a:lnTo>
                  <a:pt x="30187" y="1841"/>
                </a:lnTo>
                <a:lnTo>
                  <a:pt x="0" y="33731"/>
                </a:lnTo>
                <a:lnTo>
                  <a:pt x="3810" y="86677"/>
                </a:lnTo>
                <a:lnTo>
                  <a:pt x="60934" y="108673"/>
                </a:lnTo>
                <a:lnTo>
                  <a:pt x="71501" y="105168"/>
                </a:lnTo>
                <a:lnTo>
                  <a:pt x="70827" y="95808"/>
                </a:lnTo>
                <a:lnTo>
                  <a:pt x="72465" y="94081"/>
                </a:lnTo>
                <a:lnTo>
                  <a:pt x="61277" y="94081"/>
                </a:lnTo>
                <a:lnTo>
                  <a:pt x="16891" y="77000"/>
                </a:lnTo>
                <a:lnTo>
                  <a:pt x="14135" y="38785"/>
                </a:lnTo>
                <a:lnTo>
                  <a:pt x="36347" y="15316"/>
                </a:lnTo>
                <a:lnTo>
                  <a:pt x="69100" y="13906"/>
                </a:lnTo>
                <a:lnTo>
                  <a:pt x="95125" y="13906"/>
                </a:lnTo>
                <a:lnTo>
                  <a:pt x="93327" y="12788"/>
                </a:lnTo>
                <a:lnTo>
                  <a:pt x="67297" y="12788"/>
                </a:lnTo>
                <a:lnTo>
                  <a:pt x="70929" y="6959"/>
                </a:lnTo>
                <a:lnTo>
                  <a:pt x="83945" y="6959"/>
                </a:lnTo>
                <a:lnTo>
                  <a:pt x="72745" y="0"/>
                </a:lnTo>
                <a:close/>
              </a:path>
              <a:path w="121920" h="109220">
                <a:moveTo>
                  <a:pt x="77584" y="88684"/>
                </a:moveTo>
                <a:lnTo>
                  <a:pt x="61277" y="94081"/>
                </a:lnTo>
                <a:lnTo>
                  <a:pt x="72465" y="94081"/>
                </a:lnTo>
                <a:lnTo>
                  <a:pt x="77584" y="88684"/>
                </a:lnTo>
                <a:close/>
              </a:path>
              <a:path w="121920" h="109220">
                <a:moveTo>
                  <a:pt x="95125" y="13906"/>
                </a:moveTo>
                <a:lnTo>
                  <a:pt x="69100" y="13906"/>
                </a:lnTo>
                <a:lnTo>
                  <a:pt x="103847" y="35496"/>
                </a:lnTo>
                <a:lnTo>
                  <a:pt x="107708" y="63627"/>
                </a:lnTo>
                <a:lnTo>
                  <a:pt x="121488" y="63030"/>
                </a:lnTo>
                <a:lnTo>
                  <a:pt x="116586" y="27241"/>
                </a:lnTo>
                <a:lnTo>
                  <a:pt x="95125" y="13906"/>
                </a:lnTo>
                <a:close/>
              </a:path>
            </a:pathLst>
          </a:custGeom>
          <a:solidFill>
            <a:srgbClr val="8EC696"/>
          </a:solidFill>
        </p:spPr>
        <p:txBody>
          <a:bodyPr wrap="square" lIns="0" tIns="0" rIns="0" bIns="0" rtlCol="0"/>
          <a:lstStyle/>
          <a:p>
            <a:endParaRPr sz="2142"/>
          </a:p>
        </p:txBody>
      </p:sp>
      <p:sp>
        <p:nvSpPr>
          <p:cNvPr id="74" name="object 74"/>
          <p:cNvSpPr/>
          <p:nvPr/>
        </p:nvSpPr>
        <p:spPr>
          <a:xfrm>
            <a:off x="4346956" y="2360201"/>
            <a:ext cx="107569" cy="92306"/>
          </a:xfrm>
          <a:custGeom>
            <a:avLst/>
            <a:gdLst/>
            <a:ahLst/>
            <a:cxnLst/>
            <a:rect l="l" t="t" r="r" b="b"/>
            <a:pathLst>
              <a:path w="93979" h="80644">
                <a:moveTo>
                  <a:pt x="54965" y="0"/>
                </a:moveTo>
                <a:lnTo>
                  <a:pt x="22212" y="1422"/>
                </a:lnTo>
                <a:lnTo>
                  <a:pt x="0" y="24879"/>
                </a:lnTo>
                <a:lnTo>
                  <a:pt x="2755" y="63093"/>
                </a:lnTo>
                <a:lnTo>
                  <a:pt x="47142" y="80175"/>
                </a:lnTo>
                <a:lnTo>
                  <a:pt x="63449" y="74777"/>
                </a:lnTo>
                <a:lnTo>
                  <a:pt x="86880" y="50012"/>
                </a:lnTo>
                <a:lnTo>
                  <a:pt x="93573" y="49720"/>
                </a:lnTo>
                <a:lnTo>
                  <a:pt x="89712" y="21602"/>
                </a:lnTo>
                <a:lnTo>
                  <a:pt x="54965" y="0"/>
                </a:lnTo>
                <a:close/>
              </a:path>
            </a:pathLst>
          </a:custGeom>
          <a:solidFill>
            <a:srgbClr val="72BA81"/>
          </a:solidFill>
        </p:spPr>
        <p:txBody>
          <a:bodyPr wrap="square" lIns="0" tIns="0" rIns="0" bIns="0" rtlCol="0"/>
          <a:lstStyle/>
          <a:p>
            <a:endParaRPr sz="2142"/>
          </a:p>
        </p:txBody>
      </p:sp>
      <p:sp>
        <p:nvSpPr>
          <p:cNvPr id="75" name="object 75"/>
          <p:cNvSpPr/>
          <p:nvPr/>
        </p:nvSpPr>
        <p:spPr>
          <a:xfrm>
            <a:off x="4330776" y="2344282"/>
            <a:ext cx="139549" cy="125013"/>
          </a:xfrm>
          <a:custGeom>
            <a:avLst/>
            <a:gdLst/>
            <a:ahLst/>
            <a:cxnLst/>
            <a:rect l="l" t="t" r="r" b="b"/>
            <a:pathLst>
              <a:path w="121920" h="109219">
                <a:moveTo>
                  <a:pt x="72745" y="0"/>
                </a:moveTo>
                <a:lnTo>
                  <a:pt x="30187" y="1841"/>
                </a:lnTo>
                <a:lnTo>
                  <a:pt x="0" y="33731"/>
                </a:lnTo>
                <a:lnTo>
                  <a:pt x="3810" y="86690"/>
                </a:lnTo>
                <a:lnTo>
                  <a:pt x="60934" y="108673"/>
                </a:lnTo>
                <a:lnTo>
                  <a:pt x="71501" y="105168"/>
                </a:lnTo>
                <a:lnTo>
                  <a:pt x="70827" y="95808"/>
                </a:lnTo>
                <a:lnTo>
                  <a:pt x="72465" y="94081"/>
                </a:lnTo>
                <a:lnTo>
                  <a:pt x="61277" y="94081"/>
                </a:lnTo>
                <a:lnTo>
                  <a:pt x="16891" y="77000"/>
                </a:lnTo>
                <a:lnTo>
                  <a:pt x="14135" y="38785"/>
                </a:lnTo>
                <a:lnTo>
                  <a:pt x="36347" y="15328"/>
                </a:lnTo>
                <a:lnTo>
                  <a:pt x="69100" y="13906"/>
                </a:lnTo>
                <a:lnTo>
                  <a:pt x="95125" y="13906"/>
                </a:lnTo>
                <a:lnTo>
                  <a:pt x="93327" y="12788"/>
                </a:lnTo>
                <a:lnTo>
                  <a:pt x="67297" y="12788"/>
                </a:lnTo>
                <a:lnTo>
                  <a:pt x="70916" y="6959"/>
                </a:lnTo>
                <a:lnTo>
                  <a:pt x="83945" y="6959"/>
                </a:lnTo>
                <a:lnTo>
                  <a:pt x="72745" y="0"/>
                </a:lnTo>
                <a:close/>
              </a:path>
              <a:path w="121920" h="109219">
                <a:moveTo>
                  <a:pt x="77584" y="88684"/>
                </a:moveTo>
                <a:lnTo>
                  <a:pt x="61277" y="94081"/>
                </a:lnTo>
                <a:lnTo>
                  <a:pt x="72465" y="94081"/>
                </a:lnTo>
                <a:lnTo>
                  <a:pt x="77584" y="88684"/>
                </a:lnTo>
                <a:close/>
              </a:path>
              <a:path w="121920" h="109219">
                <a:moveTo>
                  <a:pt x="95125" y="13906"/>
                </a:moveTo>
                <a:lnTo>
                  <a:pt x="69100" y="13906"/>
                </a:lnTo>
                <a:lnTo>
                  <a:pt x="103847" y="35509"/>
                </a:lnTo>
                <a:lnTo>
                  <a:pt x="107708" y="63627"/>
                </a:lnTo>
                <a:lnTo>
                  <a:pt x="121488" y="63030"/>
                </a:lnTo>
                <a:lnTo>
                  <a:pt x="116586" y="27241"/>
                </a:lnTo>
                <a:lnTo>
                  <a:pt x="95125" y="13906"/>
                </a:lnTo>
                <a:close/>
              </a:path>
            </a:pathLst>
          </a:custGeom>
          <a:solidFill>
            <a:srgbClr val="8EC696"/>
          </a:solidFill>
        </p:spPr>
        <p:txBody>
          <a:bodyPr wrap="square" lIns="0" tIns="0" rIns="0" bIns="0" rtlCol="0"/>
          <a:lstStyle/>
          <a:p>
            <a:endParaRPr sz="2142"/>
          </a:p>
        </p:txBody>
      </p:sp>
      <p:sp>
        <p:nvSpPr>
          <p:cNvPr id="76" name="object 76"/>
          <p:cNvSpPr/>
          <p:nvPr/>
        </p:nvSpPr>
        <p:spPr>
          <a:xfrm>
            <a:off x="4381975" y="1705351"/>
            <a:ext cx="106842" cy="51604"/>
          </a:xfrm>
          <a:custGeom>
            <a:avLst/>
            <a:gdLst/>
            <a:ahLst/>
            <a:cxnLst/>
            <a:rect l="l" t="t" r="r" b="b"/>
            <a:pathLst>
              <a:path w="93345" h="45084">
                <a:moveTo>
                  <a:pt x="90843" y="0"/>
                </a:moveTo>
                <a:lnTo>
                  <a:pt x="0" y="0"/>
                </a:lnTo>
                <a:lnTo>
                  <a:pt x="1981" y="27660"/>
                </a:lnTo>
                <a:lnTo>
                  <a:pt x="46367" y="44742"/>
                </a:lnTo>
                <a:lnTo>
                  <a:pt x="62674" y="39344"/>
                </a:lnTo>
                <a:lnTo>
                  <a:pt x="86118" y="14579"/>
                </a:lnTo>
                <a:lnTo>
                  <a:pt x="92798" y="14300"/>
                </a:lnTo>
                <a:lnTo>
                  <a:pt x="90843" y="0"/>
                </a:lnTo>
                <a:close/>
              </a:path>
            </a:pathLst>
          </a:custGeom>
          <a:solidFill>
            <a:srgbClr val="72BA81"/>
          </a:solidFill>
        </p:spPr>
        <p:txBody>
          <a:bodyPr wrap="square" lIns="0" tIns="0" rIns="0" bIns="0" rtlCol="0"/>
          <a:lstStyle/>
          <a:p>
            <a:endParaRPr sz="2142"/>
          </a:p>
        </p:txBody>
      </p:sp>
      <p:sp>
        <p:nvSpPr>
          <p:cNvPr id="77" name="object 77"/>
          <p:cNvSpPr/>
          <p:nvPr/>
        </p:nvSpPr>
        <p:spPr>
          <a:xfrm>
            <a:off x="4366202" y="1705351"/>
            <a:ext cx="87945" cy="64687"/>
          </a:xfrm>
          <a:custGeom>
            <a:avLst/>
            <a:gdLst/>
            <a:ahLst/>
            <a:cxnLst/>
            <a:rect l="l" t="t" r="r" b="b"/>
            <a:pathLst>
              <a:path w="76835" h="56515">
                <a:moveTo>
                  <a:pt x="38459" y="36398"/>
                </a:moveTo>
                <a:lnTo>
                  <a:pt x="38074" y="36398"/>
                </a:lnTo>
                <a:lnTo>
                  <a:pt x="69697" y="56057"/>
                </a:lnTo>
                <a:lnTo>
                  <a:pt x="70370" y="55829"/>
                </a:lnTo>
                <a:lnTo>
                  <a:pt x="69697" y="46469"/>
                </a:lnTo>
                <a:lnTo>
                  <a:pt x="71332" y="44742"/>
                </a:lnTo>
                <a:lnTo>
                  <a:pt x="60147" y="44742"/>
                </a:lnTo>
                <a:lnTo>
                  <a:pt x="38459" y="36398"/>
                </a:lnTo>
                <a:close/>
              </a:path>
              <a:path w="76835" h="56515">
                <a:moveTo>
                  <a:pt x="76441" y="39344"/>
                </a:moveTo>
                <a:lnTo>
                  <a:pt x="60147" y="44742"/>
                </a:lnTo>
                <a:lnTo>
                  <a:pt x="71332" y="44742"/>
                </a:lnTo>
                <a:lnTo>
                  <a:pt x="76441" y="39344"/>
                </a:lnTo>
                <a:close/>
              </a:path>
              <a:path w="76835" h="56515">
                <a:moveTo>
                  <a:pt x="13779" y="0"/>
                </a:moveTo>
                <a:lnTo>
                  <a:pt x="0" y="0"/>
                </a:lnTo>
                <a:lnTo>
                  <a:pt x="2679" y="37338"/>
                </a:lnTo>
                <a:lnTo>
                  <a:pt x="4038" y="37871"/>
                </a:lnTo>
                <a:lnTo>
                  <a:pt x="38074" y="36398"/>
                </a:lnTo>
                <a:lnTo>
                  <a:pt x="38459" y="36398"/>
                </a:lnTo>
                <a:lnTo>
                  <a:pt x="15748" y="27660"/>
                </a:lnTo>
                <a:lnTo>
                  <a:pt x="13779" y="0"/>
                </a:lnTo>
                <a:close/>
              </a:path>
            </a:pathLst>
          </a:custGeom>
          <a:solidFill>
            <a:srgbClr val="8EC696"/>
          </a:solidFill>
        </p:spPr>
        <p:txBody>
          <a:bodyPr wrap="square" lIns="0" tIns="0" rIns="0" bIns="0" rtlCol="0"/>
          <a:lstStyle/>
          <a:p>
            <a:endParaRPr sz="2142"/>
          </a:p>
        </p:txBody>
      </p:sp>
      <p:sp>
        <p:nvSpPr>
          <p:cNvPr id="78" name="object 78"/>
          <p:cNvSpPr/>
          <p:nvPr/>
        </p:nvSpPr>
        <p:spPr>
          <a:xfrm>
            <a:off x="4342697" y="1762915"/>
            <a:ext cx="107569" cy="92306"/>
          </a:xfrm>
          <a:custGeom>
            <a:avLst/>
            <a:gdLst/>
            <a:ahLst/>
            <a:cxnLst/>
            <a:rect l="l" t="t" r="r" b="b"/>
            <a:pathLst>
              <a:path w="93979" h="80644">
                <a:moveTo>
                  <a:pt x="54965" y="0"/>
                </a:moveTo>
                <a:lnTo>
                  <a:pt x="22212" y="1409"/>
                </a:lnTo>
                <a:lnTo>
                  <a:pt x="0" y="24879"/>
                </a:lnTo>
                <a:lnTo>
                  <a:pt x="2743" y="63093"/>
                </a:lnTo>
                <a:lnTo>
                  <a:pt x="47142" y="80175"/>
                </a:lnTo>
                <a:lnTo>
                  <a:pt x="81927" y="68643"/>
                </a:lnTo>
                <a:lnTo>
                  <a:pt x="93827" y="51561"/>
                </a:lnTo>
                <a:lnTo>
                  <a:pt x="89712" y="21602"/>
                </a:lnTo>
                <a:lnTo>
                  <a:pt x="54965" y="0"/>
                </a:lnTo>
                <a:close/>
              </a:path>
            </a:pathLst>
          </a:custGeom>
          <a:solidFill>
            <a:srgbClr val="72BA81"/>
          </a:solidFill>
        </p:spPr>
        <p:txBody>
          <a:bodyPr wrap="square" lIns="0" tIns="0" rIns="0" bIns="0" rtlCol="0"/>
          <a:lstStyle/>
          <a:p>
            <a:endParaRPr sz="2142"/>
          </a:p>
        </p:txBody>
      </p:sp>
      <p:sp>
        <p:nvSpPr>
          <p:cNvPr id="79" name="object 79"/>
          <p:cNvSpPr/>
          <p:nvPr/>
        </p:nvSpPr>
        <p:spPr>
          <a:xfrm>
            <a:off x="4326518" y="1746997"/>
            <a:ext cx="140276" cy="125013"/>
          </a:xfrm>
          <a:custGeom>
            <a:avLst/>
            <a:gdLst/>
            <a:ahLst/>
            <a:cxnLst/>
            <a:rect l="l" t="t" r="r" b="b"/>
            <a:pathLst>
              <a:path w="122554" h="109219">
                <a:moveTo>
                  <a:pt x="72745" y="0"/>
                </a:moveTo>
                <a:lnTo>
                  <a:pt x="30187" y="1841"/>
                </a:lnTo>
                <a:lnTo>
                  <a:pt x="0" y="33731"/>
                </a:lnTo>
                <a:lnTo>
                  <a:pt x="3810" y="86677"/>
                </a:lnTo>
                <a:lnTo>
                  <a:pt x="60934" y="108673"/>
                </a:lnTo>
                <a:lnTo>
                  <a:pt x="104724" y="94157"/>
                </a:lnTo>
                <a:lnTo>
                  <a:pt x="61277" y="94081"/>
                </a:lnTo>
                <a:lnTo>
                  <a:pt x="16878" y="77000"/>
                </a:lnTo>
                <a:lnTo>
                  <a:pt x="14135" y="38785"/>
                </a:lnTo>
                <a:lnTo>
                  <a:pt x="36347" y="15316"/>
                </a:lnTo>
                <a:lnTo>
                  <a:pt x="69100" y="13906"/>
                </a:lnTo>
                <a:lnTo>
                  <a:pt x="95120" y="13906"/>
                </a:lnTo>
                <a:lnTo>
                  <a:pt x="93322" y="12788"/>
                </a:lnTo>
                <a:lnTo>
                  <a:pt x="67297" y="12788"/>
                </a:lnTo>
                <a:lnTo>
                  <a:pt x="70916" y="6959"/>
                </a:lnTo>
                <a:lnTo>
                  <a:pt x="83943" y="6959"/>
                </a:lnTo>
                <a:lnTo>
                  <a:pt x="72745" y="0"/>
                </a:lnTo>
                <a:close/>
              </a:path>
              <a:path w="122554" h="109219">
                <a:moveTo>
                  <a:pt x="95120" y="13906"/>
                </a:moveTo>
                <a:lnTo>
                  <a:pt x="69100" y="13906"/>
                </a:lnTo>
                <a:lnTo>
                  <a:pt x="103847" y="35509"/>
                </a:lnTo>
                <a:lnTo>
                  <a:pt x="107962" y="65468"/>
                </a:lnTo>
                <a:lnTo>
                  <a:pt x="96062" y="82550"/>
                </a:lnTo>
                <a:lnTo>
                  <a:pt x="61277" y="94081"/>
                </a:lnTo>
                <a:lnTo>
                  <a:pt x="104777" y="94081"/>
                </a:lnTo>
                <a:lnTo>
                  <a:pt x="122301" y="68910"/>
                </a:lnTo>
                <a:lnTo>
                  <a:pt x="122237" y="68440"/>
                </a:lnTo>
                <a:lnTo>
                  <a:pt x="108178" y="63030"/>
                </a:lnTo>
                <a:lnTo>
                  <a:pt x="105092" y="20104"/>
                </a:lnTo>
                <a:lnTo>
                  <a:pt x="95120" y="13906"/>
                </a:lnTo>
                <a:close/>
              </a:path>
              <a:path w="122554" h="109219">
                <a:moveTo>
                  <a:pt x="83943" y="6959"/>
                </a:moveTo>
                <a:lnTo>
                  <a:pt x="70916" y="6959"/>
                </a:lnTo>
                <a:lnTo>
                  <a:pt x="67297" y="12788"/>
                </a:lnTo>
                <a:lnTo>
                  <a:pt x="93322" y="12788"/>
                </a:lnTo>
                <a:lnTo>
                  <a:pt x="83943" y="6959"/>
                </a:lnTo>
                <a:close/>
              </a:path>
            </a:pathLst>
          </a:custGeom>
          <a:solidFill>
            <a:srgbClr val="8EC696"/>
          </a:solidFill>
        </p:spPr>
        <p:txBody>
          <a:bodyPr wrap="square" lIns="0" tIns="0" rIns="0" bIns="0" rtlCol="0"/>
          <a:lstStyle/>
          <a:p>
            <a:endParaRPr sz="2142"/>
          </a:p>
        </p:txBody>
      </p:sp>
      <p:sp>
        <p:nvSpPr>
          <p:cNvPr id="80" name="object 80"/>
          <p:cNvSpPr/>
          <p:nvPr/>
        </p:nvSpPr>
        <p:spPr>
          <a:xfrm>
            <a:off x="4346956" y="1895167"/>
            <a:ext cx="107569" cy="92306"/>
          </a:xfrm>
          <a:custGeom>
            <a:avLst/>
            <a:gdLst/>
            <a:ahLst/>
            <a:cxnLst/>
            <a:rect l="l" t="t" r="r" b="b"/>
            <a:pathLst>
              <a:path w="93979" h="80644">
                <a:moveTo>
                  <a:pt x="54965" y="0"/>
                </a:moveTo>
                <a:lnTo>
                  <a:pt x="22212" y="1422"/>
                </a:lnTo>
                <a:lnTo>
                  <a:pt x="0" y="24879"/>
                </a:lnTo>
                <a:lnTo>
                  <a:pt x="2755" y="63093"/>
                </a:lnTo>
                <a:lnTo>
                  <a:pt x="47142" y="80175"/>
                </a:lnTo>
                <a:lnTo>
                  <a:pt x="81927" y="68643"/>
                </a:lnTo>
                <a:lnTo>
                  <a:pt x="93827" y="51561"/>
                </a:lnTo>
                <a:lnTo>
                  <a:pt x="89712" y="21602"/>
                </a:lnTo>
                <a:lnTo>
                  <a:pt x="54965" y="0"/>
                </a:lnTo>
                <a:close/>
              </a:path>
            </a:pathLst>
          </a:custGeom>
          <a:solidFill>
            <a:srgbClr val="72BA81"/>
          </a:solidFill>
        </p:spPr>
        <p:txBody>
          <a:bodyPr wrap="square" lIns="0" tIns="0" rIns="0" bIns="0" rtlCol="0"/>
          <a:lstStyle/>
          <a:p>
            <a:endParaRPr sz="2142"/>
          </a:p>
        </p:txBody>
      </p:sp>
      <p:sp>
        <p:nvSpPr>
          <p:cNvPr id="81" name="object 81"/>
          <p:cNvSpPr/>
          <p:nvPr/>
        </p:nvSpPr>
        <p:spPr>
          <a:xfrm>
            <a:off x="4330777" y="1879249"/>
            <a:ext cx="140276" cy="125013"/>
          </a:xfrm>
          <a:custGeom>
            <a:avLst/>
            <a:gdLst/>
            <a:ahLst/>
            <a:cxnLst/>
            <a:rect l="l" t="t" r="r" b="b"/>
            <a:pathLst>
              <a:path w="122554" h="109219">
                <a:moveTo>
                  <a:pt x="72745" y="0"/>
                </a:moveTo>
                <a:lnTo>
                  <a:pt x="30187" y="1841"/>
                </a:lnTo>
                <a:lnTo>
                  <a:pt x="0" y="33731"/>
                </a:lnTo>
                <a:lnTo>
                  <a:pt x="3810" y="86677"/>
                </a:lnTo>
                <a:lnTo>
                  <a:pt x="60934" y="108673"/>
                </a:lnTo>
                <a:lnTo>
                  <a:pt x="104724" y="94157"/>
                </a:lnTo>
                <a:lnTo>
                  <a:pt x="61277" y="94081"/>
                </a:lnTo>
                <a:lnTo>
                  <a:pt x="16891" y="77000"/>
                </a:lnTo>
                <a:lnTo>
                  <a:pt x="14135" y="38785"/>
                </a:lnTo>
                <a:lnTo>
                  <a:pt x="36347" y="15316"/>
                </a:lnTo>
                <a:lnTo>
                  <a:pt x="69100" y="13906"/>
                </a:lnTo>
                <a:lnTo>
                  <a:pt x="95125" y="13906"/>
                </a:lnTo>
                <a:lnTo>
                  <a:pt x="93327" y="12788"/>
                </a:lnTo>
                <a:lnTo>
                  <a:pt x="67297" y="12788"/>
                </a:lnTo>
                <a:lnTo>
                  <a:pt x="70916" y="6959"/>
                </a:lnTo>
                <a:lnTo>
                  <a:pt x="83945" y="6959"/>
                </a:lnTo>
                <a:lnTo>
                  <a:pt x="72745" y="0"/>
                </a:lnTo>
                <a:close/>
              </a:path>
              <a:path w="122554" h="109219">
                <a:moveTo>
                  <a:pt x="95125" y="13906"/>
                </a:moveTo>
                <a:lnTo>
                  <a:pt x="69100" y="13906"/>
                </a:lnTo>
                <a:lnTo>
                  <a:pt x="103847" y="35496"/>
                </a:lnTo>
                <a:lnTo>
                  <a:pt x="107962" y="65468"/>
                </a:lnTo>
                <a:lnTo>
                  <a:pt x="96062" y="82550"/>
                </a:lnTo>
                <a:lnTo>
                  <a:pt x="61277" y="94081"/>
                </a:lnTo>
                <a:lnTo>
                  <a:pt x="104777" y="94081"/>
                </a:lnTo>
                <a:lnTo>
                  <a:pt x="122301" y="68910"/>
                </a:lnTo>
                <a:lnTo>
                  <a:pt x="116586" y="27241"/>
                </a:lnTo>
                <a:lnTo>
                  <a:pt x="95125" y="13906"/>
                </a:lnTo>
                <a:close/>
              </a:path>
              <a:path w="122554" h="109219">
                <a:moveTo>
                  <a:pt x="83945" y="6959"/>
                </a:moveTo>
                <a:lnTo>
                  <a:pt x="70916" y="6959"/>
                </a:lnTo>
                <a:lnTo>
                  <a:pt x="67297" y="12788"/>
                </a:lnTo>
                <a:lnTo>
                  <a:pt x="93327" y="12788"/>
                </a:lnTo>
                <a:lnTo>
                  <a:pt x="83945" y="6959"/>
                </a:lnTo>
                <a:close/>
              </a:path>
            </a:pathLst>
          </a:custGeom>
          <a:solidFill>
            <a:srgbClr val="8EC696"/>
          </a:solidFill>
        </p:spPr>
        <p:txBody>
          <a:bodyPr wrap="square" lIns="0" tIns="0" rIns="0" bIns="0" rtlCol="0"/>
          <a:lstStyle/>
          <a:p>
            <a:endParaRPr sz="2142"/>
          </a:p>
        </p:txBody>
      </p:sp>
      <p:sp>
        <p:nvSpPr>
          <p:cNvPr id="82" name="object 82"/>
          <p:cNvSpPr/>
          <p:nvPr/>
        </p:nvSpPr>
        <p:spPr>
          <a:xfrm>
            <a:off x="4317984" y="2032841"/>
            <a:ext cx="139984" cy="124387"/>
          </a:xfrm>
          <a:prstGeom prst="rect">
            <a:avLst/>
          </a:prstGeom>
          <a:blipFill>
            <a:blip r:embed="rId9" cstate="print"/>
            <a:stretch>
              <a:fillRect/>
            </a:stretch>
          </a:blipFill>
        </p:spPr>
        <p:txBody>
          <a:bodyPr wrap="square" lIns="0" tIns="0" rIns="0" bIns="0" rtlCol="0"/>
          <a:lstStyle/>
          <a:p>
            <a:endParaRPr sz="2142"/>
          </a:p>
        </p:txBody>
      </p:sp>
      <p:sp>
        <p:nvSpPr>
          <p:cNvPr id="83" name="object 83"/>
          <p:cNvSpPr/>
          <p:nvPr/>
        </p:nvSpPr>
        <p:spPr>
          <a:xfrm>
            <a:off x="4568810" y="4022609"/>
            <a:ext cx="107569" cy="92306"/>
          </a:xfrm>
          <a:custGeom>
            <a:avLst/>
            <a:gdLst/>
            <a:ahLst/>
            <a:cxnLst/>
            <a:rect l="l" t="t" r="r" b="b"/>
            <a:pathLst>
              <a:path w="93979" h="80645">
                <a:moveTo>
                  <a:pt x="54965" y="0"/>
                </a:moveTo>
                <a:lnTo>
                  <a:pt x="22212" y="1409"/>
                </a:lnTo>
                <a:lnTo>
                  <a:pt x="0" y="24879"/>
                </a:lnTo>
                <a:lnTo>
                  <a:pt x="2755" y="63093"/>
                </a:lnTo>
                <a:lnTo>
                  <a:pt x="47142" y="80175"/>
                </a:lnTo>
                <a:lnTo>
                  <a:pt x="81927" y="68643"/>
                </a:lnTo>
                <a:lnTo>
                  <a:pt x="93827" y="51561"/>
                </a:lnTo>
                <a:lnTo>
                  <a:pt x="89712" y="21602"/>
                </a:lnTo>
                <a:lnTo>
                  <a:pt x="54965" y="0"/>
                </a:lnTo>
                <a:close/>
              </a:path>
            </a:pathLst>
          </a:custGeom>
          <a:solidFill>
            <a:srgbClr val="72BA81"/>
          </a:solidFill>
        </p:spPr>
        <p:txBody>
          <a:bodyPr wrap="square" lIns="0" tIns="0" rIns="0" bIns="0" rtlCol="0"/>
          <a:lstStyle/>
          <a:p>
            <a:endParaRPr sz="2142"/>
          </a:p>
        </p:txBody>
      </p:sp>
      <p:sp>
        <p:nvSpPr>
          <p:cNvPr id="84" name="object 84"/>
          <p:cNvSpPr/>
          <p:nvPr/>
        </p:nvSpPr>
        <p:spPr>
          <a:xfrm>
            <a:off x="4552631" y="4006691"/>
            <a:ext cx="140276" cy="125013"/>
          </a:xfrm>
          <a:custGeom>
            <a:avLst/>
            <a:gdLst/>
            <a:ahLst/>
            <a:cxnLst/>
            <a:rect l="l" t="t" r="r" b="b"/>
            <a:pathLst>
              <a:path w="122554" h="109220">
                <a:moveTo>
                  <a:pt x="72745" y="0"/>
                </a:moveTo>
                <a:lnTo>
                  <a:pt x="30187" y="1841"/>
                </a:lnTo>
                <a:lnTo>
                  <a:pt x="0" y="33731"/>
                </a:lnTo>
                <a:lnTo>
                  <a:pt x="3810" y="86690"/>
                </a:lnTo>
                <a:lnTo>
                  <a:pt x="60921" y="108673"/>
                </a:lnTo>
                <a:lnTo>
                  <a:pt x="104724" y="94157"/>
                </a:lnTo>
                <a:lnTo>
                  <a:pt x="61264" y="94081"/>
                </a:lnTo>
                <a:lnTo>
                  <a:pt x="16878" y="77000"/>
                </a:lnTo>
                <a:lnTo>
                  <a:pt x="14135" y="38785"/>
                </a:lnTo>
                <a:lnTo>
                  <a:pt x="36347" y="15316"/>
                </a:lnTo>
                <a:lnTo>
                  <a:pt x="69100" y="13906"/>
                </a:lnTo>
                <a:lnTo>
                  <a:pt x="95119" y="13906"/>
                </a:lnTo>
                <a:lnTo>
                  <a:pt x="93321" y="12788"/>
                </a:lnTo>
                <a:lnTo>
                  <a:pt x="67297" y="12788"/>
                </a:lnTo>
                <a:lnTo>
                  <a:pt x="70916" y="6959"/>
                </a:lnTo>
                <a:lnTo>
                  <a:pt x="83942" y="6959"/>
                </a:lnTo>
                <a:lnTo>
                  <a:pt x="72745" y="0"/>
                </a:lnTo>
                <a:close/>
              </a:path>
              <a:path w="122554" h="109220">
                <a:moveTo>
                  <a:pt x="95119" y="13906"/>
                </a:moveTo>
                <a:lnTo>
                  <a:pt x="69100" y="13906"/>
                </a:lnTo>
                <a:lnTo>
                  <a:pt x="103847" y="35509"/>
                </a:lnTo>
                <a:lnTo>
                  <a:pt x="107962" y="65468"/>
                </a:lnTo>
                <a:lnTo>
                  <a:pt x="96062" y="82550"/>
                </a:lnTo>
                <a:lnTo>
                  <a:pt x="61264" y="94081"/>
                </a:lnTo>
                <a:lnTo>
                  <a:pt x="104777" y="94081"/>
                </a:lnTo>
                <a:lnTo>
                  <a:pt x="122288" y="68910"/>
                </a:lnTo>
                <a:lnTo>
                  <a:pt x="116573" y="27241"/>
                </a:lnTo>
                <a:lnTo>
                  <a:pt x="95119" y="13906"/>
                </a:lnTo>
                <a:close/>
              </a:path>
              <a:path w="122554" h="109220">
                <a:moveTo>
                  <a:pt x="83942" y="6959"/>
                </a:moveTo>
                <a:lnTo>
                  <a:pt x="70916" y="6959"/>
                </a:lnTo>
                <a:lnTo>
                  <a:pt x="67297" y="12788"/>
                </a:lnTo>
                <a:lnTo>
                  <a:pt x="93321" y="12788"/>
                </a:lnTo>
                <a:lnTo>
                  <a:pt x="83942" y="6959"/>
                </a:lnTo>
                <a:close/>
              </a:path>
            </a:pathLst>
          </a:custGeom>
          <a:solidFill>
            <a:srgbClr val="8EC696"/>
          </a:solidFill>
        </p:spPr>
        <p:txBody>
          <a:bodyPr wrap="square" lIns="0" tIns="0" rIns="0" bIns="0" rtlCol="0"/>
          <a:lstStyle/>
          <a:p>
            <a:endParaRPr sz="2142"/>
          </a:p>
        </p:txBody>
      </p:sp>
      <p:sp>
        <p:nvSpPr>
          <p:cNvPr id="85" name="object 85"/>
          <p:cNvSpPr/>
          <p:nvPr/>
        </p:nvSpPr>
        <p:spPr>
          <a:xfrm>
            <a:off x="4428024" y="2431269"/>
            <a:ext cx="107569" cy="92306"/>
          </a:xfrm>
          <a:custGeom>
            <a:avLst/>
            <a:gdLst/>
            <a:ahLst/>
            <a:cxnLst/>
            <a:rect l="l" t="t" r="r" b="b"/>
            <a:pathLst>
              <a:path w="93979" h="80644">
                <a:moveTo>
                  <a:pt x="54965" y="0"/>
                </a:moveTo>
                <a:lnTo>
                  <a:pt x="22212" y="1409"/>
                </a:lnTo>
                <a:lnTo>
                  <a:pt x="0" y="24879"/>
                </a:lnTo>
                <a:lnTo>
                  <a:pt x="2755" y="63093"/>
                </a:lnTo>
                <a:lnTo>
                  <a:pt x="47142" y="80175"/>
                </a:lnTo>
                <a:lnTo>
                  <a:pt x="81927" y="68643"/>
                </a:lnTo>
                <a:lnTo>
                  <a:pt x="93827" y="51561"/>
                </a:lnTo>
                <a:lnTo>
                  <a:pt x="89712" y="21590"/>
                </a:lnTo>
                <a:lnTo>
                  <a:pt x="54965" y="0"/>
                </a:lnTo>
                <a:close/>
              </a:path>
            </a:pathLst>
          </a:custGeom>
          <a:solidFill>
            <a:srgbClr val="72BA81"/>
          </a:solidFill>
        </p:spPr>
        <p:txBody>
          <a:bodyPr wrap="square" lIns="0" tIns="0" rIns="0" bIns="0" rtlCol="0"/>
          <a:lstStyle/>
          <a:p>
            <a:endParaRPr sz="2142"/>
          </a:p>
        </p:txBody>
      </p:sp>
      <p:sp>
        <p:nvSpPr>
          <p:cNvPr id="86" name="object 86"/>
          <p:cNvSpPr/>
          <p:nvPr/>
        </p:nvSpPr>
        <p:spPr>
          <a:xfrm>
            <a:off x="4411846" y="2415351"/>
            <a:ext cx="140276" cy="125013"/>
          </a:xfrm>
          <a:custGeom>
            <a:avLst/>
            <a:gdLst/>
            <a:ahLst/>
            <a:cxnLst/>
            <a:rect l="l" t="t" r="r" b="b"/>
            <a:pathLst>
              <a:path w="122554" h="109219">
                <a:moveTo>
                  <a:pt x="72745" y="0"/>
                </a:moveTo>
                <a:lnTo>
                  <a:pt x="30187" y="1841"/>
                </a:lnTo>
                <a:lnTo>
                  <a:pt x="0" y="33731"/>
                </a:lnTo>
                <a:lnTo>
                  <a:pt x="3810" y="86677"/>
                </a:lnTo>
                <a:lnTo>
                  <a:pt x="60921" y="108673"/>
                </a:lnTo>
                <a:lnTo>
                  <a:pt x="104724" y="94157"/>
                </a:lnTo>
                <a:lnTo>
                  <a:pt x="61264" y="94081"/>
                </a:lnTo>
                <a:lnTo>
                  <a:pt x="16878" y="77000"/>
                </a:lnTo>
                <a:lnTo>
                  <a:pt x="14135" y="38785"/>
                </a:lnTo>
                <a:lnTo>
                  <a:pt x="36347" y="15316"/>
                </a:lnTo>
                <a:lnTo>
                  <a:pt x="69100" y="13906"/>
                </a:lnTo>
                <a:lnTo>
                  <a:pt x="95119" y="13906"/>
                </a:lnTo>
                <a:lnTo>
                  <a:pt x="93321" y="12788"/>
                </a:lnTo>
                <a:lnTo>
                  <a:pt x="67297" y="12788"/>
                </a:lnTo>
                <a:lnTo>
                  <a:pt x="70916" y="6959"/>
                </a:lnTo>
                <a:lnTo>
                  <a:pt x="83942" y="6959"/>
                </a:lnTo>
                <a:lnTo>
                  <a:pt x="72745" y="0"/>
                </a:lnTo>
                <a:close/>
              </a:path>
              <a:path w="122554" h="109219">
                <a:moveTo>
                  <a:pt x="95119" y="13906"/>
                </a:moveTo>
                <a:lnTo>
                  <a:pt x="69100" y="13906"/>
                </a:lnTo>
                <a:lnTo>
                  <a:pt x="103847" y="35496"/>
                </a:lnTo>
                <a:lnTo>
                  <a:pt x="107962" y="65468"/>
                </a:lnTo>
                <a:lnTo>
                  <a:pt x="96062" y="82550"/>
                </a:lnTo>
                <a:lnTo>
                  <a:pt x="61264" y="94081"/>
                </a:lnTo>
                <a:lnTo>
                  <a:pt x="104777" y="94081"/>
                </a:lnTo>
                <a:lnTo>
                  <a:pt x="122288" y="68910"/>
                </a:lnTo>
                <a:lnTo>
                  <a:pt x="116573" y="27241"/>
                </a:lnTo>
                <a:lnTo>
                  <a:pt x="95119" y="13906"/>
                </a:lnTo>
                <a:close/>
              </a:path>
              <a:path w="122554" h="109219">
                <a:moveTo>
                  <a:pt x="83942" y="6959"/>
                </a:moveTo>
                <a:lnTo>
                  <a:pt x="70916" y="6959"/>
                </a:lnTo>
                <a:lnTo>
                  <a:pt x="67297" y="12788"/>
                </a:lnTo>
                <a:lnTo>
                  <a:pt x="93321" y="12788"/>
                </a:lnTo>
                <a:lnTo>
                  <a:pt x="83942" y="6959"/>
                </a:lnTo>
                <a:close/>
              </a:path>
            </a:pathLst>
          </a:custGeom>
          <a:solidFill>
            <a:srgbClr val="8EC696"/>
          </a:solidFill>
        </p:spPr>
        <p:txBody>
          <a:bodyPr wrap="square" lIns="0" tIns="0" rIns="0" bIns="0" rtlCol="0"/>
          <a:lstStyle/>
          <a:p>
            <a:endParaRPr sz="2142"/>
          </a:p>
        </p:txBody>
      </p:sp>
      <p:sp>
        <p:nvSpPr>
          <p:cNvPr id="87" name="object 87"/>
          <p:cNvSpPr/>
          <p:nvPr/>
        </p:nvSpPr>
        <p:spPr>
          <a:xfrm>
            <a:off x="4462156" y="1735849"/>
            <a:ext cx="107569" cy="92306"/>
          </a:xfrm>
          <a:custGeom>
            <a:avLst/>
            <a:gdLst/>
            <a:ahLst/>
            <a:cxnLst/>
            <a:rect l="l" t="t" r="r" b="b"/>
            <a:pathLst>
              <a:path w="93979" h="80644">
                <a:moveTo>
                  <a:pt x="54965" y="0"/>
                </a:moveTo>
                <a:lnTo>
                  <a:pt x="22212" y="1422"/>
                </a:lnTo>
                <a:lnTo>
                  <a:pt x="0" y="24879"/>
                </a:lnTo>
                <a:lnTo>
                  <a:pt x="2755" y="63093"/>
                </a:lnTo>
                <a:lnTo>
                  <a:pt x="47142" y="80175"/>
                </a:lnTo>
                <a:lnTo>
                  <a:pt x="81927" y="68643"/>
                </a:lnTo>
                <a:lnTo>
                  <a:pt x="93827" y="51561"/>
                </a:lnTo>
                <a:lnTo>
                  <a:pt x="89712" y="21602"/>
                </a:lnTo>
                <a:lnTo>
                  <a:pt x="54965" y="0"/>
                </a:lnTo>
                <a:close/>
              </a:path>
            </a:pathLst>
          </a:custGeom>
          <a:solidFill>
            <a:srgbClr val="72BA81"/>
          </a:solidFill>
        </p:spPr>
        <p:txBody>
          <a:bodyPr wrap="square" lIns="0" tIns="0" rIns="0" bIns="0" rtlCol="0"/>
          <a:lstStyle/>
          <a:p>
            <a:endParaRPr sz="2142"/>
          </a:p>
        </p:txBody>
      </p:sp>
      <p:sp>
        <p:nvSpPr>
          <p:cNvPr id="88" name="object 88"/>
          <p:cNvSpPr/>
          <p:nvPr/>
        </p:nvSpPr>
        <p:spPr>
          <a:xfrm>
            <a:off x="4445978" y="1719930"/>
            <a:ext cx="140276" cy="125013"/>
          </a:xfrm>
          <a:custGeom>
            <a:avLst/>
            <a:gdLst/>
            <a:ahLst/>
            <a:cxnLst/>
            <a:rect l="l" t="t" r="r" b="b"/>
            <a:pathLst>
              <a:path w="122554" h="109219">
                <a:moveTo>
                  <a:pt x="72745" y="0"/>
                </a:moveTo>
                <a:lnTo>
                  <a:pt x="30187" y="1841"/>
                </a:lnTo>
                <a:lnTo>
                  <a:pt x="0" y="33731"/>
                </a:lnTo>
                <a:lnTo>
                  <a:pt x="3810" y="86690"/>
                </a:lnTo>
                <a:lnTo>
                  <a:pt x="60921" y="108673"/>
                </a:lnTo>
                <a:lnTo>
                  <a:pt x="104724" y="94157"/>
                </a:lnTo>
                <a:lnTo>
                  <a:pt x="61264" y="94081"/>
                </a:lnTo>
                <a:lnTo>
                  <a:pt x="16878" y="77000"/>
                </a:lnTo>
                <a:lnTo>
                  <a:pt x="14135" y="38785"/>
                </a:lnTo>
                <a:lnTo>
                  <a:pt x="36334" y="15328"/>
                </a:lnTo>
                <a:lnTo>
                  <a:pt x="69100" y="13906"/>
                </a:lnTo>
                <a:lnTo>
                  <a:pt x="95119" y="13906"/>
                </a:lnTo>
                <a:lnTo>
                  <a:pt x="93321" y="12788"/>
                </a:lnTo>
                <a:lnTo>
                  <a:pt x="67297" y="12788"/>
                </a:lnTo>
                <a:lnTo>
                  <a:pt x="70916" y="6959"/>
                </a:lnTo>
                <a:lnTo>
                  <a:pt x="83942" y="6959"/>
                </a:lnTo>
                <a:lnTo>
                  <a:pt x="72745" y="0"/>
                </a:lnTo>
                <a:close/>
              </a:path>
              <a:path w="122554" h="109219">
                <a:moveTo>
                  <a:pt x="95119" y="13906"/>
                </a:moveTo>
                <a:lnTo>
                  <a:pt x="69100" y="13906"/>
                </a:lnTo>
                <a:lnTo>
                  <a:pt x="103847" y="35509"/>
                </a:lnTo>
                <a:lnTo>
                  <a:pt x="107962" y="65468"/>
                </a:lnTo>
                <a:lnTo>
                  <a:pt x="96062" y="82550"/>
                </a:lnTo>
                <a:lnTo>
                  <a:pt x="61264" y="94081"/>
                </a:lnTo>
                <a:lnTo>
                  <a:pt x="104777" y="94081"/>
                </a:lnTo>
                <a:lnTo>
                  <a:pt x="122288" y="68910"/>
                </a:lnTo>
                <a:lnTo>
                  <a:pt x="116573" y="27241"/>
                </a:lnTo>
                <a:lnTo>
                  <a:pt x="95119" y="13906"/>
                </a:lnTo>
                <a:close/>
              </a:path>
              <a:path w="122554" h="109219">
                <a:moveTo>
                  <a:pt x="83942" y="6959"/>
                </a:moveTo>
                <a:lnTo>
                  <a:pt x="70916" y="6959"/>
                </a:lnTo>
                <a:lnTo>
                  <a:pt x="67297" y="12788"/>
                </a:lnTo>
                <a:lnTo>
                  <a:pt x="93321" y="12788"/>
                </a:lnTo>
                <a:lnTo>
                  <a:pt x="83942" y="6959"/>
                </a:lnTo>
                <a:close/>
              </a:path>
            </a:pathLst>
          </a:custGeom>
          <a:solidFill>
            <a:srgbClr val="8EC696"/>
          </a:solidFill>
        </p:spPr>
        <p:txBody>
          <a:bodyPr wrap="square" lIns="0" tIns="0" rIns="0" bIns="0" rtlCol="0"/>
          <a:lstStyle/>
          <a:p>
            <a:endParaRPr sz="2142"/>
          </a:p>
        </p:txBody>
      </p:sp>
      <p:sp>
        <p:nvSpPr>
          <p:cNvPr id="89" name="object 89"/>
          <p:cNvSpPr/>
          <p:nvPr/>
        </p:nvSpPr>
        <p:spPr>
          <a:xfrm>
            <a:off x="4253981" y="2722519"/>
            <a:ext cx="139984" cy="124387"/>
          </a:xfrm>
          <a:prstGeom prst="rect">
            <a:avLst/>
          </a:prstGeom>
          <a:blipFill>
            <a:blip r:embed="rId10" cstate="print"/>
            <a:stretch>
              <a:fillRect/>
            </a:stretch>
          </a:blipFill>
        </p:spPr>
        <p:txBody>
          <a:bodyPr wrap="square" lIns="0" tIns="0" rIns="0" bIns="0" rtlCol="0"/>
          <a:lstStyle/>
          <a:p>
            <a:endParaRPr sz="2142"/>
          </a:p>
        </p:txBody>
      </p:sp>
      <p:sp>
        <p:nvSpPr>
          <p:cNvPr id="90" name="object 90"/>
          <p:cNvSpPr/>
          <p:nvPr/>
        </p:nvSpPr>
        <p:spPr>
          <a:xfrm>
            <a:off x="4530536" y="6455911"/>
            <a:ext cx="107569" cy="92306"/>
          </a:xfrm>
          <a:custGeom>
            <a:avLst/>
            <a:gdLst/>
            <a:ahLst/>
            <a:cxnLst/>
            <a:rect l="l" t="t" r="r" b="b"/>
            <a:pathLst>
              <a:path w="93979" h="80645">
                <a:moveTo>
                  <a:pt x="54863" y="0"/>
                </a:moveTo>
                <a:lnTo>
                  <a:pt x="22110" y="1409"/>
                </a:lnTo>
                <a:lnTo>
                  <a:pt x="3987" y="20561"/>
                </a:lnTo>
                <a:lnTo>
                  <a:pt x="0" y="26276"/>
                </a:lnTo>
                <a:lnTo>
                  <a:pt x="2654" y="63093"/>
                </a:lnTo>
                <a:lnTo>
                  <a:pt x="47040" y="80175"/>
                </a:lnTo>
                <a:lnTo>
                  <a:pt x="81826" y="68643"/>
                </a:lnTo>
                <a:lnTo>
                  <a:pt x="93725" y="51561"/>
                </a:lnTo>
                <a:lnTo>
                  <a:pt x="89611" y="21589"/>
                </a:lnTo>
                <a:lnTo>
                  <a:pt x="54863" y="0"/>
                </a:lnTo>
                <a:close/>
              </a:path>
            </a:pathLst>
          </a:custGeom>
          <a:solidFill>
            <a:srgbClr val="72BA81"/>
          </a:solidFill>
        </p:spPr>
        <p:txBody>
          <a:bodyPr wrap="square" lIns="0" tIns="0" rIns="0" bIns="0" rtlCol="0"/>
          <a:lstStyle/>
          <a:p>
            <a:endParaRPr sz="2142"/>
          </a:p>
        </p:txBody>
      </p:sp>
      <p:sp>
        <p:nvSpPr>
          <p:cNvPr id="91" name="object 91"/>
          <p:cNvSpPr/>
          <p:nvPr/>
        </p:nvSpPr>
        <p:spPr>
          <a:xfrm>
            <a:off x="4515709" y="6439993"/>
            <a:ext cx="138822" cy="125013"/>
          </a:xfrm>
          <a:custGeom>
            <a:avLst/>
            <a:gdLst/>
            <a:ahLst/>
            <a:cxnLst/>
            <a:rect l="l" t="t" r="r" b="b"/>
            <a:pathLst>
              <a:path w="121285" h="109220">
                <a:moveTo>
                  <a:pt x="12954" y="40182"/>
                </a:moveTo>
                <a:lnTo>
                  <a:pt x="6527" y="49428"/>
                </a:lnTo>
                <a:lnTo>
                  <a:pt x="0" y="51587"/>
                </a:lnTo>
                <a:lnTo>
                  <a:pt x="1625" y="74142"/>
                </a:lnTo>
                <a:lnTo>
                  <a:pt x="22110" y="86880"/>
                </a:lnTo>
                <a:lnTo>
                  <a:pt x="23177" y="94627"/>
                </a:lnTo>
                <a:lnTo>
                  <a:pt x="59651" y="108673"/>
                </a:lnTo>
                <a:lnTo>
                  <a:pt x="103441" y="94157"/>
                </a:lnTo>
                <a:lnTo>
                  <a:pt x="59994" y="94081"/>
                </a:lnTo>
                <a:lnTo>
                  <a:pt x="15608" y="77000"/>
                </a:lnTo>
                <a:lnTo>
                  <a:pt x="12954" y="40182"/>
                </a:lnTo>
                <a:close/>
              </a:path>
              <a:path w="121285" h="109220">
                <a:moveTo>
                  <a:pt x="93842" y="13906"/>
                </a:moveTo>
                <a:lnTo>
                  <a:pt x="67818" y="13906"/>
                </a:lnTo>
                <a:lnTo>
                  <a:pt x="102565" y="35496"/>
                </a:lnTo>
                <a:lnTo>
                  <a:pt x="106680" y="65468"/>
                </a:lnTo>
                <a:lnTo>
                  <a:pt x="94780" y="82549"/>
                </a:lnTo>
                <a:lnTo>
                  <a:pt x="59994" y="94081"/>
                </a:lnTo>
                <a:lnTo>
                  <a:pt x="103494" y="94081"/>
                </a:lnTo>
                <a:lnTo>
                  <a:pt x="121018" y="68910"/>
                </a:lnTo>
                <a:lnTo>
                  <a:pt x="115303" y="27241"/>
                </a:lnTo>
                <a:lnTo>
                  <a:pt x="93842" y="13906"/>
                </a:lnTo>
                <a:close/>
              </a:path>
              <a:path w="121285" h="109220">
                <a:moveTo>
                  <a:pt x="71462" y="0"/>
                </a:moveTo>
                <a:lnTo>
                  <a:pt x="28905" y="1841"/>
                </a:lnTo>
                <a:lnTo>
                  <a:pt x="22034" y="9105"/>
                </a:lnTo>
                <a:lnTo>
                  <a:pt x="24104" y="24180"/>
                </a:lnTo>
                <a:lnTo>
                  <a:pt x="16941" y="34467"/>
                </a:lnTo>
                <a:lnTo>
                  <a:pt x="35064" y="15316"/>
                </a:lnTo>
                <a:lnTo>
                  <a:pt x="67818" y="13906"/>
                </a:lnTo>
                <a:lnTo>
                  <a:pt x="93842" y="13906"/>
                </a:lnTo>
                <a:lnTo>
                  <a:pt x="92044" y="12788"/>
                </a:lnTo>
                <a:lnTo>
                  <a:pt x="66014" y="12788"/>
                </a:lnTo>
                <a:lnTo>
                  <a:pt x="69646" y="6959"/>
                </a:lnTo>
                <a:lnTo>
                  <a:pt x="82663" y="6959"/>
                </a:lnTo>
                <a:lnTo>
                  <a:pt x="71462" y="0"/>
                </a:lnTo>
                <a:close/>
              </a:path>
            </a:pathLst>
          </a:custGeom>
          <a:solidFill>
            <a:srgbClr val="8EC696"/>
          </a:solidFill>
        </p:spPr>
        <p:txBody>
          <a:bodyPr wrap="square" lIns="0" tIns="0" rIns="0" bIns="0" rtlCol="0"/>
          <a:lstStyle/>
          <a:p>
            <a:endParaRPr sz="2142"/>
          </a:p>
        </p:txBody>
      </p:sp>
      <p:sp>
        <p:nvSpPr>
          <p:cNvPr id="92" name="object 92"/>
          <p:cNvSpPr/>
          <p:nvPr/>
        </p:nvSpPr>
        <p:spPr>
          <a:xfrm>
            <a:off x="4463043" y="7229268"/>
            <a:ext cx="139984" cy="124387"/>
          </a:xfrm>
          <a:prstGeom prst="rect">
            <a:avLst/>
          </a:prstGeom>
          <a:blipFill>
            <a:blip r:embed="rId11" cstate="print"/>
            <a:stretch>
              <a:fillRect/>
            </a:stretch>
          </a:blipFill>
        </p:spPr>
        <p:txBody>
          <a:bodyPr wrap="square" lIns="0" tIns="0" rIns="0" bIns="0" rtlCol="0"/>
          <a:lstStyle/>
          <a:p>
            <a:endParaRPr sz="2142"/>
          </a:p>
        </p:txBody>
      </p:sp>
      <p:sp>
        <p:nvSpPr>
          <p:cNvPr id="93" name="object 93"/>
          <p:cNvSpPr/>
          <p:nvPr/>
        </p:nvSpPr>
        <p:spPr>
          <a:xfrm>
            <a:off x="4423752" y="6524171"/>
            <a:ext cx="107569" cy="92306"/>
          </a:xfrm>
          <a:custGeom>
            <a:avLst/>
            <a:gdLst/>
            <a:ahLst/>
            <a:cxnLst/>
            <a:rect l="l" t="t" r="r" b="b"/>
            <a:pathLst>
              <a:path w="93979" h="80645">
                <a:moveTo>
                  <a:pt x="54965" y="0"/>
                </a:moveTo>
                <a:lnTo>
                  <a:pt x="22212" y="1422"/>
                </a:lnTo>
                <a:lnTo>
                  <a:pt x="0" y="24879"/>
                </a:lnTo>
                <a:lnTo>
                  <a:pt x="2755" y="63093"/>
                </a:lnTo>
                <a:lnTo>
                  <a:pt x="47142" y="80175"/>
                </a:lnTo>
                <a:lnTo>
                  <a:pt x="81927" y="68643"/>
                </a:lnTo>
                <a:lnTo>
                  <a:pt x="93827" y="51561"/>
                </a:lnTo>
                <a:lnTo>
                  <a:pt x="89712" y="21602"/>
                </a:lnTo>
                <a:lnTo>
                  <a:pt x="54965" y="0"/>
                </a:lnTo>
                <a:close/>
              </a:path>
            </a:pathLst>
          </a:custGeom>
          <a:solidFill>
            <a:srgbClr val="72BA81"/>
          </a:solidFill>
        </p:spPr>
        <p:txBody>
          <a:bodyPr wrap="square" lIns="0" tIns="0" rIns="0" bIns="0" rtlCol="0"/>
          <a:lstStyle/>
          <a:p>
            <a:endParaRPr sz="2142"/>
          </a:p>
        </p:txBody>
      </p:sp>
      <p:sp>
        <p:nvSpPr>
          <p:cNvPr id="94" name="object 94"/>
          <p:cNvSpPr/>
          <p:nvPr/>
        </p:nvSpPr>
        <p:spPr>
          <a:xfrm>
            <a:off x="4407572" y="6508255"/>
            <a:ext cx="140276" cy="121379"/>
          </a:xfrm>
          <a:custGeom>
            <a:avLst/>
            <a:gdLst/>
            <a:ahLst/>
            <a:cxnLst/>
            <a:rect l="l" t="t" r="r" b="b"/>
            <a:pathLst>
              <a:path w="122554" h="106045">
                <a:moveTo>
                  <a:pt x="48717" y="1041"/>
                </a:moveTo>
                <a:lnTo>
                  <a:pt x="30187" y="1841"/>
                </a:lnTo>
                <a:lnTo>
                  <a:pt x="0" y="33731"/>
                </a:lnTo>
                <a:lnTo>
                  <a:pt x="3810" y="86677"/>
                </a:lnTo>
                <a:lnTo>
                  <a:pt x="53225" y="105702"/>
                </a:lnTo>
                <a:lnTo>
                  <a:pt x="56286" y="102476"/>
                </a:lnTo>
                <a:lnTo>
                  <a:pt x="83096" y="101320"/>
                </a:lnTo>
                <a:lnTo>
                  <a:pt x="104724" y="94157"/>
                </a:lnTo>
                <a:lnTo>
                  <a:pt x="61264" y="94081"/>
                </a:lnTo>
                <a:lnTo>
                  <a:pt x="16878" y="77000"/>
                </a:lnTo>
                <a:lnTo>
                  <a:pt x="14135" y="38785"/>
                </a:lnTo>
                <a:lnTo>
                  <a:pt x="36334" y="15316"/>
                </a:lnTo>
                <a:lnTo>
                  <a:pt x="69100" y="13906"/>
                </a:lnTo>
                <a:lnTo>
                  <a:pt x="95119" y="13906"/>
                </a:lnTo>
                <a:lnTo>
                  <a:pt x="93321" y="12788"/>
                </a:lnTo>
                <a:lnTo>
                  <a:pt x="67297" y="12788"/>
                </a:lnTo>
                <a:lnTo>
                  <a:pt x="70916" y="6959"/>
                </a:lnTo>
                <a:lnTo>
                  <a:pt x="83942" y="6959"/>
                </a:lnTo>
                <a:lnTo>
                  <a:pt x="79672" y="4305"/>
                </a:lnTo>
                <a:lnTo>
                  <a:pt x="57200" y="4305"/>
                </a:lnTo>
                <a:lnTo>
                  <a:pt x="48717" y="1041"/>
                </a:lnTo>
                <a:close/>
              </a:path>
              <a:path w="122554" h="106045">
                <a:moveTo>
                  <a:pt x="95119" y="13906"/>
                </a:moveTo>
                <a:lnTo>
                  <a:pt x="69100" y="13906"/>
                </a:lnTo>
                <a:lnTo>
                  <a:pt x="103847" y="35496"/>
                </a:lnTo>
                <a:lnTo>
                  <a:pt x="107962" y="65468"/>
                </a:lnTo>
                <a:lnTo>
                  <a:pt x="96062" y="82550"/>
                </a:lnTo>
                <a:lnTo>
                  <a:pt x="61264" y="94081"/>
                </a:lnTo>
                <a:lnTo>
                  <a:pt x="104777" y="94081"/>
                </a:lnTo>
                <a:lnTo>
                  <a:pt x="122288" y="68910"/>
                </a:lnTo>
                <a:lnTo>
                  <a:pt x="116573" y="27241"/>
                </a:lnTo>
                <a:lnTo>
                  <a:pt x="95119" y="13906"/>
                </a:lnTo>
                <a:close/>
              </a:path>
              <a:path w="122554" h="106045">
                <a:moveTo>
                  <a:pt x="83942" y="6959"/>
                </a:moveTo>
                <a:lnTo>
                  <a:pt x="70916" y="6959"/>
                </a:lnTo>
                <a:lnTo>
                  <a:pt x="67297" y="12788"/>
                </a:lnTo>
                <a:lnTo>
                  <a:pt x="93321" y="12788"/>
                </a:lnTo>
                <a:lnTo>
                  <a:pt x="83942" y="6959"/>
                </a:lnTo>
                <a:close/>
              </a:path>
              <a:path w="122554" h="106045">
                <a:moveTo>
                  <a:pt x="72745" y="0"/>
                </a:moveTo>
                <a:lnTo>
                  <a:pt x="69799" y="127"/>
                </a:lnTo>
                <a:lnTo>
                  <a:pt x="57200" y="4305"/>
                </a:lnTo>
                <a:lnTo>
                  <a:pt x="79672" y="4305"/>
                </a:lnTo>
                <a:lnTo>
                  <a:pt x="72745" y="0"/>
                </a:lnTo>
                <a:close/>
              </a:path>
            </a:pathLst>
          </a:custGeom>
          <a:solidFill>
            <a:srgbClr val="8EC696"/>
          </a:solidFill>
        </p:spPr>
        <p:txBody>
          <a:bodyPr wrap="square" lIns="0" tIns="0" rIns="0" bIns="0" rtlCol="0"/>
          <a:lstStyle/>
          <a:p>
            <a:endParaRPr sz="2142"/>
          </a:p>
        </p:txBody>
      </p:sp>
      <p:sp>
        <p:nvSpPr>
          <p:cNvPr id="95" name="object 95"/>
          <p:cNvSpPr/>
          <p:nvPr/>
        </p:nvSpPr>
        <p:spPr>
          <a:xfrm>
            <a:off x="4453623" y="6639362"/>
            <a:ext cx="107569" cy="92306"/>
          </a:xfrm>
          <a:custGeom>
            <a:avLst/>
            <a:gdLst/>
            <a:ahLst/>
            <a:cxnLst/>
            <a:rect l="l" t="t" r="r" b="b"/>
            <a:pathLst>
              <a:path w="93979" h="80645">
                <a:moveTo>
                  <a:pt x="54965" y="0"/>
                </a:moveTo>
                <a:lnTo>
                  <a:pt x="22212" y="1422"/>
                </a:lnTo>
                <a:lnTo>
                  <a:pt x="0" y="24879"/>
                </a:lnTo>
                <a:lnTo>
                  <a:pt x="2743" y="63093"/>
                </a:lnTo>
                <a:lnTo>
                  <a:pt x="47129" y="80175"/>
                </a:lnTo>
                <a:lnTo>
                  <a:pt x="81927" y="68643"/>
                </a:lnTo>
                <a:lnTo>
                  <a:pt x="93827" y="51562"/>
                </a:lnTo>
                <a:lnTo>
                  <a:pt x="89712" y="21602"/>
                </a:lnTo>
                <a:lnTo>
                  <a:pt x="54965" y="0"/>
                </a:lnTo>
                <a:close/>
              </a:path>
            </a:pathLst>
          </a:custGeom>
          <a:solidFill>
            <a:srgbClr val="72BA81"/>
          </a:solidFill>
        </p:spPr>
        <p:txBody>
          <a:bodyPr wrap="square" lIns="0" tIns="0" rIns="0" bIns="0" rtlCol="0"/>
          <a:lstStyle/>
          <a:p>
            <a:endParaRPr sz="2142"/>
          </a:p>
        </p:txBody>
      </p:sp>
      <p:sp>
        <p:nvSpPr>
          <p:cNvPr id="96" name="object 96"/>
          <p:cNvSpPr/>
          <p:nvPr/>
        </p:nvSpPr>
        <p:spPr>
          <a:xfrm>
            <a:off x="4437445" y="6623447"/>
            <a:ext cx="140276" cy="125013"/>
          </a:xfrm>
          <a:custGeom>
            <a:avLst/>
            <a:gdLst/>
            <a:ahLst/>
            <a:cxnLst/>
            <a:rect l="l" t="t" r="r" b="b"/>
            <a:pathLst>
              <a:path w="122554" h="109220">
                <a:moveTo>
                  <a:pt x="72745" y="0"/>
                </a:moveTo>
                <a:lnTo>
                  <a:pt x="30187" y="1841"/>
                </a:lnTo>
                <a:lnTo>
                  <a:pt x="0" y="33731"/>
                </a:lnTo>
                <a:lnTo>
                  <a:pt x="3810" y="86677"/>
                </a:lnTo>
                <a:lnTo>
                  <a:pt x="60921" y="108673"/>
                </a:lnTo>
                <a:lnTo>
                  <a:pt x="104724" y="94157"/>
                </a:lnTo>
                <a:lnTo>
                  <a:pt x="61264" y="94081"/>
                </a:lnTo>
                <a:lnTo>
                  <a:pt x="16878" y="77000"/>
                </a:lnTo>
                <a:lnTo>
                  <a:pt x="14135" y="38785"/>
                </a:lnTo>
                <a:lnTo>
                  <a:pt x="36347" y="15316"/>
                </a:lnTo>
                <a:lnTo>
                  <a:pt x="69100" y="13906"/>
                </a:lnTo>
                <a:lnTo>
                  <a:pt x="95119" y="13906"/>
                </a:lnTo>
                <a:lnTo>
                  <a:pt x="93321" y="12788"/>
                </a:lnTo>
                <a:lnTo>
                  <a:pt x="67297" y="12788"/>
                </a:lnTo>
                <a:lnTo>
                  <a:pt x="70916" y="6959"/>
                </a:lnTo>
                <a:lnTo>
                  <a:pt x="83942" y="6959"/>
                </a:lnTo>
                <a:lnTo>
                  <a:pt x="72745" y="0"/>
                </a:lnTo>
                <a:close/>
              </a:path>
              <a:path w="122554" h="109220">
                <a:moveTo>
                  <a:pt x="95119" y="13906"/>
                </a:moveTo>
                <a:lnTo>
                  <a:pt x="69100" y="13906"/>
                </a:lnTo>
                <a:lnTo>
                  <a:pt x="103847" y="35496"/>
                </a:lnTo>
                <a:lnTo>
                  <a:pt x="107962" y="65468"/>
                </a:lnTo>
                <a:lnTo>
                  <a:pt x="96062" y="82549"/>
                </a:lnTo>
                <a:lnTo>
                  <a:pt x="61264" y="94081"/>
                </a:lnTo>
                <a:lnTo>
                  <a:pt x="104777" y="94081"/>
                </a:lnTo>
                <a:lnTo>
                  <a:pt x="122288" y="68910"/>
                </a:lnTo>
                <a:lnTo>
                  <a:pt x="116573" y="27241"/>
                </a:lnTo>
                <a:lnTo>
                  <a:pt x="95119" y="13906"/>
                </a:lnTo>
                <a:close/>
              </a:path>
              <a:path w="122554" h="109220">
                <a:moveTo>
                  <a:pt x="83942" y="6959"/>
                </a:moveTo>
                <a:lnTo>
                  <a:pt x="70916" y="6959"/>
                </a:lnTo>
                <a:lnTo>
                  <a:pt x="67297" y="12788"/>
                </a:lnTo>
                <a:lnTo>
                  <a:pt x="93321" y="12788"/>
                </a:lnTo>
                <a:lnTo>
                  <a:pt x="83942" y="6959"/>
                </a:lnTo>
                <a:close/>
              </a:path>
            </a:pathLst>
          </a:custGeom>
          <a:solidFill>
            <a:srgbClr val="8EC696"/>
          </a:solidFill>
        </p:spPr>
        <p:txBody>
          <a:bodyPr wrap="square" lIns="0" tIns="0" rIns="0" bIns="0" rtlCol="0"/>
          <a:lstStyle/>
          <a:p>
            <a:endParaRPr sz="2142"/>
          </a:p>
        </p:txBody>
      </p:sp>
      <p:sp>
        <p:nvSpPr>
          <p:cNvPr id="97" name="object 97"/>
          <p:cNvSpPr/>
          <p:nvPr/>
        </p:nvSpPr>
        <p:spPr>
          <a:xfrm>
            <a:off x="4419492" y="6404711"/>
            <a:ext cx="107569" cy="92306"/>
          </a:xfrm>
          <a:custGeom>
            <a:avLst/>
            <a:gdLst/>
            <a:ahLst/>
            <a:cxnLst/>
            <a:rect l="l" t="t" r="r" b="b"/>
            <a:pathLst>
              <a:path w="93979" h="80645">
                <a:moveTo>
                  <a:pt x="54965" y="0"/>
                </a:moveTo>
                <a:lnTo>
                  <a:pt x="22212" y="1422"/>
                </a:lnTo>
                <a:lnTo>
                  <a:pt x="0" y="24879"/>
                </a:lnTo>
                <a:lnTo>
                  <a:pt x="2755" y="63093"/>
                </a:lnTo>
                <a:lnTo>
                  <a:pt x="47142" y="80175"/>
                </a:lnTo>
                <a:lnTo>
                  <a:pt x="81927" y="68643"/>
                </a:lnTo>
                <a:lnTo>
                  <a:pt x="93827" y="51561"/>
                </a:lnTo>
                <a:lnTo>
                  <a:pt x="89712" y="21602"/>
                </a:lnTo>
                <a:lnTo>
                  <a:pt x="54965" y="0"/>
                </a:lnTo>
                <a:close/>
              </a:path>
            </a:pathLst>
          </a:custGeom>
          <a:solidFill>
            <a:srgbClr val="72BA81"/>
          </a:solidFill>
        </p:spPr>
        <p:txBody>
          <a:bodyPr wrap="square" lIns="0" tIns="0" rIns="0" bIns="0" rtlCol="0"/>
          <a:lstStyle/>
          <a:p>
            <a:endParaRPr sz="2142"/>
          </a:p>
        </p:txBody>
      </p:sp>
      <p:sp>
        <p:nvSpPr>
          <p:cNvPr id="98" name="object 98"/>
          <p:cNvSpPr/>
          <p:nvPr/>
        </p:nvSpPr>
        <p:spPr>
          <a:xfrm>
            <a:off x="4403313" y="6388796"/>
            <a:ext cx="140276" cy="125013"/>
          </a:xfrm>
          <a:custGeom>
            <a:avLst/>
            <a:gdLst/>
            <a:ahLst/>
            <a:cxnLst/>
            <a:rect l="l" t="t" r="r" b="b"/>
            <a:pathLst>
              <a:path w="122554" h="109220">
                <a:moveTo>
                  <a:pt x="72745" y="0"/>
                </a:moveTo>
                <a:lnTo>
                  <a:pt x="30187" y="1841"/>
                </a:lnTo>
                <a:lnTo>
                  <a:pt x="0" y="33731"/>
                </a:lnTo>
                <a:lnTo>
                  <a:pt x="3810" y="86677"/>
                </a:lnTo>
                <a:lnTo>
                  <a:pt x="60934" y="108673"/>
                </a:lnTo>
                <a:lnTo>
                  <a:pt x="104724" y="94157"/>
                </a:lnTo>
                <a:lnTo>
                  <a:pt x="61277" y="94081"/>
                </a:lnTo>
                <a:lnTo>
                  <a:pt x="16891" y="77000"/>
                </a:lnTo>
                <a:lnTo>
                  <a:pt x="14135" y="38785"/>
                </a:lnTo>
                <a:lnTo>
                  <a:pt x="36347" y="15316"/>
                </a:lnTo>
                <a:lnTo>
                  <a:pt x="69100" y="13906"/>
                </a:lnTo>
                <a:lnTo>
                  <a:pt x="95125" y="13906"/>
                </a:lnTo>
                <a:lnTo>
                  <a:pt x="93327" y="12788"/>
                </a:lnTo>
                <a:lnTo>
                  <a:pt x="67297" y="12788"/>
                </a:lnTo>
                <a:lnTo>
                  <a:pt x="70929" y="6959"/>
                </a:lnTo>
                <a:lnTo>
                  <a:pt x="83945" y="6959"/>
                </a:lnTo>
                <a:lnTo>
                  <a:pt x="72745" y="0"/>
                </a:lnTo>
                <a:close/>
              </a:path>
              <a:path w="122554" h="109220">
                <a:moveTo>
                  <a:pt x="95125" y="13906"/>
                </a:moveTo>
                <a:lnTo>
                  <a:pt x="69100" y="13906"/>
                </a:lnTo>
                <a:lnTo>
                  <a:pt x="103847" y="35496"/>
                </a:lnTo>
                <a:lnTo>
                  <a:pt x="107962" y="65468"/>
                </a:lnTo>
                <a:lnTo>
                  <a:pt x="96062" y="82550"/>
                </a:lnTo>
                <a:lnTo>
                  <a:pt x="61277" y="94081"/>
                </a:lnTo>
                <a:lnTo>
                  <a:pt x="104777" y="94081"/>
                </a:lnTo>
                <a:lnTo>
                  <a:pt x="122301" y="68910"/>
                </a:lnTo>
                <a:lnTo>
                  <a:pt x="116586" y="27241"/>
                </a:lnTo>
                <a:lnTo>
                  <a:pt x="95125" y="13906"/>
                </a:lnTo>
                <a:close/>
              </a:path>
              <a:path w="122554" h="109220">
                <a:moveTo>
                  <a:pt x="83945" y="6959"/>
                </a:moveTo>
                <a:lnTo>
                  <a:pt x="70929" y="6959"/>
                </a:lnTo>
                <a:lnTo>
                  <a:pt x="67297" y="12788"/>
                </a:lnTo>
                <a:lnTo>
                  <a:pt x="93327" y="12788"/>
                </a:lnTo>
                <a:lnTo>
                  <a:pt x="83945" y="6959"/>
                </a:lnTo>
                <a:close/>
              </a:path>
            </a:pathLst>
          </a:custGeom>
          <a:solidFill>
            <a:srgbClr val="8EC696"/>
          </a:solidFill>
        </p:spPr>
        <p:txBody>
          <a:bodyPr wrap="square" lIns="0" tIns="0" rIns="0" bIns="0" rtlCol="0"/>
          <a:lstStyle/>
          <a:p>
            <a:endParaRPr sz="2142"/>
          </a:p>
        </p:txBody>
      </p:sp>
      <p:sp>
        <p:nvSpPr>
          <p:cNvPr id="99" name="object 99"/>
          <p:cNvSpPr/>
          <p:nvPr/>
        </p:nvSpPr>
        <p:spPr>
          <a:xfrm>
            <a:off x="4330776" y="6222409"/>
            <a:ext cx="139984" cy="124387"/>
          </a:xfrm>
          <a:prstGeom prst="rect">
            <a:avLst/>
          </a:prstGeom>
          <a:blipFill>
            <a:blip r:embed="rId12" cstate="print"/>
            <a:stretch>
              <a:fillRect/>
            </a:stretch>
          </a:blipFill>
        </p:spPr>
        <p:txBody>
          <a:bodyPr wrap="square" lIns="0" tIns="0" rIns="0" bIns="0" rtlCol="0"/>
          <a:lstStyle/>
          <a:p>
            <a:endParaRPr sz="2142"/>
          </a:p>
        </p:txBody>
      </p:sp>
      <p:sp>
        <p:nvSpPr>
          <p:cNvPr id="100" name="object 100"/>
          <p:cNvSpPr/>
          <p:nvPr/>
        </p:nvSpPr>
        <p:spPr>
          <a:xfrm>
            <a:off x="5124332" y="6273604"/>
            <a:ext cx="85095" cy="75981"/>
          </a:xfrm>
          <a:prstGeom prst="rect">
            <a:avLst/>
          </a:prstGeom>
          <a:blipFill>
            <a:blip r:embed="rId13" cstate="print"/>
            <a:stretch>
              <a:fillRect/>
            </a:stretch>
          </a:blipFill>
        </p:spPr>
        <p:txBody>
          <a:bodyPr wrap="square" lIns="0" tIns="0" rIns="0" bIns="0" rtlCol="0"/>
          <a:lstStyle/>
          <a:p>
            <a:endParaRPr sz="2142"/>
          </a:p>
        </p:txBody>
      </p:sp>
      <p:sp>
        <p:nvSpPr>
          <p:cNvPr id="101" name="object 101"/>
          <p:cNvSpPr/>
          <p:nvPr/>
        </p:nvSpPr>
        <p:spPr>
          <a:xfrm>
            <a:off x="5322724" y="5761638"/>
            <a:ext cx="1023695" cy="1050831"/>
          </a:xfrm>
          <a:prstGeom prst="rect">
            <a:avLst/>
          </a:prstGeom>
          <a:blipFill>
            <a:blip r:embed="rId14" cstate="print"/>
            <a:stretch>
              <a:fillRect/>
            </a:stretch>
          </a:blipFill>
        </p:spPr>
        <p:txBody>
          <a:bodyPr wrap="square" lIns="0" tIns="0" rIns="0" bIns="0" rtlCol="0"/>
          <a:lstStyle/>
          <a:p>
            <a:endParaRPr sz="2142"/>
          </a:p>
        </p:txBody>
      </p:sp>
      <p:sp>
        <p:nvSpPr>
          <p:cNvPr id="102" name="object 102"/>
          <p:cNvSpPr/>
          <p:nvPr/>
        </p:nvSpPr>
        <p:spPr>
          <a:xfrm>
            <a:off x="6101322" y="5840570"/>
            <a:ext cx="85095" cy="75981"/>
          </a:xfrm>
          <a:prstGeom prst="rect">
            <a:avLst/>
          </a:prstGeom>
          <a:blipFill>
            <a:blip r:embed="rId15" cstate="print"/>
            <a:stretch>
              <a:fillRect/>
            </a:stretch>
          </a:blipFill>
        </p:spPr>
        <p:txBody>
          <a:bodyPr wrap="square" lIns="0" tIns="0" rIns="0" bIns="0" rtlCol="0"/>
          <a:lstStyle/>
          <a:p>
            <a:endParaRPr sz="2142"/>
          </a:p>
        </p:txBody>
      </p:sp>
      <p:sp>
        <p:nvSpPr>
          <p:cNvPr id="103" name="object 103"/>
          <p:cNvSpPr/>
          <p:nvPr/>
        </p:nvSpPr>
        <p:spPr>
          <a:xfrm>
            <a:off x="5681090" y="5740313"/>
            <a:ext cx="85095" cy="75981"/>
          </a:xfrm>
          <a:prstGeom prst="rect">
            <a:avLst/>
          </a:prstGeom>
          <a:blipFill>
            <a:blip r:embed="rId16" cstate="print"/>
            <a:stretch>
              <a:fillRect/>
            </a:stretch>
          </a:blipFill>
        </p:spPr>
        <p:txBody>
          <a:bodyPr wrap="square" lIns="0" tIns="0" rIns="0" bIns="0" rtlCol="0"/>
          <a:lstStyle/>
          <a:p>
            <a:endParaRPr sz="2142"/>
          </a:p>
        </p:txBody>
      </p:sp>
      <p:sp>
        <p:nvSpPr>
          <p:cNvPr id="104" name="object 104"/>
          <p:cNvSpPr/>
          <p:nvPr/>
        </p:nvSpPr>
        <p:spPr>
          <a:xfrm>
            <a:off x="5696019" y="5578189"/>
            <a:ext cx="85095" cy="75981"/>
          </a:xfrm>
          <a:prstGeom prst="rect">
            <a:avLst/>
          </a:prstGeom>
          <a:blipFill>
            <a:blip r:embed="rId17" cstate="print"/>
            <a:stretch>
              <a:fillRect/>
            </a:stretch>
          </a:blipFill>
        </p:spPr>
        <p:txBody>
          <a:bodyPr wrap="square" lIns="0" tIns="0" rIns="0" bIns="0" rtlCol="0"/>
          <a:lstStyle/>
          <a:p>
            <a:endParaRPr sz="2142"/>
          </a:p>
        </p:txBody>
      </p:sp>
      <p:sp>
        <p:nvSpPr>
          <p:cNvPr id="105" name="object 105"/>
          <p:cNvSpPr/>
          <p:nvPr/>
        </p:nvSpPr>
        <p:spPr>
          <a:xfrm>
            <a:off x="5702429" y="5441663"/>
            <a:ext cx="85095" cy="75981"/>
          </a:xfrm>
          <a:prstGeom prst="rect">
            <a:avLst/>
          </a:prstGeom>
          <a:blipFill>
            <a:blip r:embed="rId18" cstate="print"/>
            <a:stretch>
              <a:fillRect/>
            </a:stretch>
          </a:blipFill>
        </p:spPr>
        <p:txBody>
          <a:bodyPr wrap="square" lIns="0" tIns="0" rIns="0" bIns="0" rtlCol="0"/>
          <a:lstStyle/>
          <a:p>
            <a:endParaRPr sz="2142"/>
          </a:p>
        </p:txBody>
      </p:sp>
      <p:sp>
        <p:nvSpPr>
          <p:cNvPr id="106" name="object 106"/>
          <p:cNvSpPr/>
          <p:nvPr/>
        </p:nvSpPr>
        <p:spPr>
          <a:xfrm>
            <a:off x="5881604" y="5452333"/>
            <a:ext cx="85110" cy="75981"/>
          </a:xfrm>
          <a:prstGeom prst="rect">
            <a:avLst/>
          </a:prstGeom>
          <a:blipFill>
            <a:blip r:embed="rId19" cstate="print"/>
            <a:stretch>
              <a:fillRect/>
            </a:stretch>
          </a:blipFill>
        </p:spPr>
        <p:txBody>
          <a:bodyPr wrap="square" lIns="0" tIns="0" rIns="0" bIns="0" rtlCol="0"/>
          <a:lstStyle/>
          <a:p>
            <a:endParaRPr sz="2142"/>
          </a:p>
        </p:txBody>
      </p:sp>
      <p:sp>
        <p:nvSpPr>
          <p:cNvPr id="107" name="object 107"/>
          <p:cNvSpPr/>
          <p:nvPr/>
        </p:nvSpPr>
        <p:spPr>
          <a:xfrm>
            <a:off x="5873072" y="5597391"/>
            <a:ext cx="85095" cy="75981"/>
          </a:xfrm>
          <a:prstGeom prst="rect">
            <a:avLst/>
          </a:prstGeom>
          <a:blipFill>
            <a:blip r:embed="rId20" cstate="print"/>
            <a:stretch>
              <a:fillRect/>
            </a:stretch>
          </a:blipFill>
        </p:spPr>
        <p:txBody>
          <a:bodyPr wrap="square" lIns="0" tIns="0" rIns="0" bIns="0" rtlCol="0"/>
          <a:lstStyle/>
          <a:p>
            <a:endParaRPr sz="2142"/>
          </a:p>
        </p:txBody>
      </p:sp>
      <p:sp>
        <p:nvSpPr>
          <p:cNvPr id="108" name="object 108"/>
          <p:cNvSpPr/>
          <p:nvPr/>
        </p:nvSpPr>
        <p:spPr>
          <a:xfrm>
            <a:off x="6109854" y="5586722"/>
            <a:ext cx="85110" cy="75981"/>
          </a:xfrm>
          <a:prstGeom prst="rect">
            <a:avLst/>
          </a:prstGeom>
          <a:blipFill>
            <a:blip r:embed="rId21" cstate="print"/>
            <a:stretch>
              <a:fillRect/>
            </a:stretch>
          </a:blipFill>
        </p:spPr>
        <p:txBody>
          <a:bodyPr wrap="square" lIns="0" tIns="0" rIns="0" bIns="0" rtlCol="0"/>
          <a:lstStyle/>
          <a:p>
            <a:endParaRPr sz="2142"/>
          </a:p>
        </p:txBody>
      </p:sp>
      <p:sp>
        <p:nvSpPr>
          <p:cNvPr id="109" name="object 109"/>
          <p:cNvSpPr/>
          <p:nvPr/>
        </p:nvSpPr>
        <p:spPr>
          <a:xfrm>
            <a:off x="6348774" y="5900300"/>
            <a:ext cx="85095" cy="75981"/>
          </a:xfrm>
          <a:prstGeom prst="rect">
            <a:avLst/>
          </a:prstGeom>
          <a:blipFill>
            <a:blip r:embed="rId22" cstate="print"/>
            <a:stretch>
              <a:fillRect/>
            </a:stretch>
          </a:blipFill>
        </p:spPr>
        <p:txBody>
          <a:bodyPr wrap="square" lIns="0" tIns="0" rIns="0" bIns="0" rtlCol="0"/>
          <a:lstStyle/>
          <a:p>
            <a:endParaRPr sz="2142"/>
          </a:p>
        </p:txBody>
      </p:sp>
      <p:sp>
        <p:nvSpPr>
          <p:cNvPr id="110" name="object 110"/>
          <p:cNvSpPr/>
          <p:nvPr/>
        </p:nvSpPr>
        <p:spPr>
          <a:xfrm>
            <a:off x="6440499" y="5403273"/>
            <a:ext cx="85095" cy="75981"/>
          </a:xfrm>
          <a:prstGeom prst="rect">
            <a:avLst/>
          </a:prstGeom>
          <a:blipFill>
            <a:blip r:embed="rId23" cstate="print"/>
            <a:stretch>
              <a:fillRect/>
            </a:stretch>
          </a:blipFill>
        </p:spPr>
        <p:txBody>
          <a:bodyPr wrap="square" lIns="0" tIns="0" rIns="0" bIns="0" rtlCol="0"/>
          <a:lstStyle/>
          <a:p>
            <a:endParaRPr sz="2142"/>
          </a:p>
        </p:txBody>
      </p:sp>
      <p:sp>
        <p:nvSpPr>
          <p:cNvPr id="111" name="object 111"/>
          <p:cNvSpPr/>
          <p:nvPr/>
        </p:nvSpPr>
        <p:spPr>
          <a:xfrm>
            <a:off x="6616970" y="5531266"/>
            <a:ext cx="85095" cy="75981"/>
          </a:xfrm>
          <a:prstGeom prst="rect">
            <a:avLst/>
          </a:prstGeom>
          <a:blipFill>
            <a:blip r:embed="rId24" cstate="print"/>
            <a:stretch>
              <a:fillRect/>
            </a:stretch>
          </a:blipFill>
        </p:spPr>
        <p:txBody>
          <a:bodyPr wrap="square" lIns="0" tIns="0" rIns="0" bIns="0" rtlCol="0"/>
          <a:lstStyle/>
          <a:p>
            <a:endParaRPr sz="2142"/>
          </a:p>
        </p:txBody>
      </p:sp>
      <p:sp>
        <p:nvSpPr>
          <p:cNvPr id="112" name="object 112"/>
          <p:cNvSpPr/>
          <p:nvPr/>
        </p:nvSpPr>
        <p:spPr>
          <a:xfrm>
            <a:off x="6310383" y="5618716"/>
            <a:ext cx="85095" cy="75981"/>
          </a:xfrm>
          <a:prstGeom prst="rect">
            <a:avLst/>
          </a:prstGeom>
          <a:blipFill>
            <a:blip r:embed="rId25" cstate="print"/>
            <a:stretch>
              <a:fillRect/>
            </a:stretch>
          </a:blipFill>
        </p:spPr>
        <p:txBody>
          <a:bodyPr wrap="square" lIns="0" tIns="0" rIns="0" bIns="0" rtlCol="0"/>
          <a:lstStyle/>
          <a:p>
            <a:endParaRPr sz="2142"/>
          </a:p>
        </p:txBody>
      </p:sp>
      <p:sp>
        <p:nvSpPr>
          <p:cNvPr id="113" name="object 113"/>
          <p:cNvSpPr/>
          <p:nvPr/>
        </p:nvSpPr>
        <p:spPr>
          <a:xfrm>
            <a:off x="6306110" y="5315807"/>
            <a:ext cx="85095" cy="75981"/>
          </a:xfrm>
          <a:prstGeom prst="rect">
            <a:avLst/>
          </a:prstGeom>
          <a:blipFill>
            <a:blip r:embed="rId26" cstate="print"/>
            <a:stretch>
              <a:fillRect/>
            </a:stretch>
          </a:blipFill>
        </p:spPr>
        <p:txBody>
          <a:bodyPr wrap="square" lIns="0" tIns="0" rIns="0" bIns="0" rtlCol="0"/>
          <a:lstStyle/>
          <a:p>
            <a:endParaRPr sz="2142"/>
          </a:p>
        </p:txBody>
      </p:sp>
      <p:sp>
        <p:nvSpPr>
          <p:cNvPr id="114" name="object 114"/>
          <p:cNvSpPr/>
          <p:nvPr/>
        </p:nvSpPr>
        <p:spPr>
          <a:xfrm>
            <a:off x="6118388" y="5083298"/>
            <a:ext cx="85095" cy="75981"/>
          </a:xfrm>
          <a:prstGeom prst="rect">
            <a:avLst/>
          </a:prstGeom>
          <a:blipFill>
            <a:blip r:embed="rId20" cstate="print"/>
            <a:stretch>
              <a:fillRect/>
            </a:stretch>
          </a:blipFill>
        </p:spPr>
        <p:txBody>
          <a:bodyPr wrap="square" lIns="0" tIns="0" rIns="0" bIns="0" rtlCol="0"/>
          <a:lstStyle/>
          <a:p>
            <a:endParaRPr sz="2142"/>
          </a:p>
        </p:txBody>
      </p:sp>
      <p:sp>
        <p:nvSpPr>
          <p:cNvPr id="115" name="object 115"/>
          <p:cNvSpPr/>
          <p:nvPr/>
        </p:nvSpPr>
        <p:spPr>
          <a:xfrm>
            <a:off x="6284786" y="5098226"/>
            <a:ext cx="85095" cy="75981"/>
          </a:xfrm>
          <a:prstGeom prst="rect">
            <a:avLst/>
          </a:prstGeom>
          <a:blipFill>
            <a:blip r:embed="rId17" cstate="print"/>
            <a:stretch>
              <a:fillRect/>
            </a:stretch>
          </a:blipFill>
        </p:spPr>
        <p:txBody>
          <a:bodyPr wrap="square" lIns="0" tIns="0" rIns="0" bIns="0" rtlCol="0"/>
          <a:lstStyle/>
          <a:p>
            <a:endParaRPr sz="2142"/>
          </a:p>
        </p:txBody>
      </p:sp>
      <p:sp>
        <p:nvSpPr>
          <p:cNvPr id="116" name="object 116"/>
          <p:cNvSpPr/>
          <p:nvPr/>
        </p:nvSpPr>
        <p:spPr>
          <a:xfrm>
            <a:off x="6421311" y="5121688"/>
            <a:ext cx="85095" cy="75981"/>
          </a:xfrm>
          <a:prstGeom prst="rect">
            <a:avLst/>
          </a:prstGeom>
          <a:blipFill>
            <a:blip r:embed="rId27" cstate="print"/>
            <a:stretch>
              <a:fillRect/>
            </a:stretch>
          </a:blipFill>
        </p:spPr>
        <p:txBody>
          <a:bodyPr wrap="square" lIns="0" tIns="0" rIns="0" bIns="0" rtlCol="0"/>
          <a:lstStyle/>
          <a:p>
            <a:endParaRPr sz="2142"/>
          </a:p>
        </p:txBody>
      </p:sp>
      <p:sp>
        <p:nvSpPr>
          <p:cNvPr id="117" name="object 117"/>
          <p:cNvSpPr/>
          <p:nvPr/>
        </p:nvSpPr>
        <p:spPr>
          <a:xfrm>
            <a:off x="6619688" y="5140891"/>
            <a:ext cx="85110" cy="75981"/>
          </a:xfrm>
          <a:prstGeom prst="rect">
            <a:avLst/>
          </a:prstGeom>
          <a:blipFill>
            <a:blip r:embed="rId19" cstate="print"/>
            <a:stretch>
              <a:fillRect/>
            </a:stretch>
          </a:blipFill>
        </p:spPr>
        <p:txBody>
          <a:bodyPr wrap="square" lIns="0" tIns="0" rIns="0" bIns="0" rtlCol="0"/>
          <a:lstStyle/>
          <a:p>
            <a:endParaRPr sz="2142"/>
          </a:p>
        </p:txBody>
      </p:sp>
      <p:sp>
        <p:nvSpPr>
          <p:cNvPr id="118" name="object 118"/>
          <p:cNvSpPr/>
          <p:nvPr/>
        </p:nvSpPr>
        <p:spPr>
          <a:xfrm>
            <a:off x="5853884" y="5057699"/>
            <a:ext cx="85095" cy="75981"/>
          </a:xfrm>
          <a:prstGeom prst="rect">
            <a:avLst/>
          </a:prstGeom>
          <a:blipFill>
            <a:blip r:embed="rId24" cstate="print"/>
            <a:stretch>
              <a:fillRect/>
            </a:stretch>
          </a:blipFill>
        </p:spPr>
        <p:txBody>
          <a:bodyPr wrap="square" lIns="0" tIns="0" rIns="0" bIns="0" rtlCol="0"/>
          <a:lstStyle/>
          <a:p>
            <a:endParaRPr sz="2142"/>
          </a:p>
        </p:txBody>
      </p:sp>
      <p:sp>
        <p:nvSpPr>
          <p:cNvPr id="119" name="object 119"/>
          <p:cNvSpPr/>
          <p:nvPr/>
        </p:nvSpPr>
        <p:spPr>
          <a:xfrm>
            <a:off x="5657627" y="5027828"/>
            <a:ext cx="85110" cy="75981"/>
          </a:xfrm>
          <a:prstGeom prst="rect">
            <a:avLst/>
          </a:prstGeom>
          <a:blipFill>
            <a:blip r:embed="rId28" cstate="print"/>
            <a:stretch>
              <a:fillRect/>
            </a:stretch>
          </a:blipFill>
        </p:spPr>
        <p:txBody>
          <a:bodyPr wrap="square" lIns="0" tIns="0" rIns="0" bIns="0" rtlCol="0"/>
          <a:lstStyle/>
          <a:p>
            <a:endParaRPr sz="2142"/>
          </a:p>
        </p:txBody>
      </p:sp>
      <p:sp>
        <p:nvSpPr>
          <p:cNvPr id="120" name="object 120"/>
          <p:cNvSpPr/>
          <p:nvPr/>
        </p:nvSpPr>
        <p:spPr>
          <a:xfrm>
            <a:off x="5478438" y="5012899"/>
            <a:ext cx="85095" cy="75981"/>
          </a:xfrm>
          <a:prstGeom prst="rect">
            <a:avLst/>
          </a:prstGeom>
          <a:blipFill>
            <a:blip r:embed="rId29" cstate="print"/>
            <a:stretch>
              <a:fillRect/>
            </a:stretch>
          </a:blipFill>
        </p:spPr>
        <p:txBody>
          <a:bodyPr wrap="square" lIns="0" tIns="0" rIns="0" bIns="0" rtlCol="0"/>
          <a:lstStyle/>
          <a:p>
            <a:endParaRPr sz="2142"/>
          </a:p>
        </p:txBody>
      </p:sp>
      <p:sp>
        <p:nvSpPr>
          <p:cNvPr id="121" name="object 121"/>
          <p:cNvSpPr/>
          <p:nvPr/>
        </p:nvSpPr>
        <p:spPr>
          <a:xfrm>
            <a:off x="5290715" y="4914763"/>
            <a:ext cx="85095" cy="75981"/>
          </a:xfrm>
          <a:prstGeom prst="rect">
            <a:avLst/>
          </a:prstGeom>
          <a:blipFill>
            <a:blip r:embed="rId26" cstate="print"/>
            <a:stretch>
              <a:fillRect/>
            </a:stretch>
          </a:blipFill>
        </p:spPr>
        <p:txBody>
          <a:bodyPr wrap="square" lIns="0" tIns="0" rIns="0" bIns="0" rtlCol="0"/>
          <a:lstStyle/>
          <a:p>
            <a:endParaRPr sz="2142"/>
          </a:p>
        </p:txBody>
      </p:sp>
      <p:sp>
        <p:nvSpPr>
          <p:cNvPr id="122" name="object 122"/>
          <p:cNvSpPr/>
          <p:nvPr/>
        </p:nvSpPr>
        <p:spPr>
          <a:xfrm>
            <a:off x="5670420" y="4874236"/>
            <a:ext cx="85095" cy="75981"/>
          </a:xfrm>
          <a:prstGeom prst="rect">
            <a:avLst/>
          </a:prstGeom>
          <a:blipFill>
            <a:blip r:embed="rId17" cstate="print"/>
            <a:stretch>
              <a:fillRect/>
            </a:stretch>
          </a:blipFill>
        </p:spPr>
        <p:txBody>
          <a:bodyPr wrap="square" lIns="0" tIns="0" rIns="0" bIns="0" rtlCol="0"/>
          <a:lstStyle/>
          <a:p>
            <a:endParaRPr sz="2142"/>
          </a:p>
        </p:txBody>
      </p:sp>
      <p:sp>
        <p:nvSpPr>
          <p:cNvPr id="123" name="object 123"/>
          <p:cNvSpPr/>
          <p:nvPr/>
        </p:nvSpPr>
        <p:spPr>
          <a:xfrm>
            <a:off x="5849013" y="4874236"/>
            <a:ext cx="85110" cy="75981"/>
          </a:xfrm>
          <a:prstGeom prst="rect">
            <a:avLst/>
          </a:prstGeom>
          <a:blipFill>
            <a:blip r:embed="rId19" cstate="print"/>
            <a:stretch>
              <a:fillRect/>
            </a:stretch>
          </a:blipFill>
        </p:spPr>
        <p:txBody>
          <a:bodyPr wrap="square" lIns="0" tIns="0" rIns="0" bIns="0" rtlCol="0"/>
          <a:lstStyle/>
          <a:p>
            <a:endParaRPr sz="2142"/>
          </a:p>
        </p:txBody>
      </p:sp>
      <p:sp>
        <p:nvSpPr>
          <p:cNvPr id="124" name="object 124"/>
          <p:cNvSpPr/>
          <p:nvPr/>
        </p:nvSpPr>
        <p:spPr>
          <a:xfrm>
            <a:off x="6033059" y="4878510"/>
            <a:ext cx="85095" cy="75981"/>
          </a:xfrm>
          <a:prstGeom prst="rect">
            <a:avLst/>
          </a:prstGeom>
          <a:blipFill>
            <a:blip r:embed="rId24" cstate="print"/>
            <a:stretch>
              <a:fillRect/>
            </a:stretch>
          </a:blipFill>
        </p:spPr>
        <p:txBody>
          <a:bodyPr wrap="square" lIns="0" tIns="0" rIns="0" bIns="0" rtlCol="0"/>
          <a:lstStyle/>
          <a:p>
            <a:endParaRPr sz="2142"/>
          </a:p>
        </p:txBody>
      </p:sp>
      <p:sp>
        <p:nvSpPr>
          <p:cNvPr id="125" name="object 125"/>
          <p:cNvSpPr/>
          <p:nvPr/>
        </p:nvSpPr>
        <p:spPr>
          <a:xfrm>
            <a:off x="6289045" y="4904108"/>
            <a:ext cx="85095" cy="75981"/>
          </a:xfrm>
          <a:prstGeom prst="rect">
            <a:avLst/>
          </a:prstGeom>
          <a:blipFill>
            <a:blip r:embed="rId30" cstate="print"/>
            <a:stretch>
              <a:fillRect/>
            </a:stretch>
          </a:blipFill>
        </p:spPr>
        <p:txBody>
          <a:bodyPr wrap="square" lIns="0" tIns="0" rIns="0" bIns="0" rtlCol="0"/>
          <a:lstStyle/>
          <a:p>
            <a:endParaRPr sz="2142"/>
          </a:p>
        </p:txBody>
      </p:sp>
      <p:sp>
        <p:nvSpPr>
          <p:cNvPr id="126" name="object 126"/>
          <p:cNvSpPr/>
          <p:nvPr/>
        </p:nvSpPr>
        <p:spPr>
          <a:xfrm>
            <a:off x="6474630" y="4921174"/>
            <a:ext cx="85110" cy="75981"/>
          </a:xfrm>
          <a:prstGeom prst="rect">
            <a:avLst/>
          </a:prstGeom>
          <a:blipFill>
            <a:blip r:embed="rId31" cstate="print"/>
            <a:stretch>
              <a:fillRect/>
            </a:stretch>
          </a:blipFill>
        </p:spPr>
        <p:txBody>
          <a:bodyPr wrap="square" lIns="0" tIns="0" rIns="0" bIns="0" rtlCol="0"/>
          <a:lstStyle/>
          <a:p>
            <a:endParaRPr sz="2142"/>
          </a:p>
        </p:txBody>
      </p:sp>
      <p:sp>
        <p:nvSpPr>
          <p:cNvPr id="127" name="object 127"/>
          <p:cNvSpPr/>
          <p:nvPr/>
        </p:nvSpPr>
        <p:spPr>
          <a:xfrm>
            <a:off x="6662353" y="4959564"/>
            <a:ext cx="85110" cy="75981"/>
          </a:xfrm>
          <a:prstGeom prst="rect">
            <a:avLst/>
          </a:prstGeom>
          <a:blipFill>
            <a:blip r:embed="rId32" cstate="print"/>
            <a:stretch>
              <a:fillRect/>
            </a:stretch>
          </a:blipFill>
        </p:spPr>
        <p:txBody>
          <a:bodyPr wrap="square" lIns="0" tIns="0" rIns="0" bIns="0" rtlCol="0"/>
          <a:lstStyle/>
          <a:p>
            <a:endParaRPr sz="2142"/>
          </a:p>
        </p:txBody>
      </p:sp>
      <p:sp>
        <p:nvSpPr>
          <p:cNvPr id="128" name="object 128"/>
          <p:cNvSpPr/>
          <p:nvPr/>
        </p:nvSpPr>
        <p:spPr>
          <a:xfrm>
            <a:off x="5832544" y="4596925"/>
            <a:ext cx="85095" cy="75981"/>
          </a:xfrm>
          <a:prstGeom prst="rect">
            <a:avLst/>
          </a:prstGeom>
          <a:blipFill>
            <a:blip r:embed="rId33" cstate="print"/>
            <a:stretch>
              <a:fillRect/>
            </a:stretch>
          </a:blipFill>
        </p:spPr>
        <p:txBody>
          <a:bodyPr wrap="square" lIns="0" tIns="0" rIns="0" bIns="0" rtlCol="0"/>
          <a:lstStyle/>
          <a:p>
            <a:endParaRPr sz="2142"/>
          </a:p>
        </p:txBody>
      </p:sp>
      <p:sp>
        <p:nvSpPr>
          <p:cNvPr id="129" name="object 129"/>
          <p:cNvSpPr/>
          <p:nvPr/>
        </p:nvSpPr>
        <p:spPr>
          <a:xfrm>
            <a:off x="5657031" y="4703579"/>
            <a:ext cx="85110" cy="75981"/>
          </a:xfrm>
          <a:prstGeom prst="rect">
            <a:avLst/>
          </a:prstGeom>
          <a:blipFill>
            <a:blip r:embed="rId31" cstate="print"/>
            <a:stretch>
              <a:fillRect/>
            </a:stretch>
          </a:blipFill>
        </p:spPr>
        <p:txBody>
          <a:bodyPr wrap="square" lIns="0" tIns="0" rIns="0" bIns="0" rtlCol="0"/>
          <a:lstStyle/>
          <a:p>
            <a:endParaRPr sz="2142"/>
          </a:p>
        </p:txBody>
      </p:sp>
      <p:sp>
        <p:nvSpPr>
          <p:cNvPr id="130" name="object 130"/>
          <p:cNvSpPr/>
          <p:nvPr/>
        </p:nvSpPr>
        <p:spPr>
          <a:xfrm>
            <a:off x="5642698" y="4571327"/>
            <a:ext cx="85110" cy="75981"/>
          </a:xfrm>
          <a:prstGeom prst="rect">
            <a:avLst/>
          </a:prstGeom>
          <a:blipFill>
            <a:blip r:embed="rId34" cstate="print"/>
            <a:stretch>
              <a:fillRect/>
            </a:stretch>
          </a:blipFill>
        </p:spPr>
        <p:txBody>
          <a:bodyPr wrap="square" lIns="0" tIns="0" rIns="0" bIns="0" rtlCol="0"/>
          <a:lstStyle/>
          <a:p>
            <a:endParaRPr sz="2142"/>
          </a:p>
        </p:txBody>
      </p:sp>
      <p:sp>
        <p:nvSpPr>
          <p:cNvPr id="131" name="object 131"/>
          <p:cNvSpPr/>
          <p:nvPr/>
        </p:nvSpPr>
        <p:spPr>
          <a:xfrm>
            <a:off x="5853884" y="4415613"/>
            <a:ext cx="85095" cy="75981"/>
          </a:xfrm>
          <a:prstGeom prst="rect">
            <a:avLst/>
          </a:prstGeom>
          <a:blipFill>
            <a:blip r:embed="rId24" cstate="print"/>
            <a:stretch>
              <a:fillRect/>
            </a:stretch>
          </a:blipFill>
        </p:spPr>
        <p:txBody>
          <a:bodyPr wrap="square" lIns="0" tIns="0" rIns="0" bIns="0" rtlCol="0"/>
          <a:lstStyle/>
          <a:p>
            <a:endParaRPr sz="2142"/>
          </a:p>
        </p:txBody>
      </p:sp>
      <p:sp>
        <p:nvSpPr>
          <p:cNvPr id="132" name="object 132"/>
          <p:cNvSpPr/>
          <p:nvPr/>
        </p:nvSpPr>
        <p:spPr>
          <a:xfrm>
            <a:off x="6109854" y="3771391"/>
            <a:ext cx="85110" cy="75981"/>
          </a:xfrm>
          <a:prstGeom prst="rect">
            <a:avLst/>
          </a:prstGeom>
          <a:blipFill>
            <a:blip r:embed="rId31" cstate="print"/>
            <a:stretch>
              <a:fillRect/>
            </a:stretch>
          </a:blipFill>
        </p:spPr>
        <p:txBody>
          <a:bodyPr wrap="square" lIns="0" tIns="0" rIns="0" bIns="0" rtlCol="0"/>
          <a:lstStyle/>
          <a:p>
            <a:endParaRPr sz="2142"/>
          </a:p>
        </p:txBody>
      </p:sp>
      <p:sp>
        <p:nvSpPr>
          <p:cNvPr id="133" name="object 133"/>
          <p:cNvSpPr/>
          <p:nvPr/>
        </p:nvSpPr>
        <p:spPr>
          <a:xfrm>
            <a:off x="5039004" y="3675392"/>
            <a:ext cx="85095" cy="75981"/>
          </a:xfrm>
          <a:prstGeom prst="rect">
            <a:avLst/>
          </a:prstGeom>
          <a:blipFill>
            <a:blip r:embed="rId17" cstate="print"/>
            <a:stretch>
              <a:fillRect/>
            </a:stretch>
          </a:blipFill>
        </p:spPr>
        <p:txBody>
          <a:bodyPr wrap="square" lIns="0" tIns="0" rIns="0" bIns="0" rtlCol="0"/>
          <a:lstStyle/>
          <a:p>
            <a:endParaRPr sz="2142"/>
          </a:p>
        </p:txBody>
      </p:sp>
      <p:sp>
        <p:nvSpPr>
          <p:cNvPr id="134" name="object 134"/>
          <p:cNvSpPr/>
          <p:nvPr/>
        </p:nvSpPr>
        <p:spPr>
          <a:xfrm>
            <a:off x="5154190" y="3675392"/>
            <a:ext cx="85095" cy="75981"/>
          </a:xfrm>
          <a:prstGeom prst="rect">
            <a:avLst/>
          </a:prstGeom>
          <a:blipFill>
            <a:blip r:embed="rId22" cstate="print"/>
            <a:stretch>
              <a:fillRect/>
            </a:stretch>
          </a:blipFill>
        </p:spPr>
        <p:txBody>
          <a:bodyPr wrap="square" lIns="0" tIns="0" rIns="0" bIns="0" rtlCol="0"/>
          <a:lstStyle/>
          <a:p>
            <a:endParaRPr sz="2142"/>
          </a:p>
        </p:txBody>
      </p:sp>
      <p:sp>
        <p:nvSpPr>
          <p:cNvPr id="135" name="object 135"/>
          <p:cNvSpPr/>
          <p:nvPr/>
        </p:nvSpPr>
        <p:spPr>
          <a:xfrm>
            <a:off x="5269391" y="3675392"/>
            <a:ext cx="85095" cy="75981"/>
          </a:xfrm>
          <a:prstGeom prst="rect">
            <a:avLst/>
          </a:prstGeom>
          <a:blipFill>
            <a:blip r:embed="rId22" cstate="print"/>
            <a:stretch>
              <a:fillRect/>
            </a:stretch>
          </a:blipFill>
        </p:spPr>
        <p:txBody>
          <a:bodyPr wrap="square" lIns="0" tIns="0" rIns="0" bIns="0" rtlCol="0"/>
          <a:lstStyle/>
          <a:p>
            <a:endParaRPr sz="2142"/>
          </a:p>
        </p:txBody>
      </p:sp>
      <p:sp>
        <p:nvSpPr>
          <p:cNvPr id="136" name="object 136"/>
          <p:cNvSpPr/>
          <p:nvPr/>
        </p:nvSpPr>
        <p:spPr>
          <a:xfrm>
            <a:off x="5036867" y="3796989"/>
            <a:ext cx="85095" cy="75981"/>
          </a:xfrm>
          <a:prstGeom prst="rect">
            <a:avLst/>
          </a:prstGeom>
          <a:blipFill>
            <a:blip r:embed="rId20" cstate="print"/>
            <a:stretch>
              <a:fillRect/>
            </a:stretch>
          </a:blipFill>
        </p:spPr>
        <p:txBody>
          <a:bodyPr wrap="square" lIns="0" tIns="0" rIns="0" bIns="0" rtlCol="0"/>
          <a:lstStyle/>
          <a:p>
            <a:endParaRPr sz="2142"/>
          </a:p>
        </p:txBody>
      </p:sp>
      <p:sp>
        <p:nvSpPr>
          <p:cNvPr id="137" name="object 137"/>
          <p:cNvSpPr/>
          <p:nvPr/>
        </p:nvSpPr>
        <p:spPr>
          <a:xfrm>
            <a:off x="5152067" y="3796989"/>
            <a:ext cx="85110" cy="75981"/>
          </a:xfrm>
          <a:prstGeom prst="rect">
            <a:avLst/>
          </a:prstGeom>
          <a:blipFill>
            <a:blip r:embed="rId35" cstate="print"/>
            <a:stretch>
              <a:fillRect/>
            </a:stretch>
          </a:blipFill>
        </p:spPr>
        <p:txBody>
          <a:bodyPr wrap="square" lIns="0" tIns="0" rIns="0" bIns="0" rtlCol="0"/>
          <a:lstStyle/>
          <a:p>
            <a:endParaRPr sz="2142"/>
          </a:p>
        </p:txBody>
      </p:sp>
      <p:sp>
        <p:nvSpPr>
          <p:cNvPr id="138" name="object 138"/>
          <p:cNvSpPr/>
          <p:nvPr/>
        </p:nvSpPr>
        <p:spPr>
          <a:xfrm>
            <a:off x="5267254" y="3796989"/>
            <a:ext cx="85110" cy="75981"/>
          </a:xfrm>
          <a:prstGeom prst="rect">
            <a:avLst/>
          </a:prstGeom>
          <a:blipFill>
            <a:blip r:embed="rId36" cstate="print"/>
            <a:stretch>
              <a:fillRect/>
            </a:stretch>
          </a:blipFill>
        </p:spPr>
        <p:txBody>
          <a:bodyPr wrap="square" lIns="0" tIns="0" rIns="0" bIns="0" rtlCol="0"/>
          <a:lstStyle/>
          <a:p>
            <a:endParaRPr sz="2142"/>
          </a:p>
        </p:txBody>
      </p:sp>
      <p:sp>
        <p:nvSpPr>
          <p:cNvPr id="139" name="object 139"/>
          <p:cNvSpPr/>
          <p:nvPr/>
        </p:nvSpPr>
        <p:spPr>
          <a:xfrm>
            <a:off x="5030471" y="3946307"/>
            <a:ext cx="85095" cy="75981"/>
          </a:xfrm>
          <a:prstGeom prst="rect">
            <a:avLst/>
          </a:prstGeom>
          <a:blipFill>
            <a:blip r:embed="rId22" cstate="print"/>
            <a:stretch>
              <a:fillRect/>
            </a:stretch>
          </a:blipFill>
        </p:spPr>
        <p:txBody>
          <a:bodyPr wrap="square" lIns="0" tIns="0" rIns="0" bIns="0" rtlCol="0"/>
          <a:lstStyle/>
          <a:p>
            <a:endParaRPr sz="2142"/>
          </a:p>
        </p:txBody>
      </p:sp>
      <p:sp>
        <p:nvSpPr>
          <p:cNvPr id="140" name="object 140"/>
          <p:cNvSpPr/>
          <p:nvPr/>
        </p:nvSpPr>
        <p:spPr>
          <a:xfrm>
            <a:off x="5145656" y="3946307"/>
            <a:ext cx="85110" cy="75981"/>
          </a:xfrm>
          <a:prstGeom prst="rect">
            <a:avLst/>
          </a:prstGeom>
          <a:blipFill>
            <a:blip r:embed="rId19" cstate="print"/>
            <a:stretch>
              <a:fillRect/>
            </a:stretch>
          </a:blipFill>
        </p:spPr>
        <p:txBody>
          <a:bodyPr wrap="square" lIns="0" tIns="0" rIns="0" bIns="0" rtlCol="0"/>
          <a:lstStyle/>
          <a:p>
            <a:endParaRPr sz="2142"/>
          </a:p>
        </p:txBody>
      </p:sp>
      <p:sp>
        <p:nvSpPr>
          <p:cNvPr id="141" name="object 141"/>
          <p:cNvSpPr/>
          <p:nvPr/>
        </p:nvSpPr>
        <p:spPr>
          <a:xfrm>
            <a:off x="5260858" y="3946307"/>
            <a:ext cx="85110" cy="75981"/>
          </a:xfrm>
          <a:prstGeom prst="rect">
            <a:avLst/>
          </a:prstGeom>
          <a:blipFill>
            <a:blip r:embed="rId19" cstate="print"/>
            <a:stretch>
              <a:fillRect/>
            </a:stretch>
          </a:blipFill>
        </p:spPr>
        <p:txBody>
          <a:bodyPr wrap="square" lIns="0" tIns="0" rIns="0" bIns="0" rtlCol="0"/>
          <a:lstStyle/>
          <a:p>
            <a:endParaRPr sz="2142"/>
          </a:p>
        </p:txBody>
      </p:sp>
      <p:sp>
        <p:nvSpPr>
          <p:cNvPr id="142" name="object 142"/>
          <p:cNvSpPr/>
          <p:nvPr/>
        </p:nvSpPr>
        <p:spPr>
          <a:xfrm>
            <a:off x="6109854" y="3929241"/>
            <a:ext cx="85110" cy="75981"/>
          </a:xfrm>
          <a:prstGeom prst="rect">
            <a:avLst/>
          </a:prstGeom>
          <a:blipFill>
            <a:blip r:embed="rId37" cstate="print"/>
            <a:stretch>
              <a:fillRect/>
            </a:stretch>
          </a:blipFill>
        </p:spPr>
        <p:txBody>
          <a:bodyPr wrap="square" lIns="0" tIns="0" rIns="0" bIns="0" rtlCol="0"/>
          <a:lstStyle/>
          <a:p>
            <a:endParaRPr sz="2142"/>
          </a:p>
        </p:txBody>
      </p:sp>
      <p:sp>
        <p:nvSpPr>
          <p:cNvPr id="143" name="object 143"/>
          <p:cNvSpPr/>
          <p:nvPr/>
        </p:nvSpPr>
        <p:spPr>
          <a:xfrm>
            <a:off x="5346186" y="3122894"/>
            <a:ext cx="85095" cy="75981"/>
          </a:xfrm>
          <a:prstGeom prst="rect">
            <a:avLst/>
          </a:prstGeom>
          <a:blipFill>
            <a:blip r:embed="rId38" cstate="print"/>
            <a:stretch>
              <a:fillRect/>
            </a:stretch>
          </a:blipFill>
        </p:spPr>
        <p:txBody>
          <a:bodyPr wrap="square" lIns="0" tIns="0" rIns="0" bIns="0" rtlCol="0"/>
          <a:lstStyle/>
          <a:p>
            <a:endParaRPr sz="2142"/>
          </a:p>
        </p:txBody>
      </p:sp>
      <p:sp>
        <p:nvSpPr>
          <p:cNvPr id="144" name="object 144"/>
          <p:cNvSpPr/>
          <p:nvPr/>
        </p:nvSpPr>
        <p:spPr>
          <a:xfrm>
            <a:off x="5339776" y="3223166"/>
            <a:ext cx="85095" cy="75981"/>
          </a:xfrm>
          <a:prstGeom prst="rect">
            <a:avLst/>
          </a:prstGeom>
          <a:blipFill>
            <a:blip r:embed="rId24" cstate="print"/>
            <a:stretch>
              <a:fillRect/>
            </a:stretch>
          </a:blipFill>
        </p:spPr>
        <p:txBody>
          <a:bodyPr wrap="square" lIns="0" tIns="0" rIns="0" bIns="0" rtlCol="0"/>
          <a:lstStyle/>
          <a:p>
            <a:endParaRPr sz="2142"/>
          </a:p>
        </p:txBody>
      </p:sp>
      <p:sp>
        <p:nvSpPr>
          <p:cNvPr id="145" name="object 145"/>
          <p:cNvSpPr/>
          <p:nvPr/>
        </p:nvSpPr>
        <p:spPr>
          <a:xfrm>
            <a:off x="5333379" y="3321286"/>
            <a:ext cx="85110" cy="75981"/>
          </a:xfrm>
          <a:prstGeom prst="rect">
            <a:avLst/>
          </a:prstGeom>
          <a:blipFill>
            <a:blip r:embed="rId39" cstate="print"/>
            <a:stretch>
              <a:fillRect/>
            </a:stretch>
          </a:blipFill>
        </p:spPr>
        <p:txBody>
          <a:bodyPr wrap="square" lIns="0" tIns="0" rIns="0" bIns="0" rtlCol="0"/>
          <a:lstStyle/>
          <a:p>
            <a:endParaRPr sz="2142"/>
          </a:p>
        </p:txBody>
      </p:sp>
      <p:sp>
        <p:nvSpPr>
          <p:cNvPr id="146" name="object 146"/>
          <p:cNvSpPr/>
          <p:nvPr/>
        </p:nvSpPr>
        <p:spPr>
          <a:xfrm>
            <a:off x="5518966" y="3596460"/>
            <a:ext cx="85095" cy="75981"/>
          </a:xfrm>
          <a:prstGeom prst="rect">
            <a:avLst/>
          </a:prstGeom>
          <a:blipFill>
            <a:blip r:embed="rId29" cstate="print"/>
            <a:stretch>
              <a:fillRect/>
            </a:stretch>
          </a:blipFill>
        </p:spPr>
        <p:txBody>
          <a:bodyPr wrap="square" lIns="0" tIns="0" rIns="0" bIns="0" rtlCol="0"/>
          <a:lstStyle/>
          <a:p>
            <a:endParaRPr sz="2142"/>
          </a:p>
        </p:txBody>
      </p:sp>
      <p:sp>
        <p:nvSpPr>
          <p:cNvPr id="147" name="object 147"/>
          <p:cNvSpPr/>
          <p:nvPr/>
        </p:nvSpPr>
        <p:spPr>
          <a:xfrm>
            <a:off x="5542442" y="3351144"/>
            <a:ext cx="183230" cy="240242"/>
          </a:xfrm>
          <a:prstGeom prst="rect">
            <a:avLst/>
          </a:prstGeom>
          <a:blipFill>
            <a:blip r:embed="rId40" cstate="print"/>
            <a:stretch>
              <a:fillRect/>
            </a:stretch>
          </a:blipFill>
        </p:spPr>
        <p:txBody>
          <a:bodyPr wrap="square" lIns="0" tIns="0" rIns="0" bIns="0" rtlCol="0"/>
          <a:lstStyle/>
          <a:p>
            <a:endParaRPr sz="2142"/>
          </a:p>
        </p:txBody>
      </p:sp>
      <p:sp>
        <p:nvSpPr>
          <p:cNvPr id="148" name="object 148"/>
          <p:cNvSpPr/>
          <p:nvPr/>
        </p:nvSpPr>
        <p:spPr>
          <a:xfrm>
            <a:off x="5651231" y="3201826"/>
            <a:ext cx="85110" cy="75981"/>
          </a:xfrm>
          <a:prstGeom prst="rect">
            <a:avLst/>
          </a:prstGeom>
          <a:blipFill>
            <a:blip r:embed="rId41" cstate="print"/>
            <a:stretch>
              <a:fillRect/>
            </a:stretch>
          </a:blipFill>
        </p:spPr>
        <p:txBody>
          <a:bodyPr wrap="square" lIns="0" tIns="0" rIns="0" bIns="0" rtlCol="0"/>
          <a:lstStyle/>
          <a:p>
            <a:endParaRPr sz="2142"/>
          </a:p>
        </p:txBody>
      </p:sp>
      <p:sp>
        <p:nvSpPr>
          <p:cNvPr id="149" name="object 149"/>
          <p:cNvSpPr/>
          <p:nvPr/>
        </p:nvSpPr>
        <p:spPr>
          <a:xfrm>
            <a:off x="5548838" y="3101569"/>
            <a:ext cx="85095" cy="75981"/>
          </a:xfrm>
          <a:prstGeom prst="rect">
            <a:avLst/>
          </a:prstGeom>
          <a:blipFill>
            <a:blip r:embed="rId42" cstate="print"/>
            <a:stretch>
              <a:fillRect/>
            </a:stretch>
          </a:blipFill>
        </p:spPr>
        <p:txBody>
          <a:bodyPr wrap="square" lIns="0" tIns="0" rIns="0" bIns="0" rtlCol="0"/>
          <a:lstStyle/>
          <a:p>
            <a:endParaRPr sz="2142"/>
          </a:p>
        </p:txBody>
      </p:sp>
      <p:sp>
        <p:nvSpPr>
          <p:cNvPr id="150" name="object 150"/>
          <p:cNvSpPr/>
          <p:nvPr/>
        </p:nvSpPr>
        <p:spPr>
          <a:xfrm>
            <a:off x="5785621" y="3127167"/>
            <a:ext cx="85095" cy="75981"/>
          </a:xfrm>
          <a:prstGeom prst="rect">
            <a:avLst/>
          </a:prstGeom>
          <a:blipFill>
            <a:blip r:embed="rId43" cstate="print"/>
            <a:stretch>
              <a:fillRect/>
            </a:stretch>
          </a:blipFill>
        </p:spPr>
        <p:txBody>
          <a:bodyPr wrap="square" lIns="0" tIns="0" rIns="0" bIns="0" rtlCol="0"/>
          <a:lstStyle/>
          <a:p>
            <a:endParaRPr sz="2142"/>
          </a:p>
        </p:txBody>
      </p:sp>
      <p:sp>
        <p:nvSpPr>
          <p:cNvPr id="151" name="object 151"/>
          <p:cNvSpPr/>
          <p:nvPr/>
        </p:nvSpPr>
        <p:spPr>
          <a:xfrm>
            <a:off x="5804808" y="2122443"/>
            <a:ext cx="1081302" cy="1645997"/>
          </a:xfrm>
          <a:prstGeom prst="rect">
            <a:avLst/>
          </a:prstGeom>
          <a:blipFill>
            <a:blip r:embed="rId44" cstate="print"/>
            <a:stretch>
              <a:fillRect/>
            </a:stretch>
          </a:blipFill>
        </p:spPr>
        <p:txBody>
          <a:bodyPr wrap="square" lIns="0" tIns="0" rIns="0" bIns="0" rtlCol="0"/>
          <a:lstStyle/>
          <a:p>
            <a:endParaRPr sz="2142"/>
          </a:p>
        </p:txBody>
      </p:sp>
      <p:sp>
        <p:nvSpPr>
          <p:cNvPr id="152" name="object 152"/>
          <p:cNvSpPr/>
          <p:nvPr/>
        </p:nvSpPr>
        <p:spPr>
          <a:xfrm>
            <a:off x="5928542" y="3617800"/>
            <a:ext cx="85110" cy="75981"/>
          </a:xfrm>
          <a:prstGeom prst="rect">
            <a:avLst/>
          </a:prstGeom>
          <a:blipFill>
            <a:blip r:embed="rId28" cstate="print"/>
            <a:stretch>
              <a:fillRect/>
            </a:stretch>
          </a:blipFill>
        </p:spPr>
        <p:txBody>
          <a:bodyPr wrap="square" lIns="0" tIns="0" rIns="0" bIns="0" rtlCol="0"/>
          <a:lstStyle/>
          <a:p>
            <a:endParaRPr sz="2142"/>
          </a:p>
        </p:txBody>
      </p:sp>
      <p:sp>
        <p:nvSpPr>
          <p:cNvPr id="153" name="object 153"/>
          <p:cNvSpPr/>
          <p:nvPr/>
        </p:nvSpPr>
        <p:spPr>
          <a:xfrm>
            <a:off x="6124797" y="3506873"/>
            <a:ext cx="89354" cy="169842"/>
          </a:xfrm>
          <a:prstGeom prst="rect">
            <a:avLst/>
          </a:prstGeom>
          <a:blipFill>
            <a:blip r:embed="rId45" cstate="print"/>
            <a:stretch>
              <a:fillRect/>
            </a:stretch>
          </a:blipFill>
        </p:spPr>
        <p:txBody>
          <a:bodyPr wrap="square" lIns="0" tIns="0" rIns="0" bIns="0" rtlCol="0"/>
          <a:lstStyle/>
          <a:p>
            <a:endParaRPr sz="2142"/>
          </a:p>
        </p:txBody>
      </p:sp>
      <p:sp>
        <p:nvSpPr>
          <p:cNvPr id="154" name="object 154"/>
          <p:cNvSpPr/>
          <p:nvPr/>
        </p:nvSpPr>
        <p:spPr>
          <a:xfrm>
            <a:off x="6990861" y="2817863"/>
            <a:ext cx="85095" cy="75981"/>
          </a:xfrm>
          <a:prstGeom prst="rect">
            <a:avLst/>
          </a:prstGeom>
          <a:blipFill>
            <a:blip r:embed="rId20" cstate="print"/>
            <a:stretch>
              <a:fillRect/>
            </a:stretch>
          </a:blipFill>
        </p:spPr>
        <p:txBody>
          <a:bodyPr wrap="square" lIns="0" tIns="0" rIns="0" bIns="0" rtlCol="0"/>
          <a:lstStyle/>
          <a:p>
            <a:endParaRPr sz="2142"/>
          </a:p>
        </p:txBody>
      </p:sp>
      <p:sp>
        <p:nvSpPr>
          <p:cNvPr id="155" name="object 155"/>
          <p:cNvSpPr/>
          <p:nvPr/>
        </p:nvSpPr>
        <p:spPr>
          <a:xfrm>
            <a:off x="5687486" y="2839187"/>
            <a:ext cx="85095" cy="75981"/>
          </a:xfrm>
          <a:prstGeom prst="rect">
            <a:avLst/>
          </a:prstGeom>
          <a:blipFill>
            <a:blip r:embed="rId46" cstate="print"/>
            <a:stretch>
              <a:fillRect/>
            </a:stretch>
          </a:blipFill>
        </p:spPr>
        <p:txBody>
          <a:bodyPr wrap="square" lIns="0" tIns="0" rIns="0" bIns="0" rtlCol="0"/>
          <a:lstStyle/>
          <a:p>
            <a:endParaRPr sz="2142"/>
          </a:p>
        </p:txBody>
      </p:sp>
      <p:sp>
        <p:nvSpPr>
          <p:cNvPr id="156" name="object 156"/>
          <p:cNvSpPr/>
          <p:nvPr/>
        </p:nvSpPr>
        <p:spPr>
          <a:xfrm>
            <a:off x="5696019" y="2719728"/>
            <a:ext cx="85095" cy="75981"/>
          </a:xfrm>
          <a:prstGeom prst="rect">
            <a:avLst/>
          </a:prstGeom>
          <a:blipFill>
            <a:blip r:embed="rId16" cstate="print"/>
            <a:stretch>
              <a:fillRect/>
            </a:stretch>
          </a:blipFill>
        </p:spPr>
        <p:txBody>
          <a:bodyPr wrap="square" lIns="0" tIns="0" rIns="0" bIns="0" rtlCol="0"/>
          <a:lstStyle/>
          <a:p>
            <a:endParaRPr sz="2142"/>
          </a:p>
        </p:txBody>
      </p:sp>
      <p:sp>
        <p:nvSpPr>
          <p:cNvPr id="157" name="object 157"/>
          <p:cNvSpPr/>
          <p:nvPr/>
        </p:nvSpPr>
        <p:spPr>
          <a:xfrm>
            <a:off x="5710962" y="2606663"/>
            <a:ext cx="85095" cy="75981"/>
          </a:xfrm>
          <a:prstGeom prst="rect">
            <a:avLst/>
          </a:prstGeom>
          <a:blipFill>
            <a:blip r:embed="rId47" cstate="print"/>
            <a:stretch>
              <a:fillRect/>
            </a:stretch>
          </a:blipFill>
        </p:spPr>
        <p:txBody>
          <a:bodyPr wrap="square" lIns="0" tIns="0" rIns="0" bIns="0" rtlCol="0"/>
          <a:lstStyle/>
          <a:p>
            <a:endParaRPr sz="2142"/>
          </a:p>
        </p:txBody>
      </p:sp>
      <p:sp>
        <p:nvSpPr>
          <p:cNvPr id="158" name="object 158"/>
          <p:cNvSpPr/>
          <p:nvPr/>
        </p:nvSpPr>
        <p:spPr>
          <a:xfrm>
            <a:off x="5448580" y="2374155"/>
            <a:ext cx="85110" cy="75981"/>
          </a:xfrm>
          <a:prstGeom prst="rect">
            <a:avLst/>
          </a:prstGeom>
          <a:blipFill>
            <a:blip r:embed="rId48" cstate="print"/>
            <a:stretch>
              <a:fillRect/>
            </a:stretch>
          </a:blipFill>
        </p:spPr>
        <p:txBody>
          <a:bodyPr wrap="square" lIns="0" tIns="0" rIns="0" bIns="0" rtlCol="0"/>
          <a:lstStyle/>
          <a:p>
            <a:endParaRPr sz="2142"/>
          </a:p>
        </p:txBody>
      </p:sp>
      <p:sp>
        <p:nvSpPr>
          <p:cNvPr id="159" name="object 159"/>
          <p:cNvSpPr/>
          <p:nvPr/>
        </p:nvSpPr>
        <p:spPr>
          <a:xfrm>
            <a:off x="5640562" y="2412559"/>
            <a:ext cx="85110" cy="75981"/>
          </a:xfrm>
          <a:prstGeom prst="rect">
            <a:avLst/>
          </a:prstGeom>
          <a:blipFill>
            <a:blip r:embed="rId49" cstate="print"/>
            <a:stretch>
              <a:fillRect/>
            </a:stretch>
          </a:blipFill>
        </p:spPr>
        <p:txBody>
          <a:bodyPr wrap="square" lIns="0" tIns="0" rIns="0" bIns="0" rtlCol="0"/>
          <a:lstStyle/>
          <a:p>
            <a:endParaRPr sz="2142"/>
          </a:p>
        </p:txBody>
      </p:sp>
      <p:sp>
        <p:nvSpPr>
          <p:cNvPr id="160" name="object 160"/>
          <p:cNvSpPr/>
          <p:nvPr/>
        </p:nvSpPr>
        <p:spPr>
          <a:xfrm>
            <a:off x="6101322" y="2214168"/>
            <a:ext cx="85095" cy="75981"/>
          </a:xfrm>
          <a:prstGeom prst="rect">
            <a:avLst/>
          </a:prstGeom>
          <a:blipFill>
            <a:blip r:embed="rId17" cstate="print"/>
            <a:stretch>
              <a:fillRect/>
            </a:stretch>
          </a:blipFill>
        </p:spPr>
        <p:txBody>
          <a:bodyPr wrap="square" lIns="0" tIns="0" rIns="0" bIns="0" rtlCol="0"/>
          <a:lstStyle/>
          <a:p>
            <a:endParaRPr sz="2142"/>
          </a:p>
        </p:txBody>
      </p:sp>
      <p:sp>
        <p:nvSpPr>
          <p:cNvPr id="161" name="object 161"/>
          <p:cNvSpPr/>
          <p:nvPr/>
        </p:nvSpPr>
        <p:spPr>
          <a:xfrm>
            <a:off x="6101322" y="2028582"/>
            <a:ext cx="85095" cy="75981"/>
          </a:xfrm>
          <a:prstGeom prst="rect">
            <a:avLst/>
          </a:prstGeom>
          <a:blipFill>
            <a:blip r:embed="rId50" cstate="print"/>
            <a:stretch>
              <a:fillRect/>
            </a:stretch>
          </a:blipFill>
        </p:spPr>
        <p:txBody>
          <a:bodyPr wrap="square" lIns="0" tIns="0" rIns="0" bIns="0" rtlCol="0"/>
          <a:lstStyle/>
          <a:p>
            <a:endParaRPr sz="2142"/>
          </a:p>
        </p:txBody>
      </p:sp>
      <p:sp>
        <p:nvSpPr>
          <p:cNvPr id="162" name="object 162"/>
          <p:cNvSpPr/>
          <p:nvPr/>
        </p:nvSpPr>
        <p:spPr>
          <a:xfrm>
            <a:off x="5966933" y="2229096"/>
            <a:ext cx="85095" cy="75981"/>
          </a:xfrm>
          <a:prstGeom prst="rect">
            <a:avLst/>
          </a:prstGeom>
          <a:blipFill>
            <a:blip r:embed="rId51" cstate="print"/>
            <a:stretch>
              <a:fillRect/>
            </a:stretch>
          </a:blipFill>
        </p:spPr>
        <p:txBody>
          <a:bodyPr wrap="square" lIns="0" tIns="0" rIns="0" bIns="0" rtlCol="0"/>
          <a:lstStyle/>
          <a:p>
            <a:endParaRPr sz="2142"/>
          </a:p>
        </p:txBody>
      </p:sp>
      <p:sp>
        <p:nvSpPr>
          <p:cNvPr id="163" name="object 163"/>
          <p:cNvSpPr/>
          <p:nvPr/>
        </p:nvSpPr>
        <p:spPr>
          <a:xfrm>
            <a:off x="5966933" y="2043511"/>
            <a:ext cx="85095" cy="75981"/>
          </a:xfrm>
          <a:prstGeom prst="rect">
            <a:avLst/>
          </a:prstGeom>
          <a:blipFill>
            <a:blip r:embed="rId52" cstate="print"/>
            <a:stretch>
              <a:fillRect/>
            </a:stretch>
          </a:blipFill>
        </p:spPr>
        <p:txBody>
          <a:bodyPr wrap="square" lIns="0" tIns="0" rIns="0" bIns="0" rtlCol="0"/>
          <a:lstStyle/>
          <a:p>
            <a:endParaRPr sz="2142"/>
          </a:p>
        </p:txBody>
      </p:sp>
      <p:sp>
        <p:nvSpPr>
          <p:cNvPr id="164" name="object 164"/>
          <p:cNvSpPr/>
          <p:nvPr/>
        </p:nvSpPr>
        <p:spPr>
          <a:xfrm>
            <a:off x="5832544" y="2209909"/>
            <a:ext cx="85095" cy="75981"/>
          </a:xfrm>
          <a:prstGeom prst="rect">
            <a:avLst/>
          </a:prstGeom>
          <a:blipFill>
            <a:blip r:embed="rId53" cstate="print"/>
            <a:stretch>
              <a:fillRect/>
            </a:stretch>
          </a:blipFill>
        </p:spPr>
        <p:txBody>
          <a:bodyPr wrap="square" lIns="0" tIns="0" rIns="0" bIns="0" rtlCol="0"/>
          <a:lstStyle/>
          <a:p>
            <a:endParaRPr sz="2142"/>
          </a:p>
        </p:txBody>
      </p:sp>
      <p:sp>
        <p:nvSpPr>
          <p:cNvPr id="165" name="object 165"/>
          <p:cNvSpPr/>
          <p:nvPr/>
        </p:nvSpPr>
        <p:spPr>
          <a:xfrm>
            <a:off x="5832544" y="2024308"/>
            <a:ext cx="85095" cy="75981"/>
          </a:xfrm>
          <a:prstGeom prst="rect">
            <a:avLst/>
          </a:prstGeom>
          <a:blipFill>
            <a:blip r:embed="rId29" cstate="print"/>
            <a:stretch>
              <a:fillRect/>
            </a:stretch>
          </a:blipFill>
        </p:spPr>
        <p:txBody>
          <a:bodyPr wrap="square" lIns="0" tIns="0" rIns="0" bIns="0" rtlCol="0"/>
          <a:lstStyle/>
          <a:p>
            <a:endParaRPr sz="2142"/>
          </a:p>
        </p:txBody>
      </p:sp>
      <p:sp>
        <p:nvSpPr>
          <p:cNvPr id="166" name="object 166"/>
          <p:cNvSpPr/>
          <p:nvPr/>
        </p:nvSpPr>
        <p:spPr>
          <a:xfrm>
            <a:off x="5649095" y="2177899"/>
            <a:ext cx="85095" cy="75981"/>
          </a:xfrm>
          <a:prstGeom prst="rect">
            <a:avLst/>
          </a:prstGeom>
          <a:blipFill>
            <a:blip r:embed="rId54" cstate="print"/>
            <a:stretch>
              <a:fillRect/>
            </a:stretch>
          </a:blipFill>
        </p:spPr>
        <p:txBody>
          <a:bodyPr wrap="square" lIns="0" tIns="0" rIns="0" bIns="0" rtlCol="0"/>
          <a:lstStyle/>
          <a:p>
            <a:endParaRPr sz="2142"/>
          </a:p>
        </p:txBody>
      </p:sp>
      <p:sp>
        <p:nvSpPr>
          <p:cNvPr id="167" name="object 167"/>
          <p:cNvSpPr/>
          <p:nvPr/>
        </p:nvSpPr>
        <p:spPr>
          <a:xfrm>
            <a:off x="5649095" y="1992313"/>
            <a:ext cx="85095" cy="75981"/>
          </a:xfrm>
          <a:prstGeom prst="rect">
            <a:avLst/>
          </a:prstGeom>
          <a:blipFill>
            <a:blip r:embed="rId55" cstate="print"/>
            <a:stretch>
              <a:fillRect/>
            </a:stretch>
          </a:blipFill>
        </p:spPr>
        <p:txBody>
          <a:bodyPr wrap="square" lIns="0" tIns="0" rIns="0" bIns="0" rtlCol="0"/>
          <a:lstStyle/>
          <a:p>
            <a:endParaRPr sz="2142"/>
          </a:p>
        </p:txBody>
      </p:sp>
      <p:sp>
        <p:nvSpPr>
          <p:cNvPr id="168" name="object 168"/>
          <p:cNvSpPr/>
          <p:nvPr/>
        </p:nvSpPr>
        <p:spPr>
          <a:xfrm>
            <a:off x="5536031" y="1808864"/>
            <a:ext cx="85095" cy="75981"/>
          </a:xfrm>
          <a:prstGeom prst="rect">
            <a:avLst/>
          </a:prstGeom>
          <a:blipFill>
            <a:blip r:embed="rId56" cstate="print"/>
            <a:stretch>
              <a:fillRect/>
            </a:stretch>
          </a:blipFill>
        </p:spPr>
        <p:txBody>
          <a:bodyPr wrap="square" lIns="0" tIns="0" rIns="0" bIns="0" rtlCol="0"/>
          <a:lstStyle/>
          <a:p>
            <a:endParaRPr sz="2142"/>
          </a:p>
        </p:txBody>
      </p:sp>
      <p:sp>
        <p:nvSpPr>
          <p:cNvPr id="169" name="object 169"/>
          <p:cNvSpPr/>
          <p:nvPr/>
        </p:nvSpPr>
        <p:spPr>
          <a:xfrm>
            <a:off x="5354719" y="1832326"/>
            <a:ext cx="85095" cy="75981"/>
          </a:xfrm>
          <a:prstGeom prst="rect">
            <a:avLst/>
          </a:prstGeom>
          <a:blipFill>
            <a:blip r:embed="rId57" cstate="print"/>
            <a:stretch>
              <a:fillRect/>
            </a:stretch>
          </a:blipFill>
        </p:spPr>
        <p:txBody>
          <a:bodyPr wrap="square" lIns="0" tIns="0" rIns="0" bIns="0" rtlCol="0"/>
          <a:lstStyle/>
          <a:p>
            <a:endParaRPr sz="2142"/>
          </a:p>
        </p:txBody>
      </p:sp>
      <p:sp>
        <p:nvSpPr>
          <p:cNvPr id="170" name="object 170"/>
          <p:cNvSpPr/>
          <p:nvPr/>
        </p:nvSpPr>
        <p:spPr>
          <a:xfrm>
            <a:off x="6001064" y="1783265"/>
            <a:ext cx="85095" cy="75981"/>
          </a:xfrm>
          <a:prstGeom prst="rect">
            <a:avLst/>
          </a:prstGeom>
          <a:blipFill>
            <a:blip r:embed="rId58" cstate="print"/>
            <a:stretch>
              <a:fillRect/>
            </a:stretch>
          </a:blipFill>
        </p:spPr>
        <p:txBody>
          <a:bodyPr wrap="square" lIns="0" tIns="0" rIns="0" bIns="0" rtlCol="0"/>
          <a:lstStyle/>
          <a:p>
            <a:endParaRPr sz="2142"/>
          </a:p>
        </p:txBody>
      </p:sp>
      <p:sp>
        <p:nvSpPr>
          <p:cNvPr id="171" name="object 171"/>
          <p:cNvSpPr/>
          <p:nvPr/>
        </p:nvSpPr>
        <p:spPr>
          <a:xfrm>
            <a:off x="6441153" y="1709581"/>
            <a:ext cx="53058" cy="43609"/>
          </a:xfrm>
          <a:custGeom>
            <a:avLst/>
            <a:gdLst/>
            <a:ahLst/>
            <a:cxnLst/>
            <a:rect l="l" t="t" r="r" b="b"/>
            <a:pathLst>
              <a:path w="46354" h="38100">
                <a:moveTo>
                  <a:pt x="26631" y="0"/>
                </a:moveTo>
                <a:lnTo>
                  <a:pt x="10566" y="685"/>
                </a:lnTo>
                <a:lnTo>
                  <a:pt x="0" y="11772"/>
                </a:lnTo>
                <a:lnTo>
                  <a:pt x="1282" y="29540"/>
                </a:lnTo>
                <a:lnTo>
                  <a:pt x="23164" y="37896"/>
                </a:lnTo>
                <a:lnTo>
                  <a:pt x="40538" y="32181"/>
                </a:lnTo>
                <a:lnTo>
                  <a:pt x="45872" y="24574"/>
                </a:lnTo>
                <a:lnTo>
                  <a:pt x="43954" y="10680"/>
                </a:lnTo>
                <a:lnTo>
                  <a:pt x="26631" y="0"/>
                </a:lnTo>
                <a:close/>
              </a:path>
            </a:pathLst>
          </a:custGeom>
          <a:solidFill>
            <a:srgbClr val="72BA81"/>
          </a:solidFill>
        </p:spPr>
        <p:txBody>
          <a:bodyPr wrap="square" lIns="0" tIns="0" rIns="0" bIns="0" rtlCol="0"/>
          <a:lstStyle/>
          <a:p>
            <a:endParaRPr sz="2142"/>
          </a:p>
        </p:txBody>
      </p:sp>
      <p:sp>
        <p:nvSpPr>
          <p:cNvPr id="172" name="object 172"/>
          <p:cNvSpPr/>
          <p:nvPr/>
        </p:nvSpPr>
        <p:spPr>
          <a:xfrm>
            <a:off x="6424987" y="1705351"/>
            <a:ext cx="85765" cy="64687"/>
          </a:xfrm>
          <a:custGeom>
            <a:avLst/>
            <a:gdLst/>
            <a:ahLst/>
            <a:cxnLst/>
            <a:rect l="l" t="t" r="r" b="b"/>
            <a:pathLst>
              <a:path w="74929" h="56515">
                <a:moveTo>
                  <a:pt x="40589" y="0"/>
                </a:moveTo>
                <a:lnTo>
                  <a:pt x="9906" y="0"/>
                </a:lnTo>
                <a:lnTo>
                  <a:pt x="0" y="10388"/>
                </a:lnTo>
                <a:lnTo>
                  <a:pt x="2362" y="42964"/>
                </a:lnTo>
                <a:lnTo>
                  <a:pt x="36957" y="56184"/>
                </a:lnTo>
                <a:lnTo>
                  <a:pt x="63284" y="47510"/>
                </a:lnTo>
                <a:lnTo>
                  <a:pt x="67433" y="41605"/>
                </a:lnTo>
                <a:lnTo>
                  <a:pt x="37299" y="41605"/>
                </a:lnTo>
                <a:lnTo>
                  <a:pt x="15417" y="33248"/>
                </a:lnTo>
                <a:lnTo>
                  <a:pt x="14135" y="15481"/>
                </a:lnTo>
                <a:lnTo>
                  <a:pt x="24701" y="4394"/>
                </a:lnTo>
                <a:lnTo>
                  <a:pt x="40767" y="3708"/>
                </a:lnTo>
                <a:lnTo>
                  <a:pt x="66940" y="3708"/>
                </a:lnTo>
                <a:lnTo>
                  <a:pt x="65126" y="2590"/>
                </a:lnTo>
                <a:lnTo>
                  <a:pt x="38976" y="2590"/>
                </a:lnTo>
                <a:lnTo>
                  <a:pt x="40589" y="0"/>
                </a:lnTo>
                <a:close/>
              </a:path>
              <a:path w="74929" h="56515">
                <a:moveTo>
                  <a:pt x="66940" y="3708"/>
                </a:moveTo>
                <a:lnTo>
                  <a:pt x="40767" y="3708"/>
                </a:lnTo>
                <a:lnTo>
                  <a:pt x="58089" y="14376"/>
                </a:lnTo>
                <a:lnTo>
                  <a:pt x="60007" y="28282"/>
                </a:lnTo>
                <a:lnTo>
                  <a:pt x="54673" y="35890"/>
                </a:lnTo>
                <a:lnTo>
                  <a:pt x="37299" y="41605"/>
                </a:lnTo>
                <a:lnTo>
                  <a:pt x="67433" y="41605"/>
                </a:lnTo>
                <a:lnTo>
                  <a:pt x="74358" y="31750"/>
                </a:lnTo>
                <a:lnTo>
                  <a:pt x="70815" y="6096"/>
                </a:lnTo>
                <a:lnTo>
                  <a:pt x="66940" y="3708"/>
                </a:lnTo>
                <a:close/>
              </a:path>
              <a:path w="74929" h="56515">
                <a:moveTo>
                  <a:pt x="60921" y="0"/>
                </a:moveTo>
                <a:lnTo>
                  <a:pt x="40589" y="0"/>
                </a:lnTo>
                <a:lnTo>
                  <a:pt x="38976" y="2590"/>
                </a:lnTo>
                <a:lnTo>
                  <a:pt x="65126" y="2590"/>
                </a:lnTo>
                <a:lnTo>
                  <a:pt x="60921" y="0"/>
                </a:lnTo>
                <a:close/>
              </a:path>
            </a:pathLst>
          </a:custGeom>
          <a:solidFill>
            <a:srgbClr val="8EC696"/>
          </a:solidFill>
        </p:spPr>
        <p:txBody>
          <a:bodyPr wrap="square" lIns="0" tIns="0" rIns="0" bIns="0" rtlCol="0"/>
          <a:lstStyle/>
          <a:p>
            <a:endParaRPr sz="2142"/>
          </a:p>
        </p:txBody>
      </p:sp>
      <p:sp>
        <p:nvSpPr>
          <p:cNvPr id="173" name="object 173"/>
          <p:cNvSpPr/>
          <p:nvPr/>
        </p:nvSpPr>
        <p:spPr>
          <a:xfrm>
            <a:off x="6357307" y="1851529"/>
            <a:ext cx="85095" cy="75981"/>
          </a:xfrm>
          <a:prstGeom prst="rect">
            <a:avLst/>
          </a:prstGeom>
          <a:blipFill>
            <a:blip r:embed="rId15" cstate="print"/>
            <a:stretch>
              <a:fillRect/>
            </a:stretch>
          </a:blipFill>
        </p:spPr>
        <p:txBody>
          <a:bodyPr wrap="square" lIns="0" tIns="0" rIns="0" bIns="0" rtlCol="0"/>
          <a:lstStyle/>
          <a:p>
            <a:endParaRPr sz="2142"/>
          </a:p>
        </p:txBody>
      </p:sp>
      <p:sp>
        <p:nvSpPr>
          <p:cNvPr id="174" name="object 174"/>
          <p:cNvSpPr/>
          <p:nvPr/>
        </p:nvSpPr>
        <p:spPr>
          <a:xfrm>
            <a:off x="6603872" y="1705351"/>
            <a:ext cx="53058" cy="32707"/>
          </a:xfrm>
          <a:custGeom>
            <a:avLst/>
            <a:gdLst/>
            <a:ahLst/>
            <a:cxnLst/>
            <a:rect l="l" t="t" r="r" b="b"/>
            <a:pathLst>
              <a:path w="46354" h="28575">
                <a:moveTo>
                  <a:pt x="41782" y="0"/>
                </a:moveTo>
                <a:lnTo>
                  <a:pt x="2324" y="0"/>
                </a:lnTo>
                <a:lnTo>
                  <a:pt x="0" y="2425"/>
                </a:lnTo>
                <a:lnTo>
                  <a:pt x="1282" y="20205"/>
                </a:lnTo>
                <a:lnTo>
                  <a:pt x="23164" y="28562"/>
                </a:lnTo>
                <a:lnTo>
                  <a:pt x="40538" y="22847"/>
                </a:lnTo>
                <a:lnTo>
                  <a:pt x="45872" y="15240"/>
                </a:lnTo>
                <a:lnTo>
                  <a:pt x="43954" y="1333"/>
                </a:lnTo>
                <a:lnTo>
                  <a:pt x="41782" y="0"/>
                </a:lnTo>
                <a:close/>
              </a:path>
            </a:pathLst>
          </a:custGeom>
          <a:solidFill>
            <a:srgbClr val="72BA81"/>
          </a:solidFill>
        </p:spPr>
        <p:txBody>
          <a:bodyPr wrap="square" lIns="0" tIns="0" rIns="0" bIns="0" rtlCol="0"/>
          <a:lstStyle/>
          <a:p>
            <a:endParaRPr sz="2142"/>
          </a:p>
        </p:txBody>
      </p:sp>
      <p:sp>
        <p:nvSpPr>
          <p:cNvPr id="175" name="object 175"/>
          <p:cNvSpPr/>
          <p:nvPr/>
        </p:nvSpPr>
        <p:spPr>
          <a:xfrm>
            <a:off x="6587927" y="1705350"/>
            <a:ext cx="85038" cy="49424"/>
          </a:xfrm>
          <a:custGeom>
            <a:avLst/>
            <a:gdLst/>
            <a:ahLst/>
            <a:cxnLst/>
            <a:rect l="l" t="t" r="r" b="b"/>
            <a:pathLst>
              <a:path w="74295" h="43180">
                <a:moveTo>
                  <a:pt x="16256" y="0"/>
                </a:moveTo>
                <a:lnTo>
                  <a:pt x="0" y="0"/>
                </a:lnTo>
                <a:lnTo>
                  <a:pt x="2159" y="29908"/>
                </a:lnTo>
                <a:lnTo>
                  <a:pt x="36753" y="43141"/>
                </a:lnTo>
                <a:lnTo>
                  <a:pt x="63093" y="34467"/>
                </a:lnTo>
                <a:lnTo>
                  <a:pt x="67235" y="28562"/>
                </a:lnTo>
                <a:lnTo>
                  <a:pt x="37096" y="28562"/>
                </a:lnTo>
                <a:lnTo>
                  <a:pt x="15214" y="20205"/>
                </a:lnTo>
                <a:lnTo>
                  <a:pt x="13944" y="2425"/>
                </a:lnTo>
                <a:lnTo>
                  <a:pt x="16256" y="0"/>
                </a:lnTo>
                <a:close/>
              </a:path>
              <a:path w="74295" h="43180">
                <a:moveTo>
                  <a:pt x="71564" y="0"/>
                </a:moveTo>
                <a:lnTo>
                  <a:pt x="55714" y="0"/>
                </a:lnTo>
                <a:lnTo>
                  <a:pt x="57886" y="1333"/>
                </a:lnTo>
                <a:lnTo>
                  <a:pt x="59804" y="15240"/>
                </a:lnTo>
                <a:lnTo>
                  <a:pt x="54470" y="22847"/>
                </a:lnTo>
                <a:lnTo>
                  <a:pt x="37096" y="28562"/>
                </a:lnTo>
                <a:lnTo>
                  <a:pt x="67235" y="28562"/>
                </a:lnTo>
                <a:lnTo>
                  <a:pt x="74155" y="18694"/>
                </a:lnTo>
                <a:lnTo>
                  <a:pt x="71564" y="0"/>
                </a:lnTo>
                <a:close/>
              </a:path>
            </a:pathLst>
          </a:custGeom>
          <a:solidFill>
            <a:srgbClr val="8EC696"/>
          </a:solidFill>
        </p:spPr>
        <p:txBody>
          <a:bodyPr wrap="square" lIns="0" tIns="0" rIns="0" bIns="0" rtlCol="0"/>
          <a:lstStyle/>
          <a:p>
            <a:endParaRPr sz="2142"/>
          </a:p>
        </p:txBody>
      </p:sp>
      <p:sp>
        <p:nvSpPr>
          <p:cNvPr id="176" name="object 176"/>
          <p:cNvSpPr/>
          <p:nvPr/>
        </p:nvSpPr>
        <p:spPr>
          <a:xfrm>
            <a:off x="6685815" y="1885659"/>
            <a:ext cx="85095" cy="75981"/>
          </a:xfrm>
          <a:prstGeom prst="rect">
            <a:avLst/>
          </a:prstGeom>
          <a:blipFill>
            <a:blip r:embed="rId59" cstate="print"/>
            <a:stretch>
              <a:fillRect/>
            </a:stretch>
          </a:blipFill>
        </p:spPr>
        <p:txBody>
          <a:bodyPr wrap="square" lIns="0" tIns="0" rIns="0" bIns="0" rtlCol="0"/>
          <a:lstStyle/>
          <a:p>
            <a:endParaRPr sz="2142"/>
          </a:p>
        </p:txBody>
      </p:sp>
      <p:sp>
        <p:nvSpPr>
          <p:cNvPr id="177" name="object 177"/>
          <p:cNvSpPr/>
          <p:nvPr/>
        </p:nvSpPr>
        <p:spPr>
          <a:xfrm>
            <a:off x="6645288" y="2066971"/>
            <a:ext cx="85095" cy="75981"/>
          </a:xfrm>
          <a:prstGeom prst="rect">
            <a:avLst/>
          </a:prstGeom>
          <a:blipFill>
            <a:blip r:embed="rId17" cstate="print"/>
            <a:stretch>
              <a:fillRect/>
            </a:stretch>
          </a:blipFill>
        </p:spPr>
        <p:txBody>
          <a:bodyPr wrap="square" lIns="0" tIns="0" rIns="0" bIns="0" rtlCol="0"/>
          <a:lstStyle/>
          <a:p>
            <a:endParaRPr sz="2142"/>
          </a:p>
        </p:txBody>
      </p:sp>
      <p:sp>
        <p:nvSpPr>
          <p:cNvPr id="178" name="object 178"/>
          <p:cNvSpPr/>
          <p:nvPr/>
        </p:nvSpPr>
        <p:spPr>
          <a:xfrm>
            <a:off x="5469904" y="2180036"/>
            <a:ext cx="85110" cy="75981"/>
          </a:xfrm>
          <a:prstGeom prst="rect">
            <a:avLst/>
          </a:prstGeom>
          <a:blipFill>
            <a:blip r:embed="rId60" cstate="print"/>
            <a:stretch>
              <a:fillRect/>
            </a:stretch>
          </a:blipFill>
        </p:spPr>
        <p:txBody>
          <a:bodyPr wrap="square" lIns="0" tIns="0" rIns="0" bIns="0" rtlCol="0"/>
          <a:lstStyle/>
          <a:p>
            <a:endParaRPr sz="2142"/>
          </a:p>
        </p:txBody>
      </p:sp>
      <p:sp>
        <p:nvSpPr>
          <p:cNvPr id="179" name="object 179"/>
          <p:cNvSpPr/>
          <p:nvPr/>
        </p:nvSpPr>
        <p:spPr>
          <a:xfrm>
            <a:off x="5469904" y="1994450"/>
            <a:ext cx="85110" cy="75981"/>
          </a:xfrm>
          <a:prstGeom prst="rect">
            <a:avLst/>
          </a:prstGeom>
          <a:blipFill>
            <a:blip r:embed="rId61" cstate="print"/>
            <a:stretch>
              <a:fillRect/>
            </a:stretch>
          </a:blipFill>
        </p:spPr>
        <p:txBody>
          <a:bodyPr wrap="square" lIns="0" tIns="0" rIns="0" bIns="0" rtlCol="0"/>
          <a:lstStyle/>
          <a:p>
            <a:endParaRPr sz="2142"/>
          </a:p>
        </p:txBody>
      </p:sp>
      <p:sp>
        <p:nvSpPr>
          <p:cNvPr id="180" name="object 180"/>
          <p:cNvSpPr/>
          <p:nvPr/>
        </p:nvSpPr>
        <p:spPr>
          <a:xfrm>
            <a:off x="6918338" y="3178364"/>
            <a:ext cx="85110" cy="75981"/>
          </a:xfrm>
          <a:prstGeom prst="rect">
            <a:avLst/>
          </a:prstGeom>
          <a:blipFill>
            <a:blip r:embed="rId62" cstate="print"/>
            <a:stretch>
              <a:fillRect/>
            </a:stretch>
          </a:blipFill>
        </p:spPr>
        <p:txBody>
          <a:bodyPr wrap="square" lIns="0" tIns="0" rIns="0" bIns="0" rtlCol="0"/>
          <a:lstStyle/>
          <a:p>
            <a:endParaRPr sz="2142"/>
          </a:p>
        </p:txBody>
      </p:sp>
      <p:sp>
        <p:nvSpPr>
          <p:cNvPr id="181" name="object 181"/>
          <p:cNvSpPr/>
          <p:nvPr/>
        </p:nvSpPr>
        <p:spPr>
          <a:xfrm>
            <a:off x="6997257" y="3521801"/>
            <a:ext cx="85095" cy="75981"/>
          </a:xfrm>
          <a:prstGeom prst="rect">
            <a:avLst/>
          </a:prstGeom>
          <a:blipFill>
            <a:blip r:embed="rId22" cstate="print"/>
            <a:stretch>
              <a:fillRect/>
            </a:stretch>
          </a:blipFill>
        </p:spPr>
        <p:txBody>
          <a:bodyPr wrap="square" lIns="0" tIns="0" rIns="0" bIns="0" rtlCol="0"/>
          <a:lstStyle/>
          <a:p>
            <a:endParaRPr sz="2142"/>
          </a:p>
        </p:txBody>
      </p:sp>
      <p:sp>
        <p:nvSpPr>
          <p:cNvPr id="182" name="object 182"/>
          <p:cNvSpPr/>
          <p:nvPr/>
        </p:nvSpPr>
        <p:spPr>
          <a:xfrm>
            <a:off x="7317246" y="3615663"/>
            <a:ext cx="85095" cy="75981"/>
          </a:xfrm>
          <a:prstGeom prst="rect">
            <a:avLst/>
          </a:prstGeom>
          <a:blipFill>
            <a:blip r:embed="rId27" cstate="print"/>
            <a:stretch>
              <a:fillRect/>
            </a:stretch>
          </a:blipFill>
        </p:spPr>
        <p:txBody>
          <a:bodyPr wrap="square" lIns="0" tIns="0" rIns="0" bIns="0" rtlCol="0"/>
          <a:lstStyle/>
          <a:p>
            <a:endParaRPr sz="2142"/>
          </a:p>
        </p:txBody>
      </p:sp>
      <p:sp>
        <p:nvSpPr>
          <p:cNvPr id="183" name="object 183"/>
          <p:cNvSpPr/>
          <p:nvPr/>
        </p:nvSpPr>
        <p:spPr>
          <a:xfrm>
            <a:off x="7287373" y="3777787"/>
            <a:ext cx="85110" cy="75981"/>
          </a:xfrm>
          <a:prstGeom prst="rect">
            <a:avLst/>
          </a:prstGeom>
          <a:blipFill>
            <a:blip r:embed="rId37" cstate="print"/>
            <a:stretch>
              <a:fillRect/>
            </a:stretch>
          </a:blipFill>
        </p:spPr>
        <p:txBody>
          <a:bodyPr wrap="square" lIns="0" tIns="0" rIns="0" bIns="0" rtlCol="0"/>
          <a:lstStyle/>
          <a:p>
            <a:endParaRPr sz="2142"/>
          </a:p>
        </p:txBody>
      </p:sp>
      <p:sp>
        <p:nvSpPr>
          <p:cNvPr id="184" name="object 184"/>
          <p:cNvSpPr/>
          <p:nvPr/>
        </p:nvSpPr>
        <p:spPr>
          <a:xfrm>
            <a:off x="6099199" y="4187363"/>
            <a:ext cx="85110" cy="75981"/>
          </a:xfrm>
          <a:prstGeom prst="rect">
            <a:avLst/>
          </a:prstGeom>
          <a:blipFill>
            <a:blip r:embed="rId63" cstate="print"/>
            <a:stretch>
              <a:fillRect/>
            </a:stretch>
          </a:blipFill>
        </p:spPr>
        <p:txBody>
          <a:bodyPr wrap="square" lIns="0" tIns="0" rIns="0" bIns="0" rtlCol="0"/>
          <a:lstStyle/>
          <a:p>
            <a:endParaRPr sz="2142"/>
          </a:p>
        </p:txBody>
      </p:sp>
      <p:sp>
        <p:nvSpPr>
          <p:cNvPr id="185" name="object 185"/>
          <p:cNvSpPr/>
          <p:nvPr/>
        </p:nvSpPr>
        <p:spPr>
          <a:xfrm>
            <a:off x="5915736" y="3895109"/>
            <a:ext cx="85095" cy="75981"/>
          </a:xfrm>
          <a:prstGeom prst="rect">
            <a:avLst/>
          </a:prstGeom>
          <a:blipFill>
            <a:blip r:embed="rId17" cstate="print"/>
            <a:stretch>
              <a:fillRect/>
            </a:stretch>
          </a:blipFill>
        </p:spPr>
        <p:txBody>
          <a:bodyPr wrap="square" lIns="0" tIns="0" rIns="0" bIns="0" rtlCol="0"/>
          <a:lstStyle/>
          <a:p>
            <a:endParaRPr sz="2142"/>
          </a:p>
        </p:txBody>
      </p:sp>
      <p:sp>
        <p:nvSpPr>
          <p:cNvPr id="186" name="object 186"/>
          <p:cNvSpPr/>
          <p:nvPr/>
        </p:nvSpPr>
        <p:spPr>
          <a:xfrm>
            <a:off x="5672556" y="4447608"/>
            <a:ext cx="85110" cy="75981"/>
          </a:xfrm>
          <a:prstGeom prst="rect">
            <a:avLst/>
          </a:prstGeom>
          <a:blipFill>
            <a:blip r:embed="rId64" cstate="print"/>
            <a:stretch>
              <a:fillRect/>
            </a:stretch>
          </a:blipFill>
        </p:spPr>
        <p:txBody>
          <a:bodyPr wrap="square" lIns="0" tIns="0" rIns="0" bIns="0" rtlCol="0"/>
          <a:lstStyle/>
          <a:p>
            <a:endParaRPr sz="2142"/>
          </a:p>
        </p:txBody>
      </p:sp>
      <p:sp>
        <p:nvSpPr>
          <p:cNvPr id="187" name="object 187"/>
          <p:cNvSpPr/>
          <p:nvPr/>
        </p:nvSpPr>
        <p:spPr>
          <a:xfrm>
            <a:off x="5877346" y="7146076"/>
            <a:ext cx="85095" cy="75981"/>
          </a:xfrm>
          <a:prstGeom prst="rect">
            <a:avLst/>
          </a:prstGeom>
          <a:blipFill>
            <a:blip r:embed="rId16" cstate="print"/>
            <a:stretch>
              <a:fillRect/>
            </a:stretch>
          </a:blipFill>
        </p:spPr>
        <p:txBody>
          <a:bodyPr wrap="square" lIns="0" tIns="0" rIns="0" bIns="0" rtlCol="0"/>
          <a:lstStyle/>
          <a:p>
            <a:endParaRPr sz="2142"/>
          </a:p>
        </p:txBody>
      </p:sp>
      <p:sp>
        <p:nvSpPr>
          <p:cNvPr id="188" name="object 188"/>
          <p:cNvSpPr/>
          <p:nvPr/>
        </p:nvSpPr>
        <p:spPr>
          <a:xfrm>
            <a:off x="6050125" y="7154609"/>
            <a:ext cx="85095" cy="75981"/>
          </a:xfrm>
          <a:prstGeom prst="rect">
            <a:avLst/>
          </a:prstGeom>
          <a:blipFill>
            <a:blip r:embed="rId65" cstate="print"/>
            <a:stretch>
              <a:fillRect/>
            </a:stretch>
          </a:blipFill>
        </p:spPr>
        <p:txBody>
          <a:bodyPr wrap="square" lIns="0" tIns="0" rIns="0" bIns="0" rtlCol="0"/>
          <a:lstStyle/>
          <a:p>
            <a:endParaRPr sz="2142"/>
          </a:p>
        </p:txBody>
      </p:sp>
      <p:sp>
        <p:nvSpPr>
          <p:cNvPr id="189" name="object 189"/>
          <p:cNvSpPr/>
          <p:nvPr/>
        </p:nvSpPr>
        <p:spPr>
          <a:xfrm>
            <a:off x="6041606" y="6905026"/>
            <a:ext cx="85095" cy="75981"/>
          </a:xfrm>
          <a:prstGeom prst="rect">
            <a:avLst/>
          </a:prstGeom>
          <a:blipFill>
            <a:blip r:embed="rId18" cstate="print"/>
            <a:stretch>
              <a:fillRect/>
            </a:stretch>
          </a:blipFill>
        </p:spPr>
        <p:txBody>
          <a:bodyPr wrap="square" lIns="0" tIns="0" rIns="0" bIns="0" rtlCol="0"/>
          <a:lstStyle/>
          <a:p>
            <a:endParaRPr sz="2142"/>
          </a:p>
        </p:txBody>
      </p:sp>
      <p:sp>
        <p:nvSpPr>
          <p:cNvPr id="190" name="object 190"/>
          <p:cNvSpPr/>
          <p:nvPr/>
        </p:nvSpPr>
        <p:spPr>
          <a:xfrm>
            <a:off x="6203715" y="6934890"/>
            <a:ext cx="85110" cy="75981"/>
          </a:xfrm>
          <a:prstGeom prst="rect">
            <a:avLst/>
          </a:prstGeom>
          <a:blipFill>
            <a:blip r:embed="rId66" cstate="print"/>
            <a:stretch>
              <a:fillRect/>
            </a:stretch>
          </a:blipFill>
        </p:spPr>
        <p:txBody>
          <a:bodyPr wrap="square" lIns="0" tIns="0" rIns="0" bIns="0" rtlCol="0"/>
          <a:lstStyle/>
          <a:p>
            <a:endParaRPr sz="2142"/>
          </a:p>
        </p:txBody>
      </p:sp>
      <p:sp>
        <p:nvSpPr>
          <p:cNvPr id="191" name="object 191"/>
          <p:cNvSpPr/>
          <p:nvPr/>
        </p:nvSpPr>
        <p:spPr>
          <a:xfrm>
            <a:off x="6403650" y="6954088"/>
            <a:ext cx="85095" cy="75981"/>
          </a:xfrm>
          <a:prstGeom prst="rect">
            <a:avLst/>
          </a:prstGeom>
          <a:blipFill>
            <a:blip r:embed="rId56" cstate="print"/>
            <a:stretch>
              <a:fillRect/>
            </a:stretch>
          </a:blipFill>
        </p:spPr>
        <p:txBody>
          <a:bodyPr wrap="square" lIns="0" tIns="0" rIns="0" bIns="0" rtlCol="0"/>
          <a:lstStyle/>
          <a:p>
            <a:endParaRPr sz="2142"/>
          </a:p>
        </p:txBody>
      </p:sp>
      <p:sp>
        <p:nvSpPr>
          <p:cNvPr id="192" name="object 192"/>
          <p:cNvSpPr/>
          <p:nvPr/>
        </p:nvSpPr>
        <p:spPr>
          <a:xfrm>
            <a:off x="6410641" y="7169541"/>
            <a:ext cx="85095" cy="75981"/>
          </a:xfrm>
          <a:prstGeom prst="rect">
            <a:avLst/>
          </a:prstGeom>
          <a:blipFill>
            <a:blip r:embed="rId67" cstate="print"/>
            <a:stretch>
              <a:fillRect/>
            </a:stretch>
          </a:blipFill>
        </p:spPr>
        <p:txBody>
          <a:bodyPr wrap="square" lIns="0" tIns="0" rIns="0" bIns="0" rtlCol="0"/>
          <a:lstStyle/>
          <a:p>
            <a:endParaRPr sz="2142"/>
          </a:p>
        </p:txBody>
      </p:sp>
      <p:sp>
        <p:nvSpPr>
          <p:cNvPr id="193" name="object 193"/>
          <p:cNvSpPr/>
          <p:nvPr/>
        </p:nvSpPr>
        <p:spPr>
          <a:xfrm>
            <a:off x="6410640" y="7397787"/>
            <a:ext cx="85110" cy="75981"/>
          </a:xfrm>
          <a:prstGeom prst="rect">
            <a:avLst/>
          </a:prstGeom>
          <a:blipFill>
            <a:blip r:embed="rId68" cstate="print"/>
            <a:stretch>
              <a:fillRect/>
            </a:stretch>
          </a:blipFill>
        </p:spPr>
        <p:txBody>
          <a:bodyPr wrap="square" lIns="0" tIns="0" rIns="0" bIns="0" rtlCol="0"/>
          <a:lstStyle/>
          <a:p>
            <a:endParaRPr sz="2142"/>
          </a:p>
        </p:txBody>
      </p:sp>
      <p:sp>
        <p:nvSpPr>
          <p:cNvPr id="194" name="object 194"/>
          <p:cNvSpPr/>
          <p:nvPr/>
        </p:nvSpPr>
        <p:spPr>
          <a:xfrm>
            <a:off x="6596226" y="7397787"/>
            <a:ext cx="85110" cy="75981"/>
          </a:xfrm>
          <a:prstGeom prst="rect">
            <a:avLst/>
          </a:prstGeom>
          <a:blipFill>
            <a:blip r:embed="rId69" cstate="print"/>
            <a:stretch>
              <a:fillRect/>
            </a:stretch>
          </a:blipFill>
        </p:spPr>
        <p:txBody>
          <a:bodyPr wrap="square" lIns="0" tIns="0" rIns="0" bIns="0" rtlCol="0"/>
          <a:lstStyle/>
          <a:p>
            <a:endParaRPr sz="2142"/>
          </a:p>
        </p:txBody>
      </p:sp>
      <p:sp>
        <p:nvSpPr>
          <p:cNvPr id="195" name="object 195"/>
          <p:cNvSpPr/>
          <p:nvPr/>
        </p:nvSpPr>
        <p:spPr>
          <a:xfrm>
            <a:off x="6214385" y="7395659"/>
            <a:ext cx="85110" cy="75981"/>
          </a:xfrm>
          <a:prstGeom prst="rect">
            <a:avLst/>
          </a:prstGeom>
          <a:blipFill>
            <a:blip r:embed="rId70" cstate="print"/>
            <a:stretch>
              <a:fillRect/>
            </a:stretch>
          </a:blipFill>
        </p:spPr>
        <p:txBody>
          <a:bodyPr wrap="square" lIns="0" tIns="0" rIns="0" bIns="0" rtlCol="0"/>
          <a:lstStyle/>
          <a:p>
            <a:endParaRPr sz="2142"/>
          </a:p>
        </p:txBody>
      </p:sp>
      <p:sp>
        <p:nvSpPr>
          <p:cNvPr id="196" name="object 196"/>
          <p:cNvSpPr/>
          <p:nvPr/>
        </p:nvSpPr>
        <p:spPr>
          <a:xfrm>
            <a:off x="6022403" y="7395659"/>
            <a:ext cx="85110" cy="75981"/>
          </a:xfrm>
          <a:prstGeom prst="rect">
            <a:avLst/>
          </a:prstGeom>
          <a:blipFill>
            <a:blip r:embed="rId37" cstate="print"/>
            <a:stretch>
              <a:fillRect/>
            </a:stretch>
          </a:blipFill>
        </p:spPr>
        <p:txBody>
          <a:bodyPr wrap="square" lIns="0" tIns="0" rIns="0" bIns="0" rtlCol="0"/>
          <a:lstStyle/>
          <a:p>
            <a:endParaRPr sz="2142"/>
          </a:p>
        </p:txBody>
      </p:sp>
      <p:sp>
        <p:nvSpPr>
          <p:cNvPr id="197" name="object 197"/>
          <p:cNvSpPr/>
          <p:nvPr/>
        </p:nvSpPr>
        <p:spPr>
          <a:xfrm>
            <a:off x="5730164" y="7412728"/>
            <a:ext cx="85110" cy="73685"/>
          </a:xfrm>
          <a:prstGeom prst="rect">
            <a:avLst/>
          </a:prstGeom>
          <a:blipFill>
            <a:blip r:embed="rId71" cstate="print"/>
            <a:stretch>
              <a:fillRect/>
            </a:stretch>
          </a:blipFill>
        </p:spPr>
        <p:txBody>
          <a:bodyPr wrap="square" lIns="0" tIns="0" rIns="0" bIns="0" rtlCol="0"/>
          <a:lstStyle/>
          <a:p>
            <a:endParaRPr sz="2142"/>
          </a:p>
        </p:txBody>
      </p:sp>
      <p:sp>
        <p:nvSpPr>
          <p:cNvPr id="198" name="object 198"/>
          <p:cNvSpPr/>
          <p:nvPr/>
        </p:nvSpPr>
        <p:spPr>
          <a:xfrm>
            <a:off x="5506173" y="7137542"/>
            <a:ext cx="85110" cy="75981"/>
          </a:xfrm>
          <a:prstGeom prst="rect">
            <a:avLst/>
          </a:prstGeom>
          <a:blipFill>
            <a:blip r:embed="rId72" cstate="print"/>
            <a:stretch>
              <a:fillRect/>
            </a:stretch>
          </a:blipFill>
        </p:spPr>
        <p:txBody>
          <a:bodyPr wrap="square" lIns="0" tIns="0" rIns="0" bIns="0" rtlCol="0"/>
          <a:lstStyle/>
          <a:p>
            <a:endParaRPr sz="2142"/>
          </a:p>
        </p:txBody>
      </p:sp>
      <p:sp>
        <p:nvSpPr>
          <p:cNvPr id="199" name="object 199"/>
          <p:cNvSpPr/>
          <p:nvPr/>
        </p:nvSpPr>
        <p:spPr>
          <a:xfrm>
            <a:off x="4275321" y="6836764"/>
            <a:ext cx="139970" cy="124387"/>
          </a:xfrm>
          <a:prstGeom prst="rect">
            <a:avLst/>
          </a:prstGeom>
          <a:blipFill>
            <a:blip r:embed="rId73" cstate="print"/>
            <a:stretch>
              <a:fillRect/>
            </a:stretch>
          </a:blipFill>
        </p:spPr>
        <p:txBody>
          <a:bodyPr wrap="square" lIns="0" tIns="0" rIns="0" bIns="0" rtlCol="0"/>
          <a:lstStyle/>
          <a:p>
            <a:endParaRPr sz="2142"/>
          </a:p>
        </p:txBody>
      </p:sp>
      <p:sp>
        <p:nvSpPr>
          <p:cNvPr id="200" name="object 200"/>
          <p:cNvSpPr/>
          <p:nvPr/>
        </p:nvSpPr>
        <p:spPr>
          <a:xfrm>
            <a:off x="2581033" y="3341085"/>
            <a:ext cx="265303" cy="231142"/>
          </a:xfrm>
          <a:prstGeom prst="rect">
            <a:avLst/>
          </a:prstGeom>
          <a:blipFill>
            <a:blip r:embed="rId74" cstate="print"/>
            <a:stretch>
              <a:fillRect/>
            </a:stretch>
          </a:blipFill>
        </p:spPr>
        <p:txBody>
          <a:bodyPr wrap="square" lIns="0" tIns="0" rIns="0" bIns="0" rtlCol="0"/>
          <a:lstStyle/>
          <a:p>
            <a:endParaRPr sz="2142"/>
          </a:p>
        </p:txBody>
      </p:sp>
      <p:sp>
        <p:nvSpPr>
          <p:cNvPr id="201" name="object 201"/>
          <p:cNvSpPr/>
          <p:nvPr/>
        </p:nvSpPr>
        <p:spPr>
          <a:xfrm>
            <a:off x="2564869" y="3325168"/>
            <a:ext cx="297996" cy="263834"/>
          </a:xfrm>
          <a:custGeom>
            <a:avLst/>
            <a:gdLst/>
            <a:ahLst/>
            <a:cxnLst/>
            <a:rect l="l" t="t" r="r" b="b"/>
            <a:pathLst>
              <a:path w="260350" h="230505">
                <a:moveTo>
                  <a:pt x="154266" y="0"/>
                </a:moveTo>
                <a:lnTo>
                  <a:pt x="63614" y="3937"/>
                </a:lnTo>
                <a:lnTo>
                  <a:pt x="0" y="71539"/>
                </a:lnTo>
                <a:lnTo>
                  <a:pt x="7975" y="183248"/>
                </a:lnTo>
                <a:lnTo>
                  <a:pt x="129895" y="230441"/>
                </a:lnTo>
                <a:lnTo>
                  <a:pt x="173666" y="215849"/>
                </a:lnTo>
                <a:lnTo>
                  <a:pt x="130238" y="215849"/>
                </a:lnTo>
                <a:lnTo>
                  <a:pt x="21056" y="173583"/>
                </a:lnTo>
                <a:lnTo>
                  <a:pt x="14135" y="76555"/>
                </a:lnTo>
                <a:lnTo>
                  <a:pt x="69799" y="17424"/>
                </a:lnTo>
                <a:lnTo>
                  <a:pt x="150596" y="13906"/>
                </a:lnTo>
                <a:lnTo>
                  <a:pt x="176515" y="13906"/>
                </a:lnTo>
                <a:lnTo>
                  <a:pt x="174707" y="12776"/>
                </a:lnTo>
                <a:lnTo>
                  <a:pt x="148793" y="12776"/>
                </a:lnTo>
                <a:lnTo>
                  <a:pt x="152438" y="6959"/>
                </a:lnTo>
                <a:lnTo>
                  <a:pt x="165401" y="6959"/>
                </a:lnTo>
                <a:lnTo>
                  <a:pt x="154266" y="0"/>
                </a:lnTo>
                <a:close/>
              </a:path>
              <a:path w="260350" h="230505">
                <a:moveTo>
                  <a:pt x="176515" y="13906"/>
                </a:moveTo>
                <a:lnTo>
                  <a:pt x="150596" y="13906"/>
                </a:lnTo>
                <a:lnTo>
                  <a:pt x="235521" y="66979"/>
                </a:lnTo>
                <a:lnTo>
                  <a:pt x="245910" y="143154"/>
                </a:lnTo>
                <a:lnTo>
                  <a:pt x="215188" y="187528"/>
                </a:lnTo>
                <a:lnTo>
                  <a:pt x="130238" y="215849"/>
                </a:lnTo>
                <a:lnTo>
                  <a:pt x="173666" y="215849"/>
                </a:lnTo>
                <a:lnTo>
                  <a:pt x="223875" y="199110"/>
                </a:lnTo>
                <a:lnTo>
                  <a:pt x="260235" y="146583"/>
                </a:lnTo>
                <a:lnTo>
                  <a:pt x="248259" y="58750"/>
                </a:lnTo>
                <a:lnTo>
                  <a:pt x="176515" y="13906"/>
                </a:lnTo>
                <a:close/>
              </a:path>
              <a:path w="260350" h="230505">
                <a:moveTo>
                  <a:pt x="165401" y="6959"/>
                </a:moveTo>
                <a:lnTo>
                  <a:pt x="152438" y="6959"/>
                </a:lnTo>
                <a:lnTo>
                  <a:pt x="148793" y="12776"/>
                </a:lnTo>
                <a:lnTo>
                  <a:pt x="174707" y="12776"/>
                </a:lnTo>
                <a:lnTo>
                  <a:pt x="165401" y="6959"/>
                </a:lnTo>
                <a:close/>
              </a:path>
            </a:pathLst>
          </a:custGeom>
          <a:solidFill>
            <a:srgbClr val="8EC696"/>
          </a:solidFill>
        </p:spPr>
        <p:txBody>
          <a:bodyPr wrap="square" lIns="0" tIns="0" rIns="0" bIns="0" rtlCol="0"/>
          <a:lstStyle/>
          <a:p>
            <a:endParaRPr sz="2142"/>
          </a:p>
        </p:txBody>
      </p:sp>
      <p:sp>
        <p:nvSpPr>
          <p:cNvPr id="202" name="object 202"/>
          <p:cNvSpPr/>
          <p:nvPr/>
        </p:nvSpPr>
        <p:spPr>
          <a:xfrm>
            <a:off x="2687237" y="4468439"/>
            <a:ext cx="200921" cy="189481"/>
          </a:xfrm>
          <a:prstGeom prst="rect">
            <a:avLst/>
          </a:prstGeom>
          <a:blipFill>
            <a:blip r:embed="rId75" cstate="print"/>
            <a:stretch>
              <a:fillRect/>
            </a:stretch>
          </a:blipFill>
        </p:spPr>
        <p:txBody>
          <a:bodyPr wrap="square" lIns="0" tIns="0" rIns="0" bIns="0" rtlCol="0"/>
          <a:lstStyle/>
          <a:p>
            <a:endParaRPr sz="2142"/>
          </a:p>
        </p:txBody>
      </p:sp>
      <p:sp>
        <p:nvSpPr>
          <p:cNvPr id="203" name="object 203"/>
          <p:cNvSpPr/>
          <p:nvPr/>
        </p:nvSpPr>
        <p:spPr>
          <a:xfrm>
            <a:off x="2548007" y="6799245"/>
            <a:ext cx="215109" cy="202826"/>
          </a:xfrm>
          <a:prstGeom prst="rect">
            <a:avLst/>
          </a:prstGeom>
          <a:blipFill>
            <a:blip r:embed="rId76" cstate="print"/>
            <a:stretch>
              <a:fillRect/>
            </a:stretch>
          </a:blipFill>
        </p:spPr>
        <p:txBody>
          <a:bodyPr wrap="square" lIns="0" tIns="0" rIns="0" bIns="0" rtlCol="0"/>
          <a:lstStyle/>
          <a:p>
            <a:endParaRPr sz="2142"/>
          </a:p>
        </p:txBody>
      </p:sp>
      <p:sp>
        <p:nvSpPr>
          <p:cNvPr id="204" name="object 204"/>
          <p:cNvSpPr/>
          <p:nvPr/>
        </p:nvSpPr>
        <p:spPr>
          <a:xfrm>
            <a:off x="1737023" y="5463599"/>
            <a:ext cx="553108" cy="521129"/>
          </a:xfrm>
          <a:custGeom>
            <a:avLst/>
            <a:gdLst/>
            <a:ahLst/>
            <a:cxnLst/>
            <a:rect l="l" t="t" r="r" b="b"/>
            <a:pathLst>
              <a:path w="483235" h="455295">
                <a:moveTo>
                  <a:pt x="232486" y="0"/>
                </a:moveTo>
                <a:lnTo>
                  <a:pt x="83388" y="74510"/>
                </a:lnTo>
                <a:lnTo>
                  <a:pt x="0" y="259740"/>
                </a:lnTo>
                <a:lnTo>
                  <a:pt x="158051" y="436308"/>
                </a:lnTo>
                <a:lnTo>
                  <a:pt x="391096" y="454939"/>
                </a:lnTo>
                <a:lnTo>
                  <a:pt x="483209" y="335254"/>
                </a:lnTo>
                <a:lnTo>
                  <a:pt x="483209" y="119976"/>
                </a:lnTo>
                <a:lnTo>
                  <a:pt x="400354" y="27965"/>
                </a:lnTo>
                <a:lnTo>
                  <a:pt x="232486" y="0"/>
                </a:lnTo>
                <a:close/>
              </a:path>
            </a:pathLst>
          </a:custGeom>
          <a:solidFill>
            <a:srgbClr val="72BA81"/>
          </a:solidFill>
        </p:spPr>
        <p:txBody>
          <a:bodyPr wrap="square" lIns="0" tIns="0" rIns="0" bIns="0" rtlCol="0"/>
          <a:lstStyle/>
          <a:p>
            <a:endParaRPr sz="2142"/>
          </a:p>
        </p:txBody>
      </p:sp>
      <p:sp>
        <p:nvSpPr>
          <p:cNvPr id="205" name="object 205"/>
          <p:cNvSpPr/>
          <p:nvPr/>
        </p:nvSpPr>
        <p:spPr>
          <a:xfrm>
            <a:off x="1718490" y="5447259"/>
            <a:ext cx="587996" cy="553836"/>
          </a:xfrm>
          <a:custGeom>
            <a:avLst/>
            <a:gdLst/>
            <a:ahLst/>
            <a:cxnLst/>
            <a:rect l="l" t="t" r="r" b="b"/>
            <a:pathLst>
              <a:path w="513714" h="483870">
                <a:moveTo>
                  <a:pt x="246519" y="0"/>
                </a:moveTo>
                <a:lnTo>
                  <a:pt x="89052" y="78701"/>
                </a:lnTo>
                <a:lnTo>
                  <a:pt x="0" y="276517"/>
                </a:lnTo>
                <a:lnTo>
                  <a:pt x="167665" y="463842"/>
                </a:lnTo>
                <a:lnTo>
                  <a:pt x="413626" y="483514"/>
                </a:lnTo>
                <a:lnTo>
                  <a:pt x="424620" y="469226"/>
                </a:lnTo>
                <a:lnTo>
                  <a:pt x="407289" y="469226"/>
                </a:lnTo>
                <a:lnTo>
                  <a:pt x="174231" y="450583"/>
                </a:lnTo>
                <a:lnTo>
                  <a:pt x="16192" y="274015"/>
                </a:lnTo>
                <a:lnTo>
                  <a:pt x="99568" y="88798"/>
                </a:lnTo>
                <a:lnTo>
                  <a:pt x="248666" y="14287"/>
                </a:lnTo>
                <a:lnTo>
                  <a:pt x="332281" y="14287"/>
                </a:lnTo>
                <a:lnTo>
                  <a:pt x="246519" y="0"/>
                </a:lnTo>
                <a:close/>
              </a:path>
              <a:path w="513714" h="483870">
                <a:moveTo>
                  <a:pt x="332281" y="14287"/>
                </a:moveTo>
                <a:lnTo>
                  <a:pt x="248666" y="14287"/>
                </a:lnTo>
                <a:lnTo>
                  <a:pt x="416534" y="42240"/>
                </a:lnTo>
                <a:lnTo>
                  <a:pt x="499389" y="134264"/>
                </a:lnTo>
                <a:lnTo>
                  <a:pt x="499389" y="349542"/>
                </a:lnTo>
                <a:lnTo>
                  <a:pt x="407289" y="469226"/>
                </a:lnTo>
                <a:lnTo>
                  <a:pt x="424620" y="469226"/>
                </a:lnTo>
                <a:lnTo>
                  <a:pt x="513118" y="354215"/>
                </a:lnTo>
                <a:lnTo>
                  <a:pt x="513118" y="128993"/>
                </a:lnTo>
                <a:lnTo>
                  <a:pt x="423532" y="29489"/>
                </a:lnTo>
                <a:lnTo>
                  <a:pt x="332281" y="14287"/>
                </a:lnTo>
                <a:close/>
              </a:path>
            </a:pathLst>
          </a:custGeom>
          <a:solidFill>
            <a:srgbClr val="8EC696"/>
          </a:solidFill>
        </p:spPr>
        <p:txBody>
          <a:bodyPr wrap="square" lIns="0" tIns="0" rIns="0" bIns="0" rtlCol="0"/>
          <a:lstStyle/>
          <a:p>
            <a:endParaRPr sz="2142"/>
          </a:p>
        </p:txBody>
      </p:sp>
      <p:sp>
        <p:nvSpPr>
          <p:cNvPr id="206" name="object 206"/>
          <p:cNvSpPr/>
          <p:nvPr/>
        </p:nvSpPr>
        <p:spPr>
          <a:xfrm>
            <a:off x="1122158" y="6362801"/>
            <a:ext cx="215705" cy="208786"/>
          </a:xfrm>
          <a:prstGeom prst="rect">
            <a:avLst/>
          </a:prstGeom>
          <a:blipFill>
            <a:blip r:embed="rId77" cstate="print"/>
            <a:stretch>
              <a:fillRect/>
            </a:stretch>
          </a:blipFill>
        </p:spPr>
        <p:txBody>
          <a:bodyPr wrap="square" lIns="0" tIns="0" rIns="0" bIns="0" rtlCol="0"/>
          <a:lstStyle/>
          <a:p>
            <a:endParaRPr sz="2142"/>
          </a:p>
        </p:txBody>
      </p:sp>
      <p:sp>
        <p:nvSpPr>
          <p:cNvPr id="207" name="object 207"/>
          <p:cNvSpPr/>
          <p:nvPr/>
        </p:nvSpPr>
        <p:spPr>
          <a:xfrm>
            <a:off x="182439" y="6320476"/>
            <a:ext cx="184612" cy="154812"/>
          </a:xfrm>
          <a:custGeom>
            <a:avLst/>
            <a:gdLst/>
            <a:ahLst/>
            <a:cxnLst/>
            <a:rect l="l" t="t" r="r" b="b"/>
            <a:pathLst>
              <a:path w="161290" h="135254">
                <a:moveTo>
                  <a:pt x="127368" y="0"/>
                </a:moveTo>
                <a:lnTo>
                  <a:pt x="3276" y="40665"/>
                </a:lnTo>
                <a:lnTo>
                  <a:pt x="0" y="47790"/>
                </a:lnTo>
                <a:lnTo>
                  <a:pt x="3695" y="103073"/>
                </a:lnTo>
                <a:lnTo>
                  <a:pt x="33705" y="134823"/>
                </a:lnTo>
                <a:lnTo>
                  <a:pt x="106006" y="134823"/>
                </a:lnTo>
                <a:lnTo>
                  <a:pt x="141185" y="110769"/>
                </a:lnTo>
                <a:lnTo>
                  <a:pt x="160794" y="87617"/>
                </a:lnTo>
                <a:lnTo>
                  <a:pt x="160794" y="49707"/>
                </a:lnTo>
                <a:lnTo>
                  <a:pt x="146240" y="9740"/>
                </a:lnTo>
                <a:lnTo>
                  <a:pt x="127368" y="0"/>
                </a:lnTo>
                <a:close/>
              </a:path>
            </a:pathLst>
          </a:custGeom>
          <a:solidFill>
            <a:srgbClr val="72BA81"/>
          </a:solidFill>
        </p:spPr>
        <p:txBody>
          <a:bodyPr wrap="square" lIns="0" tIns="0" rIns="0" bIns="0" rtlCol="0"/>
          <a:lstStyle/>
          <a:p>
            <a:endParaRPr sz="2142"/>
          </a:p>
        </p:txBody>
      </p:sp>
      <p:sp>
        <p:nvSpPr>
          <p:cNvPr id="208" name="object 208"/>
          <p:cNvSpPr/>
          <p:nvPr/>
        </p:nvSpPr>
        <p:spPr>
          <a:xfrm>
            <a:off x="166573" y="6313603"/>
            <a:ext cx="215865" cy="177344"/>
          </a:xfrm>
          <a:custGeom>
            <a:avLst/>
            <a:gdLst/>
            <a:ahLst/>
            <a:cxnLst/>
            <a:rect l="l" t="t" r="r" b="b"/>
            <a:pathLst>
              <a:path w="188595" h="154939">
                <a:moveTo>
                  <a:pt x="17132" y="46672"/>
                </a:moveTo>
                <a:lnTo>
                  <a:pt x="0" y="52285"/>
                </a:lnTo>
                <a:lnTo>
                  <a:pt x="4178" y="114922"/>
                </a:lnTo>
                <a:lnTo>
                  <a:pt x="41643" y="154571"/>
                </a:lnTo>
                <a:lnTo>
                  <a:pt x="124117" y="154571"/>
                </a:lnTo>
                <a:lnTo>
                  <a:pt x="144208" y="140830"/>
                </a:lnTo>
                <a:lnTo>
                  <a:pt x="47561" y="140830"/>
                </a:lnTo>
                <a:lnTo>
                  <a:pt x="17551" y="109080"/>
                </a:lnTo>
                <a:lnTo>
                  <a:pt x="13868" y="53797"/>
                </a:lnTo>
                <a:lnTo>
                  <a:pt x="17132" y="46672"/>
                </a:lnTo>
                <a:close/>
              </a:path>
              <a:path w="188595" h="154939">
                <a:moveTo>
                  <a:pt x="159550" y="0"/>
                </a:moveTo>
                <a:lnTo>
                  <a:pt x="141224" y="6007"/>
                </a:lnTo>
                <a:lnTo>
                  <a:pt x="160108" y="15735"/>
                </a:lnTo>
                <a:lnTo>
                  <a:pt x="174650" y="55714"/>
                </a:lnTo>
                <a:lnTo>
                  <a:pt x="174650" y="93624"/>
                </a:lnTo>
                <a:lnTo>
                  <a:pt x="155054" y="116776"/>
                </a:lnTo>
                <a:lnTo>
                  <a:pt x="119862" y="140830"/>
                </a:lnTo>
                <a:lnTo>
                  <a:pt x="144208" y="140830"/>
                </a:lnTo>
                <a:lnTo>
                  <a:pt x="164338" y="127063"/>
                </a:lnTo>
                <a:lnTo>
                  <a:pt x="188391" y="98653"/>
                </a:lnTo>
                <a:lnTo>
                  <a:pt x="188391" y="53289"/>
                </a:lnTo>
                <a:lnTo>
                  <a:pt x="171183" y="5994"/>
                </a:lnTo>
                <a:lnTo>
                  <a:pt x="159550" y="0"/>
                </a:lnTo>
                <a:close/>
              </a:path>
            </a:pathLst>
          </a:custGeom>
          <a:solidFill>
            <a:srgbClr val="8EC696"/>
          </a:solidFill>
        </p:spPr>
        <p:txBody>
          <a:bodyPr wrap="square" lIns="0" tIns="0" rIns="0" bIns="0" rtlCol="0"/>
          <a:lstStyle/>
          <a:p>
            <a:endParaRPr sz="2142"/>
          </a:p>
        </p:txBody>
      </p:sp>
      <p:sp>
        <p:nvSpPr>
          <p:cNvPr id="209" name="object 209"/>
          <p:cNvSpPr/>
          <p:nvPr/>
        </p:nvSpPr>
        <p:spPr>
          <a:xfrm>
            <a:off x="1847441" y="6716909"/>
            <a:ext cx="184801" cy="178913"/>
          </a:xfrm>
          <a:prstGeom prst="rect">
            <a:avLst/>
          </a:prstGeom>
          <a:blipFill>
            <a:blip r:embed="rId78" cstate="print"/>
            <a:stretch>
              <a:fillRect/>
            </a:stretch>
          </a:blipFill>
        </p:spPr>
        <p:txBody>
          <a:bodyPr wrap="square" lIns="0" tIns="0" rIns="0" bIns="0" rtlCol="0"/>
          <a:lstStyle/>
          <a:p>
            <a:endParaRPr sz="2142"/>
          </a:p>
        </p:txBody>
      </p:sp>
      <p:sp>
        <p:nvSpPr>
          <p:cNvPr id="210" name="object 210"/>
          <p:cNvSpPr/>
          <p:nvPr/>
        </p:nvSpPr>
        <p:spPr>
          <a:xfrm>
            <a:off x="1787712" y="7041154"/>
            <a:ext cx="184801" cy="178913"/>
          </a:xfrm>
          <a:prstGeom prst="rect">
            <a:avLst/>
          </a:prstGeom>
          <a:blipFill>
            <a:blip r:embed="rId79" cstate="print"/>
            <a:stretch>
              <a:fillRect/>
            </a:stretch>
          </a:blipFill>
        </p:spPr>
        <p:txBody>
          <a:bodyPr wrap="square" lIns="0" tIns="0" rIns="0" bIns="0" rtlCol="0"/>
          <a:lstStyle/>
          <a:p>
            <a:endParaRPr sz="2142"/>
          </a:p>
        </p:txBody>
      </p:sp>
      <p:sp>
        <p:nvSpPr>
          <p:cNvPr id="211" name="object 211"/>
          <p:cNvSpPr/>
          <p:nvPr/>
        </p:nvSpPr>
        <p:spPr>
          <a:xfrm>
            <a:off x="1811332" y="7286633"/>
            <a:ext cx="286177" cy="199780"/>
          </a:xfrm>
          <a:prstGeom prst="rect">
            <a:avLst/>
          </a:prstGeom>
          <a:blipFill>
            <a:blip r:embed="rId80" cstate="print"/>
            <a:stretch>
              <a:fillRect/>
            </a:stretch>
          </a:blipFill>
        </p:spPr>
        <p:txBody>
          <a:bodyPr wrap="square" lIns="0" tIns="0" rIns="0" bIns="0" rtlCol="0"/>
          <a:lstStyle/>
          <a:p>
            <a:endParaRPr sz="2142"/>
          </a:p>
        </p:txBody>
      </p:sp>
      <p:sp>
        <p:nvSpPr>
          <p:cNvPr id="212" name="object 212"/>
          <p:cNvSpPr/>
          <p:nvPr/>
        </p:nvSpPr>
        <p:spPr>
          <a:xfrm>
            <a:off x="0" y="6387295"/>
            <a:ext cx="148998" cy="147544"/>
          </a:xfrm>
          <a:custGeom>
            <a:avLst/>
            <a:gdLst/>
            <a:ahLst/>
            <a:cxnLst/>
            <a:rect l="l" t="t" r="r" b="b"/>
            <a:pathLst>
              <a:path w="130175" h="128904">
                <a:moveTo>
                  <a:pt x="108648" y="0"/>
                </a:moveTo>
                <a:lnTo>
                  <a:pt x="0" y="35598"/>
                </a:lnTo>
                <a:lnTo>
                  <a:pt x="0" y="125475"/>
                </a:lnTo>
                <a:lnTo>
                  <a:pt x="2997" y="128638"/>
                </a:lnTo>
                <a:lnTo>
                  <a:pt x="75298" y="128638"/>
                </a:lnTo>
                <a:lnTo>
                  <a:pt x="110477" y="104571"/>
                </a:lnTo>
                <a:lnTo>
                  <a:pt x="130086" y="81419"/>
                </a:lnTo>
                <a:lnTo>
                  <a:pt x="130086" y="43510"/>
                </a:lnTo>
                <a:lnTo>
                  <a:pt x="115544" y="3543"/>
                </a:lnTo>
                <a:lnTo>
                  <a:pt x="108648" y="0"/>
                </a:lnTo>
                <a:close/>
              </a:path>
            </a:pathLst>
          </a:custGeom>
          <a:solidFill>
            <a:srgbClr val="72BA81"/>
          </a:solidFill>
        </p:spPr>
        <p:txBody>
          <a:bodyPr wrap="square" lIns="0" tIns="0" rIns="0" bIns="0" rtlCol="0"/>
          <a:lstStyle/>
          <a:p>
            <a:endParaRPr sz="2142"/>
          </a:p>
        </p:txBody>
      </p:sp>
      <p:sp>
        <p:nvSpPr>
          <p:cNvPr id="213" name="object 213"/>
          <p:cNvSpPr/>
          <p:nvPr/>
        </p:nvSpPr>
        <p:spPr>
          <a:xfrm>
            <a:off x="6" y="6380514"/>
            <a:ext cx="164988" cy="170076"/>
          </a:xfrm>
          <a:custGeom>
            <a:avLst/>
            <a:gdLst/>
            <a:ahLst/>
            <a:cxnLst/>
            <a:rect l="l" t="t" r="r" b="b"/>
            <a:pathLst>
              <a:path w="144145" h="148589">
                <a:moveTo>
                  <a:pt x="0" y="131394"/>
                </a:moveTo>
                <a:lnTo>
                  <a:pt x="0" y="148285"/>
                </a:lnTo>
                <a:lnTo>
                  <a:pt x="79540" y="148285"/>
                </a:lnTo>
                <a:lnTo>
                  <a:pt x="99622" y="134556"/>
                </a:lnTo>
                <a:lnTo>
                  <a:pt x="2984" y="134556"/>
                </a:lnTo>
                <a:lnTo>
                  <a:pt x="0" y="131394"/>
                </a:lnTo>
                <a:close/>
              </a:path>
              <a:path w="144145" h="148589">
                <a:moveTo>
                  <a:pt x="126707" y="0"/>
                </a:moveTo>
                <a:lnTo>
                  <a:pt x="108648" y="5918"/>
                </a:lnTo>
                <a:lnTo>
                  <a:pt x="115544" y="9474"/>
                </a:lnTo>
                <a:lnTo>
                  <a:pt x="130073" y="49428"/>
                </a:lnTo>
                <a:lnTo>
                  <a:pt x="130073" y="87350"/>
                </a:lnTo>
                <a:lnTo>
                  <a:pt x="110477" y="110502"/>
                </a:lnTo>
                <a:lnTo>
                  <a:pt x="75298" y="134556"/>
                </a:lnTo>
                <a:lnTo>
                  <a:pt x="99622" y="134556"/>
                </a:lnTo>
                <a:lnTo>
                  <a:pt x="119761" y="120789"/>
                </a:lnTo>
                <a:lnTo>
                  <a:pt x="143802" y="92379"/>
                </a:lnTo>
                <a:lnTo>
                  <a:pt x="143802" y="47002"/>
                </a:lnTo>
                <a:lnTo>
                  <a:pt x="126707" y="0"/>
                </a:lnTo>
                <a:close/>
              </a:path>
            </a:pathLst>
          </a:custGeom>
          <a:solidFill>
            <a:srgbClr val="8EC696"/>
          </a:solidFill>
        </p:spPr>
        <p:txBody>
          <a:bodyPr wrap="square" lIns="0" tIns="0" rIns="0" bIns="0" rtlCol="0"/>
          <a:lstStyle/>
          <a:p>
            <a:endParaRPr sz="2142"/>
          </a:p>
        </p:txBody>
      </p:sp>
      <p:sp>
        <p:nvSpPr>
          <p:cNvPr id="214" name="object 214"/>
          <p:cNvSpPr/>
          <p:nvPr/>
        </p:nvSpPr>
        <p:spPr>
          <a:xfrm>
            <a:off x="4696963" y="7066451"/>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72BA81"/>
          </a:solidFill>
        </p:spPr>
        <p:txBody>
          <a:bodyPr wrap="square" lIns="0" tIns="0" rIns="0" bIns="0" rtlCol="0"/>
          <a:lstStyle/>
          <a:p>
            <a:endParaRPr sz="2142"/>
          </a:p>
        </p:txBody>
      </p:sp>
      <p:sp>
        <p:nvSpPr>
          <p:cNvPr id="215" name="object 215"/>
          <p:cNvSpPr/>
          <p:nvPr/>
        </p:nvSpPr>
        <p:spPr>
          <a:xfrm>
            <a:off x="4680478"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8EC696"/>
          </a:solidFill>
        </p:spPr>
        <p:txBody>
          <a:bodyPr wrap="square" lIns="0" tIns="0" rIns="0" bIns="0" rtlCol="0"/>
          <a:lstStyle/>
          <a:p>
            <a:endParaRPr sz="2142"/>
          </a:p>
        </p:txBody>
      </p:sp>
      <p:sp>
        <p:nvSpPr>
          <p:cNvPr id="216" name="object 216"/>
          <p:cNvSpPr/>
          <p:nvPr/>
        </p:nvSpPr>
        <p:spPr>
          <a:xfrm>
            <a:off x="4568650" y="7066451"/>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72BA81"/>
          </a:solidFill>
        </p:spPr>
        <p:txBody>
          <a:bodyPr wrap="square" lIns="0" tIns="0" rIns="0" bIns="0" rtlCol="0"/>
          <a:lstStyle/>
          <a:p>
            <a:endParaRPr sz="2142"/>
          </a:p>
        </p:txBody>
      </p:sp>
      <p:sp>
        <p:nvSpPr>
          <p:cNvPr id="217" name="object 217"/>
          <p:cNvSpPr/>
          <p:nvPr/>
        </p:nvSpPr>
        <p:spPr>
          <a:xfrm>
            <a:off x="4552167"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8EC696"/>
          </a:solidFill>
        </p:spPr>
        <p:txBody>
          <a:bodyPr wrap="square" lIns="0" tIns="0" rIns="0" bIns="0" rtlCol="0"/>
          <a:lstStyle/>
          <a:p>
            <a:endParaRPr sz="2142"/>
          </a:p>
        </p:txBody>
      </p:sp>
      <p:sp>
        <p:nvSpPr>
          <p:cNvPr id="218" name="object 218"/>
          <p:cNvSpPr/>
          <p:nvPr/>
        </p:nvSpPr>
        <p:spPr>
          <a:xfrm>
            <a:off x="5027273" y="7066451"/>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72BA81"/>
          </a:solidFill>
        </p:spPr>
        <p:txBody>
          <a:bodyPr wrap="square" lIns="0" tIns="0" rIns="0" bIns="0" rtlCol="0"/>
          <a:lstStyle/>
          <a:p>
            <a:endParaRPr sz="2142"/>
          </a:p>
        </p:txBody>
      </p:sp>
      <p:sp>
        <p:nvSpPr>
          <p:cNvPr id="219" name="object 219"/>
          <p:cNvSpPr/>
          <p:nvPr/>
        </p:nvSpPr>
        <p:spPr>
          <a:xfrm>
            <a:off x="5010803"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8EC696"/>
          </a:solidFill>
        </p:spPr>
        <p:txBody>
          <a:bodyPr wrap="square" lIns="0" tIns="0" rIns="0" bIns="0" rtlCol="0"/>
          <a:lstStyle/>
          <a:p>
            <a:endParaRPr sz="2142"/>
          </a:p>
        </p:txBody>
      </p:sp>
      <p:sp>
        <p:nvSpPr>
          <p:cNvPr id="220" name="object 220"/>
          <p:cNvSpPr/>
          <p:nvPr/>
        </p:nvSpPr>
        <p:spPr>
          <a:xfrm>
            <a:off x="4875819" y="7066451"/>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72BA81"/>
          </a:solidFill>
        </p:spPr>
        <p:txBody>
          <a:bodyPr wrap="square" lIns="0" tIns="0" rIns="0" bIns="0" rtlCol="0"/>
          <a:lstStyle/>
          <a:p>
            <a:endParaRPr sz="2142"/>
          </a:p>
        </p:txBody>
      </p:sp>
      <p:sp>
        <p:nvSpPr>
          <p:cNvPr id="221" name="object 221"/>
          <p:cNvSpPr/>
          <p:nvPr/>
        </p:nvSpPr>
        <p:spPr>
          <a:xfrm>
            <a:off x="4859349"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8EC696"/>
          </a:solidFill>
        </p:spPr>
        <p:txBody>
          <a:bodyPr wrap="square" lIns="0" tIns="0" rIns="0" bIns="0" rtlCol="0"/>
          <a:lstStyle/>
          <a:p>
            <a:endParaRPr sz="2142"/>
          </a:p>
        </p:txBody>
      </p:sp>
      <p:sp>
        <p:nvSpPr>
          <p:cNvPr id="222" name="object 222"/>
          <p:cNvSpPr/>
          <p:nvPr/>
        </p:nvSpPr>
        <p:spPr>
          <a:xfrm>
            <a:off x="5206143" y="7066451"/>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72BA81"/>
          </a:solidFill>
        </p:spPr>
        <p:txBody>
          <a:bodyPr wrap="square" lIns="0" tIns="0" rIns="0" bIns="0" rtlCol="0"/>
          <a:lstStyle/>
          <a:p>
            <a:endParaRPr sz="2142"/>
          </a:p>
        </p:txBody>
      </p:sp>
      <p:sp>
        <p:nvSpPr>
          <p:cNvPr id="223" name="object 223"/>
          <p:cNvSpPr/>
          <p:nvPr/>
        </p:nvSpPr>
        <p:spPr>
          <a:xfrm>
            <a:off x="5189674"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8EC696"/>
          </a:solidFill>
        </p:spPr>
        <p:txBody>
          <a:bodyPr wrap="square" lIns="0" tIns="0" rIns="0" bIns="0" rtlCol="0"/>
          <a:lstStyle/>
          <a:p>
            <a:endParaRPr sz="2142"/>
          </a:p>
        </p:txBody>
      </p:sp>
      <p:sp>
        <p:nvSpPr>
          <p:cNvPr id="224" name="object 224"/>
          <p:cNvSpPr/>
          <p:nvPr/>
        </p:nvSpPr>
        <p:spPr>
          <a:xfrm>
            <a:off x="5342988" y="7066451"/>
            <a:ext cx="58872" cy="34887"/>
          </a:xfrm>
          <a:custGeom>
            <a:avLst/>
            <a:gdLst/>
            <a:ahLst/>
            <a:cxnLst/>
            <a:rect l="l" t="t" r="r" b="b"/>
            <a:pathLst>
              <a:path w="51435" h="30479">
                <a:moveTo>
                  <a:pt x="51168" y="0"/>
                </a:moveTo>
                <a:lnTo>
                  <a:pt x="1257" y="2933"/>
                </a:lnTo>
                <a:lnTo>
                  <a:pt x="0" y="30365"/>
                </a:lnTo>
                <a:lnTo>
                  <a:pt x="51168" y="28905"/>
                </a:lnTo>
                <a:lnTo>
                  <a:pt x="51168" y="0"/>
                </a:lnTo>
                <a:close/>
              </a:path>
            </a:pathLst>
          </a:custGeom>
          <a:solidFill>
            <a:srgbClr val="72BA81"/>
          </a:solidFill>
        </p:spPr>
        <p:txBody>
          <a:bodyPr wrap="square" lIns="0" tIns="0" rIns="0" bIns="0" rtlCol="0"/>
          <a:lstStyle/>
          <a:p>
            <a:endParaRPr sz="2142"/>
          </a:p>
        </p:txBody>
      </p:sp>
      <p:sp>
        <p:nvSpPr>
          <p:cNvPr id="225" name="object 225"/>
          <p:cNvSpPr/>
          <p:nvPr/>
        </p:nvSpPr>
        <p:spPr>
          <a:xfrm>
            <a:off x="5326518"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8EC696"/>
          </a:solidFill>
        </p:spPr>
        <p:txBody>
          <a:bodyPr wrap="square" lIns="0" tIns="0" rIns="0" bIns="0" rtlCol="0"/>
          <a:lstStyle/>
          <a:p>
            <a:endParaRPr sz="2142"/>
          </a:p>
        </p:txBody>
      </p:sp>
      <p:sp>
        <p:nvSpPr>
          <p:cNvPr id="226" name="object 226"/>
          <p:cNvSpPr/>
          <p:nvPr/>
        </p:nvSpPr>
        <p:spPr>
          <a:xfrm>
            <a:off x="4696963" y="6950983"/>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72BA81"/>
          </a:solidFill>
        </p:spPr>
        <p:txBody>
          <a:bodyPr wrap="square" lIns="0" tIns="0" rIns="0" bIns="0" rtlCol="0"/>
          <a:lstStyle/>
          <a:p>
            <a:endParaRPr sz="2142"/>
          </a:p>
        </p:txBody>
      </p:sp>
      <p:sp>
        <p:nvSpPr>
          <p:cNvPr id="227" name="object 227"/>
          <p:cNvSpPr/>
          <p:nvPr/>
        </p:nvSpPr>
        <p:spPr>
          <a:xfrm>
            <a:off x="4680478"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8EC696"/>
          </a:solidFill>
        </p:spPr>
        <p:txBody>
          <a:bodyPr wrap="square" lIns="0" tIns="0" rIns="0" bIns="0" rtlCol="0"/>
          <a:lstStyle/>
          <a:p>
            <a:endParaRPr sz="2142"/>
          </a:p>
        </p:txBody>
      </p:sp>
      <p:sp>
        <p:nvSpPr>
          <p:cNvPr id="228" name="object 228"/>
          <p:cNvSpPr/>
          <p:nvPr/>
        </p:nvSpPr>
        <p:spPr>
          <a:xfrm>
            <a:off x="4568650" y="6950983"/>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72BA81"/>
          </a:solidFill>
        </p:spPr>
        <p:txBody>
          <a:bodyPr wrap="square" lIns="0" tIns="0" rIns="0" bIns="0" rtlCol="0"/>
          <a:lstStyle/>
          <a:p>
            <a:endParaRPr sz="2142"/>
          </a:p>
        </p:txBody>
      </p:sp>
      <p:sp>
        <p:nvSpPr>
          <p:cNvPr id="229" name="object 229"/>
          <p:cNvSpPr/>
          <p:nvPr/>
        </p:nvSpPr>
        <p:spPr>
          <a:xfrm>
            <a:off x="4552167"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8EC696"/>
          </a:solidFill>
        </p:spPr>
        <p:txBody>
          <a:bodyPr wrap="square" lIns="0" tIns="0" rIns="0" bIns="0" rtlCol="0"/>
          <a:lstStyle/>
          <a:p>
            <a:endParaRPr sz="2142"/>
          </a:p>
        </p:txBody>
      </p:sp>
      <p:sp>
        <p:nvSpPr>
          <p:cNvPr id="230" name="object 230"/>
          <p:cNvSpPr/>
          <p:nvPr/>
        </p:nvSpPr>
        <p:spPr>
          <a:xfrm>
            <a:off x="5027273" y="6950983"/>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72BA81"/>
          </a:solidFill>
        </p:spPr>
        <p:txBody>
          <a:bodyPr wrap="square" lIns="0" tIns="0" rIns="0" bIns="0" rtlCol="0"/>
          <a:lstStyle/>
          <a:p>
            <a:endParaRPr sz="2142"/>
          </a:p>
        </p:txBody>
      </p:sp>
      <p:sp>
        <p:nvSpPr>
          <p:cNvPr id="231" name="object 231"/>
          <p:cNvSpPr/>
          <p:nvPr/>
        </p:nvSpPr>
        <p:spPr>
          <a:xfrm>
            <a:off x="5010803"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8EC696"/>
          </a:solidFill>
        </p:spPr>
        <p:txBody>
          <a:bodyPr wrap="square" lIns="0" tIns="0" rIns="0" bIns="0" rtlCol="0"/>
          <a:lstStyle/>
          <a:p>
            <a:endParaRPr sz="2142"/>
          </a:p>
        </p:txBody>
      </p:sp>
      <p:sp>
        <p:nvSpPr>
          <p:cNvPr id="232" name="object 232"/>
          <p:cNvSpPr/>
          <p:nvPr/>
        </p:nvSpPr>
        <p:spPr>
          <a:xfrm>
            <a:off x="4875819" y="6950983"/>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72BA81"/>
          </a:solidFill>
        </p:spPr>
        <p:txBody>
          <a:bodyPr wrap="square" lIns="0" tIns="0" rIns="0" bIns="0" rtlCol="0"/>
          <a:lstStyle/>
          <a:p>
            <a:endParaRPr sz="2142"/>
          </a:p>
        </p:txBody>
      </p:sp>
      <p:sp>
        <p:nvSpPr>
          <p:cNvPr id="233" name="object 233"/>
          <p:cNvSpPr/>
          <p:nvPr/>
        </p:nvSpPr>
        <p:spPr>
          <a:xfrm>
            <a:off x="4859349"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8EC696"/>
          </a:solidFill>
        </p:spPr>
        <p:txBody>
          <a:bodyPr wrap="square" lIns="0" tIns="0" rIns="0" bIns="0" rtlCol="0"/>
          <a:lstStyle/>
          <a:p>
            <a:endParaRPr sz="2142"/>
          </a:p>
        </p:txBody>
      </p:sp>
      <p:sp>
        <p:nvSpPr>
          <p:cNvPr id="234" name="object 234"/>
          <p:cNvSpPr/>
          <p:nvPr/>
        </p:nvSpPr>
        <p:spPr>
          <a:xfrm>
            <a:off x="5206143" y="6950983"/>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72BA81"/>
          </a:solidFill>
        </p:spPr>
        <p:txBody>
          <a:bodyPr wrap="square" lIns="0" tIns="0" rIns="0" bIns="0" rtlCol="0"/>
          <a:lstStyle/>
          <a:p>
            <a:endParaRPr sz="2142"/>
          </a:p>
        </p:txBody>
      </p:sp>
      <p:sp>
        <p:nvSpPr>
          <p:cNvPr id="235" name="object 235"/>
          <p:cNvSpPr/>
          <p:nvPr/>
        </p:nvSpPr>
        <p:spPr>
          <a:xfrm>
            <a:off x="5189674"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8EC696"/>
          </a:solidFill>
        </p:spPr>
        <p:txBody>
          <a:bodyPr wrap="square" lIns="0" tIns="0" rIns="0" bIns="0" rtlCol="0"/>
          <a:lstStyle/>
          <a:p>
            <a:endParaRPr sz="2142"/>
          </a:p>
        </p:txBody>
      </p:sp>
      <p:sp>
        <p:nvSpPr>
          <p:cNvPr id="236" name="object 236"/>
          <p:cNvSpPr/>
          <p:nvPr/>
        </p:nvSpPr>
        <p:spPr>
          <a:xfrm>
            <a:off x="5342988" y="6950983"/>
            <a:ext cx="58872" cy="34887"/>
          </a:xfrm>
          <a:custGeom>
            <a:avLst/>
            <a:gdLst/>
            <a:ahLst/>
            <a:cxnLst/>
            <a:rect l="l" t="t" r="r" b="b"/>
            <a:pathLst>
              <a:path w="51435" h="30479">
                <a:moveTo>
                  <a:pt x="51168" y="0"/>
                </a:moveTo>
                <a:lnTo>
                  <a:pt x="1257" y="2933"/>
                </a:lnTo>
                <a:lnTo>
                  <a:pt x="0" y="30365"/>
                </a:lnTo>
                <a:lnTo>
                  <a:pt x="51168" y="28905"/>
                </a:lnTo>
                <a:lnTo>
                  <a:pt x="51168" y="0"/>
                </a:lnTo>
                <a:close/>
              </a:path>
            </a:pathLst>
          </a:custGeom>
          <a:solidFill>
            <a:srgbClr val="72BA81"/>
          </a:solidFill>
        </p:spPr>
        <p:txBody>
          <a:bodyPr wrap="square" lIns="0" tIns="0" rIns="0" bIns="0" rtlCol="0"/>
          <a:lstStyle/>
          <a:p>
            <a:endParaRPr sz="2142"/>
          </a:p>
        </p:txBody>
      </p:sp>
      <p:sp>
        <p:nvSpPr>
          <p:cNvPr id="237" name="object 237"/>
          <p:cNvSpPr/>
          <p:nvPr/>
        </p:nvSpPr>
        <p:spPr>
          <a:xfrm>
            <a:off x="5326518"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8EC696"/>
          </a:solidFill>
        </p:spPr>
        <p:txBody>
          <a:bodyPr wrap="square" lIns="0" tIns="0" rIns="0" bIns="0" rtlCol="0"/>
          <a:lstStyle/>
          <a:p>
            <a:endParaRPr sz="2142"/>
          </a:p>
        </p:txBody>
      </p:sp>
      <p:sp>
        <p:nvSpPr>
          <p:cNvPr id="238" name="object 238"/>
          <p:cNvSpPr/>
          <p:nvPr/>
        </p:nvSpPr>
        <p:spPr>
          <a:xfrm>
            <a:off x="4696963" y="6823658"/>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72BA81"/>
          </a:solidFill>
        </p:spPr>
        <p:txBody>
          <a:bodyPr wrap="square" lIns="0" tIns="0" rIns="0" bIns="0" rtlCol="0"/>
          <a:lstStyle/>
          <a:p>
            <a:endParaRPr sz="2142"/>
          </a:p>
        </p:txBody>
      </p:sp>
      <p:sp>
        <p:nvSpPr>
          <p:cNvPr id="239" name="object 239"/>
          <p:cNvSpPr/>
          <p:nvPr/>
        </p:nvSpPr>
        <p:spPr>
          <a:xfrm>
            <a:off x="4680478"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8EC696"/>
          </a:solidFill>
        </p:spPr>
        <p:txBody>
          <a:bodyPr wrap="square" lIns="0" tIns="0" rIns="0" bIns="0" rtlCol="0"/>
          <a:lstStyle/>
          <a:p>
            <a:endParaRPr sz="2142"/>
          </a:p>
        </p:txBody>
      </p:sp>
      <p:sp>
        <p:nvSpPr>
          <p:cNvPr id="240" name="object 240"/>
          <p:cNvSpPr/>
          <p:nvPr/>
        </p:nvSpPr>
        <p:spPr>
          <a:xfrm>
            <a:off x="4568650" y="6823658"/>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72BA81"/>
          </a:solidFill>
        </p:spPr>
        <p:txBody>
          <a:bodyPr wrap="square" lIns="0" tIns="0" rIns="0" bIns="0" rtlCol="0"/>
          <a:lstStyle/>
          <a:p>
            <a:endParaRPr sz="2142"/>
          </a:p>
        </p:txBody>
      </p:sp>
      <p:sp>
        <p:nvSpPr>
          <p:cNvPr id="241" name="object 241"/>
          <p:cNvSpPr/>
          <p:nvPr/>
        </p:nvSpPr>
        <p:spPr>
          <a:xfrm>
            <a:off x="4552167"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8EC696"/>
          </a:solidFill>
        </p:spPr>
        <p:txBody>
          <a:bodyPr wrap="square" lIns="0" tIns="0" rIns="0" bIns="0" rtlCol="0"/>
          <a:lstStyle/>
          <a:p>
            <a:endParaRPr sz="2142"/>
          </a:p>
        </p:txBody>
      </p:sp>
      <p:sp>
        <p:nvSpPr>
          <p:cNvPr id="242" name="object 242"/>
          <p:cNvSpPr/>
          <p:nvPr/>
        </p:nvSpPr>
        <p:spPr>
          <a:xfrm>
            <a:off x="5027273" y="6823658"/>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72BA81"/>
          </a:solidFill>
        </p:spPr>
        <p:txBody>
          <a:bodyPr wrap="square" lIns="0" tIns="0" rIns="0" bIns="0" rtlCol="0"/>
          <a:lstStyle/>
          <a:p>
            <a:endParaRPr sz="2142"/>
          </a:p>
        </p:txBody>
      </p:sp>
      <p:sp>
        <p:nvSpPr>
          <p:cNvPr id="243" name="object 243"/>
          <p:cNvSpPr/>
          <p:nvPr/>
        </p:nvSpPr>
        <p:spPr>
          <a:xfrm>
            <a:off x="5010803"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8EC696"/>
          </a:solidFill>
        </p:spPr>
        <p:txBody>
          <a:bodyPr wrap="square" lIns="0" tIns="0" rIns="0" bIns="0" rtlCol="0"/>
          <a:lstStyle/>
          <a:p>
            <a:endParaRPr sz="2142"/>
          </a:p>
        </p:txBody>
      </p:sp>
      <p:sp>
        <p:nvSpPr>
          <p:cNvPr id="244" name="object 244"/>
          <p:cNvSpPr/>
          <p:nvPr/>
        </p:nvSpPr>
        <p:spPr>
          <a:xfrm>
            <a:off x="4875819" y="6823658"/>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72BA81"/>
          </a:solidFill>
        </p:spPr>
        <p:txBody>
          <a:bodyPr wrap="square" lIns="0" tIns="0" rIns="0" bIns="0" rtlCol="0"/>
          <a:lstStyle/>
          <a:p>
            <a:endParaRPr sz="2142"/>
          </a:p>
        </p:txBody>
      </p:sp>
      <p:sp>
        <p:nvSpPr>
          <p:cNvPr id="245" name="object 245"/>
          <p:cNvSpPr/>
          <p:nvPr/>
        </p:nvSpPr>
        <p:spPr>
          <a:xfrm>
            <a:off x="4859349"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8EC696"/>
          </a:solidFill>
        </p:spPr>
        <p:txBody>
          <a:bodyPr wrap="square" lIns="0" tIns="0" rIns="0" bIns="0" rtlCol="0"/>
          <a:lstStyle/>
          <a:p>
            <a:endParaRPr sz="2142"/>
          </a:p>
        </p:txBody>
      </p:sp>
      <p:sp>
        <p:nvSpPr>
          <p:cNvPr id="246" name="object 246"/>
          <p:cNvSpPr/>
          <p:nvPr/>
        </p:nvSpPr>
        <p:spPr>
          <a:xfrm>
            <a:off x="5206143" y="6823658"/>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72BA81"/>
          </a:solidFill>
        </p:spPr>
        <p:txBody>
          <a:bodyPr wrap="square" lIns="0" tIns="0" rIns="0" bIns="0" rtlCol="0"/>
          <a:lstStyle/>
          <a:p>
            <a:endParaRPr sz="2142"/>
          </a:p>
        </p:txBody>
      </p:sp>
      <p:sp>
        <p:nvSpPr>
          <p:cNvPr id="247" name="object 247"/>
          <p:cNvSpPr/>
          <p:nvPr/>
        </p:nvSpPr>
        <p:spPr>
          <a:xfrm>
            <a:off x="5189674"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8EC696"/>
          </a:solidFill>
        </p:spPr>
        <p:txBody>
          <a:bodyPr wrap="square" lIns="0" tIns="0" rIns="0" bIns="0" rtlCol="0"/>
          <a:lstStyle/>
          <a:p>
            <a:endParaRPr sz="2142"/>
          </a:p>
        </p:txBody>
      </p:sp>
      <p:sp>
        <p:nvSpPr>
          <p:cNvPr id="248" name="object 248"/>
          <p:cNvSpPr/>
          <p:nvPr/>
        </p:nvSpPr>
        <p:spPr>
          <a:xfrm>
            <a:off x="5342988" y="6823658"/>
            <a:ext cx="58872" cy="34887"/>
          </a:xfrm>
          <a:custGeom>
            <a:avLst/>
            <a:gdLst/>
            <a:ahLst/>
            <a:cxnLst/>
            <a:rect l="l" t="t" r="r" b="b"/>
            <a:pathLst>
              <a:path w="51435" h="30479">
                <a:moveTo>
                  <a:pt x="51168" y="0"/>
                </a:moveTo>
                <a:lnTo>
                  <a:pt x="1257" y="2933"/>
                </a:lnTo>
                <a:lnTo>
                  <a:pt x="0" y="30365"/>
                </a:lnTo>
                <a:lnTo>
                  <a:pt x="51168" y="28905"/>
                </a:lnTo>
                <a:lnTo>
                  <a:pt x="51168" y="0"/>
                </a:lnTo>
                <a:close/>
              </a:path>
            </a:pathLst>
          </a:custGeom>
          <a:solidFill>
            <a:srgbClr val="72BA81"/>
          </a:solidFill>
        </p:spPr>
        <p:txBody>
          <a:bodyPr wrap="square" lIns="0" tIns="0" rIns="0" bIns="0" rtlCol="0"/>
          <a:lstStyle/>
          <a:p>
            <a:endParaRPr sz="2142"/>
          </a:p>
        </p:txBody>
      </p:sp>
      <p:sp>
        <p:nvSpPr>
          <p:cNvPr id="249" name="object 249"/>
          <p:cNvSpPr/>
          <p:nvPr/>
        </p:nvSpPr>
        <p:spPr>
          <a:xfrm>
            <a:off x="5326518"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8EC696"/>
          </a:solidFill>
        </p:spPr>
        <p:txBody>
          <a:bodyPr wrap="square" lIns="0" tIns="0" rIns="0" bIns="0" rtlCol="0"/>
          <a:lstStyle/>
          <a:p>
            <a:endParaRPr sz="2142"/>
          </a:p>
        </p:txBody>
      </p:sp>
      <p:sp>
        <p:nvSpPr>
          <p:cNvPr id="250" name="object 250"/>
          <p:cNvSpPr/>
          <p:nvPr/>
        </p:nvSpPr>
        <p:spPr>
          <a:xfrm>
            <a:off x="5693604" y="7115551"/>
            <a:ext cx="113354" cy="147588"/>
          </a:xfrm>
          <a:prstGeom prst="rect">
            <a:avLst/>
          </a:prstGeom>
          <a:blipFill>
            <a:blip r:embed="rId81" cstate="print"/>
            <a:stretch>
              <a:fillRect/>
            </a:stretch>
          </a:blipFill>
        </p:spPr>
        <p:txBody>
          <a:bodyPr wrap="square" lIns="0" tIns="0" rIns="0" bIns="0" rtlCol="0"/>
          <a:lstStyle/>
          <a:p>
            <a:endParaRPr sz="2142"/>
          </a:p>
        </p:txBody>
      </p:sp>
      <p:sp>
        <p:nvSpPr>
          <p:cNvPr id="251" name="object 251"/>
          <p:cNvSpPr/>
          <p:nvPr/>
        </p:nvSpPr>
        <p:spPr>
          <a:xfrm>
            <a:off x="6461910" y="6196985"/>
            <a:ext cx="104749" cy="132426"/>
          </a:xfrm>
          <a:prstGeom prst="rect">
            <a:avLst/>
          </a:prstGeom>
          <a:blipFill>
            <a:blip r:embed="rId82" cstate="print"/>
            <a:stretch>
              <a:fillRect/>
            </a:stretch>
          </a:blipFill>
        </p:spPr>
        <p:txBody>
          <a:bodyPr wrap="square" lIns="0" tIns="0" rIns="0" bIns="0" rtlCol="0"/>
          <a:lstStyle/>
          <a:p>
            <a:endParaRPr sz="2142"/>
          </a:p>
        </p:txBody>
      </p:sp>
      <p:sp>
        <p:nvSpPr>
          <p:cNvPr id="252" name="object 252"/>
          <p:cNvSpPr/>
          <p:nvPr/>
        </p:nvSpPr>
        <p:spPr>
          <a:xfrm>
            <a:off x="4709726" y="3729818"/>
            <a:ext cx="236216" cy="282732"/>
          </a:xfrm>
          <a:custGeom>
            <a:avLst/>
            <a:gdLst/>
            <a:ahLst/>
            <a:cxnLst/>
            <a:rect l="l" t="t" r="r" b="b"/>
            <a:pathLst>
              <a:path w="206375" h="247014">
                <a:moveTo>
                  <a:pt x="205879" y="0"/>
                </a:moveTo>
                <a:lnTo>
                  <a:pt x="0" y="3492"/>
                </a:lnTo>
                <a:lnTo>
                  <a:pt x="10579" y="246824"/>
                </a:lnTo>
                <a:lnTo>
                  <a:pt x="205879" y="239852"/>
                </a:lnTo>
                <a:lnTo>
                  <a:pt x="205879" y="0"/>
                </a:lnTo>
                <a:close/>
              </a:path>
            </a:pathLst>
          </a:custGeom>
          <a:solidFill>
            <a:srgbClr val="72BA81"/>
          </a:solidFill>
        </p:spPr>
        <p:txBody>
          <a:bodyPr wrap="square" lIns="0" tIns="0" rIns="0" bIns="0" rtlCol="0"/>
          <a:lstStyle/>
          <a:p>
            <a:endParaRPr sz="2142"/>
          </a:p>
        </p:txBody>
      </p:sp>
      <p:sp>
        <p:nvSpPr>
          <p:cNvPr id="253" name="object 253"/>
          <p:cNvSpPr/>
          <p:nvPr/>
        </p:nvSpPr>
        <p:spPr>
          <a:xfrm>
            <a:off x="4693329" y="3713827"/>
            <a:ext cx="268196" cy="315439"/>
          </a:xfrm>
          <a:custGeom>
            <a:avLst/>
            <a:gdLst/>
            <a:ahLst/>
            <a:cxnLst/>
            <a:rect l="l" t="t" r="r" b="b"/>
            <a:pathLst>
              <a:path w="234314" h="275589">
                <a:moveTo>
                  <a:pt x="233946" y="10706"/>
                </a:moveTo>
                <a:lnTo>
                  <a:pt x="7162" y="10706"/>
                </a:lnTo>
                <a:lnTo>
                  <a:pt x="304" y="11010"/>
                </a:lnTo>
                <a:lnTo>
                  <a:pt x="11772" y="275005"/>
                </a:lnTo>
                <a:lnTo>
                  <a:pt x="233946" y="267068"/>
                </a:lnTo>
                <a:lnTo>
                  <a:pt x="233946" y="260794"/>
                </a:lnTo>
                <a:lnTo>
                  <a:pt x="24904" y="260794"/>
                </a:lnTo>
                <a:lnTo>
                  <a:pt x="14325" y="17449"/>
                </a:lnTo>
                <a:lnTo>
                  <a:pt x="220205" y="13970"/>
                </a:lnTo>
                <a:lnTo>
                  <a:pt x="233946" y="13970"/>
                </a:lnTo>
                <a:lnTo>
                  <a:pt x="233946" y="10706"/>
                </a:lnTo>
                <a:close/>
              </a:path>
              <a:path w="234314" h="275589">
                <a:moveTo>
                  <a:pt x="233946" y="13970"/>
                </a:moveTo>
                <a:lnTo>
                  <a:pt x="220205" y="13970"/>
                </a:lnTo>
                <a:lnTo>
                  <a:pt x="220205" y="253822"/>
                </a:lnTo>
                <a:lnTo>
                  <a:pt x="24904" y="260794"/>
                </a:lnTo>
                <a:lnTo>
                  <a:pt x="233946" y="260794"/>
                </a:lnTo>
                <a:lnTo>
                  <a:pt x="233946" y="13970"/>
                </a:lnTo>
                <a:close/>
              </a:path>
              <a:path w="234314" h="275589">
                <a:moveTo>
                  <a:pt x="233946" y="0"/>
                </a:moveTo>
                <a:lnTo>
                  <a:pt x="0" y="3962"/>
                </a:lnTo>
                <a:lnTo>
                  <a:pt x="304" y="11010"/>
                </a:lnTo>
                <a:lnTo>
                  <a:pt x="7162" y="10706"/>
                </a:lnTo>
                <a:lnTo>
                  <a:pt x="233946" y="10706"/>
                </a:lnTo>
                <a:lnTo>
                  <a:pt x="233946" y="0"/>
                </a:lnTo>
                <a:close/>
              </a:path>
            </a:pathLst>
          </a:custGeom>
          <a:solidFill>
            <a:srgbClr val="8EC696"/>
          </a:solidFill>
        </p:spPr>
        <p:txBody>
          <a:bodyPr wrap="square" lIns="0" tIns="0" rIns="0" bIns="0" rtlCol="0"/>
          <a:lstStyle/>
          <a:p>
            <a:endParaRPr sz="2142"/>
          </a:p>
        </p:txBody>
      </p:sp>
      <p:sp>
        <p:nvSpPr>
          <p:cNvPr id="254" name="object 254"/>
          <p:cNvSpPr/>
          <p:nvPr/>
        </p:nvSpPr>
        <p:spPr>
          <a:xfrm>
            <a:off x="4454932" y="2566587"/>
            <a:ext cx="374312" cy="267468"/>
          </a:xfrm>
          <a:custGeom>
            <a:avLst/>
            <a:gdLst/>
            <a:ahLst/>
            <a:cxnLst/>
            <a:rect l="l" t="t" r="r" b="b"/>
            <a:pathLst>
              <a:path w="327025" h="233680">
                <a:moveTo>
                  <a:pt x="38036" y="0"/>
                </a:moveTo>
                <a:lnTo>
                  <a:pt x="0" y="176377"/>
                </a:lnTo>
                <a:lnTo>
                  <a:pt x="302869" y="233375"/>
                </a:lnTo>
                <a:lnTo>
                  <a:pt x="327012" y="67779"/>
                </a:lnTo>
                <a:lnTo>
                  <a:pt x="38036" y="0"/>
                </a:lnTo>
                <a:close/>
              </a:path>
            </a:pathLst>
          </a:custGeom>
          <a:solidFill>
            <a:srgbClr val="72BA81"/>
          </a:solidFill>
        </p:spPr>
        <p:txBody>
          <a:bodyPr wrap="square" lIns="0" tIns="0" rIns="0" bIns="0" rtlCol="0"/>
          <a:lstStyle/>
          <a:p>
            <a:endParaRPr sz="2142"/>
          </a:p>
        </p:txBody>
      </p:sp>
      <p:sp>
        <p:nvSpPr>
          <p:cNvPr id="255" name="object 255"/>
          <p:cNvSpPr/>
          <p:nvPr/>
        </p:nvSpPr>
        <p:spPr>
          <a:xfrm>
            <a:off x="4436151" y="2547631"/>
            <a:ext cx="411379" cy="305264"/>
          </a:xfrm>
          <a:custGeom>
            <a:avLst/>
            <a:gdLst/>
            <a:ahLst/>
            <a:cxnLst/>
            <a:rect l="l" t="t" r="r" b="b"/>
            <a:pathLst>
              <a:path w="359410" h="266700">
                <a:moveTo>
                  <a:pt x="43967" y="0"/>
                </a:moveTo>
                <a:lnTo>
                  <a:pt x="0" y="203822"/>
                </a:lnTo>
                <a:lnTo>
                  <a:pt x="330796" y="266090"/>
                </a:lnTo>
                <a:lnTo>
                  <a:pt x="333150" y="249948"/>
                </a:lnTo>
                <a:lnTo>
                  <a:pt x="319265" y="249948"/>
                </a:lnTo>
                <a:lnTo>
                  <a:pt x="16408" y="192938"/>
                </a:lnTo>
                <a:lnTo>
                  <a:pt x="54444" y="16560"/>
                </a:lnTo>
                <a:lnTo>
                  <a:pt x="114573" y="16560"/>
                </a:lnTo>
                <a:lnTo>
                  <a:pt x="107751" y="14960"/>
                </a:lnTo>
                <a:lnTo>
                  <a:pt x="47637" y="14960"/>
                </a:lnTo>
                <a:lnTo>
                  <a:pt x="49212" y="8280"/>
                </a:lnTo>
                <a:lnTo>
                  <a:pt x="79270" y="8280"/>
                </a:lnTo>
                <a:lnTo>
                  <a:pt x="43967" y="0"/>
                </a:lnTo>
                <a:close/>
              </a:path>
              <a:path w="359410" h="266700">
                <a:moveTo>
                  <a:pt x="114573" y="16560"/>
                </a:moveTo>
                <a:lnTo>
                  <a:pt x="54444" y="16560"/>
                </a:lnTo>
                <a:lnTo>
                  <a:pt x="343420" y="84353"/>
                </a:lnTo>
                <a:lnTo>
                  <a:pt x="319265" y="249948"/>
                </a:lnTo>
                <a:lnTo>
                  <a:pt x="333150" y="249948"/>
                </a:lnTo>
                <a:lnTo>
                  <a:pt x="358825" y="73850"/>
                </a:lnTo>
                <a:lnTo>
                  <a:pt x="114573" y="16560"/>
                </a:lnTo>
                <a:close/>
              </a:path>
              <a:path w="359410" h="266700">
                <a:moveTo>
                  <a:pt x="79270" y="8280"/>
                </a:moveTo>
                <a:lnTo>
                  <a:pt x="49212" y="8280"/>
                </a:lnTo>
                <a:lnTo>
                  <a:pt x="47637" y="14960"/>
                </a:lnTo>
                <a:lnTo>
                  <a:pt x="107751" y="14960"/>
                </a:lnTo>
                <a:lnTo>
                  <a:pt x="79270" y="8280"/>
                </a:lnTo>
                <a:close/>
              </a:path>
            </a:pathLst>
          </a:custGeom>
          <a:solidFill>
            <a:srgbClr val="8EC696"/>
          </a:solidFill>
        </p:spPr>
        <p:txBody>
          <a:bodyPr wrap="square" lIns="0" tIns="0" rIns="0" bIns="0" rtlCol="0"/>
          <a:lstStyle/>
          <a:p>
            <a:endParaRPr sz="2142"/>
          </a:p>
        </p:txBody>
      </p:sp>
      <p:sp>
        <p:nvSpPr>
          <p:cNvPr id="256" name="object 256"/>
          <p:cNvSpPr/>
          <p:nvPr/>
        </p:nvSpPr>
        <p:spPr>
          <a:xfrm>
            <a:off x="5640561" y="4283085"/>
            <a:ext cx="133284" cy="90823"/>
          </a:xfrm>
          <a:prstGeom prst="rect">
            <a:avLst/>
          </a:prstGeom>
          <a:blipFill>
            <a:blip r:embed="rId83" cstate="print"/>
            <a:stretch>
              <a:fillRect/>
            </a:stretch>
          </a:blipFill>
        </p:spPr>
        <p:txBody>
          <a:bodyPr wrap="square" lIns="0" tIns="0" rIns="0" bIns="0" rtlCol="0"/>
          <a:lstStyle/>
          <a:p>
            <a:endParaRPr sz="2142"/>
          </a:p>
        </p:txBody>
      </p:sp>
      <p:sp>
        <p:nvSpPr>
          <p:cNvPr id="257" name="object 257"/>
          <p:cNvSpPr/>
          <p:nvPr/>
        </p:nvSpPr>
        <p:spPr>
          <a:xfrm>
            <a:off x="5442316" y="3798894"/>
            <a:ext cx="107641" cy="193740"/>
          </a:xfrm>
          <a:prstGeom prst="rect">
            <a:avLst/>
          </a:prstGeom>
          <a:blipFill>
            <a:blip r:embed="rId84" cstate="print"/>
            <a:stretch>
              <a:fillRect/>
            </a:stretch>
          </a:blipFill>
        </p:spPr>
        <p:txBody>
          <a:bodyPr wrap="square" lIns="0" tIns="0" rIns="0" bIns="0" rtlCol="0"/>
          <a:lstStyle/>
          <a:p>
            <a:endParaRPr sz="2142"/>
          </a:p>
        </p:txBody>
      </p:sp>
      <p:sp>
        <p:nvSpPr>
          <p:cNvPr id="258" name="object 258"/>
          <p:cNvSpPr/>
          <p:nvPr/>
        </p:nvSpPr>
        <p:spPr>
          <a:xfrm>
            <a:off x="5098778" y="2821134"/>
            <a:ext cx="108005" cy="109574"/>
          </a:xfrm>
          <a:prstGeom prst="rect">
            <a:avLst/>
          </a:prstGeom>
          <a:blipFill>
            <a:blip r:embed="rId85" cstate="print"/>
            <a:stretch>
              <a:fillRect/>
            </a:stretch>
          </a:blipFill>
        </p:spPr>
        <p:txBody>
          <a:bodyPr wrap="square" lIns="0" tIns="0" rIns="0" bIns="0" rtlCol="0"/>
          <a:lstStyle/>
          <a:p>
            <a:endParaRPr sz="2142"/>
          </a:p>
        </p:txBody>
      </p:sp>
      <p:sp>
        <p:nvSpPr>
          <p:cNvPr id="259" name="object 259"/>
          <p:cNvSpPr/>
          <p:nvPr/>
        </p:nvSpPr>
        <p:spPr>
          <a:xfrm>
            <a:off x="5363338" y="2658660"/>
            <a:ext cx="101217" cy="260593"/>
          </a:xfrm>
          <a:prstGeom prst="rect">
            <a:avLst/>
          </a:prstGeom>
          <a:blipFill>
            <a:blip r:embed="rId86" cstate="print"/>
            <a:stretch>
              <a:fillRect/>
            </a:stretch>
          </a:blipFill>
        </p:spPr>
        <p:txBody>
          <a:bodyPr wrap="square" lIns="0" tIns="0" rIns="0" bIns="0" rtlCol="0"/>
          <a:lstStyle/>
          <a:p>
            <a:endParaRPr sz="2142"/>
          </a:p>
        </p:txBody>
      </p:sp>
      <p:sp>
        <p:nvSpPr>
          <p:cNvPr id="260" name="object 260"/>
          <p:cNvSpPr/>
          <p:nvPr/>
        </p:nvSpPr>
        <p:spPr>
          <a:xfrm>
            <a:off x="5732301" y="1791871"/>
            <a:ext cx="184669" cy="99443"/>
          </a:xfrm>
          <a:prstGeom prst="rect">
            <a:avLst/>
          </a:prstGeom>
          <a:blipFill>
            <a:blip r:embed="rId87" cstate="print"/>
            <a:stretch>
              <a:fillRect/>
            </a:stretch>
          </a:blipFill>
        </p:spPr>
        <p:txBody>
          <a:bodyPr wrap="square" lIns="0" tIns="0" rIns="0" bIns="0" rtlCol="0"/>
          <a:lstStyle/>
          <a:p>
            <a:endParaRPr sz="2142"/>
          </a:p>
        </p:txBody>
      </p:sp>
      <p:sp>
        <p:nvSpPr>
          <p:cNvPr id="261" name="object 261"/>
          <p:cNvSpPr/>
          <p:nvPr/>
        </p:nvSpPr>
        <p:spPr>
          <a:xfrm>
            <a:off x="6" y="3296516"/>
            <a:ext cx="1157094" cy="2194992"/>
          </a:xfrm>
          <a:custGeom>
            <a:avLst/>
            <a:gdLst/>
            <a:ahLst/>
            <a:cxnLst/>
            <a:rect l="l" t="t" r="r" b="b"/>
            <a:pathLst>
              <a:path w="1010919" h="1917700">
                <a:moveTo>
                  <a:pt x="212280" y="0"/>
                </a:moveTo>
                <a:lnTo>
                  <a:pt x="0" y="12700"/>
                </a:lnTo>
                <a:lnTo>
                  <a:pt x="0" y="25400"/>
                </a:lnTo>
                <a:lnTo>
                  <a:pt x="182079" y="25400"/>
                </a:lnTo>
                <a:lnTo>
                  <a:pt x="174574" y="1816100"/>
                </a:lnTo>
                <a:lnTo>
                  <a:pt x="0" y="1854200"/>
                </a:lnTo>
                <a:lnTo>
                  <a:pt x="0" y="1917700"/>
                </a:lnTo>
                <a:lnTo>
                  <a:pt x="400876" y="1828800"/>
                </a:lnTo>
                <a:lnTo>
                  <a:pt x="222097" y="1828800"/>
                </a:lnTo>
                <a:lnTo>
                  <a:pt x="222097" y="1651000"/>
                </a:lnTo>
                <a:lnTo>
                  <a:pt x="227190" y="1625600"/>
                </a:lnTo>
                <a:lnTo>
                  <a:pt x="308305" y="1625600"/>
                </a:lnTo>
                <a:lnTo>
                  <a:pt x="313321" y="1600200"/>
                </a:lnTo>
                <a:lnTo>
                  <a:pt x="466578" y="1600200"/>
                </a:lnTo>
                <a:lnTo>
                  <a:pt x="469023" y="1587500"/>
                </a:lnTo>
                <a:lnTo>
                  <a:pt x="546595" y="1587500"/>
                </a:lnTo>
                <a:lnTo>
                  <a:pt x="551421" y="1562100"/>
                </a:lnTo>
                <a:lnTo>
                  <a:pt x="698881" y="1562100"/>
                </a:lnTo>
                <a:lnTo>
                  <a:pt x="703592" y="1536700"/>
                </a:lnTo>
                <a:lnTo>
                  <a:pt x="777925" y="1536700"/>
                </a:lnTo>
                <a:lnTo>
                  <a:pt x="782574" y="1511300"/>
                </a:lnTo>
                <a:lnTo>
                  <a:pt x="923074" y="1511300"/>
                </a:lnTo>
                <a:lnTo>
                  <a:pt x="925334" y="1498600"/>
                </a:lnTo>
                <a:lnTo>
                  <a:pt x="220116" y="1498600"/>
                </a:lnTo>
                <a:lnTo>
                  <a:pt x="227787" y="1282700"/>
                </a:lnTo>
                <a:lnTo>
                  <a:pt x="228015" y="1270000"/>
                </a:lnTo>
                <a:lnTo>
                  <a:pt x="313449" y="1270000"/>
                </a:lnTo>
                <a:lnTo>
                  <a:pt x="313893" y="1257300"/>
                </a:lnTo>
                <a:lnTo>
                  <a:pt x="469519" y="1257300"/>
                </a:lnTo>
                <a:lnTo>
                  <a:pt x="469760" y="1244600"/>
                </a:lnTo>
                <a:lnTo>
                  <a:pt x="551442" y="1244600"/>
                </a:lnTo>
                <a:lnTo>
                  <a:pt x="551891" y="1231900"/>
                </a:lnTo>
                <a:lnTo>
                  <a:pt x="626110" y="1231900"/>
                </a:lnTo>
                <a:lnTo>
                  <a:pt x="626351" y="1219200"/>
                </a:lnTo>
                <a:lnTo>
                  <a:pt x="222097" y="1219200"/>
                </a:lnTo>
                <a:lnTo>
                  <a:pt x="222097" y="1041400"/>
                </a:lnTo>
                <a:lnTo>
                  <a:pt x="227190" y="1016000"/>
                </a:lnTo>
                <a:lnTo>
                  <a:pt x="310813" y="1016000"/>
                </a:lnTo>
                <a:lnTo>
                  <a:pt x="313321" y="1003300"/>
                </a:lnTo>
                <a:lnTo>
                  <a:pt x="549008" y="1003300"/>
                </a:lnTo>
                <a:lnTo>
                  <a:pt x="551421" y="990600"/>
                </a:lnTo>
                <a:lnTo>
                  <a:pt x="701236" y="990600"/>
                </a:lnTo>
                <a:lnTo>
                  <a:pt x="703592" y="977900"/>
                </a:lnTo>
                <a:lnTo>
                  <a:pt x="780249" y="977900"/>
                </a:lnTo>
                <a:lnTo>
                  <a:pt x="782574" y="965200"/>
                </a:lnTo>
                <a:lnTo>
                  <a:pt x="990457" y="965200"/>
                </a:lnTo>
                <a:lnTo>
                  <a:pt x="991914" y="901700"/>
                </a:lnTo>
                <a:lnTo>
                  <a:pt x="271056" y="901700"/>
                </a:lnTo>
                <a:lnTo>
                  <a:pt x="220116" y="889000"/>
                </a:lnTo>
                <a:lnTo>
                  <a:pt x="227787" y="673100"/>
                </a:lnTo>
                <a:lnTo>
                  <a:pt x="228015" y="660400"/>
                </a:lnTo>
                <a:lnTo>
                  <a:pt x="626110" y="660400"/>
                </a:lnTo>
                <a:lnTo>
                  <a:pt x="626351" y="647700"/>
                </a:lnTo>
                <a:lnTo>
                  <a:pt x="997742" y="647700"/>
                </a:lnTo>
                <a:lnTo>
                  <a:pt x="998908" y="596899"/>
                </a:lnTo>
                <a:lnTo>
                  <a:pt x="222097" y="596900"/>
                </a:lnTo>
                <a:lnTo>
                  <a:pt x="222097" y="419100"/>
                </a:lnTo>
                <a:lnTo>
                  <a:pt x="227190" y="393700"/>
                </a:lnTo>
                <a:lnTo>
                  <a:pt x="310813" y="393700"/>
                </a:lnTo>
                <a:lnTo>
                  <a:pt x="313321" y="381000"/>
                </a:lnTo>
                <a:lnTo>
                  <a:pt x="1003862" y="381000"/>
                </a:lnTo>
                <a:lnTo>
                  <a:pt x="1005610" y="304800"/>
                </a:lnTo>
                <a:lnTo>
                  <a:pt x="964717" y="304800"/>
                </a:lnTo>
                <a:lnTo>
                  <a:pt x="919060" y="292100"/>
                </a:lnTo>
                <a:lnTo>
                  <a:pt x="744423" y="292100"/>
                </a:lnTo>
                <a:lnTo>
                  <a:pt x="697064" y="279400"/>
                </a:lnTo>
                <a:lnTo>
                  <a:pt x="462229" y="279400"/>
                </a:lnTo>
                <a:lnTo>
                  <a:pt x="462658" y="266700"/>
                </a:lnTo>
                <a:lnTo>
                  <a:pt x="271056" y="266700"/>
                </a:lnTo>
                <a:lnTo>
                  <a:pt x="220116" y="254000"/>
                </a:lnTo>
                <a:lnTo>
                  <a:pt x="227787" y="38100"/>
                </a:lnTo>
                <a:lnTo>
                  <a:pt x="554402" y="38100"/>
                </a:lnTo>
                <a:lnTo>
                  <a:pt x="212280" y="0"/>
                </a:lnTo>
                <a:close/>
              </a:path>
              <a:path w="1010919" h="1917700">
                <a:moveTo>
                  <a:pt x="308305" y="1625600"/>
                </a:moveTo>
                <a:lnTo>
                  <a:pt x="277241" y="1625600"/>
                </a:lnTo>
                <a:lnTo>
                  <a:pt x="265290" y="1816100"/>
                </a:lnTo>
                <a:lnTo>
                  <a:pt x="222097" y="1828800"/>
                </a:lnTo>
                <a:lnTo>
                  <a:pt x="400876" y="1828800"/>
                </a:lnTo>
                <a:lnTo>
                  <a:pt x="515412" y="1803400"/>
                </a:lnTo>
                <a:lnTo>
                  <a:pt x="308305" y="1803400"/>
                </a:lnTo>
                <a:lnTo>
                  <a:pt x="308305" y="1625600"/>
                </a:lnTo>
                <a:close/>
              </a:path>
              <a:path w="1010919" h="1917700">
                <a:moveTo>
                  <a:pt x="390918" y="1600200"/>
                </a:moveTo>
                <a:lnTo>
                  <a:pt x="313321" y="1600200"/>
                </a:lnTo>
                <a:lnTo>
                  <a:pt x="362750" y="1612900"/>
                </a:lnTo>
                <a:lnTo>
                  <a:pt x="350989" y="1790700"/>
                </a:lnTo>
                <a:lnTo>
                  <a:pt x="308305" y="1803400"/>
                </a:lnTo>
                <a:lnTo>
                  <a:pt x="385902" y="1803400"/>
                </a:lnTo>
                <a:lnTo>
                  <a:pt x="385902" y="1625600"/>
                </a:lnTo>
                <a:lnTo>
                  <a:pt x="390918" y="1600200"/>
                </a:lnTo>
                <a:close/>
              </a:path>
              <a:path w="1010919" h="1917700">
                <a:moveTo>
                  <a:pt x="466578" y="1600200"/>
                </a:moveTo>
                <a:lnTo>
                  <a:pt x="440258" y="1600200"/>
                </a:lnTo>
                <a:lnTo>
                  <a:pt x="428523" y="1790700"/>
                </a:lnTo>
                <a:lnTo>
                  <a:pt x="385902" y="1803400"/>
                </a:lnTo>
                <a:lnTo>
                  <a:pt x="515412" y="1803400"/>
                </a:lnTo>
                <a:lnTo>
                  <a:pt x="629948" y="1778000"/>
                </a:lnTo>
                <a:lnTo>
                  <a:pt x="464134" y="1778000"/>
                </a:lnTo>
                <a:lnTo>
                  <a:pt x="464134" y="1612900"/>
                </a:lnTo>
                <a:lnTo>
                  <a:pt x="466578" y="1600200"/>
                </a:lnTo>
                <a:close/>
              </a:path>
              <a:path w="1010919" h="1917700">
                <a:moveTo>
                  <a:pt x="546595" y="1587500"/>
                </a:moveTo>
                <a:lnTo>
                  <a:pt x="517194" y="1587500"/>
                </a:lnTo>
                <a:lnTo>
                  <a:pt x="505815" y="1765300"/>
                </a:lnTo>
                <a:lnTo>
                  <a:pt x="464134" y="1778000"/>
                </a:lnTo>
                <a:lnTo>
                  <a:pt x="629948" y="1778000"/>
                </a:lnTo>
                <a:lnTo>
                  <a:pt x="744484" y="1752600"/>
                </a:lnTo>
                <a:lnTo>
                  <a:pt x="546595" y="1752600"/>
                </a:lnTo>
                <a:lnTo>
                  <a:pt x="546595" y="1587500"/>
                </a:lnTo>
                <a:close/>
              </a:path>
              <a:path w="1010919" h="1917700">
                <a:moveTo>
                  <a:pt x="625652" y="1562100"/>
                </a:moveTo>
                <a:lnTo>
                  <a:pt x="598995" y="1562100"/>
                </a:lnTo>
                <a:lnTo>
                  <a:pt x="587794" y="1752600"/>
                </a:lnTo>
                <a:lnTo>
                  <a:pt x="620826" y="1752600"/>
                </a:lnTo>
                <a:lnTo>
                  <a:pt x="620826" y="1587500"/>
                </a:lnTo>
                <a:lnTo>
                  <a:pt x="625652" y="1562100"/>
                </a:lnTo>
                <a:close/>
              </a:path>
              <a:path w="1010919" h="1917700">
                <a:moveTo>
                  <a:pt x="698881" y="1562100"/>
                </a:moveTo>
                <a:lnTo>
                  <a:pt x="673138" y="1562100"/>
                </a:lnTo>
                <a:lnTo>
                  <a:pt x="661962" y="1739900"/>
                </a:lnTo>
                <a:lnTo>
                  <a:pt x="620826" y="1752600"/>
                </a:lnTo>
                <a:lnTo>
                  <a:pt x="744484" y="1752600"/>
                </a:lnTo>
                <a:lnTo>
                  <a:pt x="859020" y="1727200"/>
                </a:lnTo>
                <a:lnTo>
                  <a:pt x="698881" y="1727200"/>
                </a:lnTo>
                <a:lnTo>
                  <a:pt x="698881" y="1562100"/>
                </a:lnTo>
                <a:close/>
              </a:path>
              <a:path w="1010919" h="1917700">
                <a:moveTo>
                  <a:pt x="777925" y="1536700"/>
                </a:moveTo>
                <a:lnTo>
                  <a:pt x="750049" y="1536700"/>
                </a:lnTo>
                <a:lnTo>
                  <a:pt x="739190" y="1714500"/>
                </a:lnTo>
                <a:lnTo>
                  <a:pt x="698881" y="1727200"/>
                </a:lnTo>
                <a:lnTo>
                  <a:pt x="859020" y="1727200"/>
                </a:lnTo>
                <a:lnTo>
                  <a:pt x="973556" y="1701800"/>
                </a:lnTo>
                <a:lnTo>
                  <a:pt x="777925" y="1701800"/>
                </a:lnTo>
                <a:lnTo>
                  <a:pt x="777925" y="1536700"/>
                </a:lnTo>
                <a:close/>
              </a:path>
              <a:path w="1010919" h="1917700">
                <a:moveTo>
                  <a:pt x="853719" y="1511300"/>
                </a:moveTo>
                <a:lnTo>
                  <a:pt x="782574" y="1511300"/>
                </a:lnTo>
                <a:lnTo>
                  <a:pt x="828459" y="1524000"/>
                </a:lnTo>
                <a:lnTo>
                  <a:pt x="817778" y="1689100"/>
                </a:lnTo>
                <a:lnTo>
                  <a:pt x="777925" y="1701800"/>
                </a:lnTo>
                <a:lnTo>
                  <a:pt x="849083" y="1701800"/>
                </a:lnTo>
                <a:lnTo>
                  <a:pt x="849083" y="1536700"/>
                </a:lnTo>
                <a:lnTo>
                  <a:pt x="853719" y="1511300"/>
                </a:lnTo>
                <a:close/>
              </a:path>
              <a:path w="1010919" h="1917700">
                <a:moveTo>
                  <a:pt x="923074" y="1511300"/>
                </a:moveTo>
                <a:lnTo>
                  <a:pt x="853719" y="1511300"/>
                </a:lnTo>
                <a:lnTo>
                  <a:pt x="899528" y="1524000"/>
                </a:lnTo>
                <a:lnTo>
                  <a:pt x="888860" y="1689100"/>
                </a:lnTo>
                <a:lnTo>
                  <a:pt x="849083" y="1701800"/>
                </a:lnTo>
                <a:lnTo>
                  <a:pt x="973556" y="1701800"/>
                </a:lnTo>
                <a:lnTo>
                  <a:pt x="974139" y="1676400"/>
                </a:lnTo>
                <a:lnTo>
                  <a:pt x="920813" y="1676400"/>
                </a:lnTo>
                <a:lnTo>
                  <a:pt x="920813" y="1524000"/>
                </a:lnTo>
                <a:lnTo>
                  <a:pt x="923074" y="1511300"/>
                </a:lnTo>
                <a:close/>
              </a:path>
              <a:path w="1010919" h="1917700">
                <a:moveTo>
                  <a:pt x="313449" y="1270000"/>
                </a:moveTo>
                <a:lnTo>
                  <a:pt x="279031" y="1270000"/>
                </a:lnTo>
                <a:lnTo>
                  <a:pt x="271056" y="1498600"/>
                </a:lnTo>
                <a:lnTo>
                  <a:pt x="970076" y="1498600"/>
                </a:lnTo>
                <a:lnTo>
                  <a:pt x="959738" y="1676400"/>
                </a:lnTo>
                <a:lnTo>
                  <a:pt x="974139" y="1676400"/>
                </a:lnTo>
                <a:lnTo>
                  <a:pt x="978510" y="1485900"/>
                </a:lnTo>
                <a:lnTo>
                  <a:pt x="356666" y="1485900"/>
                </a:lnTo>
                <a:lnTo>
                  <a:pt x="306349" y="1473200"/>
                </a:lnTo>
                <a:lnTo>
                  <a:pt x="313449" y="1270000"/>
                </a:lnTo>
                <a:close/>
              </a:path>
              <a:path w="1010919" h="1917700">
                <a:moveTo>
                  <a:pt x="391477" y="1257300"/>
                </a:moveTo>
                <a:lnTo>
                  <a:pt x="364515" y="1257300"/>
                </a:lnTo>
                <a:lnTo>
                  <a:pt x="356666" y="1485900"/>
                </a:lnTo>
                <a:lnTo>
                  <a:pt x="434187" y="1485900"/>
                </a:lnTo>
                <a:lnTo>
                  <a:pt x="383959" y="1473200"/>
                </a:lnTo>
                <a:lnTo>
                  <a:pt x="391477" y="1257300"/>
                </a:lnTo>
                <a:close/>
              </a:path>
              <a:path w="1010919" h="1917700">
                <a:moveTo>
                  <a:pt x="469519" y="1257300"/>
                </a:moveTo>
                <a:lnTo>
                  <a:pt x="442010" y="1257300"/>
                </a:lnTo>
                <a:lnTo>
                  <a:pt x="434187" y="1485900"/>
                </a:lnTo>
                <a:lnTo>
                  <a:pt x="978510" y="1485900"/>
                </a:lnTo>
                <a:lnTo>
                  <a:pt x="979093" y="1460500"/>
                </a:lnTo>
                <a:lnTo>
                  <a:pt x="462229" y="1460500"/>
                </a:lnTo>
                <a:lnTo>
                  <a:pt x="469519" y="1257300"/>
                </a:lnTo>
                <a:close/>
              </a:path>
              <a:path w="1010919" h="1917700">
                <a:moveTo>
                  <a:pt x="551442" y="1244600"/>
                </a:moveTo>
                <a:lnTo>
                  <a:pt x="518909" y="1244600"/>
                </a:lnTo>
                <a:lnTo>
                  <a:pt x="511302" y="1460500"/>
                </a:lnTo>
                <a:lnTo>
                  <a:pt x="979093" y="1460500"/>
                </a:lnTo>
                <a:lnTo>
                  <a:pt x="979384" y="1447800"/>
                </a:lnTo>
                <a:lnTo>
                  <a:pt x="593204" y="1447800"/>
                </a:lnTo>
                <a:lnTo>
                  <a:pt x="544715" y="1435100"/>
                </a:lnTo>
                <a:lnTo>
                  <a:pt x="551442" y="1244600"/>
                </a:lnTo>
                <a:close/>
              </a:path>
              <a:path w="1010919" h="1917700">
                <a:moveTo>
                  <a:pt x="626110" y="1231900"/>
                </a:moveTo>
                <a:lnTo>
                  <a:pt x="600684" y="1231900"/>
                </a:lnTo>
                <a:lnTo>
                  <a:pt x="593204" y="1447800"/>
                </a:lnTo>
                <a:lnTo>
                  <a:pt x="667359" y="1447800"/>
                </a:lnTo>
                <a:lnTo>
                  <a:pt x="618959" y="1435100"/>
                </a:lnTo>
                <a:lnTo>
                  <a:pt x="626110" y="1231900"/>
                </a:lnTo>
                <a:close/>
              </a:path>
              <a:path w="1010919" h="1917700">
                <a:moveTo>
                  <a:pt x="704011" y="1219200"/>
                </a:moveTo>
                <a:lnTo>
                  <a:pt x="674827" y="1219200"/>
                </a:lnTo>
                <a:lnTo>
                  <a:pt x="667359" y="1447800"/>
                </a:lnTo>
                <a:lnTo>
                  <a:pt x="979384" y="1447800"/>
                </a:lnTo>
                <a:lnTo>
                  <a:pt x="979967" y="1422400"/>
                </a:lnTo>
                <a:lnTo>
                  <a:pt x="697064" y="1422400"/>
                </a:lnTo>
                <a:lnTo>
                  <a:pt x="704011" y="1219200"/>
                </a:lnTo>
                <a:close/>
              </a:path>
              <a:path w="1010919" h="1917700">
                <a:moveTo>
                  <a:pt x="310813" y="1016000"/>
                </a:moveTo>
                <a:lnTo>
                  <a:pt x="227190" y="1016000"/>
                </a:lnTo>
                <a:lnTo>
                  <a:pt x="277241" y="1028700"/>
                </a:lnTo>
                <a:lnTo>
                  <a:pt x="265290" y="1219200"/>
                </a:lnTo>
                <a:lnTo>
                  <a:pt x="751687" y="1219200"/>
                </a:lnTo>
                <a:lnTo>
                  <a:pt x="744423" y="1422400"/>
                </a:lnTo>
                <a:lnTo>
                  <a:pt x="979967" y="1422400"/>
                </a:lnTo>
                <a:lnTo>
                  <a:pt x="980258" y="1409700"/>
                </a:lnTo>
                <a:lnTo>
                  <a:pt x="822921" y="1409700"/>
                </a:lnTo>
                <a:lnTo>
                  <a:pt x="776122" y="1397000"/>
                </a:lnTo>
                <a:lnTo>
                  <a:pt x="782955" y="1206500"/>
                </a:lnTo>
                <a:lnTo>
                  <a:pt x="308305" y="1206500"/>
                </a:lnTo>
                <a:lnTo>
                  <a:pt x="308305" y="1028700"/>
                </a:lnTo>
                <a:lnTo>
                  <a:pt x="310813" y="1016000"/>
                </a:lnTo>
                <a:close/>
              </a:path>
              <a:path w="1010919" h="1917700">
                <a:moveTo>
                  <a:pt x="854341" y="1193800"/>
                </a:moveTo>
                <a:lnTo>
                  <a:pt x="830072" y="1193800"/>
                </a:lnTo>
                <a:lnTo>
                  <a:pt x="822921" y="1409700"/>
                </a:lnTo>
                <a:lnTo>
                  <a:pt x="894003" y="1409700"/>
                </a:lnTo>
                <a:lnTo>
                  <a:pt x="847280" y="1397000"/>
                </a:lnTo>
                <a:lnTo>
                  <a:pt x="854100" y="1206500"/>
                </a:lnTo>
                <a:lnTo>
                  <a:pt x="854341" y="1193800"/>
                </a:lnTo>
                <a:close/>
              </a:path>
              <a:path w="1010919" h="1917700">
                <a:moveTo>
                  <a:pt x="925664" y="1193800"/>
                </a:moveTo>
                <a:lnTo>
                  <a:pt x="901128" y="1193800"/>
                </a:lnTo>
                <a:lnTo>
                  <a:pt x="894003" y="1409700"/>
                </a:lnTo>
                <a:lnTo>
                  <a:pt x="980258" y="1409700"/>
                </a:lnTo>
                <a:lnTo>
                  <a:pt x="980550" y="1397000"/>
                </a:lnTo>
                <a:lnTo>
                  <a:pt x="964717" y="1397000"/>
                </a:lnTo>
                <a:lnTo>
                  <a:pt x="919060" y="1384300"/>
                </a:lnTo>
                <a:lnTo>
                  <a:pt x="925664" y="1193800"/>
                </a:lnTo>
                <a:close/>
              </a:path>
              <a:path w="1010919" h="1917700">
                <a:moveTo>
                  <a:pt x="549008" y="1003300"/>
                </a:moveTo>
                <a:lnTo>
                  <a:pt x="517194" y="1003300"/>
                </a:lnTo>
                <a:lnTo>
                  <a:pt x="505815" y="1193800"/>
                </a:lnTo>
                <a:lnTo>
                  <a:pt x="971638" y="1193800"/>
                </a:lnTo>
                <a:lnTo>
                  <a:pt x="964717" y="1397000"/>
                </a:lnTo>
                <a:lnTo>
                  <a:pt x="980550" y="1397000"/>
                </a:lnTo>
                <a:lnTo>
                  <a:pt x="985503" y="1181100"/>
                </a:lnTo>
                <a:lnTo>
                  <a:pt x="546595" y="1181100"/>
                </a:lnTo>
                <a:lnTo>
                  <a:pt x="546595" y="1016000"/>
                </a:lnTo>
                <a:lnTo>
                  <a:pt x="549008" y="1003300"/>
                </a:lnTo>
                <a:close/>
              </a:path>
              <a:path w="1010919" h="1917700">
                <a:moveTo>
                  <a:pt x="390918" y="1003300"/>
                </a:moveTo>
                <a:lnTo>
                  <a:pt x="313321" y="1003300"/>
                </a:lnTo>
                <a:lnTo>
                  <a:pt x="362750" y="1016000"/>
                </a:lnTo>
                <a:lnTo>
                  <a:pt x="350989" y="1193800"/>
                </a:lnTo>
                <a:lnTo>
                  <a:pt x="308305" y="1206500"/>
                </a:lnTo>
                <a:lnTo>
                  <a:pt x="385902" y="1206500"/>
                </a:lnTo>
                <a:lnTo>
                  <a:pt x="385902" y="1028700"/>
                </a:lnTo>
                <a:lnTo>
                  <a:pt x="390918" y="1003300"/>
                </a:lnTo>
                <a:close/>
              </a:path>
              <a:path w="1010919" h="1917700">
                <a:moveTo>
                  <a:pt x="469023" y="1003300"/>
                </a:moveTo>
                <a:lnTo>
                  <a:pt x="440258" y="1003300"/>
                </a:lnTo>
                <a:lnTo>
                  <a:pt x="428523" y="1193800"/>
                </a:lnTo>
                <a:lnTo>
                  <a:pt x="385902" y="1206500"/>
                </a:lnTo>
                <a:lnTo>
                  <a:pt x="782955" y="1206500"/>
                </a:lnTo>
                <a:lnTo>
                  <a:pt x="783183" y="1193800"/>
                </a:lnTo>
                <a:lnTo>
                  <a:pt x="464134" y="1193800"/>
                </a:lnTo>
                <a:lnTo>
                  <a:pt x="464134" y="1028700"/>
                </a:lnTo>
                <a:lnTo>
                  <a:pt x="469023" y="1003300"/>
                </a:lnTo>
                <a:close/>
              </a:path>
              <a:path w="1010919" h="1917700">
                <a:moveTo>
                  <a:pt x="625652" y="990600"/>
                </a:moveTo>
                <a:lnTo>
                  <a:pt x="598995" y="990600"/>
                </a:lnTo>
                <a:lnTo>
                  <a:pt x="587794" y="1168400"/>
                </a:lnTo>
                <a:lnTo>
                  <a:pt x="546595" y="1181100"/>
                </a:lnTo>
                <a:lnTo>
                  <a:pt x="620826" y="1181100"/>
                </a:lnTo>
                <a:lnTo>
                  <a:pt x="620826" y="1016000"/>
                </a:lnTo>
                <a:lnTo>
                  <a:pt x="625652" y="990600"/>
                </a:lnTo>
                <a:close/>
              </a:path>
              <a:path w="1010919" h="1917700">
                <a:moveTo>
                  <a:pt x="701236" y="990600"/>
                </a:moveTo>
                <a:lnTo>
                  <a:pt x="673138" y="990600"/>
                </a:lnTo>
                <a:lnTo>
                  <a:pt x="661962" y="1168400"/>
                </a:lnTo>
                <a:lnTo>
                  <a:pt x="620826" y="1181100"/>
                </a:lnTo>
                <a:lnTo>
                  <a:pt x="985503" y="1181100"/>
                </a:lnTo>
                <a:lnTo>
                  <a:pt x="985795" y="1168400"/>
                </a:lnTo>
                <a:lnTo>
                  <a:pt x="698881" y="1168400"/>
                </a:lnTo>
                <a:lnTo>
                  <a:pt x="698881" y="1003300"/>
                </a:lnTo>
                <a:lnTo>
                  <a:pt x="701236" y="990600"/>
                </a:lnTo>
                <a:close/>
              </a:path>
              <a:path w="1010919" h="1917700">
                <a:moveTo>
                  <a:pt x="780249" y="977900"/>
                </a:moveTo>
                <a:lnTo>
                  <a:pt x="703592" y="977900"/>
                </a:lnTo>
                <a:lnTo>
                  <a:pt x="750049" y="990600"/>
                </a:lnTo>
                <a:lnTo>
                  <a:pt x="739190" y="1155700"/>
                </a:lnTo>
                <a:lnTo>
                  <a:pt x="698881" y="1168400"/>
                </a:lnTo>
                <a:lnTo>
                  <a:pt x="985795" y="1168400"/>
                </a:lnTo>
                <a:lnTo>
                  <a:pt x="986086" y="1155700"/>
                </a:lnTo>
                <a:lnTo>
                  <a:pt x="777925" y="1155700"/>
                </a:lnTo>
                <a:lnTo>
                  <a:pt x="777925" y="990600"/>
                </a:lnTo>
                <a:lnTo>
                  <a:pt x="780249" y="977900"/>
                </a:lnTo>
                <a:close/>
              </a:path>
              <a:path w="1010919" h="1917700">
                <a:moveTo>
                  <a:pt x="853719" y="965200"/>
                </a:moveTo>
                <a:lnTo>
                  <a:pt x="782574" y="965200"/>
                </a:lnTo>
                <a:lnTo>
                  <a:pt x="828459" y="977900"/>
                </a:lnTo>
                <a:lnTo>
                  <a:pt x="817778" y="1143000"/>
                </a:lnTo>
                <a:lnTo>
                  <a:pt x="777925" y="1155700"/>
                </a:lnTo>
                <a:lnTo>
                  <a:pt x="849083" y="1155700"/>
                </a:lnTo>
                <a:lnTo>
                  <a:pt x="849083" y="990600"/>
                </a:lnTo>
                <a:lnTo>
                  <a:pt x="853719" y="965200"/>
                </a:lnTo>
                <a:close/>
              </a:path>
              <a:path w="1010919" h="1917700">
                <a:moveTo>
                  <a:pt x="925334" y="965200"/>
                </a:moveTo>
                <a:lnTo>
                  <a:pt x="899528" y="965200"/>
                </a:lnTo>
                <a:lnTo>
                  <a:pt x="888860" y="1143000"/>
                </a:lnTo>
                <a:lnTo>
                  <a:pt x="849083" y="1155700"/>
                </a:lnTo>
                <a:lnTo>
                  <a:pt x="986086" y="1155700"/>
                </a:lnTo>
                <a:lnTo>
                  <a:pt x="986378" y="1143000"/>
                </a:lnTo>
                <a:lnTo>
                  <a:pt x="920813" y="1143000"/>
                </a:lnTo>
                <a:lnTo>
                  <a:pt x="920813" y="990600"/>
                </a:lnTo>
                <a:lnTo>
                  <a:pt x="925334" y="965200"/>
                </a:lnTo>
                <a:close/>
              </a:path>
              <a:path w="1010919" h="1917700">
                <a:moveTo>
                  <a:pt x="990457" y="965200"/>
                </a:moveTo>
                <a:lnTo>
                  <a:pt x="970076" y="965200"/>
                </a:lnTo>
                <a:lnTo>
                  <a:pt x="959738" y="1143000"/>
                </a:lnTo>
                <a:lnTo>
                  <a:pt x="986378" y="1143000"/>
                </a:lnTo>
                <a:lnTo>
                  <a:pt x="990457" y="965200"/>
                </a:lnTo>
                <a:close/>
              </a:path>
              <a:path w="1010919" h="1917700">
                <a:moveTo>
                  <a:pt x="313893" y="660400"/>
                </a:moveTo>
                <a:lnTo>
                  <a:pt x="279031" y="660400"/>
                </a:lnTo>
                <a:lnTo>
                  <a:pt x="271056" y="901700"/>
                </a:lnTo>
                <a:lnTo>
                  <a:pt x="991914" y="901700"/>
                </a:lnTo>
                <a:lnTo>
                  <a:pt x="992206" y="889000"/>
                </a:lnTo>
                <a:lnTo>
                  <a:pt x="356666" y="889000"/>
                </a:lnTo>
                <a:lnTo>
                  <a:pt x="306349" y="876300"/>
                </a:lnTo>
                <a:lnTo>
                  <a:pt x="313893" y="660400"/>
                </a:lnTo>
                <a:close/>
              </a:path>
              <a:path w="1010919" h="1917700">
                <a:moveTo>
                  <a:pt x="391477" y="660400"/>
                </a:moveTo>
                <a:lnTo>
                  <a:pt x="364515" y="660400"/>
                </a:lnTo>
                <a:lnTo>
                  <a:pt x="356666" y="889000"/>
                </a:lnTo>
                <a:lnTo>
                  <a:pt x="434187" y="889000"/>
                </a:lnTo>
                <a:lnTo>
                  <a:pt x="383959" y="876300"/>
                </a:lnTo>
                <a:lnTo>
                  <a:pt x="391477" y="660400"/>
                </a:lnTo>
                <a:close/>
              </a:path>
              <a:path w="1010919" h="1917700">
                <a:moveTo>
                  <a:pt x="469760" y="660400"/>
                </a:moveTo>
                <a:lnTo>
                  <a:pt x="442010" y="660400"/>
                </a:lnTo>
                <a:lnTo>
                  <a:pt x="434187" y="889000"/>
                </a:lnTo>
                <a:lnTo>
                  <a:pt x="511302" y="889000"/>
                </a:lnTo>
                <a:lnTo>
                  <a:pt x="462229" y="876300"/>
                </a:lnTo>
                <a:lnTo>
                  <a:pt x="469519" y="673100"/>
                </a:lnTo>
                <a:lnTo>
                  <a:pt x="469760" y="660400"/>
                </a:lnTo>
                <a:close/>
              </a:path>
              <a:path w="1010919" h="1917700">
                <a:moveTo>
                  <a:pt x="551891" y="660400"/>
                </a:moveTo>
                <a:lnTo>
                  <a:pt x="518909" y="660400"/>
                </a:lnTo>
                <a:lnTo>
                  <a:pt x="511302" y="889000"/>
                </a:lnTo>
                <a:lnTo>
                  <a:pt x="992206" y="889000"/>
                </a:lnTo>
                <a:lnTo>
                  <a:pt x="992497" y="876299"/>
                </a:lnTo>
                <a:lnTo>
                  <a:pt x="593204" y="876300"/>
                </a:lnTo>
                <a:lnTo>
                  <a:pt x="544715" y="863600"/>
                </a:lnTo>
                <a:lnTo>
                  <a:pt x="551891" y="660400"/>
                </a:lnTo>
                <a:close/>
              </a:path>
              <a:path w="1010919" h="1917700">
                <a:moveTo>
                  <a:pt x="626110" y="660400"/>
                </a:moveTo>
                <a:lnTo>
                  <a:pt x="600684" y="660400"/>
                </a:lnTo>
                <a:lnTo>
                  <a:pt x="593204" y="876300"/>
                </a:lnTo>
                <a:lnTo>
                  <a:pt x="667359" y="876300"/>
                </a:lnTo>
                <a:lnTo>
                  <a:pt x="618959" y="863600"/>
                </a:lnTo>
                <a:lnTo>
                  <a:pt x="626110" y="660400"/>
                </a:lnTo>
                <a:close/>
              </a:path>
              <a:path w="1010919" h="1917700">
                <a:moveTo>
                  <a:pt x="783183" y="647700"/>
                </a:moveTo>
                <a:lnTo>
                  <a:pt x="674827" y="647700"/>
                </a:lnTo>
                <a:lnTo>
                  <a:pt x="667359" y="876300"/>
                </a:lnTo>
                <a:lnTo>
                  <a:pt x="744423" y="876300"/>
                </a:lnTo>
                <a:lnTo>
                  <a:pt x="697064" y="863600"/>
                </a:lnTo>
                <a:lnTo>
                  <a:pt x="704011" y="660400"/>
                </a:lnTo>
                <a:lnTo>
                  <a:pt x="782955" y="660400"/>
                </a:lnTo>
                <a:lnTo>
                  <a:pt x="783183" y="647700"/>
                </a:lnTo>
                <a:close/>
              </a:path>
              <a:path w="1010919" h="1917700">
                <a:moveTo>
                  <a:pt x="782955" y="660400"/>
                </a:moveTo>
                <a:lnTo>
                  <a:pt x="751687" y="660400"/>
                </a:lnTo>
                <a:lnTo>
                  <a:pt x="744423" y="876300"/>
                </a:lnTo>
                <a:lnTo>
                  <a:pt x="992497" y="876299"/>
                </a:lnTo>
                <a:lnTo>
                  <a:pt x="992789" y="863600"/>
                </a:lnTo>
                <a:lnTo>
                  <a:pt x="822921" y="863600"/>
                </a:lnTo>
                <a:lnTo>
                  <a:pt x="776122" y="850900"/>
                </a:lnTo>
                <a:lnTo>
                  <a:pt x="782955" y="660400"/>
                </a:lnTo>
                <a:close/>
              </a:path>
              <a:path w="1010919" h="1917700">
                <a:moveTo>
                  <a:pt x="854341" y="647700"/>
                </a:moveTo>
                <a:lnTo>
                  <a:pt x="830072" y="647700"/>
                </a:lnTo>
                <a:lnTo>
                  <a:pt x="822921" y="863600"/>
                </a:lnTo>
                <a:lnTo>
                  <a:pt x="894003" y="863600"/>
                </a:lnTo>
                <a:lnTo>
                  <a:pt x="847280" y="850900"/>
                </a:lnTo>
                <a:lnTo>
                  <a:pt x="854100" y="660400"/>
                </a:lnTo>
                <a:lnTo>
                  <a:pt x="854341" y="647700"/>
                </a:lnTo>
                <a:close/>
              </a:path>
              <a:path w="1010919" h="1917700">
                <a:moveTo>
                  <a:pt x="997742" y="647700"/>
                </a:moveTo>
                <a:lnTo>
                  <a:pt x="901128" y="647700"/>
                </a:lnTo>
                <a:lnTo>
                  <a:pt x="894003" y="863600"/>
                </a:lnTo>
                <a:lnTo>
                  <a:pt x="964717" y="863600"/>
                </a:lnTo>
                <a:lnTo>
                  <a:pt x="919060" y="850900"/>
                </a:lnTo>
                <a:lnTo>
                  <a:pt x="925664" y="660400"/>
                </a:lnTo>
                <a:lnTo>
                  <a:pt x="997451" y="660399"/>
                </a:lnTo>
                <a:lnTo>
                  <a:pt x="997742" y="647700"/>
                </a:lnTo>
                <a:close/>
              </a:path>
              <a:path w="1010919" h="1917700">
                <a:moveTo>
                  <a:pt x="997451" y="660399"/>
                </a:moveTo>
                <a:lnTo>
                  <a:pt x="971638" y="660400"/>
                </a:lnTo>
                <a:lnTo>
                  <a:pt x="964717" y="863600"/>
                </a:lnTo>
                <a:lnTo>
                  <a:pt x="992789" y="863600"/>
                </a:lnTo>
                <a:lnTo>
                  <a:pt x="997451" y="660399"/>
                </a:lnTo>
                <a:close/>
              </a:path>
              <a:path w="1010919" h="1917700">
                <a:moveTo>
                  <a:pt x="310813" y="393700"/>
                </a:moveTo>
                <a:lnTo>
                  <a:pt x="277241" y="393700"/>
                </a:lnTo>
                <a:lnTo>
                  <a:pt x="265290" y="584200"/>
                </a:lnTo>
                <a:lnTo>
                  <a:pt x="222097" y="596900"/>
                </a:lnTo>
                <a:lnTo>
                  <a:pt x="464134" y="596900"/>
                </a:lnTo>
                <a:lnTo>
                  <a:pt x="464134" y="584200"/>
                </a:lnTo>
                <a:lnTo>
                  <a:pt x="308305" y="584200"/>
                </a:lnTo>
                <a:lnTo>
                  <a:pt x="308305" y="406400"/>
                </a:lnTo>
                <a:lnTo>
                  <a:pt x="310813" y="393700"/>
                </a:lnTo>
                <a:close/>
              </a:path>
              <a:path w="1010919" h="1917700">
                <a:moveTo>
                  <a:pt x="551421" y="393700"/>
                </a:moveTo>
                <a:lnTo>
                  <a:pt x="469023" y="393700"/>
                </a:lnTo>
                <a:lnTo>
                  <a:pt x="517194" y="406400"/>
                </a:lnTo>
                <a:lnTo>
                  <a:pt x="505815" y="584200"/>
                </a:lnTo>
                <a:lnTo>
                  <a:pt x="464134" y="596900"/>
                </a:lnTo>
                <a:lnTo>
                  <a:pt x="920813" y="596900"/>
                </a:lnTo>
                <a:lnTo>
                  <a:pt x="920813" y="584200"/>
                </a:lnTo>
                <a:lnTo>
                  <a:pt x="546595" y="584200"/>
                </a:lnTo>
                <a:lnTo>
                  <a:pt x="546595" y="419100"/>
                </a:lnTo>
                <a:lnTo>
                  <a:pt x="551421" y="393700"/>
                </a:lnTo>
                <a:close/>
              </a:path>
              <a:path w="1010919" h="1917700">
                <a:moveTo>
                  <a:pt x="1002988" y="419100"/>
                </a:moveTo>
                <a:lnTo>
                  <a:pt x="970076" y="419100"/>
                </a:lnTo>
                <a:lnTo>
                  <a:pt x="959738" y="584200"/>
                </a:lnTo>
                <a:lnTo>
                  <a:pt x="920813" y="596900"/>
                </a:lnTo>
                <a:lnTo>
                  <a:pt x="998908" y="596899"/>
                </a:lnTo>
                <a:lnTo>
                  <a:pt x="1002988" y="419100"/>
                </a:lnTo>
                <a:close/>
              </a:path>
              <a:path w="1010919" h="1917700">
                <a:moveTo>
                  <a:pt x="390918" y="381000"/>
                </a:moveTo>
                <a:lnTo>
                  <a:pt x="313321" y="381000"/>
                </a:lnTo>
                <a:lnTo>
                  <a:pt x="362750" y="393700"/>
                </a:lnTo>
                <a:lnTo>
                  <a:pt x="350989" y="571500"/>
                </a:lnTo>
                <a:lnTo>
                  <a:pt x="308305" y="584200"/>
                </a:lnTo>
                <a:lnTo>
                  <a:pt x="385902" y="584200"/>
                </a:lnTo>
                <a:lnTo>
                  <a:pt x="385902" y="406400"/>
                </a:lnTo>
                <a:lnTo>
                  <a:pt x="390918" y="381000"/>
                </a:lnTo>
                <a:close/>
              </a:path>
              <a:path w="1010919" h="1917700">
                <a:moveTo>
                  <a:pt x="1003862" y="381000"/>
                </a:moveTo>
                <a:lnTo>
                  <a:pt x="390918" y="381000"/>
                </a:lnTo>
                <a:lnTo>
                  <a:pt x="440258" y="393700"/>
                </a:lnTo>
                <a:lnTo>
                  <a:pt x="428523" y="571500"/>
                </a:lnTo>
                <a:lnTo>
                  <a:pt x="385902" y="584200"/>
                </a:lnTo>
                <a:lnTo>
                  <a:pt x="464134" y="584200"/>
                </a:lnTo>
                <a:lnTo>
                  <a:pt x="464134" y="419100"/>
                </a:lnTo>
                <a:lnTo>
                  <a:pt x="469023" y="393700"/>
                </a:lnTo>
                <a:lnTo>
                  <a:pt x="1003570" y="393699"/>
                </a:lnTo>
                <a:lnTo>
                  <a:pt x="1003862" y="381000"/>
                </a:lnTo>
                <a:close/>
              </a:path>
              <a:path w="1010919" h="1917700">
                <a:moveTo>
                  <a:pt x="625652" y="393700"/>
                </a:moveTo>
                <a:lnTo>
                  <a:pt x="598995" y="393700"/>
                </a:lnTo>
                <a:lnTo>
                  <a:pt x="587794" y="584200"/>
                </a:lnTo>
                <a:lnTo>
                  <a:pt x="620826" y="584200"/>
                </a:lnTo>
                <a:lnTo>
                  <a:pt x="620826" y="419100"/>
                </a:lnTo>
                <a:lnTo>
                  <a:pt x="625652" y="393700"/>
                </a:lnTo>
                <a:close/>
              </a:path>
              <a:path w="1010919" h="1917700">
                <a:moveTo>
                  <a:pt x="782574" y="393700"/>
                </a:moveTo>
                <a:lnTo>
                  <a:pt x="673138" y="393700"/>
                </a:lnTo>
                <a:lnTo>
                  <a:pt x="661962" y="584200"/>
                </a:lnTo>
                <a:lnTo>
                  <a:pt x="698881" y="584200"/>
                </a:lnTo>
                <a:lnTo>
                  <a:pt x="698881" y="431800"/>
                </a:lnTo>
                <a:lnTo>
                  <a:pt x="703592" y="406400"/>
                </a:lnTo>
                <a:lnTo>
                  <a:pt x="780249" y="406400"/>
                </a:lnTo>
                <a:lnTo>
                  <a:pt x="782574" y="393700"/>
                </a:lnTo>
                <a:close/>
              </a:path>
              <a:path w="1010919" h="1917700">
                <a:moveTo>
                  <a:pt x="780249" y="406400"/>
                </a:moveTo>
                <a:lnTo>
                  <a:pt x="750049" y="406400"/>
                </a:lnTo>
                <a:lnTo>
                  <a:pt x="739190" y="584200"/>
                </a:lnTo>
                <a:lnTo>
                  <a:pt x="777925" y="584200"/>
                </a:lnTo>
                <a:lnTo>
                  <a:pt x="777925" y="419100"/>
                </a:lnTo>
                <a:lnTo>
                  <a:pt x="780249" y="406400"/>
                </a:lnTo>
                <a:close/>
              </a:path>
              <a:path w="1010919" h="1917700">
                <a:moveTo>
                  <a:pt x="853719" y="393700"/>
                </a:moveTo>
                <a:lnTo>
                  <a:pt x="782574" y="393700"/>
                </a:lnTo>
                <a:lnTo>
                  <a:pt x="828459" y="406400"/>
                </a:lnTo>
                <a:lnTo>
                  <a:pt x="817778" y="571500"/>
                </a:lnTo>
                <a:lnTo>
                  <a:pt x="777925" y="584200"/>
                </a:lnTo>
                <a:lnTo>
                  <a:pt x="849083" y="584200"/>
                </a:lnTo>
                <a:lnTo>
                  <a:pt x="849083" y="419100"/>
                </a:lnTo>
                <a:lnTo>
                  <a:pt x="853719" y="393700"/>
                </a:lnTo>
                <a:close/>
              </a:path>
              <a:path w="1010919" h="1917700">
                <a:moveTo>
                  <a:pt x="1003570" y="393699"/>
                </a:moveTo>
                <a:lnTo>
                  <a:pt x="853719" y="393700"/>
                </a:lnTo>
                <a:lnTo>
                  <a:pt x="899528" y="406400"/>
                </a:lnTo>
                <a:lnTo>
                  <a:pt x="888860" y="571500"/>
                </a:lnTo>
                <a:lnTo>
                  <a:pt x="849083" y="584200"/>
                </a:lnTo>
                <a:lnTo>
                  <a:pt x="920813" y="584200"/>
                </a:lnTo>
                <a:lnTo>
                  <a:pt x="920813" y="431800"/>
                </a:lnTo>
                <a:lnTo>
                  <a:pt x="925334" y="419100"/>
                </a:lnTo>
                <a:lnTo>
                  <a:pt x="1002988" y="419100"/>
                </a:lnTo>
                <a:lnTo>
                  <a:pt x="1003570" y="393699"/>
                </a:lnTo>
                <a:close/>
              </a:path>
              <a:path w="1010919" h="1917700">
                <a:moveTo>
                  <a:pt x="1010273" y="101600"/>
                </a:moveTo>
                <a:lnTo>
                  <a:pt x="971638" y="101600"/>
                </a:lnTo>
                <a:lnTo>
                  <a:pt x="964717" y="304800"/>
                </a:lnTo>
                <a:lnTo>
                  <a:pt x="1005610" y="304800"/>
                </a:lnTo>
                <a:lnTo>
                  <a:pt x="1010273" y="101600"/>
                </a:lnTo>
                <a:close/>
              </a:path>
              <a:path w="1010919" h="1917700">
                <a:moveTo>
                  <a:pt x="783183" y="76200"/>
                </a:moveTo>
                <a:lnTo>
                  <a:pt x="751687" y="76200"/>
                </a:lnTo>
                <a:lnTo>
                  <a:pt x="744423" y="292100"/>
                </a:lnTo>
                <a:lnTo>
                  <a:pt x="822921" y="292100"/>
                </a:lnTo>
                <a:lnTo>
                  <a:pt x="776122" y="279400"/>
                </a:lnTo>
                <a:lnTo>
                  <a:pt x="782955" y="88900"/>
                </a:lnTo>
                <a:lnTo>
                  <a:pt x="783183" y="76200"/>
                </a:lnTo>
                <a:close/>
              </a:path>
              <a:path w="1010919" h="1917700">
                <a:moveTo>
                  <a:pt x="854341" y="76200"/>
                </a:moveTo>
                <a:lnTo>
                  <a:pt x="830072" y="76200"/>
                </a:lnTo>
                <a:lnTo>
                  <a:pt x="822921" y="292100"/>
                </a:lnTo>
                <a:lnTo>
                  <a:pt x="894003" y="292100"/>
                </a:lnTo>
                <a:lnTo>
                  <a:pt x="847280" y="279400"/>
                </a:lnTo>
                <a:lnTo>
                  <a:pt x="854100" y="88900"/>
                </a:lnTo>
                <a:lnTo>
                  <a:pt x="854341" y="76200"/>
                </a:lnTo>
                <a:close/>
              </a:path>
              <a:path w="1010919" h="1917700">
                <a:moveTo>
                  <a:pt x="901111" y="76710"/>
                </a:moveTo>
                <a:lnTo>
                  <a:pt x="894003" y="292100"/>
                </a:lnTo>
                <a:lnTo>
                  <a:pt x="919060" y="292100"/>
                </a:lnTo>
                <a:lnTo>
                  <a:pt x="925664" y="114300"/>
                </a:lnTo>
                <a:lnTo>
                  <a:pt x="925893" y="101600"/>
                </a:lnTo>
                <a:lnTo>
                  <a:pt x="1010273" y="101600"/>
                </a:lnTo>
                <a:lnTo>
                  <a:pt x="1010564" y="88900"/>
                </a:lnTo>
                <a:lnTo>
                  <a:pt x="901111" y="76710"/>
                </a:lnTo>
                <a:close/>
              </a:path>
              <a:path w="1010919" h="1917700">
                <a:moveTo>
                  <a:pt x="551891" y="63500"/>
                </a:moveTo>
                <a:lnTo>
                  <a:pt x="518909" y="63500"/>
                </a:lnTo>
                <a:lnTo>
                  <a:pt x="511302" y="279400"/>
                </a:lnTo>
                <a:lnTo>
                  <a:pt x="593204" y="279400"/>
                </a:lnTo>
                <a:lnTo>
                  <a:pt x="544715" y="266700"/>
                </a:lnTo>
                <a:lnTo>
                  <a:pt x="551891" y="63500"/>
                </a:lnTo>
                <a:close/>
              </a:path>
              <a:path w="1010919" h="1917700">
                <a:moveTo>
                  <a:pt x="626110" y="63500"/>
                </a:moveTo>
                <a:lnTo>
                  <a:pt x="600684" y="63500"/>
                </a:lnTo>
                <a:lnTo>
                  <a:pt x="593204" y="279400"/>
                </a:lnTo>
                <a:lnTo>
                  <a:pt x="667359" y="279400"/>
                </a:lnTo>
                <a:lnTo>
                  <a:pt x="618959" y="266700"/>
                </a:lnTo>
                <a:lnTo>
                  <a:pt x="626110" y="63500"/>
                </a:lnTo>
                <a:close/>
              </a:path>
              <a:path w="1010919" h="1917700">
                <a:moveTo>
                  <a:pt x="782483" y="63500"/>
                </a:moveTo>
                <a:lnTo>
                  <a:pt x="674827" y="63500"/>
                </a:lnTo>
                <a:lnTo>
                  <a:pt x="667359" y="279400"/>
                </a:lnTo>
                <a:lnTo>
                  <a:pt x="697064" y="279400"/>
                </a:lnTo>
                <a:lnTo>
                  <a:pt x="704011" y="88900"/>
                </a:lnTo>
                <a:lnTo>
                  <a:pt x="704240" y="76200"/>
                </a:lnTo>
                <a:lnTo>
                  <a:pt x="896523" y="76200"/>
                </a:lnTo>
                <a:lnTo>
                  <a:pt x="782483" y="63500"/>
                </a:lnTo>
                <a:close/>
              </a:path>
              <a:path w="1010919" h="1917700">
                <a:moveTo>
                  <a:pt x="313893" y="38100"/>
                </a:moveTo>
                <a:lnTo>
                  <a:pt x="279031" y="38100"/>
                </a:lnTo>
                <a:lnTo>
                  <a:pt x="271056" y="266700"/>
                </a:lnTo>
                <a:lnTo>
                  <a:pt x="356666" y="266700"/>
                </a:lnTo>
                <a:lnTo>
                  <a:pt x="306349" y="254000"/>
                </a:lnTo>
                <a:lnTo>
                  <a:pt x="313893" y="38100"/>
                </a:lnTo>
                <a:close/>
              </a:path>
              <a:path w="1010919" h="1917700">
                <a:moveTo>
                  <a:pt x="391477" y="38100"/>
                </a:moveTo>
                <a:lnTo>
                  <a:pt x="364515" y="38100"/>
                </a:lnTo>
                <a:lnTo>
                  <a:pt x="356666" y="266700"/>
                </a:lnTo>
                <a:lnTo>
                  <a:pt x="434187" y="266700"/>
                </a:lnTo>
                <a:lnTo>
                  <a:pt x="383959" y="254000"/>
                </a:lnTo>
                <a:lnTo>
                  <a:pt x="391477" y="38100"/>
                </a:lnTo>
                <a:close/>
              </a:path>
              <a:path w="1010919" h="1917700">
                <a:moveTo>
                  <a:pt x="554402" y="38100"/>
                </a:moveTo>
                <a:lnTo>
                  <a:pt x="442010" y="38100"/>
                </a:lnTo>
                <a:lnTo>
                  <a:pt x="434187" y="266700"/>
                </a:lnTo>
                <a:lnTo>
                  <a:pt x="462658" y="266700"/>
                </a:lnTo>
                <a:lnTo>
                  <a:pt x="469519" y="63500"/>
                </a:lnTo>
                <a:lnTo>
                  <a:pt x="782483" y="63500"/>
                </a:lnTo>
                <a:lnTo>
                  <a:pt x="554402" y="38100"/>
                </a:lnTo>
                <a:close/>
              </a:path>
              <a:path w="1010919" h="1917700">
                <a:moveTo>
                  <a:pt x="901128" y="76200"/>
                </a:moveTo>
                <a:lnTo>
                  <a:pt x="896523" y="76200"/>
                </a:lnTo>
                <a:lnTo>
                  <a:pt x="901111" y="76710"/>
                </a:lnTo>
                <a:lnTo>
                  <a:pt x="901128" y="76200"/>
                </a:lnTo>
                <a:close/>
              </a:path>
            </a:pathLst>
          </a:custGeom>
          <a:solidFill>
            <a:srgbClr val="72BA81"/>
          </a:solidFill>
        </p:spPr>
        <p:txBody>
          <a:bodyPr wrap="square" lIns="0" tIns="0" rIns="0" bIns="0" rtlCol="0"/>
          <a:lstStyle/>
          <a:p>
            <a:endParaRPr sz="2142"/>
          </a:p>
        </p:txBody>
      </p:sp>
      <p:sp>
        <p:nvSpPr>
          <p:cNvPr id="262" name="object 262"/>
          <p:cNvSpPr/>
          <p:nvPr/>
        </p:nvSpPr>
        <p:spPr>
          <a:xfrm>
            <a:off x="5" y="3270235"/>
            <a:ext cx="1173085" cy="2237873"/>
          </a:xfrm>
          <a:custGeom>
            <a:avLst/>
            <a:gdLst/>
            <a:ahLst/>
            <a:cxnLst/>
            <a:rect l="l" t="t" r="r" b="b"/>
            <a:pathLst>
              <a:path w="1024890" h="1955164">
                <a:moveTo>
                  <a:pt x="336663" y="13779"/>
                </a:moveTo>
                <a:lnTo>
                  <a:pt x="212280" y="13779"/>
                </a:lnTo>
                <a:lnTo>
                  <a:pt x="1010564" y="102476"/>
                </a:lnTo>
                <a:lnTo>
                  <a:pt x="973556" y="1715998"/>
                </a:lnTo>
                <a:lnTo>
                  <a:pt x="0" y="1940661"/>
                </a:lnTo>
                <a:lnTo>
                  <a:pt x="0" y="1954758"/>
                </a:lnTo>
                <a:lnTo>
                  <a:pt x="987044" y="1726984"/>
                </a:lnTo>
                <a:lnTo>
                  <a:pt x="1024585" y="90208"/>
                </a:lnTo>
                <a:lnTo>
                  <a:pt x="336663" y="13779"/>
                </a:lnTo>
                <a:close/>
              </a:path>
              <a:path w="1024890" h="1955164">
                <a:moveTo>
                  <a:pt x="212636" y="0"/>
                </a:moveTo>
                <a:lnTo>
                  <a:pt x="0" y="12687"/>
                </a:lnTo>
                <a:lnTo>
                  <a:pt x="0" y="26454"/>
                </a:lnTo>
                <a:lnTo>
                  <a:pt x="212280" y="13779"/>
                </a:lnTo>
                <a:lnTo>
                  <a:pt x="336663" y="13779"/>
                </a:lnTo>
                <a:lnTo>
                  <a:pt x="212636" y="0"/>
                </a:lnTo>
                <a:close/>
              </a:path>
            </a:pathLst>
          </a:custGeom>
          <a:solidFill>
            <a:srgbClr val="8EC696"/>
          </a:solidFill>
        </p:spPr>
        <p:txBody>
          <a:bodyPr wrap="square" lIns="0" tIns="0" rIns="0" bIns="0" rtlCol="0"/>
          <a:lstStyle/>
          <a:p>
            <a:endParaRPr sz="2142"/>
          </a:p>
        </p:txBody>
      </p:sp>
      <p:sp>
        <p:nvSpPr>
          <p:cNvPr id="263" name="object 263"/>
          <p:cNvSpPr/>
          <p:nvPr/>
        </p:nvSpPr>
        <p:spPr>
          <a:xfrm>
            <a:off x="1" y="3312927"/>
            <a:ext cx="1112137" cy="2105753"/>
          </a:xfrm>
          <a:prstGeom prst="rect">
            <a:avLst/>
          </a:prstGeom>
          <a:blipFill>
            <a:blip r:embed="rId88" cstate="print"/>
            <a:stretch>
              <a:fillRect/>
            </a:stretch>
          </a:blipFill>
        </p:spPr>
        <p:txBody>
          <a:bodyPr wrap="square" lIns="0" tIns="0" rIns="0" bIns="0" rtlCol="0"/>
          <a:lstStyle/>
          <a:p>
            <a:endParaRPr sz="2142"/>
          </a:p>
        </p:txBody>
      </p:sp>
      <p:sp>
        <p:nvSpPr>
          <p:cNvPr id="264" name="object 264"/>
          <p:cNvSpPr/>
          <p:nvPr/>
        </p:nvSpPr>
        <p:spPr>
          <a:xfrm>
            <a:off x="-3" y="6382032"/>
            <a:ext cx="1080778" cy="1104764"/>
          </a:xfrm>
          <a:custGeom>
            <a:avLst/>
            <a:gdLst/>
            <a:ahLst/>
            <a:cxnLst/>
            <a:rect l="l" t="t" r="r" b="b"/>
            <a:pathLst>
              <a:path w="944244" h="965200">
                <a:moveTo>
                  <a:pt x="462305" y="379387"/>
                </a:moveTo>
                <a:lnTo>
                  <a:pt x="0" y="598474"/>
                </a:lnTo>
                <a:lnTo>
                  <a:pt x="0" y="964857"/>
                </a:lnTo>
                <a:lnTo>
                  <a:pt x="34239" y="964857"/>
                </a:lnTo>
                <a:lnTo>
                  <a:pt x="26593" y="586181"/>
                </a:lnTo>
                <a:lnTo>
                  <a:pt x="118579" y="546760"/>
                </a:lnTo>
                <a:lnTo>
                  <a:pt x="136466" y="546760"/>
                </a:lnTo>
                <a:lnTo>
                  <a:pt x="136258" y="536219"/>
                </a:lnTo>
                <a:lnTo>
                  <a:pt x="226314" y="497573"/>
                </a:lnTo>
                <a:lnTo>
                  <a:pt x="246227" y="497573"/>
                </a:lnTo>
                <a:lnTo>
                  <a:pt x="246113" y="491693"/>
                </a:lnTo>
                <a:lnTo>
                  <a:pt x="333006" y="454329"/>
                </a:lnTo>
                <a:lnTo>
                  <a:pt x="349362" y="454329"/>
                </a:lnTo>
                <a:lnTo>
                  <a:pt x="349161" y="444741"/>
                </a:lnTo>
                <a:lnTo>
                  <a:pt x="434238" y="408101"/>
                </a:lnTo>
                <a:lnTo>
                  <a:pt x="462883" y="408101"/>
                </a:lnTo>
                <a:lnTo>
                  <a:pt x="462305" y="379387"/>
                </a:lnTo>
                <a:close/>
              </a:path>
              <a:path w="944244" h="965200">
                <a:moveTo>
                  <a:pt x="136466" y="546760"/>
                </a:moveTo>
                <a:lnTo>
                  <a:pt x="118579" y="546760"/>
                </a:lnTo>
                <a:lnTo>
                  <a:pt x="122453" y="922718"/>
                </a:lnTo>
                <a:lnTo>
                  <a:pt x="45846" y="964857"/>
                </a:lnTo>
                <a:lnTo>
                  <a:pt x="77127" y="964857"/>
                </a:lnTo>
                <a:lnTo>
                  <a:pt x="169800" y="912571"/>
                </a:lnTo>
                <a:lnTo>
                  <a:pt x="143852" y="912571"/>
                </a:lnTo>
                <a:lnTo>
                  <a:pt x="136466" y="546760"/>
                </a:lnTo>
                <a:close/>
              </a:path>
              <a:path w="944244" h="965200">
                <a:moveTo>
                  <a:pt x="943622" y="496201"/>
                </a:moveTo>
                <a:lnTo>
                  <a:pt x="937691" y="516966"/>
                </a:lnTo>
                <a:lnTo>
                  <a:pt x="156184" y="964857"/>
                </a:lnTo>
                <a:lnTo>
                  <a:pt x="349250" y="964857"/>
                </a:lnTo>
                <a:lnTo>
                  <a:pt x="943622" y="609142"/>
                </a:lnTo>
                <a:lnTo>
                  <a:pt x="943622" y="496201"/>
                </a:lnTo>
                <a:close/>
              </a:path>
              <a:path w="944244" h="965200">
                <a:moveTo>
                  <a:pt x="246227" y="497573"/>
                </a:moveTo>
                <a:lnTo>
                  <a:pt x="226314" y="497573"/>
                </a:lnTo>
                <a:lnTo>
                  <a:pt x="230098" y="865060"/>
                </a:lnTo>
                <a:lnTo>
                  <a:pt x="143852" y="912571"/>
                </a:lnTo>
                <a:lnTo>
                  <a:pt x="169800" y="912571"/>
                </a:lnTo>
                <a:lnTo>
                  <a:pt x="273863" y="853859"/>
                </a:lnTo>
                <a:lnTo>
                  <a:pt x="253403" y="853859"/>
                </a:lnTo>
                <a:lnTo>
                  <a:pt x="246227" y="497573"/>
                </a:lnTo>
                <a:close/>
              </a:path>
              <a:path w="944244" h="965200">
                <a:moveTo>
                  <a:pt x="349362" y="454329"/>
                </a:moveTo>
                <a:lnTo>
                  <a:pt x="333006" y="454329"/>
                </a:lnTo>
                <a:lnTo>
                  <a:pt x="336638" y="807923"/>
                </a:lnTo>
                <a:lnTo>
                  <a:pt x="253403" y="853859"/>
                </a:lnTo>
                <a:lnTo>
                  <a:pt x="273863" y="853859"/>
                </a:lnTo>
                <a:lnTo>
                  <a:pt x="371466" y="798791"/>
                </a:lnTo>
                <a:lnTo>
                  <a:pt x="356285" y="798791"/>
                </a:lnTo>
                <a:lnTo>
                  <a:pt x="349362" y="454329"/>
                </a:lnTo>
                <a:close/>
              </a:path>
              <a:path w="944244" h="965200">
                <a:moveTo>
                  <a:pt x="462883" y="408101"/>
                </a:moveTo>
                <a:lnTo>
                  <a:pt x="434238" y="408101"/>
                </a:lnTo>
                <a:lnTo>
                  <a:pt x="437794" y="753745"/>
                </a:lnTo>
                <a:lnTo>
                  <a:pt x="356285" y="798791"/>
                </a:lnTo>
                <a:lnTo>
                  <a:pt x="371466" y="798791"/>
                </a:lnTo>
                <a:lnTo>
                  <a:pt x="491849" y="730872"/>
                </a:lnTo>
                <a:lnTo>
                  <a:pt x="469366" y="730872"/>
                </a:lnTo>
                <a:lnTo>
                  <a:pt x="462883" y="408101"/>
                </a:lnTo>
                <a:close/>
              </a:path>
              <a:path w="944244" h="965200">
                <a:moveTo>
                  <a:pt x="562510" y="342709"/>
                </a:moveTo>
                <a:lnTo>
                  <a:pt x="546862" y="342709"/>
                </a:lnTo>
                <a:lnTo>
                  <a:pt x="550379" y="686066"/>
                </a:lnTo>
                <a:lnTo>
                  <a:pt x="469366" y="730872"/>
                </a:lnTo>
                <a:lnTo>
                  <a:pt x="491849" y="730872"/>
                </a:lnTo>
                <a:lnTo>
                  <a:pt x="586615" y="677405"/>
                </a:lnTo>
                <a:lnTo>
                  <a:pt x="569226" y="677405"/>
                </a:lnTo>
                <a:lnTo>
                  <a:pt x="562510" y="342709"/>
                </a:lnTo>
                <a:close/>
              </a:path>
              <a:path w="944244" h="965200">
                <a:moveTo>
                  <a:pt x="662627" y="297840"/>
                </a:moveTo>
                <a:lnTo>
                  <a:pt x="645134" y="297840"/>
                </a:lnTo>
                <a:lnTo>
                  <a:pt x="648563" y="633476"/>
                </a:lnTo>
                <a:lnTo>
                  <a:pt x="569226" y="677405"/>
                </a:lnTo>
                <a:lnTo>
                  <a:pt x="586615" y="677405"/>
                </a:lnTo>
                <a:lnTo>
                  <a:pt x="681517" y="623862"/>
                </a:lnTo>
                <a:lnTo>
                  <a:pt x="669150" y="623862"/>
                </a:lnTo>
                <a:lnTo>
                  <a:pt x="662627" y="297840"/>
                </a:lnTo>
                <a:close/>
              </a:path>
              <a:path w="944244" h="965200">
                <a:moveTo>
                  <a:pt x="756701" y="258394"/>
                </a:moveTo>
                <a:lnTo>
                  <a:pt x="742442" y="258394"/>
                </a:lnTo>
                <a:lnTo>
                  <a:pt x="745744" y="581355"/>
                </a:lnTo>
                <a:lnTo>
                  <a:pt x="669150" y="623862"/>
                </a:lnTo>
                <a:lnTo>
                  <a:pt x="681517" y="623862"/>
                </a:lnTo>
                <a:lnTo>
                  <a:pt x="770544" y="573633"/>
                </a:lnTo>
                <a:lnTo>
                  <a:pt x="763003" y="573633"/>
                </a:lnTo>
                <a:lnTo>
                  <a:pt x="756701" y="258394"/>
                </a:lnTo>
                <a:close/>
              </a:path>
              <a:path w="944244" h="965200">
                <a:moveTo>
                  <a:pt x="857612" y="216230"/>
                </a:moveTo>
                <a:lnTo>
                  <a:pt x="834783" y="216230"/>
                </a:lnTo>
                <a:lnTo>
                  <a:pt x="838009" y="531939"/>
                </a:lnTo>
                <a:lnTo>
                  <a:pt x="763003" y="573633"/>
                </a:lnTo>
                <a:lnTo>
                  <a:pt x="770544" y="573633"/>
                </a:lnTo>
                <a:lnTo>
                  <a:pt x="881607" y="510971"/>
                </a:lnTo>
                <a:lnTo>
                  <a:pt x="863485" y="510971"/>
                </a:lnTo>
                <a:lnTo>
                  <a:pt x="857612" y="216230"/>
                </a:lnTo>
                <a:close/>
              </a:path>
              <a:path w="944244" h="965200">
                <a:moveTo>
                  <a:pt x="863612" y="0"/>
                </a:moveTo>
                <a:lnTo>
                  <a:pt x="940739" y="13093"/>
                </a:lnTo>
                <a:lnTo>
                  <a:pt x="897813" y="37630"/>
                </a:lnTo>
                <a:lnTo>
                  <a:pt x="0" y="486524"/>
                </a:lnTo>
                <a:lnTo>
                  <a:pt x="0" y="553808"/>
                </a:lnTo>
                <a:lnTo>
                  <a:pt x="933310" y="120497"/>
                </a:lnTo>
                <a:lnTo>
                  <a:pt x="943622" y="120497"/>
                </a:lnTo>
                <a:lnTo>
                  <a:pt x="943622" y="11429"/>
                </a:lnTo>
                <a:lnTo>
                  <a:pt x="863612" y="0"/>
                </a:lnTo>
                <a:close/>
              </a:path>
              <a:path w="944244" h="965200">
                <a:moveTo>
                  <a:pt x="943622" y="173253"/>
                </a:moveTo>
                <a:lnTo>
                  <a:pt x="931621" y="173253"/>
                </a:lnTo>
                <a:lnTo>
                  <a:pt x="934643" y="471258"/>
                </a:lnTo>
                <a:lnTo>
                  <a:pt x="863485" y="510971"/>
                </a:lnTo>
                <a:lnTo>
                  <a:pt x="881607" y="510971"/>
                </a:lnTo>
                <a:lnTo>
                  <a:pt x="943622" y="475983"/>
                </a:lnTo>
                <a:lnTo>
                  <a:pt x="943622" y="173253"/>
                </a:lnTo>
                <a:close/>
              </a:path>
              <a:path w="944244" h="965200">
                <a:moveTo>
                  <a:pt x="943622" y="120497"/>
                </a:moveTo>
                <a:lnTo>
                  <a:pt x="933310" y="120497"/>
                </a:lnTo>
                <a:lnTo>
                  <a:pt x="926846" y="159232"/>
                </a:lnTo>
                <a:lnTo>
                  <a:pt x="468045" y="376669"/>
                </a:lnTo>
                <a:lnTo>
                  <a:pt x="546862" y="342709"/>
                </a:lnTo>
                <a:lnTo>
                  <a:pt x="562510" y="342709"/>
                </a:lnTo>
                <a:lnTo>
                  <a:pt x="562330" y="333565"/>
                </a:lnTo>
                <a:lnTo>
                  <a:pt x="645134" y="297840"/>
                </a:lnTo>
                <a:lnTo>
                  <a:pt x="662627" y="297840"/>
                </a:lnTo>
                <a:lnTo>
                  <a:pt x="662533" y="292963"/>
                </a:lnTo>
                <a:lnTo>
                  <a:pt x="742442" y="258394"/>
                </a:lnTo>
                <a:lnTo>
                  <a:pt x="756701" y="258394"/>
                </a:lnTo>
                <a:lnTo>
                  <a:pt x="756539" y="250126"/>
                </a:lnTo>
                <a:lnTo>
                  <a:pt x="834783" y="216230"/>
                </a:lnTo>
                <a:lnTo>
                  <a:pt x="857612" y="216230"/>
                </a:lnTo>
                <a:lnTo>
                  <a:pt x="857402" y="205536"/>
                </a:lnTo>
                <a:lnTo>
                  <a:pt x="931621" y="173253"/>
                </a:lnTo>
                <a:lnTo>
                  <a:pt x="943622" y="173253"/>
                </a:lnTo>
                <a:lnTo>
                  <a:pt x="943622" y="120497"/>
                </a:lnTo>
                <a:close/>
              </a:path>
              <a:path w="944244" h="965200">
                <a:moveTo>
                  <a:pt x="627951" y="23241"/>
                </a:moveTo>
                <a:lnTo>
                  <a:pt x="0" y="335699"/>
                </a:lnTo>
                <a:lnTo>
                  <a:pt x="0" y="338772"/>
                </a:lnTo>
                <a:lnTo>
                  <a:pt x="627951" y="23241"/>
                </a:lnTo>
                <a:close/>
              </a:path>
            </a:pathLst>
          </a:custGeom>
          <a:solidFill>
            <a:srgbClr val="72BA81"/>
          </a:solidFill>
        </p:spPr>
        <p:txBody>
          <a:bodyPr wrap="square" lIns="0" tIns="0" rIns="0" bIns="0" rtlCol="0"/>
          <a:lstStyle/>
          <a:p>
            <a:endParaRPr sz="2142"/>
          </a:p>
        </p:txBody>
      </p:sp>
      <p:sp>
        <p:nvSpPr>
          <p:cNvPr id="265" name="object 265"/>
          <p:cNvSpPr/>
          <p:nvPr/>
        </p:nvSpPr>
        <p:spPr>
          <a:xfrm>
            <a:off x="-3" y="6341773"/>
            <a:ext cx="1096042" cy="1144739"/>
          </a:xfrm>
          <a:custGeom>
            <a:avLst/>
            <a:gdLst/>
            <a:ahLst/>
            <a:cxnLst/>
            <a:rect l="l" t="t" r="r" b="b"/>
            <a:pathLst>
              <a:path w="957580" h="1000125">
                <a:moveTo>
                  <a:pt x="957351" y="507276"/>
                </a:moveTo>
                <a:lnTo>
                  <a:pt x="950506" y="507276"/>
                </a:lnTo>
                <a:lnTo>
                  <a:pt x="943622" y="531368"/>
                </a:lnTo>
                <a:lnTo>
                  <a:pt x="943622" y="644321"/>
                </a:lnTo>
                <a:lnTo>
                  <a:pt x="349250" y="1000036"/>
                </a:lnTo>
                <a:lnTo>
                  <a:pt x="375996" y="1000036"/>
                </a:lnTo>
                <a:lnTo>
                  <a:pt x="957351" y="652106"/>
                </a:lnTo>
                <a:lnTo>
                  <a:pt x="957351" y="507276"/>
                </a:lnTo>
                <a:close/>
              </a:path>
              <a:path w="957580" h="1000125">
                <a:moveTo>
                  <a:pt x="792467" y="11137"/>
                </a:moveTo>
                <a:lnTo>
                  <a:pt x="722045" y="11137"/>
                </a:lnTo>
                <a:lnTo>
                  <a:pt x="863612" y="35179"/>
                </a:lnTo>
                <a:lnTo>
                  <a:pt x="943622" y="46609"/>
                </a:lnTo>
                <a:lnTo>
                  <a:pt x="943622" y="511162"/>
                </a:lnTo>
                <a:lnTo>
                  <a:pt x="950506" y="507276"/>
                </a:lnTo>
                <a:lnTo>
                  <a:pt x="957351" y="507276"/>
                </a:lnTo>
                <a:lnTo>
                  <a:pt x="957351" y="34696"/>
                </a:lnTo>
                <a:lnTo>
                  <a:pt x="792467" y="11137"/>
                </a:lnTo>
                <a:close/>
              </a:path>
              <a:path w="957580" h="1000125">
                <a:moveTo>
                  <a:pt x="714514" y="0"/>
                </a:moveTo>
                <a:lnTo>
                  <a:pt x="0" y="355536"/>
                </a:lnTo>
                <a:lnTo>
                  <a:pt x="0" y="370878"/>
                </a:lnTo>
                <a:lnTo>
                  <a:pt x="722045" y="11137"/>
                </a:lnTo>
                <a:lnTo>
                  <a:pt x="792467" y="11137"/>
                </a:lnTo>
                <a:lnTo>
                  <a:pt x="714514" y="0"/>
                </a:lnTo>
                <a:close/>
              </a:path>
            </a:pathLst>
          </a:custGeom>
          <a:solidFill>
            <a:srgbClr val="8EC696"/>
          </a:solidFill>
        </p:spPr>
        <p:txBody>
          <a:bodyPr wrap="square" lIns="0" tIns="0" rIns="0" bIns="0" rtlCol="0"/>
          <a:lstStyle/>
          <a:p>
            <a:endParaRPr sz="2142"/>
          </a:p>
        </p:txBody>
      </p:sp>
      <p:sp>
        <p:nvSpPr>
          <p:cNvPr id="266" name="object 266"/>
          <p:cNvSpPr/>
          <p:nvPr/>
        </p:nvSpPr>
        <p:spPr>
          <a:xfrm>
            <a:off x="6" y="6370878"/>
            <a:ext cx="1031356" cy="550928"/>
          </a:xfrm>
          <a:custGeom>
            <a:avLst/>
            <a:gdLst/>
            <a:ahLst/>
            <a:cxnLst/>
            <a:rect l="l" t="t" r="r" b="b"/>
            <a:pathLst>
              <a:path w="901065" h="481329">
                <a:moveTo>
                  <a:pt x="724179" y="0"/>
                </a:moveTo>
                <a:lnTo>
                  <a:pt x="0" y="363893"/>
                </a:lnTo>
                <a:lnTo>
                  <a:pt x="0" y="480923"/>
                </a:lnTo>
                <a:lnTo>
                  <a:pt x="891324" y="35255"/>
                </a:lnTo>
                <a:lnTo>
                  <a:pt x="900595" y="29959"/>
                </a:lnTo>
                <a:lnTo>
                  <a:pt x="724179" y="0"/>
                </a:lnTo>
                <a:close/>
              </a:path>
            </a:pathLst>
          </a:custGeom>
          <a:solidFill>
            <a:srgbClr val="72BA81"/>
          </a:solidFill>
        </p:spPr>
        <p:txBody>
          <a:bodyPr wrap="square" lIns="0" tIns="0" rIns="0" bIns="0" rtlCol="0"/>
          <a:lstStyle/>
          <a:p>
            <a:endParaRPr sz="2142"/>
          </a:p>
        </p:txBody>
      </p:sp>
      <p:sp>
        <p:nvSpPr>
          <p:cNvPr id="267" name="object 267"/>
          <p:cNvSpPr/>
          <p:nvPr/>
        </p:nvSpPr>
        <p:spPr>
          <a:xfrm>
            <a:off x="-6" y="6354515"/>
            <a:ext cx="1077144" cy="585089"/>
          </a:xfrm>
          <a:custGeom>
            <a:avLst/>
            <a:gdLst/>
            <a:ahLst/>
            <a:cxnLst/>
            <a:rect l="l" t="t" r="r" b="b"/>
            <a:pathLst>
              <a:path w="941069" h="511175">
                <a:moveTo>
                  <a:pt x="806262" y="14300"/>
                </a:moveTo>
                <a:lnTo>
                  <a:pt x="724192" y="14300"/>
                </a:lnTo>
                <a:lnTo>
                  <a:pt x="900595" y="44259"/>
                </a:lnTo>
                <a:lnTo>
                  <a:pt x="891336" y="49542"/>
                </a:lnTo>
                <a:lnTo>
                  <a:pt x="0" y="495211"/>
                </a:lnTo>
                <a:lnTo>
                  <a:pt x="0" y="510565"/>
                </a:lnTo>
                <a:lnTo>
                  <a:pt x="897813" y="61671"/>
                </a:lnTo>
                <a:lnTo>
                  <a:pt x="940739" y="37134"/>
                </a:lnTo>
                <a:lnTo>
                  <a:pt x="806262" y="14300"/>
                </a:lnTo>
                <a:close/>
              </a:path>
              <a:path w="941069" h="511175">
                <a:moveTo>
                  <a:pt x="722045" y="0"/>
                </a:moveTo>
                <a:lnTo>
                  <a:pt x="0" y="362813"/>
                </a:lnTo>
                <a:lnTo>
                  <a:pt x="0" y="378193"/>
                </a:lnTo>
                <a:lnTo>
                  <a:pt x="724192" y="14300"/>
                </a:lnTo>
                <a:lnTo>
                  <a:pt x="806262" y="14300"/>
                </a:lnTo>
                <a:lnTo>
                  <a:pt x="722045" y="0"/>
                </a:lnTo>
                <a:close/>
              </a:path>
            </a:pathLst>
          </a:custGeom>
          <a:solidFill>
            <a:srgbClr val="8EC696"/>
          </a:solidFill>
        </p:spPr>
        <p:txBody>
          <a:bodyPr wrap="square" lIns="0" tIns="0" rIns="0" bIns="0" rtlCol="0"/>
          <a:lstStyle/>
          <a:p>
            <a:endParaRPr sz="2142"/>
          </a:p>
        </p:txBody>
      </p:sp>
      <p:sp>
        <p:nvSpPr>
          <p:cNvPr id="268" name="object 268"/>
          <p:cNvSpPr/>
          <p:nvPr/>
        </p:nvSpPr>
        <p:spPr>
          <a:xfrm>
            <a:off x="-1" y="6546758"/>
            <a:ext cx="1048071" cy="502958"/>
          </a:xfrm>
          <a:custGeom>
            <a:avLst/>
            <a:gdLst/>
            <a:ahLst/>
            <a:cxnLst/>
            <a:rect l="l" t="t" r="r" b="b"/>
            <a:pathLst>
              <a:path w="915669" h="439420">
                <a:moveTo>
                  <a:pt x="915479" y="0"/>
                </a:moveTo>
                <a:lnTo>
                  <a:pt x="0" y="425043"/>
                </a:lnTo>
                <a:lnTo>
                  <a:pt x="0" y="439356"/>
                </a:lnTo>
                <a:lnTo>
                  <a:pt x="914476" y="5981"/>
                </a:lnTo>
                <a:lnTo>
                  <a:pt x="915479" y="0"/>
                </a:lnTo>
                <a:close/>
              </a:path>
            </a:pathLst>
          </a:custGeom>
          <a:solidFill>
            <a:srgbClr val="72BA81"/>
          </a:solidFill>
        </p:spPr>
        <p:txBody>
          <a:bodyPr wrap="square" lIns="0" tIns="0" rIns="0" bIns="0" rtlCol="0"/>
          <a:lstStyle/>
          <a:p>
            <a:endParaRPr sz="2142"/>
          </a:p>
        </p:txBody>
      </p:sp>
      <p:sp>
        <p:nvSpPr>
          <p:cNvPr id="269" name="object 269"/>
          <p:cNvSpPr/>
          <p:nvPr/>
        </p:nvSpPr>
        <p:spPr>
          <a:xfrm>
            <a:off x="7" y="6519952"/>
            <a:ext cx="1068423" cy="547294"/>
          </a:xfrm>
          <a:custGeom>
            <a:avLst/>
            <a:gdLst/>
            <a:ahLst/>
            <a:cxnLst/>
            <a:rect l="l" t="t" r="r" b="b"/>
            <a:pathLst>
              <a:path w="933450" h="478154">
                <a:moveTo>
                  <a:pt x="929398" y="23418"/>
                </a:moveTo>
                <a:lnTo>
                  <a:pt x="915466" y="23418"/>
                </a:lnTo>
                <a:lnTo>
                  <a:pt x="914476" y="29400"/>
                </a:lnTo>
                <a:lnTo>
                  <a:pt x="0" y="462775"/>
                </a:lnTo>
                <a:lnTo>
                  <a:pt x="0" y="477977"/>
                </a:lnTo>
                <a:lnTo>
                  <a:pt x="462292" y="258889"/>
                </a:lnTo>
                <a:lnTo>
                  <a:pt x="462292" y="258648"/>
                </a:lnTo>
                <a:lnTo>
                  <a:pt x="468033" y="256171"/>
                </a:lnTo>
                <a:lnTo>
                  <a:pt x="926845" y="38747"/>
                </a:lnTo>
                <a:lnTo>
                  <a:pt x="929398" y="23418"/>
                </a:lnTo>
                <a:close/>
              </a:path>
              <a:path w="933450" h="478154">
                <a:moveTo>
                  <a:pt x="933297" y="0"/>
                </a:moveTo>
                <a:lnTo>
                  <a:pt x="0" y="433324"/>
                </a:lnTo>
                <a:lnTo>
                  <a:pt x="0" y="448462"/>
                </a:lnTo>
                <a:lnTo>
                  <a:pt x="915466" y="23418"/>
                </a:lnTo>
                <a:lnTo>
                  <a:pt x="929398" y="23418"/>
                </a:lnTo>
                <a:lnTo>
                  <a:pt x="933297" y="0"/>
                </a:lnTo>
                <a:close/>
              </a:path>
            </a:pathLst>
          </a:custGeom>
          <a:solidFill>
            <a:srgbClr val="8EC696"/>
          </a:solidFill>
        </p:spPr>
        <p:txBody>
          <a:bodyPr wrap="square" lIns="0" tIns="0" rIns="0" bIns="0" rtlCol="0"/>
          <a:lstStyle/>
          <a:p>
            <a:endParaRPr sz="2142"/>
          </a:p>
        </p:txBody>
      </p:sp>
      <p:sp>
        <p:nvSpPr>
          <p:cNvPr id="270" name="object 270"/>
          <p:cNvSpPr/>
          <p:nvPr/>
        </p:nvSpPr>
        <p:spPr>
          <a:xfrm>
            <a:off x="120270" y="6954916"/>
            <a:ext cx="942683" cy="532031"/>
          </a:xfrm>
          <a:custGeom>
            <a:avLst/>
            <a:gdLst/>
            <a:ahLst/>
            <a:cxnLst/>
            <a:rect l="l" t="t" r="r" b="b"/>
            <a:pathLst>
              <a:path w="823594" h="464820">
                <a:moveTo>
                  <a:pt x="823023" y="0"/>
                </a:moveTo>
                <a:lnTo>
                  <a:pt x="0" y="464350"/>
                </a:lnTo>
                <a:lnTo>
                  <a:pt x="23495" y="464350"/>
                </a:lnTo>
                <a:lnTo>
                  <a:pt x="820928" y="7315"/>
                </a:lnTo>
                <a:lnTo>
                  <a:pt x="823023" y="0"/>
                </a:lnTo>
                <a:close/>
              </a:path>
            </a:pathLst>
          </a:custGeom>
          <a:solidFill>
            <a:srgbClr val="72BA81"/>
          </a:solidFill>
        </p:spPr>
        <p:txBody>
          <a:bodyPr wrap="square" lIns="0" tIns="0" rIns="0" bIns="0" rtlCol="0"/>
          <a:lstStyle/>
          <a:p>
            <a:endParaRPr sz="2142"/>
          </a:p>
        </p:txBody>
      </p:sp>
      <p:sp>
        <p:nvSpPr>
          <p:cNvPr id="271" name="object 271"/>
          <p:cNvSpPr/>
          <p:nvPr/>
        </p:nvSpPr>
        <p:spPr>
          <a:xfrm>
            <a:off x="88273" y="6922399"/>
            <a:ext cx="1000102" cy="564010"/>
          </a:xfrm>
          <a:custGeom>
            <a:avLst/>
            <a:gdLst/>
            <a:ahLst/>
            <a:cxnLst/>
            <a:rect l="l" t="t" r="r" b="b"/>
            <a:pathLst>
              <a:path w="873760" h="492760">
                <a:moveTo>
                  <a:pt x="873379" y="0"/>
                </a:moveTo>
                <a:lnTo>
                  <a:pt x="0" y="492759"/>
                </a:lnTo>
                <a:lnTo>
                  <a:pt x="27952" y="492759"/>
                </a:lnTo>
                <a:lnTo>
                  <a:pt x="850976" y="28409"/>
                </a:lnTo>
                <a:lnTo>
                  <a:pt x="865265" y="28409"/>
                </a:lnTo>
                <a:lnTo>
                  <a:pt x="873379" y="0"/>
                </a:lnTo>
                <a:close/>
              </a:path>
              <a:path w="873760" h="492760">
                <a:moveTo>
                  <a:pt x="865265" y="28409"/>
                </a:moveTo>
                <a:lnTo>
                  <a:pt x="850976" y="28409"/>
                </a:lnTo>
                <a:lnTo>
                  <a:pt x="848893" y="35725"/>
                </a:lnTo>
                <a:lnTo>
                  <a:pt x="51447" y="492759"/>
                </a:lnTo>
                <a:lnTo>
                  <a:pt x="79070" y="492759"/>
                </a:lnTo>
                <a:lnTo>
                  <a:pt x="860564" y="44869"/>
                </a:lnTo>
                <a:lnTo>
                  <a:pt x="865265" y="28409"/>
                </a:lnTo>
                <a:close/>
              </a:path>
            </a:pathLst>
          </a:custGeom>
          <a:solidFill>
            <a:srgbClr val="8EC696"/>
          </a:solidFill>
        </p:spPr>
        <p:txBody>
          <a:bodyPr wrap="square" lIns="0" tIns="0" rIns="0" bIns="0" rtlCol="0"/>
          <a:lstStyle/>
          <a:p>
            <a:endParaRPr sz="2142"/>
          </a:p>
        </p:txBody>
      </p:sp>
      <p:sp>
        <p:nvSpPr>
          <p:cNvPr id="272" name="object 272"/>
          <p:cNvSpPr/>
          <p:nvPr/>
        </p:nvSpPr>
        <p:spPr>
          <a:xfrm>
            <a:off x="46362" y="7031585"/>
            <a:ext cx="78496" cy="436091"/>
          </a:xfrm>
          <a:custGeom>
            <a:avLst/>
            <a:gdLst/>
            <a:ahLst/>
            <a:cxnLst/>
            <a:rect l="l" t="t" r="r" b="b"/>
            <a:pathLst>
              <a:path w="68580" h="381000">
                <a:moveTo>
                  <a:pt x="64554" y="0"/>
                </a:moveTo>
                <a:lnTo>
                  <a:pt x="0" y="27673"/>
                </a:lnTo>
                <a:lnTo>
                  <a:pt x="7137" y="380707"/>
                </a:lnTo>
                <a:lnTo>
                  <a:pt x="68135" y="347154"/>
                </a:lnTo>
                <a:lnTo>
                  <a:pt x="64554" y="0"/>
                </a:lnTo>
                <a:close/>
              </a:path>
            </a:pathLst>
          </a:custGeom>
          <a:solidFill>
            <a:srgbClr val="72BA81"/>
          </a:solidFill>
        </p:spPr>
        <p:txBody>
          <a:bodyPr wrap="square" lIns="0" tIns="0" rIns="0" bIns="0" rtlCol="0"/>
          <a:lstStyle/>
          <a:p>
            <a:endParaRPr sz="2142"/>
          </a:p>
        </p:txBody>
      </p:sp>
      <p:sp>
        <p:nvSpPr>
          <p:cNvPr id="273" name="object 273"/>
          <p:cNvSpPr/>
          <p:nvPr/>
        </p:nvSpPr>
        <p:spPr>
          <a:xfrm>
            <a:off x="30424" y="7007847"/>
            <a:ext cx="109750" cy="478973"/>
          </a:xfrm>
          <a:custGeom>
            <a:avLst/>
            <a:gdLst/>
            <a:ahLst/>
            <a:cxnLst/>
            <a:rect l="l" t="t" r="r" b="b"/>
            <a:pathLst>
              <a:path w="95885" h="418464">
                <a:moveTo>
                  <a:pt x="24406" y="43916"/>
                </a:moveTo>
                <a:lnTo>
                  <a:pt x="6959" y="43916"/>
                </a:lnTo>
                <a:lnTo>
                  <a:pt x="101" y="44056"/>
                </a:lnTo>
                <a:lnTo>
                  <a:pt x="7658" y="418109"/>
                </a:lnTo>
                <a:lnTo>
                  <a:pt x="19265" y="418109"/>
                </a:lnTo>
                <a:lnTo>
                  <a:pt x="49557" y="401447"/>
                </a:lnTo>
                <a:lnTo>
                  <a:pt x="21056" y="401447"/>
                </a:lnTo>
                <a:lnTo>
                  <a:pt x="13919" y="48412"/>
                </a:lnTo>
                <a:lnTo>
                  <a:pt x="24406" y="43916"/>
                </a:lnTo>
                <a:close/>
              </a:path>
              <a:path w="95885" h="418464">
                <a:moveTo>
                  <a:pt x="92212" y="20739"/>
                </a:moveTo>
                <a:lnTo>
                  <a:pt x="78473" y="20739"/>
                </a:lnTo>
                <a:lnTo>
                  <a:pt x="82054" y="367893"/>
                </a:lnTo>
                <a:lnTo>
                  <a:pt x="21056" y="401447"/>
                </a:lnTo>
                <a:lnTo>
                  <a:pt x="49557" y="401447"/>
                </a:lnTo>
                <a:lnTo>
                  <a:pt x="95872" y="375970"/>
                </a:lnTo>
                <a:lnTo>
                  <a:pt x="92212" y="20739"/>
                </a:lnTo>
                <a:close/>
              </a:path>
              <a:path w="95885" h="418464">
                <a:moveTo>
                  <a:pt x="91998" y="0"/>
                </a:moveTo>
                <a:lnTo>
                  <a:pt x="0" y="39433"/>
                </a:lnTo>
                <a:lnTo>
                  <a:pt x="101" y="44056"/>
                </a:lnTo>
                <a:lnTo>
                  <a:pt x="6959" y="43916"/>
                </a:lnTo>
                <a:lnTo>
                  <a:pt x="24406" y="43916"/>
                </a:lnTo>
                <a:lnTo>
                  <a:pt x="78473" y="20739"/>
                </a:lnTo>
                <a:lnTo>
                  <a:pt x="92212" y="20739"/>
                </a:lnTo>
                <a:lnTo>
                  <a:pt x="91998" y="0"/>
                </a:lnTo>
                <a:close/>
              </a:path>
            </a:pathLst>
          </a:custGeom>
          <a:solidFill>
            <a:srgbClr val="8EC696"/>
          </a:solidFill>
        </p:spPr>
        <p:txBody>
          <a:bodyPr wrap="square" lIns="0" tIns="0" rIns="0" bIns="0" rtlCol="0"/>
          <a:lstStyle/>
          <a:p>
            <a:endParaRPr sz="2142"/>
          </a:p>
        </p:txBody>
      </p:sp>
      <p:sp>
        <p:nvSpPr>
          <p:cNvPr id="274" name="object 274"/>
          <p:cNvSpPr/>
          <p:nvPr/>
        </p:nvSpPr>
        <p:spPr>
          <a:xfrm>
            <a:off x="545066" y="6798081"/>
            <a:ext cx="69775" cy="394662"/>
          </a:xfrm>
          <a:custGeom>
            <a:avLst/>
            <a:gdLst/>
            <a:ahLst/>
            <a:cxnLst/>
            <a:rect l="l" t="t" r="r" b="b"/>
            <a:pathLst>
              <a:path w="60959" h="344804">
                <a:moveTo>
                  <a:pt x="57124" y="0"/>
                </a:moveTo>
                <a:lnTo>
                  <a:pt x="0" y="24612"/>
                </a:lnTo>
                <a:lnTo>
                  <a:pt x="6426" y="344335"/>
                </a:lnTo>
                <a:lnTo>
                  <a:pt x="60350" y="314528"/>
                </a:lnTo>
                <a:lnTo>
                  <a:pt x="57124" y="0"/>
                </a:lnTo>
                <a:close/>
              </a:path>
            </a:pathLst>
          </a:custGeom>
          <a:solidFill>
            <a:srgbClr val="72BA81"/>
          </a:solidFill>
        </p:spPr>
        <p:txBody>
          <a:bodyPr wrap="square" lIns="0" tIns="0" rIns="0" bIns="0" rtlCol="0"/>
          <a:lstStyle/>
          <a:p>
            <a:endParaRPr sz="2142"/>
          </a:p>
        </p:txBody>
      </p:sp>
      <p:sp>
        <p:nvSpPr>
          <p:cNvPr id="275" name="object 275"/>
          <p:cNvSpPr/>
          <p:nvPr/>
        </p:nvSpPr>
        <p:spPr>
          <a:xfrm>
            <a:off x="529148" y="6774295"/>
            <a:ext cx="101028" cy="444813"/>
          </a:xfrm>
          <a:custGeom>
            <a:avLst/>
            <a:gdLst/>
            <a:ahLst/>
            <a:cxnLst/>
            <a:rect l="l" t="t" r="r" b="b"/>
            <a:pathLst>
              <a:path w="88265" h="388620">
                <a:moveTo>
                  <a:pt x="24311" y="40906"/>
                </a:moveTo>
                <a:lnTo>
                  <a:pt x="6959" y="40906"/>
                </a:lnTo>
                <a:lnTo>
                  <a:pt x="88" y="41046"/>
                </a:lnTo>
                <a:lnTo>
                  <a:pt x="7061" y="388162"/>
                </a:lnTo>
                <a:lnTo>
                  <a:pt x="48715" y="365124"/>
                </a:lnTo>
                <a:lnTo>
                  <a:pt x="20332" y="365124"/>
                </a:lnTo>
                <a:lnTo>
                  <a:pt x="13906" y="45389"/>
                </a:lnTo>
                <a:lnTo>
                  <a:pt x="24311" y="40906"/>
                </a:lnTo>
                <a:close/>
              </a:path>
              <a:path w="88265" h="388620">
                <a:moveTo>
                  <a:pt x="84769" y="20777"/>
                </a:moveTo>
                <a:lnTo>
                  <a:pt x="71031" y="20777"/>
                </a:lnTo>
                <a:lnTo>
                  <a:pt x="74256" y="335305"/>
                </a:lnTo>
                <a:lnTo>
                  <a:pt x="20332" y="365124"/>
                </a:lnTo>
                <a:lnTo>
                  <a:pt x="48715" y="365124"/>
                </a:lnTo>
                <a:lnTo>
                  <a:pt x="88074" y="343357"/>
                </a:lnTo>
                <a:lnTo>
                  <a:pt x="84769" y="20777"/>
                </a:lnTo>
                <a:close/>
              </a:path>
              <a:path w="88265" h="388620">
                <a:moveTo>
                  <a:pt x="84556" y="0"/>
                </a:moveTo>
                <a:lnTo>
                  <a:pt x="0" y="36436"/>
                </a:lnTo>
                <a:lnTo>
                  <a:pt x="88" y="41046"/>
                </a:lnTo>
                <a:lnTo>
                  <a:pt x="6959" y="40906"/>
                </a:lnTo>
                <a:lnTo>
                  <a:pt x="24311" y="40906"/>
                </a:lnTo>
                <a:lnTo>
                  <a:pt x="71031" y="20777"/>
                </a:lnTo>
                <a:lnTo>
                  <a:pt x="84769" y="20777"/>
                </a:lnTo>
                <a:lnTo>
                  <a:pt x="84556" y="0"/>
                </a:lnTo>
                <a:close/>
              </a:path>
            </a:pathLst>
          </a:custGeom>
          <a:solidFill>
            <a:srgbClr val="8EC696"/>
          </a:solidFill>
        </p:spPr>
        <p:txBody>
          <a:bodyPr wrap="square" lIns="0" tIns="0" rIns="0" bIns="0" rtlCol="0"/>
          <a:lstStyle/>
          <a:p>
            <a:endParaRPr sz="2142"/>
          </a:p>
        </p:txBody>
      </p:sp>
      <p:sp>
        <p:nvSpPr>
          <p:cNvPr id="276" name="object 276"/>
          <p:cNvSpPr/>
          <p:nvPr/>
        </p:nvSpPr>
        <p:spPr>
          <a:xfrm>
            <a:off x="297628" y="6925824"/>
            <a:ext cx="71955" cy="407745"/>
          </a:xfrm>
          <a:custGeom>
            <a:avLst/>
            <a:gdLst/>
            <a:ahLst/>
            <a:cxnLst/>
            <a:rect l="l" t="t" r="r" b="b"/>
            <a:pathLst>
              <a:path w="62864" h="356235">
                <a:moveTo>
                  <a:pt x="59448" y="0"/>
                </a:moveTo>
                <a:lnTo>
                  <a:pt x="0" y="25565"/>
                </a:lnTo>
                <a:lnTo>
                  <a:pt x="6642" y="355752"/>
                </a:lnTo>
                <a:lnTo>
                  <a:pt x="62788" y="324764"/>
                </a:lnTo>
                <a:lnTo>
                  <a:pt x="59448" y="0"/>
                </a:lnTo>
                <a:close/>
              </a:path>
            </a:pathLst>
          </a:custGeom>
          <a:solidFill>
            <a:srgbClr val="72BA81"/>
          </a:solidFill>
        </p:spPr>
        <p:txBody>
          <a:bodyPr wrap="square" lIns="0" tIns="0" rIns="0" bIns="0" rtlCol="0"/>
          <a:lstStyle/>
          <a:p>
            <a:endParaRPr sz="2142"/>
          </a:p>
        </p:txBody>
      </p:sp>
      <p:sp>
        <p:nvSpPr>
          <p:cNvPr id="277" name="object 277"/>
          <p:cNvSpPr/>
          <p:nvPr/>
        </p:nvSpPr>
        <p:spPr>
          <a:xfrm>
            <a:off x="281691" y="6902053"/>
            <a:ext cx="103935" cy="457896"/>
          </a:xfrm>
          <a:custGeom>
            <a:avLst/>
            <a:gdLst/>
            <a:ahLst/>
            <a:cxnLst/>
            <a:rect l="l" t="t" r="r" b="b"/>
            <a:pathLst>
              <a:path w="90804" h="400050">
                <a:moveTo>
                  <a:pt x="24338" y="41859"/>
                </a:moveTo>
                <a:lnTo>
                  <a:pt x="6959" y="41859"/>
                </a:lnTo>
                <a:lnTo>
                  <a:pt x="88" y="41998"/>
                </a:lnTo>
                <a:lnTo>
                  <a:pt x="7289" y="399542"/>
                </a:lnTo>
                <a:lnTo>
                  <a:pt x="48999" y="376516"/>
                </a:lnTo>
                <a:lnTo>
                  <a:pt x="20561" y="376516"/>
                </a:lnTo>
                <a:lnTo>
                  <a:pt x="13919" y="46342"/>
                </a:lnTo>
                <a:lnTo>
                  <a:pt x="24338" y="41859"/>
                </a:lnTo>
                <a:close/>
              </a:path>
              <a:path w="90804" h="400050">
                <a:moveTo>
                  <a:pt x="87106" y="20764"/>
                </a:moveTo>
                <a:lnTo>
                  <a:pt x="73367" y="20764"/>
                </a:lnTo>
                <a:lnTo>
                  <a:pt x="76707" y="345528"/>
                </a:lnTo>
                <a:lnTo>
                  <a:pt x="20561" y="376516"/>
                </a:lnTo>
                <a:lnTo>
                  <a:pt x="48999" y="376516"/>
                </a:lnTo>
                <a:lnTo>
                  <a:pt x="90525" y="353593"/>
                </a:lnTo>
                <a:lnTo>
                  <a:pt x="87106" y="20764"/>
                </a:lnTo>
                <a:close/>
              </a:path>
              <a:path w="90804" h="400050">
                <a:moveTo>
                  <a:pt x="86893" y="0"/>
                </a:moveTo>
                <a:lnTo>
                  <a:pt x="0" y="37376"/>
                </a:lnTo>
                <a:lnTo>
                  <a:pt x="88" y="41998"/>
                </a:lnTo>
                <a:lnTo>
                  <a:pt x="6959" y="41859"/>
                </a:lnTo>
                <a:lnTo>
                  <a:pt x="24338" y="41859"/>
                </a:lnTo>
                <a:lnTo>
                  <a:pt x="73367" y="20764"/>
                </a:lnTo>
                <a:lnTo>
                  <a:pt x="87106" y="20764"/>
                </a:lnTo>
                <a:lnTo>
                  <a:pt x="86893" y="0"/>
                </a:lnTo>
                <a:close/>
              </a:path>
            </a:pathLst>
          </a:custGeom>
          <a:solidFill>
            <a:srgbClr val="8EC696"/>
          </a:solidFill>
        </p:spPr>
        <p:txBody>
          <a:bodyPr wrap="square" lIns="0" tIns="0" rIns="0" bIns="0" rtlCol="0"/>
          <a:lstStyle/>
          <a:p>
            <a:endParaRPr sz="2142"/>
          </a:p>
        </p:txBody>
      </p:sp>
      <p:sp>
        <p:nvSpPr>
          <p:cNvPr id="278" name="object 278"/>
          <p:cNvSpPr/>
          <p:nvPr/>
        </p:nvSpPr>
        <p:spPr>
          <a:xfrm>
            <a:off x="774250" y="6701619"/>
            <a:ext cx="63960" cy="368497"/>
          </a:xfrm>
          <a:custGeom>
            <a:avLst/>
            <a:gdLst/>
            <a:ahLst/>
            <a:cxnLst/>
            <a:rect l="l" t="t" r="r" b="b"/>
            <a:pathLst>
              <a:path w="55879" h="321945">
                <a:moveTo>
                  <a:pt x="52476" y="0"/>
                </a:moveTo>
                <a:lnTo>
                  <a:pt x="0" y="22694"/>
                </a:lnTo>
                <a:lnTo>
                  <a:pt x="5994" y="321576"/>
                </a:lnTo>
                <a:lnTo>
                  <a:pt x="55486" y="294106"/>
                </a:lnTo>
                <a:lnTo>
                  <a:pt x="52476" y="0"/>
                </a:lnTo>
                <a:close/>
              </a:path>
            </a:pathLst>
          </a:custGeom>
          <a:solidFill>
            <a:srgbClr val="72BA81"/>
          </a:solidFill>
        </p:spPr>
        <p:txBody>
          <a:bodyPr wrap="square" lIns="0" tIns="0" rIns="0" bIns="0" rtlCol="0"/>
          <a:lstStyle/>
          <a:p>
            <a:endParaRPr sz="2142"/>
          </a:p>
        </p:txBody>
      </p:sp>
      <p:sp>
        <p:nvSpPr>
          <p:cNvPr id="279" name="object 279"/>
          <p:cNvSpPr/>
          <p:nvPr/>
        </p:nvSpPr>
        <p:spPr>
          <a:xfrm>
            <a:off x="758328" y="6677795"/>
            <a:ext cx="95940" cy="418648"/>
          </a:xfrm>
          <a:custGeom>
            <a:avLst/>
            <a:gdLst/>
            <a:ahLst/>
            <a:cxnLst/>
            <a:rect l="l" t="t" r="r" b="b"/>
            <a:pathLst>
              <a:path w="83820" h="365760">
                <a:moveTo>
                  <a:pt x="24229" y="39039"/>
                </a:moveTo>
                <a:lnTo>
                  <a:pt x="6959" y="39039"/>
                </a:lnTo>
                <a:lnTo>
                  <a:pt x="88" y="39166"/>
                </a:lnTo>
                <a:lnTo>
                  <a:pt x="6629" y="365467"/>
                </a:lnTo>
                <a:lnTo>
                  <a:pt x="48226" y="342379"/>
                </a:lnTo>
                <a:lnTo>
                  <a:pt x="19900" y="342379"/>
                </a:lnTo>
                <a:lnTo>
                  <a:pt x="13919" y="43497"/>
                </a:lnTo>
                <a:lnTo>
                  <a:pt x="24229" y="39039"/>
                </a:lnTo>
                <a:close/>
              </a:path>
              <a:path w="83820" h="365760">
                <a:moveTo>
                  <a:pt x="80121" y="20815"/>
                </a:moveTo>
                <a:lnTo>
                  <a:pt x="66382" y="20815"/>
                </a:lnTo>
                <a:lnTo>
                  <a:pt x="69392" y="314909"/>
                </a:lnTo>
                <a:lnTo>
                  <a:pt x="19900" y="342379"/>
                </a:lnTo>
                <a:lnTo>
                  <a:pt x="48226" y="342379"/>
                </a:lnTo>
                <a:lnTo>
                  <a:pt x="83210" y="322961"/>
                </a:lnTo>
                <a:lnTo>
                  <a:pt x="80121" y="20815"/>
                </a:lnTo>
                <a:close/>
              </a:path>
              <a:path w="83820" h="365760">
                <a:moveTo>
                  <a:pt x="79908" y="0"/>
                </a:moveTo>
                <a:lnTo>
                  <a:pt x="0" y="34556"/>
                </a:lnTo>
                <a:lnTo>
                  <a:pt x="88" y="39166"/>
                </a:lnTo>
                <a:lnTo>
                  <a:pt x="6959" y="39039"/>
                </a:lnTo>
                <a:lnTo>
                  <a:pt x="24229" y="39039"/>
                </a:lnTo>
                <a:lnTo>
                  <a:pt x="66382" y="20815"/>
                </a:lnTo>
                <a:lnTo>
                  <a:pt x="80121" y="20815"/>
                </a:lnTo>
                <a:lnTo>
                  <a:pt x="79908" y="0"/>
                </a:lnTo>
                <a:close/>
              </a:path>
            </a:pathLst>
          </a:custGeom>
          <a:solidFill>
            <a:srgbClr val="8EC696"/>
          </a:solidFill>
        </p:spPr>
        <p:txBody>
          <a:bodyPr wrap="square" lIns="0" tIns="0" rIns="0" bIns="0" rtlCol="0"/>
          <a:lstStyle/>
          <a:p>
            <a:endParaRPr sz="2142"/>
          </a:p>
        </p:txBody>
      </p:sp>
      <p:sp>
        <p:nvSpPr>
          <p:cNvPr id="280" name="object 280"/>
          <p:cNvSpPr/>
          <p:nvPr/>
        </p:nvSpPr>
        <p:spPr>
          <a:xfrm>
            <a:off x="171887" y="6975296"/>
            <a:ext cx="76316" cy="425189"/>
          </a:xfrm>
          <a:custGeom>
            <a:avLst/>
            <a:gdLst/>
            <a:ahLst/>
            <a:cxnLst/>
            <a:rect l="l" t="t" r="r" b="b"/>
            <a:pathLst>
              <a:path w="66675" h="371475">
                <a:moveTo>
                  <a:pt x="62623" y="0"/>
                </a:moveTo>
                <a:lnTo>
                  <a:pt x="0" y="26873"/>
                </a:lnTo>
                <a:lnTo>
                  <a:pt x="6946" y="371259"/>
                </a:lnTo>
                <a:lnTo>
                  <a:pt x="66103" y="338683"/>
                </a:lnTo>
                <a:lnTo>
                  <a:pt x="62623" y="0"/>
                </a:lnTo>
                <a:close/>
              </a:path>
            </a:pathLst>
          </a:custGeom>
          <a:solidFill>
            <a:srgbClr val="72BA81"/>
          </a:solidFill>
        </p:spPr>
        <p:txBody>
          <a:bodyPr wrap="square" lIns="0" tIns="0" rIns="0" bIns="0" rtlCol="0"/>
          <a:lstStyle/>
          <a:p>
            <a:endParaRPr sz="2142"/>
          </a:p>
        </p:txBody>
      </p:sp>
      <p:sp>
        <p:nvSpPr>
          <p:cNvPr id="281" name="object 281"/>
          <p:cNvSpPr/>
          <p:nvPr/>
        </p:nvSpPr>
        <p:spPr>
          <a:xfrm>
            <a:off x="155946" y="6951550"/>
            <a:ext cx="107569" cy="475339"/>
          </a:xfrm>
          <a:custGeom>
            <a:avLst/>
            <a:gdLst/>
            <a:ahLst/>
            <a:cxnLst/>
            <a:rect l="l" t="t" r="r" b="b"/>
            <a:pathLst>
              <a:path w="93979" h="415289">
                <a:moveTo>
                  <a:pt x="24408" y="43129"/>
                </a:moveTo>
                <a:lnTo>
                  <a:pt x="6959" y="43129"/>
                </a:lnTo>
                <a:lnTo>
                  <a:pt x="101" y="43268"/>
                </a:lnTo>
                <a:lnTo>
                  <a:pt x="7594" y="414997"/>
                </a:lnTo>
                <a:lnTo>
                  <a:pt x="49339" y="392010"/>
                </a:lnTo>
                <a:lnTo>
                  <a:pt x="20866" y="392010"/>
                </a:lnTo>
                <a:lnTo>
                  <a:pt x="13931" y="47624"/>
                </a:lnTo>
                <a:lnTo>
                  <a:pt x="24408" y="43129"/>
                </a:lnTo>
                <a:close/>
              </a:path>
              <a:path w="93979" h="415289">
                <a:moveTo>
                  <a:pt x="90282" y="20751"/>
                </a:moveTo>
                <a:lnTo>
                  <a:pt x="76555" y="20751"/>
                </a:lnTo>
                <a:lnTo>
                  <a:pt x="80035" y="359422"/>
                </a:lnTo>
                <a:lnTo>
                  <a:pt x="20866" y="392010"/>
                </a:lnTo>
                <a:lnTo>
                  <a:pt x="49339" y="392010"/>
                </a:lnTo>
                <a:lnTo>
                  <a:pt x="93852" y="367499"/>
                </a:lnTo>
                <a:lnTo>
                  <a:pt x="90282" y="20751"/>
                </a:lnTo>
                <a:close/>
              </a:path>
              <a:path w="93979" h="415289">
                <a:moveTo>
                  <a:pt x="90068" y="0"/>
                </a:moveTo>
                <a:lnTo>
                  <a:pt x="0" y="38646"/>
                </a:lnTo>
                <a:lnTo>
                  <a:pt x="101" y="43268"/>
                </a:lnTo>
                <a:lnTo>
                  <a:pt x="6959" y="43129"/>
                </a:lnTo>
                <a:lnTo>
                  <a:pt x="24408" y="43129"/>
                </a:lnTo>
                <a:lnTo>
                  <a:pt x="76555" y="20751"/>
                </a:lnTo>
                <a:lnTo>
                  <a:pt x="90282" y="20751"/>
                </a:lnTo>
                <a:lnTo>
                  <a:pt x="90068" y="0"/>
                </a:lnTo>
                <a:close/>
              </a:path>
            </a:pathLst>
          </a:custGeom>
          <a:solidFill>
            <a:srgbClr val="8EC696"/>
          </a:solidFill>
        </p:spPr>
        <p:txBody>
          <a:bodyPr wrap="square" lIns="0" tIns="0" rIns="0" bIns="0" rtlCol="0"/>
          <a:lstStyle/>
          <a:p>
            <a:endParaRPr sz="2142"/>
          </a:p>
        </p:txBody>
      </p:sp>
      <p:sp>
        <p:nvSpPr>
          <p:cNvPr id="282" name="object 282"/>
          <p:cNvSpPr/>
          <p:nvPr/>
        </p:nvSpPr>
        <p:spPr>
          <a:xfrm>
            <a:off x="659570" y="6746739"/>
            <a:ext cx="67594" cy="384487"/>
          </a:xfrm>
          <a:custGeom>
            <a:avLst/>
            <a:gdLst/>
            <a:ahLst/>
            <a:cxnLst/>
            <a:rect l="l" t="t" r="r" b="b"/>
            <a:pathLst>
              <a:path w="59054" h="335914">
                <a:moveTo>
                  <a:pt x="55359" y="0"/>
                </a:moveTo>
                <a:lnTo>
                  <a:pt x="0" y="23888"/>
                </a:lnTo>
                <a:lnTo>
                  <a:pt x="6248" y="335724"/>
                </a:lnTo>
                <a:lnTo>
                  <a:pt x="58496" y="306793"/>
                </a:lnTo>
                <a:lnTo>
                  <a:pt x="55359" y="0"/>
                </a:lnTo>
                <a:close/>
              </a:path>
            </a:pathLst>
          </a:custGeom>
          <a:solidFill>
            <a:srgbClr val="72BA81"/>
          </a:solidFill>
        </p:spPr>
        <p:txBody>
          <a:bodyPr wrap="square" lIns="0" tIns="0" rIns="0" bIns="0" rtlCol="0"/>
          <a:lstStyle/>
          <a:p>
            <a:endParaRPr sz="2142"/>
          </a:p>
        </p:txBody>
      </p:sp>
      <p:sp>
        <p:nvSpPr>
          <p:cNvPr id="283" name="object 283"/>
          <p:cNvSpPr/>
          <p:nvPr/>
        </p:nvSpPr>
        <p:spPr>
          <a:xfrm>
            <a:off x="643631" y="6722939"/>
            <a:ext cx="98847" cy="434638"/>
          </a:xfrm>
          <a:custGeom>
            <a:avLst/>
            <a:gdLst/>
            <a:ahLst/>
            <a:cxnLst/>
            <a:rect l="l" t="t" r="r" b="b"/>
            <a:pathLst>
              <a:path w="86359" h="379729">
                <a:moveTo>
                  <a:pt x="24308" y="40195"/>
                </a:moveTo>
                <a:lnTo>
                  <a:pt x="6959" y="40195"/>
                </a:lnTo>
                <a:lnTo>
                  <a:pt x="101" y="40335"/>
                </a:lnTo>
                <a:lnTo>
                  <a:pt x="6896" y="379564"/>
                </a:lnTo>
                <a:lnTo>
                  <a:pt x="48532" y="356514"/>
                </a:lnTo>
                <a:lnTo>
                  <a:pt x="20180" y="356514"/>
                </a:lnTo>
                <a:lnTo>
                  <a:pt x="13919" y="44678"/>
                </a:lnTo>
                <a:lnTo>
                  <a:pt x="24308" y="40195"/>
                </a:lnTo>
                <a:close/>
              </a:path>
              <a:path w="86359" h="379729">
                <a:moveTo>
                  <a:pt x="83017" y="20789"/>
                </a:moveTo>
                <a:lnTo>
                  <a:pt x="69278" y="20789"/>
                </a:lnTo>
                <a:lnTo>
                  <a:pt x="72428" y="327596"/>
                </a:lnTo>
                <a:lnTo>
                  <a:pt x="20180" y="356514"/>
                </a:lnTo>
                <a:lnTo>
                  <a:pt x="48532" y="356514"/>
                </a:lnTo>
                <a:lnTo>
                  <a:pt x="86245" y="335635"/>
                </a:lnTo>
                <a:lnTo>
                  <a:pt x="83017" y="20789"/>
                </a:lnTo>
                <a:close/>
              </a:path>
              <a:path w="86359" h="379729">
                <a:moveTo>
                  <a:pt x="82804" y="0"/>
                </a:moveTo>
                <a:lnTo>
                  <a:pt x="0" y="35725"/>
                </a:lnTo>
                <a:lnTo>
                  <a:pt x="101" y="40335"/>
                </a:lnTo>
                <a:lnTo>
                  <a:pt x="6959" y="40195"/>
                </a:lnTo>
                <a:lnTo>
                  <a:pt x="24308" y="40195"/>
                </a:lnTo>
                <a:lnTo>
                  <a:pt x="69278" y="20789"/>
                </a:lnTo>
                <a:lnTo>
                  <a:pt x="83017" y="20789"/>
                </a:lnTo>
                <a:lnTo>
                  <a:pt x="82804" y="0"/>
                </a:lnTo>
                <a:close/>
              </a:path>
            </a:pathLst>
          </a:custGeom>
          <a:solidFill>
            <a:srgbClr val="8EC696"/>
          </a:solidFill>
        </p:spPr>
        <p:txBody>
          <a:bodyPr wrap="square" lIns="0" tIns="0" rIns="0" bIns="0" rtlCol="0"/>
          <a:lstStyle/>
          <a:p>
            <a:endParaRPr sz="2142"/>
          </a:p>
        </p:txBody>
      </p:sp>
      <p:sp>
        <p:nvSpPr>
          <p:cNvPr id="284" name="object 284"/>
          <p:cNvSpPr/>
          <p:nvPr/>
        </p:nvSpPr>
        <p:spPr>
          <a:xfrm>
            <a:off x="415571" y="6872931"/>
            <a:ext cx="69775" cy="397570"/>
          </a:xfrm>
          <a:custGeom>
            <a:avLst/>
            <a:gdLst/>
            <a:ahLst/>
            <a:cxnLst/>
            <a:rect l="l" t="t" r="r" b="b"/>
            <a:pathLst>
              <a:path w="60959" h="347345">
                <a:moveTo>
                  <a:pt x="57645" y="0"/>
                </a:moveTo>
                <a:lnTo>
                  <a:pt x="0" y="24828"/>
                </a:lnTo>
                <a:lnTo>
                  <a:pt x="6477" y="346875"/>
                </a:lnTo>
                <a:lnTo>
                  <a:pt x="60896" y="316801"/>
                </a:lnTo>
                <a:lnTo>
                  <a:pt x="57645" y="0"/>
                </a:lnTo>
                <a:close/>
              </a:path>
            </a:pathLst>
          </a:custGeom>
          <a:solidFill>
            <a:srgbClr val="72BA81"/>
          </a:solidFill>
        </p:spPr>
        <p:txBody>
          <a:bodyPr wrap="square" lIns="0" tIns="0" rIns="0" bIns="0" rtlCol="0"/>
          <a:lstStyle/>
          <a:p>
            <a:endParaRPr sz="2142"/>
          </a:p>
        </p:txBody>
      </p:sp>
      <p:sp>
        <p:nvSpPr>
          <p:cNvPr id="285" name="object 285"/>
          <p:cNvSpPr/>
          <p:nvPr/>
        </p:nvSpPr>
        <p:spPr>
          <a:xfrm>
            <a:off x="399649" y="6849150"/>
            <a:ext cx="101755" cy="447720"/>
          </a:xfrm>
          <a:custGeom>
            <a:avLst/>
            <a:gdLst/>
            <a:ahLst/>
            <a:cxnLst/>
            <a:rect l="l" t="t" r="r" b="b"/>
            <a:pathLst>
              <a:path w="88900" h="391160">
                <a:moveTo>
                  <a:pt x="24325" y="41122"/>
                </a:moveTo>
                <a:lnTo>
                  <a:pt x="6959" y="41122"/>
                </a:lnTo>
                <a:lnTo>
                  <a:pt x="88" y="41262"/>
                </a:lnTo>
                <a:lnTo>
                  <a:pt x="7111" y="390690"/>
                </a:lnTo>
                <a:lnTo>
                  <a:pt x="48785" y="367652"/>
                </a:lnTo>
                <a:lnTo>
                  <a:pt x="20396" y="367652"/>
                </a:lnTo>
                <a:lnTo>
                  <a:pt x="13919" y="45605"/>
                </a:lnTo>
                <a:lnTo>
                  <a:pt x="24325" y="41122"/>
                </a:lnTo>
                <a:close/>
              </a:path>
              <a:path w="88900" h="391160">
                <a:moveTo>
                  <a:pt x="85290" y="20777"/>
                </a:moveTo>
                <a:lnTo>
                  <a:pt x="71551" y="20777"/>
                </a:lnTo>
                <a:lnTo>
                  <a:pt x="74802" y="337578"/>
                </a:lnTo>
                <a:lnTo>
                  <a:pt x="20396" y="367652"/>
                </a:lnTo>
                <a:lnTo>
                  <a:pt x="48785" y="367652"/>
                </a:lnTo>
                <a:lnTo>
                  <a:pt x="88620" y="345630"/>
                </a:lnTo>
                <a:lnTo>
                  <a:pt x="85290" y="20777"/>
                </a:lnTo>
                <a:close/>
              </a:path>
              <a:path w="88900" h="391160">
                <a:moveTo>
                  <a:pt x="85077" y="0"/>
                </a:moveTo>
                <a:lnTo>
                  <a:pt x="0" y="36639"/>
                </a:lnTo>
                <a:lnTo>
                  <a:pt x="88" y="41262"/>
                </a:lnTo>
                <a:lnTo>
                  <a:pt x="6959" y="41122"/>
                </a:lnTo>
                <a:lnTo>
                  <a:pt x="24325" y="41122"/>
                </a:lnTo>
                <a:lnTo>
                  <a:pt x="71551" y="20777"/>
                </a:lnTo>
                <a:lnTo>
                  <a:pt x="85290" y="20777"/>
                </a:lnTo>
                <a:lnTo>
                  <a:pt x="85077" y="0"/>
                </a:lnTo>
                <a:close/>
              </a:path>
            </a:pathLst>
          </a:custGeom>
          <a:solidFill>
            <a:srgbClr val="8EC696"/>
          </a:solidFill>
        </p:spPr>
        <p:txBody>
          <a:bodyPr wrap="square" lIns="0" tIns="0" rIns="0" bIns="0" rtlCol="0"/>
          <a:lstStyle/>
          <a:p>
            <a:endParaRPr sz="2142"/>
          </a:p>
        </p:txBody>
      </p:sp>
      <p:sp>
        <p:nvSpPr>
          <p:cNvPr id="286" name="object 286"/>
          <p:cNvSpPr/>
          <p:nvPr/>
        </p:nvSpPr>
        <p:spPr>
          <a:xfrm>
            <a:off x="881852" y="6653370"/>
            <a:ext cx="61780" cy="359048"/>
          </a:xfrm>
          <a:custGeom>
            <a:avLst/>
            <a:gdLst/>
            <a:ahLst/>
            <a:cxnLst/>
            <a:rect l="l" t="t" r="r" b="b"/>
            <a:pathLst>
              <a:path w="53975" h="313689">
                <a:moveTo>
                  <a:pt x="50812" y="0"/>
                </a:moveTo>
                <a:lnTo>
                  <a:pt x="0" y="22009"/>
                </a:lnTo>
                <a:lnTo>
                  <a:pt x="5829" y="313474"/>
                </a:lnTo>
                <a:lnTo>
                  <a:pt x="53733" y="286842"/>
                </a:lnTo>
                <a:lnTo>
                  <a:pt x="50812" y="0"/>
                </a:lnTo>
                <a:close/>
              </a:path>
            </a:pathLst>
          </a:custGeom>
          <a:solidFill>
            <a:srgbClr val="72BA81"/>
          </a:solidFill>
        </p:spPr>
        <p:txBody>
          <a:bodyPr wrap="square" lIns="0" tIns="0" rIns="0" bIns="0" rtlCol="0"/>
          <a:lstStyle/>
          <a:p>
            <a:endParaRPr sz="2142"/>
          </a:p>
        </p:txBody>
      </p:sp>
      <p:sp>
        <p:nvSpPr>
          <p:cNvPr id="287" name="object 287"/>
          <p:cNvSpPr/>
          <p:nvPr/>
        </p:nvSpPr>
        <p:spPr>
          <a:xfrm>
            <a:off x="865918" y="6629533"/>
            <a:ext cx="93760" cy="409199"/>
          </a:xfrm>
          <a:custGeom>
            <a:avLst/>
            <a:gdLst/>
            <a:ahLst/>
            <a:cxnLst/>
            <a:rect l="l" t="t" r="r" b="b"/>
            <a:pathLst>
              <a:path w="81915" h="357504">
                <a:moveTo>
                  <a:pt x="24240" y="38366"/>
                </a:moveTo>
                <a:lnTo>
                  <a:pt x="6959" y="38366"/>
                </a:lnTo>
                <a:lnTo>
                  <a:pt x="101" y="38506"/>
                </a:lnTo>
                <a:lnTo>
                  <a:pt x="6464" y="357390"/>
                </a:lnTo>
                <a:lnTo>
                  <a:pt x="48006" y="334302"/>
                </a:lnTo>
                <a:lnTo>
                  <a:pt x="19748" y="334302"/>
                </a:lnTo>
                <a:lnTo>
                  <a:pt x="13919" y="42837"/>
                </a:lnTo>
                <a:lnTo>
                  <a:pt x="24240" y="38366"/>
                </a:lnTo>
                <a:close/>
              </a:path>
              <a:path w="81915" h="357504">
                <a:moveTo>
                  <a:pt x="78470" y="20828"/>
                </a:moveTo>
                <a:lnTo>
                  <a:pt x="64731" y="20828"/>
                </a:lnTo>
                <a:lnTo>
                  <a:pt x="67665" y="307670"/>
                </a:lnTo>
                <a:lnTo>
                  <a:pt x="19748" y="334302"/>
                </a:lnTo>
                <a:lnTo>
                  <a:pt x="48006" y="334302"/>
                </a:lnTo>
                <a:lnTo>
                  <a:pt x="81483" y="315696"/>
                </a:lnTo>
                <a:lnTo>
                  <a:pt x="78470" y="20828"/>
                </a:lnTo>
                <a:close/>
              </a:path>
              <a:path w="81915" h="357504">
                <a:moveTo>
                  <a:pt x="78257" y="0"/>
                </a:moveTo>
                <a:lnTo>
                  <a:pt x="0" y="33896"/>
                </a:lnTo>
                <a:lnTo>
                  <a:pt x="101" y="38506"/>
                </a:lnTo>
                <a:lnTo>
                  <a:pt x="6959" y="38366"/>
                </a:lnTo>
                <a:lnTo>
                  <a:pt x="24240" y="38366"/>
                </a:lnTo>
                <a:lnTo>
                  <a:pt x="64731" y="20828"/>
                </a:lnTo>
                <a:lnTo>
                  <a:pt x="78470" y="20828"/>
                </a:lnTo>
                <a:lnTo>
                  <a:pt x="78257" y="0"/>
                </a:lnTo>
                <a:close/>
              </a:path>
            </a:pathLst>
          </a:custGeom>
          <a:solidFill>
            <a:srgbClr val="8EC696"/>
          </a:solidFill>
        </p:spPr>
        <p:txBody>
          <a:bodyPr wrap="square" lIns="0" tIns="0" rIns="0" bIns="0" rtlCol="0"/>
          <a:lstStyle/>
          <a:p>
            <a:endParaRPr sz="2142"/>
          </a:p>
        </p:txBody>
      </p:sp>
      <p:sp>
        <p:nvSpPr>
          <p:cNvPr id="288" name="object 288"/>
          <p:cNvSpPr/>
          <p:nvPr/>
        </p:nvSpPr>
        <p:spPr>
          <a:xfrm>
            <a:off x="997295" y="6604215"/>
            <a:ext cx="56692" cy="336517"/>
          </a:xfrm>
          <a:custGeom>
            <a:avLst/>
            <a:gdLst/>
            <a:ahLst/>
            <a:cxnLst/>
            <a:rect l="l" t="t" r="r" b="b"/>
            <a:pathLst>
              <a:path w="49530" h="294004">
                <a:moveTo>
                  <a:pt x="46786" y="0"/>
                </a:moveTo>
                <a:lnTo>
                  <a:pt x="0" y="20345"/>
                </a:lnTo>
                <a:lnTo>
                  <a:pt x="5448" y="293725"/>
                </a:lnTo>
                <a:lnTo>
                  <a:pt x="49517" y="269125"/>
                </a:lnTo>
                <a:lnTo>
                  <a:pt x="46786" y="0"/>
                </a:lnTo>
                <a:close/>
              </a:path>
            </a:pathLst>
          </a:custGeom>
          <a:solidFill>
            <a:srgbClr val="72BA81"/>
          </a:solidFill>
        </p:spPr>
        <p:txBody>
          <a:bodyPr wrap="square" lIns="0" tIns="0" rIns="0" bIns="0" rtlCol="0"/>
          <a:lstStyle/>
          <a:p>
            <a:endParaRPr sz="2142"/>
          </a:p>
        </p:txBody>
      </p:sp>
      <p:sp>
        <p:nvSpPr>
          <p:cNvPr id="289" name="object 289"/>
          <p:cNvSpPr/>
          <p:nvPr/>
        </p:nvSpPr>
        <p:spPr>
          <a:xfrm>
            <a:off x="981377" y="6580341"/>
            <a:ext cx="88672" cy="386667"/>
          </a:xfrm>
          <a:custGeom>
            <a:avLst/>
            <a:gdLst/>
            <a:ahLst/>
            <a:cxnLst/>
            <a:rect l="l" t="t" r="r" b="b"/>
            <a:pathLst>
              <a:path w="77469" h="337820">
                <a:moveTo>
                  <a:pt x="24167" y="36741"/>
                </a:moveTo>
                <a:lnTo>
                  <a:pt x="6959" y="36741"/>
                </a:lnTo>
                <a:lnTo>
                  <a:pt x="88" y="36880"/>
                </a:lnTo>
                <a:lnTo>
                  <a:pt x="6083" y="337718"/>
                </a:lnTo>
                <a:lnTo>
                  <a:pt x="47544" y="314579"/>
                </a:lnTo>
                <a:lnTo>
                  <a:pt x="19354" y="314579"/>
                </a:lnTo>
                <a:lnTo>
                  <a:pt x="13919" y="41198"/>
                </a:lnTo>
                <a:lnTo>
                  <a:pt x="24167" y="36741"/>
                </a:lnTo>
                <a:close/>
              </a:path>
              <a:path w="77469" h="337820">
                <a:moveTo>
                  <a:pt x="74430" y="20853"/>
                </a:moveTo>
                <a:lnTo>
                  <a:pt x="60693" y="20853"/>
                </a:lnTo>
                <a:lnTo>
                  <a:pt x="63423" y="289979"/>
                </a:lnTo>
                <a:lnTo>
                  <a:pt x="19354" y="314579"/>
                </a:lnTo>
                <a:lnTo>
                  <a:pt x="47544" y="314579"/>
                </a:lnTo>
                <a:lnTo>
                  <a:pt x="77241" y="298005"/>
                </a:lnTo>
                <a:lnTo>
                  <a:pt x="74430" y="20853"/>
                </a:lnTo>
                <a:close/>
              </a:path>
              <a:path w="77469" h="337820">
                <a:moveTo>
                  <a:pt x="74218" y="0"/>
                </a:moveTo>
                <a:lnTo>
                  <a:pt x="0" y="32283"/>
                </a:lnTo>
                <a:lnTo>
                  <a:pt x="88" y="36880"/>
                </a:lnTo>
                <a:lnTo>
                  <a:pt x="6959" y="36741"/>
                </a:lnTo>
                <a:lnTo>
                  <a:pt x="24167" y="36741"/>
                </a:lnTo>
                <a:lnTo>
                  <a:pt x="60693" y="20853"/>
                </a:lnTo>
                <a:lnTo>
                  <a:pt x="74430" y="20853"/>
                </a:lnTo>
                <a:lnTo>
                  <a:pt x="74218" y="0"/>
                </a:lnTo>
                <a:close/>
              </a:path>
            </a:pathLst>
          </a:custGeom>
          <a:solidFill>
            <a:srgbClr val="8EC696"/>
          </a:solidFill>
        </p:spPr>
        <p:txBody>
          <a:bodyPr wrap="square" lIns="0" tIns="0" rIns="0" bIns="0" rtlCol="0"/>
          <a:lstStyle/>
          <a:p>
            <a:endParaRPr sz="2142"/>
          </a:p>
        </p:txBody>
      </p:sp>
      <p:sp>
        <p:nvSpPr>
          <p:cNvPr id="290" name="object 290"/>
          <p:cNvSpPr/>
          <p:nvPr/>
        </p:nvSpPr>
        <p:spPr>
          <a:xfrm>
            <a:off x="517189" y="7377418"/>
            <a:ext cx="613435" cy="109023"/>
          </a:xfrm>
          <a:custGeom>
            <a:avLst/>
            <a:gdLst/>
            <a:ahLst/>
            <a:cxnLst/>
            <a:rect l="l" t="t" r="r" b="b"/>
            <a:pathLst>
              <a:path w="535940" h="95250">
                <a:moveTo>
                  <a:pt x="535711" y="0"/>
                </a:moveTo>
                <a:lnTo>
                  <a:pt x="528281" y="0"/>
                </a:lnTo>
                <a:lnTo>
                  <a:pt x="519620" y="95224"/>
                </a:lnTo>
                <a:lnTo>
                  <a:pt x="525462" y="95224"/>
                </a:lnTo>
                <a:lnTo>
                  <a:pt x="535711" y="0"/>
                </a:lnTo>
                <a:close/>
              </a:path>
              <a:path w="535940" h="95250">
                <a:moveTo>
                  <a:pt x="428967" y="0"/>
                </a:moveTo>
                <a:lnTo>
                  <a:pt x="150253" y="0"/>
                </a:lnTo>
                <a:lnTo>
                  <a:pt x="0" y="95224"/>
                </a:lnTo>
                <a:lnTo>
                  <a:pt x="225882" y="95224"/>
                </a:lnTo>
                <a:lnTo>
                  <a:pt x="384835" y="1231"/>
                </a:lnTo>
                <a:lnTo>
                  <a:pt x="428967" y="0"/>
                </a:lnTo>
                <a:close/>
              </a:path>
            </a:pathLst>
          </a:custGeom>
          <a:solidFill>
            <a:srgbClr val="72BA81"/>
          </a:solidFill>
        </p:spPr>
        <p:txBody>
          <a:bodyPr wrap="square" lIns="0" tIns="0" rIns="0" bIns="0" rtlCol="0"/>
          <a:lstStyle/>
          <a:p>
            <a:endParaRPr sz="2142"/>
          </a:p>
        </p:txBody>
      </p:sp>
      <p:sp>
        <p:nvSpPr>
          <p:cNvPr id="291" name="object 291"/>
          <p:cNvSpPr/>
          <p:nvPr/>
        </p:nvSpPr>
        <p:spPr>
          <a:xfrm>
            <a:off x="487814" y="7361698"/>
            <a:ext cx="660678" cy="125013"/>
          </a:xfrm>
          <a:custGeom>
            <a:avLst/>
            <a:gdLst/>
            <a:ahLst/>
            <a:cxnLst/>
            <a:rect l="l" t="t" r="r" b="b"/>
            <a:pathLst>
              <a:path w="577215" h="109220">
                <a:moveTo>
                  <a:pt x="576668" y="0"/>
                </a:moveTo>
                <a:lnTo>
                  <a:pt x="171919" y="0"/>
                </a:lnTo>
                <a:lnTo>
                  <a:pt x="0" y="108953"/>
                </a:lnTo>
                <a:lnTo>
                  <a:pt x="25653" y="108953"/>
                </a:lnTo>
                <a:lnTo>
                  <a:pt x="175907" y="13728"/>
                </a:lnTo>
                <a:lnTo>
                  <a:pt x="454634" y="13728"/>
                </a:lnTo>
                <a:lnTo>
                  <a:pt x="554202" y="10972"/>
                </a:lnTo>
                <a:lnTo>
                  <a:pt x="575487" y="10972"/>
                </a:lnTo>
                <a:lnTo>
                  <a:pt x="576668" y="0"/>
                </a:lnTo>
                <a:close/>
              </a:path>
              <a:path w="577215" h="109220">
                <a:moveTo>
                  <a:pt x="575487" y="10972"/>
                </a:moveTo>
                <a:lnTo>
                  <a:pt x="554202" y="10972"/>
                </a:lnTo>
                <a:lnTo>
                  <a:pt x="553948" y="13728"/>
                </a:lnTo>
                <a:lnTo>
                  <a:pt x="561378" y="13728"/>
                </a:lnTo>
                <a:lnTo>
                  <a:pt x="551116" y="108953"/>
                </a:lnTo>
                <a:lnTo>
                  <a:pt x="564934" y="108953"/>
                </a:lnTo>
                <a:lnTo>
                  <a:pt x="575487" y="10972"/>
                </a:lnTo>
                <a:close/>
              </a:path>
            </a:pathLst>
          </a:custGeom>
          <a:solidFill>
            <a:srgbClr val="8EC696"/>
          </a:solidFill>
        </p:spPr>
        <p:txBody>
          <a:bodyPr wrap="square" lIns="0" tIns="0" rIns="0" bIns="0" rtlCol="0"/>
          <a:lstStyle/>
          <a:p>
            <a:endParaRPr sz="2142"/>
          </a:p>
        </p:txBody>
      </p:sp>
      <p:sp>
        <p:nvSpPr>
          <p:cNvPr id="292" name="object 292"/>
          <p:cNvSpPr/>
          <p:nvPr/>
        </p:nvSpPr>
        <p:spPr>
          <a:xfrm>
            <a:off x="806617" y="7390460"/>
            <a:ext cx="298722" cy="95940"/>
          </a:xfrm>
          <a:custGeom>
            <a:avLst/>
            <a:gdLst/>
            <a:ahLst/>
            <a:cxnLst/>
            <a:rect l="l" t="t" r="r" b="b"/>
            <a:pathLst>
              <a:path w="260984" h="83820">
                <a:moveTo>
                  <a:pt x="260591" y="0"/>
                </a:moveTo>
                <a:lnTo>
                  <a:pt x="135915" y="3467"/>
                </a:lnTo>
                <a:lnTo>
                  <a:pt x="0" y="83820"/>
                </a:lnTo>
                <a:lnTo>
                  <a:pt x="252971" y="83820"/>
                </a:lnTo>
                <a:lnTo>
                  <a:pt x="260591" y="0"/>
                </a:lnTo>
                <a:close/>
              </a:path>
            </a:pathLst>
          </a:custGeom>
          <a:solidFill>
            <a:srgbClr val="72BA81"/>
          </a:solidFill>
        </p:spPr>
        <p:txBody>
          <a:bodyPr wrap="square" lIns="0" tIns="0" rIns="0" bIns="0" rtlCol="0"/>
          <a:lstStyle/>
          <a:p>
            <a:endParaRPr sz="2142"/>
          </a:p>
        </p:txBody>
      </p:sp>
      <p:sp>
        <p:nvSpPr>
          <p:cNvPr id="293" name="object 293"/>
          <p:cNvSpPr/>
          <p:nvPr/>
        </p:nvSpPr>
        <p:spPr>
          <a:xfrm>
            <a:off x="775730" y="7374254"/>
            <a:ext cx="346692" cy="112657"/>
          </a:xfrm>
          <a:custGeom>
            <a:avLst/>
            <a:gdLst/>
            <a:ahLst/>
            <a:cxnLst/>
            <a:rect l="l" t="t" r="r" b="b"/>
            <a:pathLst>
              <a:path w="302894" h="98425">
                <a:moveTo>
                  <a:pt x="302653" y="0"/>
                </a:moveTo>
                <a:lnTo>
                  <a:pt x="158965" y="3987"/>
                </a:lnTo>
                <a:lnTo>
                  <a:pt x="0" y="97980"/>
                </a:lnTo>
                <a:lnTo>
                  <a:pt x="26987" y="97980"/>
                </a:lnTo>
                <a:lnTo>
                  <a:pt x="162902" y="17627"/>
                </a:lnTo>
                <a:lnTo>
                  <a:pt x="287578" y="14160"/>
                </a:lnTo>
                <a:lnTo>
                  <a:pt x="301367" y="14160"/>
                </a:lnTo>
                <a:lnTo>
                  <a:pt x="302653" y="0"/>
                </a:lnTo>
                <a:close/>
              </a:path>
              <a:path w="302894" h="98425">
                <a:moveTo>
                  <a:pt x="301367" y="14160"/>
                </a:moveTo>
                <a:lnTo>
                  <a:pt x="287578" y="14160"/>
                </a:lnTo>
                <a:lnTo>
                  <a:pt x="279958" y="97980"/>
                </a:lnTo>
                <a:lnTo>
                  <a:pt x="293751" y="97980"/>
                </a:lnTo>
                <a:lnTo>
                  <a:pt x="301367" y="14160"/>
                </a:lnTo>
                <a:close/>
              </a:path>
            </a:pathLst>
          </a:custGeom>
          <a:solidFill>
            <a:srgbClr val="8EC696"/>
          </a:solidFill>
        </p:spPr>
        <p:txBody>
          <a:bodyPr wrap="square" lIns="0" tIns="0" rIns="0" bIns="0" rtlCol="0"/>
          <a:lstStyle/>
          <a:p>
            <a:endParaRPr sz="2142"/>
          </a:p>
        </p:txBody>
      </p:sp>
      <p:sp>
        <p:nvSpPr>
          <p:cNvPr id="294" name="object 294"/>
          <p:cNvSpPr/>
          <p:nvPr/>
        </p:nvSpPr>
        <p:spPr>
          <a:xfrm>
            <a:off x="2" y="1733785"/>
            <a:ext cx="1322083" cy="1011730"/>
          </a:xfrm>
          <a:custGeom>
            <a:avLst/>
            <a:gdLst/>
            <a:ahLst/>
            <a:cxnLst/>
            <a:rect l="l" t="t" r="r" b="b"/>
            <a:pathLst>
              <a:path w="1155065" h="883919">
                <a:moveTo>
                  <a:pt x="0" y="777760"/>
                </a:moveTo>
                <a:lnTo>
                  <a:pt x="0" y="787641"/>
                </a:lnTo>
                <a:lnTo>
                  <a:pt x="387350" y="883627"/>
                </a:lnTo>
                <a:lnTo>
                  <a:pt x="399916" y="879398"/>
                </a:lnTo>
                <a:lnTo>
                  <a:pt x="392036" y="879398"/>
                </a:lnTo>
                <a:lnTo>
                  <a:pt x="0" y="777760"/>
                </a:lnTo>
                <a:close/>
              </a:path>
              <a:path w="1155065" h="883919">
                <a:moveTo>
                  <a:pt x="196306" y="341998"/>
                </a:moveTo>
                <a:lnTo>
                  <a:pt x="154597" y="341998"/>
                </a:lnTo>
                <a:lnTo>
                  <a:pt x="219887" y="369976"/>
                </a:lnTo>
                <a:lnTo>
                  <a:pt x="10680" y="621817"/>
                </a:lnTo>
                <a:lnTo>
                  <a:pt x="0" y="621817"/>
                </a:lnTo>
                <a:lnTo>
                  <a:pt x="0" y="634390"/>
                </a:lnTo>
                <a:lnTo>
                  <a:pt x="571322" y="796010"/>
                </a:lnTo>
                <a:lnTo>
                  <a:pt x="392036" y="879398"/>
                </a:lnTo>
                <a:lnTo>
                  <a:pt x="399916" y="879398"/>
                </a:lnTo>
                <a:lnTo>
                  <a:pt x="653053" y="794207"/>
                </a:lnTo>
                <a:lnTo>
                  <a:pt x="620090" y="794207"/>
                </a:lnTo>
                <a:lnTo>
                  <a:pt x="568525" y="775449"/>
                </a:lnTo>
                <a:lnTo>
                  <a:pt x="527964" y="775449"/>
                </a:lnTo>
                <a:lnTo>
                  <a:pt x="469392" y="760806"/>
                </a:lnTo>
                <a:lnTo>
                  <a:pt x="482592" y="742264"/>
                </a:lnTo>
                <a:lnTo>
                  <a:pt x="423087" y="742264"/>
                </a:lnTo>
                <a:lnTo>
                  <a:pt x="354909" y="716699"/>
                </a:lnTo>
                <a:lnTo>
                  <a:pt x="322999" y="716699"/>
                </a:lnTo>
                <a:lnTo>
                  <a:pt x="251294" y="685330"/>
                </a:lnTo>
                <a:lnTo>
                  <a:pt x="265003" y="660196"/>
                </a:lnTo>
                <a:lnTo>
                  <a:pt x="139865" y="660196"/>
                </a:lnTo>
                <a:lnTo>
                  <a:pt x="63601" y="633272"/>
                </a:lnTo>
                <a:lnTo>
                  <a:pt x="247523" y="378904"/>
                </a:lnTo>
                <a:lnTo>
                  <a:pt x="317767" y="378904"/>
                </a:lnTo>
                <a:lnTo>
                  <a:pt x="196306" y="341998"/>
                </a:lnTo>
                <a:close/>
              </a:path>
              <a:path w="1155065" h="883919">
                <a:moveTo>
                  <a:pt x="957505" y="573290"/>
                </a:moveTo>
                <a:lnTo>
                  <a:pt x="754862" y="573290"/>
                </a:lnTo>
                <a:lnTo>
                  <a:pt x="844511" y="609142"/>
                </a:lnTo>
                <a:lnTo>
                  <a:pt x="620090" y="794207"/>
                </a:lnTo>
                <a:lnTo>
                  <a:pt x="653053" y="794207"/>
                </a:lnTo>
                <a:lnTo>
                  <a:pt x="1154950" y="625297"/>
                </a:lnTo>
                <a:lnTo>
                  <a:pt x="1154848" y="624814"/>
                </a:lnTo>
                <a:lnTo>
                  <a:pt x="1127074" y="624814"/>
                </a:lnTo>
                <a:lnTo>
                  <a:pt x="957505" y="573290"/>
                </a:lnTo>
                <a:close/>
              </a:path>
              <a:path w="1155065" h="883919">
                <a:moveTo>
                  <a:pt x="811343" y="528878"/>
                </a:moveTo>
                <a:lnTo>
                  <a:pt x="634504" y="528878"/>
                </a:lnTo>
                <a:lnTo>
                  <a:pt x="724509" y="551370"/>
                </a:lnTo>
                <a:lnTo>
                  <a:pt x="527964" y="775449"/>
                </a:lnTo>
                <a:lnTo>
                  <a:pt x="568525" y="775449"/>
                </a:lnTo>
                <a:lnTo>
                  <a:pt x="565594" y="774382"/>
                </a:lnTo>
                <a:lnTo>
                  <a:pt x="754862" y="573290"/>
                </a:lnTo>
                <a:lnTo>
                  <a:pt x="957505" y="573290"/>
                </a:lnTo>
                <a:lnTo>
                  <a:pt x="811343" y="528878"/>
                </a:lnTo>
                <a:close/>
              </a:path>
              <a:path w="1155065" h="883919">
                <a:moveTo>
                  <a:pt x="675587" y="487629"/>
                </a:moveTo>
                <a:lnTo>
                  <a:pt x="519239" y="487629"/>
                </a:lnTo>
                <a:lnTo>
                  <a:pt x="627405" y="522236"/>
                </a:lnTo>
                <a:lnTo>
                  <a:pt x="423087" y="742264"/>
                </a:lnTo>
                <a:lnTo>
                  <a:pt x="482592" y="742264"/>
                </a:lnTo>
                <a:lnTo>
                  <a:pt x="634504" y="528878"/>
                </a:lnTo>
                <a:lnTo>
                  <a:pt x="811343" y="528878"/>
                </a:lnTo>
                <a:lnTo>
                  <a:pt x="675587" y="487629"/>
                </a:lnTo>
                <a:close/>
              </a:path>
              <a:path w="1155065" h="883919">
                <a:moveTo>
                  <a:pt x="477722" y="427507"/>
                </a:moveTo>
                <a:lnTo>
                  <a:pt x="391922" y="427507"/>
                </a:lnTo>
                <a:lnTo>
                  <a:pt x="495198" y="466229"/>
                </a:lnTo>
                <a:lnTo>
                  <a:pt x="322999" y="716699"/>
                </a:lnTo>
                <a:lnTo>
                  <a:pt x="354909" y="716699"/>
                </a:lnTo>
                <a:lnTo>
                  <a:pt x="350608" y="715086"/>
                </a:lnTo>
                <a:lnTo>
                  <a:pt x="519239" y="487629"/>
                </a:lnTo>
                <a:lnTo>
                  <a:pt x="675587" y="487629"/>
                </a:lnTo>
                <a:lnTo>
                  <a:pt x="477722" y="427507"/>
                </a:lnTo>
                <a:close/>
              </a:path>
              <a:path w="1155065" h="883919">
                <a:moveTo>
                  <a:pt x="317767" y="378904"/>
                </a:moveTo>
                <a:lnTo>
                  <a:pt x="247523" y="378904"/>
                </a:lnTo>
                <a:lnTo>
                  <a:pt x="354304" y="430148"/>
                </a:lnTo>
                <a:lnTo>
                  <a:pt x="139865" y="660196"/>
                </a:lnTo>
                <a:lnTo>
                  <a:pt x="265003" y="660196"/>
                </a:lnTo>
                <a:lnTo>
                  <a:pt x="391922" y="427507"/>
                </a:lnTo>
                <a:lnTo>
                  <a:pt x="477722" y="427507"/>
                </a:lnTo>
                <a:lnTo>
                  <a:pt x="317767" y="378904"/>
                </a:lnTo>
                <a:close/>
              </a:path>
              <a:path w="1155065" h="883919">
                <a:moveTo>
                  <a:pt x="87122" y="10032"/>
                </a:moveTo>
                <a:lnTo>
                  <a:pt x="136690" y="36474"/>
                </a:lnTo>
                <a:lnTo>
                  <a:pt x="155206" y="151307"/>
                </a:lnTo>
                <a:lnTo>
                  <a:pt x="1098118" y="471817"/>
                </a:lnTo>
                <a:lnTo>
                  <a:pt x="1127074" y="624814"/>
                </a:lnTo>
                <a:lnTo>
                  <a:pt x="1154848" y="624814"/>
                </a:lnTo>
                <a:lnTo>
                  <a:pt x="1104823" y="388962"/>
                </a:lnTo>
                <a:lnTo>
                  <a:pt x="87122" y="10032"/>
                </a:lnTo>
                <a:close/>
              </a:path>
              <a:path w="1155065" h="883919">
                <a:moveTo>
                  <a:pt x="0" y="450011"/>
                </a:moveTo>
                <a:lnTo>
                  <a:pt x="0" y="524065"/>
                </a:lnTo>
                <a:lnTo>
                  <a:pt x="55105" y="459168"/>
                </a:lnTo>
                <a:lnTo>
                  <a:pt x="20129" y="459168"/>
                </a:lnTo>
                <a:lnTo>
                  <a:pt x="0" y="450011"/>
                </a:lnTo>
                <a:close/>
              </a:path>
              <a:path w="1155065" h="883919">
                <a:moveTo>
                  <a:pt x="151041" y="328244"/>
                </a:moveTo>
                <a:lnTo>
                  <a:pt x="20129" y="459168"/>
                </a:lnTo>
                <a:lnTo>
                  <a:pt x="55105" y="459168"/>
                </a:lnTo>
                <a:lnTo>
                  <a:pt x="154597" y="341998"/>
                </a:lnTo>
                <a:lnTo>
                  <a:pt x="196306" y="341998"/>
                </a:lnTo>
                <a:lnTo>
                  <a:pt x="151041" y="328244"/>
                </a:lnTo>
                <a:close/>
              </a:path>
              <a:path w="1155065" h="883919">
                <a:moveTo>
                  <a:pt x="60172" y="0"/>
                </a:moveTo>
                <a:lnTo>
                  <a:pt x="0" y="32829"/>
                </a:lnTo>
                <a:lnTo>
                  <a:pt x="0" y="46647"/>
                </a:lnTo>
                <a:lnTo>
                  <a:pt x="72250" y="4495"/>
                </a:lnTo>
                <a:lnTo>
                  <a:pt x="60172" y="0"/>
                </a:lnTo>
                <a:close/>
              </a:path>
            </a:pathLst>
          </a:custGeom>
          <a:solidFill>
            <a:srgbClr val="72BA81"/>
          </a:solidFill>
        </p:spPr>
        <p:txBody>
          <a:bodyPr wrap="square" lIns="0" tIns="0" rIns="0" bIns="0" rtlCol="0"/>
          <a:lstStyle/>
          <a:p>
            <a:endParaRPr sz="2142"/>
          </a:p>
        </p:txBody>
      </p:sp>
      <p:sp>
        <p:nvSpPr>
          <p:cNvPr id="295" name="object 295"/>
          <p:cNvSpPr/>
          <p:nvPr/>
        </p:nvSpPr>
        <p:spPr>
          <a:xfrm>
            <a:off x="3" y="1716543"/>
            <a:ext cx="1340253" cy="1045165"/>
          </a:xfrm>
          <a:custGeom>
            <a:avLst/>
            <a:gdLst/>
            <a:ahLst/>
            <a:cxnLst/>
            <a:rect l="l" t="t" r="r" b="b"/>
            <a:pathLst>
              <a:path w="1170940" h="913130">
                <a:moveTo>
                  <a:pt x="0" y="802703"/>
                </a:moveTo>
                <a:lnTo>
                  <a:pt x="0" y="816851"/>
                </a:lnTo>
                <a:lnTo>
                  <a:pt x="387934" y="912977"/>
                </a:lnTo>
                <a:lnTo>
                  <a:pt x="430425" y="898677"/>
                </a:lnTo>
                <a:lnTo>
                  <a:pt x="387350" y="898677"/>
                </a:lnTo>
                <a:lnTo>
                  <a:pt x="0" y="802703"/>
                </a:lnTo>
                <a:close/>
              </a:path>
              <a:path w="1170940" h="913130">
                <a:moveTo>
                  <a:pt x="108243" y="18300"/>
                </a:moveTo>
                <a:lnTo>
                  <a:pt x="74396" y="18300"/>
                </a:lnTo>
                <a:lnTo>
                  <a:pt x="87122" y="25095"/>
                </a:lnTo>
                <a:lnTo>
                  <a:pt x="1104823" y="404025"/>
                </a:lnTo>
                <a:lnTo>
                  <a:pt x="1154950" y="640359"/>
                </a:lnTo>
                <a:lnTo>
                  <a:pt x="387350" y="898677"/>
                </a:lnTo>
                <a:lnTo>
                  <a:pt x="430425" y="898677"/>
                </a:lnTo>
                <a:lnTo>
                  <a:pt x="1170927" y="649465"/>
                </a:lnTo>
                <a:lnTo>
                  <a:pt x="1116698" y="393788"/>
                </a:lnTo>
                <a:lnTo>
                  <a:pt x="108243" y="18300"/>
                </a:lnTo>
                <a:close/>
              </a:path>
              <a:path w="1170940" h="913130">
                <a:moveTo>
                  <a:pt x="59093" y="0"/>
                </a:moveTo>
                <a:lnTo>
                  <a:pt x="0" y="32232"/>
                </a:lnTo>
                <a:lnTo>
                  <a:pt x="0" y="47879"/>
                </a:lnTo>
                <a:lnTo>
                  <a:pt x="60172" y="15062"/>
                </a:lnTo>
                <a:lnTo>
                  <a:pt x="99545" y="15062"/>
                </a:lnTo>
                <a:lnTo>
                  <a:pt x="59093" y="0"/>
                </a:lnTo>
                <a:close/>
              </a:path>
              <a:path w="1170940" h="913130">
                <a:moveTo>
                  <a:pt x="99545" y="15062"/>
                </a:moveTo>
                <a:lnTo>
                  <a:pt x="60172" y="15062"/>
                </a:lnTo>
                <a:lnTo>
                  <a:pt x="72250" y="19558"/>
                </a:lnTo>
                <a:lnTo>
                  <a:pt x="74396" y="18300"/>
                </a:lnTo>
                <a:lnTo>
                  <a:pt x="108243" y="18300"/>
                </a:lnTo>
                <a:lnTo>
                  <a:pt x="99545" y="15062"/>
                </a:lnTo>
                <a:close/>
              </a:path>
            </a:pathLst>
          </a:custGeom>
          <a:solidFill>
            <a:srgbClr val="8EC696"/>
          </a:solidFill>
        </p:spPr>
        <p:txBody>
          <a:bodyPr wrap="square" lIns="0" tIns="0" rIns="0" bIns="0" rtlCol="0"/>
          <a:lstStyle/>
          <a:p>
            <a:endParaRPr sz="2142"/>
          </a:p>
        </p:txBody>
      </p:sp>
      <p:sp>
        <p:nvSpPr>
          <p:cNvPr id="296" name="object 296"/>
          <p:cNvSpPr/>
          <p:nvPr/>
        </p:nvSpPr>
        <p:spPr>
          <a:xfrm>
            <a:off x="-6" y="1755501"/>
            <a:ext cx="1270479" cy="670854"/>
          </a:xfrm>
          <a:custGeom>
            <a:avLst/>
            <a:gdLst/>
            <a:ahLst/>
            <a:cxnLst/>
            <a:rect l="l" t="t" r="r" b="b"/>
            <a:pathLst>
              <a:path w="1109980" h="586105">
                <a:moveTo>
                  <a:pt x="587391" y="293738"/>
                </a:moveTo>
                <a:lnTo>
                  <a:pt x="147154" y="293738"/>
                </a:lnTo>
                <a:lnTo>
                  <a:pt x="1109370" y="586105"/>
                </a:lnTo>
                <a:lnTo>
                  <a:pt x="1086129" y="463270"/>
                </a:lnTo>
                <a:lnTo>
                  <a:pt x="587391" y="293738"/>
                </a:lnTo>
                <a:close/>
              </a:path>
              <a:path w="1109980" h="586105">
                <a:moveTo>
                  <a:pt x="74701" y="0"/>
                </a:moveTo>
                <a:lnTo>
                  <a:pt x="0" y="43573"/>
                </a:lnTo>
                <a:lnTo>
                  <a:pt x="0" y="415950"/>
                </a:lnTo>
                <a:lnTo>
                  <a:pt x="17144" y="423748"/>
                </a:lnTo>
                <a:lnTo>
                  <a:pt x="147154" y="293738"/>
                </a:lnTo>
                <a:lnTo>
                  <a:pt x="587391" y="293738"/>
                </a:lnTo>
                <a:lnTo>
                  <a:pt x="142976" y="142671"/>
                </a:lnTo>
                <a:lnTo>
                  <a:pt x="124218" y="26416"/>
                </a:lnTo>
                <a:lnTo>
                  <a:pt x="74701" y="0"/>
                </a:lnTo>
                <a:close/>
              </a:path>
            </a:pathLst>
          </a:custGeom>
          <a:solidFill>
            <a:srgbClr val="72BA81"/>
          </a:solidFill>
        </p:spPr>
        <p:txBody>
          <a:bodyPr wrap="square" lIns="0" tIns="0" rIns="0" bIns="0" rtlCol="0"/>
          <a:lstStyle/>
          <a:p>
            <a:endParaRPr sz="2142"/>
          </a:p>
        </p:txBody>
      </p:sp>
      <p:sp>
        <p:nvSpPr>
          <p:cNvPr id="297" name="object 297"/>
          <p:cNvSpPr/>
          <p:nvPr/>
        </p:nvSpPr>
        <p:spPr>
          <a:xfrm>
            <a:off x="0" y="1737506"/>
            <a:ext cx="1290103" cy="711555"/>
          </a:xfrm>
          <a:custGeom>
            <a:avLst/>
            <a:gdLst/>
            <a:ahLst/>
            <a:cxnLst/>
            <a:rect l="l" t="t" r="r" b="b"/>
            <a:pathLst>
              <a:path w="1127125" h="621664">
                <a:moveTo>
                  <a:pt x="198274" y="325005"/>
                </a:moveTo>
                <a:lnTo>
                  <a:pt x="151041" y="325005"/>
                </a:lnTo>
                <a:lnTo>
                  <a:pt x="1127074" y="621576"/>
                </a:lnTo>
                <a:lnTo>
                  <a:pt x="1123338" y="601827"/>
                </a:lnTo>
                <a:lnTo>
                  <a:pt x="1109357" y="601827"/>
                </a:lnTo>
                <a:lnTo>
                  <a:pt x="198274" y="325005"/>
                </a:lnTo>
                <a:close/>
              </a:path>
              <a:path w="1127125" h="621664">
                <a:moveTo>
                  <a:pt x="103876" y="15722"/>
                </a:moveTo>
                <a:lnTo>
                  <a:pt x="74701" y="15722"/>
                </a:lnTo>
                <a:lnTo>
                  <a:pt x="124218" y="42138"/>
                </a:lnTo>
                <a:lnTo>
                  <a:pt x="142976" y="158407"/>
                </a:lnTo>
                <a:lnTo>
                  <a:pt x="1086129" y="478993"/>
                </a:lnTo>
                <a:lnTo>
                  <a:pt x="1109357" y="601827"/>
                </a:lnTo>
                <a:lnTo>
                  <a:pt x="1123338" y="601827"/>
                </a:lnTo>
                <a:lnTo>
                  <a:pt x="1098130" y="468579"/>
                </a:lnTo>
                <a:lnTo>
                  <a:pt x="155219" y="148056"/>
                </a:lnTo>
                <a:lnTo>
                  <a:pt x="136690" y="33223"/>
                </a:lnTo>
                <a:lnTo>
                  <a:pt x="103876" y="15722"/>
                </a:lnTo>
                <a:close/>
              </a:path>
              <a:path w="1127125" h="621664">
                <a:moveTo>
                  <a:pt x="0" y="431685"/>
                </a:moveTo>
                <a:lnTo>
                  <a:pt x="0" y="446773"/>
                </a:lnTo>
                <a:lnTo>
                  <a:pt x="20129" y="455917"/>
                </a:lnTo>
                <a:lnTo>
                  <a:pt x="28346" y="447700"/>
                </a:lnTo>
                <a:lnTo>
                  <a:pt x="18643" y="447700"/>
                </a:lnTo>
                <a:lnTo>
                  <a:pt x="21475" y="441439"/>
                </a:lnTo>
                <a:lnTo>
                  <a:pt x="34607" y="441439"/>
                </a:lnTo>
                <a:lnTo>
                  <a:pt x="36576" y="439470"/>
                </a:lnTo>
                <a:lnTo>
                  <a:pt x="17144" y="439470"/>
                </a:lnTo>
                <a:lnTo>
                  <a:pt x="0" y="431685"/>
                </a:lnTo>
                <a:close/>
              </a:path>
              <a:path w="1127125" h="621664">
                <a:moveTo>
                  <a:pt x="34607" y="441439"/>
                </a:moveTo>
                <a:lnTo>
                  <a:pt x="21475" y="441439"/>
                </a:lnTo>
                <a:lnTo>
                  <a:pt x="18643" y="447700"/>
                </a:lnTo>
                <a:lnTo>
                  <a:pt x="28346" y="447700"/>
                </a:lnTo>
                <a:lnTo>
                  <a:pt x="34607" y="441439"/>
                </a:lnTo>
                <a:close/>
              </a:path>
              <a:path w="1127125" h="621664">
                <a:moveTo>
                  <a:pt x="147154" y="309473"/>
                </a:moveTo>
                <a:lnTo>
                  <a:pt x="17144" y="439470"/>
                </a:lnTo>
                <a:lnTo>
                  <a:pt x="36576" y="439470"/>
                </a:lnTo>
                <a:lnTo>
                  <a:pt x="151041" y="325005"/>
                </a:lnTo>
                <a:lnTo>
                  <a:pt x="198274" y="325005"/>
                </a:lnTo>
                <a:lnTo>
                  <a:pt x="147154" y="309473"/>
                </a:lnTo>
                <a:close/>
              </a:path>
              <a:path w="1127125" h="621664">
                <a:moveTo>
                  <a:pt x="74396" y="0"/>
                </a:moveTo>
                <a:lnTo>
                  <a:pt x="0" y="43395"/>
                </a:lnTo>
                <a:lnTo>
                  <a:pt x="0" y="59296"/>
                </a:lnTo>
                <a:lnTo>
                  <a:pt x="74701" y="15722"/>
                </a:lnTo>
                <a:lnTo>
                  <a:pt x="103876" y="15722"/>
                </a:lnTo>
                <a:lnTo>
                  <a:pt x="74396" y="0"/>
                </a:lnTo>
                <a:close/>
              </a:path>
            </a:pathLst>
          </a:custGeom>
          <a:solidFill>
            <a:srgbClr val="8EC696"/>
          </a:solidFill>
        </p:spPr>
        <p:txBody>
          <a:bodyPr wrap="square" lIns="0" tIns="0" rIns="0" bIns="0" rtlCol="0"/>
          <a:lstStyle/>
          <a:p>
            <a:endParaRPr sz="2142"/>
          </a:p>
        </p:txBody>
      </p:sp>
      <p:sp>
        <p:nvSpPr>
          <p:cNvPr id="298" name="object 298"/>
          <p:cNvSpPr/>
          <p:nvPr/>
        </p:nvSpPr>
        <p:spPr>
          <a:xfrm>
            <a:off x="-1" y="2476244"/>
            <a:ext cx="609074" cy="247845"/>
          </a:xfrm>
          <a:custGeom>
            <a:avLst/>
            <a:gdLst/>
            <a:ahLst/>
            <a:cxnLst/>
            <a:rect l="l" t="t" r="r" b="b"/>
            <a:pathLst>
              <a:path w="532130" h="216535">
                <a:moveTo>
                  <a:pt x="0" y="0"/>
                </a:moveTo>
                <a:lnTo>
                  <a:pt x="0" y="114909"/>
                </a:lnTo>
                <a:lnTo>
                  <a:pt x="390715" y="216204"/>
                </a:lnTo>
                <a:lnTo>
                  <a:pt x="531990" y="150495"/>
                </a:lnTo>
                <a:lnTo>
                  <a:pt x="0" y="0"/>
                </a:lnTo>
                <a:close/>
              </a:path>
            </a:pathLst>
          </a:custGeom>
          <a:solidFill>
            <a:srgbClr val="72BA81"/>
          </a:solidFill>
        </p:spPr>
        <p:txBody>
          <a:bodyPr wrap="square" lIns="0" tIns="0" rIns="0" bIns="0" rtlCol="0"/>
          <a:lstStyle/>
          <a:p>
            <a:endParaRPr sz="2142"/>
          </a:p>
        </p:txBody>
      </p:sp>
      <p:sp>
        <p:nvSpPr>
          <p:cNvPr id="299" name="object 299"/>
          <p:cNvSpPr/>
          <p:nvPr/>
        </p:nvSpPr>
        <p:spPr>
          <a:xfrm>
            <a:off x="-1" y="2459905"/>
            <a:ext cx="654137" cy="280552"/>
          </a:xfrm>
          <a:custGeom>
            <a:avLst/>
            <a:gdLst/>
            <a:ahLst/>
            <a:cxnLst/>
            <a:rect l="l" t="t" r="r" b="b"/>
            <a:pathLst>
              <a:path w="571500" h="245110">
                <a:moveTo>
                  <a:pt x="0" y="129184"/>
                </a:moveTo>
                <a:lnTo>
                  <a:pt x="0" y="143370"/>
                </a:lnTo>
                <a:lnTo>
                  <a:pt x="392036" y="245008"/>
                </a:lnTo>
                <a:lnTo>
                  <a:pt x="423273" y="230479"/>
                </a:lnTo>
                <a:lnTo>
                  <a:pt x="390715" y="230479"/>
                </a:lnTo>
                <a:lnTo>
                  <a:pt x="0" y="129184"/>
                </a:lnTo>
                <a:close/>
              </a:path>
              <a:path w="571500" h="245110">
                <a:moveTo>
                  <a:pt x="0" y="0"/>
                </a:moveTo>
                <a:lnTo>
                  <a:pt x="0" y="14274"/>
                </a:lnTo>
                <a:lnTo>
                  <a:pt x="531990" y="164769"/>
                </a:lnTo>
                <a:lnTo>
                  <a:pt x="390715" y="230479"/>
                </a:lnTo>
                <a:lnTo>
                  <a:pt x="423273" y="230479"/>
                </a:lnTo>
                <a:lnTo>
                  <a:pt x="571322" y="161620"/>
                </a:lnTo>
                <a:lnTo>
                  <a:pt x="0" y="0"/>
                </a:lnTo>
                <a:close/>
              </a:path>
            </a:pathLst>
          </a:custGeom>
          <a:solidFill>
            <a:srgbClr val="8EC696"/>
          </a:solidFill>
        </p:spPr>
        <p:txBody>
          <a:bodyPr wrap="square" lIns="0" tIns="0" rIns="0" bIns="0" rtlCol="0"/>
          <a:lstStyle/>
          <a:p>
            <a:endParaRPr sz="2142"/>
          </a:p>
        </p:txBody>
      </p:sp>
      <p:sp>
        <p:nvSpPr>
          <p:cNvPr id="300" name="object 300"/>
          <p:cNvSpPr/>
          <p:nvPr/>
        </p:nvSpPr>
        <p:spPr>
          <a:xfrm>
            <a:off x="-7" y="2144247"/>
            <a:ext cx="226767" cy="285639"/>
          </a:xfrm>
          <a:custGeom>
            <a:avLst/>
            <a:gdLst/>
            <a:ahLst/>
            <a:cxnLst/>
            <a:rect l="l" t="t" r="r" b="b"/>
            <a:pathLst>
              <a:path w="198120" h="249555">
                <a:moveTo>
                  <a:pt x="158508" y="0"/>
                </a:moveTo>
                <a:lnTo>
                  <a:pt x="0" y="186677"/>
                </a:lnTo>
                <a:lnTo>
                  <a:pt x="0" y="249466"/>
                </a:lnTo>
                <a:lnTo>
                  <a:pt x="4241" y="249466"/>
                </a:lnTo>
                <a:lnTo>
                  <a:pt x="197573" y="16738"/>
                </a:lnTo>
                <a:lnTo>
                  <a:pt x="158508" y="0"/>
                </a:lnTo>
                <a:close/>
              </a:path>
            </a:pathLst>
          </a:custGeom>
          <a:solidFill>
            <a:srgbClr val="72BA81"/>
          </a:solidFill>
        </p:spPr>
        <p:txBody>
          <a:bodyPr wrap="square" lIns="0" tIns="0" rIns="0" bIns="0" rtlCol="0"/>
          <a:lstStyle/>
          <a:p>
            <a:endParaRPr sz="2142"/>
          </a:p>
        </p:txBody>
      </p:sp>
      <p:sp>
        <p:nvSpPr>
          <p:cNvPr id="301" name="object 301"/>
          <p:cNvSpPr/>
          <p:nvPr/>
        </p:nvSpPr>
        <p:spPr>
          <a:xfrm>
            <a:off x="-2" y="2125234"/>
            <a:ext cx="252206" cy="320527"/>
          </a:xfrm>
          <a:custGeom>
            <a:avLst/>
            <a:gdLst/>
            <a:ahLst/>
            <a:cxnLst/>
            <a:rect l="l" t="t" r="r" b="b"/>
            <a:pathLst>
              <a:path w="220345" h="280035">
                <a:moveTo>
                  <a:pt x="193352" y="16611"/>
                </a:moveTo>
                <a:lnTo>
                  <a:pt x="158508" y="16611"/>
                </a:lnTo>
                <a:lnTo>
                  <a:pt x="197573" y="33362"/>
                </a:lnTo>
                <a:lnTo>
                  <a:pt x="4229" y="266090"/>
                </a:lnTo>
                <a:lnTo>
                  <a:pt x="0" y="266090"/>
                </a:lnTo>
                <a:lnTo>
                  <a:pt x="0" y="279819"/>
                </a:lnTo>
                <a:lnTo>
                  <a:pt x="10680" y="279819"/>
                </a:lnTo>
                <a:lnTo>
                  <a:pt x="219900" y="27990"/>
                </a:lnTo>
                <a:lnTo>
                  <a:pt x="193352" y="16611"/>
                </a:lnTo>
                <a:close/>
              </a:path>
              <a:path w="220345" h="280035">
                <a:moveTo>
                  <a:pt x="154597" y="0"/>
                </a:moveTo>
                <a:lnTo>
                  <a:pt x="0" y="182079"/>
                </a:lnTo>
                <a:lnTo>
                  <a:pt x="0" y="203301"/>
                </a:lnTo>
                <a:lnTo>
                  <a:pt x="158508" y="16611"/>
                </a:lnTo>
                <a:lnTo>
                  <a:pt x="193352" y="16611"/>
                </a:lnTo>
                <a:lnTo>
                  <a:pt x="154597" y="0"/>
                </a:lnTo>
                <a:close/>
              </a:path>
            </a:pathLst>
          </a:custGeom>
          <a:solidFill>
            <a:srgbClr val="8EC696"/>
          </a:solidFill>
        </p:spPr>
        <p:txBody>
          <a:bodyPr wrap="square" lIns="0" tIns="0" rIns="0" bIns="0" rtlCol="0"/>
          <a:lstStyle/>
          <a:p>
            <a:endParaRPr sz="2142"/>
          </a:p>
        </p:txBody>
      </p:sp>
      <p:sp>
        <p:nvSpPr>
          <p:cNvPr id="302" name="object 302"/>
          <p:cNvSpPr/>
          <p:nvPr/>
        </p:nvSpPr>
        <p:spPr>
          <a:xfrm>
            <a:off x="97853" y="2187333"/>
            <a:ext cx="282004" cy="284186"/>
          </a:xfrm>
          <a:custGeom>
            <a:avLst/>
            <a:gdLst/>
            <a:ahLst/>
            <a:cxnLst/>
            <a:rect l="l" t="t" r="r" b="b"/>
            <a:pathLst>
              <a:path w="246379" h="248285">
                <a:moveTo>
                  <a:pt x="166446" y="0"/>
                </a:moveTo>
                <a:lnTo>
                  <a:pt x="0" y="230187"/>
                </a:lnTo>
                <a:lnTo>
                  <a:pt x="50469" y="247992"/>
                </a:lnTo>
                <a:lnTo>
                  <a:pt x="246037" y="38201"/>
                </a:lnTo>
                <a:lnTo>
                  <a:pt x="166446" y="0"/>
                </a:lnTo>
                <a:close/>
              </a:path>
            </a:pathLst>
          </a:custGeom>
          <a:solidFill>
            <a:srgbClr val="72BA81"/>
          </a:solidFill>
        </p:spPr>
        <p:txBody>
          <a:bodyPr wrap="square" lIns="0" tIns="0" rIns="0" bIns="0" rtlCol="0"/>
          <a:lstStyle/>
          <a:p>
            <a:endParaRPr sz="2142"/>
          </a:p>
        </p:txBody>
      </p:sp>
      <p:sp>
        <p:nvSpPr>
          <p:cNvPr id="303" name="object 303"/>
          <p:cNvSpPr/>
          <p:nvPr/>
        </p:nvSpPr>
        <p:spPr>
          <a:xfrm>
            <a:off x="72791" y="2167477"/>
            <a:ext cx="332883" cy="321981"/>
          </a:xfrm>
          <a:custGeom>
            <a:avLst/>
            <a:gdLst/>
            <a:ahLst/>
            <a:cxnLst/>
            <a:rect l="l" t="t" r="r" b="b"/>
            <a:pathLst>
              <a:path w="290830" h="281305">
                <a:moveTo>
                  <a:pt x="183934" y="0"/>
                </a:moveTo>
                <a:lnTo>
                  <a:pt x="0" y="254368"/>
                </a:lnTo>
                <a:lnTo>
                  <a:pt x="76276" y="281292"/>
                </a:lnTo>
                <a:lnTo>
                  <a:pt x="91145" y="265341"/>
                </a:lnTo>
                <a:lnTo>
                  <a:pt x="72351" y="265341"/>
                </a:lnTo>
                <a:lnTo>
                  <a:pt x="21894" y="247535"/>
                </a:lnTo>
                <a:lnTo>
                  <a:pt x="188341" y="17348"/>
                </a:lnTo>
                <a:lnTo>
                  <a:pt x="220074" y="17348"/>
                </a:lnTo>
                <a:lnTo>
                  <a:pt x="214915" y="14871"/>
                </a:lnTo>
                <a:lnTo>
                  <a:pt x="183159" y="14871"/>
                </a:lnTo>
                <a:lnTo>
                  <a:pt x="186143" y="8674"/>
                </a:lnTo>
                <a:lnTo>
                  <a:pt x="202004" y="8674"/>
                </a:lnTo>
                <a:lnTo>
                  <a:pt x="183934" y="0"/>
                </a:lnTo>
                <a:close/>
              </a:path>
              <a:path w="290830" h="281305">
                <a:moveTo>
                  <a:pt x="220074" y="17348"/>
                </a:moveTo>
                <a:lnTo>
                  <a:pt x="188341" y="17348"/>
                </a:lnTo>
                <a:lnTo>
                  <a:pt x="267931" y="55549"/>
                </a:lnTo>
                <a:lnTo>
                  <a:pt x="72351" y="265341"/>
                </a:lnTo>
                <a:lnTo>
                  <a:pt x="91145" y="265341"/>
                </a:lnTo>
                <a:lnTo>
                  <a:pt x="290715" y="51257"/>
                </a:lnTo>
                <a:lnTo>
                  <a:pt x="220074" y="17348"/>
                </a:lnTo>
                <a:close/>
              </a:path>
              <a:path w="290830" h="281305">
                <a:moveTo>
                  <a:pt x="202004" y="8674"/>
                </a:moveTo>
                <a:lnTo>
                  <a:pt x="186143" y="8674"/>
                </a:lnTo>
                <a:lnTo>
                  <a:pt x="183159" y="14871"/>
                </a:lnTo>
                <a:lnTo>
                  <a:pt x="214915" y="14871"/>
                </a:lnTo>
                <a:lnTo>
                  <a:pt x="202004" y="8674"/>
                </a:lnTo>
                <a:close/>
              </a:path>
            </a:pathLst>
          </a:custGeom>
          <a:solidFill>
            <a:srgbClr val="8EC696"/>
          </a:solidFill>
        </p:spPr>
        <p:txBody>
          <a:bodyPr wrap="square" lIns="0" tIns="0" rIns="0" bIns="0" rtlCol="0"/>
          <a:lstStyle/>
          <a:p>
            <a:endParaRPr sz="2142"/>
          </a:p>
        </p:txBody>
      </p:sp>
      <p:sp>
        <p:nvSpPr>
          <p:cNvPr id="304" name="object 304"/>
          <p:cNvSpPr/>
          <p:nvPr/>
        </p:nvSpPr>
        <p:spPr>
          <a:xfrm>
            <a:off x="309644" y="2242616"/>
            <a:ext cx="233309" cy="292181"/>
          </a:xfrm>
          <a:custGeom>
            <a:avLst/>
            <a:gdLst/>
            <a:ahLst/>
            <a:cxnLst/>
            <a:rect l="l" t="t" r="r" b="b"/>
            <a:pathLst>
              <a:path w="203834" h="255269">
                <a:moveTo>
                  <a:pt x="127749" y="0"/>
                </a:moveTo>
                <a:lnTo>
                  <a:pt x="0" y="234200"/>
                </a:lnTo>
                <a:lnTo>
                  <a:pt x="47586" y="255003"/>
                </a:lnTo>
                <a:lnTo>
                  <a:pt x="203390" y="28371"/>
                </a:lnTo>
                <a:lnTo>
                  <a:pt x="127749" y="0"/>
                </a:lnTo>
                <a:close/>
              </a:path>
            </a:pathLst>
          </a:custGeom>
          <a:solidFill>
            <a:srgbClr val="72BA81"/>
          </a:solidFill>
        </p:spPr>
        <p:txBody>
          <a:bodyPr wrap="square" lIns="0" tIns="0" rIns="0" bIns="0" rtlCol="0"/>
          <a:lstStyle/>
          <a:p>
            <a:endParaRPr sz="2142"/>
          </a:p>
        </p:txBody>
      </p:sp>
      <p:sp>
        <p:nvSpPr>
          <p:cNvPr id="305" name="object 305"/>
          <p:cNvSpPr/>
          <p:nvPr/>
        </p:nvSpPr>
        <p:spPr>
          <a:xfrm>
            <a:off x="287639" y="2223107"/>
            <a:ext cx="279825" cy="331429"/>
          </a:xfrm>
          <a:custGeom>
            <a:avLst/>
            <a:gdLst/>
            <a:ahLst/>
            <a:cxnLst/>
            <a:rect l="l" t="t" r="r" b="b"/>
            <a:pathLst>
              <a:path w="244475" h="289560">
                <a:moveTo>
                  <a:pt x="26745" y="254533"/>
                </a:moveTo>
                <a:lnTo>
                  <a:pt x="9613" y="254533"/>
                </a:lnTo>
                <a:lnTo>
                  <a:pt x="6858" y="260819"/>
                </a:lnTo>
                <a:lnTo>
                  <a:pt x="71691" y="289191"/>
                </a:lnTo>
                <a:lnTo>
                  <a:pt x="83470" y="272059"/>
                </a:lnTo>
                <a:lnTo>
                  <a:pt x="66802" y="272059"/>
                </a:lnTo>
                <a:lnTo>
                  <a:pt x="26745" y="254533"/>
                </a:lnTo>
                <a:close/>
              </a:path>
              <a:path w="244475" h="289560">
                <a:moveTo>
                  <a:pt x="186111" y="17056"/>
                </a:moveTo>
                <a:lnTo>
                  <a:pt x="146977" y="17056"/>
                </a:lnTo>
                <a:lnTo>
                  <a:pt x="222618" y="45415"/>
                </a:lnTo>
                <a:lnTo>
                  <a:pt x="66802" y="272059"/>
                </a:lnTo>
                <a:lnTo>
                  <a:pt x="83470" y="272059"/>
                </a:lnTo>
                <a:lnTo>
                  <a:pt x="243890" y="38722"/>
                </a:lnTo>
                <a:lnTo>
                  <a:pt x="186111" y="17056"/>
                </a:lnTo>
                <a:close/>
              </a:path>
              <a:path w="244475" h="289560">
                <a:moveTo>
                  <a:pt x="140627" y="0"/>
                </a:moveTo>
                <a:lnTo>
                  <a:pt x="0" y="257822"/>
                </a:lnTo>
                <a:lnTo>
                  <a:pt x="6858" y="260819"/>
                </a:lnTo>
                <a:lnTo>
                  <a:pt x="9613" y="254533"/>
                </a:lnTo>
                <a:lnTo>
                  <a:pt x="26745" y="254533"/>
                </a:lnTo>
                <a:lnTo>
                  <a:pt x="19227" y="251244"/>
                </a:lnTo>
                <a:lnTo>
                  <a:pt x="146977" y="17056"/>
                </a:lnTo>
                <a:lnTo>
                  <a:pt x="186111" y="17056"/>
                </a:lnTo>
                <a:lnTo>
                  <a:pt x="140627" y="0"/>
                </a:lnTo>
                <a:close/>
              </a:path>
            </a:pathLst>
          </a:custGeom>
          <a:solidFill>
            <a:srgbClr val="8EC696"/>
          </a:solidFill>
        </p:spPr>
        <p:txBody>
          <a:bodyPr wrap="square" lIns="0" tIns="0" rIns="0" bIns="0" rtlCol="0"/>
          <a:lstStyle/>
          <a:p>
            <a:endParaRPr sz="2142"/>
          </a:p>
        </p:txBody>
      </p:sp>
      <p:sp>
        <p:nvSpPr>
          <p:cNvPr id="306" name="object 306"/>
          <p:cNvSpPr/>
          <p:nvPr/>
        </p:nvSpPr>
        <p:spPr>
          <a:xfrm>
            <a:off x="426365" y="2310326"/>
            <a:ext cx="263834" cy="255113"/>
          </a:xfrm>
          <a:custGeom>
            <a:avLst/>
            <a:gdLst/>
            <a:ahLst/>
            <a:cxnLst/>
            <a:rect l="l" t="t" r="r" b="b"/>
            <a:pathLst>
              <a:path w="230504" h="222885">
                <a:moveTo>
                  <a:pt x="151917" y="0"/>
                </a:moveTo>
                <a:lnTo>
                  <a:pt x="0" y="204914"/>
                </a:lnTo>
                <a:lnTo>
                  <a:pt x="46786" y="222465"/>
                </a:lnTo>
                <a:lnTo>
                  <a:pt x="230123" y="25031"/>
                </a:lnTo>
                <a:lnTo>
                  <a:pt x="151917" y="0"/>
                </a:lnTo>
                <a:close/>
              </a:path>
            </a:pathLst>
          </a:custGeom>
          <a:solidFill>
            <a:srgbClr val="72BA81"/>
          </a:solidFill>
        </p:spPr>
        <p:txBody>
          <a:bodyPr wrap="square" lIns="0" tIns="0" rIns="0" bIns="0" rtlCol="0"/>
          <a:lstStyle/>
          <a:p>
            <a:endParaRPr sz="2142"/>
          </a:p>
        </p:txBody>
      </p:sp>
      <p:sp>
        <p:nvSpPr>
          <p:cNvPr id="307" name="object 307"/>
          <p:cNvSpPr/>
          <p:nvPr/>
        </p:nvSpPr>
        <p:spPr>
          <a:xfrm>
            <a:off x="401309" y="2291923"/>
            <a:ext cx="316893" cy="291454"/>
          </a:xfrm>
          <a:custGeom>
            <a:avLst/>
            <a:gdLst/>
            <a:ahLst/>
            <a:cxnLst/>
            <a:rect l="l" t="t" r="r" b="b"/>
            <a:pathLst>
              <a:path w="276859" h="254635">
                <a:moveTo>
                  <a:pt x="30517" y="224231"/>
                </a:moveTo>
                <a:lnTo>
                  <a:pt x="10947" y="224231"/>
                </a:lnTo>
                <a:lnTo>
                  <a:pt x="8534" y="230657"/>
                </a:lnTo>
                <a:lnTo>
                  <a:pt x="72478" y="254635"/>
                </a:lnTo>
                <a:lnTo>
                  <a:pt x="87420" y="238544"/>
                </a:lnTo>
                <a:lnTo>
                  <a:pt x="68681" y="238544"/>
                </a:lnTo>
                <a:lnTo>
                  <a:pt x="30517" y="224231"/>
                </a:lnTo>
                <a:close/>
              </a:path>
              <a:path w="276859" h="254635">
                <a:moveTo>
                  <a:pt x="218883" y="16078"/>
                </a:moveTo>
                <a:lnTo>
                  <a:pt x="173812" y="16078"/>
                </a:lnTo>
                <a:lnTo>
                  <a:pt x="252018" y="41109"/>
                </a:lnTo>
                <a:lnTo>
                  <a:pt x="68681" y="238544"/>
                </a:lnTo>
                <a:lnTo>
                  <a:pt x="87420" y="238544"/>
                </a:lnTo>
                <a:lnTo>
                  <a:pt x="276796" y="34607"/>
                </a:lnTo>
                <a:lnTo>
                  <a:pt x="218883" y="16078"/>
                </a:lnTo>
                <a:close/>
              </a:path>
              <a:path w="276859" h="254635">
                <a:moveTo>
                  <a:pt x="168630" y="0"/>
                </a:moveTo>
                <a:lnTo>
                  <a:pt x="0" y="227457"/>
                </a:lnTo>
                <a:lnTo>
                  <a:pt x="8534" y="230657"/>
                </a:lnTo>
                <a:lnTo>
                  <a:pt x="10947" y="224231"/>
                </a:lnTo>
                <a:lnTo>
                  <a:pt x="30517" y="224231"/>
                </a:lnTo>
                <a:lnTo>
                  <a:pt x="21882" y="220992"/>
                </a:lnTo>
                <a:lnTo>
                  <a:pt x="173812" y="16078"/>
                </a:lnTo>
                <a:lnTo>
                  <a:pt x="218883" y="16078"/>
                </a:lnTo>
                <a:lnTo>
                  <a:pt x="168630" y="0"/>
                </a:lnTo>
                <a:close/>
              </a:path>
            </a:pathLst>
          </a:custGeom>
          <a:solidFill>
            <a:srgbClr val="8EC696"/>
          </a:solidFill>
        </p:spPr>
        <p:txBody>
          <a:bodyPr wrap="square" lIns="0" tIns="0" rIns="0" bIns="0" rtlCol="0"/>
          <a:lstStyle/>
          <a:p>
            <a:endParaRPr sz="2142"/>
          </a:p>
        </p:txBody>
      </p:sp>
      <p:sp>
        <p:nvSpPr>
          <p:cNvPr id="308" name="object 308"/>
          <p:cNvSpPr/>
          <p:nvPr/>
        </p:nvSpPr>
        <p:spPr>
          <a:xfrm>
            <a:off x="563447" y="2356987"/>
            <a:ext cx="237670" cy="247118"/>
          </a:xfrm>
          <a:custGeom>
            <a:avLst/>
            <a:gdLst/>
            <a:ahLst/>
            <a:cxnLst/>
            <a:rect l="l" t="t" r="r" b="b"/>
            <a:pathLst>
              <a:path w="207645" h="215900">
                <a:moveTo>
                  <a:pt x="147993" y="0"/>
                </a:moveTo>
                <a:lnTo>
                  <a:pt x="0" y="207899"/>
                </a:lnTo>
                <a:lnTo>
                  <a:pt x="30899" y="215620"/>
                </a:lnTo>
                <a:lnTo>
                  <a:pt x="207073" y="14770"/>
                </a:lnTo>
                <a:lnTo>
                  <a:pt x="147993" y="0"/>
                </a:lnTo>
                <a:close/>
              </a:path>
            </a:pathLst>
          </a:custGeom>
          <a:solidFill>
            <a:srgbClr val="72BA81"/>
          </a:solidFill>
        </p:spPr>
        <p:txBody>
          <a:bodyPr wrap="square" lIns="0" tIns="0" rIns="0" bIns="0" rtlCol="0"/>
          <a:lstStyle/>
          <a:p>
            <a:endParaRPr sz="2142"/>
          </a:p>
        </p:txBody>
      </p:sp>
      <p:sp>
        <p:nvSpPr>
          <p:cNvPr id="309" name="object 309"/>
          <p:cNvSpPr/>
          <p:nvPr/>
        </p:nvSpPr>
        <p:spPr>
          <a:xfrm>
            <a:off x="537278" y="2339137"/>
            <a:ext cx="292181" cy="282732"/>
          </a:xfrm>
          <a:custGeom>
            <a:avLst/>
            <a:gdLst/>
            <a:ahLst/>
            <a:cxnLst/>
            <a:rect l="l" t="t" r="r" b="b"/>
            <a:pathLst>
              <a:path w="255270" h="247014">
                <a:moveTo>
                  <a:pt x="39732" y="227711"/>
                </a:moveTo>
                <a:lnTo>
                  <a:pt x="11430" y="227711"/>
                </a:lnTo>
                <a:lnTo>
                  <a:pt x="9766" y="234378"/>
                </a:lnTo>
                <a:lnTo>
                  <a:pt x="58559" y="246570"/>
                </a:lnTo>
                <a:lnTo>
                  <a:pt x="72028" y="231216"/>
                </a:lnTo>
                <a:lnTo>
                  <a:pt x="53759" y="231216"/>
                </a:lnTo>
                <a:lnTo>
                  <a:pt x="39732" y="227711"/>
                </a:lnTo>
                <a:close/>
              </a:path>
              <a:path w="255270" h="247014">
                <a:moveTo>
                  <a:pt x="165100" y="0"/>
                </a:moveTo>
                <a:lnTo>
                  <a:pt x="0" y="231940"/>
                </a:lnTo>
                <a:lnTo>
                  <a:pt x="9766" y="234378"/>
                </a:lnTo>
                <a:lnTo>
                  <a:pt x="11430" y="227711"/>
                </a:lnTo>
                <a:lnTo>
                  <a:pt x="39732" y="227711"/>
                </a:lnTo>
                <a:lnTo>
                  <a:pt x="22860" y="223494"/>
                </a:lnTo>
                <a:lnTo>
                  <a:pt x="170853" y="15595"/>
                </a:lnTo>
                <a:lnTo>
                  <a:pt x="227482" y="15595"/>
                </a:lnTo>
                <a:lnTo>
                  <a:pt x="165100" y="0"/>
                </a:lnTo>
                <a:close/>
              </a:path>
              <a:path w="255270" h="247014">
                <a:moveTo>
                  <a:pt x="227482" y="15595"/>
                </a:moveTo>
                <a:lnTo>
                  <a:pt x="170853" y="15595"/>
                </a:lnTo>
                <a:lnTo>
                  <a:pt x="229946" y="30365"/>
                </a:lnTo>
                <a:lnTo>
                  <a:pt x="53759" y="231216"/>
                </a:lnTo>
                <a:lnTo>
                  <a:pt x="72028" y="231216"/>
                </a:lnTo>
                <a:lnTo>
                  <a:pt x="255117" y="22504"/>
                </a:lnTo>
                <a:lnTo>
                  <a:pt x="227482" y="15595"/>
                </a:lnTo>
                <a:close/>
              </a:path>
            </a:pathLst>
          </a:custGeom>
          <a:solidFill>
            <a:srgbClr val="8EC696"/>
          </a:solidFill>
        </p:spPr>
        <p:txBody>
          <a:bodyPr wrap="square" lIns="0" tIns="0" rIns="0" bIns="0" rtlCol="0"/>
          <a:lstStyle/>
          <a:p>
            <a:endParaRPr sz="2142"/>
          </a:p>
        </p:txBody>
      </p:sp>
      <p:sp>
        <p:nvSpPr>
          <p:cNvPr id="310" name="object 310"/>
          <p:cNvSpPr/>
          <p:nvPr/>
        </p:nvSpPr>
        <p:spPr>
          <a:xfrm>
            <a:off x="675195" y="2408548"/>
            <a:ext cx="261655" cy="216592"/>
          </a:xfrm>
          <a:custGeom>
            <a:avLst/>
            <a:gdLst/>
            <a:ahLst/>
            <a:cxnLst/>
            <a:rect l="l" t="t" r="r" b="b"/>
            <a:pathLst>
              <a:path w="228600" h="189230">
                <a:moveTo>
                  <a:pt x="168554" y="0"/>
                </a:moveTo>
                <a:lnTo>
                  <a:pt x="0" y="179095"/>
                </a:lnTo>
                <a:lnTo>
                  <a:pt x="27508" y="189090"/>
                </a:lnTo>
                <a:lnTo>
                  <a:pt x="228003" y="23774"/>
                </a:lnTo>
                <a:lnTo>
                  <a:pt x="168554" y="0"/>
                </a:lnTo>
                <a:close/>
              </a:path>
            </a:pathLst>
          </a:custGeom>
          <a:solidFill>
            <a:srgbClr val="72BA81"/>
          </a:solidFill>
        </p:spPr>
        <p:txBody>
          <a:bodyPr wrap="square" lIns="0" tIns="0" rIns="0" bIns="0" rtlCol="0"/>
          <a:lstStyle/>
          <a:p>
            <a:endParaRPr sz="2142"/>
          </a:p>
        </p:txBody>
      </p:sp>
      <p:sp>
        <p:nvSpPr>
          <p:cNvPr id="311" name="object 311"/>
          <p:cNvSpPr/>
          <p:nvPr/>
        </p:nvSpPr>
        <p:spPr>
          <a:xfrm>
            <a:off x="647381" y="2389970"/>
            <a:ext cx="319800" cy="252932"/>
          </a:xfrm>
          <a:custGeom>
            <a:avLst/>
            <a:gdLst/>
            <a:ahLst/>
            <a:cxnLst/>
            <a:rect l="l" t="t" r="r" b="b"/>
            <a:pathLst>
              <a:path w="279400" h="220980">
                <a:moveTo>
                  <a:pt x="32229" y="198208"/>
                </a:moveTo>
                <a:lnTo>
                  <a:pt x="12153" y="198208"/>
                </a:lnTo>
                <a:lnTo>
                  <a:pt x="9804" y="204660"/>
                </a:lnTo>
                <a:lnTo>
                  <a:pt x="54482" y="220916"/>
                </a:lnTo>
                <a:lnTo>
                  <a:pt x="73397" y="205320"/>
                </a:lnTo>
                <a:lnTo>
                  <a:pt x="51803" y="205320"/>
                </a:lnTo>
                <a:lnTo>
                  <a:pt x="32229" y="198208"/>
                </a:lnTo>
                <a:close/>
              </a:path>
              <a:path w="279400" h="220980">
                <a:moveTo>
                  <a:pt x="229838" y="16230"/>
                </a:moveTo>
                <a:lnTo>
                  <a:pt x="192862" y="16230"/>
                </a:lnTo>
                <a:lnTo>
                  <a:pt x="252298" y="40005"/>
                </a:lnTo>
                <a:lnTo>
                  <a:pt x="51803" y="205320"/>
                </a:lnTo>
                <a:lnTo>
                  <a:pt x="73397" y="205320"/>
                </a:lnTo>
                <a:lnTo>
                  <a:pt x="278917" y="35864"/>
                </a:lnTo>
                <a:lnTo>
                  <a:pt x="229838" y="16230"/>
                </a:lnTo>
                <a:close/>
              </a:path>
              <a:path w="279400" h="220980">
                <a:moveTo>
                  <a:pt x="189268" y="0"/>
                </a:moveTo>
                <a:lnTo>
                  <a:pt x="0" y="201104"/>
                </a:lnTo>
                <a:lnTo>
                  <a:pt x="9804" y="204660"/>
                </a:lnTo>
                <a:lnTo>
                  <a:pt x="12153" y="198208"/>
                </a:lnTo>
                <a:lnTo>
                  <a:pt x="32229" y="198208"/>
                </a:lnTo>
                <a:lnTo>
                  <a:pt x="24295" y="195326"/>
                </a:lnTo>
                <a:lnTo>
                  <a:pt x="192862" y="16230"/>
                </a:lnTo>
                <a:lnTo>
                  <a:pt x="229838" y="16230"/>
                </a:lnTo>
                <a:lnTo>
                  <a:pt x="189268" y="0"/>
                </a:lnTo>
                <a:close/>
              </a:path>
            </a:pathLst>
          </a:custGeom>
          <a:solidFill>
            <a:srgbClr val="8EC696"/>
          </a:solidFill>
        </p:spPr>
        <p:txBody>
          <a:bodyPr wrap="square" lIns="0" tIns="0" rIns="0" bIns="0" rtlCol="0"/>
          <a:lstStyle/>
          <a:p>
            <a:endParaRPr sz="2142"/>
          </a:p>
        </p:txBody>
      </p:sp>
      <p:sp>
        <p:nvSpPr>
          <p:cNvPr id="312" name="object 312"/>
          <p:cNvSpPr/>
          <p:nvPr/>
        </p:nvSpPr>
        <p:spPr>
          <a:xfrm>
            <a:off x="735063" y="1705337"/>
            <a:ext cx="640327" cy="259474"/>
          </a:xfrm>
          <a:custGeom>
            <a:avLst/>
            <a:gdLst/>
            <a:ahLst/>
            <a:cxnLst/>
            <a:rect l="l" t="t" r="r" b="b"/>
            <a:pathLst>
              <a:path w="559435" h="226694">
                <a:moveTo>
                  <a:pt x="55778" y="0"/>
                </a:moveTo>
                <a:lnTo>
                  <a:pt x="0" y="0"/>
                </a:lnTo>
                <a:lnTo>
                  <a:pt x="394576" y="170980"/>
                </a:lnTo>
                <a:lnTo>
                  <a:pt x="242201" y="221780"/>
                </a:lnTo>
                <a:lnTo>
                  <a:pt x="253022" y="226339"/>
                </a:lnTo>
                <a:lnTo>
                  <a:pt x="404596" y="193065"/>
                </a:lnTo>
                <a:lnTo>
                  <a:pt x="483968" y="193065"/>
                </a:lnTo>
                <a:lnTo>
                  <a:pt x="492315" y="171653"/>
                </a:lnTo>
                <a:lnTo>
                  <a:pt x="464692" y="171653"/>
                </a:lnTo>
                <a:lnTo>
                  <a:pt x="55778" y="0"/>
                </a:lnTo>
                <a:close/>
              </a:path>
              <a:path w="559435" h="226694">
                <a:moveTo>
                  <a:pt x="483968" y="193065"/>
                </a:moveTo>
                <a:lnTo>
                  <a:pt x="404596" y="193065"/>
                </a:lnTo>
                <a:lnTo>
                  <a:pt x="482587" y="196608"/>
                </a:lnTo>
                <a:lnTo>
                  <a:pt x="483968" y="193065"/>
                </a:lnTo>
                <a:close/>
              </a:path>
              <a:path w="559435" h="226694">
                <a:moveTo>
                  <a:pt x="559231" y="0"/>
                </a:moveTo>
                <a:lnTo>
                  <a:pt x="539330" y="0"/>
                </a:lnTo>
                <a:lnTo>
                  <a:pt x="464692" y="171653"/>
                </a:lnTo>
                <a:lnTo>
                  <a:pt x="492315" y="171653"/>
                </a:lnTo>
                <a:lnTo>
                  <a:pt x="559231" y="0"/>
                </a:lnTo>
                <a:close/>
              </a:path>
            </a:pathLst>
          </a:custGeom>
          <a:solidFill>
            <a:srgbClr val="72BA81"/>
          </a:solidFill>
        </p:spPr>
        <p:txBody>
          <a:bodyPr wrap="square" lIns="0" tIns="0" rIns="0" bIns="0" rtlCol="0"/>
          <a:lstStyle/>
          <a:p>
            <a:endParaRPr sz="2142"/>
          </a:p>
        </p:txBody>
      </p:sp>
      <p:sp>
        <p:nvSpPr>
          <p:cNvPr id="313" name="object 313"/>
          <p:cNvSpPr/>
          <p:nvPr/>
        </p:nvSpPr>
        <p:spPr>
          <a:xfrm>
            <a:off x="409724" y="1705337"/>
            <a:ext cx="569826" cy="239850"/>
          </a:xfrm>
          <a:custGeom>
            <a:avLst/>
            <a:gdLst/>
            <a:ahLst/>
            <a:cxnLst/>
            <a:rect l="l" t="t" r="r" b="b"/>
            <a:pathLst>
              <a:path w="497840" h="209550">
                <a:moveTo>
                  <a:pt x="41757" y="0"/>
                </a:moveTo>
                <a:lnTo>
                  <a:pt x="0" y="0"/>
                </a:lnTo>
                <a:lnTo>
                  <a:pt x="497331" y="209511"/>
                </a:lnTo>
                <a:lnTo>
                  <a:pt x="41757" y="0"/>
                </a:lnTo>
                <a:close/>
              </a:path>
            </a:pathLst>
          </a:custGeom>
          <a:solidFill>
            <a:srgbClr val="72BA81"/>
          </a:solidFill>
        </p:spPr>
        <p:txBody>
          <a:bodyPr wrap="square" lIns="0" tIns="0" rIns="0" bIns="0" rtlCol="0"/>
          <a:lstStyle/>
          <a:p>
            <a:endParaRPr sz="2142"/>
          </a:p>
        </p:txBody>
      </p:sp>
      <p:sp>
        <p:nvSpPr>
          <p:cNvPr id="314" name="object 314"/>
          <p:cNvSpPr/>
          <p:nvPr/>
        </p:nvSpPr>
        <p:spPr>
          <a:xfrm>
            <a:off x="369235" y="1705337"/>
            <a:ext cx="1023361" cy="276191"/>
          </a:xfrm>
          <a:custGeom>
            <a:avLst/>
            <a:gdLst/>
            <a:ahLst/>
            <a:cxnLst/>
            <a:rect l="l" t="t" r="r" b="b"/>
            <a:pathLst>
              <a:path w="894080" h="241300">
                <a:moveTo>
                  <a:pt x="35369" y="0"/>
                </a:moveTo>
                <a:lnTo>
                  <a:pt x="0" y="0"/>
                </a:lnTo>
                <a:lnTo>
                  <a:pt x="571322" y="240690"/>
                </a:lnTo>
                <a:lnTo>
                  <a:pt x="636701" y="226339"/>
                </a:lnTo>
                <a:lnTo>
                  <a:pt x="572643" y="226339"/>
                </a:lnTo>
                <a:lnTo>
                  <a:pt x="562926" y="222250"/>
                </a:lnTo>
                <a:lnTo>
                  <a:pt x="560400" y="222250"/>
                </a:lnTo>
                <a:lnTo>
                  <a:pt x="532701" y="209511"/>
                </a:lnTo>
                <a:lnTo>
                  <a:pt x="35369" y="0"/>
                </a:lnTo>
                <a:close/>
              </a:path>
              <a:path w="894080" h="241300">
                <a:moveTo>
                  <a:pt x="724217" y="193065"/>
                </a:moveTo>
                <a:lnTo>
                  <a:pt x="572643" y="226339"/>
                </a:lnTo>
                <a:lnTo>
                  <a:pt x="636701" y="226339"/>
                </a:lnTo>
                <a:lnTo>
                  <a:pt x="725398" y="206870"/>
                </a:lnTo>
                <a:lnTo>
                  <a:pt x="812940" y="206870"/>
                </a:lnTo>
                <a:lnTo>
                  <a:pt x="816940" y="196608"/>
                </a:lnTo>
                <a:lnTo>
                  <a:pt x="802195" y="196608"/>
                </a:lnTo>
                <a:lnTo>
                  <a:pt x="724217" y="193065"/>
                </a:lnTo>
                <a:close/>
              </a:path>
              <a:path w="894080" h="241300">
                <a:moveTo>
                  <a:pt x="561809" y="221780"/>
                </a:moveTo>
                <a:lnTo>
                  <a:pt x="560400" y="222250"/>
                </a:lnTo>
                <a:lnTo>
                  <a:pt x="562926" y="222250"/>
                </a:lnTo>
                <a:lnTo>
                  <a:pt x="561809" y="221780"/>
                </a:lnTo>
                <a:close/>
              </a:path>
              <a:path w="894080" h="241300">
                <a:moveTo>
                  <a:pt x="812940" y="206870"/>
                </a:moveTo>
                <a:lnTo>
                  <a:pt x="725398" y="206870"/>
                </a:lnTo>
                <a:lnTo>
                  <a:pt x="811415" y="210781"/>
                </a:lnTo>
                <a:lnTo>
                  <a:pt x="812940" y="206870"/>
                </a:lnTo>
                <a:close/>
              </a:path>
              <a:path w="894080" h="241300">
                <a:moveTo>
                  <a:pt x="893584" y="0"/>
                </a:moveTo>
                <a:lnTo>
                  <a:pt x="878840" y="0"/>
                </a:lnTo>
                <a:lnTo>
                  <a:pt x="802195" y="196608"/>
                </a:lnTo>
                <a:lnTo>
                  <a:pt x="816940" y="196608"/>
                </a:lnTo>
                <a:lnTo>
                  <a:pt x="893584" y="0"/>
                </a:lnTo>
                <a:close/>
              </a:path>
            </a:pathLst>
          </a:custGeom>
          <a:solidFill>
            <a:srgbClr val="8EC696"/>
          </a:solidFill>
        </p:spPr>
        <p:txBody>
          <a:bodyPr wrap="square" lIns="0" tIns="0" rIns="0" bIns="0" rtlCol="0"/>
          <a:lstStyle/>
          <a:p>
            <a:endParaRPr sz="2142"/>
          </a:p>
        </p:txBody>
      </p:sp>
      <p:sp>
        <p:nvSpPr>
          <p:cNvPr id="315" name="object 315"/>
          <p:cNvSpPr/>
          <p:nvPr/>
        </p:nvSpPr>
        <p:spPr>
          <a:xfrm>
            <a:off x="495153" y="1705337"/>
            <a:ext cx="647595" cy="237670"/>
          </a:xfrm>
          <a:custGeom>
            <a:avLst/>
            <a:gdLst/>
            <a:ahLst/>
            <a:cxnLst/>
            <a:rect l="l" t="t" r="r" b="b"/>
            <a:pathLst>
              <a:path w="565785" h="207644">
                <a:moveTo>
                  <a:pt x="175056" y="0"/>
                </a:moveTo>
                <a:lnTo>
                  <a:pt x="0" y="0"/>
                </a:lnTo>
                <a:lnTo>
                  <a:pt x="451192" y="207505"/>
                </a:lnTo>
                <a:lnTo>
                  <a:pt x="565772" y="169316"/>
                </a:lnTo>
                <a:lnTo>
                  <a:pt x="175056" y="0"/>
                </a:lnTo>
                <a:close/>
              </a:path>
            </a:pathLst>
          </a:custGeom>
          <a:solidFill>
            <a:srgbClr val="72BA81"/>
          </a:solidFill>
        </p:spPr>
        <p:txBody>
          <a:bodyPr wrap="square" lIns="0" tIns="0" rIns="0" bIns="0" rtlCol="0"/>
          <a:lstStyle/>
          <a:p>
            <a:endParaRPr sz="2142"/>
          </a:p>
        </p:txBody>
      </p:sp>
      <p:sp>
        <p:nvSpPr>
          <p:cNvPr id="316" name="object 316"/>
          <p:cNvSpPr/>
          <p:nvPr/>
        </p:nvSpPr>
        <p:spPr>
          <a:xfrm>
            <a:off x="457520" y="1705336"/>
            <a:ext cx="729726" cy="254387"/>
          </a:xfrm>
          <a:custGeom>
            <a:avLst/>
            <a:gdLst/>
            <a:ahLst/>
            <a:cxnLst/>
            <a:rect l="l" t="t" r="r" b="b"/>
            <a:pathLst>
              <a:path w="637540" h="222250">
                <a:moveTo>
                  <a:pt x="32880" y="0"/>
                </a:moveTo>
                <a:lnTo>
                  <a:pt x="0" y="0"/>
                </a:lnTo>
                <a:lnTo>
                  <a:pt x="483260" y="222250"/>
                </a:lnTo>
                <a:lnTo>
                  <a:pt x="527490" y="207505"/>
                </a:lnTo>
                <a:lnTo>
                  <a:pt x="484073" y="207505"/>
                </a:lnTo>
                <a:lnTo>
                  <a:pt x="32880" y="0"/>
                </a:lnTo>
                <a:close/>
              </a:path>
              <a:path w="637540" h="222250">
                <a:moveTo>
                  <a:pt x="242481" y="0"/>
                </a:moveTo>
                <a:lnTo>
                  <a:pt x="207937" y="0"/>
                </a:lnTo>
                <a:lnTo>
                  <a:pt x="598652" y="169316"/>
                </a:lnTo>
                <a:lnTo>
                  <a:pt x="484073" y="207505"/>
                </a:lnTo>
                <a:lnTo>
                  <a:pt x="527490" y="207505"/>
                </a:lnTo>
                <a:lnTo>
                  <a:pt x="637057" y="170980"/>
                </a:lnTo>
                <a:lnTo>
                  <a:pt x="242481" y="0"/>
                </a:lnTo>
                <a:close/>
              </a:path>
            </a:pathLst>
          </a:custGeom>
          <a:solidFill>
            <a:srgbClr val="8EC696"/>
          </a:solidFill>
        </p:spPr>
        <p:txBody>
          <a:bodyPr wrap="square" lIns="0" tIns="0" rIns="0" bIns="0" rtlCol="0"/>
          <a:lstStyle/>
          <a:p>
            <a:endParaRPr sz="2142"/>
          </a:p>
        </p:txBody>
      </p:sp>
      <p:sp>
        <p:nvSpPr>
          <p:cNvPr id="317" name="object 317"/>
          <p:cNvSpPr/>
          <p:nvPr/>
        </p:nvSpPr>
        <p:spPr>
          <a:xfrm>
            <a:off x="839515" y="1705337"/>
            <a:ext cx="496417" cy="176617"/>
          </a:xfrm>
          <a:custGeom>
            <a:avLst/>
            <a:gdLst/>
            <a:ahLst/>
            <a:cxnLst/>
            <a:rect l="l" t="t" r="r" b="b"/>
            <a:pathLst>
              <a:path w="433705" h="154305">
                <a:moveTo>
                  <a:pt x="433095" y="0"/>
                </a:moveTo>
                <a:lnTo>
                  <a:pt x="0" y="0"/>
                </a:lnTo>
                <a:lnTo>
                  <a:pt x="366255" y="153733"/>
                </a:lnTo>
                <a:lnTo>
                  <a:pt x="433095" y="0"/>
                </a:lnTo>
                <a:close/>
              </a:path>
            </a:pathLst>
          </a:custGeom>
          <a:solidFill>
            <a:srgbClr val="72BA81"/>
          </a:solidFill>
        </p:spPr>
        <p:txBody>
          <a:bodyPr wrap="square" lIns="0" tIns="0" rIns="0" bIns="0" rtlCol="0"/>
          <a:lstStyle/>
          <a:p>
            <a:endParaRPr sz="2142"/>
          </a:p>
        </p:txBody>
      </p:sp>
      <p:sp>
        <p:nvSpPr>
          <p:cNvPr id="318" name="object 318"/>
          <p:cNvSpPr/>
          <p:nvPr/>
        </p:nvSpPr>
        <p:spPr>
          <a:xfrm>
            <a:off x="798902" y="1705337"/>
            <a:ext cx="553836" cy="196968"/>
          </a:xfrm>
          <a:custGeom>
            <a:avLst/>
            <a:gdLst/>
            <a:ahLst/>
            <a:cxnLst/>
            <a:rect l="l" t="t" r="r" b="b"/>
            <a:pathLst>
              <a:path w="483869" h="172084">
                <a:moveTo>
                  <a:pt x="35483" y="0"/>
                </a:moveTo>
                <a:lnTo>
                  <a:pt x="0" y="0"/>
                </a:lnTo>
                <a:lnTo>
                  <a:pt x="408927" y="171653"/>
                </a:lnTo>
                <a:lnTo>
                  <a:pt x="416717" y="153733"/>
                </a:lnTo>
                <a:lnTo>
                  <a:pt x="401739" y="153733"/>
                </a:lnTo>
                <a:lnTo>
                  <a:pt x="35483" y="0"/>
                </a:lnTo>
                <a:close/>
              </a:path>
              <a:path w="483869" h="172084">
                <a:moveTo>
                  <a:pt x="483552" y="0"/>
                </a:moveTo>
                <a:lnTo>
                  <a:pt x="468579" y="0"/>
                </a:lnTo>
                <a:lnTo>
                  <a:pt x="401739" y="153733"/>
                </a:lnTo>
                <a:lnTo>
                  <a:pt x="416717" y="153733"/>
                </a:lnTo>
                <a:lnTo>
                  <a:pt x="483552" y="0"/>
                </a:lnTo>
                <a:close/>
              </a:path>
            </a:pathLst>
          </a:custGeom>
          <a:solidFill>
            <a:srgbClr val="8EC696"/>
          </a:solidFill>
        </p:spPr>
        <p:txBody>
          <a:bodyPr wrap="square" lIns="0" tIns="0" rIns="0" bIns="0" rtlCol="0"/>
          <a:lstStyle/>
          <a:p>
            <a:endParaRPr sz="2142"/>
          </a:p>
        </p:txBody>
      </p:sp>
      <p:sp>
        <p:nvSpPr>
          <p:cNvPr id="319" name="object 319"/>
          <p:cNvSpPr/>
          <p:nvPr/>
        </p:nvSpPr>
        <p:spPr>
          <a:xfrm>
            <a:off x="-7" y="5978434"/>
            <a:ext cx="1553938" cy="1508149"/>
          </a:xfrm>
          <a:custGeom>
            <a:avLst/>
            <a:gdLst/>
            <a:ahLst/>
            <a:cxnLst/>
            <a:rect l="l" t="t" r="r" b="b"/>
            <a:pathLst>
              <a:path w="1357630" h="1317625">
                <a:moveTo>
                  <a:pt x="1220223" y="79006"/>
                </a:moveTo>
                <a:lnTo>
                  <a:pt x="1048219" y="79006"/>
                </a:lnTo>
                <a:lnTo>
                  <a:pt x="1170978" y="121208"/>
                </a:lnTo>
                <a:lnTo>
                  <a:pt x="1277924" y="270167"/>
                </a:lnTo>
                <a:lnTo>
                  <a:pt x="1274191" y="768223"/>
                </a:lnTo>
                <a:lnTo>
                  <a:pt x="1258138" y="1317472"/>
                </a:lnTo>
                <a:lnTo>
                  <a:pt x="1345679" y="1317472"/>
                </a:lnTo>
                <a:lnTo>
                  <a:pt x="1357337" y="270344"/>
                </a:lnTo>
                <a:lnTo>
                  <a:pt x="1266024" y="102323"/>
                </a:lnTo>
                <a:lnTo>
                  <a:pt x="1220223" y="79006"/>
                </a:lnTo>
                <a:close/>
              </a:path>
              <a:path w="1357630" h="1317625">
                <a:moveTo>
                  <a:pt x="1065034" y="0"/>
                </a:moveTo>
                <a:lnTo>
                  <a:pt x="859053" y="40462"/>
                </a:lnTo>
                <a:lnTo>
                  <a:pt x="0" y="324421"/>
                </a:lnTo>
                <a:lnTo>
                  <a:pt x="0" y="378358"/>
                </a:lnTo>
                <a:lnTo>
                  <a:pt x="855878" y="97866"/>
                </a:lnTo>
                <a:lnTo>
                  <a:pt x="1048219" y="79006"/>
                </a:lnTo>
                <a:lnTo>
                  <a:pt x="1220223" y="79006"/>
                </a:lnTo>
                <a:lnTo>
                  <a:pt x="1065034" y="0"/>
                </a:lnTo>
                <a:close/>
              </a:path>
            </a:pathLst>
          </a:custGeom>
          <a:solidFill>
            <a:srgbClr val="72BA81"/>
          </a:solidFill>
        </p:spPr>
        <p:txBody>
          <a:bodyPr wrap="square" lIns="0" tIns="0" rIns="0" bIns="0" rtlCol="0"/>
          <a:lstStyle/>
          <a:p>
            <a:endParaRPr sz="2142"/>
          </a:p>
        </p:txBody>
      </p:sp>
      <p:sp>
        <p:nvSpPr>
          <p:cNvPr id="320" name="object 320"/>
          <p:cNvSpPr/>
          <p:nvPr/>
        </p:nvSpPr>
        <p:spPr>
          <a:xfrm>
            <a:off x="-6" y="5961964"/>
            <a:ext cx="1569928" cy="1524865"/>
          </a:xfrm>
          <a:custGeom>
            <a:avLst/>
            <a:gdLst/>
            <a:ahLst/>
            <a:cxnLst/>
            <a:rect l="l" t="t" r="r" b="b"/>
            <a:pathLst>
              <a:path w="1371600" h="1332229">
                <a:moveTo>
                  <a:pt x="1088856" y="107365"/>
                </a:moveTo>
                <a:lnTo>
                  <a:pt x="1046581" y="107365"/>
                </a:lnTo>
                <a:lnTo>
                  <a:pt x="1162380" y="147167"/>
                </a:lnTo>
                <a:lnTo>
                  <a:pt x="1264158" y="288937"/>
                </a:lnTo>
                <a:lnTo>
                  <a:pt x="1260442" y="782624"/>
                </a:lnTo>
                <a:lnTo>
                  <a:pt x="1244396" y="1331861"/>
                </a:lnTo>
                <a:lnTo>
                  <a:pt x="1258138" y="1331861"/>
                </a:lnTo>
                <a:lnTo>
                  <a:pt x="1274192" y="782370"/>
                </a:lnTo>
                <a:lnTo>
                  <a:pt x="1277924" y="284568"/>
                </a:lnTo>
                <a:lnTo>
                  <a:pt x="1170978" y="135597"/>
                </a:lnTo>
                <a:lnTo>
                  <a:pt x="1088856" y="107365"/>
                </a:lnTo>
                <a:close/>
              </a:path>
              <a:path w="1371600" h="1332229">
                <a:moveTo>
                  <a:pt x="1095304" y="14389"/>
                </a:moveTo>
                <a:lnTo>
                  <a:pt x="1065034" y="14389"/>
                </a:lnTo>
                <a:lnTo>
                  <a:pt x="1266024" y="116712"/>
                </a:lnTo>
                <a:lnTo>
                  <a:pt x="1357248" y="284568"/>
                </a:lnTo>
                <a:lnTo>
                  <a:pt x="1357291" y="288937"/>
                </a:lnTo>
                <a:lnTo>
                  <a:pt x="1345679" y="1331861"/>
                </a:lnTo>
                <a:lnTo>
                  <a:pt x="1359420" y="1331861"/>
                </a:lnTo>
                <a:lnTo>
                  <a:pt x="1371117" y="281317"/>
                </a:lnTo>
                <a:lnTo>
                  <a:pt x="1276057" y="106413"/>
                </a:lnTo>
                <a:lnTo>
                  <a:pt x="1095304" y="14389"/>
                </a:lnTo>
                <a:close/>
              </a:path>
              <a:path w="1371600" h="1332229">
                <a:moveTo>
                  <a:pt x="1048219" y="93395"/>
                </a:moveTo>
                <a:lnTo>
                  <a:pt x="855878" y="112255"/>
                </a:lnTo>
                <a:lnTo>
                  <a:pt x="0" y="392747"/>
                </a:lnTo>
                <a:lnTo>
                  <a:pt x="0" y="407212"/>
                </a:lnTo>
                <a:lnTo>
                  <a:pt x="858723" y="125780"/>
                </a:lnTo>
                <a:lnTo>
                  <a:pt x="1046581" y="107365"/>
                </a:lnTo>
                <a:lnTo>
                  <a:pt x="1088856" y="107365"/>
                </a:lnTo>
                <a:lnTo>
                  <a:pt x="1048219" y="93395"/>
                </a:lnTo>
                <a:close/>
              </a:path>
              <a:path w="1371600" h="1332229">
                <a:moveTo>
                  <a:pt x="1067041" y="0"/>
                </a:moveTo>
                <a:lnTo>
                  <a:pt x="855548" y="41541"/>
                </a:lnTo>
                <a:lnTo>
                  <a:pt x="0" y="324345"/>
                </a:lnTo>
                <a:lnTo>
                  <a:pt x="0" y="338810"/>
                </a:lnTo>
                <a:lnTo>
                  <a:pt x="859053" y="54851"/>
                </a:lnTo>
                <a:lnTo>
                  <a:pt x="1065034" y="14389"/>
                </a:lnTo>
                <a:lnTo>
                  <a:pt x="1095304" y="14389"/>
                </a:lnTo>
                <a:lnTo>
                  <a:pt x="1067041" y="0"/>
                </a:lnTo>
                <a:close/>
              </a:path>
            </a:pathLst>
          </a:custGeom>
          <a:solidFill>
            <a:srgbClr val="8EC696"/>
          </a:solidFill>
        </p:spPr>
        <p:txBody>
          <a:bodyPr wrap="square" lIns="0" tIns="0" rIns="0" bIns="0" rtlCol="0"/>
          <a:lstStyle/>
          <a:p>
            <a:endParaRPr sz="2142"/>
          </a:p>
        </p:txBody>
      </p:sp>
      <p:sp>
        <p:nvSpPr>
          <p:cNvPr id="321" name="object 321"/>
          <p:cNvSpPr/>
          <p:nvPr/>
        </p:nvSpPr>
        <p:spPr>
          <a:xfrm>
            <a:off x="1719608" y="6949193"/>
            <a:ext cx="84615" cy="159987"/>
          </a:xfrm>
          <a:prstGeom prst="rect">
            <a:avLst/>
          </a:prstGeom>
          <a:blipFill>
            <a:blip r:embed="rId89" cstate="print"/>
            <a:stretch>
              <a:fillRect/>
            </a:stretch>
          </a:blipFill>
        </p:spPr>
        <p:txBody>
          <a:bodyPr wrap="square" lIns="0" tIns="0" rIns="0" bIns="0" rtlCol="0"/>
          <a:lstStyle/>
          <a:p>
            <a:endParaRPr sz="2142"/>
          </a:p>
        </p:txBody>
      </p:sp>
      <p:sp>
        <p:nvSpPr>
          <p:cNvPr id="322" name="object 322"/>
          <p:cNvSpPr/>
          <p:nvPr/>
        </p:nvSpPr>
        <p:spPr>
          <a:xfrm>
            <a:off x="1592022" y="7393102"/>
            <a:ext cx="87509" cy="93309"/>
          </a:xfrm>
          <a:prstGeom prst="rect">
            <a:avLst/>
          </a:prstGeom>
          <a:blipFill>
            <a:blip r:embed="rId90" cstate="print"/>
            <a:stretch>
              <a:fillRect/>
            </a:stretch>
          </a:blipFill>
        </p:spPr>
        <p:txBody>
          <a:bodyPr wrap="square" lIns="0" tIns="0" rIns="0" bIns="0" rtlCol="0"/>
          <a:lstStyle/>
          <a:p>
            <a:endParaRPr sz="2142"/>
          </a:p>
        </p:txBody>
      </p:sp>
      <p:sp>
        <p:nvSpPr>
          <p:cNvPr id="323" name="object 323"/>
          <p:cNvSpPr/>
          <p:nvPr/>
        </p:nvSpPr>
        <p:spPr>
          <a:xfrm>
            <a:off x="1745831" y="6301716"/>
            <a:ext cx="93090" cy="178782"/>
          </a:xfrm>
          <a:prstGeom prst="rect">
            <a:avLst/>
          </a:prstGeom>
          <a:blipFill>
            <a:blip r:embed="rId91" cstate="print"/>
            <a:stretch>
              <a:fillRect/>
            </a:stretch>
          </a:blipFill>
        </p:spPr>
        <p:txBody>
          <a:bodyPr wrap="square" lIns="0" tIns="0" rIns="0" bIns="0" rtlCol="0"/>
          <a:lstStyle/>
          <a:p>
            <a:endParaRPr sz="2142"/>
          </a:p>
        </p:txBody>
      </p:sp>
      <p:sp>
        <p:nvSpPr>
          <p:cNvPr id="324" name="object 324"/>
          <p:cNvSpPr/>
          <p:nvPr/>
        </p:nvSpPr>
        <p:spPr>
          <a:xfrm>
            <a:off x="1779237" y="5081540"/>
            <a:ext cx="93090" cy="178782"/>
          </a:xfrm>
          <a:prstGeom prst="rect">
            <a:avLst/>
          </a:prstGeom>
          <a:blipFill>
            <a:blip r:embed="rId92" cstate="print"/>
            <a:stretch>
              <a:fillRect/>
            </a:stretch>
          </a:blipFill>
        </p:spPr>
        <p:txBody>
          <a:bodyPr wrap="square" lIns="0" tIns="0" rIns="0" bIns="0" rtlCol="0"/>
          <a:lstStyle/>
          <a:p>
            <a:endParaRPr sz="2142"/>
          </a:p>
        </p:txBody>
      </p:sp>
      <p:sp>
        <p:nvSpPr>
          <p:cNvPr id="325" name="object 325"/>
          <p:cNvSpPr/>
          <p:nvPr/>
        </p:nvSpPr>
        <p:spPr>
          <a:xfrm>
            <a:off x="1779237" y="4441591"/>
            <a:ext cx="93090" cy="178782"/>
          </a:xfrm>
          <a:prstGeom prst="rect">
            <a:avLst/>
          </a:prstGeom>
          <a:blipFill>
            <a:blip r:embed="rId93" cstate="print"/>
            <a:stretch>
              <a:fillRect/>
            </a:stretch>
          </a:blipFill>
        </p:spPr>
        <p:txBody>
          <a:bodyPr wrap="square" lIns="0" tIns="0" rIns="0" bIns="0" rtlCol="0"/>
          <a:lstStyle/>
          <a:p>
            <a:endParaRPr sz="2142"/>
          </a:p>
        </p:txBody>
      </p:sp>
      <p:sp>
        <p:nvSpPr>
          <p:cNvPr id="326" name="object 326"/>
          <p:cNvSpPr/>
          <p:nvPr/>
        </p:nvSpPr>
        <p:spPr>
          <a:xfrm>
            <a:off x="1779237" y="4147201"/>
            <a:ext cx="93090" cy="178782"/>
          </a:xfrm>
          <a:prstGeom prst="rect">
            <a:avLst/>
          </a:prstGeom>
          <a:blipFill>
            <a:blip r:embed="rId94" cstate="print"/>
            <a:stretch>
              <a:fillRect/>
            </a:stretch>
          </a:blipFill>
        </p:spPr>
        <p:txBody>
          <a:bodyPr wrap="square" lIns="0" tIns="0" rIns="0" bIns="0" rtlCol="0"/>
          <a:lstStyle/>
          <a:p>
            <a:endParaRPr sz="2142"/>
          </a:p>
        </p:txBody>
      </p:sp>
      <p:sp>
        <p:nvSpPr>
          <p:cNvPr id="327" name="object 327"/>
          <p:cNvSpPr/>
          <p:nvPr/>
        </p:nvSpPr>
        <p:spPr>
          <a:xfrm>
            <a:off x="1599537" y="5820670"/>
            <a:ext cx="138096" cy="312532"/>
          </a:xfrm>
          <a:custGeom>
            <a:avLst/>
            <a:gdLst/>
            <a:ahLst/>
            <a:cxnLst/>
            <a:rect l="l" t="t" r="r" b="b"/>
            <a:pathLst>
              <a:path w="120650" h="273050">
                <a:moveTo>
                  <a:pt x="0" y="0"/>
                </a:moveTo>
                <a:lnTo>
                  <a:pt x="10617" y="272453"/>
                </a:lnTo>
                <a:lnTo>
                  <a:pt x="120167" y="265811"/>
                </a:lnTo>
                <a:lnTo>
                  <a:pt x="120167" y="6680"/>
                </a:lnTo>
                <a:lnTo>
                  <a:pt x="0" y="0"/>
                </a:lnTo>
                <a:close/>
              </a:path>
            </a:pathLst>
          </a:custGeom>
          <a:solidFill>
            <a:srgbClr val="72BA81"/>
          </a:solidFill>
        </p:spPr>
        <p:txBody>
          <a:bodyPr wrap="square" lIns="0" tIns="0" rIns="0" bIns="0" rtlCol="0"/>
          <a:lstStyle/>
          <a:p>
            <a:endParaRPr sz="2142"/>
          </a:p>
        </p:txBody>
      </p:sp>
      <p:sp>
        <p:nvSpPr>
          <p:cNvPr id="328" name="object 328"/>
          <p:cNvSpPr/>
          <p:nvPr/>
        </p:nvSpPr>
        <p:spPr>
          <a:xfrm>
            <a:off x="1583156" y="5804012"/>
            <a:ext cx="170076" cy="345239"/>
          </a:xfrm>
          <a:custGeom>
            <a:avLst/>
            <a:gdLst/>
            <a:ahLst/>
            <a:cxnLst/>
            <a:rect l="l" t="t" r="r" b="b"/>
            <a:pathLst>
              <a:path w="148590" h="301625">
                <a:moveTo>
                  <a:pt x="7150" y="7277"/>
                </a:moveTo>
                <a:lnTo>
                  <a:pt x="292" y="7543"/>
                </a:lnTo>
                <a:lnTo>
                  <a:pt x="11747" y="301561"/>
                </a:lnTo>
                <a:lnTo>
                  <a:pt x="148209" y="293293"/>
                </a:lnTo>
                <a:lnTo>
                  <a:pt x="148209" y="287007"/>
                </a:lnTo>
                <a:lnTo>
                  <a:pt x="24930" y="287007"/>
                </a:lnTo>
                <a:lnTo>
                  <a:pt x="14312" y="14554"/>
                </a:lnTo>
                <a:lnTo>
                  <a:pt x="148209" y="14554"/>
                </a:lnTo>
                <a:lnTo>
                  <a:pt x="148209" y="14135"/>
                </a:lnTo>
                <a:lnTo>
                  <a:pt x="6781" y="14135"/>
                </a:lnTo>
                <a:lnTo>
                  <a:pt x="7150" y="7277"/>
                </a:lnTo>
                <a:close/>
              </a:path>
              <a:path w="148590" h="301625">
                <a:moveTo>
                  <a:pt x="148209" y="14554"/>
                </a:moveTo>
                <a:lnTo>
                  <a:pt x="14312" y="14554"/>
                </a:lnTo>
                <a:lnTo>
                  <a:pt x="134480" y="21221"/>
                </a:lnTo>
                <a:lnTo>
                  <a:pt x="134480" y="280365"/>
                </a:lnTo>
                <a:lnTo>
                  <a:pt x="24930" y="287007"/>
                </a:lnTo>
                <a:lnTo>
                  <a:pt x="148209" y="287007"/>
                </a:lnTo>
                <a:lnTo>
                  <a:pt x="148209" y="14554"/>
                </a:lnTo>
                <a:close/>
              </a:path>
              <a:path w="148590" h="301625">
                <a:moveTo>
                  <a:pt x="131055" y="7277"/>
                </a:moveTo>
                <a:lnTo>
                  <a:pt x="7150" y="7277"/>
                </a:lnTo>
                <a:lnTo>
                  <a:pt x="6781" y="14135"/>
                </a:lnTo>
                <a:lnTo>
                  <a:pt x="148209" y="14135"/>
                </a:lnTo>
                <a:lnTo>
                  <a:pt x="148209" y="8229"/>
                </a:lnTo>
                <a:lnTo>
                  <a:pt x="131055" y="7277"/>
                </a:lnTo>
                <a:close/>
              </a:path>
              <a:path w="148590" h="301625">
                <a:moveTo>
                  <a:pt x="0" y="0"/>
                </a:moveTo>
                <a:lnTo>
                  <a:pt x="292" y="7543"/>
                </a:lnTo>
                <a:lnTo>
                  <a:pt x="7150" y="7277"/>
                </a:lnTo>
                <a:lnTo>
                  <a:pt x="131055" y="7277"/>
                </a:lnTo>
                <a:lnTo>
                  <a:pt x="0" y="0"/>
                </a:lnTo>
                <a:close/>
              </a:path>
            </a:pathLst>
          </a:custGeom>
          <a:solidFill>
            <a:srgbClr val="8EC696"/>
          </a:solidFill>
        </p:spPr>
        <p:txBody>
          <a:bodyPr wrap="square" lIns="0" tIns="0" rIns="0" bIns="0" rtlCol="0"/>
          <a:lstStyle/>
          <a:p>
            <a:endParaRPr sz="2142"/>
          </a:p>
        </p:txBody>
      </p:sp>
      <p:sp>
        <p:nvSpPr>
          <p:cNvPr id="329" name="object 329"/>
          <p:cNvSpPr/>
          <p:nvPr/>
        </p:nvSpPr>
        <p:spPr>
          <a:xfrm>
            <a:off x="895352" y="5935131"/>
            <a:ext cx="139359" cy="92072"/>
          </a:xfrm>
          <a:prstGeom prst="rect">
            <a:avLst/>
          </a:prstGeom>
          <a:blipFill>
            <a:blip r:embed="rId95" cstate="print"/>
            <a:stretch>
              <a:fillRect/>
            </a:stretch>
          </a:blipFill>
        </p:spPr>
        <p:txBody>
          <a:bodyPr wrap="square" lIns="0" tIns="0" rIns="0" bIns="0" rtlCol="0"/>
          <a:lstStyle/>
          <a:p>
            <a:endParaRPr sz="2142"/>
          </a:p>
        </p:txBody>
      </p:sp>
      <p:sp>
        <p:nvSpPr>
          <p:cNvPr id="330" name="object 330"/>
          <p:cNvSpPr/>
          <p:nvPr/>
        </p:nvSpPr>
        <p:spPr>
          <a:xfrm>
            <a:off x="179213" y="6143176"/>
            <a:ext cx="136946" cy="96841"/>
          </a:xfrm>
          <a:prstGeom prst="rect">
            <a:avLst/>
          </a:prstGeom>
          <a:blipFill>
            <a:blip r:embed="rId96" cstate="print"/>
            <a:stretch>
              <a:fillRect/>
            </a:stretch>
          </a:blipFill>
        </p:spPr>
        <p:txBody>
          <a:bodyPr wrap="square" lIns="0" tIns="0" rIns="0" bIns="0" rtlCol="0"/>
          <a:lstStyle/>
          <a:p>
            <a:endParaRPr sz="2142"/>
          </a:p>
        </p:txBody>
      </p:sp>
      <p:sp>
        <p:nvSpPr>
          <p:cNvPr id="331" name="object 331"/>
          <p:cNvSpPr/>
          <p:nvPr/>
        </p:nvSpPr>
        <p:spPr>
          <a:xfrm>
            <a:off x="592430" y="5584585"/>
            <a:ext cx="141279" cy="96652"/>
          </a:xfrm>
          <a:prstGeom prst="rect">
            <a:avLst/>
          </a:prstGeom>
          <a:blipFill>
            <a:blip r:embed="rId97" cstate="print"/>
            <a:stretch>
              <a:fillRect/>
            </a:stretch>
          </a:blipFill>
        </p:spPr>
        <p:txBody>
          <a:bodyPr wrap="square" lIns="0" tIns="0" rIns="0" bIns="0" rtlCol="0"/>
          <a:lstStyle/>
          <a:p>
            <a:endParaRPr sz="2142"/>
          </a:p>
        </p:txBody>
      </p:sp>
      <p:sp>
        <p:nvSpPr>
          <p:cNvPr id="332" name="object 332"/>
          <p:cNvSpPr/>
          <p:nvPr/>
        </p:nvSpPr>
        <p:spPr>
          <a:xfrm>
            <a:off x="307291" y="5669681"/>
            <a:ext cx="133603" cy="101129"/>
          </a:xfrm>
          <a:prstGeom prst="rect">
            <a:avLst/>
          </a:prstGeom>
          <a:blipFill>
            <a:blip r:embed="rId98" cstate="print"/>
            <a:stretch>
              <a:fillRect/>
            </a:stretch>
          </a:blipFill>
        </p:spPr>
        <p:txBody>
          <a:bodyPr wrap="square" lIns="0" tIns="0" rIns="0" bIns="0" rtlCol="0"/>
          <a:lstStyle/>
          <a:p>
            <a:endParaRPr sz="2142"/>
          </a:p>
        </p:txBody>
      </p:sp>
      <p:sp>
        <p:nvSpPr>
          <p:cNvPr id="333" name="object 333"/>
          <p:cNvSpPr/>
          <p:nvPr/>
        </p:nvSpPr>
        <p:spPr>
          <a:xfrm>
            <a:off x="1407309" y="5376511"/>
            <a:ext cx="120652" cy="677395"/>
          </a:xfrm>
          <a:custGeom>
            <a:avLst/>
            <a:gdLst/>
            <a:ahLst/>
            <a:cxnLst/>
            <a:rect l="l" t="t" r="r" b="b"/>
            <a:pathLst>
              <a:path w="105409" h="591820">
                <a:moveTo>
                  <a:pt x="105143" y="0"/>
                </a:moveTo>
                <a:lnTo>
                  <a:pt x="7315" y="42392"/>
                </a:lnTo>
                <a:lnTo>
                  <a:pt x="0" y="562216"/>
                </a:lnTo>
                <a:lnTo>
                  <a:pt x="87121" y="591261"/>
                </a:lnTo>
                <a:lnTo>
                  <a:pt x="105143" y="0"/>
                </a:lnTo>
                <a:close/>
              </a:path>
            </a:pathLst>
          </a:custGeom>
          <a:solidFill>
            <a:srgbClr val="72BA81"/>
          </a:solidFill>
        </p:spPr>
        <p:txBody>
          <a:bodyPr wrap="square" lIns="0" tIns="0" rIns="0" bIns="0" rtlCol="0"/>
          <a:lstStyle/>
          <a:p>
            <a:endParaRPr sz="2142"/>
          </a:p>
        </p:txBody>
      </p:sp>
      <p:sp>
        <p:nvSpPr>
          <p:cNvPr id="334" name="object 334"/>
          <p:cNvSpPr/>
          <p:nvPr/>
        </p:nvSpPr>
        <p:spPr>
          <a:xfrm>
            <a:off x="1391421" y="5352236"/>
            <a:ext cx="153359" cy="723184"/>
          </a:xfrm>
          <a:custGeom>
            <a:avLst/>
            <a:gdLst/>
            <a:ahLst/>
            <a:cxnLst/>
            <a:rect l="l" t="t" r="r" b="b"/>
            <a:pathLst>
              <a:path w="133984" h="631825">
                <a:moveTo>
                  <a:pt x="133413" y="0"/>
                </a:moveTo>
                <a:lnTo>
                  <a:pt x="7594" y="54521"/>
                </a:lnTo>
                <a:lnTo>
                  <a:pt x="0" y="593267"/>
                </a:lnTo>
                <a:lnTo>
                  <a:pt x="114172" y="631329"/>
                </a:lnTo>
                <a:lnTo>
                  <a:pt x="114748" y="612457"/>
                </a:lnTo>
                <a:lnTo>
                  <a:pt x="101003" y="612457"/>
                </a:lnTo>
                <a:lnTo>
                  <a:pt x="13881" y="583425"/>
                </a:lnTo>
                <a:lnTo>
                  <a:pt x="21196" y="63588"/>
                </a:lnTo>
                <a:lnTo>
                  <a:pt x="119024" y="21196"/>
                </a:lnTo>
                <a:lnTo>
                  <a:pt x="132767" y="21196"/>
                </a:lnTo>
                <a:lnTo>
                  <a:pt x="133413" y="0"/>
                </a:lnTo>
                <a:close/>
              </a:path>
              <a:path w="133984" h="631825">
                <a:moveTo>
                  <a:pt x="132767" y="21196"/>
                </a:moveTo>
                <a:lnTo>
                  <a:pt x="119024" y="21196"/>
                </a:lnTo>
                <a:lnTo>
                  <a:pt x="101003" y="612457"/>
                </a:lnTo>
                <a:lnTo>
                  <a:pt x="114748" y="612457"/>
                </a:lnTo>
                <a:lnTo>
                  <a:pt x="132767" y="21196"/>
                </a:lnTo>
                <a:close/>
              </a:path>
            </a:pathLst>
          </a:custGeom>
          <a:solidFill>
            <a:srgbClr val="8EC696"/>
          </a:solidFill>
        </p:spPr>
        <p:txBody>
          <a:bodyPr wrap="square" lIns="0" tIns="0" rIns="0" bIns="0" rtlCol="0"/>
          <a:lstStyle/>
          <a:p>
            <a:endParaRPr sz="2142"/>
          </a:p>
        </p:txBody>
      </p:sp>
      <p:sp>
        <p:nvSpPr>
          <p:cNvPr id="335" name="object 335"/>
          <p:cNvSpPr/>
          <p:nvPr/>
        </p:nvSpPr>
        <p:spPr>
          <a:xfrm>
            <a:off x="1604815" y="4834727"/>
            <a:ext cx="284942" cy="206677"/>
          </a:xfrm>
          <a:prstGeom prst="rect">
            <a:avLst/>
          </a:prstGeom>
          <a:blipFill>
            <a:blip r:embed="rId99" cstate="print"/>
            <a:stretch>
              <a:fillRect/>
            </a:stretch>
          </a:blipFill>
        </p:spPr>
        <p:txBody>
          <a:bodyPr wrap="square" lIns="0" tIns="0" rIns="0" bIns="0" rtlCol="0"/>
          <a:lstStyle/>
          <a:p>
            <a:endParaRPr sz="2142"/>
          </a:p>
        </p:txBody>
      </p:sp>
      <p:sp>
        <p:nvSpPr>
          <p:cNvPr id="336" name="object 336"/>
          <p:cNvSpPr/>
          <p:nvPr/>
        </p:nvSpPr>
        <p:spPr>
          <a:xfrm>
            <a:off x="1573896" y="2647396"/>
            <a:ext cx="154086" cy="580728"/>
          </a:xfrm>
          <a:custGeom>
            <a:avLst/>
            <a:gdLst/>
            <a:ahLst/>
            <a:cxnLst/>
            <a:rect l="l" t="t" r="r" b="b"/>
            <a:pathLst>
              <a:path w="134619" h="507364">
                <a:moveTo>
                  <a:pt x="134112" y="0"/>
                </a:moveTo>
                <a:lnTo>
                  <a:pt x="32905" y="52235"/>
                </a:lnTo>
                <a:lnTo>
                  <a:pt x="0" y="392379"/>
                </a:lnTo>
                <a:lnTo>
                  <a:pt x="91846" y="507187"/>
                </a:lnTo>
                <a:lnTo>
                  <a:pt x="134112" y="0"/>
                </a:lnTo>
                <a:close/>
              </a:path>
            </a:pathLst>
          </a:custGeom>
          <a:solidFill>
            <a:srgbClr val="72BA81"/>
          </a:solidFill>
        </p:spPr>
        <p:txBody>
          <a:bodyPr wrap="square" lIns="0" tIns="0" rIns="0" bIns="0" rtlCol="0"/>
          <a:lstStyle/>
          <a:p>
            <a:endParaRPr sz="2142"/>
          </a:p>
        </p:txBody>
      </p:sp>
      <p:sp>
        <p:nvSpPr>
          <p:cNvPr id="337" name="object 337"/>
          <p:cNvSpPr/>
          <p:nvPr/>
        </p:nvSpPr>
        <p:spPr>
          <a:xfrm>
            <a:off x="1557616" y="2620401"/>
            <a:ext cx="188246" cy="648322"/>
          </a:xfrm>
          <a:custGeom>
            <a:avLst/>
            <a:gdLst/>
            <a:ahLst/>
            <a:cxnLst/>
            <a:rect l="l" t="t" r="r" b="b"/>
            <a:pathLst>
              <a:path w="164465" h="566419">
                <a:moveTo>
                  <a:pt x="164071" y="0"/>
                </a:moveTo>
                <a:lnTo>
                  <a:pt x="34175" y="67043"/>
                </a:lnTo>
                <a:lnTo>
                  <a:pt x="0" y="420192"/>
                </a:lnTo>
                <a:lnTo>
                  <a:pt x="116878" y="566293"/>
                </a:lnTo>
                <a:lnTo>
                  <a:pt x="119837" y="530783"/>
                </a:lnTo>
                <a:lnTo>
                  <a:pt x="106057" y="530783"/>
                </a:lnTo>
                <a:lnTo>
                  <a:pt x="14211" y="415963"/>
                </a:lnTo>
                <a:lnTo>
                  <a:pt x="47129" y="75818"/>
                </a:lnTo>
                <a:lnTo>
                  <a:pt x="148323" y="23583"/>
                </a:lnTo>
                <a:lnTo>
                  <a:pt x="162105" y="23583"/>
                </a:lnTo>
                <a:lnTo>
                  <a:pt x="164071" y="0"/>
                </a:lnTo>
                <a:close/>
              </a:path>
              <a:path w="164465" h="566419">
                <a:moveTo>
                  <a:pt x="162105" y="23583"/>
                </a:moveTo>
                <a:lnTo>
                  <a:pt x="148323" y="23583"/>
                </a:lnTo>
                <a:lnTo>
                  <a:pt x="106057" y="530783"/>
                </a:lnTo>
                <a:lnTo>
                  <a:pt x="119837" y="530783"/>
                </a:lnTo>
                <a:lnTo>
                  <a:pt x="162105" y="23583"/>
                </a:lnTo>
                <a:close/>
              </a:path>
            </a:pathLst>
          </a:custGeom>
          <a:solidFill>
            <a:srgbClr val="8EC696"/>
          </a:solidFill>
        </p:spPr>
        <p:txBody>
          <a:bodyPr wrap="square" lIns="0" tIns="0" rIns="0" bIns="0" rtlCol="0"/>
          <a:lstStyle/>
          <a:p>
            <a:endParaRPr sz="2142"/>
          </a:p>
        </p:txBody>
      </p:sp>
      <p:sp>
        <p:nvSpPr>
          <p:cNvPr id="338" name="object 338"/>
          <p:cNvSpPr/>
          <p:nvPr/>
        </p:nvSpPr>
        <p:spPr>
          <a:xfrm>
            <a:off x="2129796" y="1705337"/>
            <a:ext cx="245664" cy="599625"/>
          </a:xfrm>
          <a:custGeom>
            <a:avLst/>
            <a:gdLst/>
            <a:ahLst/>
            <a:cxnLst/>
            <a:rect l="l" t="t" r="r" b="b"/>
            <a:pathLst>
              <a:path w="214630" h="523875">
                <a:moveTo>
                  <a:pt x="208528" y="304419"/>
                </a:moveTo>
                <a:lnTo>
                  <a:pt x="67690" y="304419"/>
                </a:lnTo>
                <a:lnTo>
                  <a:pt x="133299" y="338251"/>
                </a:lnTo>
                <a:lnTo>
                  <a:pt x="150494" y="385546"/>
                </a:lnTo>
                <a:lnTo>
                  <a:pt x="150494" y="430923"/>
                </a:lnTo>
                <a:lnTo>
                  <a:pt x="126441" y="459320"/>
                </a:lnTo>
                <a:lnTo>
                  <a:pt x="86220" y="486829"/>
                </a:lnTo>
                <a:lnTo>
                  <a:pt x="5968" y="486829"/>
                </a:lnTo>
                <a:lnTo>
                  <a:pt x="0" y="523811"/>
                </a:lnTo>
                <a:lnTo>
                  <a:pt x="204927" y="499503"/>
                </a:lnTo>
                <a:lnTo>
                  <a:pt x="208528" y="304419"/>
                </a:lnTo>
                <a:close/>
              </a:path>
              <a:path w="214630" h="523875">
                <a:moveTo>
                  <a:pt x="214147" y="0"/>
                </a:moveTo>
                <a:lnTo>
                  <a:pt x="191503" y="0"/>
                </a:lnTo>
                <a:lnTo>
                  <a:pt x="191503" y="13449"/>
                </a:lnTo>
                <a:lnTo>
                  <a:pt x="167449" y="41859"/>
                </a:lnTo>
                <a:lnTo>
                  <a:pt x="127228" y="69354"/>
                </a:lnTo>
                <a:lnTo>
                  <a:pt x="73380" y="69354"/>
                </a:lnTo>
                <a:lnTo>
                  <a:pt x="35077" y="306590"/>
                </a:lnTo>
                <a:lnTo>
                  <a:pt x="67690" y="304419"/>
                </a:lnTo>
                <a:lnTo>
                  <a:pt x="208528" y="304419"/>
                </a:lnTo>
                <a:lnTo>
                  <a:pt x="214147" y="0"/>
                </a:lnTo>
                <a:close/>
              </a:path>
            </a:pathLst>
          </a:custGeom>
          <a:solidFill>
            <a:srgbClr val="72BA81"/>
          </a:solidFill>
        </p:spPr>
        <p:txBody>
          <a:bodyPr wrap="square" lIns="0" tIns="0" rIns="0" bIns="0" rtlCol="0"/>
          <a:lstStyle/>
          <a:p>
            <a:endParaRPr sz="2142"/>
          </a:p>
        </p:txBody>
      </p:sp>
      <p:sp>
        <p:nvSpPr>
          <p:cNvPr id="339" name="object 339"/>
          <p:cNvSpPr/>
          <p:nvPr/>
        </p:nvSpPr>
        <p:spPr>
          <a:xfrm>
            <a:off x="2110957" y="1705336"/>
            <a:ext cx="279825" cy="617796"/>
          </a:xfrm>
          <a:custGeom>
            <a:avLst/>
            <a:gdLst/>
            <a:ahLst/>
            <a:cxnLst/>
            <a:rect l="l" t="t" r="r" b="b"/>
            <a:pathLst>
              <a:path w="244475" h="539750">
                <a:moveTo>
                  <a:pt x="10236" y="476262"/>
                </a:moveTo>
                <a:lnTo>
                  <a:pt x="0" y="539597"/>
                </a:lnTo>
                <a:lnTo>
                  <a:pt x="133027" y="523811"/>
                </a:lnTo>
                <a:lnTo>
                  <a:pt x="16471" y="523811"/>
                </a:lnTo>
                <a:lnTo>
                  <a:pt x="22440" y="486829"/>
                </a:lnTo>
                <a:lnTo>
                  <a:pt x="20218" y="486829"/>
                </a:lnTo>
                <a:lnTo>
                  <a:pt x="10236" y="476262"/>
                </a:lnTo>
                <a:close/>
              </a:path>
              <a:path w="244475" h="539750">
                <a:moveTo>
                  <a:pt x="244348" y="0"/>
                </a:moveTo>
                <a:lnTo>
                  <a:pt x="230606" y="0"/>
                </a:lnTo>
                <a:lnTo>
                  <a:pt x="221399" y="499503"/>
                </a:lnTo>
                <a:lnTo>
                  <a:pt x="16471" y="523811"/>
                </a:lnTo>
                <a:lnTo>
                  <a:pt x="133027" y="523811"/>
                </a:lnTo>
                <a:lnTo>
                  <a:pt x="234911" y="511721"/>
                </a:lnTo>
                <a:lnTo>
                  <a:pt x="244348" y="0"/>
                </a:lnTo>
                <a:close/>
              </a:path>
              <a:path w="244475" h="539750">
                <a:moveTo>
                  <a:pt x="89839" y="69354"/>
                </a:moveTo>
                <a:lnTo>
                  <a:pt x="75933" y="69354"/>
                </a:lnTo>
                <a:lnTo>
                  <a:pt x="36385" y="314274"/>
                </a:lnTo>
                <a:lnTo>
                  <a:pt x="51054" y="306628"/>
                </a:lnTo>
                <a:lnTo>
                  <a:pt x="51536" y="306590"/>
                </a:lnTo>
                <a:lnTo>
                  <a:pt x="89839" y="69354"/>
                </a:lnTo>
                <a:close/>
              </a:path>
            </a:pathLst>
          </a:custGeom>
          <a:solidFill>
            <a:srgbClr val="8EC696"/>
          </a:solidFill>
        </p:spPr>
        <p:txBody>
          <a:bodyPr wrap="square" lIns="0" tIns="0" rIns="0" bIns="0" rtlCol="0"/>
          <a:lstStyle/>
          <a:p>
            <a:endParaRPr sz="2142"/>
          </a:p>
        </p:txBody>
      </p:sp>
      <p:sp>
        <p:nvSpPr>
          <p:cNvPr id="340" name="object 340"/>
          <p:cNvSpPr/>
          <p:nvPr/>
        </p:nvSpPr>
        <p:spPr>
          <a:xfrm>
            <a:off x="2082479" y="2326578"/>
            <a:ext cx="421555" cy="574912"/>
          </a:xfrm>
          <a:custGeom>
            <a:avLst/>
            <a:gdLst/>
            <a:ahLst/>
            <a:cxnLst/>
            <a:rect l="l" t="t" r="r" b="b"/>
            <a:pathLst>
              <a:path w="368300" h="502285">
                <a:moveTo>
                  <a:pt x="255968" y="0"/>
                </a:moveTo>
                <a:lnTo>
                  <a:pt x="31445" y="21386"/>
                </a:lnTo>
                <a:lnTo>
                  <a:pt x="0" y="189064"/>
                </a:lnTo>
                <a:lnTo>
                  <a:pt x="98933" y="217335"/>
                </a:lnTo>
                <a:lnTo>
                  <a:pt x="268859" y="300405"/>
                </a:lnTo>
                <a:lnTo>
                  <a:pt x="333794" y="395909"/>
                </a:lnTo>
                <a:lnTo>
                  <a:pt x="368261" y="501777"/>
                </a:lnTo>
                <a:lnTo>
                  <a:pt x="365493" y="467093"/>
                </a:lnTo>
                <a:lnTo>
                  <a:pt x="328295" y="303415"/>
                </a:lnTo>
                <a:lnTo>
                  <a:pt x="287388" y="80289"/>
                </a:lnTo>
                <a:lnTo>
                  <a:pt x="255968" y="0"/>
                </a:lnTo>
                <a:close/>
              </a:path>
            </a:pathLst>
          </a:custGeom>
          <a:solidFill>
            <a:srgbClr val="72BA81"/>
          </a:solidFill>
        </p:spPr>
        <p:txBody>
          <a:bodyPr wrap="square" lIns="0" tIns="0" rIns="0" bIns="0" rtlCol="0"/>
          <a:lstStyle/>
          <a:p>
            <a:endParaRPr sz="2142"/>
          </a:p>
        </p:txBody>
      </p:sp>
      <p:sp>
        <p:nvSpPr>
          <p:cNvPr id="341" name="object 341"/>
          <p:cNvSpPr/>
          <p:nvPr/>
        </p:nvSpPr>
        <p:spPr>
          <a:xfrm>
            <a:off x="2064397" y="2309802"/>
            <a:ext cx="460803" cy="659951"/>
          </a:xfrm>
          <a:custGeom>
            <a:avLst/>
            <a:gdLst/>
            <a:ahLst/>
            <a:cxnLst/>
            <a:rect l="l" t="t" r="r" b="b"/>
            <a:pathLst>
              <a:path w="402589" h="576580">
                <a:moveTo>
                  <a:pt x="280784" y="0"/>
                </a:moveTo>
                <a:lnTo>
                  <a:pt x="35648" y="23342"/>
                </a:lnTo>
                <a:lnTo>
                  <a:pt x="0" y="213486"/>
                </a:lnTo>
                <a:lnTo>
                  <a:pt x="109804" y="244856"/>
                </a:lnTo>
                <a:lnTo>
                  <a:pt x="275348" y="325793"/>
                </a:lnTo>
                <a:lnTo>
                  <a:pt x="337146" y="416661"/>
                </a:lnTo>
                <a:lnTo>
                  <a:pt x="389026" y="576021"/>
                </a:lnTo>
                <a:lnTo>
                  <a:pt x="402399" y="573341"/>
                </a:lnTo>
                <a:lnTo>
                  <a:pt x="397846" y="516420"/>
                </a:lnTo>
                <a:lnTo>
                  <a:pt x="384073" y="516420"/>
                </a:lnTo>
                <a:lnTo>
                  <a:pt x="349605" y="410552"/>
                </a:lnTo>
                <a:lnTo>
                  <a:pt x="284657" y="315061"/>
                </a:lnTo>
                <a:lnTo>
                  <a:pt x="114731" y="231990"/>
                </a:lnTo>
                <a:lnTo>
                  <a:pt x="15811" y="203720"/>
                </a:lnTo>
                <a:lnTo>
                  <a:pt x="47244" y="36042"/>
                </a:lnTo>
                <a:lnTo>
                  <a:pt x="271767" y="14655"/>
                </a:lnTo>
                <a:lnTo>
                  <a:pt x="286518" y="14655"/>
                </a:lnTo>
                <a:lnTo>
                  <a:pt x="280784" y="0"/>
                </a:lnTo>
                <a:close/>
              </a:path>
              <a:path w="402589" h="576580">
                <a:moveTo>
                  <a:pt x="286518" y="14655"/>
                </a:moveTo>
                <a:lnTo>
                  <a:pt x="271767" y="14655"/>
                </a:lnTo>
                <a:lnTo>
                  <a:pt x="303187" y="94945"/>
                </a:lnTo>
                <a:lnTo>
                  <a:pt x="344093" y="318071"/>
                </a:lnTo>
                <a:lnTo>
                  <a:pt x="381292" y="481749"/>
                </a:lnTo>
                <a:lnTo>
                  <a:pt x="384073" y="516420"/>
                </a:lnTo>
                <a:lnTo>
                  <a:pt x="397846" y="516420"/>
                </a:lnTo>
                <a:lnTo>
                  <a:pt x="394906" y="479666"/>
                </a:lnTo>
                <a:lnTo>
                  <a:pt x="357506" y="315061"/>
                </a:lnTo>
                <a:lnTo>
                  <a:pt x="316458" y="91173"/>
                </a:lnTo>
                <a:lnTo>
                  <a:pt x="286518" y="14655"/>
                </a:lnTo>
                <a:close/>
              </a:path>
            </a:pathLst>
          </a:custGeom>
          <a:solidFill>
            <a:srgbClr val="8EC696"/>
          </a:solidFill>
        </p:spPr>
        <p:txBody>
          <a:bodyPr wrap="square" lIns="0" tIns="0" rIns="0" bIns="0" rtlCol="0"/>
          <a:lstStyle/>
          <a:p>
            <a:endParaRPr sz="2142"/>
          </a:p>
        </p:txBody>
      </p:sp>
      <p:sp>
        <p:nvSpPr>
          <p:cNvPr id="342" name="object 342"/>
          <p:cNvSpPr/>
          <p:nvPr/>
        </p:nvSpPr>
        <p:spPr>
          <a:xfrm>
            <a:off x="2009580" y="2957528"/>
            <a:ext cx="392482" cy="199148"/>
          </a:xfrm>
          <a:custGeom>
            <a:avLst/>
            <a:gdLst/>
            <a:ahLst/>
            <a:cxnLst/>
            <a:rect l="l" t="t" r="r" b="b"/>
            <a:pathLst>
              <a:path w="342900" h="173989">
                <a:moveTo>
                  <a:pt x="340469" y="127850"/>
                </a:moveTo>
                <a:lnTo>
                  <a:pt x="202260" y="127850"/>
                </a:lnTo>
                <a:lnTo>
                  <a:pt x="342874" y="173558"/>
                </a:lnTo>
                <a:lnTo>
                  <a:pt x="340469" y="127850"/>
                </a:lnTo>
                <a:close/>
              </a:path>
              <a:path w="342900" h="173989">
                <a:moveTo>
                  <a:pt x="192468" y="0"/>
                </a:moveTo>
                <a:lnTo>
                  <a:pt x="95910" y="3568"/>
                </a:lnTo>
                <a:lnTo>
                  <a:pt x="31623" y="64287"/>
                </a:lnTo>
                <a:lnTo>
                  <a:pt x="0" y="130695"/>
                </a:lnTo>
                <a:lnTo>
                  <a:pt x="36893" y="127850"/>
                </a:lnTo>
                <a:lnTo>
                  <a:pt x="340469" y="127850"/>
                </a:lnTo>
                <a:lnTo>
                  <a:pt x="339763" y="114427"/>
                </a:lnTo>
                <a:lnTo>
                  <a:pt x="297078" y="43281"/>
                </a:lnTo>
                <a:lnTo>
                  <a:pt x="192468" y="0"/>
                </a:lnTo>
                <a:close/>
              </a:path>
            </a:pathLst>
          </a:custGeom>
          <a:solidFill>
            <a:srgbClr val="72BA81"/>
          </a:solidFill>
        </p:spPr>
        <p:txBody>
          <a:bodyPr wrap="square" lIns="0" tIns="0" rIns="0" bIns="0" rtlCol="0"/>
          <a:lstStyle/>
          <a:p>
            <a:endParaRPr sz="2142"/>
          </a:p>
        </p:txBody>
      </p:sp>
      <p:sp>
        <p:nvSpPr>
          <p:cNvPr id="343" name="object 343"/>
          <p:cNvSpPr/>
          <p:nvPr/>
        </p:nvSpPr>
        <p:spPr>
          <a:xfrm>
            <a:off x="1983721" y="2941698"/>
            <a:ext cx="435364" cy="236943"/>
          </a:xfrm>
          <a:custGeom>
            <a:avLst/>
            <a:gdLst/>
            <a:ahLst/>
            <a:cxnLst/>
            <a:rect l="l" t="t" r="r" b="b"/>
            <a:pathLst>
              <a:path w="380364" h="207010">
                <a:moveTo>
                  <a:pt x="267104" y="155422"/>
                </a:moveTo>
                <a:lnTo>
                  <a:pt x="222681" y="155422"/>
                </a:lnTo>
                <a:lnTo>
                  <a:pt x="380250" y="206641"/>
                </a:lnTo>
                <a:lnTo>
                  <a:pt x="379237" y="187388"/>
                </a:lnTo>
                <a:lnTo>
                  <a:pt x="365480" y="187388"/>
                </a:lnTo>
                <a:lnTo>
                  <a:pt x="267104" y="155422"/>
                </a:lnTo>
                <a:close/>
              </a:path>
              <a:path w="380364" h="207010">
                <a:moveTo>
                  <a:pt x="251010" y="13842"/>
                </a:moveTo>
                <a:lnTo>
                  <a:pt x="215074" y="13843"/>
                </a:lnTo>
                <a:lnTo>
                  <a:pt x="319684" y="57124"/>
                </a:lnTo>
                <a:lnTo>
                  <a:pt x="362369" y="128257"/>
                </a:lnTo>
                <a:lnTo>
                  <a:pt x="365480" y="187388"/>
                </a:lnTo>
                <a:lnTo>
                  <a:pt x="379237" y="187388"/>
                </a:lnTo>
                <a:lnTo>
                  <a:pt x="375907" y="124129"/>
                </a:lnTo>
                <a:lnTo>
                  <a:pt x="329133" y="46164"/>
                </a:lnTo>
                <a:lnTo>
                  <a:pt x="251010" y="13842"/>
                </a:lnTo>
                <a:close/>
              </a:path>
              <a:path w="380364" h="207010">
                <a:moveTo>
                  <a:pt x="217550" y="0"/>
                </a:moveTo>
                <a:lnTo>
                  <a:pt x="112839" y="3873"/>
                </a:lnTo>
                <a:lnTo>
                  <a:pt x="42925" y="69900"/>
                </a:lnTo>
                <a:lnTo>
                  <a:pt x="0" y="160045"/>
                </a:lnTo>
                <a:lnTo>
                  <a:pt x="60032" y="155422"/>
                </a:lnTo>
                <a:lnTo>
                  <a:pt x="267104" y="155422"/>
                </a:lnTo>
                <a:lnTo>
                  <a:pt x="233569" y="144526"/>
                </a:lnTo>
                <a:lnTo>
                  <a:pt x="22605" y="144526"/>
                </a:lnTo>
                <a:lnTo>
                  <a:pt x="54228" y="78117"/>
                </a:lnTo>
                <a:lnTo>
                  <a:pt x="118503" y="17411"/>
                </a:lnTo>
                <a:lnTo>
                  <a:pt x="215074" y="13843"/>
                </a:lnTo>
                <a:lnTo>
                  <a:pt x="251010" y="13842"/>
                </a:lnTo>
                <a:lnTo>
                  <a:pt x="217550" y="0"/>
                </a:lnTo>
                <a:close/>
              </a:path>
              <a:path w="380364" h="207010">
                <a:moveTo>
                  <a:pt x="224853" y="141693"/>
                </a:moveTo>
                <a:lnTo>
                  <a:pt x="59499" y="141693"/>
                </a:lnTo>
                <a:lnTo>
                  <a:pt x="22605" y="144526"/>
                </a:lnTo>
                <a:lnTo>
                  <a:pt x="233569" y="144526"/>
                </a:lnTo>
                <a:lnTo>
                  <a:pt x="224853" y="141693"/>
                </a:lnTo>
                <a:close/>
              </a:path>
            </a:pathLst>
          </a:custGeom>
          <a:solidFill>
            <a:srgbClr val="8EC696"/>
          </a:solidFill>
        </p:spPr>
        <p:txBody>
          <a:bodyPr wrap="square" lIns="0" tIns="0" rIns="0" bIns="0" rtlCol="0"/>
          <a:lstStyle/>
          <a:p>
            <a:endParaRPr sz="2142"/>
          </a:p>
        </p:txBody>
      </p:sp>
      <p:sp>
        <p:nvSpPr>
          <p:cNvPr id="344" name="object 344"/>
          <p:cNvSpPr/>
          <p:nvPr/>
        </p:nvSpPr>
        <p:spPr>
          <a:xfrm>
            <a:off x="2272019" y="2794604"/>
            <a:ext cx="209324" cy="263108"/>
          </a:xfrm>
          <a:custGeom>
            <a:avLst/>
            <a:gdLst/>
            <a:ahLst/>
            <a:cxnLst/>
            <a:rect l="l" t="t" r="r" b="b"/>
            <a:pathLst>
              <a:path w="182880" h="229869">
                <a:moveTo>
                  <a:pt x="44996" y="0"/>
                </a:moveTo>
                <a:lnTo>
                  <a:pt x="0" y="36004"/>
                </a:lnTo>
                <a:lnTo>
                  <a:pt x="144487" y="229831"/>
                </a:lnTo>
                <a:lnTo>
                  <a:pt x="182600" y="197586"/>
                </a:lnTo>
                <a:lnTo>
                  <a:pt x="44996" y="0"/>
                </a:lnTo>
                <a:close/>
              </a:path>
            </a:pathLst>
          </a:custGeom>
          <a:solidFill>
            <a:srgbClr val="72BA81"/>
          </a:solidFill>
        </p:spPr>
        <p:txBody>
          <a:bodyPr wrap="square" lIns="0" tIns="0" rIns="0" bIns="0" rtlCol="0"/>
          <a:lstStyle/>
          <a:p>
            <a:endParaRPr sz="2142"/>
          </a:p>
        </p:txBody>
      </p:sp>
      <p:sp>
        <p:nvSpPr>
          <p:cNvPr id="345" name="object 345"/>
          <p:cNvSpPr/>
          <p:nvPr/>
        </p:nvSpPr>
        <p:spPr>
          <a:xfrm>
            <a:off x="2250317" y="2771841"/>
            <a:ext cx="252206" cy="308898"/>
          </a:xfrm>
          <a:custGeom>
            <a:avLst/>
            <a:gdLst/>
            <a:ahLst/>
            <a:cxnLst/>
            <a:rect l="l" t="t" r="r" b="b"/>
            <a:pathLst>
              <a:path w="220344" h="269875">
                <a:moveTo>
                  <a:pt x="20456" y="54686"/>
                </a:moveTo>
                <a:lnTo>
                  <a:pt x="9474" y="54686"/>
                </a:lnTo>
                <a:lnTo>
                  <a:pt x="3962" y="58788"/>
                </a:lnTo>
                <a:lnTo>
                  <a:pt x="161150" y="269646"/>
                </a:lnTo>
                <a:lnTo>
                  <a:pt x="184702" y="249720"/>
                </a:lnTo>
                <a:lnTo>
                  <a:pt x="163436" y="249720"/>
                </a:lnTo>
                <a:lnTo>
                  <a:pt x="18948" y="55892"/>
                </a:lnTo>
                <a:lnTo>
                  <a:pt x="20456" y="54686"/>
                </a:lnTo>
                <a:close/>
              </a:path>
              <a:path w="220344" h="269875">
                <a:moveTo>
                  <a:pt x="80686" y="19900"/>
                </a:moveTo>
                <a:lnTo>
                  <a:pt x="63944" y="19900"/>
                </a:lnTo>
                <a:lnTo>
                  <a:pt x="201549" y="217474"/>
                </a:lnTo>
                <a:lnTo>
                  <a:pt x="163436" y="249720"/>
                </a:lnTo>
                <a:lnTo>
                  <a:pt x="184702" y="249720"/>
                </a:lnTo>
                <a:lnTo>
                  <a:pt x="219964" y="219887"/>
                </a:lnTo>
                <a:lnTo>
                  <a:pt x="80686" y="19900"/>
                </a:lnTo>
                <a:close/>
              </a:path>
              <a:path w="220344" h="269875">
                <a:moveTo>
                  <a:pt x="66827" y="0"/>
                </a:moveTo>
                <a:lnTo>
                  <a:pt x="0" y="53467"/>
                </a:lnTo>
                <a:lnTo>
                  <a:pt x="3962" y="58788"/>
                </a:lnTo>
                <a:lnTo>
                  <a:pt x="9474" y="54686"/>
                </a:lnTo>
                <a:lnTo>
                  <a:pt x="20456" y="54686"/>
                </a:lnTo>
                <a:lnTo>
                  <a:pt x="63944" y="19900"/>
                </a:lnTo>
                <a:lnTo>
                  <a:pt x="80686" y="19900"/>
                </a:lnTo>
                <a:lnTo>
                  <a:pt x="66827" y="0"/>
                </a:lnTo>
                <a:close/>
              </a:path>
            </a:pathLst>
          </a:custGeom>
          <a:solidFill>
            <a:srgbClr val="8EC696"/>
          </a:solidFill>
        </p:spPr>
        <p:txBody>
          <a:bodyPr wrap="square" lIns="0" tIns="0" rIns="0" bIns="0" rtlCol="0"/>
          <a:lstStyle/>
          <a:p>
            <a:endParaRPr sz="2142"/>
          </a:p>
        </p:txBody>
      </p:sp>
      <p:sp>
        <p:nvSpPr>
          <p:cNvPr id="346" name="object 346"/>
          <p:cNvSpPr/>
          <p:nvPr/>
        </p:nvSpPr>
        <p:spPr>
          <a:xfrm>
            <a:off x="2166646" y="2727099"/>
            <a:ext cx="87218" cy="26892"/>
          </a:xfrm>
          <a:custGeom>
            <a:avLst/>
            <a:gdLst/>
            <a:ahLst/>
            <a:cxnLst/>
            <a:rect l="l" t="t" r="r" b="b"/>
            <a:pathLst>
              <a:path w="76200" h="23494">
                <a:moveTo>
                  <a:pt x="75717" y="0"/>
                </a:moveTo>
                <a:lnTo>
                  <a:pt x="0" y="0"/>
                </a:lnTo>
                <a:lnTo>
                  <a:pt x="0" y="16637"/>
                </a:lnTo>
                <a:lnTo>
                  <a:pt x="75717" y="22936"/>
                </a:lnTo>
                <a:lnTo>
                  <a:pt x="75717" y="0"/>
                </a:lnTo>
                <a:close/>
              </a:path>
            </a:pathLst>
          </a:custGeom>
          <a:solidFill>
            <a:srgbClr val="72BA81"/>
          </a:solidFill>
        </p:spPr>
        <p:txBody>
          <a:bodyPr wrap="square" lIns="0" tIns="0" rIns="0" bIns="0" rtlCol="0"/>
          <a:lstStyle/>
          <a:p>
            <a:endParaRPr sz="2142"/>
          </a:p>
        </p:txBody>
      </p:sp>
      <p:sp>
        <p:nvSpPr>
          <p:cNvPr id="347" name="object 347"/>
          <p:cNvSpPr/>
          <p:nvPr/>
        </p:nvSpPr>
        <p:spPr>
          <a:xfrm>
            <a:off x="2150903" y="2711370"/>
            <a:ext cx="118471" cy="59598"/>
          </a:xfrm>
          <a:custGeom>
            <a:avLst/>
            <a:gdLst/>
            <a:ahLst/>
            <a:cxnLst/>
            <a:rect l="l" t="t" r="r" b="b"/>
            <a:pathLst>
              <a:path w="103505" h="52069">
                <a:moveTo>
                  <a:pt x="103200" y="0"/>
                </a:moveTo>
                <a:lnTo>
                  <a:pt x="0" y="0"/>
                </a:lnTo>
                <a:lnTo>
                  <a:pt x="0" y="43002"/>
                </a:lnTo>
                <a:lnTo>
                  <a:pt x="103200" y="51600"/>
                </a:lnTo>
                <a:lnTo>
                  <a:pt x="103200" y="36677"/>
                </a:lnTo>
                <a:lnTo>
                  <a:pt x="89458" y="36677"/>
                </a:lnTo>
                <a:lnTo>
                  <a:pt x="13741" y="30365"/>
                </a:lnTo>
                <a:lnTo>
                  <a:pt x="13741" y="13728"/>
                </a:lnTo>
                <a:lnTo>
                  <a:pt x="103200" y="13728"/>
                </a:lnTo>
                <a:lnTo>
                  <a:pt x="103200" y="0"/>
                </a:lnTo>
                <a:close/>
              </a:path>
              <a:path w="103505" h="52069">
                <a:moveTo>
                  <a:pt x="103200" y="13728"/>
                </a:moveTo>
                <a:lnTo>
                  <a:pt x="89458" y="13728"/>
                </a:lnTo>
                <a:lnTo>
                  <a:pt x="89458" y="36677"/>
                </a:lnTo>
                <a:lnTo>
                  <a:pt x="103200" y="36677"/>
                </a:lnTo>
                <a:lnTo>
                  <a:pt x="103200" y="13728"/>
                </a:lnTo>
                <a:close/>
              </a:path>
            </a:pathLst>
          </a:custGeom>
          <a:solidFill>
            <a:srgbClr val="8EC696"/>
          </a:solidFill>
        </p:spPr>
        <p:txBody>
          <a:bodyPr wrap="square" lIns="0" tIns="0" rIns="0" bIns="0" rtlCol="0"/>
          <a:lstStyle/>
          <a:p>
            <a:endParaRPr sz="2142"/>
          </a:p>
        </p:txBody>
      </p:sp>
      <p:sp>
        <p:nvSpPr>
          <p:cNvPr id="348" name="object 348"/>
          <p:cNvSpPr/>
          <p:nvPr/>
        </p:nvSpPr>
        <p:spPr>
          <a:xfrm>
            <a:off x="2102628" y="2608147"/>
            <a:ext cx="134388" cy="77057"/>
          </a:xfrm>
          <a:prstGeom prst="rect">
            <a:avLst/>
          </a:prstGeom>
          <a:blipFill>
            <a:blip r:embed="rId100" cstate="print"/>
            <a:stretch>
              <a:fillRect/>
            </a:stretch>
          </a:blipFill>
        </p:spPr>
        <p:txBody>
          <a:bodyPr wrap="square" lIns="0" tIns="0" rIns="0" bIns="0" rtlCol="0"/>
          <a:lstStyle/>
          <a:p>
            <a:endParaRPr sz="2142"/>
          </a:p>
        </p:txBody>
      </p:sp>
      <p:sp>
        <p:nvSpPr>
          <p:cNvPr id="349" name="object 349"/>
          <p:cNvSpPr/>
          <p:nvPr/>
        </p:nvSpPr>
        <p:spPr>
          <a:xfrm>
            <a:off x="2457780" y="3158712"/>
            <a:ext cx="75763" cy="131539"/>
          </a:xfrm>
          <a:prstGeom prst="rect">
            <a:avLst/>
          </a:prstGeom>
          <a:blipFill>
            <a:blip r:embed="rId101" cstate="print"/>
            <a:stretch>
              <a:fillRect/>
            </a:stretch>
          </a:blipFill>
        </p:spPr>
        <p:txBody>
          <a:bodyPr wrap="square" lIns="0" tIns="0" rIns="0" bIns="0" rtlCol="0"/>
          <a:lstStyle/>
          <a:p>
            <a:endParaRPr sz="2142"/>
          </a:p>
        </p:txBody>
      </p:sp>
      <p:sp>
        <p:nvSpPr>
          <p:cNvPr id="350" name="object 350"/>
          <p:cNvSpPr/>
          <p:nvPr/>
        </p:nvSpPr>
        <p:spPr>
          <a:xfrm>
            <a:off x="2585612" y="3916711"/>
            <a:ext cx="76432" cy="146380"/>
          </a:xfrm>
          <a:prstGeom prst="rect">
            <a:avLst/>
          </a:prstGeom>
          <a:blipFill>
            <a:blip r:embed="rId102" cstate="print"/>
            <a:stretch>
              <a:fillRect/>
            </a:stretch>
          </a:blipFill>
        </p:spPr>
        <p:txBody>
          <a:bodyPr wrap="square" lIns="0" tIns="0" rIns="0" bIns="0" rtlCol="0"/>
          <a:lstStyle/>
          <a:p>
            <a:endParaRPr sz="2142"/>
          </a:p>
        </p:txBody>
      </p:sp>
      <p:sp>
        <p:nvSpPr>
          <p:cNvPr id="351" name="object 351"/>
          <p:cNvSpPr/>
          <p:nvPr/>
        </p:nvSpPr>
        <p:spPr>
          <a:xfrm>
            <a:off x="1171330" y="2965582"/>
            <a:ext cx="160990" cy="130943"/>
          </a:xfrm>
          <a:prstGeom prst="rect">
            <a:avLst/>
          </a:prstGeom>
          <a:blipFill>
            <a:blip r:embed="rId103" cstate="print"/>
            <a:stretch>
              <a:fillRect/>
            </a:stretch>
          </a:blipFill>
        </p:spPr>
        <p:txBody>
          <a:bodyPr wrap="square" lIns="0" tIns="0" rIns="0" bIns="0" rtlCol="0"/>
          <a:lstStyle/>
          <a:p>
            <a:endParaRPr sz="2142"/>
          </a:p>
        </p:txBody>
      </p:sp>
      <p:sp>
        <p:nvSpPr>
          <p:cNvPr id="352" name="object 352"/>
          <p:cNvSpPr/>
          <p:nvPr/>
        </p:nvSpPr>
        <p:spPr>
          <a:xfrm>
            <a:off x="1962308" y="2412721"/>
            <a:ext cx="94602" cy="135173"/>
          </a:xfrm>
          <a:prstGeom prst="rect">
            <a:avLst/>
          </a:prstGeom>
          <a:blipFill>
            <a:blip r:embed="rId104" cstate="print"/>
            <a:stretch>
              <a:fillRect/>
            </a:stretch>
          </a:blipFill>
        </p:spPr>
        <p:txBody>
          <a:bodyPr wrap="square" lIns="0" tIns="0" rIns="0" bIns="0" rtlCol="0"/>
          <a:lstStyle/>
          <a:p>
            <a:endParaRPr sz="2142"/>
          </a:p>
        </p:txBody>
      </p:sp>
      <p:sp>
        <p:nvSpPr>
          <p:cNvPr id="353" name="object 353"/>
          <p:cNvSpPr/>
          <p:nvPr/>
        </p:nvSpPr>
        <p:spPr>
          <a:xfrm>
            <a:off x="1923394" y="1943427"/>
            <a:ext cx="90910" cy="132629"/>
          </a:xfrm>
          <a:prstGeom prst="rect">
            <a:avLst/>
          </a:prstGeom>
          <a:blipFill>
            <a:blip r:embed="rId105" cstate="print"/>
            <a:stretch>
              <a:fillRect/>
            </a:stretch>
          </a:blipFill>
        </p:spPr>
        <p:txBody>
          <a:bodyPr wrap="square" lIns="0" tIns="0" rIns="0" bIns="0" rtlCol="0"/>
          <a:lstStyle/>
          <a:p>
            <a:endParaRPr sz="2142"/>
          </a:p>
        </p:txBody>
      </p:sp>
      <p:sp>
        <p:nvSpPr>
          <p:cNvPr id="354" name="object 354"/>
          <p:cNvSpPr/>
          <p:nvPr/>
        </p:nvSpPr>
        <p:spPr>
          <a:xfrm>
            <a:off x="2086347" y="2053788"/>
            <a:ext cx="215705" cy="208771"/>
          </a:xfrm>
          <a:prstGeom prst="rect">
            <a:avLst/>
          </a:prstGeom>
          <a:blipFill>
            <a:blip r:embed="rId106" cstate="print"/>
            <a:stretch>
              <a:fillRect/>
            </a:stretch>
          </a:blipFill>
        </p:spPr>
        <p:txBody>
          <a:bodyPr wrap="square" lIns="0" tIns="0" rIns="0" bIns="0" rtlCol="0"/>
          <a:lstStyle/>
          <a:p>
            <a:endParaRPr sz="2142"/>
          </a:p>
        </p:txBody>
      </p:sp>
      <p:sp>
        <p:nvSpPr>
          <p:cNvPr id="355" name="object 355"/>
          <p:cNvSpPr/>
          <p:nvPr/>
        </p:nvSpPr>
        <p:spPr>
          <a:xfrm>
            <a:off x="2135886" y="1705337"/>
            <a:ext cx="213102" cy="79382"/>
          </a:xfrm>
          <a:prstGeom prst="rect">
            <a:avLst/>
          </a:prstGeom>
          <a:blipFill>
            <a:blip r:embed="rId107" cstate="print"/>
            <a:stretch>
              <a:fillRect/>
            </a:stretch>
          </a:blipFill>
        </p:spPr>
        <p:txBody>
          <a:bodyPr wrap="square" lIns="0" tIns="0" rIns="0" bIns="0" rtlCol="0"/>
          <a:lstStyle/>
          <a:p>
            <a:endParaRPr sz="2142"/>
          </a:p>
        </p:txBody>
      </p:sp>
      <p:sp>
        <p:nvSpPr>
          <p:cNvPr id="356" name="object 356"/>
          <p:cNvSpPr/>
          <p:nvPr/>
        </p:nvSpPr>
        <p:spPr>
          <a:xfrm>
            <a:off x="9251934" y="1705337"/>
            <a:ext cx="1363512" cy="5781115"/>
          </a:xfrm>
          <a:custGeom>
            <a:avLst/>
            <a:gdLst/>
            <a:ahLst/>
            <a:cxnLst/>
            <a:rect l="l" t="t" r="r" b="b"/>
            <a:pathLst>
              <a:path w="1191259" h="5050790">
                <a:moveTo>
                  <a:pt x="882497" y="0"/>
                </a:moveTo>
                <a:lnTo>
                  <a:pt x="233324" y="0"/>
                </a:lnTo>
                <a:lnTo>
                  <a:pt x="276580" y="201904"/>
                </a:lnTo>
                <a:lnTo>
                  <a:pt x="403783" y="590994"/>
                </a:lnTo>
                <a:lnTo>
                  <a:pt x="254507" y="1262773"/>
                </a:lnTo>
                <a:lnTo>
                  <a:pt x="291744" y="1761782"/>
                </a:lnTo>
                <a:lnTo>
                  <a:pt x="254444" y="2201862"/>
                </a:lnTo>
                <a:lnTo>
                  <a:pt x="254444" y="3297389"/>
                </a:lnTo>
                <a:lnTo>
                  <a:pt x="261899" y="3796550"/>
                </a:lnTo>
                <a:lnTo>
                  <a:pt x="314197" y="4409147"/>
                </a:lnTo>
                <a:lnTo>
                  <a:pt x="160527" y="4821428"/>
                </a:lnTo>
                <a:lnTo>
                  <a:pt x="0" y="5050751"/>
                </a:lnTo>
                <a:lnTo>
                  <a:pt x="582929" y="5050751"/>
                </a:lnTo>
                <a:lnTo>
                  <a:pt x="598576" y="4798910"/>
                </a:lnTo>
                <a:lnTo>
                  <a:pt x="658291" y="4339844"/>
                </a:lnTo>
                <a:lnTo>
                  <a:pt x="829843" y="3631247"/>
                </a:lnTo>
                <a:lnTo>
                  <a:pt x="1023658" y="2848521"/>
                </a:lnTo>
                <a:lnTo>
                  <a:pt x="1191082" y="2115566"/>
                </a:lnTo>
                <a:lnTo>
                  <a:pt x="1120457" y="1632292"/>
                </a:lnTo>
                <a:lnTo>
                  <a:pt x="967625" y="607199"/>
                </a:lnTo>
                <a:lnTo>
                  <a:pt x="882497" y="0"/>
                </a:lnTo>
                <a:close/>
              </a:path>
            </a:pathLst>
          </a:custGeom>
          <a:solidFill>
            <a:srgbClr val="72BA81"/>
          </a:solidFill>
        </p:spPr>
        <p:txBody>
          <a:bodyPr wrap="square" lIns="0" tIns="0" rIns="0" bIns="0" rtlCol="0"/>
          <a:lstStyle/>
          <a:p>
            <a:endParaRPr sz="2142"/>
          </a:p>
        </p:txBody>
      </p:sp>
      <p:sp>
        <p:nvSpPr>
          <p:cNvPr id="357" name="object 357"/>
          <p:cNvSpPr/>
          <p:nvPr/>
        </p:nvSpPr>
        <p:spPr>
          <a:xfrm>
            <a:off x="8382746" y="1705337"/>
            <a:ext cx="598899" cy="5781115"/>
          </a:xfrm>
          <a:custGeom>
            <a:avLst/>
            <a:gdLst/>
            <a:ahLst/>
            <a:cxnLst/>
            <a:rect l="l" t="t" r="r" b="b"/>
            <a:pathLst>
              <a:path w="523240" h="5050790">
                <a:moveTo>
                  <a:pt x="469544" y="0"/>
                </a:moveTo>
                <a:lnTo>
                  <a:pt x="68808" y="0"/>
                </a:lnTo>
                <a:lnTo>
                  <a:pt x="29756" y="167398"/>
                </a:lnTo>
                <a:lnTo>
                  <a:pt x="0" y="710361"/>
                </a:lnTo>
                <a:lnTo>
                  <a:pt x="52171" y="1112824"/>
                </a:lnTo>
                <a:lnTo>
                  <a:pt x="37261" y="1671612"/>
                </a:lnTo>
                <a:lnTo>
                  <a:pt x="104432" y="1970138"/>
                </a:lnTo>
                <a:lnTo>
                  <a:pt x="101" y="2797352"/>
                </a:lnTo>
                <a:lnTo>
                  <a:pt x="141503" y="3258769"/>
                </a:lnTo>
                <a:lnTo>
                  <a:pt x="238544" y="4154525"/>
                </a:lnTo>
                <a:lnTo>
                  <a:pt x="216128" y="4595520"/>
                </a:lnTo>
                <a:lnTo>
                  <a:pt x="137947" y="4930571"/>
                </a:lnTo>
                <a:lnTo>
                  <a:pt x="146659" y="5050751"/>
                </a:lnTo>
                <a:lnTo>
                  <a:pt x="307162" y="5050751"/>
                </a:lnTo>
                <a:lnTo>
                  <a:pt x="329222" y="4697831"/>
                </a:lnTo>
                <a:lnTo>
                  <a:pt x="500608" y="4042079"/>
                </a:lnTo>
                <a:lnTo>
                  <a:pt x="485711" y="3215538"/>
                </a:lnTo>
                <a:lnTo>
                  <a:pt x="478256" y="2268435"/>
                </a:lnTo>
                <a:lnTo>
                  <a:pt x="522985" y="1686928"/>
                </a:lnTo>
                <a:lnTo>
                  <a:pt x="522985" y="1419606"/>
                </a:lnTo>
                <a:lnTo>
                  <a:pt x="426097" y="998486"/>
                </a:lnTo>
                <a:lnTo>
                  <a:pt x="411149" y="412000"/>
                </a:lnTo>
                <a:lnTo>
                  <a:pt x="470763" y="17056"/>
                </a:lnTo>
                <a:lnTo>
                  <a:pt x="469544" y="0"/>
                </a:lnTo>
                <a:close/>
              </a:path>
            </a:pathLst>
          </a:custGeom>
          <a:solidFill>
            <a:srgbClr val="72BA81"/>
          </a:solidFill>
        </p:spPr>
        <p:txBody>
          <a:bodyPr wrap="square" lIns="0" tIns="0" rIns="0" bIns="0" rtlCol="0"/>
          <a:lstStyle/>
          <a:p>
            <a:endParaRPr sz="2142"/>
          </a:p>
        </p:txBody>
      </p:sp>
      <p:sp>
        <p:nvSpPr>
          <p:cNvPr id="358" name="object 358"/>
          <p:cNvSpPr/>
          <p:nvPr/>
        </p:nvSpPr>
        <p:spPr>
          <a:xfrm>
            <a:off x="7904921" y="1705337"/>
            <a:ext cx="521856" cy="5781115"/>
          </a:xfrm>
          <a:custGeom>
            <a:avLst/>
            <a:gdLst/>
            <a:ahLst/>
            <a:cxnLst/>
            <a:rect l="l" t="t" r="r" b="b"/>
            <a:pathLst>
              <a:path w="455929" h="5050790">
                <a:moveTo>
                  <a:pt x="282587" y="0"/>
                </a:moveTo>
                <a:lnTo>
                  <a:pt x="10134" y="0"/>
                </a:lnTo>
                <a:lnTo>
                  <a:pt x="7416" y="47523"/>
                </a:lnTo>
                <a:lnTo>
                  <a:pt x="0" y="180949"/>
                </a:lnTo>
                <a:lnTo>
                  <a:pt x="44729" y="449275"/>
                </a:lnTo>
                <a:lnTo>
                  <a:pt x="37249" y="628815"/>
                </a:lnTo>
                <a:lnTo>
                  <a:pt x="33527" y="851623"/>
                </a:lnTo>
                <a:lnTo>
                  <a:pt x="82016" y="1090333"/>
                </a:lnTo>
                <a:lnTo>
                  <a:pt x="59562" y="1449590"/>
                </a:lnTo>
                <a:lnTo>
                  <a:pt x="7518" y="1687550"/>
                </a:lnTo>
                <a:lnTo>
                  <a:pt x="37249" y="1947722"/>
                </a:lnTo>
                <a:lnTo>
                  <a:pt x="37249" y="2339911"/>
                </a:lnTo>
                <a:lnTo>
                  <a:pt x="7429" y="2582189"/>
                </a:lnTo>
                <a:lnTo>
                  <a:pt x="7429" y="3047441"/>
                </a:lnTo>
                <a:lnTo>
                  <a:pt x="22313" y="3252216"/>
                </a:lnTo>
                <a:lnTo>
                  <a:pt x="44716" y="3610571"/>
                </a:lnTo>
                <a:lnTo>
                  <a:pt x="22364" y="3904919"/>
                </a:lnTo>
                <a:lnTo>
                  <a:pt x="52095" y="4213390"/>
                </a:lnTo>
                <a:lnTo>
                  <a:pt x="119367" y="4564722"/>
                </a:lnTo>
                <a:lnTo>
                  <a:pt x="59562" y="4886172"/>
                </a:lnTo>
                <a:lnTo>
                  <a:pt x="48044" y="5050751"/>
                </a:lnTo>
                <a:lnTo>
                  <a:pt x="374484" y="5050751"/>
                </a:lnTo>
                <a:lnTo>
                  <a:pt x="318007" y="4446168"/>
                </a:lnTo>
                <a:lnTo>
                  <a:pt x="269455" y="4016590"/>
                </a:lnTo>
                <a:lnTo>
                  <a:pt x="299719" y="3846322"/>
                </a:lnTo>
                <a:lnTo>
                  <a:pt x="418858" y="3682517"/>
                </a:lnTo>
                <a:lnTo>
                  <a:pt x="455764" y="3350361"/>
                </a:lnTo>
                <a:lnTo>
                  <a:pt x="243458" y="2717165"/>
                </a:lnTo>
                <a:lnTo>
                  <a:pt x="232244" y="2268550"/>
                </a:lnTo>
                <a:lnTo>
                  <a:pt x="262077" y="1761363"/>
                </a:lnTo>
                <a:lnTo>
                  <a:pt x="299338" y="1083221"/>
                </a:lnTo>
                <a:lnTo>
                  <a:pt x="291884" y="662508"/>
                </a:lnTo>
                <a:lnTo>
                  <a:pt x="262051" y="308114"/>
                </a:lnTo>
                <a:lnTo>
                  <a:pt x="282587" y="0"/>
                </a:lnTo>
                <a:close/>
              </a:path>
            </a:pathLst>
          </a:custGeom>
          <a:solidFill>
            <a:srgbClr val="72BA81"/>
          </a:solidFill>
        </p:spPr>
        <p:txBody>
          <a:bodyPr wrap="square" lIns="0" tIns="0" rIns="0" bIns="0" rtlCol="0"/>
          <a:lstStyle/>
          <a:p>
            <a:endParaRPr sz="2142"/>
          </a:p>
        </p:txBody>
      </p:sp>
      <p:sp>
        <p:nvSpPr>
          <p:cNvPr id="359" name="object 359"/>
          <p:cNvSpPr/>
          <p:nvPr/>
        </p:nvSpPr>
        <p:spPr>
          <a:xfrm>
            <a:off x="7601984" y="1705337"/>
            <a:ext cx="183158" cy="5781115"/>
          </a:xfrm>
          <a:custGeom>
            <a:avLst/>
            <a:gdLst/>
            <a:ahLst/>
            <a:cxnLst/>
            <a:rect l="l" t="t" r="r" b="b"/>
            <a:pathLst>
              <a:path w="160020" h="5050790">
                <a:moveTo>
                  <a:pt x="129209" y="0"/>
                </a:moveTo>
                <a:lnTo>
                  <a:pt x="38760" y="0"/>
                </a:lnTo>
                <a:lnTo>
                  <a:pt x="18630" y="718159"/>
                </a:lnTo>
                <a:lnTo>
                  <a:pt x="18630" y="1694700"/>
                </a:lnTo>
                <a:lnTo>
                  <a:pt x="0" y="2887243"/>
                </a:lnTo>
                <a:lnTo>
                  <a:pt x="74536" y="3997896"/>
                </a:lnTo>
                <a:lnTo>
                  <a:pt x="89661" y="5050751"/>
                </a:lnTo>
                <a:lnTo>
                  <a:pt x="159816" y="5050751"/>
                </a:lnTo>
                <a:lnTo>
                  <a:pt x="124167" y="2954566"/>
                </a:lnTo>
                <a:lnTo>
                  <a:pt x="124167" y="2089810"/>
                </a:lnTo>
                <a:lnTo>
                  <a:pt x="109258" y="1269746"/>
                </a:lnTo>
                <a:lnTo>
                  <a:pt x="124180" y="76695"/>
                </a:lnTo>
                <a:lnTo>
                  <a:pt x="129209" y="0"/>
                </a:lnTo>
                <a:close/>
              </a:path>
            </a:pathLst>
          </a:custGeom>
          <a:solidFill>
            <a:srgbClr val="72BA81"/>
          </a:solidFill>
        </p:spPr>
        <p:txBody>
          <a:bodyPr wrap="square" lIns="0" tIns="0" rIns="0" bIns="0" rtlCol="0"/>
          <a:lstStyle/>
          <a:p>
            <a:endParaRPr sz="2142"/>
          </a:p>
        </p:txBody>
      </p:sp>
      <p:sp>
        <p:nvSpPr>
          <p:cNvPr id="360" name="object 360"/>
          <p:cNvSpPr/>
          <p:nvPr/>
        </p:nvSpPr>
        <p:spPr>
          <a:xfrm>
            <a:off x="9919154" y="1705337"/>
            <a:ext cx="712282" cy="5781115"/>
          </a:xfrm>
          <a:custGeom>
            <a:avLst/>
            <a:gdLst/>
            <a:ahLst/>
            <a:cxnLst/>
            <a:rect l="l" t="t" r="r" b="b"/>
            <a:pathLst>
              <a:path w="622300" h="5050790">
                <a:moveTo>
                  <a:pt x="313435" y="0"/>
                </a:moveTo>
                <a:lnTo>
                  <a:pt x="299567" y="0"/>
                </a:lnTo>
                <a:lnTo>
                  <a:pt x="384695" y="607199"/>
                </a:lnTo>
                <a:lnTo>
                  <a:pt x="537514" y="1632292"/>
                </a:lnTo>
                <a:lnTo>
                  <a:pt x="608152" y="2115566"/>
                </a:lnTo>
                <a:lnTo>
                  <a:pt x="440728" y="2848521"/>
                </a:lnTo>
                <a:lnTo>
                  <a:pt x="246900" y="3631272"/>
                </a:lnTo>
                <a:lnTo>
                  <a:pt x="75349" y="4339844"/>
                </a:lnTo>
                <a:lnTo>
                  <a:pt x="15633" y="4798910"/>
                </a:lnTo>
                <a:lnTo>
                  <a:pt x="0" y="5050751"/>
                </a:lnTo>
                <a:lnTo>
                  <a:pt x="13754" y="5050751"/>
                </a:lnTo>
                <a:lnTo>
                  <a:pt x="29324" y="4800231"/>
                </a:lnTo>
                <a:lnTo>
                  <a:pt x="88874" y="4342345"/>
                </a:lnTo>
                <a:lnTo>
                  <a:pt x="260254" y="3634511"/>
                </a:lnTo>
                <a:lnTo>
                  <a:pt x="454088" y="2851734"/>
                </a:lnTo>
                <a:lnTo>
                  <a:pt x="622109" y="2116124"/>
                </a:lnTo>
                <a:lnTo>
                  <a:pt x="551103" y="1630286"/>
                </a:lnTo>
                <a:lnTo>
                  <a:pt x="398284" y="605243"/>
                </a:lnTo>
                <a:lnTo>
                  <a:pt x="313435" y="0"/>
                </a:lnTo>
                <a:close/>
              </a:path>
              <a:path w="622300" h="5050790">
                <a:moveTo>
                  <a:pt x="260254" y="3634511"/>
                </a:moveTo>
                <a:close/>
              </a:path>
            </a:pathLst>
          </a:custGeom>
          <a:solidFill>
            <a:srgbClr val="8EC696"/>
          </a:solidFill>
        </p:spPr>
        <p:txBody>
          <a:bodyPr wrap="square" lIns="0" tIns="0" rIns="0" bIns="0" rtlCol="0"/>
          <a:lstStyle/>
          <a:p>
            <a:endParaRPr sz="2142"/>
          </a:p>
        </p:txBody>
      </p:sp>
      <p:sp>
        <p:nvSpPr>
          <p:cNvPr id="361" name="object 361"/>
          <p:cNvSpPr/>
          <p:nvPr/>
        </p:nvSpPr>
        <p:spPr>
          <a:xfrm>
            <a:off x="9232732" y="1705337"/>
            <a:ext cx="481881" cy="5781115"/>
          </a:xfrm>
          <a:custGeom>
            <a:avLst/>
            <a:gdLst/>
            <a:ahLst/>
            <a:cxnLst/>
            <a:rect l="l" t="t" r="r" b="b"/>
            <a:pathLst>
              <a:path w="421004" h="5050790">
                <a:moveTo>
                  <a:pt x="250088" y="0"/>
                </a:moveTo>
                <a:lnTo>
                  <a:pt x="236042" y="0"/>
                </a:lnTo>
                <a:lnTo>
                  <a:pt x="280073" y="205486"/>
                </a:lnTo>
                <a:lnTo>
                  <a:pt x="406336" y="591680"/>
                </a:lnTo>
                <a:lnTo>
                  <a:pt x="257429" y="1261770"/>
                </a:lnTo>
                <a:lnTo>
                  <a:pt x="294735" y="1761782"/>
                </a:lnTo>
                <a:lnTo>
                  <a:pt x="257479" y="2201278"/>
                </a:lnTo>
                <a:lnTo>
                  <a:pt x="257479" y="3297478"/>
                </a:lnTo>
                <a:lnTo>
                  <a:pt x="264934" y="3797249"/>
                </a:lnTo>
                <a:lnTo>
                  <a:pt x="317017" y="4407242"/>
                </a:lnTo>
                <a:lnTo>
                  <a:pt x="165036" y="4814989"/>
                </a:lnTo>
                <a:lnTo>
                  <a:pt x="0" y="5050751"/>
                </a:lnTo>
                <a:lnTo>
                  <a:pt x="16764" y="5050751"/>
                </a:lnTo>
                <a:lnTo>
                  <a:pt x="177292" y="4821428"/>
                </a:lnTo>
                <a:lnTo>
                  <a:pt x="330962" y="4409147"/>
                </a:lnTo>
                <a:lnTo>
                  <a:pt x="278663" y="3796550"/>
                </a:lnTo>
                <a:lnTo>
                  <a:pt x="271222" y="3297478"/>
                </a:lnTo>
                <a:lnTo>
                  <a:pt x="271270" y="2201278"/>
                </a:lnTo>
                <a:lnTo>
                  <a:pt x="308502" y="1761705"/>
                </a:lnTo>
                <a:lnTo>
                  <a:pt x="271272" y="1262773"/>
                </a:lnTo>
                <a:lnTo>
                  <a:pt x="420560" y="590994"/>
                </a:lnTo>
                <a:lnTo>
                  <a:pt x="293357" y="201904"/>
                </a:lnTo>
                <a:lnTo>
                  <a:pt x="250088" y="0"/>
                </a:lnTo>
                <a:close/>
              </a:path>
            </a:pathLst>
          </a:custGeom>
          <a:solidFill>
            <a:srgbClr val="8EC696"/>
          </a:solidFill>
        </p:spPr>
        <p:txBody>
          <a:bodyPr wrap="square" lIns="0" tIns="0" rIns="0" bIns="0" rtlCol="0"/>
          <a:lstStyle/>
          <a:p>
            <a:endParaRPr sz="2142"/>
          </a:p>
        </p:txBody>
      </p:sp>
      <p:sp>
        <p:nvSpPr>
          <p:cNvPr id="362" name="object 362"/>
          <p:cNvSpPr/>
          <p:nvPr/>
        </p:nvSpPr>
        <p:spPr>
          <a:xfrm>
            <a:off x="8734323" y="1705337"/>
            <a:ext cx="263108" cy="5781115"/>
          </a:xfrm>
          <a:custGeom>
            <a:avLst/>
            <a:gdLst/>
            <a:ahLst/>
            <a:cxnLst/>
            <a:rect l="l" t="t" r="r" b="b"/>
            <a:pathLst>
              <a:path w="229870" h="5050790">
                <a:moveTo>
                  <a:pt x="176161" y="0"/>
                </a:moveTo>
                <a:lnTo>
                  <a:pt x="162394" y="0"/>
                </a:lnTo>
                <a:lnTo>
                  <a:pt x="163614" y="17056"/>
                </a:lnTo>
                <a:lnTo>
                  <a:pt x="104000" y="412000"/>
                </a:lnTo>
                <a:lnTo>
                  <a:pt x="118935" y="998486"/>
                </a:lnTo>
                <a:lnTo>
                  <a:pt x="215823" y="1419606"/>
                </a:lnTo>
                <a:lnTo>
                  <a:pt x="215782" y="1687461"/>
                </a:lnTo>
                <a:lnTo>
                  <a:pt x="171094" y="2268435"/>
                </a:lnTo>
                <a:lnTo>
                  <a:pt x="178561" y="3215538"/>
                </a:lnTo>
                <a:lnTo>
                  <a:pt x="193446" y="4042079"/>
                </a:lnTo>
                <a:lnTo>
                  <a:pt x="22059" y="4697831"/>
                </a:lnTo>
                <a:lnTo>
                  <a:pt x="0" y="5050751"/>
                </a:lnTo>
                <a:lnTo>
                  <a:pt x="13766" y="5050751"/>
                </a:lnTo>
                <a:lnTo>
                  <a:pt x="35686" y="4700016"/>
                </a:lnTo>
                <a:lnTo>
                  <a:pt x="207213" y="4043730"/>
                </a:lnTo>
                <a:lnTo>
                  <a:pt x="192290" y="3215335"/>
                </a:lnTo>
                <a:lnTo>
                  <a:pt x="184835" y="2268905"/>
                </a:lnTo>
                <a:lnTo>
                  <a:pt x="229565" y="1687461"/>
                </a:lnTo>
                <a:lnTo>
                  <a:pt x="229565" y="1418043"/>
                </a:lnTo>
                <a:lnTo>
                  <a:pt x="132638" y="996759"/>
                </a:lnTo>
                <a:lnTo>
                  <a:pt x="117754" y="412851"/>
                </a:lnTo>
                <a:lnTo>
                  <a:pt x="177418" y="17589"/>
                </a:lnTo>
                <a:lnTo>
                  <a:pt x="176161" y="0"/>
                </a:lnTo>
                <a:close/>
              </a:path>
            </a:pathLst>
          </a:custGeom>
          <a:solidFill>
            <a:srgbClr val="8EC696"/>
          </a:solidFill>
        </p:spPr>
        <p:txBody>
          <a:bodyPr wrap="square" lIns="0" tIns="0" rIns="0" bIns="0" rtlCol="0"/>
          <a:lstStyle/>
          <a:p>
            <a:endParaRPr sz="2142"/>
          </a:p>
        </p:txBody>
      </p:sp>
      <p:sp>
        <p:nvSpPr>
          <p:cNvPr id="363" name="object 363"/>
          <p:cNvSpPr/>
          <p:nvPr/>
        </p:nvSpPr>
        <p:spPr>
          <a:xfrm>
            <a:off x="8366845" y="1705337"/>
            <a:ext cx="289273" cy="5781115"/>
          </a:xfrm>
          <a:custGeom>
            <a:avLst/>
            <a:gdLst/>
            <a:ahLst/>
            <a:cxnLst/>
            <a:rect l="l" t="t" r="r" b="b"/>
            <a:pathLst>
              <a:path w="252729" h="5050790">
                <a:moveTo>
                  <a:pt x="82702" y="0"/>
                </a:moveTo>
                <a:lnTo>
                  <a:pt x="68592" y="0"/>
                </a:lnTo>
                <a:lnTo>
                  <a:pt x="29997" y="165442"/>
                </a:lnTo>
                <a:lnTo>
                  <a:pt x="114" y="710869"/>
                </a:lnTo>
                <a:lnTo>
                  <a:pt x="52311" y="1113523"/>
                </a:lnTo>
                <a:lnTo>
                  <a:pt x="37388" y="1672958"/>
                </a:lnTo>
                <a:lnTo>
                  <a:pt x="104406" y="1970811"/>
                </a:lnTo>
                <a:lnTo>
                  <a:pt x="0" y="2798559"/>
                </a:lnTo>
                <a:lnTo>
                  <a:pt x="141884" y="3261537"/>
                </a:lnTo>
                <a:lnTo>
                  <a:pt x="238671" y="4154919"/>
                </a:lnTo>
                <a:lnTo>
                  <a:pt x="216357" y="4593590"/>
                </a:lnTo>
                <a:lnTo>
                  <a:pt x="137985" y="4929479"/>
                </a:lnTo>
                <a:lnTo>
                  <a:pt x="146773" y="5050751"/>
                </a:lnTo>
                <a:lnTo>
                  <a:pt x="160553" y="5050751"/>
                </a:lnTo>
                <a:lnTo>
                  <a:pt x="151841" y="4930571"/>
                </a:lnTo>
                <a:lnTo>
                  <a:pt x="230009" y="4595520"/>
                </a:lnTo>
                <a:lnTo>
                  <a:pt x="252437" y="4154525"/>
                </a:lnTo>
                <a:lnTo>
                  <a:pt x="155397" y="3258769"/>
                </a:lnTo>
                <a:lnTo>
                  <a:pt x="13995" y="2797352"/>
                </a:lnTo>
                <a:lnTo>
                  <a:pt x="118325" y="1970138"/>
                </a:lnTo>
                <a:lnTo>
                  <a:pt x="51155" y="1671612"/>
                </a:lnTo>
                <a:lnTo>
                  <a:pt x="66065" y="1112824"/>
                </a:lnTo>
                <a:lnTo>
                  <a:pt x="13893" y="710361"/>
                </a:lnTo>
                <a:lnTo>
                  <a:pt x="43637" y="167398"/>
                </a:lnTo>
                <a:lnTo>
                  <a:pt x="82702" y="0"/>
                </a:lnTo>
                <a:close/>
              </a:path>
            </a:pathLst>
          </a:custGeom>
          <a:solidFill>
            <a:srgbClr val="8EC696"/>
          </a:solidFill>
        </p:spPr>
        <p:txBody>
          <a:bodyPr wrap="square" lIns="0" tIns="0" rIns="0" bIns="0" rtlCol="0"/>
          <a:lstStyle/>
          <a:p>
            <a:endParaRPr sz="2142"/>
          </a:p>
        </p:txBody>
      </p:sp>
      <p:sp>
        <p:nvSpPr>
          <p:cNvPr id="364" name="object 364"/>
          <p:cNvSpPr/>
          <p:nvPr/>
        </p:nvSpPr>
        <p:spPr>
          <a:xfrm>
            <a:off x="8170749" y="1705337"/>
            <a:ext cx="272557" cy="5781115"/>
          </a:xfrm>
          <a:custGeom>
            <a:avLst/>
            <a:gdLst/>
            <a:ahLst/>
            <a:cxnLst/>
            <a:rect l="l" t="t" r="r" b="b"/>
            <a:pathLst>
              <a:path w="238125" h="5050790">
                <a:moveTo>
                  <a:pt x="64109" y="0"/>
                </a:moveTo>
                <a:lnTo>
                  <a:pt x="50342" y="0"/>
                </a:lnTo>
                <a:lnTo>
                  <a:pt x="29806" y="308114"/>
                </a:lnTo>
                <a:lnTo>
                  <a:pt x="59651" y="662508"/>
                </a:lnTo>
                <a:lnTo>
                  <a:pt x="67094" y="1083221"/>
                </a:lnTo>
                <a:lnTo>
                  <a:pt x="29785" y="1762150"/>
                </a:lnTo>
                <a:lnTo>
                  <a:pt x="0" y="2268550"/>
                </a:lnTo>
                <a:lnTo>
                  <a:pt x="11214" y="2717165"/>
                </a:lnTo>
                <a:lnTo>
                  <a:pt x="223520" y="3350361"/>
                </a:lnTo>
                <a:lnTo>
                  <a:pt x="186613" y="3682517"/>
                </a:lnTo>
                <a:lnTo>
                  <a:pt x="67475" y="3846322"/>
                </a:lnTo>
                <a:lnTo>
                  <a:pt x="37211" y="4016590"/>
                </a:lnTo>
                <a:lnTo>
                  <a:pt x="85763" y="4446168"/>
                </a:lnTo>
                <a:lnTo>
                  <a:pt x="142240" y="5050751"/>
                </a:lnTo>
                <a:lnTo>
                  <a:pt x="156032" y="5050751"/>
                </a:lnTo>
                <a:lnTo>
                  <a:pt x="99428" y="4444758"/>
                </a:lnTo>
                <a:lnTo>
                  <a:pt x="51079" y="4017035"/>
                </a:lnTo>
                <a:lnTo>
                  <a:pt x="80441" y="3851846"/>
                </a:lnTo>
                <a:lnTo>
                  <a:pt x="199859" y="3687648"/>
                </a:lnTo>
                <a:lnTo>
                  <a:pt x="237502" y="3348863"/>
                </a:lnTo>
                <a:lnTo>
                  <a:pt x="24892" y="2714752"/>
                </a:lnTo>
                <a:lnTo>
                  <a:pt x="13741" y="2268791"/>
                </a:lnTo>
                <a:lnTo>
                  <a:pt x="43591" y="1761363"/>
                </a:lnTo>
                <a:lnTo>
                  <a:pt x="80835" y="1083475"/>
                </a:lnTo>
                <a:lnTo>
                  <a:pt x="73367" y="661809"/>
                </a:lnTo>
                <a:lnTo>
                  <a:pt x="43573" y="308000"/>
                </a:lnTo>
                <a:lnTo>
                  <a:pt x="64109" y="0"/>
                </a:lnTo>
                <a:close/>
              </a:path>
            </a:pathLst>
          </a:custGeom>
          <a:solidFill>
            <a:srgbClr val="8EC696"/>
          </a:solidFill>
        </p:spPr>
        <p:txBody>
          <a:bodyPr wrap="square" lIns="0" tIns="0" rIns="0" bIns="0" rtlCol="0"/>
          <a:lstStyle/>
          <a:p>
            <a:endParaRPr sz="2142"/>
          </a:p>
        </p:txBody>
      </p:sp>
      <p:sp>
        <p:nvSpPr>
          <p:cNvPr id="365" name="object 365"/>
          <p:cNvSpPr/>
          <p:nvPr/>
        </p:nvSpPr>
        <p:spPr>
          <a:xfrm>
            <a:off x="7889134" y="1705337"/>
            <a:ext cx="152632" cy="5781115"/>
          </a:xfrm>
          <a:custGeom>
            <a:avLst/>
            <a:gdLst/>
            <a:ahLst/>
            <a:cxnLst/>
            <a:rect l="l" t="t" r="r" b="b"/>
            <a:pathLst>
              <a:path w="133350" h="5050790">
                <a:moveTo>
                  <a:pt x="23926" y="0"/>
                </a:moveTo>
                <a:lnTo>
                  <a:pt x="10172" y="0"/>
                </a:lnTo>
                <a:lnTo>
                  <a:pt x="7449" y="47523"/>
                </a:lnTo>
                <a:lnTo>
                  <a:pt x="0" y="181711"/>
                </a:lnTo>
                <a:lnTo>
                  <a:pt x="44742" y="450126"/>
                </a:lnTo>
                <a:lnTo>
                  <a:pt x="37305" y="628815"/>
                </a:lnTo>
                <a:lnTo>
                  <a:pt x="33566" y="852893"/>
                </a:lnTo>
                <a:lnTo>
                  <a:pt x="81991" y="1091285"/>
                </a:lnTo>
                <a:lnTo>
                  <a:pt x="59715" y="1447685"/>
                </a:lnTo>
                <a:lnTo>
                  <a:pt x="7404" y="1686839"/>
                </a:lnTo>
                <a:lnTo>
                  <a:pt x="37211" y="1947722"/>
                </a:lnTo>
                <a:lnTo>
                  <a:pt x="37196" y="2339911"/>
                </a:lnTo>
                <a:lnTo>
                  <a:pt x="7480" y="2581351"/>
                </a:lnTo>
                <a:lnTo>
                  <a:pt x="7480" y="3047936"/>
                </a:lnTo>
                <a:lnTo>
                  <a:pt x="22415" y="3253168"/>
                </a:lnTo>
                <a:lnTo>
                  <a:pt x="44735" y="3610571"/>
                </a:lnTo>
                <a:lnTo>
                  <a:pt x="22364" y="3905059"/>
                </a:lnTo>
                <a:lnTo>
                  <a:pt x="52273" y="4215345"/>
                </a:lnTo>
                <a:lnTo>
                  <a:pt x="119189" y="4564761"/>
                </a:lnTo>
                <a:lnTo>
                  <a:pt x="59715" y="4884432"/>
                </a:lnTo>
                <a:lnTo>
                  <a:pt x="48069" y="5050751"/>
                </a:lnTo>
                <a:lnTo>
                  <a:pt x="61836" y="5050751"/>
                </a:lnTo>
                <a:lnTo>
                  <a:pt x="73355" y="4886172"/>
                </a:lnTo>
                <a:lnTo>
                  <a:pt x="133159" y="4564722"/>
                </a:lnTo>
                <a:lnTo>
                  <a:pt x="65887" y="4213390"/>
                </a:lnTo>
                <a:lnTo>
                  <a:pt x="36156" y="3904919"/>
                </a:lnTo>
                <a:lnTo>
                  <a:pt x="58503" y="3610483"/>
                </a:lnTo>
                <a:lnTo>
                  <a:pt x="36118" y="3252216"/>
                </a:lnTo>
                <a:lnTo>
                  <a:pt x="21257" y="3047936"/>
                </a:lnTo>
                <a:lnTo>
                  <a:pt x="21324" y="2581351"/>
                </a:lnTo>
                <a:lnTo>
                  <a:pt x="51041" y="2339911"/>
                </a:lnTo>
                <a:lnTo>
                  <a:pt x="51041" y="1947722"/>
                </a:lnTo>
                <a:lnTo>
                  <a:pt x="21310" y="1687550"/>
                </a:lnTo>
                <a:lnTo>
                  <a:pt x="73355" y="1449590"/>
                </a:lnTo>
                <a:lnTo>
                  <a:pt x="95808" y="1090333"/>
                </a:lnTo>
                <a:lnTo>
                  <a:pt x="47320" y="851623"/>
                </a:lnTo>
                <a:lnTo>
                  <a:pt x="51058" y="628408"/>
                </a:lnTo>
                <a:lnTo>
                  <a:pt x="58521" y="449275"/>
                </a:lnTo>
                <a:lnTo>
                  <a:pt x="13804" y="180949"/>
                </a:lnTo>
                <a:lnTo>
                  <a:pt x="21253" y="46748"/>
                </a:lnTo>
                <a:lnTo>
                  <a:pt x="23926" y="0"/>
                </a:lnTo>
                <a:close/>
              </a:path>
            </a:pathLst>
          </a:custGeom>
          <a:solidFill>
            <a:srgbClr val="8EC696"/>
          </a:solidFill>
        </p:spPr>
        <p:txBody>
          <a:bodyPr wrap="square" lIns="0" tIns="0" rIns="0" bIns="0" rtlCol="0"/>
          <a:lstStyle/>
          <a:p>
            <a:endParaRPr sz="2142"/>
          </a:p>
        </p:txBody>
      </p:sp>
      <p:sp>
        <p:nvSpPr>
          <p:cNvPr id="366" name="object 366"/>
          <p:cNvSpPr/>
          <p:nvPr/>
        </p:nvSpPr>
        <p:spPr>
          <a:xfrm>
            <a:off x="7727040" y="1705337"/>
            <a:ext cx="74134" cy="5781115"/>
          </a:xfrm>
          <a:custGeom>
            <a:avLst/>
            <a:gdLst/>
            <a:ahLst/>
            <a:cxnLst/>
            <a:rect l="l" t="t" r="r" b="b"/>
            <a:pathLst>
              <a:path w="64770" h="5050790">
                <a:moveTo>
                  <a:pt x="33718" y="0"/>
                </a:moveTo>
                <a:lnTo>
                  <a:pt x="19951" y="0"/>
                </a:lnTo>
                <a:lnTo>
                  <a:pt x="14922" y="76695"/>
                </a:lnTo>
                <a:lnTo>
                  <a:pt x="0" y="1269746"/>
                </a:lnTo>
                <a:lnTo>
                  <a:pt x="14907" y="2089696"/>
                </a:lnTo>
                <a:lnTo>
                  <a:pt x="14909" y="2954566"/>
                </a:lnTo>
                <a:lnTo>
                  <a:pt x="50558" y="5050751"/>
                </a:lnTo>
                <a:lnTo>
                  <a:pt x="64300" y="5050751"/>
                </a:lnTo>
                <a:lnTo>
                  <a:pt x="28653" y="2954566"/>
                </a:lnTo>
                <a:lnTo>
                  <a:pt x="28651" y="2089696"/>
                </a:lnTo>
                <a:lnTo>
                  <a:pt x="13741" y="1269707"/>
                </a:lnTo>
                <a:lnTo>
                  <a:pt x="28651" y="77228"/>
                </a:lnTo>
                <a:lnTo>
                  <a:pt x="33718" y="0"/>
                </a:lnTo>
                <a:close/>
              </a:path>
            </a:pathLst>
          </a:custGeom>
          <a:solidFill>
            <a:srgbClr val="8EC696"/>
          </a:solidFill>
        </p:spPr>
        <p:txBody>
          <a:bodyPr wrap="square" lIns="0" tIns="0" rIns="0" bIns="0" rtlCol="0"/>
          <a:lstStyle/>
          <a:p>
            <a:endParaRPr sz="2142"/>
          </a:p>
        </p:txBody>
      </p:sp>
      <p:sp>
        <p:nvSpPr>
          <p:cNvPr id="367" name="object 367"/>
          <p:cNvSpPr/>
          <p:nvPr/>
        </p:nvSpPr>
        <p:spPr>
          <a:xfrm>
            <a:off x="7586242" y="1705337"/>
            <a:ext cx="118471" cy="5781115"/>
          </a:xfrm>
          <a:custGeom>
            <a:avLst/>
            <a:gdLst/>
            <a:ahLst/>
            <a:cxnLst/>
            <a:rect l="l" t="t" r="r" b="b"/>
            <a:pathLst>
              <a:path w="103504" h="5050790">
                <a:moveTo>
                  <a:pt x="52514" y="0"/>
                </a:moveTo>
                <a:lnTo>
                  <a:pt x="38773" y="0"/>
                </a:lnTo>
                <a:lnTo>
                  <a:pt x="18643" y="717981"/>
                </a:lnTo>
                <a:lnTo>
                  <a:pt x="18642" y="1694700"/>
                </a:lnTo>
                <a:lnTo>
                  <a:pt x="0" y="2887586"/>
                </a:lnTo>
                <a:lnTo>
                  <a:pt x="74561" y="3998455"/>
                </a:lnTo>
                <a:lnTo>
                  <a:pt x="89674" y="5050751"/>
                </a:lnTo>
                <a:lnTo>
                  <a:pt x="103416" y="5050751"/>
                </a:lnTo>
                <a:lnTo>
                  <a:pt x="88290" y="3997896"/>
                </a:lnTo>
                <a:lnTo>
                  <a:pt x="13741" y="2887243"/>
                </a:lnTo>
                <a:lnTo>
                  <a:pt x="32372" y="1694700"/>
                </a:lnTo>
                <a:lnTo>
                  <a:pt x="32377" y="717981"/>
                </a:lnTo>
                <a:lnTo>
                  <a:pt x="52514" y="0"/>
                </a:lnTo>
                <a:close/>
              </a:path>
            </a:pathLst>
          </a:custGeom>
          <a:solidFill>
            <a:srgbClr val="8EC696"/>
          </a:solidFill>
        </p:spPr>
        <p:txBody>
          <a:bodyPr wrap="square" lIns="0" tIns="0" rIns="0" bIns="0" rtlCol="0"/>
          <a:lstStyle/>
          <a:p>
            <a:endParaRPr sz="2142"/>
          </a:p>
        </p:txBody>
      </p:sp>
      <p:sp>
        <p:nvSpPr>
          <p:cNvPr id="368" name="object 368"/>
          <p:cNvSpPr/>
          <p:nvPr/>
        </p:nvSpPr>
        <p:spPr>
          <a:xfrm>
            <a:off x="1442181" y="534010"/>
            <a:ext cx="679895" cy="788685"/>
          </a:xfrm>
          <a:prstGeom prst="rect">
            <a:avLst/>
          </a:prstGeom>
          <a:blipFill>
            <a:blip r:embed="rId108" cstate="print"/>
            <a:stretch>
              <a:fillRect/>
            </a:stretch>
          </a:blipFill>
        </p:spPr>
        <p:txBody>
          <a:bodyPr wrap="square" lIns="0" tIns="0" rIns="0" bIns="0" rtlCol="0"/>
          <a:lstStyle/>
          <a:p>
            <a:endParaRPr sz="2142"/>
          </a:p>
        </p:txBody>
      </p:sp>
      <p:sp>
        <p:nvSpPr>
          <p:cNvPr id="369" name="object 369"/>
          <p:cNvSpPr/>
          <p:nvPr/>
        </p:nvSpPr>
        <p:spPr>
          <a:xfrm>
            <a:off x="1458070" y="550335"/>
            <a:ext cx="640603" cy="438867"/>
          </a:xfrm>
          <a:prstGeom prst="rect">
            <a:avLst/>
          </a:prstGeom>
          <a:blipFill>
            <a:blip r:embed="rId109" cstate="print"/>
            <a:stretch>
              <a:fillRect/>
            </a:stretch>
          </a:blipFill>
        </p:spPr>
        <p:txBody>
          <a:bodyPr wrap="square" lIns="0" tIns="0" rIns="0" bIns="0" rtlCol="0"/>
          <a:lstStyle/>
          <a:p>
            <a:endParaRPr sz="2142"/>
          </a:p>
        </p:txBody>
      </p:sp>
      <p:sp>
        <p:nvSpPr>
          <p:cNvPr id="370" name="object 370"/>
          <p:cNvSpPr/>
          <p:nvPr/>
        </p:nvSpPr>
        <p:spPr>
          <a:xfrm>
            <a:off x="1931098" y="612128"/>
            <a:ext cx="135188" cy="47970"/>
          </a:xfrm>
          <a:custGeom>
            <a:avLst/>
            <a:gdLst/>
            <a:ahLst/>
            <a:cxnLst/>
            <a:rect l="l" t="t" r="r" b="b"/>
            <a:pathLst>
              <a:path w="118110" h="41909">
                <a:moveTo>
                  <a:pt x="115179" y="32219"/>
                </a:moveTo>
                <a:lnTo>
                  <a:pt x="117805" y="41287"/>
                </a:lnTo>
                <a:lnTo>
                  <a:pt x="117881" y="38760"/>
                </a:lnTo>
                <a:lnTo>
                  <a:pt x="117500" y="35966"/>
                </a:lnTo>
                <a:lnTo>
                  <a:pt x="115179" y="32219"/>
                </a:lnTo>
                <a:close/>
              </a:path>
              <a:path w="118110" h="41909">
                <a:moveTo>
                  <a:pt x="0" y="0"/>
                </a:moveTo>
                <a:lnTo>
                  <a:pt x="2908" y="2806"/>
                </a:lnTo>
                <a:lnTo>
                  <a:pt x="5714" y="5702"/>
                </a:lnTo>
                <a:lnTo>
                  <a:pt x="8445" y="8699"/>
                </a:lnTo>
                <a:lnTo>
                  <a:pt x="37643" y="10983"/>
                </a:lnTo>
                <a:lnTo>
                  <a:pt x="88391" y="19970"/>
                </a:lnTo>
                <a:lnTo>
                  <a:pt x="115179" y="32219"/>
                </a:lnTo>
                <a:lnTo>
                  <a:pt x="112508" y="22993"/>
                </a:lnTo>
                <a:lnTo>
                  <a:pt x="84710" y="10514"/>
                </a:lnTo>
                <a:lnTo>
                  <a:pt x="44008" y="3098"/>
                </a:lnTo>
                <a:lnTo>
                  <a:pt x="0" y="0"/>
                </a:lnTo>
                <a:close/>
              </a:path>
            </a:pathLst>
          </a:custGeom>
          <a:solidFill>
            <a:srgbClr val="4A6E24"/>
          </a:solidFill>
        </p:spPr>
        <p:txBody>
          <a:bodyPr wrap="square" lIns="0" tIns="0" rIns="0" bIns="0" rtlCol="0"/>
          <a:lstStyle/>
          <a:p>
            <a:endParaRPr sz="2142"/>
          </a:p>
        </p:txBody>
      </p:sp>
      <p:sp>
        <p:nvSpPr>
          <p:cNvPr id="371" name="object 371"/>
          <p:cNvSpPr/>
          <p:nvPr/>
        </p:nvSpPr>
        <p:spPr>
          <a:xfrm>
            <a:off x="1458055" y="651188"/>
            <a:ext cx="641054" cy="296541"/>
          </a:xfrm>
          <a:custGeom>
            <a:avLst/>
            <a:gdLst/>
            <a:ahLst/>
            <a:cxnLst/>
            <a:rect l="l" t="t" r="r" b="b"/>
            <a:pathLst>
              <a:path w="560069" h="259079">
                <a:moveTo>
                  <a:pt x="559206" y="0"/>
                </a:moveTo>
                <a:lnTo>
                  <a:pt x="536752" y="34912"/>
                </a:lnTo>
                <a:lnTo>
                  <a:pt x="466775" y="64285"/>
                </a:lnTo>
                <a:lnTo>
                  <a:pt x="415426" y="78383"/>
                </a:lnTo>
                <a:lnTo>
                  <a:pt x="354012" y="91668"/>
                </a:lnTo>
                <a:lnTo>
                  <a:pt x="163889" y="125513"/>
                </a:lnTo>
                <a:lnTo>
                  <a:pt x="113279" y="135851"/>
                </a:lnTo>
                <a:lnTo>
                  <a:pt x="70677" y="147144"/>
                </a:lnTo>
                <a:lnTo>
                  <a:pt x="13404" y="176019"/>
                </a:lnTo>
                <a:lnTo>
                  <a:pt x="0" y="201091"/>
                </a:lnTo>
                <a:lnTo>
                  <a:pt x="254" y="203936"/>
                </a:lnTo>
                <a:lnTo>
                  <a:pt x="22618" y="235407"/>
                </a:lnTo>
                <a:lnTo>
                  <a:pt x="63093" y="249974"/>
                </a:lnTo>
                <a:lnTo>
                  <a:pt x="112628" y="256611"/>
                </a:lnTo>
                <a:lnTo>
                  <a:pt x="166116" y="258457"/>
                </a:lnTo>
                <a:lnTo>
                  <a:pt x="159702" y="253720"/>
                </a:lnTo>
                <a:lnTo>
                  <a:pt x="153619" y="248589"/>
                </a:lnTo>
                <a:lnTo>
                  <a:pt x="147866" y="243141"/>
                </a:lnTo>
                <a:lnTo>
                  <a:pt x="138353" y="242531"/>
                </a:lnTo>
                <a:lnTo>
                  <a:pt x="134759" y="242227"/>
                </a:lnTo>
                <a:lnTo>
                  <a:pt x="83730" y="234977"/>
                </a:lnTo>
                <a:lnTo>
                  <a:pt x="48917" y="224253"/>
                </a:lnTo>
                <a:lnTo>
                  <a:pt x="30453" y="211705"/>
                </a:lnTo>
                <a:lnTo>
                  <a:pt x="28473" y="198983"/>
                </a:lnTo>
                <a:lnTo>
                  <a:pt x="28663" y="196253"/>
                </a:lnTo>
                <a:lnTo>
                  <a:pt x="58204" y="172097"/>
                </a:lnTo>
                <a:lnTo>
                  <a:pt x="95402" y="156895"/>
                </a:lnTo>
                <a:lnTo>
                  <a:pt x="140106" y="143865"/>
                </a:lnTo>
                <a:lnTo>
                  <a:pt x="186685" y="133264"/>
                </a:lnTo>
                <a:lnTo>
                  <a:pt x="229674" y="125118"/>
                </a:lnTo>
                <a:lnTo>
                  <a:pt x="329334" y="108046"/>
                </a:lnTo>
                <a:lnTo>
                  <a:pt x="365168" y="101177"/>
                </a:lnTo>
                <a:lnTo>
                  <a:pt x="405320" y="92405"/>
                </a:lnTo>
                <a:lnTo>
                  <a:pt x="454178" y="79487"/>
                </a:lnTo>
                <a:lnTo>
                  <a:pt x="492414" y="66579"/>
                </a:lnTo>
                <a:lnTo>
                  <a:pt x="530861" y="47420"/>
                </a:lnTo>
                <a:lnTo>
                  <a:pt x="558569" y="14491"/>
                </a:lnTo>
                <a:lnTo>
                  <a:pt x="559676" y="5727"/>
                </a:lnTo>
                <a:lnTo>
                  <a:pt x="559658" y="3285"/>
                </a:lnTo>
                <a:lnTo>
                  <a:pt x="559536" y="1879"/>
                </a:lnTo>
                <a:lnTo>
                  <a:pt x="559206" y="0"/>
                </a:lnTo>
                <a:close/>
              </a:path>
            </a:pathLst>
          </a:custGeom>
          <a:solidFill>
            <a:srgbClr val="006738"/>
          </a:solidFill>
        </p:spPr>
        <p:txBody>
          <a:bodyPr wrap="square" lIns="0" tIns="0" rIns="0" bIns="0" rtlCol="0"/>
          <a:lstStyle/>
          <a:p>
            <a:endParaRPr sz="2142"/>
          </a:p>
        </p:txBody>
      </p:sp>
      <p:sp>
        <p:nvSpPr>
          <p:cNvPr id="372" name="object 372"/>
          <p:cNvSpPr/>
          <p:nvPr/>
        </p:nvSpPr>
        <p:spPr>
          <a:xfrm>
            <a:off x="1570974" y="1041372"/>
            <a:ext cx="150073" cy="257585"/>
          </a:xfrm>
          <a:prstGeom prst="rect">
            <a:avLst/>
          </a:prstGeom>
          <a:blipFill>
            <a:blip r:embed="rId110" cstate="print"/>
            <a:stretch>
              <a:fillRect/>
            </a:stretch>
          </a:blipFill>
        </p:spPr>
        <p:txBody>
          <a:bodyPr wrap="square" lIns="0" tIns="0" rIns="0" bIns="0" rtlCol="0"/>
          <a:lstStyle/>
          <a:p>
            <a:endParaRPr sz="2142"/>
          </a:p>
        </p:txBody>
      </p:sp>
      <p:sp>
        <p:nvSpPr>
          <p:cNvPr id="373" name="object 373"/>
          <p:cNvSpPr/>
          <p:nvPr/>
        </p:nvSpPr>
        <p:spPr>
          <a:xfrm>
            <a:off x="1751995" y="962440"/>
            <a:ext cx="289578" cy="254183"/>
          </a:xfrm>
          <a:prstGeom prst="rect">
            <a:avLst/>
          </a:prstGeom>
          <a:blipFill>
            <a:blip r:embed="rId111" cstate="print"/>
            <a:stretch>
              <a:fillRect/>
            </a:stretch>
          </a:blipFill>
        </p:spPr>
        <p:txBody>
          <a:bodyPr wrap="square" lIns="0" tIns="0" rIns="0" bIns="0" rtlCol="0"/>
          <a:lstStyle/>
          <a:p>
            <a:endParaRPr sz="2142"/>
          </a:p>
        </p:txBody>
      </p:sp>
      <p:sp>
        <p:nvSpPr>
          <p:cNvPr id="374" name="object 374"/>
          <p:cNvSpPr/>
          <p:nvPr/>
        </p:nvSpPr>
        <p:spPr>
          <a:xfrm>
            <a:off x="453257" y="1124114"/>
            <a:ext cx="654073" cy="319844"/>
          </a:xfrm>
          <a:prstGeom prst="rect">
            <a:avLst/>
          </a:prstGeom>
          <a:blipFill>
            <a:blip r:embed="rId112" cstate="print"/>
            <a:stretch>
              <a:fillRect/>
            </a:stretch>
          </a:blipFill>
        </p:spPr>
        <p:txBody>
          <a:bodyPr wrap="square" lIns="0" tIns="0" rIns="0" bIns="0" rtlCol="0"/>
          <a:lstStyle/>
          <a:p>
            <a:endParaRPr sz="2142"/>
          </a:p>
        </p:txBody>
      </p:sp>
      <p:sp>
        <p:nvSpPr>
          <p:cNvPr id="375" name="object 375"/>
          <p:cNvSpPr/>
          <p:nvPr/>
        </p:nvSpPr>
        <p:spPr>
          <a:xfrm>
            <a:off x="459471" y="412763"/>
            <a:ext cx="645626" cy="646155"/>
          </a:xfrm>
          <a:prstGeom prst="rect">
            <a:avLst/>
          </a:prstGeom>
          <a:blipFill>
            <a:blip r:embed="rId113" cstate="print"/>
            <a:stretch>
              <a:fillRect/>
            </a:stretch>
          </a:blipFill>
        </p:spPr>
        <p:txBody>
          <a:bodyPr wrap="square" lIns="0" tIns="0" rIns="0" bIns="0" rtlCol="0"/>
          <a:lstStyle/>
          <a:p>
            <a:endParaRPr sz="2142"/>
          </a:p>
        </p:txBody>
      </p:sp>
      <p:sp>
        <p:nvSpPr>
          <p:cNvPr id="376" name="object 376"/>
          <p:cNvSpPr txBox="1">
            <a:spLocks noGrp="1"/>
          </p:cNvSpPr>
          <p:nvPr>
            <p:ph type="title"/>
          </p:nvPr>
        </p:nvSpPr>
        <p:spPr>
          <a:xfrm>
            <a:off x="4539156" y="256905"/>
            <a:ext cx="6872070" cy="1244317"/>
          </a:xfrm>
          <a:prstGeom prst="rect">
            <a:avLst/>
          </a:prstGeom>
        </p:spPr>
        <p:txBody>
          <a:bodyPr vert="horz" wrap="square" lIns="0" tIns="13083" rIns="0" bIns="0" rtlCol="0" anchor="ctr">
            <a:spAutoFit/>
          </a:bodyPr>
          <a:lstStyle/>
          <a:p>
            <a:pPr marL="14536">
              <a:lnSpc>
                <a:spcPct val="100000"/>
              </a:lnSpc>
              <a:spcBef>
                <a:spcPts val="103"/>
              </a:spcBef>
            </a:pPr>
            <a:r>
              <a:rPr sz="4000" spc="-6" dirty="0">
                <a:solidFill>
                  <a:srgbClr val="00B050"/>
                </a:solidFill>
              </a:rPr>
              <a:t>PRINCIPAIS </a:t>
            </a:r>
            <a:r>
              <a:rPr sz="4000" spc="-23" dirty="0">
                <a:solidFill>
                  <a:srgbClr val="00B050"/>
                </a:solidFill>
              </a:rPr>
              <a:t>CARACTERÍSTICAS, </a:t>
            </a:r>
            <a:r>
              <a:rPr sz="4000" spc="-57" dirty="0">
                <a:solidFill>
                  <a:srgbClr val="00B050"/>
                </a:solidFill>
              </a:rPr>
              <a:t>MÓDULOS </a:t>
            </a:r>
            <a:r>
              <a:rPr sz="4000" spc="-195" dirty="0">
                <a:solidFill>
                  <a:srgbClr val="00B050"/>
                </a:solidFill>
              </a:rPr>
              <a:t>E</a:t>
            </a:r>
            <a:r>
              <a:rPr sz="4000" spc="-160" dirty="0">
                <a:solidFill>
                  <a:srgbClr val="00B050"/>
                </a:solidFill>
              </a:rPr>
              <a:t> </a:t>
            </a:r>
            <a:r>
              <a:rPr sz="4000" spc="-34" dirty="0">
                <a:solidFill>
                  <a:srgbClr val="00B050"/>
                </a:solidFill>
              </a:rPr>
              <a:t>FUNCIONALIDADES</a:t>
            </a:r>
          </a:p>
        </p:txBody>
      </p:sp>
      <p:sp>
        <p:nvSpPr>
          <p:cNvPr id="377" name="object 377"/>
          <p:cNvSpPr/>
          <p:nvPr/>
        </p:nvSpPr>
        <p:spPr>
          <a:xfrm>
            <a:off x="11504085" y="2697851"/>
            <a:ext cx="133008" cy="133008"/>
          </a:xfrm>
          <a:custGeom>
            <a:avLst/>
            <a:gdLst/>
            <a:ahLst/>
            <a:cxnLst/>
            <a:rect l="l" t="t" r="r" b="b"/>
            <a:pathLst>
              <a:path w="116204" h="116205">
                <a:moveTo>
                  <a:pt x="0" y="116052"/>
                </a:moveTo>
                <a:lnTo>
                  <a:pt x="116052" y="116052"/>
                </a:lnTo>
                <a:lnTo>
                  <a:pt x="116052" y="0"/>
                </a:lnTo>
                <a:lnTo>
                  <a:pt x="0" y="0"/>
                </a:lnTo>
                <a:lnTo>
                  <a:pt x="0" y="116052"/>
                </a:lnTo>
                <a:close/>
              </a:path>
            </a:pathLst>
          </a:custGeom>
          <a:solidFill>
            <a:srgbClr val="25408F"/>
          </a:solidFill>
        </p:spPr>
        <p:txBody>
          <a:bodyPr wrap="square" lIns="0" tIns="0" rIns="0" bIns="0" rtlCol="0"/>
          <a:lstStyle/>
          <a:p>
            <a:endParaRPr sz="2142"/>
          </a:p>
        </p:txBody>
      </p:sp>
      <p:sp>
        <p:nvSpPr>
          <p:cNvPr id="378" name="object 378"/>
          <p:cNvSpPr/>
          <p:nvPr/>
        </p:nvSpPr>
        <p:spPr>
          <a:xfrm>
            <a:off x="11760040" y="3140120"/>
            <a:ext cx="0" cy="285639"/>
          </a:xfrm>
          <a:custGeom>
            <a:avLst/>
            <a:gdLst/>
            <a:ahLst/>
            <a:cxnLst/>
            <a:rect l="l" t="t" r="r" b="b"/>
            <a:pathLst>
              <a:path h="249555">
                <a:moveTo>
                  <a:pt x="0" y="0"/>
                </a:moveTo>
                <a:lnTo>
                  <a:pt x="0" y="249250"/>
                </a:lnTo>
              </a:path>
            </a:pathLst>
          </a:custGeom>
          <a:ln w="72847">
            <a:solidFill>
              <a:srgbClr val="FAA819"/>
            </a:solidFill>
          </a:ln>
        </p:spPr>
        <p:txBody>
          <a:bodyPr wrap="square" lIns="0" tIns="0" rIns="0" bIns="0" rtlCol="0"/>
          <a:lstStyle/>
          <a:p>
            <a:endParaRPr sz="2142"/>
          </a:p>
        </p:txBody>
      </p:sp>
      <p:sp>
        <p:nvSpPr>
          <p:cNvPr id="379" name="object 379"/>
          <p:cNvSpPr txBox="1"/>
          <p:nvPr/>
        </p:nvSpPr>
        <p:spPr>
          <a:xfrm>
            <a:off x="508773" y="2243953"/>
            <a:ext cx="3216899" cy="1106613"/>
          </a:xfrm>
          <a:prstGeom prst="rect">
            <a:avLst/>
          </a:prstGeom>
        </p:spPr>
        <p:txBody>
          <a:bodyPr vert="horz" wrap="square" lIns="0" tIns="54511" rIns="0" bIns="0" rtlCol="0">
            <a:spAutoFit/>
          </a:bodyPr>
          <a:lstStyle/>
          <a:p>
            <a:pPr marL="14536" marR="5815">
              <a:lnSpc>
                <a:spcPts val="4063"/>
              </a:lnSpc>
              <a:spcBef>
                <a:spcPts val="429"/>
              </a:spcBef>
            </a:pPr>
            <a:r>
              <a:rPr sz="3548" spc="149" dirty="0">
                <a:solidFill>
                  <a:srgbClr val="FFFFFF"/>
                </a:solidFill>
                <a:latin typeface="Georgia"/>
                <a:cs typeface="Georgia"/>
              </a:rPr>
              <a:t>Principais  </a:t>
            </a:r>
            <a:r>
              <a:rPr sz="3548" spc="155" dirty="0">
                <a:solidFill>
                  <a:srgbClr val="FFFFFF"/>
                </a:solidFill>
                <a:latin typeface="Georgia"/>
                <a:cs typeface="Georgia"/>
              </a:rPr>
              <a:t>caracter</a:t>
            </a:r>
            <a:r>
              <a:rPr sz="3548" spc="189" dirty="0">
                <a:solidFill>
                  <a:srgbClr val="FFFFFF"/>
                </a:solidFill>
                <a:latin typeface="Georgia"/>
                <a:cs typeface="Georgia"/>
              </a:rPr>
              <a:t>ísticas</a:t>
            </a:r>
            <a:endParaRPr sz="3548">
              <a:latin typeface="Georgia"/>
              <a:cs typeface="Georgia"/>
            </a:endParaRPr>
          </a:p>
        </p:txBody>
      </p:sp>
      <p:sp>
        <p:nvSpPr>
          <p:cNvPr id="380" name="object 380"/>
          <p:cNvSpPr/>
          <p:nvPr/>
        </p:nvSpPr>
        <p:spPr>
          <a:xfrm>
            <a:off x="4058743" y="2477711"/>
            <a:ext cx="107569" cy="107569"/>
          </a:xfrm>
          <a:custGeom>
            <a:avLst/>
            <a:gdLst/>
            <a:ahLst/>
            <a:cxnLst/>
            <a:rect l="l" t="t" r="r" b="b"/>
            <a:pathLst>
              <a:path w="93979" h="93980">
                <a:moveTo>
                  <a:pt x="0" y="93599"/>
                </a:moveTo>
                <a:lnTo>
                  <a:pt x="93599" y="93599"/>
                </a:lnTo>
                <a:lnTo>
                  <a:pt x="93599" y="0"/>
                </a:lnTo>
                <a:lnTo>
                  <a:pt x="0" y="0"/>
                </a:lnTo>
                <a:lnTo>
                  <a:pt x="0" y="93599"/>
                </a:lnTo>
                <a:close/>
              </a:path>
            </a:pathLst>
          </a:custGeom>
          <a:solidFill>
            <a:srgbClr val="0E793E"/>
          </a:solidFill>
        </p:spPr>
        <p:txBody>
          <a:bodyPr wrap="square" lIns="0" tIns="0" rIns="0" bIns="0" rtlCol="0"/>
          <a:lstStyle/>
          <a:p>
            <a:endParaRPr sz="2142"/>
          </a:p>
        </p:txBody>
      </p:sp>
      <p:sp>
        <p:nvSpPr>
          <p:cNvPr id="381" name="object 381"/>
          <p:cNvSpPr/>
          <p:nvPr/>
        </p:nvSpPr>
        <p:spPr>
          <a:xfrm>
            <a:off x="4058743" y="2833911"/>
            <a:ext cx="107569" cy="107569"/>
          </a:xfrm>
          <a:custGeom>
            <a:avLst/>
            <a:gdLst/>
            <a:ahLst/>
            <a:cxnLst/>
            <a:rect l="l" t="t" r="r" b="b"/>
            <a:pathLst>
              <a:path w="93979" h="93980">
                <a:moveTo>
                  <a:pt x="0" y="93599"/>
                </a:moveTo>
                <a:lnTo>
                  <a:pt x="93599" y="93599"/>
                </a:lnTo>
                <a:lnTo>
                  <a:pt x="93599" y="0"/>
                </a:lnTo>
                <a:lnTo>
                  <a:pt x="0" y="0"/>
                </a:lnTo>
                <a:lnTo>
                  <a:pt x="0" y="93599"/>
                </a:lnTo>
                <a:close/>
              </a:path>
            </a:pathLst>
          </a:custGeom>
          <a:solidFill>
            <a:srgbClr val="0E793E"/>
          </a:solidFill>
        </p:spPr>
        <p:txBody>
          <a:bodyPr wrap="square" lIns="0" tIns="0" rIns="0" bIns="0" rtlCol="0"/>
          <a:lstStyle/>
          <a:p>
            <a:endParaRPr sz="2142"/>
          </a:p>
        </p:txBody>
      </p:sp>
      <p:sp>
        <p:nvSpPr>
          <p:cNvPr id="382" name="object 382"/>
          <p:cNvSpPr/>
          <p:nvPr/>
        </p:nvSpPr>
        <p:spPr>
          <a:xfrm>
            <a:off x="4058743" y="3422692"/>
            <a:ext cx="107569" cy="107569"/>
          </a:xfrm>
          <a:custGeom>
            <a:avLst/>
            <a:gdLst/>
            <a:ahLst/>
            <a:cxnLst/>
            <a:rect l="l" t="t" r="r" b="b"/>
            <a:pathLst>
              <a:path w="93979" h="93980">
                <a:moveTo>
                  <a:pt x="0" y="93599"/>
                </a:moveTo>
                <a:lnTo>
                  <a:pt x="93599" y="93599"/>
                </a:lnTo>
                <a:lnTo>
                  <a:pt x="93599" y="0"/>
                </a:lnTo>
                <a:lnTo>
                  <a:pt x="0" y="0"/>
                </a:lnTo>
                <a:lnTo>
                  <a:pt x="0" y="93599"/>
                </a:lnTo>
                <a:close/>
              </a:path>
            </a:pathLst>
          </a:custGeom>
          <a:solidFill>
            <a:srgbClr val="0E793E"/>
          </a:solidFill>
        </p:spPr>
        <p:txBody>
          <a:bodyPr wrap="square" lIns="0" tIns="0" rIns="0" bIns="0" rtlCol="0"/>
          <a:lstStyle/>
          <a:p>
            <a:endParaRPr sz="2142"/>
          </a:p>
        </p:txBody>
      </p:sp>
      <p:sp>
        <p:nvSpPr>
          <p:cNvPr id="383" name="object 383"/>
          <p:cNvSpPr/>
          <p:nvPr/>
        </p:nvSpPr>
        <p:spPr>
          <a:xfrm>
            <a:off x="4058743" y="3778892"/>
            <a:ext cx="107569" cy="107569"/>
          </a:xfrm>
          <a:custGeom>
            <a:avLst/>
            <a:gdLst/>
            <a:ahLst/>
            <a:cxnLst/>
            <a:rect l="l" t="t" r="r" b="b"/>
            <a:pathLst>
              <a:path w="93979" h="93979">
                <a:moveTo>
                  <a:pt x="0" y="93599"/>
                </a:moveTo>
                <a:lnTo>
                  <a:pt x="93599" y="93599"/>
                </a:lnTo>
                <a:lnTo>
                  <a:pt x="93599" y="0"/>
                </a:lnTo>
                <a:lnTo>
                  <a:pt x="0" y="0"/>
                </a:lnTo>
                <a:lnTo>
                  <a:pt x="0" y="93599"/>
                </a:lnTo>
                <a:close/>
              </a:path>
            </a:pathLst>
          </a:custGeom>
          <a:solidFill>
            <a:srgbClr val="0E793E"/>
          </a:solidFill>
        </p:spPr>
        <p:txBody>
          <a:bodyPr wrap="square" lIns="0" tIns="0" rIns="0" bIns="0" rtlCol="0"/>
          <a:lstStyle/>
          <a:p>
            <a:endParaRPr sz="2142"/>
          </a:p>
        </p:txBody>
      </p:sp>
      <p:sp>
        <p:nvSpPr>
          <p:cNvPr id="384" name="object 384"/>
          <p:cNvSpPr txBox="1"/>
          <p:nvPr/>
        </p:nvSpPr>
        <p:spPr>
          <a:xfrm>
            <a:off x="4305803" y="2254811"/>
            <a:ext cx="6853899" cy="1707941"/>
          </a:xfrm>
          <a:prstGeom prst="rect">
            <a:avLst/>
          </a:prstGeom>
        </p:spPr>
        <p:txBody>
          <a:bodyPr vert="horz" wrap="square" lIns="0" tIns="126465" rIns="0" bIns="0" rtlCol="0">
            <a:spAutoFit/>
          </a:bodyPr>
          <a:lstStyle/>
          <a:p>
            <a:pPr marL="14536">
              <a:spcBef>
                <a:spcPts val="995"/>
              </a:spcBef>
            </a:pPr>
            <a:r>
              <a:rPr sz="1602" spc="-23" dirty="0">
                <a:solidFill>
                  <a:srgbClr val="FFFFFF"/>
                </a:solidFill>
                <a:latin typeface="Arial"/>
                <a:cs typeface="Arial"/>
              </a:rPr>
              <a:t>Uso </a:t>
            </a:r>
            <a:r>
              <a:rPr sz="1602" spc="-17" dirty="0">
                <a:solidFill>
                  <a:srgbClr val="FFFFFF"/>
                </a:solidFill>
                <a:latin typeface="Arial"/>
                <a:cs typeface="Arial"/>
              </a:rPr>
              <a:t>de </a:t>
            </a:r>
            <a:r>
              <a:rPr sz="1602" spc="23" dirty="0">
                <a:solidFill>
                  <a:srgbClr val="FFFFFF"/>
                </a:solidFill>
                <a:latin typeface="Arial"/>
                <a:cs typeface="Arial"/>
              </a:rPr>
              <a:t>métricas</a:t>
            </a:r>
            <a:r>
              <a:rPr sz="1602" spc="-326" dirty="0">
                <a:solidFill>
                  <a:srgbClr val="FFFFFF"/>
                </a:solidFill>
                <a:latin typeface="Arial"/>
                <a:cs typeface="Arial"/>
              </a:rPr>
              <a:t> </a:t>
            </a:r>
            <a:r>
              <a:rPr sz="1602" spc="-34" dirty="0">
                <a:solidFill>
                  <a:srgbClr val="FFFFFF"/>
                </a:solidFill>
                <a:latin typeface="Arial"/>
                <a:cs typeface="Arial"/>
              </a:rPr>
              <a:t>e </a:t>
            </a:r>
            <a:r>
              <a:rPr sz="1602" spc="11" dirty="0">
                <a:solidFill>
                  <a:srgbClr val="FFFFFF"/>
                </a:solidFill>
                <a:latin typeface="Arial"/>
                <a:cs typeface="Arial"/>
              </a:rPr>
              <a:t>indicadores </a:t>
            </a:r>
            <a:r>
              <a:rPr sz="1602" spc="-11" dirty="0">
                <a:solidFill>
                  <a:srgbClr val="FFFFFF"/>
                </a:solidFill>
                <a:latin typeface="Arial"/>
                <a:cs typeface="Arial"/>
              </a:rPr>
              <a:t>para </a:t>
            </a:r>
            <a:r>
              <a:rPr sz="1602" spc="11" dirty="0">
                <a:solidFill>
                  <a:srgbClr val="FFFFFF"/>
                </a:solidFill>
                <a:latin typeface="Arial"/>
                <a:cs typeface="Arial"/>
              </a:rPr>
              <a:t>acompanhamento </a:t>
            </a:r>
            <a:r>
              <a:rPr sz="1602" spc="-17" dirty="0">
                <a:solidFill>
                  <a:srgbClr val="FFFFFF"/>
                </a:solidFill>
                <a:latin typeface="Arial"/>
                <a:cs typeface="Arial"/>
              </a:rPr>
              <a:t>de </a:t>
            </a:r>
            <a:r>
              <a:rPr sz="1602" dirty="0">
                <a:solidFill>
                  <a:srgbClr val="FFFFFF"/>
                </a:solidFill>
                <a:latin typeface="Arial"/>
                <a:cs typeface="Arial"/>
              </a:rPr>
              <a:t>metas;</a:t>
            </a:r>
            <a:endParaRPr sz="1602">
              <a:latin typeface="Arial"/>
              <a:cs typeface="Arial"/>
            </a:endParaRPr>
          </a:p>
          <a:p>
            <a:pPr marL="14536" marR="5815">
              <a:lnSpc>
                <a:spcPts val="1831"/>
              </a:lnSpc>
              <a:spcBef>
                <a:spcPts val="1019"/>
              </a:spcBef>
            </a:pPr>
            <a:r>
              <a:rPr sz="1602" spc="-11" dirty="0">
                <a:solidFill>
                  <a:srgbClr val="FFFFFF"/>
                </a:solidFill>
                <a:latin typeface="Arial"/>
                <a:cs typeface="Arial"/>
              </a:rPr>
              <a:t>Suporte ao </a:t>
            </a:r>
            <a:r>
              <a:rPr sz="1602" spc="-6" dirty="0">
                <a:solidFill>
                  <a:srgbClr val="FFFFFF"/>
                </a:solidFill>
                <a:latin typeface="Arial"/>
                <a:cs typeface="Arial"/>
              </a:rPr>
              <a:t>planejamento </a:t>
            </a:r>
            <a:r>
              <a:rPr sz="1602" spc="-11" dirty="0">
                <a:solidFill>
                  <a:srgbClr val="FFFFFF"/>
                </a:solidFill>
                <a:latin typeface="Arial"/>
                <a:cs typeface="Arial"/>
              </a:rPr>
              <a:t>urbano </a:t>
            </a:r>
            <a:r>
              <a:rPr sz="1602" spc="-6" dirty="0">
                <a:solidFill>
                  <a:srgbClr val="FFFFFF"/>
                </a:solidFill>
                <a:latin typeface="Arial"/>
                <a:cs typeface="Arial"/>
              </a:rPr>
              <a:t>sustentável </a:t>
            </a:r>
            <a:r>
              <a:rPr sz="1602" dirty="0">
                <a:solidFill>
                  <a:srgbClr val="FFFFFF"/>
                </a:solidFill>
                <a:latin typeface="Arial"/>
                <a:cs typeface="Arial"/>
              </a:rPr>
              <a:t>integrado </a:t>
            </a:r>
            <a:r>
              <a:rPr sz="1602" spc="23" dirty="0">
                <a:solidFill>
                  <a:srgbClr val="FFFFFF"/>
                </a:solidFill>
                <a:latin typeface="Arial"/>
                <a:cs typeface="Arial"/>
              </a:rPr>
              <a:t>com </a:t>
            </a:r>
            <a:r>
              <a:rPr sz="1602" dirty="0">
                <a:solidFill>
                  <a:srgbClr val="FFFFFF"/>
                </a:solidFill>
                <a:latin typeface="Arial"/>
                <a:cs typeface="Arial"/>
              </a:rPr>
              <a:t>ferramentas  </a:t>
            </a:r>
            <a:r>
              <a:rPr sz="1602" spc="-11" dirty="0">
                <a:solidFill>
                  <a:srgbClr val="FFFFFF"/>
                </a:solidFill>
                <a:latin typeface="Arial"/>
                <a:cs typeface="Arial"/>
              </a:rPr>
              <a:t>colaborativas,</a:t>
            </a:r>
            <a:r>
              <a:rPr sz="1602" spc="-69" dirty="0">
                <a:solidFill>
                  <a:srgbClr val="FFFFFF"/>
                </a:solidFill>
                <a:latin typeface="Arial"/>
                <a:cs typeface="Arial"/>
              </a:rPr>
              <a:t> </a:t>
            </a:r>
            <a:r>
              <a:rPr sz="1602" spc="-6" dirty="0">
                <a:solidFill>
                  <a:srgbClr val="FFFFFF"/>
                </a:solidFill>
                <a:latin typeface="Arial"/>
                <a:cs typeface="Arial"/>
              </a:rPr>
              <a:t>metodologias,</a:t>
            </a:r>
            <a:r>
              <a:rPr sz="1602" spc="-63" dirty="0">
                <a:solidFill>
                  <a:srgbClr val="FFFFFF"/>
                </a:solidFill>
                <a:latin typeface="Arial"/>
                <a:cs typeface="Arial"/>
              </a:rPr>
              <a:t> </a:t>
            </a:r>
            <a:r>
              <a:rPr sz="1602" spc="11" dirty="0">
                <a:solidFill>
                  <a:srgbClr val="FFFFFF"/>
                </a:solidFill>
                <a:latin typeface="Arial"/>
                <a:cs typeface="Arial"/>
              </a:rPr>
              <a:t>softwares</a:t>
            </a:r>
            <a:r>
              <a:rPr sz="1602" spc="-63" dirty="0">
                <a:solidFill>
                  <a:srgbClr val="FFFFFF"/>
                </a:solidFill>
                <a:latin typeface="Arial"/>
                <a:cs typeface="Arial"/>
              </a:rPr>
              <a:t> </a:t>
            </a:r>
            <a:r>
              <a:rPr sz="1602" spc="-34" dirty="0">
                <a:solidFill>
                  <a:srgbClr val="FFFFFF"/>
                </a:solidFill>
                <a:latin typeface="Arial"/>
                <a:cs typeface="Arial"/>
              </a:rPr>
              <a:t>e</a:t>
            </a:r>
            <a:r>
              <a:rPr sz="1602" spc="-63" dirty="0">
                <a:solidFill>
                  <a:srgbClr val="FFFFFF"/>
                </a:solidFill>
                <a:latin typeface="Arial"/>
                <a:cs typeface="Arial"/>
              </a:rPr>
              <a:t> </a:t>
            </a:r>
            <a:r>
              <a:rPr sz="1602" dirty="0">
                <a:solidFill>
                  <a:srgbClr val="FFFFFF"/>
                </a:solidFill>
                <a:latin typeface="Arial"/>
                <a:cs typeface="Arial"/>
              </a:rPr>
              <a:t>documentos</a:t>
            </a:r>
            <a:r>
              <a:rPr sz="1602" spc="-69" dirty="0">
                <a:solidFill>
                  <a:srgbClr val="FFFFFF"/>
                </a:solidFill>
                <a:latin typeface="Arial"/>
                <a:cs typeface="Arial"/>
              </a:rPr>
              <a:t> </a:t>
            </a:r>
            <a:r>
              <a:rPr sz="1602" spc="-23" dirty="0">
                <a:solidFill>
                  <a:srgbClr val="FFFFFF"/>
                </a:solidFill>
                <a:latin typeface="Arial"/>
                <a:cs typeface="Arial"/>
              </a:rPr>
              <a:t>de</a:t>
            </a:r>
            <a:r>
              <a:rPr sz="1602" spc="-63" dirty="0">
                <a:solidFill>
                  <a:srgbClr val="FFFFFF"/>
                </a:solidFill>
                <a:latin typeface="Arial"/>
                <a:cs typeface="Arial"/>
              </a:rPr>
              <a:t> </a:t>
            </a:r>
            <a:r>
              <a:rPr sz="1602" dirty="0">
                <a:solidFill>
                  <a:srgbClr val="FFFFFF"/>
                </a:solidFill>
                <a:latin typeface="Arial"/>
                <a:cs typeface="Arial"/>
              </a:rPr>
              <a:t>orientação</a:t>
            </a:r>
            <a:r>
              <a:rPr sz="1602" spc="-63" dirty="0">
                <a:solidFill>
                  <a:srgbClr val="FFFFFF"/>
                </a:solidFill>
                <a:latin typeface="Arial"/>
                <a:cs typeface="Arial"/>
              </a:rPr>
              <a:t> </a:t>
            </a:r>
            <a:r>
              <a:rPr sz="1602" spc="-6" dirty="0">
                <a:solidFill>
                  <a:srgbClr val="FFFFFF"/>
                </a:solidFill>
                <a:latin typeface="Arial"/>
                <a:cs typeface="Arial"/>
              </a:rPr>
              <a:t>técnica;</a:t>
            </a:r>
            <a:endParaRPr sz="1602">
              <a:latin typeface="Arial"/>
              <a:cs typeface="Arial"/>
            </a:endParaRPr>
          </a:p>
          <a:p>
            <a:pPr marL="14536" marR="999379">
              <a:lnSpc>
                <a:spcPts val="2804"/>
              </a:lnSpc>
              <a:spcBef>
                <a:spcPts val="195"/>
              </a:spcBef>
            </a:pPr>
            <a:r>
              <a:rPr sz="1602" spc="17" dirty="0">
                <a:solidFill>
                  <a:srgbClr val="FFFFFF"/>
                </a:solidFill>
                <a:latin typeface="Arial"/>
                <a:cs typeface="Arial"/>
              </a:rPr>
              <a:t>Mecanismos</a:t>
            </a:r>
            <a:r>
              <a:rPr sz="1602" spc="-52" dirty="0">
                <a:solidFill>
                  <a:srgbClr val="FFFFFF"/>
                </a:solidFill>
                <a:latin typeface="Arial"/>
                <a:cs typeface="Arial"/>
              </a:rPr>
              <a:t> </a:t>
            </a:r>
            <a:r>
              <a:rPr sz="1602" spc="-17" dirty="0">
                <a:solidFill>
                  <a:srgbClr val="FFFFFF"/>
                </a:solidFill>
                <a:latin typeface="Arial"/>
                <a:cs typeface="Arial"/>
              </a:rPr>
              <a:t>de</a:t>
            </a:r>
            <a:r>
              <a:rPr sz="1602" spc="-52" dirty="0">
                <a:solidFill>
                  <a:srgbClr val="FFFFFF"/>
                </a:solidFill>
                <a:latin typeface="Arial"/>
                <a:cs typeface="Arial"/>
              </a:rPr>
              <a:t> </a:t>
            </a:r>
            <a:r>
              <a:rPr sz="1602" spc="17" dirty="0">
                <a:solidFill>
                  <a:srgbClr val="FFFFFF"/>
                </a:solidFill>
                <a:latin typeface="Arial"/>
                <a:cs typeface="Arial"/>
              </a:rPr>
              <a:t>controle</a:t>
            </a:r>
            <a:r>
              <a:rPr sz="1602" spc="-52" dirty="0">
                <a:solidFill>
                  <a:srgbClr val="FFFFFF"/>
                </a:solidFill>
                <a:latin typeface="Arial"/>
                <a:cs typeface="Arial"/>
              </a:rPr>
              <a:t> </a:t>
            </a:r>
            <a:r>
              <a:rPr sz="1602" spc="23" dirty="0">
                <a:solidFill>
                  <a:srgbClr val="FFFFFF"/>
                </a:solidFill>
                <a:latin typeface="Arial"/>
                <a:cs typeface="Arial"/>
              </a:rPr>
              <a:t>social</a:t>
            </a:r>
            <a:r>
              <a:rPr sz="1602" spc="-52" dirty="0">
                <a:solidFill>
                  <a:srgbClr val="FFFFFF"/>
                </a:solidFill>
                <a:latin typeface="Arial"/>
                <a:cs typeface="Arial"/>
              </a:rPr>
              <a:t> </a:t>
            </a:r>
            <a:r>
              <a:rPr sz="1602" spc="-34" dirty="0">
                <a:solidFill>
                  <a:srgbClr val="FFFFFF"/>
                </a:solidFill>
                <a:latin typeface="Arial"/>
                <a:cs typeface="Arial"/>
              </a:rPr>
              <a:t>e</a:t>
            </a:r>
            <a:r>
              <a:rPr sz="1602" spc="-46" dirty="0">
                <a:solidFill>
                  <a:srgbClr val="FFFFFF"/>
                </a:solidFill>
                <a:latin typeface="Arial"/>
                <a:cs typeface="Arial"/>
              </a:rPr>
              <a:t> </a:t>
            </a:r>
            <a:r>
              <a:rPr sz="1602" spc="23" dirty="0">
                <a:solidFill>
                  <a:srgbClr val="FFFFFF"/>
                </a:solidFill>
                <a:latin typeface="Arial"/>
                <a:cs typeface="Arial"/>
              </a:rPr>
              <a:t>estímulo</a:t>
            </a:r>
            <a:r>
              <a:rPr sz="1602" spc="-46" dirty="0">
                <a:solidFill>
                  <a:srgbClr val="FFFFFF"/>
                </a:solidFill>
                <a:latin typeface="Arial"/>
                <a:cs typeface="Arial"/>
              </a:rPr>
              <a:t> </a:t>
            </a:r>
            <a:r>
              <a:rPr sz="1602" spc="-29" dirty="0">
                <a:solidFill>
                  <a:srgbClr val="FFFFFF"/>
                </a:solidFill>
                <a:latin typeface="Arial"/>
                <a:cs typeface="Arial"/>
              </a:rPr>
              <a:t>à</a:t>
            </a:r>
            <a:r>
              <a:rPr sz="1602" spc="-52" dirty="0">
                <a:solidFill>
                  <a:srgbClr val="FFFFFF"/>
                </a:solidFill>
                <a:latin typeface="Arial"/>
                <a:cs typeface="Arial"/>
              </a:rPr>
              <a:t> </a:t>
            </a:r>
            <a:r>
              <a:rPr sz="1602" spc="23" dirty="0">
                <a:solidFill>
                  <a:srgbClr val="FFFFFF"/>
                </a:solidFill>
                <a:latin typeface="Arial"/>
                <a:cs typeface="Arial"/>
              </a:rPr>
              <a:t>participação</a:t>
            </a:r>
            <a:r>
              <a:rPr sz="1602" spc="-46" dirty="0">
                <a:solidFill>
                  <a:srgbClr val="FFFFFF"/>
                </a:solidFill>
                <a:latin typeface="Arial"/>
                <a:cs typeface="Arial"/>
              </a:rPr>
              <a:t> </a:t>
            </a:r>
            <a:r>
              <a:rPr sz="1602" spc="6" dirty="0">
                <a:solidFill>
                  <a:srgbClr val="FFFFFF"/>
                </a:solidFill>
                <a:latin typeface="Arial"/>
                <a:cs typeface="Arial"/>
              </a:rPr>
              <a:t>social;  </a:t>
            </a:r>
            <a:r>
              <a:rPr sz="1602" spc="17" dirty="0">
                <a:solidFill>
                  <a:srgbClr val="FFFFFF"/>
                </a:solidFill>
                <a:latin typeface="Arial"/>
                <a:cs typeface="Arial"/>
              </a:rPr>
              <a:t>Mecanismos </a:t>
            </a:r>
            <a:r>
              <a:rPr sz="1602" spc="-17" dirty="0">
                <a:solidFill>
                  <a:srgbClr val="FFFFFF"/>
                </a:solidFill>
                <a:latin typeface="Arial"/>
                <a:cs typeface="Arial"/>
              </a:rPr>
              <a:t>de </a:t>
            </a:r>
            <a:r>
              <a:rPr sz="1602" spc="17" dirty="0">
                <a:solidFill>
                  <a:srgbClr val="FFFFFF"/>
                </a:solidFill>
                <a:latin typeface="Arial"/>
                <a:cs typeface="Arial"/>
              </a:rPr>
              <a:t>ﬁnanciamento</a:t>
            </a:r>
            <a:r>
              <a:rPr sz="1602" spc="-160" dirty="0">
                <a:solidFill>
                  <a:srgbClr val="FFFFFF"/>
                </a:solidFill>
                <a:latin typeface="Arial"/>
                <a:cs typeface="Arial"/>
              </a:rPr>
              <a:t> </a:t>
            </a:r>
            <a:r>
              <a:rPr sz="1602" spc="11" dirty="0">
                <a:solidFill>
                  <a:srgbClr val="FFFFFF"/>
                </a:solidFill>
                <a:latin typeface="Arial"/>
                <a:cs typeface="Arial"/>
              </a:rPr>
              <a:t>municipal;</a:t>
            </a:r>
            <a:endParaRPr sz="1602">
              <a:latin typeface="Arial"/>
              <a:cs typeface="Arial"/>
            </a:endParaRPr>
          </a:p>
        </p:txBody>
      </p:sp>
      <p:sp>
        <p:nvSpPr>
          <p:cNvPr id="385" name="object 385"/>
          <p:cNvSpPr/>
          <p:nvPr/>
        </p:nvSpPr>
        <p:spPr>
          <a:xfrm>
            <a:off x="4058743" y="4135091"/>
            <a:ext cx="107569" cy="107569"/>
          </a:xfrm>
          <a:custGeom>
            <a:avLst/>
            <a:gdLst/>
            <a:ahLst/>
            <a:cxnLst/>
            <a:rect l="l" t="t" r="r" b="b"/>
            <a:pathLst>
              <a:path w="93979" h="93979">
                <a:moveTo>
                  <a:pt x="0" y="93599"/>
                </a:moveTo>
                <a:lnTo>
                  <a:pt x="93599" y="93599"/>
                </a:lnTo>
                <a:lnTo>
                  <a:pt x="93599" y="0"/>
                </a:lnTo>
                <a:lnTo>
                  <a:pt x="0" y="0"/>
                </a:lnTo>
                <a:lnTo>
                  <a:pt x="0" y="93599"/>
                </a:lnTo>
                <a:close/>
              </a:path>
            </a:pathLst>
          </a:custGeom>
          <a:solidFill>
            <a:srgbClr val="0E793E"/>
          </a:solidFill>
        </p:spPr>
        <p:txBody>
          <a:bodyPr wrap="square" lIns="0" tIns="0" rIns="0" bIns="0" rtlCol="0"/>
          <a:lstStyle/>
          <a:p>
            <a:endParaRPr sz="2142"/>
          </a:p>
        </p:txBody>
      </p:sp>
      <p:sp>
        <p:nvSpPr>
          <p:cNvPr id="386" name="object 386"/>
          <p:cNvSpPr/>
          <p:nvPr/>
        </p:nvSpPr>
        <p:spPr>
          <a:xfrm>
            <a:off x="4058743" y="4491291"/>
            <a:ext cx="107569" cy="107569"/>
          </a:xfrm>
          <a:custGeom>
            <a:avLst/>
            <a:gdLst/>
            <a:ahLst/>
            <a:cxnLst/>
            <a:rect l="l" t="t" r="r" b="b"/>
            <a:pathLst>
              <a:path w="93979" h="93979">
                <a:moveTo>
                  <a:pt x="0" y="93599"/>
                </a:moveTo>
                <a:lnTo>
                  <a:pt x="93599" y="93599"/>
                </a:lnTo>
                <a:lnTo>
                  <a:pt x="93599" y="0"/>
                </a:lnTo>
                <a:lnTo>
                  <a:pt x="0" y="0"/>
                </a:lnTo>
                <a:lnTo>
                  <a:pt x="0" y="93599"/>
                </a:lnTo>
                <a:close/>
              </a:path>
            </a:pathLst>
          </a:custGeom>
          <a:solidFill>
            <a:srgbClr val="0E793E"/>
          </a:solidFill>
        </p:spPr>
        <p:txBody>
          <a:bodyPr wrap="square" lIns="0" tIns="0" rIns="0" bIns="0" rtlCol="0"/>
          <a:lstStyle/>
          <a:p>
            <a:endParaRPr sz="2142"/>
          </a:p>
        </p:txBody>
      </p:sp>
      <p:sp>
        <p:nvSpPr>
          <p:cNvPr id="387" name="object 387"/>
          <p:cNvSpPr/>
          <p:nvPr/>
        </p:nvSpPr>
        <p:spPr>
          <a:xfrm>
            <a:off x="4058743" y="4847489"/>
            <a:ext cx="107569" cy="107569"/>
          </a:xfrm>
          <a:custGeom>
            <a:avLst/>
            <a:gdLst/>
            <a:ahLst/>
            <a:cxnLst/>
            <a:rect l="l" t="t" r="r" b="b"/>
            <a:pathLst>
              <a:path w="93979" h="93979">
                <a:moveTo>
                  <a:pt x="0" y="93598"/>
                </a:moveTo>
                <a:lnTo>
                  <a:pt x="93599" y="93598"/>
                </a:lnTo>
                <a:lnTo>
                  <a:pt x="93599" y="0"/>
                </a:lnTo>
                <a:lnTo>
                  <a:pt x="0" y="0"/>
                </a:lnTo>
                <a:lnTo>
                  <a:pt x="0" y="93598"/>
                </a:lnTo>
                <a:close/>
              </a:path>
            </a:pathLst>
          </a:custGeom>
          <a:solidFill>
            <a:srgbClr val="0E793E"/>
          </a:solidFill>
        </p:spPr>
        <p:txBody>
          <a:bodyPr wrap="square" lIns="0" tIns="0" rIns="0" bIns="0" rtlCol="0"/>
          <a:lstStyle/>
          <a:p>
            <a:endParaRPr sz="2142"/>
          </a:p>
        </p:txBody>
      </p:sp>
      <p:sp>
        <p:nvSpPr>
          <p:cNvPr id="388" name="object 388"/>
          <p:cNvSpPr/>
          <p:nvPr/>
        </p:nvSpPr>
        <p:spPr>
          <a:xfrm>
            <a:off x="4058743" y="5203674"/>
            <a:ext cx="107569" cy="107569"/>
          </a:xfrm>
          <a:custGeom>
            <a:avLst/>
            <a:gdLst/>
            <a:ahLst/>
            <a:cxnLst/>
            <a:rect l="l" t="t" r="r" b="b"/>
            <a:pathLst>
              <a:path w="93979" h="93979">
                <a:moveTo>
                  <a:pt x="0" y="93599"/>
                </a:moveTo>
                <a:lnTo>
                  <a:pt x="93599" y="93599"/>
                </a:lnTo>
                <a:lnTo>
                  <a:pt x="93599" y="0"/>
                </a:lnTo>
                <a:lnTo>
                  <a:pt x="0" y="0"/>
                </a:lnTo>
                <a:lnTo>
                  <a:pt x="0" y="93599"/>
                </a:lnTo>
                <a:close/>
              </a:path>
            </a:pathLst>
          </a:custGeom>
          <a:solidFill>
            <a:srgbClr val="0E793E"/>
          </a:solidFill>
        </p:spPr>
        <p:txBody>
          <a:bodyPr wrap="square" lIns="0" tIns="0" rIns="0" bIns="0" rtlCol="0"/>
          <a:lstStyle/>
          <a:p>
            <a:endParaRPr sz="2142"/>
          </a:p>
        </p:txBody>
      </p:sp>
      <p:sp>
        <p:nvSpPr>
          <p:cNvPr id="389" name="object 389"/>
          <p:cNvSpPr/>
          <p:nvPr/>
        </p:nvSpPr>
        <p:spPr>
          <a:xfrm>
            <a:off x="4058743" y="5559873"/>
            <a:ext cx="107569" cy="107569"/>
          </a:xfrm>
          <a:custGeom>
            <a:avLst/>
            <a:gdLst/>
            <a:ahLst/>
            <a:cxnLst/>
            <a:rect l="l" t="t" r="r" b="b"/>
            <a:pathLst>
              <a:path w="93979" h="93979">
                <a:moveTo>
                  <a:pt x="0" y="93599"/>
                </a:moveTo>
                <a:lnTo>
                  <a:pt x="93599" y="93599"/>
                </a:lnTo>
                <a:lnTo>
                  <a:pt x="93599" y="0"/>
                </a:lnTo>
                <a:lnTo>
                  <a:pt x="0" y="0"/>
                </a:lnTo>
                <a:lnTo>
                  <a:pt x="0" y="93599"/>
                </a:lnTo>
                <a:close/>
              </a:path>
            </a:pathLst>
          </a:custGeom>
          <a:solidFill>
            <a:srgbClr val="0E793E"/>
          </a:solidFill>
        </p:spPr>
        <p:txBody>
          <a:bodyPr wrap="square" lIns="0" tIns="0" rIns="0" bIns="0" rtlCol="0"/>
          <a:lstStyle/>
          <a:p>
            <a:endParaRPr sz="2142"/>
          </a:p>
        </p:txBody>
      </p:sp>
      <p:sp>
        <p:nvSpPr>
          <p:cNvPr id="390" name="object 390"/>
          <p:cNvSpPr/>
          <p:nvPr/>
        </p:nvSpPr>
        <p:spPr>
          <a:xfrm>
            <a:off x="4058743" y="5916087"/>
            <a:ext cx="107569" cy="107569"/>
          </a:xfrm>
          <a:custGeom>
            <a:avLst/>
            <a:gdLst/>
            <a:ahLst/>
            <a:cxnLst/>
            <a:rect l="l" t="t" r="r" b="b"/>
            <a:pathLst>
              <a:path w="93979" h="93979">
                <a:moveTo>
                  <a:pt x="0" y="93598"/>
                </a:moveTo>
                <a:lnTo>
                  <a:pt x="93599" y="93598"/>
                </a:lnTo>
                <a:lnTo>
                  <a:pt x="93599" y="0"/>
                </a:lnTo>
                <a:lnTo>
                  <a:pt x="0" y="0"/>
                </a:lnTo>
                <a:lnTo>
                  <a:pt x="0" y="93598"/>
                </a:lnTo>
                <a:close/>
              </a:path>
            </a:pathLst>
          </a:custGeom>
          <a:solidFill>
            <a:srgbClr val="0E793E"/>
          </a:solidFill>
        </p:spPr>
        <p:txBody>
          <a:bodyPr wrap="square" lIns="0" tIns="0" rIns="0" bIns="0" rtlCol="0"/>
          <a:lstStyle/>
          <a:p>
            <a:endParaRPr sz="2142"/>
          </a:p>
        </p:txBody>
      </p:sp>
      <p:sp>
        <p:nvSpPr>
          <p:cNvPr id="391" name="object 391"/>
          <p:cNvSpPr/>
          <p:nvPr/>
        </p:nvSpPr>
        <p:spPr>
          <a:xfrm>
            <a:off x="4058743" y="6272286"/>
            <a:ext cx="107569" cy="107569"/>
          </a:xfrm>
          <a:custGeom>
            <a:avLst/>
            <a:gdLst/>
            <a:ahLst/>
            <a:cxnLst/>
            <a:rect l="l" t="t" r="r" b="b"/>
            <a:pathLst>
              <a:path w="93979" h="93979">
                <a:moveTo>
                  <a:pt x="0" y="93599"/>
                </a:moveTo>
                <a:lnTo>
                  <a:pt x="93599" y="93599"/>
                </a:lnTo>
                <a:lnTo>
                  <a:pt x="93599" y="0"/>
                </a:lnTo>
                <a:lnTo>
                  <a:pt x="0" y="0"/>
                </a:lnTo>
                <a:lnTo>
                  <a:pt x="0" y="93599"/>
                </a:lnTo>
                <a:close/>
              </a:path>
            </a:pathLst>
          </a:custGeom>
          <a:solidFill>
            <a:srgbClr val="0E793E"/>
          </a:solidFill>
        </p:spPr>
        <p:txBody>
          <a:bodyPr wrap="square" lIns="0" tIns="0" rIns="0" bIns="0" rtlCol="0"/>
          <a:lstStyle/>
          <a:p>
            <a:endParaRPr sz="2142"/>
          </a:p>
        </p:txBody>
      </p:sp>
      <p:sp>
        <p:nvSpPr>
          <p:cNvPr id="392" name="object 392"/>
          <p:cNvSpPr/>
          <p:nvPr/>
        </p:nvSpPr>
        <p:spPr>
          <a:xfrm>
            <a:off x="4058743" y="6628485"/>
            <a:ext cx="107569" cy="107569"/>
          </a:xfrm>
          <a:custGeom>
            <a:avLst/>
            <a:gdLst/>
            <a:ahLst/>
            <a:cxnLst/>
            <a:rect l="l" t="t" r="r" b="b"/>
            <a:pathLst>
              <a:path w="93979" h="93979">
                <a:moveTo>
                  <a:pt x="0" y="93599"/>
                </a:moveTo>
                <a:lnTo>
                  <a:pt x="93599" y="93599"/>
                </a:lnTo>
                <a:lnTo>
                  <a:pt x="93599" y="0"/>
                </a:lnTo>
                <a:lnTo>
                  <a:pt x="0" y="0"/>
                </a:lnTo>
                <a:lnTo>
                  <a:pt x="0" y="93599"/>
                </a:lnTo>
                <a:close/>
              </a:path>
            </a:pathLst>
          </a:custGeom>
          <a:solidFill>
            <a:srgbClr val="0E793E"/>
          </a:solidFill>
        </p:spPr>
        <p:txBody>
          <a:bodyPr wrap="square" lIns="0" tIns="0" rIns="0" bIns="0" rtlCol="0"/>
          <a:lstStyle/>
          <a:p>
            <a:endParaRPr sz="2142"/>
          </a:p>
        </p:txBody>
      </p:sp>
      <p:sp>
        <p:nvSpPr>
          <p:cNvPr id="393" name="object 393"/>
          <p:cNvSpPr txBox="1"/>
          <p:nvPr/>
        </p:nvSpPr>
        <p:spPr>
          <a:xfrm>
            <a:off x="4305865" y="3912190"/>
            <a:ext cx="6217933" cy="2896429"/>
          </a:xfrm>
          <a:prstGeom prst="rect">
            <a:avLst/>
          </a:prstGeom>
        </p:spPr>
        <p:txBody>
          <a:bodyPr vert="horz" wrap="square" lIns="0" tIns="14536" rIns="0" bIns="0" rtlCol="0">
            <a:spAutoFit/>
          </a:bodyPr>
          <a:lstStyle/>
          <a:p>
            <a:pPr marL="14536" marR="2011841">
              <a:lnSpc>
                <a:spcPct val="145900"/>
              </a:lnSpc>
              <a:spcBef>
                <a:spcPts val="114"/>
              </a:spcBef>
            </a:pPr>
            <a:r>
              <a:rPr sz="1602" spc="11" dirty="0">
                <a:solidFill>
                  <a:srgbClr val="FFFFFF"/>
                </a:solidFill>
                <a:latin typeface="Arial"/>
                <a:cs typeface="Arial"/>
              </a:rPr>
              <a:t>Acesso </a:t>
            </a:r>
            <a:r>
              <a:rPr sz="1602" spc="29" dirty="0">
                <a:solidFill>
                  <a:srgbClr val="FFFFFF"/>
                </a:solidFill>
                <a:latin typeface="Arial"/>
                <a:cs typeface="Arial"/>
              </a:rPr>
              <a:t>facilitado </a:t>
            </a:r>
            <a:r>
              <a:rPr sz="1602" spc="-29" dirty="0">
                <a:solidFill>
                  <a:srgbClr val="FFFFFF"/>
                </a:solidFill>
                <a:latin typeface="Arial"/>
                <a:cs typeface="Arial"/>
              </a:rPr>
              <a:t>a </a:t>
            </a:r>
            <a:r>
              <a:rPr sz="1602" dirty="0">
                <a:solidFill>
                  <a:srgbClr val="FFFFFF"/>
                </a:solidFill>
                <a:latin typeface="Arial"/>
                <a:cs typeface="Arial"/>
              </a:rPr>
              <a:t>dados </a:t>
            </a:r>
            <a:r>
              <a:rPr sz="1602" spc="-17" dirty="0">
                <a:solidFill>
                  <a:srgbClr val="FFFFFF"/>
                </a:solidFill>
                <a:latin typeface="Arial"/>
                <a:cs typeface="Arial"/>
              </a:rPr>
              <a:t>de </a:t>
            </a:r>
            <a:r>
              <a:rPr sz="1602" spc="34" dirty="0">
                <a:solidFill>
                  <a:srgbClr val="FFFFFF"/>
                </a:solidFill>
                <a:latin typeface="Arial"/>
                <a:cs typeface="Arial"/>
              </a:rPr>
              <a:t>forma</a:t>
            </a:r>
            <a:r>
              <a:rPr sz="1602" spc="-286" dirty="0">
                <a:solidFill>
                  <a:srgbClr val="FFFFFF"/>
                </a:solidFill>
                <a:latin typeface="Arial"/>
                <a:cs typeface="Arial"/>
              </a:rPr>
              <a:t> </a:t>
            </a:r>
            <a:r>
              <a:rPr sz="1602" dirty="0">
                <a:solidFill>
                  <a:srgbClr val="FFFFFF"/>
                </a:solidFill>
                <a:latin typeface="Arial"/>
                <a:cs typeface="Arial"/>
              </a:rPr>
              <a:t>integrada;  Programas </a:t>
            </a:r>
            <a:r>
              <a:rPr sz="1602" spc="-17" dirty="0">
                <a:solidFill>
                  <a:srgbClr val="FFFFFF"/>
                </a:solidFill>
                <a:latin typeface="Arial"/>
                <a:cs typeface="Arial"/>
              </a:rPr>
              <a:t>de</a:t>
            </a:r>
            <a:r>
              <a:rPr sz="1602" spc="-109" dirty="0">
                <a:solidFill>
                  <a:srgbClr val="FFFFFF"/>
                </a:solidFill>
                <a:latin typeface="Arial"/>
                <a:cs typeface="Arial"/>
              </a:rPr>
              <a:t> </a:t>
            </a:r>
            <a:r>
              <a:rPr sz="1602" dirty="0">
                <a:solidFill>
                  <a:srgbClr val="FFFFFF"/>
                </a:solidFill>
                <a:latin typeface="Arial"/>
                <a:cs typeface="Arial"/>
              </a:rPr>
              <a:t>capacitação;</a:t>
            </a:r>
            <a:endParaRPr sz="1602">
              <a:latin typeface="Arial"/>
              <a:cs typeface="Arial"/>
            </a:endParaRPr>
          </a:p>
          <a:p>
            <a:pPr marL="14536">
              <a:spcBef>
                <a:spcPts val="881"/>
              </a:spcBef>
            </a:pPr>
            <a:r>
              <a:rPr sz="1602" spc="17" dirty="0">
                <a:solidFill>
                  <a:srgbClr val="FFFFFF"/>
                </a:solidFill>
                <a:latin typeface="Arial"/>
                <a:cs typeface="Arial"/>
              </a:rPr>
              <a:t>Interface</a:t>
            </a:r>
            <a:r>
              <a:rPr sz="1602" spc="-57" dirty="0">
                <a:solidFill>
                  <a:srgbClr val="FFFFFF"/>
                </a:solidFill>
                <a:latin typeface="Arial"/>
                <a:cs typeface="Arial"/>
              </a:rPr>
              <a:t> </a:t>
            </a:r>
            <a:r>
              <a:rPr sz="1602" spc="17" dirty="0">
                <a:solidFill>
                  <a:srgbClr val="FFFFFF"/>
                </a:solidFill>
                <a:latin typeface="Arial"/>
                <a:cs typeface="Arial"/>
              </a:rPr>
              <a:t>participativa;</a:t>
            </a:r>
            <a:endParaRPr sz="1602">
              <a:latin typeface="Arial"/>
              <a:cs typeface="Arial"/>
            </a:endParaRPr>
          </a:p>
          <a:p>
            <a:pPr marL="14536" marR="5815">
              <a:lnSpc>
                <a:spcPct val="145900"/>
              </a:lnSpc>
            </a:pPr>
            <a:r>
              <a:rPr sz="1602" spc="-6" dirty="0">
                <a:solidFill>
                  <a:srgbClr val="FFFFFF"/>
                </a:solidFill>
                <a:latin typeface="Arial"/>
                <a:cs typeface="Arial"/>
              </a:rPr>
              <a:t>Coleta </a:t>
            </a:r>
            <a:r>
              <a:rPr sz="1602" spc="-34" dirty="0">
                <a:solidFill>
                  <a:srgbClr val="FFFFFF"/>
                </a:solidFill>
                <a:latin typeface="Arial"/>
                <a:cs typeface="Arial"/>
              </a:rPr>
              <a:t>e </a:t>
            </a:r>
            <a:r>
              <a:rPr sz="1602" spc="23" dirty="0">
                <a:solidFill>
                  <a:srgbClr val="FFFFFF"/>
                </a:solidFill>
                <a:latin typeface="Arial"/>
                <a:cs typeface="Arial"/>
              </a:rPr>
              <a:t>compartilhamento </a:t>
            </a:r>
            <a:r>
              <a:rPr sz="1602" spc="-17" dirty="0">
                <a:solidFill>
                  <a:srgbClr val="FFFFFF"/>
                </a:solidFill>
                <a:latin typeface="Arial"/>
                <a:cs typeface="Arial"/>
              </a:rPr>
              <a:t>de </a:t>
            </a:r>
            <a:r>
              <a:rPr sz="1602" spc="6" dirty="0">
                <a:solidFill>
                  <a:srgbClr val="FFFFFF"/>
                </a:solidFill>
                <a:latin typeface="Arial"/>
                <a:cs typeface="Arial"/>
              </a:rPr>
              <a:t>melhores </a:t>
            </a:r>
            <a:r>
              <a:rPr sz="1602" spc="17" dirty="0">
                <a:solidFill>
                  <a:srgbClr val="FFFFFF"/>
                </a:solidFill>
                <a:latin typeface="Arial"/>
                <a:cs typeface="Arial"/>
              </a:rPr>
              <a:t>práticas </a:t>
            </a:r>
            <a:r>
              <a:rPr sz="1602" spc="-34" dirty="0">
                <a:solidFill>
                  <a:srgbClr val="FFFFFF"/>
                </a:solidFill>
                <a:latin typeface="Arial"/>
                <a:cs typeface="Arial"/>
              </a:rPr>
              <a:t>e </a:t>
            </a:r>
            <a:r>
              <a:rPr sz="1602" spc="17" dirty="0">
                <a:solidFill>
                  <a:srgbClr val="FFFFFF"/>
                </a:solidFill>
                <a:latin typeface="Arial"/>
                <a:cs typeface="Arial"/>
              </a:rPr>
              <a:t>estudos </a:t>
            </a:r>
            <a:r>
              <a:rPr sz="1602" spc="-17" dirty="0">
                <a:solidFill>
                  <a:srgbClr val="FFFFFF"/>
                </a:solidFill>
                <a:latin typeface="Arial"/>
                <a:cs typeface="Arial"/>
              </a:rPr>
              <a:t>de</a:t>
            </a:r>
            <a:r>
              <a:rPr sz="1602" spc="-309" dirty="0">
                <a:solidFill>
                  <a:srgbClr val="FFFFFF"/>
                </a:solidFill>
                <a:latin typeface="Arial"/>
                <a:cs typeface="Arial"/>
              </a:rPr>
              <a:t> </a:t>
            </a:r>
            <a:r>
              <a:rPr sz="1602" spc="-11" dirty="0">
                <a:solidFill>
                  <a:srgbClr val="FFFFFF"/>
                </a:solidFill>
                <a:latin typeface="Arial"/>
                <a:cs typeface="Arial"/>
              </a:rPr>
              <a:t>caso;  </a:t>
            </a:r>
            <a:r>
              <a:rPr sz="1602" spc="-6" dirty="0">
                <a:solidFill>
                  <a:srgbClr val="FFFFFF"/>
                </a:solidFill>
                <a:latin typeface="Arial"/>
                <a:cs typeface="Arial"/>
              </a:rPr>
              <a:t>Parcerias </a:t>
            </a:r>
            <a:r>
              <a:rPr sz="1602" spc="34" dirty="0">
                <a:solidFill>
                  <a:srgbClr val="FFFFFF"/>
                </a:solidFill>
                <a:latin typeface="Arial"/>
                <a:cs typeface="Arial"/>
              </a:rPr>
              <a:t>com </a:t>
            </a:r>
            <a:r>
              <a:rPr sz="1602" spc="6" dirty="0">
                <a:solidFill>
                  <a:srgbClr val="FFFFFF"/>
                </a:solidFill>
                <a:latin typeface="Arial"/>
                <a:cs typeface="Arial"/>
              </a:rPr>
              <a:t>universidades </a:t>
            </a:r>
            <a:r>
              <a:rPr sz="1602" spc="-34" dirty="0">
                <a:solidFill>
                  <a:srgbClr val="FFFFFF"/>
                </a:solidFill>
                <a:latin typeface="Arial"/>
                <a:cs typeface="Arial"/>
              </a:rPr>
              <a:t>e </a:t>
            </a:r>
            <a:r>
              <a:rPr sz="1602" spc="34" dirty="0">
                <a:solidFill>
                  <a:srgbClr val="FFFFFF"/>
                </a:solidFill>
                <a:latin typeface="Arial"/>
                <a:cs typeface="Arial"/>
              </a:rPr>
              <a:t>institutos</a:t>
            </a:r>
            <a:r>
              <a:rPr sz="1602" spc="-280" dirty="0">
                <a:solidFill>
                  <a:srgbClr val="FFFFFF"/>
                </a:solidFill>
                <a:latin typeface="Arial"/>
                <a:cs typeface="Arial"/>
              </a:rPr>
              <a:t> </a:t>
            </a:r>
            <a:r>
              <a:rPr sz="1602" spc="-17" dirty="0">
                <a:solidFill>
                  <a:srgbClr val="FFFFFF"/>
                </a:solidFill>
                <a:latin typeface="Arial"/>
                <a:cs typeface="Arial"/>
              </a:rPr>
              <a:t>de </a:t>
            </a:r>
            <a:r>
              <a:rPr sz="1602" dirty="0">
                <a:solidFill>
                  <a:srgbClr val="FFFFFF"/>
                </a:solidFill>
                <a:latin typeface="Arial"/>
                <a:cs typeface="Arial"/>
              </a:rPr>
              <a:t>pesquisa;</a:t>
            </a:r>
            <a:endParaRPr sz="1602">
              <a:latin typeface="Arial"/>
              <a:cs typeface="Arial"/>
            </a:endParaRPr>
          </a:p>
          <a:p>
            <a:pPr marL="14536" marR="284914">
              <a:lnSpc>
                <a:spcPct val="145900"/>
              </a:lnSpc>
            </a:pPr>
            <a:r>
              <a:rPr sz="1602" dirty="0">
                <a:solidFill>
                  <a:srgbClr val="FFFFFF"/>
                </a:solidFill>
                <a:latin typeface="Arial"/>
                <a:cs typeface="Arial"/>
              </a:rPr>
              <a:t>Estímulo </a:t>
            </a:r>
            <a:r>
              <a:rPr sz="1602" spc="-29" dirty="0">
                <a:solidFill>
                  <a:srgbClr val="FFFFFF"/>
                </a:solidFill>
                <a:latin typeface="Arial"/>
                <a:cs typeface="Arial"/>
              </a:rPr>
              <a:t>a </a:t>
            </a:r>
            <a:r>
              <a:rPr sz="1602" spc="11" dirty="0">
                <a:solidFill>
                  <a:srgbClr val="FFFFFF"/>
                </a:solidFill>
                <a:latin typeface="Arial"/>
                <a:cs typeface="Arial"/>
              </a:rPr>
              <a:t>oportunidades </a:t>
            </a:r>
            <a:r>
              <a:rPr sz="1602" spc="-17" dirty="0">
                <a:solidFill>
                  <a:srgbClr val="FFFFFF"/>
                </a:solidFill>
                <a:latin typeface="Arial"/>
                <a:cs typeface="Arial"/>
              </a:rPr>
              <a:t>de </a:t>
            </a:r>
            <a:r>
              <a:rPr sz="1602" dirty="0">
                <a:solidFill>
                  <a:srgbClr val="FFFFFF"/>
                </a:solidFill>
                <a:latin typeface="Arial"/>
                <a:cs typeface="Arial"/>
              </a:rPr>
              <a:t>parceria </a:t>
            </a:r>
            <a:r>
              <a:rPr sz="1602" spc="34" dirty="0">
                <a:solidFill>
                  <a:srgbClr val="FFFFFF"/>
                </a:solidFill>
                <a:latin typeface="Arial"/>
                <a:cs typeface="Arial"/>
              </a:rPr>
              <a:t>com </a:t>
            </a:r>
            <a:r>
              <a:rPr sz="1602" spc="17" dirty="0">
                <a:solidFill>
                  <a:srgbClr val="FFFFFF"/>
                </a:solidFill>
                <a:latin typeface="Arial"/>
                <a:cs typeface="Arial"/>
              </a:rPr>
              <a:t>o setor </a:t>
            </a:r>
            <a:r>
              <a:rPr sz="1602" dirty="0">
                <a:solidFill>
                  <a:srgbClr val="FFFFFF"/>
                </a:solidFill>
                <a:latin typeface="Arial"/>
                <a:cs typeface="Arial"/>
              </a:rPr>
              <a:t>privado;  </a:t>
            </a:r>
            <a:r>
              <a:rPr sz="1602" spc="11" dirty="0">
                <a:solidFill>
                  <a:srgbClr val="FFFFFF"/>
                </a:solidFill>
                <a:latin typeface="Arial"/>
                <a:cs typeface="Arial"/>
              </a:rPr>
              <a:t>Acesso </a:t>
            </a:r>
            <a:r>
              <a:rPr sz="1602" spc="-29" dirty="0">
                <a:solidFill>
                  <a:srgbClr val="FFFFFF"/>
                </a:solidFill>
                <a:latin typeface="Arial"/>
                <a:cs typeface="Arial"/>
              </a:rPr>
              <a:t>a </a:t>
            </a:r>
            <a:r>
              <a:rPr sz="1602" spc="11" dirty="0">
                <a:solidFill>
                  <a:srgbClr val="FFFFFF"/>
                </a:solidFill>
                <a:latin typeface="Arial"/>
                <a:cs typeface="Arial"/>
              </a:rPr>
              <a:t>conteúdos </a:t>
            </a:r>
            <a:r>
              <a:rPr sz="1602" spc="29" dirty="0">
                <a:solidFill>
                  <a:srgbClr val="FFFFFF"/>
                </a:solidFill>
                <a:latin typeface="Arial"/>
                <a:cs typeface="Arial"/>
              </a:rPr>
              <a:t>informativos </a:t>
            </a:r>
            <a:r>
              <a:rPr sz="1602" dirty="0">
                <a:solidFill>
                  <a:srgbClr val="FFFFFF"/>
                </a:solidFill>
                <a:latin typeface="Arial"/>
                <a:cs typeface="Arial"/>
              </a:rPr>
              <a:t>sobre </a:t>
            </a:r>
            <a:r>
              <a:rPr sz="1602" spc="11" dirty="0">
                <a:solidFill>
                  <a:srgbClr val="FFFFFF"/>
                </a:solidFill>
                <a:latin typeface="Arial"/>
                <a:cs typeface="Arial"/>
              </a:rPr>
              <a:t>sustentabilidade</a:t>
            </a:r>
            <a:r>
              <a:rPr sz="1602" spc="-298" dirty="0">
                <a:solidFill>
                  <a:srgbClr val="FFFFFF"/>
                </a:solidFill>
                <a:latin typeface="Arial"/>
                <a:cs typeface="Arial"/>
              </a:rPr>
              <a:t> </a:t>
            </a:r>
            <a:r>
              <a:rPr sz="1602" spc="-11" dirty="0">
                <a:solidFill>
                  <a:srgbClr val="FFFFFF"/>
                </a:solidFill>
                <a:latin typeface="Arial"/>
                <a:cs typeface="Arial"/>
              </a:rPr>
              <a:t>urbana;  </a:t>
            </a:r>
            <a:r>
              <a:rPr sz="1602" spc="-6" dirty="0">
                <a:solidFill>
                  <a:srgbClr val="FFFFFF"/>
                </a:solidFill>
                <a:latin typeface="Arial"/>
                <a:cs typeface="Arial"/>
              </a:rPr>
              <a:t>Agenda </a:t>
            </a:r>
            <a:r>
              <a:rPr sz="1602" spc="-17" dirty="0">
                <a:solidFill>
                  <a:srgbClr val="FFFFFF"/>
                </a:solidFill>
                <a:latin typeface="Arial"/>
                <a:cs typeface="Arial"/>
              </a:rPr>
              <a:t>de </a:t>
            </a:r>
            <a:r>
              <a:rPr sz="1602" dirty="0">
                <a:solidFill>
                  <a:srgbClr val="FFFFFF"/>
                </a:solidFill>
                <a:latin typeface="Arial"/>
                <a:cs typeface="Arial"/>
              </a:rPr>
              <a:t>eventos </a:t>
            </a:r>
            <a:r>
              <a:rPr sz="1602" spc="6" dirty="0">
                <a:solidFill>
                  <a:srgbClr val="FFFFFF"/>
                </a:solidFill>
                <a:latin typeface="Arial"/>
                <a:cs typeface="Arial"/>
              </a:rPr>
              <a:t>nacionais </a:t>
            </a:r>
            <a:r>
              <a:rPr sz="1602" spc="-34" dirty="0">
                <a:solidFill>
                  <a:srgbClr val="FFFFFF"/>
                </a:solidFill>
                <a:latin typeface="Arial"/>
                <a:cs typeface="Arial"/>
              </a:rPr>
              <a:t>e</a:t>
            </a:r>
            <a:r>
              <a:rPr sz="1602" spc="-233" dirty="0">
                <a:solidFill>
                  <a:srgbClr val="FFFFFF"/>
                </a:solidFill>
                <a:latin typeface="Arial"/>
                <a:cs typeface="Arial"/>
              </a:rPr>
              <a:t> </a:t>
            </a:r>
            <a:r>
              <a:rPr sz="1602" spc="11" dirty="0">
                <a:solidFill>
                  <a:srgbClr val="FFFFFF"/>
                </a:solidFill>
                <a:latin typeface="Arial"/>
                <a:cs typeface="Arial"/>
              </a:rPr>
              <a:t>internacionais.</a:t>
            </a:r>
            <a:endParaRPr sz="1602">
              <a:latin typeface="Arial"/>
              <a:cs typeface="Arial"/>
            </a:endParaRPr>
          </a:p>
        </p:txBody>
      </p:sp>
      <p:sp>
        <p:nvSpPr>
          <p:cNvPr id="394" name="object 394"/>
          <p:cNvSpPr/>
          <p:nvPr/>
        </p:nvSpPr>
        <p:spPr>
          <a:xfrm>
            <a:off x="11504085" y="3734846"/>
            <a:ext cx="730453" cy="285639"/>
          </a:xfrm>
          <a:custGeom>
            <a:avLst/>
            <a:gdLst/>
            <a:ahLst/>
            <a:cxnLst/>
            <a:rect l="l" t="t" r="r" b="b"/>
            <a:pathLst>
              <a:path w="638175" h="249554">
                <a:moveTo>
                  <a:pt x="0" y="249250"/>
                </a:moveTo>
                <a:lnTo>
                  <a:pt x="638048" y="249250"/>
                </a:lnTo>
                <a:lnTo>
                  <a:pt x="638048" y="0"/>
                </a:lnTo>
                <a:lnTo>
                  <a:pt x="0" y="0"/>
                </a:lnTo>
                <a:lnTo>
                  <a:pt x="0" y="249250"/>
                </a:lnTo>
                <a:close/>
              </a:path>
            </a:pathLst>
          </a:custGeom>
          <a:solidFill>
            <a:srgbClr val="AB0778"/>
          </a:solidFill>
        </p:spPr>
        <p:txBody>
          <a:bodyPr wrap="square" lIns="0" tIns="0" rIns="0" bIns="0" rtlCol="0"/>
          <a:lstStyle/>
          <a:p>
            <a:endParaRPr sz="2142"/>
          </a:p>
        </p:txBody>
      </p:sp>
      <p:sp>
        <p:nvSpPr>
          <p:cNvPr id="395" name="object 395"/>
          <p:cNvSpPr/>
          <p:nvPr/>
        </p:nvSpPr>
        <p:spPr>
          <a:xfrm>
            <a:off x="11829597" y="4329588"/>
            <a:ext cx="404838" cy="125013"/>
          </a:xfrm>
          <a:custGeom>
            <a:avLst/>
            <a:gdLst/>
            <a:ahLst/>
            <a:cxnLst/>
            <a:rect l="l" t="t" r="r" b="b"/>
            <a:pathLst>
              <a:path w="353695" h="109220">
                <a:moveTo>
                  <a:pt x="0" y="108851"/>
                </a:moveTo>
                <a:lnTo>
                  <a:pt x="353644" y="108851"/>
                </a:lnTo>
                <a:lnTo>
                  <a:pt x="353644" y="0"/>
                </a:lnTo>
                <a:lnTo>
                  <a:pt x="0" y="0"/>
                </a:lnTo>
                <a:lnTo>
                  <a:pt x="0" y="108851"/>
                </a:lnTo>
                <a:close/>
              </a:path>
            </a:pathLst>
          </a:custGeom>
          <a:solidFill>
            <a:srgbClr val="FFF200"/>
          </a:solidFill>
        </p:spPr>
        <p:txBody>
          <a:bodyPr wrap="square" lIns="0" tIns="0" rIns="0" bIns="0" rtlCol="0"/>
          <a:lstStyle/>
          <a:p>
            <a:endParaRPr sz="2142"/>
          </a:p>
        </p:txBody>
      </p:sp>
    </p:spTree>
    <p:extLst>
      <p:ext uri="{BB962C8B-B14F-4D97-AF65-F5344CB8AC3E}">
        <p14:creationId xmlns:p14="http://schemas.microsoft.com/office/powerpoint/2010/main" val="2702852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889" y="-803575"/>
            <a:ext cx="12333514" cy="836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Imagem 2"/>
          <p:cNvPicPr>
            <a:picLocks noChangeAspect="1"/>
          </p:cNvPicPr>
          <p:nvPr/>
        </p:nvPicPr>
        <p:blipFill>
          <a:blip r:embed="rId3">
            <a:extLst>
              <a:ext uri="{28A0092B-C50C-407E-A947-70E740481C1C}">
                <a14:useLocalDpi xmlns:a14="http://schemas.microsoft.com/office/drawing/2010/main" val="0"/>
              </a:ext>
            </a:extLst>
          </a:blip>
          <a:srcRect l="22330" t="20471" r="41698" b="12904"/>
          <a:stretch>
            <a:fillRect/>
          </a:stretch>
        </p:blipFill>
        <p:spPr bwMode="auto">
          <a:xfrm>
            <a:off x="4953000" y="-686286"/>
            <a:ext cx="7146609" cy="7379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Retângulo 1"/>
          <p:cNvSpPr>
            <a:spLocks noChangeArrowheads="1"/>
          </p:cNvSpPr>
          <p:nvPr/>
        </p:nvSpPr>
        <p:spPr bwMode="auto">
          <a:xfrm>
            <a:off x="0" y="-383630"/>
            <a:ext cx="5039784" cy="222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pt-BR" altLang="pt-BR" sz="1984" dirty="0">
                <a:cs typeface="Calibri" panose="020F0502020204030204" pitchFamily="34" charset="0"/>
              </a:rPr>
              <a:t>Obrigada</a:t>
            </a:r>
            <a:r>
              <a:rPr lang="pt-BR" altLang="pt-BR" sz="1984" dirty="0" smtClean="0">
                <a:cs typeface="Calibri" panose="020F0502020204030204" pitchFamily="34" charset="0"/>
              </a:rPr>
              <a:t>!</a:t>
            </a:r>
          </a:p>
          <a:p>
            <a:pPr algn="ctr" eaLnBrk="1" hangingPunct="1">
              <a:spcBef>
                <a:spcPct val="0"/>
              </a:spcBef>
              <a:buFontTx/>
              <a:buNone/>
            </a:pPr>
            <a:endParaRPr lang="pt-BR" altLang="pt-BR" sz="1984" dirty="0">
              <a:cs typeface="Calibri" panose="020F0502020204030204" pitchFamily="34" charset="0"/>
            </a:endParaRPr>
          </a:p>
          <a:p>
            <a:pPr algn="ctr" eaLnBrk="1" hangingPunct="1">
              <a:spcBef>
                <a:spcPct val="0"/>
              </a:spcBef>
              <a:buFontTx/>
              <a:buNone/>
            </a:pPr>
            <a:r>
              <a:rPr lang="pt-BR" altLang="pt-BR" sz="1984" dirty="0" smtClean="0">
                <a:cs typeface="Calibri" panose="020F0502020204030204" pitchFamily="34" charset="0"/>
              </a:rPr>
              <a:t>Zuleica </a:t>
            </a:r>
            <a:r>
              <a:rPr lang="pt-BR" altLang="pt-BR" sz="1984" dirty="0">
                <a:cs typeface="Calibri" panose="020F0502020204030204" pitchFamily="34" charset="0"/>
              </a:rPr>
              <a:t>Goulart</a:t>
            </a:r>
          </a:p>
          <a:p>
            <a:pPr algn="ctr" eaLnBrk="1" hangingPunct="1">
              <a:spcBef>
                <a:spcPct val="0"/>
              </a:spcBef>
              <a:buFontTx/>
              <a:buNone/>
            </a:pPr>
            <a:r>
              <a:rPr lang="pt-BR" altLang="pt-BR" sz="1984" dirty="0" err="1">
                <a:cs typeface="Calibri" panose="020F0502020204030204" pitchFamily="34" charset="0"/>
              </a:rPr>
              <a:t>Email</a:t>
            </a:r>
            <a:r>
              <a:rPr lang="pt-BR" altLang="pt-BR" sz="1984" dirty="0">
                <a:cs typeface="Calibri" panose="020F0502020204030204" pitchFamily="34" charset="0"/>
              </a:rPr>
              <a:t>: </a:t>
            </a:r>
            <a:r>
              <a:rPr lang="pt-BR" altLang="pt-BR" sz="1984" dirty="0">
                <a:cs typeface="Calibri" panose="020F0502020204030204" pitchFamily="34" charset="0"/>
                <a:hlinkClick r:id="rId4"/>
              </a:rPr>
              <a:t>Zuleica@Isps.org.br</a:t>
            </a:r>
            <a:endParaRPr lang="pt-BR" altLang="pt-BR" sz="1984" dirty="0">
              <a:cs typeface="Calibri" panose="020F0502020204030204" pitchFamily="34" charset="0"/>
            </a:endParaRPr>
          </a:p>
          <a:p>
            <a:pPr algn="ctr" eaLnBrk="1" hangingPunct="1">
              <a:spcBef>
                <a:spcPct val="0"/>
              </a:spcBef>
              <a:buFontTx/>
              <a:buNone/>
            </a:pPr>
            <a:r>
              <a:rPr lang="pt-BR" altLang="pt-BR" sz="1984" dirty="0" err="1" smtClean="0">
                <a:cs typeface="Calibri" panose="020F0502020204030204" pitchFamily="34" charset="0"/>
              </a:rPr>
              <a:t>Telephone</a:t>
            </a:r>
            <a:r>
              <a:rPr lang="pt-BR" altLang="pt-BR" sz="1984" dirty="0" smtClean="0">
                <a:cs typeface="Calibri" panose="020F0502020204030204" pitchFamily="34" charset="0"/>
              </a:rPr>
              <a:t>: </a:t>
            </a:r>
            <a:r>
              <a:rPr lang="pt-BR" altLang="pt-BR" sz="1984" dirty="0">
                <a:cs typeface="Calibri" panose="020F0502020204030204" pitchFamily="34" charset="0"/>
              </a:rPr>
              <a:t>(11) 3894.2400</a:t>
            </a:r>
          </a:p>
          <a:p>
            <a:pPr algn="ctr" eaLnBrk="1" hangingPunct="1">
              <a:spcBef>
                <a:spcPct val="0"/>
              </a:spcBef>
              <a:buFontTx/>
              <a:buNone/>
            </a:pPr>
            <a:endParaRPr lang="pt-BR" altLang="pt-BR" sz="1984" dirty="0">
              <a:cs typeface="Calibri" panose="020F0502020204030204" pitchFamily="34" charset="0"/>
            </a:endParaRPr>
          </a:p>
          <a:p>
            <a:pPr algn="ctr" eaLnBrk="1" hangingPunct="1">
              <a:spcBef>
                <a:spcPct val="0"/>
              </a:spcBef>
              <a:buFontTx/>
              <a:buNone/>
            </a:pPr>
            <a:r>
              <a:rPr lang="pt-BR" altLang="pt-BR" sz="1984" dirty="0">
                <a:cs typeface="Calibri" panose="020F0502020204030204" pitchFamily="34" charset="0"/>
                <a:hlinkClick r:id="rId5"/>
              </a:rPr>
              <a:t>www.cidadessustentaveis.org.br</a:t>
            </a:r>
            <a:endParaRPr lang="pt-BR" altLang="pt-BR" sz="1984" dirty="0">
              <a:cs typeface="Calibri" panose="020F0502020204030204" pitchFamily="34" charset="0"/>
            </a:endParaRPr>
          </a:p>
        </p:txBody>
      </p:sp>
    </p:spTree>
    <p:extLst>
      <p:ext uri="{BB962C8B-B14F-4D97-AF65-F5344CB8AC3E}">
        <p14:creationId xmlns:p14="http://schemas.microsoft.com/office/powerpoint/2010/main" val="30296157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705337"/>
            <a:ext cx="12238171" cy="5781115"/>
          </a:xfrm>
          <a:custGeom>
            <a:avLst/>
            <a:gdLst/>
            <a:ahLst/>
            <a:cxnLst/>
            <a:rect l="l" t="t" r="r" b="b"/>
            <a:pathLst>
              <a:path w="10692130" h="5050790">
                <a:moveTo>
                  <a:pt x="0" y="5050751"/>
                </a:moveTo>
                <a:lnTo>
                  <a:pt x="10692003" y="5050751"/>
                </a:lnTo>
                <a:lnTo>
                  <a:pt x="10692003" y="0"/>
                </a:lnTo>
                <a:lnTo>
                  <a:pt x="0" y="0"/>
                </a:lnTo>
                <a:lnTo>
                  <a:pt x="0" y="5050751"/>
                </a:lnTo>
                <a:close/>
              </a:path>
            </a:pathLst>
          </a:custGeom>
          <a:solidFill>
            <a:srgbClr val="62BB46"/>
          </a:solidFill>
        </p:spPr>
        <p:txBody>
          <a:bodyPr wrap="square" lIns="0" tIns="0" rIns="0" bIns="0" rtlCol="0"/>
          <a:lstStyle/>
          <a:p>
            <a:endParaRPr sz="2142"/>
          </a:p>
        </p:txBody>
      </p:sp>
      <p:sp>
        <p:nvSpPr>
          <p:cNvPr id="3" name="object 3"/>
          <p:cNvSpPr/>
          <p:nvPr/>
        </p:nvSpPr>
        <p:spPr>
          <a:xfrm>
            <a:off x="1828573" y="2327028"/>
            <a:ext cx="258166" cy="148460"/>
          </a:xfrm>
          <a:prstGeom prst="rect">
            <a:avLst/>
          </a:prstGeom>
          <a:blipFill>
            <a:blip r:embed="rId2" cstate="print"/>
            <a:stretch>
              <a:fillRect/>
            </a:stretch>
          </a:blipFill>
        </p:spPr>
        <p:txBody>
          <a:bodyPr wrap="square" lIns="0" tIns="0" rIns="0" bIns="0" rtlCol="0"/>
          <a:lstStyle/>
          <a:p>
            <a:endParaRPr sz="2142"/>
          </a:p>
        </p:txBody>
      </p:sp>
      <p:sp>
        <p:nvSpPr>
          <p:cNvPr id="4" name="object 4"/>
          <p:cNvSpPr/>
          <p:nvPr/>
        </p:nvSpPr>
        <p:spPr>
          <a:xfrm>
            <a:off x="1902650" y="3307419"/>
            <a:ext cx="560376" cy="1793061"/>
          </a:xfrm>
          <a:custGeom>
            <a:avLst/>
            <a:gdLst/>
            <a:ahLst/>
            <a:cxnLst/>
            <a:rect l="l" t="t" r="r" b="b"/>
            <a:pathLst>
              <a:path w="489585" h="1566545">
                <a:moveTo>
                  <a:pt x="112204" y="1139012"/>
                </a:moveTo>
                <a:lnTo>
                  <a:pt x="203695" y="1196200"/>
                </a:lnTo>
                <a:lnTo>
                  <a:pt x="211264" y="1251673"/>
                </a:lnTo>
                <a:lnTo>
                  <a:pt x="205816" y="1175435"/>
                </a:lnTo>
                <a:lnTo>
                  <a:pt x="228156" y="1151699"/>
                </a:lnTo>
                <a:lnTo>
                  <a:pt x="144970" y="1151699"/>
                </a:lnTo>
                <a:lnTo>
                  <a:pt x="112204" y="1139012"/>
                </a:lnTo>
                <a:close/>
              </a:path>
              <a:path w="489585" h="1566545">
                <a:moveTo>
                  <a:pt x="384606" y="1103896"/>
                </a:moveTo>
                <a:lnTo>
                  <a:pt x="360083" y="1103896"/>
                </a:lnTo>
                <a:lnTo>
                  <a:pt x="446633" y="1157998"/>
                </a:lnTo>
                <a:lnTo>
                  <a:pt x="453121" y="1110691"/>
                </a:lnTo>
                <a:lnTo>
                  <a:pt x="402158" y="1110691"/>
                </a:lnTo>
                <a:lnTo>
                  <a:pt x="384606" y="1103896"/>
                </a:lnTo>
                <a:close/>
              </a:path>
              <a:path w="489585" h="1566545">
                <a:moveTo>
                  <a:pt x="15824" y="1003249"/>
                </a:moveTo>
                <a:lnTo>
                  <a:pt x="8407" y="1152702"/>
                </a:lnTo>
                <a:lnTo>
                  <a:pt x="19050" y="1141387"/>
                </a:lnTo>
                <a:lnTo>
                  <a:pt x="108318" y="1137513"/>
                </a:lnTo>
                <a:lnTo>
                  <a:pt x="23050" y="1104506"/>
                </a:lnTo>
                <a:lnTo>
                  <a:pt x="15824" y="1003249"/>
                </a:lnTo>
                <a:close/>
              </a:path>
              <a:path w="489585" h="1566545">
                <a:moveTo>
                  <a:pt x="300997" y="921258"/>
                </a:moveTo>
                <a:lnTo>
                  <a:pt x="169341" y="921258"/>
                </a:lnTo>
                <a:lnTo>
                  <a:pt x="263334" y="980008"/>
                </a:lnTo>
                <a:lnTo>
                  <a:pt x="275310" y="1067841"/>
                </a:lnTo>
                <a:lnTo>
                  <a:pt x="238937" y="1120368"/>
                </a:lnTo>
                <a:lnTo>
                  <a:pt x="144970" y="1151699"/>
                </a:lnTo>
                <a:lnTo>
                  <a:pt x="228156" y="1151699"/>
                </a:lnTo>
                <a:lnTo>
                  <a:pt x="269430" y="1107846"/>
                </a:lnTo>
                <a:lnTo>
                  <a:pt x="360083" y="1103896"/>
                </a:lnTo>
                <a:lnTo>
                  <a:pt x="384606" y="1103896"/>
                </a:lnTo>
                <a:lnTo>
                  <a:pt x="280250" y="1063498"/>
                </a:lnTo>
                <a:lnTo>
                  <a:pt x="272262" y="951788"/>
                </a:lnTo>
                <a:lnTo>
                  <a:pt x="300997" y="921258"/>
                </a:lnTo>
                <a:close/>
              </a:path>
              <a:path w="489585" h="1566545">
                <a:moveTo>
                  <a:pt x="455561" y="1092898"/>
                </a:moveTo>
                <a:lnTo>
                  <a:pt x="402158" y="1110691"/>
                </a:lnTo>
                <a:lnTo>
                  <a:pt x="453121" y="1110691"/>
                </a:lnTo>
                <a:lnTo>
                  <a:pt x="455561" y="1092898"/>
                </a:lnTo>
                <a:close/>
              </a:path>
              <a:path w="489585" h="1566545">
                <a:moveTo>
                  <a:pt x="21577" y="887260"/>
                </a:moveTo>
                <a:lnTo>
                  <a:pt x="16408" y="991374"/>
                </a:lnTo>
                <a:lnTo>
                  <a:pt x="78689" y="925194"/>
                </a:lnTo>
                <a:lnTo>
                  <a:pt x="169341" y="921258"/>
                </a:lnTo>
                <a:lnTo>
                  <a:pt x="300997" y="921258"/>
                </a:lnTo>
                <a:lnTo>
                  <a:pt x="301619" y="920597"/>
                </a:lnTo>
                <a:lnTo>
                  <a:pt x="107696" y="920597"/>
                </a:lnTo>
                <a:lnTo>
                  <a:pt x="21577" y="887260"/>
                </a:lnTo>
                <a:close/>
              </a:path>
              <a:path w="489585" h="1566545">
                <a:moveTo>
                  <a:pt x="267018" y="690156"/>
                </a:moveTo>
                <a:lnTo>
                  <a:pt x="132067" y="690156"/>
                </a:lnTo>
                <a:lnTo>
                  <a:pt x="226060" y="748906"/>
                </a:lnTo>
                <a:lnTo>
                  <a:pt x="238036" y="836739"/>
                </a:lnTo>
                <a:lnTo>
                  <a:pt x="201663" y="889279"/>
                </a:lnTo>
                <a:lnTo>
                  <a:pt x="107696" y="920597"/>
                </a:lnTo>
                <a:lnTo>
                  <a:pt x="301619" y="920597"/>
                </a:lnTo>
                <a:lnTo>
                  <a:pt x="335876" y="884199"/>
                </a:lnTo>
                <a:lnTo>
                  <a:pt x="351980" y="883500"/>
                </a:lnTo>
                <a:lnTo>
                  <a:pt x="239242" y="839863"/>
                </a:lnTo>
                <a:lnTo>
                  <a:pt x="231267" y="728141"/>
                </a:lnTo>
                <a:lnTo>
                  <a:pt x="267018" y="690156"/>
                </a:lnTo>
                <a:close/>
              </a:path>
              <a:path w="489585" h="1566545">
                <a:moveTo>
                  <a:pt x="476491" y="880262"/>
                </a:moveTo>
                <a:lnTo>
                  <a:pt x="426529" y="880262"/>
                </a:lnTo>
                <a:lnTo>
                  <a:pt x="475551" y="910894"/>
                </a:lnTo>
                <a:lnTo>
                  <a:pt x="476491" y="880262"/>
                </a:lnTo>
                <a:close/>
              </a:path>
              <a:path w="489585" h="1566545">
                <a:moveTo>
                  <a:pt x="478269" y="822299"/>
                </a:moveTo>
                <a:lnTo>
                  <a:pt x="455129" y="855726"/>
                </a:lnTo>
                <a:lnTo>
                  <a:pt x="374802" y="882510"/>
                </a:lnTo>
                <a:lnTo>
                  <a:pt x="426529" y="880262"/>
                </a:lnTo>
                <a:lnTo>
                  <a:pt x="476491" y="880262"/>
                </a:lnTo>
                <a:lnTo>
                  <a:pt x="478269" y="822299"/>
                </a:lnTo>
                <a:close/>
              </a:path>
              <a:path w="489585" h="1566545">
                <a:moveTo>
                  <a:pt x="483371" y="656615"/>
                </a:moveTo>
                <a:lnTo>
                  <a:pt x="385533" y="656615"/>
                </a:lnTo>
                <a:lnTo>
                  <a:pt x="479526" y="715365"/>
                </a:lnTo>
                <a:lnTo>
                  <a:pt x="481190" y="727557"/>
                </a:lnTo>
                <a:lnTo>
                  <a:pt x="483371" y="656615"/>
                </a:lnTo>
                <a:close/>
              </a:path>
              <a:path w="489585" h="1566545">
                <a:moveTo>
                  <a:pt x="194691" y="0"/>
                </a:moveTo>
                <a:lnTo>
                  <a:pt x="69964" y="39192"/>
                </a:lnTo>
                <a:lnTo>
                  <a:pt x="47980" y="314020"/>
                </a:lnTo>
                <a:lnTo>
                  <a:pt x="30162" y="706069"/>
                </a:lnTo>
                <a:lnTo>
                  <a:pt x="41414" y="694105"/>
                </a:lnTo>
                <a:lnTo>
                  <a:pt x="132067" y="690156"/>
                </a:lnTo>
                <a:lnTo>
                  <a:pt x="267018" y="690156"/>
                </a:lnTo>
                <a:lnTo>
                  <a:pt x="294881" y="660552"/>
                </a:lnTo>
                <a:lnTo>
                  <a:pt x="385533" y="656615"/>
                </a:lnTo>
                <a:lnTo>
                  <a:pt x="483371" y="656615"/>
                </a:lnTo>
                <a:lnTo>
                  <a:pt x="488975" y="474306"/>
                </a:lnTo>
                <a:lnTo>
                  <a:pt x="474294" y="382524"/>
                </a:lnTo>
                <a:lnTo>
                  <a:pt x="414540" y="233146"/>
                </a:lnTo>
                <a:lnTo>
                  <a:pt x="403428" y="77609"/>
                </a:lnTo>
                <a:lnTo>
                  <a:pt x="354355" y="14516"/>
                </a:lnTo>
                <a:lnTo>
                  <a:pt x="194691" y="0"/>
                </a:lnTo>
                <a:close/>
              </a:path>
              <a:path w="489585" h="1566545">
                <a:moveTo>
                  <a:pt x="0" y="1334858"/>
                </a:moveTo>
                <a:lnTo>
                  <a:pt x="14262" y="1459649"/>
                </a:lnTo>
                <a:lnTo>
                  <a:pt x="60490" y="1552092"/>
                </a:lnTo>
                <a:lnTo>
                  <a:pt x="199618" y="1566367"/>
                </a:lnTo>
                <a:lnTo>
                  <a:pt x="211010" y="1558658"/>
                </a:lnTo>
                <a:lnTo>
                  <a:pt x="116243" y="1521968"/>
                </a:lnTo>
                <a:lnTo>
                  <a:pt x="108254" y="1410258"/>
                </a:lnTo>
                <a:lnTo>
                  <a:pt x="148138" y="1367891"/>
                </a:lnTo>
                <a:lnTo>
                  <a:pt x="85331" y="1367891"/>
                </a:lnTo>
                <a:lnTo>
                  <a:pt x="0" y="1334858"/>
                </a:lnTo>
                <a:close/>
              </a:path>
              <a:path w="489585" h="1566545">
                <a:moveTo>
                  <a:pt x="420411" y="1338732"/>
                </a:moveTo>
                <a:lnTo>
                  <a:pt x="262521" y="1338732"/>
                </a:lnTo>
                <a:lnTo>
                  <a:pt x="356514" y="1397469"/>
                </a:lnTo>
                <a:lnTo>
                  <a:pt x="360591" y="1427353"/>
                </a:lnTo>
                <a:lnTo>
                  <a:pt x="420411" y="1338732"/>
                </a:lnTo>
                <a:close/>
              </a:path>
              <a:path w="489585" h="1566545">
                <a:moveTo>
                  <a:pt x="213766" y="1286776"/>
                </a:moveTo>
                <a:lnTo>
                  <a:pt x="179311" y="1336560"/>
                </a:lnTo>
                <a:lnTo>
                  <a:pt x="85331" y="1367891"/>
                </a:lnTo>
                <a:lnTo>
                  <a:pt x="148138" y="1367891"/>
                </a:lnTo>
                <a:lnTo>
                  <a:pt x="171881" y="1342669"/>
                </a:lnTo>
                <a:lnTo>
                  <a:pt x="262521" y="1338732"/>
                </a:lnTo>
                <a:lnTo>
                  <a:pt x="420411" y="1338732"/>
                </a:lnTo>
                <a:lnTo>
                  <a:pt x="422186" y="1336103"/>
                </a:lnTo>
                <a:lnTo>
                  <a:pt x="422428" y="1334338"/>
                </a:lnTo>
                <a:lnTo>
                  <a:pt x="335711" y="1334338"/>
                </a:lnTo>
                <a:lnTo>
                  <a:pt x="213791" y="1287145"/>
                </a:lnTo>
                <a:lnTo>
                  <a:pt x="213766" y="1286776"/>
                </a:lnTo>
                <a:close/>
              </a:path>
              <a:path w="489585" h="1566545">
                <a:moveTo>
                  <a:pt x="426580" y="1304048"/>
                </a:moveTo>
                <a:lnTo>
                  <a:pt x="335711" y="1334338"/>
                </a:lnTo>
                <a:lnTo>
                  <a:pt x="422428" y="1334338"/>
                </a:lnTo>
                <a:lnTo>
                  <a:pt x="426580" y="1304048"/>
                </a:lnTo>
                <a:close/>
              </a:path>
            </a:pathLst>
          </a:custGeom>
          <a:solidFill>
            <a:srgbClr val="61BB46"/>
          </a:solidFill>
        </p:spPr>
        <p:txBody>
          <a:bodyPr wrap="square" lIns="0" tIns="0" rIns="0" bIns="0" rtlCol="0"/>
          <a:lstStyle/>
          <a:p>
            <a:endParaRPr sz="2142"/>
          </a:p>
        </p:txBody>
      </p:sp>
      <p:sp>
        <p:nvSpPr>
          <p:cNvPr id="5" name="object 5"/>
          <p:cNvSpPr/>
          <p:nvPr/>
        </p:nvSpPr>
        <p:spPr>
          <a:xfrm>
            <a:off x="1886385" y="3291488"/>
            <a:ext cx="592357" cy="1825041"/>
          </a:xfrm>
          <a:custGeom>
            <a:avLst/>
            <a:gdLst/>
            <a:ahLst/>
            <a:cxnLst/>
            <a:rect l="l" t="t" r="r" b="b"/>
            <a:pathLst>
              <a:path w="517525" h="1594485">
                <a:moveTo>
                  <a:pt x="484314" y="1101979"/>
                </a:moveTo>
                <a:lnTo>
                  <a:pt x="469785" y="1106817"/>
                </a:lnTo>
                <a:lnTo>
                  <a:pt x="460844" y="1171930"/>
                </a:lnTo>
                <a:lnTo>
                  <a:pt x="468287" y="1176578"/>
                </a:lnTo>
                <a:lnTo>
                  <a:pt x="471169" y="1197711"/>
                </a:lnTo>
                <a:lnTo>
                  <a:pt x="484314" y="1101979"/>
                </a:lnTo>
                <a:close/>
              </a:path>
              <a:path w="517525" h="1594485">
                <a:moveTo>
                  <a:pt x="22301" y="895972"/>
                </a:moveTo>
                <a:lnTo>
                  <a:pt x="8102" y="1182052"/>
                </a:lnTo>
                <a:lnTo>
                  <a:pt x="22618" y="1166634"/>
                </a:lnTo>
                <a:lnTo>
                  <a:pt x="30035" y="1017181"/>
                </a:lnTo>
                <a:lnTo>
                  <a:pt x="29298" y="1006716"/>
                </a:lnTo>
                <a:lnTo>
                  <a:pt x="30632" y="1005306"/>
                </a:lnTo>
                <a:lnTo>
                  <a:pt x="35801" y="901191"/>
                </a:lnTo>
                <a:lnTo>
                  <a:pt x="22301" y="895972"/>
                </a:lnTo>
                <a:close/>
              </a:path>
              <a:path w="517525" h="1594485">
                <a:moveTo>
                  <a:pt x="360667" y="13931"/>
                </a:moveTo>
                <a:lnTo>
                  <a:pt x="208914" y="13931"/>
                </a:lnTo>
                <a:lnTo>
                  <a:pt x="368579" y="28448"/>
                </a:lnTo>
                <a:lnTo>
                  <a:pt x="417652" y="91541"/>
                </a:lnTo>
                <a:lnTo>
                  <a:pt x="428764" y="247078"/>
                </a:lnTo>
                <a:lnTo>
                  <a:pt x="488505" y="396455"/>
                </a:lnTo>
                <a:lnTo>
                  <a:pt x="503199" y="488238"/>
                </a:lnTo>
                <a:lnTo>
                  <a:pt x="495401" y="741489"/>
                </a:lnTo>
                <a:lnTo>
                  <a:pt x="505713" y="817130"/>
                </a:lnTo>
                <a:lnTo>
                  <a:pt x="492493" y="836231"/>
                </a:lnTo>
                <a:lnTo>
                  <a:pt x="489762" y="924826"/>
                </a:lnTo>
                <a:lnTo>
                  <a:pt x="503250" y="933246"/>
                </a:lnTo>
                <a:lnTo>
                  <a:pt x="516966" y="487362"/>
                </a:lnTo>
                <a:lnTo>
                  <a:pt x="501827" y="392772"/>
                </a:lnTo>
                <a:lnTo>
                  <a:pt x="442302" y="243954"/>
                </a:lnTo>
                <a:lnTo>
                  <a:pt x="431050" y="86398"/>
                </a:lnTo>
                <a:lnTo>
                  <a:pt x="375754" y="15303"/>
                </a:lnTo>
                <a:lnTo>
                  <a:pt x="360667" y="13931"/>
                </a:lnTo>
                <a:close/>
              </a:path>
              <a:path w="517525" h="1594485">
                <a:moveTo>
                  <a:pt x="207416" y="0"/>
                </a:moveTo>
                <a:lnTo>
                  <a:pt x="71221" y="42799"/>
                </a:lnTo>
                <a:lnTo>
                  <a:pt x="48488" y="327088"/>
                </a:lnTo>
                <a:lnTo>
                  <a:pt x="29933" y="735342"/>
                </a:lnTo>
                <a:lnTo>
                  <a:pt x="44373" y="719988"/>
                </a:lnTo>
                <a:lnTo>
                  <a:pt x="62191" y="327952"/>
                </a:lnTo>
                <a:lnTo>
                  <a:pt x="84188" y="53124"/>
                </a:lnTo>
                <a:lnTo>
                  <a:pt x="208914" y="13931"/>
                </a:lnTo>
                <a:lnTo>
                  <a:pt x="360667" y="13931"/>
                </a:lnTo>
                <a:lnTo>
                  <a:pt x="207416" y="0"/>
                </a:lnTo>
                <a:close/>
              </a:path>
              <a:path w="517525" h="1594485">
                <a:moveTo>
                  <a:pt x="457504" y="1297292"/>
                </a:moveTo>
                <a:lnTo>
                  <a:pt x="443903" y="1316939"/>
                </a:lnTo>
                <a:lnTo>
                  <a:pt x="440804" y="1317980"/>
                </a:lnTo>
                <a:lnTo>
                  <a:pt x="436397" y="1350035"/>
                </a:lnTo>
                <a:lnTo>
                  <a:pt x="374815" y="1441284"/>
                </a:lnTo>
                <a:lnTo>
                  <a:pt x="377596" y="1461706"/>
                </a:lnTo>
                <a:lnTo>
                  <a:pt x="449579" y="1355064"/>
                </a:lnTo>
                <a:lnTo>
                  <a:pt x="457504" y="1297292"/>
                </a:lnTo>
                <a:close/>
              </a:path>
              <a:path w="517525" h="1594485">
                <a:moveTo>
                  <a:pt x="101" y="1343317"/>
                </a:moveTo>
                <a:lnTo>
                  <a:pt x="0" y="1345323"/>
                </a:lnTo>
                <a:lnTo>
                  <a:pt x="15112" y="1477543"/>
                </a:lnTo>
                <a:lnTo>
                  <a:pt x="65798" y="1578914"/>
                </a:lnTo>
                <a:lnTo>
                  <a:pt x="217398" y="1594472"/>
                </a:lnTo>
                <a:lnTo>
                  <a:pt x="238340" y="1580299"/>
                </a:lnTo>
                <a:lnTo>
                  <a:pt x="213829" y="1580299"/>
                </a:lnTo>
                <a:lnTo>
                  <a:pt x="74701" y="1566024"/>
                </a:lnTo>
                <a:lnTo>
                  <a:pt x="28473" y="1473568"/>
                </a:lnTo>
                <a:lnTo>
                  <a:pt x="14223" y="1348790"/>
                </a:lnTo>
                <a:lnTo>
                  <a:pt x="101" y="1343317"/>
                </a:lnTo>
                <a:close/>
              </a:path>
              <a:path w="517525" h="1594485">
                <a:moveTo>
                  <a:pt x="225221" y="1572590"/>
                </a:moveTo>
                <a:lnTo>
                  <a:pt x="213829" y="1580299"/>
                </a:lnTo>
                <a:lnTo>
                  <a:pt x="238340" y="1580299"/>
                </a:lnTo>
                <a:lnTo>
                  <a:pt x="240817" y="1578622"/>
                </a:lnTo>
                <a:lnTo>
                  <a:pt x="225221" y="1572590"/>
                </a:lnTo>
                <a:close/>
              </a:path>
            </a:pathLst>
          </a:custGeom>
          <a:solidFill>
            <a:srgbClr val="7CC35C"/>
          </a:solidFill>
        </p:spPr>
        <p:txBody>
          <a:bodyPr wrap="square" lIns="0" tIns="0" rIns="0" bIns="0" rtlCol="0"/>
          <a:lstStyle/>
          <a:p>
            <a:endParaRPr sz="2142"/>
          </a:p>
        </p:txBody>
      </p:sp>
      <p:sp>
        <p:nvSpPr>
          <p:cNvPr id="6" name="object 6"/>
          <p:cNvSpPr/>
          <p:nvPr/>
        </p:nvSpPr>
        <p:spPr>
          <a:xfrm>
            <a:off x="-1" y="1705351"/>
            <a:ext cx="1956596" cy="1512509"/>
          </a:xfrm>
          <a:custGeom>
            <a:avLst/>
            <a:gdLst/>
            <a:ahLst/>
            <a:cxnLst/>
            <a:rect l="l" t="t" r="r" b="b"/>
            <a:pathLst>
              <a:path w="1709420" h="1321435">
                <a:moveTo>
                  <a:pt x="1708988" y="0"/>
                </a:moveTo>
                <a:lnTo>
                  <a:pt x="1597660" y="0"/>
                </a:lnTo>
                <a:lnTo>
                  <a:pt x="1501279" y="559904"/>
                </a:lnTo>
                <a:lnTo>
                  <a:pt x="1443977" y="678357"/>
                </a:lnTo>
                <a:lnTo>
                  <a:pt x="1307172" y="750557"/>
                </a:lnTo>
                <a:lnTo>
                  <a:pt x="0" y="1132890"/>
                </a:lnTo>
                <a:lnTo>
                  <a:pt x="0" y="1321371"/>
                </a:lnTo>
                <a:lnTo>
                  <a:pt x="1260906" y="916724"/>
                </a:lnTo>
                <a:lnTo>
                  <a:pt x="1457693" y="812761"/>
                </a:lnTo>
                <a:lnTo>
                  <a:pt x="1566913" y="743585"/>
                </a:lnTo>
                <a:lnTo>
                  <a:pt x="1607223" y="571322"/>
                </a:lnTo>
                <a:lnTo>
                  <a:pt x="1707870" y="4749"/>
                </a:lnTo>
                <a:lnTo>
                  <a:pt x="1708988" y="0"/>
                </a:lnTo>
                <a:close/>
              </a:path>
            </a:pathLst>
          </a:custGeom>
          <a:solidFill>
            <a:srgbClr val="61BB46"/>
          </a:solidFill>
        </p:spPr>
        <p:txBody>
          <a:bodyPr wrap="square" lIns="0" tIns="0" rIns="0" bIns="0" rtlCol="0"/>
          <a:lstStyle/>
          <a:p>
            <a:endParaRPr sz="2142"/>
          </a:p>
        </p:txBody>
      </p:sp>
      <p:sp>
        <p:nvSpPr>
          <p:cNvPr id="7" name="object 7"/>
          <p:cNvSpPr/>
          <p:nvPr/>
        </p:nvSpPr>
        <p:spPr>
          <a:xfrm>
            <a:off x="0" y="1705350"/>
            <a:ext cx="1972584" cy="1529226"/>
          </a:xfrm>
          <a:custGeom>
            <a:avLst/>
            <a:gdLst/>
            <a:ahLst/>
            <a:cxnLst/>
            <a:rect l="l" t="t" r="r" b="b"/>
            <a:pathLst>
              <a:path w="1723389" h="1336039">
                <a:moveTo>
                  <a:pt x="1723097" y="0"/>
                </a:moveTo>
                <a:lnTo>
                  <a:pt x="1708988" y="0"/>
                </a:lnTo>
                <a:lnTo>
                  <a:pt x="1707870" y="4749"/>
                </a:lnTo>
                <a:lnTo>
                  <a:pt x="1607223" y="571322"/>
                </a:lnTo>
                <a:lnTo>
                  <a:pt x="1566913" y="743585"/>
                </a:lnTo>
                <a:lnTo>
                  <a:pt x="1457693" y="812761"/>
                </a:lnTo>
                <a:lnTo>
                  <a:pt x="1260906" y="916724"/>
                </a:lnTo>
                <a:lnTo>
                  <a:pt x="0" y="1321371"/>
                </a:lnTo>
                <a:lnTo>
                  <a:pt x="0" y="1335786"/>
                </a:lnTo>
                <a:lnTo>
                  <a:pt x="1266253" y="929436"/>
                </a:lnTo>
                <a:lnTo>
                  <a:pt x="1464576" y="824649"/>
                </a:lnTo>
                <a:lnTo>
                  <a:pt x="1579003" y="752182"/>
                </a:lnTo>
                <a:lnTo>
                  <a:pt x="1620697" y="574078"/>
                </a:lnTo>
                <a:lnTo>
                  <a:pt x="1721319" y="7518"/>
                </a:lnTo>
                <a:lnTo>
                  <a:pt x="1723097" y="0"/>
                </a:lnTo>
                <a:close/>
              </a:path>
            </a:pathLst>
          </a:custGeom>
          <a:solidFill>
            <a:srgbClr val="7CC35C"/>
          </a:solidFill>
        </p:spPr>
        <p:txBody>
          <a:bodyPr wrap="square" lIns="0" tIns="0" rIns="0" bIns="0" rtlCol="0"/>
          <a:lstStyle/>
          <a:p>
            <a:endParaRPr sz="2142"/>
          </a:p>
        </p:txBody>
      </p:sp>
      <p:sp>
        <p:nvSpPr>
          <p:cNvPr id="8" name="object 8"/>
          <p:cNvSpPr/>
          <p:nvPr/>
        </p:nvSpPr>
        <p:spPr>
          <a:xfrm>
            <a:off x="-2" y="1705350"/>
            <a:ext cx="1813412" cy="1280654"/>
          </a:xfrm>
          <a:custGeom>
            <a:avLst/>
            <a:gdLst/>
            <a:ahLst/>
            <a:cxnLst/>
            <a:rect l="l" t="t" r="r" b="b"/>
            <a:pathLst>
              <a:path w="1584325" h="1118870">
                <a:moveTo>
                  <a:pt x="0" y="826643"/>
                </a:moveTo>
                <a:lnTo>
                  <a:pt x="0" y="1118577"/>
                </a:lnTo>
                <a:lnTo>
                  <a:pt x="669449" y="922769"/>
                </a:lnTo>
                <a:lnTo>
                  <a:pt x="387946" y="922769"/>
                </a:lnTo>
                <a:lnTo>
                  <a:pt x="0" y="826643"/>
                </a:lnTo>
                <a:close/>
              </a:path>
              <a:path w="1584325" h="1118870">
                <a:moveTo>
                  <a:pt x="345806" y="9778"/>
                </a:moveTo>
                <a:lnTo>
                  <a:pt x="59093" y="9779"/>
                </a:lnTo>
                <a:lnTo>
                  <a:pt x="1116698" y="403567"/>
                </a:lnTo>
                <a:lnTo>
                  <a:pt x="1170940" y="659257"/>
                </a:lnTo>
                <a:lnTo>
                  <a:pt x="387946" y="922769"/>
                </a:lnTo>
                <a:lnTo>
                  <a:pt x="669449" y="922769"/>
                </a:lnTo>
                <a:lnTo>
                  <a:pt x="1301991" y="737755"/>
                </a:lnTo>
                <a:lnTo>
                  <a:pt x="1433576" y="668312"/>
                </a:lnTo>
                <a:lnTo>
                  <a:pt x="1488084" y="555675"/>
                </a:lnTo>
                <a:lnTo>
                  <a:pt x="1542302" y="240677"/>
                </a:lnTo>
                <a:lnTo>
                  <a:pt x="893914" y="240677"/>
                </a:lnTo>
                <a:lnTo>
                  <a:pt x="345806" y="9778"/>
                </a:lnTo>
                <a:close/>
              </a:path>
              <a:path w="1584325" h="1118870">
                <a:moveTo>
                  <a:pt x="1047991" y="206857"/>
                </a:moveTo>
                <a:lnTo>
                  <a:pt x="893914" y="240677"/>
                </a:lnTo>
                <a:lnTo>
                  <a:pt x="1542302" y="240677"/>
                </a:lnTo>
                <a:lnTo>
                  <a:pt x="1547450" y="210769"/>
                </a:lnTo>
                <a:lnTo>
                  <a:pt x="1134008" y="210769"/>
                </a:lnTo>
                <a:lnTo>
                  <a:pt x="1047991" y="206857"/>
                </a:lnTo>
                <a:close/>
              </a:path>
              <a:path w="1584325" h="1118870">
                <a:moveTo>
                  <a:pt x="1583728" y="0"/>
                </a:moveTo>
                <a:lnTo>
                  <a:pt x="1216177" y="0"/>
                </a:lnTo>
                <a:lnTo>
                  <a:pt x="1134008" y="210769"/>
                </a:lnTo>
                <a:lnTo>
                  <a:pt x="1547450" y="210769"/>
                </a:lnTo>
                <a:lnTo>
                  <a:pt x="1583728" y="0"/>
                </a:lnTo>
                <a:close/>
              </a:path>
              <a:path w="1584325" h="1118870">
                <a:moveTo>
                  <a:pt x="322592" y="0"/>
                </a:moveTo>
                <a:lnTo>
                  <a:pt x="0" y="0"/>
                </a:lnTo>
                <a:lnTo>
                  <a:pt x="0" y="42024"/>
                </a:lnTo>
                <a:lnTo>
                  <a:pt x="59093" y="9779"/>
                </a:lnTo>
                <a:lnTo>
                  <a:pt x="345806" y="9778"/>
                </a:lnTo>
                <a:lnTo>
                  <a:pt x="322592" y="0"/>
                </a:lnTo>
                <a:close/>
              </a:path>
            </a:pathLst>
          </a:custGeom>
          <a:solidFill>
            <a:srgbClr val="61BB46"/>
          </a:solidFill>
        </p:spPr>
        <p:txBody>
          <a:bodyPr wrap="square" lIns="0" tIns="0" rIns="0" bIns="0" rtlCol="0"/>
          <a:lstStyle/>
          <a:p>
            <a:endParaRPr sz="2142"/>
          </a:p>
        </p:txBody>
      </p:sp>
      <p:sp>
        <p:nvSpPr>
          <p:cNvPr id="9" name="object 9"/>
          <p:cNvSpPr/>
          <p:nvPr/>
        </p:nvSpPr>
        <p:spPr>
          <a:xfrm>
            <a:off x="-1" y="1705351"/>
            <a:ext cx="1828676" cy="1297371"/>
          </a:xfrm>
          <a:custGeom>
            <a:avLst/>
            <a:gdLst/>
            <a:ahLst/>
            <a:cxnLst/>
            <a:rect l="l" t="t" r="r" b="b"/>
            <a:pathLst>
              <a:path w="1597660" h="1133475">
                <a:moveTo>
                  <a:pt x="1597660" y="0"/>
                </a:moveTo>
                <a:lnTo>
                  <a:pt x="1583728" y="0"/>
                </a:lnTo>
                <a:lnTo>
                  <a:pt x="1488084" y="555675"/>
                </a:lnTo>
                <a:lnTo>
                  <a:pt x="1433576" y="668312"/>
                </a:lnTo>
                <a:lnTo>
                  <a:pt x="1301991" y="737755"/>
                </a:lnTo>
                <a:lnTo>
                  <a:pt x="0" y="1118577"/>
                </a:lnTo>
                <a:lnTo>
                  <a:pt x="0" y="1132890"/>
                </a:lnTo>
                <a:lnTo>
                  <a:pt x="1307172" y="750557"/>
                </a:lnTo>
                <a:lnTo>
                  <a:pt x="1443977" y="678357"/>
                </a:lnTo>
                <a:lnTo>
                  <a:pt x="1501279" y="559904"/>
                </a:lnTo>
                <a:lnTo>
                  <a:pt x="1597660" y="0"/>
                </a:lnTo>
                <a:close/>
              </a:path>
            </a:pathLst>
          </a:custGeom>
          <a:solidFill>
            <a:srgbClr val="7CC35C"/>
          </a:solidFill>
        </p:spPr>
        <p:txBody>
          <a:bodyPr wrap="square" lIns="0" tIns="0" rIns="0" bIns="0" rtlCol="0"/>
          <a:lstStyle/>
          <a:p>
            <a:endParaRPr sz="2142"/>
          </a:p>
        </p:txBody>
      </p:sp>
      <p:sp>
        <p:nvSpPr>
          <p:cNvPr id="10" name="object 10"/>
          <p:cNvSpPr/>
          <p:nvPr/>
        </p:nvSpPr>
        <p:spPr>
          <a:xfrm>
            <a:off x="5" y="3085681"/>
            <a:ext cx="1664415" cy="2689956"/>
          </a:xfrm>
          <a:custGeom>
            <a:avLst/>
            <a:gdLst/>
            <a:ahLst/>
            <a:cxnLst/>
            <a:rect l="l" t="t" r="r" b="b"/>
            <a:pathLst>
              <a:path w="1454150" h="2350135">
                <a:moveTo>
                  <a:pt x="1344790" y="52857"/>
                </a:moveTo>
                <a:lnTo>
                  <a:pt x="1185989" y="52857"/>
                </a:lnTo>
                <a:lnTo>
                  <a:pt x="1293761" y="99034"/>
                </a:lnTo>
                <a:lnTo>
                  <a:pt x="1367497" y="180543"/>
                </a:lnTo>
                <a:lnTo>
                  <a:pt x="1348727" y="537337"/>
                </a:lnTo>
                <a:lnTo>
                  <a:pt x="1341272" y="1484071"/>
                </a:lnTo>
                <a:lnTo>
                  <a:pt x="1330007" y="1705356"/>
                </a:lnTo>
                <a:lnTo>
                  <a:pt x="1265389" y="1861223"/>
                </a:lnTo>
                <a:lnTo>
                  <a:pt x="1080236" y="1982139"/>
                </a:lnTo>
                <a:lnTo>
                  <a:pt x="639368" y="2131580"/>
                </a:lnTo>
                <a:lnTo>
                  <a:pt x="0" y="2303995"/>
                </a:lnTo>
                <a:lnTo>
                  <a:pt x="0" y="2349538"/>
                </a:lnTo>
                <a:lnTo>
                  <a:pt x="1059789" y="2047760"/>
                </a:lnTo>
                <a:lnTo>
                  <a:pt x="1284884" y="1933359"/>
                </a:lnTo>
                <a:lnTo>
                  <a:pt x="1368590" y="1802371"/>
                </a:lnTo>
                <a:lnTo>
                  <a:pt x="1394637" y="775284"/>
                </a:lnTo>
                <a:lnTo>
                  <a:pt x="1453997" y="174193"/>
                </a:lnTo>
                <a:lnTo>
                  <a:pt x="1344790" y="52857"/>
                </a:lnTo>
                <a:close/>
              </a:path>
              <a:path w="1454150" h="2350135">
                <a:moveTo>
                  <a:pt x="1218577" y="0"/>
                </a:moveTo>
                <a:lnTo>
                  <a:pt x="329819" y="174256"/>
                </a:lnTo>
                <a:lnTo>
                  <a:pt x="533095" y="196837"/>
                </a:lnTo>
                <a:lnTo>
                  <a:pt x="1185989" y="52857"/>
                </a:lnTo>
                <a:lnTo>
                  <a:pt x="1344790" y="52857"/>
                </a:lnTo>
                <a:lnTo>
                  <a:pt x="1323174" y="28841"/>
                </a:lnTo>
                <a:lnTo>
                  <a:pt x="1218577" y="0"/>
                </a:lnTo>
                <a:close/>
              </a:path>
            </a:pathLst>
          </a:custGeom>
          <a:solidFill>
            <a:srgbClr val="61BB46"/>
          </a:solidFill>
        </p:spPr>
        <p:txBody>
          <a:bodyPr wrap="square" lIns="0" tIns="0" rIns="0" bIns="0" rtlCol="0"/>
          <a:lstStyle/>
          <a:p>
            <a:endParaRPr sz="2142"/>
          </a:p>
        </p:txBody>
      </p:sp>
      <p:sp>
        <p:nvSpPr>
          <p:cNvPr id="11" name="object 11"/>
          <p:cNvSpPr/>
          <p:nvPr/>
        </p:nvSpPr>
        <p:spPr>
          <a:xfrm>
            <a:off x="1" y="3069532"/>
            <a:ext cx="1681131" cy="2721936"/>
          </a:xfrm>
          <a:custGeom>
            <a:avLst/>
            <a:gdLst/>
            <a:ahLst/>
            <a:cxnLst/>
            <a:rect l="l" t="t" r="r" b="b"/>
            <a:pathLst>
              <a:path w="1468755" h="2378075">
                <a:moveTo>
                  <a:pt x="1270246" y="14096"/>
                </a:moveTo>
                <a:lnTo>
                  <a:pt x="1218590" y="14096"/>
                </a:lnTo>
                <a:lnTo>
                  <a:pt x="1323187" y="42951"/>
                </a:lnTo>
                <a:lnTo>
                  <a:pt x="1453997" y="188302"/>
                </a:lnTo>
                <a:lnTo>
                  <a:pt x="1394637" y="789381"/>
                </a:lnTo>
                <a:lnTo>
                  <a:pt x="1368590" y="1816468"/>
                </a:lnTo>
                <a:lnTo>
                  <a:pt x="1284897" y="1947456"/>
                </a:lnTo>
                <a:lnTo>
                  <a:pt x="1059789" y="2061870"/>
                </a:lnTo>
                <a:lnTo>
                  <a:pt x="0" y="2363635"/>
                </a:lnTo>
                <a:lnTo>
                  <a:pt x="0" y="2377909"/>
                </a:lnTo>
                <a:lnTo>
                  <a:pt x="346659" y="2279205"/>
                </a:lnTo>
                <a:lnTo>
                  <a:pt x="365937" y="2271661"/>
                </a:lnTo>
                <a:lnTo>
                  <a:pt x="373167" y="2271661"/>
                </a:lnTo>
                <a:lnTo>
                  <a:pt x="1064818" y="2074722"/>
                </a:lnTo>
                <a:lnTo>
                  <a:pt x="1294460" y="1958009"/>
                </a:lnTo>
                <a:lnTo>
                  <a:pt x="1382217" y="1820646"/>
                </a:lnTo>
                <a:lnTo>
                  <a:pt x="1408353" y="790219"/>
                </a:lnTo>
                <a:lnTo>
                  <a:pt x="1468272" y="183616"/>
                </a:lnTo>
                <a:lnTo>
                  <a:pt x="1330718" y="30772"/>
                </a:lnTo>
                <a:lnTo>
                  <a:pt x="1270246" y="14096"/>
                </a:lnTo>
                <a:close/>
              </a:path>
              <a:path w="1468755" h="2378075">
                <a:moveTo>
                  <a:pt x="373167" y="2271661"/>
                </a:moveTo>
                <a:lnTo>
                  <a:pt x="365937" y="2271661"/>
                </a:lnTo>
                <a:lnTo>
                  <a:pt x="366522" y="2273554"/>
                </a:lnTo>
                <a:lnTo>
                  <a:pt x="373167" y="2271661"/>
                </a:lnTo>
                <a:close/>
              </a:path>
              <a:path w="1468755" h="2378075">
                <a:moveTo>
                  <a:pt x="1219123" y="0"/>
                </a:moveTo>
                <a:lnTo>
                  <a:pt x="284251" y="183299"/>
                </a:lnTo>
                <a:lnTo>
                  <a:pt x="329819" y="188366"/>
                </a:lnTo>
                <a:lnTo>
                  <a:pt x="1218590" y="14096"/>
                </a:lnTo>
                <a:lnTo>
                  <a:pt x="1270246" y="14096"/>
                </a:lnTo>
                <a:lnTo>
                  <a:pt x="1219123" y="0"/>
                </a:lnTo>
                <a:close/>
              </a:path>
            </a:pathLst>
          </a:custGeom>
          <a:solidFill>
            <a:srgbClr val="7CC35C"/>
          </a:solidFill>
        </p:spPr>
        <p:txBody>
          <a:bodyPr wrap="square" lIns="0" tIns="0" rIns="0" bIns="0" rtlCol="0"/>
          <a:lstStyle/>
          <a:p>
            <a:endParaRPr sz="2142"/>
          </a:p>
        </p:txBody>
      </p:sp>
      <p:sp>
        <p:nvSpPr>
          <p:cNvPr id="12" name="object 12"/>
          <p:cNvSpPr/>
          <p:nvPr/>
        </p:nvSpPr>
        <p:spPr>
          <a:xfrm>
            <a:off x="0" y="3162608"/>
            <a:ext cx="1549577" cy="2544592"/>
          </a:xfrm>
          <a:custGeom>
            <a:avLst/>
            <a:gdLst/>
            <a:ahLst/>
            <a:cxnLst/>
            <a:rect l="l" t="t" r="r" b="b"/>
            <a:pathLst>
              <a:path w="1353820" h="2223135">
                <a:moveTo>
                  <a:pt x="1184630" y="0"/>
                </a:moveTo>
                <a:lnTo>
                  <a:pt x="575500" y="134340"/>
                </a:lnTo>
                <a:lnTo>
                  <a:pt x="1024585" y="184238"/>
                </a:lnTo>
                <a:lnTo>
                  <a:pt x="987044" y="1821002"/>
                </a:lnTo>
                <a:lnTo>
                  <a:pt x="0" y="2048789"/>
                </a:lnTo>
                <a:lnTo>
                  <a:pt x="0" y="2222563"/>
                </a:lnTo>
                <a:lnTo>
                  <a:pt x="635406" y="2051215"/>
                </a:lnTo>
                <a:lnTo>
                  <a:pt x="1074191" y="1902485"/>
                </a:lnTo>
                <a:lnTo>
                  <a:pt x="1254328" y="1784832"/>
                </a:lnTo>
                <a:lnTo>
                  <a:pt x="1316431" y="1635061"/>
                </a:lnTo>
                <a:lnTo>
                  <a:pt x="1327531" y="1416494"/>
                </a:lnTo>
                <a:lnTo>
                  <a:pt x="1334985" y="469709"/>
                </a:lnTo>
                <a:lnTo>
                  <a:pt x="1353477" y="118313"/>
                </a:lnTo>
                <a:lnTo>
                  <a:pt x="1285595" y="43281"/>
                </a:lnTo>
                <a:lnTo>
                  <a:pt x="1184630" y="0"/>
                </a:lnTo>
                <a:close/>
              </a:path>
            </a:pathLst>
          </a:custGeom>
          <a:solidFill>
            <a:srgbClr val="61BB46"/>
          </a:solidFill>
        </p:spPr>
        <p:txBody>
          <a:bodyPr wrap="square" lIns="0" tIns="0" rIns="0" bIns="0" rtlCol="0"/>
          <a:lstStyle/>
          <a:p>
            <a:endParaRPr sz="2142"/>
          </a:p>
        </p:txBody>
      </p:sp>
      <p:sp>
        <p:nvSpPr>
          <p:cNvPr id="13" name="object 13"/>
          <p:cNvSpPr/>
          <p:nvPr/>
        </p:nvSpPr>
        <p:spPr>
          <a:xfrm>
            <a:off x="0" y="3146195"/>
            <a:ext cx="1565567" cy="2577299"/>
          </a:xfrm>
          <a:custGeom>
            <a:avLst/>
            <a:gdLst/>
            <a:ahLst/>
            <a:cxnLst/>
            <a:rect l="l" t="t" r="r" b="b"/>
            <a:pathLst>
              <a:path w="1367790" h="2251710">
                <a:moveTo>
                  <a:pt x="1219483" y="14350"/>
                </a:moveTo>
                <a:lnTo>
                  <a:pt x="1184630" y="14350"/>
                </a:lnTo>
                <a:lnTo>
                  <a:pt x="1285595" y="57632"/>
                </a:lnTo>
                <a:lnTo>
                  <a:pt x="1353489" y="132664"/>
                </a:lnTo>
                <a:lnTo>
                  <a:pt x="1334985" y="484060"/>
                </a:lnTo>
                <a:lnTo>
                  <a:pt x="1327543" y="1430845"/>
                </a:lnTo>
                <a:lnTo>
                  <a:pt x="1316431" y="1649412"/>
                </a:lnTo>
                <a:lnTo>
                  <a:pt x="1254328" y="1799183"/>
                </a:lnTo>
                <a:lnTo>
                  <a:pt x="1074191" y="1916836"/>
                </a:lnTo>
                <a:lnTo>
                  <a:pt x="635406" y="2065566"/>
                </a:lnTo>
                <a:lnTo>
                  <a:pt x="0" y="2236914"/>
                </a:lnTo>
                <a:lnTo>
                  <a:pt x="0" y="2251138"/>
                </a:lnTo>
                <a:lnTo>
                  <a:pt x="639368" y="2078723"/>
                </a:lnTo>
                <a:lnTo>
                  <a:pt x="1080236" y="1929282"/>
                </a:lnTo>
                <a:lnTo>
                  <a:pt x="1265389" y="1808365"/>
                </a:lnTo>
                <a:lnTo>
                  <a:pt x="1330020" y="1652485"/>
                </a:lnTo>
                <a:lnTo>
                  <a:pt x="1341272" y="1431213"/>
                </a:lnTo>
                <a:lnTo>
                  <a:pt x="1348727" y="484479"/>
                </a:lnTo>
                <a:lnTo>
                  <a:pt x="1367510" y="127685"/>
                </a:lnTo>
                <a:lnTo>
                  <a:pt x="1293761" y="46177"/>
                </a:lnTo>
                <a:lnTo>
                  <a:pt x="1219483" y="14350"/>
                </a:lnTo>
                <a:close/>
              </a:path>
              <a:path w="1367790" h="2251710">
                <a:moveTo>
                  <a:pt x="1185989" y="0"/>
                </a:moveTo>
                <a:lnTo>
                  <a:pt x="533095" y="143979"/>
                </a:lnTo>
                <a:lnTo>
                  <a:pt x="575500" y="148691"/>
                </a:lnTo>
                <a:lnTo>
                  <a:pt x="1184630" y="14350"/>
                </a:lnTo>
                <a:lnTo>
                  <a:pt x="1219483" y="14350"/>
                </a:lnTo>
                <a:lnTo>
                  <a:pt x="1185989" y="0"/>
                </a:lnTo>
                <a:close/>
              </a:path>
            </a:pathLst>
          </a:custGeom>
          <a:solidFill>
            <a:srgbClr val="7CC35C"/>
          </a:solidFill>
        </p:spPr>
        <p:txBody>
          <a:bodyPr wrap="square" lIns="0" tIns="0" rIns="0" bIns="0" rtlCol="0"/>
          <a:lstStyle/>
          <a:p>
            <a:endParaRPr sz="2142"/>
          </a:p>
        </p:txBody>
      </p:sp>
      <p:sp>
        <p:nvSpPr>
          <p:cNvPr id="14" name="object 14"/>
          <p:cNvSpPr/>
          <p:nvPr/>
        </p:nvSpPr>
        <p:spPr>
          <a:xfrm>
            <a:off x="1810780" y="5427651"/>
            <a:ext cx="562558" cy="2059077"/>
          </a:xfrm>
          <a:custGeom>
            <a:avLst/>
            <a:gdLst/>
            <a:ahLst/>
            <a:cxnLst/>
            <a:rect l="l" t="t" r="r" b="b"/>
            <a:pathLst>
              <a:path w="491489" h="1798954">
                <a:moveTo>
                  <a:pt x="46812" y="436029"/>
                </a:moveTo>
                <a:lnTo>
                  <a:pt x="12776" y="1426781"/>
                </a:lnTo>
                <a:lnTo>
                  <a:pt x="41948" y="1411566"/>
                </a:lnTo>
                <a:lnTo>
                  <a:pt x="70459" y="1409661"/>
                </a:lnTo>
                <a:lnTo>
                  <a:pt x="75769" y="1409661"/>
                </a:lnTo>
                <a:lnTo>
                  <a:pt x="80022" y="1282700"/>
                </a:lnTo>
                <a:lnTo>
                  <a:pt x="67906" y="1282700"/>
                </a:lnTo>
                <a:lnTo>
                  <a:pt x="35661" y="1248587"/>
                </a:lnTo>
                <a:lnTo>
                  <a:pt x="32029" y="1194092"/>
                </a:lnTo>
                <a:lnTo>
                  <a:pt x="52184" y="1150162"/>
                </a:lnTo>
                <a:lnTo>
                  <a:pt x="85051" y="1133030"/>
                </a:lnTo>
                <a:lnTo>
                  <a:pt x="92392" y="914082"/>
                </a:lnTo>
                <a:lnTo>
                  <a:pt x="482061" y="914082"/>
                </a:lnTo>
                <a:lnTo>
                  <a:pt x="483539" y="902195"/>
                </a:lnTo>
                <a:lnTo>
                  <a:pt x="484979" y="752970"/>
                </a:lnTo>
                <a:lnTo>
                  <a:pt x="95618" y="752970"/>
                </a:lnTo>
                <a:lnTo>
                  <a:pt x="105714" y="482460"/>
                </a:lnTo>
                <a:lnTo>
                  <a:pt x="87033" y="480961"/>
                </a:lnTo>
                <a:lnTo>
                  <a:pt x="46812" y="436029"/>
                </a:lnTo>
                <a:close/>
              </a:path>
              <a:path w="491489" h="1798954">
                <a:moveTo>
                  <a:pt x="75769" y="1409661"/>
                </a:moveTo>
                <a:lnTo>
                  <a:pt x="70459" y="1409661"/>
                </a:lnTo>
                <a:lnTo>
                  <a:pt x="75679" y="1412367"/>
                </a:lnTo>
                <a:lnTo>
                  <a:pt x="75769" y="1409661"/>
                </a:lnTo>
                <a:close/>
              </a:path>
              <a:path w="491489" h="1798954">
                <a:moveTo>
                  <a:pt x="426915" y="1357490"/>
                </a:moveTo>
                <a:lnTo>
                  <a:pt x="382130" y="1357490"/>
                </a:lnTo>
                <a:lnTo>
                  <a:pt x="424218" y="1379181"/>
                </a:lnTo>
                <a:lnTo>
                  <a:pt x="426915" y="1357490"/>
                </a:lnTo>
                <a:close/>
              </a:path>
              <a:path w="491489" h="1798954">
                <a:moveTo>
                  <a:pt x="482061" y="914082"/>
                </a:moveTo>
                <a:lnTo>
                  <a:pt x="92392" y="914082"/>
                </a:lnTo>
                <a:lnTo>
                  <a:pt x="408178" y="929690"/>
                </a:lnTo>
                <a:lnTo>
                  <a:pt x="392874" y="1205242"/>
                </a:lnTo>
                <a:lnTo>
                  <a:pt x="371259" y="1358201"/>
                </a:lnTo>
                <a:lnTo>
                  <a:pt x="382130" y="1357490"/>
                </a:lnTo>
                <a:lnTo>
                  <a:pt x="426915" y="1357490"/>
                </a:lnTo>
                <a:lnTo>
                  <a:pt x="482061" y="914082"/>
                </a:lnTo>
                <a:close/>
              </a:path>
              <a:path w="491489" h="1798954">
                <a:moveTo>
                  <a:pt x="471558" y="58153"/>
                </a:moveTo>
                <a:lnTo>
                  <a:pt x="437388" y="58153"/>
                </a:lnTo>
                <a:lnTo>
                  <a:pt x="471208" y="125818"/>
                </a:lnTo>
                <a:lnTo>
                  <a:pt x="456095" y="752970"/>
                </a:lnTo>
                <a:lnTo>
                  <a:pt x="484979" y="752970"/>
                </a:lnTo>
                <a:lnTo>
                  <a:pt x="490969" y="131940"/>
                </a:lnTo>
                <a:lnTo>
                  <a:pt x="471558" y="58153"/>
                </a:lnTo>
                <a:close/>
              </a:path>
              <a:path w="491489" h="1798954">
                <a:moveTo>
                  <a:pt x="456260" y="0"/>
                </a:moveTo>
                <a:lnTo>
                  <a:pt x="355092" y="60159"/>
                </a:lnTo>
                <a:lnTo>
                  <a:pt x="381850" y="89877"/>
                </a:lnTo>
                <a:lnTo>
                  <a:pt x="437388" y="58153"/>
                </a:lnTo>
                <a:lnTo>
                  <a:pt x="471558" y="58153"/>
                </a:lnTo>
                <a:lnTo>
                  <a:pt x="456260" y="0"/>
                </a:lnTo>
                <a:close/>
              </a:path>
              <a:path w="491489" h="1798954">
                <a:moveTo>
                  <a:pt x="408368" y="1506651"/>
                </a:moveTo>
                <a:lnTo>
                  <a:pt x="397903" y="1513801"/>
                </a:lnTo>
                <a:lnTo>
                  <a:pt x="349275" y="1513801"/>
                </a:lnTo>
                <a:lnTo>
                  <a:pt x="344309" y="1548866"/>
                </a:lnTo>
                <a:lnTo>
                  <a:pt x="276542" y="1798675"/>
                </a:lnTo>
                <a:lnTo>
                  <a:pt x="342087" y="1798675"/>
                </a:lnTo>
                <a:lnTo>
                  <a:pt x="394195" y="1620634"/>
                </a:lnTo>
                <a:lnTo>
                  <a:pt x="408368" y="1506651"/>
                </a:lnTo>
                <a:close/>
              </a:path>
              <a:path w="491489" h="1798954">
                <a:moveTo>
                  <a:pt x="8255" y="1558086"/>
                </a:moveTo>
                <a:lnTo>
                  <a:pt x="2540" y="1724558"/>
                </a:lnTo>
                <a:lnTo>
                  <a:pt x="31711" y="1660982"/>
                </a:lnTo>
                <a:lnTo>
                  <a:pt x="67970" y="1642071"/>
                </a:lnTo>
                <a:lnTo>
                  <a:pt x="70523" y="1565986"/>
                </a:lnTo>
                <a:lnTo>
                  <a:pt x="15722" y="1565986"/>
                </a:lnTo>
                <a:lnTo>
                  <a:pt x="8255" y="1558086"/>
                </a:lnTo>
                <a:close/>
              </a:path>
              <a:path w="491489" h="1798954">
                <a:moveTo>
                  <a:pt x="1739" y="1747913"/>
                </a:moveTo>
                <a:lnTo>
                  <a:pt x="0" y="1798675"/>
                </a:lnTo>
                <a:lnTo>
                  <a:pt x="5130" y="1798675"/>
                </a:lnTo>
                <a:lnTo>
                  <a:pt x="1739" y="1747913"/>
                </a:lnTo>
                <a:close/>
              </a:path>
            </a:pathLst>
          </a:custGeom>
          <a:solidFill>
            <a:srgbClr val="61BB46"/>
          </a:solidFill>
        </p:spPr>
        <p:txBody>
          <a:bodyPr wrap="square" lIns="0" tIns="0" rIns="0" bIns="0" rtlCol="0"/>
          <a:lstStyle/>
          <a:p>
            <a:endParaRPr sz="2142"/>
          </a:p>
        </p:txBody>
      </p:sp>
      <p:sp>
        <p:nvSpPr>
          <p:cNvPr id="15" name="object 15"/>
          <p:cNvSpPr/>
          <p:nvPr/>
        </p:nvSpPr>
        <p:spPr>
          <a:xfrm>
            <a:off x="1795038" y="5403477"/>
            <a:ext cx="593811" cy="2083062"/>
          </a:xfrm>
          <a:custGeom>
            <a:avLst/>
            <a:gdLst/>
            <a:ahLst/>
            <a:cxnLst/>
            <a:rect l="l" t="t" r="r" b="b"/>
            <a:pathLst>
              <a:path w="518794" h="1819910">
                <a:moveTo>
                  <a:pt x="484209" y="21120"/>
                </a:moveTo>
                <a:lnTo>
                  <a:pt x="470014" y="21120"/>
                </a:lnTo>
                <a:lnTo>
                  <a:pt x="504723" y="153060"/>
                </a:lnTo>
                <a:lnTo>
                  <a:pt x="497293" y="923315"/>
                </a:lnTo>
                <a:lnTo>
                  <a:pt x="437972" y="1400302"/>
                </a:lnTo>
                <a:lnTo>
                  <a:pt x="450977" y="1407007"/>
                </a:lnTo>
                <a:lnTo>
                  <a:pt x="511009" y="924229"/>
                </a:lnTo>
                <a:lnTo>
                  <a:pt x="518490" y="151345"/>
                </a:lnTo>
                <a:lnTo>
                  <a:pt x="484209" y="21120"/>
                </a:lnTo>
                <a:close/>
              </a:path>
              <a:path w="518794" h="1819910">
                <a:moveTo>
                  <a:pt x="478650" y="0"/>
                </a:moveTo>
                <a:lnTo>
                  <a:pt x="359473" y="70866"/>
                </a:lnTo>
                <a:lnTo>
                  <a:pt x="368846" y="81280"/>
                </a:lnTo>
                <a:lnTo>
                  <a:pt x="470014" y="21120"/>
                </a:lnTo>
                <a:lnTo>
                  <a:pt x="484209" y="21120"/>
                </a:lnTo>
                <a:lnTo>
                  <a:pt x="478650" y="0"/>
                </a:lnTo>
                <a:close/>
              </a:path>
              <a:path w="518794" h="1819910">
                <a:moveTo>
                  <a:pt x="47332" y="442379"/>
                </a:moveTo>
                <a:lnTo>
                  <a:pt x="32956" y="860882"/>
                </a:lnTo>
                <a:lnTo>
                  <a:pt x="38354" y="918362"/>
                </a:lnTo>
                <a:lnTo>
                  <a:pt x="30911" y="920432"/>
                </a:lnTo>
                <a:lnTo>
                  <a:pt x="12458" y="1457375"/>
                </a:lnTo>
                <a:lnTo>
                  <a:pt x="13766" y="1454543"/>
                </a:lnTo>
                <a:lnTo>
                  <a:pt x="26530" y="1447901"/>
                </a:lnTo>
                <a:lnTo>
                  <a:pt x="60566" y="457149"/>
                </a:lnTo>
                <a:lnTo>
                  <a:pt x="47332" y="442379"/>
                </a:lnTo>
                <a:close/>
              </a:path>
              <a:path w="518794" h="1819910">
                <a:moveTo>
                  <a:pt x="437261" y="1517421"/>
                </a:moveTo>
                <a:lnTo>
                  <a:pt x="422122" y="1527771"/>
                </a:lnTo>
                <a:lnTo>
                  <a:pt x="407949" y="1641754"/>
                </a:lnTo>
                <a:lnTo>
                  <a:pt x="355841" y="1819795"/>
                </a:lnTo>
                <a:lnTo>
                  <a:pt x="370154" y="1819795"/>
                </a:lnTo>
                <a:lnTo>
                  <a:pt x="421449" y="1644548"/>
                </a:lnTo>
                <a:lnTo>
                  <a:pt x="437261" y="1517421"/>
                </a:lnTo>
                <a:close/>
              </a:path>
              <a:path w="518794" h="1819910">
                <a:moveTo>
                  <a:pt x="8750" y="1565173"/>
                </a:moveTo>
                <a:lnTo>
                  <a:pt x="0" y="1819795"/>
                </a:lnTo>
                <a:lnTo>
                  <a:pt x="13754" y="1819795"/>
                </a:lnTo>
                <a:lnTo>
                  <a:pt x="15494" y="1769033"/>
                </a:lnTo>
                <a:lnTo>
                  <a:pt x="14236" y="1750174"/>
                </a:lnTo>
                <a:lnTo>
                  <a:pt x="16294" y="1745678"/>
                </a:lnTo>
                <a:lnTo>
                  <a:pt x="22009" y="1579206"/>
                </a:lnTo>
                <a:lnTo>
                  <a:pt x="8750" y="1565173"/>
                </a:lnTo>
                <a:close/>
              </a:path>
            </a:pathLst>
          </a:custGeom>
          <a:solidFill>
            <a:srgbClr val="7CC35C"/>
          </a:solidFill>
        </p:spPr>
        <p:txBody>
          <a:bodyPr wrap="square" lIns="0" tIns="0" rIns="0" bIns="0" rtlCol="0"/>
          <a:lstStyle/>
          <a:p>
            <a:endParaRPr sz="2142"/>
          </a:p>
        </p:txBody>
      </p:sp>
      <p:sp>
        <p:nvSpPr>
          <p:cNvPr id="16" name="object 16"/>
          <p:cNvSpPr/>
          <p:nvPr/>
        </p:nvSpPr>
        <p:spPr>
          <a:xfrm>
            <a:off x="1936548" y="5516105"/>
            <a:ext cx="398297" cy="758072"/>
          </a:xfrm>
          <a:custGeom>
            <a:avLst/>
            <a:gdLst/>
            <a:ahLst/>
            <a:cxnLst/>
            <a:rect l="l" t="t" r="r" b="b"/>
            <a:pathLst>
              <a:path w="347980" h="662304">
                <a:moveTo>
                  <a:pt x="9537" y="406273"/>
                </a:moveTo>
                <a:lnTo>
                  <a:pt x="0" y="661949"/>
                </a:lnTo>
                <a:lnTo>
                  <a:pt x="332816" y="661949"/>
                </a:lnTo>
                <a:lnTo>
                  <a:pt x="338565" y="423354"/>
                </a:lnTo>
                <a:lnTo>
                  <a:pt x="223113" y="423354"/>
                </a:lnTo>
                <a:lnTo>
                  <a:pt x="9537" y="406273"/>
                </a:lnTo>
                <a:close/>
              </a:path>
              <a:path w="347980" h="662304">
                <a:moveTo>
                  <a:pt x="321716" y="0"/>
                </a:moveTo>
                <a:lnTo>
                  <a:pt x="281381" y="23050"/>
                </a:lnTo>
                <a:lnTo>
                  <a:pt x="322618" y="68834"/>
                </a:lnTo>
                <a:lnTo>
                  <a:pt x="322618" y="294068"/>
                </a:lnTo>
                <a:lnTo>
                  <a:pt x="223113" y="423354"/>
                </a:lnTo>
                <a:lnTo>
                  <a:pt x="338565" y="423354"/>
                </a:lnTo>
                <a:lnTo>
                  <a:pt x="347522" y="51612"/>
                </a:lnTo>
                <a:lnTo>
                  <a:pt x="321716" y="0"/>
                </a:lnTo>
                <a:close/>
              </a:path>
            </a:pathLst>
          </a:custGeom>
          <a:solidFill>
            <a:srgbClr val="61BB46"/>
          </a:solidFill>
        </p:spPr>
        <p:txBody>
          <a:bodyPr wrap="square" lIns="0" tIns="0" rIns="0" bIns="0" rtlCol="0"/>
          <a:lstStyle/>
          <a:p>
            <a:endParaRPr sz="2142"/>
          </a:p>
        </p:txBody>
      </p:sp>
      <p:sp>
        <p:nvSpPr>
          <p:cNvPr id="17" name="object 17"/>
          <p:cNvSpPr/>
          <p:nvPr/>
        </p:nvSpPr>
        <p:spPr>
          <a:xfrm>
            <a:off x="1920239" y="5494213"/>
            <a:ext cx="430277" cy="795866"/>
          </a:xfrm>
          <a:custGeom>
            <a:avLst/>
            <a:gdLst/>
            <a:ahLst/>
            <a:cxnLst/>
            <a:rect l="l" t="t" r="r" b="b"/>
            <a:pathLst>
              <a:path w="375919" h="695325">
                <a:moveTo>
                  <a:pt x="10083" y="424306"/>
                </a:moveTo>
                <a:lnTo>
                  <a:pt x="0" y="694816"/>
                </a:lnTo>
                <a:lnTo>
                  <a:pt x="360476" y="694816"/>
                </a:lnTo>
                <a:lnTo>
                  <a:pt x="360807" y="681088"/>
                </a:lnTo>
                <a:lnTo>
                  <a:pt x="14249" y="681088"/>
                </a:lnTo>
                <a:lnTo>
                  <a:pt x="23787" y="425411"/>
                </a:lnTo>
                <a:lnTo>
                  <a:pt x="10083" y="424306"/>
                </a:lnTo>
                <a:close/>
              </a:path>
              <a:path w="375919" h="695325">
                <a:moveTo>
                  <a:pt x="351321" y="19126"/>
                </a:moveTo>
                <a:lnTo>
                  <a:pt x="335965" y="19126"/>
                </a:lnTo>
                <a:lnTo>
                  <a:pt x="361772" y="70738"/>
                </a:lnTo>
                <a:lnTo>
                  <a:pt x="347065" y="681088"/>
                </a:lnTo>
                <a:lnTo>
                  <a:pt x="360807" y="681088"/>
                </a:lnTo>
                <a:lnTo>
                  <a:pt x="375589" y="67652"/>
                </a:lnTo>
                <a:lnTo>
                  <a:pt x="351321" y="19126"/>
                </a:lnTo>
                <a:close/>
              </a:path>
              <a:path w="375919" h="695325">
                <a:moveTo>
                  <a:pt x="341756" y="0"/>
                </a:moveTo>
                <a:lnTo>
                  <a:pt x="286232" y="31724"/>
                </a:lnTo>
                <a:lnTo>
                  <a:pt x="295630" y="42176"/>
                </a:lnTo>
                <a:lnTo>
                  <a:pt x="335965" y="19126"/>
                </a:lnTo>
                <a:lnTo>
                  <a:pt x="351321" y="19126"/>
                </a:lnTo>
                <a:lnTo>
                  <a:pt x="341756" y="0"/>
                </a:lnTo>
                <a:close/>
              </a:path>
            </a:pathLst>
          </a:custGeom>
          <a:solidFill>
            <a:srgbClr val="7CC35C"/>
          </a:solidFill>
        </p:spPr>
        <p:txBody>
          <a:bodyPr wrap="square" lIns="0" tIns="0" rIns="0" bIns="0" rtlCol="0"/>
          <a:lstStyle/>
          <a:p>
            <a:endParaRPr sz="2142"/>
          </a:p>
        </p:txBody>
      </p:sp>
      <p:sp>
        <p:nvSpPr>
          <p:cNvPr id="18" name="object 18"/>
          <p:cNvSpPr/>
          <p:nvPr/>
        </p:nvSpPr>
        <p:spPr>
          <a:xfrm>
            <a:off x="1904584" y="6490405"/>
            <a:ext cx="356868" cy="996468"/>
          </a:xfrm>
          <a:custGeom>
            <a:avLst/>
            <a:gdLst/>
            <a:ahLst/>
            <a:cxnLst/>
            <a:rect l="l" t="t" r="r" b="b"/>
            <a:pathLst>
              <a:path w="311785" h="870585">
                <a:moveTo>
                  <a:pt x="227714" y="695642"/>
                </a:moveTo>
                <a:lnTo>
                  <a:pt x="58458" y="695642"/>
                </a:lnTo>
                <a:lnTo>
                  <a:pt x="145757" y="740651"/>
                </a:lnTo>
                <a:lnTo>
                  <a:pt x="168554" y="803313"/>
                </a:lnTo>
                <a:lnTo>
                  <a:pt x="168554" y="863358"/>
                </a:lnTo>
                <a:lnTo>
                  <a:pt x="162788" y="870178"/>
                </a:lnTo>
                <a:lnTo>
                  <a:pt x="180365" y="870178"/>
                </a:lnTo>
                <a:lnTo>
                  <a:pt x="227714" y="695642"/>
                </a:lnTo>
                <a:close/>
              </a:path>
              <a:path w="311785" h="870585">
                <a:moveTo>
                  <a:pt x="301539" y="197891"/>
                </a:moveTo>
                <a:lnTo>
                  <a:pt x="40690" y="197891"/>
                </a:lnTo>
                <a:lnTo>
                  <a:pt x="96773" y="226822"/>
                </a:lnTo>
                <a:lnTo>
                  <a:pt x="111531" y="267347"/>
                </a:lnTo>
                <a:lnTo>
                  <a:pt x="111531" y="306273"/>
                </a:lnTo>
                <a:lnTo>
                  <a:pt x="90855" y="330695"/>
                </a:lnTo>
                <a:lnTo>
                  <a:pt x="56464" y="354203"/>
                </a:lnTo>
                <a:lnTo>
                  <a:pt x="11810" y="354203"/>
                </a:lnTo>
                <a:lnTo>
                  <a:pt x="7226" y="490829"/>
                </a:lnTo>
                <a:lnTo>
                  <a:pt x="44602" y="510095"/>
                </a:lnTo>
                <a:lnTo>
                  <a:pt x="59359" y="550633"/>
                </a:lnTo>
                <a:lnTo>
                  <a:pt x="59359" y="589559"/>
                </a:lnTo>
                <a:lnTo>
                  <a:pt x="38671" y="613968"/>
                </a:lnTo>
                <a:lnTo>
                  <a:pt x="4267" y="637489"/>
                </a:lnTo>
                <a:lnTo>
                  <a:pt x="2311" y="637489"/>
                </a:lnTo>
                <a:lnTo>
                  <a:pt x="0" y="706285"/>
                </a:lnTo>
                <a:lnTo>
                  <a:pt x="14858" y="698550"/>
                </a:lnTo>
                <a:lnTo>
                  <a:pt x="58458" y="695642"/>
                </a:lnTo>
                <a:lnTo>
                  <a:pt x="227714" y="695642"/>
                </a:lnTo>
                <a:lnTo>
                  <a:pt x="248881" y="617613"/>
                </a:lnTo>
                <a:lnTo>
                  <a:pt x="253441" y="585304"/>
                </a:lnTo>
                <a:lnTo>
                  <a:pt x="245440" y="585304"/>
                </a:lnTo>
                <a:lnTo>
                  <a:pt x="213207" y="551192"/>
                </a:lnTo>
                <a:lnTo>
                  <a:pt x="209562" y="496697"/>
                </a:lnTo>
                <a:lnTo>
                  <a:pt x="229730" y="452755"/>
                </a:lnTo>
                <a:lnTo>
                  <a:pt x="271678" y="430885"/>
                </a:lnTo>
                <a:lnTo>
                  <a:pt x="275297" y="430644"/>
                </a:lnTo>
                <a:lnTo>
                  <a:pt x="297230" y="275412"/>
                </a:lnTo>
                <a:lnTo>
                  <a:pt x="301539" y="197891"/>
                </a:lnTo>
                <a:close/>
              </a:path>
              <a:path w="311785" h="870585">
                <a:moveTo>
                  <a:pt x="23698" y="0"/>
                </a:moveTo>
                <a:lnTo>
                  <a:pt x="17005" y="199466"/>
                </a:lnTo>
                <a:lnTo>
                  <a:pt x="40690" y="197891"/>
                </a:lnTo>
                <a:lnTo>
                  <a:pt x="301539" y="197891"/>
                </a:lnTo>
                <a:lnTo>
                  <a:pt x="311746" y="14224"/>
                </a:lnTo>
                <a:lnTo>
                  <a:pt x="23698" y="0"/>
                </a:lnTo>
                <a:close/>
              </a:path>
            </a:pathLst>
          </a:custGeom>
          <a:solidFill>
            <a:srgbClr val="61BB46"/>
          </a:solidFill>
        </p:spPr>
        <p:txBody>
          <a:bodyPr wrap="square" lIns="0" tIns="0" rIns="0" bIns="0" rtlCol="0"/>
          <a:lstStyle/>
          <a:p>
            <a:endParaRPr sz="2142"/>
          </a:p>
        </p:txBody>
      </p:sp>
      <p:sp>
        <p:nvSpPr>
          <p:cNvPr id="19" name="object 19"/>
          <p:cNvSpPr/>
          <p:nvPr/>
        </p:nvSpPr>
        <p:spPr>
          <a:xfrm>
            <a:off x="1888593" y="6473909"/>
            <a:ext cx="389575" cy="1013185"/>
          </a:xfrm>
          <a:custGeom>
            <a:avLst/>
            <a:gdLst/>
            <a:ahLst/>
            <a:cxnLst/>
            <a:rect l="l" t="t" r="r" b="b"/>
            <a:pathLst>
              <a:path w="340360" h="885189">
                <a:moveTo>
                  <a:pt x="25793" y="368617"/>
                </a:moveTo>
                <a:lnTo>
                  <a:pt x="12052" y="368617"/>
                </a:lnTo>
                <a:lnTo>
                  <a:pt x="7696" y="498284"/>
                </a:lnTo>
                <a:lnTo>
                  <a:pt x="21208" y="505244"/>
                </a:lnTo>
                <a:lnTo>
                  <a:pt x="25793" y="368617"/>
                </a:lnTo>
                <a:close/>
              </a:path>
              <a:path w="340360" h="885189">
                <a:moveTo>
                  <a:pt x="316054" y="14414"/>
                </a:moveTo>
                <a:lnTo>
                  <a:pt x="37680" y="14414"/>
                </a:lnTo>
                <a:lnTo>
                  <a:pt x="325729" y="28638"/>
                </a:lnTo>
                <a:lnTo>
                  <a:pt x="311213" y="289814"/>
                </a:lnTo>
                <a:lnTo>
                  <a:pt x="289280" y="445058"/>
                </a:lnTo>
                <a:lnTo>
                  <a:pt x="303275" y="444119"/>
                </a:lnTo>
                <a:lnTo>
                  <a:pt x="324891" y="291160"/>
                </a:lnTo>
                <a:lnTo>
                  <a:pt x="340207" y="15608"/>
                </a:lnTo>
                <a:lnTo>
                  <a:pt x="316054" y="14414"/>
                </a:lnTo>
                <a:close/>
              </a:path>
              <a:path w="340360" h="885189">
                <a:moveTo>
                  <a:pt x="24422" y="0"/>
                </a:moveTo>
                <a:lnTo>
                  <a:pt x="17068" y="218948"/>
                </a:lnTo>
                <a:lnTo>
                  <a:pt x="26161" y="214198"/>
                </a:lnTo>
                <a:lnTo>
                  <a:pt x="30975" y="213880"/>
                </a:lnTo>
                <a:lnTo>
                  <a:pt x="37680" y="14414"/>
                </a:lnTo>
                <a:lnTo>
                  <a:pt x="316054" y="14414"/>
                </a:lnTo>
                <a:lnTo>
                  <a:pt x="309117" y="14071"/>
                </a:lnTo>
                <a:lnTo>
                  <a:pt x="30708" y="14071"/>
                </a:lnTo>
                <a:lnTo>
                  <a:pt x="31051" y="7213"/>
                </a:lnTo>
                <a:lnTo>
                  <a:pt x="170366" y="7213"/>
                </a:lnTo>
                <a:lnTo>
                  <a:pt x="24422" y="0"/>
                </a:lnTo>
                <a:close/>
              </a:path>
              <a:path w="340360" h="885189">
                <a:moveTo>
                  <a:pt x="170366" y="7213"/>
                </a:moveTo>
                <a:lnTo>
                  <a:pt x="31051" y="7213"/>
                </a:lnTo>
                <a:lnTo>
                  <a:pt x="30708" y="14071"/>
                </a:lnTo>
                <a:lnTo>
                  <a:pt x="309117" y="14071"/>
                </a:lnTo>
                <a:lnTo>
                  <a:pt x="170366" y="7213"/>
                </a:lnTo>
                <a:close/>
              </a:path>
              <a:path w="340360" h="885189">
                <a:moveTo>
                  <a:pt x="281292" y="599719"/>
                </a:moveTo>
                <a:lnTo>
                  <a:pt x="267423" y="599719"/>
                </a:lnTo>
                <a:lnTo>
                  <a:pt x="262864" y="632028"/>
                </a:lnTo>
                <a:lnTo>
                  <a:pt x="194335" y="884593"/>
                </a:lnTo>
                <a:lnTo>
                  <a:pt x="208572" y="884593"/>
                </a:lnTo>
                <a:lnTo>
                  <a:pt x="276339" y="634784"/>
                </a:lnTo>
                <a:lnTo>
                  <a:pt x="281292" y="599719"/>
                </a:lnTo>
                <a:close/>
              </a:path>
              <a:path w="340360" h="885189">
                <a:moveTo>
                  <a:pt x="16281" y="651903"/>
                </a:moveTo>
                <a:lnTo>
                  <a:pt x="2539" y="651903"/>
                </a:lnTo>
                <a:lnTo>
                  <a:pt x="0" y="727989"/>
                </a:lnTo>
                <a:lnTo>
                  <a:pt x="13969" y="720699"/>
                </a:lnTo>
                <a:lnTo>
                  <a:pt x="16281" y="651903"/>
                </a:lnTo>
                <a:close/>
              </a:path>
            </a:pathLst>
          </a:custGeom>
          <a:solidFill>
            <a:srgbClr val="7CC35C"/>
          </a:solidFill>
        </p:spPr>
        <p:txBody>
          <a:bodyPr wrap="square" lIns="0" tIns="0" rIns="0" bIns="0" rtlCol="0"/>
          <a:lstStyle/>
          <a:p>
            <a:endParaRPr sz="2142"/>
          </a:p>
        </p:txBody>
      </p:sp>
      <p:sp>
        <p:nvSpPr>
          <p:cNvPr id="20" name="object 20"/>
          <p:cNvSpPr/>
          <p:nvPr/>
        </p:nvSpPr>
        <p:spPr>
          <a:xfrm>
            <a:off x="1565887" y="6201099"/>
            <a:ext cx="264300" cy="148547"/>
          </a:xfrm>
          <a:prstGeom prst="rect">
            <a:avLst/>
          </a:prstGeom>
          <a:blipFill>
            <a:blip r:embed="rId3" cstate="print"/>
            <a:stretch>
              <a:fillRect/>
            </a:stretch>
          </a:blipFill>
        </p:spPr>
        <p:txBody>
          <a:bodyPr wrap="square" lIns="0" tIns="0" rIns="0" bIns="0" rtlCol="0"/>
          <a:lstStyle/>
          <a:p>
            <a:endParaRPr sz="2142"/>
          </a:p>
        </p:txBody>
      </p:sp>
      <p:sp>
        <p:nvSpPr>
          <p:cNvPr id="21" name="object 21"/>
          <p:cNvSpPr/>
          <p:nvPr/>
        </p:nvSpPr>
        <p:spPr>
          <a:xfrm>
            <a:off x="1" y="6084840"/>
            <a:ext cx="1447096" cy="1402033"/>
          </a:xfrm>
          <a:custGeom>
            <a:avLst/>
            <a:gdLst/>
            <a:ahLst/>
            <a:cxnLst/>
            <a:rect l="l" t="t" r="r" b="b"/>
            <a:pathLst>
              <a:path w="1264285" h="1224914">
                <a:moveTo>
                  <a:pt x="1263834" y="224472"/>
                </a:moveTo>
                <a:lnTo>
                  <a:pt x="714514" y="224472"/>
                </a:lnTo>
                <a:lnTo>
                  <a:pt x="957351" y="259168"/>
                </a:lnTo>
                <a:lnTo>
                  <a:pt x="957351" y="876579"/>
                </a:lnTo>
                <a:lnTo>
                  <a:pt x="375996" y="1224508"/>
                </a:lnTo>
                <a:lnTo>
                  <a:pt x="426186" y="1224508"/>
                </a:lnTo>
                <a:lnTo>
                  <a:pt x="598106" y="1115555"/>
                </a:lnTo>
                <a:lnTo>
                  <a:pt x="1247567" y="1115555"/>
                </a:lnTo>
                <a:lnTo>
                  <a:pt x="1260436" y="675017"/>
                </a:lnTo>
                <a:lnTo>
                  <a:pt x="1262320" y="425259"/>
                </a:lnTo>
                <a:lnTo>
                  <a:pt x="1022108" y="425259"/>
                </a:lnTo>
                <a:lnTo>
                  <a:pt x="984643" y="385610"/>
                </a:lnTo>
                <a:lnTo>
                  <a:pt x="980401" y="321919"/>
                </a:lnTo>
                <a:lnTo>
                  <a:pt x="1003935" y="270611"/>
                </a:lnTo>
                <a:lnTo>
                  <a:pt x="1052931" y="245046"/>
                </a:lnTo>
                <a:lnTo>
                  <a:pt x="1086040" y="242836"/>
                </a:lnTo>
                <a:lnTo>
                  <a:pt x="1263696" y="242836"/>
                </a:lnTo>
                <a:lnTo>
                  <a:pt x="1263834" y="224472"/>
                </a:lnTo>
                <a:close/>
              </a:path>
              <a:path w="1264285" h="1224914">
                <a:moveTo>
                  <a:pt x="1247567" y="1115555"/>
                </a:moveTo>
                <a:lnTo>
                  <a:pt x="1002855" y="1115555"/>
                </a:lnTo>
                <a:lnTo>
                  <a:pt x="991133" y="1224508"/>
                </a:lnTo>
                <a:lnTo>
                  <a:pt x="1244384" y="1224508"/>
                </a:lnTo>
                <a:lnTo>
                  <a:pt x="1247567" y="1115555"/>
                </a:lnTo>
                <a:close/>
              </a:path>
              <a:path w="1264285" h="1224914">
                <a:moveTo>
                  <a:pt x="145542" y="252158"/>
                </a:moveTo>
                <a:lnTo>
                  <a:pt x="126707" y="258318"/>
                </a:lnTo>
                <a:lnTo>
                  <a:pt x="143814" y="305333"/>
                </a:lnTo>
                <a:lnTo>
                  <a:pt x="143814" y="350710"/>
                </a:lnTo>
                <a:lnTo>
                  <a:pt x="119761" y="379107"/>
                </a:lnTo>
                <a:lnTo>
                  <a:pt x="79540" y="406615"/>
                </a:lnTo>
                <a:lnTo>
                  <a:pt x="0" y="406615"/>
                </a:lnTo>
                <a:lnTo>
                  <a:pt x="0" y="580009"/>
                </a:lnTo>
                <a:lnTo>
                  <a:pt x="453338" y="354431"/>
                </a:lnTo>
                <a:lnTo>
                  <a:pt x="187172" y="354431"/>
                </a:lnTo>
                <a:lnTo>
                  <a:pt x="149707" y="314794"/>
                </a:lnTo>
                <a:lnTo>
                  <a:pt x="145542" y="252158"/>
                </a:lnTo>
                <a:close/>
              </a:path>
              <a:path w="1264285" h="1224914">
                <a:moveTo>
                  <a:pt x="1263696" y="242836"/>
                </a:moveTo>
                <a:lnTo>
                  <a:pt x="1086040" y="242836"/>
                </a:lnTo>
                <a:lnTo>
                  <a:pt x="1151636" y="276682"/>
                </a:lnTo>
                <a:lnTo>
                  <a:pt x="1168857" y="323977"/>
                </a:lnTo>
                <a:lnTo>
                  <a:pt x="1168857" y="369341"/>
                </a:lnTo>
                <a:lnTo>
                  <a:pt x="1144790" y="397751"/>
                </a:lnTo>
                <a:lnTo>
                  <a:pt x="1104582" y="425259"/>
                </a:lnTo>
                <a:lnTo>
                  <a:pt x="1262320" y="425259"/>
                </a:lnTo>
                <a:lnTo>
                  <a:pt x="1263696" y="242836"/>
                </a:lnTo>
                <a:close/>
              </a:path>
              <a:path w="1264285" h="1224914">
                <a:moveTo>
                  <a:pt x="1046581" y="0"/>
                </a:moveTo>
                <a:lnTo>
                  <a:pt x="858723" y="18415"/>
                </a:lnTo>
                <a:lnTo>
                  <a:pt x="305079" y="199872"/>
                </a:lnTo>
                <a:lnTo>
                  <a:pt x="316699" y="205867"/>
                </a:lnTo>
                <a:lnTo>
                  <a:pt x="333908" y="253149"/>
                </a:lnTo>
                <a:lnTo>
                  <a:pt x="333908" y="298513"/>
                </a:lnTo>
                <a:lnTo>
                  <a:pt x="309867" y="326936"/>
                </a:lnTo>
                <a:lnTo>
                  <a:pt x="269646" y="354431"/>
                </a:lnTo>
                <a:lnTo>
                  <a:pt x="453338" y="354431"/>
                </a:lnTo>
                <a:lnTo>
                  <a:pt x="714514" y="224472"/>
                </a:lnTo>
                <a:lnTo>
                  <a:pt x="1263834" y="224472"/>
                </a:lnTo>
                <a:lnTo>
                  <a:pt x="1264158" y="181584"/>
                </a:lnTo>
                <a:lnTo>
                  <a:pt x="1162367" y="39814"/>
                </a:lnTo>
                <a:lnTo>
                  <a:pt x="1046581" y="0"/>
                </a:lnTo>
                <a:close/>
              </a:path>
            </a:pathLst>
          </a:custGeom>
          <a:solidFill>
            <a:srgbClr val="61BB46"/>
          </a:solidFill>
        </p:spPr>
        <p:txBody>
          <a:bodyPr wrap="square" lIns="0" tIns="0" rIns="0" bIns="0" rtlCol="0"/>
          <a:lstStyle/>
          <a:p>
            <a:endParaRPr sz="2142"/>
          </a:p>
        </p:txBody>
      </p:sp>
      <p:sp>
        <p:nvSpPr>
          <p:cNvPr id="22" name="object 22"/>
          <p:cNvSpPr/>
          <p:nvPr/>
        </p:nvSpPr>
        <p:spPr>
          <a:xfrm>
            <a:off x="4637537" y="4234796"/>
            <a:ext cx="273284" cy="297269"/>
          </a:xfrm>
          <a:custGeom>
            <a:avLst/>
            <a:gdLst/>
            <a:ahLst/>
            <a:cxnLst/>
            <a:rect l="l" t="t" r="r" b="b"/>
            <a:pathLst>
              <a:path w="238760" h="259714">
                <a:moveTo>
                  <a:pt x="105829" y="0"/>
                </a:moveTo>
                <a:lnTo>
                  <a:pt x="0" y="23152"/>
                </a:lnTo>
                <a:lnTo>
                  <a:pt x="7620" y="96050"/>
                </a:lnTo>
                <a:lnTo>
                  <a:pt x="46126" y="119976"/>
                </a:lnTo>
                <a:lnTo>
                  <a:pt x="51841" y="161645"/>
                </a:lnTo>
                <a:lnTo>
                  <a:pt x="34264" y="186893"/>
                </a:lnTo>
                <a:lnTo>
                  <a:pt x="17678" y="192392"/>
                </a:lnTo>
                <a:lnTo>
                  <a:pt x="24663" y="259181"/>
                </a:lnTo>
                <a:lnTo>
                  <a:pt x="238137" y="213690"/>
                </a:lnTo>
                <a:lnTo>
                  <a:pt x="214058" y="69138"/>
                </a:lnTo>
                <a:lnTo>
                  <a:pt x="113093" y="65405"/>
                </a:lnTo>
                <a:lnTo>
                  <a:pt x="105829" y="0"/>
                </a:lnTo>
                <a:close/>
              </a:path>
            </a:pathLst>
          </a:custGeom>
          <a:solidFill>
            <a:srgbClr val="61BB46"/>
          </a:solidFill>
        </p:spPr>
        <p:txBody>
          <a:bodyPr wrap="square" lIns="0" tIns="0" rIns="0" bIns="0" rtlCol="0"/>
          <a:lstStyle/>
          <a:p>
            <a:endParaRPr sz="2142"/>
          </a:p>
        </p:txBody>
      </p:sp>
      <p:sp>
        <p:nvSpPr>
          <p:cNvPr id="23" name="object 23"/>
          <p:cNvSpPr/>
          <p:nvPr/>
        </p:nvSpPr>
        <p:spPr>
          <a:xfrm>
            <a:off x="4620443" y="4215710"/>
            <a:ext cx="308171" cy="335063"/>
          </a:xfrm>
          <a:custGeom>
            <a:avLst/>
            <a:gdLst/>
            <a:ahLst/>
            <a:cxnLst/>
            <a:rect l="l" t="t" r="r" b="b"/>
            <a:pathLst>
              <a:path w="269239" h="292735">
                <a:moveTo>
                  <a:pt x="32613" y="209067"/>
                </a:moveTo>
                <a:lnTo>
                  <a:pt x="19265" y="213486"/>
                </a:lnTo>
                <a:lnTo>
                  <a:pt x="27520" y="292480"/>
                </a:lnTo>
                <a:lnTo>
                  <a:pt x="105518" y="275856"/>
                </a:lnTo>
                <a:lnTo>
                  <a:pt x="39598" y="275856"/>
                </a:lnTo>
                <a:lnTo>
                  <a:pt x="32613" y="209067"/>
                </a:lnTo>
                <a:close/>
              </a:path>
              <a:path w="269239" h="292735">
                <a:moveTo>
                  <a:pt x="134580" y="16675"/>
                </a:moveTo>
                <a:lnTo>
                  <a:pt x="120764" y="16675"/>
                </a:lnTo>
                <a:lnTo>
                  <a:pt x="128028" y="82080"/>
                </a:lnTo>
                <a:lnTo>
                  <a:pt x="228993" y="85813"/>
                </a:lnTo>
                <a:lnTo>
                  <a:pt x="253072" y="230365"/>
                </a:lnTo>
                <a:lnTo>
                  <a:pt x="39598" y="275856"/>
                </a:lnTo>
                <a:lnTo>
                  <a:pt x="105518" y="275856"/>
                </a:lnTo>
                <a:lnTo>
                  <a:pt x="268782" y="241058"/>
                </a:lnTo>
                <a:lnTo>
                  <a:pt x="240690" y="72504"/>
                </a:lnTo>
                <a:lnTo>
                  <a:pt x="140373" y="68795"/>
                </a:lnTo>
                <a:lnTo>
                  <a:pt x="134580" y="16675"/>
                </a:lnTo>
                <a:close/>
              </a:path>
              <a:path w="269239" h="292735">
                <a:moveTo>
                  <a:pt x="22208" y="109410"/>
                </a:moveTo>
                <a:lnTo>
                  <a:pt x="17221" y="109410"/>
                </a:lnTo>
                <a:lnTo>
                  <a:pt x="22555" y="112725"/>
                </a:lnTo>
                <a:lnTo>
                  <a:pt x="22208" y="109410"/>
                </a:lnTo>
                <a:close/>
              </a:path>
              <a:path w="269239" h="292735">
                <a:moveTo>
                  <a:pt x="39607" y="34429"/>
                </a:moveTo>
                <a:lnTo>
                  <a:pt x="7467" y="34429"/>
                </a:lnTo>
                <a:lnTo>
                  <a:pt x="635" y="35140"/>
                </a:lnTo>
                <a:lnTo>
                  <a:pt x="8432" y="109791"/>
                </a:lnTo>
                <a:lnTo>
                  <a:pt x="17221" y="109410"/>
                </a:lnTo>
                <a:lnTo>
                  <a:pt x="22208" y="109410"/>
                </a:lnTo>
                <a:lnTo>
                  <a:pt x="14935" y="39827"/>
                </a:lnTo>
                <a:lnTo>
                  <a:pt x="39607" y="34429"/>
                </a:lnTo>
                <a:close/>
              </a:path>
              <a:path w="269239" h="292735">
                <a:moveTo>
                  <a:pt x="132727" y="0"/>
                </a:moveTo>
                <a:lnTo>
                  <a:pt x="0" y="29032"/>
                </a:lnTo>
                <a:lnTo>
                  <a:pt x="635" y="35140"/>
                </a:lnTo>
                <a:lnTo>
                  <a:pt x="7467" y="34429"/>
                </a:lnTo>
                <a:lnTo>
                  <a:pt x="39607" y="34429"/>
                </a:lnTo>
                <a:lnTo>
                  <a:pt x="120764" y="16675"/>
                </a:lnTo>
                <a:lnTo>
                  <a:pt x="134580" y="16675"/>
                </a:lnTo>
                <a:lnTo>
                  <a:pt x="132727" y="0"/>
                </a:lnTo>
                <a:close/>
              </a:path>
            </a:pathLst>
          </a:custGeom>
          <a:solidFill>
            <a:srgbClr val="7CC35C"/>
          </a:solidFill>
        </p:spPr>
        <p:txBody>
          <a:bodyPr wrap="square" lIns="0" tIns="0" rIns="0" bIns="0" rtlCol="0"/>
          <a:lstStyle/>
          <a:p>
            <a:endParaRPr sz="2142"/>
          </a:p>
        </p:txBody>
      </p:sp>
      <p:sp>
        <p:nvSpPr>
          <p:cNvPr id="24" name="object 24"/>
          <p:cNvSpPr/>
          <p:nvPr/>
        </p:nvSpPr>
        <p:spPr>
          <a:xfrm>
            <a:off x="2717501" y="7035197"/>
            <a:ext cx="324888" cy="356141"/>
          </a:xfrm>
          <a:custGeom>
            <a:avLst/>
            <a:gdLst/>
            <a:ahLst/>
            <a:cxnLst/>
            <a:rect l="l" t="t" r="r" b="b"/>
            <a:pathLst>
              <a:path w="283844" h="311150">
                <a:moveTo>
                  <a:pt x="226060" y="0"/>
                </a:moveTo>
                <a:lnTo>
                  <a:pt x="127660" y="8216"/>
                </a:lnTo>
                <a:lnTo>
                  <a:pt x="29476" y="22237"/>
                </a:lnTo>
                <a:lnTo>
                  <a:pt x="21513" y="97358"/>
                </a:lnTo>
                <a:lnTo>
                  <a:pt x="0" y="226377"/>
                </a:lnTo>
                <a:lnTo>
                  <a:pt x="171958" y="310730"/>
                </a:lnTo>
                <a:lnTo>
                  <a:pt x="248373" y="281622"/>
                </a:lnTo>
                <a:lnTo>
                  <a:pt x="283273" y="278980"/>
                </a:lnTo>
                <a:lnTo>
                  <a:pt x="161683" y="143078"/>
                </a:lnTo>
                <a:lnTo>
                  <a:pt x="226060" y="0"/>
                </a:lnTo>
                <a:close/>
              </a:path>
            </a:pathLst>
          </a:custGeom>
          <a:solidFill>
            <a:srgbClr val="61BB46"/>
          </a:solidFill>
        </p:spPr>
        <p:txBody>
          <a:bodyPr wrap="square" lIns="0" tIns="0" rIns="0" bIns="0" rtlCol="0"/>
          <a:lstStyle/>
          <a:p>
            <a:endParaRPr sz="2142"/>
          </a:p>
        </p:txBody>
      </p:sp>
      <p:sp>
        <p:nvSpPr>
          <p:cNvPr id="25" name="object 25"/>
          <p:cNvSpPr/>
          <p:nvPr/>
        </p:nvSpPr>
        <p:spPr>
          <a:xfrm>
            <a:off x="2714797" y="7018798"/>
            <a:ext cx="340151" cy="389575"/>
          </a:xfrm>
          <a:custGeom>
            <a:avLst/>
            <a:gdLst/>
            <a:ahLst/>
            <a:cxnLst/>
            <a:rect l="l" t="t" r="r" b="b"/>
            <a:pathLst>
              <a:path w="297180" h="340360">
                <a:moveTo>
                  <a:pt x="234861" y="0"/>
                </a:moveTo>
                <a:lnTo>
                  <a:pt x="128460" y="8890"/>
                </a:lnTo>
                <a:lnTo>
                  <a:pt x="33324" y="22479"/>
                </a:lnTo>
                <a:lnTo>
                  <a:pt x="31826" y="36563"/>
                </a:lnTo>
                <a:lnTo>
                  <a:pt x="130009" y="22542"/>
                </a:lnTo>
                <a:lnTo>
                  <a:pt x="228409" y="14325"/>
                </a:lnTo>
                <a:lnTo>
                  <a:pt x="234861" y="0"/>
                </a:lnTo>
                <a:close/>
              </a:path>
              <a:path w="297180" h="340360">
                <a:moveTo>
                  <a:pt x="2362" y="240703"/>
                </a:moveTo>
                <a:lnTo>
                  <a:pt x="0" y="254850"/>
                </a:lnTo>
                <a:lnTo>
                  <a:pt x="173621" y="340017"/>
                </a:lnTo>
                <a:lnTo>
                  <a:pt x="212890" y="325056"/>
                </a:lnTo>
                <a:lnTo>
                  <a:pt x="174307" y="325056"/>
                </a:lnTo>
                <a:lnTo>
                  <a:pt x="2362" y="240703"/>
                </a:lnTo>
                <a:close/>
              </a:path>
              <a:path w="297180" h="340360">
                <a:moveTo>
                  <a:pt x="285622" y="293306"/>
                </a:moveTo>
                <a:lnTo>
                  <a:pt x="250723" y="295948"/>
                </a:lnTo>
                <a:lnTo>
                  <a:pt x="174307" y="325056"/>
                </a:lnTo>
                <a:lnTo>
                  <a:pt x="212890" y="325056"/>
                </a:lnTo>
                <a:lnTo>
                  <a:pt x="253758" y="309486"/>
                </a:lnTo>
                <a:lnTo>
                  <a:pt x="297167" y="306197"/>
                </a:lnTo>
                <a:lnTo>
                  <a:pt x="285622" y="293306"/>
                </a:lnTo>
                <a:close/>
              </a:path>
            </a:pathLst>
          </a:custGeom>
          <a:solidFill>
            <a:srgbClr val="7CC35C"/>
          </a:solidFill>
        </p:spPr>
        <p:txBody>
          <a:bodyPr wrap="square" lIns="0" tIns="0" rIns="0" bIns="0" rtlCol="0"/>
          <a:lstStyle/>
          <a:p>
            <a:endParaRPr sz="2142"/>
          </a:p>
        </p:txBody>
      </p:sp>
      <p:sp>
        <p:nvSpPr>
          <p:cNvPr id="26" name="object 26"/>
          <p:cNvSpPr/>
          <p:nvPr/>
        </p:nvSpPr>
        <p:spPr>
          <a:xfrm>
            <a:off x="2966306" y="7426230"/>
            <a:ext cx="85038" cy="60326"/>
          </a:xfrm>
          <a:custGeom>
            <a:avLst/>
            <a:gdLst/>
            <a:ahLst/>
            <a:cxnLst/>
            <a:rect l="l" t="t" r="r" b="b"/>
            <a:pathLst>
              <a:path w="74294" h="52704">
                <a:moveTo>
                  <a:pt x="74066" y="0"/>
                </a:moveTo>
                <a:lnTo>
                  <a:pt x="22161" y="1917"/>
                </a:lnTo>
                <a:lnTo>
                  <a:pt x="0" y="52577"/>
                </a:lnTo>
                <a:lnTo>
                  <a:pt x="40411" y="52577"/>
                </a:lnTo>
                <a:lnTo>
                  <a:pt x="74066" y="0"/>
                </a:lnTo>
                <a:close/>
              </a:path>
            </a:pathLst>
          </a:custGeom>
          <a:solidFill>
            <a:srgbClr val="61BB46"/>
          </a:solidFill>
        </p:spPr>
        <p:txBody>
          <a:bodyPr wrap="square" lIns="0" tIns="0" rIns="0" bIns="0" rtlCol="0"/>
          <a:lstStyle/>
          <a:p>
            <a:endParaRPr sz="2142"/>
          </a:p>
        </p:txBody>
      </p:sp>
      <p:sp>
        <p:nvSpPr>
          <p:cNvPr id="27" name="object 27"/>
          <p:cNvSpPr/>
          <p:nvPr/>
        </p:nvSpPr>
        <p:spPr>
          <a:xfrm>
            <a:off x="2681684" y="7410114"/>
            <a:ext cx="380126" cy="76316"/>
          </a:xfrm>
          <a:custGeom>
            <a:avLst/>
            <a:gdLst/>
            <a:ahLst/>
            <a:cxnLst/>
            <a:rect l="l" t="t" r="r" b="b"/>
            <a:pathLst>
              <a:path w="332105" h="66675">
                <a:moveTo>
                  <a:pt x="331723" y="0"/>
                </a:moveTo>
                <a:lnTo>
                  <a:pt x="261696" y="2590"/>
                </a:lnTo>
                <a:lnTo>
                  <a:pt x="233667" y="66649"/>
                </a:lnTo>
                <a:lnTo>
                  <a:pt x="248653" y="66649"/>
                </a:lnTo>
                <a:lnTo>
                  <a:pt x="270814" y="16001"/>
                </a:lnTo>
                <a:lnTo>
                  <a:pt x="322719" y="14071"/>
                </a:lnTo>
                <a:lnTo>
                  <a:pt x="331723" y="0"/>
                </a:lnTo>
                <a:close/>
              </a:path>
              <a:path w="332105" h="66675">
                <a:moveTo>
                  <a:pt x="711" y="64173"/>
                </a:moveTo>
                <a:lnTo>
                  <a:pt x="0" y="66649"/>
                </a:lnTo>
                <a:lnTo>
                  <a:pt x="6184" y="66649"/>
                </a:lnTo>
                <a:lnTo>
                  <a:pt x="1841" y="64287"/>
                </a:lnTo>
                <a:lnTo>
                  <a:pt x="711" y="64173"/>
                </a:lnTo>
                <a:close/>
              </a:path>
            </a:pathLst>
          </a:custGeom>
          <a:solidFill>
            <a:srgbClr val="7CC35C"/>
          </a:solidFill>
        </p:spPr>
        <p:txBody>
          <a:bodyPr wrap="square" lIns="0" tIns="0" rIns="0" bIns="0" rtlCol="0"/>
          <a:lstStyle/>
          <a:p>
            <a:endParaRPr sz="2142"/>
          </a:p>
        </p:txBody>
      </p:sp>
      <p:sp>
        <p:nvSpPr>
          <p:cNvPr id="28" name="object 28"/>
          <p:cNvSpPr/>
          <p:nvPr/>
        </p:nvSpPr>
        <p:spPr>
          <a:xfrm>
            <a:off x="3485894" y="2728668"/>
            <a:ext cx="772608" cy="4757754"/>
          </a:xfrm>
          <a:custGeom>
            <a:avLst/>
            <a:gdLst/>
            <a:ahLst/>
            <a:cxnLst/>
            <a:rect l="l" t="t" r="r" b="b"/>
            <a:pathLst>
              <a:path w="675004" h="4156710">
                <a:moveTo>
                  <a:pt x="533361" y="3103156"/>
                </a:moveTo>
                <a:lnTo>
                  <a:pt x="428294" y="3103156"/>
                </a:lnTo>
                <a:lnTo>
                  <a:pt x="498462" y="3115906"/>
                </a:lnTo>
                <a:lnTo>
                  <a:pt x="532650" y="3135439"/>
                </a:lnTo>
                <a:lnTo>
                  <a:pt x="533361" y="3118891"/>
                </a:lnTo>
                <a:lnTo>
                  <a:pt x="533361" y="3103156"/>
                </a:lnTo>
                <a:close/>
              </a:path>
              <a:path w="675004" h="4156710">
                <a:moveTo>
                  <a:pt x="533361" y="2854680"/>
                </a:moveTo>
                <a:lnTo>
                  <a:pt x="457834" y="2854680"/>
                </a:lnTo>
                <a:lnTo>
                  <a:pt x="453872" y="3000933"/>
                </a:lnTo>
                <a:lnTo>
                  <a:pt x="420141" y="3104959"/>
                </a:lnTo>
                <a:lnTo>
                  <a:pt x="428294" y="3103156"/>
                </a:lnTo>
                <a:lnTo>
                  <a:pt x="533361" y="3103156"/>
                </a:lnTo>
                <a:lnTo>
                  <a:pt x="533361" y="2854680"/>
                </a:lnTo>
                <a:close/>
              </a:path>
              <a:path w="675004" h="4156710">
                <a:moveTo>
                  <a:pt x="387077" y="729881"/>
                </a:moveTo>
                <a:lnTo>
                  <a:pt x="318719" y="729881"/>
                </a:lnTo>
                <a:lnTo>
                  <a:pt x="412699" y="788631"/>
                </a:lnTo>
                <a:lnTo>
                  <a:pt x="416661" y="817613"/>
                </a:lnTo>
                <a:lnTo>
                  <a:pt x="459054" y="832180"/>
                </a:lnTo>
                <a:lnTo>
                  <a:pt x="521004" y="932840"/>
                </a:lnTo>
                <a:lnTo>
                  <a:pt x="521004" y="1092060"/>
                </a:lnTo>
                <a:lnTo>
                  <a:pt x="472198" y="1321066"/>
                </a:lnTo>
                <a:lnTo>
                  <a:pt x="435305" y="1391170"/>
                </a:lnTo>
                <a:lnTo>
                  <a:pt x="436422" y="1448219"/>
                </a:lnTo>
                <a:lnTo>
                  <a:pt x="460527" y="1463294"/>
                </a:lnTo>
                <a:lnTo>
                  <a:pt x="472503" y="1551127"/>
                </a:lnTo>
                <a:lnTo>
                  <a:pt x="445858" y="1589608"/>
                </a:lnTo>
                <a:lnTo>
                  <a:pt x="505904" y="1692998"/>
                </a:lnTo>
                <a:lnTo>
                  <a:pt x="517474" y="1804835"/>
                </a:lnTo>
                <a:lnTo>
                  <a:pt x="485165" y="1858683"/>
                </a:lnTo>
                <a:lnTo>
                  <a:pt x="468909" y="2169007"/>
                </a:lnTo>
                <a:lnTo>
                  <a:pt x="480237" y="2180983"/>
                </a:lnTo>
                <a:lnTo>
                  <a:pt x="461378" y="2395969"/>
                </a:lnTo>
                <a:lnTo>
                  <a:pt x="476465" y="2599575"/>
                </a:lnTo>
                <a:lnTo>
                  <a:pt x="453758" y="2625305"/>
                </a:lnTo>
                <a:lnTo>
                  <a:pt x="461390" y="2836545"/>
                </a:lnTo>
                <a:lnTo>
                  <a:pt x="456488" y="2854731"/>
                </a:lnTo>
                <a:lnTo>
                  <a:pt x="457834" y="2854680"/>
                </a:lnTo>
                <a:lnTo>
                  <a:pt x="533361" y="2854680"/>
                </a:lnTo>
                <a:lnTo>
                  <a:pt x="533361" y="2831960"/>
                </a:lnTo>
                <a:lnTo>
                  <a:pt x="544601" y="2205977"/>
                </a:lnTo>
                <a:lnTo>
                  <a:pt x="572731" y="2185885"/>
                </a:lnTo>
                <a:lnTo>
                  <a:pt x="630783" y="2113318"/>
                </a:lnTo>
                <a:lnTo>
                  <a:pt x="674687" y="1919389"/>
                </a:lnTo>
                <a:lnTo>
                  <a:pt x="604939" y="1746872"/>
                </a:lnTo>
                <a:lnTo>
                  <a:pt x="511047" y="1607896"/>
                </a:lnTo>
                <a:lnTo>
                  <a:pt x="507212" y="1465935"/>
                </a:lnTo>
                <a:lnTo>
                  <a:pt x="537197" y="1417218"/>
                </a:lnTo>
                <a:lnTo>
                  <a:pt x="566788" y="914095"/>
                </a:lnTo>
                <a:lnTo>
                  <a:pt x="501599" y="801789"/>
                </a:lnTo>
                <a:lnTo>
                  <a:pt x="387077" y="729881"/>
                </a:lnTo>
                <a:close/>
              </a:path>
              <a:path w="675004" h="4156710">
                <a:moveTo>
                  <a:pt x="150596" y="625348"/>
                </a:moveTo>
                <a:lnTo>
                  <a:pt x="149313" y="656234"/>
                </a:lnTo>
                <a:lnTo>
                  <a:pt x="294195" y="675373"/>
                </a:lnTo>
                <a:lnTo>
                  <a:pt x="289128" y="731177"/>
                </a:lnTo>
                <a:lnTo>
                  <a:pt x="318719" y="729881"/>
                </a:lnTo>
                <a:lnTo>
                  <a:pt x="387077" y="729881"/>
                </a:lnTo>
                <a:lnTo>
                  <a:pt x="339788" y="700189"/>
                </a:lnTo>
                <a:lnTo>
                  <a:pt x="335364" y="636790"/>
                </a:lnTo>
                <a:lnTo>
                  <a:pt x="240220" y="636790"/>
                </a:lnTo>
                <a:lnTo>
                  <a:pt x="150596" y="625348"/>
                </a:lnTo>
                <a:close/>
              </a:path>
              <a:path w="675004" h="4156710">
                <a:moveTo>
                  <a:pt x="150418" y="511073"/>
                </a:moveTo>
                <a:lnTo>
                  <a:pt x="150647" y="522630"/>
                </a:lnTo>
                <a:lnTo>
                  <a:pt x="257467" y="537591"/>
                </a:lnTo>
                <a:lnTo>
                  <a:pt x="240220" y="636790"/>
                </a:lnTo>
                <a:lnTo>
                  <a:pt x="335364" y="636790"/>
                </a:lnTo>
                <a:lnTo>
                  <a:pt x="328333" y="536041"/>
                </a:lnTo>
                <a:lnTo>
                  <a:pt x="328811" y="525043"/>
                </a:lnTo>
                <a:lnTo>
                  <a:pt x="259486" y="525043"/>
                </a:lnTo>
                <a:lnTo>
                  <a:pt x="150418" y="511073"/>
                </a:lnTo>
                <a:close/>
              </a:path>
              <a:path w="675004" h="4156710">
                <a:moveTo>
                  <a:pt x="263740" y="0"/>
                </a:moveTo>
                <a:lnTo>
                  <a:pt x="213982" y="34036"/>
                </a:lnTo>
                <a:lnTo>
                  <a:pt x="204114" y="34036"/>
                </a:lnTo>
                <a:lnTo>
                  <a:pt x="234124" y="109067"/>
                </a:lnTo>
                <a:lnTo>
                  <a:pt x="191147" y="226288"/>
                </a:lnTo>
                <a:lnTo>
                  <a:pt x="145237" y="243840"/>
                </a:lnTo>
                <a:lnTo>
                  <a:pt x="146367" y="301663"/>
                </a:lnTo>
                <a:lnTo>
                  <a:pt x="275462" y="325310"/>
                </a:lnTo>
                <a:lnTo>
                  <a:pt x="259486" y="525043"/>
                </a:lnTo>
                <a:lnTo>
                  <a:pt x="328811" y="525043"/>
                </a:lnTo>
                <a:lnTo>
                  <a:pt x="338388" y="304927"/>
                </a:lnTo>
                <a:lnTo>
                  <a:pt x="297357" y="304927"/>
                </a:lnTo>
                <a:lnTo>
                  <a:pt x="200494" y="296113"/>
                </a:lnTo>
                <a:lnTo>
                  <a:pt x="217754" y="192582"/>
                </a:lnTo>
                <a:lnTo>
                  <a:pt x="342529" y="192582"/>
                </a:lnTo>
                <a:lnTo>
                  <a:pt x="263740" y="0"/>
                </a:lnTo>
                <a:close/>
              </a:path>
              <a:path w="675004" h="4156710">
                <a:moveTo>
                  <a:pt x="342529" y="192582"/>
                </a:moveTo>
                <a:lnTo>
                  <a:pt x="217754" y="192582"/>
                </a:lnTo>
                <a:lnTo>
                  <a:pt x="297357" y="205854"/>
                </a:lnTo>
                <a:lnTo>
                  <a:pt x="297357" y="304927"/>
                </a:lnTo>
                <a:lnTo>
                  <a:pt x="338388" y="304927"/>
                </a:lnTo>
                <a:lnTo>
                  <a:pt x="343204" y="194233"/>
                </a:lnTo>
                <a:lnTo>
                  <a:pt x="342529" y="192582"/>
                </a:lnTo>
                <a:close/>
              </a:path>
              <a:path w="675004" h="4156710">
                <a:moveTo>
                  <a:pt x="39789" y="4096969"/>
                </a:moveTo>
                <a:lnTo>
                  <a:pt x="9385" y="4136466"/>
                </a:lnTo>
                <a:lnTo>
                  <a:pt x="0" y="4156697"/>
                </a:lnTo>
                <a:lnTo>
                  <a:pt x="128117" y="4156697"/>
                </a:lnTo>
                <a:lnTo>
                  <a:pt x="163410" y="4115943"/>
                </a:lnTo>
                <a:lnTo>
                  <a:pt x="203627" y="4100068"/>
                </a:lnTo>
                <a:lnTo>
                  <a:pt x="44081" y="4100068"/>
                </a:lnTo>
                <a:lnTo>
                  <a:pt x="39789" y="4096969"/>
                </a:lnTo>
                <a:close/>
              </a:path>
              <a:path w="675004" h="4156710">
                <a:moveTo>
                  <a:pt x="516496" y="3515067"/>
                </a:moveTo>
                <a:lnTo>
                  <a:pt x="417017" y="3530142"/>
                </a:lnTo>
                <a:lnTo>
                  <a:pt x="431545" y="3625430"/>
                </a:lnTo>
                <a:lnTo>
                  <a:pt x="431545" y="3837813"/>
                </a:lnTo>
                <a:lnTo>
                  <a:pt x="339356" y="3918483"/>
                </a:lnTo>
                <a:lnTo>
                  <a:pt x="163614" y="4030662"/>
                </a:lnTo>
                <a:lnTo>
                  <a:pt x="44081" y="4100068"/>
                </a:lnTo>
                <a:lnTo>
                  <a:pt x="203627" y="4100068"/>
                </a:lnTo>
                <a:lnTo>
                  <a:pt x="448563" y="4003382"/>
                </a:lnTo>
                <a:lnTo>
                  <a:pt x="496303" y="3989730"/>
                </a:lnTo>
                <a:lnTo>
                  <a:pt x="516496" y="3515067"/>
                </a:lnTo>
                <a:close/>
              </a:path>
            </a:pathLst>
          </a:custGeom>
          <a:solidFill>
            <a:srgbClr val="61BB46"/>
          </a:solidFill>
        </p:spPr>
        <p:txBody>
          <a:bodyPr wrap="square" lIns="0" tIns="0" rIns="0" bIns="0" rtlCol="0"/>
          <a:lstStyle/>
          <a:p>
            <a:endParaRPr sz="2142"/>
          </a:p>
        </p:txBody>
      </p:sp>
      <p:sp>
        <p:nvSpPr>
          <p:cNvPr id="29" name="object 29"/>
          <p:cNvSpPr/>
          <p:nvPr/>
        </p:nvSpPr>
        <p:spPr>
          <a:xfrm>
            <a:off x="3468567" y="2719583"/>
            <a:ext cx="806042" cy="4767203"/>
          </a:xfrm>
          <a:custGeom>
            <a:avLst/>
            <a:gdLst/>
            <a:ahLst/>
            <a:cxnLst/>
            <a:rect l="l" t="t" r="r" b="b"/>
            <a:pathLst>
              <a:path w="704214" h="4164965">
                <a:moveTo>
                  <a:pt x="290474" y="0"/>
                </a:moveTo>
                <a:lnTo>
                  <a:pt x="278879" y="7937"/>
                </a:lnTo>
                <a:lnTo>
                  <a:pt x="358355" y="202184"/>
                </a:lnTo>
                <a:lnTo>
                  <a:pt x="343484" y="543979"/>
                </a:lnTo>
                <a:lnTo>
                  <a:pt x="354939" y="708126"/>
                </a:lnTo>
                <a:lnTo>
                  <a:pt x="516737" y="809726"/>
                </a:lnTo>
                <a:lnTo>
                  <a:pt x="581939" y="922032"/>
                </a:lnTo>
                <a:lnTo>
                  <a:pt x="552348" y="1425155"/>
                </a:lnTo>
                <a:lnTo>
                  <a:pt x="522363" y="1473885"/>
                </a:lnTo>
                <a:lnTo>
                  <a:pt x="526186" y="1615846"/>
                </a:lnTo>
                <a:lnTo>
                  <a:pt x="620090" y="1754809"/>
                </a:lnTo>
                <a:lnTo>
                  <a:pt x="689838" y="1927326"/>
                </a:lnTo>
                <a:lnTo>
                  <a:pt x="645934" y="2121255"/>
                </a:lnTo>
                <a:lnTo>
                  <a:pt x="587883" y="2193823"/>
                </a:lnTo>
                <a:lnTo>
                  <a:pt x="559752" y="2213914"/>
                </a:lnTo>
                <a:lnTo>
                  <a:pt x="548500" y="2839897"/>
                </a:lnTo>
                <a:lnTo>
                  <a:pt x="548487" y="3127121"/>
                </a:lnTo>
                <a:lnTo>
                  <a:pt x="547789" y="3143377"/>
                </a:lnTo>
                <a:lnTo>
                  <a:pt x="561225" y="3151047"/>
                </a:lnTo>
                <a:lnTo>
                  <a:pt x="562241" y="3127121"/>
                </a:lnTo>
                <a:lnTo>
                  <a:pt x="562243" y="2839897"/>
                </a:lnTo>
                <a:lnTo>
                  <a:pt x="573354" y="2221077"/>
                </a:lnTo>
                <a:lnTo>
                  <a:pt x="597408" y="2203894"/>
                </a:lnTo>
                <a:lnTo>
                  <a:pt x="658634" y="2127364"/>
                </a:lnTo>
                <a:lnTo>
                  <a:pt x="704176" y="1926183"/>
                </a:lnTo>
                <a:lnTo>
                  <a:pt x="632282" y="1748332"/>
                </a:lnTo>
                <a:lnTo>
                  <a:pt x="539813" y="1611477"/>
                </a:lnTo>
                <a:lnTo>
                  <a:pt x="536206" y="1477606"/>
                </a:lnTo>
                <a:lnTo>
                  <a:pt x="565848" y="1429423"/>
                </a:lnTo>
                <a:lnTo>
                  <a:pt x="595884" y="918705"/>
                </a:lnTo>
                <a:lnTo>
                  <a:pt x="526910" y="799896"/>
                </a:lnTo>
                <a:lnTo>
                  <a:pt x="368160" y="700201"/>
                </a:lnTo>
                <a:lnTo>
                  <a:pt x="357238" y="543801"/>
                </a:lnTo>
                <a:lnTo>
                  <a:pt x="372198" y="199771"/>
                </a:lnTo>
                <a:lnTo>
                  <a:pt x="290474" y="0"/>
                </a:lnTo>
                <a:close/>
              </a:path>
              <a:path w="704214" h="4164965">
                <a:moveTo>
                  <a:pt x="468896" y="2633243"/>
                </a:moveTo>
                <a:lnTo>
                  <a:pt x="455701" y="2648216"/>
                </a:lnTo>
                <a:lnTo>
                  <a:pt x="462737" y="2842907"/>
                </a:lnTo>
                <a:lnTo>
                  <a:pt x="457238" y="2863278"/>
                </a:lnTo>
                <a:lnTo>
                  <a:pt x="471639" y="2862668"/>
                </a:lnTo>
                <a:lnTo>
                  <a:pt x="476542" y="2844482"/>
                </a:lnTo>
                <a:lnTo>
                  <a:pt x="468896" y="2633243"/>
                </a:lnTo>
                <a:close/>
              </a:path>
              <a:path w="704214" h="4164965">
                <a:moveTo>
                  <a:pt x="500316" y="1866633"/>
                </a:moveTo>
                <a:lnTo>
                  <a:pt x="485241" y="1891741"/>
                </a:lnTo>
                <a:lnTo>
                  <a:pt x="471017" y="2163203"/>
                </a:lnTo>
                <a:lnTo>
                  <a:pt x="484047" y="2176957"/>
                </a:lnTo>
                <a:lnTo>
                  <a:pt x="500316" y="1866633"/>
                </a:lnTo>
                <a:close/>
              </a:path>
              <a:path w="704214" h="4164965">
                <a:moveTo>
                  <a:pt x="160375" y="251790"/>
                </a:moveTo>
                <a:lnTo>
                  <a:pt x="146735" y="256997"/>
                </a:lnTo>
                <a:lnTo>
                  <a:pt x="147713" y="307073"/>
                </a:lnTo>
                <a:lnTo>
                  <a:pt x="161505" y="309600"/>
                </a:lnTo>
                <a:lnTo>
                  <a:pt x="160375" y="251790"/>
                </a:lnTo>
                <a:close/>
              </a:path>
              <a:path w="704214" h="4164965">
                <a:moveTo>
                  <a:pt x="151790" y="517258"/>
                </a:moveTo>
                <a:lnTo>
                  <a:pt x="152019" y="528650"/>
                </a:lnTo>
                <a:lnTo>
                  <a:pt x="165785" y="530580"/>
                </a:lnTo>
                <a:lnTo>
                  <a:pt x="165557" y="519023"/>
                </a:lnTo>
                <a:lnTo>
                  <a:pt x="151790" y="517258"/>
                </a:lnTo>
                <a:close/>
              </a:path>
              <a:path w="704214" h="4164965">
                <a:moveTo>
                  <a:pt x="152069" y="631532"/>
                </a:moveTo>
                <a:lnTo>
                  <a:pt x="150787" y="662368"/>
                </a:lnTo>
                <a:lnTo>
                  <a:pt x="164452" y="664184"/>
                </a:lnTo>
                <a:lnTo>
                  <a:pt x="165747" y="633285"/>
                </a:lnTo>
                <a:lnTo>
                  <a:pt x="152069" y="631532"/>
                </a:lnTo>
                <a:close/>
              </a:path>
              <a:path w="704214" h="4164965">
                <a:moveTo>
                  <a:pt x="545477" y="3520909"/>
                </a:moveTo>
                <a:lnTo>
                  <a:pt x="531647" y="3523005"/>
                </a:lnTo>
                <a:lnTo>
                  <a:pt x="511441" y="3997667"/>
                </a:lnTo>
                <a:lnTo>
                  <a:pt x="463702" y="4011320"/>
                </a:lnTo>
                <a:lnTo>
                  <a:pt x="178549" y="4123880"/>
                </a:lnTo>
                <a:lnTo>
                  <a:pt x="143268" y="4164634"/>
                </a:lnTo>
                <a:lnTo>
                  <a:pt x="161442" y="4164634"/>
                </a:lnTo>
                <a:lnTo>
                  <a:pt x="186715" y="4135412"/>
                </a:lnTo>
                <a:lnTo>
                  <a:pt x="468122" y="4024337"/>
                </a:lnTo>
                <a:lnTo>
                  <a:pt x="524751" y="4008158"/>
                </a:lnTo>
                <a:lnTo>
                  <a:pt x="545477" y="3520909"/>
                </a:lnTo>
                <a:close/>
              </a:path>
              <a:path w="704214" h="4164965">
                <a:moveTo>
                  <a:pt x="43789" y="4096854"/>
                </a:moveTo>
                <a:lnTo>
                  <a:pt x="12725" y="4137240"/>
                </a:lnTo>
                <a:lnTo>
                  <a:pt x="0" y="4164634"/>
                </a:lnTo>
                <a:lnTo>
                  <a:pt x="15138" y="4164634"/>
                </a:lnTo>
                <a:lnTo>
                  <a:pt x="24523" y="4144403"/>
                </a:lnTo>
                <a:lnTo>
                  <a:pt x="54927" y="4104906"/>
                </a:lnTo>
                <a:lnTo>
                  <a:pt x="43789" y="4096854"/>
                </a:lnTo>
                <a:close/>
              </a:path>
            </a:pathLst>
          </a:custGeom>
          <a:solidFill>
            <a:srgbClr val="7CC35C"/>
          </a:solidFill>
        </p:spPr>
        <p:txBody>
          <a:bodyPr wrap="square" lIns="0" tIns="0" rIns="0" bIns="0" rtlCol="0"/>
          <a:lstStyle/>
          <a:p>
            <a:endParaRPr sz="2142"/>
          </a:p>
        </p:txBody>
      </p:sp>
      <p:sp>
        <p:nvSpPr>
          <p:cNvPr id="30" name="object 30"/>
          <p:cNvSpPr/>
          <p:nvPr/>
        </p:nvSpPr>
        <p:spPr>
          <a:xfrm>
            <a:off x="3548125" y="3311795"/>
            <a:ext cx="232480" cy="145727"/>
          </a:xfrm>
          <a:prstGeom prst="rect">
            <a:avLst/>
          </a:prstGeom>
          <a:blipFill>
            <a:blip r:embed="rId4" cstate="print"/>
            <a:stretch>
              <a:fillRect/>
            </a:stretch>
          </a:blipFill>
        </p:spPr>
        <p:txBody>
          <a:bodyPr wrap="square" lIns="0" tIns="0" rIns="0" bIns="0" rtlCol="0"/>
          <a:lstStyle/>
          <a:p>
            <a:endParaRPr sz="2142"/>
          </a:p>
        </p:txBody>
      </p:sp>
      <p:sp>
        <p:nvSpPr>
          <p:cNvPr id="31" name="object 31"/>
          <p:cNvSpPr/>
          <p:nvPr/>
        </p:nvSpPr>
        <p:spPr>
          <a:xfrm>
            <a:off x="2810853" y="6617037"/>
            <a:ext cx="393936" cy="219499"/>
          </a:xfrm>
          <a:custGeom>
            <a:avLst/>
            <a:gdLst/>
            <a:ahLst/>
            <a:cxnLst/>
            <a:rect l="l" t="t" r="r" b="b"/>
            <a:pathLst>
              <a:path w="344169" h="191770">
                <a:moveTo>
                  <a:pt x="150266" y="0"/>
                </a:moveTo>
                <a:lnTo>
                  <a:pt x="77952" y="11658"/>
                </a:lnTo>
                <a:lnTo>
                  <a:pt x="0" y="71894"/>
                </a:lnTo>
                <a:lnTo>
                  <a:pt x="0" y="140398"/>
                </a:lnTo>
                <a:lnTo>
                  <a:pt x="102692" y="147472"/>
                </a:lnTo>
                <a:lnTo>
                  <a:pt x="192316" y="181089"/>
                </a:lnTo>
                <a:lnTo>
                  <a:pt x="280746" y="191693"/>
                </a:lnTo>
                <a:lnTo>
                  <a:pt x="343839" y="107581"/>
                </a:lnTo>
                <a:lnTo>
                  <a:pt x="337096" y="46913"/>
                </a:lnTo>
                <a:lnTo>
                  <a:pt x="312767" y="34747"/>
                </a:lnTo>
                <a:lnTo>
                  <a:pt x="150266" y="34747"/>
                </a:lnTo>
                <a:lnTo>
                  <a:pt x="150266" y="0"/>
                </a:lnTo>
                <a:close/>
              </a:path>
              <a:path w="344169" h="191770">
                <a:moveTo>
                  <a:pt x="237693" y="4775"/>
                </a:moveTo>
                <a:lnTo>
                  <a:pt x="238848" y="30314"/>
                </a:lnTo>
                <a:lnTo>
                  <a:pt x="150266" y="34747"/>
                </a:lnTo>
                <a:lnTo>
                  <a:pt x="312767" y="34747"/>
                </a:lnTo>
                <a:lnTo>
                  <a:pt x="266598" y="11658"/>
                </a:lnTo>
                <a:lnTo>
                  <a:pt x="237693" y="4775"/>
                </a:lnTo>
                <a:close/>
              </a:path>
            </a:pathLst>
          </a:custGeom>
          <a:solidFill>
            <a:srgbClr val="61BB46"/>
          </a:solidFill>
        </p:spPr>
        <p:txBody>
          <a:bodyPr wrap="square" lIns="0" tIns="0" rIns="0" bIns="0" rtlCol="0"/>
          <a:lstStyle/>
          <a:p>
            <a:endParaRPr sz="2142"/>
          </a:p>
        </p:txBody>
      </p:sp>
      <p:sp>
        <p:nvSpPr>
          <p:cNvPr id="32" name="object 32"/>
          <p:cNvSpPr/>
          <p:nvPr/>
        </p:nvSpPr>
        <p:spPr>
          <a:xfrm>
            <a:off x="2795125" y="6601113"/>
            <a:ext cx="425916" cy="252206"/>
          </a:xfrm>
          <a:custGeom>
            <a:avLst/>
            <a:gdLst/>
            <a:ahLst/>
            <a:cxnLst/>
            <a:rect l="l" t="t" r="r" b="b"/>
            <a:pathLst>
              <a:path w="372110" h="220345">
                <a:moveTo>
                  <a:pt x="164007" y="0"/>
                </a:moveTo>
                <a:lnTo>
                  <a:pt x="86055" y="12573"/>
                </a:lnTo>
                <a:lnTo>
                  <a:pt x="0" y="79070"/>
                </a:lnTo>
                <a:lnTo>
                  <a:pt x="0" y="167132"/>
                </a:lnTo>
                <a:lnTo>
                  <a:pt x="113487" y="174955"/>
                </a:lnTo>
                <a:lnTo>
                  <a:pt x="202780" y="208445"/>
                </a:lnTo>
                <a:lnTo>
                  <a:pt x="300723" y="220192"/>
                </a:lnTo>
                <a:lnTo>
                  <a:pt x="311658" y="205613"/>
                </a:lnTo>
                <a:lnTo>
                  <a:pt x="294487" y="205613"/>
                </a:lnTo>
                <a:lnTo>
                  <a:pt x="206057" y="194995"/>
                </a:lnTo>
                <a:lnTo>
                  <a:pt x="116433" y="161391"/>
                </a:lnTo>
                <a:lnTo>
                  <a:pt x="13741" y="154305"/>
                </a:lnTo>
                <a:lnTo>
                  <a:pt x="13741" y="85813"/>
                </a:lnTo>
                <a:lnTo>
                  <a:pt x="91693" y="25577"/>
                </a:lnTo>
                <a:lnTo>
                  <a:pt x="164007" y="13906"/>
                </a:lnTo>
                <a:lnTo>
                  <a:pt x="164007" y="0"/>
                </a:lnTo>
                <a:close/>
              </a:path>
              <a:path w="372110" h="220345">
                <a:moveTo>
                  <a:pt x="250786" y="4419"/>
                </a:moveTo>
                <a:lnTo>
                  <a:pt x="251434" y="18694"/>
                </a:lnTo>
                <a:lnTo>
                  <a:pt x="280365" y="25577"/>
                </a:lnTo>
                <a:lnTo>
                  <a:pt x="350837" y="60820"/>
                </a:lnTo>
                <a:lnTo>
                  <a:pt x="357581" y="121500"/>
                </a:lnTo>
                <a:lnTo>
                  <a:pt x="294487" y="205613"/>
                </a:lnTo>
                <a:lnTo>
                  <a:pt x="311658" y="205613"/>
                </a:lnTo>
                <a:lnTo>
                  <a:pt x="371830" y="125387"/>
                </a:lnTo>
                <a:lnTo>
                  <a:pt x="363664" y="51879"/>
                </a:lnTo>
                <a:lnTo>
                  <a:pt x="285064" y="12573"/>
                </a:lnTo>
                <a:lnTo>
                  <a:pt x="250786" y="4419"/>
                </a:lnTo>
                <a:close/>
              </a:path>
            </a:pathLst>
          </a:custGeom>
          <a:solidFill>
            <a:srgbClr val="7CC35C"/>
          </a:solidFill>
        </p:spPr>
        <p:txBody>
          <a:bodyPr wrap="square" lIns="0" tIns="0" rIns="0" bIns="0" rtlCol="0"/>
          <a:lstStyle/>
          <a:p>
            <a:endParaRPr sz="2142"/>
          </a:p>
        </p:txBody>
      </p:sp>
      <p:sp>
        <p:nvSpPr>
          <p:cNvPr id="33" name="object 33"/>
          <p:cNvSpPr/>
          <p:nvPr/>
        </p:nvSpPr>
        <p:spPr>
          <a:xfrm>
            <a:off x="2815331" y="5709541"/>
            <a:ext cx="304537" cy="811856"/>
          </a:xfrm>
          <a:custGeom>
            <a:avLst/>
            <a:gdLst/>
            <a:ahLst/>
            <a:cxnLst/>
            <a:rect l="l" t="t" r="r" b="b"/>
            <a:pathLst>
              <a:path w="266064" h="709295">
                <a:moveTo>
                  <a:pt x="89407" y="0"/>
                </a:moveTo>
                <a:lnTo>
                  <a:pt x="45529" y="2311"/>
                </a:lnTo>
                <a:lnTo>
                  <a:pt x="44157" y="25234"/>
                </a:lnTo>
                <a:lnTo>
                  <a:pt x="25526" y="170560"/>
                </a:lnTo>
                <a:lnTo>
                  <a:pt x="24676" y="187782"/>
                </a:lnTo>
                <a:lnTo>
                  <a:pt x="51638" y="261924"/>
                </a:lnTo>
                <a:lnTo>
                  <a:pt x="51638" y="343928"/>
                </a:lnTo>
                <a:lnTo>
                  <a:pt x="14833" y="387426"/>
                </a:lnTo>
                <a:lnTo>
                  <a:pt x="0" y="688327"/>
                </a:lnTo>
                <a:lnTo>
                  <a:pt x="239001" y="708812"/>
                </a:lnTo>
                <a:lnTo>
                  <a:pt x="257555" y="677875"/>
                </a:lnTo>
                <a:lnTo>
                  <a:pt x="228156" y="586435"/>
                </a:lnTo>
                <a:lnTo>
                  <a:pt x="215137" y="586435"/>
                </a:lnTo>
                <a:lnTo>
                  <a:pt x="108902" y="577938"/>
                </a:lnTo>
                <a:lnTo>
                  <a:pt x="36233" y="496760"/>
                </a:lnTo>
                <a:lnTo>
                  <a:pt x="74993" y="410654"/>
                </a:lnTo>
                <a:lnTo>
                  <a:pt x="143040" y="376643"/>
                </a:lnTo>
                <a:lnTo>
                  <a:pt x="265534" y="376643"/>
                </a:lnTo>
                <a:lnTo>
                  <a:pt x="265658" y="376021"/>
                </a:lnTo>
                <a:lnTo>
                  <a:pt x="254215" y="369620"/>
                </a:lnTo>
                <a:lnTo>
                  <a:pt x="239674" y="282447"/>
                </a:lnTo>
                <a:lnTo>
                  <a:pt x="244805" y="274434"/>
                </a:lnTo>
                <a:lnTo>
                  <a:pt x="162153" y="149136"/>
                </a:lnTo>
                <a:lnTo>
                  <a:pt x="89407" y="0"/>
                </a:lnTo>
                <a:close/>
              </a:path>
              <a:path w="266064" h="709295">
                <a:moveTo>
                  <a:pt x="224497" y="574281"/>
                </a:moveTo>
                <a:lnTo>
                  <a:pt x="215137" y="586435"/>
                </a:lnTo>
                <a:lnTo>
                  <a:pt x="228156" y="586435"/>
                </a:lnTo>
                <a:lnTo>
                  <a:pt x="224396" y="574738"/>
                </a:lnTo>
                <a:lnTo>
                  <a:pt x="224497" y="574281"/>
                </a:lnTo>
                <a:close/>
              </a:path>
              <a:path w="266064" h="709295">
                <a:moveTo>
                  <a:pt x="265534" y="376643"/>
                </a:moveTo>
                <a:lnTo>
                  <a:pt x="143040" y="376643"/>
                </a:lnTo>
                <a:lnTo>
                  <a:pt x="219468" y="389369"/>
                </a:lnTo>
                <a:lnTo>
                  <a:pt x="255079" y="428929"/>
                </a:lnTo>
                <a:lnTo>
                  <a:pt x="265534" y="376643"/>
                </a:lnTo>
                <a:close/>
              </a:path>
            </a:pathLst>
          </a:custGeom>
          <a:solidFill>
            <a:srgbClr val="61BB46"/>
          </a:solidFill>
        </p:spPr>
        <p:txBody>
          <a:bodyPr wrap="square" lIns="0" tIns="0" rIns="0" bIns="0" rtlCol="0"/>
          <a:lstStyle/>
          <a:p>
            <a:endParaRPr sz="2142"/>
          </a:p>
        </p:txBody>
      </p:sp>
      <p:sp>
        <p:nvSpPr>
          <p:cNvPr id="34" name="object 34"/>
          <p:cNvSpPr/>
          <p:nvPr/>
        </p:nvSpPr>
        <p:spPr>
          <a:xfrm>
            <a:off x="2814387" y="5693288"/>
            <a:ext cx="319800" cy="844563"/>
          </a:xfrm>
          <a:custGeom>
            <a:avLst/>
            <a:gdLst/>
            <a:ahLst/>
            <a:cxnLst/>
            <a:rect l="l" t="t" r="r" b="b"/>
            <a:pathLst>
              <a:path w="279400" h="737870">
                <a:moveTo>
                  <a:pt x="105517" y="14198"/>
                </a:moveTo>
                <a:lnTo>
                  <a:pt x="90233" y="14198"/>
                </a:lnTo>
                <a:lnTo>
                  <a:pt x="162979" y="163334"/>
                </a:lnTo>
                <a:lnTo>
                  <a:pt x="245630" y="288632"/>
                </a:lnTo>
                <a:lnTo>
                  <a:pt x="253733" y="275970"/>
                </a:lnTo>
                <a:lnTo>
                  <a:pt x="174942" y="156502"/>
                </a:lnTo>
                <a:lnTo>
                  <a:pt x="105517" y="14198"/>
                </a:lnTo>
                <a:close/>
              </a:path>
              <a:path w="279400" h="737870">
                <a:moveTo>
                  <a:pt x="98590" y="0"/>
                </a:moveTo>
                <a:lnTo>
                  <a:pt x="47193" y="2705"/>
                </a:lnTo>
                <a:lnTo>
                  <a:pt x="46355" y="16509"/>
                </a:lnTo>
                <a:lnTo>
                  <a:pt x="90233" y="14198"/>
                </a:lnTo>
                <a:lnTo>
                  <a:pt x="105517" y="14198"/>
                </a:lnTo>
                <a:lnTo>
                  <a:pt x="98590" y="0"/>
                </a:lnTo>
                <a:close/>
              </a:path>
              <a:path w="279400" h="737870">
                <a:moveTo>
                  <a:pt x="266484" y="390207"/>
                </a:moveTo>
                <a:lnTo>
                  <a:pt x="255905" y="443115"/>
                </a:lnTo>
                <a:lnTo>
                  <a:pt x="259588" y="447217"/>
                </a:lnTo>
                <a:lnTo>
                  <a:pt x="259588" y="493153"/>
                </a:lnTo>
                <a:lnTo>
                  <a:pt x="265137" y="466953"/>
                </a:lnTo>
                <a:lnTo>
                  <a:pt x="279082" y="397255"/>
                </a:lnTo>
                <a:lnTo>
                  <a:pt x="266484" y="390207"/>
                </a:lnTo>
                <a:close/>
              </a:path>
              <a:path w="279400" h="737870">
                <a:moveTo>
                  <a:pt x="825" y="702525"/>
                </a:moveTo>
                <a:lnTo>
                  <a:pt x="266" y="714019"/>
                </a:lnTo>
                <a:lnTo>
                  <a:pt x="0" y="716229"/>
                </a:lnTo>
                <a:lnTo>
                  <a:pt x="247192" y="737412"/>
                </a:lnTo>
                <a:lnTo>
                  <a:pt x="255844" y="722998"/>
                </a:lnTo>
                <a:lnTo>
                  <a:pt x="239826" y="722998"/>
                </a:lnTo>
                <a:lnTo>
                  <a:pt x="825" y="702525"/>
                </a:lnTo>
                <a:close/>
              </a:path>
              <a:path w="279400" h="737870">
                <a:moveTo>
                  <a:pt x="244703" y="563283"/>
                </a:moveTo>
                <a:lnTo>
                  <a:pt x="225323" y="588479"/>
                </a:lnTo>
                <a:lnTo>
                  <a:pt x="225221" y="588937"/>
                </a:lnTo>
                <a:lnTo>
                  <a:pt x="258381" y="692073"/>
                </a:lnTo>
                <a:lnTo>
                  <a:pt x="239826" y="722998"/>
                </a:lnTo>
                <a:lnTo>
                  <a:pt x="255844" y="722998"/>
                </a:lnTo>
                <a:lnTo>
                  <a:pt x="273367" y="693800"/>
                </a:lnTo>
                <a:lnTo>
                  <a:pt x="239420" y="588213"/>
                </a:lnTo>
                <a:lnTo>
                  <a:pt x="244703" y="563283"/>
                </a:lnTo>
                <a:close/>
              </a:path>
            </a:pathLst>
          </a:custGeom>
          <a:solidFill>
            <a:srgbClr val="7CC35C"/>
          </a:solidFill>
        </p:spPr>
        <p:txBody>
          <a:bodyPr wrap="square" lIns="0" tIns="0" rIns="0" bIns="0" rtlCol="0"/>
          <a:lstStyle/>
          <a:p>
            <a:endParaRPr sz="2142"/>
          </a:p>
        </p:txBody>
      </p:sp>
      <p:sp>
        <p:nvSpPr>
          <p:cNvPr id="35" name="object 35"/>
          <p:cNvSpPr/>
          <p:nvPr/>
        </p:nvSpPr>
        <p:spPr>
          <a:xfrm>
            <a:off x="3749612" y="3681934"/>
            <a:ext cx="316893" cy="1280654"/>
          </a:xfrm>
          <a:custGeom>
            <a:avLst/>
            <a:gdLst/>
            <a:ahLst/>
            <a:cxnLst/>
            <a:rect l="l" t="t" r="r" b="b"/>
            <a:pathLst>
              <a:path w="276860" h="1118870">
                <a:moveTo>
                  <a:pt x="191424" y="571703"/>
                </a:moveTo>
                <a:lnTo>
                  <a:pt x="136118" y="571703"/>
                </a:lnTo>
                <a:lnTo>
                  <a:pt x="192112" y="606691"/>
                </a:lnTo>
                <a:lnTo>
                  <a:pt x="191424" y="571703"/>
                </a:lnTo>
                <a:close/>
              </a:path>
              <a:path w="276860" h="1118870">
                <a:moveTo>
                  <a:pt x="117995" y="420395"/>
                </a:moveTo>
                <a:lnTo>
                  <a:pt x="130479" y="447446"/>
                </a:lnTo>
                <a:lnTo>
                  <a:pt x="116878" y="572528"/>
                </a:lnTo>
                <a:lnTo>
                  <a:pt x="136118" y="571703"/>
                </a:lnTo>
                <a:lnTo>
                  <a:pt x="191424" y="571703"/>
                </a:lnTo>
                <a:lnTo>
                  <a:pt x="191096" y="555053"/>
                </a:lnTo>
                <a:lnTo>
                  <a:pt x="228752" y="483501"/>
                </a:lnTo>
                <a:lnTo>
                  <a:pt x="241219" y="425005"/>
                </a:lnTo>
                <a:lnTo>
                  <a:pt x="175768" y="425005"/>
                </a:lnTo>
                <a:lnTo>
                  <a:pt x="117995" y="420395"/>
                </a:lnTo>
                <a:close/>
              </a:path>
              <a:path w="276860" h="1118870">
                <a:moveTo>
                  <a:pt x="276860" y="169633"/>
                </a:moveTo>
                <a:lnTo>
                  <a:pt x="87871" y="169633"/>
                </a:lnTo>
                <a:lnTo>
                  <a:pt x="181013" y="185166"/>
                </a:lnTo>
                <a:lnTo>
                  <a:pt x="228663" y="238112"/>
                </a:lnTo>
                <a:lnTo>
                  <a:pt x="228663" y="356247"/>
                </a:lnTo>
                <a:lnTo>
                  <a:pt x="175768" y="425005"/>
                </a:lnTo>
                <a:lnTo>
                  <a:pt x="241219" y="425005"/>
                </a:lnTo>
                <a:lnTo>
                  <a:pt x="276860" y="257771"/>
                </a:lnTo>
                <a:lnTo>
                  <a:pt x="276860" y="169633"/>
                </a:lnTo>
                <a:close/>
              </a:path>
              <a:path w="276860" h="1118870">
                <a:moveTo>
                  <a:pt x="188328" y="0"/>
                </a:moveTo>
                <a:lnTo>
                  <a:pt x="194271" y="43624"/>
                </a:lnTo>
                <a:lnTo>
                  <a:pt x="157911" y="96151"/>
                </a:lnTo>
                <a:lnTo>
                  <a:pt x="72783" y="124523"/>
                </a:lnTo>
                <a:lnTo>
                  <a:pt x="58178" y="184492"/>
                </a:lnTo>
                <a:lnTo>
                  <a:pt x="87871" y="169633"/>
                </a:lnTo>
                <a:lnTo>
                  <a:pt x="276860" y="169633"/>
                </a:lnTo>
                <a:lnTo>
                  <a:pt x="276860" y="103886"/>
                </a:lnTo>
                <a:lnTo>
                  <a:pt x="219532" y="10718"/>
                </a:lnTo>
                <a:lnTo>
                  <a:pt x="188328" y="0"/>
                </a:lnTo>
                <a:close/>
              </a:path>
              <a:path w="276860" h="1118870">
                <a:moveTo>
                  <a:pt x="50571" y="778459"/>
                </a:moveTo>
                <a:lnTo>
                  <a:pt x="7086" y="842416"/>
                </a:lnTo>
                <a:lnTo>
                  <a:pt x="0" y="906170"/>
                </a:lnTo>
                <a:lnTo>
                  <a:pt x="29413" y="983373"/>
                </a:lnTo>
                <a:lnTo>
                  <a:pt x="47650" y="1067295"/>
                </a:lnTo>
                <a:lnTo>
                  <a:pt x="109334" y="1118704"/>
                </a:lnTo>
                <a:lnTo>
                  <a:pt x="219151" y="1058481"/>
                </a:lnTo>
                <a:lnTo>
                  <a:pt x="272935" y="968857"/>
                </a:lnTo>
                <a:lnTo>
                  <a:pt x="262140" y="864501"/>
                </a:lnTo>
                <a:lnTo>
                  <a:pt x="225926" y="802132"/>
                </a:lnTo>
                <a:lnTo>
                  <a:pt x="111747" y="802132"/>
                </a:lnTo>
                <a:lnTo>
                  <a:pt x="50571" y="778459"/>
                </a:lnTo>
                <a:close/>
              </a:path>
              <a:path w="276860" h="1118870">
                <a:moveTo>
                  <a:pt x="206819" y="769226"/>
                </a:moveTo>
                <a:lnTo>
                  <a:pt x="205727" y="770813"/>
                </a:lnTo>
                <a:lnTo>
                  <a:pt x="111747" y="802132"/>
                </a:lnTo>
                <a:lnTo>
                  <a:pt x="225926" y="802132"/>
                </a:lnTo>
                <a:lnTo>
                  <a:pt x="206819" y="769226"/>
                </a:lnTo>
                <a:close/>
              </a:path>
            </a:pathLst>
          </a:custGeom>
          <a:solidFill>
            <a:srgbClr val="61BB46"/>
          </a:solidFill>
        </p:spPr>
        <p:txBody>
          <a:bodyPr wrap="square" lIns="0" tIns="0" rIns="0" bIns="0" rtlCol="0"/>
          <a:lstStyle/>
          <a:p>
            <a:endParaRPr sz="2142"/>
          </a:p>
        </p:txBody>
      </p:sp>
      <p:sp>
        <p:nvSpPr>
          <p:cNvPr id="36" name="object 36"/>
          <p:cNvSpPr/>
          <p:nvPr/>
        </p:nvSpPr>
        <p:spPr>
          <a:xfrm>
            <a:off x="3733578" y="3664490"/>
            <a:ext cx="348873" cy="1316995"/>
          </a:xfrm>
          <a:custGeom>
            <a:avLst/>
            <a:gdLst/>
            <a:ahLst/>
            <a:cxnLst/>
            <a:rect l="l" t="t" r="r" b="b"/>
            <a:pathLst>
              <a:path w="304800" h="1150620">
                <a:moveTo>
                  <a:pt x="200266" y="0"/>
                </a:moveTo>
                <a:lnTo>
                  <a:pt x="202349" y="15240"/>
                </a:lnTo>
                <a:lnTo>
                  <a:pt x="233540" y="25958"/>
                </a:lnTo>
                <a:lnTo>
                  <a:pt x="290868" y="119126"/>
                </a:lnTo>
                <a:lnTo>
                  <a:pt x="290868" y="273011"/>
                </a:lnTo>
                <a:lnTo>
                  <a:pt x="242760" y="498741"/>
                </a:lnTo>
                <a:lnTo>
                  <a:pt x="205105" y="570293"/>
                </a:lnTo>
                <a:lnTo>
                  <a:pt x="206121" y="621931"/>
                </a:lnTo>
                <a:lnTo>
                  <a:pt x="220027" y="630618"/>
                </a:lnTo>
                <a:lnTo>
                  <a:pt x="218909" y="573557"/>
                </a:lnTo>
                <a:lnTo>
                  <a:pt x="255803" y="503466"/>
                </a:lnTo>
                <a:lnTo>
                  <a:pt x="304609" y="274459"/>
                </a:lnTo>
                <a:lnTo>
                  <a:pt x="304609" y="115239"/>
                </a:lnTo>
                <a:lnTo>
                  <a:pt x="242658" y="14579"/>
                </a:lnTo>
                <a:lnTo>
                  <a:pt x="200266" y="0"/>
                </a:lnTo>
                <a:close/>
              </a:path>
              <a:path w="304800" h="1150620">
                <a:moveTo>
                  <a:pt x="72466" y="140589"/>
                </a:moveTo>
                <a:lnTo>
                  <a:pt x="56095" y="207772"/>
                </a:lnTo>
                <a:lnTo>
                  <a:pt x="72199" y="199720"/>
                </a:lnTo>
                <a:lnTo>
                  <a:pt x="86083" y="142722"/>
                </a:lnTo>
                <a:lnTo>
                  <a:pt x="77952" y="142722"/>
                </a:lnTo>
                <a:lnTo>
                  <a:pt x="72466" y="140589"/>
                </a:lnTo>
                <a:close/>
              </a:path>
              <a:path w="304800" h="1150620">
                <a:moveTo>
                  <a:pt x="86804" y="139763"/>
                </a:moveTo>
                <a:lnTo>
                  <a:pt x="77952" y="142722"/>
                </a:lnTo>
                <a:lnTo>
                  <a:pt x="86083" y="142722"/>
                </a:lnTo>
                <a:lnTo>
                  <a:pt x="86804" y="139763"/>
                </a:lnTo>
                <a:close/>
              </a:path>
              <a:path w="304800" h="1150620">
                <a:moveTo>
                  <a:pt x="116306" y="434365"/>
                </a:moveTo>
                <a:lnTo>
                  <a:pt x="130429" y="464985"/>
                </a:lnTo>
                <a:lnTo>
                  <a:pt x="117017" y="588378"/>
                </a:lnTo>
                <a:lnTo>
                  <a:pt x="130898" y="587768"/>
                </a:lnTo>
                <a:lnTo>
                  <a:pt x="144500" y="462673"/>
                </a:lnTo>
                <a:lnTo>
                  <a:pt x="132016" y="435622"/>
                </a:lnTo>
                <a:lnTo>
                  <a:pt x="116306" y="434365"/>
                </a:lnTo>
                <a:close/>
              </a:path>
              <a:path w="304800" h="1150620">
                <a:moveTo>
                  <a:pt x="51447" y="788606"/>
                </a:moveTo>
                <a:lnTo>
                  <a:pt x="7823" y="852754"/>
                </a:lnTo>
                <a:lnTo>
                  <a:pt x="0" y="923188"/>
                </a:lnTo>
                <a:lnTo>
                  <a:pt x="30226" y="1002538"/>
                </a:lnTo>
                <a:lnTo>
                  <a:pt x="49250" y="1090066"/>
                </a:lnTo>
                <a:lnTo>
                  <a:pt x="121754" y="1150480"/>
                </a:lnTo>
                <a:lnTo>
                  <a:pt x="151914" y="1133944"/>
                </a:lnTo>
                <a:lnTo>
                  <a:pt x="123355" y="1133944"/>
                </a:lnTo>
                <a:lnTo>
                  <a:pt x="61671" y="1082535"/>
                </a:lnTo>
                <a:lnTo>
                  <a:pt x="43421" y="998613"/>
                </a:lnTo>
                <a:lnTo>
                  <a:pt x="14008" y="921410"/>
                </a:lnTo>
                <a:lnTo>
                  <a:pt x="21094" y="857656"/>
                </a:lnTo>
                <a:lnTo>
                  <a:pt x="64592" y="793699"/>
                </a:lnTo>
                <a:lnTo>
                  <a:pt x="51447" y="788606"/>
                </a:lnTo>
                <a:close/>
              </a:path>
              <a:path w="304800" h="1150620">
                <a:moveTo>
                  <a:pt x="229463" y="771994"/>
                </a:moveTo>
                <a:lnTo>
                  <a:pt x="220827" y="784466"/>
                </a:lnTo>
                <a:lnTo>
                  <a:pt x="276148" y="879741"/>
                </a:lnTo>
                <a:lnTo>
                  <a:pt x="286943" y="984097"/>
                </a:lnTo>
                <a:lnTo>
                  <a:pt x="233172" y="1073721"/>
                </a:lnTo>
                <a:lnTo>
                  <a:pt x="123355" y="1133944"/>
                </a:lnTo>
                <a:lnTo>
                  <a:pt x="151914" y="1133944"/>
                </a:lnTo>
                <a:lnTo>
                  <a:pt x="243039" y="1083983"/>
                </a:lnTo>
                <a:lnTo>
                  <a:pt x="301078" y="987234"/>
                </a:lnTo>
                <a:lnTo>
                  <a:pt x="289509" y="875398"/>
                </a:lnTo>
                <a:lnTo>
                  <a:pt x="229463" y="771994"/>
                </a:lnTo>
                <a:close/>
              </a:path>
            </a:pathLst>
          </a:custGeom>
          <a:solidFill>
            <a:srgbClr val="7CC35C"/>
          </a:solidFill>
        </p:spPr>
        <p:txBody>
          <a:bodyPr wrap="square" lIns="0" tIns="0" rIns="0" bIns="0" rtlCol="0"/>
          <a:lstStyle/>
          <a:p>
            <a:endParaRPr sz="2142"/>
          </a:p>
        </p:txBody>
      </p:sp>
      <p:sp>
        <p:nvSpPr>
          <p:cNvPr id="37" name="object 37"/>
          <p:cNvSpPr/>
          <p:nvPr/>
        </p:nvSpPr>
        <p:spPr>
          <a:xfrm>
            <a:off x="2880425" y="4798823"/>
            <a:ext cx="273284" cy="779876"/>
          </a:xfrm>
          <a:custGeom>
            <a:avLst/>
            <a:gdLst/>
            <a:ahLst/>
            <a:cxnLst/>
            <a:rect l="l" t="t" r="r" b="b"/>
            <a:pathLst>
              <a:path w="238760" h="681354">
                <a:moveTo>
                  <a:pt x="3352" y="0"/>
                </a:moveTo>
                <a:lnTo>
                  <a:pt x="5854" y="232803"/>
                </a:lnTo>
                <a:lnTo>
                  <a:pt x="57708" y="262432"/>
                </a:lnTo>
                <a:lnTo>
                  <a:pt x="73152" y="401307"/>
                </a:lnTo>
                <a:lnTo>
                  <a:pt x="965" y="505079"/>
                </a:lnTo>
                <a:lnTo>
                  <a:pt x="0" y="555142"/>
                </a:lnTo>
                <a:lnTo>
                  <a:pt x="14160" y="570865"/>
                </a:lnTo>
                <a:lnTo>
                  <a:pt x="14160" y="678002"/>
                </a:lnTo>
                <a:lnTo>
                  <a:pt x="26390" y="681062"/>
                </a:lnTo>
                <a:lnTo>
                  <a:pt x="121932" y="681062"/>
                </a:lnTo>
                <a:lnTo>
                  <a:pt x="238594" y="663384"/>
                </a:lnTo>
                <a:lnTo>
                  <a:pt x="238594" y="540918"/>
                </a:lnTo>
                <a:lnTo>
                  <a:pt x="171780" y="440702"/>
                </a:lnTo>
                <a:lnTo>
                  <a:pt x="160464" y="361467"/>
                </a:lnTo>
                <a:lnTo>
                  <a:pt x="122910" y="245033"/>
                </a:lnTo>
                <a:lnTo>
                  <a:pt x="141427" y="93205"/>
                </a:lnTo>
                <a:lnTo>
                  <a:pt x="88582" y="12179"/>
                </a:lnTo>
                <a:lnTo>
                  <a:pt x="3352" y="0"/>
                </a:lnTo>
                <a:close/>
              </a:path>
            </a:pathLst>
          </a:custGeom>
          <a:solidFill>
            <a:srgbClr val="61BB46"/>
          </a:solidFill>
        </p:spPr>
        <p:txBody>
          <a:bodyPr wrap="square" lIns="0" tIns="0" rIns="0" bIns="0" rtlCol="0"/>
          <a:lstStyle/>
          <a:p>
            <a:endParaRPr sz="2142"/>
          </a:p>
        </p:txBody>
      </p:sp>
      <p:sp>
        <p:nvSpPr>
          <p:cNvPr id="38" name="object 38"/>
          <p:cNvSpPr/>
          <p:nvPr/>
        </p:nvSpPr>
        <p:spPr>
          <a:xfrm>
            <a:off x="2884088" y="4782920"/>
            <a:ext cx="285639" cy="811856"/>
          </a:xfrm>
          <a:custGeom>
            <a:avLst/>
            <a:gdLst/>
            <a:ahLst/>
            <a:cxnLst/>
            <a:rect l="l" t="t" r="r" b="b"/>
            <a:pathLst>
              <a:path w="249555" h="709295">
                <a:moveTo>
                  <a:pt x="10960" y="691908"/>
                </a:moveTo>
                <a:lnTo>
                  <a:pt x="10960" y="706056"/>
                </a:lnTo>
                <a:lnTo>
                  <a:pt x="21488" y="708698"/>
                </a:lnTo>
                <a:lnTo>
                  <a:pt x="119773" y="708698"/>
                </a:lnTo>
                <a:lnTo>
                  <a:pt x="210418" y="694956"/>
                </a:lnTo>
                <a:lnTo>
                  <a:pt x="23190" y="694956"/>
                </a:lnTo>
                <a:lnTo>
                  <a:pt x="10960" y="691908"/>
                </a:lnTo>
                <a:close/>
              </a:path>
              <a:path w="249555" h="709295">
                <a:moveTo>
                  <a:pt x="0" y="0"/>
                </a:moveTo>
                <a:lnTo>
                  <a:pt x="152" y="13893"/>
                </a:lnTo>
                <a:lnTo>
                  <a:pt x="85382" y="26073"/>
                </a:lnTo>
                <a:lnTo>
                  <a:pt x="138214" y="107099"/>
                </a:lnTo>
                <a:lnTo>
                  <a:pt x="119697" y="258940"/>
                </a:lnTo>
                <a:lnTo>
                  <a:pt x="157264" y="375361"/>
                </a:lnTo>
                <a:lnTo>
                  <a:pt x="168579" y="454596"/>
                </a:lnTo>
                <a:lnTo>
                  <a:pt x="235381" y="554812"/>
                </a:lnTo>
                <a:lnTo>
                  <a:pt x="235381" y="677278"/>
                </a:lnTo>
                <a:lnTo>
                  <a:pt x="118732" y="694956"/>
                </a:lnTo>
                <a:lnTo>
                  <a:pt x="210418" y="694956"/>
                </a:lnTo>
                <a:lnTo>
                  <a:pt x="249123" y="689089"/>
                </a:lnTo>
                <a:lnTo>
                  <a:pt x="249123" y="550646"/>
                </a:lnTo>
                <a:lnTo>
                  <a:pt x="181737" y="449580"/>
                </a:lnTo>
                <a:lnTo>
                  <a:pt x="170688" y="372262"/>
                </a:lnTo>
                <a:lnTo>
                  <a:pt x="133705" y="257594"/>
                </a:lnTo>
                <a:lnTo>
                  <a:pt x="152463" y="103784"/>
                </a:lnTo>
                <a:lnTo>
                  <a:pt x="93484" y="13360"/>
                </a:lnTo>
                <a:lnTo>
                  <a:pt x="0" y="0"/>
                </a:lnTo>
                <a:close/>
              </a:path>
            </a:pathLst>
          </a:custGeom>
          <a:solidFill>
            <a:srgbClr val="7CC35C"/>
          </a:solidFill>
        </p:spPr>
        <p:txBody>
          <a:bodyPr wrap="square" lIns="0" tIns="0" rIns="0" bIns="0" rtlCol="0"/>
          <a:lstStyle/>
          <a:p>
            <a:endParaRPr sz="2142"/>
          </a:p>
        </p:txBody>
      </p:sp>
      <p:sp>
        <p:nvSpPr>
          <p:cNvPr id="39" name="object 39"/>
          <p:cNvSpPr/>
          <p:nvPr/>
        </p:nvSpPr>
        <p:spPr>
          <a:xfrm>
            <a:off x="3091013" y="4514257"/>
            <a:ext cx="305991" cy="228221"/>
          </a:xfrm>
          <a:custGeom>
            <a:avLst/>
            <a:gdLst/>
            <a:ahLst/>
            <a:cxnLst/>
            <a:rect l="l" t="t" r="r" b="b"/>
            <a:pathLst>
              <a:path w="267335" h="199389">
                <a:moveTo>
                  <a:pt x="130035" y="0"/>
                </a:moveTo>
                <a:lnTo>
                  <a:pt x="137960" y="58102"/>
                </a:lnTo>
                <a:lnTo>
                  <a:pt x="98234" y="115481"/>
                </a:lnTo>
                <a:lnTo>
                  <a:pt x="0" y="148234"/>
                </a:lnTo>
                <a:lnTo>
                  <a:pt x="17208" y="177215"/>
                </a:lnTo>
                <a:lnTo>
                  <a:pt x="191020" y="198945"/>
                </a:lnTo>
                <a:lnTo>
                  <a:pt x="259969" y="171361"/>
                </a:lnTo>
                <a:lnTo>
                  <a:pt x="266814" y="85801"/>
                </a:lnTo>
                <a:lnTo>
                  <a:pt x="195859" y="21945"/>
                </a:lnTo>
                <a:lnTo>
                  <a:pt x="130035" y="0"/>
                </a:lnTo>
                <a:close/>
              </a:path>
            </a:pathLst>
          </a:custGeom>
          <a:solidFill>
            <a:srgbClr val="61BB46"/>
          </a:solidFill>
        </p:spPr>
        <p:txBody>
          <a:bodyPr wrap="square" lIns="0" tIns="0" rIns="0" bIns="0" rtlCol="0"/>
          <a:lstStyle/>
          <a:p>
            <a:endParaRPr sz="2142"/>
          </a:p>
        </p:txBody>
      </p:sp>
      <p:sp>
        <p:nvSpPr>
          <p:cNvPr id="40" name="object 40"/>
          <p:cNvSpPr/>
          <p:nvPr/>
        </p:nvSpPr>
        <p:spPr>
          <a:xfrm>
            <a:off x="3070240" y="4496901"/>
            <a:ext cx="343058" cy="261655"/>
          </a:xfrm>
          <a:custGeom>
            <a:avLst/>
            <a:gdLst/>
            <a:ahLst/>
            <a:cxnLst/>
            <a:rect l="l" t="t" r="r" b="b"/>
            <a:pathLst>
              <a:path w="299719" h="228600">
                <a:moveTo>
                  <a:pt x="0" y="159753"/>
                </a:moveTo>
                <a:lnTo>
                  <a:pt x="26974" y="205168"/>
                </a:lnTo>
                <a:lnTo>
                  <a:pt x="210985" y="228168"/>
                </a:lnTo>
                <a:lnTo>
                  <a:pt x="246137" y="214109"/>
                </a:lnTo>
                <a:lnTo>
                  <a:pt x="209168" y="214109"/>
                </a:lnTo>
                <a:lnTo>
                  <a:pt x="35344" y="192379"/>
                </a:lnTo>
                <a:lnTo>
                  <a:pt x="19075" y="164960"/>
                </a:lnTo>
                <a:lnTo>
                  <a:pt x="13461" y="164960"/>
                </a:lnTo>
                <a:lnTo>
                  <a:pt x="0" y="159753"/>
                </a:lnTo>
                <a:close/>
              </a:path>
              <a:path w="299719" h="228600">
                <a:moveTo>
                  <a:pt x="146113" y="0"/>
                </a:moveTo>
                <a:lnTo>
                  <a:pt x="148183" y="15163"/>
                </a:lnTo>
                <a:lnTo>
                  <a:pt x="213994" y="37109"/>
                </a:lnTo>
                <a:lnTo>
                  <a:pt x="284962" y="100965"/>
                </a:lnTo>
                <a:lnTo>
                  <a:pt x="278117" y="186524"/>
                </a:lnTo>
                <a:lnTo>
                  <a:pt x="209168" y="214109"/>
                </a:lnTo>
                <a:lnTo>
                  <a:pt x="246137" y="214109"/>
                </a:lnTo>
                <a:lnTo>
                  <a:pt x="291134" y="196113"/>
                </a:lnTo>
                <a:lnTo>
                  <a:pt x="299199" y="95300"/>
                </a:lnTo>
                <a:lnTo>
                  <a:pt x="221068" y="24980"/>
                </a:lnTo>
                <a:lnTo>
                  <a:pt x="146113" y="0"/>
                </a:lnTo>
                <a:close/>
              </a:path>
              <a:path w="299719" h="228600">
                <a:moveTo>
                  <a:pt x="18148" y="163398"/>
                </a:moveTo>
                <a:lnTo>
                  <a:pt x="13461" y="164960"/>
                </a:lnTo>
                <a:lnTo>
                  <a:pt x="19075" y="164960"/>
                </a:lnTo>
                <a:lnTo>
                  <a:pt x="18148" y="163398"/>
                </a:lnTo>
                <a:close/>
              </a:path>
            </a:pathLst>
          </a:custGeom>
          <a:solidFill>
            <a:srgbClr val="7CC35C"/>
          </a:solidFill>
        </p:spPr>
        <p:txBody>
          <a:bodyPr wrap="square" lIns="0" tIns="0" rIns="0" bIns="0" rtlCol="0"/>
          <a:lstStyle/>
          <a:p>
            <a:endParaRPr sz="2142"/>
          </a:p>
        </p:txBody>
      </p:sp>
      <p:sp>
        <p:nvSpPr>
          <p:cNvPr id="41" name="object 41"/>
          <p:cNvSpPr/>
          <p:nvPr/>
        </p:nvSpPr>
        <p:spPr>
          <a:xfrm>
            <a:off x="2924137" y="3376670"/>
            <a:ext cx="881631" cy="1228323"/>
          </a:xfrm>
          <a:custGeom>
            <a:avLst/>
            <a:gdLst/>
            <a:ahLst/>
            <a:cxnLst/>
            <a:rect l="l" t="t" r="r" b="b"/>
            <a:pathLst>
              <a:path w="770254" h="1073150">
                <a:moveTo>
                  <a:pt x="13068" y="0"/>
                </a:moveTo>
                <a:lnTo>
                  <a:pt x="16230" y="34823"/>
                </a:lnTo>
                <a:lnTo>
                  <a:pt x="6235" y="397268"/>
                </a:lnTo>
                <a:lnTo>
                  <a:pt x="64185" y="433489"/>
                </a:lnTo>
                <a:lnTo>
                  <a:pt x="68948" y="468452"/>
                </a:lnTo>
                <a:lnTo>
                  <a:pt x="180365" y="387426"/>
                </a:lnTo>
                <a:lnTo>
                  <a:pt x="226567" y="387426"/>
                </a:lnTo>
                <a:lnTo>
                  <a:pt x="225996" y="378993"/>
                </a:lnTo>
                <a:lnTo>
                  <a:pt x="266039" y="291630"/>
                </a:lnTo>
                <a:lnTo>
                  <a:pt x="195186" y="240347"/>
                </a:lnTo>
                <a:lnTo>
                  <a:pt x="195186" y="108013"/>
                </a:lnTo>
                <a:lnTo>
                  <a:pt x="239306" y="44297"/>
                </a:lnTo>
                <a:lnTo>
                  <a:pt x="241973" y="42367"/>
                </a:lnTo>
                <a:lnTo>
                  <a:pt x="153758" y="25006"/>
                </a:lnTo>
                <a:lnTo>
                  <a:pt x="13068" y="0"/>
                </a:lnTo>
                <a:close/>
              </a:path>
              <a:path w="770254" h="1073150">
                <a:moveTo>
                  <a:pt x="768954" y="133921"/>
                </a:moveTo>
                <a:lnTo>
                  <a:pt x="670953" y="133921"/>
                </a:lnTo>
                <a:lnTo>
                  <a:pt x="724573" y="167436"/>
                </a:lnTo>
                <a:lnTo>
                  <a:pt x="766076" y="165633"/>
                </a:lnTo>
                <a:lnTo>
                  <a:pt x="768954" y="133921"/>
                </a:lnTo>
                <a:close/>
              </a:path>
              <a:path w="770254" h="1073150">
                <a:moveTo>
                  <a:pt x="597369" y="98310"/>
                </a:moveTo>
                <a:lnTo>
                  <a:pt x="593724" y="137287"/>
                </a:lnTo>
                <a:lnTo>
                  <a:pt x="670953" y="133921"/>
                </a:lnTo>
                <a:lnTo>
                  <a:pt x="768954" y="133921"/>
                </a:lnTo>
                <a:lnTo>
                  <a:pt x="770115" y="121132"/>
                </a:lnTo>
                <a:lnTo>
                  <a:pt x="597369" y="98310"/>
                </a:lnTo>
                <a:close/>
              </a:path>
              <a:path w="770254" h="1073150">
                <a:moveTo>
                  <a:pt x="522681" y="289458"/>
                </a:moveTo>
                <a:lnTo>
                  <a:pt x="522363" y="289725"/>
                </a:lnTo>
                <a:lnTo>
                  <a:pt x="522719" y="289915"/>
                </a:lnTo>
                <a:lnTo>
                  <a:pt x="522681" y="289458"/>
                </a:lnTo>
                <a:close/>
              </a:path>
              <a:path w="770254" h="1073150">
                <a:moveTo>
                  <a:pt x="592695" y="566293"/>
                </a:moveTo>
                <a:lnTo>
                  <a:pt x="502792" y="566293"/>
                </a:lnTo>
                <a:lnTo>
                  <a:pt x="622427" y="628027"/>
                </a:lnTo>
                <a:lnTo>
                  <a:pt x="653580" y="713701"/>
                </a:lnTo>
                <a:lnTo>
                  <a:pt x="653580" y="795693"/>
                </a:lnTo>
                <a:lnTo>
                  <a:pt x="610349" y="846785"/>
                </a:lnTo>
                <a:lnTo>
                  <a:pt x="537006" y="896962"/>
                </a:lnTo>
                <a:lnTo>
                  <a:pt x="486460" y="896962"/>
                </a:lnTo>
                <a:lnTo>
                  <a:pt x="518566" y="927379"/>
                </a:lnTo>
                <a:lnTo>
                  <a:pt x="584669" y="1066939"/>
                </a:lnTo>
                <a:lnTo>
                  <a:pt x="620979" y="1072984"/>
                </a:lnTo>
                <a:lnTo>
                  <a:pt x="651281" y="1015746"/>
                </a:lnTo>
                <a:lnTo>
                  <a:pt x="640156" y="867422"/>
                </a:lnTo>
                <a:lnTo>
                  <a:pt x="666775" y="772388"/>
                </a:lnTo>
                <a:lnTo>
                  <a:pt x="705929" y="697623"/>
                </a:lnTo>
                <a:lnTo>
                  <a:pt x="634453" y="615429"/>
                </a:lnTo>
                <a:lnTo>
                  <a:pt x="592695" y="566293"/>
                </a:lnTo>
                <a:close/>
              </a:path>
              <a:path w="770254" h="1073150">
                <a:moveTo>
                  <a:pt x="547141" y="325869"/>
                </a:moveTo>
                <a:lnTo>
                  <a:pt x="567842" y="382790"/>
                </a:lnTo>
                <a:lnTo>
                  <a:pt x="567842" y="464781"/>
                </a:lnTo>
                <a:lnTo>
                  <a:pt x="524624" y="515873"/>
                </a:lnTo>
                <a:lnTo>
                  <a:pt x="478459" y="547458"/>
                </a:lnTo>
                <a:lnTo>
                  <a:pt x="476529" y="568032"/>
                </a:lnTo>
                <a:lnTo>
                  <a:pt x="502792" y="566293"/>
                </a:lnTo>
                <a:lnTo>
                  <a:pt x="592695" y="566293"/>
                </a:lnTo>
                <a:lnTo>
                  <a:pt x="568540" y="537870"/>
                </a:lnTo>
                <a:lnTo>
                  <a:pt x="581291" y="499618"/>
                </a:lnTo>
                <a:lnTo>
                  <a:pt x="667778" y="383044"/>
                </a:lnTo>
                <a:lnTo>
                  <a:pt x="683244" y="364363"/>
                </a:lnTo>
                <a:lnTo>
                  <a:pt x="646582" y="364363"/>
                </a:lnTo>
                <a:lnTo>
                  <a:pt x="547141" y="325869"/>
                </a:lnTo>
                <a:close/>
              </a:path>
              <a:path w="770254" h="1073150">
                <a:moveTo>
                  <a:pt x="679640" y="353339"/>
                </a:moveTo>
                <a:lnTo>
                  <a:pt x="646582" y="364363"/>
                </a:lnTo>
                <a:lnTo>
                  <a:pt x="683244" y="364363"/>
                </a:lnTo>
                <a:lnTo>
                  <a:pt x="689279" y="357073"/>
                </a:lnTo>
                <a:lnTo>
                  <a:pt x="679640" y="353339"/>
                </a:lnTo>
                <a:close/>
              </a:path>
              <a:path w="770254" h="1073150">
                <a:moveTo>
                  <a:pt x="2412" y="586308"/>
                </a:moveTo>
                <a:lnTo>
                  <a:pt x="1206" y="586714"/>
                </a:lnTo>
                <a:lnTo>
                  <a:pt x="0" y="702360"/>
                </a:lnTo>
                <a:lnTo>
                  <a:pt x="2412" y="704291"/>
                </a:lnTo>
                <a:lnTo>
                  <a:pt x="2412" y="586308"/>
                </a:lnTo>
                <a:close/>
              </a:path>
              <a:path w="770254" h="1073150">
                <a:moveTo>
                  <a:pt x="94183" y="777367"/>
                </a:moveTo>
                <a:lnTo>
                  <a:pt x="176453" y="842873"/>
                </a:lnTo>
                <a:lnTo>
                  <a:pt x="274827" y="853808"/>
                </a:lnTo>
                <a:lnTo>
                  <a:pt x="347319" y="855408"/>
                </a:lnTo>
                <a:lnTo>
                  <a:pt x="325261" y="832053"/>
                </a:lnTo>
                <a:lnTo>
                  <a:pt x="169697" y="832053"/>
                </a:lnTo>
                <a:lnTo>
                  <a:pt x="94183" y="777367"/>
                </a:lnTo>
                <a:close/>
              </a:path>
              <a:path w="770254" h="1073150">
                <a:moveTo>
                  <a:pt x="318274" y="808088"/>
                </a:moveTo>
                <a:lnTo>
                  <a:pt x="169697" y="832053"/>
                </a:lnTo>
                <a:lnTo>
                  <a:pt x="325261" y="832053"/>
                </a:lnTo>
                <a:lnTo>
                  <a:pt x="319468" y="825919"/>
                </a:lnTo>
                <a:lnTo>
                  <a:pt x="318274" y="808088"/>
                </a:lnTo>
                <a:close/>
              </a:path>
            </a:pathLst>
          </a:custGeom>
          <a:solidFill>
            <a:srgbClr val="61BB46"/>
          </a:solidFill>
        </p:spPr>
        <p:txBody>
          <a:bodyPr wrap="square" lIns="0" tIns="0" rIns="0" bIns="0" rtlCol="0"/>
          <a:lstStyle/>
          <a:p>
            <a:endParaRPr sz="2142"/>
          </a:p>
        </p:txBody>
      </p:sp>
      <p:sp>
        <p:nvSpPr>
          <p:cNvPr id="42" name="object 42"/>
          <p:cNvSpPr/>
          <p:nvPr/>
        </p:nvSpPr>
        <p:spPr>
          <a:xfrm>
            <a:off x="2923918" y="3360433"/>
            <a:ext cx="899075" cy="1261757"/>
          </a:xfrm>
          <a:custGeom>
            <a:avLst/>
            <a:gdLst/>
            <a:ahLst/>
            <a:cxnLst/>
            <a:rect l="l" t="t" r="r" b="b"/>
            <a:pathLst>
              <a:path w="785495" h="1102360">
                <a:moveTo>
                  <a:pt x="11963" y="0"/>
                </a:moveTo>
                <a:lnTo>
                  <a:pt x="13258" y="14185"/>
                </a:lnTo>
                <a:lnTo>
                  <a:pt x="153949" y="39192"/>
                </a:lnTo>
                <a:lnTo>
                  <a:pt x="242163" y="56540"/>
                </a:lnTo>
                <a:lnTo>
                  <a:pt x="257314" y="45529"/>
                </a:lnTo>
                <a:lnTo>
                  <a:pt x="156591" y="25704"/>
                </a:lnTo>
                <a:lnTo>
                  <a:pt x="11963" y="0"/>
                </a:lnTo>
                <a:close/>
              </a:path>
              <a:path w="785495" h="1102360">
                <a:moveTo>
                  <a:pt x="598284" y="98729"/>
                </a:moveTo>
                <a:lnTo>
                  <a:pt x="598741" y="99834"/>
                </a:lnTo>
                <a:lnTo>
                  <a:pt x="597560" y="112496"/>
                </a:lnTo>
                <a:lnTo>
                  <a:pt x="770305" y="135305"/>
                </a:lnTo>
                <a:lnTo>
                  <a:pt x="766254" y="179806"/>
                </a:lnTo>
                <a:lnTo>
                  <a:pt x="780110" y="179209"/>
                </a:lnTo>
                <a:lnTo>
                  <a:pt x="785177" y="123418"/>
                </a:lnTo>
                <a:lnTo>
                  <a:pt x="598284" y="98729"/>
                </a:lnTo>
                <a:close/>
              </a:path>
              <a:path w="785495" h="1102360">
                <a:moveTo>
                  <a:pt x="486651" y="911148"/>
                </a:moveTo>
                <a:lnTo>
                  <a:pt x="466674" y="911148"/>
                </a:lnTo>
                <a:lnTo>
                  <a:pt x="507441" y="949756"/>
                </a:lnTo>
                <a:lnTo>
                  <a:pt x="575513" y="1093482"/>
                </a:lnTo>
                <a:lnTo>
                  <a:pt x="628675" y="1102347"/>
                </a:lnTo>
                <a:lnTo>
                  <a:pt x="636710" y="1087170"/>
                </a:lnTo>
                <a:lnTo>
                  <a:pt x="621169" y="1087170"/>
                </a:lnTo>
                <a:lnTo>
                  <a:pt x="584860" y="1081112"/>
                </a:lnTo>
                <a:lnTo>
                  <a:pt x="518756" y="941552"/>
                </a:lnTo>
                <a:lnTo>
                  <a:pt x="486651" y="911148"/>
                </a:lnTo>
                <a:close/>
              </a:path>
              <a:path w="785495" h="1102360">
                <a:moveTo>
                  <a:pt x="689457" y="371259"/>
                </a:moveTo>
                <a:lnTo>
                  <a:pt x="667969" y="397230"/>
                </a:lnTo>
                <a:lnTo>
                  <a:pt x="581469" y="513803"/>
                </a:lnTo>
                <a:lnTo>
                  <a:pt x="568718" y="552056"/>
                </a:lnTo>
                <a:lnTo>
                  <a:pt x="634644" y="629602"/>
                </a:lnTo>
                <a:lnTo>
                  <a:pt x="706120" y="711796"/>
                </a:lnTo>
                <a:lnTo>
                  <a:pt x="666953" y="786561"/>
                </a:lnTo>
                <a:lnTo>
                  <a:pt x="640346" y="881608"/>
                </a:lnTo>
                <a:lnTo>
                  <a:pt x="651471" y="1029931"/>
                </a:lnTo>
                <a:lnTo>
                  <a:pt x="621169" y="1087170"/>
                </a:lnTo>
                <a:lnTo>
                  <a:pt x="636710" y="1087170"/>
                </a:lnTo>
                <a:lnTo>
                  <a:pt x="665467" y="1032852"/>
                </a:lnTo>
                <a:lnTo>
                  <a:pt x="654215" y="882980"/>
                </a:lnTo>
                <a:lnTo>
                  <a:pt x="679792" y="791654"/>
                </a:lnTo>
                <a:lnTo>
                  <a:pt x="722630" y="709866"/>
                </a:lnTo>
                <a:lnTo>
                  <a:pt x="645033" y="620623"/>
                </a:lnTo>
                <a:lnTo>
                  <a:pt x="584200" y="549059"/>
                </a:lnTo>
                <a:lnTo>
                  <a:pt x="593813" y="520217"/>
                </a:lnTo>
                <a:lnTo>
                  <a:pt x="678789" y="405688"/>
                </a:lnTo>
                <a:lnTo>
                  <a:pt x="702957" y="376478"/>
                </a:lnTo>
                <a:lnTo>
                  <a:pt x="689457" y="371259"/>
                </a:lnTo>
                <a:close/>
              </a:path>
              <a:path w="785495" h="1102360">
                <a:moveTo>
                  <a:pt x="177" y="716546"/>
                </a:moveTo>
                <a:lnTo>
                  <a:pt x="0" y="733958"/>
                </a:lnTo>
                <a:lnTo>
                  <a:pt x="171170" y="870267"/>
                </a:lnTo>
                <a:lnTo>
                  <a:pt x="274091" y="881697"/>
                </a:lnTo>
                <a:lnTo>
                  <a:pt x="360756" y="883627"/>
                </a:lnTo>
                <a:lnTo>
                  <a:pt x="347497" y="869594"/>
                </a:lnTo>
                <a:lnTo>
                  <a:pt x="275018" y="867981"/>
                </a:lnTo>
                <a:lnTo>
                  <a:pt x="176631" y="857046"/>
                </a:lnTo>
                <a:lnTo>
                  <a:pt x="94361" y="791540"/>
                </a:lnTo>
                <a:lnTo>
                  <a:pt x="2590" y="725081"/>
                </a:lnTo>
                <a:lnTo>
                  <a:pt x="2590" y="718464"/>
                </a:lnTo>
                <a:lnTo>
                  <a:pt x="177" y="716546"/>
                </a:lnTo>
                <a:close/>
              </a:path>
            </a:pathLst>
          </a:custGeom>
          <a:solidFill>
            <a:srgbClr val="7CC35C"/>
          </a:solidFill>
        </p:spPr>
        <p:txBody>
          <a:bodyPr wrap="square" lIns="0" tIns="0" rIns="0" bIns="0" rtlCol="0"/>
          <a:lstStyle/>
          <a:p>
            <a:endParaRPr sz="2142"/>
          </a:p>
        </p:txBody>
      </p:sp>
      <p:sp>
        <p:nvSpPr>
          <p:cNvPr id="43" name="object 43"/>
          <p:cNvSpPr/>
          <p:nvPr/>
        </p:nvSpPr>
        <p:spPr>
          <a:xfrm>
            <a:off x="3382905" y="1705350"/>
            <a:ext cx="66140" cy="116291"/>
          </a:xfrm>
          <a:custGeom>
            <a:avLst/>
            <a:gdLst/>
            <a:ahLst/>
            <a:cxnLst/>
            <a:rect l="l" t="t" r="r" b="b"/>
            <a:pathLst>
              <a:path w="57785" h="101600">
                <a:moveTo>
                  <a:pt x="45719" y="0"/>
                </a:moveTo>
                <a:lnTo>
                  <a:pt x="16916" y="0"/>
                </a:lnTo>
                <a:lnTo>
                  <a:pt x="0" y="101447"/>
                </a:lnTo>
                <a:lnTo>
                  <a:pt x="40551" y="71945"/>
                </a:lnTo>
                <a:lnTo>
                  <a:pt x="57708" y="71945"/>
                </a:lnTo>
                <a:lnTo>
                  <a:pt x="45719" y="0"/>
                </a:lnTo>
                <a:close/>
              </a:path>
            </a:pathLst>
          </a:custGeom>
          <a:solidFill>
            <a:srgbClr val="61BB46"/>
          </a:solidFill>
        </p:spPr>
        <p:txBody>
          <a:bodyPr wrap="square" lIns="0" tIns="0" rIns="0" bIns="0" rtlCol="0"/>
          <a:lstStyle/>
          <a:p>
            <a:endParaRPr sz="2142"/>
          </a:p>
        </p:txBody>
      </p:sp>
      <p:sp>
        <p:nvSpPr>
          <p:cNvPr id="44" name="object 44"/>
          <p:cNvSpPr/>
          <p:nvPr/>
        </p:nvSpPr>
        <p:spPr>
          <a:xfrm>
            <a:off x="2908800" y="1705351"/>
            <a:ext cx="1001556" cy="1284288"/>
          </a:xfrm>
          <a:custGeom>
            <a:avLst/>
            <a:gdLst/>
            <a:ahLst/>
            <a:cxnLst/>
            <a:rect l="l" t="t" r="r" b="b"/>
            <a:pathLst>
              <a:path w="875029" h="1122045">
                <a:moveTo>
                  <a:pt x="844227" y="313029"/>
                </a:moveTo>
                <a:lnTo>
                  <a:pt x="782002" y="313029"/>
                </a:lnTo>
                <a:lnTo>
                  <a:pt x="840625" y="349681"/>
                </a:lnTo>
                <a:lnTo>
                  <a:pt x="844227" y="313029"/>
                </a:lnTo>
                <a:close/>
              </a:path>
              <a:path w="875029" h="1122045">
                <a:moveTo>
                  <a:pt x="874991" y="0"/>
                </a:moveTo>
                <a:lnTo>
                  <a:pt x="850684" y="0"/>
                </a:lnTo>
                <a:lnTo>
                  <a:pt x="853478" y="25171"/>
                </a:lnTo>
                <a:lnTo>
                  <a:pt x="771588" y="142862"/>
                </a:lnTo>
                <a:lnTo>
                  <a:pt x="728941" y="149339"/>
                </a:lnTo>
                <a:lnTo>
                  <a:pt x="754735" y="211963"/>
                </a:lnTo>
                <a:lnTo>
                  <a:pt x="745109" y="314629"/>
                </a:lnTo>
                <a:lnTo>
                  <a:pt x="782002" y="313029"/>
                </a:lnTo>
                <a:lnTo>
                  <a:pt x="844227" y="313029"/>
                </a:lnTo>
                <a:lnTo>
                  <a:pt x="874991" y="0"/>
                </a:lnTo>
                <a:close/>
              </a:path>
              <a:path w="875029" h="1122045">
                <a:moveTo>
                  <a:pt x="304507" y="415493"/>
                </a:moveTo>
                <a:lnTo>
                  <a:pt x="301129" y="424573"/>
                </a:lnTo>
                <a:lnTo>
                  <a:pt x="132854" y="738682"/>
                </a:lnTo>
                <a:lnTo>
                  <a:pt x="42037" y="848423"/>
                </a:lnTo>
                <a:lnTo>
                  <a:pt x="0" y="869441"/>
                </a:lnTo>
                <a:lnTo>
                  <a:pt x="6197" y="1009992"/>
                </a:lnTo>
                <a:lnTo>
                  <a:pt x="233184" y="1030020"/>
                </a:lnTo>
                <a:lnTo>
                  <a:pt x="447890" y="1122032"/>
                </a:lnTo>
                <a:lnTo>
                  <a:pt x="410845" y="1100239"/>
                </a:lnTo>
                <a:lnTo>
                  <a:pt x="414769" y="998283"/>
                </a:lnTo>
                <a:lnTo>
                  <a:pt x="449922" y="888911"/>
                </a:lnTo>
                <a:lnTo>
                  <a:pt x="495973" y="882561"/>
                </a:lnTo>
                <a:lnTo>
                  <a:pt x="400405" y="874915"/>
                </a:lnTo>
                <a:lnTo>
                  <a:pt x="294220" y="756221"/>
                </a:lnTo>
                <a:lnTo>
                  <a:pt x="350723" y="630656"/>
                </a:lnTo>
                <a:lnTo>
                  <a:pt x="450342" y="580834"/>
                </a:lnTo>
                <a:lnTo>
                  <a:pt x="536639" y="580834"/>
                </a:lnTo>
                <a:lnTo>
                  <a:pt x="532052" y="516572"/>
                </a:lnTo>
                <a:lnTo>
                  <a:pt x="444093" y="516572"/>
                </a:lnTo>
                <a:lnTo>
                  <a:pt x="304507" y="415493"/>
                </a:lnTo>
                <a:close/>
              </a:path>
              <a:path w="875029" h="1122045">
                <a:moveTo>
                  <a:pt x="536639" y="580834"/>
                </a:moveTo>
                <a:lnTo>
                  <a:pt x="450342" y="580834"/>
                </a:lnTo>
                <a:lnTo>
                  <a:pt x="537679" y="595401"/>
                </a:lnTo>
                <a:lnTo>
                  <a:pt x="536639" y="580834"/>
                </a:lnTo>
                <a:close/>
              </a:path>
              <a:path w="875029" h="1122045">
                <a:moveTo>
                  <a:pt x="531050" y="502539"/>
                </a:moveTo>
                <a:lnTo>
                  <a:pt x="444093" y="516572"/>
                </a:lnTo>
                <a:lnTo>
                  <a:pt x="532052" y="516572"/>
                </a:lnTo>
                <a:lnTo>
                  <a:pt x="531050" y="502539"/>
                </a:lnTo>
                <a:close/>
              </a:path>
              <a:path w="875029" h="1122045">
                <a:moveTo>
                  <a:pt x="808901" y="672490"/>
                </a:moveTo>
                <a:lnTo>
                  <a:pt x="808494" y="672630"/>
                </a:lnTo>
                <a:lnTo>
                  <a:pt x="808799" y="673468"/>
                </a:lnTo>
                <a:lnTo>
                  <a:pt x="808901" y="672490"/>
                </a:lnTo>
                <a:close/>
              </a:path>
            </a:pathLst>
          </a:custGeom>
          <a:solidFill>
            <a:srgbClr val="61BB46"/>
          </a:solidFill>
        </p:spPr>
        <p:txBody>
          <a:bodyPr wrap="square" lIns="0" tIns="0" rIns="0" bIns="0" rtlCol="0"/>
          <a:lstStyle/>
          <a:p>
            <a:endParaRPr sz="2142"/>
          </a:p>
        </p:txBody>
      </p:sp>
      <p:sp>
        <p:nvSpPr>
          <p:cNvPr id="45" name="object 45"/>
          <p:cNvSpPr/>
          <p:nvPr/>
        </p:nvSpPr>
        <p:spPr>
          <a:xfrm>
            <a:off x="2915894" y="1705350"/>
            <a:ext cx="1010278" cy="1347522"/>
          </a:xfrm>
          <a:custGeom>
            <a:avLst/>
            <a:gdLst/>
            <a:ahLst/>
            <a:cxnLst/>
            <a:rect l="l" t="t" r="r" b="b"/>
            <a:pathLst>
              <a:path w="882650" h="1177289">
                <a:moveTo>
                  <a:pt x="882599" y="0"/>
                </a:moveTo>
                <a:lnTo>
                  <a:pt x="868794" y="0"/>
                </a:lnTo>
                <a:lnTo>
                  <a:pt x="834428" y="349681"/>
                </a:lnTo>
                <a:lnTo>
                  <a:pt x="847432" y="357809"/>
                </a:lnTo>
                <a:lnTo>
                  <a:pt x="882599" y="0"/>
                </a:lnTo>
                <a:close/>
              </a:path>
              <a:path w="882650" h="1177289">
                <a:moveTo>
                  <a:pt x="816965" y="667740"/>
                </a:moveTo>
                <a:lnTo>
                  <a:pt x="802690" y="672490"/>
                </a:lnTo>
                <a:lnTo>
                  <a:pt x="802601" y="673468"/>
                </a:lnTo>
                <a:lnTo>
                  <a:pt x="813460" y="703351"/>
                </a:lnTo>
                <a:lnTo>
                  <a:pt x="816965" y="667740"/>
                </a:lnTo>
                <a:close/>
              </a:path>
              <a:path w="882650" h="1177289">
                <a:moveTo>
                  <a:pt x="0" y="1009992"/>
                </a:moveTo>
                <a:lnTo>
                  <a:pt x="609" y="1023835"/>
                </a:lnTo>
                <a:lnTo>
                  <a:pt x="223596" y="1043495"/>
                </a:lnTo>
                <a:lnTo>
                  <a:pt x="529716" y="1174699"/>
                </a:lnTo>
                <a:lnTo>
                  <a:pt x="542912" y="1177124"/>
                </a:lnTo>
                <a:lnTo>
                  <a:pt x="547954" y="1167498"/>
                </a:lnTo>
                <a:lnTo>
                  <a:pt x="472084" y="1139913"/>
                </a:lnTo>
                <a:lnTo>
                  <a:pt x="441693" y="1122032"/>
                </a:lnTo>
                <a:lnTo>
                  <a:pt x="226987" y="1030020"/>
                </a:lnTo>
                <a:lnTo>
                  <a:pt x="0" y="1009992"/>
                </a:lnTo>
                <a:close/>
              </a:path>
            </a:pathLst>
          </a:custGeom>
          <a:solidFill>
            <a:srgbClr val="7CC35C"/>
          </a:solidFill>
        </p:spPr>
        <p:txBody>
          <a:bodyPr wrap="square" lIns="0" tIns="0" rIns="0" bIns="0" rtlCol="0"/>
          <a:lstStyle/>
          <a:p>
            <a:endParaRPr sz="2142"/>
          </a:p>
        </p:txBody>
      </p:sp>
      <p:sp>
        <p:nvSpPr>
          <p:cNvPr id="46" name="object 46"/>
          <p:cNvSpPr/>
          <p:nvPr/>
        </p:nvSpPr>
        <p:spPr>
          <a:xfrm>
            <a:off x="2535636" y="1729481"/>
            <a:ext cx="16716" cy="787871"/>
          </a:xfrm>
          <a:custGeom>
            <a:avLst/>
            <a:gdLst/>
            <a:ahLst/>
            <a:cxnLst/>
            <a:rect l="l" t="t" r="r" b="b"/>
            <a:pathLst>
              <a:path w="14605" h="688339">
                <a:moveTo>
                  <a:pt x="381" y="0"/>
                </a:moveTo>
                <a:lnTo>
                  <a:pt x="0" y="28600"/>
                </a:lnTo>
                <a:lnTo>
                  <a:pt x="13766" y="26695"/>
                </a:lnTo>
                <a:lnTo>
                  <a:pt x="13982" y="10502"/>
                </a:lnTo>
                <a:lnTo>
                  <a:pt x="381" y="0"/>
                </a:lnTo>
                <a:close/>
              </a:path>
              <a:path w="14605" h="688339">
                <a:moveTo>
                  <a:pt x="5207" y="358267"/>
                </a:moveTo>
                <a:lnTo>
                  <a:pt x="5499" y="369912"/>
                </a:lnTo>
                <a:lnTo>
                  <a:pt x="11036" y="367017"/>
                </a:lnTo>
                <a:lnTo>
                  <a:pt x="11023" y="364769"/>
                </a:lnTo>
                <a:lnTo>
                  <a:pt x="5207" y="358267"/>
                </a:lnTo>
                <a:close/>
              </a:path>
              <a:path w="14605" h="688339">
                <a:moveTo>
                  <a:pt x="13601" y="672160"/>
                </a:moveTo>
                <a:lnTo>
                  <a:pt x="12954" y="672160"/>
                </a:lnTo>
                <a:lnTo>
                  <a:pt x="13347" y="688200"/>
                </a:lnTo>
                <a:lnTo>
                  <a:pt x="13741" y="688162"/>
                </a:lnTo>
                <a:lnTo>
                  <a:pt x="13601" y="672160"/>
                </a:lnTo>
                <a:close/>
              </a:path>
            </a:pathLst>
          </a:custGeom>
          <a:solidFill>
            <a:srgbClr val="7CC35C"/>
          </a:solidFill>
        </p:spPr>
        <p:txBody>
          <a:bodyPr wrap="square" lIns="0" tIns="0" rIns="0" bIns="0" rtlCol="0"/>
          <a:lstStyle/>
          <a:p>
            <a:endParaRPr sz="2142"/>
          </a:p>
        </p:txBody>
      </p:sp>
      <p:sp>
        <p:nvSpPr>
          <p:cNvPr id="47" name="object 47"/>
          <p:cNvSpPr/>
          <p:nvPr/>
        </p:nvSpPr>
        <p:spPr>
          <a:xfrm>
            <a:off x="2439071" y="1803559"/>
            <a:ext cx="381580" cy="5682995"/>
          </a:xfrm>
          <a:custGeom>
            <a:avLst/>
            <a:gdLst/>
            <a:ahLst/>
            <a:cxnLst/>
            <a:rect l="l" t="t" r="r" b="b"/>
            <a:pathLst>
              <a:path w="333375" h="4965065">
                <a:moveTo>
                  <a:pt x="275653" y="0"/>
                </a:moveTo>
                <a:lnTo>
                  <a:pt x="254723" y="9969"/>
                </a:lnTo>
                <a:lnTo>
                  <a:pt x="256209" y="11163"/>
                </a:lnTo>
                <a:lnTo>
                  <a:pt x="275183" y="58597"/>
                </a:lnTo>
                <a:lnTo>
                  <a:pt x="277177" y="30226"/>
                </a:lnTo>
                <a:lnTo>
                  <a:pt x="275653" y="0"/>
                </a:lnTo>
                <a:close/>
              </a:path>
              <a:path w="333375" h="4965065">
                <a:moveTo>
                  <a:pt x="269557" y="139217"/>
                </a:moveTo>
                <a:lnTo>
                  <a:pt x="253339" y="183464"/>
                </a:lnTo>
                <a:lnTo>
                  <a:pt x="257365" y="187934"/>
                </a:lnTo>
                <a:lnTo>
                  <a:pt x="257365" y="278638"/>
                </a:lnTo>
                <a:lnTo>
                  <a:pt x="240957" y="299961"/>
                </a:lnTo>
                <a:lnTo>
                  <a:pt x="284314" y="322338"/>
                </a:lnTo>
                <a:lnTo>
                  <a:pt x="265963" y="190804"/>
                </a:lnTo>
                <a:lnTo>
                  <a:pt x="269557" y="139217"/>
                </a:lnTo>
                <a:close/>
              </a:path>
              <a:path w="333375" h="4965065">
                <a:moveTo>
                  <a:pt x="306105" y="612241"/>
                </a:moveTo>
                <a:lnTo>
                  <a:pt x="202768" y="612241"/>
                </a:lnTo>
                <a:lnTo>
                  <a:pt x="309448" y="646531"/>
                </a:lnTo>
                <a:lnTo>
                  <a:pt x="306105" y="612241"/>
                </a:lnTo>
                <a:close/>
              </a:path>
              <a:path w="333375" h="4965065">
                <a:moveTo>
                  <a:pt x="300926" y="559104"/>
                </a:moveTo>
                <a:lnTo>
                  <a:pt x="230263" y="607453"/>
                </a:lnTo>
                <a:lnTo>
                  <a:pt x="111709" y="607453"/>
                </a:lnTo>
                <a:lnTo>
                  <a:pt x="111836" y="621982"/>
                </a:lnTo>
                <a:lnTo>
                  <a:pt x="202768" y="612241"/>
                </a:lnTo>
                <a:lnTo>
                  <a:pt x="306105" y="612241"/>
                </a:lnTo>
                <a:lnTo>
                  <a:pt x="300926" y="559104"/>
                </a:lnTo>
                <a:close/>
              </a:path>
              <a:path w="333375" h="4965065">
                <a:moveTo>
                  <a:pt x="333082" y="1329397"/>
                </a:moveTo>
                <a:lnTo>
                  <a:pt x="264159" y="1329397"/>
                </a:lnTo>
                <a:lnTo>
                  <a:pt x="333082" y="1372476"/>
                </a:lnTo>
                <a:lnTo>
                  <a:pt x="333082" y="1329397"/>
                </a:lnTo>
                <a:close/>
              </a:path>
              <a:path w="333375" h="4965065">
                <a:moveTo>
                  <a:pt x="324573" y="899972"/>
                </a:moveTo>
                <a:lnTo>
                  <a:pt x="267931" y="938923"/>
                </a:lnTo>
                <a:lnTo>
                  <a:pt x="187578" y="949401"/>
                </a:lnTo>
                <a:lnTo>
                  <a:pt x="201396" y="1005801"/>
                </a:lnTo>
                <a:lnTo>
                  <a:pt x="224637" y="1331099"/>
                </a:lnTo>
                <a:lnTo>
                  <a:pt x="264159" y="1329397"/>
                </a:lnTo>
                <a:lnTo>
                  <a:pt x="333082" y="1329397"/>
                </a:lnTo>
                <a:lnTo>
                  <a:pt x="333082" y="1070406"/>
                </a:lnTo>
                <a:lnTo>
                  <a:pt x="324573" y="899972"/>
                </a:lnTo>
                <a:close/>
              </a:path>
              <a:path w="333375" h="4965065">
                <a:moveTo>
                  <a:pt x="331596" y="1529232"/>
                </a:moveTo>
                <a:lnTo>
                  <a:pt x="239801" y="1559826"/>
                </a:lnTo>
                <a:lnTo>
                  <a:pt x="230305" y="1559826"/>
                </a:lnTo>
                <a:lnTo>
                  <a:pt x="235013" y="1879142"/>
                </a:lnTo>
                <a:lnTo>
                  <a:pt x="217042" y="2422563"/>
                </a:lnTo>
                <a:lnTo>
                  <a:pt x="247446" y="2355011"/>
                </a:lnTo>
                <a:lnTo>
                  <a:pt x="301040" y="2328240"/>
                </a:lnTo>
                <a:lnTo>
                  <a:pt x="329361" y="2328240"/>
                </a:lnTo>
                <a:lnTo>
                  <a:pt x="329361" y="2193734"/>
                </a:lnTo>
                <a:lnTo>
                  <a:pt x="310299" y="2193734"/>
                </a:lnTo>
                <a:lnTo>
                  <a:pt x="247929" y="2169718"/>
                </a:lnTo>
                <a:lnTo>
                  <a:pt x="243789" y="2111997"/>
                </a:lnTo>
                <a:lnTo>
                  <a:pt x="276682" y="2077212"/>
                </a:lnTo>
                <a:lnTo>
                  <a:pt x="323138" y="2075205"/>
                </a:lnTo>
                <a:lnTo>
                  <a:pt x="329361" y="2075205"/>
                </a:lnTo>
                <a:lnTo>
                  <a:pt x="329361" y="1963978"/>
                </a:lnTo>
                <a:lnTo>
                  <a:pt x="247688" y="1932368"/>
                </a:lnTo>
                <a:lnTo>
                  <a:pt x="239699" y="1820659"/>
                </a:lnTo>
                <a:lnTo>
                  <a:pt x="303326" y="1753069"/>
                </a:lnTo>
                <a:lnTo>
                  <a:pt x="329361" y="1751939"/>
                </a:lnTo>
                <a:lnTo>
                  <a:pt x="329361" y="1726209"/>
                </a:lnTo>
                <a:lnTo>
                  <a:pt x="331249" y="1559826"/>
                </a:lnTo>
                <a:lnTo>
                  <a:pt x="239801" y="1559826"/>
                </a:lnTo>
                <a:lnTo>
                  <a:pt x="230250" y="1556143"/>
                </a:lnTo>
                <a:lnTo>
                  <a:pt x="331291" y="1556143"/>
                </a:lnTo>
                <a:lnTo>
                  <a:pt x="331596" y="1529232"/>
                </a:lnTo>
                <a:close/>
              </a:path>
              <a:path w="333375" h="4965065">
                <a:moveTo>
                  <a:pt x="329361" y="2328240"/>
                </a:moveTo>
                <a:lnTo>
                  <a:pt x="301040" y="2328240"/>
                </a:lnTo>
                <a:lnTo>
                  <a:pt x="329361" y="2332951"/>
                </a:lnTo>
                <a:lnTo>
                  <a:pt x="329361" y="2328240"/>
                </a:lnTo>
                <a:close/>
              </a:path>
              <a:path w="333375" h="4965065">
                <a:moveTo>
                  <a:pt x="329361" y="2187409"/>
                </a:moveTo>
                <a:lnTo>
                  <a:pt x="310299" y="2193734"/>
                </a:lnTo>
                <a:lnTo>
                  <a:pt x="329361" y="2193734"/>
                </a:lnTo>
                <a:lnTo>
                  <a:pt x="329361" y="2187409"/>
                </a:lnTo>
                <a:close/>
              </a:path>
              <a:path w="333375" h="4965065">
                <a:moveTo>
                  <a:pt x="329361" y="2075205"/>
                </a:moveTo>
                <a:lnTo>
                  <a:pt x="323138" y="2075205"/>
                </a:lnTo>
                <a:lnTo>
                  <a:pt x="329361" y="2079091"/>
                </a:lnTo>
                <a:lnTo>
                  <a:pt x="329361" y="2075205"/>
                </a:lnTo>
                <a:close/>
              </a:path>
              <a:path w="333375" h="4965065">
                <a:moveTo>
                  <a:pt x="217017" y="2423287"/>
                </a:moveTo>
                <a:lnTo>
                  <a:pt x="205181" y="2781414"/>
                </a:lnTo>
                <a:lnTo>
                  <a:pt x="202691" y="2824670"/>
                </a:lnTo>
                <a:lnTo>
                  <a:pt x="277939" y="2807957"/>
                </a:lnTo>
                <a:lnTo>
                  <a:pt x="279285" y="2807639"/>
                </a:lnTo>
                <a:lnTo>
                  <a:pt x="327721" y="2807639"/>
                </a:lnTo>
                <a:lnTo>
                  <a:pt x="329361" y="2769781"/>
                </a:lnTo>
                <a:lnTo>
                  <a:pt x="329361" y="2491511"/>
                </a:lnTo>
                <a:lnTo>
                  <a:pt x="274116" y="2487091"/>
                </a:lnTo>
                <a:lnTo>
                  <a:pt x="217017" y="2423287"/>
                </a:lnTo>
                <a:close/>
              </a:path>
              <a:path w="333375" h="4965065">
                <a:moveTo>
                  <a:pt x="327721" y="2807639"/>
                </a:moveTo>
                <a:lnTo>
                  <a:pt x="279285" y="2807639"/>
                </a:lnTo>
                <a:lnTo>
                  <a:pt x="327342" y="2816390"/>
                </a:lnTo>
                <a:lnTo>
                  <a:pt x="327721" y="2807639"/>
                </a:lnTo>
                <a:close/>
              </a:path>
              <a:path w="333375" h="4965065">
                <a:moveTo>
                  <a:pt x="246754" y="3527056"/>
                </a:moveTo>
                <a:lnTo>
                  <a:pt x="229590" y="3527056"/>
                </a:lnTo>
                <a:lnTo>
                  <a:pt x="246659" y="3535870"/>
                </a:lnTo>
                <a:lnTo>
                  <a:pt x="246754" y="3527056"/>
                </a:lnTo>
                <a:close/>
              </a:path>
              <a:path w="333375" h="4965065">
                <a:moveTo>
                  <a:pt x="174675" y="3392843"/>
                </a:moveTo>
                <a:lnTo>
                  <a:pt x="171640" y="3500755"/>
                </a:lnTo>
                <a:lnTo>
                  <a:pt x="170078" y="3531146"/>
                </a:lnTo>
                <a:lnTo>
                  <a:pt x="170319" y="3531019"/>
                </a:lnTo>
                <a:lnTo>
                  <a:pt x="229590" y="3527056"/>
                </a:lnTo>
                <a:lnTo>
                  <a:pt x="246754" y="3527056"/>
                </a:lnTo>
                <a:lnTo>
                  <a:pt x="247383" y="3468560"/>
                </a:lnTo>
                <a:lnTo>
                  <a:pt x="287553" y="3408299"/>
                </a:lnTo>
                <a:lnTo>
                  <a:pt x="180860" y="3399777"/>
                </a:lnTo>
                <a:lnTo>
                  <a:pt x="174675" y="3392843"/>
                </a:lnTo>
                <a:close/>
              </a:path>
              <a:path w="333375" h="4965065">
                <a:moveTo>
                  <a:pt x="243001" y="3857739"/>
                </a:moveTo>
                <a:lnTo>
                  <a:pt x="153263" y="3857739"/>
                </a:lnTo>
                <a:lnTo>
                  <a:pt x="145529" y="4007815"/>
                </a:lnTo>
                <a:lnTo>
                  <a:pt x="121056" y="4408563"/>
                </a:lnTo>
                <a:lnTo>
                  <a:pt x="127939" y="4393285"/>
                </a:lnTo>
                <a:lnTo>
                  <a:pt x="185356" y="4364596"/>
                </a:lnTo>
                <a:lnTo>
                  <a:pt x="205148" y="4364596"/>
                </a:lnTo>
                <a:lnTo>
                  <a:pt x="236957" y="4098734"/>
                </a:lnTo>
                <a:lnTo>
                  <a:pt x="216928" y="4098734"/>
                </a:lnTo>
                <a:lnTo>
                  <a:pt x="172415" y="4073918"/>
                </a:lnTo>
                <a:lnTo>
                  <a:pt x="165099" y="4030205"/>
                </a:lnTo>
                <a:lnTo>
                  <a:pt x="193395" y="3986174"/>
                </a:lnTo>
                <a:lnTo>
                  <a:pt x="240258" y="3975811"/>
                </a:lnTo>
                <a:lnTo>
                  <a:pt x="241315" y="3975811"/>
                </a:lnTo>
                <a:lnTo>
                  <a:pt x="243001" y="3857739"/>
                </a:lnTo>
                <a:close/>
              </a:path>
              <a:path w="333375" h="4965065">
                <a:moveTo>
                  <a:pt x="205148" y="4364596"/>
                </a:moveTo>
                <a:lnTo>
                  <a:pt x="185356" y="4364596"/>
                </a:lnTo>
                <a:lnTo>
                  <a:pt x="204762" y="4367822"/>
                </a:lnTo>
                <a:lnTo>
                  <a:pt x="205148" y="4364596"/>
                </a:lnTo>
                <a:close/>
              </a:path>
              <a:path w="333375" h="4965065">
                <a:moveTo>
                  <a:pt x="237324" y="4095661"/>
                </a:moveTo>
                <a:lnTo>
                  <a:pt x="216928" y="4098734"/>
                </a:lnTo>
                <a:lnTo>
                  <a:pt x="236957" y="4098734"/>
                </a:lnTo>
                <a:lnTo>
                  <a:pt x="237324" y="4095661"/>
                </a:lnTo>
                <a:close/>
              </a:path>
              <a:path w="333375" h="4965065">
                <a:moveTo>
                  <a:pt x="241315" y="3975811"/>
                </a:moveTo>
                <a:lnTo>
                  <a:pt x="240258" y="3975811"/>
                </a:lnTo>
                <a:lnTo>
                  <a:pt x="241312" y="3976001"/>
                </a:lnTo>
                <a:lnTo>
                  <a:pt x="241315" y="3975811"/>
                </a:lnTo>
                <a:close/>
              </a:path>
              <a:path w="333375" h="4965065">
                <a:moveTo>
                  <a:pt x="153095" y="4639284"/>
                </a:moveTo>
                <a:lnTo>
                  <a:pt x="94373" y="4639284"/>
                </a:lnTo>
                <a:lnTo>
                  <a:pt x="133248" y="4646358"/>
                </a:lnTo>
                <a:lnTo>
                  <a:pt x="150202" y="4656035"/>
                </a:lnTo>
                <a:lnTo>
                  <a:pt x="153095" y="4639284"/>
                </a:lnTo>
                <a:close/>
              </a:path>
              <a:path w="333375" h="4965065">
                <a:moveTo>
                  <a:pt x="116128" y="4489488"/>
                </a:moveTo>
                <a:lnTo>
                  <a:pt x="115671" y="4496739"/>
                </a:lnTo>
                <a:lnTo>
                  <a:pt x="80441" y="4642383"/>
                </a:lnTo>
                <a:lnTo>
                  <a:pt x="94373" y="4639284"/>
                </a:lnTo>
                <a:lnTo>
                  <a:pt x="153095" y="4639284"/>
                </a:lnTo>
                <a:lnTo>
                  <a:pt x="154330" y="4632134"/>
                </a:lnTo>
                <a:lnTo>
                  <a:pt x="180403" y="4536528"/>
                </a:lnTo>
                <a:lnTo>
                  <a:pt x="156527" y="4534623"/>
                </a:lnTo>
                <a:lnTo>
                  <a:pt x="116128" y="4489488"/>
                </a:lnTo>
                <a:close/>
              </a:path>
              <a:path w="333375" h="4965065">
                <a:moveTo>
                  <a:pt x="24282" y="4868583"/>
                </a:moveTo>
                <a:lnTo>
                  <a:pt x="0" y="4964938"/>
                </a:lnTo>
                <a:lnTo>
                  <a:pt x="66128" y="4964938"/>
                </a:lnTo>
                <a:lnTo>
                  <a:pt x="92029" y="4881257"/>
                </a:lnTo>
                <a:lnTo>
                  <a:pt x="46939" y="4881257"/>
                </a:lnTo>
                <a:lnTo>
                  <a:pt x="24282" y="4868583"/>
                </a:lnTo>
                <a:close/>
              </a:path>
              <a:path w="333375" h="4965065">
                <a:moveTo>
                  <a:pt x="94246" y="4874094"/>
                </a:moveTo>
                <a:lnTo>
                  <a:pt x="46939" y="4881257"/>
                </a:lnTo>
                <a:lnTo>
                  <a:pt x="92029" y="4881257"/>
                </a:lnTo>
                <a:lnTo>
                  <a:pt x="94246" y="4874094"/>
                </a:lnTo>
                <a:close/>
              </a:path>
            </a:pathLst>
          </a:custGeom>
          <a:solidFill>
            <a:srgbClr val="61BB46"/>
          </a:solidFill>
        </p:spPr>
        <p:txBody>
          <a:bodyPr wrap="square" lIns="0" tIns="0" rIns="0" bIns="0" rtlCol="0"/>
          <a:lstStyle/>
          <a:p>
            <a:endParaRPr sz="2142"/>
          </a:p>
        </p:txBody>
      </p:sp>
      <p:sp>
        <p:nvSpPr>
          <p:cNvPr id="48" name="object 48"/>
          <p:cNvSpPr/>
          <p:nvPr/>
        </p:nvSpPr>
        <p:spPr>
          <a:xfrm>
            <a:off x="1851641" y="1705351"/>
            <a:ext cx="2379153" cy="5781070"/>
          </a:xfrm>
          <a:prstGeom prst="rect">
            <a:avLst/>
          </a:prstGeom>
          <a:blipFill>
            <a:blip r:embed="rId5" cstate="print"/>
            <a:stretch>
              <a:fillRect/>
            </a:stretch>
          </a:blipFill>
        </p:spPr>
        <p:txBody>
          <a:bodyPr wrap="square" lIns="0" tIns="0" rIns="0" bIns="0" rtlCol="0"/>
          <a:lstStyle/>
          <a:p>
            <a:endParaRPr sz="2142"/>
          </a:p>
        </p:txBody>
      </p:sp>
      <p:sp>
        <p:nvSpPr>
          <p:cNvPr id="49" name="object 49"/>
          <p:cNvSpPr/>
          <p:nvPr/>
        </p:nvSpPr>
        <p:spPr>
          <a:xfrm>
            <a:off x="3745019" y="4352221"/>
            <a:ext cx="265289" cy="231142"/>
          </a:xfrm>
          <a:prstGeom prst="rect">
            <a:avLst/>
          </a:prstGeom>
          <a:blipFill>
            <a:blip r:embed="rId6" cstate="print"/>
            <a:stretch>
              <a:fillRect/>
            </a:stretch>
          </a:blipFill>
        </p:spPr>
        <p:txBody>
          <a:bodyPr wrap="square" lIns="0" tIns="0" rIns="0" bIns="0" rtlCol="0"/>
          <a:lstStyle/>
          <a:p>
            <a:endParaRPr sz="2142"/>
          </a:p>
        </p:txBody>
      </p:sp>
      <p:sp>
        <p:nvSpPr>
          <p:cNvPr id="50" name="object 50"/>
          <p:cNvSpPr/>
          <p:nvPr/>
        </p:nvSpPr>
        <p:spPr>
          <a:xfrm>
            <a:off x="3728840" y="4336303"/>
            <a:ext cx="297996" cy="263834"/>
          </a:xfrm>
          <a:custGeom>
            <a:avLst/>
            <a:gdLst/>
            <a:ahLst/>
            <a:cxnLst/>
            <a:rect l="l" t="t" r="r" b="b"/>
            <a:pathLst>
              <a:path w="260350" h="230504">
                <a:moveTo>
                  <a:pt x="154266" y="0"/>
                </a:moveTo>
                <a:lnTo>
                  <a:pt x="63614" y="3937"/>
                </a:lnTo>
                <a:lnTo>
                  <a:pt x="0" y="71539"/>
                </a:lnTo>
                <a:lnTo>
                  <a:pt x="7975" y="183248"/>
                </a:lnTo>
                <a:lnTo>
                  <a:pt x="129895" y="230441"/>
                </a:lnTo>
                <a:lnTo>
                  <a:pt x="173666" y="215849"/>
                </a:lnTo>
                <a:lnTo>
                  <a:pt x="130238" y="215849"/>
                </a:lnTo>
                <a:lnTo>
                  <a:pt x="21056" y="173583"/>
                </a:lnTo>
                <a:lnTo>
                  <a:pt x="14135" y="76555"/>
                </a:lnTo>
                <a:lnTo>
                  <a:pt x="69786" y="17424"/>
                </a:lnTo>
                <a:lnTo>
                  <a:pt x="150596" y="13906"/>
                </a:lnTo>
                <a:lnTo>
                  <a:pt x="176515" y="13906"/>
                </a:lnTo>
                <a:lnTo>
                  <a:pt x="174707" y="12776"/>
                </a:lnTo>
                <a:lnTo>
                  <a:pt x="148793" y="12776"/>
                </a:lnTo>
                <a:lnTo>
                  <a:pt x="152438" y="6959"/>
                </a:lnTo>
                <a:lnTo>
                  <a:pt x="165401" y="6959"/>
                </a:lnTo>
                <a:lnTo>
                  <a:pt x="154266" y="0"/>
                </a:lnTo>
                <a:close/>
              </a:path>
              <a:path w="260350" h="230504">
                <a:moveTo>
                  <a:pt x="176515" y="13906"/>
                </a:moveTo>
                <a:lnTo>
                  <a:pt x="150596" y="13906"/>
                </a:lnTo>
                <a:lnTo>
                  <a:pt x="235521" y="66979"/>
                </a:lnTo>
                <a:lnTo>
                  <a:pt x="245910" y="143154"/>
                </a:lnTo>
                <a:lnTo>
                  <a:pt x="215188" y="187528"/>
                </a:lnTo>
                <a:lnTo>
                  <a:pt x="130238" y="215849"/>
                </a:lnTo>
                <a:lnTo>
                  <a:pt x="173666" y="215849"/>
                </a:lnTo>
                <a:lnTo>
                  <a:pt x="223875" y="199110"/>
                </a:lnTo>
                <a:lnTo>
                  <a:pt x="260235" y="146583"/>
                </a:lnTo>
                <a:lnTo>
                  <a:pt x="248259" y="58750"/>
                </a:lnTo>
                <a:lnTo>
                  <a:pt x="176515" y="13906"/>
                </a:lnTo>
                <a:close/>
              </a:path>
              <a:path w="260350" h="230504">
                <a:moveTo>
                  <a:pt x="165401" y="6959"/>
                </a:moveTo>
                <a:lnTo>
                  <a:pt x="152438" y="6959"/>
                </a:lnTo>
                <a:lnTo>
                  <a:pt x="148793" y="12776"/>
                </a:lnTo>
                <a:lnTo>
                  <a:pt x="174707" y="12776"/>
                </a:lnTo>
                <a:lnTo>
                  <a:pt x="165401" y="6959"/>
                </a:lnTo>
                <a:close/>
              </a:path>
            </a:pathLst>
          </a:custGeom>
          <a:solidFill>
            <a:srgbClr val="7CC35C"/>
          </a:solidFill>
        </p:spPr>
        <p:txBody>
          <a:bodyPr wrap="square" lIns="0" tIns="0" rIns="0" bIns="0" rtlCol="0"/>
          <a:lstStyle/>
          <a:p>
            <a:endParaRPr sz="2142"/>
          </a:p>
        </p:txBody>
      </p:sp>
      <p:sp>
        <p:nvSpPr>
          <p:cNvPr id="51" name="object 51"/>
          <p:cNvSpPr/>
          <p:nvPr/>
        </p:nvSpPr>
        <p:spPr>
          <a:xfrm>
            <a:off x="2939064" y="4413127"/>
            <a:ext cx="293635" cy="256566"/>
          </a:xfrm>
          <a:custGeom>
            <a:avLst/>
            <a:gdLst/>
            <a:ahLst/>
            <a:cxnLst/>
            <a:rect l="l" t="t" r="r" b="b"/>
            <a:pathLst>
              <a:path w="256539" h="224154">
                <a:moveTo>
                  <a:pt x="151015" y="0"/>
                </a:moveTo>
                <a:lnTo>
                  <a:pt x="61633" y="3886"/>
                </a:lnTo>
                <a:lnTo>
                  <a:pt x="0" y="69367"/>
                </a:lnTo>
                <a:lnTo>
                  <a:pt x="7683" y="176822"/>
                </a:lnTo>
                <a:lnTo>
                  <a:pt x="128422" y="223558"/>
                </a:lnTo>
                <a:lnTo>
                  <a:pt x="222300" y="192265"/>
                </a:lnTo>
                <a:lnTo>
                  <a:pt x="256387" y="143040"/>
                </a:lnTo>
                <a:lnTo>
                  <a:pt x="244881" y="58661"/>
                </a:lnTo>
                <a:lnTo>
                  <a:pt x="151015" y="0"/>
                </a:lnTo>
                <a:close/>
              </a:path>
            </a:pathLst>
          </a:custGeom>
          <a:solidFill>
            <a:srgbClr val="61BB46"/>
          </a:solidFill>
        </p:spPr>
        <p:txBody>
          <a:bodyPr wrap="square" lIns="0" tIns="0" rIns="0" bIns="0" rtlCol="0"/>
          <a:lstStyle/>
          <a:p>
            <a:endParaRPr sz="2142"/>
          </a:p>
        </p:txBody>
      </p:sp>
      <p:sp>
        <p:nvSpPr>
          <p:cNvPr id="52" name="object 52"/>
          <p:cNvSpPr/>
          <p:nvPr/>
        </p:nvSpPr>
        <p:spPr>
          <a:xfrm>
            <a:off x="2922885" y="4397211"/>
            <a:ext cx="326342" cy="288547"/>
          </a:xfrm>
          <a:custGeom>
            <a:avLst/>
            <a:gdLst/>
            <a:ahLst/>
            <a:cxnLst/>
            <a:rect l="l" t="t" r="r" b="b"/>
            <a:pathLst>
              <a:path w="285114" h="252095">
                <a:moveTo>
                  <a:pt x="168808" y="0"/>
                </a:moveTo>
                <a:lnTo>
                  <a:pt x="69583" y="4318"/>
                </a:lnTo>
                <a:lnTo>
                  <a:pt x="0" y="78244"/>
                </a:lnTo>
                <a:lnTo>
                  <a:pt x="8724" y="200393"/>
                </a:lnTo>
                <a:lnTo>
                  <a:pt x="142201" y="252056"/>
                </a:lnTo>
                <a:lnTo>
                  <a:pt x="185984" y="237464"/>
                </a:lnTo>
                <a:lnTo>
                  <a:pt x="142544" y="237464"/>
                </a:lnTo>
                <a:lnTo>
                  <a:pt x="21805" y="190728"/>
                </a:lnTo>
                <a:lnTo>
                  <a:pt x="14135" y="83273"/>
                </a:lnTo>
                <a:lnTo>
                  <a:pt x="75755" y="17792"/>
                </a:lnTo>
                <a:lnTo>
                  <a:pt x="165150" y="13906"/>
                </a:lnTo>
                <a:lnTo>
                  <a:pt x="191059" y="13906"/>
                </a:lnTo>
                <a:lnTo>
                  <a:pt x="189251" y="12776"/>
                </a:lnTo>
                <a:lnTo>
                  <a:pt x="163334" y="12776"/>
                </a:lnTo>
                <a:lnTo>
                  <a:pt x="166979" y="6959"/>
                </a:lnTo>
                <a:lnTo>
                  <a:pt x="179944" y="6959"/>
                </a:lnTo>
                <a:lnTo>
                  <a:pt x="168808" y="0"/>
                </a:lnTo>
                <a:close/>
              </a:path>
              <a:path w="285114" h="252095">
                <a:moveTo>
                  <a:pt x="191059" y="13906"/>
                </a:moveTo>
                <a:lnTo>
                  <a:pt x="165150" y="13906"/>
                </a:lnTo>
                <a:lnTo>
                  <a:pt x="259003" y="72567"/>
                </a:lnTo>
                <a:lnTo>
                  <a:pt x="270510" y="156946"/>
                </a:lnTo>
                <a:lnTo>
                  <a:pt x="236435" y="206171"/>
                </a:lnTo>
                <a:lnTo>
                  <a:pt x="142544" y="237464"/>
                </a:lnTo>
                <a:lnTo>
                  <a:pt x="185984" y="237464"/>
                </a:lnTo>
                <a:lnTo>
                  <a:pt x="245122" y="217754"/>
                </a:lnTo>
                <a:lnTo>
                  <a:pt x="284848" y="160375"/>
                </a:lnTo>
                <a:lnTo>
                  <a:pt x="271754" y="64338"/>
                </a:lnTo>
                <a:lnTo>
                  <a:pt x="191059" y="13906"/>
                </a:lnTo>
                <a:close/>
              </a:path>
              <a:path w="285114" h="252095">
                <a:moveTo>
                  <a:pt x="179944" y="6959"/>
                </a:moveTo>
                <a:lnTo>
                  <a:pt x="166979" y="6959"/>
                </a:lnTo>
                <a:lnTo>
                  <a:pt x="163334" y="12776"/>
                </a:lnTo>
                <a:lnTo>
                  <a:pt x="189251" y="12776"/>
                </a:lnTo>
                <a:lnTo>
                  <a:pt x="179944" y="6959"/>
                </a:lnTo>
                <a:close/>
              </a:path>
            </a:pathLst>
          </a:custGeom>
          <a:solidFill>
            <a:srgbClr val="7CC35C"/>
          </a:solidFill>
        </p:spPr>
        <p:txBody>
          <a:bodyPr wrap="square" lIns="0" tIns="0" rIns="0" bIns="0" rtlCol="0"/>
          <a:lstStyle/>
          <a:p>
            <a:endParaRPr sz="2142"/>
          </a:p>
        </p:txBody>
      </p:sp>
      <p:sp>
        <p:nvSpPr>
          <p:cNvPr id="53" name="object 53"/>
          <p:cNvSpPr/>
          <p:nvPr/>
        </p:nvSpPr>
        <p:spPr>
          <a:xfrm>
            <a:off x="2718097" y="4178816"/>
            <a:ext cx="152776" cy="135668"/>
          </a:xfrm>
          <a:prstGeom prst="rect">
            <a:avLst/>
          </a:prstGeom>
          <a:blipFill>
            <a:blip r:embed="rId7" cstate="print"/>
            <a:stretch>
              <a:fillRect/>
            </a:stretch>
          </a:blipFill>
        </p:spPr>
        <p:txBody>
          <a:bodyPr wrap="square" lIns="0" tIns="0" rIns="0" bIns="0" rtlCol="0"/>
          <a:lstStyle/>
          <a:p>
            <a:endParaRPr sz="2142"/>
          </a:p>
        </p:txBody>
      </p:sp>
      <p:sp>
        <p:nvSpPr>
          <p:cNvPr id="54" name="object 54"/>
          <p:cNvSpPr/>
          <p:nvPr/>
        </p:nvSpPr>
        <p:spPr>
          <a:xfrm>
            <a:off x="4457882" y="3712635"/>
            <a:ext cx="107569" cy="92306"/>
          </a:xfrm>
          <a:custGeom>
            <a:avLst/>
            <a:gdLst/>
            <a:ahLst/>
            <a:cxnLst/>
            <a:rect l="l" t="t" r="r" b="b"/>
            <a:pathLst>
              <a:path w="93979" h="80645">
                <a:moveTo>
                  <a:pt x="54965" y="0"/>
                </a:moveTo>
                <a:lnTo>
                  <a:pt x="22212" y="1422"/>
                </a:lnTo>
                <a:lnTo>
                  <a:pt x="0" y="24879"/>
                </a:lnTo>
                <a:lnTo>
                  <a:pt x="2743" y="63093"/>
                </a:lnTo>
                <a:lnTo>
                  <a:pt x="47142" y="80175"/>
                </a:lnTo>
                <a:lnTo>
                  <a:pt x="54355" y="77787"/>
                </a:lnTo>
                <a:lnTo>
                  <a:pt x="79425" y="51295"/>
                </a:lnTo>
                <a:lnTo>
                  <a:pt x="93700" y="50685"/>
                </a:lnTo>
                <a:lnTo>
                  <a:pt x="89712" y="21602"/>
                </a:lnTo>
                <a:lnTo>
                  <a:pt x="54965" y="0"/>
                </a:lnTo>
                <a:close/>
              </a:path>
            </a:pathLst>
          </a:custGeom>
          <a:solidFill>
            <a:srgbClr val="61BB46"/>
          </a:solidFill>
        </p:spPr>
        <p:txBody>
          <a:bodyPr wrap="square" lIns="0" tIns="0" rIns="0" bIns="0" rtlCol="0"/>
          <a:lstStyle/>
          <a:p>
            <a:endParaRPr sz="2142"/>
          </a:p>
        </p:txBody>
      </p:sp>
      <p:sp>
        <p:nvSpPr>
          <p:cNvPr id="55" name="object 55"/>
          <p:cNvSpPr/>
          <p:nvPr/>
        </p:nvSpPr>
        <p:spPr>
          <a:xfrm>
            <a:off x="4441704" y="3696731"/>
            <a:ext cx="139549" cy="125013"/>
          </a:xfrm>
          <a:custGeom>
            <a:avLst/>
            <a:gdLst/>
            <a:ahLst/>
            <a:cxnLst/>
            <a:rect l="l" t="t" r="r" b="b"/>
            <a:pathLst>
              <a:path w="121920" h="109220">
                <a:moveTo>
                  <a:pt x="72745" y="0"/>
                </a:moveTo>
                <a:lnTo>
                  <a:pt x="30187" y="1841"/>
                </a:lnTo>
                <a:lnTo>
                  <a:pt x="0" y="33731"/>
                </a:lnTo>
                <a:lnTo>
                  <a:pt x="3810" y="86677"/>
                </a:lnTo>
                <a:lnTo>
                  <a:pt x="60934" y="108673"/>
                </a:lnTo>
                <a:lnTo>
                  <a:pt x="64122" y="107607"/>
                </a:lnTo>
                <a:lnTo>
                  <a:pt x="63373" y="97104"/>
                </a:lnTo>
                <a:lnTo>
                  <a:pt x="66232" y="94081"/>
                </a:lnTo>
                <a:lnTo>
                  <a:pt x="61277" y="94081"/>
                </a:lnTo>
                <a:lnTo>
                  <a:pt x="16878" y="77000"/>
                </a:lnTo>
                <a:lnTo>
                  <a:pt x="14135" y="38785"/>
                </a:lnTo>
                <a:lnTo>
                  <a:pt x="36347" y="15316"/>
                </a:lnTo>
                <a:lnTo>
                  <a:pt x="69100" y="13906"/>
                </a:lnTo>
                <a:lnTo>
                  <a:pt x="95125" y="13906"/>
                </a:lnTo>
                <a:lnTo>
                  <a:pt x="93327" y="12788"/>
                </a:lnTo>
                <a:lnTo>
                  <a:pt x="67297" y="12788"/>
                </a:lnTo>
                <a:lnTo>
                  <a:pt x="70916" y="6959"/>
                </a:lnTo>
                <a:lnTo>
                  <a:pt x="83945" y="6959"/>
                </a:lnTo>
                <a:lnTo>
                  <a:pt x="72745" y="0"/>
                </a:lnTo>
                <a:close/>
              </a:path>
              <a:path w="121920" h="109220">
                <a:moveTo>
                  <a:pt x="68491" y="91694"/>
                </a:moveTo>
                <a:lnTo>
                  <a:pt x="61277" y="94081"/>
                </a:lnTo>
                <a:lnTo>
                  <a:pt x="66232" y="94081"/>
                </a:lnTo>
                <a:lnTo>
                  <a:pt x="68491" y="91694"/>
                </a:lnTo>
                <a:close/>
              </a:path>
              <a:path w="121920" h="109220">
                <a:moveTo>
                  <a:pt x="95125" y="13906"/>
                </a:moveTo>
                <a:lnTo>
                  <a:pt x="69100" y="13906"/>
                </a:lnTo>
                <a:lnTo>
                  <a:pt x="103847" y="35496"/>
                </a:lnTo>
                <a:lnTo>
                  <a:pt x="107835" y="64592"/>
                </a:lnTo>
                <a:lnTo>
                  <a:pt x="121615" y="63995"/>
                </a:lnTo>
                <a:lnTo>
                  <a:pt x="116586" y="27241"/>
                </a:lnTo>
                <a:lnTo>
                  <a:pt x="95125" y="13906"/>
                </a:lnTo>
                <a:close/>
              </a:path>
            </a:pathLst>
          </a:custGeom>
          <a:solidFill>
            <a:srgbClr val="7CC35C"/>
          </a:solidFill>
        </p:spPr>
        <p:txBody>
          <a:bodyPr wrap="square" lIns="0" tIns="0" rIns="0" bIns="0" rtlCol="0"/>
          <a:lstStyle/>
          <a:p>
            <a:endParaRPr sz="2142"/>
          </a:p>
        </p:txBody>
      </p:sp>
      <p:sp>
        <p:nvSpPr>
          <p:cNvPr id="56" name="object 56"/>
          <p:cNvSpPr/>
          <p:nvPr/>
        </p:nvSpPr>
        <p:spPr>
          <a:xfrm>
            <a:off x="4530419" y="3785171"/>
            <a:ext cx="107569" cy="92306"/>
          </a:xfrm>
          <a:custGeom>
            <a:avLst/>
            <a:gdLst/>
            <a:ahLst/>
            <a:cxnLst/>
            <a:rect l="l" t="t" r="r" b="b"/>
            <a:pathLst>
              <a:path w="93979" h="80645">
                <a:moveTo>
                  <a:pt x="54965" y="0"/>
                </a:moveTo>
                <a:lnTo>
                  <a:pt x="22212" y="1422"/>
                </a:lnTo>
                <a:lnTo>
                  <a:pt x="0" y="24879"/>
                </a:lnTo>
                <a:lnTo>
                  <a:pt x="2755" y="63093"/>
                </a:lnTo>
                <a:lnTo>
                  <a:pt x="47142" y="80175"/>
                </a:lnTo>
                <a:lnTo>
                  <a:pt x="81927" y="68643"/>
                </a:lnTo>
                <a:lnTo>
                  <a:pt x="93827" y="51561"/>
                </a:lnTo>
                <a:lnTo>
                  <a:pt x="89712" y="21602"/>
                </a:lnTo>
                <a:lnTo>
                  <a:pt x="54965" y="0"/>
                </a:lnTo>
                <a:close/>
              </a:path>
            </a:pathLst>
          </a:custGeom>
          <a:solidFill>
            <a:srgbClr val="61BB46"/>
          </a:solidFill>
        </p:spPr>
        <p:txBody>
          <a:bodyPr wrap="square" lIns="0" tIns="0" rIns="0" bIns="0" rtlCol="0"/>
          <a:lstStyle/>
          <a:p>
            <a:endParaRPr sz="2142"/>
          </a:p>
        </p:txBody>
      </p:sp>
      <p:sp>
        <p:nvSpPr>
          <p:cNvPr id="57" name="object 57"/>
          <p:cNvSpPr/>
          <p:nvPr/>
        </p:nvSpPr>
        <p:spPr>
          <a:xfrm>
            <a:off x="4514241" y="3769254"/>
            <a:ext cx="140276" cy="125013"/>
          </a:xfrm>
          <a:custGeom>
            <a:avLst/>
            <a:gdLst/>
            <a:ahLst/>
            <a:cxnLst/>
            <a:rect l="l" t="t" r="r" b="b"/>
            <a:pathLst>
              <a:path w="122554" h="109220">
                <a:moveTo>
                  <a:pt x="72745" y="0"/>
                </a:moveTo>
                <a:lnTo>
                  <a:pt x="30187" y="1841"/>
                </a:lnTo>
                <a:lnTo>
                  <a:pt x="0" y="33731"/>
                </a:lnTo>
                <a:lnTo>
                  <a:pt x="3810" y="86677"/>
                </a:lnTo>
                <a:lnTo>
                  <a:pt x="60934" y="108673"/>
                </a:lnTo>
                <a:lnTo>
                  <a:pt x="104724" y="94157"/>
                </a:lnTo>
                <a:lnTo>
                  <a:pt x="61277" y="94081"/>
                </a:lnTo>
                <a:lnTo>
                  <a:pt x="16891" y="77000"/>
                </a:lnTo>
                <a:lnTo>
                  <a:pt x="14135" y="38785"/>
                </a:lnTo>
                <a:lnTo>
                  <a:pt x="36347" y="15316"/>
                </a:lnTo>
                <a:lnTo>
                  <a:pt x="69100" y="13906"/>
                </a:lnTo>
                <a:lnTo>
                  <a:pt x="95125" y="13906"/>
                </a:lnTo>
                <a:lnTo>
                  <a:pt x="93327" y="12788"/>
                </a:lnTo>
                <a:lnTo>
                  <a:pt x="67297" y="12788"/>
                </a:lnTo>
                <a:lnTo>
                  <a:pt x="70929" y="6959"/>
                </a:lnTo>
                <a:lnTo>
                  <a:pt x="83945" y="6959"/>
                </a:lnTo>
                <a:lnTo>
                  <a:pt x="72745" y="0"/>
                </a:lnTo>
                <a:close/>
              </a:path>
              <a:path w="122554" h="109220">
                <a:moveTo>
                  <a:pt x="95125" y="13906"/>
                </a:moveTo>
                <a:lnTo>
                  <a:pt x="69100" y="13906"/>
                </a:lnTo>
                <a:lnTo>
                  <a:pt x="103847" y="35496"/>
                </a:lnTo>
                <a:lnTo>
                  <a:pt x="107962" y="65468"/>
                </a:lnTo>
                <a:lnTo>
                  <a:pt x="96062" y="82550"/>
                </a:lnTo>
                <a:lnTo>
                  <a:pt x="61277" y="94081"/>
                </a:lnTo>
                <a:lnTo>
                  <a:pt x="104777" y="94081"/>
                </a:lnTo>
                <a:lnTo>
                  <a:pt x="122301" y="68910"/>
                </a:lnTo>
                <a:lnTo>
                  <a:pt x="116586" y="27241"/>
                </a:lnTo>
                <a:lnTo>
                  <a:pt x="95125" y="13906"/>
                </a:lnTo>
                <a:close/>
              </a:path>
              <a:path w="122554" h="109220">
                <a:moveTo>
                  <a:pt x="83945" y="6959"/>
                </a:moveTo>
                <a:lnTo>
                  <a:pt x="70929" y="6959"/>
                </a:lnTo>
                <a:lnTo>
                  <a:pt x="67297" y="12788"/>
                </a:lnTo>
                <a:lnTo>
                  <a:pt x="93327" y="12788"/>
                </a:lnTo>
                <a:lnTo>
                  <a:pt x="83945" y="6959"/>
                </a:lnTo>
                <a:close/>
              </a:path>
            </a:pathLst>
          </a:custGeom>
          <a:solidFill>
            <a:srgbClr val="7CC35C"/>
          </a:solidFill>
        </p:spPr>
        <p:txBody>
          <a:bodyPr wrap="square" lIns="0" tIns="0" rIns="0" bIns="0" rtlCol="0"/>
          <a:lstStyle/>
          <a:p>
            <a:endParaRPr sz="2142"/>
          </a:p>
        </p:txBody>
      </p:sp>
      <p:sp>
        <p:nvSpPr>
          <p:cNvPr id="58" name="object 58"/>
          <p:cNvSpPr/>
          <p:nvPr/>
        </p:nvSpPr>
        <p:spPr>
          <a:xfrm>
            <a:off x="4321357" y="3896099"/>
            <a:ext cx="104662" cy="92306"/>
          </a:xfrm>
          <a:custGeom>
            <a:avLst/>
            <a:gdLst/>
            <a:ahLst/>
            <a:cxnLst/>
            <a:rect l="l" t="t" r="r" b="b"/>
            <a:pathLst>
              <a:path w="91439" h="80645">
                <a:moveTo>
                  <a:pt x="54965" y="0"/>
                </a:moveTo>
                <a:lnTo>
                  <a:pt x="22212" y="1422"/>
                </a:lnTo>
                <a:lnTo>
                  <a:pt x="0" y="24879"/>
                </a:lnTo>
                <a:lnTo>
                  <a:pt x="2743" y="63093"/>
                </a:lnTo>
                <a:lnTo>
                  <a:pt x="47142" y="80175"/>
                </a:lnTo>
                <a:lnTo>
                  <a:pt x="50279" y="79133"/>
                </a:lnTo>
                <a:lnTo>
                  <a:pt x="49237" y="64554"/>
                </a:lnTo>
                <a:lnTo>
                  <a:pt x="79425" y="32664"/>
                </a:lnTo>
                <a:lnTo>
                  <a:pt x="91160" y="32156"/>
                </a:lnTo>
                <a:lnTo>
                  <a:pt x="89712" y="21602"/>
                </a:lnTo>
                <a:lnTo>
                  <a:pt x="54965" y="0"/>
                </a:lnTo>
                <a:close/>
              </a:path>
            </a:pathLst>
          </a:custGeom>
          <a:solidFill>
            <a:srgbClr val="61BB46"/>
          </a:solidFill>
        </p:spPr>
        <p:txBody>
          <a:bodyPr wrap="square" lIns="0" tIns="0" rIns="0" bIns="0" rtlCol="0"/>
          <a:lstStyle/>
          <a:p>
            <a:endParaRPr sz="2142"/>
          </a:p>
        </p:txBody>
      </p:sp>
      <p:sp>
        <p:nvSpPr>
          <p:cNvPr id="59" name="object 59"/>
          <p:cNvSpPr/>
          <p:nvPr/>
        </p:nvSpPr>
        <p:spPr>
          <a:xfrm>
            <a:off x="4305178" y="3880180"/>
            <a:ext cx="136642" cy="125013"/>
          </a:xfrm>
          <a:custGeom>
            <a:avLst/>
            <a:gdLst/>
            <a:ahLst/>
            <a:cxnLst/>
            <a:rect l="l" t="t" r="r" b="b"/>
            <a:pathLst>
              <a:path w="119379" h="109220">
                <a:moveTo>
                  <a:pt x="72745" y="0"/>
                </a:moveTo>
                <a:lnTo>
                  <a:pt x="30187" y="1841"/>
                </a:lnTo>
                <a:lnTo>
                  <a:pt x="0" y="33731"/>
                </a:lnTo>
                <a:lnTo>
                  <a:pt x="3810" y="86677"/>
                </a:lnTo>
                <a:lnTo>
                  <a:pt x="60934" y="108673"/>
                </a:lnTo>
                <a:lnTo>
                  <a:pt x="65430" y="107175"/>
                </a:lnTo>
                <a:lnTo>
                  <a:pt x="64489" y="94081"/>
                </a:lnTo>
                <a:lnTo>
                  <a:pt x="61277" y="94081"/>
                </a:lnTo>
                <a:lnTo>
                  <a:pt x="16878" y="77000"/>
                </a:lnTo>
                <a:lnTo>
                  <a:pt x="14135" y="38785"/>
                </a:lnTo>
                <a:lnTo>
                  <a:pt x="36347" y="15316"/>
                </a:lnTo>
                <a:lnTo>
                  <a:pt x="69100" y="13906"/>
                </a:lnTo>
                <a:lnTo>
                  <a:pt x="95119" y="13906"/>
                </a:lnTo>
                <a:lnTo>
                  <a:pt x="93321" y="12788"/>
                </a:lnTo>
                <a:lnTo>
                  <a:pt x="67297" y="12788"/>
                </a:lnTo>
                <a:lnTo>
                  <a:pt x="70916" y="6946"/>
                </a:lnTo>
                <a:lnTo>
                  <a:pt x="83922" y="6946"/>
                </a:lnTo>
                <a:lnTo>
                  <a:pt x="72745" y="0"/>
                </a:lnTo>
                <a:close/>
              </a:path>
              <a:path w="119379" h="109220">
                <a:moveTo>
                  <a:pt x="64414" y="93040"/>
                </a:moveTo>
                <a:lnTo>
                  <a:pt x="61277" y="94081"/>
                </a:lnTo>
                <a:lnTo>
                  <a:pt x="64489" y="94081"/>
                </a:lnTo>
                <a:lnTo>
                  <a:pt x="64414" y="93040"/>
                </a:lnTo>
                <a:close/>
              </a:path>
              <a:path w="119379" h="109220">
                <a:moveTo>
                  <a:pt x="95119" y="13906"/>
                </a:moveTo>
                <a:lnTo>
                  <a:pt x="69100" y="13906"/>
                </a:lnTo>
                <a:lnTo>
                  <a:pt x="103847" y="35496"/>
                </a:lnTo>
                <a:lnTo>
                  <a:pt x="105295" y="46062"/>
                </a:lnTo>
                <a:lnTo>
                  <a:pt x="119075" y="45465"/>
                </a:lnTo>
                <a:lnTo>
                  <a:pt x="116573" y="27241"/>
                </a:lnTo>
                <a:lnTo>
                  <a:pt x="95119" y="13906"/>
                </a:lnTo>
                <a:close/>
              </a:path>
            </a:pathLst>
          </a:custGeom>
          <a:solidFill>
            <a:srgbClr val="7CC35C"/>
          </a:solidFill>
        </p:spPr>
        <p:txBody>
          <a:bodyPr wrap="square" lIns="0" tIns="0" rIns="0" bIns="0" rtlCol="0"/>
          <a:lstStyle/>
          <a:p>
            <a:endParaRPr sz="2142"/>
          </a:p>
        </p:txBody>
      </p:sp>
      <p:sp>
        <p:nvSpPr>
          <p:cNvPr id="60" name="object 60"/>
          <p:cNvSpPr/>
          <p:nvPr/>
        </p:nvSpPr>
        <p:spPr>
          <a:xfrm>
            <a:off x="4180572" y="2304744"/>
            <a:ext cx="104662" cy="92306"/>
          </a:xfrm>
          <a:custGeom>
            <a:avLst/>
            <a:gdLst/>
            <a:ahLst/>
            <a:cxnLst/>
            <a:rect l="l" t="t" r="r" b="b"/>
            <a:pathLst>
              <a:path w="91439" h="80644">
                <a:moveTo>
                  <a:pt x="54965" y="0"/>
                </a:moveTo>
                <a:lnTo>
                  <a:pt x="22212" y="1409"/>
                </a:lnTo>
                <a:lnTo>
                  <a:pt x="0" y="24879"/>
                </a:lnTo>
                <a:lnTo>
                  <a:pt x="2743" y="63093"/>
                </a:lnTo>
                <a:lnTo>
                  <a:pt x="47142" y="80175"/>
                </a:lnTo>
                <a:lnTo>
                  <a:pt x="50279" y="79133"/>
                </a:lnTo>
                <a:lnTo>
                  <a:pt x="49237" y="64554"/>
                </a:lnTo>
                <a:lnTo>
                  <a:pt x="79425" y="32664"/>
                </a:lnTo>
                <a:lnTo>
                  <a:pt x="91160" y="32156"/>
                </a:lnTo>
                <a:lnTo>
                  <a:pt x="89712" y="21602"/>
                </a:lnTo>
                <a:lnTo>
                  <a:pt x="54965" y="0"/>
                </a:lnTo>
                <a:close/>
              </a:path>
            </a:pathLst>
          </a:custGeom>
          <a:solidFill>
            <a:srgbClr val="61BB46"/>
          </a:solidFill>
        </p:spPr>
        <p:txBody>
          <a:bodyPr wrap="square" lIns="0" tIns="0" rIns="0" bIns="0" rtlCol="0"/>
          <a:lstStyle/>
          <a:p>
            <a:endParaRPr sz="2142"/>
          </a:p>
        </p:txBody>
      </p:sp>
      <p:sp>
        <p:nvSpPr>
          <p:cNvPr id="61" name="object 61"/>
          <p:cNvSpPr/>
          <p:nvPr/>
        </p:nvSpPr>
        <p:spPr>
          <a:xfrm>
            <a:off x="4164393" y="2288826"/>
            <a:ext cx="136642" cy="125013"/>
          </a:xfrm>
          <a:custGeom>
            <a:avLst/>
            <a:gdLst/>
            <a:ahLst/>
            <a:cxnLst/>
            <a:rect l="l" t="t" r="r" b="b"/>
            <a:pathLst>
              <a:path w="119379" h="109219">
                <a:moveTo>
                  <a:pt x="72745" y="0"/>
                </a:moveTo>
                <a:lnTo>
                  <a:pt x="30187" y="1841"/>
                </a:lnTo>
                <a:lnTo>
                  <a:pt x="0" y="33731"/>
                </a:lnTo>
                <a:lnTo>
                  <a:pt x="3810" y="86677"/>
                </a:lnTo>
                <a:lnTo>
                  <a:pt x="60934" y="108673"/>
                </a:lnTo>
                <a:lnTo>
                  <a:pt x="65430" y="107175"/>
                </a:lnTo>
                <a:lnTo>
                  <a:pt x="64489" y="94081"/>
                </a:lnTo>
                <a:lnTo>
                  <a:pt x="61277" y="94081"/>
                </a:lnTo>
                <a:lnTo>
                  <a:pt x="16878" y="77000"/>
                </a:lnTo>
                <a:lnTo>
                  <a:pt x="14135" y="38785"/>
                </a:lnTo>
                <a:lnTo>
                  <a:pt x="36347" y="15316"/>
                </a:lnTo>
                <a:lnTo>
                  <a:pt x="69100" y="13906"/>
                </a:lnTo>
                <a:lnTo>
                  <a:pt x="95125" y="13906"/>
                </a:lnTo>
                <a:lnTo>
                  <a:pt x="93327" y="12788"/>
                </a:lnTo>
                <a:lnTo>
                  <a:pt x="67297" y="12788"/>
                </a:lnTo>
                <a:lnTo>
                  <a:pt x="70916" y="6959"/>
                </a:lnTo>
                <a:lnTo>
                  <a:pt x="83945" y="6959"/>
                </a:lnTo>
                <a:lnTo>
                  <a:pt x="72745" y="0"/>
                </a:lnTo>
                <a:close/>
              </a:path>
              <a:path w="119379" h="109219">
                <a:moveTo>
                  <a:pt x="64414" y="93040"/>
                </a:moveTo>
                <a:lnTo>
                  <a:pt x="61277" y="94081"/>
                </a:lnTo>
                <a:lnTo>
                  <a:pt x="64489" y="94081"/>
                </a:lnTo>
                <a:lnTo>
                  <a:pt x="64414" y="93040"/>
                </a:lnTo>
                <a:close/>
              </a:path>
              <a:path w="119379" h="109219">
                <a:moveTo>
                  <a:pt x="95125" y="13906"/>
                </a:moveTo>
                <a:lnTo>
                  <a:pt x="69100" y="13906"/>
                </a:lnTo>
                <a:lnTo>
                  <a:pt x="103847" y="35509"/>
                </a:lnTo>
                <a:lnTo>
                  <a:pt x="105295" y="46062"/>
                </a:lnTo>
                <a:lnTo>
                  <a:pt x="119075" y="45466"/>
                </a:lnTo>
                <a:lnTo>
                  <a:pt x="116586" y="27241"/>
                </a:lnTo>
                <a:lnTo>
                  <a:pt x="95125" y="13906"/>
                </a:lnTo>
                <a:close/>
              </a:path>
            </a:pathLst>
          </a:custGeom>
          <a:solidFill>
            <a:srgbClr val="7CC35C"/>
          </a:solidFill>
        </p:spPr>
        <p:txBody>
          <a:bodyPr wrap="square" lIns="0" tIns="0" rIns="0" bIns="0" rtlCol="0"/>
          <a:lstStyle/>
          <a:p>
            <a:endParaRPr sz="2142"/>
          </a:p>
        </p:txBody>
      </p:sp>
      <p:sp>
        <p:nvSpPr>
          <p:cNvPr id="62" name="object 62"/>
          <p:cNvSpPr/>
          <p:nvPr/>
        </p:nvSpPr>
        <p:spPr>
          <a:xfrm>
            <a:off x="4235912" y="1705350"/>
            <a:ext cx="37795" cy="13083"/>
          </a:xfrm>
          <a:custGeom>
            <a:avLst/>
            <a:gdLst/>
            <a:ahLst/>
            <a:cxnLst/>
            <a:rect l="l" t="t" r="r" b="b"/>
            <a:pathLst>
              <a:path w="33020" h="11430">
                <a:moveTo>
                  <a:pt x="32092" y="0"/>
                </a:moveTo>
                <a:lnTo>
                  <a:pt x="0" y="0"/>
                </a:lnTo>
                <a:lnTo>
                  <a:pt x="28270" y="10883"/>
                </a:lnTo>
                <a:lnTo>
                  <a:pt x="32766" y="9385"/>
                </a:lnTo>
                <a:lnTo>
                  <a:pt x="32092" y="0"/>
                </a:lnTo>
                <a:close/>
              </a:path>
            </a:pathLst>
          </a:custGeom>
          <a:solidFill>
            <a:srgbClr val="7CC35C"/>
          </a:solidFill>
        </p:spPr>
        <p:txBody>
          <a:bodyPr wrap="square" lIns="0" tIns="0" rIns="0" bIns="0" rtlCol="0"/>
          <a:lstStyle/>
          <a:p>
            <a:endParaRPr sz="2142"/>
          </a:p>
        </p:txBody>
      </p:sp>
      <p:sp>
        <p:nvSpPr>
          <p:cNvPr id="63" name="object 63"/>
          <p:cNvSpPr/>
          <p:nvPr/>
        </p:nvSpPr>
        <p:spPr>
          <a:xfrm>
            <a:off x="4326517" y="4289744"/>
            <a:ext cx="772826" cy="1786432"/>
          </a:xfrm>
          <a:prstGeom prst="rect">
            <a:avLst/>
          </a:prstGeom>
          <a:blipFill>
            <a:blip r:embed="rId8" cstate="print"/>
            <a:stretch>
              <a:fillRect/>
            </a:stretch>
          </a:blipFill>
        </p:spPr>
        <p:txBody>
          <a:bodyPr wrap="square" lIns="0" tIns="0" rIns="0" bIns="0" rtlCol="0"/>
          <a:lstStyle/>
          <a:p>
            <a:endParaRPr sz="2142"/>
          </a:p>
        </p:txBody>
      </p:sp>
      <p:sp>
        <p:nvSpPr>
          <p:cNvPr id="64" name="object 64"/>
          <p:cNvSpPr/>
          <p:nvPr/>
        </p:nvSpPr>
        <p:spPr>
          <a:xfrm>
            <a:off x="4393894" y="3947295"/>
            <a:ext cx="88672" cy="92306"/>
          </a:xfrm>
          <a:custGeom>
            <a:avLst/>
            <a:gdLst/>
            <a:ahLst/>
            <a:cxnLst/>
            <a:rect l="l" t="t" r="r" b="b"/>
            <a:pathLst>
              <a:path w="77470" h="80645">
                <a:moveTo>
                  <a:pt x="54965" y="0"/>
                </a:moveTo>
                <a:lnTo>
                  <a:pt x="22212" y="1422"/>
                </a:lnTo>
                <a:lnTo>
                  <a:pt x="0" y="24879"/>
                </a:lnTo>
                <a:lnTo>
                  <a:pt x="2755" y="63093"/>
                </a:lnTo>
                <a:lnTo>
                  <a:pt x="47142" y="80175"/>
                </a:lnTo>
                <a:lnTo>
                  <a:pt x="71361" y="72148"/>
                </a:lnTo>
                <a:lnTo>
                  <a:pt x="67868" y="23558"/>
                </a:lnTo>
                <a:lnTo>
                  <a:pt x="77127" y="13779"/>
                </a:lnTo>
                <a:lnTo>
                  <a:pt x="54965" y="0"/>
                </a:lnTo>
                <a:close/>
              </a:path>
            </a:pathLst>
          </a:custGeom>
          <a:solidFill>
            <a:srgbClr val="61BB46"/>
          </a:solidFill>
        </p:spPr>
        <p:txBody>
          <a:bodyPr wrap="square" lIns="0" tIns="0" rIns="0" bIns="0" rtlCol="0"/>
          <a:lstStyle/>
          <a:p>
            <a:endParaRPr sz="2142"/>
          </a:p>
        </p:txBody>
      </p:sp>
      <p:sp>
        <p:nvSpPr>
          <p:cNvPr id="65" name="object 65"/>
          <p:cNvSpPr/>
          <p:nvPr/>
        </p:nvSpPr>
        <p:spPr>
          <a:xfrm>
            <a:off x="4377715" y="3931378"/>
            <a:ext cx="115564" cy="125013"/>
          </a:xfrm>
          <a:custGeom>
            <a:avLst/>
            <a:gdLst/>
            <a:ahLst/>
            <a:cxnLst/>
            <a:rect l="l" t="t" r="r" b="b"/>
            <a:pathLst>
              <a:path w="100964" h="109220">
                <a:moveTo>
                  <a:pt x="72745" y="0"/>
                </a:moveTo>
                <a:lnTo>
                  <a:pt x="30187" y="1841"/>
                </a:lnTo>
                <a:lnTo>
                  <a:pt x="0" y="33731"/>
                </a:lnTo>
                <a:lnTo>
                  <a:pt x="3810" y="86677"/>
                </a:lnTo>
                <a:lnTo>
                  <a:pt x="60934" y="108673"/>
                </a:lnTo>
                <a:lnTo>
                  <a:pt x="99783" y="95783"/>
                </a:lnTo>
                <a:lnTo>
                  <a:pt x="95358" y="94081"/>
                </a:lnTo>
                <a:lnTo>
                  <a:pt x="61277" y="94081"/>
                </a:lnTo>
                <a:lnTo>
                  <a:pt x="16891" y="77000"/>
                </a:lnTo>
                <a:lnTo>
                  <a:pt x="14135" y="38785"/>
                </a:lnTo>
                <a:lnTo>
                  <a:pt x="36347" y="15316"/>
                </a:lnTo>
                <a:lnTo>
                  <a:pt x="69100" y="13906"/>
                </a:lnTo>
                <a:lnTo>
                  <a:pt x="95119" y="13906"/>
                </a:lnTo>
                <a:lnTo>
                  <a:pt x="93321" y="12788"/>
                </a:lnTo>
                <a:lnTo>
                  <a:pt x="67297" y="12788"/>
                </a:lnTo>
                <a:lnTo>
                  <a:pt x="70916" y="6959"/>
                </a:lnTo>
                <a:lnTo>
                  <a:pt x="83942" y="6959"/>
                </a:lnTo>
                <a:lnTo>
                  <a:pt x="72745" y="0"/>
                </a:lnTo>
                <a:close/>
              </a:path>
              <a:path w="100964" h="109220">
                <a:moveTo>
                  <a:pt x="85496" y="86055"/>
                </a:moveTo>
                <a:lnTo>
                  <a:pt x="61277" y="94081"/>
                </a:lnTo>
                <a:lnTo>
                  <a:pt x="95358" y="94081"/>
                </a:lnTo>
                <a:lnTo>
                  <a:pt x="85813" y="90411"/>
                </a:lnTo>
                <a:lnTo>
                  <a:pt x="85496" y="86055"/>
                </a:lnTo>
                <a:close/>
              </a:path>
              <a:path w="100964" h="109220">
                <a:moveTo>
                  <a:pt x="95119" y="13906"/>
                </a:moveTo>
                <a:lnTo>
                  <a:pt x="69100" y="13906"/>
                </a:lnTo>
                <a:lnTo>
                  <a:pt x="91262" y="27686"/>
                </a:lnTo>
                <a:lnTo>
                  <a:pt x="100901" y="17500"/>
                </a:lnTo>
                <a:lnTo>
                  <a:pt x="95119" y="13906"/>
                </a:lnTo>
                <a:close/>
              </a:path>
            </a:pathLst>
          </a:custGeom>
          <a:solidFill>
            <a:srgbClr val="7CC35C"/>
          </a:solidFill>
        </p:spPr>
        <p:txBody>
          <a:bodyPr wrap="square" lIns="0" tIns="0" rIns="0" bIns="0" rtlCol="0"/>
          <a:lstStyle/>
          <a:p>
            <a:endParaRPr sz="2142"/>
          </a:p>
        </p:txBody>
      </p:sp>
      <p:sp>
        <p:nvSpPr>
          <p:cNvPr id="66" name="object 66"/>
          <p:cNvSpPr/>
          <p:nvPr/>
        </p:nvSpPr>
        <p:spPr>
          <a:xfrm>
            <a:off x="4253095" y="2355942"/>
            <a:ext cx="88672" cy="92306"/>
          </a:xfrm>
          <a:custGeom>
            <a:avLst/>
            <a:gdLst/>
            <a:ahLst/>
            <a:cxnLst/>
            <a:rect l="l" t="t" r="r" b="b"/>
            <a:pathLst>
              <a:path w="77470" h="80644">
                <a:moveTo>
                  <a:pt x="54965" y="0"/>
                </a:moveTo>
                <a:lnTo>
                  <a:pt x="22212" y="1409"/>
                </a:lnTo>
                <a:lnTo>
                  <a:pt x="0" y="24879"/>
                </a:lnTo>
                <a:lnTo>
                  <a:pt x="2755" y="63093"/>
                </a:lnTo>
                <a:lnTo>
                  <a:pt x="47142" y="80175"/>
                </a:lnTo>
                <a:lnTo>
                  <a:pt x="71361" y="72148"/>
                </a:lnTo>
                <a:lnTo>
                  <a:pt x="67868" y="23558"/>
                </a:lnTo>
                <a:lnTo>
                  <a:pt x="77127" y="13779"/>
                </a:lnTo>
                <a:lnTo>
                  <a:pt x="54965" y="0"/>
                </a:lnTo>
                <a:close/>
              </a:path>
            </a:pathLst>
          </a:custGeom>
          <a:solidFill>
            <a:srgbClr val="61BB46"/>
          </a:solidFill>
        </p:spPr>
        <p:txBody>
          <a:bodyPr wrap="square" lIns="0" tIns="0" rIns="0" bIns="0" rtlCol="0"/>
          <a:lstStyle/>
          <a:p>
            <a:endParaRPr sz="2142"/>
          </a:p>
        </p:txBody>
      </p:sp>
      <p:sp>
        <p:nvSpPr>
          <p:cNvPr id="67" name="object 67"/>
          <p:cNvSpPr/>
          <p:nvPr/>
        </p:nvSpPr>
        <p:spPr>
          <a:xfrm>
            <a:off x="4236916" y="2340023"/>
            <a:ext cx="115564" cy="125013"/>
          </a:xfrm>
          <a:custGeom>
            <a:avLst/>
            <a:gdLst/>
            <a:ahLst/>
            <a:cxnLst/>
            <a:rect l="l" t="t" r="r" b="b"/>
            <a:pathLst>
              <a:path w="100964" h="109219">
                <a:moveTo>
                  <a:pt x="72745" y="0"/>
                </a:moveTo>
                <a:lnTo>
                  <a:pt x="30187" y="1841"/>
                </a:lnTo>
                <a:lnTo>
                  <a:pt x="0" y="33731"/>
                </a:lnTo>
                <a:lnTo>
                  <a:pt x="3810" y="86690"/>
                </a:lnTo>
                <a:lnTo>
                  <a:pt x="60934" y="108673"/>
                </a:lnTo>
                <a:lnTo>
                  <a:pt x="99783" y="95796"/>
                </a:lnTo>
                <a:lnTo>
                  <a:pt x="95335" y="94081"/>
                </a:lnTo>
                <a:lnTo>
                  <a:pt x="61277" y="94081"/>
                </a:lnTo>
                <a:lnTo>
                  <a:pt x="16891" y="77000"/>
                </a:lnTo>
                <a:lnTo>
                  <a:pt x="14135" y="38785"/>
                </a:lnTo>
                <a:lnTo>
                  <a:pt x="36347" y="15316"/>
                </a:lnTo>
                <a:lnTo>
                  <a:pt x="69100" y="13906"/>
                </a:lnTo>
                <a:lnTo>
                  <a:pt x="95119" y="13906"/>
                </a:lnTo>
                <a:lnTo>
                  <a:pt x="93321" y="12788"/>
                </a:lnTo>
                <a:lnTo>
                  <a:pt x="67297" y="12788"/>
                </a:lnTo>
                <a:lnTo>
                  <a:pt x="70916" y="6959"/>
                </a:lnTo>
                <a:lnTo>
                  <a:pt x="83942" y="6959"/>
                </a:lnTo>
                <a:lnTo>
                  <a:pt x="72745" y="0"/>
                </a:lnTo>
                <a:close/>
              </a:path>
              <a:path w="100964" h="109219">
                <a:moveTo>
                  <a:pt x="85496" y="86055"/>
                </a:moveTo>
                <a:lnTo>
                  <a:pt x="61277" y="94081"/>
                </a:lnTo>
                <a:lnTo>
                  <a:pt x="95335" y="94081"/>
                </a:lnTo>
                <a:lnTo>
                  <a:pt x="85813" y="90411"/>
                </a:lnTo>
                <a:lnTo>
                  <a:pt x="85496" y="86055"/>
                </a:lnTo>
                <a:close/>
              </a:path>
              <a:path w="100964" h="109219">
                <a:moveTo>
                  <a:pt x="95119" y="13906"/>
                </a:moveTo>
                <a:lnTo>
                  <a:pt x="69100" y="13906"/>
                </a:lnTo>
                <a:lnTo>
                  <a:pt x="91262" y="27686"/>
                </a:lnTo>
                <a:lnTo>
                  <a:pt x="100901" y="17500"/>
                </a:lnTo>
                <a:lnTo>
                  <a:pt x="95119" y="13906"/>
                </a:lnTo>
                <a:close/>
              </a:path>
            </a:pathLst>
          </a:custGeom>
          <a:solidFill>
            <a:srgbClr val="7CC35C"/>
          </a:solidFill>
        </p:spPr>
        <p:txBody>
          <a:bodyPr wrap="square" lIns="0" tIns="0" rIns="0" bIns="0" rtlCol="0"/>
          <a:lstStyle/>
          <a:p>
            <a:endParaRPr sz="2142"/>
          </a:p>
        </p:txBody>
      </p:sp>
      <p:sp>
        <p:nvSpPr>
          <p:cNvPr id="68" name="object 68"/>
          <p:cNvSpPr/>
          <p:nvPr/>
        </p:nvSpPr>
        <p:spPr>
          <a:xfrm>
            <a:off x="4288419" y="1705351"/>
            <a:ext cx="80677" cy="47243"/>
          </a:xfrm>
          <a:custGeom>
            <a:avLst/>
            <a:gdLst/>
            <a:ahLst/>
            <a:cxnLst/>
            <a:rect l="l" t="t" r="r" b="b"/>
            <a:pathLst>
              <a:path w="70485" h="41275">
                <a:moveTo>
                  <a:pt x="67957" y="0"/>
                </a:moveTo>
                <a:lnTo>
                  <a:pt x="0" y="0"/>
                </a:lnTo>
                <a:lnTo>
                  <a:pt x="1714" y="23939"/>
                </a:lnTo>
                <a:lnTo>
                  <a:pt x="46113" y="41021"/>
                </a:lnTo>
                <a:lnTo>
                  <a:pt x="70332" y="32981"/>
                </a:lnTo>
                <a:lnTo>
                  <a:pt x="67957" y="0"/>
                </a:lnTo>
                <a:close/>
              </a:path>
            </a:pathLst>
          </a:custGeom>
          <a:solidFill>
            <a:srgbClr val="61BB46"/>
          </a:solidFill>
        </p:spPr>
        <p:txBody>
          <a:bodyPr wrap="square" lIns="0" tIns="0" rIns="0" bIns="0" rtlCol="0"/>
          <a:lstStyle/>
          <a:p>
            <a:endParaRPr sz="2142"/>
          </a:p>
        </p:txBody>
      </p:sp>
      <p:sp>
        <p:nvSpPr>
          <p:cNvPr id="69" name="object 69"/>
          <p:cNvSpPr/>
          <p:nvPr/>
        </p:nvSpPr>
        <p:spPr>
          <a:xfrm>
            <a:off x="4272646" y="1705350"/>
            <a:ext cx="98847" cy="63960"/>
          </a:xfrm>
          <a:custGeom>
            <a:avLst/>
            <a:gdLst/>
            <a:ahLst/>
            <a:cxnLst/>
            <a:rect l="l" t="t" r="r" b="b"/>
            <a:pathLst>
              <a:path w="86360" h="55880">
                <a:moveTo>
                  <a:pt x="13779" y="0"/>
                </a:moveTo>
                <a:lnTo>
                  <a:pt x="0" y="0"/>
                </a:lnTo>
                <a:lnTo>
                  <a:pt x="2413" y="33616"/>
                </a:lnTo>
                <a:lnTo>
                  <a:pt x="59524" y="55613"/>
                </a:lnTo>
                <a:lnTo>
                  <a:pt x="61391" y="54991"/>
                </a:lnTo>
                <a:lnTo>
                  <a:pt x="74610" y="41021"/>
                </a:lnTo>
                <a:lnTo>
                  <a:pt x="59880" y="41021"/>
                </a:lnTo>
                <a:lnTo>
                  <a:pt x="15493" y="23939"/>
                </a:lnTo>
                <a:lnTo>
                  <a:pt x="13779" y="0"/>
                </a:lnTo>
                <a:close/>
              </a:path>
              <a:path w="86360" h="55880">
                <a:moveTo>
                  <a:pt x="84099" y="32981"/>
                </a:moveTo>
                <a:lnTo>
                  <a:pt x="59880" y="41021"/>
                </a:lnTo>
                <a:lnTo>
                  <a:pt x="74610" y="41021"/>
                </a:lnTo>
                <a:lnTo>
                  <a:pt x="77254" y="38227"/>
                </a:lnTo>
                <a:lnTo>
                  <a:pt x="85775" y="37871"/>
                </a:lnTo>
                <a:lnTo>
                  <a:pt x="84416" y="37338"/>
                </a:lnTo>
                <a:lnTo>
                  <a:pt x="84099" y="32981"/>
                </a:lnTo>
                <a:close/>
              </a:path>
            </a:pathLst>
          </a:custGeom>
          <a:solidFill>
            <a:srgbClr val="7CC35C"/>
          </a:solidFill>
        </p:spPr>
        <p:txBody>
          <a:bodyPr wrap="square" lIns="0" tIns="0" rIns="0" bIns="0" rtlCol="0"/>
          <a:lstStyle/>
          <a:p>
            <a:endParaRPr sz="2142"/>
          </a:p>
        </p:txBody>
      </p:sp>
      <p:sp>
        <p:nvSpPr>
          <p:cNvPr id="70" name="object 70"/>
          <p:cNvSpPr/>
          <p:nvPr/>
        </p:nvSpPr>
        <p:spPr>
          <a:xfrm>
            <a:off x="4309844" y="6546758"/>
            <a:ext cx="144636" cy="124286"/>
          </a:xfrm>
          <a:custGeom>
            <a:avLst/>
            <a:gdLst/>
            <a:ahLst/>
            <a:cxnLst/>
            <a:rect l="l" t="t" r="r" b="b"/>
            <a:pathLst>
              <a:path w="126364" h="108585">
                <a:moveTo>
                  <a:pt x="74117" y="0"/>
                </a:moveTo>
                <a:lnTo>
                  <a:pt x="30060" y="1905"/>
                </a:lnTo>
                <a:lnTo>
                  <a:pt x="0" y="33667"/>
                </a:lnTo>
                <a:lnTo>
                  <a:pt x="3733" y="85559"/>
                </a:lnTo>
                <a:lnTo>
                  <a:pt x="63347" y="108508"/>
                </a:lnTo>
                <a:lnTo>
                  <a:pt x="109918" y="93065"/>
                </a:lnTo>
                <a:lnTo>
                  <a:pt x="126238" y="69634"/>
                </a:lnTo>
                <a:lnTo>
                  <a:pt x="125895" y="67170"/>
                </a:lnTo>
                <a:lnTo>
                  <a:pt x="89192" y="53047"/>
                </a:lnTo>
                <a:lnTo>
                  <a:pt x="85915" y="7327"/>
                </a:lnTo>
                <a:lnTo>
                  <a:pt x="74117" y="0"/>
                </a:lnTo>
                <a:close/>
              </a:path>
            </a:pathLst>
          </a:custGeom>
          <a:solidFill>
            <a:srgbClr val="61BB46"/>
          </a:solidFill>
        </p:spPr>
        <p:txBody>
          <a:bodyPr wrap="square" lIns="0" tIns="0" rIns="0" bIns="0" rtlCol="0"/>
          <a:lstStyle/>
          <a:p>
            <a:endParaRPr sz="2142"/>
          </a:p>
        </p:txBody>
      </p:sp>
      <p:sp>
        <p:nvSpPr>
          <p:cNvPr id="71" name="object 71"/>
          <p:cNvSpPr/>
          <p:nvPr/>
        </p:nvSpPr>
        <p:spPr>
          <a:xfrm>
            <a:off x="4293666" y="6530843"/>
            <a:ext cx="175163" cy="156993"/>
          </a:xfrm>
          <a:custGeom>
            <a:avLst/>
            <a:gdLst/>
            <a:ahLst/>
            <a:cxnLst/>
            <a:rect l="l" t="t" r="r" b="b"/>
            <a:pathLst>
              <a:path w="153035" h="137160">
                <a:moveTo>
                  <a:pt x="91897" y="0"/>
                </a:moveTo>
                <a:lnTo>
                  <a:pt x="38049" y="2324"/>
                </a:lnTo>
                <a:lnTo>
                  <a:pt x="0" y="42519"/>
                </a:lnTo>
                <a:lnTo>
                  <a:pt x="4787" y="109143"/>
                </a:lnTo>
                <a:lnTo>
                  <a:pt x="77127" y="136994"/>
                </a:lnTo>
                <a:lnTo>
                  <a:pt x="121117" y="122415"/>
                </a:lnTo>
                <a:lnTo>
                  <a:pt x="77469" y="122415"/>
                </a:lnTo>
                <a:lnTo>
                  <a:pt x="17868" y="99466"/>
                </a:lnTo>
                <a:lnTo>
                  <a:pt x="14135" y="47574"/>
                </a:lnTo>
                <a:lnTo>
                  <a:pt x="44195" y="15811"/>
                </a:lnTo>
                <a:lnTo>
                  <a:pt x="88252" y="13906"/>
                </a:lnTo>
                <a:lnTo>
                  <a:pt x="99613" y="13906"/>
                </a:lnTo>
                <a:lnTo>
                  <a:pt x="100670" y="12788"/>
                </a:lnTo>
                <a:lnTo>
                  <a:pt x="86448" y="12788"/>
                </a:lnTo>
                <a:lnTo>
                  <a:pt x="90068" y="6959"/>
                </a:lnTo>
                <a:lnTo>
                  <a:pt x="103099" y="6959"/>
                </a:lnTo>
                <a:lnTo>
                  <a:pt x="91897" y="0"/>
                </a:lnTo>
                <a:close/>
              </a:path>
              <a:path w="153035" h="137160">
                <a:moveTo>
                  <a:pt x="140030" y="81076"/>
                </a:moveTo>
                <a:lnTo>
                  <a:pt x="140373" y="83540"/>
                </a:lnTo>
                <a:lnTo>
                  <a:pt x="124053" y="106972"/>
                </a:lnTo>
                <a:lnTo>
                  <a:pt x="77469" y="122415"/>
                </a:lnTo>
                <a:lnTo>
                  <a:pt x="121117" y="122415"/>
                </a:lnTo>
                <a:lnTo>
                  <a:pt x="126060" y="120776"/>
                </a:lnTo>
                <a:lnTo>
                  <a:pt x="125615" y="114630"/>
                </a:lnTo>
                <a:lnTo>
                  <a:pt x="152742" y="85966"/>
                </a:lnTo>
                <a:lnTo>
                  <a:pt x="140030" y="81076"/>
                </a:lnTo>
                <a:close/>
              </a:path>
              <a:path w="153035" h="137160">
                <a:moveTo>
                  <a:pt x="99613" y="13906"/>
                </a:moveTo>
                <a:lnTo>
                  <a:pt x="88252" y="13906"/>
                </a:lnTo>
                <a:lnTo>
                  <a:pt x="100050" y="21234"/>
                </a:lnTo>
                <a:lnTo>
                  <a:pt x="99529" y="13995"/>
                </a:lnTo>
                <a:close/>
              </a:path>
            </a:pathLst>
          </a:custGeom>
          <a:solidFill>
            <a:srgbClr val="7CC35C"/>
          </a:solidFill>
        </p:spPr>
        <p:txBody>
          <a:bodyPr wrap="square" lIns="0" tIns="0" rIns="0" bIns="0" rtlCol="0"/>
          <a:lstStyle/>
          <a:p>
            <a:endParaRPr sz="2142"/>
          </a:p>
        </p:txBody>
      </p:sp>
      <p:sp>
        <p:nvSpPr>
          <p:cNvPr id="72" name="object 72"/>
          <p:cNvSpPr/>
          <p:nvPr/>
        </p:nvSpPr>
        <p:spPr>
          <a:xfrm>
            <a:off x="4487755" y="3951554"/>
            <a:ext cx="107569" cy="92306"/>
          </a:xfrm>
          <a:custGeom>
            <a:avLst/>
            <a:gdLst/>
            <a:ahLst/>
            <a:cxnLst/>
            <a:rect l="l" t="t" r="r" b="b"/>
            <a:pathLst>
              <a:path w="93979" h="80645">
                <a:moveTo>
                  <a:pt x="54965" y="0"/>
                </a:moveTo>
                <a:lnTo>
                  <a:pt x="22212" y="1422"/>
                </a:lnTo>
                <a:lnTo>
                  <a:pt x="0" y="24879"/>
                </a:lnTo>
                <a:lnTo>
                  <a:pt x="2755" y="63093"/>
                </a:lnTo>
                <a:lnTo>
                  <a:pt x="47142" y="80175"/>
                </a:lnTo>
                <a:lnTo>
                  <a:pt x="63449" y="74777"/>
                </a:lnTo>
                <a:lnTo>
                  <a:pt x="86880" y="50012"/>
                </a:lnTo>
                <a:lnTo>
                  <a:pt x="93573" y="49720"/>
                </a:lnTo>
                <a:lnTo>
                  <a:pt x="89712" y="21602"/>
                </a:lnTo>
                <a:lnTo>
                  <a:pt x="54965" y="0"/>
                </a:lnTo>
                <a:close/>
              </a:path>
            </a:pathLst>
          </a:custGeom>
          <a:solidFill>
            <a:srgbClr val="61BB46"/>
          </a:solidFill>
        </p:spPr>
        <p:txBody>
          <a:bodyPr wrap="square" lIns="0" tIns="0" rIns="0" bIns="0" rtlCol="0"/>
          <a:lstStyle/>
          <a:p>
            <a:endParaRPr sz="2142"/>
          </a:p>
        </p:txBody>
      </p:sp>
      <p:sp>
        <p:nvSpPr>
          <p:cNvPr id="73" name="object 73"/>
          <p:cNvSpPr/>
          <p:nvPr/>
        </p:nvSpPr>
        <p:spPr>
          <a:xfrm>
            <a:off x="4471576" y="3935637"/>
            <a:ext cx="139549" cy="125013"/>
          </a:xfrm>
          <a:custGeom>
            <a:avLst/>
            <a:gdLst/>
            <a:ahLst/>
            <a:cxnLst/>
            <a:rect l="l" t="t" r="r" b="b"/>
            <a:pathLst>
              <a:path w="121920" h="109220">
                <a:moveTo>
                  <a:pt x="72745" y="0"/>
                </a:moveTo>
                <a:lnTo>
                  <a:pt x="30187" y="1841"/>
                </a:lnTo>
                <a:lnTo>
                  <a:pt x="0" y="33731"/>
                </a:lnTo>
                <a:lnTo>
                  <a:pt x="3810" y="86677"/>
                </a:lnTo>
                <a:lnTo>
                  <a:pt x="60934" y="108673"/>
                </a:lnTo>
                <a:lnTo>
                  <a:pt x="71501" y="105168"/>
                </a:lnTo>
                <a:lnTo>
                  <a:pt x="70827" y="95808"/>
                </a:lnTo>
                <a:lnTo>
                  <a:pt x="72465" y="94081"/>
                </a:lnTo>
                <a:lnTo>
                  <a:pt x="61277" y="94081"/>
                </a:lnTo>
                <a:lnTo>
                  <a:pt x="16891" y="77000"/>
                </a:lnTo>
                <a:lnTo>
                  <a:pt x="14135" y="38785"/>
                </a:lnTo>
                <a:lnTo>
                  <a:pt x="36347" y="15316"/>
                </a:lnTo>
                <a:lnTo>
                  <a:pt x="69100" y="13906"/>
                </a:lnTo>
                <a:lnTo>
                  <a:pt x="95125" y="13906"/>
                </a:lnTo>
                <a:lnTo>
                  <a:pt x="93327" y="12788"/>
                </a:lnTo>
                <a:lnTo>
                  <a:pt x="67297" y="12788"/>
                </a:lnTo>
                <a:lnTo>
                  <a:pt x="70929" y="6959"/>
                </a:lnTo>
                <a:lnTo>
                  <a:pt x="83945" y="6959"/>
                </a:lnTo>
                <a:lnTo>
                  <a:pt x="72745" y="0"/>
                </a:lnTo>
                <a:close/>
              </a:path>
              <a:path w="121920" h="109220">
                <a:moveTo>
                  <a:pt x="77584" y="88684"/>
                </a:moveTo>
                <a:lnTo>
                  <a:pt x="61277" y="94081"/>
                </a:lnTo>
                <a:lnTo>
                  <a:pt x="72465" y="94081"/>
                </a:lnTo>
                <a:lnTo>
                  <a:pt x="77584" y="88684"/>
                </a:lnTo>
                <a:close/>
              </a:path>
              <a:path w="121920" h="109220">
                <a:moveTo>
                  <a:pt x="95125" y="13906"/>
                </a:moveTo>
                <a:lnTo>
                  <a:pt x="69100" y="13906"/>
                </a:lnTo>
                <a:lnTo>
                  <a:pt x="103847" y="35496"/>
                </a:lnTo>
                <a:lnTo>
                  <a:pt x="107708" y="63627"/>
                </a:lnTo>
                <a:lnTo>
                  <a:pt x="121488" y="63030"/>
                </a:lnTo>
                <a:lnTo>
                  <a:pt x="116586" y="27241"/>
                </a:lnTo>
                <a:lnTo>
                  <a:pt x="95125" y="13906"/>
                </a:lnTo>
                <a:close/>
              </a:path>
            </a:pathLst>
          </a:custGeom>
          <a:solidFill>
            <a:srgbClr val="7CC35C"/>
          </a:solidFill>
        </p:spPr>
        <p:txBody>
          <a:bodyPr wrap="square" lIns="0" tIns="0" rIns="0" bIns="0" rtlCol="0"/>
          <a:lstStyle/>
          <a:p>
            <a:endParaRPr sz="2142"/>
          </a:p>
        </p:txBody>
      </p:sp>
      <p:sp>
        <p:nvSpPr>
          <p:cNvPr id="74" name="object 74"/>
          <p:cNvSpPr/>
          <p:nvPr/>
        </p:nvSpPr>
        <p:spPr>
          <a:xfrm>
            <a:off x="4346956" y="2360201"/>
            <a:ext cx="107569" cy="92306"/>
          </a:xfrm>
          <a:custGeom>
            <a:avLst/>
            <a:gdLst/>
            <a:ahLst/>
            <a:cxnLst/>
            <a:rect l="l" t="t" r="r" b="b"/>
            <a:pathLst>
              <a:path w="93979" h="80644">
                <a:moveTo>
                  <a:pt x="54965" y="0"/>
                </a:moveTo>
                <a:lnTo>
                  <a:pt x="22212" y="1422"/>
                </a:lnTo>
                <a:lnTo>
                  <a:pt x="0" y="24879"/>
                </a:lnTo>
                <a:lnTo>
                  <a:pt x="2755" y="63093"/>
                </a:lnTo>
                <a:lnTo>
                  <a:pt x="47142" y="80175"/>
                </a:lnTo>
                <a:lnTo>
                  <a:pt x="63449" y="74777"/>
                </a:lnTo>
                <a:lnTo>
                  <a:pt x="86880" y="50012"/>
                </a:lnTo>
                <a:lnTo>
                  <a:pt x="93573" y="49720"/>
                </a:lnTo>
                <a:lnTo>
                  <a:pt x="89712" y="21602"/>
                </a:lnTo>
                <a:lnTo>
                  <a:pt x="54965" y="0"/>
                </a:lnTo>
                <a:close/>
              </a:path>
            </a:pathLst>
          </a:custGeom>
          <a:solidFill>
            <a:srgbClr val="61BB46"/>
          </a:solidFill>
        </p:spPr>
        <p:txBody>
          <a:bodyPr wrap="square" lIns="0" tIns="0" rIns="0" bIns="0" rtlCol="0"/>
          <a:lstStyle/>
          <a:p>
            <a:endParaRPr sz="2142"/>
          </a:p>
        </p:txBody>
      </p:sp>
      <p:sp>
        <p:nvSpPr>
          <p:cNvPr id="75" name="object 75"/>
          <p:cNvSpPr/>
          <p:nvPr/>
        </p:nvSpPr>
        <p:spPr>
          <a:xfrm>
            <a:off x="4330776" y="2344282"/>
            <a:ext cx="139549" cy="125013"/>
          </a:xfrm>
          <a:custGeom>
            <a:avLst/>
            <a:gdLst/>
            <a:ahLst/>
            <a:cxnLst/>
            <a:rect l="l" t="t" r="r" b="b"/>
            <a:pathLst>
              <a:path w="121920" h="109219">
                <a:moveTo>
                  <a:pt x="72745" y="0"/>
                </a:moveTo>
                <a:lnTo>
                  <a:pt x="30187" y="1841"/>
                </a:lnTo>
                <a:lnTo>
                  <a:pt x="0" y="33731"/>
                </a:lnTo>
                <a:lnTo>
                  <a:pt x="3810" y="86690"/>
                </a:lnTo>
                <a:lnTo>
                  <a:pt x="60934" y="108673"/>
                </a:lnTo>
                <a:lnTo>
                  <a:pt x="71501" y="105168"/>
                </a:lnTo>
                <a:lnTo>
                  <a:pt x="70827" y="95808"/>
                </a:lnTo>
                <a:lnTo>
                  <a:pt x="72465" y="94081"/>
                </a:lnTo>
                <a:lnTo>
                  <a:pt x="61277" y="94081"/>
                </a:lnTo>
                <a:lnTo>
                  <a:pt x="16891" y="77000"/>
                </a:lnTo>
                <a:lnTo>
                  <a:pt x="14135" y="38785"/>
                </a:lnTo>
                <a:lnTo>
                  <a:pt x="36347" y="15328"/>
                </a:lnTo>
                <a:lnTo>
                  <a:pt x="69100" y="13906"/>
                </a:lnTo>
                <a:lnTo>
                  <a:pt x="95125" y="13906"/>
                </a:lnTo>
                <a:lnTo>
                  <a:pt x="93327" y="12788"/>
                </a:lnTo>
                <a:lnTo>
                  <a:pt x="67297" y="12788"/>
                </a:lnTo>
                <a:lnTo>
                  <a:pt x="70916" y="6959"/>
                </a:lnTo>
                <a:lnTo>
                  <a:pt x="83945" y="6959"/>
                </a:lnTo>
                <a:lnTo>
                  <a:pt x="72745" y="0"/>
                </a:lnTo>
                <a:close/>
              </a:path>
              <a:path w="121920" h="109219">
                <a:moveTo>
                  <a:pt x="77584" y="88684"/>
                </a:moveTo>
                <a:lnTo>
                  <a:pt x="61277" y="94081"/>
                </a:lnTo>
                <a:lnTo>
                  <a:pt x="72465" y="94081"/>
                </a:lnTo>
                <a:lnTo>
                  <a:pt x="77584" y="88684"/>
                </a:lnTo>
                <a:close/>
              </a:path>
              <a:path w="121920" h="109219">
                <a:moveTo>
                  <a:pt x="95125" y="13906"/>
                </a:moveTo>
                <a:lnTo>
                  <a:pt x="69100" y="13906"/>
                </a:lnTo>
                <a:lnTo>
                  <a:pt x="103847" y="35509"/>
                </a:lnTo>
                <a:lnTo>
                  <a:pt x="107708" y="63627"/>
                </a:lnTo>
                <a:lnTo>
                  <a:pt x="121488" y="63030"/>
                </a:lnTo>
                <a:lnTo>
                  <a:pt x="116586" y="27241"/>
                </a:lnTo>
                <a:lnTo>
                  <a:pt x="95125" y="13906"/>
                </a:lnTo>
                <a:close/>
              </a:path>
            </a:pathLst>
          </a:custGeom>
          <a:solidFill>
            <a:srgbClr val="7CC35C"/>
          </a:solidFill>
        </p:spPr>
        <p:txBody>
          <a:bodyPr wrap="square" lIns="0" tIns="0" rIns="0" bIns="0" rtlCol="0"/>
          <a:lstStyle/>
          <a:p>
            <a:endParaRPr sz="2142"/>
          </a:p>
        </p:txBody>
      </p:sp>
      <p:sp>
        <p:nvSpPr>
          <p:cNvPr id="76" name="object 76"/>
          <p:cNvSpPr/>
          <p:nvPr/>
        </p:nvSpPr>
        <p:spPr>
          <a:xfrm>
            <a:off x="4381975" y="1705351"/>
            <a:ext cx="106842" cy="51604"/>
          </a:xfrm>
          <a:custGeom>
            <a:avLst/>
            <a:gdLst/>
            <a:ahLst/>
            <a:cxnLst/>
            <a:rect l="l" t="t" r="r" b="b"/>
            <a:pathLst>
              <a:path w="93345" h="45084">
                <a:moveTo>
                  <a:pt x="90843" y="0"/>
                </a:moveTo>
                <a:lnTo>
                  <a:pt x="0" y="0"/>
                </a:lnTo>
                <a:lnTo>
                  <a:pt x="1981" y="27660"/>
                </a:lnTo>
                <a:lnTo>
                  <a:pt x="46367" y="44742"/>
                </a:lnTo>
                <a:lnTo>
                  <a:pt x="62674" y="39344"/>
                </a:lnTo>
                <a:lnTo>
                  <a:pt x="86118" y="14579"/>
                </a:lnTo>
                <a:lnTo>
                  <a:pt x="92798" y="14300"/>
                </a:lnTo>
                <a:lnTo>
                  <a:pt x="90843" y="0"/>
                </a:lnTo>
                <a:close/>
              </a:path>
            </a:pathLst>
          </a:custGeom>
          <a:solidFill>
            <a:srgbClr val="61BB46"/>
          </a:solidFill>
        </p:spPr>
        <p:txBody>
          <a:bodyPr wrap="square" lIns="0" tIns="0" rIns="0" bIns="0" rtlCol="0"/>
          <a:lstStyle/>
          <a:p>
            <a:endParaRPr sz="2142"/>
          </a:p>
        </p:txBody>
      </p:sp>
      <p:sp>
        <p:nvSpPr>
          <p:cNvPr id="77" name="object 77"/>
          <p:cNvSpPr/>
          <p:nvPr/>
        </p:nvSpPr>
        <p:spPr>
          <a:xfrm>
            <a:off x="4366202" y="1705351"/>
            <a:ext cx="87945" cy="64687"/>
          </a:xfrm>
          <a:custGeom>
            <a:avLst/>
            <a:gdLst/>
            <a:ahLst/>
            <a:cxnLst/>
            <a:rect l="l" t="t" r="r" b="b"/>
            <a:pathLst>
              <a:path w="76835" h="56515">
                <a:moveTo>
                  <a:pt x="38459" y="36398"/>
                </a:moveTo>
                <a:lnTo>
                  <a:pt x="38074" y="36398"/>
                </a:lnTo>
                <a:lnTo>
                  <a:pt x="69697" y="56057"/>
                </a:lnTo>
                <a:lnTo>
                  <a:pt x="70370" y="55829"/>
                </a:lnTo>
                <a:lnTo>
                  <a:pt x="69697" y="46469"/>
                </a:lnTo>
                <a:lnTo>
                  <a:pt x="71332" y="44742"/>
                </a:lnTo>
                <a:lnTo>
                  <a:pt x="60147" y="44742"/>
                </a:lnTo>
                <a:lnTo>
                  <a:pt x="38459" y="36398"/>
                </a:lnTo>
                <a:close/>
              </a:path>
              <a:path w="76835" h="56515">
                <a:moveTo>
                  <a:pt x="76441" y="39344"/>
                </a:moveTo>
                <a:lnTo>
                  <a:pt x="60147" y="44742"/>
                </a:lnTo>
                <a:lnTo>
                  <a:pt x="71332" y="44742"/>
                </a:lnTo>
                <a:lnTo>
                  <a:pt x="76441" y="39344"/>
                </a:lnTo>
                <a:close/>
              </a:path>
              <a:path w="76835" h="56515">
                <a:moveTo>
                  <a:pt x="13779" y="0"/>
                </a:moveTo>
                <a:lnTo>
                  <a:pt x="0" y="0"/>
                </a:lnTo>
                <a:lnTo>
                  <a:pt x="2679" y="37338"/>
                </a:lnTo>
                <a:lnTo>
                  <a:pt x="4038" y="37871"/>
                </a:lnTo>
                <a:lnTo>
                  <a:pt x="38074" y="36398"/>
                </a:lnTo>
                <a:lnTo>
                  <a:pt x="38459" y="36398"/>
                </a:lnTo>
                <a:lnTo>
                  <a:pt x="15748" y="27660"/>
                </a:lnTo>
                <a:lnTo>
                  <a:pt x="13779" y="0"/>
                </a:lnTo>
                <a:close/>
              </a:path>
            </a:pathLst>
          </a:custGeom>
          <a:solidFill>
            <a:srgbClr val="7CC35C"/>
          </a:solidFill>
        </p:spPr>
        <p:txBody>
          <a:bodyPr wrap="square" lIns="0" tIns="0" rIns="0" bIns="0" rtlCol="0"/>
          <a:lstStyle/>
          <a:p>
            <a:endParaRPr sz="2142"/>
          </a:p>
        </p:txBody>
      </p:sp>
      <p:sp>
        <p:nvSpPr>
          <p:cNvPr id="78" name="object 78"/>
          <p:cNvSpPr/>
          <p:nvPr/>
        </p:nvSpPr>
        <p:spPr>
          <a:xfrm>
            <a:off x="4342697" y="1762915"/>
            <a:ext cx="107569" cy="92306"/>
          </a:xfrm>
          <a:custGeom>
            <a:avLst/>
            <a:gdLst/>
            <a:ahLst/>
            <a:cxnLst/>
            <a:rect l="l" t="t" r="r" b="b"/>
            <a:pathLst>
              <a:path w="93979" h="80644">
                <a:moveTo>
                  <a:pt x="54965" y="0"/>
                </a:moveTo>
                <a:lnTo>
                  <a:pt x="22212" y="1409"/>
                </a:lnTo>
                <a:lnTo>
                  <a:pt x="0" y="24879"/>
                </a:lnTo>
                <a:lnTo>
                  <a:pt x="2743" y="63093"/>
                </a:lnTo>
                <a:lnTo>
                  <a:pt x="47142" y="80175"/>
                </a:lnTo>
                <a:lnTo>
                  <a:pt x="81927" y="68643"/>
                </a:lnTo>
                <a:lnTo>
                  <a:pt x="93827" y="51561"/>
                </a:lnTo>
                <a:lnTo>
                  <a:pt x="89712" y="21602"/>
                </a:lnTo>
                <a:lnTo>
                  <a:pt x="54965" y="0"/>
                </a:lnTo>
                <a:close/>
              </a:path>
            </a:pathLst>
          </a:custGeom>
          <a:solidFill>
            <a:srgbClr val="61BB46"/>
          </a:solidFill>
        </p:spPr>
        <p:txBody>
          <a:bodyPr wrap="square" lIns="0" tIns="0" rIns="0" bIns="0" rtlCol="0"/>
          <a:lstStyle/>
          <a:p>
            <a:endParaRPr sz="2142"/>
          </a:p>
        </p:txBody>
      </p:sp>
      <p:sp>
        <p:nvSpPr>
          <p:cNvPr id="79" name="object 79"/>
          <p:cNvSpPr/>
          <p:nvPr/>
        </p:nvSpPr>
        <p:spPr>
          <a:xfrm>
            <a:off x="4326518" y="1746997"/>
            <a:ext cx="140276" cy="125013"/>
          </a:xfrm>
          <a:custGeom>
            <a:avLst/>
            <a:gdLst/>
            <a:ahLst/>
            <a:cxnLst/>
            <a:rect l="l" t="t" r="r" b="b"/>
            <a:pathLst>
              <a:path w="122554" h="109219">
                <a:moveTo>
                  <a:pt x="72745" y="0"/>
                </a:moveTo>
                <a:lnTo>
                  <a:pt x="30187" y="1841"/>
                </a:lnTo>
                <a:lnTo>
                  <a:pt x="0" y="33731"/>
                </a:lnTo>
                <a:lnTo>
                  <a:pt x="3810" y="86677"/>
                </a:lnTo>
                <a:lnTo>
                  <a:pt x="60934" y="108673"/>
                </a:lnTo>
                <a:lnTo>
                  <a:pt x="104724" y="94157"/>
                </a:lnTo>
                <a:lnTo>
                  <a:pt x="61277" y="94081"/>
                </a:lnTo>
                <a:lnTo>
                  <a:pt x="16878" y="77000"/>
                </a:lnTo>
                <a:lnTo>
                  <a:pt x="14135" y="38785"/>
                </a:lnTo>
                <a:lnTo>
                  <a:pt x="36347" y="15316"/>
                </a:lnTo>
                <a:lnTo>
                  <a:pt x="69100" y="13906"/>
                </a:lnTo>
                <a:lnTo>
                  <a:pt x="95120" y="13906"/>
                </a:lnTo>
                <a:lnTo>
                  <a:pt x="93322" y="12788"/>
                </a:lnTo>
                <a:lnTo>
                  <a:pt x="67297" y="12788"/>
                </a:lnTo>
                <a:lnTo>
                  <a:pt x="70916" y="6959"/>
                </a:lnTo>
                <a:lnTo>
                  <a:pt x="83943" y="6959"/>
                </a:lnTo>
                <a:lnTo>
                  <a:pt x="72745" y="0"/>
                </a:lnTo>
                <a:close/>
              </a:path>
              <a:path w="122554" h="109219">
                <a:moveTo>
                  <a:pt x="95120" y="13906"/>
                </a:moveTo>
                <a:lnTo>
                  <a:pt x="69100" y="13906"/>
                </a:lnTo>
                <a:lnTo>
                  <a:pt x="103847" y="35509"/>
                </a:lnTo>
                <a:lnTo>
                  <a:pt x="107962" y="65468"/>
                </a:lnTo>
                <a:lnTo>
                  <a:pt x="96062" y="82550"/>
                </a:lnTo>
                <a:lnTo>
                  <a:pt x="61277" y="94081"/>
                </a:lnTo>
                <a:lnTo>
                  <a:pt x="104777" y="94081"/>
                </a:lnTo>
                <a:lnTo>
                  <a:pt x="122301" y="68910"/>
                </a:lnTo>
                <a:lnTo>
                  <a:pt x="122237" y="68440"/>
                </a:lnTo>
                <a:lnTo>
                  <a:pt x="108178" y="63030"/>
                </a:lnTo>
                <a:lnTo>
                  <a:pt x="105092" y="20104"/>
                </a:lnTo>
                <a:lnTo>
                  <a:pt x="95120" y="13906"/>
                </a:lnTo>
                <a:close/>
              </a:path>
              <a:path w="122554" h="109219">
                <a:moveTo>
                  <a:pt x="83943" y="6959"/>
                </a:moveTo>
                <a:lnTo>
                  <a:pt x="70916" y="6959"/>
                </a:lnTo>
                <a:lnTo>
                  <a:pt x="67297" y="12788"/>
                </a:lnTo>
                <a:lnTo>
                  <a:pt x="93322" y="12788"/>
                </a:lnTo>
                <a:lnTo>
                  <a:pt x="83943" y="6959"/>
                </a:lnTo>
                <a:close/>
              </a:path>
            </a:pathLst>
          </a:custGeom>
          <a:solidFill>
            <a:srgbClr val="7CC35C"/>
          </a:solidFill>
        </p:spPr>
        <p:txBody>
          <a:bodyPr wrap="square" lIns="0" tIns="0" rIns="0" bIns="0" rtlCol="0"/>
          <a:lstStyle/>
          <a:p>
            <a:endParaRPr sz="2142"/>
          </a:p>
        </p:txBody>
      </p:sp>
      <p:sp>
        <p:nvSpPr>
          <p:cNvPr id="80" name="object 80"/>
          <p:cNvSpPr/>
          <p:nvPr/>
        </p:nvSpPr>
        <p:spPr>
          <a:xfrm>
            <a:off x="4346956" y="1895167"/>
            <a:ext cx="107569" cy="92306"/>
          </a:xfrm>
          <a:custGeom>
            <a:avLst/>
            <a:gdLst/>
            <a:ahLst/>
            <a:cxnLst/>
            <a:rect l="l" t="t" r="r" b="b"/>
            <a:pathLst>
              <a:path w="93979" h="80644">
                <a:moveTo>
                  <a:pt x="54965" y="0"/>
                </a:moveTo>
                <a:lnTo>
                  <a:pt x="22212" y="1422"/>
                </a:lnTo>
                <a:lnTo>
                  <a:pt x="0" y="24879"/>
                </a:lnTo>
                <a:lnTo>
                  <a:pt x="2755" y="63093"/>
                </a:lnTo>
                <a:lnTo>
                  <a:pt x="47142" y="80175"/>
                </a:lnTo>
                <a:lnTo>
                  <a:pt x="81927" y="68643"/>
                </a:lnTo>
                <a:lnTo>
                  <a:pt x="93827" y="51561"/>
                </a:lnTo>
                <a:lnTo>
                  <a:pt x="89712" y="21602"/>
                </a:lnTo>
                <a:lnTo>
                  <a:pt x="54965" y="0"/>
                </a:lnTo>
                <a:close/>
              </a:path>
            </a:pathLst>
          </a:custGeom>
          <a:solidFill>
            <a:srgbClr val="61BB46"/>
          </a:solidFill>
        </p:spPr>
        <p:txBody>
          <a:bodyPr wrap="square" lIns="0" tIns="0" rIns="0" bIns="0" rtlCol="0"/>
          <a:lstStyle/>
          <a:p>
            <a:endParaRPr sz="2142"/>
          </a:p>
        </p:txBody>
      </p:sp>
      <p:sp>
        <p:nvSpPr>
          <p:cNvPr id="81" name="object 81"/>
          <p:cNvSpPr/>
          <p:nvPr/>
        </p:nvSpPr>
        <p:spPr>
          <a:xfrm>
            <a:off x="4330777" y="1879249"/>
            <a:ext cx="140276" cy="125013"/>
          </a:xfrm>
          <a:custGeom>
            <a:avLst/>
            <a:gdLst/>
            <a:ahLst/>
            <a:cxnLst/>
            <a:rect l="l" t="t" r="r" b="b"/>
            <a:pathLst>
              <a:path w="122554" h="109219">
                <a:moveTo>
                  <a:pt x="72745" y="0"/>
                </a:moveTo>
                <a:lnTo>
                  <a:pt x="30187" y="1841"/>
                </a:lnTo>
                <a:lnTo>
                  <a:pt x="0" y="33731"/>
                </a:lnTo>
                <a:lnTo>
                  <a:pt x="3810" y="86677"/>
                </a:lnTo>
                <a:lnTo>
                  <a:pt x="60934" y="108673"/>
                </a:lnTo>
                <a:lnTo>
                  <a:pt x="104724" y="94157"/>
                </a:lnTo>
                <a:lnTo>
                  <a:pt x="61277" y="94081"/>
                </a:lnTo>
                <a:lnTo>
                  <a:pt x="16891" y="77000"/>
                </a:lnTo>
                <a:lnTo>
                  <a:pt x="14135" y="38785"/>
                </a:lnTo>
                <a:lnTo>
                  <a:pt x="36347" y="15316"/>
                </a:lnTo>
                <a:lnTo>
                  <a:pt x="69100" y="13906"/>
                </a:lnTo>
                <a:lnTo>
                  <a:pt x="95125" y="13906"/>
                </a:lnTo>
                <a:lnTo>
                  <a:pt x="93327" y="12788"/>
                </a:lnTo>
                <a:lnTo>
                  <a:pt x="67297" y="12788"/>
                </a:lnTo>
                <a:lnTo>
                  <a:pt x="70916" y="6959"/>
                </a:lnTo>
                <a:lnTo>
                  <a:pt x="83945" y="6959"/>
                </a:lnTo>
                <a:lnTo>
                  <a:pt x="72745" y="0"/>
                </a:lnTo>
                <a:close/>
              </a:path>
              <a:path w="122554" h="109219">
                <a:moveTo>
                  <a:pt x="95125" y="13906"/>
                </a:moveTo>
                <a:lnTo>
                  <a:pt x="69100" y="13906"/>
                </a:lnTo>
                <a:lnTo>
                  <a:pt x="103847" y="35496"/>
                </a:lnTo>
                <a:lnTo>
                  <a:pt x="107962" y="65468"/>
                </a:lnTo>
                <a:lnTo>
                  <a:pt x="96062" y="82550"/>
                </a:lnTo>
                <a:lnTo>
                  <a:pt x="61277" y="94081"/>
                </a:lnTo>
                <a:lnTo>
                  <a:pt x="104777" y="94081"/>
                </a:lnTo>
                <a:lnTo>
                  <a:pt x="122301" y="68910"/>
                </a:lnTo>
                <a:lnTo>
                  <a:pt x="116586" y="27241"/>
                </a:lnTo>
                <a:lnTo>
                  <a:pt x="95125" y="13906"/>
                </a:lnTo>
                <a:close/>
              </a:path>
              <a:path w="122554" h="109219">
                <a:moveTo>
                  <a:pt x="83945" y="6959"/>
                </a:moveTo>
                <a:lnTo>
                  <a:pt x="70916" y="6959"/>
                </a:lnTo>
                <a:lnTo>
                  <a:pt x="67297" y="12788"/>
                </a:lnTo>
                <a:lnTo>
                  <a:pt x="93327" y="12788"/>
                </a:lnTo>
                <a:lnTo>
                  <a:pt x="83945" y="6959"/>
                </a:lnTo>
                <a:close/>
              </a:path>
            </a:pathLst>
          </a:custGeom>
          <a:solidFill>
            <a:srgbClr val="7CC35C"/>
          </a:solidFill>
        </p:spPr>
        <p:txBody>
          <a:bodyPr wrap="square" lIns="0" tIns="0" rIns="0" bIns="0" rtlCol="0"/>
          <a:lstStyle/>
          <a:p>
            <a:endParaRPr sz="2142"/>
          </a:p>
        </p:txBody>
      </p:sp>
      <p:sp>
        <p:nvSpPr>
          <p:cNvPr id="82" name="object 82"/>
          <p:cNvSpPr/>
          <p:nvPr/>
        </p:nvSpPr>
        <p:spPr>
          <a:xfrm>
            <a:off x="4317984" y="2032841"/>
            <a:ext cx="139984" cy="124387"/>
          </a:xfrm>
          <a:prstGeom prst="rect">
            <a:avLst/>
          </a:prstGeom>
          <a:blipFill>
            <a:blip r:embed="rId9" cstate="print"/>
            <a:stretch>
              <a:fillRect/>
            </a:stretch>
          </a:blipFill>
        </p:spPr>
        <p:txBody>
          <a:bodyPr wrap="square" lIns="0" tIns="0" rIns="0" bIns="0" rtlCol="0"/>
          <a:lstStyle/>
          <a:p>
            <a:endParaRPr sz="2142"/>
          </a:p>
        </p:txBody>
      </p:sp>
      <p:sp>
        <p:nvSpPr>
          <p:cNvPr id="83" name="object 83"/>
          <p:cNvSpPr/>
          <p:nvPr/>
        </p:nvSpPr>
        <p:spPr>
          <a:xfrm>
            <a:off x="4568810" y="4022609"/>
            <a:ext cx="107569" cy="92306"/>
          </a:xfrm>
          <a:custGeom>
            <a:avLst/>
            <a:gdLst/>
            <a:ahLst/>
            <a:cxnLst/>
            <a:rect l="l" t="t" r="r" b="b"/>
            <a:pathLst>
              <a:path w="93979" h="80645">
                <a:moveTo>
                  <a:pt x="54965" y="0"/>
                </a:moveTo>
                <a:lnTo>
                  <a:pt x="22212" y="1409"/>
                </a:lnTo>
                <a:lnTo>
                  <a:pt x="0" y="24879"/>
                </a:lnTo>
                <a:lnTo>
                  <a:pt x="2755" y="63093"/>
                </a:lnTo>
                <a:lnTo>
                  <a:pt x="47142" y="80175"/>
                </a:lnTo>
                <a:lnTo>
                  <a:pt x="81927" y="68643"/>
                </a:lnTo>
                <a:lnTo>
                  <a:pt x="93827" y="51561"/>
                </a:lnTo>
                <a:lnTo>
                  <a:pt x="89712" y="21602"/>
                </a:lnTo>
                <a:lnTo>
                  <a:pt x="54965" y="0"/>
                </a:lnTo>
                <a:close/>
              </a:path>
            </a:pathLst>
          </a:custGeom>
          <a:solidFill>
            <a:srgbClr val="61BB46"/>
          </a:solidFill>
        </p:spPr>
        <p:txBody>
          <a:bodyPr wrap="square" lIns="0" tIns="0" rIns="0" bIns="0" rtlCol="0"/>
          <a:lstStyle/>
          <a:p>
            <a:endParaRPr sz="2142"/>
          </a:p>
        </p:txBody>
      </p:sp>
      <p:sp>
        <p:nvSpPr>
          <p:cNvPr id="84" name="object 84"/>
          <p:cNvSpPr/>
          <p:nvPr/>
        </p:nvSpPr>
        <p:spPr>
          <a:xfrm>
            <a:off x="4552631" y="4006691"/>
            <a:ext cx="140276" cy="125013"/>
          </a:xfrm>
          <a:custGeom>
            <a:avLst/>
            <a:gdLst/>
            <a:ahLst/>
            <a:cxnLst/>
            <a:rect l="l" t="t" r="r" b="b"/>
            <a:pathLst>
              <a:path w="122554" h="109220">
                <a:moveTo>
                  <a:pt x="72745" y="0"/>
                </a:moveTo>
                <a:lnTo>
                  <a:pt x="30187" y="1841"/>
                </a:lnTo>
                <a:lnTo>
                  <a:pt x="0" y="33731"/>
                </a:lnTo>
                <a:lnTo>
                  <a:pt x="3810" y="86690"/>
                </a:lnTo>
                <a:lnTo>
                  <a:pt x="60921" y="108673"/>
                </a:lnTo>
                <a:lnTo>
                  <a:pt x="104724" y="94157"/>
                </a:lnTo>
                <a:lnTo>
                  <a:pt x="61264" y="94081"/>
                </a:lnTo>
                <a:lnTo>
                  <a:pt x="16878" y="77000"/>
                </a:lnTo>
                <a:lnTo>
                  <a:pt x="14135" y="38785"/>
                </a:lnTo>
                <a:lnTo>
                  <a:pt x="36347" y="15316"/>
                </a:lnTo>
                <a:lnTo>
                  <a:pt x="69100" y="13906"/>
                </a:lnTo>
                <a:lnTo>
                  <a:pt x="95119" y="13906"/>
                </a:lnTo>
                <a:lnTo>
                  <a:pt x="93321" y="12788"/>
                </a:lnTo>
                <a:lnTo>
                  <a:pt x="67297" y="12788"/>
                </a:lnTo>
                <a:lnTo>
                  <a:pt x="70916" y="6959"/>
                </a:lnTo>
                <a:lnTo>
                  <a:pt x="83942" y="6959"/>
                </a:lnTo>
                <a:lnTo>
                  <a:pt x="72745" y="0"/>
                </a:lnTo>
                <a:close/>
              </a:path>
              <a:path w="122554" h="109220">
                <a:moveTo>
                  <a:pt x="95119" y="13906"/>
                </a:moveTo>
                <a:lnTo>
                  <a:pt x="69100" y="13906"/>
                </a:lnTo>
                <a:lnTo>
                  <a:pt x="103847" y="35509"/>
                </a:lnTo>
                <a:lnTo>
                  <a:pt x="107962" y="65468"/>
                </a:lnTo>
                <a:lnTo>
                  <a:pt x="96062" y="82550"/>
                </a:lnTo>
                <a:lnTo>
                  <a:pt x="61264" y="94081"/>
                </a:lnTo>
                <a:lnTo>
                  <a:pt x="104777" y="94081"/>
                </a:lnTo>
                <a:lnTo>
                  <a:pt x="122288" y="68910"/>
                </a:lnTo>
                <a:lnTo>
                  <a:pt x="116573" y="27241"/>
                </a:lnTo>
                <a:lnTo>
                  <a:pt x="95119" y="13906"/>
                </a:lnTo>
                <a:close/>
              </a:path>
              <a:path w="122554" h="109220">
                <a:moveTo>
                  <a:pt x="83942" y="6959"/>
                </a:moveTo>
                <a:lnTo>
                  <a:pt x="70916" y="6959"/>
                </a:lnTo>
                <a:lnTo>
                  <a:pt x="67297" y="12788"/>
                </a:lnTo>
                <a:lnTo>
                  <a:pt x="93321" y="12788"/>
                </a:lnTo>
                <a:lnTo>
                  <a:pt x="83942" y="6959"/>
                </a:lnTo>
                <a:close/>
              </a:path>
            </a:pathLst>
          </a:custGeom>
          <a:solidFill>
            <a:srgbClr val="7CC35C"/>
          </a:solidFill>
        </p:spPr>
        <p:txBody>
          <a:bodyPr wrap="square" lIns="0" tIns="0" rIns="0" bIns="0" rtlCol="0"/>
          <a:lstStyle/>
          <a:p>
            <a:endParaRPr sz="2142"/>
          </a:p>
        </p:txBody>
      </p:sp>
      <p:sp>
        <p:nvSpPr>
          <p:cNvPr id="85" name="object 85"/>
          <p:cNvSpPr/>
          <p:nvPr/>
        </p:nvSpPr>
        <p:spPr>
          <a:xfrm>
            <a:off x="4428024" y="2431269"/>
            <a:ext cx="107569" cy="92306"/>
          </a:xfrm>
          <a:custGeom>
            <a:avLst/>
            <a:gdLst/>
            <a:ahLst/>
            <a:cxnLst/>
            <a:rect l="l" t="t" r="r" b="b"/>
            <a:pathLst>
              <a:path w="93979" h="80644">
                <a:moveTo>
                  <a:pt x="54965" y="0"/>
                </a:moveTo>
                <a:lnTo>
                  <a:pt x="22212" y="1409"/>
                </a:lnTo>
                <a:lnTo>
                  <a:pt x="0" y="24879"/>
                </a:lnTo>
                <a:lnTo>
                  <a:pt x="2755" y="63093"/>
                </a:lnTo>
                <a:lnTo>
                  <a:pt x="47142" y="80175"/>
                </a:lnTo>
                <a:lnTo>
                  <a:pt x="81927" y="68643"/>
                </a:lnTo>
                <a:lnTo>
                  <a:pt x="93827" y="51561"/>
                </a:lnTo>
                <a:lnTo>
                  <a:pt x="89712" y="21590"/>
                </a:lnTo>
                <a:lnTo>
                  <a:pt x="54965" y="0"/>
                </a:lnTo>
                <a:close/>
              </a:path>
            </a:pathLst>
          </a:custGeom>
          <a:solidFill>
            <a:srgbClr val="61BB46"/>
          </a:solidFill>
        </p:spPr>
        <p:txBody>
          <a:bodyPr wrap="square" lIns="0" tIns="0" rIns="0" bIns="0" rtlCol="0"/>
          <a:lstStyle/>
          <a:p>
            <a:endParaRPr sz="2142"/>
          </a:p>
        </p:txBody>
      </p:sp>
      <p:sp>
        <p:nvSpPr>
          <p:cNvPr id="86" name="object 86"/>
          <p:cNvSpPr/>
          <p:nvPr/>
        </p:nvSpPr>
        <p:spPr>
          <a:xfrm>
            <a:off x="4411846" y="2415351"/>
            <a:ext cx="140276" cy="125013"/>
          </a:xfrm>
          <a:custGeom>
            <a:avLst/>
            <a:gdLst/>
            <a:ahLst/>
            <a:cxnLst/>
            <a:rect l="l" t="t" r="r" b="b"/>
            <a:pathLst>
              <a:path w="122554" h="109219">
                <a:moveTo>
                  <a:pt x="72745" y="0"/>
                </a:moveTo>
                <a:lnTo>
                  <a:pt x="30187" y="1841"/>
                </a:lnTo>
                <a:lnTo>
                  <a:pt x="0" y="33731"/>
                </a:lnTo>
                <a:lnTo>
                  <a:pt x="3810" y="86677"/>
                </a:lnTo>
                <a:lnTo>
                  <a:pt x="60921" y="108673"/>
                </a:lnTo>
                <a:lnTo>
                  <a:pt x="104724" y="94157"/>
                </a:lnTo>
                <a:lnTo>
                  <a:pt x="61264" y="94081"/>
                </a:lnTo>
                <a:lnTo>
                  <a:pt x="16878" y="77000"/>
                </a:lnTo>
                <a:lnTo>
                  <a:pt x="14135" y="38785"/>
                </a:lnTo>
                <a:lnTo>
                  <a:pt x="36347" y="15316"/>
                </a:lnTo>
                <a:lnTo>
                  <a:pt x="69100" y="13906"/>
                </a:lnTo>
                <a:lnTo>
                  <a:pt x="95119" y="13906"/>
                </a:lnTo>
                <a:lnTo>
                  <a:pt x="93321" y="12788"/>
                </a:lnTo>
                <a:lnTo>
                  <a:pt x="67297" y="12788"/>
                </a:lnTo>
                <a:lnTo>
                  <a:pt x="70916" y="6959"/>
                </a:lnTo>
                <a:lnTo>
                  <a:pt x="83942" y="6959"/>
                </a:lnTo>
                <a:lnTo>
                  <a:pt x="72745" y="0"/>
                </a:lnTo>
                <a:close/>
              </a:path>
              <a:path w="122554" h="109219">
                <a:moveTo>
                  <a:pt x="95119" y="13906"/>
                </a:moveTo>
                <a:lnTo>
                  <a:pt x="69100" y="13906"/>
                </a:lnTo>
                <a:lnTo>
                  <a:pt x="103847" y="35496"/>
                </a:lnTo>
                <a:lnTo>
                  <a:pt x="107962" y="65468"/>
                </a:lnTo>
                <a:lnTo>
                  <a:pt x="96062" y="82550"/>
                </a:lnTo>
                <a:lnTo>
                  <a:pt x="61264" y="94081"/>
                </a:lnTo>
                <a:lnTo>
                  <a:pt x="104777" y="94081"/>
                </a:lnTo>
                <a:lnTo>
                  <a:pt x="122288" y="68910"/>
                </a:lnTo>
                <a:lnTo>
                  <a:pt x="116573" y="27241"/>
                </a:lnTo>
                <a:lnTo>
                  <a:pt x="95119" y="13906"/>
                </a:lnTo>
                <a:close/>
              </a:path>
              <a:path w="122554" h="109219">
                <a:moveTo>
                  <a:pt x="83942" y="6959"/>
                </a:moveTo>
                <a:lnTo>
                  <a:pt x="70916" y="6959"/>
                </a:lnTo>
                <a:lnTo>
                  <a:pt x="67297" y="12788"/>
                </a:lnTo>
                <a:lnTo>
                  <a:pt x="93321" y="12788"/>
                </a:lnTo>
                <a:lnTo>
                  <a:pt x="83942" y="6959"/>
                </a:lnTo>
                <a:close/>
              </a:path>
            </a:pathLst>
          </a:custGeom>
          <a:solidFill>
            <a:srgbClr val="7CC35C"/>
          </a:solidFill>
        </p:spPr>
        <p:txBody>
          <a:bodyPr wrap="square" lIns="0" tIns="0" rIns="0" bIns="0" rtlCol="0"/>
          <a:lstStyle/>
          <a:p>
            <a:endParaRPr sz="2142"/>
          </a:p>
        </p:txBody>
      </p:sp>
      <p:sp>
        <p:nvSpPr>
          <p:cNvPr id="87" name="object 87"/>
          <p:cNvSpPr/>
          <p:nvPr/>
        </p:nvSpPr>
        <p:spPr>
          <a:xfrm>
            <a:off x="4462156" y="1735849"/>
            <a:ext cx="107569" cy="92306"/>
          </a:xfrm>
          <a:custGeom>
            <a:avLst/>
            <a:gdLst/>
            <a:ahLst/>
            <a:cxnLst/>
            <a:rect l="l" t="t" r="r" b="b"/>
            <a:pathLst>
              <a:path w="93979" h="80644">
                <a:moveTo>
                  <a:pt x="54965" y="0"/>
                </a:moveTo>
                <a:lnTo>
                  <a:pt x="22212" y="1422"/>
                </a:lnTo>
                <a:lnTo>
                  <a:pt x="0" y="24879"/>
                </a:lnTo>
                <a:lnTo>
                  <a:pt x="2755" y="63093"/>
                </a:lnTo>
                <a:lnTo>
                  <a:pt x="47142" y="80175"/>
                </a:lnTo>
                <a:lnTo>
                  <a:pt x="81927" y="68643"/>
                </a:lnTo>
                <a:lnTo>
                  <a:pt x="93827" y="51561"/>
                </a:lnTo>
                <a:lnTo>
                  <a:pt x="89712" y="21602"/>
                </a:lnTo>
                <a:lnTo>
                  <a:pt x="54965" y="0"/>
                </a:lnTo>
                <a:close/>
              </a:path>
            </a:pathLst>
          </a:custGeom>
          <a:solidFill>
            <a:srgbClr val="61BB46"/>
          </a:solidFill>
        </p:spPr>
        <p:txBody>
          <a:bodyPr wrap="square" lIns="0" tIns="0" rIns="0" bIns="0" rtlCol="0"/>
          <a:lstStyle/>
          <a:p>
            <a:endParaRPr sz="2142"/>
          </a:p>
        </p:txBody>
      </p:sp>
      <p:sp>
        <p:nvSpPr>
          <p:cNvPr id="88" name="object 88"/>
          <p:cNvSpPr/>
          <p:nvPr/>
        </p:nvSpPr>
        <p:spPr>
          <a:xfrm>
            <a:off x="4445978" y="1719930"/>
            <a:ext cx="140276" cy="125013"/>
          </a:xfrm>
          <a:custGeom>
            <a:avLst/>
            <a:gdLst/>
            <a:ahLst/>
            <a:cxnLst/>
            <a:rect l="l" t="t" r="r" b="b"/>
            <a:pathLst>
              <a:path w="122554" h="109219">
                <a:moveTo>
                  <a:pt x="72745" y="0"/>
                </a:moveTo>
                <a:lnTo>
                  <a:pt x="30187" y="1841"/>
                </a:lnTo>
                <a:lnTo>
                  <a:pt x="0" y="33731"/>
                </a:lnTo>
                <a:lnTo>
                  <a:pt x="3810" y="86690"/>
                </a:lnTo>
                <a:lnTo>
                  <a:pt x="60921" y="108673"/>
                </a:lnTo>
                <a:lnTo>
                  <a:pt x="104724" y="94157"/>
                </a:lnTo>
                <a:lnTo>
                  <a:pt x="61264" y="94081"/>
                </a:lnTo>
                <a:lnTo>
                  <a:pt x="16878" y="77000"/>
                </a:lnTo>
                <a:lnTo>
                  <a:pt x="14135" y="38785"/>
                </a:lnTo>
                <a:lnTo>
                  <a:pt x="36334" y="15328"/>
                </a:lnTo>
                <a:lnTo>
                  <a:pt x="69100" y="13906"/>
                </a:lnTo>
                <a:lnTo>
                  <a:pt x="95119" y="13906"/>
                </a:lnTo>
                <a:lnTo>
                  <a:pt x="93321" y="12788"/>
                </a:lnTo>
                <a:lnTo>
                  <a:pt x="67297" y="12788"/>
                </a:lnTo>
                <a:lnTo>
                  <a:pt x="70916" y="6959"/>
                </a:lnTo>
                <a:lnTo>
                  <a:pt x="83942" y="6959"/>
                </a:lnTo>
                <a:lnTo>
                  <a:pt x="72745" y="0"/>
                </a:lnTo>
                <a:close/>
              </a:path>
              <a:path w="122554" h="109219">
                <a:moveTo>
                  <a:pt x="95119" y="13906"/>
                </a:moveTo>
                <a:lnTo>
                  <a:pt x="69100" y="13906"/>
                </a:lnTo>
                <a:lnTo>
                  <a:pt x="103847" y="35509"/>
                </a:lnTo>
                <a:lnTo>
                  <a:pt x="107962" y="65468"/>
                </a:lnTo>
                <a:lnTo>
                  <a:pt x="96062" y="82550"/>
                </a:lnTo>
                <a:lnTo>
                  <a:pt x="61264" y="94081"/>
                </a:lnTo>
                <a:lnTo>
                  <a:pt x="104777" y="94081"/>
                </a:lnTo>
                <a:lnTo>
                  <a:pt x="122288" y="68910"/>
                </a:lnTo>
                <a:lnTo>
                  <a:pt x="116573" y="27241"/>
                </a:lnTo>
                <a:lnTo>
                  <a:pt x="95119" y="13906"/>
                </a:lnTo>
                <a:close/>
              </a:path>
              <a:path w="122554" h="109219">
                <a:moveTo>
                  <a:pt x="83942" y="6959"/>
                </a:moveTo>
                <a:lnTo>
                  <a:pt x="70916" y="6959"/>
                </a:lnTo>
                <a:lnTo>
                  <a:pt x="67297" y="12788"/>
                </a:lnTo>
                <a:lnTo>
                  <a:pt x="93321" y="12788"/>
                </a:lnTo>
                <a:lnTo>
                  <a:pt x="83942" y="6959"/>
                </a:lnTo>
                <a:close/>
              </a:path>
            </a:pathLst>
          </a:custGeom>
          <a:solidFill>
            <a:srgbClr val="7CC35C"/>
          </a:solidFill>
        </p:spPr>
        <p:txBody>
          <a:bodyPr wrap="square" lIns="0" tIns="0" rIns="0" bIns="0" rtlCol="0"/>
          <a:lstStyle/>
          <a:p>
            <a:endParaRPr sz="2142"/>
          </a:p>
        </p:txBody>
      </p:sp>
      <p:sp>
        <p:nvSpPr>
          <p:cNvPr id="89" name="object 89"/>
          <p:cNvSpPr/>
          <p:nvPr/>
        </p:nvSpPr>
        <p:spPr>
          <a:xfrm>
            <a:off x="4253981" y="2722519"/>
            <a:ext cx="139984" cy="124387"/>
          </a:xfrm>
          <a:prstGeom prst="rect">
            <a:avLst/>
          </a:prstGeom>
          <a:blipFill>
            <a:blip r:embed="rId10" cstate="print"/>
            <a:stretch>
              <a:fillRect/>
            </a:stretch>
          </a:blipFill>
        </p:spPr>
        <p:txBody>
          <a:bodyPr wrap="square" lIns="0" tIns="0" rIns="0" bIns="0" rtlCol="0"/>
          <a:lstStyle/>
          <a:p>
            <a:endParaRPr sz="2142"/>
          </a:p>
        </p:txBody>
      </p:sp>
      <p:sp>
        <p:nvSpPr>
          <p:cNvPr id="90" name="object 90"/>
          <p:cNvSpPr/>
          <p:nvPr/>
        </p:nvSpPr>
        <p:spPr>
          <a:xfrm>
            <a:off x="4530536" y="6455911"/>
            <a:ext cx="107569" cy="92306"/>
          </a:xfrm>
          <a:custGeom>
            <a:avLst/>
            <a:gdLst/>
            <a:ahLst/>
            <a:cxnLst/>
            <a:rect l="l" t="t" r="r" b="b"/>
            <a:pathLst>
              <a:path w="93979" h="80645">
                <a:moveTo>
                  <a:pt x="54863" y="0"/>
                </a:moveTo>
                <a:lnTo>
                  <a:pt x="22110" y="1409"/>
                </a:lnTo>
                <a:lnTo>
                  <a:pt x="3987" y="20561"/>
                </a:lnTo>
                <a:lnTo>
                  <a:pt x="0" y="26276"/>
                </a:lnTo>
                <a:lnTo>
                  <a:pt x="2654" y="63093"/>
                </a:lnTo>
                <a:lnTo>
                  <a:pt x="47040" y="80175"/>
                </a:lnTo>
                <a:lnTo>
                  <a:pt x="81826" y="68643"/>
                </a:lnTo>
                <a:lnTo>
                  <a:pt x="93725" y="51561"/>
                </a:lnTo>
                <a:lnTo>
                  <a:pt x="89611" y="21589"/>
                </a:lnTo>
                <a:lnTo>
                  <a:pt x="54863" y="0"/>
                </a:lnTo>
                <a:close/>
              </a:path>
            </a:pathLst>
          </a:custGeom>
          <a:solidFill>
            <a:srgbClr val="61BB46"/>
          </a:solidFill>
        </p:spPr>
        <p:txBody>
          <a:bodyPr wrap="square" lIns="0" tIns="0" rIns="0" bIns="0" rtlCol="0"/>
          <a:lstStyle/>
          <a:p>
            <a:endParaRPr sz="2142"/>
          </a:p>
        </p:txBody>
      </p:sp>
      <p:sp>
        <p:nvSpPr>
          <p:cNvPr id="91" name="object 91"/>
          <p:cNvSpPr/>
          <p:nvPr/>
        </p:nvSpPr>
        <p:spPr>
          <a:xfrm>
            <a:off x="4515709" y="6439993"/>
            <a:ext cx="138822" cy="125013"/>
          </a:xfrm>
          <a:custGeom>
            <a:avLst/>
            <a:gdLst/>
            <a:ahLst/>
            <a:cxnLst/>
            <a:rect l="l" t="t" r="r" b="b"/>
            <a:pathLst>
              <a:path w="121285" h="109220">
                <a:moveTo>
                  <a:pt x="12954" y="40182"/>
                </a:moveTo>
                <a:lnTo>
                  <a:pt x="6527" y="49428"/>
                </a:lnTo>
                <a:lnTo>
                  <a:pt x="0" y="51587"/>
                </a:lnTo>
                <a:lnTo>
                  <a:pt x="1625" y="74142"/>
                </a:lnTo>
                <a:lnTo>
                  <a:pt x="22110" y="86880"/>
                </a:lnTo>
                <a:lnTo>
                  <a:pt x="23177" y="94627"/>
                </a:lnTo>
                <a:lnTo>
                  <a:pt x="59651" y="108673"/>
                </a:lnTo>
                <a:lnTo>
                  <a:pt x="103441" y="94157"/>
                </a:lnTo>
                <a:lnTo>
                  <a:pt x="59994" y="94081"/>
                </a:lnTo>
                <a:lnTo>
                  <a:pt x="15608" y="77000"/>
                </a:lnTo>
                <a:lnTo>
                  <a:pt x="12954" y="40182"/>
                </a:lnTo>
                <a:close/>
              </a:path>
              <a:path w="121285" h="109220">
                <a:moveTo>
                  <a:pt x="93842" y="13906"/>
                </a:moveTo>
                <a:lnTo>
                  <a:pt x="67818" y="13906"/>
                </a:lnTo>
                <a:lnTo>
                  <a:pt x="102565" y="35496"/>
                </a:lnTo>
                <a:lnTo>
                  <a:pt x="106680" y="65468"/>
                </a:lnTo>
                <a:lnTo>
                  <a:pt x="94780" y="82549"/>
                </a:lnTo>
                <a:lnTo>
                  <a:pt x="59994" y="94081"/>
                </a:lnTo>
                <a:lnTo>
                  <a:pt x="103494" y="94081"/>
                </a:lnTo>
                <a:lnTo>
                  <a:pt x="121018" y="68910"/>
                </a:lnTo>
                <a:lnTo>
                  <a:pt x="115303" y="27241"/>
                </a:lnTo>
                <a:lnTo>
                  <a:pt x="93842" y="13906"/>
                </a:lnTo>
                <a:close/>
              </a:path>
              <a:path w="121285" h="109220">
                <a:moveTo>
                  <a:pt x="71462" y="0"/>
                </a:moveTo>
                <a:lnTo>
                  <a:pt x="28905" y="1841"/>
                </a:lnTo>
                <a:lnTo>
                  <a:pt x="22034" y="9105"/>
                </a:lnTo>
                <a:lnTo>
                  <a:pt x="24104" y="24180"/>
                </a:lnTo>
                <a:lnTo>
                  <a:pt x="16941" y="34467"/>
                </a:lnTo>
                <a:lnTo>
                  <a:pt x="35064" y="15316"/>
                </a:lnTo>
                <a:lnTo>
                  <a:pt x="67818" y="13906"/>
                </a:lnTo>
                <a:lnTo>
                  <a:pt x="93842" y="13906"/>
                </a:lnTo>
                <a:lnTo>
                  <a:pt x="92044" y="12788"/>
                </a:lnTo>
                <a:lnTo>
                  <a:pt x="66014" y="12788"/>
                </a:lnTo>
                <a:lnTo>
                  <a:pt x="69646" y="6959"/>
                </a:lnTo>
                <a:lnTo>
                  <a:pt x="82663" y="6959"/>
                </a:lnTo>
                <a:lnTo>
                  <a:pt x="71462" y="0"/>
                </a:lnTo>
                <a:close/>
              </a:path>
            </a:pathLst>
          </a:custGeom>
          <a:solidFill>
            <a:srgbClr val="7CC35C"/>
          </a:solidFill>
        </p:spPr>
        <p:txBody>
          <a:bodyPr wrap="square" lIns="0" tIns="0" rIns="0" bIns="0" rtlCol="0"/>
          <a:lstStyle/>
          <a:p>
            <a:endParaRPr sz="2142"/>
          </a:p>
        </p:txBody>
      </p:sp>
      <p:sp>
        <p:nvSpPr>
          <p:cNvPr id="92" name="object 92"/>
          <p:cNvSpPr/>
          <p:nvPr/>
        </p:nvSpPr>
        <p:spPr>
          <a:xfrm>
            <a:off x="4463043" y="7229268"/>
            <a:ext cx="139984" cy="124387"/>
          </a:xfrm>
          <a:prstGeom prst="rect">
            <a:avLst/>
          </a:prstGeom>
          <a:blipFill>
            <a:blip r:embed="rId11" cstate="print"/>
            <a:stretch>
              <a:fillRect/>
            </a:stretch>
          </a:blipFill>
        </p:spPr>
        <p:txBody>
          <a:bodyPr wrap="square" lIns="0" tIns="0" rIns="0" bIns="0" rtlCol="0"/>
          <a:lstStyle/>
          <a:p>
            <a:endParaRPr sz="2142"/>
          </a:p>
        </p:txBody>
      </p:sp>
      <p:sp>
        <p:nvSpPr>
          <p:cNvPr id="93" name="object 93"/>
          <p:cNvSpPr/>
          <p:nvPr/>
        </p:nvSpPr>
        <p:spPr>
          <a:xfrm>
            <a:off x="4423752" y="6524171"/>
            <a:ext cx="107569" cy="92306"/>
          </a:xfrm>
          <a:custGeom>
            <a:avLst/>
            <a:gdLst/>
            <a:ahLst/>
            <a:cxnLst/>
            <a:rect l="l" t="t" r="r" b="b"/>
            <a:pathLst>
              <a:path w="93979" h="80645">
                <a:moveTo>
                  <a:pt x="54965" y="0"/>
                </a:moveTo>
                <a:lnTo>
                  <a:pt x="22212" y="1422"/>
                </a:lnTo>
                <a:lnTo>
                  <a:pt x="0" y="24879"/>
                </a:lnTo>
                <a:lnTo>
                  <a:pt x="2755" y="63093"/>
                </a:lnTo>
                <a:lnTo>
                  <a:pt x="47142" y="80175"/>
                </a:lnTo>
                <a:lnTo>
                  <a:pt x="81927" y="68643"/>
                </a:lnTo>
                <a:lnTo>
                  <a:pt x="93827" y="51561"/>
                </a:lnTo>
                <a:lnTo>
                  <a:pt x="89712" y="21602"/>
                </a:lnTo>
                <a:lnTo>
                  <a:pt x="54965" y="0"/>
                </a:lnTo>
                <a:close/>
              </a:path>
            </a:pathLst>
          </a:custGeom>
          <a:solidFill>
            <a:srgbClr val="61BB46"/>
          </a:solidFill>
        </p:spPr>
        <p:txBody>
          <a:bodyPr wrap="square" lIns="0" tIns="0" rIns="0" bIns="0" rtlCol="0"/>
          <a:lstStyle/>
          <a:p>
            <a:endParaRPr sz="2142"/>
          </a:p>
        </p:txBody>
      </p:sp>
      <p:sp>
        <p:nvSpPr>
          <p:cNvPr id="94" name="object 94"/>
          <p:cNvSpPr/>
          <p:nvPr/>
        </p:nvSpPr>
        <p:spPr>
          <a:xfrm>
            <a:off x="4407572" y="6508255"/>
            <a:ext cx="140276" cy="121379"/>
          </a:xfrm>
          <a:custGeom>
            <a:avLst/>
            <a:gdLst/>
            <a:ahLst/>
            <a:cxnLst/>
            <a:rect l="l" t="t" r="r" b="b"/>
            <a:pathLst>
              <a:path w="122554" h="106045">
                <a:moveTo>
                  <a:pt x="48717" y="1041"/>
                </a:moveTo>
                <a:lnTo>
                  <a:pt x="30187" y="1841"/>
                </a:lnTo>
                <a:lnTo>
                  <a:pt x="0" y="33731"/>
                </a:lnTo>
                <a:lnTo>
                  <a:pt x="3810" y="86677"/>
                </a:lnTo>
                <a:lnTo>
                  <a:pt x="53225" y="105702"/>
                </a:lnTo>
                <a:lnTo>
                  <a:pt x="56286" y="102476"/>
                </a:lnTo>
                <a:lnTo>
                  <a:pt x="83096" y="101320"/>
                </a:lnTo>
                <a:lnTo>
                  <a:pt x="104724" y="94157"/>
                </a:lnTo>
                <a:lnTo>
                  <a:pt x="61264" y="94081"/>
                </a:lnTo>
                <a:lnTo>
                  <a:pt x="16878" y="77000"/>
                </a:lnTo>
                <a:lnTo>
                  <a:pt x="14135" y="38785"/>
                </a:lnTo>
                <a:lnTo>
                  <a:pt x="36334" y="15316"/>
                </a:lnTo>
                <a:lnTo>
                  <a:pt x="69100" y="13906"/>
                </a:lnTo>
                <a:lnTo>
                  <a:pt x="95119" y="13906"/>
                </a:lnTo>
                <a:lnTo>
                  <a:pt x="93321" y="12788"/>
                </a:lnTo>
                <a:lnTo>
                  <a:pt x="67297" y="12788"/>
                </a:lnTo>
                <a:lnTo>
                  <a:pt x="70916" y="6959"/>
                </a:lnTo>
                <a:lnTo>
                  <a:pt x="83942" y="6959"/>
                </a:lnTo>
                <a:lnTo>
                  <a:pt x="79672" y="4305"/>
                </a:lnTo>
                <a:lnTo>
                  <a:pt x="57200" y="4305"/>
                </a:lnTo>
                <a:lnTo>
                  <a:pt x="48717" y="1041"/>
                </a:lnTo>
                <a:close/>
              </a:path>
              <a:path w="122554" h="106045">
                <a:moveTo>
                  <a:pt x="95119" y="13906"/>
                </a:moveTo>
                <a:lnTo>
                  <a:pt x="69100" y="13906"/>
                </a:lnTo>
                <a:lnTo>
                  <a:pt x="103847" y="35496"/>
                </a:lnTo>
                <a:lnTo>
                  <a:pt x="107962" y="65468"/>
                </a:lnTo>
                <a:lnTo>
                  <a:pt x="96062" y="82550"/>
                </a:lnTo>
                <a:lnTo>
                  <a:pt x="61264" y="94081"/>
                </a:lnTo>
                <a:lnTo>
                  <a:pt x="104777" y="94081"/>
                </a:lnTo>
                <a:lnTo>
                  <a:pt x="122288" y="68910"/>
                </a:lnTo>
                <a:lnTo>
                  <a:pt x="116573" y="27241"/>
                </a:lnTo>
                <a:lnTo>
                  <a:pt x="95119" y="13906"/>
                </a:lnTo>
                <a:close/>
              </a:path>
              <a:path w="122554" h="106045">
                <a:moveTo>
                  <a:pt x="83942" y="6959"/>
                </a:moveTo>
                <a:lnTo>
                  <a:pt x="70916" y="6959"/>
                </a:lnTo>
                <a:lnTo>
                  <a:pt x="67297" y="12788"/>
                </a:lnTo>
                <a:lnTo>
                  <a:pt x="93321" y="12788"/>
                </a:lnTo>
                <a:lnTo>
                  <a:pt x="83942" y="6959"/>
                </a:lnTo>
                <a:close/>
              </a:path>
              <a:path w="122554" h="106045">
                <a:moveTo>
                  <a:pt x="72745" y="0"/>
                </a:moveTo>
                <a:lnTo>
                  <a:pt x="69799" y="127"/>
                </a:lnTo>
                <a:lnTo>
                  <a:pt x="57200" y="4305"/>
                </a:lnTo>
                <a:lnTo>
                  <a:pt x="79672" y="4305"/>
                </a:lnTo>
                <a:lnTo>
                  <a:pt x="72745" y="0"/>
                </a:lnTo>
                <a:close/>
              </a:path>
            </a:pathLst>
          </a:custGeom>
          <a:solidFill>
            <a:srgbClr val="7CC35C"/>
          </a:solidFill>
        </p:spPr>
        <p:txBody>
          <a:bodyPr wrap="square" lIns="0" tIns="0" rIns="0" bIns="0" rtlCol="0"/>
          <a:lstStyle/>
          <a:p>
            <a:endParaRPr sz="2142"/>
          </a:p>
        </p:txBody>
      </p:sp>
      <p:sp>
        <p:nvSpPr>
          <p:cNvPr id="95" name="object 95"/>
          <p:cNvSpPr/>
          <p:nvPr/>
        </p:nvSpPr>
        <p:spPr>
          <a:xfrm>
            <a:off x="4453623" y="6639362"/>
            <a:ext cx="107569" cy="92306"/>
          </a:xfrm>
          <a:custGeom>
            <a:avLst/>
            <a:gdLst/>
            <a:ahLst/>
            <a:cxnLst/>
            <a:rect l="l" t="t" r="r" b="b"/>
            <a:pathLst>
              <a:path w="93979" h="80645">
                <a:moveTo>
                  <a:pt x="54965" y="0"/>
                </a:moveTo>
                <a:lnTo>
                  <a:pt x="22212" y="1422"/>
                </a:lnTo>
                <a:lnTo>
                  <a:pt x="0" y="24879"/>
                </a:lnTo>
                <a:lnTo>
                  <a:pt x="2743" y="63093"/>
                </a:lnTo>
                <a:lnTo>
                  <a:pt x="47129" y="80175"/>
                </a:lnTo>
                <a:lnTo>
                  <a:pt x="81927" y="68643"/>
                </a:lnTo>
                <a:lnTo>
                  <a:pt x="93827" y="51562"/>
                </a:lnTo>
                <a:lnTo>
                  <a:pt x="89712" y="21602"/>
                </a:lnTo>
                <a:lnTo>
                  <a:pt x="54965" y="0"/>
                </a:lnTo>
                <a:close/>
              </a:path>
            </a:pathLst>
          </a:custGeom>
          <a:solidFill>
            <a:srgbClr val="61BB46"/>
          </a:solidFill>
        </p:spPr>
        <p:txBody>
          <a:bodyPr wrap="square" lIns="0" tIns="0" rIns="0" bIns="0" rtlCol="0"/>
          <a:lstStyle/>
          <a:p>
            <a:endParaRPr sz="2142"/>
          </a:p>
        </p:txBody>
      </p:sp>
      <p:sp>
        <p:nvSpPr>
          <p:cNvPr id="96" name="object 96"/>
          <p:cNvSpPr/>
          <p:nvPr/>
        </p:nvSpPr>
        <p:spPr>
          <a:xfrm>
            <a:off x="4437445" y="6623447"/>
            <a:ext cx="140276" cy="125013"/>
          </a:xfrm>
          <a:custGeom>
            <a:avLst/>
            <a:gdLst/>
            <a:ahLst/>
            <a:cxnLst/>
            <a:rect l="l" t="t" r="r" b="b"/>
            <a:pathLst>
              <a:path w="122554" h="109220">
                <a:moveTo>
                  <a:pt x="72745" y="0"/>
                </a:moveTo>
                <a:lnTo>
                  <a:pt x="30187" y="1841"/>
                </a:lnTo>
                <a:lnTo>
                  <a:pt x="0" y="33731"/>
                </a:lnTo>
                <a:lnTo>
                  <a:pt x="3810" y="86677"/>
                </a:lnTo>
                <a:lnTo>
                  <a:pt x="60921" y="108673"/>
                </a:lnTo>
                <a:lnTo>
                  <a:pt x="104724" y="94157"/>
                </a:lnTo>
                <a:lnTo>
                  <a:pt x="61264" y="94081"/>
                </a:lnTo>
                <a:lnTo>
                  <a:pt x="16878" y="77000"/>
                </a:lnTo>
                <a:lnTo>
                  <a:pt x="14135" y="38785"/>
                </a:lnTo>
                <a:lnTo>
                  <a:pt x="36347" y="15316"/>
                </a:lnTo>
                <a:lnTo>
                  <a:pt x="69100" y="13906"/>
                </a:lnTo>
                <a:lnTo>
                  <a:pt x="95119" y="13906"/>
                </a:lnTo>
                <a:lnTo>
                  <a:pt x="93321" y="12788"/>
                </a:lnTo>
                <a:lnTo>
                  <a:pt x="67297" y="12788"/>
                </a:lnTo>
                <a:lnTo>
                  <a:pt x="70916" y="6959"/>
                </a:lnTo>
                <a:lnTo>
                  <a:pt x="83942" y="6959"/>
                </a:lnTo>
                <a:lnTo>
                  <a:pt x="72745" y="0"/>
                </a:lnTo>
                <a:close/>
              </a:path>
              <a:path w="122554" h="109220">
                <a:moveTo>
                  <a:pt x="95119" y="13906"/>
                </a:moveTo>
                <a:lnTo>
                  <a:pt x="69100" y="13906"/>
                </a:lnTo>
                <a:lnTo>
                  <a:pt x="103847" y="35496"/>
                </a:lnTo>
                <a:lnTo>
                  <a:pt x="107962" y="65468"/>
                </a:lnTo>
                <a:lnTo>
                  <a:pt x="96062" y="82549"/>
                </a:lnTo>
                <a:lnTo>
                  <a:pt x="61264" y="94081"/>
                </a:lnTo>
                <a:lnTo>
                  <a:pt x="104777" y="94081"/>
                </a:lnTo>
                <a:lnTo>
                  <a:pt x="122288" y="68910"/>
                </a:lnTo>
                <a:lnTo>
                  <a:pt x="116573" y="27241"/>
                </a:lnTo>
                <a:lnTo>
                  <a:pt x="95119" y="13906"/>
                </a:lnTo>
                <a:close/>
              </a:path>
              <a:path w="122554" h="109220">
                <a:moveTo>
                  <a:pt x="83942" y="6959"/>
                </a:moveTo>
                <a:lnTo>
                  <a:pt x="70916" y="6959"/>
                </a:lnTo>
                <a:lnTo>
                  <a:pt x="67297" y="12788"/>
                </a:lnTo>
                <a:lnTo>
                  <a:pt x="93321" y="12788"/>
                </a:lnTo>
                <a:lnTo>
                  <a:pt x="83942" y="6959"/>
                </a:lnTo>
                <a:close/>
              </a:path>
            </a:pathLst>
          </a:custGeom>
          <a:solidFill>
            <a:srgbClr val="7CC35C"/>
          </a:solidFill>
        </p:spPr>
        <p:txBody>
          <a:bodyPr wrap="square" lIns="0" tIns="0" rIns="0" bIns="0" rtlCol="0"/>
          <a:lstStyle/>
          <a:p>
            <a:endParaRPr sz="2142"/>
          </a:p>
        </p:txBody>
      </p:sp>
      <p:sp>
        <p:nvSpPr>
          <p:cNvPr id="97" name="object 97"/>
          <p:cNvSpPr/>
          <p:nvPr/>
        </p:nvSpPr>
        <p:spPr>
          <a:xfrm>
            <a:off x="4419492" y="6404711"/>
            <a:ext cx="107569" cy="92306"/>
          </a:xfrm>
          <a:custGeom>
            <a:avLst/>
            <a:gdLst/>
            <a:ahLst/>
            <a:cxnLst/>
            <a:rect l="l" t="t" r="r" b="b"/>
            <a:pathLst>
              <a:path w="93979" h="80645">
                <a:moveTo>
                  <a:pt x="54965" y="0"/>
                </a:moveTo>
                <a:lnTo>
                  <a:pt x="22212" y="1422"/>
                </a:lnTo>
                <a:lnTo>
                  <a:pt x="0" y="24879"/>
                </a:lnTo>
                <a:lnTo>
                  <a:pt x="2755" y="63093"/>
                </a:lnTo>
                <a:lnTo>
                  <a:pt x="47142" y="80175"/>
                </a:lnTo>
                <a:lnTo>
                  <a:pt x="81927" y="68643"/>
                </a:lnTo>
                <a:lnTo>
                  <a:pt x="93827" y="51561"/>
                </a:lnTo>
                <a:lnTo>
                  <a:pt x="89712" y="21602"/>
                </a:lnTo>
                <a:lnTo>
                  <a:pt x="54965" y="0"/>
                </a:lnTo>
                <a:close/>
              </a:path>
            </a:pathLst>
          </a:custGeom>
          <a:solidFill>
            <a:srgbClr val="61BB46"/>
          </a:solidFill>
        </p:spPr>
        <p:txBody>
          <a:bodyPr wrap="square" lIns="0" tIns="0" rIns="0" bIns="0" rtlCol="0"/>
          <a:lstStyle/>
          <a:p>
            <a:endParaRPr sz="2142"/>
          </a:p>
        </p:txBody>
      </p:sp>
      <p:sp>
        <p:nvSpPr>
          <p:cNvPr id="98" name="object 98"/>
          <p:cNvSpPr/>
          <p:nvPr/>
        </p:nvSpPr>
        <p:spPr>
          <a:xfrm>
            <a:off x="4403313" y="6388796"/>
            <a:ext cx="140276" cy="125013"/>
          </a:xfrm>
          <a:custGeom>
            <a:avLst/>
            <a:gdLst/>
            <a:ahLst/>
            <a:cxnLst/>
            <a:rect l="l" t="t" r="r" b="b"/>
            <a:pathLst>
              <a:path w="122554" h="109220">
                <a:moveTo>
                  <a:pt x="72745" y="0"/>
                </a:moveTo>
                <a:lnTo>
                  <a:pt x="30187" y="1841"/>
                </a:lnTo>
                <a:lnTo>
                  <a:pt x="0" y="33731"/>
                </a:lnTo>
                <a:lnTo>
                  <a:pt x="3810" y="86677"/>
                </a:lnTo>
                <a:lnTo>
                  <a:pt x="60934" y="108673"/>
                </a:lnTo>
                <a:lnTo>
                  <a:pt x="104724" y="94157"/>
                </a:lnTo>
                <a:lnTo>
                  <a:pt x="61277" y="94081"/>
                </a:lnTo>
                <a:lnTo>
                  <a:pt x="16891" y="77000"/>
                </a:lnTo>
                <a:lnTo>
                  <a:pt x="14135" y="38785"/>
                </a:lnTo>
                <a:lnTo>
                  <a:pt x="36347" y="15316"/>
                </a:lnTo>
                <a:lnTo>
                  <a:pt x="69100" y="13906"/>
                </a:lnTo>
                <a:lnTo>
                  <a:pt x="95125" y="13906"/>
                </a:lnTo>
                <a:lnTo>
                  <a:pt x="93327" y="12788"/>
                </a:lnTo>
                <a:lnTo>
                  <a:pt x="67297" y="12788"/>
                </a:lnTo>
                <a:lnTo>
                  <a:pt x="70929" y="6959"/>
                </a:lnTo>
                <a:lnTo>
                  <a:pt x="83945" y="6959"/>
                </a:lnTo>
                <a:lnTo>
                  <a:pt x="72745" y="0"/>
                </a:lnTo>
                <a:close/>
              </a:path>
              <a:path w="122554" h="109220">
                <a:moveTo>
                  <a:pt x="95125" y="13906"/>
                </a:moveTo>
                <a:lnTo>
                  <a:pt x="69100" y="13906"/>
                </a:lnTo>
                <a:lnTo>
                  <a:pt x="103847" y="35496"/>
                </a:lnTo>
                <a:lnTo>
                  <a:pt x="107962" y="65468"/>
                </a:lnTo>
                <a:lnTo>
                  <a:pt x="96062" y="82550"/>
                </a:lnTo>
                <a:lnTo>
                  <a:pt x="61277" y="94081"/>
                </a:lnTo>
                <a:lnTo>
                  <a:pt x="104777" y="94081"/>
                </a:lnTo>
                <a:lnTo>
                  <a:pt x="122301" y="68910"/>
                </a:lnTo>
                <a:lnTo>
                  <a:pt x="116586" y="27241"/>
                </a:lnTo>
                <a:lnTo>
                  <a:pt x="95125" y="13906"/>
                </a:lnTo>
                <a:close/>
              </a:path>
              <a:path w="122554" h="109220">
                <a:moveTo>
                  <a:pt x="83945" y="6959"/>
                </a:moveTo>
                <a:lnTo>
                  <a:pt x="70929" y="6959"/>
                </a:lnTo>
                <a:lnTo>
                  <a:pt x="67297" y="12788"/>
                </a:lnTo>
                <a:lnTo>
                  <a:pt x="93327" y="12788"/>
                </a:lnTo>
                <a:lnTo>
                  <a:pt x="83945" y="6959"/>
                </a:lnTo>
                <a:close/>
              </a:path>
            </a:pathLst>
          </a:custGeom>
          <a:solidFill>
            <a:srgbClr val="7CC35C"/>
          </a:solidFill>
        </p:spPr>
        <p:txBody>
          <a:bodyPr wrap="square" lIns="0" tIns="0" rIns="0" bIns="0" rtlCol="0"/>
          <a:lstStyle/>
          <a:p>
            <a:endParaRPr sz="2142"/>
          </a:p>
        </p:txBody>
      </p:sp>
      <p:sp>
        <p:nvSpPr>
          <p:cNvPr id="99" name="object 99"/>
          <p:cNvSpPr/>
          <p:nvPr/>
        </p:nvSpPr>
        <p:spPr>
          <a:xfrm>
            <a:off x="4330776" y="6222409"/>
            <a:ext cx="139984" cy="124387"/>
          </a:xfrm>
          <a:prstGeom prst="rect">
            <a:avLst/>
          </a:prstGeom>
          <a:blipFill>
            <a:blip r:embed="rId12" cstate="print"/>
            <a:stretch>
              <a:fillRect/>
            </a:stretch>
          </a:blipFill>
        </p:spPr>
        <p:txBody>
          <a:bodyPr wrap="square" lIns="0" tIns="0" rIns="0" bIns="0" rtlCol="0"/>
          <a:lstStyle/>
          <a:p>
            <a:endParaRPr sz="2142"/>
          </a:p>
        </p:txBody>
      </p:sp>
      <p:sp>
        <p:nvSpPr>
          <p:cNvPr id="100" name="object 100"/>
          <p:cNvSpPr/>
          <p:nvPr/>
        </p:nvSpPr>
        <p:spPr>
          <a:xfrm>
            <a:off x="5124332" y="6273604"/>
            <a:ext cx="85095" cy="75981"/>
          </a:xfrm>
          <a:prstGeom prst="rect">
            <a:avLst/>
          </a:prstGeom>
          <a:blipFill>
            <a:blip r:embed="rId13" cstate="print"/>
            <a:stretch>
              <a:fillRect/>
            </a:stretch>
          </a:blipFill>
        </p:spPr>
        <p:txBody>
          <a:bodyPr wrap="square" lIns="0" tIns="0" rIns="0" bIns="0" rtlCol="0"/>
          <a:lstStyle/>
          <a:p>
            <a:endParaRPr sz="2142"/>
          </a:p>
        </p:txBody>
      </p:sp>
      <p:sp>
        <p:nvSpPr>
          <p:cNvPr id="101" name="object 101"/>
          <p:cNvSpPr/>
          <p:nvPr/>
        </p:nvSpPr>
        <p:spPr>
          <a:xfrm>
            <a:off x="5322724" y="5761638"/>
            <a:ext cx="1023695" cy="1050831"/>
          </a:xfrm>
          <a:prstGeom prst="rect">
            <a:avLst/>
          </a:prstGeom>
          <a:blipFill>
            <a:blip r:embed="rId14" cstate="print"/>
            <a:stretch>
              <a:fillRect/>
            </a:stretch>
          </a:blipFill>
        </p:spPr>
        <p:txBody>
          <a:bodyPr wrap="square" lIns="0" tIns="0" rIns="0" bIns="0" rtlCol="0"/>
          <a:lstStyle/>
          <a:p>
            <a:endParaRPr sz="2142"/>
          </a:p>
        </p:txBody>
      </p:sp>
      <p:sp>
        <p:nvSpPr>
          <p:cNvPr id="102" name="object 102"/>
          <p:cNvSpPr/>
          <p:nvPr/>
        </p:nvSpPr>
        <p:spPr>
          <a:xfrm>
            <a:off x="6101322" y="5840570"/>
            <a:ext cx="85095" cy="75981"/>
          </a:xfrm>
          <a:prstGeom prst="rect">
            <a:avLst/>
          </a:prstGeom>
          <a:blipFill>
            <a:blip r:embed="rId15" cstate="print"/>
            <a:stretch>
              <a:fillRect/>
            </a:stretch>
          </a:blipFill>
        </p:spPr>
        <p:txBody>
          <a:bodyPr wrap="square" lIns="0" tIns="0" rIns="0" bIns="0" rtlCol="0"/>
          <a:lstStyle/>
          <a:p>
            <a:endParaRPr sz="2142"/>
          </a:p>
        </p:txBody>
      </p:sp>
      <p:sp>
        <p:nvSpPr>
          <p:cNvPr id="103" name="object 103"/>
          <p:cNvSpPr/>
          <p:nvPr/>
        </p:nvSpPr>
        <p:spPr>
          <a:xfrm>
            <a:off x="5681090" y="5740313"/>
            <a:ext cx="85095" cy="75981"/>
          </a:xfrm>
          <a:prstGeom prst="rect">
            <a:avLst/>
          </a:prstGeom>
          <a:blipFill>
            <a:blip r:embed="rId16" cstate="print"/>
            <a:stretch>
              <a:fillRect/>
            </a:stretch>
          </a:blipFill>
        </p:spPr>
        <p:txBody>
          <a:bodyPr wrap="square" lIns="0" tIns="0" rIns="0" bIns="0" rtlCol="0"/>
          <a:lstStyle/>
          <a:p>
            <a:endParaRPr sz="2142"/>
          </a:p>
        </p:txBody>
      </p:sp>
      <p:sp>
        <p:nvSpPr>
          <p:cNvPr id="104" name="object 104"/>
          <p:cNvSpPr/>
          <p:nvPr/>
        </p:nvSpPr>
        <p:spPr>
          <a:xfrm>
            <a:off x="5696019" y="5578189"/>
            <a:ext cx="85095" cy="75981"/>
          </a:xfrm>
          <a:prstGeom prst="rect">
            <a:avLst/>
          </a:prstGeom>
          <a:blipFill>
            <a:blip r:embed="rId17" cstate="print"/>
            <a:stretch>
              <a:fillRect/>
            </a:stretch>
          </a:blipFill>
        </p:spPr>
        <p:txBody>
          <a:bodyPr wrap="square" lIns="0" tIns="0" rIns="0" bIns="0" rtlCol="0"/>
          <a:lstStyle/>
          <a:p>
            <a:endParaRPr sz="2142"/>
          </a:p>
        </p:txBody>
      </p:sp>
      <p:sp>
        <p:nvSpPr>
          <p:cNvPr id="105" name="object 105"/>
          <p:cNvSpPr/>
          <p:nvPr/>
        </p:nvSpPr>
        <p:spPr>
          <a:xfrm>
            <a:off x="5702429" y="5441663"/>
            <a:ext cx="85095" cy="75981"/>
          </a:xfrm>
          <a:prstGeom prst="rect">
            <a:avLst/>
          </a:prstGeom>
          <a:blipFill>
            <a:blip r:embed="rId18" cstate="print"/>
            <a:stretch>
              <a:fillRect/>
            </a:stretch>
          </a:blipFill>
        </p:spPr>
        <p:txBody>
          <a:bodyPr wrap="square" lIns="0" tIns="0" rIns="0" bIns="0" rtlCol="0"/>
          <a:lstStyle/>
          <a:p>
            <a:endParaRPr sz="2142"/>
          </a:p>
        </p:txBody>
      </p:sp>
      <p:sp>
        <p:nvSpPr>
          <p:cNvPr id="106" name="object 106"/>
          <p:cNvSpPr/>
          <p:nvPr/>
        </p:nvSpPr>
        <p:spPr>
          <a:xfrm>
            <a:off x="5881604" y="5452333"/>
            <a:ext cx="85110" cy="75981"/>
          </a:xfrm>
          <a:prstGeom prst="rect">
            <a:avLst/>
          </a:prstGeom>
          <a:blipFill>
            <a:blip r:embed="rId19" cstate="print"/>
            <a:stretch>
              <a:fillRect/>
            </a:stretch>
          </a:blipFill>
        </p:spPr>
        <p:txBody>
          <a:bodyPr wrap="square" lIns="0" tIns="0" rIns="0" bIns="0" rtlCol="0"/>
          <a:lstStyle/>
          <a:p>
            <a:endParaRPr sz="2142"/>
          </a:p>
        </p:txBody>
      </p:sp>
      <p:sp>
        <p:nvSpPr>
          <p:cNvPr id="107" name="object 107"/>
          <p:cNvSpPr/>
          <p:nvPr/>
        </p:nvSpPr>
        <p:spPr>
          <a:xfrm>
            <a:off x="5873072" y="5597391"/>
            <a:ext cx="85095" cy="75981"/>
          </a:xfrm>
          <a:prstGeom prst="rect">
            <a:avLst/>
          </a:prstGeom>
          <a:blipFill>
            <a:blip r:embed="rId20" cstate="print"/>
            <a:stretch>
              <a:fillRect/>
            </a:stretch>
          </a:blipFill>
        </p:spPr>
        <p:txBody>
          <a:bodyPr wrap="square" lIns="0" tIns="0" rIns="0" bIns="0" rtlCol="0"/>
          <a:lstStyle/>
          <a:p>
            <a:endParaRPr sz="2142"/>
          </a:p>
        </p:txBody>
      </p:sp>
      <p:sp>
        <p:nvSpPr>
          <p:cNvPr id="108" name="object 108"/>
          <p:cNvSpPr/>
          <p:nvPr/>
        </p:nvSpPr>
        <p:spPr>
          <a:xfrm>
            <a:off x="6109854" y="5586722"/>
            <a:ext cx="85110" cy="75981"/>
          </a:xfrm>
          <a:prstGeom prst="rect">
            <a:avLst/>
          </a:prstGeom>
          <a:blipFill>
            <a:blip r:embed="rId21" cstate="print"/>
            <a:stretch>
              <a:fillRect/>
            </a:stretch>
          </a:blipFill>
        </p:spPr>
        <p:txBody>
          <a:bodyPr wrap="square" lIns="0" tIns="0" rIns="0" bIns="0" rtlCol="0"/>
          <a:lstStyle/>
          <a:p>
            <a:endParaRPr sz="2142"/>
          </a:p>
        </p:txBody>
      </p:sp>
      <p:sp>
        <p:nvSpPr>
          <p:cNvPr id="109" name="object 109"/>
          <p:cNvSpPr/>
          <p:nvPr/>
        </p:nvSpPr>
        <p:spPr>
          <a:xfrm>
            <a:off x="6348774" y="5900300"/>
            <a:ext cx="85095" cy="75981"/>
          </a:xfrm>
          <a:prstGeom prst="rect">
            <a:avLst/>
          </a:prstGeom>
          <a:blipFill>
            <a:blip r:embed="rId22" cstate="print"/>
            <a:stretch>
              <a:fillRect/>
            </a:stretch>
          </a:blipFill>
        </p:spPr>
        <p:txBody>
          <a:bodyPr wrap="square" lIns="0" tIns="0" rIns="0" bIns="0" rtlCol="0"/>
          <a:lstStyle/>
          <a:p>
            <a:endParaRPr sz="2142"/>
          </a:p>
        </p:txBody>
      </p:sp>
      <p:sp>
        <p:nvSpPr>
          <p:cNvPr id="110" name="object 110"/>
          <p:cNvSpPr/>
          <p:nvPr/>
        </p:nvSpPr>
        <p:spPr>
          <a:xfrm>
            <a:off x="6440499" y="5403273"/>
            <a:ext cx="85095" cy="75981"/>
          </a:xfrm>
          <a:prstGeom prst="rect">
            <a:avLst/>
          </a:prstGeom>
          <a:blipFill>
            <a:blip r:embed="rId23" cstate="print"/>
            <a:stretch>
              <a:fillRect/>
            </a:stretch>
          </a:blipFill>
        </p:spPr>
        <p:txBody>
          <a:bodyPr wrap="square" lIns="0" tIns="0" rIns="0" bIns="0" rtlCol="0"/>
          <a:lstStyle/>
          <a:p>
            <a:endParaRPr sz="2142"/>
          </a:p>
        </p:txBody>
      </p:sp>
      <p:sp>
        <p:nvSpPr>
          <p:cNvPr id="111" name="object 111"/>
          <p:cNvSpPr/>
          <p:nvPr/>
        </p:nvSpPr>
        <p:spPr>
          <a:xfrm>
            <a:off x="6616970" y="5531266"/>
            <a:ext cx="85095" cy="75981"/>
          </a:xfrm>
          <a:prstGeom prst="rect">
            <a:avLst/>
          </a:prstGeom>
          <a:blipFill>
            <a:blip r:embed="rId24" cstate="print"/>
            <a:stretch>
              <a:fillRect/>
            </a:stretch>
          </a:blipFill>
        </p:spPr>
        <p:txBody>
          <a:bodyPr wrap="square" lIns="0" tIns="0" rIns="0" bIns="0" rtlCol="0"/>
          <a:lstStyle/>
          <a:p>
            <a:endParaRPr sz="2142"/>
          </a:p>
        </p:txBody>
      </p:sp>
      <p:sp>
        <p:nvSpPr>
          <p:cNvPr id="112" name="object 112"/>
          <p:cNvSpPr/>
          <p:nvPr/>
        </p:nvSpPr>
        <p:spPr>
          <a:xfrm>
            <a:off x="6310383" y="5618716"/>
            <a:ext cx="85095" cy="75981"/>
          </a:xfrm>
          <a:prstGeom prst="rect">
            <a:avLst/>
          </a:prstGeom>
          <a:blipFill>
            <a:blip r:embed="rId25" cstate="print"/>
            <a:stretch>
              <a:fillRect/>
            </a:stretch>
          </a:blipFill>
        </p:spPr>
        <p:txBody>
          <a:bodyPr wrap="square" lIns="0" tIns="0" rIns="0" bIns="0" rtlCol="0"/>
          <a:lstStyle/>
          <a:p>
            <a:endParaRPr sz="2142"/>
          </a:p>
        </p:txBody>
      </p:sp>
      <p:sp>
        <p:nvSpPr>
          <p:cNvPr id="113" name="object 113"/>
          <p:cNvSpPr/>
          <p:nvPr/>
        </p:nvSpPr>
        <p:spPr>
          <a:xfrm>
            <a:off x="6306110" y="5315807"/>
            <a:ext cx="85095" cy="75981"/>
          </a:xfrm>
          <a:prstGeom prst="rect">
            <a:avLst/>
          </a:prstGeom>
          <a:blipFill>
            <a:blip r:embed="rId26" cstate="print"/>
            <a:stretch>
              <a:fillRect/>
            </a:stretch>
          </a:blipFill>
        </p:spPr>
        <p:txBody>
          <a:bodyPr wrap="square" lIns="0" tIns="0" rIns="0" bIns="0" rtlCol="0"/>
          <a:lstStyle/>
          <a:p>
            <a:endParaRPr sz="2142"/>
          </a:p>
        </p:txBody>
      </p:sp>
      <p:sp>
        <p:nvSpPr>
          <p:cNvPr id="114" name="object 114"/>
          <p:cNvSpPr/>
          <p:nvPr/>
        </p:nvSpPr>
        <p:spPr>
          <a:xfrm>
            <a:off x="6118388" y="5083298"/>
            <a:ext cx="85095" cy="75981"/>
          </a:xfrm>
          <a:prstGeom prst="rect">
            <a:avLst/>
          </a:prstGeom>
          <a:blipFill>
            <a:blip r:embed="rId20" cstate="print"/>
            <a:stretch>
              <a:fillRect/>
            </a:stretch>
          </a:blipFill>
        </p:spPr>
        <p:txBody>
          <a:bodyPr wrap="square" lIns="0" tIns="0" rIns="0" bIns="0" rtlCol="0"/>
          <a:lstStyle/>
          <a:p>
            <a:endParaRPr sz="2142"/>
          </a:p>
        </p:txBody>
      </p:sp>
      <p:sp>
        <p:nvSpPr>
          <p:cNvPr id="115" name="object 115"/>
          <p:cNvSpPr/>
          <p:nvPr/>
        </p:nvSpPr>
        <p:spPr>
          <a:xfrm>
            <a:off x="6284786" y="5098226"/>
            <a:ext cx="85095" cy="75981"/>
          </a:xfrm>
          <a:prstGeom prst="rect">
            <a:avLst/>
          </a:prstGeom>
          <a:blipFill>
            <a:blip r:embed="rId17" cstate="print"/>
            <a:stretch>
              <a:fillRect/>
            </a:stretch>
          </a:blipFill>
        </p:spPr>
        <p:txBody>
          <a:bodyPr wrap="square" lIns="0" tIns="0" rIns="0" bIns="0" rtlCol="0"/>
          <a:lstStyle/>
          <a:p>
            <a:endParaRPr sz="2142"/>
          </a:p>
        </p:txBody>
      </p:sp>
      <p:sp>
        <p:nvSpPr>
          <p:cNvPr id="116" name="object 116"/>
          <p:cNvSpPr/>
          <p:nvPr/>
        </p:nvSpPr>
        <p:spPr>
          <a:xfrm>
            <a:off x="6421311" y="5121688"/>
            <a:ext cx="85095" cy="75981"/>
          </a:xfrm>
          <a:prstGeom prst="rect">
            <a:avLst/>
          </a:prstGeom>
          <a:blipFill>
            <a:blip r:embed="rId27" cstate="print"/>
            <a:stretch>
              <a:fillRect/>
            </a:stretch>
          </a:blipFill>
        </p:spPr>
        <p:txBody>
          <a:bodyPr wrap="square" lIns="0" tIns="0" rIns="0" bIns="0" rtlCol="0"/>
          <a:lstStyle/>
          <a:p>
            <a:endParaRPr sz="2142"/>
          </a:p>
        </p:txBody>
      </p:sp>
      <p:sp>
        <p:nvSpPr>
          <p:cNvPr id="117" name="object 117"/>
          <p:cNvSpPr/>
          <p:nvPr/>
        </p:nvSpPr>
        <p:spPr>
          <a:xfrm>
            <a:off x="6619688" y="5140891"/>
            <a:ext cx="85110" cy="75981"/>
          </a:xfrm>
          <a:prstGeom prst="rect">
            <a:avLst/>
          </a:prstGeom>
          <a:blipFill>
            <a:blip r:embed="rId28" cstate="print"/>
            <a:stretch>
              <a:fillRect/>
            </a:stretch>
          </a:blipFill>
        </p:spPr>
        <p:txBody>
          <a:bodyPr wrap="square" lIns="0" tIns="0" rIns="0" bIns="0" rtlCol="0"/>
          <a:lstStyle/>
          <a:p>
            <a:endParaRPr sz="2142"/>
          </a:p>
        </p:txBody>
      </p:sp>
      <p:sp>
        <p:nvSpPr>
          <p:cNvPr id="118" name="object 118"/>
          <p:cNvSpPr/>
          <p:nvPr/>
        </p:nvSpPr>
        <p:spPr>
          <a:xfrm>
            <a:off x="5853884" y="5057699"/>
            <a:ext cx="85095" cy="75981"/>
          </a:xfrm>
          <a:prstGeom prst="rect">
            <a:avLst/>
          </a:prstGeom>
          <a:blipFill>
            <a:blip r:embed="rId24" cstate="print"/>
            <a:stretch>
              <a:fillRect/>
            </a:stretch>
          </a:blipFill>
        </p:spPr>
        <p:txBody>
          <a:bodyPr wrap="square" lIns="0" tIns="0" rIns="0" bIns="0" rtlCol="0"/>
          <a:lstStyle/>
          <a:p>
            <a:endParaRPr sz="2142"/>
          </a:p>
        </p:txBody>
      </p:sp>
      <p:sp>
        <p:nvSpPr>
          <p:cNvPr id="119" name="object 119"/>
          <p:cNvSpPr/>
          <p:nvPr/>
        </p:nvSpPr>
        <p:spPr>
          <a:xfrm>
            <a:off x="5657627" y="5027828"/>
            <a:ext cx="85110" cy="75981"/>
          </a:xfrm>
          <a:prstGeom prst="rect">
            <a:avLst/>
          </a:prstGeom>
          <a:blipFill>
            <a:blip r:embed="rId29" cstate="print"/>
            <a:stretch>
              <a:fillRect/>
            </a:stretch>
          </a:blipFill>
        </p:spPr>
        <p:txBody>
          <a:bodyPr wrap="square" lIns="0" tIns="0" rIns="0" bIns="0" rtlCol="0"/>
          <a:lstStyle/>
          <a:p>
            <a:endParaRPr sz="2142"/>
          </a:p>
        </p:txBody>
      </p:sp>
      <p:sp>
        <p:nvSpPr>
          <p:cNvPr id="120" name="object 120"/>
          <p:cNvSpPr/>
          <p:nvPr/>
        </p:nvSpPr>
        <p:spPr>
          <a:xfrm>
            <a:off x="5478438" y="5012899"/>
            <a:ext cx="85095" cy="75981"/>
          </a:xfrm>
          <a:prstGeom prst="rect">
            <a:avLst/>
          </a:prstGeom>
          <a:blipFill>
            <a:blip r:embed="rId30" cstate="print"/>
            <a:stretch>
              <a:fillRect/>
            </a:stretch>
          </a:blipFill>
        </p:spPr>
        <p:txBody>
          <a:bodyPr wrap="square" lIns="0" tIns="0" rIns="0" bIns="0" rtlCol="0"/>
          <a:lstStyle/>
          <a:p>
            <a:endParaRPr sz="2142"/>
          </a:p>
        </p:txBody>
      </p:sp>
      <p:sp>
        <p:nvSpPr>
          <p:cNvPr id="121" name="object 121"/>
          <p:cNvSpPr/>
          <p:nvPr/>
        </p:nvSpPr>
        <p:spPr>
          <a:xfrm>
            <a:off x="5290715" y="4914763"/>
            <a:ext cx="85095" cy="75981"/>
          </a:xfrm>
          <a:prstGeom prst="rect">
            <a:avLst/>
          </a:prstGeom>
          <a:blipFill>
            <a:blip r:embed="rId26" cstate="print"/>
            <a:stretch>
              <a:fillRect/>
            </a:stretch>
          </a:blipFill>
        </p:spPr>
        <p:txBody>
          <a:bodyPr wrap="square" lIns="0" tIns="0" rIns="0" bIns="0" rtlCol="0"/>
          <a:lstStyle/>
          <a:p>
            <a:endParaRPr sz="2142"/>
          </a:p>
        </p:txBody>
      </p:sp>
      <p:sp>
        <p:nvSpPr>
          <p:cNvPr id="122" name="object 122"/>
          <p:cNvSpPr/>
          <p:nvPr/>
        </p:nvSpPr>
        <p:spPr>
          <a:xfrm>
            <a:off x="5670420" y="4874236"/>
            <a:ext cx="85095" cy="75981"/>
          </a:xfrm>
          <a:prstGeom prst="rect">
            <a:avLst/>
          </a:prstGeom>
          <a:blipFill>
            <a:blip r:embed="rId17" cstate="print"/>
            <a:stretch>
              <a:fillRect/>
            </a:stretch>
          </a:blipFill>
        </p:spPr>
        <p:txBody>
          <a:bodyPr wrap="square" lIns="0" tIns="0" rIns="0" bIns="0" rtlCol="0"/>
          <a:lstStyle/>
          <a:p>
            <a:endParaRPr sz="2142"/>
          </a:p>
        </p:txBody>
      </p:sp>
      <p:sp>
        <p:nvSpPr>
          <p:cNvPr id="123" name="object 123"/>
          <p:cNvSpPr/>
          <p:nvPr/>
        </p:nvSpPr>
        <p:spPr>
          <a:xfrm>
            <a:off x="5849013" y="4874236"/>
            <a:ext cx="85110" cy="75981"/>
          </a:xfrm>
          <a:prstGeom prst="rect">
            <a:avLst/>
          </a:prstGeom>
          <a:blipFill>
            <a:blip r:embed="rId19" cstate="print"/>
            <a:stretch>
              <a:fillRect/>
            </a:stretch>
          </a:blipFill>
        </p:spPr>
        <p:txBody>
          <a:bodyPr wrap="square" lIns="0" tIns="0" rIns="0" bIns="0" rtlCol="0"/>
          <a:lstStyle/>
          <a:p>
            <a:endParaRPr sz="2142"/>
          </a:p>
        </p:txBody>
      </p:sp>
      <p:sp>
        <p:nvSpPr>
          <p:cNvPr id="124" name="object 124"/>
          <p:cNvSpPr/>
          <p:nvPr/>
        </p:nvSpPr>
        <p:spPr>
          <a:xfrm>
            <a:off x="6033059" y="4878510"/>
            <a:ext cx="85095" cy="75981"/>
          </a:xfrm>
          <a:prstGeom prst="rect">
            <a:avLst/>
          </a:prstGeom>
          <a:blipFill>
            <a:blip r:embed="rId24" cstate="print"/>
            <a:stretch>
              <a:fillRect/>
            </a:stretch>
          </a:blipFill>
        </p:spPr>
        <p:txBody>
          <a:bodyPr wrap="square" lIns="0" tIns="0" rIns="0" bIns="0" rtlCol="0"/>
          <a:lstStyle/>
          <a:p>
            <a:endParaRPr sz="2142"/>
          </a:p>
        </p:txBody>
      </p:sp>
      <p:sp>
        <p:nvSpPr>
          <p:cNvPr id="125" name="object 125"/>
          <p:cNvSpPr/>
          <p:nvPr/>
        </p:nvSpPr>
        <p:spPr>
          <a:xfrm>
            <a:off x="6289045" y="4904108"/>
            <a:ext cx="85095" cy="75981"/>
          </a:xfrm>
          <a:prstGeom prst="rect">
            <a:avLst/>
          </a:prstGeom>
          <a:blipFill>
            <a:blip r:embed="rId31" cstate="print"/>
            <a:stretch>
              <a:fillRect/>
            </a:stretch>
          </a:blipFill>
        </p:spPr>
        <p:txBody>
          <a:bodyPr wrap="square" lIns="0" tIns="0" rIns="0" bIns="0" rtlCol="0"/>
          <a:lstStyle/>
          <a:p>
            <a:endParaRPr sz="2142"/>
          </a:p>
        </p:txBody>
      </p:sp>
      <p:sp>
        <p:nvSpPr>
          <p:cNvPr id="126" name="object 126"/>
          <p:cNvSpPr/>
          <p:nvPr/>
        </p:nvSpPr>
        <p:spPr>
          <a:xfrm>
            <a:off x="6474630" y="4921174"/>
            <a:ext cx="85110" cy="75981"/>
          </a:xfrm>
          <a:prstGeom prst="rect">
            <a:avLst/>
          </a:prstGeom>
          <a:blipFill>
            <a:blip r:embed="rId32" cstate="print"/>
            <a:stretch>
              <a:fillRect/>
            </a:stretch>
          </a:blipFill>
        </p:spPr>
        <p:txBody>
          <a:bodyPr wrap="square" lIns="0" tIns="0" rIns="0" bIns="0" rtlCol="0"/>
          <a:lstStyle/>
          <a:p>
            <a:endParaRPr sz="2142"/>
          </a:p>
        </p:txBody>
      </p:sp>
      <p:sp>
        <p:nvSpPr>
          <p:cNvPr id="127" name="object 127"/>
          <p:cNvSpPr/>
          <p:nvPr/>
        </p:nvSpPr>
        <p:spPr>
          <a:xfrm>
            <a:off x="6662353" y="4959564"/>
            <a:ext cx="85110" cy="75981"/>
          </a:xfrm>
          <a:prstGeom prst="rect">
            <a:avLst/>
          </a:prstGeom>
          <a:blipFill>
            <a:blip r:embed="rId33" cstate="print"/>
            <a:stretch>
              <a:fillRect/>
            </a:stretch>
          </a:blipFill>
        </p:spPr>
        <p:txBody>
          <a:bodyPr wrap="square" lIns="0" tIns="0" rIns="0" bIns="0" rtlCol="0"/>
          <a:lstStyle/>
          <a:p>
            <a:endParaRPr sz="2142"/>
          </a:p>
        </p:txBody>
      </p:sp>
      <p:sp>
        <p:nvSpPr>
          <p:cNvPr id="128" name="object 128"/>
          <p:cNvSpPr/>
          <p:nvPr/>
        </p:nvSpPr>
        <p:spPr>
          <a:xfrm>
            <a:off x="5832544" y="4596925"/>
            <a:ext cx="85095" cy="75981"/>
          </a:xfrm>
          <a:prstGeom prst="rect">
            <a:avLst/>
          </a:prstGeom>
          <a:blipFill>
            <a:blip r:embed="rId34" cstate="print"/>
            <a:stretch>
              <a:fillRect/>
            </a:stretch>
          </a:blipFill>
        </p:spPr>
        <p:txBody>
          <a:bodyPr wrap="square" lIns="0" tIns="0" rIns="0" bIns="0" rtlCol="0"/>
          <a:lstStyle/>
          <a:p>
            <a:endParaRPr sz="2142"/>
          </a:p>
        </p:txBody>
      </p:sp>
      <p:sp>
        <p:nvSpPr>
          <p:cNvPr id="129" name="object 129"/>
          <p:cNvSpPr/>
          <p:nvPr/>
        </p:nvSpPr>
        <p:spPr>
          <a:xfrm>
            <a:off x="5657031" y="4703579"/>
            <a:ext cx="85110" cy="75981"/>
          </a:xfrm>
          <a:prstGeom prst="rect">
            <a:avLst/>
          </a:prstGeom>
          <a:blipFill>
            <a:blip r:embed="rId32" cstate="print"/>
            <a:stretch>
              <a:fillRect/>
            </a:stretch>
          </a:blipFill>
        </p:spPr>
        <p:txBody>
          <a:bodyPr wrap="square" lIns="0" tIns="0" rIns="0" bIns="0" rtlCol="0"/>
          <a:lstStyle/>
          <a:p>
            <a:endParaRPr sz="2142"/>
          </a:p>
        </p:txBody>
      </p:sp>
      <p:sp>
        <p:nvSpPr>
          <p:cNvPr id="130" name="object 130"/>
          <p:cNvSpPr/>
          <p:nvPr/>
        </p:nvSpPr>
        <p:spPr>
          <a:xfrm>
            <a:off x="5642698" y="4571327"/>
            <a:ext cx="85110" cy="75981"/>
          </a:xfrm>
          <a:prstGeom prst="rect">
            <a:avLst/>
          </a:prstGeom>
          <a:blipFill>
            <a:blip r:embed="rId35" cstate="print"/>
            <a:stretch>
              <a:fillRect/>
            </a:stretch>
          </a:blipFill>
        </p:spPr>
        <p:txBody>
          <a:bodyPr wrap="square" lIns="0" tIns="0" rIns="0" bIns="0" rtlCol="0"/>
          <a:lstStyle/>
          <a:p>
            <a:endParaRPr sz="2142"/>
          </a:p>
        </p:txBody>
      </p:sp>
      <p:sp>
        <p:nvSpPr>
          <p:cNvPr id="131" name="object 131"/>
          <p:cNvSpPr/>
          <p:nvPr/>
        </p:nvSpPr>
        <p:spPr>
          <a:xfrm>
            <a:off x="5853884" y="4415613"/>
            <a:ext cx="85095" cy="75981"/>
          </a:xfrm>
          <a:prstGeom prst="rect">
            <a:avLst/>
          </a:prstGeom>
          <a:blipFill>
            <a:blip r:embed="rId24" cstate="print"/>
            <a:stretch>
              <a:fillRect/>
            </a:stretch>
          </a:blipFill>
        </p:spPr>
        <p:txBody>
          <a:bodyPr wrap="square" lIns="0" tIns="0" rIns="0" bIns="0" rtlCol="0"/>
          <a:lstStyle/>
          <a:p>
            <a:endParaRPr sz="2142"/>
          </a:p>
        </p:txBody>
      </p:sp>
      <p:sp>
        <p:nvSpPr>
          <p:cNvPr id="132" name="object 132"/>
          <p:cNvSpPr/>
          <p:nvPr/>
        </p:nvSpPr>
        <p:spPr>
          <a:xfrm>
            <a:off x="6109854" y="3771391"/>
            <a:ext cx="85110" cy="75981"/>
          </a:xfrm>
          <a:prstGeom prst="rect">
            <a:avLst/>
          </a:prstGeom>
          <a:blipFill>
            <a:blip r:embed="rId32" cstate="print"/>
            <a:stretch>
              <a:fillRect/>
            </a:stretch>
          </a:blipFill>
        </p:spPr>
        <p:txBody>
          <a:bodyPr wrap="square" lIns="0" tIns="0" rIns="0" bIns="0" rtlCol="0"/>
          <a:lstStyle/>
          <a:p>
            <a:endParaRPr sz="2142"/>
          </a:p>
        </p:txBody>
      </p:sp>
      <p:sp>
        <p:nvSpPr>
          <p:cNvPr id="133" name="object 133"/>
          <p:cNvSpPr/>
          <p:nvPr/>
        </p:nvSpPr>
        <p:spPr>
          <a:xfrm>
            <a:off x="5039004" y="3675392"/>
            <a:ext cx="85095" cy="75981"/>
          </a:xfrm>
          <a:prstGeom prst="rect">
            <a:avLst/>
          </a:prstGeom>
          <a:blipFill>
            <a:blip r:embed="rId17" cstate="print"/>
            <a:stretch>
              <a:fillRect/>
            </a:stretch>
          </a:blipFill>
        </p:spPr>
        <p:txBody>
          <a:bodyPr wrap="square" lIns="0" tIns="0" rIns="0" bIns="0" rtlCol="0"/>
          <a:lstStyle/>
          <a:p>
            <a:endParaRPr sz="2142"/>
          </a:p>
        </p:txBody>
      </p:sp>
      <p:sp>
        <p:nvSpPr>
          <p:cNvPr id="134" name="object 134"/>
          <p:cNvSpPr/>
          <p:nvPr/>
        </p:nvSpPr>
        <p:spPr>
          <a:xfrm>
            <a:off x="5154190" y="3675392"/>
            <a:ext cx="85095" cy="75981"/>
          </a:xfrm>
          <a:prstGeom prst="rect">
            <a:avLst/>
          </a:prstGeom>
          <a:blipFill>
            <a:blip r:embed="rId22" cstate="print"/>
            <a:stretch>
              <a:fillRect/>
            </a:stretch>
          </a:blipFill>
        </p:spPr>
        <p:txBody>
          <a:bodyPr wrap="square" lIns="0" tIns="0" rIns="0" bIns="0" rtlCol="0"/>
          <a:lstStyle/>
          <a:p>
            <a:endParaRPr sz="2142"/>
          </a:p>
        </p:txBody>
      </p:sp>
      <p:sp>
        <p:nvSpPr>
          <p:cNvPr id="135" name="object 135"/>
          <p:cNvSpPr/>
          <p:nvPr/>
        </p:nvSpPr>
        <p:spPr>
          <a:xfrm>
            <a:off x="5269391" y="3675392"/>
            <a:ext cx="85095" cy="75981"/>
          </a:xfrm>
          <a:prstGeom prst="rect">
            <a:avLst/>
          </a:prstGeom>
          <a:blipFill>
            <a:blip r:embed="rId22" cstate="print"/>
            <a:stretch>
              <a:fillRect/>
            </a:stretch>
          </a:blipFill>
        </p:spPr>
        <p:txBody>
          <a:bodyPr wrap="square" lIns="0" tIns="0" rIns="0" bIns="0" rtlCol="0"/>
          <a:lstStyle/>
          <a:p>
            <a:endParaRPr sz="2142"/>
          </a:p>
        </p:txBody>
      </p:sp>
      <p:sp>
        <p:nvSpPr>
          <p:cNvPr id="136" name="object 136"/>
          <p:cNvSpPr/>
          <p:nvPr/>
        </p:nvSpPr>
        <p:spPr>
          <a:xfrm>
            <a:off x="5036867" y="3796989"/>
            <a:ext cx="85095" cy="75981"/>
          </a:xfrm>
          <a:prstGeom prst="rect">
            <a:avLst/>
          </a:prstGeom>
          <a:blipFill>
            <a:blip r:embed="rId20" cstate="print"/>
            <a:stretch>
              <a:fillRect/>
            </a:stretch>
          </a:blipFill>
        </p:spPr>
        <p:txBody>
          <a:bodyPr wrap="square" lIns="0" tIns="0" rIns="0" bIns="0" rtlCol="0"/>
          <a:lstStyle/>
          <a:p>
            <a:endParaRPr sz="2142"/>
          </a:p>
        </p:txBody>
      </p:sp>
      <p:sp>
        <p:nvSpPr>
          <p:cNvPr id="137" name="object 137"/>
          <p:cNvSpPr/>
          <p:nvPr/>
        </p:nvSpPr>
        <p:spPr>
          <a:xfrm>
            <a:off x="5152067" y="3796989"/>
            <a:ext cx="85110" cy="75981"/>
          </a:xfrm>
          <a:prstGeom prst="rect">
            <a:avLst/>
          </a:prstGeom>
          <a:blipFill>
            <a:blip r:embed="rId36" cstate="print"/>
            <a:stretch>
              <a:fillRect/>
            </a:stretch>
          </a:blipFill>
        </p:spPr>
        <p:txBody>
          <a:bodyPr wrap="square" lIns="0" tIns="0" rIns="0" bIns="0" rtlCol="0"/>
          <a:lstStyle/>
          <a:p>
            <a:endParaRPr sz="2142"/>
          </a:p>
        </p:txBody>
      </p:sp>
      <p:sp>
        <p:nvSpPr>
          <p:cNvPr id="138" name="object 138"/>
          <p:cNvSpPr/>
          <p:nvPr/>
        </p:nvSpPr>
        <p:spPr>
          <a:xfrm>
            <a:off x="5267254" y="3796989"/>
            <a:ext cx="85110" cy="75981"/>
          </a:xfrm>
          <a:prstGeom prst="rect">
            <a:avLst/>
          </a:prstGeom>
          <a:blipFill>
            <a:blip r:embed="rId37" cstate="print"/>
            <a:stretch>
              <a:fillRect/>
            </a:stretch>
          </a:blipFill>
        </p:spPr>
        <p:txBody>
          <a:bodyPr wrap="square" lIns="0" tIns="0" rIns="0" bIns="0" rtlCol="0"/>
          <a:lstStyle/>
          <a:p>
            <a:endParaRPr sz="2142"/>
          </a:p>
        </p:txBody>
      </p:sp>
      <p:sp>
        <p:nvSpPr>
          <p:cNvPr id="139" name="object 139"/>
          <p:cNvSpPr/>
          <p:nvPr/>
        </p:nvSpPr>
        <p:spPr>
          <a:xfrm>
            <a:off x="5030471" y="3946307"/>
            <a:ext cx="85095" cy="75981"/>
          </a:xfrm>
          <a:prstGeom prst="rect">
            <a:avLst/>
          </a:prstGeom>
          <a:blipFill>
            <a:blip r:embed="rId22" cstate="print"/>
            <a:stretch>
              <a:fillRect/>
            </a:stretch>
          </a:blipFill>
        </p:spPr>
        <p:txBody>
          <a:bodyPr wrap="square" lIns="0" tIns="0" rIns="0" bIns="0" rtlCol="0"/>
          <a:lstStyle/>
          <a:p>
            <a:endParaRPr sz="2142"/>
          </a:p>
        </p:txBody>
      </p:sp>
      <p:sp>
        <p:nvSpPr>
          <p:cNvPr id="140" name="object 140"/>
          <p:cNvSpPr/>
          <p:nvPr/>
        </p:nvSpPr>
        <p:spPr>
          <a:xfrm>
            <a:off x="5145656" y="3946307"/>
            <a:ext cx="85110" cy="75981"/>
          </a:xfrm>
          <a:prstGeom prst="rect">
            <a:avLst/>
          </a:prstGeom>
          <a:blipFill>
            <a:blip r:embed="rId19" cstate="print"/>
            <a:stretch>
              <a:fillRect/>
            </a:stretch>
          </a:blipFill>
        </p:spPr>
        <p:txBody>
          <a:bodyPr wrap="square" lIns="0" tIns="0" rIns="0" bIns="0" rtlCol="0"/>
          <a:lstStyle/>
          <a:p>
            <a:endParaRPr sz="2142"/>
          </a:p>
        </p:txBody>
      </p:sp>
      <p:sp>
        <p:nvSpPr>
          <p:cNvPr id="141" name="object 141"/>
          <p:cNvSpPr/>
          <p:nvPr/>
        </p:nvSpPr>
        <p:spPr>
          <a:xfrm>
            <a:off x="5260858" y="3946307"/>
            <a:ext cx="85110" cy="75981"/>
          </a:xfrm>
          <a:prstGeom prst="rect">
            <a:avLst/>
          </a:prstGeom>
          <a:blipFill>
            <a:blip r:embed="rId19" cstate="print"/>
            <a:stretch>
              <a:fillRect/>
            </a:stretch>
          </a:blipFill>
        </p:spPr>
        <p:txBody>
          <a:bodyPr wrap="square" lIns="0" tIns="0" rIns="0" bIns="0" rtlCol="0"/>
          <a:lstStyle/>
          <a:p>
            <a:endParaRPr sz="2142"/>
          </a:p>
        </p:txBody>
      </p:sp>
      <p:sp>
        <p:nvSpPr>
          <p:cNvPr id="142" name="object 142"/>
          <p:cNvSpPr/>
          <p:nvPr/>
        </p:nvSpPr>
        <p:spPr>
          <a:xfrm>
            <a:off x="6109854" y="3929241"/>
            <a:ext cx="85110" cy="75981"/>
          </a:xfrm>
          <a:prstGeom prst="rect">
            <a:avLst/>
          </a:prstGeom>
          <a:blipFill>
            <a:blip r:embed="rId38" cstate="print"/>
            <a:stretch>
              <a:fillRect/>
            </a:stretch>
          </a:blipFill>
        </p:spPr>
        <p:txBody>
          <a:bodyPr wrap="square" lIns="0" tIns="0" rIns="0" bIns="0" rtlCol="0"/>
          <a:lstStyle/>
          <a:p>
            <a:endParaRPr sz="2142"/>
          </a:p>
        </p:txBody>
      </p:sp>
      <p:sp>
        <p:nvSpPr>
          <p:cNvPr id="143" name="object 143"/>
          <p:cNvSpPr/>
          <p:nvPr/>
        </p:nvSpPr>
        <p:spPr>
          <a:xfrm>
            <a:off x="5346186" y="3122894"/>
            <a:ext cx="85095" cy="75981"/>
          </a:xfrm>
          <a:prstGeom prst="rect">
            <a:avLst/>
          </a:prstGeom>
          <a:blipFill>
            <a:blip r:embed="rId39" cstate="print"/>
            <a:stretch>
              <a:fillRect/>
            </a:stretch>
          </a:blipFill>
        </p:spPr>
        <p:txBody>
          <a:bodyPr wrap="square" lIns="0" tIns="0" rIns="0" bIns="0" rtlCol="0"/>
          <a:lstStyle/>
          <a:p>
            <a:endParaRPr sz="2142"/>
          </a:p>
        </p:txBody>
      </p:sp>
      <p:sp>
        <p:nvSpPr>
          <p:cNvPr id="144" name="object 144"/>
          <p:cNvSpPr/>
          <p:nvPr/>
        </p:nvSpPr>
        <p:spPr>
          <a:xfrm>
            <a:off x="5339776" y="3223166"/>
            <a:ext cx="85095" cy="75981"/>
          </a:xfrm>
          <a:prstGeom prst="rect">
            <a:avLst/>
          </a:prstGeom>
          <a:blipFill>
            <a:blip r:embed="rId24" cstate="print"/>
            <a:stretch>
              <a:fillRect/>
            </a:stretch>
          </a:blipFill>
        </p:spPr>
        <p:txBody>
          <a:bodyPr wrap="square" lIns="0" tIns="0" rIns="0" bIns="0" rtlCol="0"/>
          <a:lstStyle/>
          <a:p>
            <a:endParaRPr sz="2142"/>
          </a:p>
        </p:txBody>
      </p:sp>
      <p:sp>
        <p:nvSpPr>
          <p:cNvPr id="145" name="object 145"/>
          <p:cNvSpPr/>
          <p:nvPr/>
        </p:nvSpPr>
        <p:spPr>
          <a:xfrm>
            <a:off x="5333379" y="3321286"/>
            <a:ext cx="85110" cy="75981"/>
          </a:xfrm>
          <a:prstGeom prst="rect">
            <a:avLst/>
          </a:prstGeom>
          <a:blipFill>
            <a:blip r:embed="rId40" cstate="print"/>
            <a:stretch>
              <a:fillRect/>
            </a:stretch>
          </a:blipFill>
        </p:spPr>
        <p:txBody>
          <a:bodyPr wrap="square" lIns="0" tIns="0" rIns="0" bIns="0" rtlCol="0"/>
          <a:lstStyle/>
          <a:p>
            <a:endParaRPr sz="2142"/>
          </a:p>
        </p:txBody>
      </p:sp>
      <p:sp>
        <p:nvSpPr>
          <p:cNvPr id="146" name="object 146"/>
          <p:cNvSpPr/>
          <p:nvPr/>
        </p:nvSpPr>
        <p:spPr>
          <a:xfrm>
            <a:off x="5518966" y="3596460"/>
            <a:ext cx="85095" cy="75981"/>
          </a:xfrm>
          <a:prstGeom prst="rect">
            <a:avLst/>
          </a:prstGeom>
          <a:blipFill>
            <a:blip r:embed="rId30" cstate="print"/>
            <a:stretch>
              <a:fillRect/>
            </a:stretch>
          </a:blipFill>
        </p:spPr>
        <p:txBody>
          <a:bodyPr wrap="square" lIns="0" tIns="0" rIns="0" bIns="0" rtlCol="0"/>
          <a:lstStyle/>
          <a:p>
            <a:endParaRPr sz="2142"/>
          </a:p>
        </p:txBody>
      </p:sp>
      <p:sp>
        <p:nvSpPr>
          <p:cNvPr id="147" name="object 147"/>
          <p:cNvSpPr/>
          <p:nvPr/>
        </p:nvSpPr>
        <p:spPr>
          <a:xfrm>
            <a:off x="5542442" y="3351144"/>
            <a:ext cx="183230" cy="240242"/>
          </a:xfrm>
          <a:prstGeom prst="rect">
            <a:avLst/>
          </a:prstGeom>
          <a:blipFill>
            <a:blip r:embed="rId41" cstate="print"/>
            <a:stretch>
              <a:fillRect/>
            </a:stretch>
          </a:blipFill>
        </p:spPr>
        <p:txBody>
          <a:bodyPr wrap="square" lIns="0" tIns="0" rIns="0" bIns="0" rtlCol="0"/>
          <a:lstStyle/>
          <a:p>
            <a:endParaRPr sz="2142"/>
          </a:p>
        </p:txBody>
      </p:sp>
      <p:sp>
        <p:nvSpPr>
          <p:cNvPr id="148" name="object 148"/>
          <p:cNvSpPr/>
          <p:nvPr/>
        </p:nvSpPr>
        <p:spPr>
          <a:xfrm>
            <a:off x="5651231" y="3201826"/>
            <a:ext cx="85110" cy="75981"/>
          </a:xfrm>
          <a:prstGeom prst="rect">
            <a:avLst/>
          </a:prstGeom>
          <a:blipFill>
            <a:blip r:embed="rId42" cstate="print"/>
            <a:stretch>
              <a:fillRect/>
            </a:stretch>
          </a:blipFill>
        </p:spPr>
        <p:txBody>
          <a:bodyPr wrap="square" lIns="0" tIns="0" rIns="0" bIns="0" rtlCol="0"/>
          <a:lstStyle/>
          <a:p>
            <a:endParaRPr sz="2142"/>
          </a:p>
        </p:txBody>
      </p:sp>
      <p:sp>
        <p:nvSpPr>
          <p:cNvPr id="149" name="object 149"/>
          <p:cNvSpPr/>
          <p:nvPr/>
        </p:nvSpPr>
        <p:spPr>
          <a:xfrm>
            <a:off x="5548838" y="3101569"/>
            <a:ext cx="85095" cy="75981"/>
          </a:xfrm>
          <a:prstGeom prst="rect">
            <a:avLst/>
          </a:prstGeom>
          <a:blipFill>
            <a:blip r:embed="rId43" cstate="print"/>
            <a:stretch>
              <a:fillRect/>
            </a:stretch>
          </a:blipFill>
        </p:spPr>
        <p:txBody>
          <a:bodyPr wrap="square" lIns="0" tIns="0" rIns="0" bIns="0" rtlCol="0"/>
          <a:lstStyle/>
          <a:p>
            <a:endParaRPr sz="2142"/>
          </a:p>
        </p:txBody>
      </p:sp>
      <p:sp>
        <p:nvSpPr>
          <p:cNvPr id="150" name="object 150"/>
          <p:cNvSpPr/>
          <p:nvPr/>
        </p:nvSpPr>
        <p:spPr>
          <a:xfrm>
            <a:off x="5785621" y="3127167"/>
            <a:ext cx="85095" cy="75981"/>
          </a:xfrm>
          <a:prstGeom prst="rect">
            <a:avLst/>
          </a:prstGeom>
          <a:blipFill>
            <a:blip r:embed="rId44" cstate="print"/>
            <a:stretch>
              <a:fillRect/>
            </a:stretch>
          </a:blipFill>
        </p:spPr>
        <p:txBody>
          <a:bodyPr wrap="square" lIns="0" tIns="0" rIns="0" bIns="0" rtlCol="0"/>
          <a:lstStyle/>
          <a:p>
            <a:endParaRPr sz="2142"/>
          </a:p>
        </p:txBody>
      </p:sp>
      <p:sp>
        <p:nvSpPr>
          <p:cNvPr id="151" name="object 151"/>
          <p:cNvSpPr/>
          <p:nvPr/>
        </p:nvSpPr>
        <p:spPr>
          <a:xfrm>
            <a:off x="5804808" y="2122443"/>
            <a:ext cx="1081302" cy="1645997"/>
          </a:xfrm>
          <a:prstGeom prst="rect">
            <a:avLst/>
          </a:prstGeom>
          <a:blipFill>
            <a:blip r:embed="rId45" cstate="print"/>
            <a:stretch>
              <a:fillRect/>
            </a:stretch>
          </a:blipFill>
        </p:spPr>
        <p:txBody>
          <a:bodyPr wrap="square" lIns="0" tIns="0" rIns="0" bIns="0" rtlCol="0"/>
          <a:lstStyle/>
          <a:p>
            <a:endParaRPr sz="2142"/>
          </a:p>
        </p:txBody>
      </p:sp>
      <p:sp>
        <p:nvSpPr>
          <p:cNvPr id="152" name="object 152"/>
          <p:cNvSpPr/>
          <p:nvPr/>
        </p:nvSpPr>
        <p:spPr>
          <a:xfrm>
            <a:off x="5928542" y="3617800"/>
            <a:ext cx="85110" cy="75981"/>
          </a:xfrm>
          <a:prstGeom prst="rect">
            <a:avLst/>
          </a:prstGeom>
          <a:blipFill>
            <a:blip r:embed="rId29" cstate="print"/>
            <a:stretch>
              <a:fillRect/>
            </a:stretch>
          </a:blipFill>
        </p:spPr>
        <p:txBody>
          <a:bodyPr wrap="square" lIns="0" tIns="0" rIns="0" bIns="0" rtlCol="0"/>
          <a:lstStyle/>
          <a:p>
            <a:endParaRPr sz="2142"/>
          </a:p>
        </p:txBody>
      </p:sp>
      <p:sp>
        <p:nvSpPr>
          <p:cNvPr id="153" name="object 153"/>
          <p:cNvSpPr/>
          <p:nvPr/>
        </p:nvSpPr>
        <p:spPr>
          <a:xfrm>
            <a:off x="6124797" y="3506873"/>
            <a:ext cx="89354" cy="169842"/>
          </a:xfrm>
          <a:prstGeom prst="rect">
            <a:avLst/>
          </a:prstGeom>
          <a:blipFill>
            <a:blip r:embed="rId46" cstate="print"/>
            <a:stretch>
              <a:fillRect/>
            </a:stretch>
          </a:blipFill>
        </p:spPr>
        <p:txBody>
          <a:bodyPr wrap="square" lIns="0" tIns="0" rIns="0" bIns="0" rtlCol="0"/>
          <a:lstStyle/>
          <a:p>
            <a:endParaRPr sz="2142"/>
          </a:p>
        </p:txBody>
      </p:sp>
      <p:sp>
        <p:nvSpPr>
          <p:cNvPr id="154" name="object 154"/>
          <p:cNvSpPr/>
          <p:nvPr/>
        </p:nvSpPr>
        <p:spPr>
          <a:xfrm>
            <a:off x="6990861" y="2817863"/>
            <a:ext cx="85095" cy="75981"/>
          </a:xfrm>
          <a:prstGeom prst="rect">
            <a:avLst/>
          </a:prstGeom>
          <a:blipFill>
            <a:blip r:embed="rId20" cstate="print"/>
            <a:stretch>
              <a:fillRect/>
            </a:stretch>
          </a:blipFill>
        </p:spPr>
        <p:txBody>
          <a:bodyPr wrap="square" lIns="0" tIns="0" rIns="0" bIns="0" rtlCol="0"/>
          <a:lstStyle/>
          <a:p>
            <a:endParaRPr sz="2142"/>
          </a:p>
        </p:txBody>
      </p:sp>
      <p:sp>
        <p:nvSpPr>
          <p:cNvPr id="155" name="object 155"/>
          <p:cNvSpPr/>
          <p:nvPr/>
        </p:nvSpPr>
        <p:spPr>
          <a:xfrm>
            <a:off x="5687486" y="2839187"/>
            <a:ext cx="85095" cy="75981"/>
          </a:xfrm>
          <a:prstGeom prst="rect">
            <a:avLst/>
          </a:prstGeom>
          <a:blipFill>
            <a:blip r:embed="rId47" cstate="print"/>
            <a:stretch>
              <a:fillRect/>
            </a:stretch>
          </a:blipFill>
        </p:spPr>
        <p:txBody>
          <a:bodyPr wrap="square" lIns="0" tIns="0" rIns="0" bIns="0" rtlCol="0"/>
          <a:lstStyle/>
          <a:p>
            <a:endParaRPr sz="2142"/>
          </a:p>
        </p:txBody>
      </p:sp>
      <p:sp>
        <p:nvSpPr>
          <p:cNvPr id="156" name="object 156"/>
          <p:cNvSpPr/>
          <p:nvPr/>
        </p:nvSpPr>
        <p:spPr>
          <a:xfrm>
            <a:off x="5696019" y="2719728"/>
            <a:ext cx="85095" cy="75981"/>
          </a:xfrm>
          <a:prstGeom prst="rect">
            <a:avLst/>
          </a:prstGeom>
          <a:blipFill>
            <a:blip r:embed="rId16" cstate="print"/>
            <a:stretch>
              <a:fillRect/>
            </a:stretch>
          </a:blipFill>
        </p:spPr>
        <p:txBody>
          <a:bodyPr wrap="square" lIns="0" tIns="0" rIns="0" bIns="0" rtlCol="0"/>
          <a:lstStyle/>
          <a:p>
            <a:endParaRPr sz="2142"/>
          </a:p>
        </p:txBody>
      </p:sp>
      <p:sp>
        <p:nvSpPr>
          <p:cNvPr id="157" name="object 157"/>
          <p:cNvSpPr/>
          <p:nvPr/>
        </p:nvSpPr>
        <p:spPr>
          <a:xfrm>
            <a:off x="5710962" y="2606663"/>
            <a:ext cx="85095" cy="75981"/>
          </a:xfrm>
          <a:prstGeom prst="rect">
            <a:avLst/>
          </a:prstGeom>
          <a:blipFill>
            <a:blip r:embed="rId48" cstate="print"/>
            <a:stretch>
              <a:fillRect/>
            </a:stretch>
          </a:blipFill>
        </p:spPr>
        <p:txBody>
          <a:bodyPr wrap="square" lIns="0" tIns="0" rIns="0" bIns="0" rtlCol="0"/>
          <a:lstStyle/>
          <a:p>
            <a:endParaRPr sz="2142"/>
          </a:p>
        </p:txBody>
      </p:sp>
      <p:sp>
        <p:nvSpPr>
          <p:cNvPr id="158" name="object 158"/>
          <p:cNvSpPr/>
          <p:nvPr/>
        </p:nvSpPr>
        <p:spPr>
          <a:xfrm>
            <a:off x="5448580" y="2374155"/>
            <a:ext cx="85110" cy="75981"/>
          </a:xfrm>
          <a:prstGeom prst="rect">
            <a:avLst/>
          </a:prstGeom>
          <a:blipFill>
            <a:blip r:embed="rId49" cstate="print"/>
            <a:stretch>
              <a:fillRect/>
            </a:stretch>
          </a:blipFill>
        </p:spPr>
        <p:txBody>
          <a:bodyPr wrap="square" lIns="0" tIns="0" rIns="0" bIns="0" rtlCol="0"/>
          <a:lstStyle/>
          <a:p>
            <a:endParaRPr sz="2142"/>
          </a:p>
        </p:txBody>
      </p:sp>
      <p:sp>
        <p:nvSpPr>
          <p:cNvPr id="159" name="object 159"/>
          <p:cNvSpPr/>
          <p:nvPr/>
        </p:nvSpPr>
        <p:spPr>
          <a:xfrm>
            <a:off x="5640562" y="2412559"/>
            <a:ext cx="85110" cy="75981"/>
          </a:xfrm>
          <a:prstGeom prst="rect">
            <a:avLst/>
          </a:prstGeom>
          <a:blipFill>
            <a:blip r:embed="rId50" cstate="print"/>
            <a:stretch>
              <a:fillRect/>
            </a:stretch>
          </a:blipFill>
        </p:spPr>
        <p:txBody>
          <a:bodyPr wrap="square" lIns="0" tIns="0" rIns="0" bIns="0" rtlCol="0"/>
          <a:lstStyle/>
          <a:p>
            <a:endParaRPr sz="2142"/>
          </a:p>
        </p:txBody>
      </p:sp>
      <p:sp>
        <p:nvSpPr>
          <p:cNvPr id="160" name="object 160"/>
          <p:cNvSpPr/>
          <p:nvPr/>
        </p:nvSpPr>
        <p:spPr>
          <a:xfrm>
            <a:off x="6101322" y="2214168"/>
            <a:ext cx="85095" cy="75981"/>
          </a:xfrm>
          <a:prstGeom prst="rect">
            <a:avLst/>
          </a:prstGeom>
          <a:blipFill>
            <a:blip r:embed="rId17" cstate="print"/>
            <a:stretch>
              <a:fillRect/>
            </a:stretch>
          </a:blipFill>
        </p:spPr>
        <p:txBody>
          <a:bodyPr wrap="square" lIns="0" tIns="0" rIns="0" bIns="0" rtlCol="0"/>
          <a:lstStyle/>
          <a:p>
            <a:endParaRPr sz="2142"/>
          </a:p>
        </p:txBody>
      </p:sp>
      <p:sp>
        <p:nvSpPr>
          <p:cNvPr id="161" name="object 161"/>
          <p:cNvSpPr/>
          <p:nvPr/>
        </p:nvSpPr>
        <p:spPr>
          <a:xfrm>
            <a:off x="6101322" y="2028582"/>
            <a:ext cx="85095" cy="75981"/>
          </a:xfrm>
          <a:prstGeom prst="rect">
            <a:avLst/>
          </a:prstGeom>
          <a:blipFill>
            <a:blip r:embed="rId51" cstate="print"/>
            <a:stretch>
              <a:fillRect/>
            </a:stretch>
          </a:blipFill>
        </p:spPr>
        <p:txBody>
          <a:bodyPr wrap="square" lIns="0" tIns="0" rIns="0" bIns="0" rtlCol="0"/>
          <a:lstStyle/>
          <a:p>
            <a:endParaRPr sz="2142"/>
          </a:p>
        </p:txBody>
      </p:sp>
      <p:sp>
        <p:nvSpPr>
          <p:cNvPr id="162" name="object 162"/>
          <p:cNvSpPr/>
          <p:nvPr/>
        </p:nvSpPr>
        <p:spPr>
          <a:xfrm>
            <a:off x="5966933" y="2229096"/>
            <a:ext cx="85095" cy="75981"/>
          </a:xfrm>
          <a:prstGeom prst="rect">
            <a:avLst/>
          </a:prstGeom>
          <a:blipFill>
            <a:blip r:embed="rId52" cstate="print"/>
            <a:stretch>
              <a:fillRect/>
            </a:stretch>
          </a:blipFill>
        </p:spPr>
        <p:txBody>
          <a:bodyPr wrap="square" lIns="0" tIns="0" rIns="0" bIns="0" rtlCol="0"/>
          <a:lstStyle/>
          <a:p>
            <a:endParaRPr sz="2142"/>
          </a:p>
        </p:txBody>
      </p:sp>
      <p:sp>
        <p:nvSpPr>
          <p:cNvPr id="163" name="object 163"/>
          <p:cNvSpPr/>
          <p:nvPr/>
        </p:nvSpPr>
        <p:spPr>
          <a:xfrm>
            <a:off x="5966933" y="2043511"/>
            <a:ext cx="85095" cy="75981"/>
          </a:xfrm>
          <a:prstGeom prst="rect">
            <a:avLst/>
          </a:prstGeom>
          <a:blipFill>
            <a:blip r:embed="rId53" cstate="print"/>
            <a:stretch>
              <a:fillRect/>
            </a:stretch>
          </a:blipFill>
        </p:spPr>
        <p:txBody>
          <a:bodyPr wrap="square" lIns="0" tIns="0" rIns="0" bIns="0" rtlCol="0"/>
          <a:lstStyle/>
          <a:p>
            <a:endParaRPr sz="2142"/>
          </a:p>
        </p:txBody>
      </p:sp>
      <p:sp>
        <p:nvSpPr>
          <p:cNvPr id="164" name="object 164"/>
          <p:cNvSpPr/>
          <p:nvPr/>
        </p:nvSpPr>
        <p:spPr>
          <a:xfrm>
            <a:off x="5832544" y="2209909"/>
            <a:ext cx="85095" cy="75981"/>
          </a:xfrm>
          <a:prstGeom prst="rect">
            <a:avLst/>
          </a:prstGeom>
          <a:blipFill>
            <a:blip r:embed="rId54" cstate="print"/>
            <a:stretch>
              <a:fillRect/>
            </a:stretch>
          </a:blipFill>
        </p:spPr>
        <p:txBody>
          <a:bodyPr wrap="square" lIns="0" tIns="0" rIns="0" bIns="0" rtlCol="0"/>
          <a:lstStyle/>
          <a:p>
            <a:endParaRPr sz="2142"/>
          </a:p>
        </p:txBody>
      </p:sp>
      <p:sp>
        <p:nvSpPr>
          <p:cNvPr id="165" name="object 165"/>
          <p:cNvSpPr/>
          <p:nvPr/>
        </p:nvSpPr>
        <p:spPr>
          <a:xfrm>
            <a:off x="5832544" y="2024308"/>
            <a:ext cx="85095" cy="75981"/>
          </a:xfrm>
          <a:prstGeom prst="rect">
            <a:avLst/>
          </a:prstGeom>
          <a:blipFill>
            <a:blip r:embed="rId30" cstate="print"/>
            <a:stretch>
              <a:fillRect/>
            </a:stretch>
          </a:blipFill>
        </p:spPr>
        <p:txBody>
          <a:bodyPr wrap="square" lIns="0" tIns="0" rIns="0" bIns="0" rtlCol="0"/>
          <a:lstStyle/>
          <a:p>
            <a:endParaRPr sz="2142"/>
          </a:p>
        </p:txBody>
      </p:sp>
      <p:sp>
        <p:nvSpPr>
          <p:cNvPr id="166" name="object 166"/>
          <p:cNvSpPr/>
          <p:nvPr/>
        </p:nvSpPr>
        <p:spPr>
          <a:xfrm>
            <a:off x="5649095" y="2177899"/>
            <a:ext cx="85095" cy="75981"/>
          </a:xfrm>
          <a:prstGeom prst="rect">
            <a:avLst/>
          </a:prstGeom>
          <a:blipFill>
            <a:blip r:embed="rId55" cstate="print"/>
            <a:stretch>
              <a:fillRect/>
            </a:stretch>
          </a:blipFill>
        </p:spPr>
        <p:txBody>
          <a:bodyPr wrap="square" lIns="0" tIns="0" rIns="0" bIns="0" rtlCol="0"/>
          <a:lstStyle/>
          <a:p>
            <a:endParaRPr sz="2142"/>
          </a:p>
        </p:txBody>
      </p:sp>
      <p:sp>
        <p:nvSpPr>
          <p:cNvPr id="167" name="object 167"/>
          <p:cNvSpPr/>
          <p:nvPr/>
        </p:nvSpPr>
        <p:spPr>
          <a:xfrm>
            <a:off x="5649095" y="1992313"/>
            <a:ext cx="85095" cy="75981"/>
          </a:xfrm>
          <a:prstGeom prst="rect">
            <a:avLst/>
          </a:prstGeom>
          <a:blipFill>
            <a:blip r:embed="rId56" cstate="print"/>
            <a:stretch>
              <a:fillRect/>
            </a:stretch>
          </a:blipFill>
        </p:spPr>
        <p:txBody>
          <a:bodyPr wrap="square" lIns="0" tIns="0" rIns="0" bIns="0" rtlCol="0"/>
          <a:lstStyle/>
          <a:p>
            <a:endParaRPr sz="2142"/>
          </a:p>
        </p:txBody>
      </p:sp>
      <p:sp>
        <p:nvSpPr>
          <p:cNvPr id="168" name="object 168"/>
          <p:cNvSpPr/>
          <p:nvPr/>
        </p:nvSpPr>
        <p:spPr>
          <a:xfrm>
            <a:off x="5536031" y="1808864"/>
            <a:ext cx="85095" cy="75981"/>
          </a:xfrm>
          <a:prstGeom prst="rect">
            <a:avLst/>
          </a:prstGeom>
          <a:blipFill>
            <a:blip r:embed="rId57" cstate="print"/>
            <a:stretch>
              <a:fillRect/>
            </a:stretch>
          </a:blipFill>
        </p:spPr>
        <p:txBody>
          <a:bodyPr wrap="square" lIns="0" tIns="0" rIns="0" bIns="0" rtlCol="0"/>
          <a:lstStyle/>
          <a:p>
            <a:endParaRPr sz="2142"/>
          </a:p>
        </p:txBody>
      </p:sp>
      <p:sp>
        <p:nvSpPr>
          <p:cNvPr id="169" name="object 169"/>
          <p:cNvSpPr/>
          <p:nvPr/>
        </p:nvSpPr>
        <p:spPr>
          <a:xfrm>
            <a:off x="5354719" y="1832326"/>
            <a:ext cx="85095" cy="75981"/>
          </a:xfrm>
          <a:prstGeom prst="rect">
            <a:avLst/>
          </a:prstGeom>
          <a:blipFill>
            <a:blip r:embed="rId58" cstate="print"/>
            <a:stretch>
              <a:fillRect/>
            </a:stretch>
          </a:blipFill>
        </p:spPr>
        <p:txBody>
          <a:bodyPr wrap="square" lIns="0" tIns="0" rIns="0" bIns="0" rtlCol="0"/>
          <a:lstStyle/>
          <a:p>
            <a:endParaRPr sz="2142"/>
          </a:p>
        </p:txBody>
      </p:sp>
      <p:sp>
        <p:nvSpPr>
          <p:cNvPr id="170" name="object 170"/>
          <p:cNvSpPr/>
          <p:nvPr/>
        </p:nvSpPr>
        <p:spPr>
          <a:xfrm>
            <a:off x="6001064" y="1783265"/>
            <a:ext cx="85095" cy="75981"/>
          </a:xfrm>
          <a:prstGeom prst="rect">
            <a:avLst/>
          </a:prstGeom>
          <a:blipFill>
            <a:blip r:embed="rId59" cstate="print"/>
            <a:stretch>
              <a:fillRect/>
            </a:stretch>
          </a:blipFill>
        </p:spPr>
        <p:txBody>
          <a:bodyPr wrap="square" lIns="0" tIns="0" rIns="0" bIns="0" rtlCol="0"/>
          <a:lstStyle/>
          <a:p>
            <a:endParaRPr sz="2142"/>
          </a:p>
        </p:txBody>
      </p:sp>
      <p:sp>
        <p:nvSpPr>
          <p:cNvPr id="171" name="object 171"/>
          <p:cNvSpPr/>
          <p:nvPr/>
        </p:nvSpPr>
        <p:spPr>
          <a:xfrm>
            <a:off x="6441153" y="1709581"/>
            <a:ext cx="53058" cy="43609"/>
          </a:xfrm>
          <a:custGeom>
            <a:avLst/>
            <a:gdLst/>
            <a:ahLst/>
            <a:cxnLst/>
            <a:rect l="l" t="t" r="r" b="b"/>
            <a:pathLst>
              <a:path w="46354" h="38100">
                <a:moveTo>
                  <a:pt x="26631" y="0"/>
                </a:moveTo>
                <a:lnTo>
                  <a:pt x="10566" y="685"/>
                </a:lnTo>
                <a:lnTo>
                  <a:pt x="0" y="11772"/>
                </a:lnTo>
                <a:lnTo>
                  <a:pt x="1282" y="29540"/>
                </a:lnTo>
                <a:lnTo>
                  <a:pt x="23164" y="37896"/>
                </a:lnTo>
                <a:lnTo>
                  <a:pt x="40538" y="32181"/>
                </a:lnTo>
                <a:lnTo>
                  <a:pt x="45872" y="24574"/>
                </a:lnTo>
                <a:lnTo>
                  <a:pt x="43954" y="10680"/>
                </a:lnTo>
                <a:lnTo>
                  <a:pt x="26631" y="0"/>
                </a:lnTo>
                <a:close/>
              </a:path>
            </a:pathLst>
          </a:custGeom>
          <a:solidFill>
            <a:srgbClr val="61BB46"/>
          </a:solidFill>
        </p:spPr>
        <p:txBody>
          <a:bodyPr wrap="square" lIns="0" tIns="0" rIns="0" bIns="0" rtlCol="0"/>
          <a:lstStyle/>
          <a:p>
            <a:endParaRPr sz="2142"/>
          </a:p>
        </p:txBody>
      </p:sp>
      <p:sp>
        <p:nvSpPr>
          <p:cNvPr id="172" name="object 172"/>
          <p:cNvSpPr/>
          <p:nvPr/>
        </p:nvSpPr>
        <p:spPr>
          <a:xfrm>
            <a:off x="6424987" y="1705351"/>
            <a:ext cx="85765" cy="64687"/>
          </a:xfrm>
          <a:custGeom>
            <a:avLst/>
            <a:gdLst/>
            <a:ahLst/>
            <a:cxnLst/>
            <a:rect l="l" t="t" r="r" b="b"/>
            <a:pathLst>
              <a:path w="74929" h="56515">
                <a:moveTo>
                  <a:pt x="40589" y="0"/>
                </a:moveTo>
                <a:lnTo>
                  <a:pt x="9906" y="0"/>
                </a:lnTo>
                <a:lnTo>
                  <a:pt x="0" y="10388"/>
                </a:lnTo>
                <a:lnTo>
                  <a:pt x="2362" y="42964"/>
                </a:lnTo>
                <a:lnTo>
                  <a:pt x="36957" y="56184"/>
                </a:lnTo>
                <a:lnTo>
                  <a:pt x="63284" y="47510"/>
                </a:lnTo>
                <a:lnTo>
                  <a:pt x="67433" y="41605"/>
                </a:lnTo>
                <a:lnTo>
                  <a:pt x="37299" y="41605"/>
                </a:lnTo>
                <a:lnTo>
                  <a:pt x="15417" y="33248"/>
                </a:lnTo>
                <a:lnTo>
                  <a:pt x="14135" y="15481"/>
                </a:lnTo>
                <a:lnTo>
                  <a:pt x="24701" y="4394"/>
                </a:lnTo>
                <a:lnTo>
                  <a:pt x="40767" y="3708"/>
                </a:lnTo>
                <a:lnTo>
                  <a:pt x="66940" y="3708"/>
                </a:lnTo>
                <a:lnTo>
                  <a:pt x="65126" y="2590"/>
                </a:lnTo>
                <a:lnTo>
                  <a:pt x="38976" y="2590"/>
                </a:lnTo>
                <a:lnTo>
                  <a:pt x="40589" y="0"/>
                </a:lnTo>
                <a:close/>
              </a:path>
              <a:path w="74929" h="56515">
                <a:moveTo>
                  <a:pt x="66940" y="3708"/>
                </a:moveTo>
                <a:lnTo>
                  <a:pt x="40767" y="3708"/>
                </a:lnTo>
                <a:lnTo>
                  <a:pt x="58089" y="14376"/>
                </a:lnTo>
                <a:lnTo>
                  <a:pt x="60007" y="28282"/>
                </a:lnTo>
                <a:lnTo>
                  <a:pt x="54673" y="35890"/>
                </a:lnTo>
                <a:lnTo>
                  <a:pt x="37299" y="41605"/>
                </a:lnTo>
                <a:lnTo>
                  <a:pt x="67433" y="41605"/>
                </a:lnTo>
                <a:lnTo>
                  <a:pt x="74358" y="31750"/>
                </a:lnTo>
                <a:lnTo>
                  <a:pt x="70815" y="6096"/>
                </a:lnTo>
                <a:lnTo>
                  <a:pt x="66940" y="3708"/>
                </a:lnTo>
                <a:close/>
              </a:path>
              <a:path w="74929" h="56515">
                <a:moveTo>
                  <a:pt x="60921" y="0"/>
                </a:moveTo>
                <a:lnTo>
                  <a:pt x="40589" y="0"/>
                </a:lnTo>
                <a:lnTo>
                  <a:pt x="38976" y="2590"/>
                </a:lnTo>
                <a:lnTo>
                  <a:pt x="65126" y="2590"/>
                </a:lnTo>
                <a:lnTo>
                  <a:pt x="60921" y="0"/>
                </a:lnTo>
                <a:close/>
              </a:path>
            </a:pathLst>
          </a:custGeom>
          <a:solidFill>
            <a:srgbClr val="7CC35C"/>
          </a:solidFill>
        </p:spPr>
        <p:txBody>
          <a:bodyPr wrap="square" lIns="0" tIns="0" rIns="0" bIns="0" rtlCol="0"/>
          <a:lstStyle/>
          <a:p>
            <a:endParaRPr sz="2142"/>
          </a:p>
        </p:txBody>
      </p:sp>
      <p:sp>
        <p:nvSpPr>
          <p:cNvPr id="173" name="object 173"/>
          <p:cNvSpPr/>
          <p:nvPr/>
        </p:nvSpPr>
        <p:spPr>
          <a:xfrm>
            <a:off x="6357307" y="1851529"/>
            <a:ext cx="85095" cy="75981"/>
          </a:xfrm>
          <a:prstGeom prst="rect">
            <a:avLst/>
          </a:prstGeom>
          <a:blipFill>
            <a:blip r:embed="rId15" cstate="print"/>
            <a:stretch>
              <a:fillRect/>
            </a:stretch>
          </a:blipFill>
        </p:spPr>
        <p:txBody>
          <a:bodyPr wrap="square" lIns="0" tIns="0" rIns="0" bIns="0" rtlCol="0"/>
          <a:lstStyle/>
          <a:p>
            <a:endParaRPr sz="2142"/>
          </a:p>
        </p:txBody>
      </p:sp>
      <p:sp>
        <p:nvSpPr>
          <p:cNvPr id="174" name="object 174"/>
          <p:cNvSpPr/>
          <p:nvPr/>
        </p:nvSpPr>
        <p:spPr>
          <a:xfrm>
            <a:off x="6603872" y="1705351"/>
            <a:ext cx="53058" cy="32707"/>
          </a:xfrm>
          <a:custGeom>
            <a:avLst/>
            <a:gdLst/>
            <a:ahLst/>
            <a:cxnLst/>
            <a:rect l="l" t="t" r="r" b="b"/>
            <a:pathLst>
              <a:path w="46354" h="28575">
                <a:moveTo>
                  <a:pt x="41782" y="0"/>
                </a:moveTo>
                <a:lnTo>
                  <a:pt x="2324" y="0"/>
                </a:lnTo>
                <a:lnTo>
                  <a:pt x="0" y="2425"/>
                </a:lnTo>
                <a:lnTo>
                  <a:pt x="1282" y="20205"/>
                </a:lnTo>
                <a:lnTo>
                  <a:pt x="23164" y="28562"/>
                </a:lnTo>
                <a:lnTo>
                  <a:pt x="40538" y="22847"/>
                </a:lnTo>
                <a:lnTo>
                  <a:pt x="45872" y="15240"/>
                </a:lnTo>
                <a:lnTo>
                  <a:pt x="43954" y="1333"/>
                </a:lnTo>
                <a:lnTo>
                  <a:pt x="41782" y="0"/>
                </a:lnTo>
                <a:close/>
              </a:path>
            </a:pathLst>
          </a:custGeom>
          <a:solidFill>
            <a:srgbClr val="61BB46"/>
          </a:solidFill>
        </p:spPr>
        <p:txBody>
          <a:bodyPr wrap="square" lIns="0" tIns="0" rIns="0" bIns="0" rtlCol="0"/>
          <a:lstStyle/>
          <a:p>
            <a:endParaRPr sz="2142"/>
          </a:p>
        </p:txBody>
      </p:sp>
      <p:sp>
        <p:nvSpPr>
          <p:cNvPr id="175" name="object 175"/>
          <p:cNvSpPr/>
          <p:nvPr/>
        </p:nvSpPr>
        <p:spPr>
          <a:xfrm>
            <a:off x="6587927" y="1705350"/>
            <a:ext cx="85038" cy="49424"/>
          </a:xfrm>
          <a:custGeom>
            <a:avLst/>
            <a:gdLst/>
            <a:ahLst/>
            <a:cxnLst/>
            <a:rect l="l" t="t" r="r" b="b"/>
            <a:pathLst>
              <a:path w="74295" h="43180">
                <a:moveTo>
                  <a:pt x="16256" y="0"/>
                </a:moveTo>
                <a:lnTo>
                  <a:pt x="0" y="0"/>
                </a:lnTo>
                <a:lnTo>
                  <a:pt x="2159" y="29908"/>
                </a:lnTo>
                <a:lnTo>
                  <a:pt x="36753" y="43141"/>
                </a:lnTo>
                <a:lnTo>
                  <a:pt x="63093" y="34467"/>
                </a:lnTo>
                <a:lnTo>
                  <a:pt x="67235" y="28562"/>
                </a:lnTo>
                <a:lnTo>
                  <a:pt x="37096" y="28562"/>
                </a:lnTo>
                <a:lnTo>
                  <a:pt x="15214" y="20205"/>
                </a:lnTo>
                <a:lnTo>
                  <a:pt x="13944" y="2425"/>
                </a:lnTo>
                <a:lnTo>
                  <a:pt x="16256" y="0"/>
                </a:lnTo>
                <a:close/>
              </a:path>
              <a:path w="74295" h="43180">
                <a:moveTo>
                  <a:pt x="71564" y="0"/>
                </a:moveTo>
                <a:lnTo>
                  <a:pt x="55714" y="0"/>
                </a:lnTo>
                <a:lnTo>
                  <a:pt x="57886" y="1333"/>
                </a:lnTo>
                <a:lnTo>
                  <a:pt x="59804" y="15240"/>
                </a:lnTo>
                <a:lnTo>
                  <a:pt x="54470" y="22847"/>
                </a:lnTo>
                <a:lnTo>
                  <a:pt x="37096" y="28562"/>
                </a:lnTo>
                <a:lnTo>
                  <a:pt x="67235" y="28562"/>
                </a:lnTo>
                <a:lnTo>
                  <a:pt x="74155" y="18694"/>
                </a:lnTo>
                <a:lnTo>
                  <a:pt x="71564" y="0"/>
                </a:lnTo>
                <a:close/>
              </a:path>
            </a:pathLst>
          </a:custGeom>
          <a:solidFill>
            <a:srgbClr val="7CC35C"/>
          </a:solidFill>
        </p:spPr>
        <p:txBody>
          <a:bodyPr wrap="square" lIns="0" tIns="0" rIns="0" bIns="0" rtlCol="0"/>
          <a:lstStyle/>
          <a:p>
            <a:endParaRPr sz="2142"/>
          </a:p>
        </p:txBody>
      </p:sp>
      <p:sp>
        <p:nvSpPr>
          <p:cNvPr id="176" name="object 176"/>
          <p:cNvSpPr/>
          <p:nvPr/>
        </p:nvSpPr>
        <p:spPr>
          <a:xfrm>
            <a:off x="6685815" y="1885659"/>
            <a:ext cx="85095" cy="75981"/>
          </a:xfrm>
          <a:prstGeom prst="rect">
            <a:avLst/>
          </a:prstGeom>
          <a:blipFill>
            <a:blip r:embed="rId60" cstate="print"/>
            <a:stretch>
              <a:fillRect/>
            </a:stretch>
          </a:blipFill>
        </p:spPr>
        <p:txBody>
          <a:bodyPr wrap="square" lIns="0" tIns="0" rIns="0" bIns="0" rtlCol="0"/>
          <a:lstStyle/>
          <a:p>
            <a:endParaRPr sz="2142"/>
          </a:p>
        </p:txBody>
      </p:sp>
      <p:sp>
        <p:nvSpPr>
          <p:cNvPr id="177" name="object 177"/>
          <p:cNvSpPr/>
          <p:nvPr/>
        </p:nvSpPr>
        <p:spPr>
          <a:xfrm>
            <a:off x="6645288" y="2066971"/>
            <a:ext cx="85095" cy="75981"/>
          </a:xfrm>
          <a:prstGeom prst="rect">
            <a:avLst/>
          </a:prstGeom>
          <a:blipFill>
            <a:blip r:embed="rId17" cstate="print"/>
            <a:stretch>
              <a:fillRect/>
            </a:stretch>
          </a:blipFill>
        </p:spPr>
        <p:txBody>
          <a:bodyPr wrap="square" lIns="0" tIns="0" rIns="0" bIns="0" rtlCol="0"/>
          <a:lstStyle/>
          <a:p>
            <a:endParaRPr sz="2142"/>
          </a:p>
        </p:txBody>
      </p:sp>
      <p:sp>
        <p:nvSpPr>
          <p:cNvPr id="178" name="object 178"/>
          <p:cNvSpPr/>
          <p:nvPr/>
        </p:nvSpPr>
        <p:spPr>
          <a:xfrm>
            <a:off x="5469904" y="2180036"/>
            <a:ext cx="85110" cy="75981"/>
          </a:xfrm>
          <a:prstGeom prst="rect">
            <a:avLst/>
          </a:prstGeom>
          <a:blipFill>
            <a:blip r:embed="rId61" cstate="print"/>
            <a:stretch>
              <a:fillRect/>
            </a:stretch>
          </a:blipFill>
        </p:spPr>
        <p:txBody>
          <a:bodyPr wrap="square" lIns="0" tIns="0" rIns="0" bIns="0" rtlCol="0"/>
          <a:lstStyle/>
          <a:p>
            <a:endParaRPr sz="2142"/>
          </a:p>
        </p:txBody>
      </p:sp>
      <p:sp>
        <p:nvSpPr>
          <p:cNvPr id="179" name="object 179"/>
          <p:cNvSpPr/>
          <p:nvPr/>
        </p:nvSpPr>
        <p:spPr>
          <a:xfrm>
            <a:off x="5469904" y="1994450"/>
            <a:ext cx="85110" cy="75981"/>
          </a:xfrm>
          <a:prstGeom prst="rect">
            <a:avLst/>
          </a:prstGeom>
          <a:blipFill>
            <a:blip r:embed="rId62" cstate="print"/>
            <a:stretch>
              <a:fillRect/>
            </a:stretch>
          </a:blipFill>
        </p:spPr>
        <p:txBody>
          <a:bodyPr wrap="square" lIns="0" tIns="0" rIns="0" bIns="0" rtlCol="0"/>
          <a:lstStyle/>
          <a:p>
            <a:endParaRPr sz="2142"/>
          </a:p>
        </p:txBody>
      </p:sp>
      <p:sp>
        <p:nvSpPr>
          <p:cNvPr id="180" name="object 180"/>
          <p:cNvSpPr/>
          <p:nvPr/>
        </p:nvSpPr>
        <p:spPr>
          <a:xfrm>
            <a:off x="6918338" y="3178364"/>
            <a:ext cx="85110" cy="75981"/>
          </a:xfrm>
          <a:prstGeom prst="rect">
            <a:avLst/>
          </a:prstGeom>
          <a:blipFill>
            <a:blip r:embed="rId63" cstate="print"/>
            <a:stretch>
              <a:fillRect/>
            </a:stretch>
          </a:blipFill>
        </p:spPr>
        <p:txBody>
          <a:bodyPr wrap="square" lIns="0" tIns="0" rIns="0" bIns="0" rtlCol="0"/>
          <a:lstStyle/>
          <a:p>
            <a:endParaRPr sz="2142"/>
          </a:p>
        </p:txBody>
      </p:sp>
      <p:sp>
        <p:nvSpPr>
          <p:cNvPr id="181" name="object 181"/>
          <p:cNvSpPr/>
          <p:nvPr/>
        </p:nvSpPr>
        <p:spPr>
          <a:xfrm>
            <a:off x="6997257" y="3521801"/>
            <a:ext cx="85095" cy="75981"/>
          </a:xfrm>
          <a:prstGeom prst="rect">
            <a:avLst/>
          </a:prstGeom>
          <a:blipFill>
            <a:blip r:embed="rId22" cstate="print"/>
            <a:stretch>
              <a:fillRect/>
            </a:stretch>
          </a:blipFill>
        </p:spPr>
        <p:txBody>
          <a:bodyPr wrap="square" lIns="0" tIns="0" rIns="0" bIns="0" rtlCol="0"/>
          <a:lstStyle/>
          <a:p>
            <a:endParaRPr sz="2142"/>
          </a:p>
        </p:txBody>
      </p:sp>
      <p:sp>
        <p:nvSpPr>
          <p:cNvPr id="182" name="object 182"/>
          <p:cNvSpPr/>
          <p:nvPr/>
        </p:nvSpPr>
        <p:spPr>
          <a:xfrm>
            <a:off x="7317246" y="3615663"/>
            <a:ext cx="85095" cy="75981"/>
          </a:xfrm>
          <a:prstGeom prst="rect">
            <a:avLst/>
          </a:prstGeom>
          <a:blipFill>
            <a:blip r:embed="rId27" cstate="print"/>
            <a:stretch>
              <a:fillRect/>
            </a:stretch>
          </a:blipFill>
        </p:spPr>
        <p:txBody>
          <a:bodyPr wrap="square" lIns="0" tIns="0" rIns="0" bIns="0" rtlCol="0"/>
          <a:lstStyle/>
          <a:p>
            <a:endParaRPr sz="2142"/>
          </a:p>
        </p:txBody>
      </p:sp>
      <p:sp>
        <p:nvSpPr>
          <p:cNvPr id="183" name="object 183"/>
          <p:cNvSpPr/>
          <p:nvPr/>
        </p:nvSpPr>
        <p:spPr>
          <a:xfrm>
            <a:off x="7287373" y="3777787"/>
            <a:ext cx="85110" cy="75981"/>
          </a:xfrm>
          <a:prstGeom prst="rect">
            <a:avLst/>
          </a:prstGeom>
          <a:blipFill>
            <a:blip r:embed="rId38" cstate="print"/>
            <a:stretch>
              <a:fillRect/>
            </a:stretch>
          </a:blipFill>
        </p:spPr>
        <p:txBody>
          <a:bodyPr wrap="square" lIns="0" tIns="0" rIns="0" bIns="0" rtlCol="0"/>
          <a:lstStyle/>
          <a:p>
            <a:endParaRPr sz="2142"/>
          </a:p>
        </p:txBody>
      </p:sp>
      <p:sp>
        <p:nvSpPr>
          <p:cNvPr id="184" name="object 184"/>
          <p:cNvSpPr/>
          <p:nvPr/>
        </p:nvSpPr>
        <p:spPr>
          <a:xfrm>
            <a:off x="6099199" y="4187363"/>
            <a:ext cx="85110" cy="75981"/>
          </a:xfrm>
          <a:prstGeom prst="rect">
            <a:avLst/>
          </a:prstGeom>
          <a:blipFill>
            <a:blip r:embed="rId64" cstate="print"/>
            <a:stretch>
              <a:fillRect/>
            </a:stretch>
          </a:blipFill>
        </p:spPr>
        <p:txBody>
          <a:bodyPr wrap="square" lIns="0" tIns="0" rIns="0" bIns="0" rtlCol="0"/>
          <a:lstStyle/>
          <a:p>
            <a:endParaRPr sz="2142"/>
          </a:p>
        </p:txBody>
      </p:sp>
      <p:sp>
        <p:nvSpPr>
          <p:cNvPr id="185" name="object 185"/>
          <p:cNvSpPr/>
          <p:nvPr/>
        </p:nvSpPr>
        <p:spPr>
          <a:xfrm>
            <a:off x="5915736" y="3895109"/>
            <a:ext cx="85095" cy="75981"/>
          </a:xfrm>
          <a:prstGeom prst="rect">
            <a:avLst/>
          </a:prstGeom>
          <a:blipFill>
            <a:blip r:embed="rId17" cstate="print"/>
            <a:stretch>
              <a:fillRect/>
            </a:stretch>
          </a:blipFill>
        </p:spPr>
        <p:txBody>
          <a:bodyPr wrap="square" lIns="0" tIns="0" rIns="0" bIns="0" rtlCol="0"/>
          <a:lstStyle/>
          <a:p>
            <a:endParaRPr sz="2142"/>
          </a:p>
        </p:txBody>
      </p:sp>
      <p:sp>
        <p:nvSpPr>
          <p:cNvPr id="186" name="object 186"/>
          <p:cNvSpPr/>
          <p:nvPr/>
        </p:nvSpPr>
        <p:spPr>
          <a:xfrm>
            <a:off x="5672556" y="4447608"/>
            <a:ext cx="85110" cy="75981"/>
          </a:xfrm>
          <a:prstGeom prst="rect">
            <a:avLst/>
          </a:prstGeom>
          <a:blipFill>
            <a:blip r:embed="rId65" cstate="print"/>
            <a:stretch>
              <a:fillRect/>
            </a:stretch>
          </a:blipFill>
        </p:spPr>
        <p:txBody>
          <a:bodyPr wrap="square" lIns="0" tIns="0" rIns="0" bIns="0" rtlCol="0"/>
          <a:lstStyle/>
          <a:p>
            <a:endParaRPr sz="2142"/>
          </a:p>
        </p:txBody>
      </p:sp>
      <p:sp>
        <p:nvSpPr>
          <p:cNvPr id="187" name="object 187"/>
          <p:cNvSpPr/>
          <p:nvPr/>
        </p:nvSpPr>
        <p:spPr>
          <a:xfrm>
            <a:off x="5877346" y="7146076"/>
            <a:ext cx="85095" cy="75981"/>
          </a:xfrm>
          <a:prstGeom prst="rect">
            <a:avLst/>
          </a:prstGeom>
          <a:blipFill>
            <a:blip r:embed="rId16" cstate="print"/>
            <a:stretch>
              <a:fillRect/>
            </a:stretch>
          </a:blipFill>
        </p:spPr>
        <p:txBody>
          <a:bodyPr wrap="square" lIns="0" tIns="0" rIns="0" bIns="0" rtlCol="0"/>
          <a:lstStyle/>
          <a:p>
            <a:endParaRPr sz="2142"/>
          </a:p>
        </p:txBody>
      </p:sp>
      <p:sp>
        <p:nvSpPr>
          <p:cNvPr id="188" name="object 188"/>
          <p:cNvSpPr/>
          <p:nvPr/>
        </p:nvSpPr>
        <p:spPr>
          <a:xfrm>
            <a:off x="6050125" y="7154609"/>
            <a:ext cx="85095" cy="75981"/>
          </a:xfrm>
          <a:prstGeom prst="rect">
            <a:avLst/>
          </a:prstGeom>
          <a:blipFill>
            <a:blip r:embed="rId66" cstate="print"/>
            <a:stretch>
              <a:fillRect/>
            </a:stretch>
          </a:blipFill>
        </p:spPr>
        <p:txBody>
          <a:bodyPr wrap="square" lIns="0" tIns="0" rIns="0" bIns="0" rtlCol="0"/>
          <a:lstStyle/>
          <a:p>
            <a:endParaRPr sz="2142"/>
          </a:p>
        </p:txBody>
      </p:sp>
      <p:sp>
        <p:nvSpPr>
          <p:cNvPr id="189" name="object 189"/>
          <p:cNvSpPr/>
          <p:nvPr/>
        </p:nvSpPr>
        <p:spPr>
          <a:xfrm>
            <a:off x="6041606" y="6905026"/>
            <a:ext cx="85095" cy="75981"/>
          </a:xfrm>
          <a:prstGeom prst="rect">
            <a:avLst/>
          </a:prstGeom>
          <a:blipFill>
            <a:blip r:embed="rId18" cstate="print"/>
            <a:stretch>
              <a:fillRect/>
            </a:stretch>
          </a:blipFill>
        </p:spPr>
        <p:txBody>
          <a:bodyPr wrap="square" lIns="0" tIns="0" rIns="0" bIns="0" rtlCol="0"/>
          <a:lstStyle/>
          <a:p>
            <a:endParaRPr sz="2142"/>
          </a:p>
        </p:txBody>
      </p:sp>
      <p:sp>
        <p:nvSpPr>
          <p:cNvPr id="190" name="object 190"/>
          <p:cNvSpPr/>
          <p:nvPr/>
        </p:nvSpPr>
        <p:spPr>
          <a:xfrm>
            <a:off x="6203715" y="6934890"/>
            <a:ext cx="85110" cy="75981"/>
          </a:xfrm>
          <a:prstGeom prst="rect">
            <a:avLst/>
          </a:prstGeom>
          <a:blipFill>
            <a:blip r:embed="rId33" cstate="print"/>
            <a:stretch>
              <a:fillRect/>
            </a:stretch>
          </a:blipFill>
        </p:spPr>
        <p:txBody>
          <a:bodyPr wrap="square" lIns="0" tIns="0" rIns="0" bIns="0" rtlCol="0"/>
          <a:lstStyle/>
          <a:p>
            <a:endParaRPr sz="2142"/>
          </a:p>
        </p:txBody>
      </p:sp>
      <p:sp>
        <p:nvSpPr>
          <p:cNvPr id="191" name="object 191"/>
          <p:cNvSpPr/>
          <p:nvPr/>
        </p:nvSpPr>
        <p:spPr>
          <a:xfrm>
            <a:off x="6403650" y="6954088"/>
            <a:ext cx="85095" cy="75981"/>
          </a:xfrm>
          <a:prstGeom prst="rect">
            <a:avLst/>
          </a:prstGeom>
          <a:blipFill>
            <a:blip r:embed="rId57" cstate="print"/>
            <a:stretch>
              <a:fillRect/>
            </a:stretch>
          </a:blipFill>
        </p:spPr>
        <p:txBody>
          <a:bodyPr wrap="square" lIns="0" tIns="0" rIns="0" bIns="0" rtlCol="0"/>
          <a:lstStyle/>
          <a:p>
            <a:endParaRPr sz="2142"/>
          </a:p>
        </p:txBody>
      </p:sp>
      <p:sp>
        <p:nvSpPr>
          <p:cNvPr id="192" name="object 192"/>
          <p:cNvSpPr/>
          <p:nvPr/>
        </p:nvSpPr>
        <p:spPr>
          <a:xfrm>
            <a:off x="6410641" y="7169541"/>
            <a:ext cx="85095" cy="75981"/>
          </a:xfrm>
          <a:prstGeom prst="rect">
            <a:avLst/>
          </a:prstGeom>
          <a:blipFill>
            <a:blip r:embed="rId67" cstate="print"/>
            <a:stretch>
              <a:fillRect/>
            </a:stretch>
          </a:blipFill>
        </p:spPr>
        <p:txBody>
          <a:bodyPr wrap="square" lIns="0" tIns="0" rIns="0" bIns="0" rtlCol="0"/>
          <a:lstStyle/>
          <a:p>
            <a:endParaRPr sz="2142"/>
          </a:p>
        </p:txBody>
      </p:sp>
      <p:sp>
        <p:nvSpPr>
          <p:cNvPr id="193" name="object 193"/>
          <p:cNvSpPr/>
          <p:nvPr/>
        </p:nvSpPr>
        <p:spPr>
          <a:xfrm>
            <a:off x="6410640" y="7397787"/>
            <a:ext cx="85110" cy="75981"/>
          </a:xfrm>
          <a:prstGeom prst="rect">
            <a:avLst/>
          </a:prstGeom>
          <a:blipFill>
            <a:blip r:embed="rId68" cstate="print"/>
            <a:stretch>
              <a:fillRect/>
            </a:stretch>
          </a:blipFill>
        </p:spPr>
        <p:txBody>
          <a:bodyPr wrap="square" lIns="0" tIns="0" rIns="0" bIns="0" rtlCol="0"/>
          <a:lstStyle/>
          <a:p>
            <a:endParaRPr sz="2142"/>
          </a:p>
        </p:txBody>
      </p:sp>
      <p:sp>
        <p:nvSpPr>
          <p:cNvPr id="194" name="object 194"/>
          <p:cNvSpPr/>
          <p:nvPr/>
        </p:nvSpPr>
        <p:spPr>
          <a:xfrm>
            <a:off x="6596226" y="7397787"/>
            <a:ext cx="85110" cy="75981"/>
          </a:xfrm>
          <a:prstGeom prst="rect">
            <a:avLst/>
          </a:prstGeom>
          <a:blipFill>
            <a:blip r:embed="rId69" cstate="print"/>
            <a:stretch>
              <a:fillRect/>
            </a:stretch>
          </a:blipFill>
        </p:spPr>
        <p:txBody>
          <a:bodyPr wrap="square" lIns="0" tIns="0" rIns="0" bIns="0" rtlCol="0"/>
          <a:lstStyle/>
          <a:p>
            <a:endParaRPr sz="2142"/>
          </a:p>
        </p:txBody>
      </p:sp>
      <p:sp>
        <p:nvSpPr>
          <p:cNvPr id="195" name="object 195"/>
          <p:cNvSpPr/>
          <p:nvPr/>
        </p:nvSpPr>
        <p:spPr>
          <a:xfrm>
            <a:off x="6214385" y="7395659"/>
            <a:ext cx="85110" cy="75981"/>
          </a:xfrm>
          <a:prstGeom prst="rect">
            <a:avLst/>
          </a:prstGeom>
          <a:blipFill>
            <a:blip r:embed="rId63" cstate="print"/>
            <a:stretch>
              <a:fillRect/>
            </a:stretch>
          </a:blipFill>
        </p:spPr>
        <p:txBody>
          <a:bodyPr wrap="square" lIns="0" tIns="0" rIns="0" bIns="0" rtlCol="0"/>
          <a:lstStyle/>
          <a:p>
            <a:endParaRPr sz="2142"/>
          </a:p>
        </p:txBody>
      </p:sp>
      <p:sp>
        <p:nvSpPr>
          <p:cNvPr id="196" name="object 196"/>
          <p:cNvSpPr/>
          <p:nvPr/>
        </p:nvSpPr>
        <p:spPr>
          <a:xfrm>
            <a:off x="6022403" y="7395659"/>
            <a:ext cx="85110" cy="75981"/>
          </a:xfrm>
          <a:prstGeom prst="rect">
            <a:avLst/>
          </a:prstGeom>
          <a:blipFill>
            <a:blip r:embed="rId38" cstate="print"/>
            <a:stretch>
              <a:fillRect/>
            </a:stretch>
          </a:blipFill>
        </p:spPr>
        <p:txBody>
          <a:bodyPr wrap="square" lIns="0" tIns="0" rIns="0" bIns="0" rtlCol="0"/>
          <a:lstStyle/>
          <a:p>
            <a:endParaRPr sz="2142"/>
          </a:p>
        </p:txBody>
      </p:sp>
      <p:sp>
        <p:nvSpPr>
          <p:cNvPr id="197" name="object 197"/>
          <p:cNvSpPr/>
          <p:nvPr/>
        </p:nvSpPr>
        <p:spPr>
          <a:xfrm>
            <a:off x="5730164" y="7412728"/>
            <a:ext cx="85110" cy="73685"/>
          </a:xfrm>
          <a:prstGeom prst="rect">
            <a:avLst/>
          </a:prstGeom>
          <a:blipFill>
            <a:blip r:embed="rId70" cstate="print"/>
            <a:stretch>
              <a:fillRect/>
            </a:stretch>
          </a:blipFill>
        </p:spPr>
        <p:txBody>
          <a:bodyPr wrap="square" lIns="0" tIns="0" rIns="0" bIns="0" rtlCol="0"/>
          <a:lstStyle/>
          <a:p>
            <a:endParaRPr sz="2142"/>
          </a:p>
        </p:txBody>
      </p:sp>
      <p:sp>
        <p:nvSpPr>
          <p:cNvPr id="198" name="object 198"/>
          <p:cNvSpPr/>
          <p:nvPr/>
        </p:nvSpPr>
        <p:spPr>
          <a:xfrm>
            <a:off x="5506173" y="7137542"/>
            <a:ext cx="85110" cy="75981"/>
          </a:xfrm>
          <a:prstGeom prst="rect">
            <a:avLst/>
          </a:prstGeom>
          <a:blipFill>
            <a:blip r:embed="rId71" cstate="print"/>
            <a:stretch>
              <a:fillRect/>
            </a:stretch>
          </a:blipFill>
        </p:spPr>
        <p:txBody>
          <a:bodyPr wrap="square" lIns="0" tIns="0" rIns="0" bIns="0" rtlCol="0"/>
          <a:lstStyle/>
          <a:p>
            <a:endParaRPr sz="2142"/>
          </a:p>
        </p:txBody>
      </p:sp>
      <p:sp>
        <p:nvSpPr>
          <p:cNvPr id="199" name="object 199"/>
          <p:cNvSpPr/>
          <p:nvPr/>
        </p:nvSpPr>
        <p:spPr>
          <a:xfrm>
            <a:off x="4275321" y="6836764"/>
            <a:ext cx="139970" cy="124387"/>
          </a:xfrm>
          <a:prstGeom prst="rect">
            <a:avLst/>
          </a:prstGeom>
          <a:blipFill>
            <a:blip r:embed="rId72" cstate="print"/>
            <a:stretch>
              <a:fillRect/>
            </a:stretch>
          </a:blipFill>
        </p:spPr>
        <p:txBody>
          <a:bodyPr wrap="square" lIns="0" tIns="0" rIns="0" bIns="0" rtlCol="0"/>
          <a:lstStyle/>
          <a:p>
            <a:endParaRPr sz="2142"/>
          </a:p>
        </p:txBody>
      </p:sp>
      <p:sp>
        <p:nvSpPr>
          <p:cNvPr id="200" name="object 200"/>
          <p:cNvSpPr/>
          <p:nvPr/>
        </p:nvSpPr>
        <p:spPr>
          <a:xfrm>
            <a:off x="2581033" y="3341085"/>
            <a:ext cx="265303" cy="231142"/>
          </a:xfrm>
          <a:prstGeom prst="rect">
            <a:avLst/>
          </a:prstGeom>
          <a:blipFill>
            <a:blip r:embed="rId73" cstate="print"/>
            <a:stretch>
              <a:fillRect/>
            </a:stretch>
          </a:blipFill>
        </p:spPr>
        <p:txBody>
          <a:bodyPr wrap="square" lIns="0" tIns="0" rIns="0" bIns="0" rtlCol="0"/>
          <a:lstStyle/>
          <a:p>
            <a:endParaRPr sz="2142"/>
          </a:p>
        </p:txBody>
      </p:sp>
      <p:sp>
        <p:nvSpPr>
          <p:cNvPr id="201" name="object 201"/>
          <p:cNvSpPr/>
          <p:nvPr/>
        </p:nvSpPr>
        <p:spPr>
          <a:xfrm>
            <a:off x="2564869" y="3325168"/>
            <a:ext cx="297996" cy="263834"/>
          </a:xfrm>
          <a:custGeom>
            <a:avLst/>
            <a:gdLst/>
            <a:ahLst/>
            <a:cxnLst/>
            <a:rect l="l" t="t" r="r" b="b"/>
            <a:pathLst>
              <a:path w="260350" h="230505">
                <a:moveTo>
                  <a:pt x="154266" y="0"/>
                </a:moveTo>
                <a:lnTo>
                  <a:pt x="63614" y="3937"/>
                </a:lnTo>
                <a:lnTo>
                  <a:pt x="0" y="71539"/>
                </a:lnTo>
                <a:lnTo>
                  <a:pt x="7975" y="183248"/>
                </a:lnTo>
                <a:lnTo>
                  <a:pt x="129895" y="230441"/>
                </a:lnTo>
                <a:lnTo>
                  <a:pt x="173666" y="215849"/>
                </a:lnTo>
                <a:lnTo>
                  <a:pt x="130238" y="215849"/>
                </a:lnTo>
                <a:lnTo>
                  <a:pt x="21056" y="173583"/>
                </a:lnTo>
                <a:lnTo>
                  <a:pt x="14135" y="76555"/>
                </a:lnTo>
                <a:lnTo>
                  <a:pt x="69799" y="17424"/>
                </a:lnTo>
                <a:lnTo>
                  <a:pt x="150596" y="13906"/>
                </a:lnTo>
                <a:lnTo>
                  <a:pt x="176515" y="13906"/>
                </a:lnTo>
                <a:lnTo>
                  <a:pt x="174707" y="12776"/>
                </a:lnTo>
                <a:lnTo>
                  <a:pt x="148793" y="12776"/>
                </a:lnTo>
                <a:lnTo>
                  <a:pt x="152438" y="6959"/>
                </a:lnTo>
                <a:lnTo>
                  <a:pt x="165401" y="6959"/>
                </a:lnTo>
                <a:lnTo>
                  <a:pt x="154266" y="0"/>
                </a:lnTo>
                <a:close/>
              </a:path>
              <a:path w="260350" h="230505">
                <a:moveTo>
                  <a:pt x="176515" y="13906"/>
                </a:moveTo>
                <a:lnTo>
                  <a:pt x="150596" y="13906"/>
                </a:lnTo>
                <a:lnTo>
                  <a:pt x="235521" y="66979"/>
                </a:lnTo>
                <a:lnTo>
                  <a:pt x="245910" y="143154"/>
                </a:lnTo>
                <a:lnTo>
                  <a:pt x="215188" y="187528"/>
                </a:lnTo>
                <a:lnTo>
                  <a:pt x="130238" y="215849"/>
                </a:lnTo>
                <a:lnTo>
                  <a:pt x="173666" y="215849"/>
                </a:lnTo>
                <a:lnTo>
                  <a:pt x="223875" y="199110"/>
                </a:lnTo>
                <a:lnTo>
                  <a:pt x="260235" y="146583"/>
                </a:lnTo>
                <a:lnTo>
                  <a:pt x="248259" y="58750"/>
                </a:lnTo>
                <a:lnTo>
                  <a:pt x="176515" y="13906"/>
                </a:lnTo>
                <a:close/>
              </a:path>
              <a:path w="260350" h="230505">
                <a:moveTo>
                  <a:pt x="165401" y="6959"/>
                </a:moveTo>
                <a:lnTo>
                  <a:pt x="152438" y="6959"/>
                </a:lnTo>
                <a:lnTo>
                  <a:pt x="148793" y="12776"/>
                </a:lnTo>
                <a:lnTo>
                  <a:pt x="174707" y="12776"/>
                </a:lnTo>
                <a:lnTo>
                  <a:pt x="165401" y="6959"/>
                </a:lnTo>
                <a:close/>
              </a:path>
            </a:pathLst>
          </a:custGeom>
          <a:solidFill>
            <a:srgbClr val="7CC35C"/>
          </a:solidFill>
        </p:spPr>
        <p:txBody>
          <a:bodyPr wrap="square" lIns="0" tIns="0" rIns="0" bIns="0" rtlCol="0"/>
          <a:lstStyle/>
          <a:p>
            <a:endParaRPr sz="2142"/>
          </a:p>
        </p:txBody>
      </p:sp>
      <p:sp>
        <p:nvSpPr>
          <p:cNvPr id="202" name="object 202"/>
          <p:cNvSpPr/>
          <p:nvPr/>
        </p:nvSpPr>
        <p:spPr>
          <a:xfrm>
            <a:off x="2687237" y="4468439"/>
            <a:ext cx="200921" cy="189481"/>
          </a:xfrm>
          <a:prstGeom prst="rect">
            <a:avLst/>
          </a:prstGeom>
          <a:blipFill>
            <a:blip r:embed="rId74" cstate="print"/>
            <a:stretch>
              <a:fillRect/>
            </a:stretch>
          </a:blipFill>
        </p:spPr>
        <p:txBody>
          <a:bodyPr wrap="square" lIns="0" tIns="0" rIns="0" bIns="0" rtlCol="0"/>
          <a:lstStyle/>
          <a:p>
            <a:endParaRPr sz="2142"/>
          </a:p>
        </p:txBody>
      </p:sp>
      <p:sp>
        <p:nvSpPr>
          <p:cNvPr id="203" name="object 203"/>
          <p:cNvSpPr/>
          <p:nvPr/>
        </p:nvSpPr>
        <p:spPr>
          <a:xfrm>
            <a:off x="2548007" y="6799245"/>
            <a:ext cx="215109" cy="202826"/>
          </a:xfrm>
          <a:prstGeom prst="rect">
            <a:avLst/>
          </a:prstGeom>
          <a:blipFill>
            <a:blip r:embed="rId75" cstate="print"/>
            <a:stretch>
              <a:fillRect/>
            </a:stretch>
          </a:blipFill>
        </p:spPr>
        <p:txBody>
          <a:bodyPr wrap="square" lIns="0" tIns="0" rIns="0" bIns="0" rtlCol="0"/>
          <a:lstStyle/>
          <a:p>
            <a:endParaRPr sz="2142"/>
          </a:p>
        </p:txBody>
      </p:sp>
      <p:sp>
        <p:nvSpPr>
          <p:cNvPr id="204" name="object 204"/>
          <p:cNvSpPr/>
          <p:nvPr/>
        </p:nvSpPr>
        <p:spPr>
          <a:xfrm>
            <a:off x="1737023" y="5463599"/>
            <a:ext cx="553108" cy="521129"/>
          </a:xfrm>
          <a:custGeom>
            <a:avLst/>
            <a:gdLst/>
            <a:ahLst/>
            <a:cxnLst/>
            <a:rect l="l" t="t" r="r" b="b"/>
            <a:pathLst>
              <a:path w="483235" h="455295">
                <a:moveTo>
                  <a:pt x="232486" y="0"/>
                </a:moveTo>
                <a:lnTo>
                  <a:pt x="83388" y="74510"/>
                </a:lnTo>
                <a:lnTo>
                  <a:pt x="0" y="259740"/>
                </a:lnTo>
                <a:lnTo>
                  <a:pt x="158051" y="436308"/>
                </a:lnTo>
                <a:lnTo>
                  <a:pt x="391096" y="454939"/>
                </a:lnTo>
                <a:lnTo>
                  <a:pt x="483209" y="335254"/>
                </a:lnTo>
                <a:lnTo>
                  <a:pt x="483209" y="119976"/>
                </a:lnTo>
                <a:lnTo>
                  <a:pt x="400354" y="27965"/>
                </a:lnTo>
                <a:lnTo>
                  <a:pt x="232486" y="0"/>
                </a:lnTo>
                <a:close/>
              </a:path>
            </a:pathLst>
          </a:custGeom>
          <a:solidFill>
            <a:srgbClr val="61BB46"/>
          </a:solidFill>
        </p:spPr>
        <p:txBody>
          <a:bodyPr wrap="square" lIns="0" tIns="0" rIns="0" bIns="0" rtlCol="0"/>
          <a:lstStyle/>
          <a:p>
            <a:endParaRPr sz="2142"/>
          </a:p>
        </p:txBody>
      </p:sp>
      <p:sp>
        <p:nvSpPr>
          <p:cNvPr id="205" name="object 205"/>
          <p:cNvSpPr/>
          <p:nvPr/>
        </p:nvSpPr>
        <p:spPr>
          <a:xfrm>
            <a:off x="1718490" y="5447259"/>
            <a:ext cx="587996" cy="553836"/>
          </a:xfrm>
          <a:custGeom>
            <a:avLst/>
            <a:gdLst/>
            <a:ahLst/>
            <a:cxnLst/>
            <a:rect l="l" t="t" r="r" b="b"/>
            <a:pathLst>
              <a:path w="513714" h="483870">
                <a:moveTo>
                  <a:pt x="246519" y="0"/>
                </a:moveTo>
                <a:lnTo>
                  <a:pt x="89052" y="78701"/>
                </a:lnTo>
                <a:lnTo>
                  <a:pt x="0" y="276517"/>
                </a:lnTo>
                <a:lnTo>
                  <a:pt x="167665" y="463842"/>
                </a:lnTo>
                <a:lnTo>
                  <a:pt x="413626" y="483514"/>
                </a:lnTo>
                <a:lnTo>
                  <a:pt x="424620" y="469226"/>
                </a:lnTo>
                <a:lnTo>
                  <a:pt x="407289" y="469226"/>
                </a:lnTo>
                <a:lnTo>
                  <a:pt x="174231" y="450583"/>
                </a:lnTo>
                <a:lnTo>
                  <a:pt x="16192" y="274015"/>
                </a:lnTo>
                <a:lnTo>
                  <a:pt x="99568" y="88798"/>
                </a:lnTo>
                <a:lnTo>
                  <a:pt x="248666" y="14287"/>
                </a:lnTo>
                <a:lnTo>
                  <a:pt x="332281" y="14287"/>
                </a:lnTo>
                <a:lnTo>
                  <a:pt x="246519" y="0"/>
                </a:lnTo>
                <a:close/>
              </a:path>
              <a:path w="513714" h="483870">
                <a:moveTo>
                  <a:pt x="332281" y="14287"/>
                </a:moveTo>
                <a:lnTo>
                  <a:pt x="248666" y="14287"/>
                </a:lnTo>
                <a:lnTo>
                  <a:pt x="416534" y="42240"/>
                </a:lnTo>
                <a:lnTo>
                  <a:pt x="499389" y="134264"/>
                </a:lnTo>
                <a:lnTo>
                  <a:pt x="499389" y="349542"/>
                </a:lnTo>
                <a:lnTo>
                  <a:pt x="407289" y="469226"/>
                </a:lnTo>
                <a:lnTo>
                  <a:pt x="424620" y="469226"/>
                </a:lnTo>
                <a:lnTo>
                  <a:pt x="513118" y="354215"/>
                </a:lnTo>
                <a:lnTo>
                  <a:pt x="513118" y="128993"/>
                </a:lnTo>
                <a:lnTo>
                  <a:pt x="423532" y="29489"/>
                </a:lnTo>
                <a:lnTo>
                  <a:pt x="332281" y="14287"/>
                </a:lnTo>
                <a:close/>
              </a:path>
            </a:pathLst>
          </a:custGeom>
          <a:solidFill>
            <a:srgbClr val="7CC35C"/>
          </a:solidFill>
        </p:spPr>
        <p:txBody>
          <a:bodyPr wrap="square" lIns="0" tIns="0" rIns="0" bIns="0" rtlCol="0"/>
          <a:lstStyle/>
          <a:p>
            <a:endParaRPr sz="2142"/>
          </a:p>
        </p:txBody>
      </p:sp>
      <p:sp>
        <p:nvSpPr>
          <p:cNvPr id="206" name="object 206"/>
          <p:cNvSpPr/>
          <p:nvPr/>
        </p:nvSpPr>
        <p:spPr>
          <a:xfrm>
            <a:off x="1122158" y="6362801"/>
            <a:ext cx="215705" cy="208786"/>
          </a:xfrm>
          <a:prstGeom prst="rect">
            <a:avLst/>
          </a:prstGeom>
          <a:blipFill>
            <a:blip r:embed="rId76" cstate="print"/>
            <a:stretch>
              <a:fillRect/>
            </a:stretch>
          </a:blipFill>
        </p:spPr>
        <p:txBody>
          <a:bodyPr wrap="square" lIns="0" tIns="0" rIns="0" bIns="0" rtlCol="0"/>
          <a:lstStyle/>
          <a:p>
            <a:endParaRPr sz="2142"/>
          </a:p>
        </p:txBody>
      </p:sp>
      <p:sp>
        <p:nvSpPr>
          <p:cNvPr id="207" name="object 207"/>
          <p:cNvSpPr/>
          <p:nvPr/>
        </p:nvSpPr>
        <p:spPr>
          <a:xfrm>
            <a:off x="182439" y="6320476"/>
            <a:ext cx="184612" cy="154812"/>
          </a:xfrm>
          <a:custGeom>
            <a:avLst/>
            <a:gdLst/>
            <a:ahLst/>
            <a:cxnLst/>
            <a:rect l="l" t="t" r="r" b="b"/>
            <a:pathLst>
              <a:path w="161290" h="135254">
                <a:moveTo>
                  <a:pt x="127368" y="0"/>
                </a:moveTo>
                <a:lnTo>
                  <a:pt x="3276" y="40665"/>
                </a:lnTo>
                <a:lnTo>
                  <a:pt x="0" y="47790"/>
                </a:lnTo>
                <a:lnTo>
                  <a:pt x="3695" y="103073"/>
                </a:lnTo>
                <a:lnTo>
                  <a:pt x="33705" y="134823"/>
                </a:lnTo>
                <a:lnTo>
                  <a:pt x="106006" y="134823"/>
                </a:lnTo>
                <a:lnTo>
                  <a:pt x="141185" y="110769"/>
                </a:lnTo>
                <a:lnTo>
                  <a:pt x="160794" y="87617"/>
                </a:lnTo>
                <a:lnTo>
                  <a:pt x="160794" y="49707"/>
                </a:lnTo>
                <a:lnTo>
                  <a:pt x="146240" y="9740"/>
                </a:lnTo>
                <a:lnTo>
                  <a:pt x="127368" y="0"/>
                </a:lnTo>
                <a:close/>
              </a:path>
            </a:pathLst>
          </a:custGeom>
          <a:solidFill>
            <a:srgbClr val="61BB46"/>
          </a:solidFill>
        </p:spPr>
        <p:txBody>
          <a:bodyPr wrap="square" lIns="0" tIns="0" rIns="0" bIns="0" rtlCol="0"/>
          <a:lstStyle/>
          <a:p>
            <a:endParaRPr sz="2142"/>
          </a:p>
        </p:txBody>
      </p:sp>
      <p:sp>
        <p:nvSpPr>
          <p:cNvPr id="208" name="object 208"/>
          <p:cNvSpPr/>
          <p:nvPr/>
        </p:nvSpPr>
        <p:spPr>
          <a:xfrm>
            <a:off x="166573" y="6313603"/>
            <a:ext cx="215865" cy="177344"/>
          </a:xfrm>
          <a:custGeom>
            <a:avLst/>
            <a:gdLst/>
            <a:ahLst/>
            <a:cxnLst/>
            <a:rect l="l" t="t" r="r" b="b"/>
            <a:pathLst>
              <a:path w="188595" h="154939">
                <a:moveTo>
                  <a:pt x="17132" y="46672"/>
                </a:moveTo>
                <a:lnTo>
                  <a:pt x="0" y="52285"/>
                </a:lnTo>
                <a:lnTo>
                  <a:pt x="4178" y="114922"/>
                </a:lnTo>
                <a:lnTo>
                  <a:pt x="41643" y="154571"/>
                </a:lnTo>
                <a:lnTo>
                  <a:pt x="124117" y="154571"/>
                </a:lnTo>
                <a:lnTo>
                  <a:pt x="144208" y="140830"/>
                </a:lnTo>
                <a:lnTo>
                  <a:pt x="47561" y="140830"/>
                </a:lnTo>
                <a:lnTo>
                  <a:pt x="17551" y="109080"/>
                </a:lnTo>
                <a:lnTo>
                  <a:pt x="13868" y="53797"/>
                </a:lnTo>
                <a:lnTo>
                  <a:pt x="17132" y="46672"/>
                </a:lnTo>
                <a:close/>
              </a:path>
              <a:path w="188595" h="154939">
                <a:moveTo>
                  <a:pt x="159550" y="0"/>
                </a:moveTo>
                <a:lnTo>
                  <a:pt x="141224" y="6007"/>
                </a:lnTo>
                <a:lnTo>
                  <a:pt x="160108" y="15735"/>
                </a:lnTo>
                <a:lnTo>
                  <a:pt x="174650" y="55714"/>
                </a:lnTo>
                <a:lnTo>
                  <a:pt x="174650" y="93624"/>
                </a:lnTo>
                <a:lnTo>
                  <a:pt x="155054" y="116776"/>
                </a:lnTo>
                <a:lnTo>
                  <a:pt x="119862" y="140830"/>
                </a:lnTo>
                <a:lnTo>
                  <a:pt x="144208" y="140830"/>
                </a:lnTo>
                <a:lnTo>
                  <a:pt x="164338" y="127063"/>
                </a:lnTo>
                <a:lnTo>
                  <a:pt x="188391" y="98653"/>
                </a:lnTo>
                <a:lnTo>
                  <a:pt x="188391" y="53289"/>
                </a:lnTo>
                <a:lnTo>
                  <a:pt x="171183" y="5994"/>
                </a:lnTo>
                <a:lnTo>
                  <a:pt x="159550" y="0"/>
                </a:lnTo>
                <a:close/>
              </a:path>
            </a:pathLst>
          </a:custGeom>
          <a:solidFill>
            <a:srgbClr val="7CC35C"/>
          </a:solidFill>
        </p:spPr>
        <p:txBody>
          <a:bodyPr wrap="square" lIns="0" tIns="0" rIns="0" bIns="0" rtlCol="0"/>
          <a:lstStyle/>
          <a:p>
            <a:endParaRPr sz="2142"/>
          </a:p>
        </p:txBody>
      </p:sp>
      <p:sp>
        <p:nvSpPr>
          <p:cNvPr id="209" name="object 209"/>
          <p:cNvSpPr/>
          <p:nvPr/>
        </p:nvSpPr>
        <p:spPr>
          <a:xfrm>
            <a:off x="1847441" y="6716909"/>
            <a:ext cx="184801" cy="178913"/>
          </a:xfrm>
          <a:prstGeom prst="rect">
            <a:avLst/>
          </a:prstGeom>
          <a:blipFill>
            <a:blip r:embed="rId77" cstate="print"/>
            <a:stretch>
              <a:fillRect/>
            </a:stretch>
          </a:blipFill>
        </p:spPr>
        <p:txBody>
          <a:bodyPr wrap="square" lIns="0" tIns="0" rIns="0" bIns="0" rtlCol="0"/>
          <a:lstStyle/>
          <a:p>
            <a:endParaRPr sz="2142"/>
          </a:p>
        </p:txBody>
      </p:sp>
      <p:sp>
        <p:nvSpPr>
          <p:cNvPr id="210" name="object 210"/>
          <p:cNvSpPr/>
          <p:nvPr/>
        </p:nvSpPr>
        <p:spPr>
          <a:xfrm>
            <a:off x="1787712" y="7041154"/>
            <a:ext cx="184801" cy="178913"/>
          </a:xfrm>
          <a:prstGeom prst="rect">
            <a:avLst/>
          </a:prstGeom>
          <a:blipFill>
            <a:blip r:embed="rId78" cstate="print"/>
            <a:stretch>
              <a:fillRect/>
            </a:stretch>
          </a:blipFill>
        </p:spPr>
        <p:txBody>
          <a:bodyPr wrap="square" lIns="0" tIns="0" rIns="0" bIns="0" rtlCol="0"/>
          <a:lstStyle/>
          <a:p>
            <a:endParaRPr sz="2142"/>
          </a:p>
        </p:txBody>
      </p:sp>
      <p:sp>
        <p:nvSpPr>
          <p:cNvPr id="211" name="object 211"/>
          <p:cNvSpPr/>
          <p:nvPr/>
        </p:nvSpPr>
        <p:spPr>
          <a:xfrm>
            <a:off x="1811332" y="7286633"/>
            <a:ext cx="286177" cy="199780"/>
          </a:xfrm>
          <a:prstGeom prst="rect">
            <a:avLst/>
          </a:prstGeom>
          <a:blipFill>
            <a:blip r:embed="rId79" cstate="print"/>
            <a:stretch>
              <a:fillRect/>
            </a:stretch>
          </a:blipFill>
        </p:spPr>
        <p:txBody>
          <a:bodyPr wrap="square" lIns="0" tIns="0" rIns="0" bIns="0" rtlCol="0"/>
          <a:lstStyle/>
          <a:p>
            <a:endParaRPr sz="2142"/>
          </a:p>
        </p:txBody>
      </p:sp>
      <p:sp>
        <p:nvSpPr>
          <p:cNvPr id="212" name="object 212"/>
          <p:cNvSpPr/>
          <p:nvPr/>
        </p:nvSpPr>
        <p:spPr>
          <a:xfrm>
            <a:off x="0" y="6387295"/>
            <a:ext cx="148998" cy="147544"/>
          </a:xfrm>
          <a:custGeom>
            <a:avLst/>
            <a:gdLst/>
            <a:ahLst/>
            <a:cxnLst/>
            <a:rect l="l" t="t" r="r" b="b"/>
            <a:pathLst>
              <a:path w="130175" h="128904">
                <a:moveTo>
                  <a:pt x="108648" y="0"/>
                </a:moveTo>
                <a:lnTo>
                  <a:pt x="0" y="35598"/>
                </a:lnTo>
                <a:lnTo>
                  <a:pt x="0" y="125475"/>
                </a:lnTo>
                <a:lnTo>
                  <a:pt x="2997" y="128638"/>
                </a:lnTo>
                <a:lnTo>
                  <a:pt x="75298" y="128638"/>
                </a:lnTo>
                <a:lnTo>
                  <a:pt x="110477" y="104571"/>
                </a:lnTo>
                <a:lnTo>
                  <a:pt x="130086" y="81419"/>
                </a:lnTo>
                <a:lnTo>
                  <a:pt x="130086" y="43510"/>
                </a:lnTo>
                <a:lnTo>
                  <a:pt x="115544" y="3543"/>
                </a:lnTo>
                <a:lnTo>
                  <a:pt x="108648" y="0"/>
                </a:lnTo>
                <a:close/>
              </a:path>
            </a:pathLst>
          </a:custGeom>
          <a:solidFill>
            <a:srgbClr val="61BB46"/>
          </a:solidFill>
        </p:spPr>
        <p:txBody>
          <a:bodyPr wrap="square" lIns="0" tIns="0" rIns="0" bIns="0" rtlCol="0"/>
          <a:lstStyle/>
          <a:p>
            <a:endParaRPr sz="2142"/>
          </a:p>
        </p:txBody>
      </p:sp>
      <p:sp>
        <p:nvSpPr>
          <p:cNvPr id="213" name="object 213"/>
          <p:cNvSpPr/>
          <p:nvPr/>
        </p:nvSpPr>
        <p:spPr>
          <a:xfrm>
            <a:off x="6" y="6380514"/>
            <a:ext cx="164988" cy="170076"/>
          </a:xfrm>
          <a:custGeom>
            <a:avLst/>
            <a:gdLst/>
            <a:ahLst/>
            <a:cxnLst/>
            <a:rect l="l" t="t" r="r" b="b"/>
            <a:pathLst>
              <a:path w="144145" h="148589">
                <a:moveTo>
                  <a:pt x="0" y="131394"/>
                </a:moveTo>
                <a:lnTo>
                  <a:pt x="0" y="148285"/>
                </a:lnTo>
                <a:lnTo>
                  <a:pt x="79540" y="148285"/>
                </a:lnTo>
                <a:lnTo>
                  <a:pt x="99622" y="134556"/>
                </a:lnTo>
                <a:lnTo>
                  <a:pt x="2984" y="134556"/>
                </a:lnTo>
                <a:lnTo>
                  <a:pt x="0" y="131394"/>
                </a:lnTo>
                <a:close/>
              </a:path>
              <a:path w="144145" h="148589">
                <a:moveTo>
                  <a:pt x="126707" y="0"/>
                </a:moveTo>
                <a:lnTo>
                  <a:pt x="108648" y="5918"/>
                </a:lnTo>
                <a:lnTo>
                  <a:pt x="115544" y="9474"/>
                </a:lnTo>
                <a:lnTo>
                  <a:pt x="130073" y="49428"/>
                </a:lnTo>
                <a:lnTo>
                  <a:pt x="130073" y="87350"/>
                </a:lnTo>
                <a:lnTo>
                  <a:pt x="110477" y="110502"/>
                </a:lnTo>
                <a:lnTo>
                  <a:pt x="75298" y="134556"/>
                </a:lnTo>
                <a:lnTo>
                  <a:pt x="99622" y="134556"/>
                </a:lnTo>
                <a:lnTo>
                  <a:pt x="119761" y="120789"/>
                </a:lnTo>
                <a:lnTo>
                  <a:pt x="143802" y="92379"/>
                </a:lnTo>
                <a:lnTo>
                  <a:pt x="143802" y="47002"/>
                </a:lnTo>
                <a:lnTo>
                  <a:pt x="126707" y="0"/>
                </a:lnTo>
                <a:close/>
              </a:path>
            </a:pathLst>
          </a:custGeom>
          <a:solidFill>
            <a:srgbClr val="7CC35C"/>
          </a:solidFill>
        </p:spPr>
        <p:txBody>
          <a:bodyPr wrap="square" lIns="0" tIns="0" rIns="0" bIns="0" rtlCol="0"/>
          <a:lstStyle/>
          <a:p>
            <a:endParaRPr sz="2142"/>
          </a:p>
        </p:txBody>
      </p:sp>
      <p:sp>
        <p:nvSpPr>
          <p:cNvPr id="214" name="object 214"/>
          <p:cNvSpPr/>
          <p:nvPr/>
        </p:nvSpPr>
        <p:spPr>
          <a:xfrm>
            <a:off x="4696963" y="7066451"/>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61BB46"/>
          </a:solidFill>
        </p:spPr>
        <p:txBody>
          <a:bodyPr wrap="square" lIns="0" tIns="0" rIns="0" bIns="0" rtlCol="0"/>
          <a:lstStyle/>
          <a:p>
            <a:endParaRPr sz="2142"/>
          </a:p>
        </p:txBody>
      </p:sp>
      <p:sp>
        <p:nvSpPr>
          <p:cNvPr id="215" name="object 215"/>
          <p:cNvSpPr/>
          <p:nvPr/>
        </p:nvSpPr>
        <p:spPr>
          <a:xfrm>
            <a:off x="4680478"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7CC35C"/>
          </a:solidFill>
        </p:spPr>
        <p:txBody>
          <a:bodyPr wrap="square" lIns="0" tIns="0" rIns="0" bIns="0" rtlCol="0"/>
          <a:lstStyle/>
          <a:p>
            <a:endParaRPr sz="2142"/>
          </a:p>
        </p:txBody>
      </p:sp>
      <p:sp>
        <p:nvSpPr>
          <p:cNvPr id="216" name="object 216"/>
          <p:cNvSpPr/>
          <p:nvPr/>
        </p:nvSpPr>
        <p:spPr>
          <a:xfrm>
            <a:off x="4568650" y="7066451"/>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61BB46"/>
          </a:solidFill>
        </p:spPr>
        <p:txBody>
          <a:bodyPr wrap="square" lIns="0" tIns="0" rIns="0" bIns="0" rtlCol="0"/>
          <a:lstStyle/>
          <a:p>
            <a:endParaRPr sz="2142"/>
          </a:p>
        </p:txBody>
      </p:sp>
      <p:sp>
        <p:nvSpPr>
          <p:cNvPr id="217" name="object 217"/>
          <p:cNvSpPr/>
          <p:nvPr/>
        </p:nvSpPr>
        <p:spPr>
          <a:xfrm>
            <a:off x="4552167"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7CC35C"/>
          </a:solidFill>
        </p:spPr>
        <p:txBody>
          <a:bodyPr wrap="square" lIns="0" tIns="0" rIns="0" bIns="0" rtlCol="0"/>
          <a:lstStyle/>
          <a:p>
            <a:endParaRPr sz="2142"/>
          </a:p>
        </p:txBody>
      </p:sp>
      <p:sp>
        <p:nvSpPr>
          <p:cNvPr id="218" name="object 218"/>
          <p:cNvSpPr/>
          <p:nvPr/>
        </p:nvSpPr>
        <p:spPr>
          <a:xfrm>
            <a:off x="5027273" y="7066451"/>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61BB46"/>
          </a:solidFill>
        </p:spPr>
        <p:txBody>
          <a:bodyPr wrap="square" lIns="0" tIns="0" rIns="0" bIns="0" rtlCol="0"/>
          <a:lstStyle/>
          <a:p>
            <a:endParaRPr sz="2142"/>
          </a:p>
        </p:txBody>
      </p:sp>
      <p:sp>
        <p:nvSpPr>
          <p:cNvPr id="219" name="object 219"/>
          <p:cNvSpPr/>
          <p:nvPr/>
        </p:nvSpPr>
        <p:spPr>
          <a:xfrm>
            <a:off x="5010803"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7CC35C"/>
          </a:solidFill>
        </p:spPr>
        <p:txBody>
          <a:bodyPr wrap="square" lIns="0" tIns="0" rIns="0" bIns="0" rtlCol="0"/>
          <a:lstStyle/>
          <a:p>
            <a:endParaRPr sz="2142"/>
          </a:p>
        </p:txBody>
      </p:sp>
      <p:sp>
        <p:nvSpPr>
          <p:cNvPr id="220" name="object 220"/>
          <p:cNvSpPr/>
          <p:nvPr/>
        </p:nvSpPr>
        <p:spPr>
          <a:xfrm>
            <a:off x="4875819" y="7066451"/>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61BB46"/>
          </a:solidFill>
        </p:spPr>
        <p:txBody>
          <a:bodyPr wrap="square" lIns="0" tIns="0" rIns="0" bIns="0" rtlCol="0"/>
          <a:lstStyle/>
          <a:p>
            <a:endParaRPr sz="2142"/>
          </a:p>
        </p:txBody>
      </p:sp>
      <p:sp>
        <p:nvSpPr>
          <p:cNvPr id="221" name="object 221"/>
          <p:cNvSpPr/>
          <p:nvPr/>
        </p:nvSpPr>
        <p:spPr>
          <a:xfrm>
            <a:off x="4859349"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7CC35C"/>
          </a:solidFill>
        </p:spPr>
        <p:txBody>
          <a:bodyPr wrap="square" lIns="0" tIns="0" rIns="0" bIns="0" rtlCol="0"/>
          <a:lstStyle/>
          <a:p>
            <a:endParaRPr sz="2142"/>
          </a:p>
        </p:txBody>
      </p:sp>
      <p:sp>
        <p:nvSpPr>
          <p:cNvPr id="222" name="object 222"/>
          <p:cNvSpPr/>
          <p:nvPr/>
        </p:nvSpPr>
        <p:spPr>
          <a:xfrm>
            <a:off x="5206143" y="7066451"/>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61BB46"/>
          </a:solidFill>
        </p:spPr>
        <p:txBody>
          <a:bodyPr wrap="square" lIns="0" tIns="0" rIns="0" bIns="0" rtlCol="0"/>
          <a:lstStyle/>
          <a:p>
            <a:endParaRPr sz="2142"/>
          </a:p>
        </p:txBody>
      </p:sp>
      <p:sp>
        <p:nvSpPr>
          <p:cNvPr id="223" name="object 223"/>
          <p:cNvSpPr/>
          <p:nvPr/>
        </p:nvSpPr>
        <p:spPr>
          <a:xfrm>
            <a:off x="5189674"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7CC35C"/>
          </a:solidFill>
        </p:spPr>
        <p:txBody>
          <a:bodyPr wrap="square" lIns="0" tIns="0" rIns="0" bIns="0" rtlCol="0"/>
          <a:lstStyle/>
          <a:p>
            <a:endParaRPr sz="2142"/>
          </a:p>
        </p:txBody>
      </p:sp>
      <p:sp>
        <p:nvSpPr>
          <p:cNvPr id="224" name="object 224"/>
          <p:cNvSpPr/>
          <p:nvPr/>
        </p:nvSpPr>
        <p:spPr>
          <a:xfrm>
            <a:off x="5342988" y="7066451"/>
            <a:ext cx="58872" cy="34887"/>
          </a:xfrm>
          <a:custGeom>
            <a:avLst/>
            <a:gdLst/>
            <a:ahLst/>
            <a:cxnLst/>
            <a:rect l="l" t="t" r="r" b="b"/>
            <a:pathLst>
              <a:path w="51435" h="30479">
                <a:moveTo>
                  <a:pt x="51168" y="0"/>
                </a:moveTo>
                <a:lnTo>
                  <a:pt x="1257" y="2933"/>
                </a:lnTo>
                <a:lnTo>
                  <a:pt x="0" y="30365"/>
                </a:lnTo>
                <a:lnTo>
                  <a:pt x="51168" y="28905"/>
                </a:lnTo>
                <a:lnTo>
                  <a:pt x="51168" y="0"/>
                </a:lnTo>
                <a:close/>
              </a:path>
            </a:pathLst>
          </a:custGeom>
          <a:solidFill>
            <a:srgbClr val="61BB46"/>
          </a:solidFill>
        </p:spPr>
        <p:txBody>
          <a:bodyPr wrap="square" lIns="0" tIns="0" rIns="0" bIns="0" rtlCol="0"/>
          <a:lstStyle/>
          <a:p>
            <a:endParaRPr sz="2142"/>
          </a:p>
        </p:txBody>
      </p:sp>
      <p:sp>
        <p:nvSpPr>
          <p:cNvPr id="225" name="object 225"/>
          <p:cNvSpPr/>
          <p:nvPr/>
        </p:nvSpPr>
        <p:spPr>
          <a:xfrm>
            <a:off x="5326518"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7CC35C"/>
          </a:solidFill>
        </p:spPr>
        <p:txBody>
          <a:bodyPr wrap="square" lIns="0" tIns="0" rIns="0" bIns="0" rtlCol="0"/>
          <a:lstStyle/>
          <a:p>
            <a:endParaRPr sz="2142"/>
          </a:p>
        </p:txBody>
      </p:sp>
      <p:sp>
        <p:nvSpPr>
          <p:cNvPr id="226" name="object 226"/>
          <p:cNvSpPr/>
          <p:nvPr/>
        </p:nvSpPr>
        <p:spPr>
          <a:xfrm>
            <a:off x="4696963" y="6950983"/>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61BB46"/>
          </a:solidFill>
        </p:spPr>
        <p:txBody>
          <a:bodyPr wrap="square" lIns="0" tIns="0" rIns="0" bIns="0" rtlCol="0"/>
          <a:lstStyle/>
          <a:p>
            <a:endParaRPr sz="2142"/>
          </a:p>
        </p:txBody>
      </p:sp>
      <p:sp>
        <p:nvSpPr>
          <p:cNvPr id="227" name="object 227"/>
          <p:cNvSpPr/>
          <p:nvPr/>
        </p:nvSpPr>
        <p:spPr>
          <a:xfrm>
            <a:off x="4680478"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7CC35C"/>
          </a:solidFill>
        </p:spPr>
        <p:txBody>
          <a:bodyPr wrap="square" lIns="0" tIns="0" rIns="0" bIns="0" rtlCol="0"/>
          <a:lstStyle/>
          <a:p>
            <a:endParaRPr sz="2142"/>
          </a:p>
        </p:txBody>
      </p:sp>
      <p:sp>
        <p:nvSpPr>
          <p:cNvPr id="228" name="object 228"/>
          <p:cNvSpPr/>
          <p:nvPr/>
        </p:nvSpPr>
        <p:spPr>
          <a:xfrm>
            <a:off x="4568650" y="6950983"/>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61BB46"/>
          </a:solidFill>
        </p:spPr>
        <p:txBody>
          <a:bodyPr wrap="square" lIns="0" tIns="0" rIns="0" bIns="0" rtlCol="0"/>
          <a:lstStyle/>
          <a:p>
            <a:endParaRPr sz="2142"/>
          </a:p>
        </p:txBody>
      </p:sp>
      <p:sp>
        <p:nvSpPr>
          <p:cNvPr id="229" name="object 229"/>
          <p:cNvSpPr/>
          <p:nvPr/>
        </p:nvSpPr>
        <p:spPr>
          <a:xfrm>
            <a:off x="4552167"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7CC35C"/>
          </a:solidFill>
        </p:spPr>
        <p:txBody>
          <a:bodyPr wrap="square" lIns="0" tIns="0" rIns="0" bIns="0" rtlCol="0"/>
          <a:lstStyle/>
          <a:p>
            <a:endParaRPr sz="2142"/>
          </a:p>
        </p:txBody>
      </p:sp>
      <p:sp>
        <p:nvSpPr>
          <p:cNvPr id="230" name="object 230"/>
          <p:cNvSpPr/>
          <p:nvPr/>
        </p:nvSpPr>
        <p:spPr>
          <a:xfrm>
            <a:off x="5027273" y="6950983"/>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61BB46"/>
          </a:solidFill>
        </p:spPr>
        <p:txBody>
          <a:bodyPr wrap="square" lIns="0" tIns="0" rIns="0" bIns="0" rtlCol="0"/>
          <a:lstStyle/>
          <a:p>
            <a:endParaRPr sz="2142"/>
          </a:p>
        </p:txBody>
      </p:sp>
      <p:sp>
        <p:nvSpPr>
          <p:cNvPr id="231" name="object 231"/>
          <p:cNvSpPr/>
          <p:nvPr/>
        </p:nvSpPr>
        <p:spPr>
          <a:xfrm>
            <a:off x="5010803"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7CC35C"/>
          </a:solidFill>
        </p:spPr>
        <p:txBody>
          <a:bodyPr wrap="square" lIns="0" tIns="0" rIns="0" bIns="0" rtlCol="0"/>
          <a:lstStyle/>
          <a:p>
            <a:endParaRPr sz="2142"/>
          </a:p>
        </p:txBody>
      </p:sp>
      <p:sp>
        <p:nvSpPr>
          <p:cNvPr id="232" name="object 232"/>
          <p:cNvSpPr/>
          <p:nvPr/>
        </p:nvSpPr>
        <p:spPr>
          <a:xfrm>
            <a:off x="4875819" y="6950983"/>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61BB46"/>
          </a:solidFill>
        </p:spPr>
        <p:txBody>
          <a:bodyPr wrap="square" lIns="0" tIns="0" rIns="0" bIns="0" rtlCol="0"/>
          <a:lstStyle/>
          <a:p>
            <a:endParaRPr sz="2142"/>
          </a:p>
        </p:txBody>
      </p:sp>
      <p:sp>
        <p:nvSpPr>
          <p:cNvPr id="233" name="object 233"/>
          <p:cNvSpPr/>
          <p:nvPr/>
        </p:nvSpPr>
        <p:spPr>
          <a:xfrm>
            <a:off x="4859349"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7CC35C"/>
          </a:solidFill>
        </p:spPr>
        <p:txBody>
          <a:bodyPr wrap="square" lIns="0" tIns="0" rIns="0" bIns="0" rtlCol="0"/>
          <a:lstStyle/>
          <a:p>
            <a:endParaRPr sz="2142"/>
          </a:p>
        </p:txBody>
      </p:sp>
      <p:sp>
        <p:nvSpPr>
          <p:cNvPr id="234" name="object 234"/>
          <p:cNvSpPr/>
          <p:nvPr/>
        </p:nvSpPr>
        <p:spPr>
          <a:xfrm>
            <a:off x="5206143" y="6950983"/>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61BB46"/>
          </a:solidFill>
        </p:spPr>
        <p:txBody>
          <a:bodyPr wrap="square" lIns="0" tIns="0" rIns="0" bIns="0" rtlCol="0"/>
          <a:lstStyle/>
          <a:p>
            <a:endParaRPr sz="2142"/>
          </a:p>
        </p:txBody>
      </p:sp>
      <p:sp>
        <p:nvSpPr>
          <p:cNvPr id="235" name="object 235"/>
          <p:cNvSpPr/>
          <p:nvPr/>
        </p:nvSpPr>
        <p:spPr>
          <a:xfrm>
            <a:off x="5189674"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7CC35C"/>
          </a:solidFill>
        </p:spPr>
        <p:txBody>
          <a:bodyPr wrap="square" lIns="0" tIns="0" rIns="0" bIns="0" rtlCol="0"/>
          <a:lstStyle/>
          <a:p>
            <a:endParaRPr sz="2142"/>
          </a:p>
        </p:txBody>
      </p:sp>
      <p:sp>
        <p:nvSpPr>
          <p:cNvPr id="236" name="object 236"/>
          <p:cNvSpPr/>
          <p:nvPr/>
        </p:nvSpPr>
        <p:spPr>
          <a:xfrm>
            <a:off x="5342988" y="6950983"/>
            <a:ext cx="58872" cy="34887"/>
          </a:xfrm>
          <a:custGeom>
            <a:avLst/>
            <a:gdLst/>
            <a:ahLst/>
            <a:cxnLst/>
            <a:rect l="l" t="t" r="r" b="b"/>
            <a:pathLst>
              <a:path w="51435" h="30479">
                <a:moveTo>
                  <a:pt x="51168" y="0"/>
                </a:moveTo>
                <a:lnTo>
                  <a:pt x="1257" y="2933"/>
                </a:lnTo>
                <a:lnTo>
                  <a:pt x="0" y="30365"/>
                </a:lnTo>
                <a:lnTo>
                  <a:pt x="51168" y="28905"/>
                </a:lnTo>
                <a:lnTo>
                  <a:pt x="51168" y="0"/>
                </a:lnTo>
                <a:close/>
              </a:path>
            </a:pathLst>
          </a:custGeom>
          <a:solidFill>
            <a:srgbClr val="61BB46"/>
          </a:solidFill>
        </p:spPr>
        <p:txBody>
          <a:bodyPr wrap="square" lIns="0" tIns="0" rIns="0" bIns="0" rtlCol="0"/>
          <a:lstStyle/>
          <a:p>
            <a:endParaRPr sz="2142"/>
          </a:p>
        </p:txBody>
      </p:sp>
      <p:sp>
        <p:nvSpPr>
          <p:cNvPr id="237" name="object 237"/>
          <p:cNvSpPr/>
          <p:nvPr/>
        </p:nvSpPr>
        <p:spPr>
          <a:xfrm>
            <a:off x="5326518"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7CC35C"/>
          </a:solidFill>
        </p:spPr>
        <p:txBody>
          <a:bodyPr wrap="square" lIns="0" tIns="0" rIns="0" bIns="0" rtlCol="0"/>
          <a:lstStyle/>
          <a:p>
            <a:endParaRPr sz="2142"/>
          </a:p>
        </p:txBody>
      </p:sp>
      <p:sp>
        <p:nvSpPr>
          <p:cNvPr id="238" name="object 238"/>
          <p:cNvSpPr/>
          <p:nvPr/>
        </p:nvSpPr>
        <p:spPr>
          <a:xfrm>
            <a:off x="4696963" y="6823658"/>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61BB46"/>
          </a:solidFill>
        </p:spPr>
        <p:txBody>
          <a:bodyPr wrap="square" lIns="0" tIns="0" rIns="0" bIns="0" rtlCol="0"/>
          <a:lstStyle/>
          <a:p>
            <a:endParaRPr sz="2142"/>
          </a:p>
        </p:txBody>
      </p:sp>
      <p:sp>
        <p:nvSpPr>
          <p:cNvPr id="239" name="object 239"/>
          <p:cNvSpPr/>
          <p:nvPr/>
        </p:nvSpPr>
        <p:spPr>
          <a:xfrm>
            <a:off x="4680478"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7CC35C"/>
          </a:solidFill>
        </p:spPr>
        <p:txBody>
          <a:bodyPr wrap="square" lIns="0" tIns="0" rIns="0" bIns="0" rtlCol="0"/>
          <a:lstStyle/>
          <a:p>
            <a:endParaRPr sz="2142"/>
          </a:p>
        </p:txBody>
      </p:sp>
      <p:sp>
        <p:nvSpPr>
          <p:cNvPr id="240" name="object 240"/>
          <p:cNvSpPr/>
          <p:nvPr/>
        </p:nvSpPr>
        <p:spPr>
          <a:xfrm>
            <a:off x="4568650" y="6823658"/>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61BB46"/>
          </a:solidFill>
        </p:spPr>
        <p:txBody>
          <a:bodyPr wrap="square" lIns="0" tIns="0" rIns="0" bIns="0" rtlCol="0"/>
          <a:lstStyle/>
          <a:p>
            <a:endParaRPr sz="2142"/>
          </a:p>
        </p:txBody>
      </p:sp>
      <p:sp>
        <p:nvSpPr>
          <p:cNvPr id="241" name="object 241"/>
          <p:cNvSpPr/>
          <p:nvPr/>
        </p:nvSpPr>
        <p:spPr>
          <a:xfrm>
            <a:off x="4552167"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7CC35C"/>
          </a:solidFill>
        </p:spPr>
        <p:txBody>
          <a:bodyPr wrap="square" lIns="0" tIns="0" rIns="0" bIns="0" rtlCol="0"/>
          <a:lstStyle/>
          <a:p>
            <a:endParaRPr sz="2142"/>
          </a:p>
        </p:txBody>
      </p:sp>
      <p:sp>
        <p:nvSpPr>
          <p:cNvPr id="242" name="object 242"/>
          <p:cNvSpPr/>
          <p:nvPr/>
        </p:nvSpPr>
        <p:spPr>
          <a:xfrm>
            <a:off x="5027273" y="6823658"/>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61BB46"/>
          </a:solidFill>
        </p:spPr>
        <p:txBody>
          <a:bodyPr wrap="square" lIns="0" tIns="0" rIns="0" bIns="0" rtlCol="0"/>
          <a:lstStyle/>
          <a:p>
            <a:endParaRPr sz="2142"/>
          </a:p>
        </p:txBody>
      </p:sp>
      <p:sp>
        <p:nvSpPr>
          <p:cNvPr id="243" name="object 243"/>
          <p:cNvSpPr/>
          <p:nvPr/>
        </p:nvSpPr>
        <p:spPr>
          <a:xfrm>
            <a:off x="5010803"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7CC35C"/>
          </a:solidFill>
        </p:spPr>
        <p:txBody>
          <a:bodyPr wrap="square" lIns="0" tIns="0" rIns="0" bIns="0" rtlCol="0"/>
          <a:lstStyle/>
          <a:p>
            <a:endParaRPr sz="2142"/>
          </a:p>
        </p:txBody>
      </p:sp>
      <p:sp>
        <p:nvSpPr>
          <p:cNvPr id="244" name="object 244"/>
          <p:cNvSpPr/>
          <p:nvPr/>
        </p:nvSpPr>
        <p:spPr>
          <a:xfrm>
            <a:off x="4875819" y="6823658"/>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61BB46"/>
          </a:solidFill>
        </p:spPr>
        <p:txBody>
          <a:bodyPr wrap="square" lIns="0" tIns="0" rIns="0" bIns="0" rtlCol="0"/>
          <a:lstStyle/>
          <a:p>
            <a:endParaRPr sz="2142"/>
          </a:p>
        </p:txBody>
      </p:sp>
      <p:sp>
        <p:nvSpPr>
          <p:cNvPr id="245" name="object 245"/>
          <p:cNvSpPr/>
          <p:nvPr/>
        </p:nvSpPr>
        <p:spPr>
          <a:xfrm>
            <a:off x="4859349"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7CC35C"/>
          </a:solidFill>
        </p:spPr>
        <p:txBody>
          <a:bodyPr wrap="square" lIns="0" tIns="0" rIns="0" bIns="0" rtlCol="0"/>
          <a:lstStyle/>
          <a:p>
            <a:endParaRPr sz="2142"/>
          </a:p>
        </p:txBody>
      </p:sp>
      <p:sp>
        <p:nvSpPr>
          <p:cNvPr id="246" name="object 246"/>
          <p:cNvSpPr/>
          <p:nvPr/>
        </p:nvSpPr>
        <p:spPr>
          <a:xfrm>
            <a:off x="5206143" y="6823658"/>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61BB46"/>
          </a:solidFill>
        </p:spPr>
        <p:txBody>
          <a:bodyPr wrap="square" lIns="0" tIns="0" rIns="0" bIns="0" rtlCol="0"/>
          <a:lstStyle/>
          <a:p>
            <a:endParaRPr sz="2142"/>
          </a:p>
        </p:txBody>
      </p:sp>
      <p:sp>
        <p:nvSpPr>
          <p:cNvPr id="247" name="object 247"/>
          <p:cNvSpPr/>
          <p:nvPr/>
        </p:nvSpPr>
        <p:spPr>
          <a:xfrm>
            <a:off x="5189674"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7CC35C"/>
          </a:solidFill>
        </p:spPr>
        <p:txBody>
          <a:bodyPr wrap="square" lIns="0" tIns="0" rIns="0" bIns="0" rtlCol="0"/>
          <a:lstStyle/>
          <a:p>
            <a:endParaRPr sz="2142"/>
          </a:p>
        </p:txBody>
      </p:sp>
      <p:sp>
        <p:nvSpPr>
          <p:cNvPr id="248" name="object 248"/>
          <p:cNvSpPr/>
          <p:nvPr/>
        </p:nvSpPr>
        <p:spPr>
          <a:xfrm>
            <a:off x="5342988" y="6823658"/>
            <a:ext cx="58872" cy="34887"/>
          </a:xfrm>
          <a:custGeom>
            <a:avLst/>
            <a:gdLst/>
            <a:ahLst/>
            <a:cxnLst/>
            <a:rect l="l" t="t" r="r" b="b"/>
            <a:pathLst>
              <a:path w="51435" h="30479">
                <a:moveTo>
                  <a:pt x="51168" y="0"/>
                </a:moveTo>
                <a:lnTo>
                  <a:pt x="1257" y="2933"/>
                </a:lnTo>
                <a:lnTo>
                  <a:pt x="0" y="30365"/>
                </a:lnTo>
                <a:lnTo>
                  <a:pt x="51168" y="28905"/>
                </a:lnTo>
                <a:lnTo>
                  <a:pt x="51168" y="0"/>
                </a:lnTo>
                <a:close/>
              </a:path>
            </a:pathLst>
          </a:custGeom>
          <a:solidFill>
            <a:srgbClr val="61BB46"/>
          </a:solidFill>
        </p:spPr>
        <p:txBody>
          <a:bodyPr wrap="square" lIns="0" tIns="0" rIns="0" bIns="0" rtlCol="0"/>
          <a:lstStyle/>
          <a:p>
            <a:endParaRPr sz="2142"/>
          </a:p>
        </p:txBody>
      </p:sp>
      <p:sp>
        <p:nvSpPr>
          <p:cNvPr id="249" name="object 249"/>
          <p:cNvSpPr/>
          <p:nvPr/>
        </p:nvSpPr>
        <p:spPr>
          <a:xfrm>
            <a:off x="5326518"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7CC35C"/>
          </a:solidFill>
        </p:spPr>
        <p:txBody>
          <a:bodyPr wrap="square" lIns="0" tIns="0" rIns="0" bIns="0" rtlCol="0"/>
          <a:lstStyle/>
          <a:p>
            <a:endParaRPr sz="2142"/>
          </a:p>
        </p:txBody>
      </p:sp>
      <p:sp>
        <p:nvSpPr>
          <p:cNvPr id="250" name="object 250"/>
          <p:cNvSpPr/>
          <p:nvPr/>
        </p:nvSpPr>
        <p:spPr>
          <a:xfrm>
            <a:off x="5693604" y="7115551"/>
            <a:ext cx="113354" cy="147588"/>
          </a:xfrm>
          <a:prstGeom prst="rect">
            <a:avLst/>
          </a:prstGeom>
          <a:blipFill>
            <a:blip r:embed="rId80" cstate="print"/>
            <a:stretch>
              <a:fillRect/>
            </a:stretch>
          </a:blipFill>
        </p:spPr>
        <p:txBody>
          <a:bodyPr wrap="square" lIns="0" tIns="0" rIns="0" bIns="0" rtlCol="0"/>
          <a:lstStyle/>
          <a:p>
            <a:endParaRPr sz="2142"/>
          </a:p>
        </p:txBody>
      </p:sp>
      <p:sp>
        <p:nvSpPr>
          <p:cNvPr id="251" name="object 251"/>
          <p:cNvSpPr/>
          <p:nvPr/>
        </p:nvSpPr>
        <p:spPr>
          <a:xfrm>
            <a:off x="6461910" y="6196985"/>
            <a:ext cx="104749" cy="132426"/>
          </a:xfrm>
          <a:prstGeom prst="rect">
            <a:avLst/>
          </a:prstGeom>
          <a:blipFill>
            <a:blip r:embed="rId81" cstate="print"/>
            <a:stretch>
              <a:fillRect/>
            </a:stretch>
          </a:blipFill>
        </p:spPr>
        <p:txBody>
          <a:bodyPr wrap="square" lIns="0" tIns="0" rIns="0" bIns="0" rtlCol="0"/>
          <a:lstStyle/>
          <a:p>
            <a:endParaRPr sz="2142"/>
          </a:p>
        </p:txBody>
      </p:sp>
      <p:sp>
        <p:nvSpPr>
          <p:cNvPr id="252" name="object 252"/>
          <p:cNvSpPr/>
          <p:nvPr/>
        </p:nvSpPr>
        <p:spPr>
          <a:xfrm>
            <a:off x="4709726" y="3729818"/>
            <a:ext cx="236216" cy="282732"/>
          </a:xfrm>
          <a:custGeom>
            <a:avLst/>
            <a:gdLst/>
            <a:ahLst/>
            <a:cxnLst/>
            <a:rect l="l" t="t" r="r" b="b"/>
            <a:pathLst>
              <a:path w="206375" h="247014">
                <a:moveTo>
                  <a:pt x="205879" y="0"/>
                </a:moveTo>
                <a:lnTo>
                  <a:pt x="0" y="3492"/>
                </a:lnTo>
                <a:lnTo>
                  <a:pt x="10579" y="246824"/>
                </a:lnTo>
                <a:lnTo>
                  <a:pt x="205879" y="239852"/>
                </a:lnTo>
                <a:lnTo>
                  <a:pt x="205879" y="0"/>
                </a:lnTo>
                <a:close/>
              </a:path>
            </a:pathLst>
          </a:custGeom>
          <a:solidFill>
            <a:srgbClr val="61BB46"/>
          </a:solidFill>
        </p:spPr>
        <p:txBody>
          <a:bodyPr wrap="square" lIns="0" tIns="0" rIns="0" bIns="0" rtlCol="0"/>
          <a:lstStyle/>
          <a:p>
            <a:endParaRPr sz="2142"/>
          </a:p>
        </p:txBody>
      </p:sp>
      <p:sp>
        <p:nvSpPr>
          <p:cNvPr id="253" name="object 253"/>
          <p:cNvSpPr/>
          <p:nvPr/>
        </p:nvSpPr>
        <p:spPr>
          <a:xfrm>
            <a:off x="4693329" y="3713827"/>
            <a:ext cx="268196" cy="315439"/>
          </a:xfrm>
          <a:custGeom>
            <a:avLst/>
            <a:gdLst/>
            <a:ahLst/>
            <a:cxnLst/>
            <a:rect l="l" t="t" r="r" b="b"/>
            <a:pathLst>
              <a:path w="234314" h="275589">
                <a:moveTo>
                  <a:pt x="233946" y="10706"/>
                </a:moveTo>
                <a:lnTo>
                  <a:pt x="7162" y="10706"/>
                </a:lnTo>
                <a:lnTo>
                  <a:pt x="304" y="11010"/>
                </a:lnTo>
                <a:lnTo>
                  <a:pt x="11772" y="275005"/>
                </a:lnTo>
                <a:lnTo>
                  <a:pt x="233946" y="267068"/>
                </a:lnTo>
                <a:lnTo>
                  <a:pt x="233946" y="260794"/>
                </a:lnTo>
                <a:lnTo>
                  <a:pt x="24904" y="260794"/>
                </a:lnTo>
                <a:lnTo>
                  <a:pt x="14325" y="17449"/>
                </a:lnTo>
                <a:lnTo>
                  <a:pt x="220205" y="13970"/>
                </a:lnTo>
                <a:lnTo>
                  <a:pt x="233946" y="13970"/>
                </a:lnTo>
                <a:lnTo>
                  <a:pt x="233946" y="10706"/>
                </a:lnTo>
                <a:close/>
              </a:path>
              <a:path w="234314" h="275589">
                <a:moveTo>
                  <a:pt x="233946" y="13970"/>
                </a:moveTo>
                <a:lnTo>
                  <a:pt x="220205" y="13970"/>
                </a:lnTo>
                <a:lnTo>
                  <a:pt x="220205" y="253822"/>
                </a:lnTo>
                <a:lnTo>
                  <a:pt x="24904" y="260794"/>
                </a:lnTo>
                <a:lnTo>
                  <a:pt x="233946" y="260794"/>
                </a:lnTo>
                <a:lnTo>
                  <a:pt x="233946" y="13970"/>
                </a:lnTo>
                <a:close/>
              </a:path>
              <a:path w="234314" h="275589">
                <a:moveTo>
                  <a:pt x="233946" y="0"/>
                </a:moveTo>
                <a:lnTo>
                  <a:pt x="0" y="3962"/>
                </a:lnTo>
                <a:lnTo>
                  <a:pt x="304" y="11010"/>
                </a:lnTo>
                <a:lnTo>
                  <a:pt x="7162" y="10706"/>
                </a:lnTo>
                <a:lnTo>
                  <a:pt x="233946" y="10706"/>
                </a:lnTo>
                <a:lnTo>
                  <a:pt x="233946" y="0"/>
                </a:lnTo>
                <a:close/>
              </a:path>
            </a:pathLst>
          </a:custGeom>
          <a:solidFill>
            <a:srgbClr val="7CC35C"/>
          </a:solidFill>
        </p:spPr>
        <p:txBody>
          <a:bodyPr wrap="square" lIns="0" tIns="0" rIns="0" bIns="0" rtlCol="0"/>
          <a:lstStyle/>
          <a:p>
            <a:endParaRPr sz="2142"/>
          </a:p>
        </p:txBody>
      </p:sp>
      <p:sp>
        <p:nvSpPr>
          <p:cNvPr id="254" name="object 254"/>
          <p:cNvSpPr/>
          <p:nvPr/>
        </p:nvSpPr>
        <p:spPr>
          <a:xfrm>
            <a:off x="4454932" y="2566587"/>
            <a:ext cx="374312" cy="267468"/>
          </a:xfrm>
          <a:custGeom>
            <a:avLst/>
            <a:gdLst/>
            <a:ahLst/>
            <a:cxnLst/>
            <a:rect l="l" t="t" r="r" b="b"/>
            <a:pathLst>
              <a:path w="327025" h="233680">
                <a:moveTo>
                  <a:pt x="38036" y="0"/>
                </a:moveTo>
                <a:lnTo>
                  <a:pt x="0" y="176377"/>
                </a:lnTo>
                <a:lnTo>
                  <a:pt x="302869" y="233375"/>
                </a:lnTo>
                <a:lnTo>
                  <a:pt x="327012" y="67779"/>
                </a:lnTo>
                <a:lnTo>
                  <a:pt x="38036" y="0"/>
                </a:lnTo>
                <a:close/>
              </a:path>
            </a:pathLst>
          </a:custGeom>
          <a:solidFill>
            <a:srgbClr val="61BB46"/>
          </a:solidFill>
        </p:spPr>
        <p:txBody>
          <a:bodyPr wrap="square" lIns="0" tIns="0" rIns="0" bIns="0" rtlCol="0"/>
          <a:lstStyle/>
          <a:p>
            <a:endParaRPr sz="2142"/>
          </a:p>
        </p:txBody>
      </p:sp>
      <p:sp>
        <p:nvSpPr>
          <p:cNvPr id="255" name="object 255"/>
          <p:cNvSpPr/>
          <p:nvPr/>
        </p:nvSpPr>
        <p:spPr>
          <a:xfrm>
            <a:off x="4436151" y="2547631"/>
            <a:ext cx="411379" cy="305264"/>
          </a:xfrm>
          <a:custGeom>
            <a:avLst/>
            <a:gdLst/>
            <a:ahLst/>
            <a:cxnLst/>
            <a:rect l="l" t="t" r="r" b="b"/>
            <a:pathLst>
              <a:path w="359410" h="266700">
                <a:moveTo>
                  <a:pt x="43967" y="0"/>
                </a:moveTo>
                <a:lnTo>
                  <a:pt x="0" y="203822"/>
                </a:lnTo>
                <a:lnTo>
                  <a:pt x="330796" y="266090"/>
                </a:lnTo>
                <a:lnTo>
                  <a:pt x="333150" y="249948"/>
                </a:lnTo>
                <a:lnTo>
                  <a:pt x="319265" y="249948"/>
                </a:lnTo>
                <a:lnTo>
                  <a:pt x="16408" y="192938"/>
                </a:lnTo>
                <a:lnTo>
                  <a:pt x="54444" y="16560"/>
                </a:lnTo>
                <a:lnTo>
                  <a:pt x="114573" y="16560"/>
                </a:lnTo>
                <a:lnTo>
                  <a:pt x="107751" y="14960"/>
                </a:lnTo>
                <a:lnTo>
                  <a:pt x="47637" y="14960"/>
                </a:lnTo>
                <a:lnTo>
                  <a:pt x="49212" y="8280"/>
                </a:lnTo>
                <a:lnTo>
                  <a:pt x="79270" y="8280"/>
                </a:lnTo>
                <a:lnTo>
                  <a:pt x="43967" y="0"/>
                </a:lnTo>
                <a:close/>
              </a:path>
              <a:path w="359410" h="266700">
                <a:moveTo>
                  <a:pt x="114573" y="16560"/>
                </a:moveTo>
                <a:lnTo>
                  <a:pt x="54444" y="16560"/>
                </a:lnTo>
                <a:lnTo>
                  <a:pt x="343420" y="84353"/>
                </a:lnTo>
                <a:lnTo>
                  <a:pt x="319265" y="249948"/>
                </a:lnTo>
                <a:lnTo>
                  <a:pt x="333150" y="249948"/>
                </a:lnTo>
                <a:lnTo>
                  <a:pt x="358825" y="73850"/>
                </a:lnTo>
                <a:lnTo>
                  <a:pt x="114573" y="16560"/>
                </a:lnTo>
                <a:close/>
              </a:path>
              <a:path w="359410" h="266700">
                <a:moveTo>
                  <a:pt x="79270" y="8280"/>
                </a:moveTo>
                <a:lnTo>
                  <a:pt x="49212" y="8280"/>
                </a:lnTo>
                <a:lnTo>
                  <a:pt x="47637" y="14960"/>
                </a:lnTo>
                <a:lnTo>
                  <a:pt x="107751" y="14960"/>
                </a:lnTo>
                <a:lnTo>
                  <a:pt x="79270" y="8280"/>
                </a:lnTo>
                <a:close/>
              </a:path>
            </a:pathLst>
          </a:custGeom>
          <a:solidFill>
            <a:srgbClr val="7CC35C"/>
          </a:solidFill>
        </p:spPr>
        <p:txBody>
          <a:bodyPr wrap="square" lIns="0" tIns="0" rIns="0" bIns="0" rtlCol="0"/>
          <a:lstStyle/>
          <a:p>
            <a:endParaRPr sz="2142"/>
          </a:p>
        </p:txBody>
      </p:sp>
      <p:sp>
        <p:nvSpPr>
          <p:cNvPr id="256" name="object 256"/>
          <p:cNvSpPr/>
          <p:nvPr/>
        </p:nvSpPr>
        <p:spPr>
          <a:xfrm>
            <a:off x="5640561" y="4283085"/>
            <a:ext cx="133284" cy="90823"/>
          </a:xfrm>
          <a:prstGeom prst="rect">
            <a:avLst/>
          </a:prstGeom>
          <a:blipFill>
            <a:blip r:embed="rId82" cstate="print"/>
            <a:stretch>
              <a:fillRect/>
            </a:stretch>
          </a:blipFill>
        </p:spPr>
        <p:txBody>
          <a:bodyPr wrap="square" lIns="0" tIns="0" rIns="0" bIns="0" rtlCol="0"/>
          <a:lstStyle/>
          <a:p>
            <a:endParaRPr sz="2142"/>
          </a:p>
        </p:txBody>
      </p:sp>
      <p:sp>
        <p:nvSpPr>
          <p:cNvPr id="257" name="object 257"/>
          <p:cNvSpPr/>
          <p:nvPr/>
        </p:nvSpPr>
        <p:spPr>
          <a:xfrm>
            <a:off x="5442316" y="3798894"/>
            <a:ext cx="107641" cy="193740"/>
          </a:xfrm>
          <a:prstGeom prst="rect">
            <a:avLst/>
          </a:prstGeom>
          <a:blipFill>
            <a:blip r:embed="rId83" cstate="print"/>
            <a:stretch>
              <a:fillRect/>
            </a:stretch>
          </a:blipFill>
        </p:spPr>
        <p:txBody>
          <a:bodyPr wrap="square" lIns="0" tIns="0" rIns="0" bIns="0" rtlCol="0"/>
          <a:lstStyle/>
          <a:p>
            <a:endParaRPr sz="2142"/>
          </a:p>
        </p:txBody>
      </p:sp>
      <p:sp>
        <p:nvSpPr>
          <p:cNvPr id="258" name="object 258"/>
          <p:cNvSpPr/>
          <p:nvPr/>
        </p:nvSpPr>
        <p:spPr>
          <a:xfrm>
            <a:off x="5098778" y="2821134"/>
            <a:ext cx="108005" cy="109574"/>
          </a:xfrm>
          <a:prstGeom prst="rect">
            <a:avLst/>
          </a:prstGeom>
          <a:blipFill>
            <a:blip r:embed="rId84" cstate="print"/>
            <a:stretch>
              <a:fillRect/>
            </a:stretch>
          </a:blipFill>
        </p:spPr>
        <p:txBody>
          <a:bodyPr wrap="square" lIns="0" tIns="0" rIns="0" bIns="0" rtlCol="0"/>
          <a:lstStyle/>
          <a:p>
            <a:endParaRPr sz="2142"/>
          </a:p>
        </p:txBody>
      </p:sp>
      <p:sp>
        <p:nvSpPr>
          <p:cNvPr id="259" name="object 259"/>
          <p:cNvSpPr/>
          <p:nvPr/>
        </p:nvSpPr>
        <p:spPr>
          <a:xfrm>
            <a:off x="5363338" y="2658660"/>
            <a:ext cx="101217" cy="260593"/>
          </a:xfrm>
          <a:prstGeom prst="rect">
            <a:avLst/>
          </a:prstGeom>
          <a:blipFill>
            <a:blip r:embed="rId85" cstate="print"/>
            <a:stretch>
              <a:fillRect/>
            </a:stretch>
          </a:blipFill>
        </p:spPr>
        <p:txBody>
          <a:bodyPr wrap="square" lIns="0" tIns="0" rIns="0" bIns="0" rtlCol="0"/>
          <a:lstStyle/>
          <a:p>
            <a:endParaRPr sz="2142"/>
          </a:p>
        </p:txBody>
      </p:sp>
      <p:sp>
        <p:nvSpPr>
          <p:cNvPr id="260" name="object 260"/>
          <p:cNvSpPr/>
          <p:nvPr/>
        </p:nvSpPr>
        <p:spPr>
          <a:xfrm>
            <a:off x="5732301" y="1791871"/>
            <a:ext cx="184669" cy="99443"/>
          </a:xfrm>
          <a:prstGeom prst="rect">
            <a:avLst/>
          </a:prstGeom>
          <a:blipFill>
            <a:blip r:embed="rId86" cstate="print"/>
            <a:stretch>
              <a:fillRect/>
            </a:stretch>
          </a:blipFill>
        </p:spPr>
        <p:txBody>
          <a:bodyPr wrap="square" lIns="0" tIns="0" rIns="0" bIns="0" rtlCol="0"/>
          <a:lstStyle/>
          <a:p>
            <a:endParaRPr sz="2142"/>
          </a:p>
        </p:txBody>
      </p:sp>
      <p:sp>
        <p:nvSpPr>
          <p:cNvPr id="261" name="object 261"/>
          <p:cNvSpPr/>
          <p:nvPr/>
        </p:nvSpPr>
        <p:spPr>
          <a:xfrm>
            <a:off x="6" y="3296516"/>
            <a:ext cx="1157094" cy="2194992"/>
          </a:xfrm>
          <a:custGeom>
            <a:avLst/>
            <a:gdLst/>
            <a:ahLst/>
            <a:cxnLst/>
            <a:rect l="l" t="t" r="r" b="b"/>
            <a:pathLst>
              <a:path w="1010919" h="1917700">
                <a:moveTo>
                  <a:pt x="212280" y="0"/>
                </a:moveTo>
                <a:lnTo>
                  <a:pt x="0" y="12700"/>
                </a:lnTo>
                <a:lnTo>
                  <a:pt x="0" y="25400"/>
                </a:lnTo>
                <a:lnTo>
                  <a:pt x="182079" y="25400"/>
                </a:lnTo>
                <a:lnTo>
                  <a:pt x="174574" y="1816100"/>
                </a:lnTo>
                <a:lnTo>
                  <a:pt x="0" y="1854200"/>
                </a:lnTo>
                <a:lnTo>
                  <a:pt x="0" y="1917700"/>
                </a:lnTo>
                <a:lnTo>
                  <a:pt x="400876" y="1828800"/>
                </a:lnTo>
                <a:lnTo>
                  <a:pt x="222097" y="1828800"/>
                </a:lnTo>
                <a:lnTo>
                  <a:pt x="222097" y="1651000"/>
                </a:lnTo>
                <a:lnTo>
                  <a:pt x="227190" y="1625600"/>
                </a:lnTo>
                <a:lnTo>
                  <a:pt x="308305" y="1625600"/>
                </a:lnTo>
                <a:lnTo>
                  <a:pt x="313321" y="1600200"/>
                </a:lnTo>
                <a:lnTo>
                  <a:pt x="466578" y="1600200"/>
                </a:lnTo>
                <a:lnTo>
                  <a:pt x="469023" y="1587500"/>
                </a:lnTo>
                <a:lnTo>
                  <a:pt x="546595" y="1587500"/>
                </a:lnTo>
                <a:lnTo>
                  <a:pt x="551421" y="1562100"/>
                </a:lnTo>
                <a:lnTo>
                  <a:pt x="698881" y="1562100"/>
                </a:lnTo>
                <a:lnTo>
                  <a:pt x="703592" y="1536700"/>
                </a:lnTo>
                <a:lnTo>
                  <a:pt x="777925" y="1536700"/>
                </a:lnTo>
                <a:lnTo>
                  <a:pt x="782574" y="1511300"/>
                </a:lnTo>
                <a:lnTo>
                  <a:pt x="923074" y="1511300"/>
                </a:lnTo>
                <a:lnTo>
                  <a:pt x="925334" y="1498600"/>
                </a:lnTo>
                <a:lnTo>
                  <a:pt x="220116" y="1498600"/>
                </a:lnTo>
                <a:lnTo>
                  <a:pt x="227787" y="1282700"/>
                </a:lnTo>
                <a:lnTo>
                  <a:pt x="228015" y="1270000"/>
                </a:lnTo>
                <a:lnTo>
                  <a:pt x="313449" y="1270000"/>
                </a:lnTo>
                <a:lnTo>
                  <a:pt x="313893" y="1257300"/>
                </a:lnTo>
                <a:lnTo>
                  <a:pt x="469519" y="1257300"/>
                </a:lnTo>
                <a:lnTo>
                  <a:pt x="469760" y="1244600"/>
                </a:lnTo>
                <a:lnTo>
                  <a:pt x="551442" y="1244600"/>
                </a:lnTo>
                <a:lnTo>
                  <a:pt x="551891" y="1231900"/>
                </a:lnTo>
                <a:lnTo>
                  <a:pt x="626110" y="1231900"/>
                </a:lnTo>
                <a:lnTo>
                  <a:pt x="626351" y="1219200"/>
                </a:lnTo>
                <a:lnTo>
                  <a:pt x="222097" y="1219200"/>
                </a:lnTo>
                <a:lnTo>
                  <a:pt x="222097" y="1041400"/>
                </a:lnTo>
                <a:lnTo>
                  <a:pt x="227190" y="1016000"/>
                </a:lnTo>
                <a:lnTo>
                  <a:pt x="310813" y="1016000"/>
                </a:lnTo>
                <a:lnTo>
                  <a:pt x="313321" y="1003300"/>
                </a:lnTo>
                <a:lnTo>
                  <a:pt x="549008" y="1003300"/>
                </a:lnTo>
                <a:lnTo>
                  <a:pt x="551421" y="990600"/>
                </a:lnTo>
                <a:lnTo>
                  <a:pt x="701236" y="990600"/>
                </a:lnTo>
                <a:lnTo>
                  <a:pt x="703592" y="977900"/>
                </a:lnTo>
                <a:lnTo>
                  <a:pt x="780249" y="977900"/>
                </a:lnTo>
                <a:lnTo>
                  <a:pt x="782574" y="965200"/>
                </a:lnTo>
                <a:lnTo>
                  <a:pt x="990457" y="965200"/>
                </a:lnTo>
                <a:lnTo>
                  <a:pt x="991914" y="901700"/>
                </a:lnTo>
                <a:lnTo>
                  <a:pt x="271056" y="901700"/>
                </a:lnTo>
                <a:lnTo>
                  <a:pt x="220116" y="889000"/>
                </a:lnTo>
                <a:lnTo>
                  <a:pt x="227787" y="673100"/>
                </a:lnTo>
                <a:lnTo>
                  <a:pt x="228015" y="660400"/>
                </a:lnTo>
                <a:lnTo>
                  <a:pt x="626110" y="660400"/>
                </a:lnTo>
                <a:lnTo>
                  <a:pt x="626351" y="647700"/>
                </a:lnTo>
                <a:lnTo>
                  <a:pt x="997742" y="647700"/>
                </a:lnTo>
                <a:lnTo>
                  <a:pt x="998908" y="596899"/>
                </a:lnTo>
                <a:lnTo>
                  <a:pt x="222097" y="596900"/>
                </a:lnTo>
                <a:lnTo>
                  <a:pt x="222097" y="419100"/>
                </a:lnTo>
                <a:lnTo>
                  <a:pt x="227190" y="393700"/>
                </a:lnTo>
                <a:lnTo>
                  <a:pt x="310813" y="393700"/>
                </a:lnTo>
                <a:lnTo>
                  <a:pt x="313321" y="381000"/>
                </a:lnTo>
                <a:lnTo>
                  <a:pt x="1003862" y="381000"/>
                </a:lnTo>
                <a:lnTo>
                  <a:pt x="1005610" y="304800"/>
                </a:lnTo>
                <a:lnTo>
                  <a:pt x="964717" y="304800"/>
                </a:lnTo>
                <a:lnTo>
                  <a:pt x="919060" y="292100"/>
                </a:lnTo>
                <a:lnTo>
                  <a:pt x="744423" y="292100"/>
                </a:lnTo>
                <a:lnTo>
                  <a:pt x="697064" y="279400"/>
                </a:lnTo>
                <a:lnTo>
                  <a:pt x="462229" y="279400"/>
                </a:lnTo>
                <a:lnTo>
                  <a:pt x="462658" y="266700"/>
                </a:lnTo>
                <a:lnTo>
                  <a:pt x="271056" y="266700"/>
                </a:lnTo>
                <a:lnTo>
                  <a:pt x="220116" y="254000"/>
                </a:lnTo>
                <a:lnTo>
                  <a:pt x="227787" y="38100"/>
                </a:lnTo>
                <a:lnTo>
                  <a:pt x="554402" y="38100"/>
                </a:lnTo>
                <a:lnTo>
                  <a:pt x="212280" y="0"/>
                </a:lnTo>
                <a:close/>
              </a:path>
              <a:path w="1010919" h="1917700">
                <a:moveTo>
                  <a:pt x="308305" y="1625600"/>
                </a:moveTo>
                <a:lnTo>
                  <a:pt x="277241" y="1625600"/>
                </a:lnTo>
                <a:lnTo>
                  <a:pt x="265290" y="1816100"/>
                </a:lnTo>
                <a:lnTo>
                  <a:pt x="222097" y="1828800"/>
                </a:lnTo>
                <a:lnTo>
                  <a:pt x="400876" y="1828800"/>
                </a:lnTo>
                <a:lnTo>
                  <a:pt x="515412" y="1803400"/>
                </a:lnTo>
                <a:lnTo>
                  <a:pt x="308305" y="1803400"/>
                </a:lnTo>
                <a:lnTo>
                  <a:pt x="308305" y="1625600"/>
                </a:lnTo>
                <a:close/>
              </a:path>
              <a:path w="1010919" h="1917700">
                <a:moveTo>
                  <a:pt x="390918" y="1600200"/>
                </a:moveTo>
                <a:lnTo>
                  <a:pt x="313321" y="1600200"/>
                </a:lnTo>
                <a:lnTo>
                  <a:pt x="362750" y="1612900"/>
                </a:lnTo>
                <a:lnTo>
                  <a:pt x="350989" y="1790700"/>
                </a:lnTo>
                <a:lnTo>
                  <a:pt x="308305" y="1803400"/>
                </a:lnTo>
                <a:lnTo>
                  <a:pt x="385902" y="1803400"/>
                </a:lnTo>
                <a:lnTo>
                  <a:pt x="385902" y="1625600"/>
                </a:lnTo>
                <a:lnTo>
                  <a:pt x="390918" y="1600200"/>
                </a:lnTo>
                <a:close/>
              </a:path>
              <a:path w="1010919" h="1917700">
                <a:moveTo>
                  <a:pt x="466578" y="1600200"/>
                </a:moveTo>
                <a:lnTo>
                  <a:pt x="440258" y="1600200"/>
                </a:lnTo>
                <a:lnTo>
                  <a:pt x="428523" y="1790700"/>
                </a:lnTo>
                <a:lnTo>
                  <a:pt x="385902" y="1803400"/>
                </a:lnTo>
                <a:lnTo>
                  <a:pt x="515412" y="1803400"/>
                </a:lnTo>
                <a:lnTo>
                  <a:pt x="629948" y="1778000"/>
                </a:lnTo>
                <a:lnTo>
                  <a:pt x="464134" y="1778000"/>
                </a:lnTo>
                <a:lnTo>
                  <a:pt x="464134" y="1612900"/>
                </a:lnTo>
                <a:lnTo>
                  <a:pt x="466578" y="1600200"/>
                </a:lnTo>
                <a:close/>
              </a:path>
              <a:path w="1010919" h="1917700">
                <a:moveTo>
                  <a:pt x="546595" y="1587500"/>
                </a:moveTo>
                <a:lnTo>
                  <a:pt x="517194" y="1587500"/>
                </a:lnTo>
                <a:lnTo>
                  <a:pt x="505815" y="1765300"/>
                </a:lnTo>
                <a:lnTo>
                  <a:pt x="464134" y="1778000"/>
                </a:lnTo>
                <a:lnTo>
                  <a:pt x="629948" y="1778000"/>
                </a:lnTo>
                <a:lnTo>
                  <a:pt x="744484" y="1752600"/>
                </a:lnTo>
                <a:lnTo>
                  <a:pt x="546595" y="1752600"/>
                </a:lnTo>
                <a:lnTo>
                  <a:pt x="546595" y="1587500"/>
                </a:lnTo>
                <a:close/>
              </a:path>
              <a:path w="1010919" h="1917700">
                <a:moveTo>
                  <a:pt x="625652" y="1562100"/>
                </a:moveTo>
                <a:lnTo>
                  <a:pt x="598995" y="1562100"/>
                </a:lnTo>
                <a:lnTo>
                  <a:pt x="587794" y="1752600"/>
                </a:lnTo>
                <a:lnTo>
                  <a:pt x="620826" y="1752600"/>
                </a:lnTo>
                <a:lnTo>
                  <a:pt x="620826" y="1587500"/>
                </a:lnTo>
                <a:lnTo>
                  <a:pt x="625652" y="1562100"/>
                </a:lnTo>
                <a:close/>
              </a:path>
              <a:path w="1010919" h="1917700">
                <a:moveTo>
                  <a:pt x="698881" y="1562100"/>
                </a:moveTo>
                <a:lnTo>
                  <a:pt x="673138" y="1562100"/>
                </a:lnTo>
                <a:lnTo>
                  <a:pt x="661962" y="1739900"/>
                </a:lnTo>
                <a:lnTo>
                  <a:pt x="620826" y="1752600"/>
                </a:lnTo>
                <a:lnTo>
                  <a:pt x="744484" y="1752600"/>
                </a:lnTo>
                <a:lnTo>
                  <a:pt x="859020" y="1727200"/>
                </a:lnTo>
                <a:lnTo>
                  <a:pt x="698881" y="1727200"/>
                </a:lnTo>
                <a:lnTo>
                  <a:pt x="698881" y="1562100"/>
                </a:lnTo>
                <a:close/>
              </a:path>
              <a:path w="1010919" h="1917700">
                <a:moveTo>
                  <a:pt x="777925" y="1536700"/>
                </a:moveTo>
                <a:lnTo>
                  <a:pt x="750049" y="1536700"/>
                </a:lnTo>
                <a:lnTo>
                  <a:pt x="739190" y="1714500"/>
                </a:lnTo>
                <a:lnTo>
                  <a:pt x="698881" y="1727200"/>
                </a:lnTo>
                <a:lnTo>
                  <a:pt x="859020" y="1727200"/>
                </a:lnTo>
                <a:lnTo>
                  <a:pt x="973556" y="1701800"/>
                </a:lnTo>
                <a:lnTo>
                  <a:pt x="777925" y="1701800"/>
                </a:lnTo>
                <a:lnTo>
                  <a:pt x="777925" y="1536700"/>
                </a:lnTo>
                <a:close/>
              </a:path>
              <a:path w="1010919" h="1917700">
                <a:moveTo>
                  <a:pt x="853719" y="1511300"/>
                </a:moveTo>
                <a:lnTo>
                  <a:pt x="782574" y="1511300"/>
                </a:lnTo>
                <a:lnTo>
                  <a:pt x="828459" y="1524000"/>
                </a:lnTo>
                <a:lnTo>
                  <a:pt x="817778" y="1689100"/>
                </a:lnTo>
                <a:lnTo>
                  <a:pt x="777925" y="1701800"/>
                </a:lnTo>
                <a:lnTo>
                  <a:pt x="849083" y="1701800"/>
                </a:lnTo>
                <a:lnTo>
                  <a:pt x="849083" y="1536700"/>
                </a:lnTo>
                <a:lnTo>
                  <a:pt x="853719" y="1511300"/>
                </a:lnTo>
                <a:close/>
              </a:path>
              <a:path w="1010919" h="1917700">
                <a:moveTo>
                  <a:pt x="923074" y="1511300"/>
                </a:moveTo>
                <a:lnTo>
                  <a:pt x="853719" y="1511300"/>
                </a:lnTo>
                <a:lnTo>
                  <a:pt x="899528" y="1524000"/>
                </a:lnTo>
                <a:lnTo>
                  <a:pt x="888860" y="1689100"/>
                </a:lnTo>
                <a:lnTo>
                  <a:pt x="849083" y="1701800"/>
                </a:lnTo>
                <a:lnTo>
                  <a:pt x="973556" y="1701800"/>
                </a:lnTo>
                <a:lnTo>
                  <a:pt x="974139" y="1676400"/>
                </a:lnTo>
                <a:lnTo>
                  <a:pt x="920813" y="1676400"/>
                </a:lnTo>
                <a:lnTo>
                  <a:pt x="920813" y="1524000"/>
                </a:lnTo>
                <a:lnTo>
                  <a:pt x="923074" y="1511300"/>
                </a:lnTo>
                <a:close/>
              </a:path>
              <a:path w="1010919" h="1917700">
                <a:moveTo>
                  <a:pt x="313449" y="1270000"/>
                </a:moveTo>
                <a:lnTo>
                  <a:pt x="279031" y="1270000"/>
                </a:lnTo>
                <a:lnTo>
                  <a:pt x="271056" y="1498600"/>
                </a:lnTo>
                <a:lnTo>
                  <a:pt x="970076" y="1498600"/>
                </a:lnTo>
                <a:lnTo>
                  <a:pt x="959738" y="1676400"/>
                </a:lnTo>
                <a:lnTo>
                  <a:pt x="974139" y="1676400"/>
                </a:lnTo>
                <a:lnTo>
                  <a:pt x="978510" y="1485900"/>
                </a:lnTo>
                <a:lnTo>
                  <a:pt x="356666" y="1485900"/>
                </a:lnTo>
                <a:lnTo>
                  <a:pt x="306349" y="1473200"/>
                </a:lnTo>
                <a:lnTo>
                  <a:pt x="313449" y="1270000"/>
                </a:lnTo>
                <a:close/>
              </a:path>
              <a:path w="1010919" h="1917700">
                <a:moveTo>
                  <a:pt x="391477" y="1257300"/>
                </a:moveTo>
                <a:lnTo>
                  <a:pt x="364515" y="1257300"/>
                </a:lnTo>
                <a:lnTo>
                  <a:pt x="356666" y="1485900"/>
                </a:lnTo>
                <a:lnTo>
                  <a:pt x="434187" y="1485900"/>
                </a:lnTo>
                <a:lnTo>
                  <a:pt x="383959" y="1473200"/>
                </a:lnTo>
                <a:lnTo>
                  <a:pt x="391477" y="1257300"/>
                </a:lnTo>
                <a:close/>
              </a:path>
              <a:path w="1010919" h="1917700">
                <a:moveTo>
                  <a:pt x="469519" y="1257300"/>
                </a:moveTo>
                <a:lnTo>
                  <a:pt x="442010" y="1257300"/>
                </a:lnTo>
                <a:lnTo>
                  <a:pt x="434187" y="1485900"/>
                </a:lnTo>
                <a:lnTo>
                  <a:pt x="978510" y="1485900"/>
                </a:lnTo>
                <a:lnTo>
                  <a:pt x="979093" y="1460500"/>
                </a:lnTo>
                <a:lnTo>
                  <a:pt x="462229" y="1460500"/>
                </a:lnTo>
                <a:lnTo>
                  <a:pt x="469519" y="1257300"/>
                </a:lnTo>
                <a:close/>
              </a:path>
              <a:path w="1010919" h="1917700">
                <a:moveTo>
                  <a:pt x="551442" y="1244600"/>
                </a:moveTo>
                <a:lnTo>
                  <a:pt x="518909" y="1244600"/>
                </a:lnTo>
                <a:lnTo>
                  <a:pt x="511302" y="1460500"/>
                </a:lnTo>
                <a:lnTo>
                  <a:pt x="979093" y="1460500"/>
                </a:lnTo>
                <a:lnTo>
                  <a:pt x="979384" y="1447800"/>
                </a:lnTo>
                <a:lnTo>
                  <a:pt x="593204" y="1447800"/>
                </a:lnTo>
                <a:lnTo>
                  <a:pt x="544715" y="1435100"/>
                </a:lnTo>
                <a:lnTo>
                  <a:pt x="551442" y="1244600"/>
                </a:lnTo>
                <a:close/>
              </a:path>
              <a:path w="1010919" h="1917700">
                <a:moveTo>
                  <a:pt x="626110" y="1231900"/>
                </a:moveTo>
                <a:lnTo>
                  <a:pt x="600684" y="1231900"/>
                </a:lnTo>
                <a:lnTo>
                  <a:pt x="593204" y="1447800"/>
                </a:lnTo>
                <a:lnTo>
                  <a:pt x="667359" y="1447800"/>
                </a:lnTo>
                <a:lnTo>
                  <a:pt x="618959" y="1435100"/>
                </a:lnTo>
                <a:lnTo>
                  <a:pt x="626110" y="1231900"/>
                </a:lnTo>
                <a:close/>
              </a:path>
              <a:path w="1010919" h="1917700">
                <a:moveTo>
                  <a:pt x="704011" y="1219200"/>
                </a:moveTo>
                <a:lnTo>
                  <a:pt x="674827" y="1219200"/>
                </a:lnTo>
                <a:lnTo>
                  <a:pt x="667359" y="1447800"/>
                </a:lnTo>
                <a:lnTo>
                  <a:pt x="979384" y="1447800"/>
                </a:lnTo>
                <a:lnTo>
                  <a:pt x="979967" y="1422400"/>
                </a:lnTo>
                <a:lnTo>
                  <a:pt x="697064" y="1422400"/>
                </a:lnTo>
                <a:lnTo>
                  <a:pt x="704011" y="1219200"/>
                </a:lnTo>
                <a:close/>
              </a:path>
              <a:path w="1010919" h="1917700">
                <a:moveTo>
                  <a:pt x="310813" y="1016000"/>
                </a:moveTo>
                <a:lnTo>
                  <a:pt x="227190" y="1016000"/>
                </a:lnTo>
                <a:lnTo>
                  <a:pt x="277241" y="1028700"/>
                </a:lnTo>
                <a:lnTo>
                  <a:pt x="265290" y="1219200"/>
                </a:lnTo>
                <a:lnTo>
                  <a:pt x="751687" y="1219200"/>
                </a:lnTo>
                <a:lnTo>
                  <a:pt x="744423" y="1422400"/>
                </a:lnTo>
                <a:lnTo>
                  <a:pt x="979967" y="1422400"/>
                </a:lnTo>
                <a:lnTo>
                  <a:pt x="980258" y="1409700"/>
                </a:lnTo>
                <a:lnTo>
                  <a:pt x="822921" y="1409700"/>
                </a:lnTo>
                <a:lnTo>
                  <a:pt x="776122" y="1397000"/>
                </a:lnTo>
                <a:lnTo>
                  <a:pt x="782955" y="1206500"/>
                </a:lnTo>
                <a:lnTo>
                  <a:pt x="308305" y="1206500"/>
                </a:lnTo>
                <a:lnTo>
                  <a:pt x="308305" y="1028700"/>
                </a:lnTo>
                <a:lnTo>
                  <a:pt x="310813" y="1016000"/>
                </a:lnTo>
                <a:close/>
              </a:path>
              <a:path w="1010919" h="1917700">
                <a:moveTo>
                  <a:pt x="854341" y="1193800"/>
                </a:moveTo>
                <a:lnTo>
                  <a:pt x="830072" y="1193800"/>
                </a:lnTo>
                <a:lnTo>
                  <a:pt x="822921" y="1409700"/>
                </a:lnTo>
                <a:lnTo>
                  <a:pt x="894003" y="1409700"/>
                </a:lnTo>
                <a:lnTo>
                  <a:pt x="847280" y="1397000"/>
                </a:lnTo>
                <a:lnTo>
                  <a:pt x="854100" y="1206500"/>
                </a:lnTo>
                <a:lnTo>
                  <a:pt x="854341" y="1193800"/>
                </a:lnTo>
                <a:close/>
              </a:path>
              <a:path w="1010919" h="1917700">
                <a:moveTo>
                  <a:pt x="925664" y="1193800"/>
                </a:moveTo>
                <a:lnTo>
                  <a:pt x="901128" y="1193800"/>
                </a:lnTo>
                <a:lnTo>
                  <a:pt x="894003" y="1409700"/>
                </a:lnTo>
                <a:lnTo>
                  <a:pt x="980258" y="1409700"/>
                </a:lnTo>
                <a:lnTo>
                  <a:pt x="980550" y="1397000"/>
                </a:lnTo>
                <a:lnTo>
                  <a:pt x="964717" y="1397000"/>
                </a:lnTo>
                <a:lnTo>
                  <a:pt x="919060" y="1384300"/>
                </a:lnTo>
                <a:lnTo>
                  <a:pt x="925664" y="1193800"/>
                </a:lnTo>
                <a:close/>
              </a:path>
              <a:path w="1010919" h="1917700">
                <a:moveTo>
                  <a:pt x="549008" y="1003300"/>
                </a:moveTo>
                <a:lnTo>
                  <a:pt x="517194" y="1003300"/>
                </a:lnTo>
                <a:lnTo>
                  <a:pt x="505815" y="1193800"/>
                </a:lnTo>
                <a:lnTo>
                  <a:pt x="971638" y="1193800"/>
                </a:lnTo>
                <a:lnTo>
                  <a:pt x="964717" y="1397000"/>
                </a:lnTo>
                <a:lnTo>
                  <a:pt x="980550" y="1397000"/>
                </a:lnTo>
                <a:lnTo>
                  <a:pt x="985503" y="1181100"/>
                </a:lnTo>
                <a:lnTo>
                  <a:pt x="546595" y="1181100"/>
                </a:lnTo>
                <a:lnTo>
                  <a:pt x="546595" y="1016000"/>
                </a:lnTo>
                <a:lnTo>
                  <a:pt x="549008" y="1003300"/>
                </a:lnTo>
                <a:close/>
              </a:path>
              <a:path w="1010919" h="1917700">
                <a:moveTo>
                  <a:pt x="390918" y="1003300"/>
                </a:moveTo>
                <a:lnTo>
                  <a:pt x="313321" y="1003300"/>
                </a:lnTo>
                <a:lnTo>
                  <a:pt x="362750" y="1016000"/>
                </a:lnTo>
                <a:lnTo>
                  <a:pt x="350989" y="1193800"/>
                </a:lnTo>
                <a:lnTo>
                  <a:pt x="308305" y="1206500"/>
                </a:lnTo>
                <a:lnTo>
                  <a:pt x="385902" y="1206500"/>
                </a:lnTo>
                <a:lnTo>
                  <a:pt x="385902" y="1028700"/>
                </a:lnTo>
                <a:lnTo>
                  <a:pt x="390918" y="1003300"/>
                </a:lnTo>
                <a:close/>
              </a:path>
              <a:path w="1010919" h="1917700">
                <a:moveTo>
                  <a:pt x="469023" y="1003300"/>
                </a:moveTo>
                <a:lnTo>
                  <a:pt x="440258" y="1003300"/>
                </a:lnTo>
                <a:lnTo>
                  <a:pt x="428523" y="1193800"/>
                </a:lnTo>
                <a:lnTo>
                  <a:pt x="385902" y="1206500"/>
                </a:lnTo>
                <a:lnTo>
                  <a:pt x="782955" y="1206500"/>
                </a:lnTo>
                <a:lnTo>
                  <a:pt x="783183" y="1193800"/>
                </a:lnTo>
                <a:lnTo>
                  <a:pt x="464134" y="1193800"/>
                </a:lnTo>
                <a:lnTo>
                  <a:pt x="464134" y="1028700"/>
                </a:lnTo>
                <a:lnTo>
                  <a:pt x="469023" y="1003300"/>
                </a:lnTo>
                <a:close/>
              </a:path>
              <a:path w="1010919" h="1917700">
                <a:moveTo>
                  <a:pt x="625652" y="990600"/>
                </a:moveTo>
                <a:lnTo>
                  <a:pt x="598995" y="990600"/>
                </a:lnTo>
                <a:lnTo>
                  <a:pt x="587794" y="1168400"/>
                </a:lnTo>
                <a:lnTo>
                  <a:pt x="546595" y="1181100"/>
                </a:lnTo>
                <a:lnTo>
                  <a:pt x="620826" y="1181100"/>
                </a:lnTo>
                <a:lnTo>
                  <a:pt x="620826" y="1016000"/>
                </a:lnTo>
                <a:lnTo>
                  <a:pt x="625652" y="990600"/>
                </a:lnTo>
                <a:close/>
              </a:path>
              <a:path w="1010919" h="1917700">
                <a:moveTo>
                  <a:pt x="701236" y="990600"/>
                </a:moveTo>
                <a:lnTo>
                  <a:pt x="673138" y="990600"/>
                </a:lnTo>
                <a:lnTo>
                  <a:pt x="661962" y="1168400"/>
                </a:lnTo>
                <a:lnTo>
                  <a:pt x="620826" y="1181100"/>
                </a:lnTo>
                <a:lnTo>
                  <a:pt x="985503" y="1181100"/>
                </a:lnTo>
                <a:lnTo>
                  <a:pt x="985795" y="1168400"/>
                </a:lnTo>
                <a:lnTo>
                  <a:pt x="698881" y="1168400"/>
                </a:lnTo>
                <a:lnTo>
                  <a:pt x="698881" y="1003300"/>
                </a:lnTo>
                <a:lnTo>
                  <a:pt x="701236" y="990600"/>
                </a:lnTo>
                <a:close/>
              </a:path>
              <a:path w="1010919" h="1917700">
                <a:moveTo>
                  <a:pt x="780249" y="977900"/>
                </a:moveTo>
                <a:lnTo>
                  <a:pt x="703592" y="977900"/>
                </a:lnTo>
                <a:lnTo>
                  <a:pt x="750049" y="990600"/>
                </a:lnTo>
                <a:lnTo>
                  <a:pt x="739190" y="1155700"/>
                </a:lnTo>
                <a:lnTo>
                  <a:pt x="698881" y="1168400"/>
                </a:lnTo>
                <a:lnTo>
                  <a:pt x="985795" y="1168400"/>
                </a:lnTo>
                <a:lnTo>
                  <a:pt x="986086" y="1155700"/>
                </a:lnTo>
                <a:lnTo>
                  <a:pt x="777925" y="1155700"/>
                </a:lnTo>
                <a:lnTo>
                  <a:pt x="777925" y="990600"/>
                </a:lnTo>
                <a:lnTo>
                  <a:pt x="780249" y="977900"/>
                </a:lnTo>
                <a:close/>
              </a:path>
              <a:path w="1010919" h="1917700">
                <a:moveTo>
                  <a:pt x="853719" y="965200"/>
                </a:moveTo>
                <a:lnTo>
                  <a:pt x="782574" y="965200"/>
                </a:lnTo>
                <a:lnTo>
                  <a:pt x="828459" y="977900"/>
                </a:lnTo>
                <a:lnTo>
                  <a:pt x="817778" y="1143000"/>
                </a:lnTo>
                <a:lnTo>
                  <a:pt x="777925" y="1155700"/>
                </a:lnTo>
                <a:lnTo>
                  <a:pt x="849083" y="1155700"/>
                </a:lnTo>
                <a:lnTo>
                  <a:pt x="849083" y="990600"/>
                </a:lnTo>
                <a:lnTo>
                  <a:pt x="853719" y="965200"/>
                </a:lnTo>
                <a:close/>
              </a:path>
              <a:path w="1010919" h="1917700">
                <a:moveTo>
                  <a:pt x="925334" y="965200"/>
                </a:moveTo>
                <a:lnTo>
                  <a:pt x="899528" y="965200"/>
                </a:lnTo>
                <a:lnTo>
                  <a:pt x="888860" y="1143000"/>
                </a:lnTo>
                <a:lnTo>
                  <a:pt x="849083" y="1155700"/>
                </a:lnTo>
                <a:lnTo>
                  <a:pt x="986086" y="1155700"/>
                </a:lnTo>
                <a:lnTo>
                  <a:pt x="986378" y="1143000"/>
                </a:lnTo>
                <a:lnTo>
                  <a:pt x="920813" y="1143000"/>
                </a:lnTo>
                <a:lnTo>
                  <a:pt x="920813" y="990600"/>
                </a:lnTo>
                <a:lnTo>
                  <a:pt x="925334" y="965200"/>
                </a:lnTo>
                <a:close/>
              </a:path>
              <a:path w="1010919" h="1917700">
                <a:moveTo>
                  <a:pt x="990457" y="965200"/>
                </a:moveTo>
                <a:lnTo>
                  <a:pt x="970076" y="965200"/>
                </a:lnTo>
                <a:lnTo>
                  <a:pt x="959738" y="1143000"/>
                </a:lnTo>
                <a:lnTo>
                  <a:pt x="986378" y="1143000"/>
                </a:lnTo>
                <a:lnTo>
                  <a:pt x="990457" y="965200"/>
                </a:lnTo>
                <a:close/>
              </a:path>
              <a:path w="1010919" h="1917700">
                <a:moveTo>
                  <a:pt x="313893" y="660400"/>
                </a:moveTo>
                <a:lnTo>
                  <a:pt x="279031" y="660400"/>
                </a:lnTo>
                <a:lnTo>
                  <a:pt x="271056" y="901700"/>
                </a:lnTo>
                <a:lnTo>
                  <a:pt x="991914" y="901700"/>
                </a:lnTo>
                <a:lnTo>
                  <a:pt x="992206" y="889000"/>
                </a:lnTo>
                <a:lnTo>
                  <a:pt x="356666" y="889000"/>
                </a:lnTo>
                <a:lnTo>
                  <a:pt x="306349" y="876300"/>
                </a:lnTo>
                <a:lnTo>
                  <a:pt x="313893" y="660400"/>
                </a:lnTo>
                <a:close/>
              </a:path>
              <a:path w="1010919" h="1917700">
                <a:moveTo>
                  <a:pt x="391477" y="660400"/>
                </a:moveTo>
                <a:lnTo>
                  <a:pt x="364515" y="660400"/>
                </a:lnTo>
                <a:lnTo>
                  <a:pt x="356666" y="889000"/>
                </a:lnTo>
                <a:lnTo>
                  <a:pt x="434187" y="889000"/>
                </a:lnTo>
                <a:lnTo>
                  <a:pt x="383959" y="876300"/>
                </a:lnTo>
                <a:lnTo>
                  <a:pt x="391477" y="660400"/>
                </a:lnTo>
                <a:close/>
              </a:path>
              <a:path w="1010919" h="1917700">
                <a:moveTo>
                  <a:pt x="469760" y="660400"/>
                </a:moveTo>
                <a:lnTo>
                  <a:pt x="442010" y="660400"/>
                </a:lnTo>
                <a:lnTo>
                  <a:pt x="434187" y="889000"/>
                </a:lnTo>
                <a:lnTo>
                  <a:pt x="511302" y="889000"/>
                </a:lnTo>
                <a:lnTo>
                  <a:pt x="462229" y="876300"/>
                </a:lnTo>
                <a:lnTo>
                  <a:pt x="469519" y="673100"/>
                </a:lnTo>
                <a:lnTo>
                  <a:pt x="469760" y="660400"/>
                </a:lnTo>
                <a:close/>
              </a:path>
              <a:path w="1010919" h="1917700">
                <a:moveTo>
                  <a:pt x="551891" y="660400"/>
                </a:moveTo>
                <a:lnTo>
                  <a:pt x="518909" y="660400"/>
                </a:lnTo>
                <a:lnTo>
                  <a:pt x="511302" y="889000"/>
                </a:lnTo>
                <a:lnTo>
                  <a:pt x="992206" y="889000"/>
                </a:lnTo>
                <a:lnTo>
                  <a:pt x="992497" y="876299"/>
                </a:lnTo>
                <a:lnTo>
                  <a:pt x="593204" y="876300"/>
                </a:lnTo>
                <a:lnTo>
                  <a:pt x="544715" y="863600"/>
                </a:lnTo>
                <a:lnTo>
                  <a:pt x="551891" y="660400"/>
                </a:lnTo>
                <a:close/>
              </a:path>
              <a:path w="1010919" h="1917700">
                <a:moveTo>
                  <a:pt x="626110" y="660400"/>
                </a:moveTo>
                <a:lnTo>
                  <a:pt x="600684" y="660400"/>
                </a:lnTo>
                <a:lnTo>
                  <a:pt x="593204" y="876300"/>
                </a:lnTo>
                <a:lnTo>
                  <a:pt x="667359" y="876300"/>
                </a:lnTo>
                <a:lnTo>
                  <a:pt x="618959" y="863600"/>
                </a:lnTo>
                <a:lnTo>
                  <a:pt x="626110" y="660400"/>
                </a:lnTo>
                <a:close/>
              </a:path>
              <a:path w="1010919" h="1917700">
                <a:moveTo>
                  <a:pt x="783183" y="647700"/>
                </a:moveTo>
                <a:lnTo>
                  <a:pt x="674827" y="647700"/>
                </a:lnTo>
                <a:lnTo>
                  <a:pt x="667359" y="876300"/>
                </a:lnTo>
                <a:lnTo>
                  <a:pt x="744423" y="876300"/>
                </a:lnTo>
                <a:lnTo>
                  <a:pt x="697064" y="863600"/>
                </a:lnTo>
                <a:lnTo>
                  <a:pt x="704011" y="660400"/>
                </a:lnTo>
                <a:lnTo>
                  <a:pt x="782955" y="660400"/>
                </a:lnTo>
                <a:lnTo>
                  <a:pt x="783183" y="647700"/>
                </a:lnTo>
                <a:close/>
              </a:path>
              <a:path w="1010919" h="1917700">
                <a:moveTo>
                  <a:pt x="782955" y="660400"/>
                </a:moveTo>
                <a:lnTo>
                  <a:pt x="751687" y="660400"/>
                </a:lnTo>
                <a:lnTo>
                  <a:pt x="744423" y="876300"/>
                </a:lnTo>
                <a:lnTo>
                  <a:pt x="992497" y="876299"/>
                </a:lnTo>
                <a:lnTo>
                  <a:pt x="992789" y="863600"/>
                </a:lnTo>
                <a:lnTo>
                  <a:pt x="822921" y="863600"/>
                </a:lnTo>
                <a:lnTo>
                  <a:pt x="776122" y="850900"/>
                </a:lnTo>
                <a:lnTo>
                  <a:pt x="782955" y="660400"/>
                </a:lnTo>
                <a:close/>
              </a:path>
              <a:path w="1010919" h="1917700">
                <a:moveTo>
                  <a:pt x="854341" y="647700"/>
                </a:moveTo>
                <a:lnTo>
                  <a:pt x="830072" y="647700"/>
                </a:lnTo>
                <a:lnTo>
                  <a:pt x="822921" y="863600"/>
                </a:lnTo>
                <a:lnTo>
                  <a:pt x="894003" y="863600"/>
                </a:lnTo>
                <a:lnTo>
                  <a:pt x="847280" y="850900"/>
                </a:lnTo>
                <a:lnTo>
                  <a:pt x="854100" y="660400"/>
                </a:lnTo>
                <a:lnTo>
                  <a:pt x="854341" y="647700"/>
                </a:lnTo>
                <a:close/>
              </a:path>
              <a:path w="1010919" h="1917700">
                <a:moveTo>
                  <a:pt x="997742" y="647700"/>
                </a:moveTo>
                <a:lnTo>
                  <a:pt x="901128" y="647700"/>
                </a:lnTo>
                <a:lnTo>
                  <a:pt x="894003" y="863600"/>
                </a:lnTo>
                <a:lnTo>
                  <a:pt x="964717" y="863600"/>
                </a:lnTo>
                <a:lnTo>
                  <a:pt x="919060" y="850900"/>
                </a:lnTo>
                <a:lnTo>
                  <a:pt x="925664" y="660400"/>
                </a:lnTo>
                <a:lnTo>
                  <a:pt x="997451" y="660399"/>
                </a:lnTo>
                <a:lnTo>
                  <a:pt x="997742" y="647700"/>
                </a:lnTo>
                <a:close/>
              </a:path>
              <a:path w="1010919" h="1917700">
                <a:moveTo>
                  <a:pt x="997451" y="660399"/>
                </a:moveTo>
                <a:lnTo>
                  <a:pt x="971638" y="660400"/>
                </a:lnTo>
                <a:lnTo>
                  <a:pt x="964717" y="863600"/>
                </a:lnTo>
                <a:lnTo>
                  <a:pt x="992789" y="863600"/>
                </a:lnTo>
                <a:lnTo>
                  <a:pt x="997451" y="660399"/>
                </a:lnTo>
                <a:close/>
              </a:path>
              <a:path w="1010919" h="1917700">
                <a:moveTo>
                  <a:pt x="310813" y="393700"/>
                </a:moveTo>
                <a:lnTo>
                  <a:pt x="277241" y="393700"/>
                </a:lnTo>
                <a:lnTo>
                  <a:pt x="265290" y="584200"/>
                </a:lnTo>
                <a:lnTo>
                  <a:pt x="222097" y="596900"/>
                </a:lnTo>
                <a:lnTo>
                  <a:pt x="464134" y="596900"/>
                </a:lnTo>
                <a:lnTo>
                  <a:pt x="464134" y="584200"/>
                </a:lnTo>
                <a:lnTo>
                  <a:pt x="308305" y="584200"/>
                </a:lnTo>
                <a:lnTo>
                  <a:pt x="308305" y="406400"/>
                </a:lnTo>
                <a:lnTo>
                  <a:pt x="310813" y="393700"/>
                </a:lnTo>
                <a:close/>
              </a:path>
              <a:path w="1010919" h="1917700">
                <a:moveTo>
                  <a:pt x="551421" y="393700"/>
                </a:moveTo>
                <a:lnTo>
                  <a:pt x="469023" y="393700"/>
                </a:lnTo>
                <a:lnTo>
                  <a:pt x="517194" y="406400"/>
                </a:lnTo>
                <a:lnTo>
                  <a:pt x="505815" y="584200"/>
                </a:lnTo>
                <a:lnTo>
                  <a:pt x="464134" y="596900"/>
                </a:lnTo>
                <a:lnTo>
                  <a:pt x="920813" y="596900"/>
                </a:lnTo>
                <a:lnTo>
                  <a:pt x="920813" y="584200"/>
                </a:lnTo>
                <a:lnTo>
                  <a:pt x="546595" y="584200"/>
                </a:lnTo>
                <a:lnTo>
                  <a:pt x="546595" y="419100"/>
                </a:lnTo>
                <a:lnTo>
                  <a:pt x="551421" y="393700"/>
                </a:lnTo>
                <a:close/>
              </a:path>
              <a:path w="1010919" h="1917700">
                <a:moveTo>
                  <a:pt x="1002988" y="419100"/>
                </a:moveTo>
                <a:lnTo>
                  <a:pt x="970076" y="419100"/>
                </a:lnTo>
                <a:lnTo>
                  <a:pt x="959738" y="584200"/>
                </a:lnTo>
                <a:lnTo>
                  <a:pt x="920813" y="596900"/>
                </a:lnTo>
                <a:lnTo>
                  <a:pt x="998908" y="596899"/>
                </a:lnTo>
                <a:lnTo>
                  <a:pt x="1002988" y="419100"/>
                </a:lnTo>
                <a:close/>
              </a:path>
              <a:path w="1010919" h="1917700">
                <a:moveTo>
                  <a:pt x="390918" y="381000"/>
                </a:moveTo>
                <a:lnTo>
                  <a:pt x="313321" y="381000"/>
                </a:lnTo>
                <a:lnTo>
                  <a:pt x="362750" y="393700"/>
                </a:lnTo>
                <a:lnTo>
                  <a:pt x="350989" y="571500"/>
                </a:lnTo>
                <a:lnTo>
                  <a:pt x="308305" y="584200"/>
                </a:lnTo>
                <a:lnTo>
                  <a:pt x="385902" y="584200"/>
                </a:lnTo>
                <a:lnTo>
                  <a:pt x="385902" y="406400"/>
                </a:lnTo>
                <a:lnTo>
                  <a:pt x="390918" y="381000"/>
                </a:lnTo>
                <a:close/>
              </a:path>
              <a:path w="1010919" h="1917700">
                <a:moveTo>
                  <a:pt x="1003862" y="381000"/>
                </a:moveTo>
                <a:lnTo>
                  <a:pt x="390918" y="381000"/>
                </a:lnTo>
                <a:lnTo>
                  <a:pt x="440258" y="393700"/>
                </a:lnTo>
                <a:lnTo>
                  <a:pt x="428523" y="571500"/>
                </a:lnTo>
                <a:lnTo>
                  <a:pt x="385902" y="584200"/>
                </a:lnTo>
                <a:lnTo>
                  <a:pt x="464134" y="584200"/>
                </a:lnTo>
                <a:lnTo>
                  <a:pt x="464134" y="419100"/>
                </a:lnTo>
                <a:lnTo>
                  <a:pt x="469023" y="393700"/>
                </a:lnTo>
                <a:lnTo>
                  <a:pt x="1003570" y="393699"/>
                </a:lnTo>
                <a:lnTo>
                  <a:pt x="1003862" y="381000"/>
                </a:lnTo>
                <a:close/>
              </a:path>
              <a:path w="1010919" h="1917700">
                <a:moveTo>
                  <a:pt x="625652" y="393700"/>
                </a:moveTo>
                <a:lnTo>
                  <a:pt x="598995" y="393700"/>
                </a:lnTo>
                <a:lnTo>
                  <a:pt x="587794" y="584200"/>
                </a:lnTo>
                <a:lnTo>
                  <a:pt x="620826" y="584200"/>
                </a:lnTo>
                <a:lnTo>
                  <a:pt x="620826" y="419100"/>
                </a:lnTo>
                <a:lnTo>
                  <a:pt x="625652" y="393700"/>
                </a:lnTo>
                <a:close/>
              </a:path>
              <a:path w="1010919" h="1917700">
                <a:moveTo>
                  <a:pt x="782574" y="393700"/>
                </a:moveTo>
                <a:lnTo>
                  <a:pt x="673138" y="393700"/>
                </a:lnTo>
                <a:lnTo>
                  <a:pt x="661962" y="584200"/>
                </a:lnTo>
                <a:lnTo>
                  <a:pt x="698881" y="584200"/>
                </a:lnTo>
                <a:lnTo>
                  <a:pt x="698881" y="431800"/>
                </a:lnTo>
                <a:lnTo>
                  <a:pt x="703592" y="406400"/>
                </a:lnTo>
                <a:lnTo>
                  <a:pt x="780249" y="406400"/>
                </a:lnTo>
                <a:lnTo>
                  <a:pt x="782574" y="393700"/>
                </a:lnTo>
                <a:close/>
              </a:path>
              <a:path w="1010919" h="1917700">
                <a:moveTo>
                  <a:pt x="780249" y="406400"/>
                </a:moveTo>
                <a:lnTo>
                  <a:pt x="750049" y="406400"/>
                </a:lnTo>
                <a:lnTo>
                  <a:pt x="739190" y="584200"/>
                </a:lnTo>
                <a:lnTo>
                  <a:pt x="777925" y="584200"/>
                </a:lnTo>
                <a:lnTo>
                  <a:pt x="777925" y="419100"/>
                </a:lnTo>
                <a:lnTo>
                  <a:pt x="780249" y="406400"/>
                </a:lnTo>
                <a:close/>
              </a:path>
              <a:path w="1010919" h="1917700">
                <a:moveTo>
                  <a:pt x="853719" y="393700"/>
                </a:moveTo>
                <a:lnTo>
                  <a:pt x="782574" y="393700"/>
                </a:lnTo>
                <a:lnTo>
                  <a:pt x="828459" y="406400"/>
                </a:lnTo>
                <a:lnTo>
                  <a:pt x="817778" y="571500"/>
                </a:lnTo>
                <a:lnTo>
                  <a:pt x="777925" y="584200"/>
                </a:lnTo>
                <a:lnTo>
                  <a:pt x="849083" y="584200"/>
                </a:lnTo>
                <a:lnTo>
                  <a:pt x="849083" y="419100"/>
                </a:lnTo>
                <a:lnTo>
                  <a:pt x="853719" y="393700"/>
                </a:lnTo>
                <a:close/>
              </a:path>
              <a:path w="1010919" h="1917700">
                <a:moveTo>
                  <a:pt x="1003570" y="393699"/>
                </a:moveTo>
                <a:lnTo>
                  <a:pt x="853719" y="393700"/>
                </a:lnTo>
                <a:lnTo>
                  <a:pt x="899528" y="406400"/>
                </a:lnTo>
                <a:lnTo>
                  <a:pt x="888860" y="571500"/>
                </a:lnTo>
                <a:lnTo>
                  <a:pt x="849083" y="584200"/>
                </a:lnTo>
                <a:lnTo>
                  <a:pt x="920813" y="584200"/>
                </a:lnTo>
                <a:lnTo>
                  <a:pt x="920813" y="431800"/>
                </a:lnTo>
                <a:lnTo>
                  <a:pt x="925334" y="419100"/>
                </a:lnTo>
                <a:lnTo>
                  <a:pt x="1002988" y="419100"/>
                </a:lnTo>
                <a:lnTo>
                  <a:pt x="1003570" y="393699"/>
                </a:lnTo>
                <a:close/>
              </a:path>
              <a:path w="1010919" h="1917700">
                <a:moveTo>
                  <a:pt x="1010273" y="101600"/>
                </a:moveTo>
                <a:lnTo>
                  <a:pt x="971638" y="101600"/>
                </a:lnTo>
                <a:lnTo>
                  <a:pt x="964717" y="304800"/>
                </a:lnTo>
                <a:lnTo>
                  <a:pt x="1005610" y="304800"/>
                </a:lnTo>
                <a:lnTo>
                  <a:pt x="1010273" y="101600"/>
                </a:lnTo>
                <a:close/>
              </a:path>
              <a:path w="1010919" h="1917700">
                <a:moveTo>
                  <a:pt x="783183" y="76200"/>
                </a:moveTo>
                <a:lnTo>
                  <a:pt x="751687" y="76200"/>
                </a:lnTo>
                <a:lnTo>
                  <a:pt x="744423" y="292100"/>
                </a:lnTo>
                <a:lnTo>
                  <a:pt x="822921" y="292100"/>
                </a:lnTo>
                <a:lnTo>
                  <a:pt x="776122" y="279400"/>
                </a:lnTo>
                <a:lnTo>
                  <a:pt x="782955" y="88900"/>
                </a:lnTo>
                <a:lnTo>
                  <a:pt x="783183" y="76200"/>
                </a:lnTo>
                <a:close/>
              </a:path>
              <a:path w="1010919" h="1917700">
                <a:moveTo>
                  <a:pt x="854341" y="76200"/>
                </a:moveTo>
                <a:lnTo>
                  <a:pt x="830072" y="76200"/>
                </a:lnTo>
                <a:lnTo>
                  <a:pt x="822921" y="292100"/>
                </a:lnTo>
                <a:lnTo>
                  <a:pt x="894003" y="292100"/>
                </a:lnTo>
                <a:lnTo>
                  <a:pt x="847280" y="279400"/>
                </a:lnTo>
                <a:lnTo>
                  <a:pt x="854100" y="88900"/>
                </a:lnTo>
                <a:lnTo>
                  <a:pt x="854341" y="76200"/>
                </a:lnTo>
                <a:close/>
              </a:path>
              <a:path w="1010919" h="1917700">
                <a:moveTo>
                  <a:pt x="901111" y="76710"/>
                </a:moveTo>
                <a:lnTo>
                  <a:pt x="894003" y="292100"/>
                </a:lnTo>
                <a:lnTo>
                  <a:pt x="919060" y="292100"/>
                </a:lnTo>
                <a:lnTo>
                  <a:pt x="925664" y="114300"/>
                </a:lnTo>
                <a:lnTo>
                  <a:pt x="925893" y="101600"/>
                </a:lnTo>
                <a:lnTo>
                  <a:pt x="1010273" y="101600"/>
                </a:lnTo>
                <a:lnTo>
                  <a:pt x="1010564" y="88900"/>
                </a:lnTo>
                <a:lnTo>
                  <a:pt x="901111" y="76710"/>
                </a:lnTo>
                <a:close/>
              </a:path>
              <a:path w="1010919" h="1917700">
                <a:moveTo>
                  <a:pt x="551891" y="63500"/>
                </a:moveTo>
                <a:lnTo>
                  <a:pt x="518909" y="63500"/>
                </a:lnTo>
                <a:lnTo>
                  <a:pt x="511302" y="279400"/>
                </a:lnTo>
                <a:lnTo>
                  <a:pt x="593204" y="279400"/>
                </a:lnTo>
                <a:lnTo>
                  <a:pt x="544715" y="266700"/>
                </a:lnTo>
                <a:lnTo>
                  <a:pt x="551891" y="63500"/>
                </a:lnTo>
                <a:close/>
              </a:path>
              <a:path w="1010919" h="1917700">
                <a:moveTo>
                  <a:pt x="626110" y="63500"/>
                </a:moveTo>
                <a:lnTo>
                  <a:pt x="600684" y="63500"/>
                </a:lnTo>
                <a:lnTo>
                  <a:pt x="593204" y="279400"/>
                </a:lnTo>
                <a:lnTo>
                  <a:pt x="667359" y="279400"/>
                </a:lnTo>
                <a:lnTo>
                  <a:pt x="618959" y="266700"/>
                </a:lnTo>
                <a:lnTo>
                  <a:pt x="626110" y="63500"/>
                </a:lnTo>
                <a:close/>
              </a:path>
              <a:path w="1010919" h="1917700">
                <a:moveTo>
                  <a:pt x="782483" y="63500"/>
                </a:moveTo>
                <a:lnTo>
                  <a:pt x="674827" y="63500"/>
                </a:lnTo>
                <a:lnTo>
                  <a:pt x="667359" y="279400"/>
                </a:lnTo>
                <a:lnTo>
                  <a:pt x="697064" y="279400"/>
                </a:lnTo>
                <a:lnTo>
                  <a:pt x="704011" y="88900"/>
                </a:lnTo>
                <a:lnTo>
                  <a:pt x="704240" y="76200"/>
                </a:lnTo>
                <a:lnTo>
                  <a:pt x="896523" y="76200"/>
                </a:lnTo>
                <a:lnTo>
                  <a:pt x="782483" y="63500"/>
                </a:lnTo>
                <a:close/>
              </a:path>
              <a:path w="1010919" h="1917700">
                <a:moveTo>
                  <a:pt x="313893" y="38100"/>
                </a:moveTo>
                <a:lnTo>
                  <a:pt x="279031" y="38100"/>
                </a:lnTo>
                <a:lnTo>
                  <a:pt x="271056" y="266700"/>
                </a:lnTo>
                <a:lnTo>
                  <a:pt x="356666" y="266700"/>
                </a:lnTo>
                <a:lnTo>
                  <a:pt x="306349" y="254000"/>
                </a:lnTo>
                <a:lnTo>
                  <a:pt x="313893" y="38100"/>
                </a:lnTo>
                <a:close/>
              </a:path>
              <a:path w="1010919" h="1917700">
                <a:moveTo>
                  <a:pt x="391477" y="38100"/>
                </a:moveTo>
                <a:lnTo>
                  <a:pt x="364515" y="38100"/>
                </a:lnTo>
                <a:lnTo>
                  <a:pt x="356666" y="266700"/>
                </a:lnTo>
                <a:lnTo>
                  <a:pt x="434187" y="266700"/>
                </a:lnTo>
                <a:lnTo>
                  <a:pt x="383959" y="254000"/>
                </a:lnTo>
                <a:lnTo>
                  <a:pt x="391477" y="38100"/>
                </a:lnTo>
                <a:close/>
              </a:path>
              <a:path w="1010919" h="1917700">
                <a:moveTo>
                  <a:pt x="554402" y="38100"/>
                </a:moveTo>
                <a:lnTo>
                  <a:pt x="442010" y="38100"/>
                </a:lnTo>
                <a:lnTo>
                  <a:pt x="434187" y="266700"/>
                </a:lnTo>
                <a:lnTo>
                  <a:pt x="462658" y="266700"/>
                </a:lnTo>
                <a:lnTo>
                  <a:pt x="469519" y="63500"/>
                </a:lnTo>
                <a:lnTo>
                  <a:pt x="782483" y="63500"/>
                </a:lnTo>
                <a:lnTo>
                  <a:pt x="554402" y="38100"/>
                </a:lnTo>
                <a:close/>
              </a:path>
              <a:path w="1010919" h="1917700">
                <a:moveTo>
                  <a:pt x="901128" y="76200"/>
                </a:moveTo>
                <a:lnTo>
                  <a:pt x="896523" y="76200"/>
                </a:lnTo>
                <a:lnTo>
                  <a:pt x="901111" y="76710"/>
                </a:lnTo>
                <a:lnTo>
                  <a:pt x="901128" y="76200"/>
                </a:lnTo>
                <a:close/>
              </a:path>
            </a:pathLst>
          </a:custGeom>
          <a:solidFill>
            <a:srgbClr val="61BB46"/>
          </a:solidFill>
        </p:spPr>
        <p:txBody>
          <a:bodyPr wrap="square" lIns="0" tIns="0" rIns="0" bIns="0" rtlCol="0"/>
          <a:lstStyle/>
          <a:p>
            <a:endParaRPr sz="2142"/>
          </a:p>
        </p:txBody>
      </p:sp>
      <p:sp>
        <p:nvSpPr>
          <p:cNvPr id="262" name="object 262"/>
          <p:cNvSpPr/>
          <p:nvPr/>
        </p:nvSpPr>
        <p:spPr>
          <a:xfrm>
            <a:off x="5" y="3270235"/>
            <a:ext cx="1173085" cy="2237873"/>
          </a:xfrm>
          <a:custGeom>
            <a:avLst/>
            <a:gdLst/>
            <a:ahLst/>
            <a:cxnLst/>
            <a:rect l="l" t="t" r="r" b="b"/>
            <a:pathLst>
              <a:path w="1024890" h="1955164">
                <a:moveTo>
                  <a:pt x="336663" y="13779"/>
                </a:moveTo>
                <a:lnTo>
                  <a:pt x="212280" y="13779"/>
                </a:lnTo>
                <a:lnTo>
                  <a:pt x="1010564" y="102476"/>
                </a:lnTo>
                <a:lnTo>
                  <a:pt x="973556" y="1715998"/>
                </a:lnTo>
                <a:lnTo>
                  <a:pt x="0" y="1940661"/>
                </a:lnTo>
                <a:lnTo>
                  <a:pt x="0" y="1954758"/>
                </a:lnTo>
                <a:lnTo>
                  <a:pt x="987044" y="1726984"/>
                </a:lnTo>
                <a:lnTo>
                  <a:pt x="1024585" y="90208"/>
                </a:lnTo>
                <a:lnTo>
                  <a:pt x="336663" y="13779"/>
                </a:lnTo>
                <a:close/>
              </a:path>
              <a:path w="1024890" h="1955164">
                <a:moveTo>
                  <a:pt x="212636" y="0"/>
                </a:moveTo>
                <a:lnTo>
                  <a:pt x="0" y="12687"/>
                </a:lnTo>
                <a:lnTo>
                  <a:pt x="0" y="26454"/>
                </a:lnTo>
                <a:lnTo>
                  <a:pt x="212280" y="13779"/>
                </a:lnTo>
                <a:lnTo>
                  <a:pt x="336663" y="13779"/>
                </a:lnTo>
                <a:lnTo>
                  <a:pt x="212636" y="0"/>
                </a:lnTo>
                <a:close/>
              </a:path>
            </a:pathLst>
          </a:custGeom>
          <a:solidFill>
            <a:srgbClr val="7CC35C"/>
          </a:solidFill>
        </p:spPr>
        <p:txBody>
          <a:bodyPr wrap="square" lIns="0" tIns="0" rIns="0" bIns="0" rtlCol="0"/>
          <a:lstStyle/>
          <a:p>
            <a:endParaRPr sz="2142"/>
          </a:p>
        </p:txBody>
      </p:sp>
      <p:sp>
        <p:nvSpPr>
          <p:cNvPr id="263" name="object 263"/>
          <p:cNvSpPr/>
          <p:nvPr/>
        </p:nvSpPr>
        <p:spPr>
          <a:xfrm>
            <a:off x="1" y="3312927"/>
            <a:ext cx="1112137" cy="2105753"/>
          </a:xfrm>
          <a:prstGeom prst="rect">
            <a:avLst/>
          </a:prstGeom>
          <a:blipFill>
            <a:blip r:embed="rId87" cstate="print"/>
            <a:stretch>
              <a:fillRect/>
            </a:stretch>
          </a:blipFill>
        </p:spPr>
        <p:txBody>
          <a:bodyPr wrap="square" lIns="0" tIns="0" rIns="0" bIns="0" rtlCol="0"/>
          <a:lstStyle/>
          <a:p>
            <a:endParaRPr sz="2142"/>
          </a:p>
        </p:txBody>
      </p:sp>
      <p:sp>
        <p:nvSpPr>
          <p:cNvPr id="264" name="object 264"/>
          <p:cNvSpPr/>
          <p:nvPr/>
        </p:nvSpPr>
        <p:spPr>
          <a:xfrm>
            <a:off x="-3" y="6382032"/>
            <a:ext cx="1080778" cy="1104764"/>
          </a:xfrm>
          <a:custGeom>
            <a:avLst/>
            <a:gdLst/>
            <a:ahLst/>
            <a:cxnLst/>
            <a:rect l="l" t="t" r="r" b="b"/>
            <a:pathLst>
              <a:path w="944244" h="965200">
                <a:moveTo>
                  <a:pt x="462305" y="379387"/>
                </a:moveTo>
                <a:lnTo>
                  <a:pt x="0" y="598474"/>
                </a:lnTo>
                <a:lnTo>
                  <a:pt x="0" y="964857"/>
                </a:lnTo>
                <a:lnTo>
                  <a:pt x="34239" y="964857"/>
                </a:lnTo>
                <a:lnTo>
                  <a:pt x="26593" y="586181"/>
                </a:lnTo>
                <a:lnTo>
                  <a:pt x="118579" y="546760"/>
                </a:lnTo>
                <a:lnTo>
                  <a:pt x="136466" y="546760"/>
                </a:lnTo>
                <a:lnTo>
                  <a:pt x="136258" y="536219"/>
                </a:lnTo>
                <a:lnTo>
                  <a:pt x="226314" y="497573"/>
                </a:lnTo>
                <a:lnTo>
                  <a:pt x="246227" y="497573"/>
                </a:lnTo>
                <a:lnTo>
                  <a:pt x="246113" y="491693"/>
                </a:lnTo>
                <a:lnTo>
                  <a:pt x="333006" y="454329"/>
                </a:lnTo>
                <a:lnTo>
                  <a:pt x="349362" y="454329"/>
                </a:lnTo>
                <a:lnTo>
                  <a:pt x="349161" y="444741"/>
                </a:lnTo>
                <a:lnTo>
                  <a:pt x="434238" y="408101"/>
                </a:lnTo>
                <a:lnTo>
                  <a:pt x="462883" y="408101"/>
                </a:lnTo>
                <a:lnTo>
                  <a:pt x="462305" y="379387"/>
                </a:lnTo>
                <a:close/>
              </a:path>
              <a:path w="944244" h="965200">
                <a:moveTo>
                  <a:pt x="136466" y="546760"/>
                </a:moveTo>
                <a:lnTo>
                  <a:pt x="118579" y="546760"/>
                </a:lnTo>
                <a:lnTo>
                  <a:pt x="122453" y="922718"/>
                </a:lnTo>
                <a:lnTo>
                  <a:pt x="45846" y="964857"/>
                </a:lnTo>
                <a:lnTo>
                  <a:pt x="77127" y="964857"/>
                </a:lnTo>
                <a:lnTo>
                  <a:pt x="169800" y="912571"/>
                </a:lnTo>
                <a:lnTo>
                  <a:pt x="143852" y="912571"/>
                </a:lnTo>
                <a:lnTo>
                  <a:pt x="136466" y="546760"/>
                </a:lnTo>
                <a:close/>
              </a:path>
              <a:path w="944244" h="965200">
                <a:moveTo>
                  <a:pt x="943622" y="496201"/>
                </a:moveTo>
                <a:lnTo>
                  <a:pt x="937691" y="516966"/>
                </a:lnTo>
                <a:lnTo>
                  <a:pt x="156184" y="964857"/>
                </a:lnTo>
                <a:lnTo>
                  <a:pt x="349250" y="964857"/>
                </a:lnTo>
                <a:lnTo>
                  <a:pt x="943622" y="609142"/>
                </a:lnTo>
                <a:lnTo>
                  <a:pt x="943622" y="496201"/>
                </a:lnTo>
                <a:close/>
              </a:path>
              <a:path w="944244" h="965200">
                <a:moveTo>
                  <a:pt x="246227" y="497573"/>
                </a:moveTo>
                <a:lnTo>
                  <a:pt x="226314" y="497573"/>
                </a:lnTo>
                <a:lnTo>
                  <a:pt x="230098" y="865060"/>
                </a:lnTo>
                <a:lnTo>
                  <a:pt x="143852" y="912571"/>
                </a:lnTo>
                <a:lnTo>
                  <a:pt x="169800" y="912571"/>
                </a:lnTo>
                <a:lnTo>
                  <a:pt x="273863" y="853859"/>
                </a:lnTo>
                <a:lnTo>
                  <a:pt x="253403" y="853859"/>
                </a:lnTo>
                <a:lnTo>
                  <a:pt x="246227" y="497573"/>
                </a:lnTo>
                <a:close/>
              </a:path>
              <a:path w="944244" h="965200">
                <a:moveTo>
                  <a:pt x="349362" y="454329"/>
                </a:moveTo>
                <a:lnTo>
                  <a:pt x="333006" y="454329"/>
                </a:lnTo>
                <a:lnTo>
                  <a:pt x="336638" y="807923"/>
                </a:lnTo>
                <a:lnTo>
                  <a:pt x="253403" y="853859"/>
                </a:lnTo>
                <a:lnTo>
                  <a:pt x="273863" y="853859"/>
                </a:lnTo>
                <a:lnTo>
                  <a:pt x="371466" y="798791"/>
                </a:lnTo>
                <a:lnTo>
                  <a:pt x="356285" y="798791"/>
                </a:lnTo>
                <a:lnTo>
                  <a:pt x="349362" y="454329"/>
                </a:lnTo>
                <a:close/>
              </a:path>
              <a:path w="944244" h="965200">
                <a:moveTo>
                  <a:pt x="462883" y="408101"/>
                </a:moveTo>
                <a:lnTo>
                  <a:pt x="434238" y="408101"/>
                </a:lnTo>
                <a:lnTo>
                  <a:pt x="437794" y="753745"/>
                </a:lnTo>
                <a:lnTo>
                  <a:pt x="356285" y="798791"/>
                </a:lnTo>
                <a:lnTo>
                  <a:pt x="371466" y="798791"/>
                </a:lnTo>
                <a:lnTo>
                  <a:pt x="491849" y="730872"/>
                </a:lnTo>
                <a:lnTo>
                  <a:pt x="469366" y="730872"/>
                </a:lnTo>
                <a:lnTo>
                  <a:pt x="462883" y="408101"/>
                </a:lnTo>
                <a:close/>
              </a:path>
              <a:path w="944244" h="965200">
                <a:moveTo>
                  <a:pt x="562510" y="342709"/>
                </a:moveTo>
                <a:lnTo>
                  <a:pt x="546862" y="342709"/>
                </a:lnTo>
                <a:lnTo>
                  <a:pt x="550379" y="686066"/>
                </a:lnTo>
                <a:lnTo>
                  <a:pt x="469366" y="730872"/>
                </a:lnTo>
                <a:lnTo>
                  <a:pt x="491849" y="730872"/>
                </a:lnTo>
                <a:lnTo>
                  <a:pt x="586615" y="677405"/>
                </a:lnTo>
                <a:lnTo>
                  <a:pt x="569226" y="677405"/>
                </a:lnTo>
                <a:lnTo>
                  <a:pt x="562510" y="342709"/>
                </a:lnTo>
                <a:close/>
              </a:path>
              <a:path w="944244" h="965200">
                <a:moveTo>
                  <a:pt x="662627" y="297840"/>
                </a:moveTo>
                <a:lnTo>
                  <a:pt x="645134" y="297840"/>
                </a:lnTo>
                <a:lnTo>
                  <a:pt x="648563" y="633476"/>
                </a:lnTo>
                <a:lnTo>
                  <a:pt x="569226" y="677405"/>
                </a:lnTo>
                <a:lnTo>
                  <a:pt x="586615" y="677405"/>
                </a:lnTo>
                <a:lnTo>
                  <a:pt x="681517" y="623862"/>
                </a:lnTo>
                <a:lnTo>
                  <a:pt x="669150" y="623862"/>
                </a:lnTo>
                <a:lnTo>
                  <a:pt x="662627" y="297840"/>
                </a:lnTo>
                <a:close/>
              </a:path>
              <a:path w="944244" h="965200">
                <a:moveTo>
                  <a:pt x="756701" y="258394"/>
                </a:moveTo>
                <a:lnTo>
                  <a:pt x="742442" y="258394"/>
                </a:lnTo>
                <a:lnTo>
                  <a:pt x="745744" y="581355"/>
                </a:lnTo>
                <a:lnTo>
                  <a:pt x="669150" y="623862"/>
                </a:lnTo>
                <a:lnTo>
                  <a:pt x="681517" y="623862"/>
                </a:lnTo>
                <a:lnTo>
                  <a:pt x="770544" y="573633"/>
                </a:lnTo>
                <a:lnTo>
                  <a:pt x="763003" y="573633"/>
                </a:lnTo>
                <a:lnTo>
                  <a:pt x="756701" y="258394"/>
                </a:lnTo>
                <a:close/>
              </a:path>
              <a:path w="944244" h="965200">
                <a:moveTo>
                  <a:pt x="857612" y="216230"/>
                </a:moveTo>
                <a:lnTo>
                  <a:pt x="834783" y="216230"/>
                </a:lnTo>
                <a:lnTo>
                  <a:pt x="838009" y="531939"/>
                </a:lnTo>
                <a:lnTo>
                  <a:pt x="763003" y="573633"/>
                </a:lnTo>
                <a:lnTo>
                  <a:pt x="770544" y="573633"/>
                </a:lnTo>
                <a:lnTo>
                  <a:pt x="881607" y="510971"/>
                </a:lnTo>
                <a:lnTo>
                  <a:pt x="863485" y="510971"/>
                </a:lnTo>
                <a:lnTo>
                  <a:pt x="857612" y="216230"/>
                </a:lnTo>
                <a:close/>
              </a:path>
              <a:path w="944244" h="965200">
                <a:moveTo>
                  <a:pt x="863612" y="0"/>
                </a:moveTo>
                <a:lnTo>
                  <a:pt x="940739" y="13093"/>
                </a:lnTo>
                <a:lnTo>
                  <a:pt x="897813" y="37630"/>
                </a:lnTo>
                <a:lnTo>
                  <a:pt x="0" y="486524"/>
                </a:lnTo>
                <a:lnTo>
                  <a:pt x="0" y="553808"/>
                </a:lnTo>
                <a:lnTo>
                  <a:pt x="933310" y="120497"/>
                </a:lnTo>
                <a:lnTo>
                  <a:pt x="943622" y="120497"/>
                </a:lnTo>
                <a:lnTo>
                  <a:pt x="943622" y="11429"/>
                </a:lnTo>
                <a:lnTo>
                  <a:pt x="863612" y="0"/>
                </a:lnTo>
                <a:close/>
              </a:path>
              <a:path w="944244" h="965200">
                <a:moveTo>
                  <a:pt x="943622" y="173253"/>
                </a:moveTo>
                <a:lnTo>
                  <a:pt x="931621" y="173253"/>
                </a:lnTo>
                <a:lnTo>
                  <a:pt x="934643" y="471258"/>
                </a:lnTo>
                <a:lnTo>
                  <a:pt x="863485" y="510971"/>
                </a:lnTo>
                <a:lnTo>
                  <a:pt x="881607" y="510971"/>
                </a:lnTo>
                <a:lnTo>
                  <a:pt x="943622" y="475983"/>
                </a:lnTo>
                <a:lnTo>
                  <a:pt x="943622" y="173253"/>
                </a:lnTo>
                <a:close/>
              </a:path>
              <a:path w="944244" h="965200">
                <a:moveTo>
                  <a:pt x="943622" y="120497"/>
                </a:moveTo>
                <a:lnTo>
                  <a:pt x="933310" y="120497"/>
                </a:lnTo>
                <a:lnTo>
                  <a:pt x="926846" y="159232"/>
                </a:lnTo>
                <a:lnTo>
                  <a:pt x="468045" y="376669"/>
                </a:lnTo>
                <a:lnTo>
                  <a:pt x="546862" y="342709"/>
                </a:lnTo>
                <a:lnTo>
                  <a:pt x="562510" y="342709"/>
                </a:lnTo>
                <a:lnTo>
                  <a:pt x="562330" y="333565"/>
                </a:lnTo>
                <a:lnTo>
                  <a:pt x="645134" y="297840"/>
                </a:lnTo>
                <a:lnTo>
                  <a:pt x="662627" y="297840"/>
                </a:lnTo>
                <a:lnTo>
                  <a:pt x="662533" y="292963"/>
                </a:lnTo>
                <a:lnTo>
                  <a:pt x="742442" y="258394"/>
                </a:lnTo>
                <a:lnTo>
                  <a:pt x="756701" y="258394"/>
                </a:lnTo>
                <a:lnTo>
                  <a:pt x="756539" y="250126"/>
                </a:lnTo>
                <a:lnTo>
                  <a:pt x="834783" y="216230"/>
                </a:lnTo>
                <a:lnTo>
                  <a:pt x="857612" y="216230"/>
                </a:lnTo>
                <a:lnTo>
                  <a:pt x="857402" y="205536"/>
                </a:lnTo>
                <a:lnTo>
                  <a:pt x="931621" y="173253"/>
                </a:lnTo>
                <a:lnTo>
                  <a:pt x="943622" y="173253"/>
                </a:lnTo>
                <a:lnTo>
                  <a:pt x="943622" y="120497"/>
                </a:lnTo>
                <a:close/>
              </a:path>
              <a:path w="944244" h="965200">
                <a:moveTo>
                  <a:pt x="627951" y="23241"/>
                </a:moveTo>
                <a:lnTo>
                  <a:pt x="0" y="335699"/>
                </a:lnTo>
                <a:lnTo>
                  <a:pt x="0" y="338772"/>
                </a:lnTo>
                <a:lnTo>
                  <a:pt x="627951" y="23241"/>
                </a:lnTo>
                <a:close/>
              </a:path>
            </a:pathLst>
          </a:custGeom>
          <a:solidFill>
            <a:srgbClr val="61BB46"/>
          </a:solidFill>
        </p:spPr>
        <p:txBody>
          <a:bodyPr wrap="square" lIns="0" tIns="0" rIns="0" bIns="0" rtlCol="0"/>
          <a:lstStyle/>
          <a:p>
            <a:endParaRPr sz="2142"/>
          </a:p>
        </p:txBody>
      </p:sp>
      <p:sp>
        <p:nvSpPr>
          <p:cNvPr id="265" name="object 265"/>
          <p:cNvSpPr/>
          <p:nvPr/>
        </p:nvSpPr>
        <p:spPr>
          <a:xfrm>
            <a:off x="-3" y="6341773"/>
            <a:ext cx="1096042" cy="1144739"/>
          </a:xfrm>
          <a:custGeom>
            <a:avLst/>
            <a:gdLst/>
            <a:ahLst/>
            <a:cxnLst/>
            <a:rect l="l" t="t" r="r" b="b"/>
            <a:pathLst>
              <a:path w="957580" h="1000125">
                <a:moveTo>
                  <a:pt x="957351" y="507276"/>
                </a:moveTo>
                <a:lnTo>
                  <a:pt x="950506" y="507276"/>
                </a:lnTo>
                <a:lnTo>
                  <a:pt x="943622" y="531368"/>
                </a:lnTo>
                <a:lnTo>
                  <a:pt x="943622" y="644321"/>
                </a:lnTo>
                <a:lnTo>
                  <a:pt x="349250" y="1000036"/>
                </a:lnTo>
                <a:lnTo>
                  <a:pt x="375996" y="1000036"/>
                </a:lnTo>
                <a:lnTo>
                  <a:pt x="957351" y="652106"/>
                </a:lnTo>
                <a:lnTo>
                  <a:pt x="957351" y="507276"/>
                </a:lnTo>
                <a:close/>
              </a:path>
              <a:path w="957580" h="1000125">
                <a:moveTo>
                  <a:pt x="792467" y="11137"/>
                </a:moveTo>
                <a:lnTo>
                  <a:pt x="722045" y="11137"/>
                </a:lnTo>
                <a:lnTo>
                  <a:pt x="863612" y="35179"/>
                </a:lnTo>
                <a:lnTo>
                  <a:pt x="943622" y="46609"/>
                </a:lnTo>
                <a:lnTo>
                  <a:pt x="943622" y="511162"/>
                </a:lnTo>
                <a:lnTo>
                  <a:pt x="950506" y="507276"/>
                </a:lnTo>
                <a:lnTo>
                  <a:pt x="957351" y="507276"/>
                </a:lnTo>
                <a:lnTo>
                  <a:pt x="957351" y="34696"/>
                </a:lnTo>
                <a:lnTo>
                  <a:pt x="792467" y="11137"/>
                </a:lnTo>
                <a:close/>
              </a:path>
              <a:path w="957580" h="1000125">
                <a:moveTo>
                  <a:pt x="714514" y="0"/>
                </a:moveTo>
                <a:lnTo>
                  <a:pt x="0" y="355536"/>
                </a:lnTo>
                <a:lnTo>
                  <a:pt x="0" y="370878"/>
                </a:lnTo>
                <a:lnTo>
                  <a:pt x="722045" y="11137"/>
                </a:lnTo>
                <a:lnTo>
                  <a:pt x="792467" y="11137"/>
                </a:lnTo>
                <a:lnTo>
                  <a:pt x="714514" y="0"/>
                </a:lnTo>
                <a:close/>
              </a:path>
            </a:pathLst>
          </a:custGeom>
          <a:solidFill>
            <a:srgbClr val="7CC35C"/>
          </a:solidFill>
        </p:spPr>
        <p:txBody>
          <a:bodyPr wrap="square" lIns="0" tIns="0" rIns="0" bIns="0" rtlCol="0"/>
          <a:lstStyle/>
          <a:p>
            <a:endParaRPr sz="2142"/>
          </a:p>
        </p:txBody>
      </p:sp>
      <p:sp>
        <p:nvSpPr>
          <p:cNvPr id="266" name="object 266"/>
          <p:cNvSpPr/>
          <p:nvPr/>
        </p:nvSpPr>
        <p:spPr>
          <a:xfrm>
            <a:off x="6" y="6370878"/>
            <a:ext cx="1031356" cy="550928"/>
          </a:xfrm>
          <a:custGeom>
            <a:avLst/>
            <a:gdLst/>
            <a:ahLst/>
            <a:cxnLst/>
            <a:rect l="l" t="t" r="r" b="b"/>
            <a:pathLst>
              <a:path w="901065" h="481329">
                <a:moveTo>
                  <a:pt x="724179" y="0"/>
                </a:moveTo>
                <a:lnTo>
                  <a:pt x="0" y="363893"/>
                </a:lnTo>
                <a:lnTo>
                  <a:pt x="0" y="480923"/>
                </a:lnTo>
                <a:lnTo>
                  <a:pt x="891324" y="35255"/>
                </a:lnTo>
                <a:lnTo>
                  <a:pt x="900595" y="29959"/>
                </a:lnTo>
                <a:lnTo>
                  <a:pt x="724179" y="0"/>
                </a:lnTo>
                <a:close/>
              </a:path>
            </a:pathLst>
          </a:custGeom>
          <a:solidFill>
            <a:srgbClr val="61BB46"/>
          </a:solidFill>
        </p:spPr>
        <p:txBody>
          <a:bodyPr wrap="square" lIns="0" tIns="0" rIns="0" bIns="0" rtlCol="0"/>
          <a:lstStyle/>
          <a:p>
            <a:endParaRPr sz="2142"/>
          </a:p>
        </p:txBody>
      </p:sp>
      <p:sp>
        <p:nvSpPr>
          <p:cNvPr id="267" name="object 267"/>
          <p:cNvSpPr/>
          <p:nvPr/>
        </p:nvSpPr>
        <p:spPr>
          <a:xfrm>
            <a:off x="-6" y="6354515"/>
            <a:ext cx="1077144" cy="585089"/>
          </a:xfrm>
          <a:custGeom>
            <a:avLst/>
            <a:gdLst/>
            <a:ahLst/>
            <a:cxnLst/>
            <a:rect l="l" t="t" r="r" b="b"/>
            <a:pathLst>
              <a:path w="941069" h="511175">
                <a:moveTo>
                  <a:pt x="806262" y="14300"/>
                </a:moveTo>
                <a:lnTo>
                  <a:pt x="724192" y="14300"/>
                </a:lnTo>
                <a:lnTo>
                  <a:pt x="900595" y="44259"/>
                </a:lnTo>
                <a:lnTo>
                  <a:pt x="891336" y="49542"/>
                </a:lnTo>
                <a:lnTo>
                  <a:pt x="0" y="495211"/>
                </a:lnTo>
                <a:lnTo>
                  <a:pt x="0" y="510565"/>
                </a:lnTo>
                <a:lnTo>
                  <a:pt x="897813" y="61671"/>
                </a:lnTo>
                <a:lnTo>
                  <a:pt x="940739" y="37134"/>
                </a:lnTo>
                <a:lnTo>
                  <a:pt x="806262" y="14300"/>
                </a:lnTo>
                <a:close/>
              </a:path>
              <a:path w="941069" h="511175">
                <a:moveTo>
                  <a:pt x="722045" y="0"/>
                </a:moveTo>
                <a:lnTo>
                  <a:pt x="0" y="362813"/>
                </a:lnTo>
                <a:lnTo>
                  <a:pt x="0" y="378193"/>
                </a:lnTo>
                <a:lnTo>
                  <a:pt x="724192" y="14300"/>
                </a:lnTo>
                <a:lnTo>
                  <a:pt x="806262" y="14300"/>
                </a:lnTo>
                <a:lnTo>
                  <a:pt x="722045" y="0"/>
                </a:lnTo>
                <a:close/>
              </a:path>
            </a:pathLst>
          </a:custGeom>
          <a:solidFill>
            <a:srgbClr val="7CC35C"/>
          </a:solidFill>
        </p:spPr>
        <p:txBody>
          <a:bodyPr wrap="square" lIns="0" tIns="0" rIns="0" bIns="0" rtlCol="0"/>
          <a:lstStyle/>
          <a:p>
            <a:endParaRPr sz="2142"/>
          </a:p>
        </p:txBody>
      </p:sp>
      <p:sp>
        <p:nvSpPr>
          <p:cNvPr id="268" name="object 268"/>
          <p:cNvSpPr/>
          <p:nvPr/>
        </p:nvSpPr>
        <p:spPr>
          <a:xfrm>
            <a:off x="-1" y="6546758"/>
            <a:ext cx="1048071" cy="502958"/>
          </a:xfrm>
          <a:custGeom>
            <a:avLst/>
            <a:gdLst/>
            <a:ahLst/>
            <a:cxnLst/>
            <a:rect l="l" t="t" r="r" b="b"/>
            <a:pathLst>
              <a:path w="915669" h="439420">
                <a:moveTo>
                  <a:pt x="915479" y="0"/>
                </a:moveTo>
                <a:lnTo>
                  <a:pt x="0" y="425043"/>
                </a:lnTo>
                <a:lnTo>
                  <a:pt x="0" y="439356"/>
                </a:lnTo>
                <a:lnTo>
                  <a:pt x="914476" y="5981"/>
                </a:lnTo>
                <a:lnTo>
                  <a:pt x="915479" y="0"/>
                </a:lnTo>
                <a:close/>
              </a:path>
            </a:pathLst>
          </a:custGeom>
          <a:solidFill>
            <a:srgbClr val="61BB46"/>
          </a:solidFill>
        </p:spPr>
        <p:txBody>
          <a:bodyPr wrap="square" lIns="0" tIns="0" rIns="0" bIns="0" rtlCol="0"/>
          <a:lstStyle/>
          <a:p>
            <a:endParaRPr sz="2142"/>
          </a:p>
        </p:txBody>
      </p:sp>
      <p:sp>
        <p:nvSpPr>
          <p:cNvPr id="269" name="object 269"/>
          <p:cNvSpPr/>
          <p:nvPr/>
        </p:nvSpPr>
        <p:spPr>
          <a:xfrm>
            <a:off x="7" y="6519952"/>
            <a:ext cx="1068423" cy="547294"/>
          </a:xfrm>
          <a:custGeom>
            <a:avLst/>
            <a:gdLst/>
            <a:ahLst/>
            <a:cxnLst/>
            <a:rect l="l" t="t" r="r" b="b"/>
            <a:pathLst>
              <a:path w="933450" h="478154">
                <a:moveTo>
                  <a:pt x="929398" y="23418"/>
                </a:moveTo>
                <a:lnTo>
                  <a:pt x="915466" y="23418"/>
                </a:lnTo>
                <a:lnTo>
                  <a:pt x="914476" y="29400"/>
                </a:lnTo>
                <a:lnTo>
                  <a:pt x="0" y="462775"/>
                </a:lnTo>
                <a:lnTo>
                  <a:pt x="0" y="477977"/>
                </a:lnTo>
                <a:lnTo>
                  <a:pt x="462292" y="258889"/>
                </a:lnTo>
                <a:lnTo>
                  <a:pt x="462292" y="258648"/>
                </a:lnTo>
                <a:lnTo>
                  <a:pt x="468033" y="256171"/>
                </a:lnTo>
                <a:lnTo>
                  <a:pt x="926845" y="38747"/>
                </a:lnTo>
                <a:lnTo>
                  <a:pt x="929398" y="23418"/>
                </a:lnTo>
                <a:close/>
              </a:path>
              <a:path w="933450" h="478154">
                <a:moveTo>
                  <a:pt x="933297" y="0"/>
                </a:moveTo>
                <a:lnTo>
                  <a:pt x="0" y="433324"/>
                </a:lnTo>
                <a:lnTo>
                  <a:pt x="0" y="448462"/>
                </a:lnTo>
                <a:lnTo>
                  <a:pt x="915466" y="23418"/>
                </a:lnTo>
                <a:lnTo>
                  <a:pt x="929398" y="23418"/>
                </a:lnTo>
                <a:lnTo>
                  <a:pt x="933297" y="0"/>
                </a:lnTo>
                <a:close/>
              </a:path>
            </a:pathLst>
          </a:custGeom>
          <a:solidFill>
            <a:srgbClr val="7CC35C"/>
          </a:solidFill>
        </p:spPr>
        <p:txBody>
          <a:bodyPr wrap="square" lIns="0" tIns="0" rIns="0" bIns="0" rtlCol="0"/>
          <a:lstStyle/>
          <a:p>
            <a:endParaRPr sz="2142"/>
          </a:p>
        </p:txBody>
      </p:sp>
      <p:sp>
        <p:nvSpPr>
          <p:cNvPr id="270" name="object 270"/>
          <p:cNvSpPr/>
          <p:nvPr/>
        </p:nvSpPr>
        <p:spPr>
          <a:xfrm>
            <a:off x="120270" y="6954916"/>
            <a:ext cx="942683" cy="532031"/>
          </a:xfrm>
          <a:custGeom>
            <a:avLst/>
            <a:gdLst/>
            <a:ahLst/>
            <a:cxnLst/>
            <a:rect l="l" t="t" r="r" b="b"/>
            <a:pathLst>
              <a:path w="823594" h="464820">
                <a:moveTo>
                  <a:pt x="823023" y="0"/>
                </a:moveTo>
                <a:lnTo>
                  <a:pt x="0" y="464350"/>
                </a:lnTo>
                <a:lnTo>
                  <a:pt x="23495" y="464350"/>
                </a:lnTo>
                <a:lnTo>
                  <a:pt x="820928" y="7315"/>
                </a:lnTo>
                <a:lnTo>
                  <a:pt x="823023" y="0"/>
                </a:lnTo>
                <a:close/>
              </a:path>
            </a:pathLst>
          </a:custGeom>
          <a:solidFill>
            <a:srgbClr val="61BB46"/>
          </a:solidFill>
        </p:spPr>
        <p:txBody>
          <a:bodyPr wrap="square" lIns="0" tIns="0" rIns="0" bIns="0" rtlCol="0"/>
          <a:lstStyle/>
          <a:p>
            <a:endParaRPr sz="2142"/>
          </a:p>
        </p:txBody>
      </p:sp>
      <p:sp>
        <p:nvSpPr>
          <p:cNvPr id="271" name="object 271"/>
          <p:cNvSpPr/>
          <p:nvPr/>
        </p:nvSpPr>
        <p:spPr>
          <a:xfrm>
            <a:off x="88273" y="6922399"/>
            <a:ext cx="1000102" cy="564010"/>
          </a:xfrm>
          <a:custGeom>
            <a:avLst/>
            <a:gdLst/>
            <a:ahLst/>
            <a:cxnLst/>
            <a:rect l="l" t="t" r="r" b="b"/>
            <a:pathLst>
              <a:path w="873760" h="492760">
                <a:moveTo>
                  <a:pt x="873379" y="0"/>
                </a:moveTo>
                <a:lnTo>
                  <a:pt x="0" y="492759"/>
                </a:lnTo>
                <a:lnTo>
                  <a:pt x="27952" y="492759"/>
                </a:lnTo>
                <a:lnTo>
                  <a:pt x="850976" y="28409"/>
                </a:lnTo>
                <a:lnTo>
                  <a:pt x="865265" y="28409"/>
                </a:lnTo>
                <a:lnTo>
                  <a:pt x="873379" y="0"/>
                </a:lnTo>
                <a:close/>
              </a:path>
              <a:path w="873760" h="492760">
                <a:moveTo>
                  <a:pt x="865265" y="28409"/>
                </a:moveTo>
                <a:lnTo>
                  <a:pt x="850976" y="28409"/>
                </a:lnTo>
                <a:lnTo>
                  <a:pt x="848893" y="35725"/>
                </a:lnTo>
                <a:lnTo>
                  <a:pt x="51447" y="492759"/>
                </a:lnTo>
                <a:lnTo>
                  <a:pt x="79070" y="492759"/>
                </a:lnTo>
                <a:lnTo>
                  <a:pt x="860564" y="44869"/>
                </a:lnTo>
                <a:lnTo>
                  <a:pt x="865265" y="28409"/>
                </a:lnTo>
                <a:close/>
              </a:path>
            </a:pathLst>
          </a:custGeom>
          <a:solidFill>
            <a:srgbClr val="7CC35C"/>
          </a:solidFill>
        </p:spPr>
        <p:txBody>
          <a:bodyPr wrap="square" lIns="0" tIns="0" rIns="0" bIns="0" rtlCol="0"/>
          <a:lstStyle/>
          <a:p>
            <a:endParaRPr sz="2142"/>
          </a:p>
        </p:txBody>
      </p:sp>
      <p:sp>
        <p:nvSpPr>
          <p:cNvPr id="272" name="object 272"/>
          <p:cNvSpPr/>
          <p:nvPr/>
        </p:nvSpPr>
        <p:spPr>
          <a:xfrm>
            <a:off x="46362" y="7031585"/>
            <a:ext cx="78496" cy="436091"/>
          </a:xfrm>
          <a:custGeom>
            <a:avLst/>
            <a:gdLst/>
            <a:ahLst/>
            <a:cxnLst/>
            <a:rect l="l" t="t" r="r" b="b"/>
            <a:pathLst>
              <a:path w="68580" h="381000">
                <a:moveTo>
                  <a:pt x="64554" y="0"/>
                </a:moveTo>
                <a:lnTo>
                  <a:pt x="0" y="27673"/>
                </a:lnTo>
                <a:lnTo>
                  <a:pt x="7137" y="380707"/>
                </a:lnTo>
                <a:lnTo>
                  <a:pt x="68135" y="347154"/>
                </a:lnTo>
                <a:lnTo>
                  <a:pt x="64554" y="0"/>
                </a:lnTo>
                <a:close/>
              </a:path>
            </a:pathLst>
          </a:custGeom>
          <a:solidFill>
            <a:srgbClr val="61BB46"/>
          </a:solidFill>
        </p:spPr>
        <p:txBody>
          <a:bodyPr wrap="square" lIns="0" tIns="0" rIns="0" bIns="0" rtlCol="0"/>
          <a:lstStyle/>
          <a:p>
            <a:endParaRPr sz="2142"/>
          </a:p>
        </p:txBody>
      </p:sp>
      <p:sp>
        <p:nvSpPr>
          <p:cNvPr id="273" name="object 273"/>
          <p:cNvSpPr/>
          <p:nvPr/>
        </p:nvSpPr>
        <p:spPr>
          <a:xfrm>
            <a:off x="30424" y="7007847"/>
            <a:ext cx="109750" cy="478973"/>
          </a:xfrm>
          <a:custGeom>
            <a:avLst/>
            <a:gdLst/>
            <a:ahLst/>
            <a:cxnLst/>
            <a:rect l="l" t="t" r="r" b="b"/>
            <a:pathLst>
              <a:path w="95885" h="418464">
                <a:moveTo>
                  <a:pt x="24406" y="43916"/>
                </a:moveTo>
                <a:lnTo>
                  <a:pt x="6959" y="43916"/>
                </a:lnTo>
                <a:lnTo>
                  <a:pt x="101" y="44056"/>
                </a:lnTo>
                <a:lnTo>
                  <a:pt x="7658" y="418109"/>
                </a:lnTo>
                <a:lnTo>
                  <a:pt x="19265" y="418109"/>
                </a:lnTo>
                <a:lnTo>
                  <a:pt x="49557" y="401447"/>
                </a:lnTo>
                <a:lnTo>
                  <a:pt x="21056" y="401447"/>
                </a:lnTo>
                <a:lnTo>
                  <a:pt x="13919" y="48412"/>
                </a:lnTo>
                <a:lnTo>
                  <a:pt x="24406" y="43916"/>
                </a:lnTo>
                <a:close/>
              </a:path>
              <a:path w="95885" h="418464">
                <a:moveTo>
                  <a:pt x="92212" y="20739"/>
                </a:moveTo>
                <a:lnTo>
                  <a:pt x="78473" y="20739"/>
                </a:lnTo>
                <a:lnTo>
                  <a:pt x="82054" y="367893"/>
                </a:lnTo>
                <a:lnTo>
                  <a:pt x="21056" y="401447"/>
                </a:lnTo>
                <a:lnTo>
                  <a:pt x="49557" y="401447"/>
                </a:lnTo>
                <a:lnTo>
                  <a:pt x="95872" y="375970"/>
                </a:lnTo>
                <a:lnTo>
                  <a:pt x="92212" y="20739"/>
                </a:lnTo>
                <a:close/>
              </a:path>
              <a:path w="95885" h="418464">
                <a:moveTo>
                  <a:pt x="91998" y="0"/>
                </a:moveTo>
                <a:lnTo>
                  <a:pt x="0" y="39433"/>
                </a:lnTo>
                <a:lnTo>
                  <a:pt x="101" y="44056"/>
                </a:lnTo>
                <a:lnTo>
                  <a:pt x="6959" y="43916"/>
                </a:lnTo>
                <a:lnTo>
                  <a:pt x="24406" y="43916"/>
                </a:lnTo>
                <a:lnTo>
                  <a:pt x="78473" y="20739"/>
                </a:lnTo>
                <a:lnTo>
                  <a:pt x="92212" y="20739"/>
                </a:lnTo>
                <a:lnTo>
                  <a:pt x="91998" y="0"/>
                </a:lnTo>
                <a:close/>
              </a:path>
            </a:pathLst>
          </a:custGeom>
          <a:solidFill>
            <a:srgbClr val="7CC35C"/>
          </a:solidFill>
        </p:spPr>
        <p:txBody>
          <a:bodyPr wrap="square" lIns="0" tIns="0" rIns="0" bIns="0" rtlCol="0"/>
          <a:lstStyle/>
          <a:p>
            <a:endParaRPr sz="2142"/>
          </a:p>
        </p:txBody>
      </p:sp>
      <p:sp>
        <p:nvSpPr>
          <p:cNvPr id="274" name="object 274"/>
          <p:cNvSpPr/>
          <p:nvPr/>
        </p:nvSpPr>
        <p:spPr>
          <a:xfrm>
            <a:off x="545066" y="6798081"/>
            <a:ext cx="69775" cy="394662"/>
          </a:xfrm>
          <a:custGeom>
            <a:avLst/>
            <a:gdLst/>
            <a:ahLst/>
            <a:cxnLst/>
            <a:rect l="l" t="t" r="r" b="b"/>
            <a:pathLst>
              <a:path w="60959" h="344804">
                <a:moveTo>
                  <a:pt x="57124" y="0"/>
                </a:moveTo>
                <a:lnTo>
                  <a:pt x="0" y="24612"/>
                </a:lnTo>
                <a:lnTo>
                  <a:pt x="6426" y="344335"/>
                </a:lnTo>
                <a:lnTo>
                  <a:pt x="60350" y="314528"/>
                </a:lnTo>
                <a:lnTo>
                  <a:pt x="57124" y="0"/>
                </a:lnTo>
                <a:close/>
              </a:path>
            </a:pathLst>
          </a:custGeom>
          <a:solidFill>
            <a:srgbClr val="61BB46"/>
          </a:solidFill>
        </p:spPr>
        <p:txBody>
          <a:bodyPr wrap="square" lIns="0" tIns="0" rIns="0" bIns="0" rtlCol="0"/>
          <a:lstStyle/>
          <a:p>
            <a:endParaRPr sz="2142"/>
          </a:p>
        </p:txBody>
      </p:sp>
      <p:sp>
        <p:nvSpPr>
          <p:cNvPr id="275" name="object 275"/>
          <p:cNvSpPr/>
          <p:nvPr/>
        </p:nvSpPr>
        <p:spPr>
          <a:xfrm>
            <a:off x="529148" y="6774295"/>
            <a:ext cx="101028" cy="444813"/>
          </a:xfrm>
          <a:custGeom>
            <a:avLst/>
            <a:gdLst/>
            <a:ahLst/>
            <a:cxnLst/>
            <a:rect l="l" t="t" r="r" b="b"/>
            <a:pathLst>
              <a:path w="88265" h="388620">
                <a:moveTo>
                  <a:pt x="24311" y="40906"/>
                </a:moveTo>
                <a:lnTo>
                  <a:pt x="6959" y="40906"/>
                </a:lnTo>
                <a:lnTo>
                  <a:pt x="88" y="41046"/>
                </a:lnTo>
                <a:lnTo>
                  <a:pt x="7061" y="388162"/>
                </a:lnTo>
                <a:lnTo>
                  <a:pt x="48715" y="365124"/>
                </a:lnTo>
                <a:lnTo>
                  <a:pt x="20332" y="365124"/>
                </a:lnTo>
                <a:lnTo>
                  <a:pt x="13906" y="45389"/>
                </a:lnTo>
                <a:lnTo>
                  <a:pt x="24311" y="40906"/>
                </a:lnTo>
                <a:close/>
              </a:path>
              <a:path w="88265" h="388620">
                <a:moveTo>
                  <a:pt x="84769" y="20777"/>
                </a:moveTo>
                <a:lnTo>
                  <a:pt x="71031" y="20777"/>
                </a:lnTo>
                <a:lnTo>
                  <a:pt x="74256" y="335305"/>
                </a:lnTo>
                <a:lnTo>
                  <a:pt x="20332" y="365124"/>
                </a:lnTo>
                <a:lnTo>
                  <a:pt x="48715" y="365124"/>
                </a:lnTo>
                <a:lnTo>
                  <a:pt x="88074" y="343357"/>
                </a:lnTo>
                <a:lnTo>
                  <a:pt x="84769" y="20777"/>
                </a:lnTo>
                <a:close/>
              </a:path>
              <a:path w="88265" h="388620">
                <a:moveTo>
                  <a:pt x="84556" y="0"/>
                </a:moveTo>
                <a:lnTo>
                  <a:pt x="0" y="36436"/>
                </a:lnTo>
                <a:lnTo>
                  <a:pt x="88" y="41046"/>
                </a:lnTo>
                <a:lnTo>
                  <a:pt x="6959" y="40906"/>
                </a:lnTo>
                <a:lnTo>
                  <a:pt x="24311" y="40906"/>
                </a:lnTo>
                <a:lnTo>
                  <a:pt x="71031" y="20777"/>
                </a:lnTo>
                <a:lnTo>
                  <a:pt x="84769" y="20777"/>
                </a:lnTo>
                <a:lnTo>
                  <a:pt x="84556" y="0"/>
                </a:lnTo>
                <a:close/>
              </a:path>
            </a:pathLst>
          </a:custGeom>
          <a:solidFill>
            <a:srgbClr val="7CC35C"/>
          </a:solidFill>
        </p:spPr>
        <p:txBody>
          <a:bodyPr wrap="square" lIns="0" tIns="0" rIns="0" bIns="0" rtlCol="0"/>
          <a:lstStyle/>
          <a:p>
            <a:endParaRPr sz="2142"/>
          </a:p>
        </p:txBody>
      </p:sp>
      <p:sp>
        <p:nvSpPr>
          <p:cNvPr id="276" name="object 276"/>
          <p:cNvSpPr/>
          <p:nvPr/>
        </p:nvSpPr>
        <p:spPr>
          <a:xfrm>
            <a:off x="297628" y="6925824"/>
            <a:ext cx="71955" cy="407745"/>
          </a:xfrm>
          <a:custGeom>
            <a:avLst/>
            <a:gdLst/>
            <a:ahLst/>
            <a:cxnLst/>
            <a:rect l="l" t="t" r="r" b="b"/>
            <a:pathLst>
              <a:path w="62864" h="356235">
                <a:moveTo>
                  <a:pt x="59448" y="0"/>
                </a:moveTo>
                <a:lnTo>
                  <a:pt x="0" y="25565"/>
                </a:lnTo>
                <a:lnTo>
                  <a:pt x="6642" y="355752"/>
                </a:lnTo>
                <a:lnTo>
                  <a:pt x="62788" y="324764"/>
                </a:lnTo>
                <a:lnTo>
                  <a:pt x="59448" y="0"/>
                </a:lnTo>
                <a:close/>
              </a:path>
            </a:pathLst>
          </a:custGeom>
          <a:solidFill>
            <a:srgbClr val="61BB46"/>
          </a:solidFill>
        </p:spPr>
        <p:txBody>
          <a:bodyPr wrap="square" lIns="0" tIns="0" rIns="0" bIns="0" rtlCol="0"/>
          <a:lstStyle/>
          <a:p>
            <a:endParaRPr sz="2142"/>
          </a:p>
        </p:txBody>
      </p:sp>
      <p:sp>
        <p:nvSpPr>
          <p:cNvPr id="277" name="object 277"/>
          <p:cNvSpPr/>
          <p:nvPr/>
        </p:nvSpPr>
        <p:spPr>
          <a:xfrm>
            <a:off x="281691" y="6902053"/>
            <a:ext cx="103935" cy="457896"/>
          </a:xfrm>
          <a:custGeom>
            <a:avLst/>
            <a:gdLst/>
            <a:ahLst/>
            <a:cxnLst/>
            <a:rect l="l" t="t" r="r" b="b"/>
            <a:pathLst>
              <a:path w="90804" h="400050">
                <a:moveTo>
                  <a:pt x="24338" y="41859"/>
                </a:moveTo>
                <a:lnTo>
                  <a:pt x="6959" y="41859"/>
                </a:lnTo>
                <a:lnTo>
                  <a:pt x="88" y="41998"/>
                </a:lnTo>
                <a:lnTo>
                  <a:pt x="7289" y="399542"/>
                </a:lnTo>
                <a:lnTo>
                  <a:pt x="48999" y="376516"/>
                </a:lnTo>
                <a:lnTo>
                  <a:pt x="20561" y="376516"/>
                </a:lnTo>
                <a:lnTo>
                  <a:pt x="13919" y="46342"/>
                </a:lnTo>
                <a:lnTo>
                  <a:pt x="24338" y="41859"/>
                </a:lnTo>
                <a:close/>
              </a:path>
              <a:path w="90804" h="400050">
                <a:moveTo>
                  <a:pt x="87106" y="20764"/>
                </a:moveTo>
                <a:lnTo>
                  <a:pt x="73367" y="20764"/>
                </a:lnTo>
                <a:lnTo>
                  <a:pt x="76707" y="345528"/>
                </a:lnTo>
                <a:lnTo>
                  <a:pt x="20561" y="376516"/>
                </a:lnTo>
                <a:lnTo>
                  <a:pt x="48999" y="376516"/>
                </a:lnTo>
                <a:lnTo>
                  <a:pt x="90525" y="353593"/>
                </a:lnTo>
                <a:lnTo>
                  <a:pt x="87106" y="20764"/>
                </a:lnTo>
                <a:close/>
              </a:path>
              <a:path w="90804" h="400050">
                <a:moveTo>
                  <a:pt x="86893" y="0"/>
                </a:moveTo>
                <a:lnTo>
                  <a:pt x="0" y="37376"/>
                </a:lnTo>
                <a:lnTo>
                  <a:pt x="88" y="41998"/>
                </a:lnTo>
                <a:lnTo>
                  <a:pt x="6959" y="41859"/>
                </a:lnTo>
                <a:lnTo>
                  <a:pt x="24338" y="41859"/>
                </a:lnTo>
                <a:lnTo>
                  <a:pt x="73367" y="20764"/>
                </a:lnTo>
                <a:lnTo>
                  <a:pt x="87106" y="20764"/>
                </a:lnTo>
                <a:lnTo>
                  <a:pt x="86893" y="0"/>
                </a:lnTo>
                <a:close/>
              </a:path>
            </a:pathLst>
          </a:custGeom>
          <a:solidFill>
            <a:srgbClr val="7CC35C"/>
          </a:solidFill>
        </p:spPr>
        <p:txBody>
          <a:bodyPr wrap="square" lIns="0" tIns="0" rIns="0" bIns="0" rtlCol="0"/>
          <a:lstStyle/>
          <a:p>
            <a:endParaRPr sz="2142"/>
          </a:p>
        </p:txBody>
      </p:sp>
      <p:sp>
        <p:nvSpPr>
          <p:cNvPr id="278" name="object 278"/>
          <p:cNvSpPr/>
          <p:nvPr/>
        </p:nvSpPr>
        <p:spPr>
          <a:xfrm>
            <a:off x="774250" y="6701619"/>
            <a:ext cx="63960" cy="368497"/>
          </a:xfrm>
          <a:custGeom>
            <a:avLst/>
            <a:gdLst/>
            <a:ahLst/>
            <a:cxnLst/>
            <a:rect l="l" t="t" r="r" b="b"/>
            <a:pathLst>
              <a:path w="55879" h="321945">
                <a:moveTo>
                  <a:pt x="52476" y="0"/>
                </a:moveTo>
                <a:lnTo>
                  <a:pt x="0" y="22694"/>
                </a:lnTo>
                <a:lnTo>
                  <a:pt x="5994" y="321576"/>
                </a:lnTo>
                <a:lnTo>
                  <a:pt x="55486" y="294106"/>
                </a:lnTo>
                <a:lnTo>
                  <a:pt x="52476" y="0"/>
                </a:lnTo>
                <a:close/>
              </a:path>
            </a:pathLst>
          </a:custGeom>
          <a:solidFill>
            <a:srgbClr val="61BB46"/>
          </a:solidFill>
        </p:spPr>
        <p:txBody>
          <a:bodyPr wrap="square" lIns="0" tIns="0" rIns="0" bIns="0" rtlCol="0"/>
          <a:lstStyle/>
          <a:p>
            <a:endParaRPr sz="2142"/>
          </a:p>
        </p:txBody>
      </p:sp>
      <p:sp>
        <p:nvSpPr>
          <p:cNvPr id="279" name="object 279"/>
          <p:cNvSpPr/>
          <p:nvPr/>
        </p:nvSpPr>
        <p:spPr>
          <a:xfrm>
            <a:off x="758328" y="6677795"/>
            <a:ext cx="95940" cy="418648"/>
          </a:xfrm>
          <a:custGeom>
            <a:avLst/>
            <a:gdLst/>
            <a:ahLst/>
            <a:cxnLst/>
            <a:rect l="l" t="t" r="r" b="b"/>
            <a:pathLst>
              <a:path w="83820" h="365760">
                <a:moveTo>
                  <a:pt x="24229" y="39039"/>
                </a:moveTo>
                <a:lnTo>
                  <a:pt x="6959" y="39039"/>
                </a:lnTo>
                <a:lnTo>
                  <a:pt x="88" y="39166"/>
                </a:lnTo>
                <a:lnTo>
                  <a:pt x="6629" y="365467"/>
                </a:lnTo>
                <a:lnTo>
                  <a:pt x="48226" y="342379"/>
                </a:lnTo>
                <a:lnTo>
                  <a:pt x="19900" y="342379"/>
                </a:lnTo>
                <a:lnTo>
                  <a:pt x="13919" y="43497"/>
                </a:lnTo>
                <a:lnTo>
                  <a:pt x="24229" y="39039"/>
                </a:lnTo>
                <a:close/>
              </a:path>
              <a:path w="83820" h="365760">
                <a:moveTo>
                  <a:pt x="80121" y="20815"/>
                </a:moveTo>
                <a:lnTo>
                  <a:pt x="66382" y="20815"/>
                </a:lnTo>
                <a:lnTo>
                  <a:pt x="69392" y="314909"/>
                </a:lnTo>
                <a:lnTo>
                  <a:pt x="19900" y="342379"/>
                </a:lnTo>
                <a:lnTo>
                  <a:pt x="48226" y="342379"/>
                </a:lnTo>
                <a:lnTo>
                  <a:pt x="83210" y="322961"/>
                </a:lnTo>
                <a:lnTo>
                  <a:pt x="80121" y="20815"/>
                </a:lnTo>
                <a:close/>
              </a:path>
              <a:path w="83820" h="365760">
                <a:moveTo>
                  <a:pt x="79908" y="0"/>
                </a:moveTo>
                <a:lnTo>
                  <a:pt x="0" y="34556"/>
                </a:lnTo>
                <a:lnTo>
                  <a:pt x="88" y="39166"/>
                </a:lnTo>
                <a:lnTo>
                  <a:pt x="6959" y="39039"/>
                </a:lnTo>
                <a:lnTo>
                  <a:pt x="24229" y="39039"/>
                </a:lnTo>
                <a:lnTo>
                  <a:pt x="66382" y="20815"/>
                </a:lnTo>
                <a:lnTo>
                  <a:pt x="80121" y="20815"/>
                </a:lnTo>
                <a:lnTo>
                  <a:pt x="79908" y="0"/>
                </a:lnTo>
                <a:close/>
              </a:path>
            </a:pathLst>
          </a:custGeom>
          <a:solidFill>
            <a:srgbClr val="7CC35C"/>
          </a:solidFill>
        </p:spPr>
        <p:txBody>
          <a:bodyPr wrap="square" lIns="0" tIns="0" rIns="0" bIns="0" rtlCol="0"/>
          <a:lstStyle/>
          <a:p>
            <a:endParaRPr sz="2142"/>
          </a:p>
        </p:txBody>
      </p:sp>
      <p:sp>
        <p:nvSpPr>
          <p:cNvPr id="280" name="object 280"/>
          <p:cNvSpPr/>
          <p:nvPr/>
        </p:nvSpPr>
        <p:spPr>
          <a:xfrm>
            <a:off x="171887" y="6975296"/>
            <a:ext cx="76316" cy="425189"/>
          </a:xfrm>
          <a:custGeom>
            <a:avLst/>
            <a:gdLst/>
            <a:ahLst/>
            <a:cxnLst/>
            <a:rect l="l" t="t" r="r" b="b"/>
            <a:pathLst>
              <a:path w="66675" h="371475">
                <a:moveTo>
                  <a:pt x="62623" y="0"/>
                </a:moveTo>
                <a:lnTo>
                  <a:pt x="0" y="26873"/>
                </a:lnTo>
                <a:lnTo>
                  <a:pt x="6946" y="371259"/>
                </a:lnTo>
                <a:lnTo>
                  <a:pt x="66103" y="338683"/>
                </a:lnTo>
                <a:lnTo>
                  <a:pt x="62623" y="0"/>
                </a:lnTo>
                <a:close/>
              </a:path>
            </a:pathLst>
          </a:custGeom>
          <a:solidFill>
            <a:srgbClr val="61BB46"/>
          </a:solidFill>
        </p:spPr>
        <p:txBody>
          <a:bodyPr wrap="square" lIns="0" tIns="0" rIns="0" bIns="0" rtlCol="0"/>
          <a:lstStyle/>
          <a:p>
            <a:endParaRPr sz="2142"/>
          </a:p>
        </p:txBody>
      </p:sp>
      <p:sp>
        <p:nvSpPr>
          <p:cNvPr id="281" name="object 281"/>
          <p:cNvSpPr/>
          <p:nvPr/>
        </p:nvSpPr>
        <p:spPr>
          <a:xfrm>
            <a:off x="155946" y="6951550"/>
            <a:ext cx="107569" cy="475339"/>
          </a:xfrm>
          <a:custGeom>
            <a:avLst/>
            <a:gdLst/>
            <a:ahLst/>
            <a:cxnLst/>
            <a:rect l="l" t="t" r="r" b="b"/>
            <a:pathLst>
              <a:path w="93979" h="415289">
                <a:moveTo>
                  <a:pt x="24408" y="43129"/>
                </a:moveTo>
                <a:lnTo>
                  <a:pt x="6959" y="43129"/>
                </a:lnTo>
                <a:lnTo>
                  <a:pt x="101" y="43268"/>
                </a:lnTo>
                <a:lnTo>
                  <a:pt x="7594" y="414997"/>
                </a:lnTo>
                <a:lnTo>
                  <a:pt x="49339" y="392010"/>
                </a:lnTo>
                <a:lnTo>
                  <a:pt x="20866" y="392010"/>
                </a:lnTo>
                <a:lnTo>
                  <a:pt x="13931" y="47624"/>
                </a:lnTo>
                <a:lnTo>
                  <a:pt x="24408" y="43129"/>
                </a:lnTo>
                <a:close/>
              </a:path>
              <a:path w="93979" h="415289">
                <a:moveTo>
                  <a:pt x="90282" y="20751"/>
                </a:moveTo>
                <a:lnTo>
                  <a:pt x="76555" y="20751"/>
                </a:lnTo>
                <a:lnTo>
                  <a:pt x="80035" y="359422"/>
                </a:lnTo>
                <a:lnTo>
                  <a:pt x="20866" y="392010"/>
                </a:lnTo>
                <a:lnTo>
                  <a:pt x="49339" y="392010"/>
                </a:lnTo>
                <a:lnTo>
                  <a:pt x="93852" y="367499"/>
                </a:lnTo>
                <a:lnTo>
                  <a:pt x="90282" y="20751"/>
                </a:lnTo>
                <a:close/>
              </a:path>
              <a:path w="93979" h="415289">
                <a:moveTo>
                  <a:pt x="90068" y="0"/>
                </a:moveTo>
                <a:lnTo>
                  <a:pt x="0" y="38646"/>
                </a:lnTo>
                <a:lnTo>
                  <a:pt x="101" y="43268"/>
                </a:lnTo>
                <a:lnTo>
                  <a:pt x="6959" y="43129"/>
                </a:lnTo>
                <a:lnTo>
                  <a:pt x="24408" y="43129"/>
                </a:lnTo>
                <a:lnTo>
                  <a:pt x="76555" y="20751"/>
                </a:lnTo>
                <a:lnTo>
                  <a:pt x="90282" y="20751"/>
                </a:lnTo>
                <a:lnTo>
                  <a:pt x="90068" y="0"/>
                </a:lnTo>
                <a:close/>
              </a:path>
            </a:pathLst>
          </a:custGeom>
          <a:solidFill>
            <a:srgbClr val="7CC35C"/>
          </a:solidFill>
        </p:spPr>
        <p:txBody>
          <a:bodyPr wrap="square" lIns="0" tIns="0" rIns="0" bIns="0" rtlCol="0"/>
          <a:lstStyle/>
          <a:p>
            <a:endParaRPr sz="2142"/>
          </a:p>
        </p:txBody>
      </p:sp>
      <p:sp>
        <p:nvSpPr>
          <p:cNvPr id="282" name="object 282"/>
          <p:cNvSpPr/>
          <p:nvPr/>
        </p:nvSpPr>
        <p:spPr>
          <a:xfrm>
            <a:off x="659570" y="6746739"/>
            <a:ext cx="67594" cy="384487"/>
          </a:xfrm>
          <a:custGeom>
            <a:avLst/>
            <a:gdLst/>
            <a:ahLst/>
            <a:cxnLst/>
            <a:rect l="l" t="t" r="r" b="b"/>
            <a:pathLst>
              <a:path w="59054" h="335914">
                <a:moveTo>
                  <a:pt x="55359" y="0"/>
                </a:moveTo>
                <a:lnTo>
                  <a:pt x="0" y="23888"/>
                </a:lnTo>
                <a:lnTo>
                  <a:pt x="6248" y="335724"/>
                </a:lnTo>
                <a:lnTo>
                  <a:pt x="58496" y="306793"/>
                </a:lnTo>
                <a:lnTo>
                  <a:pt x="55359" y="0"/>
                </a:lnTo>
                <a:close/>
              </a:path>
            </a:pathLst>
          </a:custGeom>
          <a:solidFill>
            <a:srgbClr val="61BB46"/>
          </a:solidFill>
        </p:spPr>
        <p:txBody>
          <a:bodyPr wrap="square" lIns="0" tIns="0" rIns="0" bIns="0" rtlCol="0"/>
          <a:lstStyle/>
          <a:p>
            <a:endParaRPr sz="2142"/>
          </a:p>
        </p:txBody>
      </p:sp>
      <p:sp>
        <p:nvSpPr>
          <p:cNvPr id="283" name="object 283"/>
          <p:cNvSpPr/>
          <p:nvPr/>
        </p:nvSpPr>
        <p:spPr>
          <a:xfrm>
            <a:off x="643631" y="6722939"/>
            <a:ext cx="98847" cy="434638"/>
          </a:xfrm>
          <a:custGeom>
            <a:avLst/>
            <a:gdLst/>
            <a:ahLst/>
            <a:cxnLst/>
            <a:rect l="l" t="t" r="r" b="b"/>
            <a:pathLst>
              <a:path w="86359" h="379729">
                <a:moveTo>
                  <a:pt x="24308" y="40195"/>
                </a:moveTo>
                <a:lnTo>
                  <a:pt x="6959" y="40195"/>
                </a:lnTo>
                <a:lnTo>
                  <a:pt x="101" y="40335"/>
                </a:lnTo>
                <a:lnTo>
                  <a:pt x="6896" y="379564"/>
                </a:lnTo>
                <a:lnTo>
                  <a:pt x="48532" y="356514"/>
                </a:lnTo>
                <a:lnTo>
                  <a:pt x="20180" y="356514"/>
                </a:lnTo>
                <a:lnTo>
                  <a:pt x="13919" y="44678"/>
                </a:lnTo>
                <a:lnTo>
                  <a:pt x="24308" y="40195"/>
                </a:lnTo>
                <a:close/>
              </a:path>
              <a:path w="86359" h="379729">
                <a:moveTo>
                  <a:pt x="83017" y="20789"/>
                </a:moveTo>
                <a:lnTo>
                  <a:pt x="69278" y="20789"/>
                </a:lnTo>
                <a:lnTo>
                  <a:pt x="72428" y="327596"/>
                </a:lnTo>
                <a:lnTo>
                  <a:pt x="20180" y="356514"/>
                </a:lnTo>
                <a:lnTo>
                  <a:pt x="48532" y="356514"/>
                </a:lnTo>
                <a:lnTo>
                  <a:pt x="86245" y="335635"/>
                </a:lnTo>
                <a:lnTo>
                  <a:pt x="83017" y="20789"/>
                </a:lnTo>
                <a:close/>
              </a:path>
              <a:path w="86359" h="379729">
                <a:moveTo>
                  <a:pt x="82804" y="0"/>
                </a:moveTo>
                <a:lnTo>
                  <a:pt x="0" y="35725"/>
                </a:lnTo>
                <a:lnTo>
                  <a:pt x="101" y="40335"/>
                </a:lnTo>
                <a:lnTo>
                  <a:pt x="6959" y="40195"/>
                </a:lnTo>
                <a:lnTo>
                  <a:pt x="24308" y="40195"/>
                </a:lnTo>
                <a:lnTo>
                  <a:pt x="69278" y="20789"/>
                </a:lnTo>
                <a:lnTo>
                  <a:pt x="83017" y="20789"/>
                </a:lnTo>
                <a:lnTo>
                  <a:pt x="82804" y="0"/>
                </a:lnTo>
                <a:close/>
              </a:path>
            </a:pathLst>
          </a:custGeom>
          <a:solidFill>
            <a:srgbClr val="7CC35C"/>
          </a:solidFill>
        </p:spPr>
        <p:txBody>
          <a:bodyPr wrap="square" lIns="0" tIns="0" rIns="0" bIns="0" rtlCol="0"/>
          <a:lstStyle/>
          <a:p>
            <a:endParaRPr sz="2142"/>
          </a:p>
        </p:txBody>
      </p:sp>
      <p:sp>
        <p:nvSpPr>
          <p:cNvPr id="284" name="object 284"/>
          <p:cNvSpPr/>
          <p:nvPr/>
        </p:nvSpPr>
        <p:spPr>
          <a:xfrm>
            <a:off x="415571" y="6872931"/>
            <a:ext cx="69775" cy="397570"/>
          </a:xfrm>
          <a:custGeom>
            <a:avLst/>
            <a:gdLst/>
            <a:ahLst/>
            <a:cxnLst/>
            <a:rect l="l" t="t" r="r" b="b"/>
            <a:pathLst>
              <a:path w="60959" h="347345">
                <a:moveTo>
                  <a:pt x="57645" y="0"/>
                </a:moveTo>
                <a:lnTo>
                  <a:pt x="0" y="24828"/>
                </a:lnTo>
                <a:lnTo>
                  <a:pt x="6477" y="346875"/>
                </a:lnTo>
                <a:lnTo>
                  <a:pt x="60896" y="316801"/>
                </a:lnTo>
                <a:lnTo>
                  <a:pt x="57645" y="0"/>
                </a:lnTo>
                <a:close/>
              </a:path>
            </a:pathLst>
          </a:custGeom>
          <a:solidFill>
            <a:srgbClr val="61BB46"/>
          </a:solidFill>
        </p:spPr>
        <p:txBody>
          <a:bodyPr wrap="square" lIns="0" tIns="0" rIns="0" bIns="0" rtlCol="0"/>
          <a:lstStyle/>
          <a:p>
            <a:endParaRPr sz="2142"/>
          </a:p>
        </p:txBody>
      </p:sp>
      <p:sp>
        <p:nvSpPr>
          <p:cNvPr id="285" name="object 285"/>
          <p:cNvSpPr/>
          <p:nvPr/>
        </p:nvSpPr>
        <p:spPr>
          <a:xfrm>
            <a:off x="399649" y="6849150"/>
            <a:ext cx="101755" cy="447720"/>
          </a:xfrm>
          <a:custGeom>
            <a:avLst/>
            <a:gdLst/>
            <a:ahLst/>
            <a:cxnLst/>
            <a:rect l="l" t="t" r="r" b="b"/>
            <a:pathLst>
              <a:path w="88900" h="391160">
                <a:moveTo>
                  <a:pt x="24325" y="41122"/>
                </a:moveTo>
                <a:lnTo>
                  <a:pt x="6959" y="41122"/>
                </a:lnTo>
                <a:lnTo>
                  <a:pt x="88" y="41262"/>
                </a:lnTo>
                <a:lnTo>
                  <a:pt x="7111" y="390690"/>
                </a:lnTo>
                <a:lnTo>
                  <a:pt x="48785" y="367652"/>
                </a:lnTo>
                <a:lnTo>
                  <a:pt x="20396" y="367652"/>
                </a:lnTo>
                <a:lnTo>
                  <a:pt x="13919" y="45605"/>
                </a:lnTo>
                <a:lnTo>
                  <a:pt x="24325" y="41122"/>
                </a:lnTo>
                <a:close/>
              </a:path>
              <a:path w="88900" h="391160">
                <a:moveTo>
                  <a:pt x="85290" y="20777"/>
                </a:moveTo>
                <a:lnTo>
                  <a:pt x="71551" y="20777"/>
                </a:lnTo>
                <a:lnTo>
                  <a:pt x="74802" y="337578"/>
                </a:lnTo>
                <a:lnTo>
                  <a:pt x="20396" y="367652"/>
                </a:lnTo>
                <a:lnTo>
                  <a:pt x="48785" y="367652"/>
                </a:lnTo>
                <a:lnTo>
                  <a:pt x="88620" y="345630"/>
                </a:lnTo>
                <a:lnTo>
                  <a:pt x="85290" y="20777"/>
                </a:lnTo>
                <a:close/>
              </a:path>
              <a:path w="88900" h="391160">
                <a:moveTo>
                  <a:pt x="85077" y="0"/>
                </a:moveTo>
                <a:lnTo>
                  <a:pt x="0" y="36639"/>
                </a:lnTo>
                <a:lnTo>
                  <a:pt x="88" y="41262"/>
                </a:lnTo>
                <a:lnTo>
                  <a:pt x="6959" y="41122"/>
                </a:lnTo>
                <a:lnTo>
                  <a:pt x="24325" y="41122"/>
                </a:lnTo>
                <a:lnTo>
                  <a:pt x="71551" y="20777"/>
                </a:lnTo>
                <a:lnTo>
                  <a:pt x="85290" y="20777"/>
                </a:lnTo>
                <a:lnTo>
                  <a:pt x="85077" y="0"/>
                </a:lnTo>
                <a:close/>
              </a:path>
            </a:pathLst>
          </a:custGeom>
          <a:solidFill>
            <a:srgbClr val="7CC35C"/>
          </a:solidFill>
        </p:spPr>
        <p:txBody>
          <a:bodyPr wrap="square" lIns="0" tIns="0" rIns="0" bIns="0" rtlCol="0"/>
          <a:lstStyle/>
          <a:p>
            <a:endParaRPr sz="2142"/>
          </a:p>
        </p:txBody>
      </p:sp>
      <p:sp>
        <p:nvSpPr>
          <p:cNvPr id="286" name="object 286"/>
          <p:cNvSpPr/>
          <p:nvPr/>
        </p:nvSpPr>
        <p:spPr>
          <a:xfrm>
            <a:off x="881852" y="6653370"/>
            <a:ext cx="61780" cy="359048"/>
          </a:xfrm>
          <a:custGeom>
            <a:avLst/>
            <a:gdLst/>
            <a:ahLst/>
            <a:cxnLst/>
            <a:rect l="l" t="t" r="r" b="b"/>
            <a:pathLst>
              <a:path w="53975" h="313689">
                <a:moveTo>
                  <a:pt x="50812" y="0"/>
                </a:moveTo>
                <a:lnTo>
                  <a:pt x="0" y="22009"/>
                </a:lnTo>
                <a:lnTo>
                  <a:pt x="5829" y="313474"/>
                </a:lnTo>
                <a:lnTo>
                  <a:pt x="53733" y="286842"/>
                </a:lnTo>
                <a:lnTo>
                  <a:pt x="50812" y="0"/>
                </a:lnTo>
                <a:close/>
              </a:path>
            </a:pathLst>
          </a:custGeom>
          <a:solidFill>
            <a:srgbClr val="61BB46"/>
          </a:solidFill>
        </p:spPr>
        <p:txBody>
          <a:bodyPr wrap="square" lIns="0" tIns="0" rIns="0" bIns="0" rtlCol="0"/>
          <a:lstStyle/>
          <a:p>
            <a:endParaRPr sz="2142"/>
          </a:p>
        </p:txBody>
      </p:sp>
      <p:sp>
        <p:nvSpPr>
          <p:cNvPr id="287" name="object 287"/>
          <p:cNvSpPr/>
          <p:nvPr/>
        </p:nvSpPr>
        <p:spPr>
          <a:xfrm>
            <a:off x="865918" y="6629533"/>
            <a:ext cx="93760" cy="409199"/>
          </a:xfrm>
          <a:custGeom>
            <a:avLst/>
            <a:gdLst/>
            <a:ahLst/>
            <a:cxnLst/>
            <a:rect l="l" t="t" r="r" b="b"/>
            <a:pathLst>
              <a:path w="81915" h="357504">
                <a:moveTo>
                  <a:pt x="24240" y="38366"/>
                </a:moveTo>
                <a:lnTo>
                  <a:pt x="6959" y="38366"/>
                </a:lnTo>
                <a:lnTo>
                  <a:pt x="101" y="38506"/>
                </a:lnTo>
                <a:lnTo>
                  <a:pt x="6464" y="357390"/>
                </a:lnTo>
                <a:lnTo>
                  <a:pt x="48006" y="334302"/>
                </a:lnTo>
                <a:lnTo>
                  <a:pt x="19748" y="334302"/>
                </a:lnTo>
                <a:lnTo>
                  <a:pt x="13919" y="42837"/>
                </a:lnTo>
                <a:lnTo>
                  <a:pt x="24240" y="38366"/>
                </a:lnTo>
                <a:close/>
              </a:path>
              <a:path w="81915" h="357504">
                <a:moveTo>
                  <a:pt x="78470" y="20828"/>
                </a:moveTo>
                <a:lnTo>
                  <a:pt x="64731" y="20828"/>
                </a:lnTo>
                <a:lnTo>
                  <a:pt x="67665" y="307670"/>
                </a:lnTo>
                <a:lnTo>
                  <a:pt x="19748" y="334302"/>
                </a:lnTo>
                <a:lnTo>
                  <a:pt x="48006" y="334302"/>
                </a:lnTo>
                <a:lnTo>
                  <a:pt x="81483" y="315696"/>
                </a:lnTo>
                <a:lnTo>
                  <a:pt x="78470" y="20828"/>
                </a:lnTo>
                <a:close/>
              </a:path>
              <a:path w="81915" h="357504">
                <a:moveTo>
                  <a:pt x="78257" y="0"/>
                </a:moveTo>
                <a:lnTo>
                  <a:pt x="0" y="33896"/>
                </a:lnTo>
                <a:lnTo>
                  <a:pt x="101" y="38506"/>
                </a:lnTo>
                <a:lnTo>
                  <a:pt x="6959" y="38366"/>
                </a:lnTo>
                <a:lnTo>
                  <a:pt x="24240" y="38366"/>
                </a:lnTo>
                <a:lnTo>
                  <a:pt x="64731" y="20828"/>
                </a:lnTo>
                <a:lnTo>
                  <a:pt x="78470" y="20828"/>
                </a:lnTo>
                <a:lnTo>
                  <a:pt x="78257" y="0"/>
                </a:lnTo>
                <a:close/>
              </a:path>
            </a:pathLst>
          </a:custGeom>
          <a:solidFill>
            <a:srgbClr val="7CC35C"/>
          </a:solidFill>
        </p:spPr>
        <p:txBody>
          <a:bodyPr wrap="square" lIns="0" tIns="0" rIns="0" bIns="0" rtlCol="0"/>
          <a:lstStyle/>
          <a:p>
            <a:endParaRPr sz="2142"/>
          </a:p>
        </p:txBody>
      </p:sp>
      <p:sp>
        <p:nvSpPr>
          <p:cNvPr id="288" name="object 288"/>
          <p:cNvSpPr/>
          <p:nvPr/>
        </p:nvSpPr>
        <p:spPr>
          <a:xfrm>
            <a:off x="997295" y="6604215"/>
            <a:ext cx="56692" cy="336517"/>
          </a:xfrm>
          <a:custGeom>
            <a:avLst/>
            <a:gdLst/>
            <a:ahLst/>
            <a:cxnLst/>
            <a:rect l="l" t="t" r="r" b="b"/>
            <a:pathLst>
              <a:path w="49530" h="294004">
                <a:moveTo>
                  <a:pt x="46786" y="0"/>
                </a:moveTo>
                <a:lnTo>
                  <a:pt x="0" y="20345"/>
                </a:lnTo>
                <a:lnTo>
                  <a:pt x="5448" y="293725"/>
                </a:lnTo>
                <a:lnTo>
                  <a:pt x="49517" y="269125"/>
                </a:lnTo>
                <a:lnTo>
                  <a:pt x="46786" y="0"/>
                </a:lnTo>
                <a:close/>
              </a:path>
            </a:pathLst>
          </a:custGeom>
          <a:solidFill>
            <a:srgbClr val="61BB46"/>
          </a:solidFill>
        </p:spPr>
        <p:txBody>
          <a:bodyPr wrap="square" lIns="0" tIns="0" rIns="0" bIns="0" rtlCol="0"/>
          <a:lstStyle/>
          <a:p>
            <a:endParaRPr sz="2142"/>
          </a:p>
        </p:txBody>
      </p:sp>
      <p:sp>
        <p:nvSpPr>
          <p:cNvPr id="289" name="object 289"/>
          <p:cNvSpPr/>
          <p:nvPr/>
        </p:nvSpPr>
        <p:spPr>
          <a:xfrm>
            <a:off x="981377" y="6580341"/>
            <a:ext cx="88672" cy="386667"/>
          </a:xfrm>
          <a:custGeom>
            <a:avLst/>
            <a:gdLst/>
            <a:ahLst/>
            <a:cxnLst/>
            <a:rect l="l" t="t" r="r" b="b"/>
            <a:pathLst>
              <a:path w="77469" h="337820">
                <a:moveTo>
                  <a:pt x="24167" y="36741"/>
                </a:moveTo>
                <a:lnTo>
                  <a:pt x="6959" y="36741"/>
                </a:lnTo>
                <a:lnTo>
                  <a:pt x="88" y="36880"/>
                </a:lnTo>
                <a:lnTo>
                  <a:pt x="6083" y="337718"/>
                </a:lnTo>
                <a:lnTo>
                  <a:pt x="47544" y="314579"/>
                </a:lnTo>
                <a:lnTo>
                  <a:pt x="19354" y="314579"/>
                </a:lnTo>
                <a:lnTo>
                  <a:pt x="13919" y="41198"/>
                </a:lnTo>
                <a:lnTo>
                  <a:pt x="24167" y="36741"/>
                </a:lnTo>
                <a:close/>
              </a:path>
              <a:path w="77469" h="337820">
                <a:moveTo>
                  <a:pt x="74430" y="20853"/>
                </a:moveTo>
                <a:lnTo>
                  <a:pt x="60693" y="20853"/>
                </a:lnTo>
                <a:lnTo>
                  <a:pt x="63423" y="289979"/>
                </a:lnTo>
                <a:lnTo>
                  <a:pt x="19354" y="314579"/>
                </a:lnTo>
                <a:lnTo>
                  <a:pt x="47544" y="314579"/>
                </a:lnTo>
                <a:lnTo>
                  <a:pt x="77241" y="298005"/>
                </a:lnTo>
                <a:lnTo>
                  <a:pt x="74430" y="20853"/>
                </a:lnTo>
                <a:close/>
              </a:path>
              <a:path w="77469" h="337820">
                <a:moveTo>
                  <a:pt x="74218" y="0"/>
                </a:moveTo>
                <a:lnTo>
                  <a:pt x="0" y="32283"/>
                </a:lnTo>
                <a:lnTo>
                  <a:pt x="88" y="36880"/>
                </a:lnTo>
                <a:lnTo>
                  <a:pt x="6959" y="36741"/>
                </a:lnTo>
                <a:lnTo>
                  <a:pt x="24167" y="36741"/>
                </a:lnTo>
                <a:lnTo>
                  <a:pt x="60693" y="20853"/>
                </a:lnTo>
                <a:lnTo>
                  <a:pt x="74430" y="20853"/>
                </a:lnTo>
                <a:lnTo>
                  <a:pt x="74218" y="0"/>
                </a:lnTo>
                <a:close/>
              </a:path>
            </a:pathLst>
          </a:custGeom>
          <a:solidFill>
            <a:srgbClr val="7CC35C"/>
          </a:solidFill>
        </p:spPr>
        <p:txBody>
          <a:bodyPr wrap="square" lIns="0" tIns="0" rIns="0" bIns="0" rtlCol="0"/>
          <a:lstStyle/>
          <a:p>
            <a:endParaRPr sz="2142"/>
          </a:p>
        </p:txBody>
      </p:sp>
      <p:sp>
        <p:nvSpPr>
          <p:cNvPr id="290" name="object 290"/>
          <p:cNvSpPr/>
          <p:nvPr/>
        </p:nvSpPr>
        <p:spPr>
          <a:xfrm>
            <a:off x="517189" y="7377418"/>
            <a:ext cx="613435" cy="109023"/>
          </a:xfrm>
          <a:custGeom>
            <a:avLst/>
            <a:gdLst/>
            <a:ahLst/>
            <a:cxnLst/>
            <a:rect l="l" t="t" r="r" b="b"/>
            <a:pathLst>
              <a:path w="535940" h="95250">
                <a:moveTo>
                  <a:pt x="535711" y="0"/>
                </a:moveTo>
                <a:lnTo>
                  <a:pt x="528281" y="0"/>
                </a:lnTo>
                <a:lnTo>
                  <a:pt x="519620" y="95224"/>
                </a:lnTo>
                <a:lnTo>
                  <a:pt x="525462" y="95224"/>
                </a:lnTo>
                <a:lnTo>
                  <a:pt x="535711" y="0"/>
                </a:lnTo>
                <a:close/>
              </a:path>
              <a:path w="535940" h="95250">
                <a:moveTo>
                  <a:pt x="428967" y="0"/>
                </a:moveTo>
                <a:lnTo>
                  <a:pt x="150253" y="0"/>
                </a:lnTo>
                <a:lnTo>
                  <a:pt x="0" y="95224"/>
                </a:lnTo>
                <a:lnTo>
                  <a:pt x="225882" y="95224"/>
                </a:lnTo>
                <a:lnTo>
                  <a:pt x="384835" y="1231"/>
                </a:lnTo>
                <a:lnTo>
                  <a:pt x="428967" y="0"/>
                </a:lnTo>
                <a:close/>
              </a:path>
            </a:pathLst>
          </a:custGeom>
          <a:solidFill>
            <a:srgbClr val="61BB46"/>
          </a:solidFill>
        </p:spPr>
        <p:txBody>
          <a:bodyPr wrap="square" lIns="0" tIns="0" rIns="0" bIns="0" rtlCol="0"/>
          <a:lstStyle/>
          <a:p>
            <a:endParaRPr sz="2142"/>
          </a:p>
        </p:txBody>
      </p:sp>
      <p:sp>
        <p:nvSpPr>
          <p:cNvPr id="291" name="object 291"/>
          <p:cNvSpPr/>
          <p:nvPr/>
        </p:nvSpPr>
        <p:spPr>
          <a:xfrm>
            <a:off x="487814" y="7361698"/>
            <a:ext cx="660678" cy="125013"/>
          </a:xfrm>
          <a:custGeom>
            <a:avLst/>
            <a:gdLst/>
            <a:ahLst/>
            <a:cxnLst/>
            <a:rect l="l" t="t" r="r" b="b"/>
            <a:pathLst>
              <a:path w="577215" h="109220">
                <a:moveTo>
                  <a:pt x="576668" y="0"/>
                </a:moveTo>
                <a:lnTo>
                  <a:pt x="171919" y="0"/>
                </a:lnTo>
                <a:lnTo>
                  <a:pt x="0" y="108953"/>
                </a:lnTo>
                <a:lnTo>
                  <a:pt x="25653" y="108953"/>
                </a:lnTo>
                <a:lnTo>
                  <a:pt x="175907" y="13728"/>
                </a:lnTo>
                <a:lnTo>
                  <a:pt x="454634" y="13728"/>
                </a:lnTo>
                <a:lnTo>
                  <a:pt x="554202" y="10972"/>
                </a:lnTo>
                <a:lnTo>
                  <a:pt x="575487" y="10972"/>
                </a:lnTo>
                <a:lnTo>
                  <a:pt x="576668" y="0"/>
                </a:lnTo>
                <a:close/>
              </a:path>
              <a:path w="577215" h="109220">
                <a:moveTo>
                  <a:pt x="575487" y="10972"/>
                </a:moveTo>
                <a:lnTo>
                  <a:pt x="554202" y="10972"/>
                </a:lnTo>
                <a:lnTo>
                  <a:pt x="553948" y="13728"/>
                </a:lnTo>
                <a:lnTo>
                  <a:pt x="561378" y="13728"/>
                </a:lnTo>
                <a:lnTo>
                  <a:pt x="551116" y="108953"/>
                </a:lnTo>
                <a:lnTo>
                  <a:pt x="564934" y="108953"/>
                </a:lnTo>
                <a:lnTo>
                  <a:pt x="575487" y="10972"/>
                </a:lnTo>
                <a:close/>
              </a:path>
            </a:pathLst>
          </a:custGeom>
          <a:solidFill>
            <a:srgbClr val="7CC35C"/>
          </a:solidFill>
        </p:spPr>
        <p:txBody>
          <a:bodyPr wrap="square" lIns="0" tIns="0" rIns="0" bIns="0" rtlCol="0"/>
          <a:lstStyle/>
          <a:p>
            <a:endParaRPr sz="2142"/>
          </a:p>
        </p:txBody>
      </p:sp>
      <p:sp>
        <p:nvSpPr>
          <p:cNvPr id="292" name="object 292"/>
          <p:cNvSpPr/>
          <p:nvPr/>
        </p:nvSpPr>
        <p:spPr>
          <a:xfrm>
            <a:off x="806617" y="7390460"/>
            <a:ext cx="298722" cy="95940"/>
          </a:xfrm>
          <a:custGeom>
            <a:avLst/>
            <a:gdLst/>
            <a:ahLst/>
            <a:cxnLst/>
            <a:rect l="l" t="t" r="r" b="b"/>
            <a:pathLst>
              <a:path w="260984" h="83820">
                <a:moveTo>
                  <a:pt x="260591" y="0"/>
                </a:moveTo>
                <a:lnTo>
                  <a:pt x="135915" y="3467"/>
                </a:lnTo>
                <a:lnTo>
                  <a:pt x="0" y="83820"/>
                </a:lnTo>
                <a:lnTo>
                  <a:pt x="252971" y="83820"/>
                </a:lnTo>
                <a:lnTo>
                  <a:pt x="260591" y="0"/>
                </a:lnTo>
                <a:close/>
              </a:path>
            </a:pathLst>
          </a:custGeom>
          <a:solidFill>
            <a:srgbClr val="61BB46"/>
          </a:solidFill>
        </p:spPr>
        <p:txBody>
          <a:bodyPr wrap="square" lIns="0" tIns="0" rIns="0" bIns="0" rtlCol="0"/>
          <a:lstStyle/>
          <a:p>
            <a:endParaRPr sz="2142"/>
          </a:p>
        </p:txBody>
      </p:sp>
      <p:sp>
        <p:nvSpPr>
          <p:cNvPr id="293" name="object 293"/>
          <p:cNvSpPr/>
          <p:nvPr/>
        </p:nvSpPr>
        <p:spPr>
          <a:xfrm>
            <a:off x="775730" y="7374254"/>
            <a:ext cx="346692" cy="112657"/>
          </a:xfrm>
          <a:custGeom>
            <a:avLst/>
            <a:gdLst/>
            <a:ahLst/>
            <a:cxnLst/>
            <a:rect l="l" t="t" r="r" b="b"/>
            <a:pathLst>
              <a:path w="302894" h="98425">
                <a:moveTo>
                  <a:pt x="302653" y="0"/>
                </a:moveTo>
                <a:lnTo>
                  <a:pt x="158965" y="3987"/>
                </a:lnTo>
                <a:lnTo>
                  <a:pt x="0" y="97980"/>
                </a:lnTo>
                <a:lnTo>
                  <a:pt x="26987" y="97980"/>
                </a:lnTo>
                <a:lnTo>
                  <a:pt x="162902" y="17627"/>
                </a:lnTo>
                <a:lnTo>
                  <a:pt x="287578" y="14160"/>
                </a:lnTo>
                <a:lnTo>
                  <a:pt x="301367" y="14160"/>
                </a:lnTo>
                <a:lnTo>
                  <a:pt x="302653" y="0"/>
                </a:lnTo>
                <a:close/>
              </a:path>
              <a:path w="302894" h="98425">
                <a:moveTo>
                  <a:pt x="301367" y="14160"/>
                </a:moveTo>
                <a:lnTo>
                  <a:pt x="287578" y="14160"/>
                </a:lnTo>
                <a:lnTo>
                  <a:pt x="279958" y="97980"/>
                </a:lnTo>
                <a:lnTo>
                  <a:pt x="293751" y="97980"/>
                </a:lnTo>
                <a:lnTo>
                  <a:pt x="301367" y="14160"/>
                </a:lnTo>
                <a:close/>
              </a:path>
            </a:pathLst>
          </a:custGeom>
          <a:solidFill>
            <a:srgbClr val="7CC35C"/>
          </a:solidFill>
        </p:spPr>
        <p:txBody>
          <a:bodyPr wrap="square" lIns="0" tIns="0" rIns="0" bIns="0" rtlCol="0"/>
          <a:lstStyle/>
          <a:p>
            <a:endParaRPr sz="2142"/>
          </a:p>
        </p:txBody>
      </p:sp>
      <p:sp>
        <p:nvSpPr>
          <p:cNvPr id="294" name="object 294"/>
          <p:cNvSpPr/>
          <p:nvPr/>
        </p:nvSpPr>
        <p:spPr>
          <a:xfrm>
            <a:off x="2" y="1733785"/>
            <a:ext cx="1322083" cy="1011730"/>
          </a:xfrm>
          <a:custGeom>
            <a:avLst/>
            <a:gdLst/>
            <a:ahLst/>
            <a:cxnLst/>
            <a:rect l="l" t="t" r="r" b="b"/>
            <a:pathLst>
              <a:path w="1155065" h="883919">
                <a:moveTo>
                  <a:pt x="0" y="777760"/>
                </a:moveTo>
                <a:lnTo>
                  <a:pt x="0" y="787641"/>
                </a:lnTo>
                <a:lnTo>
                  <a:pt x="387350" y="883627"/>
                </a:lnTo>
                <a:lnTo>
                  <a:pt x="399916" y="879398"/>
                </a:lnTo>
                <a:lnTo>
                  <a:pt x="392036" y="879398"/>
                </a:lnTo>
                <a:lnTo>
                  <a:pt x="0" y="777760"/>
                </a:lnTo>
                <a:close/>
              </a:path>
              <a:path w="1155065" h="883919">
                <a:moveTo>
                  <a:pt x="196306" y="341998"/>
                </a:moveTo>
                <a:lnTo>
                  <a:pt x="154597" y="341998"/>
                </a:lnTo>
                <a:lnTo>
                  <a:pt x="219887" y="369976"/>
                </a:lnTo>
                <a:lnTo>
                  <a:pt x="10680" y="621817"/>
                </a:lnTo>
                <a:lnTo>
                  <a:pt x="0" y="621817"/>
                </a:lnTo>
                <a:lnTo>
                  <a:pt x="0" y="634390"/>
                </a:lnTo>
                <a:lnTo>
                  <a:pt x="571322" y="796010"/>
                </a:lnTo>
                <a:lnTo>
                  <a:pt x="392036" y="879398"/>
                </a:lnTo>
                <a:lnTo>
                  <a:pt x="399916" y="879398"/>
                </a:lnTo>
                <a:lnTo>
                  <a:pt x="653053" y="794207"/>
                </a:lnTo>
                <a:lnTo>
                  <a:pt x="620090" y="794207"/>
                </a:lnTo>
                <a:lnTo>
                  <a:pt x="568525" y="775449"/>
                </a:lnTo>
                <a:lnTo>
                  <a:pt x="527964" y="775449"/>
                </a:lnTo>
                <a:lnTo>
                  <a:pt x="469392" y="760806"/>
                </a:lnTo>
                <a:lnTo>
                  <a:pt x="482592" y="742264"/>
                </a:lnTo>
                <a:lnTo>
                  <a:pt x="423087" y="742264"/>
                </a:lnTo>
                <a:lnTo>
                  <a:pt x="354909" y="716699"/>
                </a:lnTo>
                <a:lnTo>
                  <a:pt x="322999" y="716699"/>
                </a:lnTo>
                <a:lnTo>
                  <a:pt x="251294" y="685330"/>
                </a:lnTo>
                <a:lnTo>
                  <a:pt x="265003" y="660196"/>
                </a:lnTo>
                <a:lnTo>
                  <a:pt x="139865" y="660196"/>
                </a:lnTo>
                <a:lnTo>
                  <a:pt x="63601" y="633272"/>
                </a:lnTo>
                <a:lnTo>
                  <a:pt x="247523" y="378904"/>
                </a:lnTo>
                <a:lnTo>
                  <a:pt x="317767" y="378904"/>
                </a:lnTo>
                <a:lnTo>
                  <a:pt x="196306" y="341998"/>
                </a:lnTo>
                <a:close/>
              </a:path>
              <a:path w="1155065" h="883919">
                <a:moveTo>
                  <a:pt x="957505" y="573290"/>
                </a:moveTo>
                <a:lnTo>
                  <a:pt x="754862" y="573290"/>
                </a:lnTo>
                <a:lnTo>
                  <a:pt x="844511" y="609142"/>
                </a:lnTo>
                <a:lnTo>
                  <a:pt x="620090" y="794207"/>
                </a:lnTo>
                <a:lnTo>
                  <a:pt x="653053" y="794207"/>
                </a:lnTo>
                <a:lnTo>
                  <a:pt x="1154950" y="625297"/>
                </a:lnTo>
                <a:lnTo>
                  <a:pt x="1154848" y="624814"/>
                </a:lnTo>
                <a:lnTo>
                  <a:pt x="1127074" y="624814"/>
                </a:lnTo>
                <a:lnTo>
                  <a:pt x="957505" y="573290"/>
                </a:lnTo>
                <a:close/>
              </a:path>
              <a:path w="1155065" h="883919">
                <a:moveTo>
                  <a:pt x="811343" y="528878"/>
                </a:moveTo>
                <a:lnTo>
                  <a:pt x="634504" y="528878"/>
                </a:lnTo>
                <a:lnTo>
                  <a:pt x="724509" y="551370"/>
                </a:lnTo>
                <a:lnTo>
                  <a:pt x="527964" y="775449"/>
                </a:lnTo>
                <a:lnTo>
                  <a:pt x="568525" y="775449"/>
                </a:lnTo>
                <a:lnTo>
                  <a:pt x="565594" y="774382"/>
                </a:lnTo>
                <a:lnTo>
                  <a:pt x="754862" y="573290"/>
                </a:lnTo>
                <a:lnTo>
                  <a:pt x="957505" y="573290"/>
                </a:lnTo>
                <a:lnTo>
                  <a:pt x="811343" y="528878"/>
                </a:lnTo>
                <a:close/>
              </a:path>
              <a:path w="1155065" h="883919">
                <a:moveTo>
                  <a:pt x="675587" y="487629"/>
                </a:moveTo>
                <a:lnTo>
                  <a:pt x="519239" y="487629"/>
                </a:lnTo>
                <a:lnTo>
                  <a:pt x="627405" y="522236"/>
                </a:lnTo>
                <a:lnTo>
                  <a:pt x="423087" y="742264"/>
                </a:lnTo>
                <a:lnTo>
                  <a:pt x="482592" y="742264"/>
                </a:lnTo>
                <a:lnTo>
                  <a:pt x="634504" y="528878"/>
                </a:lnTo>
                <a:lnTo>
                  <a:pt x="811343" y="528878"/>
                </a:lnTo>
                <a:lnTo>
                  <a:pt x="675587" y="487629"/>
                </a:lnTo>
                <a:close/>
              </a:path>
              <a:path w="1155065" h="883919">
                <a:moveTo>
                  <a:pt x="477722" y="427507"/>
                </a:moveTo>
                <a:lnTo>
                  <a:pt x="391922" y="427507"/>
                </a:lnTo>
                <a:lnTo>
                  <a:pt x="495198" y="466229"/>
                </a:lnTo>
                <a:lnTo>
                  <a:pt x="322999" y="716699"/>
                </a:lnTo>
                <a:lnTo>
                  <a:pt x="354909" y="716699"/>
                </a:lnTo>
                <a:lnTo>
                  <a:pt x="350608" y="715086"/>
                </a:lnTo>
                <a:lnTo>
                  <a:pt x="519239" y="487629"/>
                </a:lnTo>
                <a:lnTo>
                  <a:pt x="675587" y="487629"/>
                </a:lnTo>
                <a:lnTo>
                  <a:pt x="477722" y="427507"/>
                </a:lnTo>
                <a:close/>
              </a:path>
              <a:path w="1155065" h="883919">
                <a:moveTo>
                  <a:pt x="317767" y="378904"/>
                </a:moveTo>
                <a:lnTo>
                  <a:pt x="247523" y="378904"/>
                </a:lnTo>
                <a:lnTo>
                  <a:pt x="354304" y="430148"/>
                </a:lnTo>
                <a:lnTo>
                  <a:pt x="139865" y="660196"/>
                </a:lnTo>
                <a:lnTo>
                  <a:pt x="265003" y="660196"/>
                </a:lnTo>
                <a:lnTo>
                  <a:pt x="391922" y="427507"/>
                </a:lnTo>
                <a:lnTo>
                  <a:pt x="477722" y="427507"/>
                </a:lnTo>
                <a:lnTo>
                  <a:pt x="317767" y="378904"/>
                </a:lnTo>
                <a:close/>
              </a:path>
              <a:path w="1155065" h="883919">
                <a:moveTo>
                  <a:pt x="87122" y="10032"/>
                </a:moveTo>
                <a:lnTo>
                  <a:pt x="136690" y="36474"/>
                </a:lnTo>
                <a:lnTo>
                  <a:pt x="155206" y="151307"/>
                </a:lnTo>
                <a:lnTo>
                  <a:pt x="1098118" y="471817"/>
                </a:lnTo>
                <a:lnTo>
                  <a:pt x="1127074" y="624814"/>
                </a:lnTo>
                <a:lnTo>
                  <a:pt x="1154848" y="624814"/>
                </a:lnTo>
                <a:lnTo>
                  <a:pt x="1104823" y="388962"/>
                </a:lnTo>
                <a:lnTo>
                  <a:pt x="87122" y="10032"/>
                </a:lnTo>
                <a:close/>
              </a:path>
              <a:path w="1155065" h="883919">
                <a:moveTo>
                  <a:pt x="0" y="450011"/>
                </a:moveTo>
                <a:lnTo>
                  <a:pt x="0" y="524065"/>
                </a:lnTo>
                <a:lnTo>
                  <a:pt x="55105" y="459168"/>
                </a:lnTo>
                <a:lnTo>
                  <a:pt x="20129" y="459168"/>
                </a:lnTo>
                <a:lnTo>
                  <a:pt x="0" y="450011"/>
                </a:lnTo>
                <a:close/>
              </a:path>
              <a:path w="1155065" h="883919">
                <a:moveTo>
                  <a:pt x="151041" y="328244"/>
                </a:moveTo>
                <a:lnTo>
                  <a:pt x="20129" y="459168"/>
                </a:lnTo>
                <a:lnTo>
                  <a:pt x="55105" y="459168"/>
                </a:lnTo>
                <a:lnTo>
                  <a:pt x="154597" y="341998"/>
                </a:lnTo>
                <a:lnTo>
                  <a:pt x="196306" y="341998"/>
                </a:lnTo>
                <a:lnTo>
                  <a:pt x="151041" y="328244"/>
                </a:lnTo>
                <a:close/>
              </a:path>
              <a:path w="1155065" h="883919">
                <a:moveTo>
                  <a:pt x="60172" y="0"/>
                </a:moveTo>
                <a:lnTo>
                  <a:pt x="0" y="32829"/>
                </a:lnTo>
                <a:lnTo>
                  <a:pt x="0" y="46647"/>
                </a:lnTo>
                <a:lnTo>
                  <a:pt x="72250" y="4495"/>
                </a:lnTo>
                <a:lnTo>
                  <a:pt x="60172" y="0"/>
                </a:lnTo>
                <a:close/>
              </a:path>
            </a:pathLst>
          </a:custGeom>
          <a:solidFill>
            <a:srgbClr val="61BB46"/>
          </a:solidFill>
        </p:spPr>
        <p:txBody>
          <a:bodyPr wrap="square" lIns="0" tIns="0" rIns="0" bIns="0" rtlCol="0"/>
          <a:lstStyle/>
          <a:p>
            <a:endParaRPr sz="2142"/>
          </a:p>
        </p:txBody>
      </p:sp>
      <p:sp>
        <p:nvSpPr>
          <p:cNvPr id="295" name="object 295"/>
          <p:cNvSpPr/>
          <p:nvPr/>
        </p:nvSpPr>
        <p:spPr>
          <a:xfrm>
            <a:off x="3" y="1716543"/>
            <a:ext cx="1340253" cy="1045165"/>
          </a:xfrm>
          <a:custGeom>
            <a:avLst/>
            <a:gdLst/>
            <a:ahLst/>
            <a:cxnLst/>
            <a:rect l="l" t="t" r="r" b="b"/>
            <a:pathLst>
              <a:path w="1170940" h="913130">
                <a:moveTo>
                  <a:pt x="0" y="802703"/>
                </a:moveTo>
                <a:lnTo>
                  <a:pt x="0" y="816851"/>
                </a:lnTo>
                <a:lnTo>
                  <a:pt x="387934" y="912977"/>
                </a:lnTo>
                <a:lnTo>
                  <a:pt x="430425" y="898677"/>
                </a:lnTo>
                <a:lnTo>
                  <a:pt x="387350" y="898677"/>
                </a:lnTo>
                <a:lnTo>
                  <a:pt x="0" y="802703"/>
                </a:lnTo>
                <a:close/>
              </a:path>
              <a:path w="1170940" h="913130">
                <a:moveTo>
                  <a:pt x="108243" y="18300"/>
                </a:moveTo>
                <a:lnTo>
                  <a:pt x="74396" y="18300"/>
                </a:lnTo>
                <a:lnTo>
                  <a:pt x="87122" y="25095"/>
                </a:lnTo>
                <a:lnTo>
                  <a:pt x="1104823" y="404025"/>
                </a:lnTo>
                <a:lnTo>
                  <a:pt x="1154950" y="640359"/>
                </a:lnTo>
                <a:lnTo>
                  <a:pt x="387350" y="898677"/>
                </a:lnTo>
                <a:lnTo>
                  <a:pt x="430425" y="898677"/>
                </a:lnTo>
                <a:lnTo>
                  <a:pt x="1170927" y="649465"/>
                </a:lnTo>
                <a:lnTo>
                  <a:pt x="1116698" y="393788"/>
                </a:lnTo>
                <a:lnTo>
                  <a:pt x="108243" y="18300"/>
                </a:lnTo>
                <a:close/>
              </a:path>
              <a:path w="1170940" h="913130">
                <a:moveTo>
                  <a:pt x="59093" y="0"/>
                </a:moveTo>
                <a:lnTo>
                  <a:pt x="0" y="32232"/>
                </a:lnTo>
                <a:lnTo>
                  <a:pt x="0" y="47879"/>
                </a:lnTo>
                <a:lnTo>
                  <a:pt x="60172" y="15062"/>
                </a:lnTo>
                <a:lnTo>
                  <a:pt x="99545" y="15062"/>
                </a:lnTo>
                <a:lnTo>
                  <a:pt x="59093" y="0"/>
                </a:lnTo>
                <a:close/>
              </a:path>
              <a:path w="1170940" h="913130">
                <a:moveTo>
                  <a:pt x="99545" y="15062"/>
                </a:moveTo>
                <a:lnTo>
                  <a:pt x="60172" y="15062"/>
                </a:lnTo>
                <a:lnTo>
                  <a:pt x="72250" y="19558"/>
                </a:lnTo>
                <a:lnTo>
                  <a:pt x="74396" y="18300"/>
                </a:lnTo>
                <a:lnTo>
                  <a:pt x="108243" y="18300"/>
                </a:lnTo>
                <a:lnTo>
                  <a:pt x="99545" y="15062"/>
                </a:lnTo>
                <a:close/>
              </a:path>
            </a:pathLst>
          </a:custGeom>
          <a:solidFill>
            <a:srgbClr val="7CC35C"/>
          </a:solidFill>
        </p:spPr>
        <p:txBody>
          <a:bodyPr wrap="square" lIns="0" tIns="0" rIns="0" bIns="0" rtlCol="0"/>
          <a:lstStyle/>
          <a:p>
            <a:endParaRPr sz="2142"/>
          </a:p>
        </p:txBody>
      </p:sp>
      <p:sp>
        <p:nvSpPr>
          <p:cNvPr id="296" name="object 296"/>
          <p:cNvSpPr/>
          <p:nvPr/>
        </p:nvSpPr>
        <p:spPr>
          <a:xfrm>
            <a:off x="-6" y="1755501"/>
            <a:ext cx="1270479" cy="670854"/>
          </a:xfrm>
          <a:custGeom>
            <a:avLst/>
            <a:gdLst/>
            <a:ahLst/>
            <a:cxnLst/>
            <a:rect l="l" t="t" r="r" b="b"/>
            <a:pathLst>
              <a:path w="1109980" h="586105">
                <a:moveTo>
                  <a:pt x="587391" y="293738"/>
                </a:moveTo>
                <a:lnTo>
                  <a:pt x="147154" y="293738"/>
                </a:lnTo>
                <a:lnTo>
                  <a:pt x="1109370" y="586105"/>
                </a:lnTo>
                <a:lnTo>
                  <a:pt x="1086129" y="463270"/>
                </a:lnTo>
                <a:lnTo>
                  <a:pt x="587391" y="293738"/>
                </a:lnTo>
                <a:close/>
              </a:path>
              <a:path w="1109980" h="586105">
                <a:moveTo>
                  <a:pt x="74701" y="0"/>
                </a:moveTo>
                <a:lnTo>
                  <a:pt x="0" y="43573"/>
                </a:lnTo>
                <a:lnTo>
                  <a:pt x="0" y="415950"/>
                </a:lnTo>
                <a:lnTo>
                  <a:pt x="17144" y="423748"/>
                </a:lnTo>
                <a:lnTo>
                  <a:pt x="147154" y="293738"/>
                </a:lnTo>
                <a:lnTo>
                  <a:pt x="587391" y="293738"/>
                </a:lnTo>
                <a:lnTo>
                  <a:pt x="142976" y="142671"/>
                </a:lnTo>
                <a:lnTo>
                  <a:pt x="124218" y="26416"/>
                </a:lnTo>
                <a:lnTo>
                  <a:pt x="74701" y="0"/>
                </a:lnTo>
                <a:close/>
              </a:path>
            </a:pathLst>
          </a:custGeom>
          <a:solidFill>
            <a:srgbClr val="61BB46"/>
          </a:solidFill>
        </p:spPr>
        <p:txBody>
          <a:bodyPr wrap="square" lIns="0" tIns="0" rIns="0" bIns="0" rtlCol="0"/>
          <a:lstStyle/>
          <a:p>
            <a:endParaRPr sz="2142"/>
          </a:p>
        </p:txBody>
      </p:sp>
      <p:sp>
        <p:nvSpPr>
          <p:cNvPr id="297" name="object 297"/>
          <p:cNvSpPr/>
          <p:nvPr/>
        </p:nvSpPr>
        <p:spPr>
          <a:xfrm>
            <a:off x="0" y="1737506"/>
            <a:ext cx="1290103" cy="711555"/>
          </a:xfrm>
          <a:custGeom>
            <a:avLst/>
            <a:gdLst/>
            <a:ahLst/>
            <a:cxnLst/>
            <a:rect l="l" t="t" r="r" b="b"/>
            <a:pathLst>
              <a:path w="1127125" h="621664">
                <a:moveTo>
                  <a:pt x="198274" y="325005"/>
                </a:moveTo>
                <a:lnTo>
                  <a:pt x="151041" y="325005"/>
                </a:lnTo>
                <a:lnTo>
                  <a:pt x="1127074" y="621576"/>
                </a:lnTo>
                <a:lnTo>
                  <a:pt x="1123338" y="601827"/>
                </a:lnTo>
                <a:lnTo>
                  <a:pt x="1109357" y="601827"/>
                </a:lnTo>
                <a:lnTo>
                  <a:pt x="198274" y="325005"/>
                </a:lnTo>
                <a:close/>
              </a:path>
              <a:path w="1127125" h="621664">
                <a:moveTo>
                  <a:pt x="103876" y="15722"/>
                </a:moveTo>
                <a:lnTo>
                  <a:pt x="74701" y="15722"/>
                </a:lnTo>
                <a:lnTo>
                  <a:pt x="124218" y="42138"/>
                </a:lnTo>
                <a:lnTo>
                  <a:pt x="142976" y="158407"/>
                </a:lnTo>
                <a:lnTo>
                  <a:pt x="1086129" y="478993"/>
                </a:lnTo>
                <a:lnTo>
                  <a:pt x="1109357" y="601827"/>
                </a:lnTo>
                <a:lnTo>
                  <a:pt x="1123338" y="601827"/>
                </a:lnTo>
                <a:lnTo>
                  <a:pt x="1098130" y="468579"/>
                </a:lnTo>
                <a:lnTo>
                  <a:pt x="155219" y="148056"/>
                </a:lnTo>
                <a:lnTo>
                  <a:pt x="136690" y="33223"/>
                </a:lnTo>
                <a:lnTo>
                  <a:pt x="103876" y="15722"/>
                </a:lnTo>
                <a:close/>
              </a:path>
              <a:path w="1127125" h="621664">
                <a:moveTo>
                  <a:pt x="0" y="431685"/>
                </a:moveTo>
                <a:lnTo>
                  <a:pt x="0" y="446773"/>
                </a:lnTo>
                <a:lnTo>
                  <a:pt x="20129" y="455917"/>
                </a:lnTo>
                <a:lnTo>
                  <a:pt x="28346" y="447700"/>
                </a:lnTo>
                <a:lnTo>
                  <a:pt x="18643" y="447700"/>
                </a:lnTo>
                <a:lnTo>
                  <a:pt x="21475" y="441439"/>
                </a:lnTo>
                <a:lnTo>
                  <a:pt x="34607" y="441439"/>
                </a:lnTo>
                <a:lnTo>
                  <a:pt x="36576" y="439470"/>
                </a:lnTo>
                <a:lnTo>
                  <a:pt x="17144" y="439470"/>
                </a:lnTo>
                <a:lnTo>
                  <a:pt x="0" y="431685"/>
                </a:lnTo>
                <a:close/>
              </a:path>
              <a:path w="1127125" h="621664">
                <a:moveTo>
                  <a:pt x="34607" y="441439"/>
                </a:moveTo>
                <a:lnTo>
                  <a:pt x="21475" y="441439"/>
                </a:lnTo>
                <a:lnTo>
                  <a:pt x="18643" y="447700"/>
                </a:lnTo>
                <a:lnTo>
                  <a:pt x="28346" y="447700"/>
                </a:lnTo>
                <a:lnTo>
                  <a:pt x="34607" y="441439"/>
                </a:lnTo>
                <a:close/>
              </a:path>
              <a:path w="1127125" h="621664">
                <a:moveTo>
                  <a:pt x="147154" y="309473"/>
                </a:moveTo>
                <a:lnTo>
                  <a:pt x="17144" y="439470"/>
                </a:lnTo>
                <a:lnTo>
                  <a:pt x="36576" y="439470"/>
                </a:lnTo>
                <a:lnTo>
                  <a:pt x="151041" y="325005"/>
                </a:lnTo>
                <a:lnTo>
                  <a:pt x="198274" y="325005"/>
                </a:lnTo>
                <a:lnTo>
                  <a:pt x="147154" y="309473"/>
                </a:lnTo>
                <a:close/>
              </a:path>
              <a:path w="1127125" h="621664">
                <a:moveTo>
                  <a:pt x="74396" y="0"/>
                </a:moveTo>
                <a:lnTo>
                  <a:pt x="0" y="43395"/>
                </a:lnTo>
                <a:lnTo>
                  <a:pt x="0" y="59296"/>
                </a:lnTo>
                <a:lnTo>
                  <a:pt x="74701" y="15722"/>
                </a:lnTo>
                <a:lnTo>
                  <a:pt x="103876" y="15722"/>
                </a:lnTo>
                <a:lnTo>
                  <a:pt x="74396" y="0"/>
                </a:lnTo>
                <a:close/>
              </a:path>
            </a:pathLst>
          </a:custGeom>
          <a:solidFill>
            <a:srgbClr val="7CC35C"/>
          </a:solidFill>
        </p:spPr>
        <p:txBody>
          <a:bodyPr wrap="square" lIns="0" tIns="0" rIns="0" bIns="0" rtlCol="0"/>
          <a:lstStyle/>
          <a:p>
            <a:endParaRPr sz="2142"/>
          </a:p>
        </p:txBody>
      </p:sp>
      <p:sp>
        <p:nvSpPr>
          <p:cNvPr id="298" name="object 298"/>
          <p:cNvSpPr/>
          <p:nvPr/>
        </p:nvSpPr>
        <p:spPr>
          <a:xfrm>
            <a:off x="-1" y="2476244"/>
            <a:ext cx="609074" cy="247845"/>
          </a:xfrm>
          <a:custGeom>
            <a:avLst/>
            <a:gdLst/>
            <a:ahLst/>
            <a:cxnLst/>
            <a:rect l="l" t="t" r="r" b="b"/>
            <a:pathLst>
              <a:path w="532130" h="216535">
                <a:moveTo>
                  <a:pt x="0" y="0"/>
                </a:moveTo>
                <a:lnTo>
                  <a:pt x="0" y="114909"/>
                </a:lnTo>
                <a:lnTo>
                  <a:pt x="390715" y="216204"/>
                </a:lnTo>
                <a:lnTo>
                  <a:pt x="531990" y="150495"/>
                </a:lnTo>
                <a:lnTo>
                  <a:pt x="0" y="0"/>
                </a:lnTo>
                <a:close/>
              </a:path>
            </a:pathLst>
          </a:custGeom>
          <a:solidFill>
            <a:srgbClr val="61BB46"/>
          </a:solidFill>
        </p:spPr>
        <p:txBody>
          <a:bodyPr wrap="square" lIns="0" tIns="0" rIns="0" bIns="0" rtlCol="0"/>
          <a:lstStyle/>
          <a:p>
            <a:endParaRPr sz="2142"/>
          </a:p>
        </p:txBody>
      </p:sp>
      <p:sp>
        <p:nvSpPr>
          <p:cNvPr id="299" name="object 299"/>
          <p:cNvSpPr/>
          <p:nvPr/>
        </p:nvSpPr>
        <p:spPr>
          <a:xfrm>
            <a:off x="-1" y="2459905"/>
            <a:ext cx="654137" cy="280552"/>
          </a:xfrm>
          <a:custGeom>
            <a:avLst/>
            <a:gdLst/>
            <a:ahLst/>
            <a:cxnLst/>
            <a:rect l="l" t="t" r="r" b="b"/>
            <a:pathLst>
              <a:path w="571500" h="245110">
                <a:moveTo>
                  <a:pt x="0" y="129184"/>
                </a:moveTo>
                <a:lnTo>
                  <a:pt x="0" y="143370"/>
                </a:lnTo>
                <a:lnTo>
                  <a:pt x="392036" y="245008"/>
                </a:lnTo>
                <a:lnTo>
                  <a:pt x="423273" y="230479"/>
                </a:lnTo>
                <a:lnTo>
                  <a:pt x="390715" y="230479"/>
                </a:lnTo>
                <a:lnTo>
                  <a:pt x="0" y="129184"/>
                </a:lnTo>
                <a:close/>
              </a:path>
              <a:path w="571500" h="245110">
                <a:moveTo>
                  <a:pt x="0" y="0"/>
                </a:moveTo>
                <a:lnTo>
                  <a:pt x="0" y="14274"/>
                </a:lnTo>
                <a:lnTo>
                  <a:pt x="531990" y="164769"/>
                </a:lnTo>
                <a:lnTo>
                  <a:pt x="390715" y="230479"/>
                </a:lnTo>
                <a:lnTo>
                  <a:pt x="423273" y="230479"/>
                </a:lnTo>
                <a:lnTo>
                  <a:pt x="571322" y="161620"/>
                </a:lnTo>
                <a:lnTo>
                  <a:pt x="0" y="0"/>
                </a:lnTo>
                <a:close/>
              </a:path>
            </a:pathLst>
          </a:custGeom>
          <a:solidFill>
            <a:srgbClr val="7CC35C"/>
          </a:solidFill>
        </p:spPr>
        <p:txBody>
          <a:bodyPr wrap="square" lIns="0" tIns="0" rIns="0" bIns="0" rtlCol="0"/>
          <a:lstStyle/>
          <a:p>
            <a:endParaRPr sz="2142"/>
          </a:p>
        </p:txBody>
      </p:sp>
      <p:sp>
        <p:nvSpPr>
          <p:cNvPr id="300" name="object 300"/>
          <p:cNvSpPr/>
          <p:nvPr/>
        </p:nvSpPr>
        <p:spPr>
          <a:xfrm>
            <a:off x="-7" y="2144247"/>
            <a:ext cx="226767" cy="285639"/>
          </a:xfrm>
          <a:custGeom>
            <a:avLst/>
            <a:gdLst/>
            <a:ahLst/>
            <a:cxnLst/>
            <a:rect l="l" t="t" r="r" b="b"/>
            <a:pathLst>
              <a:path w="198120" h="249555">
                <a:moveTo>
                  <a:pt x="158508" y="0"/>
                </a:moveTo>
                <a:lnTo>
                  <a:pt x="0" y="186677"/>
                </a:lnTo>
                <a:lnTo>
                  <a:pt x="0" y="249466"/>
                </a:lnTo>
                <a:lnTo>
                  <a:pt x="4241" y="249466"/>
                </a:lnTo>
                <a:lnTo>
                  <a:pt x="197573" y="16738"/>
                </a:lnTo>
                <a:lnTo>
                  <a:pt x="158508" y="0"/>
                </a:lnTo>
                <a:close/>
              </a:path>
            </a:pathLst>
          </a:custGeom>
          <a:solidFill>
            <a:srgbClr val="61BB46"/>
          </a:solidFill>
        </p:spPr>
        <p:txBody>
          <a:bodyPr wrap="square" lIns="0" tIns="0" rIns="0" bIns="0" rtlCol="0"/>
          <a:lstStyle/>
          <a:p>
            <a:endParaRPr sz="2142"/>
          </a:p>
        </p:txBody>
      </p:sp>
      <p:sp>
        <p:nvSpPr>
          <p:cNvPr id="301" name="object 301"/>
          <p:cNvSpPr/>
          <p:nvPr/>
        </p:nvSpPr>
        <p:spPr>
          <a:xfrm>
            <a:off x="-2" y="2125234"/>
            <a:ext cx="252206" cy="320527"/>
          </a:xfrm>
          <a:custGeom>
            <a:avLst/>
            <a:gdLst/>
            <a:ahLst/>
            <a:cxnLst/>
            <a:rect l="l" t="t" r="r" b="b"/>
            <a:pathLst>
              <a:path w="220345" h="280035">
                <a:moveTo>
                  <a:pt x="193352" y="16611"/>
                </a:moveTo>
                <a:lnTo>
                  <a:pt x="158508" y="16611"/>
                </a:lnTo>
                <a:lnTo>
                  <a:pt x="197573" y="33362"/>
                </a:lnTo>
                <a:lnTo>
                  <a:pt x="4229" y="266090"/>
                </a:lnTo>
                <a:lnTo>
                  <a:pt x="0" y="266090"/>
                </a:lnTo>
                <a:lnTo>
                  <a:pt x="0" y="279819"/>
                </a:lnTo>
                <a:lnTo>
                  <a:pt x="10680" y="279819"/>
                </a:lnTo>
                <a:lnTo>
                  <a:pt x="219900" y="27990"/>
                </a:lnTo>
                <a:lnTo>
                  <a:pt x="193352" y="16611"/>
                </a:lnTo>
                <a:close/>
              </a:path>
              <a:path w="220345" h="280035">
                <a:moveTo>
                  <a:pt x="154597" y="0"/>
                </a:moveTo>
                <a:lnTo>
                  <a:pt x="0" y="182079"/>
                </a:lnTo>
                <a:lnTo>
                  <a:pt x="0" y="203301"/>
                </a:lnTo>
                <a:lnTo>
                  <a:pt x="158508" y="16611"/>
                </a:lnTo>
                <a:lnTo>
                  <a:pt x="193352" y="16611"/>
                </a:lnTo>
                <a:lnTo>
                  <a:pt x="154597" y="0"/>
                </a:lnTo>
                <a:close/>
              </a:path>
            </a:pathLst>
          </a:custGeom>
          <a:solidFill>
            <a:srgbClr val="7CC35C"/>
          </a:solidFill>
        </p:spPr>
        <p:txBody>
          <a:bodyPr wrap="square" lIns="0" tIns="0" rIns="0" bIns="0" rtlCol="0"/>
          <a:lstStyle/>
          <a:p>
            <a:endParaRPr sz="2142"/>
          </a:p>
        </p:txBody>
      </p:sp>
      <p:sp>
        <p:nvSpPr>
          <p:cNvPr id="302" name="object 302"/>
          <p:cNvSpPr/>
          <p:nvPr/>
        </p:nvSpPr>
        <p:spPr>
          <a:xfrm>
            <a:off x="97853" y="2187333"/>
            <a:ext cx="282004" cy="284186"/>
          </a:xfrm>
          <a:custGeom>
            <a:avLst/>
            <a:gdLst/>
            <a:ahLst/>
            <a:cxnLst/>
            <a:rect l="l" t="t" r="r" b="b"/>
            <a:pathLst>
              <a:path w="246379" h="248285">
                <a:moveTo>
                  <a:pt x="166446" y="0"/>
                </a:moveTo>
                <a:lnTo>
                  <a:pt x="0" y="230187"/>
                </a:lnTo>
                <a:lnTo>
                  <a:pt x="50469" y="247992"/>
                </a:lnTo>
                <a:lnTo>
                  <a:pt x="246037" y="38201"/>
                </a:lnTo>
                <a:lnTo>
                  <a:pt x="166446" y="0"/>
                </a:lnTo>
                <a:close/>
              </a:path>
            </a:pathLst>
          </a:custGeom>
          <a:solidFill>
            <a:srgbClr val="61BB46"/>
          </a:solidFill>
        </p:spPr>
        <p:txBody>
          <a:bodyPr wrap="square" lIns="0" tIns="0" rIns="0" bIns="0" rtlCol="0"/>
          <a:lstStyle/>
          <a:p>
            <a:endParaRPr sz="2142"/>
          </a:p>
        </p:txBody>
      </p:sp>
      <p:sp>
        <p:nvSpPr>
          <p:cNvPr id="303" name="object 303"/>
          <p:cNvSpPr/>
          <p:nvPr/>
        </p:nvSpPr>
        <p:spPr>
          <a:xfrm>
            <a:off x="72791" y="2167477"/>
            <a:ext cx="332883" cy="321981"/>
          </a:xfrm>
          <a:custGeom>
            <a:avLst/>
            <a:gdLst/>
            <a:ahLst/>
            <a:cxnLst/>
            <a:rect l="l" t="t" r="r" b="b"/>
            <a:pathLst>
              <a:path w="290830" h="281305">
                <a:moveTo>
                  <a:pt x="183934" y="0"/>
                </a:moveTo>
                <a:lnTo>
                  <a:pt x="0" y="254368"/>
                </a:lnTo>
                <a:lnTo>
                  <a:pt x="76276" y="281292"/>
                </a:lnTo>
                <a:lnTo>
                  <a:pt x="91145" y="265341"/>
                </a:lnTo>
                <a:lnTo>
                  <a:pt x="72351" y="265341"/>
                </a:lnTo>
                <a:lnTo>
                  <a:pt x="21894" y="247535"/>
                </a:lnTo>
                <a:lnTo>
                  <a:pt x="188341" y="17348"/>
                </a:lnTo>
                <a:lnTo>
                  <a:pt x="220074" y="17348"/>
                </a:lnTo>
                <a:lnTo>
                  <a:pt x="214915" y="14871"/>
                </a:lnTo>
                <a:lnTo>
                  <a:pt x="183159" y="14871"/>
                </a:lnTo>
                <a:lnTo>
                  <a:pt x="186143" y="8674"/>
                </a:lnTo>
                <a:lnTo>
                  <a:pt x="202004" y="8674"/>
                </a:lnTo>
                <a:lnTo>
                  <a:pt x="183934" y="0"/>
                </a:lnTo>
                <a:close/>
              </a:path>
              <a:path w="290830" h="281305">
                <a:moveTo>
                  <a:pt x="220074" y="17348"/>
                </a:moveTo>
                <a:lnTo>
                  <a:pt x="188341" y="17348"/>
                </a:lnTo>
                <a:lnTo>
                  <a:pt x="267931" y="55549"/>
                </a:lnTo>
                <a:lnTo>
                  <a:pt x="72351" y="265341"/>
                </a:lnTo>
                <a:lnTo>
                  <a:pt x="91145" y="265341"/>
                </a:lnTo>
                <a:lnTo>
                  <a:pt x="290715" y="51257"/>
                </a:lnTo>
                <a:lnTo>
                  <a:pt x="220074" y="17348"/>
                </a:lnTo>
                <a:close/>
              </a:path>
              <a:path w="290830" h="281305">
                <a:moveTo>
                  <a:pt x="202004" y="8674"/>
                </a:moveTo>
                <a:lnTo>
                  <a:pt x="186143" y="8674"/>
                </a:lnTo>
                <a:lnTo>
                  <a:pt x="183159" y="14871"/>
                </a:lnTo>
                <a:lnTo>
                  <a:pt x="214915" y="14871"/>
                </a:lnTo>
                <a:lnTo>
                  <a:pt x="202004" y="8674"/>
                </a:lnTo>
                <a:close/>
              </a:path>
            </a:pathLst>
          </a:custGeom>
          <a:solidFill>
            <a:srgbClr val="7CC35C"/>
          </a:solidFill>
        </p:spPr>
        <p:txBody>
          <a:bodyPr wrap="square" lIns="0" tIns="0" rIns="0" bIns="0" rtlCol="0"/>
          <a:lstStyle/>
          <a:p>
            <a:endParaRPr sz="2142"/>
          </a:p>
        </p:txBody>
      </p:sp>
      <p:sp>
        <p:nvSpPr>
          <p:cNvPr id="304" name="object 304"/>
          <p:cNvSpPr/>
          <p:nvPr/>
        </p:nvSpPr>
        <p:spPr>
          <a:xfrm>
            <a:off x="309644" y="2242616"/>
            <a:ext cx="233309" cy="292181"/>
          </a:xfrm>
          <a:custGeom>
            <a:avLst/>
            <a:gdLst/>
            <a:ahLst/>
            <a:cxnLst/>
            <a:rect l="l" t="t" r="r" b="b"/>
            <a:pathLst>
              <a:path w="203834" h="255269">
                <a:moveTo>
                  <a:pt x="127749" y="0"/>
                </a:moveTo>
                <a:lnTo>
                  <a:pt x="0" y="234200"/>
                </a:lnTo>
                <a:lnTo>
                  <a:pt x="47586" y="255003"/>
                </a:lnTo>
                <a:lnTo>
                  <a:pt x="203390" y="28371"/>
                </a:lnTo>
                <a:lnTo>
                  <a:pt x="127749" y="0"/>
                </a:lnTo>
                <a:close/>
              </a:path>
            </a:pathLst>
          </a:custGeom>
          <a:solidFill>
            <a:srgbClr val="61BB46"/>
          </a:solidFill>
        </p:spPr>
        <p:txBody>
          <a:bodyPr wrap="square" lIns="0" tIns="0" rIns="0" bIns="0" rtlCol="0"/>
          <a:lstStyle/>
          <a:p>
            <a:endParaRPr sz="2142"/>
          </a:p>
        </p:txBody>
      </p:sp>
      <p:sp>
        <p:nvSpPr>
          <p:cNvPr id="305" name="object 305"/>
          <p:cNvSpPr/>
          <p:nvPr/>
        </p:nvSpPr>
        <p:spPr>
          <a:xfrm>
            <a:off x="287639" y="2223107"/>
            <a:ext cx="279825" cy="331429"/>
          </a:xfrm>
          <a:custGeom>
            <a:avLst/>
            <a:gdLst/>
            <a:ahLst/>
            <a:cxnLst/>
            <a:rect l="l" t="t" r="r" b="b"/>
            <a:pathLst>
              <a:path w="244475" h="289560">
                <a:moveTo>
                  <a:pt x="26745" y="254533"/>
                </a:moveTo>
                <a:lnTo>
                  <a:pt x="9613" y="254533"/>
                </a:lnTo>
                <a:lnTo>
                  <a:pt x="6858" y="260819"/>
                </a:lnTo>
                <a:lnTo>
                  <a:pt x="71691" y="289191"/>
                </a:lnTo>
                <a:lnTo>
                  <a:pt x="83470" y="272059"/>
                </a:lnTo>
                <a:lnTo>
                  <a:pt x="66802" y="272059"/>
                </a:lnTo>
                <a:lnTo>
                  <a:pt x="26745" y="254533"/>
                </a:lnTo>
                <a:close/>
              </a:path>
              <a:path w="244475" h="289560">
                <a:moveTo>
                  <a:pt x="186111" y="17056"/>
                </a:moveTo>
                <a:lnTo>
                  <a:pt x="146977" y="17056"/>
                </a:lnTo>
                <a:lnTo>
                  <a:pt x="222618" y="45415"/>
                </a:lnTo>
                <a:lnTo>
                  <a:pt x="66802" y="272059"/>
                </a:lnTo>
                <a:lnTo>
                  <a:pt x="83470" y="272059"/>
                </a:lnTo>
                <a:lnTo>
                  <a:pt x="243890" y="38722"/>
                </a:lnTo>
                <a:lnTo>
                  <a:pt x="186111" y="17056"/>
                </a:lnTo>
                <a:close/>
              </a:path>
              <a:path w="244475" h="289560">
                <a:moveTo>
                  <a:pt x="140627" y="0"/>
                </a:moveTo>
                <a:lnTo>
                  <a:pt x="0" y="257822"/>
                </a:lnTo>
                <a:lnTo>
                  <a:pt x="6858" y="260819"/>
                </a:lnTo>
                <a:lnTo>
                  <a:pt x="9613" y="254533"/>
                </a:lnTo>
                <a:lnTo>
                  <a:pt x="26745" y="254533"/>
                </a:lnTo>
                <a:lnTo>
                  <a:pt x="19227" y="251244"/>
                </a:lnTo>
                <a:lnTo>
                  <a:pt x="146977" y="17056"/>
                </a:lnTo>
                <a:lnTo>
                  <a:pt x="186111" y="17056"/>
                </a:lnTo>
                <a:lnTo>
                  <a:pt x="140627" y="0"/>
                </a:lnTo>
                <a:close/>
              </a:path>
            </a:pathLst>
          </a:custGeom>
          <a:solidFill>
            <a:srgbClr val="7CC35C"/>
          </a:solidFill>
        </p:spPr>
        <p:txBody>
          <a:bodyPr wrap="square" lIns="0" tIns="0" rIns="0" bIns="0" rtlCol="0"/>
          <a:lstStyle/>
          <a:p>
            <a:endParaRPr sz="2142"/>
          </a:p>
        </p:txBody>
      </p:sp>
      <p:sp>
        <p:nvSpPr>
          <p:cNvPr id="306" name="object 306"/>
          <p:cNvSpPr/>
          <p:nvPr/>
        </p:nvSpPr>
        <p:spPr>
          <a:xfrm>
            <a:off x="426365" y="2310326"/>
            <a:ext cx="263834" cy="255113"/>
          </a:xfrm>
          <a:custGeom>
            <a:avLst/>
            <a:gdLst/>
            <a:ahLst/>
            <a:cxnLst/>
            <a:rect l="l" t="t" r="r" b="b"/>
            <a:pathLst>
              <a:path w="230504" h="222885">
                <a:moveTo>
                  <a:pt x="151917" y="0"/>
                </a:moveTo>
                <a:lnTo>
                  <a:pt x="0" y="204914"/>
                </a:lnTo>
                <a:lnTo>
                  <a:pt x="46786" y="222465"/>
                </a:lnTo>
                <a:lnTo>
                  <a:pt x="230123" y="25031"/>
                </a:lnTo>
                <a:lnTo>
                  <a:pt x="151917" y="0"/>
                </a:lnTo>
                <a:close/>
              </a:path>
            </a:pathLst>
          </a:custGeom>
          <a:solidFill>
            <a:srgbClr val="61BB46"/>
          </a:solidFill>
        </p:spPr>
        <p:txBody>
          <a:bodyPr wrap="square" lIns="0" tIns="0" rIns="0" bIns="0" rtlCol="0"/>
          <a:lstStyle/>
          <a:p>
            <a:endParaRPr sz="2142"/>
          </a:p>
        </p:txBody>
      </p:sp>
      <p:sp>
        <p:nvSpPr>
          <p:cNvPr id="307" name="object 307"/>
          <p:cNvSpPr/>
          <p:nvPr/>
        </p:nvSpPr>
        <p:spPr>
          <a:xfrm>
            <a:off x="401309" y="2291923"/>
            <a:ext cx="316893" cy="291454"/>
          </a:xfrm>
          <a:custGeom>
            <a:avLst/>
            <a:gdLst/>
            <a:ahLst/>
            <a:cxnLst/>
            <a:rect l="l" t="t" r="r" b="b"/>
            <a:pathLst>
              <a:path w="276859" h="254635">
                <a:moveTo>
                  <a:pt x="30517" y="224231"/>
                </a:moveTo>
                <a:lnTo>
                  <a:pt x="10947" y="224231"/>
                </a:lnTo>
                <a:lnTo>
                  <a:pt x="8534" y="230657"/>
                </a:lnTo>
                <a:lnTo>
                  <a:pt x="72478" y="254635"/>
                </a:lnTo>
                <a:lnTo>
                  <a:pt x="87420" y="238544"/>
                </a:lnTo>
                <a:lnTo>
                  <a:pt x="68681" y="238544"/>
                </a:lnTo>
                <a:lnTo>
                  <a:pt x="30517" y="224231"/>
                </a:lnTo>
                <a:close/>
              </a:path>
              <a:path w="276859" h="254635">
                <a:moveTo>
                  <a:pt x="218883" y="16078"/>
                </a:moveTo>
                <a:lnTo>
                  <a:pt x="173812" y="16078"/>
                </a:lnTo>
                <a:lnTo>
                  <a:pt x="252018" y="41109"/>
                </a:lnTo>
                <a:lnTo>
                  <a:pt x="68681" y="238544"/>
                </a:lnTo>
                <a:lnTo>
                  <a:pt x="87420" y="238544"/>
                </a:lnTo>
                <a:lnTo>
                  <a:pt x="276796" y="34607"/>
                </a:lnTo>
                <a:lnTo>
                  <a:pt x="218883" y="16078"/>
                </a:lnTo>
                <a:close/>
              </a:path>
              <a:path w="276859" h="254635">
                <a:moveTo>
                  <a:pt x="168630" y="0"/>
                </a:moveTo>
                <a:lnTo>
                  <a:pt x="0" y="227457"/>
                </a:lnTo>
                <a:lnTo>
                  <a:pt x="8534" y="230657"/>
                </a:lnTo>
                <a:lnTo>
                  <a:pt x="10947" y="224231"/>
                </a:lnTo>
                <a:lnTo>
                  <a:pt x="30517" y="224231"/>
                </a:lnTo>
                <a:lnTo>
                  <a:pt x="21882" y="220992"/>
                </a:lnTo>
                <a:lnTo>
                  <a:pt x="173812" y="16078"/>
                </a:lnTo>
                <a:lnTo>
                  <a:pt x="218883" y="16078"/>
                </a:lnTo>
                <a:lnTo>
                  <a:pt x="168630" y="0"/>
                </a:lnTo>
                <a:close/>
              </a:path>
            </a:pathLst>
          </a:custGeom>
          <a:solidFill>
            <a:srgbClr val="7CC35C"/>
          </a:solidFill>
        </p:spPr>
        <p:txBody>
          <a:bodyPr wrap="square" lIns="0" tIns="0" rIns="0" bIns="0" rtlCol="0"/>
          <a:lstStyle/>
          <a:p>
            <a:endParaRPr sz="2142"/>
          </a:p>
        </p:txBody>
      </p:sp>
      <p:sp>
        <p:nvSpPr>
          <p:cNvPr id="308" name="object 308"/>
          <p:cNvSpPr/>
          <p:nvPr/>
        </p:nvSpPr>
        <p:spPr>
          <a:xfrm>
            <a:off x="563447" y="2356987"/>
            <a:ext cx="237670" cy="247118"/>
          </a:xfrm>
          <a:custGeom>
            <a:avLst/>
            <a:gdLst/>
            <a:ahLst/>
            <a:cxnLst/>
            <a:rect l="l" t="t" r="r" b="b"/>
            <a:pathLst>
              <a:path w="207645" h="215900">
                <a:moveTo>
                  <a:pt x="147993" y="0"/>
                </a:moveTo>
                <a:lnTo>
                  <a:pt x="0" y="207899"/>
                </a:lnTo>
                <a:lnTo>
                  <a:pt x="30899" y="215620"/>
                </a:lnTo>
                <a:lnTo>
                  <a:pt x="207073" y="14770"/>
                </a:lnTo>
                <a:lnTo>
                  <a:pt x="147993" y="0"/>
                </a:lnTo>
                <a:close/>
              </a:path>
            </a:pathLst>
          </a:custGeom>
          <a:solidFill>
            <a:srgbClr val="61BB46"/>
          </a:solidFill>
        </p:spPr>
        <p:txBody>
          <a:bodyPr wrap="square" lIns="0" tIns="0" rIns="0" bIns="0" rtlCol="0"/>
          <a:lstStyle/>
          <a:p>
            <a:endParaRPr sz="2142"/>
          </a:p>
        </p:txBody>
      </p:sp>
      <p:sp>
        <p:nvSpPr>
          <p:cNvPr id="309" name="object 309"/>
          <p:cNvSpPr/>
          <p:nvPr/>
        </p:nvSpPr>
        <p:spPr>
          <a:xfrm>
            <a:off x="537278" y="2339137"/>
            <a:ext cx="292181" cy="282732"/>
          </a:xfrm>
          <a:custGeom>
            <a:avLst/>
            <a:gdLst/>
            <a:ahLst/>
            <a:cxnLst/>
            <a:rect l="l" t="t" r="r" b="b"/>
            <a:pathLst>
              <a:path w="255270" h="247014">
                <a:moveTo>
                  <a:pt x="39732" y="227711"/>
                </a:moveTo>
                <a:lnTo>
                  <a:pt x="11430" y="227711"/>
                </a:lnTo>
                <a:lnTo>
                  <a:pt x="9766" y="234378"/>
                </a:lnTo>
                <a:lnTo>
                  <a:pt x="58559" y="246570"/>
                </a:lnTo>
                <a:lnTo>
                  <a:pt x="72028" y="231216"/>
                </a:lnTo>
                <a:lnTo>
                  <a:pt x="53759" y="231216"/>
                </a:lnTo>
                <a:lnTo>
                  <a:pt x="39732" y="227711"/>
                </a:lnTo>
                <a:close/>
              </a:path>
              <a:path w="255270" h="247014">
                <a:moveTo>
                  <a:pt x="165100" y="0"/>
                </a:moveTo>
                <a:lnTo>
                  <a:pt x="0" y="231940"/>
                </a:lnTo>
                <a:lnTo>
                  <a:pt x="9766" y="234378"/>
                </a:lnTo>
                <a:lnTo>
                  <a:pt x="11430" y="227711"/>
                </a:lnTo>
                <a:lnTo>
                  <a:pt x="39732" y="227711"/>
                </a:lnTo>
                <a:lnTo>
                  <a:pt x="22860" y="223494"/>
                </a:lnTo>
                <a:lnTo>
                  <a:pt x="170853" y="15595"/>
                </a:lnTo>
                <a:lnTo>
                  <a:pt x="227482" y="15595"/>
                </a:lnTo>
                <a:lnTo>
                  <a:pt x="165100" y="0"/>
                </a:lnTo>
                <a:close/>
              </a:path>
              <a:path w="255270" h="247014">
                <a:moveTo>
                  <a:pt x="227482" y="15595"/>
                </a:moveTo>
                <a:lnTo>
                  <a:pt x="170853" y="15595"/>
                </a:lnTo>
                <a:lnTo>
                  <a:pt x="229946" y="30365"/>
                </a:lnTo>
                <a:lnTo>
                  <a:pt x="53759" y="231216"/>
                </a:lnTo>
                <a:lnTo>
                  <a:pt x="72028" y="231216"/>
                </a:lnTo>
                <a:lnTo>
                  <a:pt x="255117" y="22504"/>
                </a:lnTo>
                <a:lnTo>
                  <a:pt x="227482" y="15595"/>
                </a:lnTo>
                <a:close/>
              </a:path>
            </a:pathLst>
          </a:custGeom>
          <a:solidFill>
            <a:srgbClr val="7CC35C"/>
          </a:solidFill>
        </p:spPr>
        <p:txBody>
          <a:bodyPr wrap="square" lIns="0" tIns="0" rIns="0" bIns="0" rtlCol="0"/>
          <a:lstStyle/>
          <a:p>
            <a:endParaRPr sz="2142"/>
          </a:p>
        </p:txBody>
      </p:sp>
      <p:sp>
        <p:nvSpPr>
          <p:cNvPr id="310" name="object 310"/>
          <p:cNvSpPr/>
          <p:nvPr/>
        </p:nvSpPr>
        <p:spPr>
          <a:xfrm>
            <a:off x="675195" y="2408548"/>
            <a:ext cx="261655" cy="216592"/>
          </a:xfrm>
          <a:custGeom>
            <a:avLst/>
            <a:gdLst/>
            <a:ahLst/>
            <a:cxnLst/>
            <a:rect l="l" t="t" r="r" b="b"/>
            <a:pathLst>
              <a:path w="228600" h="189230">
                <a:moveTo>
                  <a:pt x="168554" y="0"/>
                </a:moveTo>
                <a:lnTo>
                  <a:pt x="0" y="179095"/>
                </a:lnTo>
                <a:lnTo>
                  <a:pt x="27508" y="189090"/>
                </a:lnTo>
                <a:lnTo>
                  <a:pt x="228003" y="23774"/>
                </a:lnTo>
                <a:lnTo>
                  <a:pt x="168554" y="0"/>
                </a:lnTo>
                <a:close/>
              </a:path>
            </a:pathLst>
          </a:custGeom>
          <a:solidFill>
            <a:srgbClr val="61BB46"/>
          </a:solidFill>
        </p:spPr>
        <p:txBody>
          <a:bodyPr wrap="square" lIns="0" tIns="0" rIns="0" bIns="0" rtlCol="0"/>
          <a:lstStyle/>
          <a:p>
            <a:endParaRPr sz="2142"/>
          </a:p>
        </p:txBody>
      </p:sp>
      <p:sp>
        <p:nvSpPr>
          <p:cNvPr id="311" name="object 311"/>
          <p:cNvSpPr/>
          <p:nvPr/>
        </p:nvSpPr>
        <p:spPr>
          <a:xfrm>
            <a:off x="647381" y="2389970"/>
            <a:ext cx="319800" cy="252932"/>
          </a:xfrm>
          <a:custGeom>
            <a:avLst/>
            <a:gdLst/>
            <a:ahLst/>
            <a:cxnLst/>
            <a:rect l="l" t="t" r="r" b="b"/>
            <a:pathLst>
              <a:path w="279400" h="220980">
                <a:moveTo>
                  <a:pt x="32229" y="198208"/>
                </a:moveTo>
                <a:lnTo>
                  <a:pt x="12153" y="198208"/>
                </a:lnTo>
                <a:lnTo>
                  <a:pt x="9804" y="204660"/>
                </a:lnTo>
                <a:lnTo>
                  <a:pt x="54482" y="220916"/>
                </a:lnTo>
                <a:lnTo>
                  <a:pt x="73397" y="205320"/>
                </a:lnTo>
                <a:lnTo>
                  <a:pt x="51803" y="205320"/>
                </a:lnTo>
                <a:lnTo>
                  <a:pt x="32229" y="198208"/>
                </a:lnTo>
                <a:close/>
              </a:path>
              <a:path w="279400" h="220980">
                <a:moveTo>
                  <a:pt x="229838" y="16230"/>
                </a:moveTo>
                <a:lnTo>
                  <a:pt x="192862" y="16230"/>
                </a:lnTo>
                <a:lnTo>
                  <a:pt x="252298" y="40005"/>
                </a:lnTo>
                <a:lnTo>
                  <a:pt x="51803" y="205320"/>
                </a:lnTo>
                <a:lnTo>
                  <a:pt x="73397" y="205320"/>
                </a:lnTo>
                <a:lnTo>
                  <a:pt x="278917" y="35864"/>
                </a:lnTo>
                <a:lnTo>
                  <a:pt x="229838" y="16230"/>
                </a:lnTo>
                <a:close/>
              </a:path>
              <a:path w="279400" h="220980">
                <a:moveTo>
                  <a:pt x="189268" y="0"/>
                </a:moveTo>
                <a:lnTo>
                  <a:pt x="0" y="201104"/>
                </a:lnTo>
                <a:lnTo>
                  <a:pt x="9804" y="204660"/>
                </a:lnTo>
                <a:lnTo>
                  <a:pt x="12153" y="198208"/>
                </a:lnTo>
                <a:lnTo>
                  <a:pt x="32229" y="198208"/>
                </a:lnTo>
                <a:lnTo>
                  <a:pt x="24295" y="195326"/>
                </a:lnTo>
                <a:lnTo>
                  <a:pt x="192862" y="16230"/>
                </a:lnTo>
                <a:lnTo>
                  <a:pt x="229838" y="16230"/>
                </a:lnTo>
                <a:lnTo>
                  <a:pt x="189268" y="0"/>
                </a:lnTo>
                <a:close/>
              </a:path>
            </a:pathLst>
          </a:custGeom>
          <a:solidFill>
            <a:srgbClr val="7CC35C"/>
          </a:solidFill>
        </p:spPr>
        <p:txBody>
          <a:bodyPr wrap="square" lIns="0" tIns="0" rIns="0" bIns="0" rtlCol="0"/>
          <a:lstStyle/>
          <a:p>
            <a:endParaRPr sz="2142"/>
          </a:p>
        </p:txBody>
      </p:sp>
      <p:sp>
        <p:nvSpPr>
          <p:cNvPr id="312" name="object 312"/>
          <p:cNvSpPr/>
          <p:nvPr/>
        </p:nvSpPr>
        <p:spPr>
          <a:xfrm>
            <a:off x="735063" y="1705337"/>
            <a:ext cx="640327" cy="259474"/>
          </a:xfrm>
          <a:custGeom>
            <a:avLst/>
            <a:gdLst/>
            <a:ahLst/>
            <a:cxnLst/>
            <a:rect l="l" t="t" r="r" b="b"/>
            <a:pathLst>
              <a:path w="559435" h="226694">
                <a:moveTo>
                  <a:pt x="55778" y="0"/>
                </a:moveTo>
                <a:lnTo>
                  <a:pt x="0" y="0"/>
                </a:lnTo>
                <a:lnTo>
                  <a:pt x="394576" y="170980"/>
                </a:lnTo>
                <a:lnTo>
                  <a:pt x="242201" y="221780"/>
                </a:lnTo>
                <a:lnTo>
                  <a:pt x="253022" y="226339"/>
                </a:lnTo>
                <a:lnTo>
                  <a:pt x="404596" y="193065"/>
                </a:lnTo>
                <a:lnTo>
                  <a:pt x="483968" y="193065"/>
                </a:lnTo>
                <a:lnTo>
                  <a:pt x="492315" y="171653"/>
                </a:lnTo>
                <a:lnTo>
                  <a:pt x="464692" y="171653"/>
                </a:lnTo>
                <a:lnTo>
                  <a:pt x="55778" y="0"/>
                </a:lnTo>
                <a:close/>
              </a:path>
              <a:path w="559435" h="226694">
                <a:moveTo>
                  <a:pt x="483968" y="193065"/>
                </a:moveTo>
                <a:lnTo>
                  <a:pt x="404596" y="193065"/>
                </a:lnTo>
                <a:lnTo>
                  <a:pt x="482587" y="196608"/>
                </a:lnTo>
                <a:lnTo>
                  <a:pt x="483968" y="193065"/>
                </a:lnTo>
                <a:close/>
              </a:path>
              <a:path w="559435" h="226694">
                <a:moveTo>
                  <a:pt x="559231" y="0"/>
                </a:moveTo>
                <a:lnTo>
                  <a:pt x="539330" y="0"/>
                </a:lnTo>
                <a:lnTo>
                  <a:pt x="464692" y="171653"/>
                </a:lnTo>
                <a:lnTo>
                  <a:pt x="492315" y="171653"/>
                </a:lnTo>
                <a:lnTo>
                  <a:pt x="559231" y="0"/>
                </a:lnTo>
                <a:close/>
              </a:path>
            </a:pathLst>
          </a:custGeom>
          <a:solidFill>
            <a:srgbClr val="61BB46"/>
          </a:solidFill>
        </p:spPr>
        <p:txBody>
          <a:bodyPr wrap="square" lIns="0" tIns="0" rIns="0" bIns="0" rtlCol="0"/>
          <a:lstStyle/>
          <a:p>
            <a:endParaRPr sz="2142"/>
          </a:p>
        </p:txBody>
      </p:sp>
      <p:sp>
        <p:nvSpPr>
          <p:cNvPr id="313" name="object 313"/>
          <p:cNvSpPr/>
          <p:nvPr/>
        </p:nvSpPr>
        <p:spPr>
          <a:xfrm>
            <a:off x="409724" y="1705337"/>
            <a:ext cx="569826" cy="239850"/>
          </a:xfrm>
          <a:custGeom>
            <a:avLst/>
            <a:gdLst/>
            <a:ahLst/>
            <a:cxnLst/>
            <a:rect l="l" t="t" r="r" b="b"/>
            <a:pathLst>
              <a:path w="497840" h="209550">
                <a:moveTo>
                  <a:pt x="41757" y="0"/>
                </a:moveTo>
                <a:lnTo>
                  <a:pt x="0" y="0"/>
                </a:lnTo>
                <a:lnTo>
                  <a:pt x="497331" y="209511"/>
                </a:lnTo>
                <a:lnTo>
                  <a:pt x="41757" y="0"/>
                </a:lnTo>
                <a:close/>
              </a:path>
            </a:pathLst>
          </a:custGeom>
          <a:solidFill>
            <a:srgbClr val="61BB46"/>
          </a:solidFill>
        </p:spPr>
        <p:txBody>
          <a:bodyPr wrap="square" lIns="0" tIns="0" rIns="0" bIns="0" rtlCol="0"/>
          <a:lstStyle/>
          <a:p>
            <a:endParaRPr sz="2142"/>
          </a:p>
        </p:txBody>
      </p:sp>
      <p:sp>
        <p:nvSpPr>
          <p:cNvPr id="314" name="object 314"/>
          <p:cNvSpPr/>
          <p:nvPr/>
        </p:nvSpPr>
        <p:spPr>
          <a:xfrm>
            <a:off x="369235" y="1705337"/>
            <a:ext cx="1023361" cy="276191"/>
          </a:xfrm>
          <a:custGeom>
            <a:avLst/>
            <a:gdLst/>
            <a:ahLst/>
            <a:cxnLst/>
            <a:rect l="l" t="t" r="r" b="b"/>
            <a:pathLst>
              <a:path w="894080" h="241300">
                <a:moveTo>
                  <a:pt x="35369" y="0"/>
                </a:moveTo>
                <a:lnTo>
                  <a:pt x="0" y="0"/>
                </a:lnTo>
                <a:lnTo>
                  <a:pt x="571322" y="240690"/>
                </a:lnTo>
                <a:lnTo>
                  <a:pt x="636701" y="226339"/>
                </a:lnTo>
                <a:lnTo>
                  <a:pt x="572643" y="226339"/>
                </a:lnTo>
                <a:lnTo>
                  <a:pt x="562926" y="222250"/>
                </a:lnTo>
                <a:lnTo>
                  <a:pt x="560400" y="222250"/>
                </a:lnTo>
                <a:lnTo>
                  <a:pt x="532701" y="209511"/>
                </a:lnTo>
                <a:lnTo>
                  <a:pt x="35369" y="0"/>
                </a:lnTo>
                <a:close/>
              </a:path>
              <a:path w="894080" h="241300">
                <a:moveTo>
                  <a:pt x="724217" y="193065"/>
                </a:moveTo>
                <a:lnTo>
                  <a:pt x="572643" y="226339"/>
                </a:lnTo>
                <a:lnTo>
                  <a:pt x="636701" y="226339"/>
                </a:lnTo>
                <a:lnTo>
                  <a:pt x="725398" y="206870"/>
                </a:lnTo>
                <a:lnTo>
                  <a:pt x="812940" y="206870"/>
                </a:lnTo>
                <a:lnTo>
                  <a:pt x="816940" y="196608"/>
                </a:lnTo>
                <a:lnTo>
                  <a:pt x="802195" y="196608"/>
                </a:lnTo>
                <a:lnTo>
                  <a:pt x="724217" y="193065"/>
                </a:lnTo>
                <a:close/>
              </a:path>
              <a:path w="894080" h="241300">
                <a:moveTo>
                  <a:pt x="561809" y="221780"/>
                </a:moveTo>
                <a:lnTo>
                  <a:pt x="560400" y="222250"/>
                </a:lnTo>
                <a:lnTo>
                  <a:pt x="562926" y="222250"/>
                </a:lnTo>
                <a:lnTo>
                  <a:pt x="561809" y="221780"/>
                </a:lnTo>
                <a:close/>
              </a:path>
              <a:path w="894080" h="241300">
                <a:moveTo>
                  <a:pt x="812940" y="206870"/>
                </a:moveTo>
                <a:lnTo>
                  <a:pt x="725398" y="206870"/>
                </a:lnTo>
                <a:lnTo>
                  <a:pt x="811415" y="210781"/>
                </a:lnTo>
                <a:lnTo>
                  <a:pt x="812940" y="206870"/>
                </a:lnTo>
                <a:close/>
              </a:path>
              <a:path w="894080" h="241300">
                <a:moveTo>
                  <a:pt x="893584" y="0"/>
                </a:moveTo>
                <a:lnTo>
                  <a:pt x="878840" y="0"/>
                </a:lnTo>
                <a:lnTo>
                  <a:pt x="802195" y="196608"/>
                </a:lnTo>
                <a:lnTo>
                  <a:pt x="816940" y="196608"/>
                </a:lnTo>
                <a:lnTo>
                  <a:pt x="893584" y="0"/>
                </a:lnTo>
                <a:close/>
              </a:path>
            </a:pathLst>
          </a:custGeom>
          <a:solidFill>
            <a:srgbClr val="7CC35C"/>
          </a:solidFill>
        </p:spPr>
        <p:txBody>
          <a:bodyPr wrap="square" lIns="0" tIns="0" rIns="0" bIns="0" rtlCol="0"/>
          <a:lstStyle/>
          <a:p>
            <a:endParaRPr sz="2142"/>
          </a:p>
        </p:txBody>
      </p:sp>
      <p:sp>
        <p:nvSpPr>
          <p:cNvPr id="315" name="object 315"/>
          <p:cNvSpPr/>
          <p:nvPr/>
        </p:nvSpPr>
        <p:spPr>
          <a:xfrm>
            <a:off x="495153" y="1705337"/>
            <a:ext cx="647595" cy="237670"/>
          </a:xfrm>
          <a:custGeom>
            <a:avLst/>
            <a:gdLst/>
            <a:ahLst/>
            <a:cxnLst/>
            <a:rect l="l" t="t" r="r" b="b"/>
            <a:pathLst>
              <a:path w="565785" h="207644">
                <a:moveTo>
                  <a:pt x="175056" y="0"/>
                </a:moveTo>
                <a:lnTo>
                  <a:pt x="0" y="0"/>
                </a:lnTo>
                <a:lnTo>
                  <a:pt x="451192" y="207505"/>
                </a:lnTo>
                <a:lnTo>
                  <a:pt x="565772" y="169316"/>
                </a:lnTo>
                <a:lnTo>
                  <a:pt x="175056" y="0"/>
                </a:lnTo>
                <a:close/>
              </a:path>
            </a:pathLst>
          </a:custGeom>
          <a:solidFill>
            <a:srgbClr val="61BB46"/>
          </a:solidFill>
        </p:spPr>
        <p:txBody>
          <a:bodyPr wrap="square" lIns="0" tIns="0" rIns="0" bIns="0" rtlCol="0"/>
          <a:lstStyle/>
          <a:p>
            <a:endParaRPr sz="2142"/>
          </a:p>
        </p:txBody>
      </p:sp>
      <p:sp>
        <p:nvSpPr>
          <p:cNvPr id="316" name="object 316"/>
          <p:cNvSpPr/>
          <p:nvPr/>
        </p:nvSpPr>
        <p:spPr>
          <a:xfrm>
            <a:off x="457520" y="1705336"/>
            <a:ext cx="729726" cy="254387"/>
          </a:xfrm>
          <a:custGeom>
            <a:avLst/>
            <a:gdLst/>
            <a:ahLst/>
            <a:cxnLst/>
            <a:rect l="l" t="t" r="r" b="b"/>
            <a:pathLst>
              <a:path w="637540" h="222250">
                <a:moveTo>
                  <a:pt x="32880" y="0"/>
                </a:moveTo>
                <a:lnTo>
                  <a:pt x="0" y="0"/>
                </a:lnTo>
                <a:lnTo>
                  <a:pt x="483260" y="222250"/>
                </a:lnTo>
                <a:lnTo>
                  <a:pt x="527490" y="207505"/>
                </a:lnTo>
                <a:lnTo>
                  <a:pt x="484073" y="207505"/>
                </a:lnTo>
                <a:lnTo>
                  <a:pt x="32880" y="0"/>
                </a:lnTo>
                <a:close/>
              </a:path>
              <a:path w="637540" h="222250">
                <a:moveTo>
                  <a:pt x="242481" y="0"/>
                </a:moveTo>
                <a:lnTo>
                  <a:pt x="207937" y="0"/>
                </a:lnTo>
                <a:lnTo>
                  <a:pt x="598652" y="169316"/>
                </a:lnTo>
                <a:lnTo>
                  <a:pt x="484073" y="207505"/>
                </a:lnTo>
                <a:lnTo>
                  <a:pt x="527490" y="207505"/>
                </a:lnTo>
                <a:lnTo>
                  <a:pt x="637057" y="170980"/>
                </a:lnTo>
                <a:lnTo>
                  <a:pt x="242481" y="0"/>
                </a:lnTo>
                <a:close/>
              </a:path>
            </a:pathLst>
          </a:custGeom>
          <a:solidFill>
            <a:srgbClr val="7CC35C"/>
          </a:solidFill>
        </p:spPr>
        <p:txBody>
          <a:bodyPr wrap="square" lIns="0" tIns="0" rIns="0" bIns="0" rtlCol="0"/>
          <a:lstStyle/>
          <a:p>
            <a:endParaRPr sz="2142"/>
          </a:p>
        </p:txBody>
      </p:sp>
      <p:sp>
        <p:nvSpPr>
          <p:cNvPr id="317" name="object 317"/>
          <p:cNvSpPr/>
          <p:nvPr/>
        </p:nvSpPr>
        <p:spPr>
          <a:xfrm>
            <a:off x="839515" y="1705337"/>
            <a:ext cx="496417" cy="176617"/>
          </a:xfrm>
          <a:custGeom>
            <a:avLst/>
            <a:gdLst/>
            <a:ahLst/>
            <a:cxnLst/>
            <a:rect l="l" t="t" r="r" b="b"/>
            <a:pathLst>
              <a:path w="433705" h="154305">
                <a:moveTo>
                  <a:pt x="433095" y="0"/>
                </a:moveTo>
                <a:lnTo>
                  <a:pt x="0" y="0"/>
                </a:lnTo>
                <a:lnTo>
                  <a:pt x="366255" y="153733"/>
                </a:lnTo>
                <a:lnTo>
                  <a:pt x="433095" y="0"/>
                </a:lnTo>
                <a:close/>
              </a:path>
            </a:pathLst>
          </a:custGeom>
          <a:solidFill>
            <a:srgbClr val="61BB46"/>
          </a:solidFill>
        </p:spPr>
        <p:txBody>
          <a:bodyPr wrap="square" lIns="0" tIns="0" rIns="0" bIns="0" rtlCol="0"/>
          <a:lstStyle/>
          <a:p>
            <a:endParaRPr sz="2142"/>
          </a:p>
        </p:txBody>
      </p:sp>
      <p:sp>
        <p:nvSpPr>
          <p:cNvPr id="318" name="object 318"/>
          <p:cNvSpPr/>
          <p:nvPr/>
        </p:nvSpPr>
        <p:spPr>
          <a:xfrm>
            <a:off x="798902" y="1705337"/>
            <a:ext cx="553836" cy="196968"/>
          </a:xfrm>
          <a:custGeom>
            <a:avLst/>
            <a:gdLst/>
            <a:ahLst/>
            <a:cxnLst/>
            <a:rect l="l" t="t" r="r" b="b"/>
            <a:pathLst>
              <a:path w="483869" h="172084">
                <a:moveTo>
                  <a:pt x="35483" y="0"/>
                </a:moveTo>
                <a:lnTo>
                  <a:pt x="0" y="0"/>
                </a:lnTo>
                <a:lnTo>
                  <a:pt x="408927" y="171653"/>
                </a:lnTo>
                <a:lnTo>
                  <a:pt x="416717" y="153733"/>
                </a:lnTo>
                <a:lnTo>
                  <a:pt x="401739" y="153733"/>
                </a:lnTo>
                <a:lnTo>
                  <a:pt x="35483" y="0"/>
                </a:lnTo>
                <a:close/>
              </a:path>
              <a:path w="483869" h="172084">
                <a:moveTo>
                  <a:pt x="483552" y="0"/>
                </a:moveTo>
                <a:lnTo>
                  <a:pt x="468579" y="0"/>
                </a:lnTo>
                <a:lnTo>
                  <a:pt x="401739" y="153733"/>
                </a:lnTo>
                <a:lnTo>
                  <a:pt x="416717" y="153733"/>
                </a:lnTo>
                <a:lnTo>
                  <a:pt x="483552" y="0"/>
                </a:lnTo>
                <a:close/>
              </a:path>
            </a:pathLst>
          </a:custGeom>
          <a:solidFill>
            <a:srgbClr val="7CC35C"/>
          </a:solidFill>
        </p:spPr>
        <p:txBody>
          <a:bodyPr wrap="square" lIns="0" tIns="0" rIns="0" bIns="0" rtlCol="0"/>
          <a:lstStyle/>
          <a:p>
            <a:endParaRPr sz="2142"/>
          </a:p>
        </p:txBody>
      </p:sp>
      <p:sp>
        <p:nvSpPr>
          <p:cNvPr id="319" name="object 319"/>
          <p:cNvSpPr/>
          <p:nvPr/>
        </p:nvSpPr>
        <p:spPr>
          <a:xfrm>
            <a:off x="-7" y="5978434"/>
            <a:ext cx="1553938" cy="1508149"/>
          </a:xfrm>
          <a:custGeom>
            <a:avLst/>
            <a:gdLst/>
            <a:ahLst/>
            <a:cxnLst/>
            <a:rect l="l" t="t" r="r" b="b"/>
            <a:pathLst>
              <a:path w="1357630" h="1317625">
                <a:moveTo>
                  <a:pt x="1220223" y="79006"/>
                </a:moveTo>
                <a:lnTo>
                  <a:pt x="1048219" y="79006"/>
                </a:lnTo>
                <a:lnTo>
                  <a:pt x="1170978" y="121208"/>
                </a:lnTo>
                <a:lnTo>
                  <a:pt x="1277924" y="270167"/>
                </a:lnTo>
                <a:lnTo>
                  <a:pt x="1274191" y="768223"/>
                </a:lnTo>
                <a:lnTo>
                  <a:pt x="1258138" y="1317472"/>
                </a:lnTo>
                <a:lnTo>
                  <a:pt x="1345679" y="1317472"/>
                </a:lnTo>
                <a:lnTo>
                  <a:pt x="1357337" y="270344"/>
                </a:lnTo>
                <a:lnTo>
                  <a:pt x="1266024" y="102323"/>
                </a:lnTo>
                <a:lnTo>
                  <a:pt x="1220223" y="79006"/>
                </a:lnTo>
                <a:close/>
              </a:path>
              <a:path w="1357630" h="1317625">
                <a:moveTo>
                  <a:pt x="1065034" y="0"/>
                </a:moveTo>
                <a:lnTo>
                  <a:pt x="859053" y="40462"/>
                </a:lnTo>
                <a:lnTo>
                  <a:pt x="0" y="324421"/>
                </a:lnTo>
                <a:lnTo>
                  <a:pt x="0" y="378358"/>
                </a:lnTo>
                <a:lnTo>
                  <a:pt x="855878" y="97866"/>
                </a:lnTo>
                <a:lnTo>
                  <a:pt x="1048219" y="79006"/>
                </a:lnTo>
                <a:lnTo>
                  <a:pt x="1220223" y="79006"/>
                </a:lnTo>
                <a:lnTo>
                  <a:pt x="1065034" y="0"/>
                </a:lnTo>
                <a:close/>
              </a:path>
            </a:pathLst>
          </a:custGeom>
          <a:solidFill>
            <a:srgbClr val="61BB46"/>
          </a:solidFill>
        </p:spPr>
        <p:txBody>
          <a:bodyPr wrap="square" lIns="0" tIns="0" rIns="0" bIns="0" rtlCol="0"/>
          <a:lstStyle/>
          <a:p>
            <a:endParaRPr sz="2142"/>
          </a:p>
        </p:txBody>
      </p:sp>
      <p:sp>
        <p:nvSpPr>
          <p:cNvPr id="320" name="object 320"/>
          <p:cNvSpPr/>
          <p:nvPr/>
        </p:nvSpPr>
        <p:spPr>
          <a:xfrm>
            <a:off x="-6" y="5961964"/>
            <a:ext cx="1569928" cy="1524865"/>
          </a:xfrm>
          <a:custGeom>
            <a:avLst/>
            <a:gdLst/>
            <a:ahLst/>
            <a:cxnLst/>
            <a:rect l="l" t="t" r="r" b="b"/>
            <a:pathLst>
              <a:path w="1371600" h="1332229">
                <a:moveTo>
                  <a:pt x="1088856" y="107365"/>
                </a:moveTo>
                <a:lnTo>
                  <a:pt x="1046581" y="107365"/>
                </a:lnTo>
                <a:lnTo>
                  <a:pt x="1162380" y="147167"/>
                </a:lnTo>
                <a:lnTo>
                  <a:pt x="1264158" y="288937"/>
                </a:lnTo>
                <a:lnTo>
                  <a:pt x="1260442" y="782624"/>
                </a:lnTo>
                <a:lnTo>
                  <a:pt x="1244396" y="1331861"/>
                </a:lnTo>
                <a:lnTo>
                  <a:pt x="1258138" y="1331861"/>
                </a:lnTo>
                <a:lnTo>
                  <a:pt x="1274192" y="782370"/>
                </a:lnTo>
                <a:lnTo>
                  <a:pt x="1277924" y="284568"/>
                </a:lnTo>
                <a:lnTo>
                  <a:pt x="1170978" y="135597"/>
                </a:lnTo>
                <a:lnTo>
                  <a:pt x="1088856" y="107365"/>
                </a:lnTo>
                <a:close/>
              </a:path>
              <a:path w="1371600" h="1332229">
                <a:moveTo>
                  <a:pt x="1095304" y="14389"/>
                </a:moveTo>
                <a:lnTo>
                  <a:pt x="1065034" y="14389"/>
                </a:lnTo>
                <a:lnTo>
                  <a:pt x="1266024" y="116712"/>
                </a:lnTo>
                <a:lnTo>
                  <a:pt x="1357248" y="284568"/>
                </a:lnTo>
                <a:lnTo>
                  <a:pt x="1357291" y="288937"/>
                </a:lnTo>
                <a:lnTo>
                  <a:pt x="1345679" y="1331861"/>
                </a:lnTo>
                <a:lnTo>
                  <a:pt x="1359420" y="1331861"/>
                </a:lnTo>
                <a:lnTo>
                  <a:pt x="1371117" y="281317"/>
                </a:lnTo>
                <a:lnTo>
                  <a:pt x="1276057" y="106413"/>
                </a:lnTo>
                <a:lnTo>
                  <a:pt x="1095304" y="14389"/>
                </a:lnTo>
                <a:close/>
              </a:path>
              <a:path w="1371600" h="1332229">
                <a:moveTo>
                  <a:pt x="1048219" y="93395"/>
                </a:moveTo>
                <a:lnTo>
                  <a:pt x="855878" y="112255"/>
                </a:lnTo>
                <a:lnTo>
                  <a:pt x="0" y="392747"/>
                </a:lnTo>
                <a:lnTo>
                  <a:pt x="0" y="407212"/>
                </a:lnTo>
                <a:lnTo>
                  <a:pt x="858723" y="125780"/>
                </a:lnTo>
                <a:lnTo>
                  <a:pt x="1046581" y="107365"/>
                </a:lnTo>
                <a:lnTo>
                  <a:pt x="1088856" y="107365"/>
                </a:lnTo>
                <a:lnTo>
                  <a:pt x="1048219" y="93395"/>
                </a:lnTo>
                <a:close/>
              </a:path>
              <a:path w="1371600" h="1332229">
                <a:moveTo>
                  <a:pt x="1067041" y="0"/>
                </a:moveTo>
                <a:lnTo>
                  <a:pt x="855548" y="41541"/>
                </a:lnTo>
                <a:lnTo>
                  <a:pt x="0" y="324345"/>
                </a:lnTo>
                <a:lnTo>
                  <a:pt x="0" y="338810"/>
                </a:lnTo>
                <a:lnTo>
                  <a:pt x="859053" y="54851"/>
                </a:lnTo>
                <a:lnTo>
                  <a:pt x="1065034" y="14389"/>
                </a:lnTo>
                <a:lnTo>
                  <a:pt x="1095304" y="14389"/>
                </a:lnTo>
                <a:lnTo>
                  <a:pt x="1067041" y="0"/>
                </a:lnTo>
                <a:close/>
              </a:path>
            </a:pathLst>
          </a:custGeom>
          <a:solidFill>
            <a:srgbClr val="7CC35C"/>
          </a:solidFill>
        </p:spPr>
        <p:txBody>
          <a:bodyPr wrap="square" lIns="0" tIns="0" rIns="0" bIns="0" rtlCol="0"/>
          <a:lstStyle/>
          <a:p>
            <a:endParaRPr sz="2142"/>
          </a:p>
        </p:txBody>
      </p:sp>
      <p:sp>
        <p:nvSpPr>
          <p:cNvPr id="321" name="object 321"/>
          <p:cNvSpPr/>
          <p:nvPr/>
        </p:nvSpPr>
        <p:spPr>
          <a:xfrm>
            <a:off x="1719608" y="6949193"/>
            <a:ext cx="84615" cy="159987"/>
          </a:xfrm>
          <a:prstGeom prst="rect">
            <a:avLst/>
          </a:prstGeom>
          <a:blipFill>
            <a:blip r:embed="rId88" cstate="print"/>
            <a:stretch>
              <a:fillRect/>
            </a:stretch>
          </a:blipFill>
        </p:spPr>
        <p:txBody>
          <a:bodyPr wrap="square" lIns="0" tIns="0" rIns="0" bIns="0" rtlCol="0"/>
          <a:lstStyle/>
          <a:p>
            <a:endParaRPr sz="2142"/>
          </a:p>
        </p:txBody>
      </p:sp>
      <p:sp>
        <p:nvSpPr>
          <p:cNvPr id="322" name="object 322"/>
          <p:cNvSpPr/>
          <p:nvPr/>
        </p:nvSpPr>
        <p:spPr>
          <a:xfrm>
            <a:off x="1592022" y="7393102"/>
            <a:ext cx="87509" cy="93309"/>
          </a:xfrm>
          <a:prstGeom prst="rect">
            <a:avLst/>
          </a:prstGeom>
          <a:blipFill>
            <a:blip r:embed="rId89" cstate="print"/>
            <a:stretch>
              <a:fillRect/>
            </a:stretch>
          </a:blipFill>
        </p:spPr>
        <p:txBody>
          <a:bodyPr wrap="square" lIns="0" tIns="0" rIns="0" bIns="0" rtlCol="0"/>
          <a:lstStyle/>
          <a:p>
            <a:endParaRPr sz="2142"/>
          </a:p>
        </p:txBody>
      </p:sp>
      <p:sp>
        <p:nvSpPr>
          <p:cNvPr id="323" name="object 323"/>
          <p:cNvSpPr/>
          <p:nvPr/>
        </p:nvSpPr>
        <p:spPr>
          <a:xfrm>
            <a:off x="1745831" y="6301716"/>
            <a:ext cx="93090" cy="178782"/>
          </a:xfrm>
          <a:prstGeom prst="rect">
            <a:avLst/>
          </a:prstGeom>
          <a:blipFill>
            <a:blip r:embed="rId90" cstate="print"/>
            <a:stretch>
              <a:fillRect/>
            </a:stretch>
          </a:blipFill>
        </p:spPr>
        <p:txBody>
          <a:bodyPr wrap="square" lIns="0" tIns="0" rIns="0" bIns="0" rtlCol="0"/>
          <a:lstStyle/>
          <a:p>
            <a:endParaRPr sz="2142"/>
          </a:p>
        </p:txBody>
      </p:sp>
      <p:sp>
        <p:nvSpPr>
          <p:cNvPr id="324" name="object 324"/>
          <p:cNvSpPr/>
          <p:nvPr/>
        </p:nvSpPr>
        <p:spPr>
          <a:xfrm>
            <a:off x="1779237" y="5081540"/>
            <a:ext cx="93090" cy="178782"/>
          </a:xfrm>
          <a:prstGeom prst="rect">
            <a:avLst/>
          </a:prstGeom>
          <a:blipFill>
            <a:blip r:embed="rId91" cstate="print"/>
            <a:stretch>
              <a:fillRect/>
            </a:stretch>
          </a:blipFill>
        </p:spPr>
        <p:txBody>
          <a:bodyPr wrap="square" lIns="0" tIns="0" rIns="0" bIns="0" rtlCol="0"/>
          <a:lstStyle/>
          <a:p>
            <a:endParaRPr sz="2142"/>
          </a:p>
        </p:txBody>
      </p:sp>
      <p:sp>
        <p:nvSpPr>
          <p:cNvPr id="325" name="object 325"/>
          <p:cNvSpPr/>
          <p:nvPr/>
        </p:nvSpPr>
        <p:spPr>
          <a:xfrm>
            <a:off x="1779237" y="4441591"/>
            <a:ext cx="93090" cy="178782"/>
          </a:xfrm>
          <a:prstGeom prst="rect">
            <a:avLst/>
          </a:prstGeom>
          <a:blipFill>
            <a:blip r:embed="rId92" cstate="print"/>
            <a:stretch>
              <a:fillRect/>
            </a:stretch>
          </a:blipFill>
        </p:spPr>
        <p:txBody>
          <a:bodyPr wrap="square" lIns="0" tIns="0" rIns="0" bIns="0" rtlCol="0"/>
          <a:lstStyle/>
          <a:p>
            <a:endParaRPr sz="2142"/>
          </a:p>
        </p:txBody>
      </p:sp>
      <p:sp>
        <p:nvSpPr>
          <p:cNvPr id="326" name="object 326"/>
          <p:cNvSpPr/>
          <p:nvPr/>
        </p:nvSpPr>
        <p:spPr>
          <a:xfrm>
            <a:off x="1779237" y="4147201"/>
            <a:ext cx="93090" cy="178782"/>
          </a:xfrm>
          <a:prstGeom prst="rect">
            <a:avLst/>
          </a:prstGeom>
          <a:blipFill>
            <a:blip r:embed="rId93" cstate="print"/>
            <a:stretch>
              <a:fillRect/>
            </a:stretch>
          </a:blipFill>
        </p:spPr>
        <p:txBody>
          <a:bodyPr wrap="square" lIns="0" tIns="0" rIns="0" bIns="0" rtlCol="0"/>
          <a:lstStyle/>
          <a:p>
            <a:endParaRPr sz="2142"/>
          </a:p>
        </p:txBody>
      </p:sp>
      <p:sp>
        <p:nvSpPr>
          <p:cNvPr id="327" name="object 327"/>
          <p:cNvSpPr/>
          <p:nvPr/>
        </p:nvSpPr>
        <p:spPr>
          <a:xfrm>
            <a:off x="1599537" y="5820670"/>
            <a:ext cx="138096" cy="312532"/>
          </a:xfrm>
          <a:custGeom>
            <a:avLst/>
            <a:gdLst/>
            <a:ahLst/>
            <a:cxnLst/>
            <a:rect l="l" t="t" r="r" b="b"/>
            <a:pathLst>
              <a:path w="120650" h="273050">
                <a:moveTo>
                  <a:pt x="0" y="0"/>
                </a:moveTo>
                <a:lnTo>
                  <a:pt x="10617" y="272453"/>
                </a:lnTo>
                <a:lnTo>
                  <a:pt x="120167" y="265811"/>
                </a:lnTo>
                <a:lnTo>
                  <a:pt x="120167" y="6680"/>
                </a:lnTo>
                <a:lnTo>
                  <a:pt x="0" y="0"/>
                </a:lnTo>
                <a:close/>
              </a:path>
            </a:pathLst>
          </a:custGeom>
          <a:solidFill>
            <a:srgbClr val="61BB46"/>
          </a:solidFill>
        </p:spPr>
        <p:txBody>
          <a:bodyPr wrap="square" lIns="0" tIns="0" rIns="0" bIns="0" rtlCol="0"/>
          <a:lstStyle/>
          <a:p>
            <a:endParaRPr sz="2142"/>
          </a:p>
        </p:txBody>
      </p:sp>
      <p:sp>
        <p:nvSpPr>
          <p:cNvPr id="328" name="object 328"/>
          <p:cNvSpPr/>
          <p:nvPr/>
        </p:nvSpPr>
        <p:spPr>
          <a:xfrm>
            <a:off x="1583156" y="5804012"/>
            <a:ext cx="170076" cy="345239"/>
          </a:xfrm>
          <a:custGeom>
            <a:avLst/>
            <a:gdLst/>
            <a:ahLst/>
            <a:cxnLst/>
            <a:rect l="l" t="t" r="r" b="b"/>
            <a:pathLst>
              <a:path w="148590" h="301625">
                <a:moveTo>
                  <a:pt x="7150" y="7277"/>
                </a:moveTo>
                <a:lnTo>
                  <a:pt x="292" y="7543"/>
                </a:lnTo>
                <a:lnTo>
                  <a:pt x="11747" y="301561"/>
                </a:lnTo>
                <a:lnTo>
                  <a:pt x="148209" y="293293"/>
                </a:lnTo>
                <a:lnTo>
                  <a:pt x="148209" y="287007"/>
                </a:lnTo>
                <a:lnTo>
                  <a:pt x="24930" y="287007"/>
                </a:lnTo>
                <a:lnTo>
                  <a:pt x="14312" y="14554"/>
                </a:lnTo>
                <a:lnTo>
                  <a:pt x="148209" y="14554"/>
                </a:lnTo>
                <a:lnTo>
                  <a:pt x="148209" y="14135"/>
                </a:lnTo>
                <a:lnTo>
                  <a:pt x="6781" y="14135"/>
                </a:lnTo>
                <a:lnTo>
                  <a:pt x="7150" y="7277"/>
                </a:lnTo>
                <a:close/>
              </a:path>
              <a:path w="148590" h="301625">
                <a:moveTo>
                  <a:pt x="148209" y="14554"/>
                </a:moveTo>
                <a:lnTo>
                  <a:pt x="14312" y="14554"/>
                </a:lnTo>
                <a:lnTo>
                  <a:pt x="134480" y="21221"/>
                </a:lnTo>
                <a:lnTo>
                  <a:pt x="134480" y="280365"/>
                </a:lnTo>
                <a:lnTo>
                  <a:pt x="24930" y="287007"/>
                </a:lnTo>
                <a:lnTo>
                  <a:pt x="148209" y="287007"/>
                </a:lnTo>
                <a:lnTo>
                  <a:pt x="148209" y="14554"/>
                </a:lnTo>
                <a:close/>
              </a:path>
              <a:path w="148590" h="301625">
                <a:moveTo>
                  <a:pt x="131055" y="7277"/>
                </a:moveTo>
                <a:lnTo>
                  <a:pt x="7150" y="7277"/>
                </a:lnTo>
                <a:lnTo>
                  <a:pt x="6781" y="14135"/>
                </a:lnTo>
                <a:lnTo>
                  <a:pt x="148209" y="14135"/>
                </a:lnTo>
                <a:lnTo>
                  <a:pt x="148209" y="8229"/>
                </a:lnTo>
                <a:lnTo>
                  <a:pt x="131055" y="7277"/>
                </a:lnTo>
                <a:close/>
              </a:path>
              <a:path w="148590" h="301625">
                <a:moveTo>
                  <a:pt x="0" y="0"/>
                </a:moveTo>
                <a:lnTo>
                  <a:pt x="292" y="7543"/>
                </a:lnTo>
                <a:lnTo>
                  <a:pt x="7150" y="7277"/>
                </a:lnTo>
                <a:lnTo>
                  <a:pt x="131055" y="7277"/>
                </a:lnTo>
                <a:lnTo>
                  <a:pt x="0" y="0"/>
                </a:lnTo>
                <a:close/>
              </a:path>
            </a:pathLst>
          </a:custGeom>
          <a:solidFill>
            <a:srgbClr val="7CC35C"/>
          </a:solidFill>
        </p:spPr>
        <p:txBody>
          <a:bodyPr wrap="square" lIns="0" tIns="0" rIns="0" bIns="0" rtlCol="0"/>
          <a:lstStyle/>
          <a:p>
            <a:endParaRPr sz="2142"/>
          </a:p>
        </p:txBody>
      </p:sp>
      <p:sp>
        <p:nvSpPr>
          <p:cNvPr id="329" name="object 329"/>
          <p:cNvSpPr/>
          <p:nvPr/>
        </p:nvSpPr>
        <p:spPr>
          <a:xfrm>
            <a:off x="895352" y="5935131"/>
            <a:ext cx="139359" cy="92072"/>
          </a:xfrm>
          <a:prstGeom prst="rect">
            <a:avLst/>
          </a:prstGeom>
          <a:blipFill>
            <a:blip r:embed="rId94" cstate="print"/>
            <a:stretch>
              <a:fillRect/>
            </a:stretch>
          </a:blipFill>
        </p:spPr>
        <p:txBody>
          <a:bodyPr wrap="square" lIns="0" tIns="0" rIns="0" bIns="0" rtlCol="0"/>
          <a:lstStyle/>
          <a:p>
            <a:endParaRPr sz="2142"/>
          </a:p>
        </p:txBody>
      </p:sp>
      <p:sp>
        <p:nvSpPr>
          <p:cNvPr id="330" name="object 330"/>
          <p:cNvSpPr/>
          <p:nvPr/>
        </p:nvSpPr>
        <p:spPr>
          <a:xfrm>
            <a:off x="179213" y="6143176"/>
            <a:ext cx="136946" cy="96841"/>
          </a:xfrm>
          <a:prstGeom prst="rect">
            <a:avLst/>
          </a:prstGeom>
          <a:blipFill>
            <a:blip r:embed="rId95" cstate="print"/>
            <a:stretch>
              <a:fillRect/>
            </a:stretch>
          </a:blipFill>
        </p:spPr>
        <p:txBody>
          <a:bodyPr wrap="square" lIns="0" tIns="0" rIns="0" bIns="0" rtlCol="0"/>
          <a:lstStyle/>
          <a:p>
            <a:endParaRPr sz="2142"/>
          </a:p>
        </p:txBody>
      </p:sp>
      <p:sp>
        <p:nvSpPr>
          <p:cNvPr id="331" name="object 331"/>
          <p:cNvSpPr/>
          <p:nvPr/>
        </p:nvSpPr>
        <p:spPr>
          <a:xfrm>
            <a:off x="592430" y="5584585"/>
            <a:ext cx="141279" cy="96652"/>
          </a:xfrm>
          <a:prstGeom prst="rect">
            <a:avLst/>
          </a:prstGeom>
          <a:blipFill>
            <a:blip r:embed="rId96" cstate="print"/>
            <a:stretch>
              <a:fillRect/>
            </a:stretch>
          </a:blipFill>
        </p:spPr>
        <p:txBody>
          <a:bodyPr wrap="square" lIns="0" tIns="0" rIns="0" bIns="0" rtlCol="0"/>
          <a:lstStyle/>
          <a:p>
            <a:endParaRPr sz="2142"/>
          </a:p>
        </p:txBody>
      </p:sp>
      <p:sp>
        <p:nvSpPr>
          <p:cNvPr id="332" name="object 332"/>
          <p:cNvSpPr/>
          <p:nvPr/>
        </p:nvSpPr>
        <p:spPr>
          <a:xfrm>
            <a:off x="307291" y="5669681"/>
            <a:ext cx="133603" cy="101129"/>
          </a:xfrm>
          <a:prstGeom prst="rect">
            <a:avLst/>
          </a:prstGeom>
          <a:blipFill>
            <a:blip r:embed="rId97" cstate="print"/>
            <a:stretch>
              <a:fillRect/>
            </a:stretch>
          </a:blipFill>
        </p:spPr>
        <p:txBody>
          <a:bodyPr wrap="square" lIns="0" tIns="0" rIns="0" bIns="0" rtlCol="0"/>
          <a:lstStyle/>
          <a:p>
            <a:endParaRPr sz="2142"/>
          </a:p>
        </p:txBody>
      </p:sp>
      <p:sp>
        <p:nvSpPr>
          <p:cNvPr id="333" name="object 333"/>
          <p:cNvSpPr/>
          <p:nvPr/>
        </p:nvSpPr>
        <p:spPr>
          <a:xfrm>
            <a:off x="1407309" y="5376511"/>
            <a:ext cx="120652" cy="677395"/>
          </a:xfrm>
          <a:custGeom>
            <a:avLst/>
            <a:gdLst/>
            <a:ahLst/>
            <a:cxnLst/>
            <a:rect l="l" t="t" r="r" b="b"/>
            <a:pathLst>
              <a:path w="105409" h="591820">
                <a:moveTo>
                  <a:pt x="105143" y="0"/>
                </a:moveTo>
                <a:lnTo>
                  <a:pt x="7315" y="42392"/>
                </a:lnTo>
                <a:lnTo>
                  <a:pt x="0" y="562216"/>
                </a:lnTo>
                <a:lnTo>
                  <a:pt x="87121" y="591261"/>
                </a:lnTo>
                <a:lnTo>
                  <a:pt x="105143" y="0"/>
                </a:lnTo>
                <a:close/>
              </a:path>
            </a:pathLst>
          </a:custGeom>
          <a:solidFill>
            <a:srgbClr val="61BB46"/>
          </a:solidFill>
        </p:spPr>
        <p:txBody>
          <a:bodyPr wrap="square" lIns="0" tIns="0" rIns="0" bIns="0" rtlCol="0"/>
          <a:lstStyle/>
          <a:p>
            <a:endParaRPr sz="2142"/>
          </a:p>
        </p:txBody>
      </p:sp>
      <p:sp>
        <p:nvSpPr>
          <p:cNvPr id="334" name="object 334"/>
          <p:cNvSpPr/>
          <p:nvPr/>
        </p:nvSpPr>
        <p:spPr>
          <a:xfrm>
            <a:off x="1391421" y="5352236"/>
            <a:ext cx="153359" cy="723184"/>
          </a:xfrm>
          <a:custGeom>
            <a:avLst/>
            <a:gdLst/>
            <a:ahLst/>
            <a:cxnLst/>
            <a:rect l="l" t="t" r="r" b="b"/>
            <a:pathLst>
              <a:path w="133984" h="631825">
                <a:moveTo>
                  <a:pt x="133413" y="0"/>
                </a:moveTo>
                <a:lnTo>
                  <a:pt x="7594" y="54521"/>
                </a:lnTo>
                <a:lnTo>
                  <a:pt x="0" y="593267"/>
                </a:lnTo>
                <a:lnTo>
                  <a:pt x="114172" y="631329"/>
                </a:lnTo>
                <a:lnTo>
                  <a:pt x="114748" y="612457"/>
                </a:lnTo>
                <a:lnTo>
                  <a:pt x="101003" y="612457"/>
                </a:lnTo>
                <a:lnTo>
                  <a:pt x="13881" y="583425"/>
                </a:lnTo>
                <a:lnTo>
                  <a:pt x="21196" y="63588"/>
                </a:lnTo>
                <a:lnTo>
                  <a:pt x="119024" y="21196"/>
                </a:lnTo>
                <a:lnTo>
                  <a:pt x="132767" y="21196"/>
                </a:lnTo>
                <a:lnTo>
                  <a:pt x="133413" y="0"/>
                </a:lnTo>
                <a:close/>
              </a:path>
              <a:path w="133984" h="631825">
                <a:moveTo>
                  <a:pt x="132767" y="21196"/>
                </a:moveTo>
                <a:lnTo>
                  <a:pt x="119024" y="21196"/>
                </a:lnTo>
                <a:lnTo>
                  <a:pt x="101003" y="612457"/>
                </a:lnTo>
                <a:lnTo>
                  <a:pt x="114748" y="612457"/>
                </a:lnTo>
                <a:lnTo>
                  <a:pt x="132767" y="21196"/>
                </a:lnTo>
                <a:close/>
              </a:path>
            </a:pathLst>
          </a:custGeom>
          <a:solidFill>
            <a:srgbClr val="7CC35C"/>
          </a:solidFill>
        </p:spPr>
        <p:txBody>
          <a:bodyPr wrap="square" lIns="0" tIns="0" rIns="0" bIns="0" rtlCol="0"/>
          <a:lstStyle/>
          <a:p>
            <a:endParaRPr sz="2142"/>
          </a:p>
        </p:txBody>
      </p:sp>
      <p:sp>
        <p:nvSpPr>
          <p:cNvPr id="335" name="object 335"/>
          <p:cNvSpPr/>
          <p:nvPr/>
        </p:nvSpPr>
        <p:spPr>
          <a:xfrm>
            <a:off x="1604815" y="4834727"/>
            <a:ext cx="284942" cy="206677"/>
          </a:xfrm>
          <a:prstGeom prst="rect">
            <a:avLst/>
          </a:prstGeom>
          <a:blipFill>
            <a:blip r:embed="rId98" cstate="print"/>
            <a:stretch>
              <a:fillRect/>
            </a:stretch>
          </a:blipFill>
        </p:spPr>
        <p:txBody>
          <a:bodyPr wrap="square" lIns="0" tIns="0" rIns="0" bIns="0" rtlCol="0"/>
          <a:lstStyle/>
          <a:p>
            <a:endParaRPr sz="2142"/>
          </a:p>
        </p:txBody>
      </p:sp>
      <p:sp>
        <p:nvSpPr>
          <p:cNvPr id="336" name="object 336"/>
          <p:cNvSpPr/>
          <p:nvPr/>
        </p:nvSpPr>
        <p:spPr>
          <a:xfrm>
            <a:off x="1573896" y="2647396"/>
            <a:ext cx="154086" cy="580728"/>
          </a:xfrm>
          <a:custGeom>
            <a:avLst/>
            <a:gdLst/>
            <a:ahLst/>
            <a:cxnLst/>
            <a:rect l="l" t="t" r="r" b="b"/>
            <a:pathLst>
              <a:path w="134619" h="507364">
                <a:moveTo>
                  <a:pt x="134112" y="0"/>
                </a:moveTo>
                <a:lnTo>
                  <a:pt x="32905" y="52235"/>
                </a:lnTo>
                <a:lnTo>
                  <a:pt x="0" y="392379"/>
                </a:lnTo>
                <a:lnTo>
                  <a:pt x="91846" y="507187"/>
                </a:lnTo>
                <a:lnTo>
                  <a:pt x="134112" y="0"/>
                </a:lnTo>
                <a:close/>
              </a:path>
            </a:pathLst>
          </a:custGeom>
          <a:solidFill>
            <a:srgbClr val="61BB46"/>
          </a:solidFill>
        </p:spPr>
        <p:txBody>
          <a:bodyPr wrap="square" lIns="0" tIns="0" rIns="0" bIns="0" rtlCol="0"/>
          <a:lstStyle/>
          <a:p>
            <a:endParaRPr sz="2142"/>
          </a:p>
        </p:txBody>
      </p:sp>
      <p:sp>
        <p:nvSpPr>
          <p:cNvPr id="337" name="object 337"/>
          <p:cNvSpPr/>
          <p:nvPr/>
        </p:nvSpPr>
        <p:spPr>
          <a:xfrm>
            <a:off x="1557616" y="2620401"/>
            <a:ext cx="188246" cy="648322"/>
          </a:xfrm>
          <a:custGeom>
            <a:avLst/>
            <a:gdLst/>
            <a:ahLst/>
            <a:cxnLst/>
            <a:rect l="l" t="t" r="r" b="b"/>
            <a:pathLst>
              <a:path w="164465" h="566419">
                <a:moveTo>
                  <a:pt x="164071" y="0"/>
                </a:moveTo>
                <a:lnTo>
                  <a:pt x="34175" y="67043"/>
                </a:lnTo>
                <a:lnTo>
                  <a:pt x="0" y="420192"/>
                </a:lnTo>
                <a:lnTo>
                  <a:pt x="116878" y="566293"/>
                </a:lnTo>
                <a:lnTo>
                  <a:pt x="119837" y="530783"/>
                </a:lnTo>
                <a:lnTo>
                  <a:pt x="106057" y="530783"/>
                </a:lnTo>
                <a:lnTo>
                  <a:pt x="14211" y="415963"/>
                </a:lnTo>
                <a:lnTo>
                  <a:pt x="47129" y="75818"/>
                </a:lnTo>
                <a:lnTo>
                  <a:pt x="148323" y="23583"/>
                </a:lnTo>
                <a:lnTo>
                  <a:pt x="162105" y="23583"/>
                </a:lnTo>
                <a:lnTo>
                  <a:pt x="164071" y="0"/>
                </a:lnTo>
                <a:close/>
              </a:path>
              <a:path w="164465" h="566419">
                <a:moveTo>
                  <a:pt x="162105" y="23583"/>
                </a:moveTo>
                <a:lnTo>
                  <a:pt x="148323" y="23583"/>
                </a:lnTo>
                <a:lnTo>
                  <a:pt x="106057" y="530783"/>
                </a:lnTo>
                <a:lnTo>
                  <a:pt x="119837" y="530783"/>
                </a:lnTo>
                <a:lnTo>
                  <a:pt x="162105" y="23583"/>
                </a:lnTo>
                <a:close/>
              </a:path>
            </a:pathLst>
          </a:custGeom>
          <a:solidFill>
            <a:srgbClr val="7CC35C"/>
          </a:solidFill>
        </p:spPr>
        <p:txBody>
          <a:bodyPr wrap="square" lIns="0" tIns="0" rIns="0" bIns="0" rtlCol="0"/>
          <a:lstStyle/>
          <a:p>
            <a:endParaRPr sz="2142"/>
          </a:p>
        </p:txBody>
      </p:sp>
      <p:sp>
        <p:nvSpPr>
          <p:cNvPr id="338" name="object 338"/>
          <p:cNvSpPr/>
          <p:nvPr/>
        </p:nvSpPr>
        <p:spPr>
          <a:xfrm>
            <a:off x="2129796" y="1705337"/>
            <a:ext cx="245664" cy="599625"/>
          </a:xfrm>
          <a:custGeom>
            <a:avLst/>
            <a:gdLst/>
            <a:ahLst/>
            <a:cxnLst/>
            <a:rect l="l" t="t" r="r" b="b"/>
            <a:pathLst>
              <a:path w="214630" h="523875">
                <a:moveTo>
                  <a:pt x="208528" y="304419"/>
                </a:moveTo>
                <a:lnTo>
                  <a:pt x="67690" y="304419"/>
                </a:lnTo>
                <a:lnTo>
                  <a:pt x="133299" y="338251"/>
                </a:lnTo>
                <a:lnTo>
                  <a:pt x="150494" y="385546"/>
                </a:lnTo>
                <a:lnTo>
                  <a:pt x="150494" y="430923"/>
                </a:lnTo>
                <a:lnTo>
                  <a:pt x="126441" y="459320"/>
                </a:lnTo>
                <a:lnTo>
                  <a:pt x="86220" y="486829"/>
                </a:lnTo>
                <a:lnTo>
                  <a:pt x="5968" y="486829"/>
                </a:lnTo>
                <a:lnTo>
                  <a:pt x="0" y="523811"/>
                </a:lnTo>
                <a:lnTo>
                  <a:pt x="204927" y="499503"/>
                </a:lnTo>
                <a:lnTo>
                  <a:pt x="208528" y="304419"/>
                </a:lnTo>
                <a:close/>
              </a:path>
              <a:path w="214630" h="523875">
                <a:moveTo>
                  <a:pt x="214147" y="0"/>
                </a:moveTo>
                <a:lnTo>
                  <a:pt x="191503" y="0"/>
                </a:lnTo>
                <a:lnTo>
                  <a:pt x="191503" y="13449"/>
                </a:lnTo>
                <a:lnTo>
                  <a:pt x="167449" y="41859"/>
                </a:lnTo>
                <a:lnTo>
                  <a:pt x="127228" y="69354"/>
                </a:lnTo>
                <a:lnTo>
                  <a:pt x="73380" y="69354"/>
                </a:lnTo>
                <a:lnTo>
                  <a:pt x="35077" y="306590"/>
                </a:lnTo>
                <a:lnTo>
                  <a:pt x="67690" y="304419"/>
                </a:lnTo>
                <a:lnTo>
                  <a:pt x="208528" y="304419"/>
                </a:lnTo>
                <a:lnTo>
                  <a:pt x="214147" y="0"/>
                </a:lnTo>
                <a:close/>
              </a:path>
            </a:pathLst>
          </a:custGeom>
          <a:solidFill>
            <a:srgbClr val="61BB46"/>
          </a:solidFill>
        </p:spPr>
        <p:txBody>
          <a:bodyPr wrap="square" lIns="0" tIns="0" rIns="0" bIns="0" rtlCol="0"/>
          <a:lstStyle/>
          <a:p>
            <a:endParaRPr sz="2142"/>
          </a:p>
        </p:txBody>
      </p:sp>
      <p:sp>
        <p:nvSpPr>
          <p:cNvPr id="339" name="object 339"/>
          <p:cNvSpPr/>
          <p:nvPr/>
        </p:nvSpPr>
        <p:spPr>
          <a:xfrm>
            <a:off x="2110957" y="1705336"/>
            <a:ext cx="279825" cy="617796"/>
          </a:xfrm>
          <a:custGeom>
            <a:avLst/>
            <a:gdLst/>
            <a:ahLst/>
            <a:cxnLst/>
            <a:rect l="l" t="t" r="r" b="b"/>
            <a:pathLst>
              <a:path w="244475" h="539750">
                <a:moveTo>
                  <a:pt x="10236" y="476262"/>
                </a:moveTo>
                <a:lnTo>
                  <a:pt x="0" y="539597"/>
                </a:lnTo>
                <a:lnTo>
                  <a:pt x="133027" y="523811"/>
                </a:lnTo>
                <a:lnTo>
                  <a:pt x="16471" y="523811"/>
                </a:lnTo>
                <a:lnTo>
                  <a:pt x="22440" y="486829"/>
                </a:lnTo>
                <a:lnTo>
                  <a:pt x="20218" y="486829"/>
                </a:lnTo>
                <a:lnTo>
                  <a:pt x="10236" y="476262"/>
                </a:lnTo>
                <a:close/>
              </a:path>
              <a:path w="244475" h="539750">
                <a:moveTo>
                  <a:pt x="244348" y="0"/>
                </a:moveTo>
                <a:lnTo>
                  <a:pt x="230606" y="0"/>
                </a:lnTo>
                <a:lnTo>
                  <a:pt x="221399" y="499503"/>
                </a:lnTo>
                <a:lnTo>
                  <a:pt x="16471" y="523811"/>
                </a:lnTo>
                <a:lnTo>
                  <a:pt x="133027" y="523811"/>
                </a:lnTo>
                <a:lnTo>
                  <a:pt x="234911" y="511721"/>
                </a:lnTo>
                <a:lnTo>
                  <a:pt x="244348" y="0"/>
                </a:lnTo>
                <a:close/>
              </a:path>
              <a:path w="244475" h="539750">
                <a:moveTo>
                  <a:pt x="89839" y="69354"/>
                </a:moveTo>
                <a:lnTo>
                  <a:pt x="75933" y="69354"/>
                </a:lnTo>
                <a:lnTo>
                  <a:pt x="36385" y="314274"/>
                </a:lnTo>
                <a:lnTo>
                  <a:pt x="51054" y="306628"/>
                </a:lnTo>
                <a:lnTo>
                  <a:pt x="51536" y="306590"/>
                </a:lnTo>
                <a:lnTo>
                  <a:pt x="89839" y="69354"/>
                </a:lnTo>
                <a:close/>
              </a:path>
            </a:pathLst>
          </a:custGeom>
          <a:solidFill>
            <a:srgbClr val="7CC35C"/>
          </a:solidFill>
        </p:spPr>
        <p:txBody>
          <a:bodyPr wrap="square" lIns="0" tIns="0" rIns="0" bIns="0" rtlCol="0"/>
          <a:lstStyle/>
          <a:p>
            <a:endParaRPr sz="2142"/>
          </a:p>
        </p:txBody>
      </p:sp>
      <p:sp>
        <p:nvSpPr>
          <p:cNvPr id="340" name="object 340"/>
          <p:cNvSpPr/>
          <p:nvPr/>
        </p:nvSpPr>
        <p:spPr>
          <a:xfrm>
            <a:off x="2082479" y="2326578"/>
            <a:ext cx="421555" cy="574912"/>
          </a:xfrm>
          <a:custGeom>
            <a:avLst/>
            <a:gdLst/>
            <a:ahLst/>
            <a:cxnLst/>
            <a:rect l="l" t="t" r="r" b="b"/>
            <a:pathLst>
              <a:path w="368300" h="502285">
                <a:moveTo>
                  <a:pt x="255968" y="0"/>
                </a:moveTo>
                <a:lnTo>
                  <a:pt x="31445" y="21386"/>
                </a:lnTo>
                <a:lnTo>
                  <a:pt x="0" y="189064"/>
                </a:lnTo>
                <a:lnTo>
                  <a:pt x="98933" y="217335"/>
                </a:lnTo>
                <a:lnTo>
                  <a:pt x="268859" y="300405"/>
                </a:lnTo>
                <a:lnTo>
                  <a:pt x="333794" y="395909"/>
                </a:lnTo>
                <a:lnTo>
                  <a:pt x="368261" y="501777"/>
                </a:lnTo>
                <a:lnTo>
                  <a:pt x="365493" y="467093"/>
                </a:lnTo>
                <a:lnTo>
                  <a:pt x="328295" y="303415"/>
                </a:lnTo>
                <a:lnTo>
                  <a:pt x="287388" y="80289"/>
                </a:lnTo>
                <a:lnTo>
                  <a:pt x="255968" y="0"/>
                </a:lnTo>
                <a:close/>
              </a:path>
            </a:pathLst>
          </a:custGeom>
          <a:solidFill>
            <a:srgbClr val="61BB46"/>
          </a:solidFill>
        </p:spPr>
        <p:txBody>
          <a:bodyPr wrap="square" lIns="0" tIns="0" rIns="0" bIns="0" rtlCol="0"/>
          <a:lstStyle/>
          <a:p>
            <a:endParaRPr sz="2142"/>
          </a:p>
        </p:txBody>
      </p:sp>
      <p:sp>
        <p:nvSpPr>
          <p:cNvPr id="341" name="object 341"/>
          <p:cNvSpPr/>
          <p:nvPr/>
        </p:nvSpPr>
        <p:spPr>
          <a:xfrm>
            <a:off x="2064397" y="2309802"/>
            <a:ext cx="460803" cy="659951"/>
          </a:xfrm>
          <a:custGeom>
            <a:avLst/>
            <a:gdLst/>
            <a:ahLst/>
            <a:cxnLst/>
            <a:rect l="l" t="t" r="r" b="b"/>
            <a:pathLst>
              <a:path w="402589" h="576580">
                <a:moveTo>
                  <a:pt x="280784" y="0"/>
                </a:moveTo>
                <a:lnTo>
                  <a:pt x="35648" y="23342"/>
                </a:lnTo>
                <a:lnTo>
                  <a:pt x="0" y="213486"/>
                </a:lnTo>
                <a:lnTo>
                  <a:pt x="109804" y="244856"/>
                </a:lnTo>
                <a:lnTo>
                  <a:pt x="275348" y="325793"/>
                </a:lnTo>
                <a:lnTo>
                  <a:pt x="337146" y="416661"/>
                </a:lnTo>
                <a:lnTo>
                  <a:pt x="389026" y="576021"/>
                </a:lnTo>
                <a:lnTo>
                  <a:pt x="402399" y="573341"/>
                </a:lnTo>
                <a:lnTo>
                  <a:pt x="397846" y="516420"/>
                </a:lnTo>
                <a:lnTo>
                  <a:pt x="384073" y="516420"/>
                </a:lnTo>
                <a:lnTo>
                  <a:pt x="349605" y="410552"/>
                </a:lnTo>
                <a:lnTo>
                  <a:pt x="284657" y="315061"/>
                </a:lnTo>
                <a:lnTo>
                  <a:pt x="114731" y="231990"/>
                </a:lnTo>
                <a:lnTo>
                  <a:pt x="15811" y="203720"/>
                </a:lnTo>
                <a:lnTo>
                  <a:pt x="47244" y="36042"/>
                </a:lnTo>
                <a:lnTo>
                  <a:pt x="271767" y="14655"/>
                </a:lnTo>
                <a:lnTo>
                  <a:pt x="286518" y="14655"/>
                </a:lnTo>
                <a:lnTo>
                  <a:pt x="280784" y="0"/>
                </a:lnTo>
                <a:close/>
              </a:path>
              <a:path w="402589" h="576580">
                <a:moveTo>
                  <a:pt x="286518" y="14655"/>
                </a:moveTo>
                <a:lnTo>
                  <a:pt x="271767" y="14655"/>
                </a:lnTo>
                <a:lnTo>
                  <a:pt x="303187" y="94945"/>
                </a:lnTo>
                <a:lnTo>
                  <a:pt x="344093" y="318071"/>
                </a:lnTo>
                <a:lnTo>
                  <a:pt x="381292" y="481749"/>
                </a:lnTo>
                <a:lnTo>
                  <a:pt x="384073" y="516420"/>
                </a:lnTo>
                <a:lnTo>
                  <a:pt x="397846" y="516420"/>
                </a:lnTo>
                <a:lnTo>
                  <a:pt x="394906" y="479666"/>
                </a:lnTo>
                <a:lnTo>
                  <a:pt x="357506" y="315061"/>
                </a:lnTo>
                <a:lnTo>
                  <a:pt x="316458" y="91173"/>
                </a:lnTo>
                <a:lnTo>
                  <a:pt x="286518" y="14655"/>
                </a:lnTo>
                <a:close/>
              </a:path>
            </a:pathLst>
          </a:custGeom>
          <a:solidFill>
            <a:srgbClr val="7CC35C"/>
          </a:solidFill>
        </p:spPr>
        <p:txBody>
          <a:bodyPr wrap="square" lIns="0" tIns="0" rIns="0" bIns="0" rtlCol="0"/>
          <a:lstStyle/>
          <a:p>
            <a:endParaRPr sz="2142"/>
          </a:p>
        </p:txBody>
      </p:sp>
      <p:sp>
        <p:nvSpPr>
          <p:cNvPr id="342" name="object 342"/>
          <p:cNvSpPr/>
          <p:nvPr/>
        </p:nvSpPr>
        <p:spPr>
          <a:xfrm>
            <a:off x="2009580" y="2957528"/>
            <a:ext cx="392482" cy="199148"/>
          </a:xfrm>
          <a:custGeom>
            <a:avLst/>
            <a:gdLst/>
            <a:ahLst/>
            <a:cxnLst/>
            <a:rect l="l" t="t" r="r" b="b"/>
            <a:pathLst>
              <a:path w="342900" h="173989">
                <a:moveTo>
                  <a:pt x="340469" y="127850"/>
                </a:moveTo>
                <a:lnTo>
                  <a:pt x="202260" y="127850"/>
                </a:lnTo>
                <a:lnTo>
                  <a:pt x="342874" y="173558"/>
                </a:lnTo>
                <a:lnTo>
                  <a:pt x="340469" y="127850"/>
                </a:lnTo>
                <a:close/>
              </a:path>
              <a:path w="342900" h="173989">
                <a:moveTo>
                  <a:pt x="192468" y="0"/>
                </a:moveTo>
                <a:lnTo>
                  <a:pt x="95910" y="3568"/>
                </a:lnTo>
                <a:lnTo>
                  <a:pt x="31623" y="64287"/>
                </a:lnTo>
                <a:lnTo>
                  <a:pt x="0" y="130695"/>
                </a:lnTo>
                <a:lnTo>
                  <a:pt x="36893" y="127850"/>
                </a:lnTo>
                <a:lnTo>
                  <a:pt x="340469" y="127850"/>
                </a:lnTo>
                <a:lnTo>
                  <a:pt x="339763" y="114427"/>
                </a:lnTo>
                <a:lnTo>
                  <a:pt x="297078" y="43281"/>
                </a:lnTo>
                <a:lnTo>
                  <a:pt x="192468" y="0"/>
                </a:lnTo>
                <a:close/>
              </a:path>
            </a:pathLst>
          </a:custGeom>
          <a:solidFill>
            <a:srgbClr val="61BB46"/>
          </a:solidFill>
        </p:spPr>
        <p:txBody>
          <a:bodyPr wrap="square" lIns="0" tIns="0" rIns="0" bIns="0" rtlCol="0"/>
          <a:lstStyle/>
          <a:p>
            <a:endParaRPr sz="2142"/>
          </a:p>
        </p:txBody>
      </p:sp>
      <p:sp>
        <p:nvSpPr>
          <p:cNvPr id="343" name="object 343"/>
          <p:cNvSpPr/>
          <p:nvPr/>
        </p:nvSpPr>
        <p:spPr>
          <a:xfrm>
            <a:off x="1983721" y="2941698"/>
            <a:ext cx="435364" cy="236943"/>
          </a:xfrm>
          <a:custGeom>
            <a:avLst/>
            <a:gdLst/>
            <a:ahLst/>
            <a:cxnLst/>
            <a:rect l="l" t="t" r="r" b="b"/>
            <a:pathLst>
              <a:path w="380364" h="207010">
                <a:moveTo>
                  <a:pt x="267104" y="155422"/>
                </a:moveTo>
                <a:lnTo>
                  <a:pt x="222681" y="155422"/>
                </a:lnTo>
                <a:lnTo>
                  <a:pt x="380250" y="206641"/>
                </a:lnTo>
                <a:lnTo>
                  <a:pt x="379237" y="187388"/>
                </a:lnTo>
                <a:lnTo>
                  <a:pt x="365480" y="187388"/>
                </a:lnTo>
                <a:lnTo>
                  <a:pt x="267104" y="155422"/>
                </a:lnTo>
                <a:close/>
              </a:path>
              <a:path w="380364" h="207010">
                <a:moveTo>
                  <a:pt x="251010" y="13842"/>
                </a:moveTo>
                <a:lnTo>
                  <a:pt x="215074" y="13843"/>
                </a:lnTo>
                <a:lnTo>
                  <a:pt x="319684" y="57124"/>
                </a:lnTo>
                <a:lnTo>
                  <a:pt x="362369" y="128257"/>
                </a:lnTo>
                <a:lnTo>
                  <a:pt x="365480" y="187388"/>
                </a:lnTo>
                <a:lnTo>
                  <a:pt x="379237" y="187388"/>
                </a:lnTo>
                <a:lnTo>
                  <a:pt x="375907" y="124129"/>
                </a:lnTo>
                <a:lnTo>
                  <a:pt x="329133" y="46164"/>
                </a:lnTo>
                <a:lnTo>
                  <a:pt x="251010" y="13842"/>
                </a:lnTo>
                <a:close/>
              </a:path>
              <a:path w="380364" h="207010">
                <a:moveTo>
                  <a:pt x="217550" y="0"/>
                </a:moveTo>
                <a:lnTo>
                  <a:pt x="112839" y="3873"/>
                </a:lnTo>
                <a:lnTo>
                  <a:pt x="42925" y="69900"/>
                </a:lnTo>
                <a:lnTo>
                  <a:pt x="0" y="160045"/>
                </a:lnTo>
                <a:lnTo>
                  <a:pt x="60032" y="155422"/>
                </a:lnTo>
                <a:lnTo>
                  <a:pt x="267104" y="155422"/>
                </a:lnTo>
                <a:lnTo>
                  <a:pt x="233569" y="144526"/>
                </a:lnTo>
                <a:lnTo>
                  <a:pt x="22605" y="144526"/>
                </a:lnTo>
                <a:lnTo>
                  <a:pt x="54228" y="78117"/>
                </a:lnTo>
                <a:lnTo>
                  <a:pt x="118503" y="17411"/>
                </a:lnTo>
                <a:lnTo>
                  <a:pt x="215074" y="13843"/>
                </a:lnTo>
                <a:lnTo>
                  <a:pt x="251010" y="13842"/>
                </a:lnTo>
                <a:lnTo>
                  <a:pt x="217550" y="0"/>
                </a:lnTo>
                <a:close/>
              </a:path>
              <a:path w="380364" h="207010">
                <a:moveTo>
                  <a:pt x="224853" y="141693"/>
                </a:moveTo>
                <a:lnTo>
                  <a:pt x="59499" y="141693"/>
                </a:lnTo>
                <a:lnTo>
                  <a:pt x="22605" y="144526"/>
                </a:lnTo>
                <a:lnTo>
                  <a:pt x="233569" y="144526"/>
                </a:lnTo>
                <a:lnTo>
                  <a:pt x="224853" y="141693"/>
                </a:lnTo>
                <a:close/>
              </a:path>
            </a:pathLst>
          </a:custGeom>
          <a:solidFill>
            <a:srgbClr val="7CC35C"/>
          </a:solidFill>
        </p:spPr>
        <p:txBody>
          <a:bodyPr wrap="square" lIns="0" tIns="0" rIns="0" bIns="0" rtlCol="0"/>
          <a:lstStyle/>
          <a:p>
            <a:endParaRPr sz="2142"/>
          </a:p>
        </p:txBody>
      </p:sp>
      <p:sp>
        <p:nvSpPr>
          <p:cNvPr id="344" name="object 344"/>
          <p:cNvSpPr/>
          <p:nvPr/>
        </p:nvSpPr>
        <p:spPr>
          <a:xfrm>
            <a:off x="2272019" y="2794604"/>
            <a:ext cx="209324" cy="263108"/>
          </a:xfrm>
          <a:custGeom>
            <a:avLst/>
            <a:gdLst/>
            <a:ahLst/>
            <a:cxnLst/>
            <a:rect l="l" t="t" r="r" b="b"/>
            <a:pathLst>
              <a:path w="182880" h="229869">
                <a:moveTo>
                  <a:pt x="44996" y="0"/>
                </a:moveTo>
                <a:lnTo>
                  <a:pt x="0" y="36004"/>
                </a:lnTo>
                <a:lnTo>
                  <a:pt x="144487" y="229831"/>
                </a:lnTo>
                <a:lnTo>
                  <a:pt x="182600" y="197586"/>
                </a:lnTo>
                <a:lnTo>
                  <a:pt x="44996" y="0"/>
                </a:lnTo>
                <a:close/>
              </a:path>
            </a:pathLst>
          </a:custGeom>
          <a:solidFill>
            <a:srgbClr val="61BB46"/>
          </a:solidFill>
        </p:spPr>
        <p:txBody>
          <a:bodyPr wrap="square" lIns="0" tIns="0" rIns="0" bIns="0" rtlCol="0"/>
          <a:lstStyle/>
          <a:p>
            <a:endParaRPr sz="2142"/>
          </a:p>
        </p:txBody>
      </p:sp>
      <p:sp>
        <p:nvSpPr>
          <p:cNvPr id="345" name="object 345"/>
          <p:cNvSpPr/>
          <p:nvPr/>
        </p:nvSpPr>
        <p:spPr>
          <a:xfrm>
            <a:off x="2250317" y="2771841"/>
            <a:ext cx="252206" cy="308898"/>
          </a:xfrm>
          <a:custGeom>
            <a:avLst/>
            <a:gdLst/>
            <a:ahLst/>
            <a:cxnLst/>
            <a:rect l="l" t="t" r="r" b="b"/>
            <a:pathLst>
              <a:path w="220344" h="269875">
                <a:moveTo>
                  <a:pt x="20456" y="54686"/>
                </a:moveTo>
                <a:lnTo>
                  <a:pt x="9474" y="54686"/>
                </a:lnTo>
                <a:lnTo>
                  <a:pt x="3962" y="58788"/>
                </a:lnTo>
                <a:lnTo>
                  <a:pt x="161150" y="269646"/>
                </a:lnTo>
                <a:lnTo>
                  <a:pt x="184702" y="249720"/>
                </a:lnTo>
                <a:lnTo>
                  <a:pt x="163436" y="249720"/>
                </a:lnTo>
                <a:lnTo>
                  <a:pt x="18948" y="55892"/>
                </a:lnTo>
                <a:lnTo>
                  <a:pt x="20456" y="54686"/>
                </a:lnTo>
                <a:close/>
              </a:path>
              <a:path w="220344" h="269875">
                <a:moveTo>
                  <a:pt x="80686" y="19900"/>
                </a:moveTo>
                <a:lnTo>
                  <a:pt x="63944" y="19900"/>
                </a:lnTo>
                <a:lnTo>
                  <a:pt x="201549" y="217474"/>
                </a:lnTo>
                <a:lnTo>
                  <a:pt x="163436" y="249720"/>
                </a:lnTo>
                <a:lnTo>
                  <a:pt x="184702" y="249720"/>
                </a:lnTo>
                <a:lnTo>
                  <a:pt x="219964" y="219887"/>
                </a:lnTo>
                <a:lnTo>
                  <a:pt x="80686" y="19900"/>
                </a:lnTo>
                <a:close/>
              </a:path>
              <a:path w="220344" h="269875">
                <a:moveTo>
                  <a:pt x="66827" y="0"/>
                </a:moveTo>
                <a:lnTo>
                  <a:pt x="0" y="53467"/>
                </a:lnTo>
                <a:lnTo>
                  <a:pt x="3962" y="58788"/>
                </a:lnTo>
                <a:lnTo>
                  <a:pt x="9474" y="54686"/>
                </a:lnTo>
                <a:lnTo>
                  <a:pt x="20456" y="54686"/>
                </a:lnTo>
                <a:lnTo>
                  <a:pt x="63944" y="19900"/>
                </a:lnTo>
                <a:lnTo>
                  <a:pt x="80686" y="19900"/>
                </a:lnTo>
                <a:lnTo>
                  <a:pt x="66827" y="0"/>
                </a:lnTo>
                <a:close/>
              </a:path>
            </a:pathLst>
          </a:custGeom>
          <a:solidFill>
            <a:srgbClr val="7CC35C"/>
          </a:solidFill>
        </p:spPr>
        <p:txBody>
          <a:bodyPr wrap="square" lIns="0" tIns="0" rIns="0" bIns="0" rtlCol="0"/>
          <a:lstStyle/>
          <a:p>
            <a:endParaRPr sz="2142"/>
          </a:p>
        </p:txBody>
      </p:sp>
      <p:sp>
        <p:nvSpPr>
          <p:cNvPr id="346" name="object 346"/>
          <p:cNvSpPr/>
          <p:nvPr/>
        </p:nvSpPr>
        <p:spPr>
          <a:xfrm>
            <a:off x="2166646" y="2727099"/>
            <a:ext cx="87218" cy="26892"/>
          </a:xfrm>
          <a:custGeom>
            <a:avLst/>
            <a:gdLst/>
            <a:ahLst/>
            <a:cxnLst/>
            <a:rect l="l" t="t" r="r" b="b"/>
            <a:pathLst>
              <a:path w="76200" h="23494">
                <a:moveTo>
                  <a:pt x="75717" y="0"/>
                </a:moveTo>
                <a:lnTo>
                  <a:pt x="0" y="0"/>
                </a:lnTo>
                <a:lnTo>
                  <a:pt x="0" y="16637"/>
                </a:lnTo>
                <a:lnTo>
                  <a:pt x="75717" y="22936"/>
                </a:lnTo>
                <a:lnTo>
                  <a:pt x="75717" y="0"/>
                </a:lnTo>
                <a:close/>
              </a:path>
            </a:pathLst>
          </a:custGeom>
          <a:solidFill>
            <a:srgbClr val="61BB46"/>
          </a:solidFill>
        </p:spPr>
        <p:txBody>
          <a:bodyPr wrap="square" lIns="0" tIns="0" rIns="0" bIns="0" rtlCol="0"/>
          <a:lstStyle/>
          <a:p>
            <a:endParaRPr sz="2142"/>
          </a:p>
        </p:txBody>
      </p:sp>
      <p:sp>
        <p:nvSpPr>
          <p:cNvPr id="347" name="object 347"/>
          <p:cNvSpPr/>
          <p:nvPr/>
        </p:nvSpPr>
        <p:spPr>
          <a:xfrm>
            <a:off x="2150903" y="2711370"/>
            <a:ext cx="118471" cy="59598"/>
          </a:xfrm>
          <a:custGeom>
            <a:avLst/>
            <a:gdLst/>
            <a:ahLst/>
            <a:cxnLst/>
            <a:rect l="l" t="t" r="r" b="b"/>
            <a:pathLst>
              <a:path w="103505" h="52069">
                <a:moveTo>
                  <a:pt x="103200" y="0"/>
                </a:moveTo>
                <a:lnTo>
                  <a:pt x="0" y="0"/>
                </a:lnTo>
                <a:lnTo>
                  <a:pt x="0" y="43002"/>
                </a:lnTo>
                <a:lnTo>
                  <a:pt x="103200" y="51600"/>
                </a:lnTo>
                <a:lnTo>
                  <a:pt x="103200" y="36677"/>
                </a:lnTo>
                <a:lnTo>
                  <a:pt x="89458" y="36677"/>
                </a:lnTo>
                <a:lnTo>
                  <a:pt x="13741" y="30365"/>
                </a:lnTo>
                <a:lnTo>
                  <a:pt x="13741" y="13728"/>
                </a:lnTo>
                <a:lnTo>
                  <a:pt x="103200" y="13728"/>
                </a:lnTo>
                <a:lnTo>
                  <a:pt x="103200" y="0"/>
                </a:lnTo>
                <a:close/>
              </a:path>
              <a:path w="103505" h="52069">
                <a:moveTo>
                  <a:pt x="103200" y="13728"/>
                </a:moveTo>
                <a:lnTo>
                  <a:pt x="89458" y="13728"/>
                </a:lnTo>
                <a:lnTo>
                  <a:pt x="89458" y="36677"/>
                </a:lnTo>
                <a:lnTo>
                  <a:pt x="103200" y="36677"/>
                </a:lnTo>
                <a:lnTo>
                  <a:pt x="103200" y="13728"/>
                </a:lnTo>
                <a:close/>
              </a:path>
            </a:pathLst>
          </a:custGeom>
          <a:solidFill>
            <a:srgbClr val="7CC35C"/>
          </a:solidFill>
        </p:spPr>
        <p:txBody>
          <a:bodyPr wrap="square" lIns="0" tIns="0" rIns="0" bIns="0" rtlCol="0"/>
          <a:lstStyle/>
          <a:p>
            <a:endParaRPr sz="2142"/>
          </a:p>
        </p:txBody>
      </p:sp>
      <p:sp>
        <p:nvSpPr>
          <p:cNvPr id="348" name="object 348"/>
          <p:cNvSpPr/>
          <p:nvPr/>
        </p:nvSpPr>
        <p:spPr>
          <a:xfrm>
            <a:off x="2102628" y="2608147"/>
            <a:ext cx="134388" cy="77057"/>
          </a:xfrm>
          <a:prstGeom prst="rect">
            <a:avLst/>
          </a:prstGeom>
          <a:blipFill>
            <a:blip r:embed="rId99" cstate="print"/>
            <a:stretch>
              <a:fillRect/>
            </a:stretch>
          </a:blipFill>
        </p:spPr>
        <p:txBody>
          <a:bodyPr wrap="square" lIns="0" tIns="0" rIns="0" bIns="0" rtlCol="0"/>
          <a:lstStyle/>
          <a:p>
            <a:endParaRPr sz="2142"/>
          </a:p>
        </p:txBody>
      </p:sp>
      <p:sp>
        <p:nvSpPr>
          <p:cNvPr id="349" name="object 349"/>
          <p:cNvSpPr/>
          <p:nvPr/>
        </p:nvSpPr>
        <p:spPr>
          <a:xfrm>
            <a:off x="2457780" y="3158712"/>
            <a:ext cx="75763" cy="131539"/>
          </a:xfrm>
          <a:prstGeom prst="rect">
            <a:avLst/>
          </a:prstGeom>
          <a:blipFill>
            <a:blip r:embed="rId100" cstate="print"/>
            <a:stretch>
              <a:fillRect/>
            </a:stretch>
          </a:blipFill>
        </p:spPr>
        <p:txBody>
          <a:bodyPr wrap="square" lIns="0" tIns="0" rIns="0" bIns="0" rtlCol="0"/>
          <a:lstStyle/>
          <a:p>
            <a:endParaRPr sz="2142"/>
          </a:p>
        </p:txBody>
      </p:sp>
      <p:sp>
        <p:nvSpPr>
          <p:cNvPr id="350" name="object 350"/>
          <p:cNvSpPr/>
          <p:nvPr/>
        </p:nvSpPr>
        <p:spPr>
          <a:xfrm>
            <a:off x="2585612" y="3916711"/>
            <a:ext cx="76432" cy="146380"/>
          </a:xfrm>
          <a:prstGeom prst="rect">
            <a:avLst/>
          </a:prstGeom>
          <a:blipFill>
            <a:blip r:embed="rId101" cstate="print"/>
            <a:stretch>
              <a:fillRect/>
            </a:stretch>
          </a:blipFill>
        </p:spPr>
        <p:txBody>
          <a:bodyPr wrap="square" lIns="0" tIns="0" rIns="0" bIns="0" rtlCol="0"/>
          <a:lstStyle/>
          <a:p>
            <a:endParaRPr sz="2142"/>
          </a:p>
        </p:txBody>
      </p:sp>
      <p:sp>
        <p:nvSpPr>
          <p:cNvPr id="351" name="object 351"/>
          <p:cNvSpPr/>
          <p:nvPr/>
        </p:nvSpPr>
        <p:spPr>
          <a:xfrm>
            <a:off x="1171330" y="2965582"/>
            <a:ext cx="160990" cy="130943"/>
          </a:xfrm>
          <a:prstGeom prst="rect">
            <a:avLst/>
          </a:prstGeom>
          <a:blipFill>
            <a:blip r:embed="rId102" cstate="print"/>
            <a:stretch>
              <a:fillRect/>
            </a:stretch>
          </a:blipFill>
        </p:spPr>
        <p:txBody>
          <a:bodyPr wrap="square" lIns="0" tIns="0" rIns="0" bIns="0" rtlCol="0"/>
          <a:lstStyle/>
          <a:p>
            <a:endParaRPr sz="2142"/>
          </a:p>
        </p:txBody>
      </p:sp>
      <p:sp>
        <p:nvSpPr>
          <p:cNvPr id="352" name="object 352"/>
          <p:cNvSpPr/>
          <p:nvPr/>
        </p:nvSpPr>
        <p:spPr>
          <a:xfrm>
            <a:off x="1962308" y="2412721"/>
            <a:ext cx="94602" cy="135173"/>
          </a:xfrm>
          <a:prstGeom prst="rect">
            <a:avLst/>
          </a:prstGeom>
          <a:blipFill>
            <a:blip r:embed="rId103" cstate="print"/>
            <a:stretch>
              <a:fillRect/>
            </a:stretch>
          </a:blipFill>
        </p:spPr>
        <p:txBody>
          <a:bodyPr wrap="square" lIns="0" tIns="0" rIns="0" bIns="0" rtlCol="0"/>
          <a:lstStyle/>
          <a:p>
            <a:endParaRPr sz="2142"/>
          </a:p>
        </p:txBody>
      </p:sp>
      <p:sp>
        <p:nvSpPr>
          <p:cNvPr id="353" name="object 353"/>
          <p:cNvSpPr/>
          <p:nvPr/>
        </p:nvSpPr>
        <p:spPr>
          <a:xfrm>
            <a:off x="1923394" y="1943427"/>
            <a:ext cx="90910" cy="132629"/>
          </a:xfrm>
          <a:prstGeom prst="rect">
            <a:avLst/>
          </a:prstGeom>
          <a:blipFill>
            <a:blip r:embed="rId104" cstate="print"/>
            <a:stretch>
              <a:fillRect/>
            </a:stretch>
          </a:blipFill>
        </p:spPr>
        <p:txBody>
          <a:bodyPr wrap="square" lIns="0" tIns="0" rIns="0" bIns="0" rtlCol="0"/>
          <a:lstStyle/>
          <a:p>
            <a:endParaRPr sz="2142"/>
          </a:p>
        </p:txBody>
      </p:sp>
      <p:sp>
        <p:nvSpPr>
          <p:cNvPr id="354" name="object 354"/>
          <p:cNvSpPr/>
          <p:nvPr/>
        </p:nvSpPr>
        <p:spPr>
          <a:xfrm>
            <a:off x="2086347" y="2053788"/>
            <a:ext cx="215705" cy="208771"/>
          </a:xfrm>
          <a:prstGeom prst="rect">
            <a:avLst/>
          </a:prstGeom>
          <a:blipFill>
            <a:blip r:embed="rId105" cstate="print"/>
            <a:stretch>
              <a:fillRect/>
            </a:stretch>
          </a:blipFill>
        </p:spPr>
        <p:txBody>
          <a:bodyPr wrap="square" lIns="0" tIns="0" rIns="0" bIns="0" rtlCol="0"/>
          <a:lstStyle/>
          <a:p>
            <a:endParaRPr sz="2142"/>
          </a:p>
        </p:txBody>
      </p:sp>
      <p:sp>
        <p:nvSpPr>
          <p:cNvPr id="355" name="object 355"/>
          <p:cNvSpPr/>
          <p:nvPr/>
        </p:nvSpPr>
        <p:spPr>
          <a:xfrm>
            <a:off x="2135886" y="1705337"/>
            <a:ext cx="213102" cy="79382"/>
          </a:xfrm>
          <a:prstGeom prst="rect">
            <a:avLst/>
          </a:prstGeom>
          <a:blipFill>
            <a:blip r:embed="rId106" cstate="print"/>
            <a:stretch>
              <a:fillRect/>
            </a:stretch>
          </a:blipFill>
        </p:spPr>
        <p:txBody>
          <a:bodyPr wrap="square" lIns="0" tIns="0" rIns="0" bIns="0" rtlCol="0"/>
          <a:lstStyle/>
          <a:p>
            <a:endParaRPr sz="2142"/>
          </a:p>
        </p:txBody>
      </p:sp>
      <p:sp>
        <p:nvSpPr>
          <p:cNvPr id="356" name="object 356"/>
          <p:cNvSpPr/>
          <p:nvPr/>
        </p:nvSpPr>
        <p:spPr>
          <a:xfrm>
            <a:off x="9251934" y="1705337"/>
            <a:ext cx="1363512" cy="5781115"/>
          </a:xfrm>
          <a:custGeom>
            <a:avLst/>
            <a:gdLst/>
            <a:ahLst/>
            <a:cxnLst/>
            <a:rect l="l" t="t" r="r" b="b"/>
            <a:pathLst>
              <a:path w="1191259" h="5050790">
                <a:moveTo>
                  <a:pt x="882497" y="0"/>
                </a:moveTo>
                <a:lnTo>
                  <a:pt x="233324" y="0"/>
                </a:lnTo>
                <a:lnTo>
                  <a:pt x="276580" y="201904"/>
                </a:lnTo>
                <a:lnTo>
                  <a:pt x="403783" y="590994"/>
                </a:lnTo>
                <a:lnTo>
                  <a:pt x="254507" y="1262773"/>
                </a:lnTo>
                <a:lnTo>
                  <a:pt x="291744" y="1761782"/>
                </a:lnTo>
                <a:lnTo>
                  <a:pt x="254444" y="2201862"/>
                </a:lnTo>
                <a:lnTo>
                  <a:pt x="254444" y="3297389"/>
                </a:lnTo>
                <a:lnTo>
                  <a:pt x="261899" y="3796550"/>
                </a:lnTo>
                <a:lnTo>
                  <a:pt x="314197" y="4409147"/>
                </a:lnTo>
                <a:lnTo>
                  <a:pt x="160527" y="4821428"/>
                </a:lnTo>
                <a:lnTo>
                  <a:pt x="0" y="5050751"/>
                </a:lnTo>
                <a:lnTo>
                  <a:pt x="582929" y="5050751"/>
                </a:lnTo>
                <a:lnTo>
                  <a:pt x="598576" y="4798910"/>
                </a:lnTo>
                <a:lnTo>
                  <a:pt x="658291" y="4339844"/>
                </a:lnTo>
                <a:lnTo>
                  <a:pt x="829843" y="3631247"/>
                </a:lnTo>
                <a:lnTo>
                  <a:pt x="1023658" y="2848521"/>
                </a:lnTo>
                <a:lnTo>
                  <a:pt x="1191082" y="2115566"/>
                </a:lnTo>
                <a:lnTo>
                  <a:pt x="1120457" y="1632292"/>
                </a:lnTo>
                <a:lnTo>
                  <a:pt x="967625" y="607199"/>
                </a:lnTo>
                <a:lnTo>
                  <a:pt x="882497" y="0"/>
                </a:lnTo>
                <a:close/>
              </a:path>
            </a:pathLst>
          </a:custGeom>
          <a:solidFill>
            <a:srgbClr val="61BB46"/>
          </a:solidFill>
        </p:spPr>
        <p:txBody>
          <a:bodyPr wrap="square" lIns="0" tIns="0" rIns="0" bIns="0" rtlCol="0"/>
          <a:lstStyle/>
          <a:p>
            <a:endParaRPr sz="2142"/>
          </a:p>
        </p:txBody>
      </p:sp>
      <p:sp>
        <p:nvSpPr>
          <p:cNvPr id="357" name="object 357"/>
          <p:cNvSpPr/>
          <p:nvPr/>
        </p:nvSpPr>
        <p:spPr>
          <a:xfrm>
            <a:off x="8382746" y="1705337"/>
            <a:ext cx="598899" cy="5781115"/>
          </a:xfrm>
          <a:custGeom>
            <a:avLst/>
            <a:gdLst/>
            <a:ahLst/>
            <a:cxnLst/>
            <a:rect l="l" t="t" r="r" b="b"/>
            <a:pathLst>
              <a:path w="523240" h="5050790">
                <a:moveTo>
                  <a:pt x="469544" y="0"/>
                </a:moveTo>
                <a:lnTo>
                  <a:pt x="68808" y="0"/>
                </a:lnTo>
                <a:lnTo>
                  <a:pt x="29756" y="167398"/>
                </a:lnTo>
                <a:lnTo>
                  <a:pt x="0" y="710361"/>
                </a:lnTo>
                <a:lnTo>
                  <a:pt x="52171" y="1112824"/>
                </a:lnTo>
                <a:lnTo>
                  <a:pt x="37261" y="1671612"/>
                </a:lnTo>
                <a:lnTo>
                  <a:pt x="104432" y="1970138"/>
                </a:lnTo>
                <a:lnTo>
                  <a:pt x="101" y="2797352"/>
                </a:lnTo>
                <a:lnTo>
                  <a:pt x="141503" y="3258769"/>
                </a:lnTo>
                <a:lnTo>
                  <a:pt x="238544" y="4154525"/>
                </a:lnTo>
                <a:lnTo>
                  <a:pt x="216128" y="4595520"/>
                </a:lnTo>
                <a:lnTo>
                  <a:pt x="137947" y="4930571"/>
                </a:lnTo>
                <a:lnTo>
                  <a:pt x="146659" y="5050751"/>
                </a:lnTo>
                <a:lnTo>
                  <a:pt x="307162" y="5050751"/>
                </a:lnTo>
                <a:lnTo>
                  <a:pt x="329222" y="4697831"/>
                </a:lnTo>
                <a:lnTo>
                  <a:pt x="500608" y="4042079"/>
                </a:lnTo>
                <a:lnTo>
                  <a:pt x="485711" y="3215538"/>
                </a:lnTo>
                <a:lnTo>
                  <a:pt x="478256" y="2268435"/>
                </a:lnTo>
                <a:lnTo>
                  <a:pt x="522985" y="1686928"/>
                </a:lnTo>
                <a:lnTo>
                  <a:pt x="522985" y="1419606"/>
                </a:lnTo>
                <a:lnTo>
                  <a:pt x="426097" y="998486"/>
                </a:lnTo>
                <a:lnTo>
                  <a:pt x="411149" y="412000"/>
                </a:lnTo>
                <a:lnTo>
                  <a:pt x="470763" y="17056"/>
                </a:lnTo>
                <a:lnTo>
                  <a:pt x="469544" y="0"/>
                </a:lnTo>
                <a:close/>
              </a:path>
            </a:pathLst>
          </a:custGeom>
          <a:solidFill>
            <a:srgbClr val="61BB46"/>
          </a:solidFill>
        </p:spPr>
        <p:txBody>
          <a:bodyPr wrap="square" lIns="0" tIns="0" rIns="0" bIns="0" rtlCol="0"/>
          <a:lstStyle/>
          <a:p>
            <a:endParaRPr sz="2142"/>
          </a:p>
        </p:txBody>
      </p:sp>
      <p:sp>
        <p:nvSpPr>
          <p:cNvPr id="358" name="object 358"/>
          <p:cNvSpPr/>
          <p:nvPr/>
        </p:nvSpPr>
        <p:spPr>
          <a:xfrm>
            <a:off x="7904921" y="1705337"/>
            <a:ext cx="521856" cy="5781115"/>
          </a:xfrm>
          <a:custGeom>
            <a:avLst/>
            <a:gdLst/>
            <a:ahLst/>
            <a:cxnLst/>
            <a:rect l="l" t="t" r="r" b="b"/>
            <a:pathLst>
              <a:path w="455929" h="5050790">
                <a:moveTo>
                  <a:pt x="282587" y="0"/>
                </a:moveTo>
                <a:lnTo>
                  <a:pt x="10134" y="0"/>
                </a:lnTo>
                <a:lnTo>
                  <a:pt x="7416" y="47523"/>
                </a:lnTo>
                <a:lnTo>
                  <a:pt x="0" y="180949"/>
                </a:lnTo>
                <a:lnTo>
                  <a:pt x="44729" y="449275"/>
                </a:lnTo>
                <a:lnTo>
                  <a:pt x="37249" y="628815"/>
                </a:lnTo>
                <a:lnTo>
                  <a:pt x="33527" y="851623"/>
                </a:lnTo>
                <a:lnTo>
                  <a:pt x="82016" y="1090333"/>
                </a:lnTo>
                <a:lnTo>
                  <a:pt x="59562" y="1449590"/>
                </a:lnTo>
                <a:lnTo>
                  <a:pt x="7518" y="1687550"/>
                </a:lnTo>
                <a:lnTo>
                  <a:pt x="37249" y="1947722"/>
                </a:lnTo>
                <a:lnTo>
                  <a:pt x="37249" y="2339911"/>
                </a:lnTo>
                <a:lnTo>
                  <a:pt x="7429" y="2582189"/>
                </a:lnTo>
                <a:lnTo>
                  <a:pt x="7429" y="3047441"/>
                </a:lnTo>
                <a:lnTo>
                  <a:pt x="22313" y="3252216"/>
                </a:lnTo>
                <a:lnTo>
                  <a:pt x="44716" y="3610571"/>
                </a:lnTo>
                <a:lnTo>
                  <a:pt x="22364" y="3904919"/>
                </a:lnTo>
                <a:lnTo>
                  <a:pt x="52095" y="4213390"/>
                </a:lnTo>
                <a:lnTo>
                  <a:pt x="119367" y="4564722"/>
                </a:lnTo>
                <a:lnTo>
                  <a:pt x="59562" y="4886172"/>
                </a:lnTo>
                <a:lnTo>
                  <a:pt x="48044" y="5050751"/>
                </a:lnTo>
                <a:lnTo>
                  <a:pt x="374484" y="5050751"/>
                </a:lnTo>
                <a:lnTo>
                  <a:pt x="318007" y="4446168"/>
                </a:lnTo>
                <a:lnTo>
                  <a:pt x="269455" y="4016590"/>
                </a:lnTo>
                <a:lnTo>
                  <a:pt x="299719" y="3846322"/>
                </a:lnTo>
                <a:lnTo>
                  <a:pt x="418858" y="3682517"/>
                </a:lnTo>
                <a:lnTo>
                  <a:pt x="455764" y="3350361"/>
                </a:lnTo>
                <a:lnTo>
                  <a:pt x="243458" y="2717165"/>
                </a:lnTo>
                <a:lnTo>
                  <a:pt x="232244" y="2268550"/>
                </a:lnTo>
                <a:lnTo>
                  <a:pt x="262077" y="1761363"/>
                </a:lnTo>
                <a:lnTo>
                  <a:pt x="299338" y="1083221"/>
                </a:lnTo>
                <a:lnTo>
                  <a:pt x="291884" y="662508"/>
                </a:lnTo>
                <a:lnTo>
                  <a:pt x="262051" y="308114"/>
                </a:lnTo>
                <a:lnTo>
                  <a:pt x="282587" y="0"/>
                </a:lnTo>
                <a:close/>
              </a:path>
            </a:pathLst>
          </a:custGeom>
          <a:solidFill>
            <a:srgbClr val="61BB46"/>
          </a:solidFill>
        </p:spPr>
        <p:txBody>
          <a:bodyPr wrap="square" lIns="0" tIns="0" rIns="0" bIns="0" rtlCol="0"/>
          <a:lstStyle/>
          <a:p>
            <a:endParaRPr sz="2142"/>
          </a:p>
        </p:txBody>
      </p:sp>
      <p:sp>
        <p:nvSpPr>
          <p:cNvPr id="359" name="object 359"/>
          <p:cNvSpPr/>
          <p:nvPr/>
        </p:nvSpPr>
        <p:spPr>
          <a:xfrm>
            <a:off x="7601984" y="1705337"/>
            <a:ext cx="183158" cy="5781115"/>
          </a:xfrm>
          <a:custGeom>
            <a:avLst/>
            <a:gdLst/>
            <a:ahLst/>
            <a:cxnLst/>
            <a:rect l="l" t="t" r="r" b="b"/>
            <a:pathLst>
              <a:path w="160020" h="5050790">
                <a:moveTo>
                  <a:pt x="129209" y="0"/>
                </a:moveTo>
                <a:lnTo>
                  <a:pt x="38760" y="0"/>
                </a:lnTo>
                <a:lnTo>
                  <a:pt x="18630" y="718159"/>
                </a:lnTo>
                <a:lnTo>
                  <a:pt x="18630" y="1694700"/>
                </a:lnTo>
                <a:lnTo>
                  <a:pt x="0" y="2887243"/>
                </a:lnTo>
                <a:lnTo>
                  <a:pt x="74536" y="3997896"/>
                </a:lnTo>
                <a:lnTo>
                  <a:pt x="89661" y="5050751"/>
                </a:lnTo>
                <a:lnTo>
                  <a:pt x="159816" y="5050751"/>
                </a:lnTo>
                <a:lnTo>
                  <a:pt x="124167" y="2954566"/>
                </a:lnTo>
                <a:lnTo>
                  <a:pt x="124167" y="2089810"/>
                </a:lnTo>
                <a:lnTo>
                  <a:pt x="109258" y="1269746"/>
                </a:lnTo>
                <a:lnTo>
                  <a:pt x="124180" y="76695"/>
                </a:lnTo>
                <a:lnTo>
                  <a:pt x="129209" y="0"/>
                </a:lnTo>
                <a:close/>
              </a:path>
            </a:pathLst>
          </a:custGeom>
          <a:solidFill>
            <a:srgbClr val="61BB46"/>
          </a:solidFill>
        </p:spPr>
        <p:txBody>
          <a:bodyPr wrap="square" lIns="0" tIns="0" rIns="0" bIns="0" rtlCol="0"/>
          <a:lstStyle/>
          <a:p>
            <a:endParaRPr sz="2142"/>
          </a:p>
        </p:txBody>
      </p:sp>
      <p:sp>
        <p:nvSpPr>
          <p:cNvPr id="360" name="object 360"/>
          <p:cNvSpPr/>
          <p:nvPr/>
        </p:nvSpPr>
        <p:spPr>
          <a:xfrm>
            <a:off x="9919154" y="1705337"/>
            <a:ext cx="712282" cy="5781115"/>
          </a:xfrm>
          <a:custGeom>
            <a:avLst/>
            <a:gdLst/>
            <a:ahLst/>
            <a:cxnLst/>
            <a:rect l="l" t="t" r="r" b="b"/>
            <a:pathLst>
              <a:path w="622300" h="5050790">
                <a:moveTo>
                  <a:pt x="313435" y="0"/>
                </a:moveTo>
                <a:lnTo>
                  <a:pt x="299567" y="0"/>
                </a:lnTo>
                <a:lnTo>
                  <a:pt x="384695" y="607199"/>
                </a:lnTo>
                <a:lnTo>
                  <a:pt x="537514" y="1632292"/>
                </a:lnTo>
                <a:lnTo>
                  <a:pt x="608152" y="2115566"/>
                </a:lnTo>
                <a:lnTo>
                  <a:pt x="440728" y="2848521"/>
                </a:lnTo>
                <a:lnTo>
                  <a:pt x="246900" y="3631272"/>
                </a:lnTo>
                <a:lnTo>
                  <a:pt x="75349" y="4339844"/>
                </a:lnTo>
                <a:lnTo>
                  <a:pt x="15633" y="4798910"/>
                </a:lnTo>
                <a:lnTo>
                  <a:pt x="0" y="5050751"/>
                </a:lnTo>
                <a:lnTo>
                  <a:pt x="13754" y="5050751"/>
                </a:lnTo>
                <a:lnTo>
                  <a:pt x="29324" y="4800231"/>
                </a:lnTo>
                <a:lnTo>
                  <a:pt x="88874" y="4342345"/>
                </a:lnTo>
                <a:lnTo>
                  <a:pt x="260254" y="3634511"/>
                </a:lnTo>
                <a:lnTo>
                  <a:pt x="454088" y="2851734"/>
                </a:lnTo>
                <a:lnTo>
                  <a:pt x="622109" y="2116124"/>
                </a:lnTo>
                <a:lnTo>
                  <a:pt x="551103" y="1630286"/>
                </a:lnTo>
                <a:lnTo>
                  <a:pt x="398284" y="605243"/>
                </a:lnTo>
                <a:lnTo>
                  <a:pt x="313435" y="0"/>
                </a:lnTo>
                <a:close/>
              </a:path>
              <a:path w="622300" h="5050790">
                <a:moveTo>
                  <a:pt x="260254" y="3634511"/>
                </a:moveTo>
                <a:close/>
              </a:path>
            </a:pathLst>
          </a:custGeom>
          <a:solidFill>
            <a:srgbClr val="7CC35C"/>
          </a:solidFill>
        </p:spPr>
        <p:txBody>
          <a:bodyPr wrap="square" lIns="0" tIns="0" rIns="0" bIns="0" rtlCol="0"/>
          <a:lstStyle/>
          <a:p>
            <a:endParaRPr sz="2142"/>
          </a:p>
        </p:txBody>
      </p:sp>
      <p:sp>
        <p:nvSpPr>
          <p:cNvPr id="361" name="object 361"/>
          <p:cNvSpPr/>
          <p:nvPr/>
        </p:nvSpPr>
        <p:spPr>
          <a:xfrm>
            <a:off x="9232732" y="1705337"/>
            <a:ext cx="481881" cy="5781115"/>
          </a:xfrm>
          <a:custGeom>
            <a:avLst/>
            <a:gdLst/>
            <a:ahLst/>
            <a:cxnLst/>
            <a:rect l="l" t="t" r="r" b="b"/>
            <a:pathLst>
              <a:path w="421004" h="5050790">
                <a:moveTo>
                  <a:pt x="250088" y="0"/>
                </a:moveTo>
                <a:lnTo>
                  <a:pt x="236042" y="0"/>
                </a:lnTo>
                <a:lnTo>
                  <a:pt x="280073" y="205486"/>
                </a:lnTo>
                <a:lnTo>
                  <a:pt x="406336" y="591680"/>
                </a:lnTo>
                <a:lnTo>
                  <a:pt x="257429" y="1261770"/>
                </a:lnTo>
                <a:lnTo>
                  <a:pt x="294735" y="1761782"/>
                </a:lnTo>
                <a:lnTo>
                  <a:pt x="257479" y="2201278"/>
                </a:lnTo>
                <a:lnTo>
                  <a:pt x="257479" y="3297478"/>
                </a:lnTo>
                <a:lnTo>
                  <a:pt x="264934" y="3797249"/>
                </a:lnTo>
                <a:lnTo>
                  <a:pt x="317017" y="4407242"/>
                </a:lnTo>
                <a:lnTo>
                  <a:pt x="165036" y="4814989"/>
                </a:lnTo>
                <a:lnTo>
                  <a:pt x="0" y="5050751"/>
                </a:lnTo>
                <a:lnTo>
                  <a:pt x="16764" y="5050751"/>
                </a:lnTo>
                <a:lnTo>
                  <a:pt x="177292" y="4821428"/>
                </a:lnTo>
                <a:lnTo>
                  <a:pt x="330962" y="4409147"/>
                </a:lnTo>
                <a:lnTo>
                  <a:pt x="278663" y="3796550"/>
                </a:lnTo>
                <a:lnTo>
                  <a:pt x="271222" y="3297478"/>
                </a:lnTo>
                <a:lnTo>
                  <a:pt x="271270" y="2201278"/>
                </a:lnTo>
                <a:lnTo>
                  <a:pt x="308502" y="1761705"/>
                </a:lnTo>
                <a:lnTo>
                  <a:pt x="271272" y="1262773"/>
                </a:lnTo>
                <a:lnTo>
                  <a:pt x="420560" y="590994"/>
                </a:lnTo>
                <a:lnTo>
                  <a:pt x="293357" y="201904"/>
                </a:lnTo>
                <a:lnTo>
                  <a:pt x="250088" y="0"/>
                </a:lnTo>
                <a:close/>
              </a:path>
            </a:pathLst>
          </a:custGeom>
          <a:solidFill>
            <a:srgbClr val="7CC35C"/>
          </a:solidFill>
        </p:spPr>
        <p:txBody>
          <a:bodyPr wrap="square" lIns="0" tIns="0" rIns="0" bIns="0" rtlCol="0"/>
          <a:lstStyle/>
          <a:p>
            <a:endParaRPr sz="2142"/>
          </a:p>
        </p:txBody>
      </p:sp>
      <p:sp>
        <p:nvSpPr>
          <p:cNvPr id="362" name="object 362"/>
          <p:cNvSpPr/>
          <p:nvPr/>
        </p:nvSpPr>
        <p:spPr>
          <a:xfrm>
            <a:off x="8734323" y="1705337"/>
            <a:ext cx="263108" cy="5781115"/>
          </a:xfrm>
          <a:custGeom>
            <a:avLst/>
            <a:gdLst/>
            <a:ahLst/>
            <a:cxnLst/>
            <a:rect l="l" t="t" r="r" b="b"/>
            <a:pathLst>
              <a:path w="229870" h="5050790">
                <a:moveTo>
                  <a:pt x="176161" y="0"/>
                </a:moveTo>
                <a:lnTo>
                  <a:pt x="162394" y="0"/>
                </a:lnTo>
                <a:lnTo>
                  <a:pt x="163614" y="17056"/>
                </a:lnTo>
                <a:lnTo>
                  <a:pt x="104000" y="412000"/>
                </a:lnTo>
                <a:lnTo>
                  <a:pt x="118935" y="998486"/>
                </a:lnTo>
                <a:lnTo>
                  <a:pt x="215823" y="1419606"/>
                </a:lnTo>
                <a:lnTo>
                  <a:pt x="215782" y="1687461"/>
                </a:lnTo>
                <a:lnTo>
                  <a:pt x="171094" y="2268435"/>
                </a:lnTo>
                <a:lnTo>
                  <a:pt x="178561" y="3215538"/>
                </a:lnTo>
                <a:lnTo>
                  <a:pt x="193446" y="4042079"/>
                </a:lnTo>
                <a:lnTo>
                  <a:pt x="22059" y="4697831"/>
                </a:lnTo>
                <a:lnTo>
                  <a:pt x="0" y="5050751"/>
                </a:lnTo>
                <a:lnTo>
                  <a:pt x="13766" y="5050751"/>
                </a:lnTo>
                <a:lnTo>
                  <a:pt x="35686" y="4700016"/>
                </a:lnTo>
                <a:lnTo>
                  <a:pt x="207213" y="4043730"/>
                </a:lnTo>
                <a:lnTo>
                  <a:pt x="192290" y="3215335"/>
                </a:lnTo>
                <a:lnTo>
                  <a:pt x="184835" y="2268905"/>
                </a:lnTo>
                <a:lnTo>
                  <a:pt x="229565" y="1687461"/>
                </a:lnTo>
                <a:lnTo>
                  <a:pt x="229565" y="1418043"/>
                </a:lnTo>
                <a:lnTo>
                  <a:pt x="132638" y="996759"/>
                </a:lnTo>
                <a:lnTo>
                  <a:pt x="117754" y="412851"/>
                </a:lnTo>
                <a:lnTo>
                  <a:pt x="177418" y="17589"/>
                </a:lnTo>
                <a:lnTo>
                  <a:pt x="176161" y="0"/>
                </a:lnTo>
                <a:close/>
              </a:path>
            </a:pathLst>
          </a:custGeom>
          <a:solidFill>
            <a:srgbClr val="7CC35C"/>
          </a:solidFill>
        </p:spPr>
        <p:txBody>
          <a:bodyPr wrap="square" lIns="0" tIns="0" rIns="0" bIns="0" rtlCol="0"/>
          <a:lstStyle/>
          <a:p>
            <a:endParaRPr sz="2142"/>
          </a:p>
        </p:txBody>
      </p:sp>
      <p:sp>
        <p:nvSpPr>
          <p:cNvPr id="363" name="object 363"/>
          <p:cNvSpPr/>
          <p:nvPr/>
        </p:nvSpPr>
        <p:spPr>
          <a:xfrm>
            <a:off x="8366845" y="1705337"/>
            <a:ext cx="289273" cy="5781115"/>
          </a:xfrm>
          <a:custGeom>
            <a:avLst/>
            <a:gdLst/>
            <a:ahLst/>
            <a:cxnLst/>
            <a:rect l="l" t="t" r="r" b="b"/>
            <a:pathLst>
              <a:path w="252729" h="5050790">
                <a:moveTo>
                  <a:pt x="82702" y="0"/>
                </a:moveTo>
                <a:lnTo>
                  <a:pt x="68592" y="0"/>
                </a:lnTo>
                <a:lnTo>
                  <a:pt x="29997" y="165442"/>
                </a:lnTo>
                <a:lnTo>
                  <a:pt x="114" y="710869"/>
                </a:lnTo>
                <a:lnTo>
                  <a:pt x="52311" y="1113523"/>
                </a:lnTo>
                <a:lnTo>
                  <a:pt x="37388" y="1672958"/>
                </a:lnTo>
                <a:lnTo>
                  <a:pt x="104406" y="1970811"/>
                </a:lnTo>
                <a:lnTo>
                  <a:pt x="0" y="2798559"/>
                </a:lnTo>
                <a:lnTo>
                  <a:pt x="141884" y="3261537"/>
                </a:lnTo>
                <a:lnTo>
                  <a:pt x="238671" y="4154919"/>
                </a:lnTo>
                <a:lnTo>
                  <a:pt x="216357" y="4593590"/>
                </a:lnTo>
                <a:lnTo>
                  <a:pt x="137985" y="4929479"/>
                </a:lnTo>
                <a:lnTo>
                  <a:pt x="146773" y="5050751"/>
                </a:lnTo>
                <a:lnTo>
                  <a:pt x="160553" y="5050751"/>
                </a:lnTo>
                <a:lnTo>
                  <a:pt x="151841" y="4930571"/>
                </a:lnTo>
                <a:lnTo>
                  <a:pt x="230009" y="4595520"/>
                </a:lnTo>
                <a:lnTo>
                  <a:pt x="252437" y="4154525"/>
                </a:lnTo>
                <a:lnTo>
                  <a:pt x="155397" y="3258769"/>
                </a:lnTo>
                <a:lnTo>
                  <a:pt x="13995" y="2797352"/>
                </a:lnTo>
                <a:lnTo>
                  <a:pt x="118325" y="1970138"/>
                </a:lnTo>
                <a:lnTo>
                  <a:pt x="51155" y="1671612"/>
                </a:lnTo>
                <a:lnTo>
                  <a:pt x="66065" y="1112824"/>
                </a:lnTo>
                <a:lnTo>
                  <a:pt x="13893" y="710361"/>
                </a:lnTo>
                <a:lnTo>
                  <a:pt x="43637" y="167398"/>
                </a:lnTo>
                <a:lnTo>
                  <a:pt x="82702" y="0"/>
                </a:lnTo>
                <a:close/>
              </a:path>
            </a:pathLst>
          </a:custGeom>
          <a:solidFill>
            <a:srgbClr val="7CC35C"/>
          </a:solidFill>
        </p:spPr>
        <p:txBody>
          <a:bodyPr wrap="square" lIns="0" tIns="0" rIns="0" bIns="0" rtlCol="0"/>
          <a:lstStyle/>
          <a:p>
            <a:endParaRPr sz="2142"/>
          </a:p>
        </p:txBody>
      </p:sp>
      <p:sp>
        <p:nvSpPr>
          <p:cNvPr id="364" name="object 364"/>
          <p:cNvSpPr/>
          <p:nvPr/>
        </p:nvSpPr>
        <p:spPr>
          <a:xfrm>
            <a:off x="8170749" y="1705337"/>
            <a:ext cx="272557" cy="5781115"/>
          </a:xfrm>
          <a:custGeom>
            <a:avLst/>
            <a:gdLst/>
            <a:ahLst/>
            <a:cxnLst/>
            <a:rect l="l" t="t" r="r" b="b"/>
            <a:pathLst>
              <a:path w="238125" h="5050790">
                <a:moveTo>
                  <a:pt x="64109" y="0"/>
                </a:moveTo>
                <a:lnTo>
                  <a:pt x="50342" y="0"/>
                </a:lnTo>
                <a:lnTo>
                  <a:pt x="29806" y="308114"/>
                </a:lnTo>
                <a:lnTo>
                  <a:pt x="59651" y="662508"/>
                </a:lnTo>
                <a:lnTo>
                  <a:pt x="67094" y="1083221"/>
                </a:lnTo>
                <a:lnTo>
                  <a:pt x="29785" y="1762150"/>
                </a:lnTo>
                <a:lnTo>
                  <a:pt x="0" y="2268550"/>
                </a:lnTo>
                <a:lnTo>
                  <a:pt x="11214" y="2717165"/>
                </a:lnTo>
                <a:lnTo>
                  <a:pt x="223520" y="3350361"/>
                </a:lnTo>
                <a:lnTo>
                  <a:pt x="186613" y="3682517"/>
                </a:lnTo>
                <a:lnTo>
                  <a:pt x="67475" y="3846322"/>
                </a:lnTo>
                <a:lnTo>
                  <a:pt x="37211" y="4016590"/>
                </a:lnTo>
                <a:lnTo>
                  <a:pt x="85763" y="4446168"/>
                </a:lnTo>
                <a:lnTo>
                  <a:pt x="142240" y="5050751"/>
                </a:lnTo>
                <a:lnTo>
                  <a:pt x="156032" y="5050751"/>
                </a:lnTo>
                <a:lnTo>
                  <a:pt x="99428" y="4444758"/>
                </a:lnTo>
                <a:lnTo>
                  <a:pt x="51079" y="4017035"/>
                </a:lnTo>
                <a:lnTo>
                  <a:pt x="80441" y="3851846"/>
                </a:lnTo>
                <a:lnTo>
                  <a:pt x="199859" y="3687648"/>
                </a:lnTo>
                <a:lnTo>
                  <a:pt x="237502" y="3348863"/>
                </a:lnTo>
                <a:lnTo>
                  <a:pt x="24892" y="2714752"/>
                </a:lnTo>
                <a:lnTo>
                  <a:pt x="13741" y="2268791"/>
                </a:lnTo>
                <a:lnTo>
                  <a:pt x="43591" y="1761363"/>
                </a:lnTo>
                <a:lnTo>
                  <a:pt x="80835" y="1083475"/>
                </a:lnTo>
                <a:lnTo>
                  <a:pt x="73367" y="661809"/>
                </a:lnTo>
                <a:lnTo>
                  <a:pt x="43573" y="308000"/>
                </a:lnTo>
                <a:lnTo>
                  <a:pt x="64109" y="0"/>
                </a:lnTo>
                <a:close/>
              </a:path>
            </a:pathLst>
          </a:custGeom>
          <a:solidFill>
            <a:srgbClr val="7CC35C"/>
          </a:solidFill>
        </p:spPr>
        <p:txBody>
          <a:bodyPr wrap="square" lIns="0" tIns="0" rIns="0" bIns="0" rtlCol="0"/>
          <a:lstStyle/>
          <a:p>
            <a:endParaRPr sz="2142"/>
          </a:p>
        </p:txBody>
      </p:sp>
      <p:sp>
        <p:nvSpPr>
          <p:cNvPr id="365" name="object 365"/>
          <p:cNvSpPr/>
          <p:nvPr/>
        </p:nvSpPr>
        <p:spPr>
          <a:xfrm>
            <a:off x="7889134" y="1705337"/>
            <a:ext cx="152632" cy="5781115"/>
          </a:xfrm>
          <a:custGeom>
            <a:avLst/>
            <a:gdLst/>
            <a:ahLst/>
            <a:cxnLst/>
            <a:rect l="l" t="t" r="r" b="b"/>
            <a:pathLst>
              <a:path w="133350" h="5050790">
                <a:moveTo>
                  <a:pt x="23926" y="0"/>
                </a:moveTo>
                <a:lnTo>
                  <a:pt x="10172" y="0"/>
                </a:lnTo>
                <a:lnTo>
                  <a:pt x="7449" y="47523"/>
                </a:lnTo>
                <a:lnTo>
                  <a:pt x="0" y="181711"/>
                </a:lnTo>
                <a:lnTo>
                  <a:pt x="44742" y="450126"/>
                </a:lnTo>
                <a:lnTo>
                  <a:pt x="37305" y="628815"/>
                </a:lnTo>
                <a:lnTo>
                  <a:pt x="33566" y="852893"/>
                </a:lnTo>
                <a:lnTo>
                  <a:pt x="81991" y="1091285"/>
                </a:lnTo>
                <a:lnTo>
                  <a:pt x="59715" y="1447685"/>
                </a:lnTo>
                <a:lnTo>
                  <a:pt x="7404" y="1686839"/>
                </a:lnTo>
                <a:lnTo>
                  <a:pt x="37211" y="1947722"/>
                </a:lnTo>
                <a:lnTo>
                  <a:pt x="37196" y="2339911"/>
                </a:lnTo>
                <a:lnTo>
                  <a:pt x="7480" y="2581351"/>
                </a:lnTo>
                <a:lnTo>
                  <a:pt x="7480" y="3047936"/>
                </a:lnTo>
                <a:lnTo>
                  <a:pt x="22415" y="3253168"/>
                </a:lnTo>
                <a:lnTo>
                  <a:pt x="44735" y="3610571"/>
                </a:lnTo>
                <a:lnTo>
                  <a:pt x="22364" y="3905059"/>
                </a:lnTo>
                <a:lnTo>
                  <a:pt x="52273" y="4215345"/>
                </a:lnTo>
                <a:lnTo>
                  <a:pt x="119189" y="4564761"/>
                </a:lnTo>
                <a:lnTo>
                  <a:pt x="59715" y="4884432"/>
                </a:lnTo>
                <a:lnTo>
                  <a:pt x="48069" y="5050751"/>
                </a:lnTo>
                <a:lnTo>
                  <a:pt x="61836" y="5050751"/>
                </a:lnTo>
                <a:lnTo>
                  <a:pt x="73355" y="4886172"/>
                </a:lnTo>
                <a:lnTo>
                  <a:pt x="133159" y="4564722"/>
                </a:lnTo>
                <a:lnTo>
                  <a:pt x="65887" y="4213390"/>
                </a:lnTo>
                <a:lnTo>
                  <a:pt x="36156" y="3904919"/>
                </a:lnTo>
                <a:lnTo>
                  <a:pt x="58503" y="3610483"/>
                </a:lnTo>
                <a:lnTo>
                  <a:pt x="36118" y="3252216"/>
                </a:lnTo>
                <a:lnTo>
                  <a:pt x="21257" y="3047936"/>
                </a:lnTo>
                <a:lnTo>
                  <a:pt x="21324" y="2581351"/>
                </a:lnTo>
                <a:lnTo>
                  <a:pt x="51041" y="2339911"/>
                </a:lnTo>
                <a:lnTo>
                  <a:pt x="51041" y="1947722"/>
                </a:lnTo>
                <a:lnTo>
                  <a:pt x="21310" y="1687550"/>
                </a:lnTo>
                <a:lnTo>
                  <a:pt x="73355" y="1449590"/>
                </a:lnTo>
                <a:lnTo>
                  <a:pt x="95808" y="1090333"/>
                </a:lnTo>
                <a:lnTo>
                  <a:pt x="47320" y="851623"/>
                </a:lnTo>
                <a:lnTo>
                  <a:pt x="51058" y="628408"/>
                </a:lnTo>
                <a:lnTo>
                  <a:pt x="58521" y="449275"/>
                </a:lnTo>
                <a:lnTo>
                  <a:pt x="13804" y="180949"/>
                </a:lnTo>
                <a:lnTo>
                  <a:pt x="21253" y="46748"/>
                </a:lnTo>
                <a:lnTo>
                  <a:pt x="23926" y="0"/>
                </a:lnTo>
                <a:close/>
              </a:path>
            </a:pathLst>
          </a:custGeom>
          <a:solidFill>
            <a:srgbClr val="7CC35C"/>
          </a:solidFill>
        </p:spPr>
        <p:txBody>
          <a:bodyPr wrap="square" lIns="0" tIns="0" rIns="0" bIns="0" rtlCol="0"/>
          <a:lstStyle/>
          <a:p>
            <a:endParaRPr sz="2142"/>
          </a:p>
        </p:txBody>
      </p:sp>
      <p:sp>
        <p:nvSpPr>
          <p:cNvPr id="366" name="object 366"/>
          <p:cNvSpPr/>
          <p:nvPr/>
        </p:nvSpPr>
        <p:spPr>
          <a:xfrm>
            <a:off x="7727040" y="1705337"/>
            <a:ext cx="74134" cy="5781115"/>
          </a:xfrm>
          <a:custGeom>
            <a:avLst/>
            <a:gdLst/>
            <a:ahLst/>
            <a:cxnLst/>
            <a:rect l="l" t="t" r="r" b="b"/>
            <a:pathLst>
              <a:path w="64770" h="5050790">
                <a:moveTo>
                  <a:pt x="33718" y="0"/>
                </a:moveTo>
                <a:lnTo>
                  <a:pt x="19951" y="0"/>
                </a:lnTo>
                <a:lnTo>
                  <a:pt x="14922" y="76695"/>
                </a:lnTo>
                <a:lnTo>
                  <a:pt x="0" y="1269746"/>
                </a:lnTo>
                <a:lnTo>
                  <a:pt x="14907" y="2089696"/>
                </a:lnTo>
                <a:lnTo>
                  <a:pt x="14909" y="2954566"/>
                </a:lnTo>
                <a:lnTo>
                  <a:pt x="50558" y="5050751"/>
                </a:lnTo>
                <a:lnTo>
                  <a:pt x="64300" y="5050751"/>
                </a:lnTo>
                <a:lnTo>
                  <a:pt x="28653" y="2954566"/>
                </a:lnTo>
                <a:lnTo>
                  <a:pt x="28651" y="2089696"/>
                </a:lnTo>
                <a:lnTo>
                  <a:pt x="13741" y="1269707"/>
                </a:lnTo>
                <a:lnTo>
                  <a:pt x="28651" y="77228"/>
                </a:lnTo>
                <a:lnTo>
                  <a:pt x="33718" y="0"/>
                </a:lnTo>
                <a:close/>
              </a:path>
            </a:pathLst>
          </a:custGeom>
          <a:solidFill>
            <a:srgbClr val="7CC35C"/>
          </a:solidFill>
        </p:spPr>
        <p:txBody>
          <a:bodyPr wrap="square" lIns="0" tIns="0" rIns="0" bIns="0" rtlCol="0"/>
          <a:lstStyle/>
          <a:p>
            <a:endParaRPr sz="2142"/>
          </a:p>
        </p:txBody>
      </p:sp>
      <p:sp>
        <p:nvSpPr>
          <p:cNvPr id="367" name="object 367"/>
          <p:cNvSpPr/>
          <p:nvPr/>
        </p:nvSpPr>
        <p:spPr>
          <a:xfrm>
            <a:off x="7586242" y="1705337"/>
            <a:ext cx="118471" cy="5781115"/>
          </a:xfrm>
          <a:custGeom>
            <a:avLst/>
            <a:gdLst/>
            <a:ahLst/>
            <a:cxnLst/>
            <a:rect l="l" t="t" r="r" b="b"/>
            <a:pathLst>
              <a:path w="103504" h="5050790">
                <a:moveTo>
                  <a:pt x="52514" y="0"/>
                </a:moveTo>
                <a:lnTo>
                  <a:pt x="38773" y="0"/>
                </a:lnTo>
                <a:lnTo>
                  <a:pt x="18643" y="717981"/>
                </a:lnTo>
                <a:lnTo>
                  <a:pt x="18642" y="1694700"/>
                </a:lnTo>
                <a:lnTo>
                  <a:pt x="0" y="2887586"/>
                </a:lnTo>
                <a:lnTo>
                  <a:pt x="74561" y="3998455"/>
                </a:lnTo>
                <a:lnTo>
                  <a:pt x="89674" y="5050751"/>
                </a:lnTo>
                <a:lnTo>
                  <a:pt x="103416" y="5050751"/>
                </a:lnTo>
                <a:lnTo>
                  <a:pt x="88290" y="3997896"/>
                </a:lnTo>
                <a:lnTo>
                  <a:pt x="13741" y="2887243"/>
                </a:lnTo>
                <a:lnTo>
                  <a:pt x="32372" y="1694700"/>
                </a:lnTo>
                <a:lnTo>
                  <a:pt x="32377" y="717981"/>
                </a:lnTo>
                <a:lnTo>
                  <a:pt x="52514" y="0"/>
                </a:lnTo>
                <a:close/>
              </a:path>
            </a:pathLst>
          </a:custGeom>
          <a:solidFill>
            <a:srgbClr val="7CC35C"/>
          </a:solidFill>
        </p:spPr>
        <p:txBody>
          <a:bodyPr wrap="square" lIns="0" tIns="0" rIns="0" bIns="0" rtlCol="0"/>
          <a:lstStyle/>
          <a:p>
            <a:endParaRPr sz="2142"/>
          </a:p>
        </p:txBody>
      </p:sp>
      <p:sp>
        <p:nvSpPr>
          <p:cNvPr id="368" name="object 368"/>
          <p:cNvSpPr/>
          <p:nvPr/>
        </p:nvSpPr>
        <p:spPr>
          <a:xfrm>
            <a:off x="1442181" y="534010"/>
            <a:ext cx="679895" cy="788685"/>
          </a:xfrm>
          <a:prstGeom prst="rect">
            <a:avLst/>
          </a:prstGeom>
          <a:blipFill>
            <a:blip r:embed="rId107" cstate="print"/>
            <a:stretch>
              <a:fillRect/>
            </a:stretch>
          </a:blipFill>
        </p:spPr>
        <p:txBody>
          <a:bodyPr wrap="square" lIns="0" tIns="0" rIns="0" bIns="0" rtlCol="0"/>
          <a:lstStyle/>
          <a:p>
            <a:endParaRPr sz="2142"/>
          </a:p>
        </p:txBody>
      </p:sp>
      <p:sp>
        <p:nvSpPr>
          <p:cNvPr id="369" name="object 369"/>
          <p:cNvSpPr/>
          <p:nvPr/>
        </p:nvSpPr>
        <p:spPr>
          <a:xfrm>
            <a:off x="1458070" y="550335"/>
            <a:ext cx="640603" cy="438867"/>
          </a:xfrm>
          <a:prstGeom prst="rect">
            <a:avLst/>
          </a:prstGeom>
          <a:blipFill>
            <a:blip r:embed="rId108" cstate="print"/>
            <a:stretch>
              <a:fillRect/>
            </a:stretch>
          </a:blipFill>
        </p:spPr>
        <p:txBody>
          <a:bodyPr wrap="square" lIns="0" tIns="0" rIns="0" bIns="0" rtlCol="0"/>
          <a:lstStyle/>
          <a:p>
            <a:endParaRPr sz="2142"/>
          </a:p>
        </p:txBody>
      </p:sp>
      <p:sp>
        <p:nvSpPr>
          <p:cNvPr id="370" name="object 370"/>
          <p:cNvSpPr/>
          <p:nvPr/>
        </p:nvSpPr>
        <p:spPr>
          <a:xfrm>
            <a:off x="1931098" y="612128"/>
            <a:ext cx="135188" cy="47970"/>
          </a:xfrm>
          <a:custGeom>
            <a:avLst/>
            <a:gdLst/>
            <a:ahLst/>
            <a:cxnLst/>
            <a:rect l="l" t="t" r="r" b="b"/>
            <a:pathLst>
              <a:path w="118110" h="41909">
                <a:moveTo>
                  <a:pt x="115179" y="32219"/>
                </a:moveTo>
                <a:lnTo>
                  <a:pt x="117805" y="41287"/>
                </a:lnTo>
                <a:lnTo>
                  <a:pt x="117881" y="38760"/>
                </a:lnTo>
                <a:lnTo>
                  <a:pt x="117500" y="35966"/>
                </a:lnTo>
                <a:lnTo>
                  <a:pt x="115179" y="32219"/>
                </a:lnTo>
                <a:close/>
              </a:path>
              <a:path w="118110" h="41909">
                <a:moveTo>
                  <a:pt x="0" y="0"/>
                </a:moveTo>
                <a:lnTo>
                  <a:pt x="2908" y="2806"/>
                </a:lnTo>
                <a:lnTo>
                  <a:pt x="5714" y="5702"/>
                </a:lnTo>
                <a:lnTo>
                  <a:pt x="8445" y="8699"/>
                </a:lnTo>
                <a:lnTo>
                  <a:pt x="37643" y="10983"/>
                </a:lnTo>
                <a:lnTo>
                  <a:pt x="88391" y="19970"/>
                </a:lnTo>
                <a:lnTo>
                  <a:pt x="115179" y="32219"/>
                </a:lnTo>
                <a:lnTo>
                  <a:pt x="112508" y="22993"/>
                </a:lnTo>
                <a:lnTo>
                  <a:pt x="84710" y="10514"/>
                </a:lnTo>
                <a:lnTo>
                  <a:pt x="44008" y="3098"/>
                </a:lnTo>
                <a:lnTo>
                  <a:pt x="0" y="0"/>
                </a:lnTo>
                <a:close/>
              </a:path>
            </a:pathLst>
          </a:custGeom>
          <a:solidFill>
            <a:srgbClr val="4A6E24"/>
          </a:solidFill>
        </p:spPr>
        <p:txBody>
          <a:bodyPr wrap="square" lIns="0" tIns="0" rIns="0" bIns="0" rtlCol="0"/>
          <a:lstStyle/>
          <a:p>
            <a:endParaRPr sz="2142"/>
          </a:p>
        </p:txBody>
      </p:sp>
      <p:sp>
        <p:nvSpPr>
          <p:cNvPr id="371" name="object 371"/>
          <p:cNvSpPr/>
          <p:nvPr/>
        </p:nvSpPr>
        <p:spPr>
          <a:xfrm>
            <a:off x="1458055" y="651188"/>
            <a:ext cx="641054" cy="296541"/>
          </a:xfrm>
          <a:custGeom>
            <a:avLst/>
            <a:gdLst/>
            <a:ahLst/>
            <a:cxnLst/>
            <a:rect l="l" t="t" r="r" b="b"/>
            <a:pathLst>
              <a:path w="560069" h="259079">
                <a:moveTo>
                  <a:pt x="559206" y="0"/>
                </a:moveTo>
                <a:lnTo>
                  <a:pt x="536752" y="34912"/>
                </a:lnTo>
                <a:lnTo>
                  <a:pt x="466775" y="64285"/>
                </a:lnTo>
                <a:lnTo>
                  <a:pt x="415426" y="78383"/>
                </a:lnTo>
                <a:lnTo>
                  <a:pt x="354012" y="91668"/>
                </a:lnTo>
                <a:lnTo>
                  <a:pt x="163889" y="125513"/>
                </a:lnTo>
                <a:lnTo>
                  <a:pt x="113279" y="135851"/>
                </a:lnTo>
                <a:lnTo>
                  <a:pt x="70677" y="147144"/>
                </a:lnTo>
                <a:lnTo>
                  <a:pt x="13404" y="176019"/>
                </a:lnTo>
                <a:lnTo>
                  <a:pt x="0" y="201091"/>
                </a:lnTo>
                <a:lnTo>
                  <a:pt x="254" y="203936"/>
                </a:lnTo>
                <a:lnTo>
                  <a:pt x="22618" y="235407"/>
                </a:lnTo>
                <a:lnTo>
                  <a:pt x="63093" y="249974"/>
                </a:lnTo>
                <a:lnTo>
                  <a:pt x="112628" y="256611"/>
                </a:lnTo>
                <a:lnTo>
                  <a:pt x="166116" y="258457"/>
                </a:lnTo>
                <a:lnTo>
                  <a:pt x="159702" y="253720"/>
                </a:lnTo>
                <a:lnTo>
                  <a:pt x="153619" y="248589"/>
                </a:lnTo>
                <a:lnTo>
                  <a:pt x="147866" y="243141"/>
                </a:lnTo>
                <a:lnTo>
                  <a:pt x="138353" y="242531"/>
                </a:lnTo>
                <a:lnTo>
                  <a:pt x="134759" y="242227"/>
                </a:lnTo>
                <a:lnTo>
                  <a:pt x="83730" y="234977"/>
                </a:lnTo>
                <a:lnTo>
                  <a:pt x="48917" y="224253"/>
                </a:lnTo>
                <a:lnTo>
                  <a:pt x="30453" y="211705"/>
                </a:lnTo>
                <a:lnTo>
                  <a:pt x="28473" y="198983"/>
                </a:lnTo>
                <a:lnTo>
                  <a:pt x="28663" y="196253"/>
                </a:lnTo>
                <a:lnTo>
                  <a:pt x="58204" y="172097"/>
                </a:lnTo>
                <a:lnTo>
                  <a:pt x="95402" y="156895"/>
                </a:lnTo>
                <a:lnTo>
                  <a:pt x="140106" y="143865"/>
                </a:lnTo>
                <a:lnTo>
                  <a:pt x="186685" y="133264"/>
                </a:lnTo>
                <a:lnTo>
                  <a:pt x="229674" y="125118"/>
                </a:lnTo>
                <a:lnTo>
                  <a:pt x="329334" y="108046"/>
                </a:lnTo>
                <a:lnTo>
                  <a:pt x="365168" y="101177"/>
                </a:lnTo>
                <a:lnTo>
                  <a:pt x="405320" y="92405"/>
                </a:lnTo>
                <a:lnTo>
                  <a:pt x="454178" y="79487"/>
                </a:lnTo>
                <a:lnTo>
                  <a:pt x="492414" y="66579"/>
                </a:lnTo>
                <a:lnTo>
                  <a:pt x="530861" y="47420"/>
                </a:lnTo>
                <a:lnTo>
                  <a:pt x="558569" y="14491"/>
                </a:lnTo>
                <a:lnTo>
                  <a:pt x="559676" y="5727"/>
                </a:lnTo>
                <a:lnTo>
                  <a:pt x="559658" y="3285"/>
                </a:lnTo>
                <a:lnTo>
                  <a:pt x="559536" y="1879"/>
                </a:lnTo>
                <a:lnTo>
                  <a:pt x="559206" y="0"/>
                </a:lnTo>
                <a:close/>
              </a:path>
            </a:pathLst>
          </a:custGeom>
          <a:solidFill>
            <a:srgbClr val="006738"/>
          </a:solidFill>
        </p:spPr>
        <p:txBody>
          <a:bodyPr wrap="square" lIns="0" tIns="0" rIns="0" bIns="0" rtlCol="0"/>
          <a:lstStyle/>
          <a:p>
            <a:endParaRPr sz="2142"/>
          </a:p>
        </p:txBody>
      </p:sp>
      <p:sp>
        <p:nvSpPr>
          <p:cNvPr id="372" name="object 372"/>
          <p:cNvSpPr/>
          <p:nvPr/>
        </p:nvSpPr>
        <p:spPr>
          <a:xfrm>
            <a:off x="1570974" y="1041372"/>
            <a:ext cx="150073" cy="257585"/>
          </a:xfrm>
          <a:prstGeom prst="rect">
            <a:avLst/>
          </a:prstGeom>
          <a:blipFill>
            <a:blip r:embed="rId109" cstate="print"/>
            <a:stretch>
              <a:fillRect/>
            </a:stretch>
          </a:blipFill>
        </p:spPr>
        <p:txBody>
          <a:bodyPr wrap="square" lIns="0" tIns="0" rIns="0" bIns="0" rtlCol="0"/>
          <a:lstStyle/>
          <a:p>
            <a:endParaRPr sz="2142"/>
          </a:p>
        </p:txBody>
      </p:sp>
      <p:sp>
        <p:nvSpPr>
          <p:cNvPr id="373" name="object 373"/>
          <p:cNvSpPr/>
          <p:nvPr/>
        </p:nvSpPr>
        <p:spPr>
          <a:xfrm>
            <a:off x="1751995" y="962440"/>
            <a:ext cx="289578" cy="254183"/>
          </a:xfrm>
          <a:prstGeom prst="rect">
            <a:avLst/>
          </a:prstGeom>
          <a:blipFill>
            <a:blip r:embed="rId110" cstate="print"/>
            <a:stretch>
              <a:fillRect/>
            </a:stretch>
          </a:blipFill>
        </p:spPr>
        <p:txBody>
          <a:bodyPr wrap="square" lIns="0" tIns="0" rIns="0" bIns="0" rtlCol="0"/>
          <a:lstStyle/>
          <a:p>
            <a:endParaRPr sz="2142"/>
          </a:p>
        </p:txBody>
      </p:sp>
      <p:sp>
        <p:nvSpPr>
          <p:cNvPr id="374" name="object 374"/>
          <p:cNvSpPr/>
          <p:nvPr/>
        </p:nvSpPr>
        <p:spPr>
          <a:xfrm>
            <a:off x="453257" y="1124114"/>
            <a:ext cx="654073" cy="319844"/>
          </a:xfrm>
          <a:prstGeom prst="rect">
            <a:avLst/>
          </a:prstGeom>
          <a:blipFill>
            <a:blip r:embed="rId111" cstate="print"/>
            <a:stretch>
              <a:fillRect/>
            </a:stretch>
          </a:blipFill>
        </p:spPr>
        <p:txBody>
          <a:bodyPr wrap="square" lIns="0" tIns="0" rIns="0" bIns="0" rtlCol="0"/>
          <a:lstStyle/>
          <a:p>
            <a:endParaRPr sz="2142"/>
          </a:p>
        </p:txBody>
      </p:sp>
      <p:sp>
        <p:nvSpPr>
          <p:cNvPr id="375" name="object 375"/>
          <p:cNvSpPr/>
          <p:nvPr/>
        </p:nvSpPr>
        <p:spPr>
          <a:xfrm>
            <a:off x="459471" y="412763"/>
            <a:ext cx="645626" cy="646155"/>
          </a:xfrm>
          <a:prstGeom prst="rect">
            <a:avLst/>
          </a:prstGeom>
          <a:blipFill>
            <a:blip r:embed="rId112" cstate="print"/>
            <a:stretch>
              <a:fillRect/>
            </a:stretch>
          </a:blipFill>
        </p:spPr>
        <p:txBody>
          <a:bodyPr wrap="square" lIns="0" tIns="0" rIns="0" bIns="0" rtlCol="0"/>
          <a:lstStyle/>
          <a:p>
            <a:endParaRPr sz="2142"/>
          </a:p>
        </p:txBody>
      </p:sp>
      <p:sp>
        <p:nvSpPr>
          <p:cNvPr id="376" name="object 376"/>
          <p:cNvSpPr txBox="1">
            <a:spLocks noGrp="1"/>
          </p:cNvSpPr>
          <p:nvPr>
            <p:ph type="title"/>
          </p:nvPr>
        </p:nvSpPr>
        <p:spPr>
          <a:xfrm>
            <a:off x="5591283" y="564681"/>
            <a:ext cx="5817063" cy="628764"/>
          </a:xfrm>
          <a:prstGeom prst="rect">
            <a:avLst/>
          </a:prstGeom>
        </p:spPr>
        <p:txBody>
          <a:bodyPr vert="horz" wrap="square" lIns="0" tIns="13083" rIns="0" bIns="0" rtlCol="0" anchor="ctr">
            <a:spAutoFit/>
          </a:bodyPr>
          <a:lstStyle/>
          <a:p>
            <a:pPr marL="14536">
              <a:lnSpc>
                <a:spcPct val="100000"/>
              </a:lnSpc>
              <a:spcBef>
                <a:spcPts val="103"/>
              </a:spcBef>
            </a:pPr>
            <a:r>
              <a:rPr sz="4000" spc="-57" dirty="0">
                <a:solidFill>
                  <a:srgbClr val="00B050"/>
                </a:solidFill>
              </a:rPr>
              <a:t>MÓDULOS</a:t>
            </a:r>
            <a:r>
              <a:rPr sz="4000" spc="-103" dirty="0">
                <a:solidFill>
                  <a:srgbClr val="00B050"/>
                </a:solidFill>
              </a:rPr>
              <a:t> </a:t>
            </a:r>
            <a:r>
              <a:rPr sz="4000" spc="29" dirty="0">
                <a:solidFill>
                  <a:srgbClr val="00B050"/>
                </a:solidFill>
              </a:rPr>
              <a:t>(10)</a:t>
            </a:r>
          </a:p>
        </p:txBody>
      </p:sp>
      <p:sp>
        <p:nvSpPr>
          <p:cNvPr id="377" name="object 377"/>
          <p:cNvSpPr/>
          <p:nvPr/>
        </p:nvSpPr>
        <p:spPr>
          <a:xfrm>
            <a:off x="11504085" y="2697851"/>
            <a:ext cx="133008" cy="133008"/>
          </a:xfrm>
          <a:custGeom>
            <a:avLst/>
            <a:gdLst/>
            <a:ahLst/>
            <a:cxnLst/>
            <a:rect l="l" t="t" r="r" b="b"/>
            <a:pathLst>
              <a:path w="116204" h="116205">
                <a:moveTo>
                  <a:pt x="0" y="116052"/>
                </a:moveTo>
                <a:lnTo>
                  <a:pt x="116052" y="116052"/>
                </a:lnTo>
                <a:lnTo>
                  <a:pt x="116052" y="0"/>
                </a:lnTo>
                <a:lnTo>
                  <a:pt x="0" y="0"/>
                </a:lnTo>
                <a:lnTo>
                  <a:pt x="0" y="116052"/>
                </a:lnTo>
                <a:close/>
              </a:path>
            </a:pathLst>
          </a:custGeom>
          <a:solidFill>
            <a:srgbClr val="25408F"/>
          </a:solidFill>
        </p:spPr>
        <p:txBody>
          <a:bodyPr wrap="square" lIns="0" tIns="0" rIns="0" bIns="0" rtlCol="0"/>
          <a:lstStyle/>
          <a:p>
            <a:endParaRPr sz="2142"/>
          </a:p>
        </p:txBody>
      </p:sp>
      <p:sp>
        <p:nvSpPr>
          <p:cNvPr id="378" name="object 378"/>
          <p:cNvSpPr/>
          <p:nvPr/>
        </p:nvSpPr>
        <p:spPr>
          <a:xfrm>
            <a:off x="11760040" y="3140120"/>
            <a:ext cx="0" cy="285639"/>
          </a:xfrm>
          <a:custGeom>
            <a:avLst/>
            <a:gdLst/>
            <a:ahLst/>
            <a:cxnLst/>
            <a:rect l="l" t="t" r="r" b="b"/>
            <a:pathLst>
              <a:path h="249555">
                <a:moveTo>
                  <a:pt x="0" y="0"/>
                </a:moveTo>
                <a:lnTo>
                  <a:pt x="0" y="249250"/>
                </a:lnTo>
              </a:path>
            </a:pathLst>
          </a:custGeom>
          <a:ln w="72847">
            <a:solidFill>
              <a:srgbClr val="FAA819"/>
            </a:solidFill>
          </a:ln>
        </p:spPr>
        <p:txBody>
          <a:bodyPr wrap="square" lIns="0" tIns="0" rIns="0" bIns="0" rtlCol="0"/>
          <a:lstStyle/>
          <a:p>
            <a:endParaRPr sz="2142"/>
          </a:p>
        </p:txBody>
      </p:sp>
      <p:sp>
        <p:nvSpPr>
          <p:cNvPr id="379" name="object 379"/>
          <p:cNvSpPr txBox="1"/>
          <p:nvPr/>
        </p:nvSpPr>
        <p:spPr>
          <a:xfrm>
            <a:off x="4634530" y="2371697"/>
            <a:ext cx="2969054" cy="562129"/>
          </a:xfrm>
          <a:prstGeom prst="rect">
            <a:avLst/>
          </a:prstGeom>
        </p:spPr>
        <p:txBody>
          <a:bodyPr vert="horz" wrap="square" lIns="0" tIns="15990" rIns="0" bIns="0" rtlCol="0">
            <a:spAutoFit/>
          </a:bodyPr>
          <a:lstStyle/>
          <a:p>
            <a:pPr marL="14536">
              <a:spcBef>
                <a:spcPts val="126"/>
              </a:spcBef>
            </a:pPr>
            <a:r>
              <a:rPr sz="3548" spc="-80" dirty="0">
                <a:solidFill>
                  <a:srgbClr val="FFFFFF"/>
                </a:solidFill>
                <a:latin typeface="Georgia"/>
                <a:cs typeface="Georgia"/>
              </a:rPr>
              <a:t>1.</a:t>
            </a:r>
            <a:r>
              <a:rPr sz="3548" spc="-57" dirty="0">
                <a:solidFill>
                  <a:srgbClr val="FFFFFF"/>
                </a:solidFill>
                <a:latin typeface="Georgia"/>
                <a:cs typeface="Georgia"/>
              </a:rPr>
              <a:t> </a:t>
            </a:r>
            <a:r>
              <a:rPr sz="3548" spc="114" dirty="0">
                <a:solidFill>
                  <a:srgbClr val="FFFFFF"/>
                </a:solidFill>
                <a:latin typeface="Georgia"/>
                <a:cs typeface="Georgia"/>
              </a:rPr>
              <a:t>Indicadores</a:t>
            </a:r>
            <a:endParaRPr sz="3548">
              <a:latin typeface="Georgia"/>
              <a:cs typeface="Georgia"/>
            </a:endParaRPr>
          </a:p>
        </p:txBody>
      </p:sp>
      <p:sp>
        <p:nvSpPr>
          <p:cNvPr id="380" name="object 380"/>
          <p:cNvSpPr/>
          <p:nvPr/>
        </p:nvSpPr>
        <p:spPr>
          <a:xfrm>
            <a:off x="11504085" y="3734846"/>
            <a:ext cx="730453" cy="285639"/>
          </a:xfrm>
          <a:custGeom>
            <a:avLst/>
            <a:gdLst/>
            <a:ahLst/>
            <a:cxnLst/>
            <a:rect l="l" t="t" r="r" b="b"/>
            <a:pathLst>
              <a:path w="638175" h="249554">
                <a:moveTo>
                  <a:pt x="0" y="249250"/>
                </a:moveTo>
                <a:lnTo>
                  <a:pt x="638048" y="249250"/>
                </a:lnTo>
                <a:lnTo>
                  <a:pt x="638048" y="0"/>
                </a:lnTo>
                <a:lnTo>
                  <a:pt x="0" y="0"/>
                </a:lnTo>
                <a:lnTo>
                  <a:pt x="0" y="249250"/>
                </a:lnTo>
                <a:close/>
              </a:path>
            </a:pathLst>
          </a:custGeom>
          <a:solidFill>
            <a:srgbClr val="AB0778"/>
          </a:solidFill>
        </p:spPr>
        <p:txBody>
          <a:bodyPr wrap="square" lIns="0" tIns="0" rIns="0" bIns="0" rtlCol="0"/>
          <a:lstStyle/>
          <a:p>
            <a:endParaRPr sz="2142"/>
          </a:p>
        </p:txBody>
      </p:sp>
      <p:sp>
        <p:nvSpPr>
          <p:cNvPr id="381" name="object 381"/>
          <p:cNvSpPr/>
          <p:nvPr/>
        </p:nvSpPr>
        <p:spPr>
          <a:xfrm>
            <a:off x="11829597" y="4329588"/>
            <a:ext cx="404838" cy="125013"/>
          </a:xfrm>
          <a:custGeom>
            <a:avLst/>
            <a:gdLst/>
            <a:ahLst/>
            <a:cxnLst/>
            <a:rect l="l" t="t" r="r" b="b"/>
            <a:pathLst>
              <a:path w="353695" h="109220">
                <a:moveTo>
                  <a:pt x="0" y="108851"/>
                </a:moveTo>
                <a:lnTo>
                  <a:pt x="353644" y="108851"/>
                </a:lnTo>
                <a:lnTo>
                  <a:pt x="353644" y="0"/>
                </a:lnTo>
                <a:lnTo>
                  <a:pt x="0" y="0"/>
                </a:lnTo>
                <a:lnTo>
                  <a:pt x="0" y="108851"/>
                </a:lnTo>
                <a:close/>
              </a:path>
            </a:pathLst>
          </a:custGeom>
          <a:solidFill>
            <a:srgbClr val="FFF200"/>
          </a:solidFill>
        </p:spPr>
        <p:txBody>
          <a:bodyPr wrap="square" lIns="0" tIns="0" rIns="0" bIns="0" rtlCol="0"/>
          <a:lstStyle/>
          <a:p>
            <a:endParaRPr sz="2142"/>
          </a:p>
        </p:txBody>
      </p:sp>
      <p:sp>
        <p:nvSpPr>
          <p:cNvPr id="382" name="object 382"/>
          <p:cNvSpPr/>
          <p:nvPr/>
        </p:nvSpPr>
        <p:spPr>
          <a:xfrm>
            <a:off x="5078571" y="3646873"/>
            <a:ext cx="107569" cy="107569"/>
          </a:xfrm>
          <a:custGeom>
            <a:avLst/>
            <a:gdLst/>
            <a:ahLst/>
            <a:cxnLst/>
            <a:rect l="l" t="t" r="r" b="b"/>
            <a:pathLst>
              <a:path w="93979" h="93980">
                <a:moveTo>
                  <a:pt x="0" y="93599"/>
                </a:moveTo>
                <a:lnTo>
                  <a:pt x="93599" y="93599"/>
                </a:lnTo>
                <a:lnTo>
                  <a:pt x="93599" y="0"/>
                </a:lnTo>
                <a:lnTo>
                  <a:pt x="0" y="0"/>
                </a:lnTo>
                <a:lnTo>
                  <a:pt x="0" y="93599"/>
                </a:lnTo>
                <a:close/>
              </a:path>
            </a:pathLst>
          </a:custGeom>
          <a:solidFill>
            <a:srgbClr val="008842"/>
          </a:solidFill>
        </p:spPr>
        <p:txBody>
          <a:bodyPr wrap="square" lIns="0" tIns="0" rIns="0" bIns="0" rtlCol="0"/>
          <a:lstStyle/>
          <a:p>
            <a:endParaRPr sz="2142"/>
          </a:p>
        </p:txBody>
      </p:sp>
      <p:sp>
        <p:nvSpPr>
          <p:cNvPr id="383" name="object 383"/>
          <p:cNvSpPr txBox="1"/>
          <p:nvPr/>
        </p:nvSpPr>
        <p:spPr>
          <a:xfrm>
            <a:off x="5325692" y="3550495"/>
            <a:ext cx="5020136" cy="243651"/>
          </a:xfrm>
          <a:prstGeom prst="rect">
            <a:avLst/>
          </a:prstGeom>
        </p:spPr>
        <p:txBody>
          <a:bodyPr vert="horz" wrap="square" lIns="0" tIns="14536" rIns="0" bIns="0" rtlCol="0">
            <a:spAutoFit/>
          </a:bodyPr>
          <a:lstStyle/>
          <a:p>
            <a:pPr marL="14536">
              <a:spcBef>
                <a:spcPts val="114"/>
              </a:spcBef>
            </a:pPr>
            <a:r>
              <a:rPr sz="1488" spc="17" dirty="0">
                <a:solidFill>
                  <a:srgbClr val="FFFFFF"/>
                </a:solidFill>
                <a:latin typeface="Arial"/>
                <a:cs typeface="Arial"/>
              </a:rPr>
              <a:t>Metodologias</a:t>
            </a:r>
            <a:r>
              <a:rPr sz="1488" spc="-46" dirty="0">
                <a:solidFill>
                  <a:srgbClr val="FFFFFF"/>
                </a:solidFill>
                <a:latin typeface="Arial"/>
                <a:cs typeface="Arial"/>
              </a:rPr>
              <a:t> </a:t>
            </a:r>
            <a:r>
              <a:rPr sz="1488" spc="-34" dirty="0">
                <a:solidFill>
                  <a:srgbClr val="FFFFFF"/>
                </a:solidFill>
                <a:latin typeface="Arial"/>
                <a:cs typeface="Arial"/>
              </a:rPr>
              <a:t>e</a:t>
            </a:r>
            <a:r>
              <a:rPr sz="1488" spc="-46" dirty="0">
                <a:solidFill>
                  <a:srgbClr val="FFFFFF"/>
                </a:solidFill>
                <a:latin typeface="Arial"/>
                <a:cs typeface="Arial"/>
              </a:rPr>
              <a:t> </a:t>
            </a:r>
            <a:r>
              <a:rPr sz="1488" spc="17" dirty="0">
                <a:solidFill>
                  <a:srgbClr val="FFFFFF"/>
                </a:solidFill>
                <a:latin typeface="Arial"/>
                <a:cs typeface="Arial"/>
              </a:rPr>
              <a:t>diretrizes</a:t>
            </a:r>
            <a:r>
              <a:rPr sz="1488" spc="-52" dirty="0">
                <a:solidFill>
                  <a:srgbClr val="FFFFFF"/>
                </a:solidFill>
                <a:latin typeface="Arial"/>
                <a:cs typeface="Arial"/>
              </a:rPr>
              <a:t> </a:t>
            </a:r>
            <a:r>
              <a:rPr sz="1488" spc="-11" dirty="0">
                <a:solidFill>
                  <a:srgbClr val="FFFFFF"/>
                </a:solidFill>
                <a:latin typeface="Arial"/>
                <a:cs typeface="Arial"/>
              </a:rPr>
              <a:t>para</a:t>
            </a:r>
            <a:r>
              <a:rPr sz="1488" spc="-46" dirty="0">
                <a:solidFill>
                  <a:srgbClr val="FFFFFF"/>
                </a:solidFill>
                <a:latin typeface="Arial"/>
                <a:cs typeface="Arial"/>
              </a:rPr>
              <a:t> </a:t>
            </a:r>
            <a:r>
              <a:rPr sz="1488" spc="17" dirty="0">
                <a:solidFill>
                  <a:srgbClr val="FFFFFF"/>
                </a:solidFill>
                <a:latin typeface="Arial"/>
                <a:cs typeface="Arial"/>
              </a:rPr>
              <a:t>monitorar</a:t>
            </a:r>
            <a:r>
              <a:rPr sz="1488" spc="-46" dirty="0">
                <a:solidFill>
                  <a:srgbClr val="FFFFFF"/>
                </a:solidFill>
                <a:latin typeface="Arial"/>
                <a:cs typeface="Arial"/>
              </a:rPr>
              <a:t> </a:t>
            </a:r>
            <a:r>
              <a:rPr sz="1488" spc="17" dirty="0">
                <a:solidFill>
                  <a:srgbClr val="FFFFFF"/>
                </a:solidFill>
                <a:latin typeface="Arial"/>
                <a:cs typeface="Arial"/>
              </a:rPr>
              <a:t>o</a:t>
            </a:r>
            <a:r>
              <a:rPr sz="1488" spc="-46" dirty="0">
                <a:solidFill>
                  <a:srgbClr val="FFFFFF"/>
                </a:solidFill>
                <a:latin typeface="Arial"/>
                <a:cs typeface="Arial"/>
              </a:rPr>
              <a:t> </a:t>
            </a:r>
            <a:r>
              <a:rPr sz="1488" spc="-6" dirty="0">
                <a:solidFill>
                  <a:srgbClr val="FFFFFF"/>
                </a:solidFill>
                <a:latin typeface="Arial"/>
                <a:cs typeface="Arial"/>
              </a:rPr>
              <a:t>desempenho</a:t>
            </a:r>
            <a:r>
              <a:rPr sz="1488" spc="-46" dirty="0">
                <a:solidFill>
                  <a:srgbClr val="FFFFFF"/>
                </a:solidFill>
                <a:latin typeface="Arial"/>
                <a:cs typeface="Arial"/>
              </a:rPr>
              <a:t> </a:t>
            </a:r>
            <a:r>
              <a:rPr sz="1488" spc="-17" dirty="0">
                <a:solidFill>
                  <a:srgbClr val="FFFFFF"/>
                </a:solidFill>
                <a:latin typeface="Arial"/>
                <a:cs typeface="Arial"/>
              </a:rPr>
              <a:t>de</a:t>
            </a:r>
            <a:endParaRPr sz="1488">
              <a:latin typeface="Arial"/>
              <a:cs typeface="Arial"/>
            </a:endParaRPr>
          </a:p>
        </p:txBody>
      </p:sp>
      <p:sp>
        <p:nvSpPr>
          <p:cNvPr id="384" name="object 384"/>
          <p:cNvSpPr txBox="1"/>
          <p:nvPr/>
        </p:nvSpPr>
        <p:spPr>
          <a:xfrm>
            <a:off x="5325747" y="3783122"/>
            <a:ext cx="5698258" cy="243651"/>
          </a:xfrm>
          <a:prstGeom prst="rect">
            <a:avLst/>
          </a:prstGeom>
        </p:spPr>
        <p:txBody>
          <a:bodyPr vert="horz" wrap="square" lIns="0" tIns="14536" rIns="0" bIns="0" rtlCol="0">
            <a:spAutoFit/>
          </a:bodyPr>
          <a:lstStyle/>
          <a:p>
            <a:pPr marL="14536">
              <a:spcBef>
                <a:spcPts val="114"/>
              </a:spcBef>
            </a:pPr>
            <a:r>
              <a:rPr sz="1488" spc="23" dirty="0">
                <a:solidFill>
                  <a:srgbClr val="FFFFFF"/>
                </a:solidFill>
                <a:latin typeface="Arial"/>
                <a:cs typeface="Arial"/>
              </a:rPr>
              <a:t>políticas </a:t>
            </a:r>
            <a:r>
              <a:rPr sz="1488" spc="17" dirty="0">
                <a:solidFill>
                  <a:srgbClr val="FFFFFF"/>
                </a:solidFill>
                <a:latin typeface="Arial"/>
                <a:cs typeface="Arial"/>
              </a:rPr>
              <a:t>públicas </a:t>
            </a:r>
            <a:r>
              <a:rPr sz="1488" spc="-34" dirty="0">
                <a:solidFill>
                  <a:srgbClr val="FFFFFF"/>
                </a:solidFill>
                <a:latin typeface="Arial"/>
                <a:cs typeface="Arial"/>
              </a:rPr>
              <a:t>e </a:t>
            </a:r>
            <a:r>
              <a:rPr sz="1488" spc="6" dirty="0">
                <a:solidFill>
                  <a:srgbClr val="FFFFFF"/>
                </a:solidFill>
                <a:latin typeface="Arial"/>
                <a:cs typeface="Arial"/>
              </a:rPr>
              <a:t>apoiar </a:t>
            </a:r>
            <a:r>
              <a:rPr sz="1488" spc="17" dirty="0">
                <a:solidFill>
                  <a:srgbClr val="FFFFFF"/>
                </a:solidFill>
                <a:latin typeface="Arial"/>
                <a:cs typeface="Arial"/>
              </a:rPr>
              <a:t>o </a:t>
            </a:r>
            <a:r>
              <a:rPr sz="1488" spc="6" dirty="0">
                <a:solidFill>
                  <a:srgbClr val="FFFFFF"/>
                </a:solidFill>
                <a:latin typeface="Arial"/>
                <a:cs typeface="Arial"/>
              </a:rPr>
              <a:t>planejamento </a:t>
            </a:r>
            <a:r>
              <a:rPr sz="1488" spc="-34" dirty="0">
                <a:solidFill>
                  <a:srgbClr val="FFFFFF"/>
                </a:solidFill>
                <a:latin typeface="Arial"/>
                <a:cs typeface="Arial"/>
              </a:rPr>
              <a:t>e </a:t>
            </a:r>
            <a:r>
              <a:rPr sz="1488" spc="17" dirty="0">
                <a:solidFill>
                  <a:srgbClr val="FFFFFF"/>
                </a:solidFill>
                <a:latin typeface="Arial"/>
                <a:cs typeface="Arial"/>
              </a:rPr>
              <a:t>diagnóstico</a:t>
            </a:r>
            <a:r>
              <a:rPr sz="1488" spc="-262" dirty="0">
                <a:solidFill>
                  <a:srgbClr val="FFFFFF"/>
                </a:solidFill>
                <a:latin typeface="Arial"/>
                <a:cs typeface="Arial"/>
              </a:rPr>
              <a:t> </a:t>
            </a:r>
            <a:r>
              <a:rPr sz="1488" spc="6" dirty="0">
                <a:solidFill>
                  <a:srgbClr val="FFFFFF"/>
                </a:solidFill>
                <a:latin typeface="Arial"/>
                <a:cs typeface="Arial"/>
              </a:rPr>
              <a:t>municipal;</a:t>
            </a:r>
            <a:endParaRPr sz="1488">
              <a:latin typeface="Arial"/>
              <a:cs typeface="Arial"/>
            </a:endParaRPr>
          </a:p>
        </p:txBody>
      </p:sp>
      <p:sp>
        <p:nvSpPr>
          <p:cNvPr id="385" name="object 385"/>
          <p:cNvSpPr/>
          <p:nvPr/>
        </p:nvSpPr>
        <p:spPr>
          <a:xfrm>
            <a:off x="5078571" y="4235653"/>
            <a:ext cx="107569" cy="107569"/>
          </a:xfrm>
          <a:custGeom>
            <a:avLst/>
            <a:gdLst/>
            <a:ahLst/>
            <a:cxnLst/>
            <a:rect l="l" t="t" r="r" b="b"/>
            <a:pathLst>
              <a:path w="93979" h="93979">
                <a:moveTo>
                  <a:pt x="0" y="93599"/>
                </a:moveTo>
                <a:lnTo>
                  <a:pt x="93599" y="93599"/>
                </a:lnTo>
                <a:lnTo>
                  <a:pt x="93599" y="0"/>
                </a:lnTo>
                <a:lnTo>
                  <a:pt x="0" y="0"/>
                </a:lnTo>
                <a:lnTo>
                  <a:pt x="0" y="93599"/>
                </a:lnTo>
                <a:close/>
              </a:path>
            </a:pathLst>
          </a:custGeom>
          <a:solidFill>
            <a:srgbClr val="008842"/>
          </a:solidFill>
        </p:spPr>
        <p:txBody>
          <a:bodyPr wrap="square" lIns="0" tIns="0" rIns="0" bIns="0" rtlCol="0"/>
          <a:lstStyle/>
          <a:p>
            <a:endParaRPr sz="2142"/>
          </a:p>
        </p:txBody>
      </p:sp>
      <p:sp>
        <p:nvSpPr>
          <p:cNvPr id="386" name="object 386"/>
          <p:cNvSpPr txBox="1"/>
          <p:nvPr/>
        </p:nvSpPr>
        <p:spPr>
          <a:xfrm>
            <a:off x="5325691" y="4139277"/>
            <a:ext cx="5061565" cy="243651"/>
          </a:xfrm>
          <a:prstGeom prst="rect">
            <a:avLst/>
          </a:prstGeom>
        </p:spPr>
        <p:txBody>
          <a:bodyPr vert="horz" wrap="square" lIns="0" tIns="14536" rIns="0" bIns="0" rtlCol="0">
            <a:spAutoFit/>
          </a:bodyPr>
          <a:lstStyle/>
          <a:p>
            <a:pPr marL="14536">
              <a:spcBef>
                <a:spcPts val="114"/>
              </a:spcBef>
            </a:pPr>
            <a:r>
              <a:rPr sz="1488" dirty="0">
                <a:solidFill>
                  <a:srgbClr val="FFFFFF"/>
                </a:solidFill>
                <a:latin typeface="Arial"/>
                <a:cs typeface="Arial"/>
              </a:rPr>
              <a:t>Painéis </a:t>
            </a:r>
            <a:r>
              <a:rPr sz="1488" spc="-11" dirty="0">
                <a:solidFill>
                  <a:srgbClr val="FFFFFF"/>
                </a:solidFill>
                <a:latin typeface="Arial"/>
                <a:cs typeface="Arial"/>
              </a:rPr>
              <a:t>para </a:t>
            </a:r>
            <a:r>
              <a:rPr sz="1488" spc="6" dirty="0">
                <a:solidFill>
                  <a:srgbClr val="FFFFFF"/>
                </a:solidFill>
                <a:latin typeface="Arial"/>
                <a:cs typeface="Arial"/>
              </a:rPr>
              <a:t>acompanhamento </a:t>
            </a:r>
            <a:r>
              <a:rPr sz="1488" spc="-11" dirty="0">
                <a:solidFill>
                  <a:srgbClr val="FFFFFF"/>
                </a:solidFill>
                <a:latin typeface="Arial"/>
                <a:cs typeface="Arial"/>
              </a:rPr>
              <a:t>de </a:t>
            </a:r>
            <a:r>
              <a:rPr sz="1488" spc="6" dirty="0">
                <a:solidFill>
                  <a:srgbClr val="FFFFFF"/>
                </a:solidFill>
                <a:latin typeface="Arial"/>
                <a:cs typeface="Arial"/>
              </a:rPr>
              <a:t>indicadores </a:t>
            </a:r>
            <a:r>
              <a:rPr sz="1488" spc="17" dirty="0">
                <a:solidFill>
                  <a:srgbClr val="FFFFFF"/>
                </a:solidFill>
                <a:latin typeface="Arial"/>
                <a:cs typeface="Arial"/>
              </a:rPr>
              <a:t>municipais</a:t>
            </a:r>
            <a:r>
              <a:rPr sz="1488" spc="-223" dirty="0">
                <a:solidFill>
                  <a:srgbClr val="FFFFFF"/>
                </a:solidFill>
                <a:latin typeface="Arial"/>
                <a:cs typeface="Arial"/>
              </a:rPr>
              <a:t> </a:t>
            </a:r>
            <a:r>
              <a:rPr sz="1488" spc="-34" dirty="0">
                <a:solidFill>
                  <a:srgbClr val="FFFFFF"/>
                </a:solidFill>
                <a:latin typeface="Arial"/>
                <a:cs typeface="Arial"/>
              </a:rPr>
              <a:t>e</a:t>
            </a:r>
            <a:endParaRPr sz="1488">
              <a:latin typeface="Arial"/>
              <a:cs typeface="Arial"/>
            </a:endParaRPr>
          </a:p>
        </p:txBody>
      </p:sp>
      <p:sp>
        <p:nvSpPr>
          <p:cNvPr id="387" name="object 387"/>
          <p:cNvSpPr/>
          <p:nvPr/>
        </p:nvSpPr>
        <p:spPr>
          <a:xfrm>
            <a:off x="5078571" y="4824434"/>
            <a:ext cx="107569" cy="107569"/>
          </a:xfrm>
          <a:custGeom>
            <a:avLst/>
            <a:gdLst/>
            <a:ahLst/>
            <a:cxnLst/>
            <a:rect l="l" t="t" r="r" b="b"/>
            <a:pathLst>
              <a:path w="93979" h="93979">
                <a:moveTo>
                  <a:pt x="0" y="93599"/>
                </a:moveTo>
                <a:lnTo>
                  <a:pt x="93599" y="93599"/>
                </a:lnTo>
                <a:lnTo>
                  <a:pt x="93599" y="0"/>
                </a:lnTo>
                <a:lnTo>
                  <a:pt x="0" y="0"/>
                </a:lnTo>
                <a:lnTo>
                  <a:pt x="0" y="93599"/>
                </a:lnTo>
                <a:close/>
              </a:path>
            </a:pathLst>
          </a:custGeom>
          <a:solidFill>
            <a:srgbClr val="008842"/>
          </a:solidFill>
        </p:spPr>
        <p:txBody>
          <a:bodyPr wrap="square" lIns="0" tIns="0" rIns="0" bIns="0" rtlCol="0"/>
          <a:lstStyle/>
          <a:p>
            <a:endParaRPr sz="2142"/>
          </a:p>
        </p:txBody>
      </p:sp>
      <p:sp>
        <p:nvSpPr>
          <p:cNvPr id="388" name="object 388"/>
          <p:cNvSpPr/>
          <p:nvPr/>
        </p:nvSpPr>
        <p:spPr>
          <a:xfrm>
            <a:off x="5078571" y="5180634"/>
            <a:ext cx="107569" cy="107569"/>
          </a:xfrm>
          <a:custGeom>
            <a:avLst/>
            <a:gdLst/>
            <a:ahLst/>
            <a:cxnLst/>
            <a:rect l="l" t="t" r="r" b="b"/>
            <a:pathLst>
              <a:path w="93979" h="93979">
                <a:moveTo>
                  <a:pt x="0" y="93598"/>
                </a:moveTo>
                <a:lnTo>
                  <a:pt x="93599" y="93598"/>
                </a:lnTo>
                <a:lnTo>
                  <a:pt x="93599" y="0"/>
                </a:lnTo>
                <a:lnTo>
                  <a:pt x="0" y="0"/>
                </a:lnTo>
                <a:lnTo>
                  <a:pt x="0" y="93598"/>
                </a:lnTo>
                <a:close/>
              </a:path>
            </a:pathLst>
          </a:custGeom>
          <a:solidFill>
            <a:srgbClr val="008842"/>
          </a:solidFill>
        </p:spPr>
        <p:txBody>
          <a:bodyPr wrap="square" lIns="0" tIns="0" rIns="0" bIns="0" rtlCol="0"/>
          <a:lstStyle/>
          <a:p>
            <a:endParaRPr sz="2142"/>
          </a:p>
        </p:txBody>
      </p:sp>
      <p:sp>
        <p:nvSpPr>
          <p:cNvPr id="389" name="object 389"/>
          <p:cNvSpPr/>
          <p:nvPr/>
        </p:nvSpPr>
        <p:spPr>
          <a:xfrm>
            <a:off x="5078571" y="5536833"/>
            <a:ext cx="107569" cy="107569"/>
          </a:xfrm>
          <a:custGeom>
            <a:avLst/>
            <a:gdLst/>
            <a:ahLst/>
            <a:cxnLst/>
            <a:rect l="l" t="t" r="r" b="b"/>
            <a:pathLst>
              <a:path w="93979" h="93979">
                <a:moveTo>
                  <a:pt x="0" y="93598"/>
                </a:moveTo>
                <a:lnTo>
                  <a:pt x="93599" y="93598"/>
                </a:lnTo>
                <a:lnTo>
                  <a:pt x="93599" y="0"/>
                </a:lnTo>
                <a:lnTo>
                  <a:pt x="0" y="0"/>
                </a:lnTo>
                <a:lnTo>
                  <a:pt x="0" y="93598"/>
                </a:lnTo>
                <a:close/>
              </a:path>
            </a:pathLst>
          </a:custGeom>
          <a:solidFill>
            <a:srgbClr val="008842"/>
          </a:solidFill>
        </p:spPr>
        <p:txBody>
          <a:bodyPr wrap="square" lIns="0" tIns="0" rIns="0" bIns="0" rtlCol="0"/>
          <a:lstStyle/>
          <a:p>
            <a:endParaRPr sz="2142"/>
          </a:p>
        </p:txBody>
      </p:sp>
      <p:sp>
        <p:nvSpPr>
          <p:cNvPr id="390" name="object 390"/>
          <p:cNvSpPr/>
          <p:nvPr/>
        </p:nvSpPr>
        <p:spPr>
          <a:xfrm>
            <a:off x="5078571" y="6358196"/>
            <a:ext cx="107569" cy="107569"/>
          </a:xfrm>
          <a:custGeom>
            <a:avLst/>
            <a:gdLst/>
            <a:ahLst/>
            <a:cxnLst/>
            <a:rect l="l" t="t" r="r" b="b"/>
            <a:pathLst>
              <a:path w="93979" h="93979">
                <a:moveTo>
                  <a:pt x="0" y="93599"/>
                </a:moveTo>
                <a:lnTo>
                  <a:pt x="93599" y="93599"/>
                </a:lnTo>
                <a:lnTo>
                  <a:pt x="93599" y="0"/>
                </a:lnTo>
                <a:lnTo>
                  <a:pt x="0" y="0"/>
                </a:lnTo>
                <a:lnTo>
                  <a:pt x="0" y="93599"/>
                </a:lnTo>
                <a:close/>
              </a:path>
            </a:pathLst>
          </a:custGeom>
          <a:solidFill>
            <a:srgbClr val="008842"/>
          </a:solidFill>
        </p:spPr>
        <p:txBody>
          <a:bodyPr wrap="square" lIns="0" tIns="0" rIns="0" bIns="0" rtlCol="0"/>
          <a:lstStyle/>
          <a:p>
            <a:endParaRPr sz="2142"/>
          </a:p>
        </p:txBody>
      </p:sp>
      <p:sp>
        <p:nvSpPr>
          <p:cNvPr id="391" name="object 391"/>
          <p:cNvSpPr txBox="1"/>
          <p:nvPr/>
        </p:nvSpPr>
        <p:spPr>
          <a:xfrm>
            <a:off x="5325691" y="4242515"/>
            <a:ext cx="5467129" cy="2286005"/>
          </a:xfrm>
          <a:prstGeom prst="rect">
            <a:avLst/>
          </a:prstGeom>
        </p:spPr>
        <p:txBody>
          <a:bodyPr vert="horz" wrap="square" lIns="0" tIns="14536" rIns="0" bIns="0" rtlCol="0">
            <a:spAutoFit/>
          </a:bodyPr>
          <a:lstStyle/>
          <a:p>
            <a:pPr marL="14536" marR="1484895">
              <a:lnSpc>
                <a:spcPct val="157100"/>
              </a:lnSpc>
              <a:spcBef>
                <a:spcPts val="114"/>
              </a:spcBef>
            </a:pPr>
            <a:r>
              <a:rPr sz="1488" dirty="0">
                <a:solidFill>
                  <a:srgbClr val="FFFFFF"/>
                </a:solidFill>
                <a:latin typeface="Arial"/>
                <a:cs typeface="Arial"/>
              </a:rPr>
              <a:t>elaboração </a:t>
            </a:r>
            <a:r>
              <a:rPr sz="1488" spc="-11" dirty="0">
                <a:solidFill>
                  <a:srgbClr val="FFFFFF"/>
                </a:solidFill>
                <a:latin typeface="Arial"/>
                <a:cs typeface="Arial"/>
              </a:rPr>
              <a:t>de </a:t>
            </a:r>
            <a:r>
              <a:rPr sz="1488" spc="11" dirty="0">
                <a:solidFill>
                  <a:srgbClr val="FFFFFF"/>
                </a:solidFill>
                <a:latin typeface="Arial"/>
                <a:cs typeface="Arial"/>
              </a:rPr>
              <a:t>comparativos </a:t>
            </a:r>
            <a:r>
              <a:rPr sz="1488" spc="6" dirty="0">
                <a:solidFill>
                  <a:srgbClr val="FFFFFF"/>
                </a:solidFill>
                <a:latin typeface="Arial"/>
                <a:cs typeface="Arial"/>
              </a:rPr>
              <a:t>entre </a:t>
            </a:r>
            <a:r>
              <a:rPr sz="1488" spc="-6" dirty="0">
                <a:solidFill>
                  <a:srgbClr val="FFFFFF"/>
                </a:solidFill>
                <a:latin typeface="Arial"/>
                <a:cs typeface="Arial"/>
              </a:rPr>
              <a:t>cidades;  Painel </a:t>
            </a:r>
            <a:r>
              <a:rPr sz="1488" spc="-11" dirty="0">
                <a:solidFill>
                  <a:srgbClr val="FFFFFF"/>
                </a:solidFill>
                <a:latin typeface="Arial"/>
                <a:cs typeface="Arial"/>
              </a:rPr>
              <a:t>para </a:t>
            </a:r>
            <a:r>
              <a:rPr sz="1488" spc="17" dirty="0">
                <a:solidFill>
                  <a:srgbClr val="FFFFFF"/>
                </a:solidFill>
                <a:latin typeface="Arial"/>
                <a:cs typeface="Arial"/>
              </a:rPr>
              <a:t>monitoramento </a:t>
            </a:r>
            <a:r>
              <a:rPr sz="1488" spc="11" dirty="0">
                <a:solidFill>
                  <a:srgbClr val="FFFFFF"/>
                </a:solidFill>
                <a:latin typeface="Arial"/>
                <a:cs typeface="Arial"/>
              </a:rPr>
              <a:t>do </a:t>
            </a:r>
            <a:r>
              <a:rPr sz="1488" spc="-6" dirty="0">
                <a:solidFill>
                  <a:srgbClr val="FFFFFF"/>
                </a:solidFill>
                <a:latin typeface="Arial"/>
                <a:cs typeface="Arial"/>
              </a:rPr>
              <a:t>Plano </a:t>
            </a:r>
            <a:r>
              <a:rPr sz="1488" spc="-11" dirty="0">
                <a:solidFill>
                  <a:srgbClr val="FFFFFF"/>
                </a:solidFill>
                <a:latin typeface="Arial"/>
                <a:cs typeface="Arial"/>
              </a:rPr>
              <a:t>de</a:t>
            </a:r>
            <a:r>
              <a:rPr sz="1488" spc="-280" dirty="0">
                <a:solidFill>
                  <a:srgbClr val="FFFFFF"/>
                </a:solidFill>
                <a:latin typeface="Arial"/>
                <a:cs typeface="Arial"/>
              </a:rPr>
              <a:t> </a:t>
            </a:r>
            <a:r>
              <a:rPr sz="1488" dirty="0">
                <a:solidFill>
                  <a:srgbClr val="FFFFFF"/>
                </a:solidFill>
                <a:latin typeface="Arial"/>
                <a:cs typeface="Arial"/>
              </a:rPr>
              <a:t>Metas;  </a:t>
            </a:r>
            <a:r>
              <a:rPr sz="1488" spc="6" dirty="0">
                <a:solidFill>
                  <a:srgbClr val="FFFFFF"/>
                </a:solidFill>
                <a:latin typeface="Arial"/>
                <a:cs typeface="Arial"/>
              </a:rPr>
              <a:t>Visualização</a:t>
            </a:r>
            <a:r>
              <a:rPr sz="1488" spc="-46" dirty="0">
                <a:solidFill>
                  <a:srgbClr val="FFFFFF"/>
                </a:solidFill>
                <a:latin typeface="Arial"/>
                <a:cs typeface="Arial"/>
              </a:rPr>
              <a:t> </a:t>
            </a:r>
            <a:r>
              <a:rPr sz="1488" spc="11" dirty="0">
                <a:solidFill>
                  <a:srgbClr val="FFFFFF"/>
                </a:solidFill>
                <a:latin typeface="Arial"/>
                <a:cs typeface="Arial"/>
              </a:rPr>
              <a:t>cartográﬁca;</a:t>
            </a:r>
            <a:endParaRPr sz="1488">
              <a:latin typeface="Arial"/>
              <a:cs typeface="Arial"/>
            </a:endParaRPr>
          </a:p>
          <a:p>
            <a:pPr marL="14536" marR="5815" indent="-727">
              <a:lnSpc>
                <a:spcPct val="102600"/>
              </a:lnSpc>
              <a:spcBef>
                <a:spcPts val="973"/>
              </a:spcBef>
            </a:pPr>
            <a:r>
              <a:rPr sz="1488" spc="11" dirty="0">
                <a:solidFill>
                  <a:srgbClr val="FFFFFF"/>
                </a:solidFill>
                <a:latin typeface="Arial"/>
                <a:cs typeface="Arial"/>
              </a:rPr>
              <a:t>Filtros</a:t>
            </a:r>
            <a:r>
              <a:rPr sz="1488" spc="-40" dirty="0">
                <a:solidFill>
                  <a:srgbClr val="FFFFFF"/>
                </a:solidFill>
                <a:latin typeface="Arial"/>
                <a:cs typeface="Arial"/>
              </a:rPr>
              <a:t> </a:t>
            </a:r>
            <a:r>
              <a:rPr sz="1488" spc="-11" dirty="0">
                <a:solidFill>
                  <a:srgbClr val="FFFFFF"/>
                </a:solidFill>
                <a:latin typeface="Arial"/>
                <a:cs typeface="Arial"/>
              </a:rPr>
              <a:t>de</a:t>
            </a:r>
            <a:r>
              <a:rPr sz="1488" spc="-40" dirty="0">
                <a:solidFill>
                  <a:srgbClr val="FFFFFF"/>
                </a:solidFill>
                <a:latin typeface="Arial"/>
                <a:cs typeface="Arial"/>
              </a:rPr>
              <a:t> </a:t>
            </a:r>
            <a:r>
              <a:rPr sz="1488" spc="6" dirty="0">
                <a:solidFill>
                  <a:srgbClr val="FFFFFF"/>
                </a:solidFill>
                <a:latin typeface="Arial"/>
                <a:cs typeface="Arial"/>
              </a:rPr>
              <a:t>busca</a:t>
            </a:r>
            <a:r>
              <a:rPr sz="1488" spc="-40" dirty="0">
                <a:solidFill>
                  <a:srgbClr val="FFFFFF"/>
                </a:solidFill>
                <a:latin typeface="Arial"/>
                <a:cs typeface="Arial"/>
              </a:rPr>
              <a:t> </a:t>
            </a:r>
            <a:r>
              <a:rPr sz="1488" spc="-34" dirty="0">
                <a:solidFill>
                  <a:srgbClr val="FFFFFF"/>
                </a:solidFill>
                <a:latin typeface="Arial"/>
                <a:cs typeface="Arial"/>
              </a:rPr>
              <a:t>e</a:t>
            </a:r>
            <a:r>
              <a:rPr sz="1488" spc="-40" dirty="0">
                <a:solidFill>
                  <a:srgbClr val="FFFFFF"/>
                </a:solidFill>
                <a:latin typeface="Arial"/>
                <a:cs typeface="Arial"/>
              </a:rPr>
              <a:t> </a:t>
            </a:r>
            <a:r>
              <a:rPr sz="1488" spc="17" dirty="0">
                <a:solidFill>
                  <a:srgbClr val="FFFFFF"/>
                </a:solidFill>
                <a:latin typeface="Arial"/>
                <a:cs typeface="Arial"/>
              </a:rPr>
              <a:t>relatórios</a:t>
            </a:r>
            <a:r>
              <a:rPr sz="1488" spc="-40" dirty="0">
                <a:solidFill>
                  <a:srgbClr val="FFFFFF"/>
                </a:solidFill>
                <a:latin typeface="Arial"/>
                <a:cs typeface="Arial"/>
              </a:rPr>
              <a:t> </a:t>
            </a:r>
            <a:r>
              <a:rPr sz="1488" spc="6" dirty="0">
                <a:solidFill>
                  <a:srgbClr val="FFFFFF"/>
                </a:solidFill>
                <a:latin typeface="Arial"/>
                <a:cs typeface="Arial"/>
              </a:rPr>
              <a:t>gerenciais</a:t>
            </a:r>
            <a:r>
              <a:rPr sz="1488" spc="-40" dirty="0">
                <a:solidFill>
                  <a:srgbClr val="FFFFFF"/>
                </a:solidFill>
                <a:latin typeface="Arial"/>
                <a:cs typeface="Arial"/>
              </a:rPr>
              <a:t> </a:t>
            </a:r>
            <a:r>
              <a:rPr sz="1488" spc="-6" dirty="0">
                <a:solidFill>
                  <a:srgbClr val="FFFFFF"/>
                </a:solidFill>
                <a:latin typeface="Arial"/>
                <a:cs typeface="Arial"/>
              </a:rPr>
              <a:t>(para</a:t>
            </a:r>
            <a:r>
              <a:rPr sz="1488" spc="-40" dirty="0">
                <a:solidFill>
                  <a:srgbClr val="FFFFFF"/>
                </a:solidFill>
                <a:latin typeface="Arial"/>
                <a:cs typeface="Arial"/>
              </a:rPr>
              <a:t> </a:t>
            </a:r>
            <a:r>
              <a:rPr sz="1488" spc="11" dirty="0">
                <a:solidFill>
                  <a:srgbClr val="FFFFFF"/>
                </a:solidFill>
                <a:latin typeface="Arial"/>
                <a:cs typeface="Arial"/>
              </a:rPr>
              <a:t>fazer</a:t>
            </a:r>
            <a:r>
              <a:rPr sz="1488" spc="-34" dirty="0">
                <a:solidFill>
                  <a:srgbClr val="FFFFFF"/>
                </a:solidFill>
                <a:latin typeface="Arial"/>
                <a:cs typeface="Arial"/>
              </a:rPr>
              <a:t> </a:t>
            </a:r>
            <a:r>
              <a:rPr sz="1488" spc="17" dirty="0">
                <a:solidFill>
                  <a:srgbClr val="FFFFFF"/>
                </a:solidFill>
                <a:latin typeface="Arial"/>
                <a:cs typeface="Arial"/>
              </a:rPr>
              <a:t>o</a:t>
            </a:r>
            <a:r>
              <a:rPr sz="1488" spc="-40" dirty="0">
                <a:solidFill>
                  <a:srgbClr val="FFFFFF"/>
                </a:solidFill>
                <a:latin typeface="Arial"/>
                <a:cs typeface="Arial"/>
              </a:rPr>
              <a:t> </a:t>
            </a:r>
            <a:r>
              <a:rPr sz="1488" spc="6" dirty="0">
                <a:solidFill>
                  <a:srgbClr val="FFFFFF"/>
                </a:solidFill>
                <a:latin typeface="Arial"/>
                <a:cs typeface="Arial"/>
              </a:rPr>
              <a:t>cruzamento  </a:t>
            </a:r>
            <a:r>
              <a:rPr sz="1488" dirty="0">
                <a:solidFill>
                  <a:srgbClr val="FFFFFF"/>
                </a:solidFill>
                <a:latin typeface="Arial"/>
                <a:cs typeface="Arial"/>
              </a:rPr>
              <a:t>das </a:t>
            </a:r>
            <a:r>
              <a:rPr sz="1488" spc="17" dirty="0">
                <a:solidFill>
                  <a:srgbClr val="FFFFFF"/>
                </a:solidFill>
                <a:latin typeface="Arial"/>
                <a:cs typeface="Arial"/>
              </a:rPr>
              <a:t>informações </a:t>
            </a:r>
            <a:r>
              <a:rPr sz="1488" spc="-11" dirty="0">
                <a:solidFill>
                  <a:srgbClr val="FFFFFF"/>
                </a:solidFill>
                <a:latin typeface="Arial"/>
                <a:cs typeface="Arial"/>
              </a:rPr>
              <a:t>da </a:t>
            </a:r>
            <a:r>
              <a:rPr sz="1488" spc="-6" dirty="0">
                <a:solidFill>
                  <a:srgbClr val="FFFFFF"/>
                </a:solidFill>
                <a:latin typeface="Arial"/>
                <a:cs typeface="Arial"/>
              </a:rPr>
              <a:t>base </a:t>
            </a:r>
            <a:r>
              <a:rPr sz="1488" spc="-11" dirty="0">
                <a:solidFill>
                  <a:srgbClr val="FFFFFF"/>
                </a:solidFill>
                <a:latin typeface="Arial"/>
                <a:cs typeface="Arial"/>
              </a:rPr>
              <a:t>de </a:t>
            </a:r>
            <a:r>
              <a:rPr sz="1488" dirty="0">
                <a:solidFill>
                  <a:srgbClr val="FFFFFF"/>
                </a:solidFill>
                <a:latin typeface="Arial"/>
                <a:cs typeface="Arial"/>
              </a:rPr>
              <a:t>dados </a:t>
            </a:r>
            <a:r>
              <a:rPr sz="1488" spc="11" dirty="0">
                <a:solidFill>
                  <a:srgbClr val="FFFFFF"/>
                </a:solidFill>
                <a:latin typeface="Arial"/>
                <a:cs typeface="Arial"/>
              </a:rPr>
              <a:t>dos indicadores </a:t>
            </a:r>
            <a:r>
              <a:rPr sz="1488" spc="-11" dirty="0">
                <a:solidFill>
                  <a:srgbClr val="FFFFFF"/>
                </a:solidFill>
                <a:latin typeface="Arial"/>
                <a:cs typeface="Arial"/>
              </a:rPr>
              <a:t>da cidade,  para </a:t>
            </a:r>
            <a:r>
              <a:rPr sz="1488" spc="17" dirty="0">
                <a:solidFill>
                  <a:srgbClr val="FFFFFF"/>
                </a:solidFill>
                <a:latin typeface="Arial"/>
                <a:cs typeface="Arial"/>
              </a:rPr>
              <a:t>consulta </a:t>
            </a:r>
            <a:r>
              <a:rPr sz="1488" spc="-34" dirty="0">
                <a:solidFill>
                  <a:srgbClr val="FFFFFF"/>
                </a:solidFill>
                <a:latin typeface="Arial"/>
                <a:cs typeface="Arial"/>
              </a:rPr>
              <a:t>e </a:t>
            </a:r>
            <a:r>
              <a:rPr sz="1488" spc="6" dirty="0">
                <a:solidFill>
                  <a:srgbClr val="FFFFFF"/>
                </a:solidFill>
                <a:latin typeface="Arial"/>
                <a:cs typeface="Arial"/>
              </a:rPr>
              <a:t>análise </a:t>
            </a:r>
            <a:r>
              <a:rPr sz="1488" spc="-11" dirty="0">
                <a:solidFill>
                  <a:srgbClr val="FFFFFF"/>
                </a:solidFill>
                <a:latin typeface="Arial"/>
                <a:cs typeface="Arial"/>
              </a:rPr>
              <a:t>de</a:t>
            </a:r>
            <a:r>
              <a:rPr sz="1488" spc="-212" dirty="0">
                <a:solidFill>
                  <a:srgbClr val="FFFFFF"/>
                </a:solidFill>
                <a:latin typeface="Arial"/>
                <a:cs typeface="Arial"/>
              </a:rPr>
              <a:t> </a:t>
            </a:r>
            <a:r>
              <a:rPr sz="1488" spc="11" dirty="0">
                <a:solidFill>
                  <a:srgbClr val="FFFFFF"/>
                </a:solidFill>
                <a:latin typeface="Arial"/>
                <a:cs typeface="Arial"/>
              </a:rPr>
              <a:t>informações);</a:t>
            </a:r>
            <a:endParaRPr sz="1488">
              <a:latin typeface="Arial"/>
              <a:cs typeface="Arial"/>
            </a:endParaRPr>
          </a:p>
          <a:p>
            <a:pPr marL="14536">
              <a:spcBef>
                <a:spcPts val="1013"/>
              </a:spcBef>
            </a:pPr>
            <a:r>
              <a:rPr sz="1488" spc="6" dirty="0">
                <a:solidFill>
                  <a:srgbClr val="FFFFFF"/>
                </a:solidFill>
                <a:latin typeface="Arial"/>
                <a:cs typeface="Arial"/>
              </a:rPr>
              <a:t>Consulta </a:t>
            </a:r>
            <a:r>
              <a:rPr sz="1488" spc="-34" dirty="0">
                <a:solidFill>
                  <a:srgbClr val="FFFFFF"/>
                </a:solidFill>
                <a:latin typeface="Arial"/>
                <a:cs typeface="Arial"/>
              </a:rPr>
              <a:t>e </a:t>
            </a:r>
            <a:r>
              <a:rPr sz="1488" spc="11" dirty="0">
                <a:solidFill>
                  <a:srgbClr val="FFFFFF"/>
                </a:solidFill>
                <a:latin typeface="Arial"/>
                <a:cs typeface="Arial"/>
              </a:rPr>
              <a:t>exportação </a:t>
            </a:r>
            <a:r>
              <a:rPr sz="1488" spc="-11" dirty="0">
                <a:solidFill>
                  <a:srgbClr val="FFFFFF"/>
                </a:solidFill>
                <a:latin typeface="Arial"/>
                <a:cs typeface="Arial"/>
              </a:rPr>
              <a:t>de </a:t>
            </a:r>
            <a:r>
              <a:rPr sz="1488" dirty="0">
                <a:solidFill>
                  <a:srgbClr val="FFFFFF"/>
                </a:solidFill>
                <a:latin typeface="Arial"/>
                <a:cs typeface="Arial"/>
              </a:rPr>
              <a:t>dados </a:t>
            </a:r>
            <a:r>
              <a:rPr sz="1488" spc="11" dirty="0">
                <a:solidFill>
                  <a:srgbClr val="FFFFFF"/>
                </a:solidFill>
                <a:latin typeface="Arial"/>
                <a:cs typeface="Arial"/>
              </a:rPr>
              <a:t>em </a:t>
            </a:r>
            <a:r>
              <a:rPr sz="1488" spc="29" dirty="0">
                <a:solidFill>
                  <a:srgbClr val="FFFFFF"/>
                </a:solidFill>
                <a:latin typeface="Arial"/>
                <a:cs typeface="Arial"/>
              </a:rPr>
              <a:t>formatos</a:t>
            </a:r>
            <a:r>
              <a:rPr sz="1488" spc="-303" dirty="0">
                <a:solidFill>
                  <a:srgbClr val="FFFFFF"/>
                </a:solidFill>
                <a:latin typeface="Arial"/>
                <a:cs typeface="Arial"/>
              </a:rPr>
              <a:t> </a:t>
            </a:r>
            <a:r>
              <a:rPr sz="1488" spc="11" dirty="0">
                <a:solidFill>
                  <a:srgbClr val="FFFFFF"/>
                </a:solidFill>
                <a:latin typeface="Arial"/>
                <a:cs typeface="Arial"/>
              </a:rPr>
              <a:t>abertos.</a:t>
            </a:r>
            <a:endParaRPr sz="1488">
              <a:latin typeface="Arial"/>
              <a:cs typeface="Arial"/>
            </a:endParaRPr>
          </a:p>
        </p:txBody>
      </p:sp>
      <p:sp>
        <p:nvSpPr>
          <p:cNvPr id="392" name="object 392"/>
          <p:cNvSpPr txBox="1"/>
          <p:nvPr/>
        </p:nvSpPr>
        <p:spPr>
          <a:xfrm>
            <a:off x="1225865" y="3398824"/>
            <a:ext cx="3370985" cy="2847574"/>
          </a:xfrm>
          <a:prstGeom prst="rect">
            <a:avLst/>
          </a:prstGeom>
          <a:solidFill>
            <a:srgbClr val="00AB4E"/>
          </a:solidFill>
        </p:spPr>
        <p:txBody>
          <a:bodyPr vert="horz" wrap="square" lIns="0" tIns="0" rIns="0" bIns="0" rtlCol="0">
            <a:spAutoFit/>
          </a:bodyPr>
          <a:lstStyle/>
          <a:p>
            <a:pPr>
              <a:lnSpc>
                <a:spcPct val="100000"/>
              </a:lnSpc>
            </a:pPr>
            <a:endParaRPr sz="1602">
              <a:latin typeface="Times New Roman"/>
              <a:cs typeface="Times New Roman"/>
            </a:endParaRPr>
          </a:p>
          <a:p>
            <a:pPr>
              <a:spcBef>
                <a:spcPts val="6"/>
              </a:spcBef>
            </a:pPr>
            <a:endParaRPr sz="1545">
              <a:latin typeface="Times New Roman"/>
              <a:cs typeface="Times New Roman"/>
            </a:endParaRPr>
          </a:p>
          <a:p>
            <a:pPr marL="287821" marR="303084">
              <a:lnSpc>
                <a:spcPct val="111100"/>
              </a:lnSpc>
              <a:spcBef>
                <a:spcPts val="6"/>
              </a:spcBef>
            </a:pPr>
            <a:r>
              <a:rPr sz="1374" spc="-11" dirty="0">
                <a:solidFill>
                  <a:srgbClr val="FFFFFF"/>
                </a:solidFill>
                <a:latin typeface="Arial"/>
                <a:cs typeface="Arial"/>
              </a:rPr>
              <a:t>Desenvolvido para </a:t>
            </a:r>
            <a:r>
              <a:rPr sz="1374" spc="11" dirty="0">
                <a:solidFill>
                  <a:srgbClr val="FFFFFF"/>
                </a:solidFill>
                <a:latin typeface="Arial"/>
                <a:cs typeface="Arial"/>
              </a:rPr>
              <a:t>auxiliar </a:t>
            </a:r>
            <a:r>
              <a:rPr sz="1374" spc="6" dirty="0">
                <a:solidFill>
                  <a:srgbClr val="FFFFFF"/>
                </a:solidFill>
                <a:latin typeface="Arial"/>
                <a:cs typeface="Arial"/>
              </a:rPr>
              <a:t>gestores  </a:t>
            </a:r>
            <a:r>
              <a:rPr sz="1374" spc="17" dirty="0">
                <a:solidFill>
                  <a:srgbClr val="FFFFFF"/>
                </a:solidFill>
                <a:latin typeface="Arial"/>
                <a:cs typeface="Arial"/>
              </a:rPr>
              <a:t>públicos </a:t>
            </a:r>
            <a:r>
              <a:rPr sz="1374" spc="6" dirty="0">
                <a:solidFill>
                  <a:srgbClr val="FFFFFF"/>
                </a:solidFill>
                <a:latin typeface="Arial"/>
                <a:cs typeface="Arial"/>
              </a:rPr>
              <a:t>no planejamento </a:t>
            </a:r>
            <a:r>
              <a:rPr sz="1374" dirty="0">
                <a:solidFill>
                  <a:srgbClr val="FFFFFF"/>
                </a:solidFill>
                <a:latin typeface="Arial"/>
                <a:cs typeface="Arial"/>
              </a:rPr>
              <a:t>urbano  </a:t>
            </a:r>
            <a:r>
              <a:rPr sz="1374" spc="6" dirty="0">
                <a:solidFill>
                  <a:srgbClr val="FFFFFF"/>
                </a:solidFill>
                <a:latin typeface="Arial"/>
                <a:cs typeface="Arial"/>
              </a:rPr>
              <a:t>municipal, </a:t>
            </a:r>
            <a:r>
              <a:rPr sz="1374" spc="17" dirty="0">
                <a:solidFill>
                  <a:srgbClr val="FFFFFF"/>
                </a:solidFill>
                <a:latin typeface="Arial"/>
                <a:cs typeface="Arial"/>
              </a:rPr>
              <a:t>monitoramento </a:t>
            </a:r>
            <a:r>
              <a:rPr sz="1374" spc="6" dirty="0">
                <a:solidFill>
                  <a:srgbClr val="FFFFFF"/>
                </a:solidFill>
                <a:latin typeface="Arial"/>
                <a:cs typeface="Arial"/>
              </a:rPr>
              <a:t>do  </a:t>
            </a:r>
            <a:r>
              <a:rPr sz="1374" spc="-6" dirty="0">
                <a:solidFill>
                  <a:srgbClr val="FFFFFF"/>
                </a:solidFill>
                <a:latin typeface="Arial"/>
                <a:cs typeface="Arial"/>
              </a:rPr>
              <a:t>desempenho </a:t>
            </a:r>
            <a:r>
              <a:rPr sz="1374" spc="-11" dirty="0">
                <a:solidFill>
                  <a:srgbClr val="FFFFFF"/>
                </a:solidFill>
                <a:latin typeface="Arial"/>
                <a:cs typeface="Arial"/>
              </a:rPr>
              <a:t>de </a:t>
            </a:r>
            <a:r>
              <a:rPr sz="1374" spc="23" dirty="0">
                <a:solidFill>
                  <a:srgbClr val="FFFFFF"/>
                </a:solidFill>
                <a:latin typeface="Arial"/>
                <a:cs typeface="Arial"/>
              </a:rPr>
              <a:t>políticas </a:t>
            </a:r>
            <a:r>
              <a:rPr sz="1374" spc="17" dirty="0">
                <a:solidFill>
                  <a:srgbClr val="FFFFFF"/>
                </a:solidFill>
                <a:latin typeface="Arial"/>
                <a:cs typeface="Arial"/>
              </a:rPr>
              <a:t>públicas  </a:t>
            </a:r>
            <a:r>
              <a:rPr sz="1374" spc="-29" dirty="0">
                <a:solidFill>
                  <a:srgbClr val="FFFFFF"/>
                </a:solidFill>
                <a:latin typeface="Arial"/>
                <a:cs typeface="Arial"/>
              </a:rPr>
              <a:t>e </a:t>
            </a:r>
            <a:r>
              <a:rPr sz="1374" spc="11" dirty="0">
                <a:solidFill>
                  <a:srgbClr val="FFFFFF"/>
                </a:solidFill>
                <a:latin typeface="Arial"/>
                <a:cs typeface="Arial"/>
              </a:rPr>
              <a:t>apoio </a:t>
            </a:r>
            <a:r>
              <a:rPr sz="1374" spc="-6" dirty="0">
                <a:solidFill>
                  <a:srgbClr val="FFFFFF"/>
                </a:solidFill>
                <a:latin typeface="Arial"/>
                <a:cs typeface="Arial"/>
              </a:rPr>
              <a:t>ao </a:t>
            </a:r>
            <a:r>
              <a:rPr sz="1374" spc="17" dirty="0">
                <a:solidFill>
                  <a:srgbClr val="FFFFFF"/>
                </a:solidFill>
                <a:latin typeface="Arial"/>
                <a:cs typeface="Arial"/>
              </a:rPr>
              <a:t>diagnóstico</a:t>
            </a:r>
            <a:r>
              <a:rPr sz="1374" spc="-166" dirty="0">
                <a:solidFill>
                  <a:srgbClr val="FFFFFF"/>
                </a:solidFill>
                <a:latin typeface="Arial"/>
                <a:cs typeface="Arial"/>
              </a:rPr>
              <a:t> </a:t>
            </a:r>
            <a:r>
              <a:rPr sz="1374" spc="11" dirty="0">
                <a:solidFill>
                  <a:srgbClr val="FFFFFF"/>
                </a:solidFill>
                <a:latin typeface="Arial"/>
                <a:cs typeface="Arial"/>
              </a:rPr>
              <a:t>municipal.</a:t>
            </a:r>
            <a:endParaRPr sz="1374">
              <a:latin typeface="Arial"/>
              <a:cs typeface="Arial"/>
            </a:endParaRPr>
          </a:p>
          <a:p>
            <a:pPr>
              <a:spcBef>
                <a:spcPts val="52"/>
              </a:spcBef>
            </a:pPr>
            <a:endParaRPr sz="1545">
              <a:latin typeface="Times New Roman"/>
              <a:cs typeface="Times New Roman"/>
            </a:endParaRPr>
          </a:p>
          <a:p>
            <a:pPr marL="287821" marR="300177">
              <a:lnSpc>
                <a:spcPct val="111100"/>
              </a:lnSpc>
            </a:pPr>
            <a:r>
              <a:rPr sz="1374" spc="11" dirty="0">
                <a:solidFill>
                  <a:srgbClr val="FFFFFF"/>
                </a:solidFill>
                <a:latin typeface="Arial"/>
                <a:cs typeface="Arial"/>
              </a:rPr>
              <a:t>Permite </a:t>
            </a:r>
            <a:r>
              <a:rPr sz="1374" spc="-23" dirty="0">
                <a:solidFill>
                  <a:srgbClr val="FFFFFF"/>
                </a:solidFill>
                <a:latin typeface="Arial"/>
                <a:cs typeface="Arial"/>
              </a:rPr>
              <a:t>a </a:t>
            </a:r>
            <a:r>
              <a:rPr sz="1374" dirty="0">
                <a:solidFill>
                  <a:srgbClr val="FFFFFF"/>
                </a:solidFill>
                <a:latin typeface="Arial"/>
                <a:cs typeface="Arial"/>
              </a:rPr>
              <a:t>elaboração </a:t>
            </a:r>
            <a:r>
              <a:rPr sz="1374" spc="-11" dirty="0">
                <a:solidFill>
                  <a:srgbClr val="FFFFFF"/>
                </a:solidFill>
                <a:latin typeface="Arial"/>
                <a:cs typeface="Arial"/>
              </a:rPr>
              <a:t>de </a:t>
            </a:r>
            <a:r>
              <a:rPr sz="1374" spc="-6" dirty="0">
                <a:solidFill>
                  <a:srgbClr val="FFFFFF"/>
                </a:solidFill>
                <a:latin typeface="Arial"/>
                <a:cs typeface="Arial"/>
              </a:rPr>
              <a:t>análises,  geração </a:t>
            </a:r>
            <a:r>
              <a:rPr sz="1374" spc="-11" dirty="0">
                <a:solidFill>
                  <a:srgbClr val="FFFFFF"/>
                </a:solidFill>
                <a:latin typeface="Arial"/>
                <a:cs typeface="Arial"/>
              </a:rPr>
              <a:t>de </a:t>
            </a:r>
            <a:r>
              <a:rPr sz="1374" spc="11" dirty="0">
                <a:solidFill>
                  <a:srgbClr val="FFFFFF"/>
                </a:solidFill>
                <a:latin typeface="Arial"/>
                <a:cs typeface="Arial"/>
              </a:rPr>
              <a:t>relatórios </a:t>
            </a:r>
            <a:r>
              <a:rPr sz="1374" spc="-29" dirty="0">
                <a:solidFill>
                  <a:srgbClr val="FFFFFF"/>
                </a:solidFill>
                <a:latin typeface="Arial"/>
                <a:cs typeface="Arial"/>
              </a:rPr>
              <a:t>e </a:t>
            </a:r>
            <a:r>
              <a:rPr sz="1374" spc="17" dirty="0">
                <a:solidFill>
                  <a:srgbClr val="FFFFFF"/>
                </a:solidFill>
                <a:latin typeface="Arial"/>
                <a:cs typeface="Arial"/>
              </a:rPr>
              <a:t>o  </a:t>
            </a:r>
            <a:r>
              <a:rPr sz="1374" spc="11" dirty="0">
                <a:solidFill>
                  <a:srgbClr val="FFFFFF"/>
                </a:solidFill>
                <a:latin typeface="Arial"/>
                <a:cs typeface="Arial"/>
              </a:rPr>
              <a:t>estabelecimento </a:t>
            </a:r>
            <a:r>
              <a:rPr sz="1374" spc="-11" dirty="0">
                <a:solidFill>
                  <a:srgbClr val="FFFFFF"/>
                </a:solidFill>
                <a:latin typeface="Arial"/>
                <a:cs typeface="Arial"/>
              </a:rPr>
              <a:t>de </a:t>
            </a:r>
            <a:r>
              <a:rPr sz="1374" spc="-6" dirty="0">
                <a:solidFill>
                  <a:srgbClr val="FFFFFF"/>
                </a:solidFill>
                <a:latin typeface="Arial"/>
                <a:cs typeface="Arial"/>
              </a:rPr>
              <a:t>metas, </a:t>
            </a:r>
            <a:r>
              <a:rPr sz="1374" spc="11" dirty="0">
                <a:solidFill>
                  <a:srgbClr val="FFFFFF"/>
                </a:solidFill>
                <a:latin typeface="Arial"/>
                <a:cs typeface="Arial"/>
              </a:rPr>
              <a:t>além</a:t>
            </a:r>
            <a:r>
              <a:rPr sz="1374" spc="-195" dirty="0">
                <a:solidFill>
                  <a:srgbClr val="FFFFFF"/>
                </a:solidFill>
                <a:latin typeface="Arial"/>
                <a:cs typeface="Arial"/>
              </a:rPr>
              <a:t> </a:t>
            </a:r>
            <a:r>
              <a:rPr sz="1374" spc="6" dirty="0">
                <a:solidFill>
                  <a:srgbClr val="FFFFFF"/>
                </a:solidFill>
                <a:latin typeface="Arial"/>
                <a:cs typeface="Arial"/>
              </a:rPr>
              <a:t>do  </a:t>
            </a:r>
            <a:r>
              <a:rPr sz="1374" spc="17" dirty="0">
                <a:solidFill>
                  <a:srgbClr val="FFFFFF"/>
                </a:solidFill>
                <a:latin typeface="Arial"/>
                <a:cs typeface="Arial"/>
              </a:rPr>
              <a:t>monitoramento </a:t>
            </a:r>
            <a:r>
              <a:rPr sz="1374" spc="-29" dirty="0">
                <a:solidFill>
                  <a:srgbClr val="FFFFFF"/>
                </a:solidFill>
                <a:latin typeface="Arial"/>
                <a:cs typeface="Arial"/>
              </a:rPr>
              <a:t>e </a:t>
            </a:r>
            <a:r>
              <a:rPr sz="1374" spc="11" dirty="0">
                <a:solidFill>
                  <a:srgbClr val="FFFFFF"/>
                </a:solidFill>
                <a:latin typeface="Arial"/>
                <a:cs typeface="Arial"/>
              </a:rPr>
              <a:t>controle</a:t>
            </a:r>
            <a:r>
              <a:rPr sz="1374" spc="-137" dirty="0">
                <a:solidFill>
                  <a:srgbClr val="FFFFFF"/>
                </a:solidFill>
                <a:latin typeface="Arial"/>
                <a:cs typeface="Arial"/>
              </a:rPr>
              <a:t> </a:t>
            </a:r>
            <a:r>
              <a:rPr sz="1374" spc="11" dirty="0">
                <a:solidFill>
                  <a:srgbClr val="FFFFFF"/>
                </a:solidFill>
                <a:latin typeface="Arial"/>
                <a:cs typeface="Arial"/>
              </a:rPr>
              <a:t>social.</a:t>
            </a:r>
            <a:endParaRPr sz="1374">
              <a:latin typeface="Arial"/>
              <a:cs typeface="Arial"/>
            </a:endParaRPr>
          </a:p>
        </p:txBody>
      </p:sp>
    </p:spTree>
    <p:extLst>
      <p:ext uri="{BB962C8B-B14F-4D97-AF65-F5344CB8AC3E}">
        <p14:creationId xmlns:p14="http://schemas.microsoft.com/office/powerpoint/2010/main" val="3393701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705337"/>
            <a:ext cx="12238171" cy="5781115"/>
          </a:xfrm>
          <a:custGeom>
            <a:avLst/>
            <a:gdLst/>
            <a:ahLst/>
            <a:cxnLst/>
            <a:rect l="l" t="t" r="r" b="b"/>
            <a:pathLst>
              <a:path w="10692130" h="5050790">
                <a:moveTo>
                  <a:pt x="0" y="5050751"/>
                </a:moveTo>
                <a:lnTo>
                  <a:pt x="10692003" y="5050751"/>
                </a:lnTo>
                <a:lnTo>
                  <a:pt x="10692003" y="0"/>
                </a:lnTo>
                <a:lnTo>
                  <a:pt x="0" y="0"/>
                </a:lnTo>
                <a:lnTo>
                  <a:pt x="0" y="5050751"/>
                </a:lnTo>
                <a:close/>
              </a:path>
            </a:pathLst>
          </a:custGeom>
          <a:solidFill>
            <a:srgbClr val="FAA61A"/>
          </a:solidFill>
        </p:spPr>
        <p:txBody>
          <a:bodyPr wrap="square" lIns="0" tIns="0" rIns="0" bIns="0" rtlCol="0"/>
          <a:lstStyle/>
          <a:p>
            <a:endParaRPr sz="2142"/>
          </a:p>
        </p:txBody>
      </p:sp>
      <p:sp>
        <p:nvSpPr>
          <p:cNvPr id="3" name="object 3"/>
          <p:cNvSpPr/>
          <p:nvPr/>
        </p:nvSpPr>
        <p:spPr>
          <a:xfrm>
            <a:off x="1828573" y="2327028"/>
            <a:ext cx="258166" cy="148460"/>
          </a:xfrm>
          <a:prstGeom prst="rect">
            <a:avLst/>
          </a:prstGeom>
          <a:blipFill>
            <a:blip r:embed="rId2" cstate="print"/>
            <a:stretch>
              <a:fillRect/>
            </a:stretch>
          </a:blipFill>
        </p:spPr>
        <p:txBody>
          <a:bodyPr wrap="square" lIns="0" tIns="0" rIns="0" bIns="0" rtlCol="0"/>
          <a:lstStyle/>
          <a:p>
            <a:endParaRPr sz="2142"/>
          </a:p>
        </p:txBody>
      </p:sp>
      <p:sp>
        <p:nvSpPr>
          <p:cNvPr id="4" name="object 4"/>
          <p:cNvSpPr/>
          <p:nvPr/>
        </p:nvSpPr>
        <p:spPr>
          <a:xfrm>
            <a:off x="1902650" y="3307419"/>
            <a:ext cx="560376" cy="1793061"/>
          </a:xfrm>
          <a:custGeom>
            <a:avLst/>
            <a:gdLst/>
            <a:ahLst/>
            <a:cxnLst/>
            <a:rect l="l" t="t" r="r" b="b"/>
            <a:pathLst>
              <a:path w="489585" h="1566545">
                <a:moveTo>
                  <a:pt x="112204" y="1139012"/>
                </a:moveTo>
                <a:lnTo>
                  <a:pt x="203695" y="1196200"/>
                </a:lnTo>
                <a:lnTo>
                  <a:pt x="211264" y="1251673"/>
                </a:lnTo>
                <a:lnTo>
                  <a:pt x="205816" y="1175435"/>
                </a:lnTo>
                <a:lnTo>
                  <a:pt x="228156" y="1151699"/>
                </a:lnTo>
                <a:lnTo>
                  <a:pt x="144970" y="1151699"/>
                </a:lnTo>
                <a:lnTo>
                  <a:pt x="112204" y="1139012"/>
                </a:lnTo>
                <a:close/>
              </a:path>
              <a:path w="489585" h="1566545">
                <a:moveTo>
                  <a:pt x="384606" y="1103896"/>
                </a:moveTo>
                <a:lnTo>
                  <a:pt x="360083" y="1103896"/>
                </a:lnTo>
                <a:lnTo>
                  <a:pt x="446633" y="1157998"/>
                </a:lnTo>
                <a:lnTo>
                  <a:pt x="453121" y="1110691"/>
                </a:lnTo>
                <a:lnTo>
                  <a:pt x="402158" y="1110691"/>
                </a:lnTo>
                <a:lnTo>
                  <a:pt x="384606" y="1103896"/>
                </a:lnTo>
                <a:close/>
              </a:path>
              <a:path w="489585" h="1566545">
                <a:moveTo>
                  <a:pt x="15824" y="1003249"/>
                </a:moveTo>
                <a:lnTo>
                  <a:pt x="8407" y="1152702"/>
                </a:lnTo>
                <a:lnTo>
                  <a:pt x="19050" y="1141387"/>
                </a:lnTo>
                <a:lnTo>
                  <a:pt x="108318" y="1137513"/>
                </a:lnTo>
                <a:lnTo>
                  <a:pt x="23050" y="1104506"/>
                </a:lnTo>
                <a:lnTo>
                  <a:pt x="15824" y="1003249"/>
                </a:lnTo>
                <a:close/>
              </a:path>
              <a:path w="489585" h="1566545">
                <a:moveTo>
                  <a:pt x="300997" y="921258"/>
                </a:moveTo>
                <a:lnTo>
                  <a:pt x="169341" y="921258"/>
                </a:lnTo>
                <a:lnTo>
                  <a:pt x="263334" y="980008"/>
                </a:lnTo>
                <a:lnTo>
                  <a:pt x="275310" y="1067841"/>
                </a:lnTo>
                <a:lnTo>
                  <a:pt x="238937" y="1120368"/>
                </a:lnTo>
                <a:lnTo>
                  <a:pt x="144970" y="1151699"/>
                </a:lnTo>
                <a:lnTo>
                  <a:pt x="228156" y="1151699"/>
                </a:lnTo>
                <a:lnTo>
                  <a:pt x="269430" y="1107846"/>
                </a:lnTo>
                <a:lnTo>
                  <a:pt x="360083" y="1103896"/>
                </a:lnTo>
                <a:lnTo>
                  <a:pt x="384606" y="1103896"/>
                </a:lnTo>
                <a:lnTo>
                  <a:pt x="280250" y="1063498"/>
                </a:lnTo>
                <a:lnTo>
                  <a:pt x="272262" y="951788"/>
                </a:lnTo>
                <a:lnTo>
                  <a:pt x="300997" y="921258"/>
                </a:lnTo>
                <a:close/>
              </a:path>
              <a:path w="489585" h="1566545">
                <a:moveTo>
                  <a:pt x="455561" y="1092898"/>
                </a:moveTo>
                <a:lnTo>
                  <a:pt x="402158" y="1110691"/>
                </a:lnTo>
                <a:lnTo>
                  <a:pt x="453121" y="1110691"/>
                </a:lnTo>
                <a:lnTo>
                  <a:pt x="455561" y="1092898"/>
                </a:lnTo>
                <a:close/>
              </a:path>
              <a:path w="489585" h="1566545">
                <a:moveTo>
                  <a:pt x="21577" y="887260"/>
                </a:moveTo>
                <a:lnTo>
                  <a:pt x="16408" y="991374"/>
                </a:lnTo>
                <a:lnTo>
                  <a:pt x="78689" y="925194"/>
                </a:lnTo>
                <a:lnTo>
                  <a:pt x="169341" y="921258"/>
                </a:lnTo>
                <a:lnTo>
                  <a:pt x="300997" y="921258"/>
                </a:lnTo>
                <a:lnTo>
                  <a:pt x="301619" y="920597"/>
                </a:lnTo>
                <a:lnTo>
                  <a:pt x="107696" y="920597"/>
                </a:lnTo>
                <a:lnTo>
                  <a:pt x="21577" y="887260"/>
                </a:lnTo>
                <a:close/>
              </a:path>
              <a:path w="489585" h="1566545">
                <a:moveTo>
                  <a:pt x="267018" y="690156"/>
                </a:moveTo>
                <a:lnTo>
                  <a:pt x="132067" y="690156"/>
                </a:lnTo>
                <a:lnTo>
                  <a:pt x="226060" y="748906"/>
                </a:lnTo>
                <a:lnTo>
                  <a:pt x="238036" y="836739"/>
                </a:lnTo>
                <a:lnTo>
                  <a:pt x="201663" y="889279"/>
                </a:lnTo>
                <a:lnTo>
                  <a:pt x="107696" y="920597"/>
                </a:lnTo>
                <a:lnTo>
                  <a:pt x="301619" y="920597"/>
                </a:lnTo>
                <a:lnTo>
                  <a:pt x="335876" y="884199"/>
                </a:lnTo>
                <a:lnTo>
                  <a:pt x="351980" y="883500"/>
                </a:lnTo>
                <a:lnTo>
                  <a:pt x="239242" y="839863"/>
                </a:lnTo>
                <a:lnTo>
                  <a:pt x="231267" y="728141"/>
                </a:lnTo>
                <a:lnTo>
                  <a:pt x="267018" y="690156"/>
                </a:lnTo>
                <a:close/>
              </a:path>
              <a:path w="489585" h="1566545">
                <a:moveTo>
                  <a:pt x="476491" y="880262"/>
                </a:moveTo>
                <a:lnTo>
                  <a:pt x="426529" y="880262"/>
                </a:lnTo>
                <a:lnTo>
                  <a:pt x="475551" y="910894"/>
                </a:lnTo>
                <a:lnTo>
                  <a:pt x="476491" y="880262"/>
                </a:lnTo>
                <a:close/>
              </a:path>
              <a:path w="489585" h="1566545">
                <a:moveTo>
                  <a:pt x="478269" y="822299"/>
                </a:moveTo>
                <a:lnTo>
                  <a:pt x="455129" y="855726"/>
                </a:lnTo>
                <a:lnTo>
                  <a:pt x="374802" y="882510"/>
                </a:lnTo>
                <a:lnTo>
                  <a:pt x="426529" y="880262"/>
                </a:lnTo>
                <a:lnTo>
                  <a:pt x="476491" y="880262"/>
                </a:lnTo>
                <a:lnTo>
                  <a:pt x="478269" y="822299"/>
                </a:lnTo>
                <a:close/>
              </a:path>
              <a:path w="489585" h="1566545">
                <a:moveTo>
                  <a:pt x="483371" y="656615"/>
                </a:moveTo>
                <a:lnTo>
                  <a:pt x="385533" y="656615"/>
                </a:lnTo>
                <a:lnTo>
                  <a:pt x="479526" y="715365"/>
                </a:lnTo>
                <a:lnTo>
                  <a:pt x="481190" y="727557"/>
                </a:lnTo>
                <a:lnTo>
                  <a:pt x="483371" y="656615"/>
                </a:lnTo>
                <a:close/>
              </a:path>
              <a:path w="489585" h="1566545">
                <a:moveTo>
                  <a:pt x="194691" y="0"/>
                </a:moveTo>
                <a:lnTo>
                  <a:pt x="69964" y="39192"/>
                </a:lnTo>
                <a:lnTo>
                  <a:pt x="47980" y="314020"/>
                </a:lnTo>
                <a:lnTo>
                  <a:pt x="30162" y="706069"/>
                </a:lnTo>
                <a:lnTo>
                  <a:pt x="41414" y="694105"/>
                </a:lnTo>
                <a:lnTo>
                  <a:pt x="132067" y="690156"/>
                </a:lnTo>
                <a:lnTo>
                  <a:pt x="267018" y="690156"/>
                </a:lnTo>
                <a:lnTo>
                  <a:pt x="294881" y="660552"/>
                </a:lnTo>
                <a:lnTo>
                  <a:pt x="385533" y="656615"/>
                </a:lnTo>
                <a:lnTo>
                  <a:pt x="483371" y="656615"/>
                </a:lnTo>
                <a:lnTo>
                  <a:pt x="488975" y="474306"/>
                </a:lnTo>
                <a:lnTo>
                  <a:pt x="474294" y="382524"/>
                </a:lnTo>
                <a:lnTo>
                  <a:pt x="414540" y="233146"/>
                </a:lnTo>
                <a:lnTo>
                  <a:pt x="403428" y="77609"/>
                </a:lnTo>
                <a:lnTo>
                  <a:pt x="354355" y="14516"/>
                </a:lnTo>
                <a:lnTo>
                  <a:pt x="194691" y="0"/>
                </a:lnTo>
                <a:close/>
              </a:path>
              <a:path w="489585" h="1566545">
                <a:moveTo>
                  <a:pt x="0" y="1334858"/>
                </a:moveTo>
                <a:lnTo>
                  <a:pt x="14262" y="1459649"/>
                </a:lnTo>
                <a:lnTo>
                  <a:pt x="60490" y="1552092"/>
                </a:lnTo>
                <a:lnTo>
                  <a:pt x="199618" y="1566367"/>
                </a:lnTo>
                <a:lnTo>
                  <a:pt x="211010" y="1558658"/>
                </a:lnTo>
                <a:lnTo>
                  <a:pt x="116243" y="1521968"/>
                </a:lnTo>
                <a:lnTo>
                  <a:pt x="108254" y="1410258"/>
                </a:lnTo>
                <a:lnTo>
                  <a:pt x="148138" y="1367891"/>
                </a:lnTo>
                <a:lnTo>
                  <a:pt x="85331" y="1367891"/>
                </a:lnTo>
                <a:lnTo>
                  <a:pt x="0" y="1334858"/>
                </a:lnTo>
                <a:close/>
              </a:path>
              <a:path w="489585" h="1566545">
                <a:moveTo>
                  <a:pt x="420411" y="1338732"/>
                </a:moveTo>
                <a:lnTo>
                  <a:pt x="262521" y="1338732"/>
                </a:lnTo>
                <a:lnTo>
                  <a:pt x="356514" y="1397469"/>
                </a:lnTo>
                <a:lnTo>
                  <a:pt x="360591" y="1427353"/>
                </a:lnTo>
                <a:lnTo>
                  <a:pt x="420411" y="1338732"/>
                </a:lnTo>
                <a:close/>
              </a:path>
              <a:path w="489585" h="1566545">
                <a:moveTo>
                  <a:pt x="213766" y="1286776"/>
                </a:moveTo>
                <a:lnTo>
                  <a:pt x="179311" y="1336560"/>
                </a:lnTo>
                <a:lnTo>
                  <a:pt x="85331" y="1367891"/>
                </a:lnTo>
                <a:lnTo>
                  <a:pt x="148138" y="1367891"/>
                </a:lnTo>
                <a:lnTo>
                  <a:pt x="171881" y="1342669"/>
                </a:lnTo>
                <a:lnTo>
                  <a:pt x="262521" y="1338732"/>
                </a:lnTo>
                <a:lnTo>
                  <a:pt x="420411" y="1338732"/>
                </a:lnTo>
                <a:lnTo>
                  <a:pt x="422186" y="1336103"/>
                </a:lnTo>
                <a:lnTo>
                  <a:pt x="422428" y="1334338"/>
                </a:lnTo>
                <a:lnTo>
                  <a:pt x="335711" y="1334338"/>
                </a:lnTo>
                <a:lnTo>
                  <a:pt x="213791" y="1287145"/>
                </a:lnTo>
                <a:lnTo>
                  <a:pt x="213766" y="1286776"/>
                </a:lnTo>
                <a:close/>
              </a:path>
              <a:path w="489585" h="1566545">
                <a:moveTo>
                  <a:pt x="426580" y="1304048"/>
                </a:moveTo>
                <a:lnTo>
                  <a:pt x="335711" y="1334338"/>
                </a:lnTo>
                <a:lnTo>
                  <a:pt x="422428" y="1334338"/>
                </a:lnTo>
                <a:lnTo>
                  <a:pt x="426580" y="1304048"/>
                </a:lnTo>
                <a:close/>
              </a:path>
            </a:pathLst>
          </a:custGeom>
          <a:solidFill>
            <a:srgbClr val="FAA61A"/>
          </a:solidFill>
        </p:spPr>
        <p:txBody>
          <a:bodyPr wrap="square" lIns="0" tIns="0" rIns="0" bIns="0" rtlCol="0"/>
          <a:lstStyle/>
          <a:p>
            <a:endParaRPr sz="2142"/>
          </a:p>
        </p:txBody>
      </p:sp>
      <p:sp>
        <p:nvSpPr>
          <p:cNvPr id="5" name="object 5"/>
          <p:cNvSpPr/>
          <p:nvPr/>
        </p:nvSpPr>
        <p:spPr>
          <a:xfrm>
            <a:off x="1886385" y="3291488"/>
            <a:ext cx="592357" cy="1825041"/>
          </a:xfrm>
          <a:custGeom>
            <a:avLst/>
            <a:gdLst/>
            <a:ahLst/>
            <a:cxnLst/>
            <a:rect l="l" t="t" r="r" b="b"/>
            <a:pathLst>
              <a:path w="517525" h="1594485">
                <a:moveTo>
                  <a:pt x="484314" y="1101979"/>
                </a:moveTo>
                <a:lnTo>
                  <a:pt x="469785" y="1106817"/>
                </a:lnTo>
                <a:lnTo>
                  <a:pt x="460844" y="1171930"/>
                </a:lnTo>
                <a:lnTo>
                  <a:pt x="468287" y="1176578"/>
                </a:lnTo>
                <a:lnTo>
                  <a:pt x="471169" y="1197711"/>
                </a:lnTo>
                <a:lnTo>
                  <a:pt x="484314" y="1101979"/>
                </a:lnTo>
                <a:close/>
              </a:path>
              <a:path w="517525" h="1594485">
                <a:moveTo>
                  <a:pt x="22301" y="895972"/>
                </a:moveTo>
                <a:lnTo>
                  <a:pt x="8102" y="1182052"/>
                </a:lnTo>
                <a:lnTo>
                  <a:pt x="22618" y="1166634"/>
                </a:lnTo>
                <a:lnTo>
                  <a:pt x="30035" y="1017181"/>
                </a:lnTo>
                <a:lnTo>
                  <a:pt x="29298" y="1006716"/>
                </a:lnTo>
                <a:lnTo>
                  <a:pt x="30632" y="1005306"/>
                </a:lnTo>
                <a:lnTo>
                  <a:pt x="35801" y="901191"/>
                </a:lnTo>
                <a:lnTo>
                  <a:pt x="22301" y="895972"/>
                </a:lnTo>
                <a:close/>
              </a:path>
              <a:path w="517525" h="1594485">
                <a:moveTo>
                  <a:pt x="360667" y="13931"/>
                </a:moveTo>
                <a:lnTo>
                  <a:pt x="208914" y="13931"/>
                </a:lnTo>
                <a:lnTo>
                  <a:pt x="368579" y="28448"/>
                </a:lnTo>
                <a:lnTo>
                  <a:pt x="417652" y="91541"/>
                </a:lnTo>
                <a:lnTo>
                  <a:pt x="428764" y="247078"/>
                </a:lnTo>
                <a:lnTo>
                  <a:pt x="488505" y="396455"/>
                </a:lnTo>
                <a:lnTo>
                  <a:pt x="503199" y="488238"/>
                </a:lnTo>
                <a:lnTo>
                  <a:pt x="495401" y="741489"/>
                </a:lnTo>
                <a:lnTo>
                  <a:pt x="505713" y="817130"/>
                </a:lnTo>
                <a:lnTo>
                  <a:pt x="492493" y="836231"/>
                </a:lnTo>
                <a:lnTo>
                  <a:pt x="489762" y="924826"/>
                </a:lnTo>
                <a:lnTo>
                  <a:pt x="503250" y="933246"/>
                </a:lnTo>
                <a:lnTo>
                  <a:pt x="516966" y="487362"/>
                </a:lnTo>
                <a:lnTo>
                  <a:pt x="501827" y="392772"/>
                </a:lnTo>
                <a:lnTo>
                  <a:pt x="442302" y="243954"/>
                </a:lnTo>
                <a:lnTo>
                  <a:pt x="431050" y="86398"/>
                </a:lnTo>
                <a:lnTo>
                  <a:pt x="375754" y="15303"/>
                </a:lnTo>
                <a:lnTo>
                  <a:pt x="360667" y="13931"/>
                </a:lnTo>
                <a:close/>
              </a:path>
              <a:path w="517525" h="1594485">
                <a:moveTo>
                  <a:pt x="207416" y="0"/>
                </a:moveTo>
                <a:lnTo>
                  <a:pt x="71221" y="42799"/>
                </a:lnTo>
                <a:lnTo>
                  <a:pt x="48488" y="327088"/>
                </a:lnTo>
                <a:lnTo>
                  <a:pt x="29933" y="735342"/>
                </a:lnTo>
                <a:lnTo>
                  <a:pt x="44373" y="719988"/>
                </a:lnTo>
                <a:lnTo>
                  <a:pt x="62191" y="327952"/>
                </a:lnTo>
                <a:lnTo>
                  <a:pt x="84188" y="53124"/>
                </a:lnTo>
                <a:lnTo>
                  <a:pt x="208914" y="13931"/>
                </a:lnTo>
                <a:lnTo>
                  <a:pt x="360667" y="13931"/>
                </a:lnTo>
                <a:lnTo>
                  <a:pt x="207416" y="0"/>
                </a:lnTo>
                <a:close/>
              </a:path>
              <a:path w="517525" h="1594485">
                <a:moveTo>
                  <a:pt x="457504" y="1297292"/>
                </a:moveTo>
                <a:lnTo>
                  <a:pt x="443903" y="1316939"/>
                </a:lnTo>
                <a:lnTo>
                  <a:pt x="440804" y="1317980"/>
                </a:lnTo>
                <a:lnTo>
                  <a:pt x="436397" y="1350035"/>
                </a:lnTo>
                <a:lnTo>
                  <a:pt x="374815" y="1441284"/>
                </a:lnTo>
                <a:lnTo>
                  <a:pt x="377596" y="1461706"/>
                </a:lnTo>
                <a:lnTo>
                  <a:pt x="449579" y="1355064"/>
                </a:lnTo>
                <a:lnTo>
                  <a:pt x="457504" y="1297292"/>
                </a:lnTo>
                <a:close/>
              </a:path>
              <a:path w="517525" h="1594485">
                <a:moveTo>
                  <a:pt x="101" y="1343317"/>
                </a:moveTo>
                <a:lnTo>
                  <a:pt x="0" y="1345323"/>
                </a:lnTo>
                <a:lnTo>
                  <a:pt x="15112" y="1477543"/>
                </a:lnTo>
                <a:lnTo>
                  <a:pt x="65798" y="1578914"/>
                </a:lnTo>
                <a:lnTo>
                  <a:pt x="217398" y="1594472"/>
                </a:lnTo>
                <a:lnTo>
                  <a:pt x="238340" y="1580299"/>
                </a:lnTo>
                <a:lnTo>
                  <a:pt x="213829" y="1580299"/>
                </a:lnTo>
                <a:lnTo>
                  <a:pt x="74701" y="1566024"/>
                </a:lnTo>
                <a:lnTo>
                  <a:pt x="28473" y="1473568"/>
                </a:lnTo>
                <a:lnTo>
                  <a:pt x="14223" y="1348790"/>
                </a:lnTo>
                <a:lnTo>
                  <a:pt x="101" y="1343317"/>
                </a:lnTo>
                <a:close/>
              </a:path>
              <a:path w="517525" h="1594485">
                <a:moveTo>
                  <a:pt x="225221" y="1572590"/>
                </a:moveTo>
                <a:lnTo>
                  <a:pt x="213829" y="1580299"/>
                </a:lnTo>
                <a:lnTo>
                  <a:pt x="238340" y="1580299"/>
                </a:lnTo>
                <a:lnTo>
                  <a:pt x="240817" y="1578622"/>
                </a:lnTo>
                <a:lnTo>
                  <a:pt x="225221" y="1572590"/>
                </a:lnTo>
                <a:close/>
              </a:path>
            </a:pathLst>
          </a:custGeom>
          <a:solidFill>
            <a:srgbClr val="FCB242"/>
          </a:solidFill>
        </p:spPr>
        <p:txBody>
          <a:bodyPr wrap="square" lIns="0" tIns="0" rIns="0" bIns="0" rtlCol="0"/>
          <a:lstStyle/>
          <a:p>
            <a:endParaRPr sz="2142"/>
          </a:p>
        </p:txBody>
      </p:sp>
      <p:sp>
        <p:nvSpPr>
          <p:cNvPr id="6" name="object 6"/>
          <p:cNvSpPr/>
          <p:nvPr/>
        </p:nvSpPr>
        <p:spPr>
          <a:xfrm>
            <a:off x="-1" y="1705351"/>
            <a:ext cx="1956596" cy="1512509"/>
          </a:xfrm>
          <a:custGeom>
            <a:avLst/>
            <a:gdLst/>
            <a:ahLst/>
            <a:cxnLst/>
            <a:rect l="l" t="t" r="r" b="b"/>
            <a:pathLst>
              <a:path w="1709420" h="1321435">
                <a:moveTo>
                  <a:pt x="1708988" y="0"/>
                </a:moveTo>
                <a:lnTo>
                  <a:pt x="1597660" y="0"/>
                </a:lnTo>
                <a:lnTo>
                  <a:pt x="1501279" y="559904"/>
                </a:lnTo>
                <a:lnTo>
                  <a:pt x="1443977" y="678357"/>
                </a:lnTo>
                <a:lnTo>
                  <a:pt x="1307172" y="750557"/>
                </a:lnTo>
                <a:lnTo>
                  <a:pt x="0" y="1132890"/>
                </a:lnTo>
                <a:lnTo>
                  <a:pt x="0" y="1321371"/>
                </a:lnTo>
                <a:lnTo>
                  <a:pt x="1260906" y="916724"/>
                </a:lnTo>
                <a:lnTo>
                  <a:pt x="1457693" y="812761"/>
                </a:lnTo>
                <a:lnTo>
                  <a:pt x="1566913" y="743585"/>
                </a:lnTo>
                <a:lnTo>
                  <a:pt x="1607223" y="571322"/>
                </a:lnTo>
                <a:lnTo>
                  <a:pt x="1707870" y="4749"/>
                </a:lnTo>
                <a:lnTo>
                  <a:pt x="1708988" y="0"/>
                </a:lnTo>
                <a:close/>
              </a:path>
            </a:pathLst>
          </a:custGeom>
          <a:solidFill>
            <a:srgbClr val="FAA61A"/>
          </a:solidFill>
        </p:spPr>
        <p:txBody>
          <a:bodyPr wrap="square" lIns="0" tIns="0" rIns="0" bIns="0" rtlCol="0"/>
          <a:lstStyle/>
          <a:p>
            <a:endParaRPr sz="2142"/>
          </a:p>
        </p:txBody>
      </p:sp>
      <p:sp>
        <p:nvSpPr>
          <p:cNvPr id="7" name="object 7"/>
          <p:cNvSpPr/>
          <p:nvPr/>
        </p:nvSpPr>
        <p:spPr>
          <a:xfrm>
            <a:off x="0" y="1705350"/>
            <a:ext cx="1972584" cy="1529226"/>
          </a:xfrm>
          <a:custGeom>
            <a:avLst/>
            <a:gdLst/>
            <a:ahLst/>
            <a:cxnLst/>
            <a:rect l="l" t="t" r="r" b="b"/>
            <a:pathLst>
              <a:path w="1723389" h="1336039">
                <a:moveTo>
                  <a:pt x="1723097" y="0"/>
                </a:moveTo>
                <a:lnTo>
                  <a:pt x="1708988" y="0"/>
                </a:lnTo>
                <a:lnTo>
                  <a:pt x="1707870" y="4749"/>
                </a:lnTo>
                <a:lnTo>
                  <a:pt x="1607223" y="571322"/>
                </a:lnTo>
                <a:lnTo>
                  <a:pt x="1566913" y="743585"/>
                </a:lnTo>
                <a:lnTo>
                  <a:pt x="1457693" y="812761"/>
                </a:lnTo>
                <a:lnTo>
                  <a:pt x="1260906" y="916724"/>
                </a:lnTo>
                <a:lnTo>
                  <a:pt x="0" y="1321371"/>
                </a:lnTo>
                <a:lnTo>
                  <a:pt x="0" y="1335786"/>
                </a:lnTo>
                <a:lnTo>
                  <a:pt x="1266253" y="929436"/>
                </a:lnTo>
                <a:lnTo>
                  <a:pt x="1464576" y="824649"/>
                </a:lnTo>
                <a:lnTo>
                  <a:pt x="1579003" y="752182"/>
                </a:lnTo>
                <a:lnTo>
                  <a:pt x="1620697" y="574078"/>
                </a:lnTo>
                <a:lnTo>
                  <a:pt x="1721319" y="7518"/>
                </a:lnTo>
                <a:lnTo>
                  <a:pt x="1723097" y="0"/>
                </a:lnTo>
                <a:close/>
              </a:path>
            </a:pathLst>
          </a:custGeom>
          <a:solidFill>
            <a:srgbClr val="FCB242"/>
          </a:solidFill>
        </p:spPr>
        <p:txBody>
          <a:bodyPr wrap="square" lIns="0" tIns="0" rIns="0" bIns="0" rtlCol="0"/>
          <a:lstStyle/>
          <a:p>
            <a:endParaRPr sz="2142"/>
          </a:p>
        </p:txBody>
      </p:sp>
      <p:sp>
        <p:nvSpPr>
          <p:cNvPr id="8" name="object 8"/>
          <p:cNvSpPr/>
          <p:nvPr/>
        </p:nvSpPr>
        <p:spPr>
          <a:xfrm>
            <a:off x="-2" y="1705350"/>
            <a:ext cx="1813412" cy="1280654"/>
          </a:xfrm>
          <a:custGeom>
            <a:avLst/>
            <a:gdLst/>
            <a:ahLst/>
            <a:cxnLst/>
            <a:rect l="l" t="t" r="r" b="b"/>
            <a:pathLst>
              <a:path w="1584325" h="1118870">
                <a:moveTo>
                  <a:pt x="0" y="826643"/>
                </a:moveTo>
                <a:lnTo>
                  <a:pt x="0" y="1118577"/>
                </a:lnTo>
                <a:lnTo>
                  <a:pt x="669449" y="922769"/>
                </a:lnTo>
                <a:lnTo>
                  <a:pt x="387946" y="922769"/>
                </a:lnTo>
                <a:lnTo>
                  <a:pt x="0" y="826643"/>
                </a:lnTo>
                <a:close/>
              </a:path>
              <a:path w="1584325" h="1118870">
                <a:moveTo>
                  <a:pt x="345806" y="9778"/>
                </a:moveTo>
                <a:lnTo>
                  <a:pt x="59093" y="9779"/>
                </a:lnTo>
                <a:lnTo>
                  <a:pt x="1116698" y="403567"/>
                </a:lnTo>
                <a:lnTo>
                  <a:pt x="1170940" y="659257"/>
                </a:lnTo>
                <a:lnTo>
                  <a:pt x="387946" y="922769"/>
                </a:lnTo>
                <a:lnTo>
                  <a:pt x="669449" y="922769"/>
                </a:lnTo>
                <a:lnTo>
                  <a:pt x="1301991" y="737755"/>
                </a:lnTo>
                <a:lnTo>
                  <a:pt x="1433576" y="668312"/>
                </a:lnTo>
                <a:lnTo>
                  <a:pt x="1488084" y="555675"/>
                </a:lnTo>
                <a:lnTo>
                  <a:pt x="1542302" y="240677"/>
                </a:lnTo>
                <a:lnTo>
                  <a:pt x="893914" y="240677"/>
                </a:lnTo>
                <a:lnTo>
                  <a:pt x="345806" y="9778"/>
                </a:lnTo>
                <a:close/>
              </a:path>
              <a:path w="1584325" h="1118870">
                <a:moveTo>
                  <a:pt x="1047991" y="206857"/>
                </a:moveTo>
                <a:lnTo>
                  <a:pt x="893914" y="240677"/>
                </a:lnTo>
                <a:lnTo>
                  <a:pt x="1542302" y="240677"/>
                </a:lnTo>
                <a:lnTo>
                  <a:pt x="1547450" y="210769"/>
                </a:lnTo>
                <a:lnTo>
                  <a:pt x="1134008" y="210769"/>
                </a:lnTo>
                <a:lnTo>
                  <a:pt x="1047991" y="206857"/>
                </a:lnTo>
                <a:close/>
              </a:path>
              <a:path w="1584325" h="1118870">
                <a:moveTo>
                  <a:pt x="1583728" y="0"/>
                </a:moveTo>
                <a:lnTo>
                  <a:pt x="1216177" y="0"/>
                </a:lnTo>
                <a:lnTo>
                  <a:pt x="1134008" y="210769"/>
                </a:lnTo>
                <a:lnTo>
                  <a:pt x="1547450" y="210769"/>
                </a:lnTo>
                <a:lnTo>
                  <a:pt x="1583728" y="0"/>
                </a:lnTo>
                <a:close/>
              </a:path>
              <a:path w="1584325" h="1118870">
                <a:moveTo>
                  <a:pt x="322592" y="0"/>
                </a:moveTo>
                <a:lnTo>
                  <a:pt x="0" y="0"/>
                </a:lnTo>
                <a:lnTo>
                  <a:pt x="0" y="42024"/>
                </a:lnTo>
                <a:lnTo>
                  <a:pt x="59093" y="9779"/>
                </a:lnTo>
                <a:lnTo>
                  <a:pt x="345806" y="9778"/>
                </a:lnTo>
                <a:lnTo>
                  <a:pt x="322592" y="0"/>
                </a:lnTo>
                <a:close/>
              </a:path>
            </a:pathLst>
          </a:custGeom>
          <a:solidFill>
            <a:srgbClr val="FAA61A"/>
          </a:solidFill>
        </p:spPr>
        <p:txBody>
          <a:bodyPr wrap="square" lIns="0" tIns="0" rIns="0" bIns="0" rtlCol="0"/>
          <a:lstStyle/>
          <a:p>
            <a:endParaRPr sz="2142"/>
          </a:p>
        </p:txBody>
      </p:sp>
      <p:sp>
        <p:nvSpPr>
          <p:cNvPr id="9" name="object 9"/>
          <p:cNvSpPr/>
          <p:nvPr/>
        </p:nvSpPr>
        <p:spPr>
          <a:xfrm>
            <a:off x="-1" y="1705351"/>
            <a:ext cx="1828676" cy="1297371"/>
          </a:xfrm>
          <a:custGeom>
            <a:avLst/>
            <a:gdLst/>
            <a:ahLst/>
            <a:cxnLst/>
            <a:rect l="l" t="t" r="r" b="b"/>
            <a:pathLst>
              <a:path w="1597660" h="1133475">
                <a:moveTo>
                  <a:pt x="1597660" y="0"/>
                </a:moveTo>
                <a:lnTo>
                  <a:pt x="1583728" y="0"/>
                </a:lnTo>
                <a:lnTo>
                  <a:pt x="1488084" y="555675"/>
                </a:lnTo>
                <a:lnTo>
                  <a:pt x="1433576" y="668312"/>
                </a:lnTo>
                <a:lnTo>
                  <a:pt x="1301991" y="737755"/>
                </a:lnTo>
                <a:lnTo>
                  <a:pt x="0" y="1118577"/>
                </a:lnTo>
                <a:lnTo>
                  <a:pt x="0" y="1132890"/>
                </a:lnTo>
                <a:lnTo>
                  <a:pt x="1307172" y="750557"/>
                </a:lnTo>
                <a:lnTo>
                  <a:pt x="1443977" y="678357"/>
                </a:lnTo>
                <a:lnTo>
                  <a:pt x="1501279" y="559904"/>
                </a:lnTo>
                <a:lnTo>
                  <a:pt x="1597660" y="0"/>
                </a:lnTo>
                <a:close/>
              </a:path>
            </a:pathLst>
          </a:custGeom>
          <a:solidFill>
            <a:srgbClr val="FCB242"/>
          </a:solidFill>
        </p:spPr>
        <p:txBody>
          <a:bodyPr wrap="square" lIns="0" tIns="0" rIns="0" bIns="0" rtlCol="0"/>
          <a:lstStyle/>
          <a:p>
            <a:endParaRPr sz="2142"/>
          </a:p>
        </p:txBody>
      </p:sp>
      <p:sp>
        <p:nvSpPr>
          <p:cNvPr id="10" name="object 10"/>
          <p:cNvSpPr/>
          <p:nvPr/>
        </p:nvSpPr>
        <p:spPr>
          <a:xfrm>
            <a:off x="5" y="3085681"/>
            <a:ext cx="1664415" cy="2689956"/>
          </a:xfrm>
          <a:custGeom>
            <a:avLst/>
            <a:gdLst/>
            <a:ahLst/>
            <a:cxnLst/>
            <a:rect l="l" t="t" r="r" b="b"/>
            <a:pathLst>
              <a:path w="1454150" h="2350135">
                <a:moveTo>
                  <a:pt x="1344790" y="52857"/>
                </a:moveTo>
                <a:lnTo>
                  <a:pt x="1185989" y="52857"/>
                </a:lnTo>
                <a:lnTo>
                  <a:pt x="1293761" y="99034"/>
                </a:lnTo>
                <a:lnTo>
                  <a:pt x="1367497" y="180543"/>
                </a:lnTo>
                <a:lnTo>
                  <a:pt x="1348727" y="537337"/>
                </a:lnTo>
                <a:lnTo>
                  <a:pt x="1341272" y="1484071"/>
                </a:lnTo>
                <a:lnTo>
                  <a:pt x="1330007" y="1705356"/>
                </a:lnTo>
                <a:lnTo>
                  <a:pt x="1265389" y="1861223"/>
                </a:lnTo>
                <a:lnTo>
                  <a:pt x="1080236" y="1982139"/>
                </a:lnTo>
                <a:lnTo>
                  <a:pt x="639368" y="2131580"/>
                </a:lnTo>
                <a:lnTo>
                  <a:pt x="0" y="2303995"/>
                </a:lnTo>
                <a:lnTo>
                  <a:pt x="0" y="2349538"/>
                </a:lnTo>
                <a:lnTo>
                  <a:pt x="1059789" y="2047760"/>
                </a:lnTo>
                <a:lnTo>
                  <a:pt x="1284884" y="1933359"/>
                </a:lnTo>
                <a:lnTo>
                  <a:pt x="1368590" y="1802371"/>
                </a:lnTo>
                <a:lnTo>
                  <a:pt x="1394637" y="775284"/>
                </a:lnTo>
                <a:lnTo>
                  <a:pt x="1453997" y="174193"/>
                </a:lnTo>
                <a:lnTo>
                  <a:pt x="1344790" y="52857"/>
                </a:lnTo>
                <a:close/>
              </a:path>
              <a:path w="1454150" h="2350135">
                <a:moveTo>
                  <a:pt x="1218577" y="0"/>
                </a:moveTo>
                <a:lnTo>
                  <a:pt x="329819" y="174256"/>
                </a:lnTo>
                <a:lnTo>
                  <a:pt x="533095" y="196837"/>
                </a:lnTo>
                <a:lnTo>
                  <a:pt x="1185989" y="52857"/>
                </a:lnTo>
                <a:lnTo>
                  <a:pt x="1344790" y="52857"/>
                </a:lnTo>
                <a:lnTo>
                  <a:pt x="1323174" y="28841"/>
                </a:lnTo>
                <a:lnTo>
                  <a:pt x="1218577" y="0"/>
                </a:lnTo>
                <a:close/>
              </a:path>
            </a:pathLst>
          </a:custGeom>
          <a:solidFill>
            <a:srgbClr val="FAA61A"/>
          </a:solidFill>
        </p:spPr>
        <p:txBody>
          <a:bodyPr wrap="square" lIns="0" tIns="0" rIns="0" bIns="0" rtlCol="0"/>
          <a:lstStyle/>
          <a:p>
            <a:endParaRPr sz="2142"/>
          </a:p>
        </p:txBody>
      </p:sp>
      <p:sp>
        <p:nvSpPr>
          <p:cNvPr id="11" name="object 11"/>
          <p:cNvSpPr/>
          <p:nvPr/>
        </p:nvSpPr>
        <p:spPr>
          <a:xfrm>
            <a:off x="1" y="3069532"/>
            <a:ext cx="1681131" cy="2721936"/>
          </a:xfrm>
          <a:custGeom>
            <a:avLst/>
            <a:gdLst/>
            <a:ahLst/>
            <a:cxnLst/>
            <a:rect l="l" t="t" r="r" b="b"/>
            <a:pathLst>
              <a:path w="1468755" h="2378075">
                <a:moveTo>
                  <a:pt x="1270246" y="14096"/>
                </a:moveTo>
                <a:lnTo>
                  <a:pt x="1218590" y="14096"/>
                </a:lnTo>
                <a:lnTo>
                  <a:pt x="1323187" y="42951"/>
                </a:lnTo>
                <a:lnTo>
                  <a:pt x="1453997" y="188302"/>
                </a:lnTo>
                <a:lnTo>
                  <a:pt x="1394637" y="789381"/>
                </a:lnTo>
                <a:lnTo>
                  <a:pt x="1368590" y="1816468"/>
                </a:lnTo>
                <a:lnTo>
                  <a:pt x="1284897" y="1947456"/>
                </a:lnTo>
                <a:lnTo>
                  <a:pt x="1059789" y="2061870"/>
                </a:lnTo>
                <a:lnTo>
                  <a:pt x="0" y="2363635"/>
                </a:lnTo>
                <a:lnTo>
                  <a:pt x="0" y="2377909"/>
                </a:lnTo>
                <a:lnTo>
                  <a:pt x="346659" y="2279205"/>
                </a:lnTo>
                <a:lnTo>
                  <a:pt x="365937" y="2271661"/>
                </a:lnTo>
                <a:lnTo>
                  <a:pt x="373167" y="2271661"/>
                </a:lnTo>
                <a:lnTo>
                  <a:pt x="1064818" y="2074722"/>
                </a:lnTo>
                <a:lnTo>
                  <a:pt x="1294460" y="1958009"/>
                </a:lnTo>
                <a:lnTo>
                  <a:pt x="1382217" y="1820646"/>
                </a:lnTo>
                <a:lnTo>
                  <a:pt x="1408353" y="790219"/>
                </a:lnTo>
                <a:lnTo>
                  <a:pt x="1468272" y="183616"/>
                </a:lnTo>
                <a:lnTo>
                  <a:pt x="1330718" y="30772"/>
                </a:lnTo>
                <a:lnTo>
                  <a:pt x="1270246" y="14096"/>
                </a:lnTo>
                <a:close/>
              </a:path>
              <a:path w="1468755" h="2378075">
                <a:moveTo>
                  <a:pt x="373167" y="2271661"/>
                </a:moveTo>
                <a:lnTo>
                  <a:pt x="365937" y="2271661"/>
                </a:lnTo>
                <a:lnTo>
                  <a:pt x="366522" y="2273554"/>
                </a:lnTo>
                <a:lnTo>
                  <a:pt x="373167" y="2271661"/>
                </a:lnTo>
                <a:close/>
              </a:path>
              <a:path w="1468755" h="2378075">
                <a:moveTo>
                  <a:pt x="1219123" y="0"/>
                </a:moveTo>
                <a:lnTo>
                  <a:pt x="284251" y="183299"/>
                </a:lnTo>
                <a:lnTo>
                  <a:pt x="329819" y="188366"/>
                </a:lnTo>
                <a:lnTo>
                  <a:pt x="1218590" y="14096"/>
                </a:lnTo>
                <a:lnTo>
                  <a:pt x="1270246" y="14096"/>
                </a:lnTo>
                <a:lnTo>
                  <a:pt x="1219123" y="0"/>
                </a:lnTo>
                <a:close/>
              </a:path>
            </a:pathLst>
          </a:custGeom>
          <a:solidFill>
            <a:srgbClr val="FCB242"/>
          </a:solidFill>
        </p:spPr>
        <p:txBody>
          <a:bodyPr wrap="square" lIns="0" tIns="0" rIns="0" bIns="0" rtlCol="0"/>
          <a:lstStyle/>
          <a:p>
            <a:endParaRPr sz="2142"/>
          </a:p>
        </p:txBody>
      </p:sp>
      <p:sp>
        <p:nvSpPr>
          <p:cNvPr id="12" name="object 12"/>
          <p:cNvSpPr/>
          <p:nvPr/>
        </p:nvSpPr>
        <p:spPr>
          <a:xfrm>
            <a:off x="0" y="3162608"/>
            <a:ext cx="1549577" cy="2544592"/>
          </a:xfrm>
          <a:custGeom>
            <a:avLst/>
            <a:gdLst/>
            <a:ahLst/>
            <a:cxnLst/>
            <a:rect l="l" t="t" r="r" b="b"/>
            <a:pathLst>
              <a:path w="1353820" h="2223135">
                <a:moveTo>
                  <a:pt x="1184630" y="0"/>
                </a:moveTo>
                <a:lnTo>
                  <a:pt x="575500" y="134340"/>
                </a:lnTo>
                <a:lnTo>
                  <a:pt x="1024585" y="184238"/>
                </a:lnTo>
                <a:lnTo>
                  <a:pt x="987044" y="1821002"/>
                </a:lnTo>
                <a:lnTo>
                  <a:pt x="0" y="2048789"/>
                </a:lnTo>
                <a:lnTo>
                  <a:pt x="0" y="2222563"/>
                </a:lnTo>
                <a:lnTo>
                  <a:pt x="635406" y="2051215"/>
                </a:lnTo>
                <a:lnTo>
                  <a:pt x="1074191" y="1902485"/>
                </a:lnTo>
                <a:lnTo>
                  <a:pt x="1254328" y="1784832"/>
                </a:lnTo>
                <a:lnTo>
                  <a:pt x="1316431" y="1635061"/>
                </a:lnTo>
                <a:lnTo>
                  <a:pt x="1327531" y="1416494"/>
                </a:lnTo>
                <a:lnTo>
                  <a:pt x="1334985" y="469709"/>
                </a:lnTo>
                <a:lnTo>
                  <a:pt x="1353477" y="118313"/>
                </a:lnTo>
                <a:lnTo>
                  <a:pt x="1285595" y="43281"/>
                </a:lnTo>
                <a:lnTo>
                  <a:pt x="1184630" y="0"/>
                </a:lnTo>
                <a:close/>
              </a:path>
            </a:pathLst>
          </a:custGeom>
          <a:solidFill>
            <a:srgbClr val="FAA61A"/>
          </a:solidFill>
        </p:spPr>
        <p:txBody>
          <a:bodyPr wrap="square" lIns="0" tIns="0" rIns="0" bIns="0" rtlCol="0"/>
          <a:lstStyle/>
          <a:p>
            <a:endParaRPr sz="2142"/>
          </a:p>
        </p:txBody>
      </p:sp>
      <p:sp>
        <p:nvSpPr>
          <p:cNvPr id="13" name="object 13"/>
          <p:cNvSpPr/>
          <p:nvPr/>
        </p:nvSpPr>
        <p:spPr>
          <a:xfrm>
            <a:off x="0" y="3146195"/>
            <a:ext cx="1565567" cy="2577299"/>
          </a:xfrm>
          <a:custGeom>
            <a:avLst/>
            <a:gdLst/>
            <a:ahLst/>
            <a:cxnLst/>
            <a:rect l="l" t="t" r="r" b="b"/>
            <a:pathLst>
              <a:path w="1367790" h="2251710">
                <a:moveTo>
                  <a:pt x="1219483" y="14350"/>
                </a:moveTo>
                <a:lnTo>
                  <a:pt x="1184630" y="14350"/>
                </a:lnTo>
                <a:lnTo>
                  <a:pt x="1285595" y="57632"/>
                </a:lnTo>
                <a:lnTo>
                  <a:pt x="1353489" y="132664"/>
                </a:lnTo>
                <a:lnTo>
                  <a:pt x="1334985" y="484060"/>
                </a:lnTo>
                <a:lnTo>
                  <a:pt x="1327543" y="1430845"/>
                </a:lnTo>
                <a:lnTo>
                  <a:pt x="1316431" y="1649412"/>
                </a:lnTo>
                <a:lnTo>
                  <a:pt x="1254328" y="1799183"/>
                </a:lnTo>
                <a:lnTo>
                  <a:pt x="1074191" y="1916836"/>
                </a:lnTo>
                <a:lnTo>
                  <a:pt x="635406" y="2065566"/>
                </a:lnTo>
                <a:lnTo>
                  <a:pt x="0" y="2236914"/>
                </a:lnTo>
                <a:lnTo>
                  <a:pt x="0" y="2251138"/>
                </a:lnTo>
                <a:lnTo>
                  <a:pt x="639368" y="2078723"/>
                </a:lnTo>
                <a:lnTo>
                  <a:pt x="1080236" y="1929282"/>
                </a:lnTo>
                <a:lnTo>
                  <a:pt x="1265389" y="1808365"/>
                </a:lnTo>
                <a:lnTo>
                  <a:pt x="1330020" y="1652485"/>
                </a:lnTo>
                <a:lnTo>
                  <a:pt x="1341272" y="1431213"/>
                </a:lnTo>
                <a:lnTo>
                  <a:pt x="1348727" y="484479"/>
                </a:lnTo>
                <a:lnTo>
                  <a:pt x="1367510" y="127685"/>
                </a:lnTo>
                <a:lnTo>
                  <a:pt x="1293761" y="46177"/>
                </a:lnTo>
                <a:lnTo>
                  <a:pt x="1219483" y="14350"/>
                </a:lnTo>
                <a:close/>
              </a:path>
              <a:path w="1367790" h="2251710">
                <a:moveTo>
                  <a:pt x="1185989" y="0"/>
                </a:moveTo>
                <a:lnTo>
                  <a:pt x="533095" y="143979"/>
                </a:lnTo>
                <a:lnTo>
                  <a:pt x="575500" y="148691"/>
                </a:lnTo>
                <a:lnTo>
                  <a:pt x="1184630" y="14350"/>
                </a:lnTo>
                <a:lnTo>
                  <a:pt x="1219483" y="14350"/>
                </a:lnTo>
                <a:lnTo>
                  <a:pt x="1185989" y="0"/>
                </a:lnTo>
                <a:close/>
              </a:path>
            </a:pathLst>
          </a:custGeom>
          <a:solidFill>
            <a:srgbClr val="FCB242"/>
          </a:solidFill>
        </p:spPr>
        <p:txBody>
          <a:bodyPr wrap="square" lIns="0" tIns="0" rIns="0" bIns="0" rtlCol="0"/>
          <a:lstStyle/>
          <a:p>
            <a:endParaRPr sz="2142"/>
          </a:p>
        </p:txBody>
      </p:sp>
      <p:sp>
        <p:nvSpPr>
          <p:cNvPr id="14" name="object 14"/>
          <p:cNvSpPr/>
          <p:nvPr/>
        </p:nvSpPr>
        <p:spPr>
          <a:xfrm>
            <a:off x="1810780" y="5427651"/>
            <a:ext cx="562558" cy="2059077"/>
          </a:xfrm>
          <a:custGeom>
            <a:avLst/>
            <a:gdLst/>
            <a:ahLst/>
            <a:cxnLst/>
            <a:rect l="l" t="t" r="r" b="b"/>
            <a:pathLst>
              <a:path w="491489" h="1798954">
                <a:moveTo>
                  <a:pt x="46812" y="436029"/>
                </a:moveTo>
                <a:lnTo>
                  <a:pt x="12776" y="1426781"/>
                </a:lnTo>
                <a:lnTo>
                  <a:pt x="41948" y="1411566"/>
                </a:lnTo>
                <a:lnTo>
                  <a:pt x="70459" y="1409661"/>
                </a:lnTo>
                <a:lnTo>
                  <a:pt x="75769" y="1409661"/>
                </a:lnTo>
                <a:lnTo>
                  <a:pt x="80022" y="1282700"/>
                </a:lnTo>
                <a:lnTo>
                  <a:pt x="67906" y="1282700"/>
                </a:lnTo>
                <a:lnTo>
                  <a:pt x="35661" y="1248587"/>
                </a:lnTo>
                <a:lnTo>
                  <a:pt x="32029" y="1194092"/>
                </a:lnTo>
                <a:lnTo>
                  <a:pt x="52184" y="1150162"/>
                </a:lnTo>
                <a:lnTo>
                  <a:pt x="85051" y="1133030"/>
                </a:lnTo>
                <a:lnTo>
                  <a:pt x="92392" y="914082"/>
                </a:lnTo>
                <a:lnTo>
                  <a:pt x="482061" y="914082"/>
                </a:lnTo>
                <a:lnTo>
                  <a:pt x="483539" y="902195"/>
                </a:lnTo>
                <a:lnTo>
                  <a:pt x="484979" y="752970"/>
                </a:lnTo>
                <a:lnTo>
                  <a:pt x="95618" y="752970"/>
                </a:lnTo>
                <a:lnTo>
                  <a:pt x="105714" y="482460"/>
                </a:lnTo>
                <a:lnTo>
                  <a:pt x="87033" y="480961"/>
                </a:lnTo>
                <a:lnTo>
                  <a:pt x="46812" y="436029"/>
                </a:lnTo>
                <a:close/>
              </a:path>
              <a:path w="491489" h="1798954">
                <a:moveTo>
                  <a:pt x="75769" y="1409661"/>
                </a:moveTo>
                <a:lnTo>
                  <a:pt x="70459" y="1409661"/>
                </a:lnTo>
                <a:lnTo>
                  <a:pt x="75679" y="1412367"/>
                </a:lnTo>
                <a:lnTo>
                  <a:pt x="75769" y="1409661"/>
                </a:lnTo>
                <a:close/>
              </a:path>
              <a:path w="491489" h="1798954">
                <a:moveTo>
                  <a:pt x="426915" y="1357490"/>
                </a:moveTo>
                <a:lnTo>
                  <a:pt x="382130" y="1357490"/>
                </a:lnTo>
                <a:lnTo>
                  <a:pt x="424218" y="1379181"/>
                </a:lnTo>
                <a:lnTo>
                  <a:pt x="426915" y="1357490"/>
                </a:lnTo>
                <a:close/>
              </a:path>
              <a:path w="491489" h="1798954">
                <a:moveTo>
                  <a:pt x="482061" y="914082"/>
                </a:moveTo>
                <a:lnTo>
                  <a:pt x="92392" y="914082"/>
                </a:lnTo>
                <a:lnTo>
                  <a:pt x="408178" y="929690"/>
                </a:lnTo>
                <a:lnTo>
                  <a:pt x="392874" y="1205242"/>
                </a:lnTo>
                <a:lnTo>
                  <a:pt x="371259" y="1358201"/>
                </a:lnTo>
                <a:lnTo>
                  <a:pt x="382130" y="1357490"/>
                </a:lnTo>
                <a:lnTo>
                  <a:pt x="426915" y="1357490"/>
                </a:lnTo>
                <a:lnTo>
                  <a:pt x="482061" y="914082"/>
                </a:lnTo>
                <a:close/>
              </a:path>
              <a:path w="491489" h="1798954">
                <a:moveTo>
                  <a:pt x="471558" y="58153"/>
                </a:moveTo>
                <a:lnTo>
                  <a:pt x="437388" y="58153"/>
                </a:lnTo>
                <a:lnTo>
                  <a:pt x="471208" y="125818"/>
                </a:lnTo>
                <a:lnTo>
                  <a:pt x="456095" y="752970"/>
                </a:lnTo>
                <a:lnTo>
                  <a:pt x="484979" y="752970"/>
                </a:lnTo>
                <a:lnTo>
                  <a:pt x="490969" y="131940"/>
                </a:lnTo>
                <a:lnTo>
                  <a:pt x="471558" y="58153"/>
                </a:lnTo>
                <a:close/>
              </a:path>
              <a:path w="491489" h="1798954">
                <a:moveTo>
                  <a:pt x="456260" y="0"/>
                </a:moveTo>
                <a:lnTo>
                  <a:pt x="355092" y="60159"/>
                </a:lnTo>
                <a:lnTo>
                  <a:pt x="381850" y="89877"/>
                </a:lnTo>
                <a:lnTo>
                  <a:pt x="437388" y="58153"/>
                </a:lnTo>
                <a:lnTo>
                  <a:pt x="471558" y="58153"/>
                </a:lnTo>
                <a:lnTo>
                  <a:pt x="456260" y="0"/>
                </a:lnTo>
                <a:close/>
              </a:path>
              <a:path w="491489" h="1798954">
                <a:moveTo>
                  <a:pt x="408368" y="1506651"/>
                </a:moveTo>
                <a:lnTo>
                  <a:pt x="397903" y="1513801"/>
                </a:lnTo>
                <a:lnTo>
                  <a:pt x="349275" y="1513801"/>
                </a:lnTo>
                <a:lnTo>
                  <a:pt x="344309" y="1548866"/>
                </a:lnTo>
                <a:lnTo>
                  <a:pt x="276542" y="1798675"/>
                </a:lnTo>
                <a:lnTo>
                  <a:pt x="342087" y="1798675"/>
                </a:lnTo>
                <a:lnTo>
                  <a:pt x="394195" y="1620634"/>
                </a:lnTo>
                <a:lnTo>
                  <a:pt x="408368" y="1506651"/>
                </a:lnTo>
                <a:close/>
              </a:path>
              <a:path w="491489" h="1798954">
                <a:moveTo>
                  <a:pt x="8255" y="1558086"/>
                </a:moveTo>
                <a:lnTo>
                  <a:pt x="2540" y="1724558"/>
                </a:lnTo>
                <a:lnTo>
                  <a:pt x="31711" y="1660982"/>
                </a:lnTo>
                <a:lnTo>
                  <a:pt x="67970" y="1642071"/>
                </a:lnTo>
                <a:lnTo>
                  <a:pt x="70523" y="1565986"/>
                </a:lnTo>
                <a:lnTo>
                  <a:pt x="15722" y="1565986"/>
                </a:lnTo>
                <a:lnTo>
                  <a:pt x="8255" y="1558086"/>
                </a:lnTo>
                <a:close/>
              </a:path>
              <a:path w="491489" h="1798954">
                <a:moveTo>
                  <a:pt x="1739" y="1747913"/>
                </a:moveTo>
                <a:lnTo>
                  <a:pt x="0" y="1798675"/>
                </a:lnTo>
                <a:lnTo>
                  <a:pt x="5130" y="1798675"/>
                </a:lnTo>
                <a:lnTo>
                  <a:pt x="1739" y="1747913"/>
                </a:lnTo>
                <a:close/>
              </a:path>
            </a:pathLst>
          </a:custGeom>
          <a:solidFill>
            <a:srgbClr val="FAA61A"/>
          </a:solidFill>
        </p:spPr>
        <p:txBody>
          <a:bodyPr wrap="square" lIns="0" tIns="0" rIns="0" bIns="0" rtlCol="0"/>
          <a:lstStyle/>
          <a:p>
            <a:endParaRPr sz="2142"/>
          </a:p>
        </p:txBody>
      </p:sp>
      <p:sp>
        <p:nvSpPr>
          <p:cNvPr id="15" name="object 15"/>
          <p:cNvSpPr/>
          <p:nvPr/>
        </p:nvSpPr>
        <p:spPr>
          <a:xfrm>
            <a:off x="1795038" y="5403477"/>
            <a:ext cx="593811" cy="2083062"/>
          </a:xfrm>
          <a:custGeom>
            <a:avLst/>
            <a:gdLst/>
            <a:ahLst/>
            <a:cxnLst/>
            <a:rect l="l" t="t" r="r" b="b"/>
            <a:pathLst>
              <a:path w="518794" h="1819910">
                <a:moveTo>
                  <a:pt x="484209" y="21120"/>
                </a:moveTo>
                <a:lnTo>
                  <a:pt x="470014" y="21120"/>
                </a:lnTo>
                <a:lnTo>
                  <a:pt x="504723" y="153060"/>
                </a:lnTo>
                <a:lnTo>
                  <a:pt x="497293" y="923315"/>
                </a:lnTo>
                <a:lnTo>
                  <a:pt x="437972" y="1400302"/>
                </a:lnTo>
                <a:lnTo>
                  <a:pt x="450977" y="1407007"/>
                </a:lnTo>
                <a:lnTo>
                  <a:pt x="511009" y="924229"/>
                </a:lnTo>
                <a:lnTo>
                  <a:pt x="518490" y="151345"/>
                </a:lnTo>
                <a:lnTo>
                  <a:pt x="484209" y="21120"/>
                </a:lnTo>
                <a:close/>
              </a:path>
              <a:path w="518794" h="1819910">
                <a:moveTo>
                  <a:pt x="478650" y="0"/>
                </a:moveTo>
                <a:lnTo>
                  <a:pt x="359473" y="70866"/>
                </a:lnTo>
                <a:lnTo>
                  <a:pt x="368846" y="81280"/>
                </a:lnTo>
                <a:lnTo>
                  <a:pt x="470014" y="21120"/>
                </a:lnTo>
                <a:lnTo>
                  <a:pt x="484209" y="21120"/>
                </a:lnTo>
                <a:lnTo>
                  <a:pt x="478650" y="0"/>
                </a:lnTo>
                <a:close/>
              </a:path>
              <a:path w="518794" h="1819910">
                <a:moveTo>
                  <a:pt x="47332" y="442379"/>
                </a:moveTo>
                <a:lnTo>
                  <a:pt x="32956" y="860882"/>
                </a:lnTo>
                <a:lnTo>
                  <a:pt x="38354" y="918362"/>
                </a:lnTo>
                <a:lnTo>
                  <a:pt x="30911" y="920432"/>
                </a:lnTo>
                <a:lnTo>
                  <a:pt x="12458" y="1457375"/>
                </a:lnTo>
                <a:lnTo>
                  <a:pt x="13766" y="1454543"/>
                </a:lnTo>
                <a:lnTo>
                  <a:pt x="26530" y="1447901"/>
                </a:lnTo>
                <a:lnTo>
                  <a:pt x="60566" y="457149"/>
                </a:lnTo>
                <a:lnTo>
                  <a:pt x="47332" y="442379"/>
                </a:lnTo>
                <a:close/>
              </a:path>
              <a:path w="518794" h="1819910">
                <a:moveTo>
                  <a:pt x="437261" y="1517421"/>
                </a:moveTo>
                <a:lnTo>
                  <a:pt x="422122" y="1527771"/>
                </a:lnTo>
                <a:lnTo>
                  <a:pt x="407949" y="1641754"/>
                </a:lnTo>
                <a:lnTo>
                  <a:pt x="355841" y="1819795"/>
                </a:lnTo>
                <a:lnTo>
                  <a:pt x="370154" y="1819795"/>
                </a:lnTo>
                <a:lnTo>
                  <a:pt x="421449" y="1644548"/>
                </a:lnTo>
                <a:lnTo>
                  <a:pt x="437261" y="1517421"/>
                </a:lnTo>
                <a:close/>
              </a:path>
              <a:path w="518794" h="1819910">
                <a:moveTo>
                  <a:pt x="8750" y="1565173"/>
                </a:moveTo>
                <a:lnTo>
                  <a:pt x="0" y="1819795"/>
                </a:lnTo>
                <a:lnTo>
                  <a:pt x="13754" y="1819795"/>
                </a:lnTo>
                <a:lnTo>
                  <a:pt x="15494" y="1769033"/>
                </a:lnTo>
                <a:lnTo>
                  <a:pt x="14236" y="1750174"/>
                </a:lnTo>
                <a:lnTo>
                  <a:pt x="16294" y="1745678"/>
                </a:lnTo>
                <a:lnTo>
                  <a:pt x="22009" y="1579206"/>
                </a:lnTo>
                <a:lnTo>
                  <a:pt x="8750" y="1565173"/>
                </a:lnTo>
                <a:close/>
              </a:path>
            </a:pathLst>
          </a:custGeom>
          <a:solidFill>
            <a:srgbClr val="FCB242"/>
          </a:solidFill>
        </p:spPr>
        <p:txBody>
          <a:bodyPr wrap="square" lIns="0" tIns="0" rIns="0" bIns="0" rtlCol="0"/>
          <a:lstStyle/>
          <a:p>
            <a:endParaRPr sz="2142"/>
          </a:p>
        </p:txBody>
      </p:sp>
      <p:sp>
        <p:nvSpPr>
          <p:cNvPr id="16" name="object 16"/>
          <p:cNvSpPr/>
          <p:nvPr/>
        </p:nvSpPr>
        <p:spPr>
          <a:xfrm>
            <a:off x="1936548" y="5516105"/>
            <a:ext cx="398297" cy="758072"/>
          </a:xfrm>
          <a:custGeom>
            <a:avLst/>
            <a:gdLst/>
            <a:ahLst/>
            <a:cxnLst/>
            <a:rect l="l" t="t" r="r" b="b"/>
            <a:pathLst>
              <a:path w="347980" h="662304">
                <a:moveTo>
                  <a:pt x="9537" y="406273"/>
                </a:moveTo>
                <a:lnTo>
                  <a:pt x="0" y="661949"/>
                </a:lnTo>
                <a:lnTo>
                  <a:pt x="332816" y="661949"/>
                </a:lnTo>
                <a:lnTo>
                  <a:pt x="338565" y="423354"/>
                </a:lnTo>
                <a:lnTo>
                  <a:pt x="223113" y="423354"/>
                </a:lnTo>
                <a:lnTo>
                  <a:pt x="9537" y="406273"/>
                </a:lnTo>
                <a:close/>
              </a:path>
              <a:path w="347980" h="662304">
                <a:moveTo>
                  <a:pt x="321716" y="0"/>
                </a:moveTo>
                <a:lnTo>
                  <a:pt x="281381" y="23050"/>
                </a:lnTo>
                <a:lnTo>
                  <a:pt x="322618" y="68834"/>
                </a:lnTo>
                <a:lnTo>
                  <a:pt x="322618" y="294068"/>
                </a:lnTo>
                <a:lnTo>
                  <a:pt x="223113" y="423354"/>
                </a:lnTo>
                <a:lnTo>
                  <a:pt x="338565" y="423354"/>
                </a:lnTo>
                <a:lnTo>
                  <a:pt x="347522" y="51612"/>
                </a:lnTo>
                <a:lnTo>
                  <a:pt x="321716" y="0"/>
                </a:lnTo>
                <a:close/>
              </a:path>
            </a:pathLst>
          </a:custGeom>
          <a:solidFill>
            <a:srgbClr val="FAA61A"/>
          </a:solidFill>
        </p:spPr>
        <p:txBody>
          <a:bodyPr wrap="square" lIns="0" tIns="0" rIns="0" bIns="0" rtlCol="0"/>
          <a:lstStyle/>
          <a:p>
            <a:endParaRPr sz="2142"/>
          </a:p>
        </p:txBody>
      </p:sp>
      <p:sp>
        <p:nvSpPr>
          <p:cNvPr id="17" name="object 17"/>
          <p:cNvSpPr/>
          <p:nvPr/>
        </p:nvSpPr>
        <p:spPr>
          <a:xfrm>
            <a:off x="1920239" y="5494213"/>
            <a:ext cx="430277" cy="795866"/>
          </a:xfrm>
          <a:custGeom>
            <a:avLst/>
            <a:gdLst/>
            <a:ahLst/>
            <a:cxnLst/>
            <a:rect l="l" t="t" r="r" b="b"/>
            <a:pathLst>
              <a:path w="375919" h="695325">
                <a:moveTo>
                  <a:pt x="10083" y="424306"/>
                </a:moveTo>
                <a:lnTo>
                  <a:pt x="0" y="694816"/>
                </a:lnTo>
                <a:lnTo>
                  <a:pt x="360476" y="694816"/>
                </a:lnTo>
                <a:lnTo>
                  <a:pt x="360807" y="681088"/>
                </a:lnTo>
                <a:lnTo>
                  <a:pt x="14249" y="681088"/>
                </a:lnTo>
                <a:lnTo>
                  <a:pt x="23787" y="425411"/>
                </a:lnTo>
                <a:lnTo>
                  <a:pt x="10083" y="424306"/>
                </a:lnTo>
                <a:close/>
              </a:path>
              <a:path w="375919" h="695325">
                <a:moveTo>
                  <a:pt x="351321" y="19126"/>
                </a:moveTo>
                <a:lnTo>
                  <a:pt x="335965" y="19126"/>
                </a:lnTo>
                <a:lnTo>
                  <a:pt x="361772" y="70738"/>
                </a:lnTo>
                <a:lnTo>
                  <a:pt x="347065" y="681088"/>
                </a:lnTo>
                <a:lnTo>
                  <a:pt x="360807" y="681088"/>
                </a:lnTo>
                <a:lnTo>
                  <a:pt x="375589" y="67652"/>
                </a:lnTo>
                <a:lnTo>
                  <a:pt x="351321" y="19126"/>
                </a:lnTo>
                <a:close/>
              </a:path>
              <a:path w="375919" h="695325">
                <a:moveTo>
                  <a:pt x="341756" y="0"/>
                </a:moveTo>
                <a:lnTo>
                  <a:pt x="286232" y="31724"/>
                </a:lnTo>
                <a:lnTo>
                  <a:pt x="295630" y="42176"/>
                </a:lnTo>
                <a:lnTo>
                  <a:pt x="335965" y="19126"/>
                </a:lnTo>
                <a:lnTo>
                  <a:pt x="351321" y="19126"/>
                </a:lnTo>
                <a:lnTo>
                  <a:pt x="341756" y="0"/>
                </a:lnTo>
                <a:close/>
              </a:path>
            </a:pathLst>
          </a:custGeom>
          <a:solidFill>
            <a:srgbClr val="FCB242"/>
          </a:solidFill>
        </p:spPr>
        <p:txBody>
          <a:bodyPr wrap="square" lIns="0" tIns="0" rIns="0" bIns="0" rtlCol="0"/>
          <a:lstStyle/>
          <a:p>
            <a:endParaRPr sz="2142"/>
          </a:p>
        </p:txBody>
      </p:sp>
      <p:sp>
        <p:nvSpPr>
          <p:cNvPr id="18" name="object 18"/>
          <p:cNvSpPr/>
          <p:nvPr/>
        </p:nvSpPr>
        <p:spPr>
          <a:xfrm>
            <a:off x="1904584" y="6490405"/>
            <a:ext cx="356868" cy="996468"/>
          </a:xfrm>
          <a:custGeom>
            <a:avLst/>
            <a:gdLst/>
            <a:ahLst/>
            <a:cxnLst/>
            <a:rect l="l" t="t" r="r" b="b"/>
            <a:pathLst>
              <a:path w="311785" h="870585">
                <a:moveTo>
                  <a:pt x="227714" y="695642"/>
                </a:moveTo>
                <a:lnTo>
                  <a:pt x="58458" y="695642"/>
                </a:lnTo>
                <a:lnTo>
                  <a:pt x="145757" y="740651"/>
                </a:lnTo>
                <a:lnTo>
                  <a:pt x="168554" y="803313"/>
                </a:lnTo>
                <a:lnTo>
                  <a:pt x="168554" y="863358"/>
                </a:lnTo>
                <a:lnTo>
                  <a:pt x="162788" y="870178"/>
                </a:lnTo>
                <a:lnTo>
                  <a:pt x="180365" y="870178"/>
                </a:lnTo>
                <a:lnTo>
                  <a:pt x="227714" y="695642"/>
                </a:lnTo>
                <a:close/>
              </a:path>
              <a:path w="311785" h="870585">
                <a:moveTo>
                  <a:pt x="301539" y="197891"/>
                </a:moveTo>
                <a:lnTo>
                  <a:pt x="40690" y="197891"/>
                </a:lnTo>
                <a:lnTo>
                  <a:pt x="96773" y="226822"/>
                </a:lnTo>
                <a:lnTo>
                  <a:pt x="111531" y="267347"/>
                </a:lnTo>
                <a:lnTo>
                  <a:pt x="111531" y="306273"/>
                </a:lnTo>
                <a:lnTo>
                  <a:pt x="90855" y="330695"/>
                </a:lnTo>
                <a:lnTo>
                  <a:pt x="56464" y="354203"/>
                </a:lnTo>
                <a:lnTo>
                  <a:pt x="11810" y="354203"/>
                </a:lnTo>
                <a:lnTo>
                  <a:pt x="7226" y="490829"/>
                </a:lnTo>
                <a:lnTo>
                  <a:pt x="44602" y="510095"/>
                </a:lnTo>
                <a:lnTo>
                  <a:pt x="59359" y="550633"/>
                </a:lnTo>
                <a:lnTo>
                  <a:pt x="59359" y="589559"/>
                </a:lnTo>
                <a:lnTo>
                  <a:pt x="38671" y="613968"/>
                </a:lnTo>
                <a:lnTo>
                  <a:pt x="4267" y="637489"/>
                </a:lnTo>
                <a:lnTo>
                  <a:pt x="2311" y="637489"/>
                </a:lnTo>
                <a:lnTo>
                  <a:pt x="0" y="706285"/>
                </a:lnTo>
                <a:lnTo>
                  <a:pt x="14858" y="698550"/>
                </a:lnTo>
                <a:lnTo>
                  <a:pt x="58458" y="695642"/>
                </a:lnTo>
                <a:lnTo>
                  <a:pt x="227714" y="695642"/>
                </a:lnTo>
                <a:lnTo>
                  <a:pt x="248881" y="617613"/>
                </a:lnTo>
                <a:lnTo>
                  <a:pt x="253441" y="585304"/>
                </a:lnTo>
                <a:lnTo>
                  <a:pt x="245440" y="585304"/>
                </a:lnTo>
                <a:lnTo>
                  <a:pt x="213207" y="551192"/>
                </a:lnTo>
                <a:lnTo>
                  <a:pt x="209562" y="496697"/>
                </a:lnTo>
                <a:lnTo>
                  <a:pt x="229730" y="452755"/>
                </a:lnTo>
                <a:lnTo>
                  <a:pt x="271678" y="430885"/>
                </a:lnTo>
                <a:lnTo>
                  <a:pt x="275297" y="430644"/>
                </a:lnTo>
                <a:lnTo>
                  <a:pt x="297230" y="275412"/>
                </a:lnTo>
                <a:lnTo>
                  <a:pt x="301539" y="197891"/>
                </a:lnTo>
                <a:close/>
              </a:path>
              <a:path w="311785" h="870585">
                <a:moveTo>
                  <a:pt x="23698" y="0"/>
                </a:moveTo>
                <a:lnTo>
                  <a:pt x="17005" y="199466"/>
                </a:lnTo>
                <a:lnTo>
                  <a:pt x="40690" y="197891"/>
                </a:lnTo>
                <a:lnTo>
                  <a:pt x="301539" y="197891"/>
                </a:lnTo>
                <a:lnTo>
                  <a:pt x="311746" y="14224"/>
                </a:lnTo>
                <a:lnTo>
                  <a:pt x="23698" y="0"/>
                </a:lnTo>
                <a:close/>
              </a:path>
            </a:pathLst>
          </a:custGeom>
          <a:solidFill>
            <a:srgbClr val="FAA61A"/>
          </a:solidFill>
        </p:spPr>
        <p:txBody>
          <a:bodyPr wrap="square" lIns="0" tIns="0" rIns="0" bIns="0" rtlCol="0"/>
          <a:lstStyle/>
          <a:p>
            <a:endParaRPr sz="2142"/>
          </a:p>
        </p:txBody>
      </p:sp>
      <p:sp>
        <p:nvSpPr>
          <p:cNvPr id="19" name="object 19"/>
          <p:cNvSpPr/>
          <p:nvPr/>
        </p:nvSpPr>
        <p:spPr>
          <a:xfrm>
            <a:off x="1888593" y="6473909"/>
            <a:ext cx="389575" cy="1013185"/>
          </a:xfrm>
          <a:custGeom>
            <a:avLst/>
            <a:gdLst/>
            <a:ahLst/>
            <a:cxnLst/>
            <a:rect l="l" t="t" r="r" b="b"/>
            <a:pathLst>
              <a:path w="340360" h="885189">
                <a:moveTo>
                  <a:pt x="25793" y="368617"/>
                </a:moveTo>
                <a:lnTo>
                  <a:pt x="12052" y="368617"/>
                </a:lnTo>
                <a:lnTo>
                  <a:pt x="7696" y="498284"/>
                </a:lnTo>
                <a:lnTo>
                  <a:pt x="21208" y="505244"/>
                </a:lnTo>
                <a:lnTo>
                  <a:pt x="25793" y="368617"/>
                </a:lnTo>
                <a:close/>
              </a:path>
              <a:path w="340360" h="885189">
                <a:moveTo>
                  <a:pt x="316054" y="14414"/>
                </a:moveTo>
                <a:lnTo>
                  <a:pt x="37680" y="14414"/>
                </a:lnTo>
                <a:lnTo>
                  <a:pt x="325729" y="28638"/>
                </a:lnTo>
                <a:lnTo>
                  <a:pt x="311213" y="289814"/>
                </a:lnTo>
                <a:lnTo>
                  <a:pt x="289280" y="445058"/>
                </a:lnTo>
                <a:lnTo>
                  <a:pt x="303275" y="444119"/>
                </a:lnTo>
                <a:lnTo>
                  <a:pt x="324891" y="291160"/>
                </a:lnTo>
                <a:lnTo>
                  <a:pt x="340207" y="15608"/>
                </a:lnTo>
                <a:lnTo>
                  <a:pt x="316054" y="14414"/>
                </a:lnTo>
                <a:close/>
              </a:path>
              <a:path w="340360" h="885189">
                <a:moveTo>
                  <a:pt x="24422" y="0"/>
                </a:moveTo>
                <a:lnTo>
                  <a:pt x="17068" y="218948"/>
                </a:lnTo>
                <a:lnTo>
                  <a:pt x="26161" y="214198"/>
                </a:lnTo>
                <a:lnTo>
                  <a:pt x="30975" y="213880"/>
                </a:lnTo>
                <a:lnTo>
                  <a:pt x="37680" y="14414"/>
                </a:lnTo>
                <a:lnTo>
                  <a:pt x="316054" y="14414"/>
                </a:lnTo>
                <a:lnTo>
                  <a:pt x="309117" y="14071"/>
                </a:lnTo>
                <a:lnTo>
                  <a:pt x="30708" y="14071"/>
                </a:lnTo>
                <a:lnTo>
                  <a:pt x="31051" y="7213"/>
                </a:lnTo>
                <a:lnTo>
                  <a:pt x="170366" y="7213"/>
                </a:lnTo>
                <a:lnTo>
                  <a:pt x="24422" y="0"/>
                </a:lnTo>
                <a:close/>
              </a:path>
              <a:path w="340360" h="885189">
                <a:moveTo>
                  <a:pt x="170366" y="7213"/>
                </a:moveTo>
                <a:lnTo>
                  <a:pt x="31051" y="7213"/>
                </a:lnTo>
                <a:lnTo>
                  <a:pt x="30708" y="14071"/>
                </a:lnTo>
                <a:lnTo>
                  <a:pt x="309117" y="14071"/>
                </a:lnTo>
                <a:lnTo>
                  <a:pt x="170366" y="7213"/>
                </a:lnTo>
                <a:close/>
              </a:path>
              <a:path w="340360" h="885189">
                <a:moveTo>
                  <a:pt x="281292" y="599719"/>
                </a:moveTo>
                <a:lnTo>
                  <a:pt x="267423" y="599719"/>
                </a:lnTo>
                <a:lnTo>
                  <a:pt x="262864" y="632028"/>
                </a:lnTo>
                <a:lnTo>
                  <a:pt x="194335" y="884593"/>
                </a:lnTo>
                <a:lnTo>
                  <a:pt x="208572" y="884593"/>
                </a:lnTo>
                <a:lnTo>
                  <a:pt x="276339" y="634784"/>
                </a:lnTo>
                <a:lnTo>
                  <a:pt x="281292" y="599719"/>
                </a:lnTo>
                <a:close/>
              </a:path>
              <a:path w="340360" h="885189">
                <a:moveTo>
                  <a:pt x="16281" y="651903"/>
                </a:moveTo>
                <a:lnTo>
                  <a:pt x="2539" y="651903"/>
                </a:lnTo>
                <a:lnTo>
                  <a:pt x="0" y="727989"/>
                </a:lnTo>
                <a:lnTo>
                  <a:pt x="13969" y="720699"/>
                </a:lnTo>
                <a:lnTo>
                  <a:pt x="16281" y="651903"/>
                </a:lnTo>
                <a:close/>
              </a:path>
            </a:pathLst>
          </a:custGeom>
          <a:solidFill>
            <a:srgbClr val="FCB242"/>
          </a:solidFill>
        </p:spPr>
        <p:txBody>
          <a:bodyPr wrap="square" lIns="0" tIns="0" rIns="0" bIns="0" rtlCol="0"/>
          <a:lstStyle/>
          <a:p>
            <a:endParaRPr sz="2142"/>
          </a:p>
        </p:txBody>
      </p:sp>
      <p:sp>
        <p:nvSpPr>
          <p:cNvPr id="20" name="object 20"/>
          <p:cNvSpPr/>
          <p:nvPr/>
        </p:nvSpPr>
        <p:spPr>
          <a:xfrm>
            <a:off x="1565887" y="6201099"/>
            <a:ext cx="264300" cy="148547"/>
          </a:xfrm>
          <a:prstGeom prst="rect">
            <a:avLst/>
          </a:prstGeom>
          <a:blipFill>
            <a:blip r:embed="rId3" cstate="print"/>
            <a:stretch>
              <a:fillRect/>
            </a:stretch>
          </a:blipFill>
        </p:spPr>
        <p:txBody>
          <a:bodyPr wrap="square" lIns="0" tIns="0" rIns="0" bIns="0" rtlCol="0"/>
          <a:lstStyle/>
          <a:p>
            <a:endParaRPr sz="2142"/>
          </a:p>
        </p:txBody>
      </p:sp>
      <p:sp>
        <p:nvSpPr>
          <p:cNvPr id="21" name="object 21"/>
          <p:cNvSpPr/>
          <p:nvPr/>
        </p:nvSpPr>
        <p:spPr>
          <a:xfrm>
            <a:off x="1" y="6084840"/>
            <a:ext cx="1447096" cy="1402033"/>
          </a:xfrm>
          <a:custGeom>
            <a:avLst/>
            <a:gdLst/>
            <a:ahLst/>
            <a:cxnLst/>
            <a:rect l="l" t="t" r="r" b="b"/>
            <a:pathLst>
              <a:path w="1264285" h="1224914">
                <a:moveTo>
                  <a:pt x="1263834" y="224472"/>
                </a:moveTo>
                <a:lnTo>
                  <a:pt x="714514" y="224472"/>
                </a:lnTo>
                <a:lnTo>
                  <a:pt x="957351" y="259168"/>
                </a:lnTo>
                <a:lnTo>
                  <a:pt x="957351" y="876579"/>
                </a:lnTo>
                <a:lnTo>
                  <a:pt x="375996" y="1224508"/>
                </a:lnTo>
                <a:lnTo>
                  <a:pt x="426186" y="1224508"/>
                </a:lnTo>
                <a:lnTo>
                  <a:pt x="598106" y="1115555"/>
                </a:lnTo>
                <a:lnTo>
                  <a:pt x="1247567" y="1115555"/>
                </a:lnTo>
                <a:lnTo>
                  <a:pt x="1260436" y="675017"/>
                </a:lnTo>
                <a:lnTo>
                  <a:pt x="1262320" y="425259"/>
                </a:lnTo>
                <a:lnTo>
                  <a:pt x="1022108" y="425259"/>
                </a:lnTo>
                <a:lnTo>
                  <a:pt x="984643" y="385610"/>
                </a:lnTo>
                <a:lnTo>
                  <a:pt x="980401" y="321919"/>
                </a:lnTo>
                <a:lnTo>
                  <a:pt x="1003935" y="270611"/>
                </a:lnTo>
                <a:lnTo>
                  <a:pt x="1052931" y="245046"/>
                </a:lnTo>
                <a:lnTo>
                  <a:pt x="1086040" y="242836"/>
                </a:lnTo>
                <a:lnTo>
                  <a:pt x="1263696" y="242836"/>
                </a:lnTo>
                <a:lnTo>
                  <a:pt x="1263834" y="224472"/>
                </a:lnTo>
                <a:close/>
              </a:path>
              <a:path w="1264285" h="1224914">
                <a:moveTo>
                  <a:pt x="1247567" y="1115555"/>
                </a:moveTo>
                <a:lnTo>
                  <a:pt x="1002855" y="1115555"/>
                </a:lnTo>
                <a:lnTo>
                  <a:pt x="991133" y="1224508"/>
                </a:lnTo>
                <a:lnTo>
                  <a:pt x="1244384" y="1224508"/>
                </a:lnTo>
                <a:lnTo>
                  <a:pt x="1247567" y="1115555"/>
                </a:lnTo>
                <a:close/>
              </a:path>
              <a:path w="1264285" h="1224914">
                <a:moveTo>
                  <a:pt x="145542" y="252158"/>
                </a:moveTo>
                <a:lnTo>
                  <a:pt x="126707" y="258318"/>
                </a:lnTo>
                <a:lnTo>
                  <a:pt x="143814" y="305333"/>
                </a:lnTo>
                <a:lnTo>
                  <a:pt x="143814" y="350710"/>
                </a:lnTo>
                <a:lnTo>
                  <a:pt x="119761" y="379107"/>
                </a:lnTo>
                <a:lnTo>
                  <a:pt x="79540" y="406615"/>
                </a:lnTo>
                <a:lnTo>
                  <a:pt x="0" y="406615"/>
                </a:lnTo>
                <a:lnTo>
                  <a:pt x="0" y="580009"/>
                </a:lnTo>
                <a:lnTo>
                  <a:pt x="453338" y="354431"/>
                </a:lnTo>
                <a:lnTo>
                  <a:pt x="187172" y="354431"/>
                </a:lnTo>
                <a:lnTo>
                  <a:pt x="149707" y="314794"/>
                </a:lnTo>
                <a:lnTo>
                  <a:pt x="145542" y="252158"/>
                </a:lnTo>
                <a:close/>
              </a:path>
              <a:path w="1264285" h="1224914">
                <a:moveTo>
                  <a:pt x="1263696" y="242836"/>
                </a:moveTo>
                <a:lnTo>
                  <a:pt x="1086040" y="242836"/>
                </a:lnTo>
                <a:lnTo>
                  <a:pt x="1151636" y="276682"/>
                </a:lnTo>
                <a:lnTo>
                  <a:pt x="1168857" y="323977"/>
                </a:lnTo>
                <a:lnTo>
                  <a:pt x="1168857" y="369341"/>
                </a:lnTo>
                <a:lnTo>
                  <a:pt x="1144790" y="397751"/>
                </a:lnTo>
                <a:lnTo>
                  <a:pt x="1104582" y="425259"/>
                </a:lnTo>
                <a:lnTo>
                  <a:pt x="1262320" y="425259"/>
                </a:lnTo>
                <a:lnTo>
                  <a:pt x="1263696" y="242836"/>
                </a:lnTo>
                <a:close/>
              </a:path>
              <a:path w="1264285" h="1224914">
                <a:moveTo>
                  <a:pt x="1046581" y="0"/>
                </a:moveTo>
                <a:lnTo>
                  <a:pt x="858723" y="18415"/>
                </a:lnTo>
                <a:lnTo>
                  <a:pt x="305079" y="199872"/>
                </a:lnTo>
                <a:lnTo>
                  <a:pt x="316699" y="205867"/>
                </a:lnTo>
                <a:lnTo>
                  <a:pt x="333908" y="253149"/>
                </a:lnTo>
                <a:lnTo>
                  <a:pt x="333908" y="298513"/>
                </a:lnTo>
                <a:lnTo>
                  <a:pt x="309867" y="326936"/>
                </a:lnTo>
                <a:lnTo>
                  <a:pt x="269646" y="354431"/>
                </a:lnTo>
                <a:lnTo>
                  <a:pt x="453338" y="354431"/>
                </a:lnTo>
                <a:lnTo>
                  <a:pt x="714514" y="224472"/>
                </a:lnTo>
                <a:lnTo>
                  <a:pt x="1263834" y="224472"/>
                </a:lnTo>
                <a:lnTo>
                  <a:pt x="1264158" y="181584"/>
                </a:lnTo>
                <a:lnTo>
                  <a:pt x="1162367" y="39814"/>
                </a:lnTo>
                <a:lnTo>
                  <a:pt x="1046581" y="0"/>
                </a:lnTo>
                <a:close/>
              </a:path>
            </a:pathLst>
          </a:custGeom>
          <a:solidFill>
            <a:srgbClr val="FAA61A"/>
          </a:solidFill>
        </p:spPr>
        <p:txBody>
          <a:bodyPr wrap="square" lIns="0" tIns="0" rIns="0" bIns="0" rtlCol="0"/>
          <a:lstStyle/>
          <a:p>
            <a:endParaRPr sz="2142"/>
          </a:p>
        </p:txBody>
      </p:sp>
      <p:sp>
        <p:nvSpPr>
          <p:cNvPr id="22" name="object 22"/>
          <p:cNvSpPr/>
          <p:nvPr/>
        </p:nvSpPr>
        <p:spPr>
          <a:xfrm>
            <a:off x="4637537" y="4234796"/>
            <a:ext cx="273284" cy="297269"/>
          </a:xfrm>
          <a:custGeom>
            <a:avLst/>
            <a:gdLst/>
            <a:ahLst/>
            <a:cxnLst/>
            <a:rect l="l" t="t" r="r" b="b"/>
            <a:pathLst>
              <a:path w="238760" h="259714">
                <a:moveTo>
                  <a:pt x="105829" y="0"/>
                </a:moveTo>
                <a:lnTo>
                  <a:pt x="0" y="23152"/>
                </a:lnTo>
                <a:lnTo>
                  <a:pt x="7620" y="96050"/>
                </a:lnTo>
                <a:lnTo>
                  <a:pt x="46126" y="119976"/>
                </a:lnTo>
                <a:lnTo>
                  <a:pt x="51841" y="161645"/>
                </a:lnTo>
                <a:lnTo>
                  <a:pt x="34264" y="186893"/>
                </a:lnTo>
                <a:lnTo>
                  <a:pt x="17678" y="192392"/>
                </a:lnTo>
                <a:lnTo>
                  <a:pt x="24663" y="259181"/>
                </a:lnTo>
                <a:lnTo>
                  <a:pt x="238137" y="213690"/>
                </a:lnTo>
                <a:lnTo>
                  <a:pt x="214058" y="69138"/>
                </a:lnTo>
                <a:lnTo>
                  <a:pt x="113093" y="65405"/>
                </a:lnTo>
                <a:lnTo>
                  <a:pt x="105829" y="0"/>
                </a:lnTo>
                <a:close/>
              </a:path>
            </a:pathLst>
          </a:custGeom>
          <a:solidFill>
            <a:srgbClr val="FAA61A"/>
          </a:solidFill>
        </p:spPr>
        <p:txBody>
          <a:bodyPr wrap="square" lIns="0" tIns="0" rIns="0" bIns="0" rtlCol="0"/>
          <a:lstStyle/>
          <a:p>
            <a:endParaRPr sz="2142"/>
          </a:p>
        </p:txBody>
      </p:sp>
      <p:sp>
        <p:nvSpPr>
          <p:cNvPr id="23" name="object 23"/>
          <p:cNvSpPr/>
          <p:nvPr/>
        </p:nvSpPr>
        <p:spPr>
          <a:xfrm>
            <a:off x="4620443" y="4215710"/>
            <a:ext cx="308171" cy="335063"/>
          </a:xfrm>
          <a:custGeom>
            <a:avLst/>
            <a:gdLst/>
            <a:ahLst/>
            <a:cxnLst/>
            <a:rect l="l" t="t" r="r" b="b"/>
            <a:pathLst>
              <a:path w="269239" h="292735">
                <a:moveTo>
                  <a:pt x="32613" y="209067"/>
                </a:moveTo>
                <a:lnTo>
                  <a:pt x="19265" y="213486"/>
                </a:lnTo>
                <a:lnTo>
                  <a:pt x="27520" y="292480"/>
                </a:lnTo>
                <a:lnTo>
                  <a:pt x="105518" y="275856"/>
                </a:lnTo>
                <a:lnTo>
                  <a:pt x="39598" y="275856"/>
                </a:lnTo>
                <a:lnTo>
                  <a:pt x="32613" y="209067"/>
                </a:lnTo>
                <a:close/>
              </a:path>
              <a:path w="269239" h="292735">
                <a:moveTo>
                  <a:pt x="134580" y="16675"/>
                </a:moveTo>
                <a:lnTo>
                  <a:pt x="120764" y="16675"/>
                </a:lnTo>
                <a:lnTo>
                  <a:pt x="128028" y="82080"/>
                </a:lnTo>
                <a:lnTo>
                  <a:pt x="228993" y="85813"/>
                </a:lnTo>
                <a:lnTo>
                  <a:pt x="253072" y="230365"/>
                </a:lnTo>
                <a:lnTo>
                  <a:pt x="39598" y="275856"/>
                </a:lnTo>
                <a:lnTo>
                  <a:pt x="105518" y="275856"/>
                </a:lnTo>
                <a:lnTo>
                  <a:pt x="268782" y="241058"/>
                </a:lnTo>
                <a:lnTo>
                  <a:pt x="240690" y="72504"/>
                </a:lnTo>
                <a:lnTo>
                  <a:pt x="140373" y="68795"/>
                </a:lnTo>
                <a:lnTo>
                  <a:pt x="134580" y="16675"/>
                </a:lnTo>
                <a:close/>
              </a:path>
              <a:path w="269239" h="292735">
                <a:moveTo>
                  <a:pt x="22208" y="109410"/>
                </a:moveTo>
                <a:lnTo>
                  <a:pt x="17221" y="109410"/>
                </a:lnTo>
                <a:lnTo>
                  <a:pt x="22555" y="112725"/>
                </a:lnTo>
                <a:lnTo>
                  <a:pt x="22208" y="109410"/>
                </a:lnTo>
                <a:close/>
              </a:path>
              <a:path w="269239" h="292735">
                <a:moveTo>
                  <a:pt x="39607" y="34429"/>
                </a:moveTo>
                <a:lnTo>
                  <a:pt x="7467" y="34429"/>
                </a:lnTo>
                <a:lnTo>
                  <a:pt x="635" y="35140"/>
                </a:lnTo>
                <a:lnTo>
                  <a:pt x="8432" y="109791"/>
                </a:lnTo>
                <a:lnTo>
                  <a:pt x="17221" y="109410"/>
                </a:lnTo>
                <a:lnTo>
                  <a:pt x="22208" y="109410"/>
                </a:lnTo>
                <a:lnTo>
                  <a:pt x="14935" y="39827"/>
                </a:lnTo>
                <a:lnTo>
                  <a:pt x="39607" y="34429"/>
                </a:lnTo>
                <a:close/>
              </a:path>
              <a:path w="269239" h="292735">
                <a:moveTo>
                  <a:pt x="132727" y="0"/>
                </a:moveTo>
                <a:lnTo>
                  <a:pt x="0" y="29032"/>
                </a:lnTo>
                <a:lnTo>
                  <a:pt x="635" y="35140"/>
                </a:lnTo>
                <a:lnTo>
                  <a:pt x="7467" y="34429"/>
                </a:lnTo>
                <a:lnTo>
                  <a:pt x="39607" y="34429"/>
                </a:lnTo>
                <a:lnTo>
                  <a:pt x="120764" y="16675"/>
                </a:lnTo>
                <a:lnTo>
                  <a:pt x="134580" y="16675"/>
                </a:lnTo>
                <a:lnTo>
                  <a:pt x="132727" y="0"/>
                </a:lnTo>
                <a:close/>
              </a:path>
            </a:pathLst>
          </a:custGeom>
          <a:solidFill>
            <a:srgbClr val="FCB242"/>
          </a:solidFill>
        </p:spPr>
        <p:txBody>
          <a:bodyPr wrap="square" lIns="0" tIns="0" rIns="0" bIns="0" rtlCol="0"/>
          <a:lstStyle/>
          <a:p>
            <a:endParaRPr sz="2142"/>
          </a:p>
        </p:txBody>
      </p:sp>
      <p:sp>
        <p:nvSpPr>
          <p:cNvPr id="24" name="object 24"/>
          <p:cNvSpPr/>
          <p:nvPr/>
        </p:nvSpPr>
        <p:spPr>
          <a:xfrm>
            <a:off x="2717501" y="7035197"/>
            <a:ext cx="324888" cy="356141"/>
          </a:xfrm>
          <a:custGeom>
            <a:avLst/>
            <a:gdLst/>
            <a:ahLst/>
            <a:cxnLst/>
            <a:rect l="l" t="t" r="r" b="b"/>
            <a:pathLst>
              <a:path w="283844" h="311150">
                <a:moveTo>
                  <a:pt x="226060" y="0"/>
                </a:moveTo>
                <a:lnTo>
                  <a:pt x="127660" y="8216"/>
                </a:lnTo>
                <a:lnTo>
                  <a:pt x="29476" y="22237"/>
                </a:lnTo>
                <a:lnTo>
                  <a:pt x="21513" y="97358"/>
                </a:lnTo>
                <a:lnTo>
                  <a:pt x="0" y="226377"/>
                </a:lnTo>
                <a:lnTo>
                  <a:pt x="171958" y="310730"/>
                </a:lnTo>
                <a:lnTo>
                  <a:pt x="248373" y="281622"/>
                </a:lnTo>
                <a:lnTo>
                  <a:pt x="283273" y="278980"/>
                </a:lnTo>
                <a:lnTo>
                  <a:pt x="161683" y="143078"/>
                </a:lnTo>
                <a:lnTo>
                  <a:pt x="226060" y="0"/>
                </a:lnTo>
                <a:close/>
              </a:path>
            </a:pathLst>
          </a:custGeom>
          <a:solidFill>
            <a:srgbClr val="FAA61A"/>
          </a:solidFill>
        </p:spPr>
        <p:txBody>
          <a:bodyPr wrap="square" lIns="0" tIns="0" rIns="0" bIns="0" rtlCol="0"/>
          <a:lstStyle/>
          <a:p>
            <a:endParaRPr sz="2142"/>
          </a:p>
        </p:txBody>
      </p:sp>
      <p:sp>
        <p:nvSpPr>
          <p:cNvPr id="25" name="object 25"/>
          <p:cNvSpPr/>
          <p:nvPr/>
        </p:nvSpPr>
        <p:spPr>
          <a:xfrm>
            <a:off x="2714797" y="7018798"/>
            <a:ext cx="340151" cy="389575"/>
          </a:xfrm>
          <a:custGeom>
            <a:avLst/>
            <a:gdLst/>
            <a:ahLst/>
            <a:cxnLst/>
            <a:rect l="l" t="t" r="r" b="b"/>
            <a:pathLst>
              <a:path w="297180" h="340360">
                <a:moveTo>
                  <a:pt x="234861" y="0"/>
                </a:moveTo>
                <a:lnTo>
                  <a:pt x="128460" y="8890"/>
                </a:lnTo>
                <a:lnTo>
                  <a:pt x="33324" y="22479"/>
                </a:lnTo>
                <a:lnTo>
                  <a:pt x="31826" y="36563"/>
                </a:lnTo>
                <a:lnTo>
                  <a:pt x="130009" y="22542"/>
                </a:lnTo>
                <a:lnTo>
                  <a:pt x="228409" y="14325"/>
                </a:lnTo>
                <a:lnTo>
                  <a:pt x="234861" y="0"/>
                </a:lnTo>
                <a:close/>
              </a:path>
              <a:path w="297180" h="340360">
                <a:moveTo>
                  <a:pt x="2362" y="240703"/>
                </a:moveTo>
                <a:lnTo>
                  <a:pt x="0" y="254850"/>
                </a:lnTo>
                <a:lnTo>
                  <a:pt x="173621" y="340017"/>
                </a:lnTo>
                <a:lnTo>
                  <a:pt x="212890" y="325056"/>
                </a:lnTo>
                <a:lnTo>
                  <a:pt x="174307" y="325056"/>
                </a:lnTo>
                <a:lnTo>
                  <a:pt x="2362" y="240703"/>
                </a:lnTo>
                <a:close/>
              </a:path>
              <a:path w="297180" h="340360">
                <a:moveTo>
                  <a:pt x="285622" y="293306"/>
                </a:moveTo>
                <a:lnTo>
                  <a:pt x="250723" y="295948"/>
                </a:lnTo>
                <a:lnTo>
                  <a:pt x="174307" y="325056"/>
                </a:lnTo>
                <a:lnTo>
                  <a:pt x="212890" y="325056"/>
                </a:lnTo>
                <a:lnTo>
                  <a:pt x="253758" y="309486"/>
                </a:lnTo>
                <a:lnTo>
                  <a:pt x="297167" y="306197"/>
                </a:lnTo>
                <a:lnTo>
                  <a:pt x="285622" y="293306"/>
                </a:lnTo>
                <a:close/>
              </a:path>
            </a:pathLst>
          </a:custGeom>
          <a:solidFill>
            <a:srgbClr val="FCB242"/>
          </a:solidFill>
        </p:spPr>
        <p:txBody>
          <a:bodyPr wrap="square" lIns="0" tIns="0" rIns="0" bIns="0" rtlCol="0"/>
          <a:lstStyle/>
          <a:p>
            <a:endParaRPr sz="2142"/>
          </a:p>
        </p:txBody>
      </p:sp>
      <p:sp>
        <p:nvSpPr>
          <p:cNvPr id="26" name="object 26"/>
          <p:cNvSpPr/>
          <p:nvPr/>
        </p:nvSpPr>
        <p:spPr>
          <a:xfrm>
            <a:off x="2966306" y="7426230"/>
            <a:ext cx="85038" cy="60326"/>
          </a:xfrm>
          <a:custGeom>
            <a:avLst/>
            <a:gdLst/>
            <a:ahLst/>
            <a:cxnLst/>
            <a:rect l="l" t="t" r="r" b="b"/>
            <a:pathLst>
              <a:path w="74294" h="52704">
                <a:moveTo>
                  <a:pt x="74066" y="0"/>
                </a:moveTo>
                <a:lnTo>
                  <a:pt x="22161" y="1917"/>
                </a:lnTo>
                <a:lnTo>
                  <a:pt x="0" y="52577"/>
                </a:lnTo>
                <a:lnTo>
                  <a:pt x="40411" y="52577"/>
                </a:lnTo>
                <a:lnTo>
                  <a:pt x="74066" y="0"/>
                </a:lnTo>
                <a:close/>
              </a:path>
            </a:pathLst>
          </a:custGeom>
          <a:solidFill>
            <a:srgbClr val="FAA61A"/>
          </a:solidFill>
        </p:spPr>
        <p:txBody>
          <a:bodyPr wrap="square" lIns="0" tIns="0" rIns="0" bIns="0" rtlCol="0"/>
          <a:lstStyle/>
          <a:p>
            <a:endParaRPr sz="2142"/>
          </a:p>
        </p:txBody>
      </p:sp>
      <p:sp>
        <p:nvSpPr>
          <p:cNvPr id="27" name="object 27"/>
          <p:cNvSpPr/>
          <p:nvPr/>
        </p:nvSpPr>
        <p:spPr>
          <a:xfrm>
            <a:off x="2681684" y="7410114"/>
            <a:ext cx="380126" cy="76316"/>
          </a:xfrm>
          <a:custGeom>
            <a:avLst/>
            <a:gdLst/>
            <a:ahLst/>
            <a:cxnLst/>
            <a:rect l="l" t="t" r="r" b="b"/>
            <a:pathLst>
              <a:path w="332105" h="66675">
                <a:moveTo>
                  <a:pt x="331723" y="0"/>
                </a:moveTo>
                <a:lnTo>
                  <a:pt x="261696" y="2590"/>
                </a:lnTo>
                <a:lnTo>
                  <a:pt x="233667" y="66649"/>
                </a:lnTo>
                <a:lnTo>
                  <a:pt x="248653" y="66649"/>
                </a:lnTo>
                <a:lnTo>
                  <a:pt x="270814" y="16001"/>
                </a:lnTo>
                <a:lnTo>
                  <a:pt x="322719" y="14071"/>
                </a:lnTo>
                <a:lnTo>
                  <a:pt x="331723" y="0"/>
                </a:lnTo>
                <a:close/>
              </a:path>
              <a:path w="332105" h="66675">
                <a:moveTo>
                  <a:pt x="711" y="64173"/>
                </a:moveTo>
                <a:lnTo>
                  <a:pt x="0" y="66649"/>
                </a:lnTo>
                <a:lnTo>
                  <a:pt x="6184" y="66649"/>
                </a:lnTo>
                <a:lnTo>
                  <a:pt x="1841" y="64287"/>
                </a:lnTo>
                <a:lnTo>
                  <a:pt x="711" y="64173"/>
                </a:lnTo>
                <a:close/>
              </a:path>
            </a:pathLst>
          </a:custGeom>
          <a:solidFill>
            <a:srgbClr val="FCB242"/>
          </a:solidFill>
        </p:spPr>
        <p:txBody>
          <a:bodyPr wrap="square" lIns="0" tIns="0" rIns="0" bIns="0" rtlCol="0"/>
          <a:lstStyle/>
          <a:p>
            <a:endParaRPr sz="2142"/>
          </a:p>
        </p:txBody>
      </p:sp>
      <p:sp>
        <p:nvSpPr>
          <p:cNvPr id="28" name="object 28"/>
          <p:cNvSpPr/>
          <p:nvPr/>
        </p:nvSpPr>
        <p:spPr>
          <a:xfrm>
            <a:off x="3485894" y="2728668"/>
            <a:ext cx="772608" cy="4757754"/>
          </a:xfrm>
          <a:custGeom>
            <a:avLst/>
            <a:gdLst/>
            <a:ahLst/>
            <a:cxnLst/>
            <a:rect l="l" t="t" r="r" b="b"/>
            <a:pathLst>
              <a:path w="675004" h="4156710">
                <a:moveTo>
                  <a:pt x="533361" y="3103156"/>
                </a:moveTo>
                <a:lnTo>
                  <a:pt x="428294" y="3103156"/>
                </a:lnTo>
                <a:lnTo>
                  <a:pt x="498462" y="3115906"/>
                </a:lnTo>
                <a:lnTo>
                  <a:pt x="532650" y="3135439"/>
                </a:lnTo>
                <a:lnTo>
                  <a:pt x="533361" y="3118891"/>
                </a:lnTo>
                <a:lnTo>
                  <a:pt x="533361" y="3103156"/>
                </a:lnTo>
                <a:close/>
              </a:path>
              <a:path w="675004" h="4156710">
                <a:moveTo>
                  <a:pt x="533361" y="2854680"/>
                </a:moveTo>
                <a:lnTo>
                  <a:pt x="457834" y="2854680"/>
                </a:lnTo>
                <a:lnTo>
                  <a:pt x="453872" y="3000933"/>
                </a:lnTo>
                <a:lnTo>
                  <a:pt x="420141" y="3104959"/>
                </a:lnTo>
                <a:lnTo>
                  <a:pt x="428294" y="3103156"/>
                </a:lnTo>
                <a:lnTo>
                  <a:pt x="533361" y="3103156"/>
                </a:lnTo>
                <a:lnTo>
                  <a:pt x="533361" y="2854680"/>
                </a:lnTo>
                <a:close/>
              </a:path>
              <a:path w="675004" h="4156710">
                <a:moveTo>
                  <a:pt x="387077" y="729881"/>
                </a:moveTo>
                <a:lnTo>
                  <a:pt x="318719" y="729881"/>
                </a:lnTo>
                <a:lnTo>
                  <a:pt x="412699" y="788631"/>
                </a:lnTo>
                <a:lnTo>
                  <a:pt x="416661" y="817613"/>
                </a:lnTo>
                <a:lnTo>
                  <a:pt x="459054" y="832180"/>
                </a:lnTo>
                <a:lnTo>
                  <a:pt x="521004" y="932840"/>
                </a:lnTo>
                <a:lnTo>
                  <a:pt x="521004" y="1092060"/>
                </a:lnTo>
                <a:lnTo>
                  <a:pt x="472198" y="1321066"/>
                </a:lnTo>
                <a:lnTo>
                  <a:pt x="435305" y="1391170"/>
                </a:lnTo>
                <a:lnTo>
                  <a:pt x="436422" y="1448219"/>
                </a:lnTo>
                <a:lnTo>
                  <a:pt x="460527" y="1463294"/>
                </a:lnTo>
                <a:lnTo>
                  <a:pt x="472503" y="1551127"/>
                </a:lnTo>
                <a:lnTo>
                  <a:pt x="445858" y="1589608"/>
                </a:lnTo>
                <a:lnTo>
                  <a:pt x="505904" y="1692998"/>
                </a:lnTo>
                <a:lnTo>
                  <a:pt x="517474" y="1804835"/>
                </a:lnTo>
                <a:lnTo>
                  <a:pt x="485165" y="1858683"/>
                </a:lnTo>
                <a:lnTo>
                  <a:pt x="468909" y="2169007"/>
                </a:lnTo>
                <a:lnTo>
                  <a:pt x="480237" y="2180983"/>
                </a:lnTo>
                <a:lnTo>
                  <a:pt x="461378" y="2395969"/>
                </a:lnTo>
                <a:lnTo>
                  <a:pt x="476465" y="2599575"/>
                </a:lnTo>
                <a:lnTo>
                  <a:pt x="453758" y="2625305"/>
                </a:lnTo>
                <a:lnTo>
                  <a:pt x="461390" y="2836545"/>
                </a:lnTo>
                <a:lnTo>
                  <a:pt x="456488" y="2854731"/>
                </a:lnTo>
                <a:lnTo>
                  <a:pt x="457834" y="2854680"/>
                </a:lnTo>
                <a:lnTo>
                  <a:pt x="533361" y="2854680"/>
                </a:lnTo>
                <a:lnTo>
                  <a:pt x="533361" y="2831960"/>
                </a:lnTo>
                <a:lnTo>
                  <a:pt x="544601" y="2205977"/>
                </a:lnTo>
                <a:lnTo>
                  <a:pt x="572731" y="2185885"/>
                </a:lnTo>
                <a:lnTo>
                  <a:pt x="630783" y="2113318"/>
                </a:lnTo>
                <a:lnTo>
                  <a:pt x="674687" y="1919389"/>
                </a:lnTo>
                <a:lnTo>
                  <a:pt x="604939" y="1746872"/>
                </a:lnTo>
                <a:lnTo>
                  <a:pt x="511047" y="1607896"/>
                </a:lnTo>
                <a:lnTo>
                  <a:pt x="507212" y="1465935"/>
                </a:lnTo>
                <a:lnTo>
                  <a:pt x="537197" y="1417218"/>
                </a:lnTo>
                <a:lnTo>
                  <a:pt x="566788" y="914095"/>
                </a:lnTo>
                <a:lnTo>
                  <a:pt x="501599" y="801789"/>
                </a:lnTo>
                <a:lnTo>
                  <a:pt x="387077" y="729881"/>
                </a:lnTo>
                <a:close/>
              </a:path>
              <a:path w="675004" h="4156710">
                <a:moveTo>
                  <a:pt x="150596" y="625348"/>
                </a:moveTo>
                <a:lnTo>
                  <a:pt x="149313" y="656234"/>
                </a:lnTo>
                <a:lnTo>
                  <a:pt x="294195" y="675373"/>
                </a:lnTo>
                <a:lnTo>
                  <a:pt x="289128" y="731177"/>
                </a:lnTo>
                <a:lnTo>
                  <a:pt x="318719" y="729881"/>
                </a:lnTo>
                <a:lnTo>
                  <a:pt x="387077" y="729881"/>
                </a:lnTo>
                <a:lnTo>
                  <a:pt x="339788" y="700189"/>
                </a:lnTo>
                <a:lnTo>
                  <a:pt x="335364" y="636790"/>
                </a:lnTo>
                <a:lnTo>
                  <a:pt x="240220" y="636790"/>
                </a:lnTo>
                <a:lnTo>
                  <a:pt x="150596" y="625348"/>
                </a:lnTo>
                <a:close/>
              </a:path>
              <a:path w="675004" h="4156710">
                <a:moveTo>
                  <a:pt x="150418" y="511073"/>
                </a:moveTo>
                <a:lnTo>
                  <a:pt x="150647" y="522630"/>
                </a:lnTo>
                <a:lnTo>
                  <a:pt x="257467" y="537591"/>
                </a:lnTo>
                <a:lnTo>
                  <a:pt x="240220" y="636790"/>
                </a:lnTo>
                <a:lnTo>
                  <a:pt x="335364" y="636790"/>
                </a:lnTo>
                <a:lnTo>
                  <a:pt x="328333" y="536041"/>
                </a:lnTo>
                <a:lnTo>
                  <a:pt x="328811" y="525043"/>
                </a:lnTo>
                <a:lnTo>
                  <a:pt x="259486" y="525043"/>
                </a:lnTo>
                <a:lnTo>
                  <a:pt x="150418" y="511073"/>
                </a:lnTo>
                <a:close/>
              </a:path>
              <a:path w="675004" h="4156710">
                <a:moveTo>
                  <a:pt x="263740" y="0"/>
                </a:moveTo>
                <a:lnTo>
                  <a:pt x="213982" y="34036"/>
                </a:lnTo>
                <a:lnTo>
                  <a:pt x="204114" y="34036"/>
                </a:lnTo>
                <a:lnTo>
                  <a:pt x="234124" y="109067"/>
                </a:lnTo>
                <a:lnTo>
                  <a:pt x="191147" y="226288"/>
                </a:lnTo>
                <a:lnTo>
                  <a:pt x="145237" y="243840"/>
                </a:lnTo>
                <a:lnTo>
                  <a:pt x="146367" y="301663"/>
                </a:lnTo>
                <a:lnTo>
                  <a:pt x="275462" y="325310"/>
                </a:lnTo>
                <a:lnTo>
                  <a:pt x="259486" y="525043"/>
                </a:lnTo>
                <a:lnTo>
                  <a:pt x="328811" y="525043"/>
                </a:lnTo>
                <a:lnTo>
                  <a:pt x="338388" y="304927"/>
                </a:lnTo>
                <a:lnTo>
                  <a:pt x="297357" y="304927"/>
                </a:lnTo>
                <a:lnTo>
                  <a:pt x="200494" y="296113"/>
                </a:lnTo>
                <a:lnTo>
                  <a:pt x="217754" y="192582"/>
                </a:lnTo>
                <a:lnTo>
                  <a:pt x="342529" y="192582"/>
                </a:lnTo>
                <a:lnTo>
                  <a:pt x="263740" y="0"/>
                </a:lnTo>
                <a:close/>
              </a:path>
              <a:path w="675004" h="4156710">
                <a:moveTo>
                  <a:pt x="342529" y="192582"/>
                </a:moveTo>
                <a:lnTo>
                  <a:pt x="217754" y="192582"/>
                </a:lnTo>
                <a:lnTo>
                  <a:pt x="297357" y="205854"/>
                </a:lnTo>
                <a:lnTo>
                  <a:pt x="297357" y="304927"/>
                </a:lnTo>
                <a:lnTo>
                  <a:pt x="338388" y="304927"/>
                </a:lnTo>
                <a:lnTo>
                  <a:pt x="343204" y="194233"/>
                </a:lnTo>
                <a:lnTo>
                  <a:pt x="342529" y="192582"/>
                </a:lnTo>
                <a:close/>
              </a:path>
              <a:path w="675004" h="4156710">
                <a:moveTo>
                  <a:pt x="39789" y="4096969"/>
                </a:moveTo>
                <a:lnTo>
                  <a:pt x="9385" y="4136466"/>
                </a:lnTo>
                <a:lnTo>
                  <a:pt x="0" y="4156697"/>
                </a:lnTo>
                <a:lnTo>
                  <a:pt x="128117" y="4156697"/>
                </a:lnTo>
                <a:lnTo>
                  <a:pt x="163410" y="4115943"/>
                </a:lnTo>
                <a:lnTo>
                  <a:pt x="203627" y="4100068"/>
                </a:lnTo>
                <a:lnTo>
                  <a:pt x="44081" y="4100068"/>
                </a:lnTo>
                <a:lnTo>
                  <a:pt x="39789" y="4096969"/>
                </a:lnTo>
                <a:close/>
              </a:path>
              <a:path w="675004" h="4156710">
                <a:moveTo>
                  <a:pt x="516496" y="3515067"/>
                </a:moveTo>
                <a:lnTo>
                  <a:pt x="417017" y="3530142"/>
                </a:lnTo>
                <a:lnTo>
                  <a:pt x="431545" y="3625430"/>
                </a:lnTo>
                <a:lnTo>
                  <a:pt x="431545" y="3837813"/>
                </a:lnTo>
                <a:lnTo>
                  <a:pt x="339356" y="3918483"/>
                </a:lnTo>
                <a:lnTo>
                  <a:pt x="163614" y="4030662"/>
                </a:lnTo>
                <a:lnTo>
                  <a:pt x="44081" y="4100068"/>
                </a:lnTo>
                <a:lnTo>
                  <a:pt x="203627" y="4100068"/>
                </a:lnTo>
                <a:lnTo>
                  <a:pt x="448563" y="4003382"/>
                </a:lnTo>
                <a:lnTo>
                  <a:pt x="496303" y="3989730"/>
                </a:lnTo>
                <a:lnTo>
                  <a:pt x="516496" y="3515067"/>
                </a:lnTo>
                <a:close/>
              </a:path>
            </a:pathLst>
          </a:custGeom>
          <a:solidFill>
            <a:srgbClr val="FAA61A"/>
          </a:solidFill>
        </p:spPr>
        <p:txBody>
          <a:bodyPr wrap="square" lIns="0" tIns="0" rIns="0" bIns="0" rtlCol="0"/>
          <a:lstStyle/>
          <a:p>
            <a:endParaRPr sz="2142"/>
          </a:p>
        </p:txBody>
      </p:sp>
      <p:sp>
        <p:nvSpPr>
          <p:cNvPr id="29" name="object 29"/>
          <p:cNvSpPr/>
          <p:nvPr/>
        </p:nvSpPr>
        <p:spPr>
          <a:xfrm>
            <a:off x="3468567" y="2719583"/>
            <a:ext cx="806042" cy="4767203"/>
          </a:xfrm>
          <a:custGeom>
            <a:avLst/>
            <a:gdLst/>
            <a:ahLst/>
            <a:cxnLst/>
            <a:rect l="l" t="t" r="r" b="b"/>
            <a:pathLst>
              <a:path w="704214" h="4164965">
                <a:moveTo>
                  <a:pt x="290474" y="0"/>
                </a:moveTo>
                <a:lnTo>
                  <a:pt x="278879" y="7937"/>
                </a:lnTo>
                <a:lnTo>
                  <a:pt x="358355" y="202184"/>
                </a:lnTo>
                <a:lnTo>
                  <a:pt x="343484" y="543979"/>
                </a:lnTo>
                <a:lnTo>
                  <a:pt x="354939" y="708126"/>
                </a:lnTo>
                <a:lnTo>
                  <a:pt x="516737" y="809726"/>
                </a:lnTo>
                <a:lnTo>
                  <a:pt x="581939" y="922032"/>
                </a:lnTo>
                <a:lnTo>
                  <a:pt x="552348" y="1425155"/>
                </a:lnTo>
                <a:lnTo>
                  <a:pt x="522363" y="1473885"/>
                </a:lnTo>
                <a:lnTo>
                  <a:pt x="526186" y="1615846"/>
                </a:lnTo>
                <a:lnTo>
                  <a:pt x="620090" y="1754809"/>
                </a:lnTo>
                <a:lnTo>
                  <a:pt x="689838" y="1927326"/>
                </a:lnTo>
                <a:lnTo>
                  <a:pt x="645934" y="2121255"/>
                </a:lnTo>
                <a:lnTo>
                  <a:pt x="587883" y="2193823"/>
                </a:lnTo>
                <a:lnTo>
                  <a:pt x="559752" y="2213914"/>
                </a:lnTo>
                <a:lnTo>
                  <a:pt x="548500" y="2839897"/>
                </a:lnTo>
                <a:lnTo>
                  <a:pt x="548487" y="3127121"/>
                </a:lnTo>
                <a:lnTo>
                  <a:pt x="547789" y="3143377"/>
                </a:lnTo>
                <a:lnTo>
                  <a:pt x="561225" y="3151047"/>
                </a:lnTo>
                <a:lnTo>
                  <a:pt x="562241" y="3127121"/>
                </a:lnTo>
                <a:lnTo>
                  <a:pt x="562243" y="2839897"/>
                </a:lnTo>
                <a:lnTo>
                  <a:pt x="573354" y="2221077"/>
                </a:lnTo>
                <a:lnTo>
                  <a:pt x="597408" y="2203894"/>
                </a:lnTo>
                <a:lnTo>
                  <a:pt x="658634" y="2127364"/>
                </a:lnTo>
                <a:lnTo>
                  <a:pt x="704176" y="1926183"/>
                </a:lnTo>
                <a:lnTo>
                  <a:pt x="632282" y="1748332"/>
                </a:lnTo>
                <a:lnTo>
                  <a:pt x="539813" y="1611477"/>
                </a:lnTo>
                <a:lnTo>
                  <a:pt x="536206" y="1477606"/>
                </a:lnTo>
                <a:lnTo>
                  <a:pt x="565848" y="1429423"/>
                </a:lnTo>
                <a:lnTo>
                  <a:pt x="595884" y="918705"/>
                </a:lnTo>
                <a:lnTo>
                  <a:pt x="526910" y="799896"/>
                </a:lnTo>
                <a:lnTo>
                  <a:pt x="368160" y="700201"/>
                </a:lnTo>
                <a:lnTo>
                  <a:pt x="357238" y="543801"/>
                </a:lnTo>
                <a:lnTo>
                  <a:pt x="372198" y="199771"/>
                </a:lnTo>
                <a:lnTo>
                  <a:pt x="290474" y="0"/>
                </a:lnTo>
                <a:close/>
              </a:path>
              <a:path w="704214" h="4164965">
                <a:moveTo>
                  <a:pt x="468896" y="2633243"/>
                </a:moveTo>
                <a:lnTo>
                  <a:pt x="455701" y="2648216"/>
                </a:lnTo>
                <a:lnTo>
                  <a:pt x="462737" y="2842907"/>
                </a:lnTo>
                <a:lnTo>
                  <a:pt x="457238" y="2863278"/>
                </a:lnTo>
                <a:lnTo>
                  <a:pt x="471639" y="2862668"/>
                </a:lnTo>
                <a:lnTo>
                  <a:pt x="476542" y="2844482"/>
                </a:lnTo>
                <a:lnTo>
                  <a:pt x="468896" y="2633243"/>
                </a:lnTo>
                <a:close/>
              </a:path>
              <a:path w="704214" h="4164965">
                <a:moveTo>
                  <a:pt x="500316" y="1866633"/>
                </a:moveTo>
                <a:lnTo>
                  <a:pt x="485241" y="1891741"/>
                </a:lnTo>
                <a:lnTo>
                  <a:pt x="471017" y="2163203"/>
                </a:lnTo>
                <a:lnTo>
                  <a:pt x="484047" y="2176957"/>
                </a:lnTo>
                <a:lnTo>
                  <a:pt x="500316" y="1866633"/>
                </a:lnTo>
                <a:close/>
              </a:path>
              <a:path w="704214" h="4164965">
                <a:moveTo>
                  <a:pt x="160375" y="251790"/>
                </a:moveTo>
                <a:lnTo>
                  <a:pt x="146735" y="256997"/>
                </a:lnTo>
                <a:lnTo>
                  <a:pt x="147713" y="307073"/>
                </a:lnTo>
                <a:lnTo>
                  <a:pt x="161505" y="309600"/>
                </a:lnTo>
                <a:lnTo>
                  <a:pt x="160375" y="251790"/>
                </a:lnTo>
                <a:close/>
              </a:path>
              <a:path w="704214" h="4164965">
                <a:moveTo>
                  <a:pt x="151790" y="517258"/>
                </a:moveTo>
                <a:lnTo>
                  <a:pt x="152019" y="528650"/>
                </a:lnTo>
                <a:lnTo>
                  <a:pt x="165785" y="530580"/>
                </a:lnTo>
                <a:lnTo>
                  <a:pt x="165557" y="519023"/>
                </a:lnTo>
                <a:lnTo>
                  <a:pt x="151790" y="517258"/>
                </a:lnTo>
                <a:close/>
              </a:path>
              <a:path w="704214" h="4164965">
                <a:moveTo>
                  <a:pt x="152069" y="631532"/>
                </a:moveTo>
                <a:lnTo>
                  <a:pt x="150787" y="662368"/>
                </a:lnTo>
                <a:lnTo>
                  <a:pt x="164452" y="664184"/>
                </a:lnTo>
                <a:lnTo>
                  <a:pt x="165747" y="633285"/>
                </a:lnTo>
                <a:lnTo>
                  <a:pt x="152069" y="631532"/>
                </a:lnTo>
                <a:close/>
              </a:path>
              <a:path w="704214" h="4164965">
                <a:moveTo>
                  <a:pt x="545477" y="3520909"/>
                </a:moveTo>
                <a:lnTo>
                  <a:pt x="531647" y="3523005"/>
                </a:lnTo>
                <a:lnTo>
                  <a:pt x="511441" y="3997667"/>
                </a:lnTo>
                <a:lnTo>
                  <a:pt x="463702" y="4011320"/>
                </a:lnTo>
                <a:lnTo>
                  <a:pt x="178549" y="4123880"/>
                </a:lnTo>
                <a:lnTo>
                  <a:pt x="143268" y="4164634"/>
                </a:lnTo>
                <a:lnTo>
                  <a:pt x="161442" y="4164634"/>
                </a:lnTo>
                <a:lnTo>
                  <a:pt x="186715" y="4135412"/>
                </a:lnTo>
                <a:lnTo>
                  <a:pt x="468122" y="4024337"/>
                </a:lnTo>
                <a:lnTo>
                  <a:pt x="524751" y="4008158"/>
                </a:lnTo>
                <a:lnTo>
                  <a:pt x="545477" y="3520909"/>
                </a:lnTo>
                <a:close/>
              </a:path>
              <a:path w="704214" h="4164965">
                <a:moveTo>
                  <a:pt x="43789" y="4096854"/>
                </a:moveTo>
                <a:lnTo>
                  <a:pt x="12725" y="4137240"/>
                </a:lnTo>
                <a:lnTo>
                  <a:pt x="0" y="4164634"/>
                </a:lnTo>
                <a:lnTo>
                  <a:pt x="15138" y="4164634"/>
                </a:lnTo>
                <a:lnTo>
                  <a:pt x="24523" y="4144403"/>
                </a:lnTo>
                <a:lnTo>
                  <a:pt x="54927" y="4104906"/>
                </a:lnTo>
                <a:lnTo>
                  <a:pt x="43789" y="4096854"/>
                </a:lnTo>
                <a:close/>
              </a:path>
            </a:pathLst>
          </a:custGeom>
          <a:solidFill>
            <a:srgbClr val="FCB242"/>
          </a:solidFill>
        </p:spPr>
        <p:txBody>
          <a:bodyPr wrap="square" lIns="0" tIns="0" rIns="0" bIns="0" rtlCol="0"/>
          <a:lstStyle/>
          <a:p>
            <a:endParaRPr sz="2142"/>
          </a:p>
        </p:txBody>
      </p:sp>
      <p:sp>
        <p:nvSpPr>
          <p:cNvPr id="30" name="object 30"/>
          <p:cNvSpPr/>
          <p:nvPr/>
        </p:nvSpPr>
        <p:spPr>
          <a:xfrm>
            <a:off x="3548125" y="3311795"/>
            <a:ext cx="232480" cy="145727"/>
          </a:xfrm>
          <a:prstGeom prst="rect">
            <a:avLst/>
          </a:prstGeom>
          <a:blipFill>
            <a:blip r:embed="rId4" cstate="print"/>
            <a:stretch>
              <a:fillRect/>
            </a:stretch>
          </a:blipFill>
        </p:spPr>
        <p:txBody>
          <a:bodyPr wrap="square" lIns="0" tIns="0" rIns="0" bIns="0" rtlCol="0"/>
          <a:lstStyle/>
          <a:p>
            <a:endParaRPr sz="2142"/>
          </a:p>
        </p:txBody>
      </p:sp>
      <p:sp>
        <p:nvSpPr>
          <p:cNvPr id="31" name="object 31"/>
          <p:cNvSpPr/>
          <p:nvPr/>
        </p:nvSpPr>
        <p:spPr>
          <a:xfrm>
            <a:off x="2810853" y="6617037"/>
            <a:ext cx="393936" cy="219499"/>
          </a:xfrm>
          <a:custGeom>
            <a:avLst/>
            <a:gdLst/>
            <a:ahLst/>
            <a:cxnLst/>
            <a:rect l="l" t="t" r="r" b="b"/>
            <a:pathLst>
              <a:path w="344169" h="191770">
                <a:moveTo>
                  <a:pt x="150266" y="0"/>
                </a:moveTo>
                <a:lnTo>
                  <a:pt x="77952" y="11658"/>
                </a:lnTo>
                <a:lnTo>
                  <a:pt x="0" y="71894"/>
                </a:lnTo>
                <a:lnTo>
                  <a:pt x="0" y="140398"/>
                </a:lnTo>
                <a:lnTo>
                  <a:pt x="102692" y="147472"/>
                </a:lnTo>
                <a:lnTo>
                  <a:pt x="192316" y="181089"/>
                </a:lnTo>
                <a:lnTo>
                  <a:pt x="280746" y="191693"/>
                </a:lnTo>
                <a:lnTo>
                  <a:pt x="343839" y="107581"/>
                </a:lnTo>
                <a:lnTo>
                  <a:pt x="337096" y="46913"/>
                </a:lnTo>
                <a:lnTo>
                  <a:pt x="312767" y="34747"/>
                </a:lnTo>
                <a:lnTo>
                  <a:pt x="150266" y="34747"/>
                </a:lnTo>
                <a:lnTo>
                  <a:pt x="150266" y="0"/>
                </a:lnTo>
                <a:close/>
              </a:path>
              <a:path w="344169" h="191770">
                <a:moveTo>
                  <a:pt x="237693" y="4775"/>
                </a:moveTo>
                <a:lnTo>
                  <a:pt x="238848" y="30314"/>
                </a:lnTo>
                <a:lnTo>
                  <a:pt x="150266" y="34747"/>
                </a:lnTo>
                <a:lnTo>
                  <a:pt x="312767" y="34747"/>
                </a:lnTo>
                <a:lnTo>
                  <a:pt x="266598" y="11658"/>
                </a:lnTo>
                <a:lnTo>
                  <a:pt x="237693" y="4775"/>
                </a:lnTo>
                <a:close/>
              </a:path>
            </a:pathLst>
          </a:custGeom>
          <a:solidFill>
            <a:srgbClr val="FAA61A"/>
          </a:solidFill>
        </p:spPr>
        <p:txBody>
          <a:bodyPr wrap="square" lIns="0" tIns="0" rIns="0" bIns="0" rtlCol="0"/>
          <a:lstStyle/>
          <a:p>
            <a:endParaRPr sz="2142"/>
          </a:p>
        </p:txBody>
      </p:sp>
      <p:sp>
        <p:nvSpPr>
          <p:cNvPr id="32" name="object 32"/>
          <p:cNvSpPr/>
          <p:nvPr/>
        </p:nvSpPr>
        <p:spPr>
          <a:xfrm>
            <a:off x="2795125" y="6601113"/>
            <a:ext cx="425916" cy="252206"/>
          </a:xfrm>
          <a:custGeom>
            <a:avLst/>
            <a:gdLst/>
            <a:ahLst/>
            <a:cxnLst/>
            <a:rect l="l" t="t" r="r" b="b"/>
            <a:pathLst>
              <a:path w="372110" h="220345">
                <a:moveTo>
                  <a:pt x="164007" y="0"/>
                </a:moveTo>
                <a:lnTo>
                  <a:pt x="86055" y="12573"/>
                </a:lnTo>
                <a:lnTo>
                  <a:pt x="0" y="79070"/>
                </a:lnTo>
                <a:lnTo>
                  <a:pt x="0" y="167132"/>
                </a:lnTo>
                <a:lnTo>
                  <a:pt x="113487" y="174955"/>
                </a:lnTo>
                <a:lnTo>
                  <a:pt x="202780" y="208445"/>
                </a:lnTo>
                <a:lnTo>
                  <a:pt x="300723" y="220192"/>
                </a:lnTo>
                <a:lnTo>
                  <a:pt x="311658" y="205613"/>
                </a:lnTo>
                <a:lnTo>
                  <a:pt x="294487" y="205613"/>
                </a:lnTo>
                <a:lnTo>
                  <a:pt x="206057" y="194995"/>
                </a:lnTo>
                <a:lnTo>
                  <a:pt x="116433" y="161391"/>
                </a:lnTo>
                <a:lnTo>
                  <a:pt x="13741" y="154305"/>
                </a:lnTo>
                <a:lnTo>
                  <a:pt x="13741" y="85813"/>
                </a:lnTo>
                <a:lnTo>
                  <a:pt x="91693" y="25577"/>
                </a:lnTo>
                <a:lnTo>
                  <a:pt x="164007" y="13906"/>
                </a:lnTo>
                <a:lnTo>
                  <a:pt x="164007" y="0"/>
                </a:lnTo>
                <a:close/>
              </a:path>
              <a:path w="372110" h="220345">
                <a:moveTo>
                  <a:pt x="250786" y="4419"/>
                </a:moveTo>
                <a:lnTo>
                  <a:pt x="251434" y="18694"/>
                </a:lnTo>
                <a:lnTo>
                  <a:pt x="280365" y="25577"/>
                </a:lnTo>
                <a:lnTo>
                  <a:pt x="350837" y="60820"/>
                </a:lnTo>
                <a:lnTo>
                  <a:pt x="357581" y="121500"/>
                </a:lnTo>
                <a:lnTo>
                  <a:pt x="294487" y="205613"/>
                </a:lnTo>
                <a:lnTo>
                  <a:pt x="311658" y="205613"/>
                </a:lnTo>
                <a:lnTo>
                  <a:pt x="371830" y="125387"/>
                </a:lnTo>
                <a:lnTo>
                  <a:pt x="363664" y="51879"/>
                </a:lnTo>
                <a:lnTo>
                  <a:pt x="285064" y="12573"/>
                </a:lnTo>
                <a:lnTo>
                  <a:pt x="250786" y="4419"/>
                </a:lnTo>
                <a:close/>
              </a:path>
            </a:pathLst>
          </a:custGeom>
          <a:solidFill>
            <a:srgbClr val="FCB242"/>
          </a:solidFill>
        </p:spPr>
        <p:txBody>
          <a:bodyPr wrap="square" lIns="0" tIns="0" rIns="0" bIns="0" rtlCol="0"/>
          <a:lstStyle/>
          <a:p>
            <a:endParaRPr sz="2142"/>
          </a:p>
        </p:txBody>
      </p:sp>
      <p:sp>
        <p:nvSpPr>
          <p:cNvPr id="33" name="object 33"/>
          <p:cNvSpPr/>
          <p:nvPr/>
        </p:nvSpPr>
        <p:spPr>
          <a:xfrm>
            <a:off x="2815331" y="5709541"/>
            <a:ext cx="304537" cy="811856"/>
          </a:xfrm>
          <a:custGeom>
            <a:avLst/>
            <a:gdLst/>
            <a:ahLst/>
            <a:cxnLst/>
            <a:rect l="l" t="t" r="r" b="b"/>
            <a:pathLst>
              <a:path w="266064" h="709295">
                <a:moveTo>
                  <a:pt x="89407" y="0"/>
                </a:moveTo>
                <a:lnTo>
                  <a:pt x="45529" y="2311"/>
                </a:lnTo>
                <a:lnTo>
                  <a:pt x="44157" y="25234"/>
                </a:lnTo>
                <a:lnTo>
                  <a:pt x="25526" y="170560"/>
                </a:lnTo>
                <a:lnTo>
                  <a:pt x="24676" y="187782"/>
                </a:lnTo>
                <a:lnTo>
                  <a:pt x="51638" y="261924"/>
                </a:lnTo>
                <a:lnTo>
                  <a:pt x="51638" y="343928"/>
                </a:lnTo>
                <a:lnTo>
                  <a:pt x="14833" y="387426"/>
                </a:lnTo>
                <a:lnTo>
                  <a:pt x="0" y="688327"/>
                </a:lnTo>
                <a:lnTo>
                  <a:pt x="239001" y="708812"/>
                </a:lnTo>
                <a:lnTo>
                  <a:pt x="257555" y="677875"/>
                </a:lnTo>
                <a:lnTo>
                  <a:pt x="228156" y="586435"/>
                </a:lnTo>
                <a:lnTo>
                  <a:pt x="215137" y="586435"/>
                </a:lnTo>
                <a:lnTo>
                  <a:pt x="108902" y="577938"/>
                </a:lnTo>
                <a:lnTo>
                  <a:pt x="36233" y="496760"/>
                </a:lnTo>
                <a:lnTo>
                  <a:pt x="74993" y="410654"/>
                </a:lnTo>
                <a:lnTo>
                  <a:pt x="143040" y="376643"/>
                </a:lnTo>
                <a:lnTo>
                  <a:pt x="265534" y="376643"/>
                </a:lnTo>
                <a:lnTo>
                  <a:pt x="265658" y="376021"/>
                </a:lnTo>
                <a:lnTo>
                  <a:pt x="254215" y="369620"/>
                </a:lnTo>
                <a:lnTo>
                  <a:pt x="239674" y="282447"/>
                </a:lnTo>
                <a:lnTo>
                  <a:pt x="244805" y="274434"/>
                </a:lnTo>
                <a:lnTo>
                  <a:pt x="162153" y="149136"/>
                </a:lnTo>
                <a:lnTo>
                  <a:pt x="89407" y="0"/>
                </a:lnTo>
                <a:close/>
              </a:path>
              <a:path w="266064" h="709295">
                <a:moveTo>
                  <a:pt x="224497" y="574281"/>
                </a:moveTo>
                <a:lnTo>
                  <a:pt x="215137" y="586435"/>
                </a:lnTo>
                <a:lnTo>
                  <a:pt x="228156" y="586435"/>
                </a:lnTo>
                <a:lnTo>
                  <a:pt x="224396" y="574738"/>
                </a:lnTo>
                <a:lnTo>
                  <a:pt x="224497" y="574281"/>
                </a:lnTo>
                <a:close/>
              </a:path>
              <a:path w="266064" h="709295">
                <a:moveTo>
                  <a:pt x="265534" y="376643"/>
                </a:moveTo>
                <a:lnTo>
                  <a:pt x="143040" y="376643"/>
                </a:lnTo>
                <a:lnTo>
                  <a:pt x="219468" y="389369"/>
                </a:lnTo>
                <a:lnTo>
                  <a:pt x="255079" y="428929"/>
                </a:lnTo>
                <a:lnTo>
                  <a:pt x="265534" y="376643"/>
                </a:lnTo>
                <a:close/>
              </a:path>
            </a:pathLst>
          </a:custGeom>
          <a:solidFill>
            <a:srgbClr val="FAA61A"/>
          </a:solidFill>
        </p:spPr>
        <p:txBody>
          <a:bodyPr wrap="square" lIns="0" tIns="0" rIns="0" bIns="0" rtlCol="0"/>
          <a:lstStyle/>
          <a:p>
            <a:endParaRPr sz="2142"/>
          </a:p>
        </p:txBody>
      </p:sp>
      <p:sp>
        <p:nvSpPr>
          <p:cNvPr id="34" name="object 34"/>
          <p:cNvSpPr/>
          <p:nvPr/>
        </p:nvSpPr>
        <p:spPr>
          <a:xfrm>
            <a:off x="2814387" y="5693288"/>
            <a:ext cx="319800" cy="844563"/>
          </a:xfrm>
          <a:custGeom>
            <a:avLst/>
            <a:gdLst/>
            <a:ahLst/>
            <a:cxnLst/>
            <a:rect l="l" t="t" r="r" b="b"/>
            <a:pathLst>
              <a:path w="279400" h="737870">
                <a:moveTo>
                  <a:pt x="105517" y="14198"/>
                </a:moveTo>
                <a:lnTo>
                  <a:pt x="90233" y="14198"/>
                </a:lnTo>
                <a:lnTo>
                  <a:pt x="162979" y="163334"/>
                </a:lnTo>
                <a:lnTo>
                  <a:pt x="245630" y="288632"/>
                </a:lnTo>
                <a:lnTo>
                  <a:pt x="253733" y="275970"/>
                </a:lnTo>
                <a:lnTo>
                  <a:pt x="174942" y="156502"/>
                </a:lnTo>
                <a:lnTo>
                  <a:pt x="105517" y="14198"/>
                </a:lnTo>
                <a:close/>
              </a:path>
              <a:path w="279400" h="737870">
                <a:moveTo>
                  <a:pt x="98590" y="0"/>
                </a:moveTo>
                <a:lnTo>
                  <a:pt x="47193" y="2705"/>
                </a:lnTo>
                <a:lnTo>
                  <a:pt x="46355" y="16509"/>
                </a:lnTo>
                <a:lnTo>
                  <a:pt x="90233" y="14198"/>
                </a:lnTo>
                <a:lnTo>
                  <a:pt x="105517" y="14198"/>
                </a:lnTo>
                <a:lnTo>
                  <a:pt x="98590" y="0"/>
                </a:lnTo>
                <a:close/>
              </a:path>
              <a:path w="279400" h="737870">
                <a:moveTo>
                  <a:pt x="266484" y="390207"/>
                </a:moveTo>
                <a:lnTo>
                  <a:pt x="255905" y="443115"/>
                </a:lnTo>
                <a:lnTo>
                  <a:pt x="259588" y="447217"/>
                </a:lnTo>
                <a:lnTo>
                  <a:pt x="259588" y="493153"/>
                </a:lnTo>
                <a:lnTo>
                  <a:pt x="265137" y="466953"/>
                </a:lnTo>
                <a:lnTo>
                  <a:pt x="279082" y="397255"/>
                </a:lnTo>
                <a:lnTo>
                  <a:pt x="266484" y="390207"/>
                </a:lnTo>
                <a:close/>
              </a:path>
              <a:path w="279400" h="737870">
                <a:moveTo>
                  <a:pt x="825" y="702525"/>
                </a:moveTo>
                <a:lnTo>
                  <a:pt x="266" y="714019"/>
                </a:lnTo>
                <a:lnTo>
                  <a:pt x="0" y="716229"/>
                </a:lnTo>
                <a:lnTo>
                  <a:pt x="247192" y="737412"/>
                </a:lnTo>
                <a:lnTo>
                  <a:pt x="255844" y="722998"/>
                </a:lnTo>
                <a:lnTo>
                  <a:pt x="239826" y="722998"/>
                </a:lnTo>
                <a:lnTo>
                  <a:pt x="825" y="702525"/>
                </a:lnTo>
                <a:close/>
              </a:path>
              <a:path w="279400" h="737870">
                <a:moveTo>
                  <a:pt x="244703" y="563283"/>
                </a:moveTo>
                <a:lnTo>
                  <a:pt x="225323" y="588479"/>
                </a:lnTo>
                <a:lnTo>
                  <a:pt x="225221" y="588937"/>
                </a:lnTo>
                <a:lnTo>
                  <a:pt x="258381" y="692073"/>
                </a:lnTo>
                <a:lnTo>
                  <a:pt x="239826" y="722998"/>
                </a:lnTo>
                <a:lnTo>
                  <a:pt x="255844" y="722998"/>
                </a:lnTo>
                <a:lnTo>
                  <a:pt x="273367" y="693800"/>
                </a:lnTo>
                <a:lnTo>
                  <a:pt x="239420" y="588213"/>
                </a:lnTo>
                <a:lnTo>
                  <a:pt x="244703" y="563283"/>
                </a:lnTo>
                <a:close/>
              </a:path>
            </a:pathLst>
          </a:custGeom>
          <a:solidFill>
            <a:srgbClr val="FCB242"/>
          </a:solidFill>
        </p:spPr>
        <p:txBody>
          <a:bodyPr wrap="square" lIns="0" tIns="0" rIns="0" bIns="0" rtlCol="0"/>
          <a:lstStyle/>
          <a:p>
            <a:endParaRPr sz="2142"/>
          </a:p>
        </p:txBody>
      </p:sp>
      <p:sp>
        <p:nvSpPr>
          <p:cNvPr id="35" name="object 35"/>
          <p:cNvSpPr/>
          <p:nvPr/>
        </p:nvSpPr>
        <p:spPr>
          <a:xfrm>
            <a:off x="3749612" y="3681934"/>
            <a:ext cx="316893" cy="1280654"/>
          </a:xfrm>
          <a:custGeom>
            <a:avLst/>
            <a:gdLst/>
            <a:ahLst/>
            <a:cxnLst/>
            <a:rect l="l" t="t" r="r" b="b"/>
            <a:pathLst>
              <a:path w="276860" h="1118870">
                <a:moveTo>
                  <a:pt x="191424" y="571703"/>
                </a:moveTo>
                <a:lnTo>
                  <a:pt x="136118" y="571703"/>
                </a:lnTo>
                <a:lnTo>
                  <a:pt x="192112" y="606691"/>
                </a:lnTo>
                <a:lnTo>
                  <a:pt x="191424" y="571703"/>
                </a:lnTo>
                <a:close/>
              </a:path>
              <a:path w="276860" h="1118870">
                <a:moveTo>
                  <a:pt x="117995" y="420395"/>
                </a:moveTo>
                <a:lnTo>
                  <a:pt x="130479" y="447446"/>
                </a:lnTo>
                <a:lnTo>
                  <a:pt x="116878" y="572528"/>
                </a:lnTo>
                <a:lnTo>
                  <a:pt x="136118" y="571703"/>
                </a:lnTo>
                <a:lnTo>
                  <a:pt x="191424" y="571703"/>
                </a:lnTo>
                <a:lnTo>
                  <a:pt x="191096" y="555053"/>
                </a:lnTo>
                <a:lnTo>
                  <a:pt x="228752" y="483501"/>
                </a:lnTo>
                <a:lnTo>
                  <a:pt x="241219" y="425005"/>
                </a:lnTo>
                <a:lnTo>
                  <a:pt x="175768" y="425005"/>
                </a:lnTo>
                <a:lnTo>
                  <a:pt x="117995" y="420395"/>
                </a:lnTo>
                <a:close/>
              </a:path>
              <a:path w="276860" h="1118870">
                <a:moveTo>
                  <a:pt x="276860" y="169633"/>
                </a:moveTo>
                <a:lnTo>
                  <a:pt x="87871" y="169633"/>
                </a:lnTo>
                <a:lnTo>
                  <a:pt x="181013" y="185166"/>
                </a:lnTo>
                <a:lnTo>
                  <a:pt x="228663" y="238112"/>
                </a:lnTo>
                <a:lnTo>
                  <a:pt x="228663" y="356247"/>
                </a:lnTo>
                <a:lnTo>
                  <a:pt x="175768" y="425005"/>
                </a:lnTo>
                <a:lnTo>
                  <a:pt x="241219" y="425005"/>
                </a:lnTo>
                <a:lnTo>
                  <a:pt x="276860" y="257771"/>
                </a:lnTo>
                <a:lnTo>
                  <a:pt x="276860" y="169633"/>
                </a:lnTo>
                <a:close/>
              </a:path>
              <a:path w="276860" h="1118870">
                <a:moveTo>
                  <a:pt x="188328" y="0"/>
                </a:moveTo>
                <a:lnTo>
                  <a:pt x="194271" y="43624"/>
                </a:lnTo>
                <a:lnTo>
                  <a:pt x="157911" y="96151"/>
                </a:lnTo>
                <a:lnTo>
                  <a:pt x="72783" y="124523"/>
                </a:lnTo>
                <a:lnTo>
                  <a:pt x="58178" y="184492"/>
                </a:lnTo>
                <a:lnTo>
                  <a:pt x="87871" y="169633"/>
                </a:lnTo>
                <a:lnTo>
                  <a:pt x="276860" y="169633"/>
                </a:lnTo>
                <a:lnTo>
                  <a:pt x="276860" y="103886"/>
                </a:lnTo>
                <a:lnTo>
                  <a:pt x="219532" y="10718"/>
                </a:lnTo>
                <a:lnTo>
                  <a:pt x="188328" y="0"/>
                </a:lnTo>
                <a:close/>
              </a:path>
              <a:path w="276860" h="1118870">
                <a:moveTo>
                  <a:pt x="50571" y="778459"/>
                </a:moveTo>
                <a:lnTo>
                  <a:pt x="7086" y="842416"/>
                </a:lnTo>
                <a:lnTo>
                  <a:pt x="0" y="906170"/>
                </a:lnTo>
                <a:lnTo>
                  <a:pt x="29413" y="983373"/>
                </a:lnTo>
                <a:lnTo>
                  <a:pt x="47650" y="1067295"/>
                </a:lnTo>
                <a:lnTo>
                  <a:pt x="109334" y="1118704"/>
                </a:lnTo>
                <a:lnTo>
                  <a:pt x="219151" y="1058481"/>
                </a:lnTo>
                <a:lnTo>
                  <a:pt x="272935" y="968857"/>
                </a:lnTo>
                <a:lnTo>
                  <a:pt x="262140" y="864501"/>
                </a:lnTo>
                <a:lnTo>
                  <a:pt x="225926" y="802132"/>
                </a:lnTo>
                <a:lnTo>
                  <a:pt x="111747" y="802132"/>
                </a:lnTo>
                <a:lnTo>
                  <a:pt x="50571" y="778459"/>
                </a:lnTo>
                <a:close/>
              </a:path>
              <a:path w="276860" h="1118870">
                <a:moveTo>
                  <a:pt x="206819" y="769226"/>
                </a:moveTo>
                <a:lnTo>
                  <a:pt x="205727" y="770813"/>
                </a:lnTo>
                <a:lnTo>
                  <a:pt x="111747" y="802132"/>
                </a:lnTo>
                <a:lnTo>
                  <a:pt x="225926" y="802132"/>
                </a:lnTo>
                <a:lnTo>
                  <a:pt x="206819" y="769226"/>
                </a:lnTo>
                <a:close/>
              </a:path>
            </a:pathLst>
          </a:custGeom>
          <a:solidFill>
            <a:srgbClr val="FAA61A"/>
          </a:solidFill>
        </p:spPr>
        <p:txBody>
          <a:bodyPr wrap="square" lIns="0" tIns="0" rIns="0" bIns="0" rtlCol="0"/>
          <a:lstStyle/>
          <a:p>
            <a:endParaRPr sz="2142"/>
          </a:p>
        </p:txBody>
      </p:sp>
      <p:sp>
        <p:nvSpPr>
          <p:cNvPr id="36" name="object 36"/>
          <p:cNvSpPr/>
          <p:nvPr/>
        </p:nvSpPr>
        <p:spPr>
          <a:xfrm>
            <a:off x="3733578" y="3664490"/>
            <a:ext cx="348873" cy="1316995"/>
          </a:xfrm>
          <a:custGeom>
            <a:avLst/>
            <a:gdLst/>
            <a:ahLst/>
            <a:cxnLst/>
            <a:rect l="l" t="t" r="r" b="b"/>
            <a:pathLst>
              <a:path w="304800" h="1150620">
                <a:moveTo>
                  <a:pt x="200266" y="0"/>
                </a:moveTo>
                <a:lnTo>
                  <a:pt x="202349" y="15240"/>
                </a:lnTo>
                <a:lnTo>
                  <a:pt x="233540" y="25958"/>
                </a:lnTo>
                <a:lnTo>
                  <a:pt x="290868" y="119126"/>
                </a:lnTo>
                <a:lnTo>
                  <a:pt x="290868" y="273011"/>
                </a:lnTo>
                <a:lnTo>
                  <a:pt x="242760" y="498741"/>
                </a:lnTo>
                <a:lnTo>
                  <a:pt x="205105" y="570293"/>
                </a:lnTo>
                <a:lnTo>
                  <a:pt x="206121" y="621931"/>
                </a:lnTo>
                <a:lnTo>
                  <a:pt x="220027" y="630618"/>
                </a:lnTo>
                <a:lnTo>
                  <a:pt x="218909" y="573557"/>
                </a:lnTo>
                <a:lnTo>
                  <a:pt x="255803" y="503466"/>
                </a:lnTo>
                <a:lnTo>
                  <a:pt x="304609" y="274459"/>
                </a:lnTo>
                <a:lnTo>
                  <a:pt x="304609" y="115239"/>
                </a:lnTo>
                <a:lnTo>
                  <a:pt x="242658" y="14579"/>
                </a:lnTo>
                <a:lnTo>
                  <a:pt x="200266" y="0"/>
                </a:lnTo>
                <a:close/>
              </a:path>
              <a:path w="304800" h="1150620">
                <a:moveTo>
                  <a:pt x="72466" y="140589"/>
                </a:moveTo>
                <a:lnTo>
                  <a:pt x="56095" y="207772"/>
                </a:lnTo>
                <a:lnTo>
                  <a:pt x="72199" y="199720"/>
                </a:lnTo>
                <a:lnTo>
                  <a:pt x="86083" y="142722"/>
                </a:lnTo>
                <a:lnTo>
                  <a:pt x="77952" y="142722"/>
                </a:lnTo>
                <a:lnTo>
                  <a:pt x="72466" y="140589"/>
                </a:lnTo>
                <a:close/>
              </a:path>
              <a:path w="304800" h="1150620">
                <a:moveTo>
                  <a:pt x="86804" y="139763"/>
                </a:moveTo>
                <a:lnTo>
                  <a:pt x="77952" y="142722"/>
                </a:lnTo>
                <a:lnTo>
                  <a:pt x="86083" y="142722"/>
                </a:lnTo>
                <a:lnTo>
                  <a:pt x="86804" y="139763"/>
                </a:lnTo>
                <a:close/>
              </a:path>
              <a:path w="304800" h="1150620">
                <a:moveTo>
                  <a:pt x="116306" y="434365"/>
                </a:moveTo>
                <a:lnTo>
                  <a:pt x="130429" y="464985"/>
                </a:lnTo>
                <a:lnTo>
                  <a:pt x="117017" y="588378"/>
                </a:lnTo>
                <a:lnTo>
                  <a:pt x="130898" y="587768"/>
                </a:lnTo>
                <a:lnTo>
                  <a:pt x="144500" y="462673"/>
                </a:lnTo>
                <a:lnTo>
                  <a:pt x="132016" y="435622"/>
                </a:lnTo>
                <a:lnTo>
                  <a:pt x="116306" y="434365"/>
                </a:lnTo>
                <a:close/>
              </a:path>
              <a:path w="304800" h="1150620">
                <a:moveTo>
                  <a:pt x="51447" y="788606"/>
                </a:moveTo>
                <a:lnTo>
                  <a:pt x="7823" y="852754"/>
                </a:lnTo>
                <a:lnTo>
                  <a:pt x="0" y="923188"/>
                </a:lnTo>
                <a:lnTo>
                  <a:pt x="30226" y="1002538"/>
                </a:lnTo>
                <a:lnTo>
                  <a:pt x="49250" y="1090066"/>
                </a:lnTo>
                <a:lnTo>
                  <a:pt x="121754" y="1150480"/>
                </a:lnTo>
                <a:lnTo>
                  <a:pt x="151914" y="1133944"/>
                </a:lnTo>
                <a:lnTo>
                  <a:pt x="123355" y="1133944"/>
                </a:lnTo>
                <a:lnTo>
                  <a:pt x="61671" y="1082535"/>
                </a:lnTo>
                <a:lnTo>
                  <a:pt x="43421" y="998613"/>
                </a:lnTo>
                <a:lnTo>
                  <a:pt x="14008" y="921410"/>
                </a:lnTo>
                <a:lnTo>
                  <a:pt x="21094" y="857656"/>
                </a:lnTo>
                <a:lnTo>
                  <a:pt x="64592" y="793699"/>
                </a:lnTo>
                <a:lnTo>
                  <a:pt x="51447" y="788606"/>
                </a:lnTo>
                <a:close/>
              </a:path>
              <a:path w="304800" h="1150620">
                <a:moveTo>
                  <a:pt x="229463" y="771994"/>
                </a:moveTo>
                <a:lnTo>
                  <a:pt x="220827" y="784466"/>
                </a:lnTo>
                <a:lnTo>
                  <a:pt x="276148" y="879741"/>
                </a:lnTo>
                <a:lnTo>
                  <a:pt x="286943" y="984097"/>
                </a:lnTo>
                <a:lnTo>
                  <a:pt x="233172" y="1073721"/>
                </a:lnTo>
                <a:lnTo>
                  <a:pt x="123355" y="1133944"/>
                </a:lnTo>
                <a:lnTo>
                  <a:pt x="151914" y="1133944"/>
                </a:lnTo>
                <a:lnTo>
                  <a:pt x="243039" y="1083983"/>
                </a:lnTo>
                <a:lnTo>
                  <a:pt x="301078" y="987234"/>
                </a:lnTo>
                <a:lnTo>
                  <a:pt x="289509" y="875398"/>
                </a:lnTo>
                <a:lnTo>
                  <a:pt x="229463" y="771994"/>
                </a:lnTo>
                <a:close/>
              </a:path>
            </a:pathLst>
          </a:custGeom>
          <a:solidFill>
            <a:srgbClr val="FCB242"/>
          </a:solidFill>
        </p:spPr>
        <p:txBody>
          <a:bodyPr wrap="square" lIns="0" tIns="0" rIns="0" bIns="0" rtlCol="0"/>
          <a:lstStyle/>
          <a:p>
            <a:endParaRPr sz="2142"/>
          </a:p>
        </p:txBody>
      </p:sp>
      <p:sp>
        <p:nvSpPr>
          <p:cNvPr id="37" name="object 37"/>
          <p:cNvSpPr/>
          <p:nvPr/>
        </p:nvSpPr>
        <p:spPr>
          <a:xfrm>
            <a:off x="2880425" y="4798823"/>
            <a:ext cx="273284" cy="779876"/>
          </a:xfrm>
          <a:custGeom>
            <a:avLst/>
            <a:gdLst/>
            <a:ahLst/>
            <a:cxnLst/>
            <a:rect l="l" t="t" r="r" b="b"/>
            <a:pathLst>
              <a:path w="238760" h="681354">
                <a:moveTo>
                  <a:pt x="3352" y="0"/>
                </a:moveTo>
                <a:lnTo>
                  <a:pt x="5854" y="232803"/>
                </a:lnTo>
                <a:lnTo>
                  <a:pt x="57708" y="262432"/>
                </a:lnTo>
                <a:lnTo>
                  <a:pt x="73152" y="401307"/>
                </a:lnTo>
                <a:lnTo>
                  <a:pt x="965" y="505079"/>
                </a:lnTo>
                <a:lnTo>
                  <a:pt x="0" y="555142"/>
                </a:lnTo>
                <a:lnTo>
                  <a:pt x="14160" y="570865"/>
                </a:lnTo>
                <a:lnTo>
                  <a:pt x="14160" y="678002"/>
                </a:lnTo>
                <a:lnTo>
                  <a:pt x="26390" y="681062"/>
                </a:lnTo>
                <a:lnTo>
                  <a:pt x="121932" y="681062"/>
                </a:lnTo>
                <a:lnTo>
                  <a:pt x="238594" y="663384"/>
                </a:lnTo>
                <a:lnTo>
                  <a:pt x="238594" y="540918"/>
                </a:lnTo>
                <a:lnTo>
                  <a:pt x="171780" y="440702"/>
                </a:lnTo>
                <a:lnTo>
                  <a:pt x="160464" y="361467"/>
                </a:lnTo>
                <a:lnTo>
                  <a:pt x="122910" y="245033"/>
                </a:lnTo>
                <a:lnTo>
                  <a:pt x="141427" y="93205"/>
                </a:lnTo>
                <a:lnTo>
                  <a:pt x="88582" y="12179"/>
                </a:lnTo>
                <a:lnTo>
                  <a:pt x="3352" y="0"/>
                </a:lnTo>
                <a:close/>
              </a:path>
            </a:pathLst>
          </a:custGeom>
          <a:solidFill>
            <a:srgbClr val="FAA61A"/>
          </a:solidFill>
        </p:spPr>
        <p:txBody>
          <a:bodyPr wrap="square" lIns="0" tIns="0" rIns="0" bIns="0" rtlCol="0"/>
          <a:lstStyle/>
          <a:p>
            <a:endParaRPr sz="2142"/>
          </a:p>
        </p:txBody>
      </p:sp>
      <p:sp>
        <p:nvSpPr>
          <p:cNvPr id="38" name="object 38"/>
          <p:cNvSpPr/>
          <p:nvPr/>
        </p:nvSpPr>
        <p:spPr>
          <a:xfrm>
            <a:off x="2884088" y="4782920"/>
            <a:ext cx="285639" cy="811856"/>
          </a:xfrm>
          <a:custGeom>
            <a:avLst/>
            <a:gdLst/>
            <a:ahLst/>
            <a:cxnLst/>
            <a:rect l="l" t="t" r="r" b="b"/>
            <a:pathLst>
              <a:path w="249555" h="709295">
                <a:moveTo>
                  <a:pt x="10960" y="691908"/>
                </a:moveTo>
                <a:lnTo>
                  <a:pt x="10960" y="706056"/>
                </a:lnTo>
                <a:lnTo>
                  <a:pt x="21488" y="708698"/>
                </a:lnTo>
                <a:lnTo>
                  <a:pt x="119773" y="708698"/>
                </a:lnTo>
                <a:lnTo>
                  <a:pt x="210418" y="694956"/>
                </a:lnTo>
                <a:lnTo>
                  <a:pt x="23190" y="694956"/>
                </a:lnTo>
                <a:lnTo>
                  <a:pt x="10960" y="691908"/>
                </a:lnTo>
                <a:close/>
              </a:path>
              <a:path w="249555" h="709295">
                <a:moveTo>
                  <a:pt x="0" y="0"/>
                </a:moveTo>
                <a:lnTo>
                  <a:pt x="152" y="13893"/>
                </a:lnTo>
                <a:lnTo>
                  <a:pt x="85382" y="26073"/>
                </a:lnTo>
                <a:lnTo>
                  <a:pt x="138214" y="107099"/>
                </a:lnTo>
                <a:lnTo>
                  <a:pt x="119697" y="258940"/>
                </a:lnTo>
                <a:lnTo>
                  <a:pt x="157264" y="375361"/>
                </a:lnTo>
                <a:lnTo>
                  <a:pt x="168579" y="454596"/>
                </a:lnTo>
                <a:lnTo>
                  <a:pt x="235381" y="554812"/>
                </a:lnTo>
                <a:lnTo>
                  <a:pt x="235381" y="677278"/>
                </a:lnTo>
                <a:lnTo>
                  <a:pt x="118732" y="694956"/>
                </a:lnTo>
                <a:lnTo>
                  <a:pt x="210418" y="694956"/>
                </a:lnTo>
                <a:lnTo>
                  <a:pt x="249123" y="689089"/>
                </a:lnTo>
                <a:lnTo>
                  <a:pt x="249123" y="550646"/>
                </a:lnTo>
                <a:lnTo>
                  <a:pt x="181737" y="449580"/>
                </a:lnTo>
                <a:lnTo>
                  <a:pt x="170688" y="372262"/>
                </a:lnTo>
                <a:lnTo>
                  <a:pt x="133705" y="257594"/>
                </a:lnTo>
                <a:lnTo>
                  <a:pt x="152463" y="103784"/>
                </a:lnTo>
                <a:lnTo>
                  <a:pt x="93484" y="13360"/>
                </a:lnTo>
                <a:lnTo>
                  <a:pt x="0" y="0"/>
                </a:lnTo>
                <a:close/>
              </a:path>
            </a:pathLst>
          </a:custGeom>
          <a:solidFill>
            <a:srgbClr val="FCB242"/>
          </a:solidFill>
        </p:spPr>
        <p:txBody>
          <a:bodyPr wrap="square" lIns="0" tIns="0" rIns="0" bIns="0" rtlCol="0"/>
          <a:lstStyle/>
          <a:p>
            <a:endParaRPr sz="2142"/>
          </a:p>
        </p:txBody>
      </p:sp>
      <p:sp>
        <p:nvSpPr>
          <p:cNvPr id="39" name="object 39"/>
          <p:cNvSpPr/>
          <p:nvPr/>
        </p:nvSpPr>
        <p:spPr>
          <a:xfrm>
            <a:off x="3091013" y="4514257"/>
            <a:ext cx="305991" cy="228221"/>
          </a:xfrm>
          <a:custGeom>
            <a:avLst/>
            <a:gdLst/>
            <a:ahLst/>
            <a:cxnLst/>
            <a:rect l="l" t="t" r="r" b="b"/>
            <a:pathLst>
              <a:path w="267335" h="199389">
                <a:moveTo>
                  <a:pt x="130035" y="0"/>
                </a:moveTo>
                <a:lnTo>
                  <a:pt x="137960" y="58102"/>
                </a:lnTo>
                <a:lnTo>
                  <a:pt x="98234" y="115481"/>
                </a:lnTo>
                <a:lnTo>
                  <a:pt x="0" y="148234"/>
                </a:lnTo>
                <a:lnTo>
                  <a:pt x="17208" y="177215"/>
                </a:lnTo>
                <a:lnTo>
                  <a:pt x="191020" y="198945"/>
                </a:lnTo>
                <a:lnTo>
                  <a:pt x="259969" y="171361"/>
                </a:lnTo>
                <a:lnTo>
                  <a:pt x="266814" y="85801"/>
                </a:lnTo>
                <a:lnTo>
                  <a:pt x="195859" y="21945"/>
                </a:lnTo>
                <a:lnTo>
                  <a:pt x="130035" y="0"/>
                </a:lnTo>
                <a:close/>
              </a:path>
            </a:pathLst>
          </a:custGeom>
          <a:solidFill>
            <a:srgbClr val="FAA61A"/>
          </a:solidFill>
        </p:spPr>
        <p:txBody>
          <a:bodyPr wrap="square" lIns="0" tIns="0" rIns="0" bIns="0" rtlCol="0"/>
          <a:lstStyle/>
          <a:p>
            <a:endParaRPr sz="2142"/>
          </a:p>
        </p:txBody>
      </p:sp>
      <p:sp>
        <p:nvSpPr>
          <p:cNvPr id="40" name="object 40"/>
          <p:cNvSpPr/>
          <p:nvPr/>
        </p:nvSpPr>
        <p:spPr>
          <a:xfrm>
            <a:off x="3070240" y="4496901"/>
            <a:ext cx="343058" cy="261655"/>
          </a:xfrm>
          <a:custGeom>
            <a:avLst/>
            <a:gdLst/>
            <a:ahLst/>
            <a:cxnLst/>
            <a:rect l="l" t="t" r="r" b="b"/>
            <a:pathLst>
              <a:path w="299719" h="228600">
                <a:moveTo>
                  <a:pt x="0" y="159753"/>
                </a:moveTo>
                <a:lnTo>
                  <a:pt x="26974" y="205168"/>
                </a:lnTo>
                <a:lnTo>
                  <a:pt x="210985" y="228168"/>
                </a:lnTo>
                <a:lnTo>
                  <a:pt x="246137" y="214109"/>
                </a:lnTo>
                <a:lnTo>
                  <a:pt x="209168" y="214109"/>
                </a:lnTo>
                <a:lnTo>
                  <a:pt x="35344" y="192379"/>
                </a:lnTo>
                <a:lnTo>
                  <a:pt x="19075" y="164960"/>
                </a:lnTo>
                <a:lnTo>
                  <a:pt x="13461" y="164960"/>
                </a:lnTo>
                <a:lnTo>
                  <a:pt x="0" y="159753"/>
                </a:lnTo>
                <a:close/>
              </a:path>
              <a:path w="299719" h="228600">
                <a:moveTo>
                  <a:pt x="146113" y="0"/>
                </a:moveTo>
                <a:lnTo>
                  <a:pt x="148183" y="15163"/>
                </a:lnTo>
                <a:lnTo>
                  <a:pt x="213994" y="37109"/>
                </a:lnTo>
                <a:lnTo>
                  <a:pt x="284962" y="100965"/>
                </a:lnTo>
                <a:lnTo>
                  <a:pt x="278117" y="186524"/>
                </a:lnTo>
                <a:lnTo>
                  <a:pt x="209168" y="214109"/>
                </a:lnTo>
                <a:lnTo>
                  <a:pt x="246137" y="214109"/>
                </a:lnTo>
                <a:lnTo>
                  <a:pt x="291134" y="196113"/>
                </a:lnTo>
                <a:lnTo>
                  <a:pt x="299199" y="95300"/>
                </a:lnTo>
                <a:lnTo>
                  <a:pt x="221068" y="24980"/>
                </a:lnTo>
                <a:lnTo>
                  <a:pt x="146113" y="0"/>
                </a:lnTo>
                <a:close/>
              </a:path>
              <a:path w="299719" h="228600">
                <a:moveTo>
                  <a:pt x="18148" y="163398"/>
                </a:moveTo>
                <a:lnTo>
                  <a:pt x="13461" y="164960"/>
                </a:lnTo>
                <a:lnTo>
                  <a:pt x="19075" y="164960"/>
                </a:lnTo>
                <a:lnTo>
                  <a:pt x="18148" y="163398"/>
                </a:lnTo>
                <a:close/>
              </a:path>
            </a:pathLst>
          </a:custGeom>
          <a:solidFill>
            <a:srgbClr val="FCB242"/>
          </a:solidFill>
        </p:spPr>
        <p:txBody>
          <a:bodyPr wrap="square" lIns="0" tIns="0" rIns="0" bIns="0" rtlCol="0"/>
          <a:lstStyle/>
          <a:p>
            <a:endParaRPr sz="2142"/>
          </a:p>
        </p:txBody>
      </p:sp>
      <p:sp>
        <p:nvSpPr>
          <p:cNvPr id="41" name="object 41"/>
          <p:cNvSpPr/>
          <p:nvPr/>
        </p:nvSpPr>
        <p:spPr>
          <a:xfrm>
            <a:off x="2924137" y="3376670"/>
            <a:ext cx="881631" cy="1228323"/>
          </a:xfrm>
          <a:custGeom>
            <a:avLst/>
            <a:gdLst/>
            <a:ahLst/>
            <a:cxnLst/>
            <a:rect l="l" t="t" r="r" b="b"/>
            <a:pathLst>
              <a:path w="770254" h="1073150">
                <a:moveTo>
                  <a:pt x="13068" y="0"/>
                </a:moveTo>
                <a:lnTo>
                  <a:pt x="16230" y="34823"/>
                </a:lnTo>
                <a:lnTo>
                  <a:pt x="6235" y="397268"/>
                </a:lnTo>
                <a:lnTo>
                  <a:pt x="64185" y="433489"/>
                </a:lnTo>
                <a:lnTo>
                  <a:pt x="68948" y="468452"/>
                </a:lnTo>
                <a:lnTo>
                  <a:pt x="180365" y="387426"/>
                </a:lnTo>
                <a:lnTo>
                  <a:pt x="226567" y="387426"/>
                </a:lnTo>
                <a:lnTo>
                  <a:pt x="225996" y="378993"/>
                </a:lnTo>
                <a:lnTo>
                  <a:pt x="266039" y="291630"/>
                </a:lnTo>
                <a:lnTo>
                  <a:pt x="195186" y="240347"/>
                </a:lnTo>
                <a:lnTo>
                  <a:pt x="195186" y="108013"/>
                </a:lnTo>
                <a:lnTo>
                  <a:pt x="239306" y="44297"/>
                </a:lnTo>
                <a:lnTo>
                  <a:pt x="241973" y="42367"/>
                </a:lnTo>
                <a:lnTo>
                  <a:pt x="153758" y="25006"/>
                </a:lnTo>
                <a:lnTo>
                  <a:pt x="13068" y="0"/>
                </a:lnTo>
                <a:close/>
              </a:path>
              <a:path w="770254" h="1073150">
                <a:moveTo>
                  <a:pt x="768954" y="133921"/>
                </a:moveTo>
                <a:lnTo>
                  <a:pt x="670953" y="133921"/>
                </a:lnTo>
                <a:lnTo>
                  <a:pt x="724573" y="167436"/>
                </a:lnTo>
                <a:lnTo>
                  <a:pt x="766076" y="165633"/>
                </a:lnTo>
                <a:lnTo>
                  <a:pt x="768954" y="133921"/>
                </a:lnTo>
                <a:close/>
              </a:path>
              <a:path w="770254" h="1073150">
                <a:moveTo>
                  <a:pt x="597369" y="98310"/>
                </a:moveTo>
                <a:lnTo>
                  <a:pt x="593724" y="137287"/>
                </a:lnTo>
                <a:lnTo>
                  <a:pt x="670953" y="133921"/>
                </a:lnTo>
                <a:lnTo>
                  <a:pt x="768954" y="133921"/>
                </a:lnTo>
                <a:lnTo>
                  <a:pt x="770115" y="121132"/>
                </a:lnTo>
                <a:lnTo>
                  <a:pt x="597369" y="98310"/>
                </a:lnTo>
                <a:close/>
              </a:path>
              <a:path w="770254" h="1073150">
                <a:moveTo>
                  <a:pt x="522681" y="289458"/>
                </a:moveTo>
                <a:lnTo>
                  <a:pt x="522363" y="289725"/>
                </a:lnTo>
                <a:lnTo>
                  <a:pt x="522719" y="289915"/>
                </a:lnTo>
                <a:lnTo>
                  <a:pt x="522681" y="289458"/>
                </a:lnTo>
                <a:close/>
              </a:path>
              <a:path w="770254" h="1073150">
                <a:moveTo>
                  <a:pt x="592695" y="566293"/>
                </a:moveTo>
                <a:lnTo>
                  <a:pt x="502792" y="566293"/>
                </a:lnTo>
                <a:lnTo>
                  <a:pt x="622427" y="628027"/>
                </a:lnTo>
                <a:lnTo>
                  <a:pt x="653580" y="713701"/>
                </a:lnTo>
                <a:lnTo>
                  <a:pt x="653580" y="795693"/>
                </a:lnTo>
                <a:lnTo>
                  <a:pt x="610349" y="846785"/>
                </a:lnTo>
                <a:lnTo>
                  <a:pt x="537006" y="896962"/>
                </a:lnTo>
                <a:lnTo>
                  <a:pt x="486460" y="896962"/>
                </a:lnTo>
                <a:lnTo>
                  <a:pt x="518566" y="927379"/>
                </a:lnTo>
                <a:lnTo>
                  <a:pt x="584669" y="1066939"/>
                </a:lnTo>
                <a:lnTo>
                  <a:pt x="620979" y="1072984"/>
                </a:lnTo>
                <a:lnTo>
                  <a:pt x="651281" y="1015746"/>
                </a:lnTo>
                <a:lnTo>
                  <a:pt x="640156" y="867422"/>
                </a:lnTo>
                <a:lnTo>
                  <a:pt x="666775" y="772388"/>
                </a:lnTo>
                <a:lnTo>
                  <a:pt x="705929" y="697623"/>
                </a:lnTo>
                <a:lnTo>
                  <a:pt x="634453" y="615429"/>
                </a:lnTo>
                <a:lnTo>
                  <a:pt x="592695" y="566293"/>
                </a:lnTo>
                <a:close/>
              </a:path>
              <a:path w="770254" h="1073150">
                <a:moveTo>
                  <a:pt x="547141" y="325869"/>
                </a:moveTo>
                <a:lnTo>
                  <a:pt x="567842" y="382790"/>
                </a:lnTo>
                <a:lnTo>
                  <a:pt x="567842" y="464781"/>
                </a:lnTo>
                <a:lnTo>
                  <a:pt x="524624" y="515873"/>
                </a:lnTo>
                <a:lnTo>
                  <a:pt x="478459" y="547458"/>
                </a:lnTo>
                <a:lnTo>
                  <a:pt x="476529" y="568032"/>
                </a:lnTo>
                <a:lnTo>
                  <a:pt x="502792" y="566293"/>
                </a:lnTo>
                <a:lnTo>
                  <a:pt x="592695" y="566293"/>
                </a:lnTo>
                <a:lnTo>
                  <a:pt x="568540" y="537870"/>
                </a:lnTo>
                <a:lnTo>
                  <a:pt x="581291" y="499618"/>
                </a:lnTo>
                <a:lnTo>
                  <a:pt x="667778" y="383044"/>
                </a:lnTo>
                <a:lnTo>
                  <a:pt x="683244" y="364363"/>
                </a:lnTo>
                <a:lnTo>
                  <a:pt x="646582" y="364363"/>
                </a:lnTo>
                <a:lnTo>
                  <a:pt x="547141" y="325869"/>
                </a:lnTo>
                <a:close/>
              </a:path>
              <a:path w="770254" h="1073150">
                <a:moveTo>
                  <a:pt x="679640" y="353339"/>
                </a:moveTo>
                <a:lnTo>
                  <a:pt x="646582" y="364363"/>
                </a:lnTo>
                <a:lnTo>
                  <a:pt x="683244" y="364363"/>
                </a:lnTo>
                <a:lnTo>
                  <a:pt x="689279" y="357073"/>
                </a:lnTo>
                <a:lnTo>
                  <a:pt x="679640" y="353339"/>
                </a:lnTo>
                <a:close/>
              </a:path>
              <a:path w="770254" h="1073150">
                <a:moveTo>
                  <a:pt x="2412" y="586308"/>
                </a:moveTo>
                <a:lnTo>
                  <a:pt x="1206" y="586714"/>
                </a:lnTo>
                <a:lnTo>
                  <a:pt x="0" y="702360"/>
                </a:lnTo>
                <a:lnTo>
                  <a:pt x="2412" y="704291"/>
                </a:lnTo>
                <a:lnTo>
                  <a:pt x="2412" y="586308"/>
                </a:lnTo>
                <a:close/>
              </a:path>
              <a:path w="770254" h="1073150">
                <a:moveTo>
                  <a:pt x="94183" y="777367"/>
                </a:moveTo>
                <a:lnTo>
                  <a:pt x="176453" y="842873"/>
                </a:lnTo>
                <a:lnTo>
                  <a:pt x="274827" y="853808"/>
                </a:lnTo>
                <a:lnTo>
                  <a:pt x="347319" y="855408"/>
                </a:lnTo>
                <a:lnTo>
                  <a:pt x="325261" y="832053"/>
                </a:lnTo>
                <a:lnTo>
                  <a:pt x="169697" y="832053"/>
                </a:lnTo>
                <a:lnTo>
                  <a:pt x="94183" y="777367"/>
                </a:lnTo>
                <a:close/>
              </a:path>
              <a:path w="770254" h="1073150">
                <a:moveTo>
                  <a:pt x="318274" y="808088"/>
                </a:moveTo>
                <a:lnTo>
                  <a:pt x="169697" y="832053"/>
                </a:lnTo>
                <a:lnTo>
                  <a:pt x="325261" y="832053"/>
                </a:lnTo>
                <a:lnTo>
                  <a:pt x="319468" y="825919"/>
                </a:lnTo>
                <a:lnTo>
                  <a:pt x="318274" y="808088"/>
                </a:lnTo>
                <a:close/>
              </a:path>
            </a:pathLst>
          </a:custGeom>
          <a:solidFill>
            <a:srgbClr val="FAA61A"/>
          </a:solidFill>
        </p:spPr>
        <p:txBody>
          <a:bodyPr wrap="square" lIns="0" tIns="0" rIns="0" bIns="0" rtlCol="0"/>
          <a:lstStyle/>
          <a:p>
            <a:endParaRPr sz="2142"/>
          </a:p>
        </p:txBody>
      </p:sp>
      <p:sp>
        <p:nvSpPr>
          <p:cNvPr id="42" name="object 42"/>
          <p:cNvSpPr/>
          <p:nvPr/>
        </p:nvSpPr>
        <p:spPr>
          <a:xfrm>
            <a:off x="2923918" y="3360433"/>
            <a:ext cx="899075" cy="1261757"/>
          </a:xfrm>
          <a:custGeom>
            <a:avLst/>
            <a:gdLst/>
            <a:ahLst/>
            <a:cxnLst/>
            <a:rect l="l" t="t" r="r" b="b"/>
            <a:pathLst>
              <a:path w="785495" h="1102360">
                <a:moveTo>
                  <a:pt x="11963" y="0"/>
                </a:moveTo>
                <a:lnTo>
                  <a:pt x="13258" y="14185"/>
                </a:lnTo>
                <a:lnTo>
                  <a:pt x="153949" y="39192"/>
                </a:lnTo>
                <a:lnTo>
                  <a:pt x="242163" y="56540"/>
                </a:lnTo>
                <a:lnTo>
                  <a:pt x="257314" y="45529"/>
                </a:lnTo>
                <a:lnTo>
                  <a:pt x="156591" y="25704"/>
                </a:lnTo>
                <a:lnTo>
                  <a:pt x="11963" y="0"/>
                </a:lnTo>
                <a:close/>
              </a:path>
              <a:path w="785495" h="1102360">
                <a:moveTo>
                  <a:pt x="598284" y="98729"/>
                </a:moveTo>
                <a:lnTo>
                  <a:pt x="598741" y="99834"/>
                </a:lnTo>
                <a:lnTo>
                  <a:pt x="597560" y="112496"/>
                </a:lnTo>
                <a:lnTo>
                  <a:pt x="770305" y="135305"/>
                </a:lnTo>
                <a:lnTo>
                  <a:pt x="766254" y="179806"/>
                </a:lnTo>
                <a:lnTo>
                  <a:pt x="780110" y="179209"/>
                </a:lnTo>
                <a:lnTo>
                  <a:pt x="785177" y="123418"/>
                </a:lnTo>
                <a:lnTo>
                  <a:pt x="598284" y="98729"/>
                </a:lnTo>
                <a:close/>
              </a:path>
              <a:path w="785495" h="1102360">
                <a:moveTo>
                  <a:pt x="486651" y="911148"/>
                </a:moveTo>
                <a:lnTo>
                  <a:pt x="466674" y="911148"/>
                </a:lnTo>
                <a:lnTo>
                  <a:pt x="507441" y="949756"/>
                </a:lnTo>
                <a:lnTo>
                  <a:pt x="575513" y="1093482"/>
                </a:lnTo>
                <a:lnTo>
                  <a:pt x="628675" y="1102347"/>
                </a:lnTo>
                <a:lnTo>
                  <a:pt x="636710" y="1087170"/>
                </a:lnTo>
                <a:lnTo>
                  <a:pt x="621169" y="1087170"/>
                </a:lnTo>
                <a:lnTo>
                  <a:pt x="584860" y="1081112"/>
                </a:lnTo>
                <a:lnTo>
                  <a:pt x="518756" y="941552"/>
                </a:lnTo>
                <a:lnTo>
                  <a:pt x="486651" y="911148"/>
                </a:lnTo>
                <a:close/>
              </a:path>
              <a:path w="785495" h="1102360">
                <a:moveTo>
                  <a:pt x="689457" y="371259"/>
                </a:moveTo>
                <a:lnTo>
                  <a:pt x="667969" y="397230"/>
                </a:lnTo>
                <a:lnTo>
                  <a:pt x="581469" y="513803"/>
                </a:lnTo>
                <a:lnTo>
                  <a:pt x="568718" y="552056"/>
                </a:lnTo>
                <a:lnTo>
                  <a:pt x="634644" y="629602"/>
                </a:lnTo>
                <a:lnTo>
                  <a:pt x="706120" y="711796"/>
                </a:lnTo>
                <a:lnTo>
                  <a:pt x="666953" y="786561"/>
                </a:lnTo>
                <a:lnTo>
                  <a:pt x="640346" y="881608"/>
                </a:lnTo>
                <a:lnTo>
                  <a:pt x="651471" y="1029931"/>
                </a:lnTo>
                <a:lnTo>
                  <a:pt x="621169" y="1087170"/>
                </a:lnTo>
                <a:lnTo>
                  <a:pt x="636710" y="1087170"/>
                </a:lnTo>
                <a:lnTo>
                  <a:pt x="665467" y="1032852"/>
                </a:lnTo>
                <a:lnTo>
                  <a:pt x="654215" y="882980"/>
                </a:lnTo>
                <a:lnTo>
                  <a:pt x="679792" y="791654"/>
                </a:lnTo>
                <a:lnTo>
                  <a:pt x="722630" y="709866"/>
                </a:lnTo>
                <a:lnTo>
                  <a:pt x="645033" y="620623"/>
                </a:lnTo>
                <a:lnTo>
                  <a:pt x="584200" y="549059"/>
                </a:lnTo>
                <a:lnTo>
                  <a:pt x="593813" y="520217"/>
                </a:lnTo>
                <a:lnTo>
                  <a:pt x="678789" y="405688"/>
                </a:lnTo>
                <a:lnTo>
                  <a:pt x="702957" y="376478"/>
                </a:lnTo>
                <a:lnTo>
                  <a:pt x="689457" y="371259"/>
                </a:lnTo>
                <a:close/>
              </a:path>
              <a:path w="785495" h="1102360">
                <a:moveTo>
                  <a:pt x="177" y="716546"/>
                </a:moveTo>
                <a:lnTo>
                  <a:pt x="0" y="733958"/>
                </a:lnTo>
                <a:lnTo>
                  <a:pt x="171170" y="870267"/>
                </a:lnTo>
                <a:lnTo>
                  <a:pt x="274091" y="881697"/>
                </a:lnTo>
                <a:lnTo>
                  <a:pt x="360756" y="883627"/>
                </a:lnTo>
                <a:lnTo>
                  <a:pt x="347497" y="869594"/>
                </a:lnTo>
                <a:lnTo>
                  <a:pt x="275018" y="867981"/>
                </a:lnTo>
                <a:lnTo>
                  <a:pt x="176631" y="857046"/>
                </a:lnTo>
                <a:lnTo>
                  <a:pt x="94361" y="791540"/>
                </a:lnTo>
                <a:lnTo>
                  <a:pt x="2590" y="725081"/>
                </a:lnTo>
                <a:lnTo>
                  <a:pt x="2590" y="718464"/>
                </a:lnTo>
                <a:lnTo>
                  <a:pt x="177" y="716546"/>
                </a:lnTo>
                <a:close/>
              </a:path>
            </a:pathLst>
          </a:custGeom>
          <a:solidFill>
            <a:srgbClr val="FCB242"/>
          </a:solidFill>
        </p:spPr>
        <p:txBody>
          <a:bodyPr wrap="square" lIns="0" tIns="0" rIns="0" bIns="0" rtlCol="0"/>
          <a:lstStyle/>
          <a:p>
            <a:endParaRPr sz="2142"/>
          </a:p>
        </p:txBody>
      </p:sp>
      <p:sp>
        <p:nvSpPr>
          <p:cNvPr id="43" name="object 43"/>
          <p:cNvSpPr/>
          <p:nvPr/>
        </p:nvSpPr>
        <p:spPr>
          <a:xfrm>
            <a:off x="3382905" y="1705350"/>
            <a:ext cx="66140" cy="116291"/>
          </a:xfrm>
          <a:custGeom>
            <a:avLst/>
            <a:gdLst/>
            <a:ahLst/>
            <a:cxnLst/>
            <a:rect l="l" t="t" r="r" b="b"/>
            <a:pathLst>
              <a:path w="57785" h="101600">
                <a:moveTo>
                  <a:pt x="45719" y="0"/>
                </a:moveTo>
                <a:lnTo>
                  <a:pt x="16916" y="0"/>
                </a:lnTo>
                <a:lnTo>
                  <a:pt x="0" y="101447"/>
                </a:lnTo>
                <a:lnTo>
                  <a:pt x="40551" y="71945"/>
                </a:lnTo>
                <a:lnTo>
                  <a:pt x="57708" y="71945"/>
                </a:lnTo>
                <a:lnTo>
                  <a:pt x="45719" y="0"/>
                </a:lnTo>
                <a:close/>
              </a:path>
            </a:pathLst>
          </a:custGeom>
          <a:solidFill>
            <a:srgbClr val="FAA61A"/>
          </a:solidFill>
        </p:spPr>
        <p:txBody>
          <a:bodyPr wrap="square" lIns="0" tIns="0" rIns="0" bIns="0" rtlCol="0"/>
          <a:lstStyle/>
          <a:p>
            <a:endParaRPr sz="2142"/>
          </a:p>
        </p:txBody>
      </p:sp>
      <p:sp>
        <p:nvSpPr>
          <p:cNvPr id="44" name="object 44"/>
          <p:cNvSpPr/>
          <p:nvPr/>
        </p:nvSpPr>
        <p:spPr>
          <a:xfrm>
            <a:off x="2908800" y="1705351"/>
            <a:ext cx="1001556" cy="1284288"/>
          </a:xfrm>
          <a:custGeom>
            <a:avLst/>
            <a:gdLst/>
            <a:ahLst/>
            <a:cxnLst/>
            <a:rect l="l" t="t" r="r" b="b"/>
            <a:pathLst>
              <a:path w="875029" h="1122045">
                <a:moveTo>
                  <a:pt x="844227" y="313029"/>
                </a:moveTo>
                <a:lnTo>
                  <a:pt x="782002" y="313029"/>
                </a:lnTo>
                <a:lnTo>
                  <a:pt x="840625" y="349681"/>
                </a:lnTo>
                <a:lnTo>
                  <a:pt x="844227" y="313029"/>
                </a:lnTo>
                <a:close/>
              </a:path>
              <a:path w="875029" h="1122045">
                <a:moveTo>
                  <a:pt x="874991" y="0"/>
                </a:moveTo>
                <a:lnTo>
                  <a:pt x="850684" y="0"/>
                </a:lnTo>
                <a:lnTo>
                  <a:pt x="853478" y="25171"/>
                </a:lnTo>
                <a:lnTo>
                  <a:pt x="771588" y="142862"/>
                </a:lnTo>
                <a:lnTo>
                  <a:pt x="728941" y="149339"/>
                </a:lnTo>
                <a:lnTo>
                  <a:pt x="754735" y="211963"/>
                </a:lnTo>
                <a:lnTo>
                  <a:pt x="745109" y="314629"/>
                </a:lnTo>
                <a:lnTo>
                  <a:pt x="782002" y="313029"/>
                </a:lnTo>
                <a:lnTo>
                  <a:pt x="844227" y="313029"/>
                </a:lnTo>
                <a:lnTo>
                  <a:pt x="874991" y="0"/>
                </a:lnTo>
                <a:close/>
              </a:path>
              <a:path w="875029" h="1122045">
                <a:moveTo>
                  <a:pt x="304507" y="415493"/>
                </a:moveTo>
                <a:lnTo>
                  <a:pt x="301129" y="424573"/>
                </a:lnTo>
                <a:lnTo>
                  <a:pt x="132854" y="738682"/>
                </a:lnTo>
                <a:lnTo>
                  <a:pt x="42037" y="848423"/>
                </a:lnTo>
                <a:lnTo>
                  <a:pt x="0" y="869441"/>
                </a:lnTo>
                <a:lnTo>
                  <a:pt x="6197" y="1009992"/>
                </a:lnTo>
                <a:lnTo>
                  <a:pt x="233184" y="1030020"/>
                </a:lnTo>
                <a:lnTo>
                  <a:pt x="447890" y="1122032"/>
                </a:lnTo>
                <a:lnTo>
                  <a:pt x="410845" y="1100239"/>
                </a:lnTo>
                <a:lnTo>
                  <a:pt x="414769" y="998283"/>
                </a:lnTo>
                <a:lnTo>
                  <a:pt x="449922" y="888911"/>
                </a:lnTo>
                <a:lnTo>
                  <a:pt x="495973" y="882561"/>
                </a:lnTo>
                <a:lnTo>
                  <a:pt x="400405" y="874915"/>
                </a:lnTo>
                <a:lnTo>
                  <a:pt x="294220" y="756221"/>
                </a:lnTo>
                <a:lnTo>
                  <a:pt x="350723" y="630656"/>
                </a:lnTo>
                <a:lnTo>
                  <a:pt x="450342" y="580834"/>
                </a:lnTo>
                <a:lnTo>
                  <a:pt x="536639" y="580834"/>
                </a:lnTo>
                <a:lnTo>
                  <a:pt x="532052" y="516572"/>
                </a:lnTo>
                <a:lnTo>
                  <a:pt x="444093" y="516572"/>
                </a:lnTo>
                <a:lnTo>
                  <a:pt x="304507" y="415493"/>
                </a:lnTo>
                <a:close/>
              </a:path>
              <a:path w="875029" h="1122045">
                <a:moveTo>
                  <a:pt x="536639" y="580834"/>
                </a:moveTo>
                <a:lnTo>
                  <a:pt x="450342" y="580834"/>
                </a:lnTo>
                <a:lnTo>
                  <a:pt x="537679" y="595401"/>
                </a:lnTo>
                <a:lnTo>
                  <a:pt x="536639" y="580834"/>
                </a:lnTo>
                <a:close/>
              </a:path>
              <a:path w="875029" h="1122045">
                <a:moveTo>
                  <a:pt x="531050" y="502539"/>
                </a:moveTo>
                <a:lnTo>
                  <a:pt x="444093" y="516572"/>
                </a:lnTo>
                <a:lnTo>
                  <a:pt x="532052" y="516572"/>
                </a:lnTo>
                <a:lnTo>
                  <a:pt x="531050" y="502539"/>
                </a:lnTo>
                <a:close/>
              </a:path>
              <a:path w="875029" h="1122045">
                <a:moveTo>
                  <a:pt x="808901" y="672490"/>
                </a:moveTo>
                <a:lnTo>
                  <a:pt x="808494" y="672630"/>
                </a:lnTo>
                <a:lnTo>
                  <a:pt x="808799" y="673468"/>
                </a:lnTo>
                <a:lnTo>
                  <a:pt x="808901" y="672490"/>
                </a:lnTo>
                <a:close/>
              </a:path>
            </a:pathLst>
          </a:custGeom>
          <a:solidFill>
            <a:srgbClr val="FAA61A"/>
          </a:solidFill>
        </p:spPr>
        <p:txBody>
          <a:bodyPr wrap="square" lIns="0" tIns="0" rIns="0" bIns="0" rtlCol="0"/>
          <a:lstStyle/>
          <a:p>
            <a:endParaRPr sz="2142"/>
          </a:p>
        </p:txBody>
      </p:sp>
      <p:sp>
        <p:nvSpPr>
          <p:cNvPr id="45" name="object 45"/>
          <p:cNvSpPr/>
          <p:nvPr/>
        </p:nvSpPr>
        <p:spPr>
          <a:xfrm>
            <a:off x="2915894" y="1705350"/>
            <a:ext cx="1010278" cy="1347522"/>
          </a:xfrm>
          <a:custGeom>
            <a:avLst/>
            <a:gdLst/>
            <a:ahLst/>
            <a:cxnLst/>
            <a:rect l="l" t="t" r="r" b="b"/>
            <a:pathLst>
              <a:path w="882650" h="1177289">
                <a:moveTo>
                  <a:pt x="882599" y="0"/>
                </a:moveTo>
                <a:lnTo>
                  <a:pt x="868794" y="0"/>
                </a:lnTo>
                <a:lnTo>
                  <a:pt x="834428" y="349681"/>
                </a:lnTo>
                <a:lnTo>
                  <a:pt x="847432" y="357809"/>
                </a:lnTo>
                <a:lnTo>
                  <a:pt x="882599" y="0"/>
                </a:lnTo>
                <a:close/>
              </a:path>
              <a:path w="882650" h="1177289">
                <a:moveTo>
                  <a:pt x="816965" y="667740"/>
                </a:moveTo>
                <a:lnTo>
                  <a:pt x="802690" y="672490"/>
                </a:lnTo>
                <a:lnTo>
                  <a:pt x="802601" y="673468"/>
                </a:lnTo>
                <a:lnTo>
                  <a:pt x="813460" y="703351"/>
                </a:lnTo>
                <a:lnTo>
                  <a:pt x="816965" y="667740"/>
                </a:lnTo>
                <a:close/>
              </a:path>
              <a:path w="882650" h="1177289">
                <a:moveTo>
                  <a:pt x="0" y="1009992"/>
                </a:moveTo>
                <a:lnTo>
                  <a:pt x="609" y="1023835"/>
                </a:lnTo>
                <a:lnTo>
                  <a:pt x="223596" y="1043495"/>
                </a:lnTo>
                <a:lnTo>
                  <a:pt x="529716" y="1174699"/>
                </a:lnTo>
                <a:lnTo>
                  <a:pt x="542912" y="1177124"/>
                </a:lnTo>
                <a:lnTo>
                  <a:pt x="547954" y="1167498"/>
                </a:lnTo>
                <a:lnTo>
                  <a:pt x="472084" y="1139913"/>
                </a:lnTo>
                <a:lnTo>
                  <a:pt x="441693" y="1122032"/>
                </a:lnTo>
                <a:lnTo>
                  <a:pt x="226987" y="1030020"/>
                </a:lnTo>
                <a:lnTo>
                  <a:pt x="0" y="1009992"/>
                </a:lnTo>
                <a:close/>
              </a:path>
            </a:pathLst>
          </a:custGeom>
          <a:solidFill>
            <a:srgbClr val="FCB242"/>
          </a:solidFill>
        </p:spPr>
        <p:txBody>
          <a:bodyPr wrap="square" lIns="0" tIns="0" rIns="0" bIns="0" rtlCol="0"/>
          <a:lstStyle/>
          <a:p>
            <a:endParaRPr sz="2142"/>
          </a:p>
        </p:txBody>
      </p:sp>
      <p:sp>
        <p:nvSpPr>
          <p:cNvPr id="46" name="object 46"/>
          <p:cNvSpPr/>
          <p:nvPr/>
        </p:nvSpPr>
        <p:spPr>
          <a:xfrm>
            <a:off x="2535636" y="1729481"/>
            <a:ext cx="16716" cy="787871"/>
          </a:xfrm>
          <a:custGeom>
            <a:avLst/>
            <a:gdLst/>
            <a:ahLst/>
            <a:cxnLst/>
            <a:rect l="l" t="t" r="r" b="b"/>
            <a:pathLst>
              <a:path w="14605" h="688339">
                <a:moveTo>
                  <a:pt x="381" y="0"/>
                </a:moveTo>
                <a:lnTo>
                  <a:pt x="0" y="28600"/>
                </a:lnTo>
                <a:lnTo>
                  <a:pt x="13766" y="26695"/>
                </a:lnTo>
                <a:lnTo>
                  <a:pt x="13982" y="10502"/>
                </a:lnTo>
                <a:lnTo>
                  <a:pt x="381" y="0"/>
                </a:lnTo>
                <a:close/>
              </a:path>
              <a:path w="14605" h="688339">
                <a:moveTo>
                  <a:pt x="5207" y="358267"/>
                </a:moveTo>
                <a:lnTo>
                  <a:pt x="5499" y="369912"/>
                </a:lnTo>
                <a:lnTo>
                  <a:pt x="11036" y="367017"/>
                </a:lnTo>
                <a:lnTo>
                  <a:pt x="11023" y="364769"/>
                </a:lnTo>
                <a:lnTo>
                  <a:pt x="5207" y="358267"/>
                </a:lnTo>
                <a:close/>
              </a:path>
              <a:path w="14605" h="688339">
                <a:moveTo>
                  <a:pt x="13601" y="672160"/>
                </a:moveTo>
                <a:lnTo>
                  <a:pt x="12954" y="672160"/>
                </a:lnTo>
                <a:lnTo>
                  <a:pt x="13347" y="688200"/>
                </a:lnTo>
                <a:lnTo>
                  <a:pt x="13741" y="688162"/>
                </a:lnTo>
                <a:lnTo>
                  <a:pt x="13601" y="672160"/>
                </a:lnTo>
                <a:close/>
              </a:path>
            </a:pathLst>
          </a:custGeom>
          <a:solidFill>
            <a:srgbClr val="FCB242"/>
          </a:solidFill>
        </p:spPr>
        <p:txBody>
          <a:bodyPr wrap="square" lIns="0" tIns="0" rIns="0" bIns="0" rtlCol="0"/>
          <a:lstStyle/>
          <a:p>
            <a:endParaRPr sz="2142"/>
          </a:p>
        </p:txBody>
      </p:sp>
      <p:sp>
        <p:nvSpPr>
          <p:cNvPr id="47" name="object 47"/>
          <p:cNvSpPr/>
          <p:nvPr/>
        </p:nvSpPr>
        <p:spPr>
          <a:xfrm>
            <a:off x="2439071" y="1803559"/>
            <a:ext cx="381580" cy="5682995"/>
          </a:xfrm>
          <a:custGeom>
            <a:avLst/>
            <a:gdLst/>
            <a:ahLst/>
            <a:cxnLst/>
            <a:rect l="l" t="t" r="r" b="b"/>
            <a:pathLst>
              <a:path w="333375" h="4965065">
                <a:moveTo>
                  <a:pt x="275653" y="0"/>
                </a:moveTo>
                <a:lnTo>
                  <a:pt x="254723" y="9969"/>
                </a:lnTo>
                <a:lnTo>
                  <a:pt x="256209" y="11163"/>
                </a:lnTo>
                <a:lnTo>
                  <a:pt x="275183" y="58597"/>
                </a:lnTo>
                <a:lnTo>
                  <a:pt x="277177" y="30226"/>
                </a:lnTo>
                <a:lnTo>
                  <a:pt x="275653" y="0"/>
                </a:lnTo>
                <a:close/>
              </a:path>
              <a:path w="333375" h="4965065">
                <a:moveTo>
                  <a:pt x="269557" y="139217"/>
                </a:moveTo>
                <a:lnTo>
                  <a:pt x="253339" y="183464"/>
                </a:lnTo>
                <a:lnTo>
                  <a:pt x="257365" y="187934"/>
                </a:lnTo>
                <a:lnTo>
                  <a:pt x="257365" y="278638"/>
                </a:lnTo>
                <a:lnTo>
                  <a:pt x="240957" y="299961"/>
                </a:lnTo>
                <a:lnTo>
                  <a:pt x="284314" y="322338"/>
                </a:lnTo>
                <a:lnTo>
                  <a:pt x="265963" y="190804"/>
                </a:lnTo>
                <a:lnTo>
                  <a:pt x="269557" y="139217"/>
                </a:lnTo>
                <a:close/>
              </a:path>
              <a:path w="333375" h="4965065">
                <a:moveTo>
                  <a:pt x="306105" y="612241"/>
                </a:moveTo>
                <a:lnTo>
                  <a:pt x="202768" y="612241"/>
                </a:lnTo>
                <a:lnTo>
                  <a:pt x="309448" y="646531"/>
                </a:lnTo>
                <a:lnTo>
                  <a:pt x="306105" y="612241"/>
                </a:lnTo>
                <a:close/>
              </a:path>
              <a:path w="333375" h="4965065">
                <a:moveTo>
                  <a:pt x="300926" y="559104"/>
                </a:moveTo>
                <a:lnTo>
                  <a:pt x="230263" y="607453"/>
                </a:lnTo>
                <a:lnTo>
                  <a:pt x="111709" y="607453"/>
                </a:lnTo>
                <a:lnTo>
                  <a:pt x="111836" y="621982"/>
                </a:lnTo>
                <a:lnTo>
                  <a:pt x="202768" y="612241"/>
                </a:lnTo>
                <a:lnTo>
                  <a:pt x="306105" y="612241"/>
                </a:lnTo>
                <a:lnTo>
                  <a:pt x="300926" y="559104"/>
                </a:lnTo>
                <a:close/>
              </a:path>
              <a:path w="333375" h="4965065">
                <a:moveTo>
                  <a:pt x="333082" y="1329397"/>
                </a:moveTo>
                <a:lnTo>
                  <a:pt x="264159" y="1329397"/>
                </a:lnTo>
                <a:lnTo>
                  <a:pt x="333082" y="1372476"/>
                </a:lnTo>
                <a:lnTo>
                  <a:pt x="333082" y="1329397"/>
                </a:lnTo>
                <a:close/>
              </a:path>
              <a:path w="333375" h="4965065">
                <a:moveTo>
                  <a:pt x="324573" y="899972"/>
                </a:moveTo>
                <a:lnTo>
                  <a:pt x="267931" y="938923"/>
                </a:lnTo>
                <a:lnTo>
                  <a:pt x="187578" y="949401"/>
                </a:lnTo>
                <a:lnTo>
                  <a:pt x="201396" y="1005801"/>
                </a:lnTo>
                <a:lnTo>
                  <a:pt x="224637" y="1331099"/>
                </a:lnTo>
                <a:lnTo>
                  <a:pt x="264159" y="1329397"/>
                </a:lnTo>
                <a:lnTo>
                  <a:pt x="333082" y="1329397"/>
                </a:lnTo>
                <a:lnTo>
                  <a:pt x="333082" y="1070406"/>
                </a:lnTo>
                <a:lnTo>
                  <a:pt x="324573" y="899972"/>
                </a:lnTo>
                <a:close/>
              </a:path>
              <a:path w="333375" h="4965065">
                <a:moveTo>
                  <a:pt x="331596" y="1529232"/>
                </a:moveTo>
                <a:lnTo>
                  <a:pt x="239801" y="1559826"/>
                </a:lnTo>
                <a:lnTo>
                  <a:pt x="230305" y="1559826"/>
                </a:lnTo>
                <a:lnTo>
                  <a:pt x="235013" y="1879142"/>
                </a:lnTo>
                <a:lnTo>
                  <a:pt x="217042" y="2422563"/>
                </a:lnTo>
                <a:lnTo>
                  <a:pt x="247446" y="2355011"/>
                </a:lnTo>
                <a:lnTo>
                  <a:pt x="301040" y="2328240"/>
                </a:lnTo>
                <a:lnTo>
                  <a:pt x="329361" y="2328240"/>
                </a:lnTo>
                <a:lnTo>
                  <a:pt x="329361" y="2193734"/>
                </a:lnTo>
                <a:lnTo>
                  <a:pt x="310299" y="2193734"/>
                </a:lnTo>
                <a:lnTo>
                  <a:pt x="247929" y="2169718"/>
                </a:lnTo>
                <a:lnTo>
                  <a:pt x="243789" y="2111997"/>
                </a:lnTo>
                <a:lnTo>
                  <a:pt x="276682" y="2077212"/>
                </a:lnTo>
                <a:lnTo>
                  <a:pt x="323138" y="2075205"/>
                </a:lnTo>
                <a:lnTo>
                  <a:pt x="329361" y="2075205"/>
                </a:lnTo>
                <a:lnTo>
                  <a:pt x="329361" y="1963978"/>
                </a:lnTo>
                <a:lnTo>
                  <a:pt x="247688" y="1932368"/>
                </a:lnTo>
                <a:lnTo>
                  <a:pt x="239699" y="1820659"/>
                </a:lnTo>
                <a:lnTo>
                  <a:pt x="303326" y="1753069"/>
                </a:lnTo>
                <a:lnTo>
                  <a:pt x="329361" y="1751939"/>
                </a:lnTo>
                <a:lnTo>
                  <a:pt x="329361" y="1726209"/>
                </a:lnTo>
                <a:lnTo>
                  <a:pt x="331249" y="1559826"/>
                </a:lnTo>
                <a:lnTo>
                  <a:pt x="239801" y="1559826"/>
                </a:lnTo>
                <a:lnTo>
                  <a:pt x="230250" y="1556143"/>
                </a:lnTo>
                <a:lnTo>
                  <a:pt x="331291" y="1556143"/>
                </a:lnTo>
                <a:lnTo>
                  <a:pt x="331596" y="1529232"/>
                </a:lnTo>
                <a:close/>
              </a:path>
              <a:path w="333375" h="4965065">
                <a:moveTo>
                  <a:pt x="329361" y="2328240"/>
                </a:moveTo>
                <a:lnTo>
                  <a:pt x="301040" y="2328240"/>
                </a:lnTo>
                <a:lnTo>
                  <a:pt x="329361" y="2332951"/>
                </a:lnTo>
                <a:lnTo>
                  <a:pt x="329361" y="2328240"/>
                </a:lnTo>
                <a:close/>
              </a:path>
              <a:path w="333375" h="4965065">
                <a:moveTo>
                  <a:pt x="329361" y="2187409"/>
                </a:moveTo>
                <a:lnTo>
                  <a:pt x="310299" y="2193734"/>
                </a:lnTo>
                <a:lnTo>
                  <a:pt x="329361" y="2193734"/>
                </a:lnTo>
                <a:lnTo>
                  <a:pt x="329361" y="2187409"/>
                </a:lnTo>
                <a:close/>
              </a:path>
              <a:path w="333375" h="4965065">
                <a:moveTo>
                  <a:pt x="329361" y="2075205"/>
                </a:moveTo>
                <a:lnTo>
                  <a:pt x="323138" y="2075205"/>
                </a:lnTo>
                <a:lnTo>
                  <a:pt x="329361" y="2079091"/>
                </a:lnTo>
                <a:lnTo>
                  <a:pt x="329361" y="2075205"/>
                </a:lnTo>
                <a:close/>
              </a:path>
              <a:path w="333375" h="4965065">
                <a:moveTo>
                  <a:pt x="217017" y="2423287"/>
                </a:moveTo>
                <a:lnTo>
                  <a:pt x="205181" y="2781414"/>
                </a:lnTo>
                <a:lnTo>
                  <a:pt x="202691" y="2824670"/>
                </a:lnTo>
                <a:lnTo>
                  <a:pt x="277939" y="2807957"/>
                </a:lnTo>
                <a:lnTo>
                  <a:pt x="279285" y="2807639"/>
                </a:lnTo>
                <a:lnTo>
                  <a:pt x="327721" y="2807639"/>
                </a:lnTo>
                <a:lnTo>
                  <a:pt x="329361" y="2769781"/>
                </a:lnTo>
                <a:lnTo>
                  <a:pt x="329361" y="2491511"/>
                </a:lnTo>
                <a:lnTo>
                  <a:pt x="274116" y="2487091"/>
                </a:lnTo>
                <a:lnTo>
                  <a:pt x="217017" y="2423287"/>
                </a:lnTo>
                <a:close/>
              </a:path>
              <a:path w="333375" h="4965065">
                <a:moveTo>
                  <a:pt x="327721" y="2807639"/>
                </a:moveTo>
                <a:lnTo>
                  <a:pt x="279285" y="2807639"/>
                </a:lnTo>
                <a:lnTo>
                  <a:pt x="327342" y="2816390"/>
                </a:lnTo>
                <a:lnTo>
                  <a:pt x="327721" y="2807639"/>
                </a:lnTo>
                <a:close/>
              </a:path>
              <a:path w="333375" h="4965065">
                <a:moveTo>
                  <a:pt x="246754" y="3527056"/>
                </a:moveTo>
                <a:lnTo>
                  <a:pt x="229590" y="3527056"/>
                </a:lnTo>
                <a:lnTo>
                  <a:pt x="246659" y="3535870"/>
                </a:lnTo>
                <a:lnTo>
                  <a:pt x="246754" y="3527056"/>
                </a:lnTo>
                <a:close/>
              </a:path>
              <a:path w="333375" h="4965065">
                <a:moveTo>
                  <a:pt x="174675" y="3392843"/>
                </a:moveTo>
                <a:lnTo>
                  <a:pt x="171640" y="3500755"/>
                </a:lnTo>
                <a:lnTo>
                  <a:pt x="170078" y="3531146"/>
                </a:lnTo>
                <a:lnTo>
                  <a:pt x="170319" y="3531019"/>
                </a:lnTo>
                <a:lnTo>
                  <a:pt x="229590" y="3527056"/>
                </a:lnTo>
                <a:lnTo>
                  <a:pt x="246754" y="3527056"/>
                </a:lnTo>
                <a:lnTo>
                  <a:pt x="247383" y="3468560"/>
                </a:lnTo>
                <a:lnTo>
                  <a:pt x="287553" y="3408299"/>
                </a:lnTo>
                <a:lnTo>
                  <a:pt x="180860" y="3399777"/>
                </a:lnTo>
                <a:lnTo>
                  <a:pt x="174675" y="3392843"/>
                </a:lnTo>
                <a:close/>
              </a:path>
              <a:path w="333375" h="4965065">
                <a:moveTo>
                  <a:pt x="243001" y="3857739"/>
                </a:moveTo>
                <a:lnTo>
                  <a:pt x="153263" y="3857739"/>
                </a:lnTo>
                <a:lnTo>
                  <a:pt x="145529" y="4007815"/>
                </a:lnTo>
                <a:lnTo>
                  <a:pt x="121056" y="4408563"/>
                </a:lnTo>
                <a:lnTo>
                  <a:pt x="127939" y="4393285"/>
                </a:lnTo>
                <a:lnTo>
                  <a:pt x="185356" y="4364596"/>
                </a:lnTo>
                <a:lnTo>
                  <a:pt x="205148" y="4364596"/>
                </a:lnTo>
                <a:lnTo>
                  <a:pt x="236957" y="4098734"/>
                </a:lnTo>
                <a:lnTo>
                  <a:pt x="216928" y="4098734"/>
                </a:lnTo>
                <a:lnTo>
                  <a:pt x="172415" y="4073918"/>
                </a:lnTo>
                <a:lnTo>
                  <a:pt x="165099" y="4030205"/>
                </a:lnTo>
                <a:lnTo>
                  <a:pt x="193395" y="3986174"/>
                </a:lnTo>
                <a:lnTo>
                  <a:pt x="240258" y="3975811"/>
                </a:lnTo>
                <a:lnTo>
                  <a:pt x="241315" y="3975811"/>
                </a:lnTo>
                <a:lnTo>
                  <a:pt x="243001" y="3857739"/>
                </a:lnTo>
                <a:close/>
              </a:path>
              <a:path w="333375" h="4965065">
                <a:moveTo>
                  <a:pt x="205148" y="4364596"/>
                </a:moveTo>
                <a:lnTo>
                  <a:pt x="185356" y="4364596"/>
                </a:lnTo>
                <a:lnTo>
                  <a:pt x="204762" y="4367822"/>
                </a:lnTo>
                <a:lnTo>
                  <a:pt x="205148" y="4364596"/>
                </a:lnTo>
                <a:close/>
              </a:path>
              <a:path w="333375" h="4965065">
                <a:moveTo>
                  <a:pt x="237324" y="4095661"/>
                </a:moveTo>
                <a:lnTo>
                  <a:pt x="216928" y="4098734"/>
                </a:lnTo>
                <a:lnTo>
                  <a:pt x="236957" y="4098734"/>
                </a:lnTo>
                <a:lnTo>
                  <a:pt x="237324" y="4095661"/>
                </a:lnTo>
                <a:close/>
              </a:path>
              <a:path w="333375" h="4965065">
                <a:moveTo>
                  <a:pt x="241315" y="3975811"/>
                </a:moveTo>
                <a:lnTo>
                  <a:pt x="240258" y="3975811"/>
                </a:lnTo>
                <a:lnTo>
                  <a:pt x="241312" y="3976001"/>
                </a:lnTo>
                <a:lnTo>
                  <a:pt x="241315" y="3975811"/>
                </a:lnTo>
                <a:close/>
              </a:path>
              <a:path w="333375" h="4965065">
                <a:moveTo>
                  <a:pt x="153095" y="4639284"/>
                </a:moveTo>
                <a:lnTo>
                  <a:pt x="94373" y="4639284"/>
                </a:lnTo>
                <a:lnTo>
                  <a:pt x="133248" y="4646358"/>
                </a:lnTo>
                <a:lnTo>
                  <a:pt x="150202" y="4656035"/>
                </a:lnTo>
                <a:lnTo>
                  <a:pt x="153095" y="4639284"/>
                </a:lnTo>
                <a:close/>
              </a:path>
              <a:path w="333375" h="4965065">
                <a:moveTo>
                  <a:pt x="116128" y="4489488"/>
                </a:moveTo>
                <a:lnTo>
                  <a:pt x="115671" y="4496739"/>
                </a:lnTo>
                <a:lnTo>
                  <a:pt x="80441" y="4642383"/>
                </a:lnTo>
                <a:lnTo>
                  <a:pt x="94373" y="4639284"/>
                </a:lnTo>
                <a:lnTo>
                  <a:pt x="153095" y="4639284"/>
                </a:lnTo>
                <a:lnTo>
                  <a:pt x="154330" y="4632134"/>
                </a:lnTo>
                <a:lnTo>
                  <a:pt x="180403" y="4536528"/>
                </a:lnTo>
                <a:lnTo>
                  <a:pt x="156527" y="4534623"/>
                </a:lnTo>
                <a:lnTo>
                  <a:pt x="116128" y="4489488"/>
                </a:lnTo>
                <a:close/>
              </a:path>
              <a:path w="333375" h="4965065">
                <a:moveTo>
                  <a:pt x="24282" y="4868583"/>
                </a:moveTo>
                <a:lnTo>
                  <a:pt x="0" y="4964938"/>
                </a:lnTo>
                <a:lnTo>
                  <a:pt x="66128" y="4964938"/>
                </a:lnTo>
                <a:lnTo>
                  <a:pt x="92029" y="4881257"/>
                </a:lnTo>
                <a:lnTo>
                  <a:pt x="46939" y="4881257"/>
                </a:lnTo>
                <a:lnTo>
                  <a:pt x="24282" y="4868583"/>
                </a:lnTo>
                <a:close/>
              </a:path>
              <a:path w="333375" h="4965065">
                <a:moveTo>
                  <a:pt x="94246" y="4874094"/>
                </a:moveTo>
                <a:lnTo>
                  <a:pt x="46939" y="4881257"/>
                </a:lnTo>
                <a:lnTo>
                  <a:pt x="92029" y="4881257"/>
                </a:lnTo>
                <a:lnTo>
                  <a:pt x="94246" y="4874094"/>
                </a:lnTo>
                <a:close/>
              </a:path>
            </a:pathLst>
          </a:custGeom>
          <a:solidFill>
            <a:srgbClr val="FAA61A"/>
          </a:solidFill>
        </p:spPr>
        <p:txBody>
          <a:bodyPr wrap="square" lIns="0" tIns="0" rIns="0" bIns="0" rtlCol="0"/>
          <a:lstStyle/>
          <a:p>
            <a:endParaRPr sz="2142"/>
          </a:p>
        </p:txBody>
      </p:sp>
      <p:sp>
        <p:nvSpPr>
          <p:cNvPr id="48" name="object 48"/>
          <p:cNvSpPr/>
          <p:nvPr/>
        </p:nvSpPr>
        <p:spPr>
          <a:xfrm>
            <a:off x="1851641" y="1705351"/>
            <a:ext cx="2379153" cy="5781070"/>
          </a:xfrm>
          <a:prstGeom prst="rect">
            <a:avLst/>
          </a:prstGeom>
          <a:blipFill>
            <a:blip r:embed="rId5" cstate="print"/>
            <a:stretch>
              <a:fillRect/>
            </a:stretch>
          </a:blipFill>
        </p:spPr>
        <p:txBody>
          <a:bodyPr wrap="square" lIns="0" tIns="0" rIns="0" bIns="0" rtlCol="0"/>
          <a:lstStyle/>
          <a:p>
            <a:endParaRPr sz="2142"/>
          </a:p>
        </p:txBody>
      </p:sp>
      <p:sp>
        <p:nvSpPr>
          <p:cNvPr id="49" name="object 49"/>
          <p:cNvSpPr/>
          <p:nvPr/>
        </p:nvSpPr>
        <p:spPr>
          <a:xfrm>
            <a:off x="3745019" y="4352221"/>
            <a:ext cx="265289" cy="231142"/>
          </a:xfrm>
          <a:prstGeom prst="rect">
            <a:avLst/>
          </a:prstGeom>
          <a:blipFill>
            <a:blip r:embed="rId6" cstate="print"/>
            <a:stretch>
              <a:fillRect/>
            </a:stretch>
          </a:blipFill>
        </p:spPr>
        <p:txBody>
          <a:bodyPr wrap="square" lIns="0" tIns="0" rIns="0" bIns="0" rtlCol="0"/>
          <a:lstStyle/>
          <a:p>
            <a:endParaRPr sz="2142"/>
          </a:p>
        </p:txBody>
      </p:sp>
      <p:sp>
        <p:nvSpPr>
          <p:cNvPr id="50" name="object 50"/>
          <p:cNvSpPr/>
          <p:nvPr/>
        </p:nvSpPr>
        <p:spPr>
          <a:xfrm>
            <a:off x="3728840" y="4336303"/>
            <a:ext cx="297996" cy="263834"/>
          </a:xfrm>
          <a:custGeom>
            <a:avLst/>
            <a:gdLst/>
            <a:ahLst/>
            <a:cxnLst/>
            <a:rect l="l" t="t" r="r" b="b"/>
            <a:pathLst>
              <a:path w="260350" h="230504">
                <a:moveTo>
                  <a:pt x="154266" y="0"/>
                </a:moveTo>
                <a:lnTo>
                  <a:pt x="63614" y="3937"/>
                </a:lnTo>
                <a:lnTo>
                  <a:pt x="0" y="71539"/>
                </a:lnTo>
                <a:lnTo>
                  <a:pt x="7975" y="183248"/>
                </a:lnTo>
                <a:lnTo>
                  <a:pt x="129895" y="230441"/>
                </a:lnTo>
                <a:lnTo>
                  <a:pt x="173666" y="215849"/>
                </a:lnTo>
                <a:lnTo>
                  <a:pt x="130238" y="215849"/>
                </a:lnTo>
                <a:lnTo>
                  <a:pt x="21056" y="173583"/>
                </a:lnTo>
                <a:lnTo>
                  <a:pt x="14135" y="76555"/>
                </a:lnTo>
                <a:lnTo>
                  <a:pt x="69786" y="17424"/>
                </a:lnTo>
                <a:lnTo>
                  <a:pt x="150596" y="13906"/>
                </a:lnTo>
                <a:lnTo>
                  <a:pt x="176515" y="13906"/>
                </a:lnTo>
                <a:lnTo>
                  <a:pt x="174707" y="12776"/>
                </a:lnTo>
                <a:lnTo>
                  <a:pt x="148793" y="12776"/>
                </a:lnTo>
                <a:lnTo>
                  <a:pt x="152438" y="6959"/>
                </a:lnTo>
                <a:lnTo>
                  <a:pt x="165401" y="6959"/>
                </a:lnTo>
                <a:lnTo>
                  <a:pt x="154266" y="0"/>
                </a:lnTo>
                <a:close/>
              </a:path>
              <a:path w="260350" h="230504">
                <a:moveTo>
                  <a:pt x="176515" y="13906"/>
                </a:moveTo>
                <a:lnTo>
                  <a:pt x="150596" y="13906"/>
                </a:lnTo>
                <a:lnTo>
                  <a:pt x="235521" y="66979"/>
                </a:lnTo>
                <a:lnTo>
                  <a:pt x="245910" y="143154"/>
                </a:lnTo>
                <a:lnTo>
                  <a:pt x="215188" y="187528"/>
                </a:lnTo>
                <a:lnTo>
                  <a:pt x="130238" y="215849"/>
                </a:lnTo>
                <a:lnTo>
                  <a:pt x="173666" y="215849"/>
                </a:lnTo>
                <a:lnTo>
                  <a:pt x="223875" y="199110"/>
                </a:lnTo>
                <a:lnTo>
                  <a:pt x="260235" y="146583"/>
                </a:lnTo>
                <a:lnTo>
                  <a:pt x="248259" y="58750"/>
                </a:lnTo>
                <a:lnTo>
                  <a:pt x="176515" y="13906"/>
                </a:lnTo>
                <a:close/>
              </a:path>
              <a:path w="260350" h="230504">
                <a:moveTo>
                  <a:pt x="165401" y="6959"/>
                </a:moveTo>
                <a:lnTo>
                  <a:pt x="152438" y="6959"/>
                </a:lnTo>
                <a:lnTo>
                  <a:pt x="148793" y="12776"/>
                </a:lnTo>
                <a:lnTo>
                  <a:pt x="174707" y="12776"/>
                </a:lnTo>
                <a:lnTo>
                  <a:pt x="165401" y="6959"/>
                </a:lnTo>
                <a:close/>
              </a:path>
            </a:pathLst>
          </a:custGeom>
          <a:solidFill>
            <a:srgbClr val="FCB242"/>
          </a:solidFill>
        </p:spPr>
        <p:txBody>
          <a:bodyPr wrap="square" lIns="0" tIns="0" rIns="0" bIns="0" rtlCol="0"/>
          <a:lstStyle/>
          <a:p>
            <a:endParaRPr sz="2142"/>
          </a:p>
        </p:txBody>
      </p:sp>
      <p:sp>
        <p:nvSpPr>
          <p:cNvPr id="51" name="object 51"/>
          <p:cNvSpPr/>
          <p:nvPr/>
        </p:nvSpPr>
        <p:spPr>
          <a:xfrm>
            <a:off x="2939064" y="4413127"/>
            <a:ext cx="293635" cy="256566"/>
          </a:xfrm>
          <a:custGeom>
            <a:avLst/>
            <a:gdLst/>
            <a:ahLst/>
            <a:cxnLst/>
            <a:rect l="l" t="t" r="r" b="b"/>
            <a:pathLst>
              <a:path w="256539" h="224154">
                <a:moveTo>
                  <a:pt x="151015" y="0"/>
                </a:moveTo>
                <a:lnTo>
                  <a:pt x="61633" y="3886"/>
                </a:lnTo>
                <a:lnTo>
                  <a:pt x="0" y="69367"/>
                </a:lnTo>
                <a:lnTo>
                  <a:pt x="7683" y="176822"/>
                </a:lnTo>
                <a:lnTo>
                  <a:pt x="128422" y="223558"/>
                </a:lnTo>
                <a:lnTo>
                  <a:pt x="222300" y="192265"/>
                </a:lnTo>
                <a:lnTo>
                  <a:pt x="256387" y="143040"/>
                </a:lnTo>
                <a:lnTo>
                  <a:pt x="244881" y="58661"/>
                </a:lnTo>
                <a:lnTo>
                  <a:pt x="151015" y="0"/>
                </a:lnTo>
                <a:close/>
              </a:path>
            </a:pathLst>
          </a:custGeom>
          <a:solidFill>
            <a:srgbClr val="FAA61A"/>
          </a:solidFill>
        </p:spPr>
        <p:txBody>
          <a:bodyPr wrap="square" lIns="0" tIns="0" rIns="0" bIns="0" rtlCol="0"/>
          <a:lstStyle/>
          <a:p>
            <a:endParaRPr sz="2142"/>
          </a:p>
        </p:txBody>
      </p:sp>
      <p:sp>
        <p:nvSpPr>
          <p:cNvPr id="52" name="object 52"/>
          <p:cNvSpPr/>
          <p:nvPr/>
        </p:nvSpPr>
        <p:spPr>
          <a:xfrm>
            <a:off x="2922885" y="4397211"/>
            <a:ext cx="326342" cy="288547"/>
          </a:xfrm>
          <a:custGeom>
            <a:avLst/>
            <a:gdLst/>
            <a:ahLst/>
            <a:cxnLst/>
            <a:rect l="l" t="t" r="r" b="b"/>
            <a:pathLst>
              <a:path w="285114" h="252095">
                <a:moveTo>
                  <a:pt x="168808" y="0"/>
                </a:moveTo>
                <a:lnTo>
                  <a:pt x="69583" y="4318"/>
                </a:lnTo>
                <a:lnTo>
                  <a:pt x="0" y="78244"/>
                </a:lnTo>
                <a:lnTo>
                  <a:pt x="8724" y="200393"/>
                </a:lnTo>
                <a:lnTo>
                  <a:pt x="142201" y="252056"/>
                </a:lnTo>
                <a:lnTo>
                  <a:pt x="185984" y="237464"/>
                </a:lnTo>
                <a:lnTo>
                  <a:pt x="142544" y="237464"/>
                </a:lnTo>
                <a:lnTo>
                  <a:pt x="21805" y="190728"/>
                </a:lnTo>
                <a:lnTo>
                  <a:pt x="14135" y="83273"/>
                </a:lnTo>
                <a:lnTo>
                  <a:pt x="75755" y="17792"/>
                </a:lnTo>
                <a:lnTo>
                  <a:pt x="165150" y="13906"/>
                </a:lnTo>
                <a:lnTo>
                  <a:pt x="191059" y="13906"/>
                </a:lnTo>
                <a:lnTo>
                  <a:pt x="189251" y="12776"/>
                </a:lnTo>
                <a:lnTo>
                  <a:pt x="163334" y="12776"/>
                </a:lnTo>
                <a:lnTo>
                  <a:pt x="166979" y="6959"/>
                </a:lnTo>
                <a:lnTo>
                  <a:pt x="179944" y="6959"/>
                </a:lnTo>
                <a:lnTo>
                  <a:pt x="168808" y="0"/>
                </a:lnTo>
                <a:close/>
              </a:path>
              <a:path w="285114" h="252095">
                <a:moveTo>
                  <a:pt x="191059" y="13906"/>
                </a:moveTo>
                <a:lnTo>
                  <a:pt x="165150" y="13906"/>
                </a:lnTo>
                <a:lnTo>
                  <a:pt x="259003" y="72567"/>
                </a:lnTo>
                <a:lnTo>
                  <a:pt x="270510" y="156946"/>
                </a:lnTo>
                <a:lnTo>
                  <a:pt x="236435" y="206171"/>
                </a:lnTo>
                <a:lnTo>
                  <a:pt x="142544" y="237464"/>
                </a:lnTo>
                <a:lnTo>
                  <a:pt x="185984" y="237464"/>
                </a:lnTo>
                <a:lnTo>
                  <a:pt x="245122" y="217754"/>
                </a:lnTo>
                <a:lnTo>
                  <a:pt x="284848" y="160375"/>
                </a:lnTo>
                <a:lnTo>
                  <a:pt x="271754" y="64338"/>
                </a:lnTo>
                <a:lnTo>
                  <a:pt x="191059" y="13906"/>
                </a:lnTo>
                <a:close/>
              </a:path>
              <a:path w="285114" h="252095">
                <a:moveTo>
                  <a:pt x="179944" y="6959"/>
                </a:moveTo>
                <a:lnTo>
                  <a:pt x="166979" y="6959"/>
                </a:lnTo>
                <a:lnTo>
                  <a:pt x="163334" y="12776"/>
                </a:lnTo>
                <a:lnTo>
                  <a:pt x="189251" y="12776"/>
                </a:lnTo>
                <a:lnTo>
                  <a:pt x="179944" y="6959"/>
                </a:lnTo>
                <a:close/>
              </a:path>
            </a:pathLst>
          </a:custGeom>
          <a:solidFill>
            <a:srgbClr val="FCB242"/>
          </a:solidFill>
        </p:spPr>
        <p:txBody>
          <a:bodyPr wrap="square" lIns="0" tIns="0" rIns="0" bIns="0" rtlCol="0"/>
          <a:lstStyle/>
          <a:p>
            <a:endParaRPr sz="2142"/>
          </a:p>
        </p:txBody>
      </p:sp>
      <p:sp>
        <p:nvSpPr>
          <p:cNvPr id="53" name="object 53"/>
          <p:cNvSpPr/>
          <p:nvPr/>
        </p:nvSpPr>
        <p:spPr>
          <a:xfrm>
            <a:off x="2718097" y="4178816"/>
            <a:ext cx="152776" cy="135668"/>
          </a:xfrm>
          <a:prstGeom prst="rect">
            <a:avLst/>
          </a:prstGeom>
          <a:blipFill>
            <a:blip r:embed="rId7" cstate="print"/>
            <a:stretch>
              <a:fillRect/>
            </a:stretch>
          </a:blipFill>
        </p:spPr>
        <p:txBody>
          <a:bodyPr wrap="square" lIns="0" tIns="0" rIns="0" bIns="0" rtlCol="0"/>
          <a:lstStyle/>
          <a:p>
            <a:endParaRPr sz="2142"/>
          </a:p>
        </p:txBody>
      </p:sp>
      <p:sp>
        <p:nvSpPr>
          <p:cNvPr id="54" name="object 54"/>
          <p:cNvSpPr/>
          <p:nvPr/>
        </p:nvSpPr>
        <p:spPr>
          <a:xfrm>
            <a:off x="4457882" y="3712635"/>
            <a:ext cx="107569" cy="92306"/>
          </a:xfrm>
          <a:custGeom>
            <a:avLst/>
            <a:gdLst/>
            <a:ahLst/>
            <a:cxnLst/>
            <a:rect l="l" t="t" r="r" b="b"/>
            <a:pathLst>
              <a:path w="93979" h="80645">
                <a:moveTo>
                  <a:pt x="54965" y="0"/>
                </a:moveTo>
                <a:lnTo>
                  <a:pt x="22212" y="1422"/>
                </a:lnTo>
                <a:lnTo>
                  <a:pt x="0" y="24879"/>
                </a:lnTo>
                <a:lnTo>
                  <a:pt x="2743" y="63093"/>
                </a:lnTo>
                <a:lnTo>
                  <a:pt x="47142" y="80175"/>
                </a:lnTo>
                <a:lnTo>
                  <a:pt x="54355" y="77787"/>
                </a:lnTo>
                <a:lnTo>
                  <a:pt x="79425" y="51295"/>
                </a:lnTo>
                <a:lnTo>
                  <a:pt x="93700" y="50685"/>
                </a:lnTo>
                <a:lnTo>
                  <a:pt x="89712" y="21602"/>
                </a:lnTo>
                <a:lnTo>
                  <a:pt x="54965" y="0"/>
                </a:lnTo>
                <a:close/>
              </a:path>
            </a:pathLst>
          </a:custGeom>
          <a:solidFill>
            <a:srgbClr val="FAA61A"/>
          </a:solidFill>
        </p:spPr>
        <p:txBody>
          <a:bodyPr wrap="square" lIns="0" tIns="0" rIns="0" bIns="0" rtlCol="0"/>
          <a:lstStyle/>
          <a:p>
            <a:endParaRPr sz="2142"/>
          </a:p>
        </p:txBody>
      </p:sp>
      <p:sp>
        <p:nvSpPr>
          <p:cNvPr id="55" name="object 55"/>
          <p:cNvSpPr/>
          <p:nvPr/>
        </p:nvSpPr>
        <p:spPr>
          <a:xfrm>
            <a:off x="4441704" y="3696731"/>
            <a:ext cx="139549" cy="125013"/>
          </a:xfrm>
          <a:custGeom>
            <a:avLst/>
            <a:gdLst/>
            <a:ahLst/>
            <a:cxnLst/>
            <a:rect l="l" t="t" r="r" b="b"/>
            <a:pathLst>
              <a:path w="121920" h="109220">
                <a:moveTo>
                  <a:pt x="72745" y="0"/>
                </a:moveTo>
                <a:lnTo>
                  <a:pt x="30187" y="1841"/>
                </a:lnTo>
                <a:lnTo>
                  <a:pt x="0" y="33731"/>
                </a:lnTo>
                <a:lnTo>
                  <a:pt x="3810" y="86677"/>
                </a:lnTo>
                <a:lnTo>
                  <a:pt x="60934" y="108673"/>
                </a:lnTo>
                <a:lnTo>
                  <a:pt x="64122" y="107607"/>
                </a:lnTo>
                <a:lnTo>
                  <a:pt x="63373" y="97104"/>
                </a:lnTo>
                <a:lnTo>
                  <a:pt x="66232" y="94081"/>
                </a:lnTo>
                <a:lnTo>
                  <a:pt x="61277" y="94081"/>
                </a:lnTo>
                <a:lnTo>
                  <a:pt x="16878" y="77000"/>
                </a:lnTo>
                <a:lnTo>
                  <a:pt x="14135" y="38785"/>
                </a:lnTo>
                <a:lnTo>
                  <a:pt x="36347" y="15316"/>
                </a:lnTo>
                <a:lnTo>
                  <a:pt x="69100" y="13906"/>
                </a:lnTo>
                <a:lnTo>
                  <a:pt x="95125" y="13906"/>
                </a:lnTo>
                <a:lnTo>
                  <a:pt x="93327" y="12788"/>
                </a:lnTo>
                <a:lnTo>
                  <a:pt x="67297" y="12788"/>
                </a:lnTo>
                <a:lnTo>
                  <a:pt x="70916" y="6959"/>
                </a:lnTo>
                <a:lnTo>
                  <a:pt x="83945" y="6959"/>
                </a:lnTo>
                <a:lnTo>
                  <a:pt x="72745" y="0"/>
                </a:lnTo>
                <a:close/>
              </a:path>
              <a:path w="121920" h="109220">
                <a:moveTo>
                  <a:pt x="68491" y="91694"/>
                </a:moveTo>
                <a:lnTo>
                  <a:pt x="61277" y="94081"/>
                </a:lnTo>
                <a:lnTo>
                  <a:pt x="66232" y="94081"/>
                </a:lnTo>
                <a:lnTo>
                  <a:pt x="68491" y="91694"/>
                </a:lnTo>
                <a:close/>
              </a:path>
              <a:path w="121920" h="109220">
                <a:moveTo>
                  <a:pt x="95125" y="13906"/>
                </a:moveTo>
                <a:lnTo>
                  <a:pt x="69100" y="13906"/>
                </a:lnTo>
                <a:lnTo>
                  <a:pt x="103847" y="35496"/>
                </a:lnTo>
                <a:lnTo>
                  <a:pt x="107835" y="64592"/>
                </a:lnTo>
                <a:lnTo>
                  <a:pt x="121615" y="63995"/>
                </a:lnTo>
                <a:lnTo>
                  <a:pt x="116586" y="27241"/>
                </a:lnTo>
                <a:lnTo>
                  <a:pt x="95125" y="13906"/>
                </a:lnTo>
                <a:close/>
              </a:path>
            </a:pathLst>
          </a:custGeom>
          <a:solidFill>
            <a:srgbClr val="FCB242"/>
          </a:solidFill>
        </p:spPr>
        <p:txBody>
          <a:bodyPr wrap="square" lIns="0" tIns="0" rIns="0" bIns="0" rtlCol="0"/>
          <a:lstStyle/>
          <a:p>
            <a:endParaRPr sz="2142"/>
          </a:p>
        </p:txBody>
      </p:sp>
      <p:sp>
        <p:nvSpPr>
          <p:cNvPr id="56" name="object 56"/>
          <p:cNvSpPr/>
          <p:nvPr/>
        </p:nvSpPr>
        <p:spPr>
          <a:xfrm>
            <a:off x="4530419" y="3785171"/>
            <a:ext cx="107569" cy="92306"/>
          </a:xfrm>
          <a:custGeom>
            <a:avLst/>
            <a:gdLst/>
            <a:ahLst/>
            <a:cxnLst/>
            <a:rect l="l" t="t" r="r" b="b"/>
            <a:pathLst>
              <a:path w="93979" h="80645">
                <a:moveTo>
                  <a:pt x="54965" y="0"/>
                </a:moveTo>
                <a:lnTo>
                  <a:pt x="22212" y="1422"/>
                </a:lnTo>
                <a:lnTo>
                  <a:pt x="0" y="24879"/>
                </a:lnTo>
                <a:lnTo>
                  <a:pt x="2755" y="63093"/>
                </a:lnTo>
                <a:lnTo>
                  <a:pt x="47142" y="80175"/>
                </a:lnTo>
                <a:lnTo>
                  <a:pt x="81927" y="68643"/>
                </a:lnTo>
                <a:lnTo>
                  <a:pt x="93827" y="51561"/>
                </a:lnTo>
                <a:lnTo>
                  <a:pt x="89712" y="21602"/>
                </a:lnTo>
                <a:lnTo>
                  <a:pt x="54965" y="0"/>
                </a:lnTo>
                <a:close/>
              </a:path>
            </a:pathLst>
          </a:custGeom>
          <a:solidFill>
            <a:srgbClr val="FAA61A"/>
          </a:solidFill>
        </p:spPr>
        <p:txBody>
          <a:bodyPr wrap="square" lIns="0" tIns="0" rIns="0" bIns="0" rtlCol="0"/>
          <a:lstStyle/>
          <a:p>
            <a:endParaRPr sz="2142"/>
          </a:p>
        </p:txBody>
      </p:sp>
      <p:sp>
        <p:nvSpPr>
          <p:cNvPr id="57" name="object 57"/>
          <p:cNvSpPr/>
          <p:nvPr/>
        </p:nvSpPr>
        <p:spPr>
          <a:xfrm>
            <a:off x="4514241" y="3769254"/>
            <a:ext cx="140276" cy="125013"/>
          </a:xfrm>
          <a:custGeom>
            <a:avLst/>
            <a:gdLst/>
            <a:ahLst/>
            <a:cxnLst/>
            <a:rect l="l" t="t" r="r" b="b"/>
            <a:pathLst>
              <a:path w="122554" h="109220">
                <a:moveTo>
                  <a:pt x="72745" y="0"/>
                </a:moveTo>
                <a:lnTo>
                  <a:pt x="30187" y="1841"/>
                </a:lnTo>
                <a:lnTo>
                  <a:pt x="0" y="33731"/>
                </a:lnTo>
                <a:lnTo>
                  <a:pt x="3810" y="86677"/>
                </a:lnTo>
                <a:lnTo>
                  <a:pt x="60934" y="108673"/>
                </a:lnTo>
                <a:lnTo>
                  <a:pt x="104724" y="94157"/>
                </a:lnTo>
                <a:lnTo>
                  <a:pt x="61277" y="94081"/>
                </a:lnTo>
                <a:lnTo>
                  <a:pt x="16891" y="77000"/>
                </a:lnTo>
                <a:lnTo>
                  <a:pt x="14135" y="38785"/>
                </a:lnTo>
                <a:lnTo>
                  <a:pt x="36347" y="15316"/>
                </a:lnTo>
                <a:lnTo>
                  <a:pt x="69100" y="13906"/>
                </a:lnTo>
                <a:lnTo>
                  <a:pt x="95125" y="13906"/>
                </a:lnTo>
                <a:lnTo>
                  <a:pt x="93327" y="12788"/>
                </a:lnTo>
                <a:lnTo>
                  <a:pt x="67297" y="12788"/>
                </a:lnTo>
                <a:lnTo>
                  <a:pt x="70929" y="6959"/>
                </a:lnTo>
                <a:lnTo>
                  <a:pt x="83945" y="6959"/>
                </a:lnTo>
                <a:lnTo>
                  <a:pt x="72745" y="0"/>
                </a:lnTo>
                <a:close/>
              </a:path>
              <a:path w="122554" h="109220">
                <a:moveTo>
                  <a:pt x="95125" y="13906"/>
                </a:moveTo>
                <a:lnTo>
                  <a:pt x="69100" y="13906"/>
                </a:lnTo>
                <a:lnTo>
                  <a:pt x="103847" y="35496"/>
                </a:lnTo>
                <a:lnTo>
                  <a:pt x="107962" y="65468"/>
                </a:lnTo>
                <a:lnTo>
                  <a:pt x="96062" y="82550"/>
                </a:lnTo>
                <a:lnTo>
                  <a:pt x="61277" y="94081"/>
                </a:lnTo>
                <a:lnTo>
                  <a:pt x="104777" y="94081"/>
                </a:lnTo>
                <a:lnTo>
                  <a:pt x="122301" y="68910"/>
                </a:lnTo>
                <a:lnTo>
                  <a:pt x="116586" y="27241"/>
                </a:lnTo>
                <a:lnTo>
                  <a:pt x="95125" y="13906"/>
                </a:lnTo>
                <a:close/>
              </a:path>
              <a:path w="122554" h="109220">
                <a:moveTo>
                  <a:pt x="83945" y="6959"/>
                </a:moveTo>
                <a:lnTo>
                  <a:pt x="70929" y="6959"/>
                </a:lnTo>
                <a:lnTo>
                  <a:pt x="67297" y="12788"/>
                </a:lnTo>
                <a:lnTo>
                  <a:pt x="93327" y="12788"/>
                </a:lnTo>
                <a:lnTo>
                  <a:pt x="83945" y="6959"/>
                </a:lnTo>
                <a:close/>
              </a:path>
            </a:pathLst>
          </a:custGeom>
          <a:solidFill>
            <a:srgbClr val="FCB242"/>
          </a:solidFill>
        </p:spPr>
        <p:txBody>
          <a:bodyPr wrap="square" lIns="0" tIns="0" rIns="0" bIns="0" rtlCol="0"/>
          <a:lstStyle/>
          <a:p>
            <a:endParaRPr sz="2142"/>
          </a:p>
        </p:txBody>
      </p:sp>
      <p:sp>
        <p:nvSpPr>
          <p:cNvPr id="58" name="object 58"/>
          <p:cNvSpPr/>
          <p:nvPr/>
        </p:nvSpPr>
        <p:spPr>
          <a:xfrm>
            <a:off x="4321357" y="3896099"/>
            <a:ext cx="104662" cy="92306"/>
          </a:xfrm>
          <a:custGeom>
            <a:avLst/>
            <a:gdLst/>
            <a:ahLst/>
            <a:cxnLst/>
            <a:rect l="l" t="t" r="r" b="b"/>
            <a:pathLst>
              <a:path w="91439" h="80645">
                <a:moveTo>
                  <a:pt x="54965" y="0"/>
                </a:moveTo>
                <a:lnTo>
                  <a:pt x="22212" y="1422"/>
                </a:lnTo>
                <a:lnTo>
                  <a:pt x="0" y="24879"/>
                </a:lnTo>
                <a:lnTo>
                  <a:pt x="2743" y="63093"/>
                </a:lnTo>
                <a:lnTo>
                  <a:pt x="47142" y="80175"/>
                </a:lnTo>
                <a:lnTo>
                  <a:pt x="50279" y="79133"/>
                </a:lnTo>
                <a:lnTo>
                  <a:pt x="49237" y="64554"/>
                </a:lnTo>
                <a:lnTo>
                  <a:pt x="79425" y="32664"/>
                </a:lnTo>
                <a:lnTo>
                  <a:pt x="91160" y="32156"/>
                </a:lnTo>
                <a:lnTo>
                  <a:pt x="89712" y="21602"/>
                </a:lnTo>
                <a:lnTo>
                  <a:pt x="54965" y="0"/>
                </a:lnTo>
                <a:close/>
              </a:path>
            </a:pathLst>
          </a:custGeom>
          <a:solidFill>
            <a:srgbClr val="FAA61A"/>
          </a:solidFill>
        </p:spPr>
        <p:txBody>
          <a:bodyPr wrap="square" lIns="0" tIns="0" rIns="0" bIns="0" rtlCol="0"/>
          <a:lstStyle/>
          <a:p>
            <a:endParaRPr sz="2142"/>
          </a:p>
        </p:txBody>
      </p:sp>
      <p:sp>
        <p:nvSpPr>
          <p:cNvPr id="59" name="object 59"/>
          <p:cNvSpPr/>
          <p:nvPr/>
        </p:nvSpPr>
        <p:spPr>
          <a:xfrm>
            <a:off x="4305178" y="3880180"/>
            <a:ext cx="136642" cy="125013"/>
          </a:xfrm>
          <a:custGeom>
            <a:avLst/>
            <a:gdLst/>
            <a:ahLst/>
            <a:cxnLst/>
            <a:rect l="l" t="t" r="r" b="b"/>
            <a:pathLst>
              <a:path w="119379" h="109220">
                <a:moveTo>
                  <a:pt x="72745" y="0"/>
                </a:moveTo>
                <a:lnTo>
                  <a:pt x="30187" y="1841"/>
                </a:lnTo>
                <a:lnTo>
                  <a:pt x="0" y="33731"/>
                </a:lnTo>
                <a:lnTo>
                  <a:pt x="3810" y="86677"/>
                </a:lnTo>
                <a:lnTo>
                  <a:pt x="60934" y="108673"/>
                </a:lnTo>
                <a:lnTo>
                  <a:pt x="65430" y="107175"/>
                </a:lnTo>
                <a:lnTo>
                  <a:pt x="64489" y="94081"/>
                </a:lnTo>
                <a:lnTo>
                  <a:pt x="61277" y="94081"/>
                </a:lnTo>
                <a:lnTo>
                  <a:pt x="16878" y="77000"/>
                </a:lnTo>
                <a:lnTo>
                  <a:pt x="14135" y="38785"/>
                </a:lnTo>
                <a:lnTo>
                  <a:pt x="36347" y="15316"/>
                </a:lnTo>
                <a:lnTo>
                  <a:pt x="69100" y="13906"/>
                </a:lnTo>
                <a:lnTo>
                  <a:pt x="95119" y="13906"/>
                </a:lnTo>
                <a:lnTo>
                  <a:pt x="93321" y="12788"/>
                </a:lnTo>
                <a:lnTo>
                  <a:pt x="67297" y="12788"/>
                </a:lnTo>
                <a:lnTo>
                  <a:pt x="70916" y="6946"/>
                </a:lnTo>
                <a:lnTo>
                  <a:pt x="83922" y="6946"/>
                </a:lnTo>
                <a:lnTo>
                  <a:pt x="72745" y="0"/>
                </a:lnTo>
                <a:close/>
              </a:path>
              <a:path w="119379" h="109220">
                <a:moveTo>
                  <a:pt x="64414" y="93040"/>
                </a:moveTo>
                <a:lnTo>
                  <a:pt x="61277" y="94081"/>
                </a:lnTo>
                <a:lnTo>
                  <a:pt x="64489" y="94081"/>
                </a:lnTo>
                <a:lnTo>
                  <a:pt x="64414" y="93040"/>
                </a:lnTo>
                <a:close/>
              </a:path>
              <a:path w="119379" h="109220">
                <a:moveTo>
                  <a:pt x="95119" y="13906"/>
                </a:moveTo>
                <a:lnTo>
                  <a:pt x="69100" y="13906"/>
                </a:lnTo>
                <a:lnTo>
                  <a:pt x="103847" y="35496"/>
                </a:lnTo>
                <a:lnTo>
                  <a:pt x="105295" y="46062"/>
                </a:lnTo>
                <a:lnTo>
                  <a:pt x="119075" y="45465"/>
                </a:lnTo>
                <a:lnTo>
                  <a:pt x="116573" y="27241"/>
                </a:lnTo>
                <a:lnTo>
                  <a:pt x="95119" y="13906"/>
                </a:lnTo>
                <a:close/>
              </a:path>
            </a:pathLst>
          </a:custGeom>
          <a:solidFill>
            <a:srgbClr val="FCB242"/>
          </a:solidFill>
        </p:spPr>
        <p:txBody>
          <a:bodyPr wrap="square" lIns="0" tIns="0" rIns="0" bIns="0" rtlCol="0"/>
          <a:lstStyle/>
          <a:p>
            <a:endParaRPr sz="2142"/>
          </a:p>
        </p:txBody>
      </p:sp>
      <p:sp>
        <p:nvSpPr>
          <p:cNvPr id="60" name="object 60"/>
          <p:cNvSpPr/>
          <p:nvPr/>
        </p:nvSpPr>
        <p:spPr>
          <a:xfrm>
            <a:off x="4180572" y="2304744"/>
            <a:ext cx="104662" cy="92306"/>
          </a:xfrm>
          <a:custGeom>
            <a:avLst/>
            <a:gdLst/>
            <a:ahLst/>
            <a:cxnLst/>
            <a:rect l="l" t="t" r="r" b="b"/>
            <a:pathLst>
              <a:path w="91439" h="80644">
                <a:moveTo>
                  <a:pt x="54965" y="0"/>
                </a:moveTo>
                <a:lnTo>
                  <a:pt x="22212" y="1409"/>
                </a:lnTo>
                <a:lnTo>
                  <a:pt x="0" y="24879"/>
                </a:lnTo>
                <a:lnTo>
                  <a:pt x="2743" y="63093"/>
                </a:lnTo>
                <a:lnTo>
                  <a:pt x="47142" y="80175"/>
                </a:lnTo>
                <a:lnTo>
                  <a:pt x="50279" y="79133"/>
                </a:lnTo>
                <a:lnTo>
                  <a:pt x="49237" y="64554"/>
                </a:lnTo>
                <a:lnTo>
                  <a:pt x="79425" y="32664"/>
                </a:lnTo>
                <a:lnTo>
                  <a:pt x="91160" y="32156"/>
                </a:lnTo>
                <a:lnTo>
                  <a:pt x="89712" y="21602"/>
                </a:lnTo>
                <a:lnTo>
                  <a:pt x="54965" y="0"/>
                </a:lnTo>
                <a:close/>
              </a:path>
            </a:pathLst>
          </a:custGeom>
          <a:solidFill>
            <a:srgbClr val="FAA61A"/>
          </a:solidFill>
        </p:spPr>
        <p:txBody>
          <a:bodyPr wrap="square" lIns="0" tIns="0" rIns="0" bIns="0" rtlCol="0"/>
          <a:lstStyle/>
          <a:p>
            <a:endParaRPr sz="2142"/>
          </a:p>
        </p:txBody>
      </p:sp>
      <p:sp>
        <p:nvSpPr>
          <p:cNvPr id="61" name="object 61"/>
          <p:cNvSpPr/>
          <p:nvPr/>
        </p:nvSpPr>
        <p:spPr>
          <a:xfrm>
            <a:off x="4164393" y="2288826"/>
            <a:ext cx="136642" cy="125013"/>
          </a:xfrm>
          <a:custGeom>
            <a:avLst/>
            <a:gdLst/>
            <a:ahLst/>
            <a:cxnLst/>
            <a:rect l="l" t="t" r="r" b="b"/>
            <a:pathLst>
              <a:path w="119379" h="109219">
                <a:moveTo>
                  <a:pt x="72745" y="0"/>
                </a:moveTo>
                <a:lnTo>
                  <a:pt x="30187" y="1841"/>
                </a:lnTo>
                <a:lnTo>
                  <a:pt x="0" y="33731"/>
                </a:lnTo>
                <a:lnTo>
                  <a:pt x="3810" y="86677"/>
                </a:lnTo>
                <a:lnTo>
                  <a:pt x="60934" y="108673"/>
                </a:lnTo>
                <a:lnTo>
                  <a:pt x="65430" y="107175"/>
                </a:lnTo>
                <a:lnTo>
                  <a:pt x="64489" y="94081"/>
                </a:lnTo>
                <a:lnTo>
                  <a:pt x="61277" y="94081"/>
                </a:lnTo>
                <a:lnTo>
                  <a:pt x="16878" y="77000"/>
                </a:lnTo>
                <a:lnTo>
                  <a:pt x="14135" y="38785"/>
                </a:lnTo>
                <a:lnTo>
                  <a:pt x="36347" y="15316"/>
                </a:lnTo>
                <a:lnTo>
                  <a:pt x="69100" y="13906"/>
                </a:lnTo>
                <a:lnTo>
                  <a:pt x="95125" y="13906"/>
                </a:lnTo>
                <a:lnTo>
                  <a:pt x="93327" y="12788"/>
                </a:lnTo>
                <a:lnTo>
                  <a:pt x="67297" y="12788"/>
                </a:lnTo>
                <a:lnTo>
                  <a:pt x="70916" y="6959"/>
                </a:lnTo>
                <a:lnTo>
                  <a:pt x="83945" y="6959"/>
                </a:lnTo>
                <a:lnTo>
                  <a:pt x="72745" y="0"/>
                </a:lnTo>
                <a:close/>
              </a:path>
              <a:path w="119379" h="109219">
                <a:moveTo>
                  <a:pt x="64414" y="93040"/>
                </a:moveTo>
                <a:lnTo>
                  <a:pt x="61277" y="94081"/>
                </a:lnTo>
                <a:lnTo>
                  <a:pt x="64489" y="94081"/>
                </a:lnTo>
                <a:lnTo>
                  <a:pt x="64414" y="93040"/>
                </a:lnTo>
                <a:close/>
              </a:path>
              <a:path w="119379" h="109219">
                <a:moveTo>
                  <a:pt x="95125" y="13906"/>
                </a:moveTo>
                <a:lnTo>
                  <a:pt x="69100" y="13906"/>
                </a:lnTo>
                <a:lnTo>
                  <a:pt x="103847" y="35509"/>
                </a:lnTo>
                <a:lnTo>
                  <a:pt x="105295" y="46062"/>
                </a:lnTo>
                <a:lnTo>
                  <a:pt x="119075" y="45466"/>
                </a:lnTo>
                <a:lnTo>
                  <a:pt x="116586" y="27241"/>
                </a:lnTo>
                <a:lnTo>
                  <a:pt x="95125" y="13906"/>
                </a:lnTo>
                <a:close/>
              </a:path>
            </a:pathLst>
          </a:custGeom>
          <a:solidFill>
            <a:srgbClr val="FCB242"/>
          </a:solidFill>
        </p:spPr>
        <p:txBody>
          <a:bodyPr wrap="square" lIns="0" tIns="0" rIns="0" bIns="0" rtlCol="0"/>
          <a:lstStyle/>
          <a:p>
            <a:endParaRPr sz="2142"/>
          </a:p>
        </p:txBody>
      </p:sp>
      <p:sp>
        <p:nvSpPr>
          <p:cNvPr id="62" name="object 62"/>
          <p:cNvSpPr/>
          <p:nvPr/>
        </p:nvSpPr>
        <p:spPr>
          <a:xfrm>
            <a:off x="4235912" y="1705350"/>
            <a:ext cx="37795" cy="13083"/>
          </a:xfrm>
          <a:custGeom>
            <a:avLst/>
            <a:gdLst/>
            <a:ahLst/>
            <a:cxnLst/>
            <a:rect l="l" t="t" r="r" b="b"/>
            <a:pathLst>
              <a:path w="33020" h="11430">
                <a:moveTo>
                  <a:pt x="32092" y="0"/>
                </a:moveTo>
                <a:lnTo>
                  <a:pt x="0" y="0"/>
                </a:lnTo>
                <a:lnTo>
                  <a:pt x="28270" y="10883"/>
                </a:lnTo>
                <a:lnTo>
                  <a:pt x="32766" y="9385"/>
                </a:lnTo>
                <a:lnTo>
                  <a:pt x="32092" y="0"/>
                </a:lnTo>
                <a:close/>
              </a:path>
            </a:pathLst>
          </a:custGeom>
          <a:solidFill>
            <a:srgbClr val="FCB242"/>
          </a:solidFill>
        </p:spPr>
        <p:txBody>
          <a:bodyPr wrap="square" lIns="0" tIns="0" rIns="0" bIns="0" rtlCol="0"/>
          <a:lstStyle/>
          <a:p>
            <a:endParaRPr sz="2142"/>
          </a:p>
        </p:txBody>
      </p:sp>
      <p:sp>
        <p:nvSpPr>
          <p:cNvPr id="63" name="object 63"/>
          <p:cNvSpPr/>
          <p:nvPr/>
        </p:nvSpPr>
        <p:spPr>
          <a:xfrm>
            <a:off x="4326517" y="4289744"/>
            <a:ext cx="772826" cy="1786432"/>
          </a:xfrm>
          <a:prstGeom prst="rect">
            <a:avLst/>
          </a:prstGeom>
          <a:blipFill>
            <a:blip r:embed="rId8" cstate="print"/>
            <a:stretch>
              <a:fillRect/>
            </a:stretch>
          </a:blipFill>
        </p:spPr>
        <p:txBody>
          <a:bodyPr wrap="square" lIns="0" tIns="0" rIns="0" bIns="0" rtlCol="0"/>
          <a:lstStyle/>
          <a:p>
            <a:endParaRPr sz="2142"/>
          </a:p>
        </p:txBody>
      </p:sp>
      <p:sp>
        <p:nvSpPr>
          <p:cNvPr id="64" name="object 64"/>
          <p:cNvSpPr/>
          <p:nvPr/>
        </p:nvSpPr>
        <p:spPr>
          <a:xfrm>
            <a:off x="4393894" y="3947295"/>
            <a:ext cx="88672" cy="92306"/>
          </a:xfrm>
          <a:custGeom>
            <a:avLst/>
            <a:gdLst/>
            <a:ahLst/>
            <a:cxnLst/>
            <a:rect l="l" t="t" r="r" b="b"/>
            <a:pathLst>
              <a:path w="77470" h="80645">
                <a:moveTo>
                  <a:pt x="54965" y="0"/>
                </a:moveTo>
                <a:lnTo>
                  <a:pt x="22212" y="1422"/>
                </a:lnTo>
                <a:lnTo>
                  <a:pt x="0" y="24879"/>
                </a:lnTo>
                <a:lnTo>
                  <a:pt x="2755" y="63093"/>
                </a:lnTo>
                <a:lnTo>
                  <a:pt x="47142" y="80175"/>
                </a:lnTo>
                <a:lnTo>
                  <a:pt x="71361" y="72148"/>
                </a:lnTo>
                <a:lnTo>
                  <a:pt x="67868" y="23558"/>
                </a:lnTo>
                <a:lnTo>
                  <a:pt x="77127" y="13779"/>
                </a:lnTo>
                <a:lnTo>
                  <a:pt x="54965" y="0"/>
                </a:lnTo>
                <a:close/>
              </a:path>
            </a:pathLst>
          </a:custGeom>
          <a:solidFill>
            <a:srgbClr val="FAA61A"/>
          </a:solidFill>
        </p:spPr>
        <p:txBody>
          <a:bodyPr wrap="square" lIns="0" tIns="0" rIns="0" bIns="0" rtlCol="0"/>
          <a:lstStyle/>
          <a:p>
            <a:endParaRPr sz="2142"/>
          </a:p>
        </p:txBody>
      </p:sp>
      <p:sp>
        <p:nvSpPr>
          <p:cNvPr id="65" name="object 65"/>
          <p:cNvSpPr/>
          <p:nvPr/>
        </p:nvSpPr>
        <p:spPr>
          <a:xfrm>
            <a:off x="4377715" y="3931378"/>
            <a:ext cx="115564" cy="125013"/>
          </a:xfrm>
          <a:custGeom>
            <a:avLst/>
            <a:gdLst/>
            <a:ahLst/>
            <a:cxnLst/>
            <a:rect l="l" t="t" r="r" b="b"/>
            <a:pathLst>
              <a:path w="100964" h="109220">
                <a:moveTo>
                  <a:pt x="72745" y="0"/>
                </a:moveTo>
                <a:lnTo>
                  <a:pt x="30187" y="1841"/>
                </a:lnTo>
                <a:lnTo>
                  <a:pt x="0" y="33731"/>
                </a:lnTo>
                <a:lnTo>
                  <a:pt x="3810" y="86677"/>
                </a:lnTo>
                <a:lnTo>
                  <a:pt x="60934" y="108673"/>
                </a:lnTo>
                <a:lnTo>
                  <a:pt x="99783" y="95783"/>
                </a:lnTo>
                <a:lnTo>
                  <a:pt x="95358" y="94081"/>
                </a:lnTo>
                <a:lnTo>
                  <a:pt x="61277" y="94081"/>
                </a:lnTo>
                <a:lnTo>
                  <a:pt x="16891" y="77000"/>
                </a:lnTo>
                <a:lnTo>
                  <a:pt x="14135" y="38785"/>
                </a:lnTo>
                <a:lnTo>
                  <a:pt x="36347" y="15316"/>
                </a:lnTo>
                <a:lnTo>
                  <a:pt x="69100" y="13906"/>
                </a:lnTo>
                <a:lnTo>
                  <a:pt x="95119" y="13906"/>
                </a:lnTo>
                <a:lnTo>
                  <a:pt x="93321" y="12788"/>
                </a:lnTo>
                <a:lnTo>
                  <a:pt x="67297" y="12788"/>
                </a:lnTo>
                <a:lnTo>
                  <a:pt x="70916" y="6959"/>
                </a:lnTo>
                <a:lnTo>
                  <a:pt x="83942" y="6959"/>
                </a:lnTo>
                <a:lnTo>
                  <a:pt x="72745" y="0"/>
                </a:lnTo>
                <a:close/>
              </a:path>
              <a:path w="100964" h="109220">
                <a:moveTo>
                  <a:pt x="85496" y="86055"/>
                </a:moveTo>
                <a:lnTo>
                  <a:pt x="61277" y="94081"/>
                </a:lnTo>
                <a:lnTo>
                  <a:pt x="95358" y="94081"/>
                </a:lnTo>
                <a:lnTo>
                  <a:pt x="85813" y="90411"/>
                </a:lnTo>
                <a:lnTo>
                  <a:pt x="85496" y="86055"/>
                </a:lnTo>
                <a:close/>
              </a:path>
              <a:path w="100964" h="109220">
                <a:moveTo>
                  <a:pt x="95119" y="13906"/>
                </a:moveTo>
                <a:lnTo>
                  <a:pt x="69100" y="13906"/>
                </a:lnTo>
                <a:lnTo>
                  <a:pt x="91262" y="27686"/>
                </a:lnTo>
                <a:lnTo>
                  <a:pt x="100901" y="17500"/>
                </a:lnTo>
                <a:lnTo>
                  <a:pt x="95119" y="13906"/>
                </a:lnTo>
                <a:close/>
              </a:path>
            </a:pathLst>
          </a:custGeom>
          <a:solidFill>
            <a:srgbClr val="FCB242"/>
          </a:solidFill>
        </p:spPr>
        <p:txBody>
          <a:bodyPr wrap="square" lIns="0" tIns="0" rIns="0" bIns="0" rtlCol="0"/>
          <a:lstStyle/>
          <a:p>
            <a:endParaRPr sz="2142"/>
          </a:p>
        </p:txBody>
      </p:sp>
      <p:sp>
        <p:nvSpPr>
          <p:cNvPr id="66" name="object 66"/>
          <p:cNvSpPr/>
          <p:nvPr/>
        </p:nvSpPr>
        <p:spPr>
          <a:xfrm>
            <a:off x="4253095" y="2355942"/>
            <a:ext cx="88672" cy="92306"/>
          </a:xfrm>
          <a:custGeom>
            <a:avLst/>
            <a:gdLst/>
            <a:ahLst/>
            <a:cxnLst/>
            <a:rect l="l" t="t" r="r" b="b"/>
            <a:pathLst>
              <a:path w="77470" h="80644">
                <a:moveTo>
                  <a:pt x="54965" y="0"/>
                </a:moveTo>
                <a:lnTo>
                  <a:pt x="22212" y="1409"/>
                </a:lnTo>
                <a:lnTo>
                  <a:pt x="0" y="24879"/>
                </a:lnTo>
                <a:lnTo>
                  <a:pt x="2755" y="63093"/>
                </a:lnTo>
                <a:lnTo>
                  <a:pt x="47142" y="80175"/>
                </a:lnTo>
                <a:lnTo>
                  <a:pt x="71361" y="72148"/>
                </a:lnTo>
                <a:lnTo>
                  <a:pt x="67868" y="23558"/>
                </a:lnTo>
                <a:lnTo>
                  <a:pt x="77127" y="13779"/>
                </a:lnTo>
                <a:lnTo>
                  <a:pt x="54965" y="0"/>
                </a:lnTo>
                <a:close/>
              </a:path>
            </a:pathLst>
          </a:custGeom>
          <a:solidFill>
            <a:srgbClr val="FAA61A"/>
          </a:solidFill>
        </p:spPr>
        <p:txBody>
          <a:bodyPr wrap="square" lIns="0" tIns="0" rIns="0" bIns="0" rtlCol="0"/>
          <a:lstStyle/>
          <a:p>
            <a:endParaRPr sz="2142"/>
          </a:p>
        </p:txBody>
      </p:sp>
      <p:sp>
        <p:nvSpPr>
          <p:cNvPr id="67" name="object 67"/>
          <p:cNvSpPr/>
          <p:nvPr/>
        </p:nvSpPr>
        <p:spPr>
          <a:xfrm>
            <a:off x="4236916" y="2340023"/>
            <a:ext cx="115564" cy="125013"/>
          </a:xfrm>
          <a:custGeom>
            <a:avLst/>
            <a:gdLst/>
            <a:ahLst/>
            <a:cxnLst/>
            <a:rect l="l" t="t" r="r" b="b"/>
            <a:pathLst>
              <a:path w="100964" h="109219">
                <a:moveTo>
                  <a:pt x="72745" y="0"/>
                </a:moveTo>
                <a:lnTo>
                  <a:pt x="30187" y="1841"/>
                </a:lnTo>
                <a:lnTo>
                  <a:pt x="0" y="33731"/>
                </a:lnTo>
                <a:lnTo>
                  <a:pt x="3810" y="86690"/>
                </a:lnTo>
                <a:lnTo>
                  <a:pt x="60934" y="108673"/>
                </a:lnTo>
                <a:lnTo>
                  <a:pt x="99783" y="95796"/>
                </a:lnTo>
                <a:lnTo>
                  <a:pt x="95335" y="94081"/>
                </a:lnTo>
                <a:lnTo>
                  <a:pt x="61277" y="94081"/>
                </a:lnTo>
                <a:lnTo>
                  <a:pt x="16891" y="77000"/>
                </a:lnTo>
                <a:lnTo>
                  <a:pt x="14135" y="38785"/>
                </a:lnTo>
                <a:lnTo>
                  <a:pt x="36347" y="15316"/>
                </a:lnTo>
                <a:lnTo>
                  <a:pt x="69100" y="13906"/>
                </a:lnTo>
                <a:lnTo>
                  <a:pt x="95119" y="13906"/>
                </a:lnTo>
                <a:lnTo>
                  <a:pt x="93321" y="12788"/>
                </a:lnTo>
                <a:lnTo>
                  <a:pt x="67297" y="12788"/>
                </a:lnTo>
                <a:lnTo>
                  <a:pt x="70916" y="6959"/>
                </a:lnTo>
                <a:lnTo>
                  <a:pt x="83942" y="6959"/>
                </a:lnTo>
                <a:lnTo>
                  <a:pt x="72745" y="0"/>
                </a:lnTo>
                <a:close/>
              </a:path>
              <a:path w="100964" h="109219">
                <a:moveTo>
                  <a:pt x="85496" y="86055"/>
                </a:moveTo>
                <a:lnTo>
                  <a:pt x="61277" y="94081"/>
                </a:lnTo>
                <a:lnTo>
                  <a:pt x="95335" y="94081"/>
                </a:lnTo>
                <a:lnTo>
                  <a:pt x="85813" y="90411"/>
                </a:lnTo>
                <a:lnTo>
                  <a:pt x="85496" y="86055"/>
                </a:lnTo>
                <a:close/>
              </a:path>
              <a:path w="100964" h="109219">
                <a:moveTo>
                  <a:pt x="95119" y="13906"/>
                </a:moveTo>
                <a:lnTo>
                  <a:pt x="69100" y="13906"/>
                </a:lnTo>
                <a:lnTo>
                  <a:pt x="91262" y="27686"/>
                </a:lnTo>
                <a:lnTo>
                  <a:pt x="100901" y="17500"/>
                </a:lnTo>
                <a:lnTo>
                  <a:pt x="95119" y="13906"/>
                </a:lnTo>
                <a:close/>
              </a:path>
            </a:pathLst>
          </a:custGeom>
          <a:solidFill>
            <a:srgbClr val="FCB242"/>
          </a:solidFill>
        </p:spPr>
        <p:txBody>
          <a:bodyPr wrap="square" lIns="0" tIns="0" rIns="0" bIns="0" rtlCol="0"/>
          <a:lstStyle/>
          <a:p>
            <a:endParaRPr sz="2142"/>
          </a:p>
        </p:txBody>
      </p:sp>
      <p:sp>
        <p:nvSpPr>
          <p:cNvPr id="68" name="object 68"/>
          <p:cNvSpPr/>
          <p:nvPr/>
        </p:nvSpPr>
        <p:spPr>
          <a:xfrm>
            <a:off x="4288419" y="1705351"/>
            <a:ext cx="80677" cy="47243"/>
          </a:xfrm>
          <a:custGeom>
            <a:avLst/>
            <a:gdLst/>
            <a:ahLst/>
            <a:cxnLst/>
            <a:rect l="l" t="t" r="r" b="b"/>
            <a:pathLst>
              <a:path w="70485" h="41275">
                <a:moveTo>
                  <a:pt x="67957" y="0"/>
                </a:moveTo>
                <a:lnTo>
                  <a:pt x="0" y="0"/>
                </a:lnTo>
                <a:lnTo>
                  <a:pt x="1714" y="23939"/>
                </a:lnTo>
                <a:lnTo>
                  <a:pt x="46113" y="41021"/>
                </a:lnTo>
                <a:lnTo>
                  <a:pt x="70332" y="32981"/>
                </a:lnTo>
                <a:lnTo>
                  <a:pt x="67957" y="0"/>
                </a:lnTo>
                <a:close/>
              </a:path>
            </a:pathLst>
          </a:custGeom>
          <a:solidFill>
            <a:srgbClr val="FAA61A"/>
          </a:solidFill>
        </p:spPr>
        <p:txBody>
          <a:bodyPr wrap="square" lIns="0" tIns="0" rIns="0" bIns="0" rtlCol="0"/>
          <a:lstStyle/>
          <a:p>
            <a:endParaRPr sz="2142"/>
          </a:p>
        </p:txBody>
      </p:sp>
      <p:sp>
        <p:nvSpPr>
          <p:cNvPr id="69" name="object 69"/>
          <p:cNvSpPr/>
          <p:nvPr/>
        </p:nvSpPr>
        <p:spPr>
          <a:xfrm>
            <a:off x="4272646" y="1705350"/>
            <a:ext cx="98847" cy="63960"/>
          </a:xfrm>
          <a:custGeom>
            <a:avLst/>
            <a:gdLst/>
            <a:ahLst/>
            <a:cxnLst/>
            <a:rect l="l" t="t" r="r" b="b"/>
            <a:pathLst>
              <a:path w="86360" h="55880">
                <a:moveTo>
                  <a:pt x="13779" y="0"/>
                </a:moveTo>
                <a:lnTo>
                  <a:pt x="0" y="0"/>
                </a:lnTo>
                <a:lnTo>
                  <a:pt x="2413" y="33616"/>
                </a:lnTo>
                <a:lnTo>
                  <a:pt x="59524" y="55613"/>
                </a:lnTo>
                <a:lnTo>
                  <a:pt x="61391" y="54991"/>
                </a:lnTo>
                <a:lnTo>
                  <a:pt x="74610" y="41021"/>
                </a:lnTo>
                <a:lnTo>
                  <a:pt x="59880" y="41021"/>
                </a:lnTo>
                <a:lnTo>
                  <a:pt x="15493" y="23939"/>
                </a:lnTo>
                <a:lnTo>
                  <a:pt x="13779" y="0"/>
                </a:lnTo>
                <a:close/>
              </a:path>
              <a:path w="86360" h="55880">
                <a:moveTo>
                  <a:pt x="84099" y="32981"/>
                </a:moveTo>
                <a:lnTo>
                  <a:pt x="59880" y="41021"/>
                </a:lnTo>
                <a:lnTo>
                  <a:pt x="74610" y="41021"/>
                </a:lnTo>
                <a:lnTo>
                  <a:pt x="77254" y="38227"/>
                </a:lnTo>
                <a:lnTo>
                  <a:pt x="85775" y="37871"/>
                </a:lnTo>
                <a:lnTo>
                  <a:pt x="84416" y="37338"/>
                </a:lnTo>
                <a:lnTo>
                  <a:pt x="84099" y="32981"/>
                </a:lnTo>
                <a:close/>
              </a:path>
            </a:pathLst>
          </a:custGeom>
          <a:solidFill>
            <a:srgbClr val="FCB242"/>
          </a:solidFill>
        </p:spPr>
        <p:txBody>
          <a:bodyPr wrap="square" lIns="0" tIns="0" rIns="0" bIns="0" rtlCol="0"/>
          <a:lstStyle/>
          <a:p>
            <a:endParaRPr sz="2142"/>
          </a:p>
        </p:txBody>
      </p:sp>
      <p:sp>
        <p:nvSpPr>
          <p:cNvPr id="70" name="object 70"/>
          <p:cNvSpPr/>
          <p:nvPr/>
        </p:nvSpPr>
        <p:spPr>
          <a:xfrm>
            <a:off x="4309844" y="6546758"/>
            <a:ext cx="144636" cy="124286"/>
          </a:xfrm>
          <a:custGeom>
            <a:avLst/>
            <a:gdLst/>
            <a:ahLst/>
            <a:cxnLst/>
            <a:rect l="l" t="t" r="r" b="b"/>
            <a:pathLst>
              <a:path w="126364" h="108585">
                <a:moveTo>
                  <a:pt x="74117" y="0"/>
                </a:moveTo>
                <a:lnTo>
                  <a:pt x="30060" y="1905"/>
                </a:lnTo>
                <a:lnTo>
                  <a:pt x="0" y="33667"/>
                </a:lnTo>
                <a:lnTo>
                  <a:pt x="3733" y="85559"/>
                </a:lnTo>
                <a:lnTo>
                  <a:pt x="63347" y="108508"/>
                </a:lnTo>
                <a:lnTo>
                  <a:pt x="109918" y="93065"/>
                </a:lnTo>
                <a:lnTo>
                  <a:pt x="126238" y="69634"/>
                </a:lnTo>
                <a:lnTo>
                  <a:pt x="125895" y="67170"/>
                </a:lnTo>
                <a:lnTo>
                  <a:pt x="89192" y="53047"/>
                </a:lnTo>
                <a:lnTo>
                  <a:pt x="85915" y="7327"/>
                </a:lnTo>
                <a:lnTo>
                  <a:pt x="74117" y="0"/>
                </a:lnTo>
                <a:close/>
              </a:path>
            </a:pathLst>
          </a:custGeom>
          <a:solidFill>
            <a:srgbClr val="FAA61A"/>
          </a:solidFill>
        </p:spPr>
        <p:txBody>
          <a:bodyPr wrap="square" lIns="0" tIns="0" rIns="0" bIns="0" rtlCol="0"/>
          <a:lstStyle/>
          <a:p>
            <a:endParaRPr sz="2142"/>
          </a:p>
        </p:txBody>
      </p:sp>
      <p:sp>
        <p:nvSpPr>
          <p:cNvPr id="71" name="object 71"/>
          <p:cNvSpPr/>
          <p:nvPr/>
        </p:nvSpPr>
        <p:spPr>
          <a:xfrm>
            <a:off x="4293666" y="6530843"/>
            <a:ext cx="175163" cy="156993"/>
          </a:xfrm>
          <a:custGeom>
            <a:avLst/>
            <a:gdLst/>
            <a:ahLst/>
            <a:cxnLst/>
            <a:rect l="l" t="t" r="r" b="b"/>
            <a:pathLst>
              <a:path w="153035" h="137160">
                <a:moveTo>
                  <a:pt x="91897" y="0"/>
                </a:moveTo>
                <a:lnTo>
                  <a:pt x="38049" y="2324"/>
                </a:lnTo>
                <a:lnTo>
                  <a:pt x="0" y="42519"/>
                </a:lnTo>
                <a:lnTo>
                  <a:pt x="4787" y="109143"/>
                </a:lnTo>
                <a:lnTo>
                  <a:pt x="77127" y="136994"/>
                </a:lnTo>
                <a:lnTo>
                  <a:pt x="121117" y="122415"/>
                </a:lnTo>
                <a:lnTo>
                  <a:pt x="77469" y="122415"/>
                </a:lnTo>
                <a:lnTo>
                  <a:pt x="17868" y="99466"/>
                </a:lnTo>
                <a:lnTo>
                  <a:pt x="14135" y="47574"/>
                </a:lnTo>
                <a:lnTo>
                  <a:pt x="44195" y="15811"/>
                </a:lnTo>
                <a:lnTo>
                  <a:pt x="88252" y="13906"/>
                </a:lnTo>
                <a:lnTo>
                  <a:pt x="99613" y="13906"/>
                </a:lnTo>
                <a:lnTo>
                  <a:pt x="100670" y="12788"/>
                </a:lnTo>
                <a:lnTo>
                  <a:pt x="86448" y="12788"/>
                </a:lnTo>
                <a:lnTo>
                  <a:pt x="90068" y="6959"/>
                </a:lnTo>
                <a:lnTo>
                  <a:pt x="103099" y="6959"/>
                </a:lnTo>
                <a:lnTo>
                  <a:pt x="91897" y="0"/>
                </a:lnTo>
                <a:close/>
              </a:path>
              <a:path w="153035" h="137160">
                <a:moveTo>
                  <a:pt x="140030" y="81076"/>
                </a:moveTo>
                <a:lnTo>
                  <a:pt x="140373" y="83540"/>
                </a:lnTo>
                <a:lnTo>
                  <a:pt x="124053" y="106972"/>
                </a:lnTo>
                <a:lnTo>
                  <a:pt x="77469" y="122415"/>
                </a:lnTo>
                <a:lnTo>
                  <a:pt x="121117" y="122415"/>
                </a:lnTo>
                <a:lnTo>
                  <a:pt x="126060" y="120776"/>
                </a:lnTo>
                <a:lnTo>
                  <a:pt x="125615" y="114630"/>
                </a:lnTo>
                <a:lnTo>
                  <a:pt x="152742" y="85966"/>
                </a:lnTo>
                <a:lnTo>
                  <a:pt x="140030" y="81076"/>
                </a:lnTo>
                <a:close/>
              </a:path>
              <a:path w="153035" h="137160">
                <a:moveTo>
                  <a:pt x="99613" y="13906"/>
                </a:moveTo>
                <a:lnTo>
                  <a:pt x="88252" y="13906"/>
                </a:lnTo>
                <a:lnTo>
                  <a:pt x="100050" y="21234"/>
                </a:lnTo>
                <a:lnTo>
                  <a:pt x="99529" y="13995"/>
                </a:lnTo>
                <a:close/>
              </a:path>
            </a:pathLst>
          </a:custGeom>
          <a:solidFill>
            <a:srgbClr val="FCB242"/>
          </a:solidFill>
        </p:spPr>
        <p:txBody>
          <a:bodyPr wrap="square" lIns="0" tIns="0" rIns="0" bIns="0" rtlCol="0"/>
          <a:lstStyle/>
          <a:p>
            <a:endParaRPr sz="2142"/>
          </a:p>
        </p:txBody>
      </p:sp>
      <p:sp>
        <p:nvSpPr>
          <p:cNvPr id="72" name="object 72"/>
          <p:cNvSpPr/>
          <p:nvPr/>
        </p:nvSpPr>
        <p:spPr>
          <a:xfrm>
            <a:off x="4487755" y="3951554"/>
            <a:ext cx="107569" cy="92306"/>
          </a:xfrm>
          <a:custGeom>
            <a:avLst/>
            <a:gdLst/>
            <a:ahLst/>
            <a:cxnLst/>
            <a:rect l="l" t="t" r="r" b="b"/>
            <a:pathLst>
              <a:path w="93979" h="80645">
                <a:moveTo>
                  <a:pt x="54965" y="0"/>
                </a:moveTo>
                <a:lnTo>
                  <a:pt x="22212" y="1422"/>
                </a:lnTo>
                <a:lnTo>
                  <a:pt x="0" y="24879"/>
                </a:lnTo>
                <a:lnTo>
                  <a:pt x="2755" y="63093"/>
                </a:lnTo>
                <a:lnTo>
                  <a:pt x="47142" y="80175"/>
                </a:lnTo>
                <a:lnTo>
                  <a:pt x="63449" y="74777"/>
                </a:lnTo>
                <a:lnTo>
                  <a:pt x="86880" y="50012"/>
                </a:lnTo>
                <a:lnTo>
                  <a:pt x="93573" y="49720"/>
                </a:lnTo>
                <a:lnTo>
                  <a:pt x="89712" y="21602"/>
                </a:lnTo>
                <a:lnTo>
                  <a:pt x="54965" y="0"/>
                </a:lnTo>
                <a:close/>
              </a:path>
            </a:pathLst>
          </a:custGeom>
          <a:solidFill>
            <a:srgbClr val="FAA61A"/>
          </a:solidFill>
        </p:spPr>
        <p:txBody>
          <a:bodyPr wrap="square" lIns="0" tIns="0" rIns="0" bIns="0" rtlCol="0"/>
          <a:lstStyle/>
          <a:p>
            <a:endParaRPr sz="2142"/>
          </a:p>
        </p:txBody>
      </p:sp>
      <p:sp>
        <p:nvSpPr>
          <p:cNvPr id="73" name="object 73"/>
          <p:cNvSpPr/>
          <p:nvPr/>
        </p:nvSpPr>
        <p:spPr>
          <a:xfrm>
            <a:off x="4471576" y="3935637"/>
            <a:ext cx="139549" cy="125013"/>
          </a:xfrm>
          <a:custGeom>
            <a:avLst/>
            <a:gdLst/>
            <a:ahLst/>
            <a:cxnLst/>
            <a:rect l="l" t="t" r="r" b="b"/>
            <a:pathLst>
              <a:path w="121920" h="109220">
                <a:moveTo>
                  <a:pt x="72745" y="0"/>
                </a:moveTo>
                <a:lnTo>
                  <a:pt x="30187" y="1841"/>
                </a:lnTo>
                <a:lnTo>
                  <a:pt x="0" y="33731"/>
                </a:lnTo>
                <a:lnTo>
                  <a:pt x="3810" y="86677"/>
                </a:lnTo>
                <a:lnTo>
                  <a:pt x="60934" y="108673"/>
                </a:lnTo>
                <a:lnTo>
                  <a:pt x="71501" y="105168"/>
                </a:lnTo>
                <a:lnTo>
                  <a:pt x="70827" y="95808"/>
                </a:lnTo>
                <a:lnTo>
                  <a:pt x="72465" y="94081"/>
                </a:lnTo>
                <a:lnTo>
                  <a:pt x="61277" y="94081"/>
                </a:lnTo>
                <a:lnTo>
                  <a:pt x="16891" y="77000"/>
                </a:lnTo>
                <a:lnTo>
                  <a:pt x="14135" y="38785"/>
                </a:lnTo>
                <a:lnTo>
                  <a:pt x="36347" y="15316"/>
                </a:lnTo>
                <a:lnTo>
                  <a:pt x="69100" y="13906"/>
                </a:lnTo>
                <a:lnTo>
                  <a:pt x="95125" y="13906"/>
                </a:lnTo>
                <a:lnTo>
                  <a:pt x="93327" y="12788"/>
                </a:lnTo>
                <a:lnTo>
                  <a:pt x="67297" y="12788"/>
                </a:lnTo>
                <a:lnTo>
                  <a:pt x="70929" y="6959"/>
                </a:lnTo>
                <a:lnTo>
                  <a:pt x="83945" y="6959"/>
                </a:lnTo>
                <a:lnTo>
                  <a:pt x="72745" y="0"/>
                </a:lnTo>
                <a:close/>
              </a:path>
              <a:path w="121920" h="109220">
                <a:moveTo>
                  <a:pt x="77584" y="88684"/>
                </a:moveTo>
                <a:lnTo>
                  <a:pt x="61277" y="94081"/>
                </a:lnTo>
                <a:lnTo>
                  <a:pt x="72465" y="94081"/>
                </a:lnTo>
                <a:lnTo>
                  <a:pt x="77584" y="88684"/>
                </a:lnTo>
                <a:close/>
              </a:path>
              <a:path w="121920" h="109220">
                <a:moveTo>
                  <a:pt x="95125" y="13906"/>
                </a:moveTo>
                <a:lnTo>
                  <a:pt x="69100" y="13906"/>
                </a:lnTo>
                <a:lnTo>
                  <a:pt x="103847" y="35496"/>
                </a:lnTo>
                <a:lnTo>
                  <a:pt x="107708" y="63627"/>
                </a:lnTo>
                <a:lnTo>
                  <a:pt x="121488" y="63030"/>
                </a:lnTo>
                <a:lnTo>
                  <a:pt x="116586" y="27241"/>
                </a:lnTo>
                <a:lnTo>
                  <a:pt x="95125" y="13906"/>
                </a:lnTo>
                <a:close/>
              </a:path>
            </a:pathLst>
          </a:custGeom>
          <a:solidFill>
            <a:srgbClr val="FCB242"/>
          </a:solidFill>
        </p:spPr>
        <p:txBody>
          <a:bodyPr wrap="square" lIns="0" tIns="0" rIns="0" bIns="0" rtlCol="0"/>
          <a:lstStyle/>
          <a:p>
            <a:endParaRPr sz="2142"/>
          </a:p>
        </p:txBody>
      </p:sp>
      <p:sp>
        <p:nvSpPr>
          <p:cNvPr id="74" name="object 74"/>
          <p:cNvSpPr/>
          <p:nvPr/>
        </p:nvSpPr>
        <p:spPr>
          <a:xfrm>
            <a:off x="4346956" y="2360201"/>
            <a:ext cx="107569" cy="92306"/>
          </a:xfrm>
          <a:custGeom>
            <a:avLst/>
            <a:gdLst/>
            <a:ahLst/>
            <a:cxnLst/>
            <a:rect l="l" t="t" r="r" b="b"/>
            <a:pathLst>
              <a:path w="93979" h="80644">
                <a:moveTo>
                  <a:pt x="54965" y="0"/>
                </a:moveTo>
                <a:lnTo>
                  <a:pt x="22212" y="1422"/>
                </a:lnTo>
                <a:lnTo>
                  <a:pt x="0" y="24879"/>
                </a:lnTo>
                <a:lnTo>
                  <a:pt x="2755" y="63093"/>
                </a:lnTo>
                <a:lnTo>
                  <a:pt x="47142" y="80175"/>
                </a:lnTo>
                <a:lnTo>
                  <a:pt x="63449" y="74777"/>
                </a:lnTo>
                <a:lnTo>
                  <a:pt x="86880" y="50012"/>
                </a:lnTo>
                <a:lnTo>
                  <a:pt x="93573" y="49720"/>
                </a:lnTo>
                <a:lnTo>
                  <a:pt x="89712" y="21602"/>
                </a:lnTo>
                <a:lnTo>
                  <a:pt x="54965" y="0"/>
                </a:lnTo>
                <a:close/>
              </a:path>
            </a:pathLst>
          </a:custGeom>
          <a:solidFill>
            <a:srgbClr val="FAA61A"/>
          </a:solidFill>
        </p:spPr>
        <p:txBody>
          <a:bodyPr wrap="square" lIns="0" tIns="0" rIns="0" bIns="0" rtlCol="0"/>
          <a:lstStyle/>
          <a:p>
            <a:endParaRPr sz="2142"/>
          </a:p>
        </p:txBody>
      </p:sp>
      <p:sp>
        <p:nvSpPr>
          <p:cNvPr id="75" name="object 75"/>
          <p:cNvSpPr/>
          <p:nvPr/>
        </p:nvSpPr>
        <p:spPr>
          <a:xfrm>
            <a:off x="4330776" y="2344282"/>
            <a:ext cx="139549" cy="125013"/>
          </a:xfrm>
          <a:custGeom>
            <a:avLst/>
            <a:gdLst/>
            <a:ahLst/>
            <a:cxnLst/>
            <a:rect l="l" t="t" r="r" b="b"/>
            <a:pathLst>
              <a:path w="121920" h="109219">
                <a:moveTo>
                  <a:pt x="72745" y="0"/>
                </a:moveTo>
                <a:lnTo>
                  <a:pt x="30187" y="1841"/>
                </a:lnTo>
                <a:lnTo>
                  <a:pt x="0" y="33731"/>
                </a:lnTo>
                <a:lnTo>
                  <a:pt x="3810" y="86690"/>
                </a:lnTo>
                <a:lnTo>
                  <a:pt x="60934" y="108673"/>
                </a:lnTo>
                <a:lnTo>
                  <a:pt x="71501" y="105168"/>
                </a:lnTo>
                <a:lnTo>
                  <a:pt x="70827" y="95808"/>
                </a:lnTo>
                <a:lnTo>
                  <a:pt x="72465" y="94081"/>
                </a:lnTo>
                <a:lnTo>
                  <a:pt x="61277" y="94081"/>
                </a:lnTo>
                <a:lnTo>
                  <a:pt x="16891" y="77000"/>
                </a:lnTo>
                <a:lnTo>
                  <a:pt x="14135" y="38785"/>
                </a:lnTo>
                <a:lnTo>
                  <a:pt x="36347" y="15328"/>
                </a:lnTo>
                <a:lnTo>
                  <a:pt x="69100" y="13906"/>
                </a:lnTo>
                <a:lnTo>
                  <a:pt x="95125" y="13906"/>
                </a:lnTo>
                <a:lnTo>
                  <a:pt x="93327" y="12788"/>
                </a:lnTo>
                <a:lnTo>
                  <a:pt x="67297" y="12788"/>
                </a:lnTo>
                <a:lnTo>
                  <a:pt x="70916" y="6959"/>
                </a:lnTo>
                <a:lnTo>
                  <a:pt x="83945" y="6959"/>
                </a:lnTo>
                <a:lnTo>
                  <a:pt x="72745" y="0"/>
                </a:lnTo>
                <a:close/>
              </a:path>
              <a:path w="121920" h="109219">
                <a:moveTo>
                  <a:pt x="77584" y="88684"/>
                </a:moveTo>
                <a:lnTo>
                  <a:pt x="61277" y="94081"/>
                </a:lnTo>
                <a:lnTo>
                  <a:pt x="72465" y="94081"/>
                </a:lnTo>
                <a:lnTo>
                  <a:pt x="77584" y="88684"/>
                </a:lnTo>
                <a:close/>
              </a:path>
              <a:path w="121920" h="109219">
                <a:moveTo>
                  <a:pt x="95125" y="13906"/>
                </a:moveTo>
                <a:lnTo>
                  <a:pt x="69100" y="13906"/>
                </a:lnTo>
                <a:lnTo>
                  <a:pt x="103847" y="35509"/>
                </a:lnTo>
                <a:lnTo>
                  <a:pt x="107708" y="63627"/>
                </a:lnTo>
                <a:lnTo>
                  <a:pt x="121488" y="63030"/>
                </a:lnTo>
                <a:lnTo>
                  <a:pt x="116586" y="27241"/>
                </a:lnTo>
                <a:lnTo>
                  <a:pt x="95125" y="13906"/>
                </a:lnTo>
                <a:close/>
              </a:path>
            </a:pathLst>
          </a:custGeom>
          <a:solidFill>
            <a:srgbClr val="FCB242"/>
          </a:solidFill>
        </p:spPr>
        <p:txBody>
          <a:bodyPr wrap="square" lIns="0" tIns="0" rIns="0" bIns="0" rtlCol="0"/>
          <a:lstStyle/>
          <a:p>
            <a:endParaRPr sz="2142"/>
          </a:p>
        </p:txBody>
      </p:sp>
      <p:sp>
        <p:nvSpPr>
          <p:cNvPr id="76" name="object 76"/>
          <p:cNvSpPr/>
          <p:nvPr/>
        </p:nvSpPr>
        <p:spPr>
          <a:xfrm>
            <a:off x="4381975" y="1705351"/>
            <a:ext cx="106842" cy="51604"/>
          </a:xfrm>
          <a:custGeom>
            <a:avLst/>
            <a:gdLst/>
            <a:ahLst/>
            <a:cxnLst/>
            <a:rect l="l" t="t" r="r" b="b"/>
            <a:pathLst>
              <a:path w="93345" h="45084">
                <a:moveTo>
                  <a:pt x="90843" y="0"/>
                </a:moveTo>
                <a:lnTo>
                  <a:pt x="0" y="0"/>
                </a:lnTo>
                <a:lnTo>
                  <a:pt x="1981" y="27660"/>
                </a:lnTo>
                <a:lnTo>
                  <a:pt x="46367" y="44742"/>
                </a:lnTo>
                <a:lnTo>
                  <a:pt x="62674" y="39344"/>
                </a:lnTo>
                <a:lnTo>
                  <a:pt x="86118" y="14579"/>
                </a:lnTo>
                <a:lnTo>
                  <a:pt x="92798" y="14300"/>
                </a:lnTo>
                <a:lnTo>
                  <a:pt x="90843" y="0"/>
                </a:lnTo>
                <a:close/>
              </a:path>
            </a:pathLst>
          </a:custGeom>
          <a:solidFill>
            <a:srgbClr val="FAA61A"/>
          </a:solidFill>
        </p:spPr>
        <p:txBody>
          <a:bodyPr wrap="square" lIns="0" tIns="0" rIns="0" bIns="0" rtlCol="0"/>
          <a:lstStyle/>
          <a:p>
            <a:endParaRPr sz="2142"/>
          </a:p>
        </p:txBody>
      </p:sp>
      <p:sp>
        <p:nvSpPr>
          <p:cNvPr id="77" name="object 77"/>
          <p:cNvSpPr/>
          <p:nvPr/>
        </p:nvSpPr>
        <p:spPr>
          <a:xfrm>
            <a:off x="4366202" y="1705351"/>
            <a:ext cx="87945" cy="64687"/>
          </a:xfrm>
          <a:custGeom>
            <a:avLst/>
            <a:gdLst/>
            <a:ahLst/>
            <a:cxnLst/>
            <a:rect l="l" t="t" r="r" b="b"/>
            <a:pathLst>
              <a:path w="76835" h="56515">
                <a:moveTo>
                  <a:pt x="38459" y="36398"/>
                </a:moveTo>
                <a:lnTo>
                  <a:pt x="38074" y="36398"/>
                </a:lnTo>
                <a:lnTo>
                  <a:pt x="69697" y="56057"/>
                </a:lnTo>
                <a:lnTo>
                  <a:pt x="70370" y="55829"/>
                </a:lnTo>
                <a:lnTo>
                  <a:pt x="69697" y="46469"/>
                </a:lnTo>
                <a:lnTo>
                  <a:pt x="71332" y="44742"/>
                </a:lnTo>
                <a:lnTo>
                  <a:pt x="60147" y="44742"/>
                </a:lnTo>
                <a:lnTo>
                  <a:pt x="38459" y="36398"/>
                </a:lnTo>
                <a:close/>
              </a:path>
              <a:path w="76835" h="56515">
                <a:moveTo>
                  <a:pt x="76441" y="39344"/>
                </a:moveTo>
                <a:lnTo>
                  <a:pt x="60147" y="44742"/>
                </a:lnTo>
                <a:lnTo>
                  <a:pt x="71332" y="44742"/>
                </a:lnTo>
                <a:lnTo>
                  <a:pt x="76441" y="39344"/>
                </a:lnTo>
                <a:close/>
              </a:path>
              <a:path w="76835" h="56515">
                <a:moveTo>
                  <a:pt x="13779" y="0"/>
                </a:moveTo>
                <a:lnTo>
                  <a:pt x="0" y="0"/>
                </a:lnTo>
                <a:lnTo>
                  <a:pt x="2679" y="37338"/>
                </a:lnTo>
                <a:lnTo>
                  <a:pt x="4038" y="37871"/>
                </a:lnTo>
                <a:lnTo>
                  <a:pt x="38074" y="36398"/>
                </a:lnTo>
                <a:lnTo>
                  <a:pt x="38459" y="36398"/>
                </a:lnTo>
                <a:lnTo>
                  <a:pt x="15748" y="27660"/>
                </a:lnTo>
                <a:lnTo>
                  <a:pt x="13779" y="0"/>
                </a:lnTo>
                <a:close/>
              </a:path>
            </a:pathLst>
          </a:custGeom>
          <a:solidFill>
            <a:srgbClr val="FCB242"/>
          </a:solidFill>
        </p:spPr>
        <p:txBody>
          <a:bodyPr wrap="square" lIns="0" tIns="0" rIns="0" bIns="0" rtlCol="0"/>
          <a:lstStyle/>
          <a:p>
            <a:endParaRPr sz="2142"/>
          </a:p>
        </p:txBody>
      </p:sp>
      <p:sp>
        <p:nvSpPr>
          <p:cNvPr id="78" name="object 78"/>
          <p:cNvSpPr/>
          <p:nvPr/>
        </p:nvSpPr>
        <p:spPr>
          <a:xfrm>
            <a:off x="4342697" y="1762915"/>
            <a:ext cx="107569" cy="92306"/>
          </a:xfrm>
          <a:custGeom>
            <a:avLst/>
            <a:gdLst/>
            <a:ahLst/>
            <a:cxnLst/>
            <a:rect l="l" t="t" r="r" b="b"/>
            <a:pathLst>
              <a:path w="93979" h="80644">
                <a:moveTo>
                  <a:pt x="54965" y="0"/>
                </a:moveTo>
                <a:lnTo>
                  <a:pt x="22212" y="1409"/>
                </a:lnTo>
                <a:lnTo>
                  <a:pt x="0" y="24879"/>
                </a:lnTo>
                <a:lnTo>
                  <a:pt x="2743" y="63093"/>
                </a:lnTo>
                <a:lnTo>
                  <a:pt x="47142" y="80175"/>
                </a:lnTo>
                <a:lnTo>
                  <a:pt x="81927" y="68643"/>
                </a:lnTo>
                <a:lnTo>
                  <a:pt x="93827" y="51561"/>
                </a:lnTo>
                <a:lnTo>
                  <a:pt x="89712" y="21602"/>
                </a:lnTo>
                <a:lnTo>
                  <a:pt x="54965" y="0"/>
                </a:lnTo>
                <a:close/>
              </a:path>
            </a:pathLst>
          </a:custGeom>
          <a:solidFill>
            <a:srgbClr val="FAA61A"/>
          </a:solidFill>
        </p:spPr>
        <p:txBody>
          <a:bodyPr wrap="square" lIns="0" tIns="0" rIns="0" bIns="0" rtlCol="0"/>
          <a:lstStyle/>
          <a:p>
            <a:endParaRPr sz="2142"/>
          </a:p>
        </p:txBody>
      </p:sp>
      <p:sp>
        <p:nvSpPr>
          <p:cNvPr id="79" name="object 79"/>
          <p:cNvSpPr/>
          <p:nvPr/>
        </p:nvSpPr>
        <p:spPr>
          <a:xfrm>
            <a:off x="4326518" y="1746997"/>
            <a:ext cx="140276" cy="125013"/>
          </a:xfrm>
          <a:custGeom>
            <a:avLst/>
            <a:gdLst/>
            <a:ahLst/>
            <a:cxnLst/>
            <a:rect l="l" t="t" r="r" b="b"/>
            <a:pathLst>
              <a:path w="122554" h="109219">
                <a:moveTo>
                  <a:pt x="72745" y="0"/>
                </a:moveTo>
                <a:lnTo>
                  <a:pt x="30187" y="1841"/>
                </a:lnTo>
                <a:lnTo>
                  <a:pt x="0" y="33731"/>
                </a:lnTo>
                <a:lnTo>
                  <a:pt x="3810" y="86677"/>
                </a:lnTo>
                <a:lnTo>
                  <a:pt x="60934" y="108673"/>
                </a:lnTo>
                <a:lnTo>
                  <a:pt x="104724" y="94157"/>
                </a:lnTo>
                <a:lnTo>
                  <a:pt x="61277" y="94081"/>
                </a:lnTo>
                <a:lnTo>
                  <a:pt x="16878" y="77000"/>
                </a:lnTo>
                <a:lnTo>
                  <a:pt x="14135" y="38785"/>
                </a:lnTo>
                <a:lnTo>
                  <a:pt x="36347" y="15316"/>
                </a:lnTo>
                <a:lnTo>
                  <a:pt x="69100" y="13906"/>
                </a:lnTo>
                <a:lnTo>
                  <a:pt x="95120" y="13906"/>
                </a:lnTo>
                <a:lnTo>
                  <a:pt x="93322" y="12788"/>
                </a:lnTo>
                <a:lnTo>
                  <a:pt x="67297" y="12788"/>
                </a:lnTo>
                <a:lnTo>
                  <a:pt x="70916" y="6959"/>
                </a:lnTo>
                <a:lnTo>
                  <a:pt x="83943" y="6959"/>
                </a:lnTo>
                <a:lnTo>
                  <a:pt x="72745" y="0"/>
                </a:lnTo>
                <a:close/>
              </a:path>
              <a:path w="122554" h="109219">
                <a:moveTo>
                  <a:pt x="95120" y="13906"/>
                </a:moveTo>
                <a:lnTo>
                  <a:pt x="69100" y="13906"/>
                </a:lnTo>
                <a:lnTo>
                  <a:pt x="103847" y="35509"/>
                </a:lnTo>
                <a:lnTo>
                  <a:pt x="107962" y="65468"/>
                </a:lnTo>
                <a:lnTo>
                  <a:pt x="96062" y="82550"/>
                </a:lnTo>
                <a:lnTo>
                  <a:pt x="61277" y="94081"/>
                </a:lnTo>
                <a:lnTo>
                  <a:pt x="104777" y="94081"/>
                </a:lnTo>
                <a:lnTo>
                  <a:pt x="122301" y="68910"/>
                </a:lnTo>
                <a:lnTo>
                  <a:pt x="122237" y="68440"/>
                </a:lnTo>
                <a:lnTo>
                  <a:pt x="108178" y="63030"/>
                </a:lnTo>
                <a:lnTo>
                  <a:pt x="105092" y="20104"/>
                </a:lnTo>
                <a:lnTo>
                  <a:pt x="95120" y="13906"/>
                </a:lnTo>
                <a:close/>
              </a:path>
              <a:path w="122554" h="109219">
                <a:moveTo>
                  <a:pt x="83943" y="6959"/>
                </a:moveTo>
                <a:lnTo>
                  <a:pt x="70916" y="6959"/>
                </a:lnTo>
                <a:lnTo>
                  <a:pt x="67297" y="12788"/>
                </a:lnTo>
                <a:lnTo>
                  <a:pt x="93322" y="12788"/>
                </a:lnTo>
                <a:lnTo>
                  <a:pt x="83943" y="6959"/>
                </a:lnTo>
                <a:close/>
              </a:path>
            </a:pathLst>
          </a:custGeom>
          <a:solidFill>
            <a:srgbClr val="FCB242"/>
          </a:solidFill>
        </p:spPr>
        <p:txBody>
          <a:bodyPr wrap="square" lIns="0" tIns="0" rIns="0" bIns="0" rtlCol="0"/>
          <a:lstStyle/>
          <a:p>
            <a:endParaRPr sz="2142"/>
          </a:p>
        </p:txBody>
      </p:sp>
      <p:sp>
        <p:nvSpPr>
          <p:cNvPr id="80" name="object 80"/>
          <p:cNvSpPr/>
          <p:nvPr/>
        </p:nvSpPr>
        <p:spPr>
          <a:xfrm>
            <a:off x="4346956" y="1895167"/>
            <a:ext cx="107569" cy="92306"/>
          </a:xfrm>
          <a:custGeom>
            <a:avLst/>
            <a:gdLst/>
            <a:ahLst/>
            <a:cxnLst/>
            <a:rect l="l" t="t" r="r" b="b"/>
            <a:pathLst>
              <a:path w="93979" h="80644">
                <a:moveTo>
                  <a:pt x="54965" y="0"/>
                </a:moveTo>
                <a:lnTo>
                  <a:pt x="22212" y="1422"/>
                </a:lnTo>
                <a:lnTo>
                  <a:pt x="0" y="24879"/>
                </a:lnTo>
                <a:lnTo>
                  <a:pt x="2755" y="63093"/>
                </a:lnTo>
                <a:lnTo>
                  <a:pt x="47142" y="80175"/>
                </a:lnTo>
                <a:lnTo>
                  <a:pt x="81927" y="68643"/>
                </a:lnTo>
                <a:lnTo>
                  <a:pt x="93827" y="51561"/>
                </a:lnTo>
                <a:lnTo>
                  <a:pt x="89712" y="21602"/>
                </a:lnTo>
                <a:lnTo>
                  <a:pt x="54965" y="0"/>
                </a:lnTo>
                <a:close/>
              </a:path>
            </a:pathLst>
          </a:custGeom>
          <a:solidFill>
            <a:srgbClr val="FAA61A"/>
          </a:solidFill>
        </p:spPr>
        <p:txBody>
          <a:bodyPr wrap="square" lIns="0" tIns="0" rIns="0" bIns="0" rtlCol="0"/>
          <a:lstStyle/>
          <a:p>
            <a:endParaRPr sz="2142"/>
          </a:p>
        </p:txBody>
      </p:sp>
      <p:sp>
        <p:nvSpPr>
          <p:cNvPr id="81" name="object 81"/>
          <p:cNvSpPr/>
          <p:nvPr/>
        </p:nvSpPr>
        <p:spPr>
          <a:xfrm>
            <a:off x="4330777" y="1879249"/>
            <a:ext cx="140276" cy="125013"/>
          </a:xfrm>
          <a:custGeom>
            <a:avLst/>
            <a:gdLst/>
            <a:ahLst/>
            <a:cxnLst/>
            <a:rect l="l" t="t" r="r" b="b"/>
            <a:pathLst>
              <a:path w="122554" h="109219">
                <a:moveTo>
                  <a:pt x="72745" y="0"/>
                </a:moveTo>
                <a:lnTo>
                  <a:pt x="30187" y="1841"/>
                </a:lnTo>
                <a:lnTo>
                  <a:pt x="0" y="33731"/>
                </a:lnTo>
                <a:lnTo>
                  <a:pt x="3810" y="86677"/>
                </a:lnTo>
                <a:lnTo>
                  <a:pt x="60934" y="108673"/>
                </a:lnTo>
                <a:lnTo>
                  <a:pt x="104724" y="94157"/>
                </a:lnTo>
                <a:lnTo>
                  <a:pt x="61277" y="94081"/>
                </a:lnTo>
                <a:lnTo>
                  <a:pt x="16891" y="77000"/>
                </a:lnTo>
                <a:lnTo>
                  <a:pt x="14135" y="38785"/>
                </a:lnTo>
                <a:lnTo>
                  <a:pt x="36347" y="15316"/>
                </a:lnTo>
                <a:lnTo>
                  <a:pt x="69100" y="13906"/>
                </a:lnTo>
                <a:lnTo>
                  <a:pt x="95125" y="13906"/>
                </a:lnTo>
                <a:lnTo>
                  <a:pt x="93327" y="12788"/>
                </a:lnTo>
                <a:lnTo>
                  <a:pt x="67297" y="12788"/>
                </a:lnTo>
                <a:lnTo>
                  <a:pt x="70916" y="6959"/>
                </a:lnTo>
                <a:lnTo>
                  <a:pt x="83945" y="6959"/>
                </a:lnTo>
                <a:lnTo>
                  <a:pt x="72745" y="0"/>
                </a:lnTo>
                <a:close/>
              </a:path>
              <a:path w="122554" h="109219">
                <a:moveTo>
                  <a:pt x="95125" y="13906"/>
                </a:moveTo>
                <a:lnTo>
                  <a:pt x="69100" y="13906"/>
                </a:lnTo>
                <a:lnTo>
                  <a:pt x="103847" y="35496"/>
                </a:lnTo>
                <a:lnTo>
                  <a:pt x="107962" y="65468"/>
                </a:lnTo>
                <a:lnTo>
                  <a:pt x="96062" y="82550"/>
                </a:lnTo>
                <a:lnTo>
                  <a:pt x="61277" y="94081"/>
                </a:lnTo>
                <a:lnTo>
                  <a:pt x="104777" y="94081"/>
                </a:lnTo>
                <a:lnTo>
                  <a:pt x="122301" y="68910"/>
                </a:lnTo>
                <a:lnTo>
                  <a:pt x="116586" y="27241"/>
                </a:lnTo>
                <a:lnTo>
                  <a:pt x="95125" y="13906"/>
                </a:lnTo>
                <a:close/>
              </a:path>
              <a:path w="122554" h="109219">
                <a:moveTo>
                  <a:pt x="83945" y="6959"/>
                </a:moveTo>
                <a:lnTo>
                  <a:pt x="70916" y="6959"/>
                </a:lnTo>
                <a:lnTo>
                  <a:pt x="67297" y="12788"/>
                </a:lnTo>
                <a:lnTo>
                  <a:pt x="93327" y="12788"/>
                </a:lnTo>
                <a:lnTo>
                  <a:pt x="83945" y="6959"/>
                </a:lnTo>
                <a:close/>
              </a:path>
            </a:pathLst>
          </a:custGeom>
          <a:solidFill>
            <a:srgbClr val="FCB242"/>
          </a:solidFill>
        </p:spPr>
        <p:txBody>
          <a:bodyPr wrap="square" lIns="0" tIns="0" rIns="0" bIns="0" rtlCol="0"/>
          <a:lstStyle/>
          <a:p>
            <a:endParaRPr sz="2142"/>
          </a:p>
        </p:txBody>
      </p:sp>
      <p:sp>
        <p:nvSpPr>
          <p:cNvPr id="82" name="object 82"/>
          <p:cNvSpPr/>
          <p:nvPr/>
        </p:nvSpPr>
        <p:spPr>
          <a:xfrm>
            <a:off x="4317984" y="2032841"/>
            <a:ext cx="139984" cy="124387"/>
          </a:xfrm>
          <a:prstGeom prst="rect">
            <a:avLst/>
          </a:prstGeom>
          <a:blipFill>
            <a:blip r:embed="rId9" cstate="print"/>
            <a:stretch>
              <a:fillRect/>
            </a:stretch>
          </a:blipFill>
        </p:spPr>
        <p:txBody>
          <a:bodyPr wrap="square" lIns="0" tIns="0" rIns="0" bIns="0" rtlCol="0"/>
          <a:lstStyle/>
          <a:p>
            <a:endParaRPr sz="2142"/>
          </a:p>
        </p:txBody>
      </p:sp>
      <p:sp>
        <p:nvSpPr>
          <p:cNvPr id="83" name="object 83"/>
          <p:cNvSpPr/>
          <p:nvPr/>
        </p:nvSpPr>
        <p:spPr>
          <a:xfrm>
            <a:off x="4568810" y="4022609"/>
            <a:ext cx="107569" cy="92306"/>
          </a:xfrm>
          <a:custGeom>
            <a:avLst/>
            <a:gdLst/>
            <a:ahLst/>
            <a:cxnLst/>
            <a:rect l="l" t="t" r="r" b="b"/>
            <a:pathLst>
              <a:path w="93979" h="80645">
                <a:moveTo>
                  <a:pt x="54965" y="0"/>
                </a:moveTo>
                <a:lnTo>
                  <a:pt x="22212" y="1409"/>
                </a:lnTo>
                <a:lnTo>
                  <a:pt x="0" y="24879"/>
                </a:lnTo>
                <a:lnTo>
                  <a:pt x="2755" y="63093"/>
                </a:lnTo>
                <a:lnTo>
                  <a:pt x="47142" y="80175"/>
                </a:lnTo>
                <a:lnTo>
                  <a:pt x="81927" y="68643"/>
                </a:lnTo>
                <a:lnTo>
                  <a:pt x="93827" y="51561"/>
                </a:lnTo>
                <a:lnTo>
                  <a:pt x="89712" y="21602"/>
                </a:lnTo>
                <a:lnTo>
                  <a:pt x="54965" y="0"/>
                </a:lnTo>
                <a:close/>
              </a:path>
            </a:pathLst>
          </a:custGeom>
          <a:solidFill>
            <a:srgbClr val="FAA61A"/>
          </a:solidFill>
        </p:spPr>
        <p:txBody>
          <a:bodyPr wrap="square" lIns="0" tIns="0" rIns="0" bIns="0" rtlCol="0"/>
          <a:lstStyle/>
          <a:p>
            <a:endParaRPr sz="2142"/>
          </a:p>
        </p:txBody>
      </p:sp>
      <p:sp>
        <p:nvSpPr>
          <p:cNvPr id="84" name="object 84"/>
          <p:cNvSpPr/>
          <p:nvPr/>
        </p:nvSpPr>
        <p:spPr>
          <a:xfrm>
            <a:off x="4552631" y="4006691"/>
            <a:ext cx="140276" cy="125013"/>
          </a:xfrm>
          <a:custGeom>
            <a:avLst/>
            <a:gdLst/>
            <a:ahLst/>
            <a:cxnLst/>
            <a:rect l="l" t="t" r="r" b="b"/>
            <a:pathLst>
              <a:path w="122554" h="109220">
                <a:moveTo>
                  <a:pt x="72745" y="0"/>
                </a:moveTo>
                <a:lnTo>
                  <a:pt x="30187" y="1841"/>
                </a:lnTo>
                <a:lnTo>
                  <a:pt x="0" y="33731"/>
                </a:lnTo>
                <a:lnTo>
                  <a:pt x="3810" y="86690"/>
                </a:lnTo>
                <a:lnTo>
                  <a:pt x="60921" y="108673"/>
                </a:lnTo>
                <a:lnTo>
                  <a:pt x="104724" y="94157"/>
                </a:lnTo>
                <a:lnTo>
                  <a:pt x="61264" y="94081"/>
                </a:lnTo>
                <a:lnTo>
                  <a:pt x="16878" y="77000"/>
                </a:lnTo>
                <a:lnTo>
                  <a:pt x="14135" y="38785"/>
                </a:lnTo>
                <a:lnTo>
                  <a:pt x="36347" y="15316"/>
                </a:lnTo>
                <a:lnTo>
                  <a:pt x="69100" y="13906"/>
                </a:lnTo>
                <a:lnTo>
                  <a:pt x="95119" y="13906"/>
                </a:lnTo>
                <a:lnTo>
                  <a:pt x="93321" y="12788"/>
                </a:lnTo>
                <a:lnTo>
                  <a:pt x="67297" y="12788"/>
                </a:lnTo>
                <a:lnTo>
                  <a:pt x="70916" y="6959"/>
                </a:lnTo>
                <a:lnTo>
                  <a:pt x="83942" y="6959"/>
                </a:lnTo>
                <a:lnTo>
                  <a:pt x="72745" y="0"/>
                </a:lnTo>
                <a:close/>
              </a:path>
              <a:path w="122554" h="109220">
                <a:moveTo>
                  <a:pt x="95119" y="13906"/>
                </a:moveTo>
                <a:lnTo>
                  <a:pt x="69100" y="13906"/>
                </a:lnTo>
                <a:lnTo>
                  <a:pt x="103847" y="35509"/>
                </a:lnTo>
                <a:lnTo>
                  <a:pt x="107962" y="65468"/>
                </a:lnTo>
                <a:lnTo>
                  <a:pt x="96062" y="82550"/>
                </a:lnTo>
                <a:lnTo>
                  <a:pt x="61264" y="94081"/>
                </a:lnTo>
                <a:lnTo>
                  <a:pt x="104777" y="94081"/>
                </a:lnTo>
                <a:lnTo>
                  <a:pt x="122288" y="68910"/>
                </a:lnTo>
                <a:lnTo>
                  <a:pt x="116573" y="27241"/>
                </a:lnTo>
                <a:lnTo>
                  <a:pt x="95119" y="13906"/>
                </a:lnTo>
                <a:close/>
              </a:path>
              <a:path w="122554" h="109220">
                <a:moveTo>
                  <a:pt x="83942" y="6959"/>
                </a:moveTo>
                <a:lnTo>
                  <a:pt x="70916" y="6959"/>
                </a:lnTo>
                <a:lnTo>
                  <a:pt x="67297" y="12788"/>
                </a:lnTo>
                <a:lnTo>
                  <a:pt x="93321" y="12788"/>
                </a:lnTo>
                <a:lnTo>
                  <a:pt x="83942" y="6959"/>
                </a:lnTo>
                <a:close/>
              </a:path>
            </a:pathLst>
          </a:custGeom>
          <a:solidFill>
            <a:srgbClr val="FCB242"/>
          </a:solidFill>
        </p:spPr>
        <p:txBody>
          <a:bodyPr wrap="square" lIns="0" tIns="0" rIns="0" bIns="0" rtlCol="0"/>
          <a:lstStyle/>
          <a:p>
            <a:endParaRPr sz="2142"/>
          </a:p>
        </p:txBody>
      </p:sp>
      <p:sp>
        <p:nvSpPr>
          <p:cNvPr id="85" name="object 85"/>
          <p:cNvSpPr/>
          <p:nvPr/>
        </p:nvSpPr>
        <p:spPr>
          <a:xfrm>
            <a:off x="4428024" y="2431269"/>
            <a:ext cx="107569" cy="92306"/>
          </a:xfrm>
          <a:custGeom>
            <a:avLst/>
            <a:gdLst/>
            <a:ahLst/>
            <a:cxnLst/>
            <a:rect l="l" t="t" r="r" b="b"/>
            <a:pathLst>
              <a:path w="93979" h="80644">
                <a:moveTo>
                  <a:pt x="54965" y="0"/>
                </a:moveTo>
                <a:lnTo>
                  <a:pt x="22212" y="1409"/>
                </a:lnTo>
                <a:lnTo>
                  <a:pt x="0" y="24879"/>
                </a:lnTo>
                <a:lnTo>
                  <a:pt x="2755" y="63093"/>
                </a:lnTo>
                <a:lnTo>
                  <a:pt x="47142" y="80175"/>
                </a:lnTo>
                <a:lnTo>
                  <a:pt x="81927" y="68643"/>
                </a:lnTo>
                <a:lnTo>
                  <a:pt x="93827" y="51561"/>
                </a:lnTo>
                <a:lnTo>
                  <a:pt x="89712" y="21590"/>
                </a:lnTo>
                <a:lnTo>
                  <a:pt x="54965" y="0"/>
                </a:lnTo>
                <a:close/>
              </a:path>
            </a:pathLst>
          </a:custGeom>
          <a:solidFill>
            <a:srgbClr val="FAA61A"/>
          </a:solidFill>
        </p:spPr>
        <p:txBody>
          <a:bodyPr wrap="square" lIns="0" tIns="0" rIns="0" bIns="0" rtlCol="0"/>
          <a:lstStyle/>
          <a:p>
            <a:endParaRPr sz="2142"/>
          </a:p>
        </p:txBody>
      </p:sp>
      <p:sp>
        <p:nvSpPr>
          <p:cNvPr id="86" name="object 86"/>
          <p:cNvSpPr/>
          <p:nvPr/>
        </p:nvSpPr>
        <p:spPr>
          <a:xfrm>
            <a:off x="4411846" y="2415351"/>
            <a:ext cx="140276" cy="125013"/>
          </a:xfrm>
          <a:custGeom>
            <a:avLst/>
            <a:gdLst/>
            <a:ahLst/>
            <a:cxnLst/>
            <a:rect l="l" t="t" r="r" b="b"/>
            <a:pathLst>
              <a:path w="122554" h="109219">
                <a:moveTo>
                  <a:pt x="72745" y="0"/>
                </a:moveTo>
                <a:lnTo>
                  <a:pt x="30187" y="1841"/>
                </a:lnTo>
                <a:lnTo>
                  <a:pt x="0" y="33731"/>
                </a:lnTo>
                <a:lnTo>
                  <a:pt x="3810" y="86677"/>
                </a:lnTo>
                <a:lnTo>
                  <a:pt x="60921" y="108673"/>
                </a:lnTo>
                <a:lnTo>
                  <a:pt x="104724" y="94157"/>
                </a:lnTo>
                <a:lnTo>
                  <a:pt x="61264" y="94081"/>
                </a:lnTo>
                <a:lnTo>
                  <a:pt x="16878" y="77000"/>
                </a:lnTo>
                <a:lnTo>
                  <a:pt x="14135" y="38785"/>
                </a:lnTo>
                <a:lnTo>
                  <a:pt x="36347" y="15316"/>
                </a:lnTo>
                <a:lnTo>
                  <a:pt x="69100" y="13906"/>
                </a:lnTo>
                <a:lnTo>
                  <a:pt x="95119" y="13906"/>
                </a:lnTo>
                <a:lnTo>
                  <a:pt x="93321" y="12788"/>
                </a:lnTo>
                <a:lnTo>
                  <a:pt x="67297" y="12788"/>
                </a:lnTo>
                <a:lnTo>
                  <a:pt x="70916" y="6959"/>
                </a:lnTo>
                <a:lnTo>
                  <a:pt x="83942" y="6959"/>
                </a:lnTo>
                <a:lnTo>
                  <a:pt x="72745" y="0"/>
                </a:lnTo>
                <a:close/>
              </a:path>
              <a:path w="122554" h="109219">
                <a:moveTo>
                  <a:pt x="95119" y="13906"/>
                </a:moveTo>
                <a:lnTo>
                  <a:pt x="69100" y="13906"/>
                </a:lnTo>
                <a:lnTo>
                  <a:pt x="103847" y="35496"/>
                </a:lnTo>
                <a:lnTo>
                  <a:pt x="107962" y="65468"/>
                </a:lnTo>
                <a:lnTo>
                  <a:pt x="96062" y="82550"/>
                </a:lnTo>
                <a:lnTo>
                  <a:pt x="61264" y="94081"/>
                </a:lnTo>
                <a:lnTo>
                  <a:pt x="104777" y="94081"/>
                </a:lnTo>
                <a:lnTo>
                  <a:pt x="122288" y="68910"/>
                </a:lnTo>
                <a:lnTo>
                  <a:pt x="116573" y="27241"/>
                </a:lnTo>
                <a:lnTo>
                  <a:pt x="95119" y="13906"/>
                </a:lnTo>
                <a:close/>
              </a:path>
              <a:path w="122554" h="109219">
                <a:moveTo>
                  <a:pt x="83942" y="6959"/>
                </a:moveTo>
                <a:lnTo>
                  <a:pt x="70916" y="6959"/>
                </a:lnTo>
                <a:lnTo>
                  <a:pt x="67297" y="12788"/>
                </a:lnTo>
                <a:lnTo>
                  <a:pt x="93321" y="12788"/>
                </a:lnTo>
                <a:lnTo>
                  <a:pt x="83942" y="6959"/>
                </a:lnTo>
                <a:close/>
              </a:path>
            </a:pathLst>
          </a:custGeom>
          <a:solidFill>
            <a:srgbClr val="FCB242"/>
          </a:solidFill>
        </p:spPr>
        <p:txBody>
          <a:bodyPr wrap="square" lIns="0" tIns="0" rIns="0" bIns="0" rtlCol="0"/>
          <a:lstStyle/>
          <a:p>
            <a:endParaRPr sz="2142"/>
          </a:p>
        </p:txBody>
      </p:sp>
      <p:sp>
        <p:nvSpPr>
          <p:cNvPr id="87" name="object 87"/>
          <p:cNvSpPr/>
          <p:nvPr/>
        </p:nvSpPr>
        <p:spPr>
          <a:xfrm>
            <a:off x="4462156" y="1735849"/>
            <a:ext cx="107569" cy="92306"/>
          </a:xfrm>
          <a:custGeom>
            <a:avLst/>
            <a:gdLst/>
            <a:ahLst/>
            <a:cxnLst/>
            <a:rect l="l" t="t" r="r" b="b"/>
            <a:pathLst>
              <a:path w="93979" h="80644">
                <a:moveTo>
                  <a:pt x="54965" y="0"/>
                </a:moveTo>
                <a:lnTo>
                  <a:pt x="22212" y="1422"/>
                </a:lnTo>
                <a:lnTo>
                  <a:pt x="0" y="24879"/>
                </a:lnTo>
                <a:lnTo>
                  <a:pt x="2755" y="63093"/>
                </a:lnTo>
                <a:lnTo>
                  <a:pt x="47142" y="80175"/>
                </a:lnTo>
                <a:lnTo>
                  <a:pt x="81927" y="68643"/>
                </a:lnTo>
                <a:lnTo>
                  <a:pt x="93827" y="51561"/>
                </a:lnTo>
                <a:lnTo>
                  <a:pt x="89712" y="21602"/>
                </a:lnTo>
                <a:lnTo>
                  <a:pt x="54965" y="0"/>
                </a:lnTo>
                <a:close/>
              </a:path>
            </a:pathLst>
          </a:custGeom>
          <a:solidFill>
            <a:srgbClr val="FAA61A"/>
          </a:solidFill>
        </p:spPr>
        <p:txBody>
          <a:bodyPr wrap="square" lIns="0" tIns="0" rIns="0" bIns="0" rtlCol="0"/>
          <a:lstStyle/>
          <a:p>
            <a:endParaRPr sz="2142"/>
          </a:p>
        </p:txBody>
      </p:sp>
      <p:sp>
        <p:nvSpPr>
          <p:cNvPr id="88" name="object 88"/>
          <p:cNvSpPr/>
          <p:nvPr/>
        </p:nvSpPr>
        <p:spPr>
          <a:xfrm>
            <a:off x="4445978" y="1719930"/>
            <a:ext cx="140276" cy="125013"/>
          </a:xfrm>
          <a:custGeom>
            <a:avLst/>
            <a:gdLst/>
            <a:ahLst/>
            <a:cxnLst/>
            <a:rect l="l" t="t" r="r" b="b"/>
            <a:pathLst>
              <a:path w="122554" h="109219">
                <a:moveTo>
                  <a:pt x="72745" y="0"/>
                </a:moveTo>
                <a:lnTo>
                  <a:pt x="30187" y="1841"/>
                </a:lnTo>
                <a:lnTo>
                  <a:pt x="0" y="33731"/>
                </a:lnTo>
                <a:lnTo>
                  <a:pt x="3810" y="86690"/>
                </a:lnTo>
                <a:lnTo>
                  <a:pt x="60921" y="108673"/>
                </a:lnTo>
                <a:lnTo>
                  <a:pt x="104724" y="94157"/>
                </a:lnTo>
                <a:lnTo>
                  <a:pt x="61264" y="94081"/>
                </a:lnTo>
                <a:lnTo>
                  <a:pt x="16878" y="77000"/>
                </a:lnTo>
                <a:lnTo>
                  <a:pt x="14135" y="38785"/>
                </a:lnTo>
                <a:lnTo>
                  <a:pt x="36334" y="15328"/>
                </a:lnTo>
                <a:lnTo>
                  <a:pt x="69100" y="13906"/>
                </a:lnTo>
                <a:lnTo>
                  <a:pt x="95119" y="13906"/>
                </a:lnTo>
                <a:lnTo>
                  <a:pt x="93321" y="12788"/>
                </a:lnTo>
                <a:lnTo>
                  <a:pt x="67297" y="12788"/>
                </a:lnTo>
                <a:lnTo>
                  <a:pt x="70916" y="6959"/>
                </a:lnTo>
                <a:lnTo>
                  <a:pt x="83942" y="6959"/>
                </a:lnTo>
                <a:lnTo>
                  <a:pt x="72745" y="0"/>
                </a:lnTo>
                <a:close/>
              </a:path>
              <a:path w="122554" h="109219">
                <a:moveTo>
                  <a:pt x="95119" y="13906"/>
                </a:moveTo>
                <a:lnTo>
                  <a:pt x="69100" y="13906"/>
                </a:lnTo>
                <a:lnTo>
                  <a:pt x="103847" y="35509"/>
                </a:lnTo>
                <a:lnTo>
                  <a:pt x="107962" y="65468"/>
                </a:lnTo>
                <a:lnTo>
                  <a:pt x="96062" y="82550"/>
                </a:lnTo>
                <a:lnTo>
                  <a:pt x="61264" y="94081"/>
                </a:lnTo>
                <a:lnTo>
                  <a:pt x="104777" y="94081"/>
                </a:lnTo>
                <a:lnTo>
                  <a:pt x="122288" y="68910"/>
                </a:lnTo>
                <a:lnTo>
                  <a:pt x="116573" y="27241"/>
                </a:lnTo>
                <a:lnTo>
                  <a:pt x="95119" y="13906"/>
                </a:lnTo>
                <a:close/>
              </a:path>
              <a:path w="122554" h="109219">
                <a:moveTo>
                  <a:pt x="83942" y="6959"/>
                </a:moveTo>
                <a:lnTo>
                  <a:pt x="70916" y="6959"/>
                </a:lnTo>
                <a:lnTo>
                  <a:pt x="67297" y="12788"/>
                </a:lnTo>
                <a:lnTo>
                  <a:pt x="93321" y="12788"/>
                </a:lnTo>
                <a:lnTo>
                  <a:pt x="83942" y="6959"/>
                </a:lnTo>
                <a:close/>
              </a:path>
            </a:pathLst>
          </a:custGeom>
          <a:solidFill>
            <a:srgbClr val="FCB242"/>
          </a:solidFill>
        </p:spPr>
        <p:txBody>
          <a:bodyPr wrap="square" lIns="0" tIns="0" rIns="0" bIns="0" rtlCol="0"/>
          <a:lstStyle/>
          <a:p>
            <a:endParaRPr sz="2142"/>
          </a:p>
        </p:txBody>
      </p:sp>
      <p:sp>
        <p:nvSpPr>
          <p:cNvPr id="89" name="object 89"/>
          <p:cNvSpPr/>
          <p:nvPr/>
        </p:nvSpPr>
        <p:spPr>
          <a:xfrm>
            <a:off x="4253981" y="2722519"/>
            <a:ext cx="139984" cy="124387"/>
          </a:xfrm>
          <a:prstGeom prst="rect">
            <a:avLst/>
          </a:prstGeom>
          <a:blipFill>
            <a:blip r:embed="rId10" cstate="print"/>
            <a:stretch>
              <a:fillRect/>
            </a:stretch>
          </a:blipFill>
        </p:spPr>
        <p:txBody>
          <a:bodyPr wrap="square" lIns="0" tIns="0" rIns="0" bIns="0" rtlCol="0"/>
          <a:lstStyle/>
          <a:p>
            <a:endParaRPr sz="2142"/>
          </a:p>
        </p:txBody>
      </p:sp>
      <p:sp>
        <p:nvSpPr>
          <p:cNvPr id="90" name="object 90"/>
          <p:cNvSpPr/>
          <p:nvPr/>
        </p:nvSpPr>
        <p:spPr>
          <a:xfrm>
            <a:off x="4530536" y="6455911"/>
            <a:ext cx="107569" cy="92306"/>
          </a:xfrm>
          <a:custGeom>
            <a:avLst/>
            <a:gdLst/>
            <a:ahLst/>
            <a:cxnLst/>
            <a:rect l="l" t="t" r="r" b="b"/>
            <a:pathLst>
              <a:path w="93979" h="80645">
                <a:moveTo>
                  <a:pt x="54863" y="0"/>
                </a:moveTo>
                <a:lnTo>
                  <a:pt x="22110" y="1409"/>
                </a:lnTo>
                <a:lnTo>
                  <a:pt x="3987" y="20561"/>
                </a:lnTo>
                <a:lnTo>
                  <a:pt x="0" y="26276"/>
                </a:lnTo>
                <a:lnTo>
                  <a:pt x="2654" y="63093"/>
                </a:lnTo>
                <a:lnTo>
                  <a:pt x="47040" y="80175"/>
                </a:lnTo>
                <a:lnTo>
                  <a:pt x="81826" y="68643"/>
                </a:lnTo>
                <a:lnTo>
                  <a:pt x="93725" y="51561"/>
                </a:lnTo>
                <a:lnTo>
                  <a:pt x="89611" y="21589"/>
                </a:lnTo>
                <a:lnTo>
                  <a:pt x="54863" y="0"/>
                </a:lnTo>
                <a:close/>
              </a:path>
            </a:pathLst>
          </a:custGeom>
          <a:solidFill>
            <a:srgbClr val="FAA61A"/>
          </a:solidFill>
        </p:spPr>
        <p:txBody>
          <a:bodyPr wrap="square" lIns="0" tIns="0" rIns="0" bIns="0" rtlCol="0"/>
          <a:lstStyle/>
          <a:p>
            <a:endParaRPr sz="2142"/>
          </a:p>
        </p:txBody>
      </p:sp>
      <p:sp>
        <p:nvSpPr>
          <p:cNvPr id="91" name="object 91"/>
          <p:cNvSpPr/>
          <p:nvPr/>
        </p:nvSpPr>
        <p:spPr>
          <a:xfrm>
            <a:off x="4515709" y="6439993"/>
            <a:ext cx="138822" cy="125013"/>
          </a:xfrm>
          <a:custGeom>
            <a:avLst/>
            <a:gdLst/>
            <a:ahLst/>
            <a:cxnLst/>
            <a:rect l="l" t="t" r="r" b="b"/>
            <a:pathLst>
              <a:path w="121285" h="109220">
                <a:moveTo>
                  <a:pt x="12954" y="40182"/>
                </a:moveTo>
                <a:lnTo>
                  <a:pt x="6527" y="49428"/>
                </a:lnTo>
                <a:lnTo>
                  <a:pt x="0" y="51587"/>
                </a:lnTo>
                <a:lnTo>
                  <a:pt x="1625" y="74142"/>
                </a:lnTo>
                <a:lnTo>
                  <a:pt x="22110" y="86880"/>
                </a:lnTo>
                <a:lnTo>
                  <a:pt x="23177" y="94627"/>
                </a:lnTo>
                <a:lnTo>
                  <a:pt x="59651" y="108673"/>
                </a:lnTo>
                <a:lnTo>
                  <a:pt x="103441" y="94157"/>
                </a:lnTo>
                <a:lnTo>
                  <a:pt x="59994" y="94081"/>
                </a:lnTo>
                <a:lnTo>
                  <a:pt x="15608" y="77000"/>
                </a:lnTo>
                <a:lnTo>
                  <a:pt x="12954" y="40182"/>
                </a:lnTo>
                <a:close/>
              </a:path>
              <a:path w="121285" h="109220">
                <a:moveTo>
                  <a:pt x="93842" y="13906"/>
                </a:moveTo>
                <a:lnTo>
                  <a:pt x="67818" y="13906"/>
                </a:lnTo>
                <a:lnTo>
                  <a:pt x="102565" y="35496"/>
                </a:lnTo>
                <a:lnTo>
                  <a:pt x="106680" y="65468"/>
                </a:lnTo>
                <a:lnTo>
                  <a:pt x="94780" y="82549"/>
                </a:lnTo>
                <a:lnTo>
                  <a:pt x="59994" y="94081"/>
                </a:lnTo>
                <a:lnTo>
                  <a:pt x="103494" y="94081"/>
                </a:lnTo>
                <a:lnTo>
                  <a:pt x="121018" y="68910"/>
                </a:lnTo>
                <a:lnTo>
                  <a:pt x="115303" y="27241"/>
                </a:lnTo>
                <a:lnTo>
                  <a:pt x="93842" y="13906"/>
                </a:lnTo>
                <a:close/>
              </a:path>
              <a:path w="121285" h="109220">
                <a:moveTo>
                  <a:pt x="71462" y="0"/>
                </a:moveTo>
                <a:lnTo>
                  <a:pt x="28905" y="1841"/>
                </a:lnTo>
                <a:lnTo>
                  <a:pt x="22034" y="9105"/>
                </a:lnTo>
                <a:lnTo>
                  <a:pt x="24104" y="24180"/>
                </a:lnTo>
                <a:lnTo>
                  <a:pt x="16941" y="34467"/>
                </a:lnTo>
                <a:lnTo>
                  <a:pt x="35064" y="15316"/>
                </a:lnTo>
                <a:lnTo>
                  <a:pt x="67818" y="13906"/>
                </a:lnTo>
                <a:lnTo>
                  <a:pt x="93842" y="13906"/>
                </a:lnTo>
                <a:lnTo>
                  <a:pt x="92044" y="12788"/>
                </a:lnTo>
                <a:lnTo>
                  <a:pt x="66014" y="12788"/>
                </a:lnTo>
                <a:lnTo>
                  <a:pt x="69646" y="6959"/>
                </a:lnTo>
                <a:lnTo>
                  <a:pt x="82663" y="6959"/>
                </a:lnTo>
                <a:lnTo>
                  <a:pt x="71462" y="0"/>
                </a:lnTo>
                <a:close/>
              </a:path>
            </a:pathLst>
          </a:custGeom>
          <a:solidFill>
            <a:srgbClr val="FCB242"/>
          </a:solidFill>
        </p:spPr>
        <p:txBody>
          <a:bodyPr wrap="square" lIns="0" tIns="0" rIns="0" bIns="0" rtlCol="0"/>
          <a:lstStyle/>
          <a:p>
            <a:endParaRPr sz="2142"/>
          </a:p>
        </p:txBody>
      </p:sp>
      <p:sp>
        <p:nvSpPr>
          <p:cNvPr id="92" name="object 92"/>
          <p:cNvSpPr/>
          <p:nvPr/>
        </p:nvSpPr>
        <p:spPr>
          <a:xfrm>
            <a:off x="4463043" y="7229268"/>
            <a:ext cx="139984" cy="124387"/>
          </a:xfrm>
          <a:prstGeom prst="rect">
            <a:avLst/>
          </a:prstGeom>
          <a:blipFill>
            <a:blip r:embed="rId11" cstate="print"/>
            <a:stretch>
              <a:fillRect/>
            </a:stretch>
          </a:blipFill>
        </p:spPr>
        <p:txBody>
          <a:bodyPr wrap="square" lIns="0" tIns="0" rIns="0" bIns="0" rtlCol="0"/>
          <a:lstStyle/>
          <a:p>
            <a:endParaRPr sz="2142"/>
          </a:p>
        </p:txBody>
      </p:sp>
      <p:sp>
        <p:nvSpPr>
          <p:cNvPr id="93" name="object 93"/>
          <p:cNvSpPr/>
          <p:nvPr/>
        </p:nvSpPr>
        <p:spPr>
          <a:xfrm>
            <a:off x="4423752" y="6524171"/>
            <a:ext cx="107569" cy="92306"/>
          </a:xfrm>
          <a:custGeom>
            <a:avLst/>
            <a:gdLst/>
            <a:ahLst/>
            <a:cxnLst/>
            <a:rect l="l" t="t" r="r" b="b"/>
            <a:pathLst>
              <a:path w="93979" h="80645">
                <a:moveTo>
                  <a:pt x="54965" y="0"/>
                </a:moveTo>
                <a:lnTo>
                  <a:pt x="22212" y="1422"/>
                </a:lnTo>
                <a:lnTo>
                  <a:pt x="0" y="24879"/>
                </a:lnTo>
                <a:lnTo>
                  <a:pt x="2755" y="63093"/>
                </a:lnTo>
                <a:lnTo>
                  <a:pt x="47142" y="80175"/>
                </a:lnTo>
                <a:lnTo>
                  <a:pt x="81927" y="68643"/>
                </a:lnTo>
                <a:lnTo>
                  <a:pt x="93827" y="51561"/>
                </a:lnTo>
                <a:lnTo>
                  <a:pt x="89712" y="21602"/>
                </a:lnTo>
                <a:lnTo>
                  <a:pt x="54965" y="0"/>
                </a:lnTo>
                <a:close/>
              </a:path>
            </a:pathLst>
          </a:custGeom>
          <a:solidFill>
            <a:srgbClr val="FAA61A"/>
          </a:solidFill>
        </p:spPr>
        <p:txBody>
          <a:bodyPr wrap="square" lIns="0" tIns="0" rIns="0" bIns="0" rtlCol="0"/>
          <a:lstStyle/>
          <a:p>
            <a:endParaRPr sz="2142"/>
          </a:p>
        </p:txBody>
      </p:sp>
      <p:sp>
        <p:nvSpPr>
          <p:cNvPr id="94" name="object 94"/>
          <p:cNvSpPr/>
          <p:nvPr/>
        </p:nvSpPr>
        <p:spPr>
          <a:xfrm>
            <a:off x="4407572" y="6508255"/>
            <a:ext cx="140276" cy="121379"/>
          </a:xfrm>
          <a:custGeom>
            <a:avLst/>
            <a:gdLst/>
            <a:ahLst/>
            <a:cxnLst/>
            <a:rect l="l" t="t" r="r" b="b"/>
            <a:pathLst>
              <a:path w="122554" h="106045">
                <a:moveTo>
                  <a:pt x="48717" y="1041"/>
                </a:moveTo>
                <a:lnTo>
                  <a:pt x="30187" y="1841"/>
                </a:lnTo>
                <a:lnTo>
                  <a:pt x="0" y="33731"/>
                </a:lnTo>
                <a:lnTo>
                  <a:pt x="3810" y="86677"/>
                </a:lnTo>
                <a:lnTo>
                  <a:pt x="53225" y="105702"/>
                </a:lnTo>
                <a:lnTo>
                  <a:pt x="56286" y="102476"/>
                </a:lnTo>
                <a:lnTo>
                  <a:pt x="83096" y="101320"/>
                </a:lnTo>
                <a:lnTo>
                  <a:pt x="104724" y="94157"/>
                </a:lnTo>
                <a:lnTo>
                  <a:pt x="61264" y="94081"/>
                </a:lnTo>
                <a:lnTo>
                  <a:pt x="16878" y="77000"/>
                </a:lnTo>
                <a:lnTo>
                  <a:pt x="14135" y="38785"/>
                </a:lnTo>
                <a:lnTo>
                  <a:pt x="36334" y="15316"/>
                </a:lnTo>
                <a:lnTo>
                  <a:pt x="69100" y="13906"/>
                </a:lnTo>
                <a:lnTo>
                  <a:pt x="95119" y="13906"/>
                </a:lnTo>
                <a:lnTo>
                  <a:pt x="93321" y="12788"/>
                </a:lnTo>
                <a:lnTo>
                  <a:pt x="67297" y="12788"/>
                </a:lnTo>
                <a:lnTo>
                  <a:pt x="70916" y="6959"/>
                </a:lnTo>
                <a:lnTo>
                  <a:pt x="83942" y="6959"/>
                </a:lnTo>
                <a:lnTo>
                  <a:pt x="79672" y="4305"/>
                </a:lnTo>
                <a:lnTo>
                  <a:pt x="57200" y="4305"/>
                </a:lnTo>
                <a:lnTo>
                  <a:pt x="48717" y="1041"/>
                </a:lnTo>
                <a:close/>
              </a:path>
              <a:path w="122554" h="106045">
                <a:moveTo>
                  <a:pt x="95119" y="13906"/>
                </a:moveTo>
                <a:lnTo>
                  <a:pt x="69100" y="13906"/>
                </a:lnTo>
                <a:lnTo>
                  <a:pt x="103847" y="35496"/>
                </a:lnTo>
                <a:lnTo>
                  <a:pt x="107962" y="65468"/>
                </a:lnTo>
                <a:lnTo>
                  <a:pt x="96062" y="82550"/>
                </a:lnTo>
                <a:lnTo>
                  <a:pt x="61264" y="94081"/>
                </a:lnTo>
                <a:lnTo>
                  <a:pt x="104777" y="94081"/>
                </a:lnTo>
                <a:lnTo>
                  <a:pt x="122288" y="68910"/>
                </a:lnTo>
                <a:lnTo>
                  <a:pt x="116573" y="27241"/>
                </a:lnTo>
                <a:lnTo>
                  <a:pt x="95119" y="13906"/>
                </a:lnTo>
                <a:close/>
              </a:path>
              <a:path w="122554" h="106045">
                <a:moveTo>
                  <a:pt x="83942" y="6959"/>
                </a:moveTo>
                <a:lnTo>
                  <a:pt x="70916" y="6959"/>
                </a:lnTo>
                <a:lnTo>
                  <a:pt x="67297" y="12788"/>
                </a:lnTo>
                <a:lnTo>
                  <a:pt x="93321" y="12788"/>
                </a:lnTo>
                <a:lnTo>
                  <a:pt x="83942" y="6959"/>
                </a:lnTo>
                <a:close/>
              </a:path>
              <a:path w="122554" h="106045">
                <a:moveTo>
                  <a:pt x="72745" y="0"/>
                </a:moveTo>
                <a:lnTo>
                  <a:pt x="69799" y="127"/>
                </a:lnTo>
                <a:lnTo>
                  <a:pt x="57200" y="4305"/>
                </a:lnTo>
                <a:lnTo>
                  <a:pt x="79672" y="4305"/>
                </a:lnTo>
                <a:lnTo>
                  <a:pt x="72745" y="0"/>
                </a:lnTo>
                <a:close/>
              </a:path>
            </a:pathLst>
          </a:custGeom>
          <a:solidFill>
            <a:srgbClr val="FCB242"/>
          </a:solidFill>
        </p:spPr>
        <p:txBody>
          <a:bodyPr wrap="square" lIns="0" tIns="0" rIns="0" bIns="0" rtlCol="0"/>
          <a:lstStyle/>
          <a:p>
            <a:endParaRPr sz="2142"/>
          </a:p>
        </p:txBody>
      </p:sp>
      <p:sp>
        <p:nvSpPr>
          <p:cNvPr id="95" name="object 95"/>
          <p:cNvSpPr/>
          <p:nvPr/>
        </p:nvSpPr>
        <p:spPr>
          <a:xfrm>
            <a:off x="4453623" y="6639362"/>
            <a:ext cx="107569" cy="92306"/>
          </a:xfrm>
          <a:custGeom>
            <a:avLst/>
            <a:gdLst/>
            <a:ahLst/>
            <a:cxnLst/>
            <a:rect l="l" t="t" r="r" b="b"/>
            <a:pathLst>
              <a:path w="93979" h="80645">
                <a:moveTo>
                  <a:pt x="54965" y="0"/>
                </a:moveTo>
                <a:lnTo>
                  <a:pt x="22212" y="1422"/>
                </a:lnTo>
                <a:lnTo>
                  <a:pt x="0" y="24879"/>
                </a:lnTo>
                <a:lnTo>
                  <a:pt x="2743" y="63093"/>
                </a:lnTo>
                <a:lnTo>
                  <a:pt x="47129" y="80175"/>
                </a:lnTo>
                <a:lnTo>
                  <a:pt x="81927" y="68643"/>
                </a:lnTo>
                <a:lnTo>
                  <a:pt x="93827" y="51562"/>
                </a:lnTo>
                <a:lnTo>
                  <a:pt x="89712" y="21602"/>
                </a:lnTo>
                <a:lnTo>
                  <a:pt x="54965" y="0"/>
                </a:lnTo>
                <a:close/>
              </a:path>
            </a:pathLst>
          </a:custGeom>
          <a:solidFill>
            <a:srgbClr val="FAA61A"/>
          </a:solidFill>
        </p:spPr>
        <p:txBody>
          <a:bodyPr wrap="square" lIns="0" tIns="0" rIns="0" bIns="0" rtlCol="0"/>
          <a:lstStyle/>
          <a:p>
            <a:endParaRPr sz="2142"/>
          </a:p>
        </p:txBody>
      </p:sp>
      <p:sp>
        <p:nvSpPr>
          <p:cNvPr id="96" name="object 96"/>
          <p:cNvSpPr/>
          <p:nvPr/>
        </p:nvSpPr>
        <p:spPr>
          <a:xfrm>
            <a:off x="4437445" y="6623447"/>
            <a:ext cx="140276" cy="125013"/>
          </a:xfrm>
          <a:custGeom>
            <a:avLst/>
            <a:gdLst/>
            <a:ahLst/>
            <a:cxnLst/>
            <a:rect l="l" t="t" r="r" b="b"/>
            <a:pathLst>
              <a:path w="122554" h="109220">
                <a:moveTo>
                  <a:pt x="72745" y="0"/>
                </a:moveTo>
                <a:lnTo>
                  <a:pt x="30187" y="1841"/>
                </a:lnTo>
                <a:lnTo>
                  <a:pt x="0" y="33731"/>
                </a:lnTo>
                <a:lnTo>
                  <a:pt x="3810" y="86677"/>
                </a:lnTo>
                <a:lnTo>
                  <a:pt x="60921" y="108673"/>
                </a:lnTo>
                <a:lnTo>
                  <a:pt x="104724" y="94157"/>
                </a:lnTo>
                <a:lnTo>
                  <a:pt x="61264" y="94081"/>
                </a:lnTo>
                <a:lnTo>
                  <a:pt x="16878" y="77000"/>
                </a:lnTo>
                <a:lnTo>
                  <a:pt x="14135" y="38785"/>
                </a:lnTo>
                <a:lnTo>
                  <a:pt x="36347" y="15316"/>
                </a:lnTo>
                <a:lnTo>
                  <a:pt x="69100" y="13906"/>
                </a:lnTo>
                <a:lnTo>
                  <a:pt x="95119" y="13906"/>
                </a:lnTo>
                <a:lnTo>
                  <a:pt x="93321" y="12788"/>
                </a:lnTo>
                <a:lnTo>
                  <a:pt x="67297" y="12788"/>
                </a:lnTo>
                <a:lnTo>
                  <a:pt x="70916" y="6959"/>
                </a:lnTo>
                <a:lnTo>
                  <a:pt x="83942" y="6959"/>
                </a:lnTo>
                <a:lnTo>
                  <a:pt x="72745" y="0"/>
                </a:lnTo>
                <a:close/>
              </a:path>
              <a:path w="122554" h="109220">
                <a:moveTo>
                  <a:pt x="95119" y="13906"/>
                </a:moveTo>
                <a:lnTo>
                  <a:pt x="69100" y="13906"/>
                </a:lnTo>
                <a:lnTo>
                  <a:pt x="103847" y="35496"/>
                </a:lnTo>
                <a:lnTo>
                  <a:pt x="107962" y="65468"/>
                </a:lnTo>
                <a:lnTo>
                  <a:pt x="96062" y="82549"/>
                </a:lnTo>
                <a:lnTo>
                  <a:pt x="61264" y="94081"/>
                </a:lnTo>
                <a:lnTo>
                  <a:pt x="104777" y="94081"/>
                </a:lnTo>
                <a:lnTo>
                  <a:pt x="122288" y="68910"/>
                </a:lnTo>
                <a:lnTo>
                  <a:pt x="116573" y="27241"/>
                </a:lnTo>
                <a:lnTo>
                  <a:pt x="95119" y="13906"/>
                </a:lnTo>
                <a:close/>
              </a:path>
              <a:path w="122554" h="109220">
                <a:moveTo>
                  <a:pt x="83942" y="6959"/>
                </a:moveTo>
                <a:lnTo>
                  <a:pt x="70916" y="6959"/>
                </a:lnTo>
                <a:lnTo>
                  <a:pt x="67297" y="12788"/>
                </a:lnTo>
                <a:lnTo>
                  <a:pt x="93321" y="12788"/>
                </a:lnTo>
                <a:lnTo>
                  <a:pt x="83942" y="6959"/>
                </a:lnTo>
                <a:close/>
              </a:path>
            </a:pathLst>
          </a:custGeom>
          <a:solidFill>
            <a:srgbClr val="FCB242"/>
          </a:solidFill>
        </p:spPr>
        <p:txBody>
          <a:bodyPr wrap="square" lIns="0" tIns="0" rIns="0" bIns="0" rtlCol="0"/>
          <a:lstStyle/>
          <a:p>
            <a:endParaRPr sz="2142"/>
          </a:p>
        </p:txBody>
      </p:sp>
      <p:sp>
        <p:nvSpPr>
          <p:cNvPr id="97" name="object 97"/>
          <p:cNvSpPr/>
          <p:nvPr/>
        </p:nvSpPr>
        <p:spPr>
          <a:xfrm>
            <a:off x="4419492" y="6404711"/>
            <a:ext cx="107569" cy="92306"/>
          </a:xfrm>
          <a:custGeom>
            <a:avLst/>
            <a:gdLst/>
            <a:ahLst/>
            <a:cxnLst/>
            <a:rect l="l" t="t" r="r" b="b"/>
            <a:pathLst>
              <a:path w="93979" h="80645">
                <a:moveTo>
                  <a:pt x="54965" y="0"/>
                </a:moveTo>
                <a:lnTo>
                  <a:pt x="22212" y="1422"/>
                </a:lnTo>
                <a:lnTo>
                  <a:pt x="0" y="24879"/>
                </a:lnTo>
                <a:lnTo>
                  <a:pt x="2755" y="63093"/>
                </a:lnTo>
                <a:lnTo>
                  <a:pt x="47142" y="80175"/>
                </a:lnTo>
                <a:lnTo>
                  <a:pt x="81927" y="68643"/>
                </a:lnTo>
                <a:lnTo>
                  <a:pt x="93827" y="51561"/>
                </a:lnTo>
                <a:lnTo>
                  <a:pt x="89712" y="21602"/>
                </a:lnTo>
                <a:lnTo>
                  <a:pt x="54965" y="0"/>
                </a:lnTo>
                <a:close/>
              </a:path>
            </a:pathLst>
          </a:custGeom>
          <a:solidFill>
            <a:srgbClr val="FAA61A"/>
          </a:solidFill>
        </p:spPr>
        <p:txBody>
          <a:bodyPr wrap="square" lIns="0" tIns="0" rIns="0" bIns="0" rtlCol="0"/>
          <a:lstStyle/>
          <a:p>
            <a:endParaRPr sz="2142"/>
          </a:p>
        </p:txBody>
      </p:sp>
      <p:sp>
        <p:nvSpPr>
          <p:cNvPr id="98" name="object 98"/>
          <p:cNvSpPr/>
          <p:nvPr/>
        </p:nvSpPr>
        <p:spPr>
          <a:xfrm>
            <a:off x="4403313" y="6388796"/>
            <a:ext cx="140276" cy="125013"/>
          </a:xfrm>
          <a:custGeom>
            <a:avLst/>
            <a:gdLst/>
            <a:ahLst/>
            <a:cxnLst/>
            <a:rect l="l" t="t" r="r" b="b"/>
            <a:pathLst>
              <a:path w="122554" h="109220">
                <a:moveTo>
                  <a:pt x="72745" y="0"/>
                </a:moveTo>
                <a:lnTo>
                  <a:pt x="30187" y="1841"/>
                </a:lnTo>
                <a:lnTo>
                  <a:pt x="0" y="33731"/>
                </a:lnTo>
                <a:lnTo>
                  <a:pt x="3810" y="86677"/>
                </a:lnTo>
                <a:lnTo>
                  <a:pt x="60934" y="108673"/>
                </a:lnTo>
                <a:lnTo>
                  <a:pt x="104724" y="94157"/>
                </a:lnTo>
                <a:lnTo>
                  <a:pt x="61277" y="94081"/>
                </a:lnTo>
                <a:lnTo>
                  <a:pt x="16891" y="77000"/>
                </a:lnTo>
                <a:lnTo>
                  <a:pt x="14135" y="38785"/>
                </a:lnTo>
                <a:lnTo>
                  <a:pt x="36347" y="15316"/>
                </a:lnTo>
                <a:lnTo>
                  <a:pt x="69100" y="13906"/>
                </a:lnTo>
                <a:lnTo>
                  <a:pt x="95125" y="13906"/>
                </a:lnTo>
                <a:lnTo>
                  <a:pt x="93327" y="12788"/>
                </a:lnTo>
                <a:lnTo>
                  <a:pt x="67297" y="12788"/>
                </a:lnTo>
                <a:lnTo>
                  <a:pt x="70929" y="6959"/>
                </a:lnTo>
                <a:lnTo>
                  <a:pt x="83945" y="6959"/>
                </a:lnTo>
                <a:lnTo>
                  <a:pt x="72745" y="0"/>
                </a:lnTo>
                <a:close/>
              </a:path>
              <a:path w="122554" h="109220">
                <a:moveTo>
                  <a:pt x="95125" y="13906"/>
                </a:moveTo>
                <a:lnTo>
                  <a:pt x="69100" y="13906"/>
                </a:lnTo>
                <a:lnTo>
                  <a:pt x="103847" y="35496"/>
                </a:lnTo>
                <a:lnTo>
                  <a:pt x="107962" y="65468"/>
                </a:lnTo>
                <a:lnTo>
                  <a:pt x="96062" y="82550"/>
                </a:lnTo>
                <a:lnTo>
                  <a:pt x="61277" y="94081"/>
                </a:lnTo>
                <a:lnTo>
                  <a:pt x="104777" y="94081"/>
                </a:lnTo>
                <a:lnTo>
                  <a:pt x="122301" y="68910"/>
                </a:lnTo>
                <a:lnTo>
                  <a:pt x="116586" y="27241"/>
                </a:lnTo>
                <a:lnTo>
                  <a:pt x="95125" y="13906"/>
                </a:lnTo>
                <a:close/>
              </a:path>
              <a:path w="122554" h="109220">
                <a:moveTo>
                  <a:pt x="83945" y="6959"/>
                </a:moveTo>
                <a:lnTo>
                  <a:pt x="70929" y="6959"/>
                </a:lnTo>
                <a:lnTo>
                  <a:pt x="67297" y="12788"/>
                </a:lnTo>
                <a:lnTo>
                  <a:pt x="93327" y="12788"/>
                </a:lnTo>
                <a:lnTo>
                  <a:pt x="83945" y="6959"/>
                </a:lnTo>
                <a:close/>
              </a:path>
            </a:pathLst>
          </a:custGeom>
          <a:solidFill>
            <a:srgbClr val="FCB242"/>
          </a:solidFill>
        </p:spPr>
        <p:txBody>
          <a:bodyPr wrap="square" lIns="0" tIns="0" rIns="0" bIns="0" rtlCol="0"/>
          <a:lstStyle/>
          <a:p>
            <a:endParaRPr sz="2142"/>
          </a:p>
        </p:txBody>
      </p:sp>
      <p:sp>
        <p:nvSpPr>
          <p:cNvPr id="99" name="object 99"/>
          <p:cNvSpPr/>
          <p:nvPr/>
        </p:nvSpPr>
        <p:spPr>
          <a:xfrm>
            <a:off x="4330776" y="6222409"/>
            <a:ext cx="139984" cy="124387"/>
          </a:xfrm>
          <a:prstGeom prst="rect">
            <a:avLst/>
          </a:prstGeom>
          <a:blipFill>
            <a:blip r:embed="rId12" cstate="print"/>
            <a:stretch>
              <a:fillRect/>
            </a:stretch>
          </a:blipFill>
        </p:spPr>
        <p:txBody>
          <a:bodyPr wrap="square" lIns="0" tIns="0" rIns="0" bIns="0" rtlCol="0"/>
          <a:lstStyle/>
          <a:p>
            <a:endParaRPr sz="2142"/>
          </a:p>
        </p:txBody>
      </p:sp>
      <p:sp>
        <p:nvSpPr>
          <p:cNvPr id="100" name="object 100"/>
          <p:cNvSpPr/>
          <p:nvPr/>
        </p:nvSpPr>
        <p:spPr>
          <a:xfrm>
            <a:off x="5124332" y="6273604"/>
            <a:ext cx="85095" cy="75981"/>
          </a:xfrm>
          <a:prstGeom prst="rect">
            <a:avLst/>
          </a:prstGeom>
          <a:blipFill>
            <a:blip r:embed="rId13" cstate="print"/>
            <a:stretch>
              <a:fillRect/>
            </a:stretch>
          </a:blipFill>
        </p:spPr>
        <p:txBody>
          <a:bodyPr wrap="square" lIns="0" tIns="0" rIns="0" bIns="0" rtlCol="0"/>
          <a:lstStyle/>
          <a:p>
            <a:endParaRPr sz="2142"/>
          </a:p>
        </p:txBody>
      </p:sp>
      <p:sp>
        <p:nvSpPr>
          <p:cNvPr id="101" name="object 101"/>
          <p:cNvSpPr/>
          <p:nvPr/>
        </p:nvSpPr>
        <p:spPr>
          <a:xfrm>
            <a:off x="5322724" y="5761638"/>
            <a:ext cx="1023695" cy="1050831"/>
          </a:xfrm>
          <a:prstGeom prst="rect">
            <a:avLst/>
          </a:prstGeom>
          <a:blipFill>
            <a:blip r:embed="rId14" cstate="print"/>
            <a:stretch>
              <a:fillRect/>
            </a:stretch>
          </a:blipFill>
        </p:spPr>
        <p:txBody>
          <a:bodyPr wrap="square" lIns="0" tIns="0" rIns="0" bIns="0" rtlCol="0"/>
          <a:lstStyle/>
          <a:p>
            <a:endParaRPr sz="2142"/>
          </a:p>
        </p:txBody>
      </p:sp>
      <p:sp>
        <p:nvSpPr>
          <p:cNvPr id="102" name="object 102"/>
          <p:cNvSpPr/>
          <p:nvPr/>
        </p:nvSpPr>
        <p:spPr>
          <a:xfrm>
            <a:off x="6101322" y="5840570"/>
            <a:ext cx="85095" cy="75981"/>
          </a:xfrm>
          <a:prstGeom prst="rect">
            <a:avLst/>
          </a:prstGeom>
          <a:blipFill>
            <a:blip r:embed="rId15" cstate="print"/>
            <a:stretch>
              <a:fillRect/>
            </a:stretch>
          </a:blipFill>
        </p:spPr>
        <p:txBody>
          <a:bodyPr wrap="square" lIns="0" tIns="0" rIns="0" bIns="0" rtlCol="0"/>
          <a:lstStyle/>
          <a:p>
            <a:endParaRPr sz="2142"/>
          </a:p>
        </p:txBody>
      </p:sp>
      <p:sp>
        <p:nvSpPr>
          <p:cNvPr id="103" name="object 103"/>
          <p:cNvSpPr/>
          <p:nvPr/>
        </p:nvSpPr>
        <p:spPr>
          <a:xfrm>
            <a:off x="5681090" y="5740313"/>
            <a:ext cx="85095" cy="75981"/>
          </a:xfrm>
          <a:prstGeom prst="rect">
            <a:avLst/>
          </a:prstGeom>
          <a:blipFill>
            <a:blip r:embed="rId16" cstate="print"/>
            <a:stretch>
              <a:fillRect/>
            </a:stretch>
          </a:blipFill>
        </p:spPr>
        <p:txBody>
          <a:bodyPr wrap="square" lIns="0" tIns="0" rIns="0" bIns="0" rtlCol="0"/>
          <a:lstStyle/>
          <a:p>
            <a:endParaRPr sz="2142"/>
          </a:p>
        </p:txBody>
      </p:sp>
      <p:sp>
        <p:nvSpPr>
          <p:cNvPr id="104" name="object 104"/>
          <p:cNvSpPr/>
          <p:nvPr/>
        </p:nvSpPr>
        <p:spPr>
          <a:xfrm>
            <a:off x="5696019" y="5578189"/>
            <a:ext cx="85095" cy="75981"/>
          </a:xfrm>
          <a:prstGeom prst="rect">
            <a:avLst/>
          </a:prstGeom>
          <a:blipFill>
            <a:blip r:embed="rId17" cstate="print"/>
            <a:stretch>
              <a:fillRect/>
            </a:stretch>
          </a:blipFill>
        </p:spPr>
        <p:txBody>
          <a:bodyPr wrap="square" lIns="0" tIns="0" rIns="0" bIns="0" rtlCol="0"/>
          <a:lstStyle/>
          <a:p>
            <a:endParaRPr sz="2142"/>
          </a:p>
        </p:txBody>
      </p:sp>
      <p:sp>
        <p:nvSpPr>
          <p:cNvPr id="105" name="object 105"/>
          <p:cNvSpPr/>
          <p:nvPr/>
        </p:nvSpPr>
        <p:spPr>
          <a:xfrm>
            <a:off x="5702429" y="5441663"/>
            <a:ext cx="85095" cy="75981"/>
          </a:xfrm>
          <a:prstGeom prst="rect">
            <a:avLst/>
          </a:prstGeom>
          <a:blipFill>
            <a:blip r:embed="rId18" cstate="print"/>
            <a:stretch>
              <a:fillRect/>
            </a:stretch>
          </a:blipFill>
        </p:spPr>
        <p:txBody>
          <a:bodyPr wrap="square" lIns="0" tIns="0" rIns="0" bIns="0" rtlCol="0"/>
          <a:lstStyle/>
          <a:p>
            <a:endParaRPr sz="2142"/>
          </a:p>
        </p:txBody>
      </p:sp>
      <p:sp>
        <p:nvSpPr>
          <p:cNvPr id="106" name="object 106"/>
          <p:cNvSpPr/>
          <p:nvPr/>
        </p:nvSpPr>
        <p:spPr>
          <a:xfrm>
            <a:off x="5881604" y="5452333"/>
            <a:ext cx="85110" cy="75981"/>
          </a:xfrm>
          <a:prstGeom prst="rect">
            <a:avLst/>
          </a:prstGeom>
          <a:blipFill>
            <a:blip r:embed="rId19" cstate="print"/>
            <a:stretch>
              <a:fillRect/>
            </a:stretch>
          </a:blipFill>
        </p:spPr>
        <p:txBody>
          <a:bodyPr wrap="square" lIns="0" tIns="0" rIns="0" bIns="0" rtlCol="0"/>
          <a:lstStyle/>
          <a:p>
            <a:endParaRPr sz="2142"/>
          </a:p>
        </p:txBody>
      </p:sp>
      <p:sp>
        <p:nvSpPr>
          <p:cNvPr id="107" name="object 107"/>
          <p:cNvSpPr/>
          <p:nvPr/>
        </p:nvSpPr>
        <p:spPr>
          <a:xfrm>
            <a:off x="5873072" y="5597391"/>
            <a:ext cx="85095" cy="75981"/>
          </a:xfrm>
          <a:prstGeom prst="rect">
            <a:avLst/>
          </a:prstGeom>
          <a:blipFill>
            <a:blip r:embed="rId20" cstate="print"/>
            <a:stretch>
              <a:fillRect/>
            </a:stretch>
          </a:blipFill>
        </p:spPr>
        <p:txBody>
          <a:bodyPr wrap="square" lIns="0" tIns="0" rIns="0" bIns="0" rtlCol="0"/>
          <a:lstStyle/>
          <a:p>
            <a:endParaRPr sz="2142"/>
          </a:p>
        </p:txBody>
      </p:sp>
      <p:sp>
        <p:nvSpPr>
          <p:cNvPr id="108" name="object 108"/>
          <p:cNvSpPr/>
          <p:nvPr/>
        </p:nvSpPr>
        <p:spPr>
          <a:xfrm>
            <a:off x="6109854" y="5586722"/>
            <a:ext cx="85110" cy="75981"/>
          </a:xfrm>
          <a:prstGeom prst="rect">
            <a:avLst/>
          </a:prstGeom>
          <a:blipFill>
            <a:blip r:embed="rId21" cstate="print"/>
            <a:stretch>
              <a:fillRect/>
            </a:stretch>
          </a:blipFill>
        </p:spPr>
        <p:txBody>
          <a:bodyPr wrap="square" lIns="0" tIns="0" rIns="0" bIns="0" rtlCol="0"/>
          <a:lstStyle/>
          <a:p>
            <a:endParaRPr sz="2142"/>
          </a:p>
        </p:txBody>
      </p:sp>
      <p:sp>
        <p:nvSpPr>
          <p:cNvPr id="109" name="object 109"/>
          <p:cNvSpPr/>
          <p:nvPr/>
        </p:nvSpPr>
        <p:spPr>
          <a:xfrm>
            <a:off x="6348774" y="5900300"/>
            <a:ext cx="85095" cy="75981"/>
          </a:xfrm>
          <a:prstGeom prst="rect">
            <a:avLst/>
          </a:prstGeom>
          <a:blipFill>
            <a:blip r:embed="rId22" cstate="print"/>
            <a:stretch>
              <a:fillRect/>
            </a:stretch>
          </a:blipFill>
        </p:spPr>
        <p:txBody>
          <a:bodyPr wrap="square" lIns="0" tIns="0" rIns="0" bIns="0" rtlCol="0"/>
          <a:lstStyle/>
          <a:p>
            <a:endParaRPr sz="2142"/>
          </a:p>
        </p:txBody>
      </p:sp>
      <p:sp>
        <p:nvSpPr>
          <p:cNvPr id="110" name="object 110"/>
          <p:cNvSpPr/>
          <p:nvPr/>
        </p:nvSpPr>
        <p:spPr>
          <a:xfrm>
            <a:off x="6440499" y="5403273"/>
            <a:ext cx="85095" cy="75981"/>
          </a:xfrm>
          <a:prstGeom prst="rect">
            <a:avLst/>
          </a:prstGeom>
          <a:blipFill>
            <a:blip r:embed="rId23" cstate="print"/>
            <a:stretch>
              <a:fillRect/>
            </a:stretch>
          </a:blipFill>
        </p:spPr>
        <p:txBody>
          <a:bodyPr wrap="square" lIns="0" tIns="0" rIns="0" bIns="0" rtlCol="0"/>
          <a:lstStyle/>
          <a:p>
            <a:endParaRPr sz="2142"/>
          </a:p>
        </p:txBody>
      </p:sp>
      <p:sp>
        <p:nvSpPr>
          <p:cNvPr id="111" name="object 111"/>
          <p:cNvSpPr/>
          <p:nvPr/>
        </p:nvSpPr>
        <p:spPr>
          <a:xfrm>
            <a:off x="6616970" y="5531266"/>
            <a:ext cx="85095" cy="75981"/>
          </a:xfrm>
          <a:prstGeom prst="rect">
            <a:avLst/>
          </a:prstGeom>
          <a:blipFill>
            <a:blip r:embed="rId24" cstate="print"/>
            <a:stretch>
              <a:fillRect/>
            </a:stretch>
          </a:blipFill>
        </p:spPr>
        <p:txBody>
          <a:bodyPr wrap="square" lIns="0" tIns="0" rIns="0" bIns="0" rtlCol="0"/>
          <a:lstStyle/>
          <a:p>
            <a:endParaRPr sz="2142"/>
          </a:p>
        </p:txBody>
      </p:sp>
      <p:sp>
        <p:nvSpPr>
          <p:cNvPr id="112" name="object 112"/>
          <p:cNvSpPr/>
          <p:nvPr/>
        </p:nvSpPr>
        <p:spPr>
          <a:xfrm>
            <a:off x="6310383" y="5618716"/>
            <a:ext cx="85095" cy="75981"/>
          </a:xfrm>
          <a:prstGeom prst="rect">
            <a:avLst/>
          </a:prstGeom>
          <a:blipFill>
            <a:blip r:embed="rId25" cstate="print"/>
            <a:stretch>
              <a:fillRect/>
            </a:stretch>
          </a:blipFill>
        </p:spPr>
        <p:txBody>
          <a:bodyPr wrap="square" lIns="0" tIns="0" rIns="0" bIns="0" rtlCol="0"/>
          <a:lstStyle/>
          <a:p>
            <a:endParaRPr sz="2142"/>
          </a:p>
        </p:txBody>
      </p:sp>
      <p:sp>
        <p:nvSpPr>
          <p:cNvPr id="113" name="object 113"/>
          <p:cNvSpPr/>
          <p:nvPr/>
        </p:nvSpPr>
        <p:spPr>
          <a:xfrm>
            <a:off x="6306110" y="5315807"/>
            <a:ext cx="85095" cy="75981"/>
          </a:xfrm>
          <a:prstGeom prst="rect">
            <a:avLst/>
          </a:prstGeom>
          <a:blipFill>
            <a:blip r:embed="rId26" cstate="print"/>
            <a:stretch>
              <a:fillRect/>
            </a:stretch>
          </a:blipFill>
        </p:spPr>
        <p:txBody>
          <a:bodyPr wrap="square" lIns="0" tIns="0" rIns="0" bIns="0" rtlCol="0"/>
          <a:lstStyle/>
          <a:p>
            <a:endParaRPr sz="2142"/>
          </a:p>
        </p:txBody>
      </p:sp>
      <p:sp>
        <p:nvSpPr>
          <p:cNvPr id="114" name="object 114"/>
          <p:cNvSpPr/>
          <p:nvPr/>
        </p:nvSpPr>
        <p:spPr>
          <a:xfrm>
            <a:off x="6118388" y="5083298"/>
            <a:ext cx="85095" cy="75981"/>
          </a:xfrm>
          <a:prstGeom prst="rect">
            <a:avLst/>
          </a:prstGeom>
          <a:blipFill>
            <a:blip r:embed="rId20" cstate="print"/>
            <a:stretch>
              <a:fillRect/>
            </a:stretch>
          </a:blipFill>
        </p:spPr>
        <p:txBody>
          <a:bodyPr wrap="square" lIns="0" tIns="0" rIns="0" bIns="0" rtlCol="0"/>
          <a:lstStyle/>
          <a:p>
            <a:endParaRPr sz="2142"/>
          </a:p>
        </p:txBody>
      </p:sp>
      <p:sp>
        <p:nvSpPr>
          <p:cNvPr id="115" name="object 115"/>
          <p:cNvSpPr/>
          <p:nvPr/>
        </p:nvSpPr>
        <p:spPr>
          <a:xfrm>
            <a:off x="6284786" y="5098226"/>
            <a:ext cx="85095" cy="75981"/>
          </a:xfrm>
          <a:prstGeom prst="rect">
            <a:avLst/>
          </a:prstGeom>
          <a:blipFill>
            <a:blip r:embed="rId17" cstate="print"/>
            <a:stretch>
              <a:fillRect/>
            </a:stretch>
          </a:blipFill>
        </p:spPr>
        <p:txBody>
          <a:bodyPr wrap="square" lIns="0" tIns="0" rIns="0" bIns="0" rtlCol="0"/>
          <a:lstStyle/>
          <a:p>
            <a:endParaRPr sz="2142"/>
          </a:p>
        </p:txBody>
      </p:sp>
      <p:sp>
        <p:nvSpPr>
          <p:cNvPr id="116" name="object 116"/>
          <p:cNvSpPr/>
          <p:nvPr/>
        </p:nvSpPr>
        <p:spPr>
          <a:xfrm>
            <a:off x="6421311" y="5121688"/>
            <a:ext cx="85095" cy="75981"/>
          </a:xfrm>
          <a:prstGeom prst="rect">
            <a:avLst/>
          </a:prstGeom>
          <a:blipFill>
            <a:blip r:embed="rId27" cstate="print"/>
            <a:stretch>
              <a:fillRect/>
            </a:stretch>
          </a:blipFill>
        </p:spPr>
        <p:txBody>
          <a:bodyPr wrap="square" lIns="0" tIns="0" rIns="0" bIns="0" rtlCol="0"/>
          <a:lstStyle/>
          <a:p>
            <a:endParaRPr sz="2142"/>
          </a:p>
        </p:txBody>
      </p:sp>
      <p:sp>
        <p:nvSpPr>
          <p:cNvPr id="117" name="object 117"/>
          <p:cNvSpPr/>
          <p:nvPr/>
        </p:nvSpPr>
        <p:spPr>
          <a:xfrm>
            <a:off x="6619688" y="5140891"/>
            <a:ext cx="85110" cy="75981"/>
          </a:xfrm>
          <a:prstGeom prst="rect">
            <a:avLst/>
          </a:prstGeom>
          <a:blipFill>
            <a:blip r:embed="rId19" cstate="print"/>
            <a:stretch>
              <a:fillRect/>
            </a:stretch>
          </a:blipFill>
        </p:spPr>
        <p:txBody>
          <a:bodyPr wrap="square" lIns="0" tIns="0" rIns="0" bIns="0" rtlCol="0"/>
          <a:lstStyle/>
          <a:p>
            <a:endParaRPr sz="2142"/>
          </a:p>
        </p:txBody>
      </p:sp>
      <p:sp>
        <p:nvSpPr>
          <p:cNvPr id="118" name="object 118"/>
          <p:cNvSpPr/>
          <p:nvPr/>
        </p:nvSpPr>
        <p:spPr>
          <a:xfrm>
            <a:off x="5853884" y="5057699"/>
            <a:ext cx="85095" cy="75981"/>
          </a:xfrm>
          <a:prstGeom prst="rect">
            <a:avLst/>
          </a:prstGeom>
          <a:blipFill>
            <a:blip r:embed="rId24" cstate="print"/>
            <a:stretch>
              <a:fillRect/>
            </a:stretch>
          </a:blipFill>
        </p:spPr>
        <p:txBody>
          <a:bodyPr wrap="square" lIns="0" tIns="0" rIns="0" bIns="0" rtlCol="0"/>
          <a:lstStyle/>
          <a:p>
            <a:endParaRPr sz="2142"/>
          </a:p>
        </p:txBody>
      </p:sp>
      <p:sp>
        <p:nvSpPr>
          <p:cNvPr id="119" name="object 119"/>
          <p:cNvSpPr/>
          <p:nvPr/>
        </p:nvSpPr>
        <p:spPr>
          <a:xfrm>
            <a:off x="5657627" y="5027828"/>
            <a:ext cx="85110" cy="75981"/>
          </a:xfrm>
          <a:prstGeom prst="rect">
            <a:avLst/>
          </a:prstGeom>
          <a:blipFill>
            <a:blip r:embed="rId28" cstate="print"/>
            <a:stretch>
              <a:fillRect/>
            </a:stretch>
          </a:blipFill>
        </p:spPr>
        <p:txBody>
          <a:bodyPr wrap="square" lIns="0" tIns="0" rIns="0" bIns="0" rtlCol="0"/>
          <a:lstStyle/>
          <a:p>
            <a:endParaRPr sz="2142"/>
          </a:p>
        </p:txBody>
      </p:sp>
      <p:sp>
        <p:nvSpPr>
          <p:cNvPr id="120" name="object 120"/>
          <p:cNvSpPr/>
          <p:nvPr/>
        </p:nvSpPr>
        <p:spPr>
          <a:xfrm>
            <a:off x="5478438" y="5012899"/>
            <a:ext cx="85095" cy="75981"/>
          </a:xfrm>
          <a:prstGeom prst="rect">
            <a:avLst/>
          </a:prstGeom>
          <a:blipFill>
            <a:blip r:embed="rId29" cstate="print"/>
            <a:stretch>
              <a:fillRect/>
            </a:stretch>
          </a:blipFill>
        </p:spPr>
        <p:txBody>
          <a:bodyPr wrap="square" lIns="0" tIns="0" rIns="0" bIns="0" rtlCol="0"/>
          <a:lstStyle/>
          <a:p>
            <a:endParaRPr sz="2142"/>
          </a:p>
        </p:txBody>
      </p:sp>
      <p:sp>
        <p:nvSpPr>
          <p:cNvPr id="121" name="object 121"/>
          <p:cNvSpPr/>
          <p:nvPr/>
        </p:nvSpPr>
        <p:spPr>
          <a:xfrm>
            <a:off x="5290715" y="4914763"/>
            <a:ext cx="85095" cy="75981"/>
          </a:xfrm>
          <a:prstGeom prst="rect">
            <a:avLst/>
          </a:prstGeom>
          <a:blipFill>
            <a:blip r:embed="rId26" cstate="print"/>
            <a:stretch>
              <a:fillRect/>
            </a:stretch>
          </a:blipFill>
        </p:spPr>
        <p:txBody>
          <a:bodyPr wrap="square" lIns="0" tIns="0" rIns="0" bIns="0" rtlCol="0"/>
          <a:lstStyle/>
          <a:p>
            <a:endParaRPr sz="2142"/>
          </a:p>
        </p:txBody>
      </p:sp>
      <p:sp>
        <p:nvSpPr>
          <p:cNvPr id="122" name="object 122"/>
          <p:cNvSpPr/>
          <p:nvPr/>
        </p:nvSpPr>
        <p:spPr>
          <a:xfrm>
            <a:off x="5670420" y="4874236"/>
            <a:ext cx="85095" cy="75981"/>
          </a:xfrm>
          <a:prstGeom prst="rect">
            <a:avLst/>
          </a:prstGeom>
          <a:blipFill>
            <a:blip r:embed="rId17" cstate="print"/>
            <a:stretch>
              <a:fillRect/>
            </a:stretch>
          </a:blipFill>
        </p:spPr>
        <p:txBody>
          <a:bodyPr wrap="square" lIns="0" tIns="0" rIns="0" bIns="0" rtlCol="0"/>
          <a:lstStyle/>
          <a:p>
            <a:endParaRPr sz="2142"/>
          </a:p>
        </p:txBody>
      </p:sp>
      <p:sp>
        <p:nvSpPr>
          <p:cNvPr id="123" name="object 123"/>
          <p:cNvSpPr/>
          <p:nvPr/>
        </p:nvSpPr>
        <p:spPr>
          <a:xfrm>
            <a:off x="5849013" y="4874236"/>
            <a:ext cx="85110" cy="75981"/>
          </a:xfrm>
          <a:prstGeom prst="rect">
            <a:avLst/>
          </a:prstGeom>
          <a:blipFill>
            <a:blip r:embed="rId19" cstate="print"/>
            <a:stretch>
              <a:fillRect/>
            </a:stretch>
          </a:blipFill>
        </p:spPr>
        <p:txBody>
          <a:bodyPr wrap="square" lIns="0" tIns="0" rIns="0" bIns="0" rtlCol="0"/>
          <a:lstStyle/>
          <a:p>
            <a:endParaRPr sz="2142"/>
          </a:p>
        </p:txBody>
      </p:sp>
      <p:sp>
        <p:nvSpPr>
          <p:cNvPr id="124" name="object 124"/>
          <p:cNvSpPr/>
          <p:nvPr/>
        </p:nvSpPr>
        <p:spPr>
          <a:xfrm>
            <a:off x="6033059" y="4878510"/>
            <a:ext cx="85095" cy="75981"/>
          </a:xfrm>
          <a:prstGeom prst="rect">
            <a:avLst/>
          </a:prstGeom>
          <a:blipFill>
            <a:blip r:embed="rId24" cstate="print"/>
            <a:stretch>
              <a:fillRect/>
            </a:stretch>
          </a:blipFill>
        </p:spPr>
        <p:txBody>
          <a:bodyPr wrap="square" lIns="0" tIns="0" rIns="0" bIns="0" rtlCol="0"/>
          <a:lstStyle/>
          <a:p>
            <a:endParaRPr sz="2142"/>
          </a:p>
        </p:txBody>
      </p:sp>
      <p:sp>
        <p:nvSpPr>
          <p:cNvPr id="125" name="object 125"/>
          <p:cNvSpPr/>
          <p:nvPr/>
        </p:nvSpPr>
        <p:spPr>
          <a:xfrm>
            <a:off x="6289045" y="4904108"/>
            <a:ext cx="85095" cy="75981"/>
          </a:xfrm>
          <a:prstGeom prst="rect">
            <a:avLst/>
          </a:prstGeom>
          <a:blipFill>
            <a:blip r:embed="rId30" cstate="print"/>
            <a:stretch>
              <a:fillRect/>
            </a:stretch>
          </a:blipFill>
        </p:spPr>
        <p:txBody>
          <a:bodyPr wrap="square" lIns="0" tIns="0" rIns="0" bIns="0" rtlCol="0"/>
          <a:lstStyle/>
          <a:p>
            <a:endParaRPr sz="2142"/>
          </a:p>
        </p:txBody>
      </p:sp>
      <p:sp>
        <p:nvSpPr>
          <p:cNvPr id="126" name="object 126"/>
          <p:cNvSpPr/>
          <p:nvPr/>
        </p:nvSpPr>
        <p:spPr>
          <a:xfrm>
            <a:off x="6474630" y="4921174"/>
            <a:ext cx="85110" cy="75981"/>
          </a:xfrm>
          <a:prstGeom prst="rect">
            <a:avLst/>
          </a:prstGeom>
          <a:blipFill>
            <a:blip r:embed="rId31" cstate="print"/>
            <a:stretch>
              <a:fillRect/>
            </a:stretch>
          </a:blipFill>
        </p:spPr>
        <p:txBody>
          <a:bodyPr wrap="square" lIns="0" tIns="0" rIns="0" bIns="0" rtlCol="0"/>
          <a:lstStyle/>
          <a:p>
            <a:endParaRPr sz="2142"/>
          </a:p>
        </p:txBody>
      </p:sp>
      <p:sp>
        <p:nvSpPr>
          <p:cNvPr id="127" name="object 127"/>
          <p:cNvSpPr/>
          <p:nvPr/>
        </p:nvSpPr>
        <p:spPr>
          <a:xfrm>
            <a:off x="6662353" y="4959564"/>
            <a:ext cx="85110" cy="75981"/>
          </a:xfrm>
          <a:prstGeom prst="rect">
            <a:avLst/>
          </a:prstGeom>
          <a:blipFill>
            <a:blip r:embed="rId32" cstate="print"/>
            <a:stretch>
              <a:fillRect/>
            </a:stretch>
          </a:blipFill>
        </p:spPr>
        <p:txBody>
          <a:bodyPr wrap="square" lIns="0" tIns="0" rIns="0" bIns="0" rtlCol="0"/>
          <a:lstStyle/>
          <a:p>
            <a:endParaRPr sz="2142"/>
          </a:p>
        </p:txBody>
      </p:sp>
      <p:sp>
        <p:nvSpPr>
          <p:cNvPr id="128" name="object 128"/>
          <p:cNvSpPr/>
          <p:nvPr/>
        </p:nvSpPr>
        <p:spPr>
          <a:xfrm>
            <a:off x="5832544" y="4596925"/>
            <a:ext cx="85095" cy="75981"/>
          </a:xfrm>
          <a:prstGeom prst="rect">
            <a:avLst/>
          </a:prstGeom>
          <a:blipFill>
            <a:blip r:embed="rId33" cstate="print"/>
            <a:stretch>
              <a:fillRect/>
            </a:stretch>
          </a:blipFill>
        </p:spPr>
        <p:txBody>
          <a:bodyPr wrap="square" lIns="0" tIns="0" rIns="0" bIns="0" rtlCol="0"/>
          <a:lstStyle/>
          <a:p>
            <a:endParaRPr sz="2142"/>
          </a:p>
        </p:txBody>
      </p:sp>
      <p:sp>
        <p:nvSpPr>
          <p:cNvPr id="129" name="object 129"/>
          <p:cNvSpPr/>
          <p:nvPr/>
        </p:nvSpPr>
        <p:spPr>
          <a:xfrm>
            <a:off x="5657031" y="4703579"/>
            <a:ext cx="85110" cy="75981"/>
          </a:xfrm>
          <a:prstGeom prst="rect">
            <a:avLst/>
          </a:prstGeom>
          <a:blipFill>
            <a:blip r:embed="rId31" cstate="print"/>
            <a:stretch>
              <a:fillRect/>
            </a:stretch>
          </a:blipFill>
        </p:spPr>
        <p:txBody>
          <a:bodyPr wrap="square" lIns="0" tIns="0" rIns="0" bIns="0" rtlCol="0"/>
          <a:lstStyle/>
          <a:p>
            <a:endParaRPr sz="2142"/>
          </a:p>
        </p:txBody>
      </p:sp>
      <p:sp>
        <p:nvSpPr>
          <p:cNvPr id="130" name="object 130"/>
          <p:cNvSpPr/>
          <p:nvPr/>
        </p:nvSpPr>
        <p:spPr>
          <a:xfrm>
            <a:off x="5642698" y="4571327"/>
            <a:ext cx="85110" cy="75981"/>
          </a:xfrm>
          <a:prstGeom prst="rect">
            <a:avLst/>
          </a:prstGeom>
          <a:blipFill>
            <a:blip r:embed="rId34" cstate="print"/>
            <a:stretch>
              <a:fillRect/>
            </a:stretch>
          </a:blipFill>
        </p:spPr>
        <p:txBody>
          <a:bodyPr wrap="square" lIns="0" tIns="0" rIns="0" bIns="0" rtlCol="0"/>
          <a:lstStyle/>
          <a:p>
            <a:endParaRPr sz="2142"/>
          </a:p>
        </p:txBody>
      </p:sp>
      <p:sp>
        <p:nvSpPr>
          <p:cNvPr id="131" name="object 131"/>
          <p:cNvSpPr/>
          <p:nvPr/>
        </p:nvSpPr>
        <p:spPr>
          <a:xfrm>
            <a:off x="5853884" y="4415613"/>
            <a:ext cx="85095" cy="75981"/>
          </a:xfrm>
          <a:prstGeom prst="rect">
            <a:avLst/>
          </a:prstGeom>
          <a:blipFill>
            <a:blip r:embed="rId24" cstate="print"/>
            <a:stretch>
              <a:fillRect/>
            </a:stretch>
          </a:blipFill>
        </p:spPr>
        <p:txBody>
          <a:bodyPr wrap="square" lIns="0" tIns="0" rIns="0" bIns="0" rtlCol="0"/>
          <a:lstStyle/>
          <a:p>
            <a:endParaRPr sz="2142"/>
          </a:p>
        </p:txBody>
      </p:sp>
      <p:sp>
        <p:nvSpPr>
          <p:cNvPr id="132" name="object 132"/>
          <p:cNvSpPr/>
          <p:nvPr/>
        </p:nvSpPr>
        <p:spPr>
          <a:xfrm>
            <a:off x="6109854" y="3771391"/>
            <a:ext cx="85110" cy="75981"/>
          </a:xfrm>
          <a:prstGeom prst="rect">
            <a:avLst/>
          </a:prstGeom>
          <a:blipFill>
            <a:blip r:embed="rId31" cstate="print"/>
            <a:stretch>
              <a:fillRect/>
            </a:stretch>
          </a:blipFill>
        </p:spPr>
        <p:txBody>
          <a:bodyPr wrap="square" lIns="0" tIns="0" rIns="0" bIns="0" rtlCol="0"/>
          <a:lstStyle/>
          <a:p>
            <a:endParaRPr sz="2142"/>
          </a:p>
        </p:txBody>
      </p:sp>
      <p:sp>
        <p:nvSpPr>
          <p:cNvPr id="133" name="object 133"/>
          <p:cNvSpPr/>
          <p:nvPr/>
        </p:nvSpPr>
        <p:spPr>
          <a:xfrm>
            <a:off x="5039004" y="3675392"/>
            <a:ext cx="85095" cy="75981"/>
          </a:xfrm>
          <a:prstGeom prst="rect">
            <a:avLst/>
          </a:prstGeom>
          <a:blipFill>
            <a:blip r:embed="rId17" cstate="print"/>
            <a:stretch>
              <a:fillRect/>
            </a:stretch>
          </a:blipFill>
        </p:spPr>
        <p:txBody>
          <a:bodyPr wrap="square" lIns="0" tIns="0" rIns="0" bIns="0" rtlCol="0"/>
          <a:lstStyle/>
          <a:p>
            <a:endParaRPr sz="2142"/>
          </a:p>
        </p:txBody>
      </p:sp>
      <p:sp>
        <p:nvSpPr>
          <p:cNvPr id="134" name="object 134"/>
          <p:cNvSpPr/>
          <p:nvPr/>
        </p:nvSpPr>
        <p:spPr>
          <a:xfrm>
            <a:off x="5154190" y="3675392"/>
            <a:ext cx="85095" cy="75981"/>
          </a:xfrm>
          <a:prstGeom prst="rect">
            <a:avLst/>
          </a:prstGeom>
          <a:blipFill>
            <a:blip r:embed="rId22" cstate="print"/>
            <a:stretch>
              <a:fillRect/>
            </a:stretch>
          </a:blipFill>
        </p:spPr>
        <p:txBody>
          <a:bodyPr wrap="square" lIns="0" tIns="0" rIns="0" bIns="0" rtlCol="0"/>
          <a:lstStyle/>
          <a:p>
            <a:endParaRPr sz="2142"/>
          </a:p>
        </p:txBody>
      </p:sp>
      <p:sp>
        <p:nvSpPr>
          <p:cNvPr id="135" name="object 135"/>
          <p:cNvSpPr/>
          <p:nvPr/>
        </p:nvSpPr>
        <p:spPr>
          <a:xfrm>
            <a:off x="5269391" y="3675392"/>
            <a:ext cx="85095" cy="75981"/>
          </a:xfrm>
          <a:prstGeom prst="rect">
            <a:avLst/>
          </a:prstGeom>
          <a:blipFill>
            <a:blip r:embed="rId22" cstate="print"/>
            <a:stretch>
              <a:fillRect/>
            </a:stretch>
          </a:blipFill>
        </p:spPr>
        <p:txBody>
          <a:bodyPr wrap="square" lIns="0" tIns="0" rIns="0" bIns="0" rtlCol="0"/>
          <a:lstStyle/>
          <a:p>
            <a:endParaRPr sz="2142"/>
          </a:p>
        </p:txBody>
      </p:sp>
      <p:sp>
        <p:nvSpPr>
          <p:cNvPr id="136" name="object 136"/>
          <p:cNvSpPr/>
          <p:nvPr/>
        </p:nvSpPr>
        <p:spPr>
          <a:xfrm>
            <a:off x="5036867" y="3796989"/>
            <a:ext cx="85095" cy="75981"/>
          </a:xfrm>
          <a:prstGeom prst="rect">
            <a:avLst/>
          </a:prstGeom>
          <a:blipFill>
            <a:blip r:embed="rId20" cstate="print"/>
            <a:stretch>
              <a:fillRect/>
            </a:stretch>
          </a:blipFill>
        </p:spPr>
        <p:txBody>
          <a:bodyPr wrap="square" lIns="0" tIns="0" rIns="0" bIns="0" rtlCol="0"/>
          <a:lstStyle/>
          <a:p>
            <a:endParaRPr sz="2142"/>
          </a:p>
        </p:txBody>
      </p:sp>
      <p:sp>
        <p:nvSpPr>
          <p:cNvPr id="137" name="object 137"/>
          <p:cNvSpPr/>
          <p:nvPr/>
        </p:nvSpPr>
        <p:spPr>
          <a:xfrm>
            <a:off x="5152067" y="3796989"/>
            <a:ext cx="85110" cy="75981"/>
          </a:xfrm>
          <a:prstGeom prst="rect">
            <a:avLst/>
          </a:prstGeom>
          <a:blipFill>
            <a:blip r:embed="rId35" cstate="print"/>
            <a:stretch>
              <a:fillRect/>
            </a:stretch>
          </a:blipFill>
        </p:spPr>
        <p:txBody>
          <a:bodyPr wrap="square" lIns="0" tIns="0" rIns="0" bIns="0" rtlCol="0"/>
          <a:lstStyle/>
          <a:p>
            <a:endParaRPr sz="2142"/>
          </a:p>
        </p:txBody>
      </p:sp>
      <p:sp>
        <p:nvSpPr>
          <p:cNvPr id="138" name="object 138"/>
          <p:cNvSpPr/>
          <p:nvPr/>
        </p:nvSpPr>
        <p:spPr>
          <a:xfrm>
            <a:off x="5267254" y="3796989"/>
            <a:ext cx="85110" cy="75981"/>
          </a:xfrm>
          <a:prstGeom prst="rect">
            <a:avLst/>
          </a:prstGeom>
          <a:blipFill>
            <a:blip r:embed="rId36" cstate="print"/>
            <a:stretch>
              <a:fillRect/>
            </a:stretch>
          </a:blipFill>
        </p:spPr>
        <p:txBody>
          <a:bodyPr wrap="square" lIns="0" tIns="0" rIns="0" bIns="0" rtlCol="0"/>
          <a:lstStyle/>
          <a:p>
            <a:endParaRPr sz="2142"/>
          </a:p>
        </p:txBody>
      </p:sp>
      <p:sp>
        <p:nvSpPr>
          <p:cNvPr id="139" name="object 139"/>
          <p:cNvSpPr/>
          <p:nvPr/>
        </p:nvSpPr>
        <p:spPr>
          <a:xfrm>
            <a:off x="5030471" y="3946307"/>
            <a:ext cx="85095" cy="75981"/>
          </a:xfrm>
          <a:prstGeom prst="rect">
            <a:avLst/>
          </a:prstGeom>
          <a:blipFill>
            <a:blip r:embed="rId22" cstate="print"/>
            <a:stretch>
              <a:fillRect/>
            </a:stretch>
          </a:blipFill>
        </p:spPr>
        <p:txBody>
          <a:bodyPr wrap="square" lIns="0" tIns="0" rIns="0" bIns="0" rtlCol="0"/>
          <a:lstStyle/>
          <a:p>
            <a:endParaRPr sz="2142"/>
          </a:p>
        </p:txBody>
      </p:sp>
      <p:sp>
        <p:nvSpPr>
          <p:cNvPr id="140" name="object 140"/>
          <p:cNvSpPr/>
          <p:nvPr/>
        </p:nvSpPr>
        <p:spPr>
          <a:xfrm>
            <a:off x="5145656" y="3946307"/>
            <a:ext cx="85110" cy="75981"/>
          </a:xfrm>
          <a:prstGeom prst="rect">
            <a:avLst/>
          </a:prstGeom>
          <a:blipFill>
            <a:blip r:embed="rId19" cstate="print"/>
            <a:stretch>
              <a:fillRect/>
            </a:stretch>
          </a:blipFill>
        </p:spPr>
        <p:txBody>
          <a:bodyPr wrap="square" lIns="0" tIns="0" rIns="0" bIns="0" rtlCol="0"/>
          <a:lstStyle/>
          <a:p>
            <a:endParaRPr sz="2142"/>
          </a:p>
        </p:txBody>
      </p:sp>
      <p:sp>
        <p:nvSpPr>
          <p:cNvPr id="141" name="object 141"/>
          <p:cNvSpPr/>
          <p:nvPr/>
        </p:nvSpPr>
        <p:spPr>
          <a:xfrm>
            <a:off x="5260858" y="3946307"/>
            <a:ext cx="85110" cy="75981"/>
          </a:xfrm>
          <a:prstGeom prst="rect">
            <a:avLst/>
          </a:prstGeom>
          <a:blipFill>
            <a:blip r:embed="rId19" cstate="print"/>
            <a:stretch>
              <a:fillRect/>
            </a:stretch>
          </a:blipFill>
        </p:spPr>
        <p:txBody>
          <a:bodyPr wrap="square" lIns="0" tIns="0" rIns="0" bIns="0" rtlCol="0"/>
          <a:lstStyle/>
          <a:p>
            <a:endParaRPr sz="2142"/>
          </a:p>
        </p:txBody>
      </p:sp>
      <p:sp>
        <p:nvSpPr>
          <p:cNvPr id="142" name="object 142"/>
          <p:cNvSpPr/>
          <p:nvPr/>
        </p:nvSpPr>
        <p:spPr>
          <a:xfrm>
            <a:off x="6109854" y="3929241"/>
            <a:ext cx="85110" cy="75981"/>
          </a:xfrm>
          <a:prstGeom prst="rect">
            <a:avLst/>
          </a:prstGeom>
          <a:blipFill>
            <a:blip r:embed="rId37" cstate="print"/>
            <a:stretch>
              <a:fillRect/>
            </a:stretch>
          </a:blipFill>
        </p:spPr>
        <p:txBody>
          <a:bodyPr wrap="square" lIns="0" tIns="0" rIns="0" bIns="0" rtlCol="0"/>
          <a:lstStyle/>
          <a:p>
            <a:endParaRPr sz="2142"/>
          </a:p>
        </p:txBody>
      </p:sp>
      <p:sp>
        <p:nvSpPr>
          <p:cNvPr id="143" name="object 143"/>
          <p:cNvSpPr/>
          <p:nvPr/>
        </p:nvSpPr>
        <p:spPr>
          <a:xfrm>
            <a:off x="5346186" y="3122894"/>
            <a:ext cx="85095" cy="75981"/>
          </a:xfrm>
          <a:prstGeom prst="rect">
            <a:avLst/>
          </a:prstGeom>
          <a:blipFill>
            <a:blip r:embed="rId38" cstate="print"/>
            <a:stretch>
              <a:fillRect/>
            </a:stretch>
          </a:blipFill>
        </p:spPr>
        <p:txBody>
          <a:bodyPr wrap="square" lIns="0" tIns="0" rIns="0" bIns="0" rtlCol="0"/>
          <a:lstStyle/>
          <a:p>
            <a:endParaRPr sz="2142"/>
          </a:p>
        </p:txBody>
      </p:sp>
      <p:sp>
        <p:nvSpPr>
          <p:cNvPr id="144" name="object 144"/>
          <p:cNvSpPr/>
          <p:nvPr/>
        </p:nvSpPr>
        <p:spPr>
          <a:xfrm>
            <a:off x="5339776" y="3223166"/>
            <a:ext cx="85095" cy="75981"/>
          </a:xfrm>
          <a:prstGeom prst="rect">
            <a:avLst/>
          </a:prstGeom>
          <a:blipFill>
            <a:blip r:embed="rId24" cstate="print"/>
            <a:stretch>
              <a:fillRect/>
            </a:stretch>
          </a:blipFill>
        </p:spPr>
        <p:txBody>
          <a:bodyPr wrap="square" lIns="0" tIns="0" rIns="0" bIns="0" rtlCol="0"/>
          <a:lstStyle/>
          <a:p>
            <a:endParaRPr sz="2142"/>
          </a:p>
        </p:txBody>
      </p:sp>
      <p:sp>
        <p:nvSpPr>
          <p:cNvPr id="145" name="object 145"/>
          <p:cNvSpPr/>
          <p:nvPr/>
        </p:nvSpPr>
        <p:spPr>
          <a:xfrm>
            <a:off x="5333379" y="3321286"/>
            <a:ext cx="85110" cy="75981"/>
          </a:xfrm>
          <a:prstGeom prst="rect">
            <a:avLst/>
          </a:prstGeom>
          <a:blipFill>
            <a:blip r:embed="rId39" cstate="print"/>
            <a:stretch>
              <a:fillRect/>
            </a:stretch>
          </a:blipFill>
        </p:spPr>
        <p:txBody>
          <a:bodyPr wrap="square" lIns="0" tIns="0" rIns="0" bIns="0" rtlCol="0"/>
          <a:lstStyle/>
          <a:p>
            <a:endParaRPr sz="2142"/>
          </a:p>
        </p:txBody>
      </p:sp>
      <p:sp>
        <p:nvSpPr>
          <p:cNvPr id="146" name="object 146"/>
          <p:cNvSpPr/>
          <p:nvPr/>
        </p:nvSpPr>
        <p:spPr>
          <a:xfrm>
            <a:off x="5518966" y="3596460"/>
            <a:ext cx="85095" cy="75981"/>
          </a:xfrm>
          <a:prstGeom prst="rect">
            <a:avLst/>
          </a:prstGeom>
          <a:blipFill>
            <a:blip r:embed="rId29" cstate="print"/>
            <a:stretch>
              <a:fillRect/>
            </a:stretch>
          </a:blipFill>
        </p:spPr>
        <p:txBody>
          <a:bodyPr wrap="square" lIns="0" tIns="0" rIns="0" bIns="0" rtlCol="0"/>
          <a:lstStyle/>
          <a:p>
            <a:endParaRPr sz="2142"/>
          </a:p>
        </p:txBody>
      </p:sp>
      <p:sp>
        <p:nvSpPr>
          <p:cNvPr id="147" name="object 147"/>
          <p:cNvSpPr/>
          <p:nvPr/>
        </p:nvSpPr>
        <p:spPr>
          <a:xfrm>
            <a:off x="5542442" y="3351144"/>
            <a:ext cx="183230" cy="240242"/>
          </a:xfrm>
          <a:prstGeom prst="rect">
            <a:avLst/>
          </a:prstGeom>
          <a:blipFill>
            <a:blip r:embed="rId40" cstate="print"/>
            <a:stretch>
              <a:fillRect/>
            </a:stretch>
          </a:blipFill>
        </p:spPr>
        <p:txBody>
          <a:bodyPr wrap="square" lIns="0" tIns="0" rIns="0" bIns="0" rtlCol="0"/>
          <a:lstStyle/>
          <a:p>
            <a:endParaRPr sz="2142"/>
          </a:p>
        </p:txBody>
      </p:sp>
      <p:sp>
        <p:nvSpPr>
          <p:cNvPr id="148" name="object 148"/>
          <p:cNvSpPr/>
          <p:nvPr/>
        </p:nvSpPr>
        <p:spPr>
          <a:xfrm>
            <a:off x="5651231" y="3201826"/>
            <a:ext cx="85110" cy="75981"/>
          </a:xfrm>
          <a:prstGeom prst="rect">
            <a:avLst/>
          </a:prstGeom>
          <a:blipFill>
            <a:blip r:embed="rId41" cstate="print"/>
            <a:stretch>
              <a:fillRect/>
            </a:stretch>
          </a:blipFill>
        </p:spPr>
        <p:txBody>
          <a:bodyPr wrap="square" lIns="0" tIns="0" rIns="0" bIns="0" rtlCol="0"/>
          <a:lstStyle/>
          <a:p>
            <a:endParaRPr sz="2142"/>
          </a:p>
        </p:txBody>
      </p:sp>
      <p:sp>
        <p:nvSpPr>
          <p:cNvPr id="149" name="object 149"/>
          <p:cNvSpPr/>
          <p:nvPr/>
        </p:nvSpPr>
        <p:spPr>
          <a:xfrm>
            <a:off x="5548838" y="3101569"/>
            <a:ext cx="85095" cy="75981"/>
          </a:xfrm>
          <a:prstGeom prst="rect">
            <a:avLst/>
          </a:prstGeom>
          <a:blipFill>
            <a:blip r:embed="rId42" cstate="print"/>
            <a:stretch>
              <a:fillRect/>
            </a:stretch>
          </a:blipFill>
        </p:spPr>
        <p:txBody>
          <a:bodyPr wrap="square" lIns="0" tIns="0" rIns="0" bIns="0" rtlCol="0"/>
          <a:lstStyle/>
          <a:p>
            <a:endParaRPr sz="2142"/>
          </a:p>
        </p:txBody>
      </p:sp>
      <p:sp>
        <p:nvSpPr>
          <p:cNvPr id="150" name="object 150"/>
          <p:cNvSpPr/>
          <p:nvPr/>
        </p:nvSpPr>
        <p:spPr>
          <a:xfrm>
            <a:off x="5785621" y="3127167"/>
            <a:ext cx="85095" cy="75981"/>
          </a:xfrm>
          <a:prstGeom prst="rect">
            <a:avLst/>
          </a:prstGeom>
          <a:blipFill>
            <a:blip r:embed="rId43" cstate="print"/>
            <a:stretch>
              <a:fillRect/>
            </a:stretch>
          </a:blipFill>
        </p:spPr>
        <p:txBody>
          <a:bodyPr wrap="square" lIns="0" tIns="0" rIns="0" bIns="0" rtlCol="0"/>
          <a:lstStyle/>
          <a:p>
            <a:endParaRPr sz="2142"/>
          </a:p>
        </p:txBody>
      </p:sp>
      <p:sp>
        <p:nvSpPr>
          <p:cNvPr id="151" name="object 151"/>
          <p:cNvSpPr/>
          <p:nvPr/>
        </p:nvSpPr>
        <p:spPr>
          <a:xfrm>
            <a:off x="5804808" y="2122443"/>
            <a:ext cx="1081302" cy="1645997"/>
          </a:xfrm>
          <a:prstGeom prst="rect">
            <a:avLst/>
          </a:prstGeom>
          <a:blipFill>
            <a:blip r:embed="rId44" cstate="print"/>
            <a:stretch>
              <a:fillRect/>
            </a:stretch>
          </a:blipFill>
        </p:spPr>
        <p:txBody>
          <a:bodyPr wrap="square" lIns="0" tIns="0" rIns="0" bIns="0" rtlCol="0"/>
          <a:lstStyle/>
          <a:p>
            <a:endParaRPr sz="2142"/>
          </a:p>
        </p:txBody>
      </p:sp>
      <p:sp>
        <p:nvSpPr>
          <p:cNvPr id="152" name="object 152"/>
          <p:cNvSpPr/>
          <p:nvPr/>
        </p:nvSpPr>
        <p:spPr>
          <a:xfrm>
            <a:off x="5928542" y="3617800"/>
            <a:ext cx="85110" cy="75981"/>
          </a:xfrm>
          <a:prstGeom prst="rect">
            <a:avLst/>
          </a:prstGeom>
          <a:blipFill>
            <a:blip r:embed="rId28" cstate="print"/>
            <a:stretch>
              <a:fillRect/>
            </a:stretch>
          </a:blipFill>
        </p:spPr>
        <p:txBody>
          <a:bodyPr wrap="square" lIns="0" tIns="0" rIns="0" bIns="0" rtlCol="0"/>
          <a:lstStyle/>
          <a:p>
            <a:endParaRPr sz="2142"/>
          </a:p>
        </p:txBody>
      </p:sp>
      <p:sp>
        <p:nvSpPr>
          <p:cNvPr id="153" name="object 153"/>
          <p:cNvSpPr/>
          <p:nvPr/>
        </p:nvSpPr>
        <p:spPr>
          <a:xfrm>
            <a:off x="6124797" y="3506873"/>
            <a:ext cx="89354" cy="169842"/>
          </a:xfrm>
          <a:prstGeom prst="rect">
            <a:avLst/>
          </a:prstGeom>
          <a:blipFill>
            <a:blip r:embed="rId45" cstate="print"/>
            <a:stretch>
              <a:fillRect/>
            </a:stretch>
          </a:blipFill>
        </p:spPr>
        <p:txBody>
          <a:bodyPr wrap="square" lIns="0" tIns="0" rIns="0" bIns="0" rtlCol="0"/>
          <a:lstStyle/>
          <a:p>
            <a:endParaRPr sz="2142"/>
          </a:p>
        </p:txBody>
      </p:sp>
      <p:sp>
        <p:nvSpPr>
          <p:cNvPr id="154" name="object 154"/>
          <p:cNvSpPr/>
          <p:nvPr/>
        </p:nvSpPr>
        <p:spPr>
          <a:xfrm>
            <a:off x="6990861" y="2817863"/>
            <a:ext cx="85095" cy="75981"/>
          </a:xfrm>
          <a:prstGeom prst="rect">
            <a:avLst/>
          </a:prstGeom>
          <a:blipFill>
            <a:blip r:embed="rId20" cstate="print"/>
            <a:stretch>
              <a:fillRect/>
            </a:stretch>
          </a:blipFill>
        </p:spPr>
        <p:txBody>
          <a:bodyPr wrap="square" lIns="0" tIns="0" rIns="0" bIns="0" rtlCol="0"/>
          <a:lstStyle/>
          <a:p>
            <a:endParaRPr sz="2142"/>
          </a:p>
        </p:txBody>
      </p:sp>
      <p:sp>
        <p:nvSpPr>
          <p:cNvPr id="155" name="object 155"/>
          <p:cNvSpPr/>
          <p:nvPr/>
        </p:nvSpPr>
        <p:spPr>
          <a:xfrm>
            <a:off x="5687486" y="2839187"/>
            <a:ext cx="85095" cy="75981"/>
          </a:xfrm>
          <a:prstGeom prst="rect">
            <a:avLst/>
          </a:prstGeom>
          <a:blipFill>
            <a:blip r:embed="rId46" cstate="print"/>
            <a:stretch>
              <a:fillRect/>
            </a:stretch>
          </a:blipFill>
        </p:spPr>
        <p:txBody>
          <a:bodyPr wrap="square" lIns="0" tIns="0" rIns="0" bIns="0" rtlCol="0"/>
          <a:lstStyle/>
          <a:p>
            <a:endParaRPr sz="2142"/>
          </a:p>
        </p:txBody>
      </p:sp>
      <p:sp>
        <p:nvSpPr>
          <p:cNvPr id="156" name="object 156"/>
          <p:cNvSpPr/>
          <p:nvPr/>
        </p:nvSpPr>
        <p:spPr>
          <a:xfrm>
            <a:off x="5696019" y="2719728"/>
            <a:ext cx="85095" cy="75981"/>
          </a:xfrm>
          <a:prstGeom prst="rect">
            <a:avLst/>
          </a:prstGeom>
          <a:blipFill>
            <a:blip r:embed="rId16" cstate="print"/>
            <a:stretch>
              <a:fillRect/>
            </a:stretch>
          </a:blipFill>
        </p:spPr>
        <p:txBody>
          <a:bodyPr wrap="square" lIns="0" tIns="0" rIns="0" bIns="0" rtlCol="0"/>
          <a:lstStyle/>
          <a:p>
            <a:endParaRPr sz="2142"/>
          </a:p>
        </p:txBody>
      </p:sp>
      <p:sp>
        <p:nvSpPr>
          <p:cNvPr id="157" name="object 157"/>
          <p:cNvSpPr/>
          <p:nvPr/>
        </p:nvSpPr>
        <p:spPr>
          <a:xfrm>
            <a:off x="5710962" y="2606663"/>
            <a:ext cx="85095" cy="75981"/>
          </a:xfrm>
          <a:prstGeom prst="rect">
            <a:avLst/>
          </a:prstGeom>
          <a:blipFill>
            <a:blip r:embed="rId47" cstate="print"/>
            <a:stretch>
              <a:fillRect/>
            </a:stretch>
          </a:blipFill>
        </p:spPr>
        <p:txBody>
          <a:bodyPr wrap="square" lIns="0" tIns="0" rIns="0" bIns="0" rtlCol="0"/>
          <a:lstStyle/>
          <a:p>
            <a:endParaRPr sz="2142"/>
          </a:p>
        </p:txBody>
      </p:sp>
      <p:sp>
        <p:nvSpPr>
          <p:cNvPr id="158" name="object 158"/>
          <p:cNvSpPr/>
          <p:nvPr/>
        </p:nvSpPr>
        <p:spPr>
          <a:xfrm>
            <a:off x="5448580" y="2374155"/>
            <a:ext cx="85110" cy="75981"/>
          </a:xfrm>
          <a:prstGeom prst="rect">
            <a:avLst/>
          </a:prstGeom>
          <a:blipFill>
            <a:blip r:embed="rId48" cstate="print"/>
            <a:stretch>
              <a:fillRect/>
            </a:stretch>
          </a:blipFill>
        </p:spPr>
        <p:txBody>
          <a:bodyPr wrap="square" lIns="0" tIns="0" rIns="0" bIns="0" rtlCol="0"/>
          <a:lstStyle/>
          <a:p>
            <a:endParaRPr sz="2142"/>
          </a:p>
        </p:txBody>
      </p:sp>
      <p:sp>
        <p:nvSpPr>
          <p:cNvPr id="159" name="object 159"/>
          <p:cNvSpPr/>
          <p:nvPr/>
        </p:nvSpPr>
        <p:spPr>
          <a:xfrm>
            <a:off x="5640562" y="2412559"/>
            <a:ext cx="85110" cy="75981"/>
          </a:xfrm>
          <a:prstGeom prst="rect">
            <a:avLst/>
          </a:prstGeom>
          <a:blipFill>
            <a:blip r:embed="rId49" cstate="print"/>
            <a:stretch>
              <a:fillRect/>
            </a:stretch>
          </a:blipFill>
        </p:spPr>
        <p:txBody>
          <a:bodyPr wrap="square" lIns="0" tIns="0" rIns="0" bIns="0" rtlCol="0"/>
          <a:lstStyle/>
          <a:p>
            <a:endParaRPr sz="2142"/>
          </a:p>
        </p:txBody>
      </p:sp>
      <p:sp>
        <p:nvSpPr>
          <p:cNvPr id="160" name="object 160"/>
          <p:cNvSpPr/>
          <p:nvPr/>
        </p:nvSpPr>
        <p:spPr>
          <a:xfrm>
            <a:off x="6101322" y="2214168"/>
            <a:ext cx="85095" cy="75981"/>
          </a:xfrm>
          <a:prstGeom prst="rect">
            <a:avLst/>
          </a:prstGeom>
          <a:blipFill>
            <a:blip r:embed="rId17" cstate="print"/>
            <a:stretch>
              <a:fillRect/>
            </a:stretch>
          </a:blipFill>
        </p:spPr>
        <p:txBody>
          <a:bodyPr wrap="square" lIns="0" tIns="0" rIns="0" bIns="0" rtlCol="0"/>
          <a:lstStyle/>
          <a:p>
            <a:endParaRPr sz="2142"/>
          </a:p>
        </p:txBody>
      </p:sp>
      <p:sp>
        <p:nvSpPr>
          <p:cNvPr id="161" name="object 161"/>
          <p:cNvSpPr/>
          <p:nvPr/>
        </p:nvSpPr>
        <p:spPr>
          <a:xfrm>
            <a:off x="6101322" y="2028582"/>
            <a:ext cx="85095" cy="75981"/>
          </a:xfrm>
          <a:prstGeom prst="rect">
            <a:avLst/>
          </a:prstGeom>
          <a:blipFill>
            <a:blip r:embed="rId50" cstate="print"/>
            <a:stretch>
              <a:fillRect/>
            </a:stretch>
          </a:blipFill>
        </p:spPr>
        <p:txBody>
          <a:bodyPr wrap="square" lIns="0" tIns="0" rIns="0" bIns="0" rtlCol="0"/>
          <a:lstStyle/>
          <a:p>
            <a:endParaRPr sz="2142"/>
          </a:p>
        </p:txBody>
      </p:sp>
      <p:sp>
        <p:nvSpPr>
          <p:cNvPr id="162" name="object 162"/>
          <p:cNvSpPr/>
          <p:nvPr/>
        </p:nvSpPr>
        <p:spPr>
          <a:xfrm>
            <a:off x="5966933" y="2229096"/>
            <a:ext cx="85095" cy="75981"/>
          </a:xfrm>
          <a:prstGeom prst="rect">
            <a:avLst/>
          </a:prstGeom>
          <a:blipFill>
            <a:blip r:embed="rId51" cstate="print"/>
            <a:stretch>
              <a:fillRect/>
            </a:stretch>
          </a:blipFill>
        </p:spPr>
        <p:txBody>
          <a:bodyPr wrap="square" lIns="0" tIns="0" rIns="0" bIns="0" rtlCol="0"/>
          <a:lstStyle/>
          <a:p>
            <a:endParaRPr sz="2142"/>
          </a:p>
        </p:txBody>
      </p:sp>
      <p:sp>
        <p:nvSpPr>
          <p:cNvPr id="163" name="object 163"/>
          <p:cNvSpPr/>
          <p:nvPr/>
        </p:nvSpPr>
        <p:spPr>
          <a:xfrm>
            <a:off x="5966933" y="2043511"/>
            <a:ext cx="85095" cy="75981"/>
          </a:xfrm>
          <a:prstGeom prst="rect">
            <a:avLst/>
          </a:prstGeom>
          <a:blipFill>
            <a:blip r:embed="rId52" cstate="print"/>
            <a:stretch>
              <a:fillRect/>
            </a:stretch>
          </a:blipFill>
        </p:spPr>
        <p:txBody>
          <a:bodyPr wrap="square" lIns="0" tIns="0" rIns="0" bIns="0" rtlCol="0"/>
          <a:lstStyle/>
          <a:p>
            <a:endParaRPr sz="2142"/>
          </a:p>
        </p:txBody>
      </p:sp>
      <p:sp>
        <p:nvSpPr>
          <p:cNvPr id="164" name="object 164"/>
          <p:cNvSpPr/>
          <p:nvPr/>
        </p:nvSpPr>
        <p:spPr>
          <a:xfrm>
            <a:off x="5832544" y="2209909"/>
            <a:ext cx="85095" cy="75981"/>
          </a:xfrm>
          <a:prstGeom prst="rect">
            <a:avLst/>
          </a:prstGeom>
          <a:blipFill>
            <a:blip r:embed="rId53" cstate="print"/>
            <a:stretch>
              <a:fillRect/>
            </a:stretch>
          </a:blipFill>
        </p:spPr>
        <p:txBody>
          <a:bodyPr wrap="square" lIns="0" tIns="0" rIns="0" bIns="0" rtlCol="0"/>
          <a:lstStyle/>
          <a:p>
            <a:endParaRPr sz="2142"/>
          </a:p>
        </p:txBody>
      </p:sp>
      <p:sp>
        <p:nvSpPr>
          <p:cNvPr id="165" name="object 165"/>
          <p:cNvSpPr/>
          <p:nvPr/>
        </p:nvSpPr>
        <p:spPr>
          <a:xfrm>
            <a:off x="5832544" y="2024308"/>
            <a:ext cx="85095" cy="75981"/>
          </a:xfrm>
          <a:prstGeom prst="rect">
            <a:avLst/>
          </a:prstGeom>
          <a:blipFill>
            <a:blip r:embed="rId29" cstate="print"/>
            <a:stretch>
              <a:fillRect/>
            </a:stretch>
          </a:blipFill>
        </p:spPr>
        <p:txBody>
          <a:bodyPr wrap="square" lIns="0" tIns="0" rIns="0" bIns="0" rtlCol="0"/>
          <a:lstStyle/>
          <a:p>
            <a:endParaRPr sz="2142"/>
          </a:p>
        </p:txBody>
      </p:sp>
      <p:sp>
        <p:nvSpPr>
          <p:cNvPr id="166" name="object 166"/>
          <p:cNvSpPr/>
          <p:nvPr/>
        </p:nvSpPr>
        <p:spPr>
          <a:xfrm>
            <a:off x="5649095" y="2177899"/>
            <a:ext cx="85095" cy="75981"/>
          </a:xfrm>
          <a:prstGeom prst="rect">
            <a:avLst/>
          </a:prstGeom>
          <a:blipFill>
            <a:blip r:embed="rId54" cstate="print"/>
            <a:stretch>
              <a:fillRect/>
            </a:stretch>
          </a:blipFill>
        </p:spPr>
        <p:txBody>
          <a:bodyPr wrap="square" lIns="0" tIns="0" rIns="0" bIns="0" rtlCol="0"/>
          <a:lstStyle/>
          <a:p>
            <a:endParaRPr sz="2142"/>
          </a:p>
        </p:txBody>
      </p:sp>
      <p:sp>
        <p:nvSpPr>
          <p:cNvPr id="167" name="object 167"/>
          <p:cNvSpPr/>
          <p:nvPr/>
        </p:nvSpPr>
        <p:spPr>
          <a:xfrm>
            <a:off x="5649095" y="1992313"/>
            <a:ext cx="85095" cy="75981"/>
          </a:xfrm>
          <a:prstGeom prst="rect">
            <a:avLst/>
          </a:prstGeom>
          <a:blipFill>
            <a:blip r:embed="rId55" cstate="print"/>
            <a:stretch>
              <a:fillRect/>
            </a:stretch>
          </a:blipFill>
        </p:spPr>
        <p:txBody>
          <a:bodyPr wrap="square" lIns="0" tIns="0" rIns="0" bIns="0" rtlCol="0"/>
          <a:lstStyle/>
          <a:p>
            <a:endParaRPr sz="2142"/>
          </a:p>
        </p:txBody>
      </p:sp>
      <p:sp>
        <p:nvSpPr>
          <p:cNvPr id="168" name="object 168"/>
          <p:cNvSpPr/>
          <p:nvPr/>
        </p:nvSpPr>
        <p:spPr>
          <a:xfrm>
            <a:off x="5536031" y="1808864"/>
            <a:ext cx="85095" cy="75981"/>
          </a:xfrm>
          <a:prstGeom prst="rect">
            <a:avLst/>
          </a:prstGeom>
          <a:blipFill>
            <a:blip r:embed="rId56" cstate="print"/>
            <a:stretch>
              <a:fillRect/>
            </a:stretch>
          </a:blipFill>
        </p:spPr>
        <p:txBody>
          <a:bodyPr wrap="square" lIns="0" tIns="0" rIns="0" bIns="0" rtlCol="0"/>
          <a:lstStyle/>
          <a:p>
            <a:endParaRPr sz="2142"/>
          </a:p>
        </p:txBody>
      </p:sp>
      <p:sp>
        <p:nvSpPr>
          <p:cNvPr id="169" name="object 169"/>
          <p:cNvSpPr/>
          <p:nvPr/>
        </p:nvSpPr>
        <p:spPr>
          <a:xfrm>
            <a:off x="5354719" y="1832326"/>
            <a:ext cx="85095" cy="75981"/>
          </a:xfrm>
          <a:prstGeom prst="rect">
            <a:avLst/>
          </a:prstGeom>
          <a:blipFill>
            <a:blip r:embed="rId57" cstate="print"/>
            <a:stretch>
              <a:fillRect/>
            </a:stretch>
          </a:blipFill>
        </p:spPr>
        <p:txBody>
          <a:bodyPr wrap="square" lIns="0" tIns="0" rIns="0" bIns="0" rtlCol="0"/>
          <a:lstStyle/>
          <a:p>
            <a:endParaRPr sz="2142"/>
          </a:p>
        </p:txBody>
      </p:sp>
      <p:sp>
        <p:nvSpPr>
          <p:cNvPr id="170" name="object 170"/>
          <p:cNvSpPr/>
          <p:nvPr/>
        </p:nvSpPr>
        <p:spPr>
          <a:xfrm>
            <a:off x="6001064" y="1783265"/>
            <a:ext cx="85095" cy="75981"/>
          </a:xfrm>
          <a:prstGeom prst="rect">
            <a:avLst/>
          </a:prstGeom>
          <a:blipFill>
            <a:blip r:embed="rId58" cstate="print"/>
            <a:stretch>
              <a:fillRect/>
            </a:stretch>
          </a:blipFill>
        </p:spPr>
        <p:txBody>
          <a:bodyPr wrap="square" lIns="0" tIns="0" rIns="0" bIns="0" rtlCol="0"/>
          <a:lstStyle/>
          <a:p>
            <a:endParaRPr sz="2142"/>
          </a:p>
        </p:txBody>
      </p:sp>
      <p:sp>
        <p:nvSpPr>
          <p:cNvPr id="171" name="object 171"/>
          <p:cNvSpPr/>
          <p:nvPr/>
        </p:nvSpPr>
        <p:spPr>
          <a:xfrm>
            <a:off x="6441153" y="1709581"/>
            <a:ext cx="53058" cy="43609"/>
          </a:xfrm>
          <a:custGeom>
            <a:avLst/>
            <a:gdLst/>
            <a:ahLst/>
            <a:cxnLst/>
            <a:rect l="l" t="t" r="r" b="b"/>
            <a:pathLst>
              <a:path w="46354" h="38100">
                <a:moveTo>
                  <a:pt x="26631" y="0"/>
                </a:moveTo>
                <a:lnTo>
                  <a:pt x="10566" y="685"/>
                </a:lnTo>
                <a:lnTo>
                  <a:pt x="0" y="11772"/>
                </a:lnTo>
                <a:lnTo>
                  <a:pt x="1282" y="29540"/>
                </a:lnTo>
                <a:lnTo>
                  <a:pt x="23164" y="37896"/>
                </a:lnTo>
                <a:lnTo>
                  <a:pt x="40538" y="32181"/>
                </a:lnTo>
                <a:lnTo>
                  <a:pt x="45872" y="24574"/>
                </a:lnTo>
                <a:lnTo>
                  <a:pt x="43954" y="10680"/>
                </a:lnTo>
                <a:lnTo>
                  <a:pt x="26631" y="0"/>
                </a:lnTo>
                <a:close/>
              </a:path>
            </a:pathLst>
          </a:custGeom>
          <a:solidFill>
            <a:srgbClr val="FAA61A"/>
          </a:solidFill>
        </p:spPr>
        <p:txBody>
          <a:bodyPr wrap="square" lIns="0" tIns="0" rIns="0" bIns="0" rtlCol="0"/>
          <a:lstStyle/>
          <a:p>
            <a:endParaRPr sz="2142"/>
          </a:p>
        </p:txBody>
      </p:sp>
      <p:sp>
        <p:nvSpPr>
          <p:cNvPr id="172" name="object 172"/>
          <p:cNvSpPr/>
          <p:nvPr/>
        </p:nvSpPr>
        <p:spPr>
          <a:xfrm>
            <a:off x="6424987" y="1705351"/>
            <a:ext cx="85765" cy="64687"/>
          </a:xfrm>
          <a:custGeom>
            <a:avLst/>
            <a:gdLst/>
            <a:ahLst/>
            <a:cxnLst/>
            <a:rect l="l" t="t" r="r" b="b"/>
            <a:pathLst>
              <a:path w="74929" h="56515">
                <a:moveTo>
                  <a:pt x="40589" y="0"/>
                </a:moveTo>
                <a:lnTo>
                  <a:pt x="9906" y="0"/>
                </a:lnTo>
                <a:lnTo>
                  <a:pt x="0" y="10388"/>
                </a:lnTo>
                <a:lnTo>
                  <a:pt x="2362" y="42964"/>
                </a:lnTo>
                <a:lnTo>
                  <a:pt x="36957" y="56184"/>
                </a:lnTo>
                <a:lnTo>
                  <a:pt x="63284" y="47510"/>
                </a:lnTo>
                <a:lnTo>
                  <a:pt x="67433" y="41605"/>
                </a:lnTo>
                <a:lnTo>
                  <a:pt x="37299" y="41605"/>
                </a:lnTo>
                <a:lnTo>
                  <a:pt x="15417" y="33248"/>
                </a:lnTo>
                <a:lnTo>
                  <a:pt x="14135" y="15481"/>
                </a:lnTo>
                <a:lnTo>
                  <a:pt x="24701" y="4394"/>
                </a:lnTo>
                <a:lnTo>
                  <a:pt x="40767" y="3708"/>
                </a:lnTo>
                <a:lnTo>
                  <a:pt x="66940" y="3708"/>
                </a:lnTo>
                <a:lnTo>
                  <a:pt x="65126" y="2590"/>
                </a:lnTo>
                <a:lnTo>
                  <a:pt x="38976" y="2590"/>
                </a:lnTo>
                <a:lnTo>
                  <a:pt x="40589" y="0"/>
                </a:lnTo>
                <a:close/>
              </a:path>
              <a:path w="74929" h="56515">
                <a:moveTo>
                  <a:pt x="66940" y="3708"/>
                </a:moveTo>
                <a:lnTo>
                  <a:pt x="40767" y="3708"/>
                </a:lnTo>
                <a:lnTo>
                  <a:pt x="58089" y="14376"/>
                </a:lnTo>
                <a:lnTo>
                  <a:pt x="60007" y="28282"/>
                </a:lnTo>
                <a:lnTo>
                  <a:pt x="54673" y="35890"/>
                </a:lnTo>
                <a:lnTo>
                  <a:pt x="37299" y="41605"/>
                </a:lnTo>
                <a:lnTo>
                  <a:pt x="67433" y="41605"/>
                </a:lnTo>
                <a:lnTo>
                  <a:pt x="74358" y="31750"/>
                </a:lnTo>
                <a:lnTo>
                  <a:pt x="70815" y="6096"/>
                </a:lnTo>
                <a:lnTo>
                  <a:pt x="66940" y="3708"/>
                </a:lnTo>
                <a:close/>
              </a:path>
              <a:path w="74929" h="56515">
                <a:moveTo>
                  <a:pt x="60921" y="0"/>
                </a:moveTo>
                <a:lnTo>
                  <a:pt x="40589" y="0"/>
                </a:lnTo>
                <a:lnTo>
                  <a:pt x="38976" y="2590"/>
                </a:lnTo>
                <a:lnTo>
                  <a:pt x="65126" y="2590"/>
                </a:lnTo>
                <a:lnTo>
                  <a:pt x="60921" y="0"/>
                </a:lnTo>
                <a:close/>
              </a:path>
            </a:pathLst>
          </a:custGeom>
          <a:solidFill>
            <a:srgbClr val="FCB242"/>
          </a:solidFill>
        </p:spPr>
        <p:txBody>
          <a:bodyPr wrap="square" lIns="0" tIns="0" rIns="0" bIns="0" rtlCol="0"/>
          <a:lstStyle/>
          <a:p>
            <a:endParaRPr sz="2142"/>
          </a:p>
        </p:txBody>
      </p:sp>
      <p:sp>
        <p:nvSpPr>
          <p:cNvPr id="173" name="object 173"/>
          <p:cNvSpPr/>
          <p:nvPr/>
        </p:nvSpPr>
        <p:spPr>
          <a:xfrm>
            <a:off x="6357307" y="1851529"/>
            <a:ext cx="85095" cy="75981"/>
          </a:xfrm>
          <a:prstGeom prst="rect">
            <a:avLst/>
          </a:prstGeom>
          <a:blipFill>
            <a:blip r:embed="rId15" cstate="print"/>
            <a:stretch>
              <a:fillRect/>
            </a:stretch>
          </a:blipFill>
        </p:spPr>
        <p:txBody>
          <a:bodyPr wrap="square" lIns="0" tIns="0" rIns="0" bIns="0" rtlCol="0"/>
          <a:lstStyle/>
          <a:p>
            <a:endParaRPr sz="2142"/>
          </a:p>
        </p:txBody>
      </p:sp>
      <p:sp>
        <p:nvSpPr>
          <p:cNvPr id="174" name="object 174"/>
          <p:cNvSpPr/>
          <p:nvPr/>
        </p:nvSpPr>
        <p:spPr>
          <a:xfrm>
            <a:off x="6603872" y="1705351"/>
            <a:ext cx="53058" cy="32707"/>
          </a:xfrm>
          <a:custGeom>
            <a:avLst/>
            <a:gdLst/>
            <a:ahLst/>
            <a:cxnLst/>
            <a:rect l="l" t="t" r="r" b="b"/>
            <a:pathLst>
              <a:path w="46354" h="28575">
                <a:moveTo>
                  <a:pt x="41782" y="0"/>
                </a:moveTo>
                <a:lnTo>
                  <a:pt x="2324" y="0"/>
                </a:lnTo>
                <a:lnTo>
                  <a:pt x="0" y="2425"/>
                </a:lnTo>
                <a:lnTo>
                  <a:pt x="1282" y="20205"/>
                </a:lnTo>
                <a:lnTo>
                  <a:pt x="23164" y="28562"/>
                </a:lnTo>
                <a:lnTo>
                  <a:pt x="40538" y="22847"/>
                </a:lnTo>
                <a:lnTo>
                  <a:pt x="45872" y="15240"/>
                </a:lnTo>
                <a:lnTo>
                  <a:pt x="43954" y="1333"/>
                </a:lnTo>
                <a:lnTo>
                  <a:pt x="41782" y="0"/>
                </a:lnTo>
                <a:close/>
              </a:path>
            </a:pathLst>
          </a:custGeom>
          <a:solidFill>
            <a:srgbClr val="FAA61A"/>
          </a:solidFill>
        </p:spPr>
        <p:txBody>
          <a:bodyPr wrap="square" lIns="0" tIns="0" rIns="0" bIns="0" rtlCol="0"/>
          <a:lstStyle/>
          <a:p>
            <a:endParaRPr sz="2142"/>
          </a:p>
        </p:txBody>
      </p:sp>
      <p:sp>
        <p:nvSpPr>
          <p:cNvPr id="175" name="object 175"/>
          <p:cNvSpPr/>
          <p:nvPr/>
        </p:nvSpPr>
        <p:spPr>
          <a:xfrm>
            <a:off x="6587927" y="1705350"/>
            <a:ext cx="85038" cy="49424"/>
          </a:xfrm>
          <a:custGeom>
            <a:avLst/>
            <a:gdLst/>
            <a:ahLst/>
            <a:cxnLst/>
            <a:rect l="l" t="t" r="r" b="b"/>
            <a:pathLst>
              <a:path w="74295" h="43180">
                <a:moveTo>
                  <a:pt x="16256" y="0"/>
                </a:moveTo>
                <a:lnTo>
                  <a:pt x="0" y="0"/>
                </a:lnTo>
                <a:lnTo>
                  <a:pt x="2159" y="29908"/>
                </a:lnTo>
                <a:lnTo>
                  <a:pt x="36753" y="43141"/>
                </a:lnTo>
                <a:lnTo>
                  <a:pt x="63093" y="34467"/>
                </a:lnTo>
                <a:lnTo>
                  <a:pt x="67235" y="28562"/>
                </a:lnTo>
                <a:lnTo>
                  <a:pt x="37096" y="28562"/>
                </a:lnTo>
                <a:lnTo>
                  <a:pt x="15214" y="20205"/>
                </a:lnTo>
                <a:lnTo>
                  <a:pt x="13944" y="2425"/>
                </a:lnTo>
                <a:lnTo>
                  <a:pt x="16256" y="0"/>
                </a:lnTo>
                <a:close/>
              </a:path>
              <a:path w="74295" h="43180">
                <a:moveTo>
                  <a:pt x="71564" y="0"/>
                </a:moveTo>
                <a:lnTo>
                  <a:pt x="55714" y="0"/>
                </a:lnTo>
                <a:lnTo>
                  <a:pt x="57886" y="1333"/>
                </a:lnTo>
                <a:lnTo>
                  <a:pt x="59804" y="15240"/>
                </a:lnTo>
                <a:lnTo>
                  <a:pt x="54470" y="22847"/>
                </a:lnTo>
                <a:lnTo>
                  <a:pt x="37096" y="28562"/>
                </a:lnTo>
                <a:lnTo>
                  <a:pt x="67235" y="28562"/>
                </a:lnTo>
                <a:lnTo>
                  <a:pt x="74155" y="18694"/>
                </a:lnTo>
                <a:lnTo>
                  <a:pt x="71564" y="0"/>
                </a:lnTo>
                <a:close/>
              </a:path>
            </a:pathLst>
          </a:custGeom>
          <a:solidFill>
            <a:srgbClr val="FCB242"/>
          </a:solidFill>
        </p:spPr>
        <p:txBody>
          <a:bodyPr wrap="square" lIns="0" tIns="0" rIns="0" bIns="0" rtlCol="0"/>
          <a:lstStyle/>
          <a:p>
            <a:endParaRPr sz="2142"/>
          </a:p>
        </p:txBody>
      </p:sp>
      <p:sp>
        <p:nvSpPr>
          <p:cNvPr id="176" name="object 176"/>
          <p:cNvSpPr/>
          <p:nvPr/>
        </p:nvSpPr>
        <p:spPr>
          <a:xfrm>
            <a:off x="6685815" y="1885659"/>
            <a:ext cx="85095" cy="75981"/>
          </a:xfrm>
          <a:prstGeom prst="rect">
            <a:avLst/>
          </a:prstGeom>
          <a:blipFill>
            <a:blip r:embed="rId59" cstate="print"/>
            <a:stretch>
              <a:fillRect/>
            </a:stretch>
          </a:blipFill>
        </p:spPr>
        <p:txBody>
          <a:bodyPr wrap="square" lIns="0" tIns="0" rIns="0" bIns="0" rtlCol="0"/>
          <a:lstStyle/>
          <a:p>
            <a:endParaRPr sz="2142"/>
          </a:p>
        </p:txBody>
      </p:sp>
      <p:sp>
        <p:nvSpPr>
          <p:cNvPr id="177" name="object 177"/>
          <p:cNvSpPr/>
          <p:nvPr/>
        </p:nvSpPr>
        <p:spPr>
          <a:xfrm>
            <a:off x="6645288" y="2066971"/>
            <a:ext cx="85095" cy="75981"/>
          </a:xfrm>
          <a:prstGeom prst="rect">
            <a:avLst/>
          </a:prstGeom>
          <a:blipFill>
            <a:blip r:embed="rId17" cstate="print"/>
            <a:stretch>
              <a:fillRect/>
            </a:stretch>
          </a:blipFill>
        </p:spPr>
        <p:txBody>
          <a:bodyPr wrap="square" lIns="0" tIns="0" rIns="0" bIns="0" rtlCol="0"/>
          <a:lstStyle/>
          <a:p>
            <a:endParaRPr sz="2142"/>
          </a:p>
        </p:txBody>
      </p:sp>
      <p:sp>
        <p:nvSpPr>
          <p:cNvPr id="178" name="object 178"/>
          <p:cNvSpPr/>
          <p:nvPr/>
        </p:nvSpPr>
        <p:spPr>
          <a:xfrm>
            <a:off x="5469904" y="2180036"/>
            <a:ext cx="85110" cy="75981"/>
          </a:xfrm>
          <a:prstGeom prst="rect">
            <a:avLst/>
          </a:prstGeom>
          <a:blipFill>
            <a:blip r:embed="rId60" cstate="print"/>
            <a:stretch>
              <a:fillRect/>
            </a:stretch>
          </a:blipFill>
        </p:spPr>
        <p:txBody>
          <a:bodyPr wrap="square" lIns="0" tIns="0" rIns="0" bIns="0" rtlCol="0"/>
          <a:lstStyle/>
          <a:p>
            <a:endParaRPr sz="2142"/>
          </a:p>
        </p:txBody>
      </p:sp>
      <p:sp>
        <p:nvSpPr>
          <p:cNvPr id="179" name="object 179"/>
          <p:cNvSpPr/>
          <p:nvPr/>
        </p:nvSpPr>
        <p:spPr>
          <a:xfrm>
            <a:off x="5469904" y="1994450"/>
            <a:ext cx="85110" cy="75981"/>
          </a:xfrm>
          <a:prstGeom prst="rect">
            <a:avLst/>
          </a:prstGeom>
          <a:blipFill>
            <a:blip r:embed="rId61" cstate="print"/>
            <a:stretch>
              <a:fillRect/>
            </a:stretch>
          </a:blipFill>
        </p:spPr>
        <p:txBody>
          <a:bodyPr wrap="square" lIns="0" tIns="0" rIns="0" bIns="0" rtlCol="0"/>
          <a:lstStyle/>
          <a:p>
            <a:endParaRPr sz="2142"/>
          </a:p>
        </p:txBody>
      </p:sp>
      <p:sp>
        <p:nvSpPr>
          <p:cNvPr id="180" name="object 180"/>
          <p:cNvSpPr/>
          <p:nvPr/>
        </p:nvSpPr>
        <p:spPr>
          <a:xfrm>
            <a:off x="6918338" y="3178364"/>
            <a:ext cx="85110" cy="75981"/>
          </a:xfrm>
          <a:prstGeom prst="rect">
            <a:avLst/>
          </a:prstGeom>
          <a:blipFill>
            <a:blip r:embed="rId62" cstate="print"/>
            <a:stretch>
              <a:fillRect/>
            </a:stretch>
          </a:blipFill>
        </p:spPr>
        <p:txBody>
          <a:bodyPr wrap="square" lIns="0" tIns="0" rIns="0" bIns="0" rtlCol="0"/>
          <a:lstStyle/>
          <a:p>
            <a:endParaRPr sz="2142"/>
          </a:p>
        </p:txBody>
      </p:sp>
      <p:sp>
        <p:nvSpPr>
          <p:cNvPr id="181" name="object 181"/>
          <p:cNvSpPr/>
          <p:nvPr/>
        </p:nvSpPr>
        <p:spPr>
          <a:xfrm>
            <a:off x="6997257" y="3521801"/>
            <a:ext cx="85095" cy="75981"/>
          </a:xfrm>
          <a:prstGeom prst="rect">
            <a:avLst/>
          </a:prstGeom>
          <a:blipFill>
            <a:blip r:embed="rId22" cstate="print"/>
            <a:stretch>
              <a:fillRect/>
            </a:stretch>
          </a:blipFill>
        </p:spPr>
        <p:txBody>
          <a:bodyPr wrap="square" lIns="0" tIns="0" rIns="0" bIns="0" rtlCol="0"/>
          <a:lstStyle/>
          <a:p>
            <a:endParaRPr sz="2142"/>
          </a:p>
        </p:txBody>
      </p:sp>
      <p:sp>
        <p:nvSpPr>
          <p:cNvPr id="182" name="object 182"/>
          <p:cNvSpPr/>
          <p:nvPr/>
        </p:nvSpPr>
        <p:spPr>
          <a:xfrm>
            <a:off x="7317246" y="3615663"/>
            <a:ext cx="85095" cy="75981"/>
          </a:xfrm>
          <a:prstGeom prst="rect">
            <a:avLst/>
          </a:prstGeom>
          <a:blipFill>
            <a:blip r:embed="rId27" cstate="print"/>
            <a:stretch>
              <a:fillRect/>
            </a:stretch>
          </a:blipFill>
        </p:spPr>
        <p:txBody>
          <a:bodyPr wrap="square" lIns="0" tIns="0" rIns="0" bIns="0" rtlCol="0"/>
          <a:lstStyle/>
          <a:p>
            <a:endParaRPr sz="2142"/>
          </a:p>
        </p:txBody>
      </p:sp>
      <p:sp>
        <p:nvSpPr>
          <p:cNvPr id="183" name="object 183"/>
          <p:cNvSpPr/>
          <p:nvPr/>
        </p:nvSpPr>
        <p:spPr>
          <a:xfrm>
            <a:off x="7287373" y="3777787"/>
            <a:ext cx="85110" cy="75981"/>
          </a:xfrm>
          <a:prstGeom prst="rect">
            <a:avLst/>
          </a:prstGeom>
          <a:blipFill>
            <a:blip r:embed="rId37" cstate="print"/>
            <a:stretch>
              <a:fillRect/>
            </a:stretch>
          </a:blipFill>
        </p:spPr>
        <p:txBody>
          <a:bodyPr wrap="square" lIns="0" tIns="0" rIns="0" bIns="0" rtlCol="0"/>
          <a:lstStyle/>
          <a:p>
            <a:endParaRPr sz="2142"/>
          </a:p>
        </p:txBody>
      </p:sp>
      <p:sp>
        <p:nvSpPr>
          <p:cNvPr id="184" name="object 184"/>
          <p:cNvSpPr/>
          <p:nvPr/>
        </p:nvSpPr>
        <p:spPr>
          <a:xfrm>
            <a:off x="6099199" y="4187363"/>
            <a:ext cx="85110" cy="75981"/>
          </a:xfrm>
          <a:prstGeom prst="rect">
            <a:avLst/>
          </a:prstGeom>
          <a:blipFill>
            <a:blip r:embed="rId63" cstate="print"/>
            <a:stretch>
              <a:fillRect/>
            </a:stretch>
          </a:blipFill>
        </p:spPr>
        <p:txBody>
          <a:bodyPr wrap="square" lIns="0" tIns="0" rIns="0" bIns="0" rtlCol="0"/>
          <a:lstStyle/>
          <a:p>
            <a:endParaRPr sz="2142"/>
          </a:p>
        </p:txBody>
      </p:sp>
      <p:sp>
        <p:nvSpPr>
          <p:cNvPr id="185" name="object 185"/>
          <p:cNvSpPr/>
          <p:nvPr/>
        </p:nvSpPr>
        <p:spPr>
          <a:xfrm>
            <a:off x="5915736" y="3895109"/>
            <a:ext cx="85095" cy="75981"/>
          </a:xfrm>
          <a:prstGeom prst="rect">
            <a:avLst/>
          </a:prstGeom>
          <a:blipFill>
            <a:blip r:embed="rId17" cstate="print"/>
            <a:stretch>
              <a:fillRect/>
            </a:stretch>
          </a:blipFill>
        </p:spPr>
        <p:txBody>
          <a:bodyPr wrap="square" lIns="0" tIns="0" rIns="0" bIns="0" rtlCol="0"/>
          <a:lstStyle/>
          <a:p>
            <a:endParaRPr sz="2142"/>
          </a:p>
        </p:txBody>
      </p:sp>
      <p:sp>
        <p:nvSpPr>
          <p:cNvPr id="186" name="object 186"/>
          <p:cNvSpPr/>
          <p:nvPr/>
        </p:nvSpPr>
        <p:spPr>
          <a:xfrm>
            <a:off x="5672556" y="4447608"/>
            <a:ext cx="85110" cy="75981"/>
          </a:xfrm>
          <a:prstGeom prst="rect">
            <a:avLst/>
          </a:prstGeom>
          <a:blipFill>
            <a:blip r:embed="rId64" cstate="print"/>
            <a:stretch>
              <a:fillRect/>
            </a:stretch>
          </a:blipFill>
        </p:spPr>
        <p:txBody>
          <a:bodyPr wrap="square" lIns="0" tIns="0" rIns="0" bIns="0" rtlCol="0"/>
          <a:lstStyle/>
          <a:p>
            <a:endParaRPr sz="2142"/>
          </a:p>
        </p:txBody>
      </p:sp>
      <p:sp>
        <p:nvSpPr>
          <p:cNvPr id="187" name="object 187"/>
          <p:cNvSpPr/>
          <p:nvPr/>
        </p:nvSpPr>
        <p:spPr>
          <a:xfrm>
            <a:off x="5877346" y="7146076"/>
            <a:ext cx="85095" cy="75981"/>
          </a:xfrm>
          <a:prstGeom prst="rect">
            <a:avLst/>
          </a:prstGeom>
          <a:blipFill>
            <a:blip r:embed="rId16" cstate="print"/>
            <a:stretch>
              <a:fillRect/>
            </a:stretch>
          </a:blipFill>
        </p:spPr>
        <p:txBody>
          <a:bodyPr wrap="square" lIns="0" tIns="0" rIns="0" bIns="0" rtlCol="0"/>
          <a:lstStyle/>
          <a:p>
            <a:endParaRPr sz="2142"/>
          </a:p>
        </p:txBody>
      </p:sp>
      <p:sp>
        <p:nvSpPr>
          <p:cNvPr id="188" name="object 188"/>
          <p:cNvSpPr/>
          <p:nvPr/>
        </p:nvSpPr>
        <p:spPr>
          <a:xfrm>
            <a:off x="6050125" y="7154609"/>
            <a:ext cx="85095" cy="75981"/>
          </a:xfrm>
          <a:prstGeom prst="rect">
            <a:avLst/>
          </a:prstGeom>
          <a:blipFill>
            <a:blip r:embed="rId65" cstate="print"/>
            <a:stretch>
              <a:fillRect/>
            </a:stretch>
          </a:blipFill>
        </p:spPr>
        <p:txBody>
          <a:bodyPr wrap="square" lIns="0" tIns="0" rIns="0" bIns="0" rtlCol="0"/>
          <a:lstStyle/>
          <a:p>
            <a:endParaRPr sz="2142"/>
          </a:p>
        </p:txBody>
      </p:sp>
      <p:sp>
        <p:nvSpPr>
          <p:cNvPr id="189" name="object 189"/>
          <p:cNvSpPr/>
          <p:nvPr/>
        </p:nvSpPr>
        <p:spPr>
          <a:xfrm>
            <a:off x="6041606" y="6905026"/>
            <a:ext cx="85095" cy="75981"/>
          </a:xfrm>
          <a:prstGeom prst="rect">
            <a:avLst/>
          </a:prstGeom>
          <a:blipFill>
            <a:blip r:embed="rId66" cstate="print"/>
            <a:stretch>
              <a:fillRect/>
            </a:stretch>
          </a:blipFill>
        </p:spPr>
        <p:txBody>
          <a:bodyPr wrap="square" lIns="0" tIns="0" rIns="0" bIns="0" rtlCol="0"/>
          <a:lstStyle/>
          <a:p>
            <a:endParaRPr sz="2142"/>
          </a:p>
        </p:txBody>
      </p:sp>
      <p:sp>
        <p:nvSpPr>
          <p:cNvPr id="190" name="object 190"/>
          <p:cNvSpPr/>
          <p:nvPr/>
        </p:nvSpPr>
        <p:spPr>
          <a:xfrm>
            <a:off x="6203715" y="6934890"/>
            <a:ext cx="85110" cy="75981"/>
          </a:xfrm>
          <a:prstGeom prst="rect">
            <a:avLst/>
          </a:prstGeom>
          <a:blipFill>
            <a:blip r:embed="rId67" cstate="print"/>
            <a:stretch>
              <a:fillRect/>
            </a:stretch>
          </a:blipFill>
        </p:spPr>
        <p:txBody>
          <a:bodyPr wrap="square" lIns="0" tIns="0" rIns="0" bIns="0" rtlCol="0"/>
          <a:lstStyle/>
          <a:p>
            <a:endParaRPr sz="2142"/>
          </a:p>
        </p:txBody>
      </p:sp>
      <p:sp>
        <p:nvSpPr>
          <p:cNvPr id="191" name="object 191"/>
          <p:cNvSpPr/>
          <p:nvPr/>
        </p:nvSpPr>
        <p:spPr>
          <a:xfrm>
            <a:off x="6403650" y="6954088"/>
            <a:ext cx="85095" cy="75981"/>
          </a:xfrm>
          <a:prstGeom prst="rect">
            <a:avLst/>
          </a:prstGeom>
          <a:blipFill>
            <a:blip r:embed="rId56" cstate="print"/>
            <a:stretch>
              <a:fillRect/>
            </a:stretch>
          </a:blipFill>
        </p:spPr>
        <p:txBody>
          <a:bodyPr wrap="square" lIns="0" tIns="0" rIns="0" bIns="0" rtlCol="0"/>
          <a:lstStyle/>
          <a:p>
            <a:endParaRPr sz="2142"/>
          </a:p>
        </p:txBody>
      </p:sp>
      <p:sp>
        <p:nvSpPr>
          <p:cNvPr id="192" name="object 192"/>
          <p:cNvSpPr/>
          <p:nvPr/>
        </p:nvSpPr>
        <p:spPr>
          <a:xfrm>
            <a:off x="6410641" y="7169541"/>
            <a:ext cx="85095" cy="75981"/>
          </a:xfrm>
          <a:prstGeom prst="rect">
            <a:avLst/>
          </a:prstGeom>
          <a:blipFill>
            <a:blip r:embed="rId68" cstate="print"/>
            <a:stretch>
              <a:fillRect/>
            </a:stretch>
          </a:blipFill>
        </p:spPr>
        <p:txBody>
          <a:bodyPr wrap="square" lIns="0" tIns="0" rIns="0" bIns="0" rtlCol="0"/>
          <a:lstStyle/>
          <a:p>
            <a:endParaRPr sz="2142"/>
          </a:p>
        </p:txBody>
      </p:sp>
      <p:sp>
        <p:nvSpPr>
          <p:cNvPr id="193" name="object 193"/>
          <p:cNvSpPr/>
          <p:nvPr/>
        </p:nvSpPr>
        <p:spPr>
          <a:xfrm>
            <a:off x="6410640" y="7397787"/>
            <a:ext cx="85110" cy="75981"/>
          </a:xfrm>
          <a:prstGeom prst="rect">
            <a:avLst/>
          </a:prstGeom>
          <a:blipFill>
            <a:blip r:embed="rId69" cstate="print"/>
            <a:stretch>
              <a:fillRect/>
            </a:stretch>
          </a:blipFill>
        </p:spPr>
        <p:txBody>
          <a:bodyPr wrap="square" lIns="0" tIns="0" rIns="0" bIns="0" rtlCol="0"/>
          <a:lstStyle/>
          <a:p>
            <a:endParaRPr sz="2142"/>
          </a:p>
        </p:txBody>
      </p:sp>
      <p:sp>
        <p:nvSpPr>
          <p:cNvPr id="194" name="object 194"/>
          <p:cNvSpPr/>
          <p:nvPr/>
        </p:nvSpPr>
        <p:spPr>
          <a:xfrm>
            <a:off x="6596226" y="7397787"/>
            <a:ext cx="85110" cy="75981"/>
          </a:xfrm>
          <a:prstGeom prst="rect">
            <a:avLst/>
          </a:prstGeom>
          <a:blipFill>
            <a:blip r:embed="rId70" cstate="print"/>
            <a:stretch>
              <a:fillRect/>
            </a:stretch>
          </a:blipFill>
        </p:spPr>
        <p:txBody>
          <a:bodyPr wrap="square" lIns="0" tIns="0" rIns="0" bIns="0" rtlCol="0"/>
          <a:lstStyle/>
          <a:p>
            <a:endParaRPr sz="2142"/>
          </a:p>
        </p:txBody>
      </p:sp>
      <p:sp>
        <p:nvSpPr>
          <p:cNvPr id="195" name="object 195"/>
          <p:cNvSpPr/>
          <p:nvPr/>
        </p:nvSpPr>
        <p:spPr>
          <a:xfrm>
            <a:off x="6214385" y="7395659"/>
            <a:ext cx="85110" cy="75981"/>
          </a:xfrm>
          <a:prstGeom prst="rect">
            <a:avLst/>
          </a:prstGeom>
          <a:blipFill>
            <a:blip r:embed="rId71" cstate="print"/>
            <a:stretch>
              <a:fillRect/>
            </a:stretch>
          </a:blipFill>
        </p:spPr>
        <p:txBody>
          <a:bodyPr wrap="square" lIns="0" tIns="0" rIns="0" bIns="0" rtlCol="0"/>
          <a:lstStyle/>
          <a:p>
            <a:endParaRPr sz="2142"/>
          </a:p>
        </p:txBody>
      </p:sp>
      <p:sp>
        <p:nvSpPr>
          <p:cNvPr id="196" name="object 196"/>
          <p:cNvSpPr/>
          <p:nvPr/>
        </p:nvSpPr>
        <p:spPr>
          <a:xfrm>
            <a:off x="6022403" y="7395659"/>
            <a:ext cx="85110" cy="75981"/>
          </a:xfrm>
          <a:prstGeom prst="rect">
            <a:avLst/>
          </a:prstGeom>
          <a:blipFill>
            <a:blip r:embed="rId37" cstate="print"/>
            <a:stretch>
              <a:fillRect/>
            </a:stretch>
          </a:blipFill>
        </p:spPr>
        <p:txBody>
          <a:bodyPr wrap="square" lIns="0" tIns="0" rIns="0" bIns="0" rtlCol="0"/>
          <a:lstStyle/>
          <a:p>
            <a:endParaRPr sz="2142"/>
          </a:p>
        </p:txBody>
      </p:sp>
      <p:sp>
        <p:nvSpPr>
          <p:cNvPr id="197" name="object 197"/>
          <p:cNvSpPr/>
          <p:nvPr/>
        </p:nvSpPr>
        <p:spPr>
          <a:xfrm>
            <a:off x="5730164" y="7412728"/>
            <a:ext cx="85110" cy="73685"/>
          </a:xfrm>
          <a:prstGeom prst="rect">
            <a:avLst/>
          </a:prstGeom>
          <a:blipFill>
            <a:blip r:embed="rId72" cstate="print"/>
            <a:stretch>
              <a:fillRect/>
            </a:stretch>
          </a:blipFill>
        </p:spPr>
        <p:txBody>
          <a:bodyPr wrap="square" lIns="0" tIns="0" rIns="0" bIns="0" rtlCol="0"/>
          <a:lstStyle/>
          <a:p>
            <a:endParaRPr sz="2142"/>
          </a:p>
        </p:txBody>
      </p:sp>
      <p:sp>
        <p:nvSpPr>
          <p:cNvPr id="198" name="object 198"/>
          <p:cNvSpPr/>
          <p:nvPr/>
        </p:nvSpPr>
        <p:spPr>
          <a:xfrm>
            <a:off x="5506173" y="7137542"/>
            <a:ext cx="85110" cy="75981"/>
          </a:xfrm>
          <a:prstGeom prst="rect">
            <a:avLst/>
          </a:prstGeom>
          <a:blipFill>
            <a:blip r:embed="rId73" cstate="print"/>
            <a:stretch>
              <a:fillRect/>
            </a:stretch>
          </a:blipFill>
        </p:spPr>
        <p:txBody>
          <a:bodyPr wrap="square" lIns="0" tIns="0" rIns="0" bIns="0" rtlCol="0"/>
          <a:lstStyle/>
          <a:p>
            <a:endParaRPr sz="2142"/>
          </a:p>
        </p:txBody>
      </p:sp>
      <p:sp>
        <p:nvSpPr>
          <p:cNvPr id="199" name="object 199"/>
          <p:cNvSpPr/>
          <p:nvPr/>
        </p:nvSpPr>
        <p:spPr>
          <a:xfrm>
            <a:off x="4275321" y="6836764"/>
            <a:ext cx="139970" cy="124387"/>
          </a:xfrm>
          <a:prstGeom prst="rect">
            <a:avLst/>
          </a:prstGeom>
          <a:blipFill>
            <a:blip r:embed="rId74" cstate="print"/>
            <a:stretch>
              <a:fillRect/>
            </a:stretch>
          </a:blipFill>
        </p:spPr>
        <p:txBody>
          <a:bodyPr wrap="square" lIns="0" tIns="0" rIns="0" bIns="0" rtlCol="0"/>
          <a:lstStyle/>
          <a:p>
            <a:endParaRPr sz="2142"/>
          </a:p>
        </p:txBody>
      </p:sp>
      <p:sp>
        <p:nvSpPr>
          <p:cNvPr id="200" name="object 200"/>
          <p:cNvSpPr/>
          <p:nvPr/>
        </p:nvSpPr>
        <p:spPr>
          <a:xfrm>
            <a:off x="2581033" y="3341085"/>
            <a:ext cx="265303" cy="231142"/>
          </a:xfrm>
          <a:prstGeom prst="rect">
            <a:avLst/>
          </a:prstGeom>
          <a:blipFill>
            <a:blip r:embed="rId75" cstate="print"/>
            <a:stretch>
              <a:fillRect/>
            </a:stretch>
          </a:blipFill>
        </p:spPr>
        <p:txBody>
          <a:bodyPr wrap="square" lIns="0" tIns="0" rIns="0" bIns="0" rtlCol="0"/>
          <a:lstStyle/>
          <a:p>
            <a:endParaRPr sz="2142"/>
          </a:p>
        </p:txBody>
      </p:sp>
      <p:sp>
        <p:nvSpPr>
          <p:cNvPr id="201" name="object 201"/>
          <p:cNvSpPr/>
          <p:nvPr/>
        </p:nvSpPr>
        <p:spPr>
          <a:xfrm>
            <a:off x="2564869" y="3325168"/>
            <a:ext cx="297996" cy="263834"/>
          </a:xfrm>
          <a:custGeom>
            <a:avLst/>
            <a:gdLst/>
            <a:ahLst/>
            <a:cxnLst/>
            <a:rect l="l" t="t" r="r" b="b"/>
            <a:pathLst>
              <a:path w="260350" h="230505">
                <a:moveTo>
                  <a:pt x="154266" y="0"/>
                </a:moveTo>
                <a:lnTo>
                  <a:pt x="63614" y="3937"/>
                </a:lnTo>
                <a:lnTo>
                  <a:pt x="0" y="71539"/>
                </a:lnTo>
                <a:lnTo>
                  <a:pt x="7975" y="183248"/>
                </a:lnTo>
                <a:lnTo>
                  <a:pt x="129895" y="230441"/>
                </a:lnTo>
                <a:lnTo>
                  <a:pt x="173666" y="215849"/>
                </a:lnTo>
                <a:lnTo>
                  <a:pt x="130238" y="215849"/>
                </a:lnTo>
                <a:lnTo>
                  <a:pt x="21056" y="173583"/>
                </a:lnTo>
                <a:lnTo>
                  <a:pt x="14135" y="76555"/>
                </a:lnTo>
                <a:lnTo>
                  <a:pt x="69799" y="17424"/>
                </a:lnTo>
                <a:lnTo>
                  <a:pt x="150596" y="13906"/>
                </a:lnTo>
                <a:lnTo>
                  <a:pt x="176515" y="13906"/>
                </a:lnTo>
                <a:lnTo>
                  <a:pt x="174707" y="12776"/>
                </a:lnTo>
                <a:lnTo>
                  <a:pt x="148793" y="12776"/>
                </a:lnTo>
                <a:lnTo>
                  <a:pt x="152438" y="6959"/>
                </a:lnTo>
                <a:lnTo>
                  <a:pt x="165401" y="6959"/>
                </a:lnTo>
                <a:lnTo>
                  <a:pt x="154266" y="0"/>
                </a:lnTo>
                <a:close/>
              </a:path>
              <a:path w="260350" h="230505">
                <a:moveTo>
                  <a:pt x="176515" y="13906"/>
                </a:moveTo>
                <a:lnTo>
                  <a:pt x="150596" y="13906"/>
                </a:lnTo>
                <a:lnTo>
                  <a:pt x="235521" y="66979"/>
                </a:lnTo>
                <a:lnTo>
                  <a:pt x="245910" y="143154"/>
                </a:lnTo>
                <a:lnTo>
                  <a:pt x="215188" y="187528"/>
                </a:lnTo>
                <a:lnTo>
                  <a:pt x="130238" y="215849"/>
                </a:lnTo>
                <a:lnTo>
                  <a:pt x="173666" y="215849"/>
                </a:lnTo>
                <a:lnTo>
                  <a:pt x="223875" y="199110"/>
                </a:lnTo>
                <a:lnTo>
                  <a:pt x="260235" y="146583"/>
                </a:lnTo>
                <a:lnTo>
                  <a:pt x="248259" y="58750"/>
                </a:lnTo>
                <a:lnTo>
                  <a:pt x="176515" y="13906"/>
                </a:lnTo>
                <a:close/>
              </a:path>
              <a:path w="260350" h="230505">
                <a:moveTo>
                  <a:pt x="165401" y="6959"/>
                </a:moveTo>
                <a:lnTo>
                  <a:pt x="152438" y="6959"/>
                </a:lnTo>
                <a:lnTo>
                  <a:pt x="148793" y="12776"/>
                </a:lnTo>
                <a:lnTo>
                  <a:pt x="174707" y="12776"/>
                </a:lnTo>
                <a:lnTo>
                  <a:pt x="165401" y="6959"/>
                </a:lnTo>
                <a:close/>
              </a:path>
            </a:pathLst>
          </a:custGeom>
          <a:solidFill>
            <a:srgbClr val="FCB242"/>
          </a:solidFill>
        </p:spPr>
        <p:txBody>
          <a:bodyPr wrap="square" lIns="0" tIns="0" rIns="0" bIns="0" rtlCol="0"/>
          <a:lstStyle/>
          <a:p>
            <a:endParaRPr sz="2142"/>
          </a:p>
        </p:txBody>
      </p:sp>
      <p:sp>
        <p:nvSpPr>
          <p:cNvPr id="202" name="object 202"/>
          <p:cNvSpPr/>
          <p:nvPr/>
        </p:nvSpPr>
        <p:spPr>
          <a:xfrm>
            <a:off x="2687237" y="4468439"/>
            <a:ext cx="200921" cy="189481"/>
          </a:xfrm>
          <a:prstGeom prst="rect">
            <a:avLst/>
          </a:prstGeom>
          <a:blipFill>
            <a:blip r:embed="rId76" cstate="print"/>
            <a:stretch>
              <a:fillRect/>
            </a:stretch>
          </a:blipFill>
        </p:spPr>
        <p:txBody>
          <a:bodyPr wrap="square" lIns="0" tIns="0" rIns="0" bIns="0" rtlCol="0"/>
          <a:lstStyle/>
          <a:p>
            <a:endParaRPr sz="2142"/>
          </a:p>
        </p:txBody>
      </p:sp>
      <p:sp>
        <p:nvSpPr>
          <p:cNvPr id="203" name="object 203"/>
          <p:cNvSpPr/>
          <p:nvPr/>
        </p:nvSpPr>
        <p:spPr>
          <a:xfrm>
            <a:off x="2548007" y="6799245"/>
            <a:ext cx="215109" cy="202826"/>
          </a:xfrm>
          <a:prstGeom prst="rect">
            <a:avLst/>
          </a:prstGeom>
          <a:blipFill>
            <a:blip r:embed="rId77" cstate="print"/>
            <a:stretch>
              <a:fillRect/>
            </a:stretch>
          </a:blipFill>
        </p:spPr>
        <p:txBody>
          <a:bodyPr wrap="square" lIns="0" tIns="0" rIns="0" bIns="0" rtlCol="0"/>
          <a:lstStyle/>
          <a:p>
            <a:endParaRPr sz="2142"/>
          </a:p>
        </p:txBody>
      </p:sp>
      <p:sp>
        <p:nvSpPr>
          <p:cNvPr id="204" name="object 204"/>
          <p:cNvSpPr/>
          <p:nvPr/>
        </p:nvSpPr>
        <p:spPr>
          <a:xfrm>
            <a:off x="1737023" y="5463599"/>
            <a:ext cx="553108" cy="521129"/>
          </a:xfrm>
          <a:custGeom>
            <a:avLst/>
            <a:gdLst/>
            <a:ahLst/>
            <a:cxnLst/>
            <a:rect l="l" t="t" r="r" b="b"/>
            <a:pathLst>
              <a:path w="483235" h="455295">
                <a:moveTo>
                  <a:pt x="232486" y="0"/>
                </a:moveTo>
                <a:lnTo>
                  <a:pt x="83388" y="74510"/>
                </a:lnTo>
                <a:lnTo>
                  <a:pt x="0" y="259740"/>
                </a:lnTo>
                <a:lnTo>
                  <a:pt x="158051" y="436308"/>
                </a:lnTo>
                <a:lnTo>
                  <a:pt x="391096" y="454939"/>
                </a:lnTo>
                <a:lnTo>
                  <a:pt x="483209" y="335254"/>
                </a:lnTo>
                <a:lnTo>
                  <a:pt x="483209" y="119976"/>
                </a:lnTo>
                <a:lnTo>
                  <a:pt x="400354" y="27965"/>
                </a:lnTo>
                <a:lnTo>
                  <a:pt x="232486" y="0"/>
                </a:lnTo>
                <a:close/>
              </a:path>
            </a:pathLst>
          </a:custGeom>
          <a:solidFill>
            <a:srgbClr val="FAA61A"/>
          </a:solidFill>
        </p:spPr>
        <p:txBody>
          <a:bodyPr wrap="square" lIns="0" tIns="0" rIns="0" bIns="0" rtlCol="0"/>
          <a:lstStyle/>
          <a:p>
            <a:endParaRPr sz="2142"/>
          </a:p>
        </p:txBody>
      </p:sp>
      <p:sp>
        <p:nvSpPr>
          <p:cNvPr id="205" name="object 205"/>
          <p:cNvSpPr/>
          <p:nvPr/>
        </p:nvSpPr>
        <p:spPr>
          <a:xfrm>
            <a:off x="1718490" y="5447259"/>
            <a:ext cx="587996" cy="553836"/>
          </a:xfrm>
          <a:custGeom>
            <a:avLst/>
            <a:gdLst/>
            <a:ahLst/>
            <a:cxnLst/>
            <a:rect l="l" t="t" r="r" b="b"/>
            <a:pathLst>
              <a:path w="513714" h="483870">
                <a:moveTo>
                  <a:pt x="246519" y="0"/>
                </a:moveTo>
                <a:lnTo>
                  <a:pt x="89052" y="78701"/>
                </a:lnTo>
                <a:lnTo>
                  <a:pt x="0" y="276517"/>
                </a:lnTo>
                <a:lnTo>
                  <a:pt x="167665" y="463842"/>
                </a:lnTo>
                <a:lnTo>
                  <a:pt x="413626" y="483514"/>
                </a:lnTo>
                <a:lnTo>
                  <a:pt x="424620" y="469226"/>
                </a:lnTo>
                <a:lnTo>
                  <a:pt x="407289" y="469226"/>
                </a:lnTo>
                <a:lnTo>
                  <a:pt x="174231" y="450583"/>
                </a:lnTo>
                <a:lnTo>
                  <a:pt x="16192" y="274015"/>
                </a:lnTo>
                <a:lnTo>
                  <a:pt x="99568" y="88798"/>
                </a:lnTo>
                <a:lnTo>
                  <a:pt x="248666" y="14287"/>
                </a:lnTo>
                <a:lnTo>
                  <a:pt x="332281" y="14287"/>
                </a:lnTo>
                <a:lnTo>
                  <a:pt x="246519" y="0"/>
                </a:lnTo>
                <a:close/>
              </a:path>
              <a:path w="513714" h="483870">
                <a:moveTo>
                  <a:pt x="332281" y="14287"/>
                </a:moveTo>
                <a:lnTo>
                  <a:pt x="248666" y="14287"/>
                </a:lnTo>
                <a:lnTo>
                  <a:pt x="416534" y="42240"/>
                </a:lnTo>
                <a:lnTo>
                  <a:pt x="499389" y="134264"/>
                </a:lnTo>
                <a:lnTo>
                  <a:pt x="499389" y="349542"/>
                </a:lnTo>
                <a:lnTo>
                  <a:pt x="407289" y="469226"/>
                </a:lnTo>
                <a:lnTo>
                  <a:pt x="424620" y="469226"/>
                </a:lnTo>
                <a:lnTo>
                  <a:pt x="513118" y="354215"/>
                </a:lnTo>
                <a:lnTo>
                  <a:pt x="513118" y="128993"/>
                </a:lnTo>
                <a:lnTo>
                  <a:pt x="423532" y="29489"/>
                </a:lnTo>
                <a:lnTo>
                  <a:pt x="332281" y="14287"/>
                </a:lnTo>
                <a:close/>
              </a:path>
            </a:pathLst>
          </a:custGeom>
          <a:solidFill>
            <a:srgbClr val="FCB242"/>
          </a:solidFill>
        </p:spPr>
        <p:txBody>
          <a:bodyPr wrap="square" lIns="0" tIns="0" rIns="0" bIns="0" rtlCol="0"/>
          <a:lstStyle/>
          <a:p>
            <a:endParaRPr sz="2142"/>
          </a:p>
        </p:txBody>
      </p:sp>
      <p:sp>
        <p:nvSpPr>
          <p:cNvPr id="206" name="object 206"/>
          <p:cNvSpPr/>
          <p:nvPr/>
        </p:nvSpPr>
        <p:spPr>
          <a:xfrm>
            <a:off x="1122158" y="6362801"/>
            <a:ext cx="215705" cy="208786"/>
          </a:xfrm>
          <a:prstGeom prst="rect">
            <a:avLst/>
          </a:prstGeom>
          <a:blipFill>
            <a:blip r:embed="rId78" cstate="print"/>
            <a:stretch>
              <a:fillRect/>
            </a:stretch>
          </a:blipFill>
        </p:spPr>
        <p:txBody>
          <a:bodyPr wrap="square" lIns="0" tIns="0" rIns="0" bIns="0" rtlCol="0"/>
          <a:lstStyle/>
          <a:p>
            <a:endParaRPr sz="2142"/>
          </a:p>
        </p:txBody>
      </p:sp>
      <p:sp>
        <p:nvSpPr>
          <p:cNvPr id="207" name="object 207"/>
          <p:cNvSpPr/>
          <p:nvPr/>
        </p:nvSpPr>
        <p:spPr>
          <a:xfrm>
            <a:off x="182439" y="6320476"/>
            <a:ext cx="184612" cy="154812"/>
          </a:xfrm>
          <a:custGeom>
            <a:avLst/>
            <a:gdLst/>
            <a:ahLst/>
            <a:cxnLst/>
            <a:rect l="l" t="t" r="r" b="b"/>
            <a:pathLst>
              <a:path w="161290" h="135254">
                <a:moveTo>
                  <a:pt x="127368" y="0"/>
                </a:moveTo>
                <a:lnTo>
                  <a:pt x="3276" y="40665"/>
                </a:lnTo>
                <a:lnTo>
                  <a:pt x="0" y="47790"/>
                </a:lnTo>
                <a:lnTo>
                  <a:pt x="3695" y="103073"/>
                </a:lnTo>
                <a:lnTo>
                  <a:pt x="33705" y="134823"/>
                </a:lnTo>
                <a:lnTo>
                  <a:pt x="106006" y="134823"/>
                </a:lnTo>
                <a:lnTo>
                  <a:pt x="141185" y="110769"/>
                </a:lnTo>
                <a:lnTo>
                  <a:pt x="160794" y="87617"/>
                </a:lnTo>
                <a:lnTo>
                  <a:pt x="160794" y="49707"/>
                </a:lnTo>
                <a:lnTo>
                  <a:pt x="146240" y="9740"/>
                </a:lnTo>
                <a:lnTo>
                  <a:pt x="127368" y="0"/>
                </a:lnTo>
                <a:close/>
              </a:path>
            </a:pathLst>
          </a:custGeom>
          <a:solidFill>
            <a:srgbClr val="FAA61A"/>
          </a:solidFill>
        </p:spPr>
        <p:txBody>
          <a:bodyPr wrap="square" lIns="0" tIns="0" rIns="0" bIns="0" rtlCol="0"/>
          <a:lstStyle/>
          <a:p>
            <a:endParaRPr sz="2142"/>
          </a:p>
        </p:txBody>
      </p:sp>
      <p:sp>
        <p:nvSpPr>
          <p:cNvPr id="208" name="object 208"/>
          <p:cNvSpPr/>
          <p:nvPr/>
        </p:nvSpPr>
        <p:spPr>
          <a:xfrm>
            <a:off x="166573" y="6313603"/>
            <a:ext cx="215865" cy="177344"/>
          </a:xfrm>
          <a:custGeom>
            <a:avLst/>
            <a:gdLst/>
            <a:ahLst/>
            <a:cxnLst/>
            <a:rect l="l" t="t" r="r" b="b"/>
            <a:pathLst>
              <a:path w="188595" h="154939">
                <a:moveTo>
                  <a:pt x="17132" y="46672"/>
                </a:moveTo>
                <a:lnTo>
                  <a:pt x="0" y="52285"/>
                </a:lnTo>
                <a:lnTo>
                  <a:pt x="4178" y="114922"/>
                </a:lnTo>
                <a:lnTo>
                  <a:pt x="41643" y="154571"/>
                </a:lnTo>
                <a:lnTo>
                  <a:pt x="124117" y="154571"/>
                </a:lnTo>
                <a:lnTo>
                  <a:pt x="144208" y="140830"/>
                </a:lnTo>
                <a:lnTo>
                  <a:pt x="47561" y="140830"/>
                </a:lnTo>
                <a:lnTo>
                  <a:pt x="17551" y="109080"/>
                </a:lnTo>
                <a:lnTo>
                  <a:pt x="13868" y="53797"/>
                </a:lnTo>
                <a:lnTo>
                  <a:pt x="17132" y="46672"/>
                </a:lnTo>
                <a:close/>
              </a:path>
              <a:path w="188595" h="154939">
                <a:moveTo>
                  <a:pt x="159550" y="0"/>
                </a:moveTo>
                <a:lnTo>
                  <a:pt x="141224" y="6007"/>
                </a:lnTo>
                <a:lnTo>
                  <a:pt x="160108" y="15735"/>
                </a:lnTo>
                <a:lnTo>
                  <a:pt x="174650" y="55714"/>
                </a:lnTo>
                <a:lnTo>
                  <a:pt x="174650" y="93624"/>
                </a:lnTo>
                <a:lnTo>
                  <a:pt x="155054" y="116776"/>
                </a:lnTo>
                <a:lnTo>
                  <a:pt x="119862" y="140830"/>
                </a:lnTo>
                <a:lnTo>
                  <a:pt x="144208" y="140830"/>
                </a:lnTo>
                <a:lnTo>
                  <a:pt x="164338" y="127063"/>
                </a:lnTo>
                <a:lnTo>
                  <a:pt x="188391" y="98653"/>
                </a:lnTo>
                <a:lnTo>
                  <a:pt x="188391" y="53289"/>
                </a:lnTo>
                <a:lnTo>
                  <a:pt x="171183" y="5994"/>
                </a:lnTo>
                <a:lnTo>
                  <a:pt x="159550" y="0"/>
                </a:lnTo>
                <a:close/>
              </a:path>
            </a:pathLst>
          </a:custGeom>
          <a:solidFill>
            <a:srgbClr val="FCB242"/>
          </a:solidFill>
        </p:spPr>
        <p:txBody>
          <a:bodyPr wrap="square" lIns="0" tIns="0" rIns="0" bIns="0" rtlCol="0"/>
          <a:lstStyle/>
          <a:p>
            <a:endParaRPr sz="2142"/>
          </a:p>
        </p:txBody>
      </p:sp>
      <p:sp>
        <p:nvSpPr>
          <p:cNvPr id="209" name="object 209"/>
          <p:cNvSpPr/>
          <p:nvPr/>
        </p:nvSpPr>
        <p:spPr>
          <a:xfrm>
            <a:off x="1847441" y="6716909"/>
            <a:ext cx="184801" cy="178913"/>
          </a:xfrm>
          <a:prstGeom prst="rect">
            <a:avLst/>
          </a:prstGeom>
          <a:blipFill>
            <a:blip r:embed="rId79" cstate="print"/>
            <a:stretch>
              <a:fillRect/>
            </a:stretch>
          </a:blipFill>
        </p:spPr>
        <p:txBody>
          <a:bodyPr wrap="square" lIns="0" tIns="0" rIns="0" bIns="0" rtlCol="0"/>
          <a:lstStyle/>
          <a:p>
            <a:endParaRPr sz="2142"/>
          </a:p>
        </p:txBody>
      </p:sp>
      <p:sp>
        <p:nvSpPr>
          <p:cNvPr id="210" name="object 210"/>
          <p:cNvSpPr/>
          <p:nvPr/>
        </p:nvSpPr>
        <p:spPr>
          <a:xfrm>
            <a:off x="1787712" y="7041154"/>
            <a:ext cx="184801" cy="178913"/>
          </a:xfrm>
          <a:prstGeom prst="rect">
            <a:avLst/>
          </a:prstGeom>
          <a:blipFill>
            <a:blip r:embed="rId80" cstate="print"/>
            <a:stretch>
              <a:fillRect/>
            </a:stretch>
          </a:blipFill>
        </p:spPr>
        <p:txBody>
          <a:bodyPr wrap="square" lIns="0" tIns="0" rIns="0" bIns="0" rtlCol="0"/>
          <a:lstStyle/>
          <a:p>
            <a:endParaRPr sz="2142"/>
          </a:p>
        </p:txBody>
      </p:sp>
      <p:sp>
        <p:nvSpPr>
          <p:cNvPr id="211" name="object 211"/>
          <p:cNvSpPr/>
          <p:nvPr/>
        </p:nvSpPr>
        <p:spPr>
          <a:xfrm>
            <a:off x="1811332" y="7286633"/>
            <a:ext cx="286177" cy="199780"/>
          </a:xfrm>
          <a:prstGeom prst="rect">
            <a:avLst/>
          </a:prstGeom>
          <a:blipFill>
            <a:blip r:embed="rId81" cstate="print"/>
            <a:stretch>
              <a:fillRect/>
            </a:stretch>
          </a:blipFill>
        </p:spPr>
        <p:txBody>
          <a:bodyPr wrap="square" lIns="0" tIns="0" rIns="0" bIns="0" rtlCol="0"/>
          <a:lstStyle/>
          <a:p>
            <a:endParaRPr sz="2142"/>
          </a:p>
        </p:txBody>
      </p:sp>
      <p:sp>
        <p:nvSpPr>
          <p:cNvPr id="212" name="object 212"/>
          <p:cNvSpPr/>
          <p:nvPr/>
        </p:nvSpPr>
        <p:spPr>
          <a:xfrm>
            <a:off x="0" y="6387295"/>
            <a:ext cx="148998" cy="147544"/>
          </a:xfrm>
          <a:custGeom>
            <a:avLst/>
            <a:gdLst/>
            <a:ahLst/>
            <a:cxnLst/>
            <a:rect l="l" t="t" r="r" b="b"/>
            <a:pathLst>
              <a:path w="130175" h="128904">
                <a:moveTo>
                  <a:pt x="108648" y="0"/>
                </a:moveTo>
                <a:lnTo>
                  <a:pt x="0" y="35598"/>
                </a:lnTo>
                <a:lnTo>
                  <a:pt x="0" y="125475"/>
                </a:lnTo>
                <a:lnTo>
                  <a:pt x="2997" y="128638"/>
                </a:lnTo>
                <a:lnTo>
                  <a:pt x="75298" y="128638"/>
                </a:lnTo>
                <a:lnTo>
                  <a:pt x="110477" y="104571"/>
                </a:lnTo>
                <a:lnTo>
                  <a:pt x="130086" y="81419"/>
                </a:lnTo>
                <a:lnTo>
                  <a:pt x="130086" y="43510"/>
                </a:lnTo>
                <a:lnTo>
                  <a:pt x="115544" y="3543"/>
                </a:lnTo>
                <a:lnTo>
                  <a:pt x="108648" y="0"/>
                </a:lnTo>
                <a:close/>
              </a:path>
            </a:pathLst>
          </a:custGeom>
          <a:solidFill>
            <a:srgbClr val="FAA61A"/>
          </a:solidFill>
        </p:spPr>
        <p:txBody>
          <a:bodyPr wrap="square" lIns="0" tIns="0" rIns="0" bIns="0" rtlCol="0"/>
          <a:lstStyle/>
          <a:p>
            <a:endParaRPr sz="2142"/>
          </a:p>
        </p:txBody>
      </p:sp>
      <p:sp>
        <p:nvSpPr>
          <p:cNvPr id="213" name="object 213"/>
          <p:cNvSpPr/>
          <p:nvPr/>
        </p:nvSpPr>
        <p:spPr>
          <a:xfrm>
            <a:off x="6" y="6380514"/>
            <a:ext cx="164988" cy="170076"/>
          </a:xfrm>
          <a:custGeom>
            <a:avLst/>
            <a:gdLst/>
            <a:ahLst/>
            <a:cxnLst/>
            <a:rect l="l" t="t" r="r" b="b"/>
            <a:pathLst>
              <a:path w="144145" h="148589">
                <a:moveTo>
                  <a:pt x="0" y="131394"/>
                </a:moveTo>
                <a:lnTo>
                  <a:pt x="0" y="148285"/>
                </a:lnTo>
                <a:lnTo>
                  <a:pt x="79540" y="148285"/>
                </a:lnTo>
                <a:lnTo>
                  <a:pt x="99622" y="134556"/>
                </a:lnTo>
                <a:lnTo>
                  <a:pt x="2984" y="134556"/>
                </a:lnTo>
                <a:lnTo>
                  <a:pt x="0" y="131394"/>
                </a:lnTo>
                <a:close/>
              </a:path>
              <a:path w="144145" h="148589">
                <a:moveTo>
                  <a:pt x="126707" y="0"/>
                </a:moveTo>
                <a:lnTo>
                  <a:pt x="108648" y="5918"/>
                </a:lnTo>
                <a:lnTo>
                  <a:pt x="115544" y="9474"/>
                </a:lnTo>
                <a:lnTo>
                  <a:pt x="130073" y="49428"/>
                </a:lnTo>
                <a:lnTo>
                  <a:pt x="130073" y="87350"/>
                </a:lnTo>
                <a:lnTo>
                  <a:pt x="110477" y="110502"/>
                </a:lnTo>
                <a:lnTo>
                  <a:pt x="75298" y="134556"/>
                </a:lnTo>
                <a:lnTo>
                  <a:pt x="99622" y="134556"/>
                </a:lnTo>
                <a:lnTo>
                  <a:pt x="119761" y="120789"/>
                </a:lnTo>
                <a:lnTo>
                  <a:pt x="143802" y="92379"/>
                </a:lnTo>
                <a:lnTo>
                  <a:pt x="143802" y="47002"/>
                </a:lnTo>
                <a:lnTo>
                  <a:pt x="126707" y="0"/>
                </a:lnTo>
                <a:close/>
              </a:path>
            </a:pathLst>
          </a:custGeom>
          <a:solidFill>
            <a:srgbClr val="FCB242"/>
          </a:solidFill>
        </p:spPr>
        <p:txBody>
          <a:bodyPr wrap="square" lIns="0" tIns="0" rIns="0" bIns="0" rtlCol="0"/>
          <a:lstStyle/>
          <a:p>
            <a:endParaRPr sz="2142"/>
          </a:p>
        </p:txBody>
      </p:sp>
      <p:sp>
        <p:nvSpPr>
          <p:cNvPr id="214" name="object 214"/>
          <p:cNvSpPr/>
          <p:nvPr/>
        </p:nvSpPr>
        <p:spPr>
          <a:xfrm>
            <a:off x="4696963" y="7066451"/>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FAA61A"/>
          </a:solidFill>
        </p:spPr>
        <p:txBody>
          <a:bodyPr wrap="square" lIns="0" tIns="0" rIns="0" bIns="0" rtlCol="0"/>
          <a:lstStyle/>
          <a:p>
            <a:endParaRPr sz="2142"/>
          </a:p>
        </p:txBody>
      </p:sp>
      <p:sp>
        <p:nvSpPr>
          <p:cNvPr id="215" name="object 215"/>
          <p:cNvSpPr/>
          <p:nvPr/>
        </p:nvSpPr>
        <p:spPr>
          <a:xfrm>
            <a:off x="4680478"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FCB242"/>
          </a:solidFill>
        </p:spPr>
        <p:txBody>
          <a:bodyPr wrap="square" lIns="0" tIns="0" rIns="0" bIns="0" rtlCol="0"/>
          <a:lstStyle/>
          <a:p>
            <a:endParaRPr sz="2142"/>
          </a:p>
        </p:txBody>
      </p:sp>
      <p:sp>
        <p:nvSpPr>
          <p:cNvPr id="216" name="object 216"/>
          <p:cNvSpPr/>
          <p:nvPr/>
        </p:nvSpPr>
        <p:spPr>
          <a:xfrm>
            <a:off x="4568650" y="7066451"/>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FAA61A"/>
          </a:solidFill>
        </p:spPr>
        <p:txBody>
          <a:bodyPr wrap="square" lIns="0" tIns="0" rIns="0" bIns="0" rtlCol="0"/>
          <a:lstStyle/>
          <a:p>
            <a:endParaRPr sz="2142"/>
          </a:p>
        </p:txBody>
      </p:sp>
      <p:sp>
        <p:nvSpPr>
          <p:cNvPr id="217" name="object 217"/>
          <p:cNvSpPr/>
          <p:nvPr/>
        </p:nvSpPr>
        <p:spPr>
          <a:xfrm>
            <a:off x="4552167"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FCB242"/>
          </a:solidFill>
        </p:spPr>
        <p:txBody>
          <a:bodyPr wrap="square" lIns="0" tIns="0" rIns="0" bIns="0" rtlCol="0"/>
          <a:lstStyle/>
          <a:p>
            <a:endParaRPr sz="2142"/>
          </a:p>
        </p:txBody>
      </p:sp>
      <p:sp>
        <p:nvSpPr>
          <p:cNvPr id="218" name="object 218"/>
          <p:cNvSpPr/>
          <p:nvPr/>
        </p:nvSpPr>
        <p:spPr>
          <a:xfrm>
            <a:off x="5027273" y="7066451"/>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FAA61A"/>
          </a:solidFill>
        </p:spPr>
        <p:txBody>
          <a:bodyPr wrap="square" lIns="0" tIns="0" rIns="0" bIns="0" rtlCol="0"/>
          <a:lstStyle/>
          <a:p>
            <a:endParaRPr sz="2142"/>
          </a:p>
        </p:txBody>
      </p:sp>
      <p:sp>
        <p:nvSpPr>
          <p:cNvPr id="219" name="object 219"/>
          <p:cNvSpPr/>
          <p:nvPr/>
        </p:nvSpPr>
        <p:spPr>
          <a:xfrm>
            <a:off x="5010803"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FCB242"/>
          </a:solidFill>
        </p:spPr>
        <p:txBody>
          <a:bodyPr wrap="square" lIns="0" tIns="0" rIns="0" bIns="0" rtlCol="0"/>
          <a:lstStyle/>
          <a:p>
            <a:endParaRPr sz="2142"/>
          </a:p>
        </p:txBody>
      </p:sp>
      <p:sp>
        <p:nvSpPr>
          <p:cNvPr id="220" name="object 220"/>
          <p:cNvSpPr/>
          <p:nvPr/>
        </p:nvSpPr>
        <p:spPr>
          <a:xfrm>
            <a:off x="4875819" y="7066451"/>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FAA61A"/>
          </a:solidFill>
        </p:spPr>
        <p:txBody>
          <a:bodyPr wrap="square" lIns="0" tIns="0" rIns="0" bIns="0" rtlCol="0"/>
          <a:lstStyle/>
          <a:p>
            <a:endParaRPr sz="2142"/>
          </a:p>
        </p:txBody>
      </p:sp>
      <p:sp>
        <p:nvSpPr>
          <p:cNvPr id="221" name="object 221"/>
          <p:cNvSpPr/>
          <p:nvPr/>
        </p:nvSpPr>
        <p:spPr>
          <a:xfrm>
            <a:off x="4859349"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FCB242"/>
          </a:solidFill>
        </p:spPr>
        <p:txBody>
          <a:bodyPr wrap="square" lIns="0" tIns="0" rIns="0" bIns="0" rtlCol="0"/>
          <a:lstStyle/>
          <a:p>
            <a:endParaRPr sz="2142"/>
          </a:p>
        </p:txBody>
      </p:sp>
      <p:sp>
        <p:nvSpPr>
          <p:cNvPr id="222" name="object 222"/>
          <p:cNvSpPr/>
          <p:nvPr/>
        </p:nvSpPr>
        <p:spPr>
          <a:xfrm>
            <a:off x="5206143" y="7066451"/>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FAA61A"/>
          </a:solidFill>
        </p:spPr>
        <p:txBody>
          <a:bodyPr wrap="square" lIns="0" tIns="0" rIns="0" bIns="0" rtlCol="0"/>
          <a:lstStyle/>
          <a:p>
            <a:endParaRPr sz="2142"/>
          </a:p>
        </p:txBody>
      </p:sp>
      <p:sp>
        <p:nvSpPr>
          <p:cNvPr id="223" name="object 223"/>
          <p:cNvSpPr/>
          <p:nvPr/>
        </p:nvSpPr>
        <p:spPr>
          <a:xfrm>
            <a:off x="5189674"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FCB242"/>
          </a:solidFill>
        </p:spPr>
        <p:txBody>
          <a:bodyPr wrap="square" lIns="0" tIns="0" rIns="0" bIns="0" rtlCol="0"/>
          <a:lstStyle/>
          <a:p>
            <a:endParaRPr sz="2142"/>
          </a:p>
        </p:txBody>
      </p:sp>
      <p:sp>
        <p:nvSpPr>
          <p:cNvPr id="224" name="object 224"/>
          <p:cNvSpPr/>
          <p:nvPr/>
        </p:nvSpPr>
        <p:spPr>
          <a:xfrm>
            <a:off x="5342988" y="7066451"/>
            <a:ext cx="58872" cy="34887"/>
          </a:xfrm>
          <a:custGeom>
            <a:avLst/>
            <a:gdLst/>
            <a:ahLst/>
            <a:cxnLst/>
            <a:rect l="l" t="t" r="r" b="b"/>
            <a:pathLst>
              <a:path w="51435" h="30479">
                <a:moveTo>
                  <a:pt x="51168" y="0"/>
                </a:moveTo>
                <a:lnTo>
                  <a:pt x="1257" y="2933"/>
                </a:lnTo>
                <a:lnTo>
                  <a:pt x="0" y="30365"/>
                </a:lnTo>
                <a:lnTo>
                  <a:pt x="51168" y="28905"/>
                </a:lnTo>
                <a:lnTo>
                  <a:pt x="51168" y="0"/>
                </a:lnTo>
                <a:close/>
              </a:path>
            </a:pathLst>
          </a:custGeom>
          <a:solidFill>
            <a:srgbClr val="FAA61A"/>
          </a:solidFill>
        </p:spPr>
        <p:txBody>
          <a:bodyPr wrap="square" lIns="0" tIns="0" rIns="0" bIns="0" rtlCol="0"/>
          <a:lstStyle/>
          <a:p>
            <a:endParaRPr sz="2142"/>
          </a:p>
        </p:txBody>
      </p:sp>
      <p:sp>
        <p:nvSpPr>
          <p:cNvPr id="225" name="object 225"/>
          <p:cNvSpPr/>
          <p:nvPr/>
        </p:nvSpPr>
        <p:spPr>
          <a:xfrm>
            <a:off x="5326518"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FCB242"/>
          </a:solidFill>
        </p:spPr>
        <p:txBody>
          <a:bodyPr wrap="square" lIns="0" tIns="0" rIns="0" bIns="0" rtlCol="0"/>
          <a:lstStyle/>
          <a:p>
            <a:endParaRPr sz="2142"/>
          </a:p>
        </p:txBody>
      </p:sp>
      <p:sp>
        <p:nvSpPr>
          <p:cNvPr id="226" name="object 226"/>
          <p:cNvSpPr/>
          <p:nvPr/>
        </p:nvSpPr>
        <p:spPr>
          <a:xfrm>
            <a:off x="4696963" y="6950983"/>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FAA61A"/>
          </a:solidFill>
        </p:spPr>
        <p:txBody>
          <a:bodyPr wrap="square" lIns="0" tIns="0" rIns="0" bIns="0" rtlCol="0"/>
          <a:lstStyle/>
          <a:p>
            <a:endParaRPr sz="2142"/>
          </a:p>
        </p:txBody>
      </p:sp>
      <p:sp>
        <p:nvSpPr>
          <p:cNvPr id="227" name="object 227"/>
          <p:cNvSpPr/>
          <p:nvPr/>
        </p:nvSpPr>
        <p:spPr>
          <a:xfrm>
            <a:off x="4680478"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FCB242"/>
          </a:solidFill>
        </p:spPr>
        <p:txBody>
          <a:bodyPr wrap="square" lIns="0" tIns="0" rIns="0" bIns="0" rtlCol="0"/>
          <a:lstStyle/>
          <a:p>
            <a:endParaRPr sz="2142"/>
          </a:p>
        </p:txBody>
      </p:sp>
      <p:sp>
        <p:nvSpPr>
          <p:cNvPr id="228" name="object 228"/>
          <p:cNvSpPr/>
          <p:nvPr/>
        </p:nvSpPr>
        <p:spPr>
          <a:xfrm>
            <a:off x="4568650" y="6950983"/>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FAA61A"/>
          </a:solidFill>
        </p:spPr>
        <p:txBody>
          <a:bodyPr wrap="square" lIns="0" tIns="0" rIns="0" bIns="0" rtlCol="0"/>
          <a:lstStyle/>
          <a:p>
            <a:endParaRPr sz="2142"/>
          </a:p>
        </p:txBody>
      </p:sp>
      <p:sp>
        <p:nvSpPr>
          <p:cNvPr id="229" name="object 229"/>
          <p:cNvSpPr/>
          <p:nvPr/>
        </p:nvSpPr>
        <p:spPr>
          <a:xfrm>
            <a:off x="4552167"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FCB242"/>
          </a:solidFill>
        </p:spPr>
        <p:txBody>
          <a:bodyPr wrap="square" lIns="0" tIns="0" rIns="0" bIns="0" rtlCol="0"/>
          <a:lstStyle/>
          <a:p>
            <a:endParaRPr sz="2142"/>
          </a:p>
        </p:txBody>
      </p:sp>
      <p:sp>
        <p:nvSpPr>
          <p:cNvPr id="230" name="object 230"/>
          <p:cNvSpPr/>
          <p:nvPr/>
        </p:nvSpPr>
        <p:spPr>
          <a:xfrm>
            <a:off x="5027273" y="6950983"/>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FAA61A"/>
          </a:solidFill>
        </p:spPr>
        <p:txBody>
          <a:bodyPr wrap="square" lIns="0" tIns="0" rIns="0" bIns="0" rtlCol="0"/>
          <a:lstStyle/>
          <a:p>
            <a:endParaRPr sz="2142"/>
          </a:p>
        </p:txBody>
      </p:sp>
      <p:sp>
        <p:nvSpPr>
          <p:cNvPr id="231" name="object 231"/>
          <p:cNvSpPr/>
          <p:nvPr/>
        </p:nvSpPr>
        <p:spPr>
          <a:xfrm>
            <a:off x="5010803"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FCB242"/>
          </a:solidFill>
        </p:spPr>
        <p:txBody>
          <a:bodyPr wrap="square" lIns="0" tIns="0" rIns="0" bIns="0" rtlCol="0"/>
          <a:lstStyle/>
          <a:p>
            <a:endParaRPr sz="2142"/>
          </a:p>
        </p:txBody>
      </p:sp>
      <p:sp>
        <p:nvSpPr>
          <p:cNvPr id="232" name="object 232"/>
          <p:cNvSpPr/>
          <p:nvPr/>
        </p:nvSpPr>
        <p:spPr>
          <a:xfrm>
            <a:off x="4875819" y="6950983"/>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FAA61A"/>
          </a:solidFill>
        </p:spPr>
        <p:txBody>
          <a:bodyPr wrap="square" lIns="0" tIns="0" rIns="0" bIns="0" rtlCol="0"/>
          <a:lstStyle/>
          <a:p>
            <a:endParaRPr sz="2142"/>
          </a:p>
        </p:txBody>
      </p:sp>
      <p:sp>
        <p:nvSpPr>
          <p:cNvPr id="233" name="object 233"/>
          <p:cNvSpPr/>
          <p:nvPr/>
        </p:nvSpPr>
        <p:spPr>
          <a:xfrm>
            <a:off x="4859349"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FCB242"/>
          </a:solidFill>
        </p:spPr>
        <p:txBody>
          <a:bodyPr wrap="square" lIns="0" tIns="0" rIns="0" bIns="0" rtlCol="0"/>
          <a:lstStyle/>
          <a:p>
            <a:endParaRPr sz="2142"/>
          </a:p>
        </p:txBody>
      </p:sp>
      <p:sp>
        <p:nvSpPr>
          <p:cNvPr id="234" name="object 234"/>
          <p:cNvSpPr/>
          <p:nvPr/>
        </p:nvSpPr>
        <p:spPr>
          <a:xfrm>
            <a:off x="5206143" y="6950983"/>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FAA61A"/>
          </a:solidFill>
        </p:spPr>
        <p:txBody>
          <a:bodyPr wrap="square" lIns="0" tIns="0" rIns="0" bIns="0" rtlCol="0"/>
          <a:lstStyle/>
          <a:p>
            <a:endParaRPr sz="2142"/>
          </a:p>
        </p:txBody>
      </p:sp>
      <p:sp>
        <p:nvSpPr>
          <p:cNvPr id="235" name="object 235"/>
          <p:cNvSpPr/>
          <p:nvPr/>
        </p:nvSpPr>
        <p:spPr>
          <a:xfrm>
            <a:off x="5189674"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FCB242"/>
          </a:solidFill>
        </p:spPr>
        <p:txBody>
          <a:bodyPr wrap="square" lIns="0" tIns="0" rIns="0" bIns="0" rtlCol="0"/>
          <a:lstStyle/>
          <a:p>
            <a:endParaRPr sz="2142"/>
          </a:p>
        </p:txBody>
      </p:sp>
      <p:sp>
        <p:nvSpPr>
          <p:cNvPr id="236" name="object 236"/>
          <p:cNvSpPr/>
          <p:nvPr/>
        </p:nvSpPr>
        <p:spPr>
          <a:xfrm>
            <a:off x="5342988" y="6950983"/>
            <a:ext cx="58872" cy="34887"/>
          </a:xfrm>
          <a:custGeom>
            <a:avLst/>
            <a:gdLst/>
            <a:ahLst/>
            <a:cxnLst/>
            <a:rect l="l" t="t" r="r" b="b"/>
            <a:pathLst>
              <a:path w="51435" h="30479">
                <a:moveTo>
                  <a:pt x="51168" y="0"/>
                </a:moveTo>
                <a:lnTo>
                  <a:pt x="1257" y="2933"/>
                </a:lnTo>
                <a:lnTo>
                  <a:pt x="0" y="30365"/>
                </a:lnTo>
                <a:lnTo>
                  <a:pt x="51168" y="28905"/>
                </a:lnTo>
                <a:lnTo>
                  <a:pt x="51168" y="0"/>
                </a:lnTo>
                <a:close/>
              </a:path>
            </a:pathLst>
          </a:custGeom>
          <a:solidFill>
            <a:srgbClr val="FAA61A"/>
          </a:solidFill>
        </p:spPr>
        <p:txBody>
          <a:bodyPr wrap="square" lIns="0" tIns="0" rIns="0" bIns="0" rtlCol="0"/>
          <a:lstStyle/>
          <a:p>
            <a:endParaRPr sz="2142"/>
          </a:p>
        </p:txBody>
      </p:sp>
      <p:sp>
        <p:nvSpPr>
          <p:cNvPr id="237" name="object 237"/>
          <p:cNvSpPr/>
          <p:nvPr/>
        </p:nvSpPr>
        <p:spPr>
          <a:xfrm>
            <a:off x="5326518"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FCB242"/>
          </a:solidFill>
        </p:spPr>
        <p:txBody>
          <a:bodyPr wrap="square" lIns="0" tIns="0" rIns="0" bIns="0" rtlCol="0"/>
          <a:lstStyle/>
          <a:p>
            <a:endParaRPr sz="2142"/>
          </a:p>
        </p:txBody>
      </p:sp>
      <p:sp>
        <p:nvSpPr>
          <p:cNvPr id="238" name="object 238"/>
          <p:cNvSpPr/>
          <p:nvPr/>
        </p:nvSpPr>
        <p:spPr>
          <a:xfrm>
            <a:off x="4696963" y="6823658"/>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FAA61A"/>
          </a:solidFill>
        </p:spPr>
        <p:txBody>
          <a:bodyPr wrap="square" lIns="0" tIns="0" rIns="0" bIns="0" rtlCol="0"/>
          <a:lstStyle/>
          <a:p>
            <a:endParaRPr sz="2142"/>
          </a:p>
        </p:txBody>
      </p:sp>
      <p:sp>
        <p:nvSpPr>
          <p:cNvPr id="239" name="object 239"/>
          <p:cNvSpPr/>
          <p:nvPr/>
        </p:nvSpPr>
        <p:spPr>
          <a:xfrm>
            <a:off x="4680478"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FCB242"/>
          </a:solidFill>
        </p:spPr>
        <p:txBody>
          <a:bodyPr wrap="square" lIns="0" tIns="0" rIns="0" bIns="0" rtlCol="0"/>
          <a:lstStyle/>
          <a:p>
            <a:endParaRPr sz="2142"/>
          </a:p>
        </p:txBody>
      </p:sp>
      <p:sp>
        <p:nvSpPr>
          <p:cNvPr id="240" name="object 240"/>
          <p:cNvSpPr/>
          <p:nvPr/>
        </p:nvSpPr>
        <p:spPr>
          <a:xfrm>
            <a:off x="4568650" y="6823658"/>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FAA61A"/>
          </a:solidFill>
        </p:spPr>
        <p:txBody>
          <a:bodyPr wrap="square" lIns="0" tIns="0" rIns="0" bIns="0" rtlCol="0"/>
          <a:lstStyle/>
          <a:p>
            <a:endParaRPr sz="2142"/>
          </a:p>
        </p:txBody>
      </p:sp>
      <p:sp>
        <p:nvSpPr>
          <p:cNvPr id="241" name="object 241"/>
          <p:cNvSpPr/>
          <p:nvPr/>
        </p:nvSpPr>
        <p:spPr>
          <a:xfrm>
            <a:off x="4552167"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FCB242"/>
          </a:solidFill>
        </p:spPr>
        <p:txBody>
          <a:bodyPr wrap="square" lIns="0" tIns="0" rIns="0" bIns="0" rtlCol="0"/>
          <a:lstStyle/>
          <a:p>
            <a:endParaRPr sz="2142"/>
          </a:p>
        </p:txBody>
      </p:sp>
      <p:sp>
        <p:nvSpPr>
          <p:cNvPr id="242" name="object 242"/>
          <p:cNvSpPr/>
          <p:nvPr/>
        </p:nvSpPr>
        <p:spPr>
          <a:xfrm>
            <a:off x="5027273" y="6823658"/>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FAA61A"/>
          </a:solidFill>
        </p:spPr>
        <p:txBody>
          <a:bodyPr wrap="square" lIns="0" tIns="0" rIns="0" bIns="0" rtlCol="0"/>
          <a:lstStyle/>
          <a:p>
            <a:endParaRPr sz="2142"/>
          </a:p>
        </p:txBody>
      </p:sp>
      <p:sp>
        <p:nvSpPr>
          <p:cNvPr id="243" name="object 243"/>
          <p:cNvSpPr/>
          <p:nvPr/>
        </p:nvSpPr>
        <p:spPr>
          <a:xfrm>
            <a:off x="5010803"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FCB242"/>
          </a:solidFill>
        </p:spPr>
        <p:txBody>
          <a:bodyPr wrap="square" lIns="0" tIns="0" rIns="0" bIns="0" rtlCol="0"/>
          <a:lstStyle/>
          <a:p>
            <a:endParaRPr sz="2142"/>
          </a:p>
        </p:txBody>
      </p:sp>
      <p:sp>
        <p:nvSpPr>
          <p:cNvPr id="244" name="object 244"/>
          <p:cNvSpPr/>
          <p:nvPr/>
        </p:nvSpPr>
        <p:spPr>
          <a:xfrm>
            <a:off x="4875819" y="6823658"/>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FAA61A"/>
          </a:solidFill>
        </p:spPr>
        <p:txBody>
          <a:bodyPr wrap="square" lIns="0" tIns="0" rIns="0" bIns="0" rtlCol="0"/>
          <a:lstStyle/>
          <a:p>
            <a:endParaRPr sz="2142"/>
          </a:p>
        </p:txBody>
      </p:sp>
      <p:sp>
        <p:nvSpPr>
          <p:cNvPr id="245" name="object 245"/>
          <p:cNvSpPr/>
          <p:nvPr/>
        </p:nvSpPr>
        <p:spPr>
          <a:xfrm>
            <a:off x="4859349"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FCB242"/>
          </a:solidFill>
        </p:spPr>
        <p:txBody>
          <a:bodyPr wrap="square" lIns="0" tIns="0" rIns="0" bIns="0" rtlCol="0"/>
          <a:lstStyle/>
          <a:p>
            <a:endParaRPr sz="2142"/>
          </a:p>
        </p:txBody>
      </p:sp>
      <p:sp>
        <p:nvSpPr>
          <p:cNvPr id="246" name="object 246"/>
          <p:cNvSpPr/>
          <p:nvPr/>
        </p:nvSpPr>
        <p:spPr>
          <a:xfrm>
            <a:off x="5206143" y="6823658"/>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FAA61A"/>
          </a:solidFill>
        </p:spPr>
        <p:txBody>
          <a:bodyPr wrap="square" lIns="0" tIns="0" rIns="0" bIns="0" rtlCol="0"/>
          <a:lstStyle/>
          <a:p>
            <a:endParaRPr sz="2142"/>
          </a:p>
        </p:txBody>
      </p:sp>
      <p:sp>
        <p:nvSpPr>
          <p:cNvPr id="247" name="object 247"/>
          <p:cNvSpPr/>
          <p:nvPr/>
        </p:nvSpPr>
        <p:spPr>
          <a:xfrm>
            <a:off x="5189674"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FCB242"/>
          </a:solidFill>
        </p:spPr>
        <p:txBody>
          <a:bodyPr wrap="square" lIns="0" tIns="0" rIns="0" bIns="0" rtlCol="0"/>
          <a:lstStyle/>
          <a:p>
            <a:endParaRPr sz="2142"/>
          </a:p>
        </p:txBody>
      </p:sp>
      <p:sp>
        <p:nvSpPr>
          <p:cNvPr id="248" name="object 248"/>
          <p:cNvSpPr/>
          <p:nvPr/>
        </p:nvSpPr>
        <p:spPr>
          <a:xfrm>
            <a:off x="5342988" y="6823658"/>
            <a:ext cx="58872" cy="34887"/>
          </a:xfrm>
          <a:custGeom>
            <a:avLst/>
            <a:gdLst/>
            <a:ahLst/>
            <a:cxnLst/>
            <a:rect l="l" t="t" r="r" b="b"/>
            <a:pathLst>
              <a:path w="51435" h="30479">
                <a:moveTo>
                  <a:pt x="51168" y="0"/>
                </a:moveTo>
                <a:lnTo>
                  <a:pt x="1257" y="2933"/>
                </a:lnTo>
                <a:lnTo>
                  <a:pt x="0" y="30365"/>
                </a:lnTo>
                <a:lnTo>
                  <a:pt x="51168" y="28905"/>
                </a:lnTo>
                <a:lnTo>
                  <a:pt x="51168" y="0"/>
                </a:lnTo>
                <a:close/>
              </a:path>
            </a:pathLst>
          </a:custGeom>
          <a:solidFill>
            <a:srgbClr val="FAA61A"/>
          </a:solidFill>
        </p:spPr>
        <p:txBody>
          <a:bodyPr wrap="square" lIns="0" tIns="0" rIns="0" bIns="0" rtlCol="0"/>
          <a:lstStyle/>
          <a:p>
            <a:endParaRPr sz="2142"/>
          </a:p>
        </p:txBody>
      </p:sp>
      <p:sp>
        <p:nvSpPr>
          <p:cNvPr id="249" name="object 249"/>
          <p:cNvSpPr/>
          <p:nvPr/>
        </p:nvSpPr>
        <p:spPr>
          <a:xfrm>
            <a:off x="5326518"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FCB242"/>
          </a:solidFill>
        </p:spPr>
        <p:txBody>
          <a:bodyPr wrap="square" lIns="0" tIns="0" rIns="0" bIns="0" rtlCol="0"/>
          <a:lstStyle/>
          <a:p>
            <a:endParaRPr sz="2142"/>
          </a:p>
        </p:txBody>
      </p:sp>
      <p:sp>
        <p:nvSpPr>
          <p:cNvPr id="250" name="object 250"/>
          <p:cNvSpPr/>
          <p:nvPr/>
        </p:nvSpPr>
        <p:spPr>
          <a:xfrm>
            <a:off x="5693604" y="7115551"/>
            <a:ext cx="113354" cy="147588"/>
          </a:xfrm>
          <a:prstGeom prst="rect">
            <a:avLst/>
          </a:prstGeom>
          <a:blipFill>
            <a:blip r:embed="rId82" cstate="print"/>
            <a:stretch>
              <a:fillRect/>
            </a:stretch>
          </a:blipFill>
        </p:spPr>
        <p:txBody>
          <a:bodyPr wrap="square" lIns="0" tIns="0" rIns="0" bIns="0" rtlCol="0"/>
          <a:lstStyle/>
          <a:p>
            <a:endParaRPr sz="2142"/>
          </a:p>
        </p:txBody>
      </p:sp>
      <p:sp>
        <p:nvSpPr>
          <p:cNvPr id="251" name="object 251"/>
          <p:cNvSpPr/>
          <p:nvPr/>
        </p:nvSpPr>
        <p:spPr>
          <a:xfrm>
            <a:off x="6461910" y="6196985"/>
            <a:ext cx="104749" cy="132426"/>
          </a:xfrm>
          <a:prstGeom prst="rect">
            <a:avLst/>
          </a:prstGeom>
          <a:blipFill>
            <a:blip r:embed="rId83" cstate="print"/>
            <a:stretch>
              <a:fillRect/>
            </a:stretch>
          </a:blipFill>
        </p:spPr>
        <p:txBody>
          <a:bodyPr wrap="square" lIns="0" tIns="0" rIns="0" bIns="0" rtlCol="0"/>
          <a:lstStyle/>
          <a:p>
            <a:endParaRPr sz="2142"/>
          </a:p>
        </p:txBody>
      </p:sp>
      <p:sp>
        <p:nvSpPr>
          <p:cNvPr id="252" name="object 252"/>
          <p:cNvSpPr/>
          <p:nvPr/>
        </p:nvSpPr>
        <p:spPr>
          <a:xfrm>
            <a:off x="4709726" y="3729818"/>
            <a:ext cx="236216" cy="282732"/>
          </a:xfrm>
          <a:custGeom>
            <a:avLst/>
            <a:gdLst/>
            <a:ahLst/>
            <a:cxnLst/>
            <a:rect l="l" t="t" r="r" b="b"/>
            <a:pathLst>
              <a:path w="206375" h="247014">
                <a:moveTo>
                  <a:pt x="205879" y="0"/>
                </a:moveTo>
                <a:lnTo>
                  <a:pt x="0" y="3492"/>
                </a:lnTo>
                <a:lnTo>
                  <a:pt x="10579" y="246824"/>
                </a:lnTo>
                <a:lnTo>
                  <a:pt x="205879" y="239852"/>
                </a:lnTo>
                <a:lnTo>
                  <a:pt x="205879" y="0"/>
                </a:lnTo>
                <a:close/>
              </a:path>
            </a:pathLst>
          </a:custGeom>
          <a:solidFill>
            <a:srgbClr val="FAA61A"/>
          </a:solidFill>
        </p:spPr>
        <p:txBody>
          <a:bodyPr wrap="square" lIns="0" tIns="0" rIns="0" bIns="0" rtlCol="0"/>
          <a:lstStyle/>
          <a:p>
            <a:endParaRPr sz="2142"/>
          </a:p>
        </p:txBody>
      </p:sp>
      <p:sp>
        <p:nvSpPr>
          <p:cNvPr id="253" name="object 253"/>
          <p:cNvSpPr/>
          <p:nvPr/>
        </p:nvSpPr>
        <p:spPr>
          <a:xfrm>
            <a:off x="4693329" y="3713827"/>
            <a:ext cx="268196" cy="315439"/>
          </a:xfrm>
          <a:custGeom>
            <a:avLst/>
            <a:gdLst/>
            <a:ahLst/>
            <a:cxnLst/>
            <a:rect l="l" t="t" r="r" b="b"/>
            <a:pathLst>
              <a:path w="234314" h="275589">
                <a:moveTo>
                  <a:pt x="233946" y="10706"/>
                </a:moveTo>
                <a:lnTo>
                  <a:pt x="7162" y="10706"/>
                </a:lnTo>
                <a:lnTo>
                  <a:pt x="304" y="11010"/>
                </a:lnTo>
                <a:lnTo>
                  <a:pt x="11772" y="275005"/>
                </a:lnTo>
                <a:lnTo>
                  <a:pt x="233946" y="267068"/>
                </a:lnTo>
                <a:lnTo>
                  <a:pt x="233946" y="260794"/>
                </a:lnTo>
                <a:lnTo>
                  <a:pt x="24904" y="260794"/>
                </a:lnTo>
                <a:lnTo>
                  <a:pt x="14325" y="17449"/>
                </a:lnTo>
                <a:lnTo>
                  <a:pt x="220205" y="13970"/>
                </a:lnTo>
                <a:lnTo>
                  <a:pt x="233946" y="13970"/>
                </a:lnTo>
                <a:lnTo>
                  <a:pt x="233946" y="10706"/>
                </a:lnTo>
                <a:close/>
              </a:path>
              <a:path w="234314" h="275589">
                <a:moveTo>
                  <a:pt x="233946" y="13970"/>
                </a:moveTo>
                <a:lnTo>
                  <a:pt x="220205" y="13970"/>
                </a:lnTo>
                <a:lnTo>
                  <a:pt x="220205" y="253822"/>
                </a:lnTo>
                <a:lnTo>
                  <a:pt x="24904" y="260794"/>
                </a:lnTo>
                <a:lnTo>
                  <a:pt x="233946" y="260794"/>
                </a:lnTo>
                <a:lnTo>
                  <a:pt x="233946" y="13970"/>
                </a:lnTo>
                <a:close/>
              </a:path>
              <a:path w="234314" h="275589">
                <a:moveTo>
                  <a:pt x="233946" y="0"/>
                </a:moveTo>
                <a:lnTo>
                  <a:pt x="0" y="3962"/>
                </a:lnTo>
                <a:lnTo>
                  <a:pt x="304" y="11010"/>
                </a:lnTo>
                <a:lnTo>
                  <a:pt x="7162" y="10706"/>
                </a:lnTo>
                <a:lnTo>
                  <a:pt x="233946" y="10706"/>
                </a:lnTo>
                <a:lnTo>
                  <a:pt x="233946" y="0"/>
                </a:lnTo>
                <a:close/>
              </a:path>
            </a:pathLst>
          </a:custGeom>
          <a:solidFill>
            <a:srgbClr val="FCB242"/>
          </a:solidFill>
        </p:spPr>
        <p:txBody>
          <a:bodyPr wrap="square" lIns="0" tIns="0" rIns="0" bIns="0" rtlCol="0"/>
          <a:lstStyle/>
          <a:p>
            <a:endParaRPr sz="2142"/>
          </a:p>
        </p:txBody>
      </p:sp>
      <p:sp>
        <p:nvSpPr>
          <p:cNvPr id="254" name="object 254"/>
          <p:cNvSpPr/>
          <p:nvPr/>
        </p:nvSpPr>
        <p:spPr>
          <a:xfrm>
            <a:off x="4454932" y="2566587"/>
            <a:ext cx="374312" cy="267468"/>
          </a:xfrm>
          <a:custGeom>
            <a:avLst/>
            <a:gdLst/>
            <a:ahLst/>
            <a:cxnLst/>
            <a:rect l="l" t="t" r="r" b="b"/>
            <a:pathLst>
              <a:path w="327025" h="233680">
                <a:moveTo>
                  <a:pt x="38036" y="0"/>
                </a:moveTo>
                <a:lnTo>
                  <a:pt x="0" y="176377"/>
                </a:lnTo>
                <a:lnTo>
                  <a:pt x="302869" y="233375"/>
                </a:lnTo>
                <a:lnTo>
                  <a:pt x="327012" y="67779"/>
                </a:lnTo>
                <a:lnTo>
                  <a:pt x="38036" y="0"/>
                </a:lnTo>
                <a:close/>
              </a:path>
            </a:pathLst>
          </a:custGeom>
          <a:solidFill>
            <a:srgbClr val="FAA61A"/>
          </a:solidFill>
        </p:spPr>
        <p:txBody>
          <a:bodyPr wrap="square" lIns="0" tIns="0" rIns="0" bIns="0" rtlCol="0"/>
          <a:lstStyle/>
          <a:p>
            <a:endParaRPr sz="2142"/>
          </a:p>
        </p:txBody>
      </p:sp>
      <p:sp>
        <p:nvSpPr>
          <p:cNvPr id="255" name="object 255"/>
          <p:cNvSpPr/>
          <p:nvPr/>
        </p:nvSpPr>
        <p:spPr>
          <a:xfrm>
            <a:off x="4436151" y="2547631"/>
            <a:ext cx="411379" cy="305264"/>
          </a:xfrm>
          <a:custGeom>
            <a:avLst/>
            <a:gdLst/>
            <a:ahLst/>
            <a:cxnLst/>
            <a:rect l="l" t="t" r="r" b="b"/>
            <a:pathLst>
              <a:path w="359410" h="266700">
                <a:moveTo>
                  <a:pt x="43967" y="0"/>
                </a:moveTo>
                <a:lnTo>
                  <a:pt x="0" y="203822"/>
                </a:lnTo>
                <a:lnTo>
                  <a:pt x="330796" y="266090"/>
                </a:lnTo>
                <a:lnTo>
                  <a:pt x="333150" y="249948"/>
                </a:lnTo>
                <a:lnTo>
                  <a:pt x="319265" y="249948"/>
                </a:lnTo>
                <a:lnTo>
                  <a:pt x="16408" y="192938"/>
                </a:lnTo>
                <a:lnTo>
                  <a:pt x="54444" y="16560"/>
                </a:lnTo>
                <a:lnTo>
                  <a:pt x="114573" y="16560"/>
                </a:lnTo>
                <a:lnTo>
                  <a:pt x="107751" y="14960"/>
                </a:lnTo>
                <a:lnTo>
                  <a:pt x="47637" y="14960"/>
                </a:lnTo>
                <a:lnTo>
                  <a:pt x="49212" y="8280"/>
                </a:lnTo>
                <a:lnTo>
                  <a:pt x="79270" y="8280"/>
                </a:lnTo>
                <a:lnTo>
                  <a:pt x="43967" y="0"/>
                </a:lnTo>
                <a:close/>
              </a:path>
              <a:path w="359410" h="266700">
                <a:moveTo>
                  <a:pt x="114573" y="16560"/>
                </a:moveTo>
                <a:lnTo>
                  <a:pt x="54444" y="16560"/>
                </a:lnTo>
                <a:lnTo>
                  <a:pt x="343420" y="84353"/>
                </a:lnTo>
                <a:lnTo>
                  <a:pt x="319265" y="249948"/>
                </a:lnTo>
                <a:lnTo>
                  <a:pt x="333150" y="249948"/>
                </a:lnTo>
                <a:lnTo>
                  <a:pt x="358825" y="73850"/>
                </a:lnTo>
                <a:lnTo>
                  <a:pt x="114573" y="16560"/>
                </a:lnTo>
                <a:close/>
              </a:path>
              <a:path w="359410" h="266700">
                <a:moveTo>
                  <a:pt x="79270" y="8280"/>
                </a:moveTo>
                <a:lnTo>
                  <a:pt x="49212" y="8280"/>
                </a:lnTo>
                <a:lnTo>
                  <a:pt x="47637" y="14960"/>
                </a:lnTo>
                <a:lnTo>
                  <a:pt x="107751" y="14960"/>
                </a:lnTo>
                <a:lnTo>
                  <a:pt x="79270" y="8280"/>
                </a:lnTo>
                <a:close/>
              </a:path>
            </a:pathLst>
          </a:custGeom>
          <a:solidFill>
            <a:srgbClr val="FCB242"/>
          </a:solidFill>
        </p:spPr>
        <p:txBody>
          <a:bodyPr wrap="square" lIns="0" tIns="0" rIns="0" bIns="0" rtlCol="0"/>
          <a:lstStyle/>
          <a:p>
            <a:endParaRPr sz="2142"/>
          </a:p>
        </p:txBody>
      </p:sp>
      <p:sp>
        <p:nvSpPr>
          <p:cNvPr id="256" name="object 256"/>
          <p:cNvSpPr/>
          <p:nvPr/>
        </p:nvSpPr>
        <p:spPr>
          <a:xfrm>
            <a:off x="5640561" y="4283085"/>
            <a:ext cx="133284" cy="90823"/>
          </a:xfrm>
          <a:prstGeom prst="rect">
            <a:avLst/>
          </a:prstGeom>
          <a:blipFill>
            <a:blip r:embed="rId84" cstate="print"/>
            <a:stretch>
              <a:fillRect/>
            </a:stretch>
          </a:blipFill>
        </p:spPr>
        <p:txBody>
          <a:bodyPr wrap="square" lIns="0" tIns="0" rIns="0" bIns="0" rtlCol="0"/>
          <a:lstStyle/>
          <a:p>
            <a:endParaRPr sz="2142"/>
          </a:p>
        </p:txBody>
      </p:sp>
      <p:sp>
        <p:nvSpPr>
          <p:cNvPr id="257" name="object 257"/>
          <p:cNvSpPr/>
          <p:nvPr/>
        </p:nvSpPr>
        <p:spPr>
          <a:xfrm>
            <a:off x="5442316" y="3798894"/>
            <a:ext cx="107641" cy="193740"/>
          </a:xfrm>
          <a:prstGeom prst="rect">
            <a:avLst/>
          </a:prstGeom>
          <a:blipFill>
            <a:blip r:embed="rId85" cstate="print"/>
            <a:stretch>
              <a:fillRect/>
            </a:stretch>
          </a:blipFill>
        </p:spPr>
        <p:txBody>
          <a:bodyPr wrap="square" lIns="0" tIns="0" rIns="0" bIns="0" rtlCol="0"/>
          <a:lstStyle/>
          <a:p>
            <a:endParaRPr sz="2142"/>
          </a:p>
        </p:txBody>
      </p:sp>
      <p:sp>
        <p:nvSpPr>
          <p:cNvPr id="258" name="object 258"/>
          <p:cNvSpPr/>
          <p:nvPr/>
        </p:nvSpPr>
        <p:spPr>
          <a:xfrm>
            <a:off x="5098778" y="2821134"/>
            <a:ext cx="108005" cy="109574"/>
          </a:xfrm>
          <a:prstGeom prst="rect">
            <a:avLst/>
          </a:prstGeom>
          <a:blipFill>
            <a:blip r:embed="rId86" cstate="print"/>
            <a:stretch>
              <a:fillRect/>
            </a:stretch>
          </a:blipFill>
        </p:spPr>
        <p:txBody>
          <a:bodyPr wrap="square" lIns="0" tIns="0" rIns="0" bIns="0" rtlCol="0"/>
          <a:lstStyle/>
          <a:p>
            <a:endParaRPr sz="2142"/>
          </a:p>
        </p:txBody>
      </p:sp>
      <p:sp>
        <p:nvSpPr>
          <p:cNvPr id="259" name="object 259"/>
          <p:cNvSpPr/>
          <p:nvPr/>
        </p:nvSpPr>
        <p:spPr>
          <a:xfrm>
            <a:off x="5363338" y="2658660"/>
            <a:ext cx="101217" cy="260593"/>
          </a:xfrm>
          <a:prstGeom prst="rect">
            <a:avLst/>
          </a:prstGeom>
          <a:blipFill>
            <a:blip r:embed="rId87" cstate="print"/>
            <a:stretch>
              <a:fillRect/>
            </a:stretch>
          </a:blipFill>
        </p:spPr>
        <p:txBody>
          <a:bodyPr wrap="square" lIns="0" tIns="0" rIns="0" bIns="0" rtlCol="0"/>
          <a:lstStyle/>
          <a:p>
            <a:endParaRPr sz="2142"/>
          </a:p>
        </p:txBody>
      </p:sp>
      <p:sp>
        <p:nvSpPr>
          <p:cNvPr id="260" name="object 260"/>
          <p:cNvSpPr/>
          <p:nvPr/>
        </p:nvSpPr>
        <p:spPr>
          <a:xfrm>
            <a:off x="5732301" y="1791871"/>
            <a:ext cx="184669" cy="99443"/>
          </a:xfrm>
          <a:prstGeom prst="rect">
            <a:avLst/>
          </a:prstGeom>
          <a:blipFill>
            <a:blip r:embed="rId88" cstate="print"/>
            <a:stretch>
              <a:fillRect/>
            </a:stretch>
          </a:blipFill>
        </p:spPr>
        <p:txBody>
          <a:bodyPr wrap="square" lIns="0" tIns="0" rIns="0" bIns="0" rtlCol="0"/>
          <a:lstStyle/>
          <a:p>
            <a:endParaRPr sz="2142"/>
          </a:p>
        </p:txBody>
      </p:sp>
      <p:sp>
        <p:nvSpPr>
          <p:cNvPr id="261" name="object 261"/>
          <p:cNvSpPr/>
          <p:nvPr/>
        </p:nvSpPr>
        <p:spPr>
          <a:xfrm>
            <a:off x="6" y="3296516"/>
            <a:ext cx="1157094" cy="2194992"/>
          </a:xfrm>
          <a:custGeom>
            <a:avLst/>
            <a:gdLst/>
            <a:ahLst/>
            <a:cxnLst/>
            <a:rect l="l" t="t" r="r" b="b"/>
            <a:pathLst>
              <a:path w="1010919" h="1917700">
                <a:moveTo>
                  <a:pt x="212280" y="0"/>
                </a:moveTo>
                <a:lnTo>
                  <a:pt x="0" y="12700"/>
                </a:lnTo>
                <a:lnTo>
                  <a:pt x="0" y="25400"/>
                </a:lnTo>
                <a:lnTo>
                  <a:pt x="182079" y="25400"/>
                </a:lnTo>
                <a:lnTo>
                  <a:pt x="174574" y="1816100"/>
                </a:lnTo>
                <a:lnTo>
                  <a:pt x="0" y="1854200"/>
                </a:lnTo>
                <a:lnTo>
                  <a:pt x="0" y="1917700"/>
                </a:lnTo>
                <a:lnTo>
                  <a:pt x="400876" y="1828800"/>
                </a:lnTo>
                <a:lnTo>
                  <a:pt x="222097" y="1828800"/>
                </a:lnTo>
                <a:lnTo>
                  <a:pt x="222097" y="1651000"/>
                </a:lnTo>
                <a:lnTo>
                  <a:pt x="227190" y="1625600"/>
                </a:lnTo>
                <a:lnTo>
                  <a:pt x="308305" y="1625600"/>
                </a:lnTo>
                <a:lnTo>
                  <a:pt x="313321" y="1600200"/>
                </a:lnTo>
                <a:lnTo>
                  <a:pt x="466578" y="1600200"/>
                </a:lnTo>
                <a:lnTo>
                  <a:pt x="469023" y="1587500"/>
                </a:lnTo>
                <a:lnTo>
                  <a:pt x="546595" y="1587500"/>
                </a:lnTo>
                <a:lnTo>
                  <a:pt x="551421" y="1562100"/>
                </a:lnTo>
                <a:lnTo>
                  <a:pt x="698881" y="1562100"/>
                </a:lnTo>
                <a:lnTo>
                  <a:pt x="703592" y="1536700"/>
                </a:lnTo>
                <a:lnTo>
                  <a:pt x="777925" y="1536700"/>
                </a:lnTo>
                <a:lnTo>
                  <a:pt x="782574" y="1511300"/>
                </a:lnTo>
                <a:lnTo>
                  <a:pt x="923074" y="1511300"/>
                </a:lnTo>
                <a:lnTo>
                  <a:pt x="925334" y="1498600"/>
                </a:lnTo>
                <a:lnTo>
                  <a:pt x="220116" y="1498600"/>
                </a:lnTo>
                <a:lnTo>
                  <a:pt x="227787" y="1282700"/>
                </a:lnTo>
                <a:lnTo>
                  <a:pt x="228015" y="1270000"/>
                </a:lnTo>
                <a:lnTo>
                  <a:pt x="313449" y="1270000"/>
                </a:lnTo>
                <a:lnTo>
                  <a:pt x="313893" y="1257300"/>
                </a:lnTo>
                <a:lnTo>
                  <a:pt x="469519" y="1257300"/>
                </a:lnTo>
                <a:lnTo>
                  <a:pt x="469760" y="1244600"/>
                </a:lnTo>
                <a:lnTo>
                  <a:pt x="551442" y="1244600"/>
                </a:lnTo>
                <a:lnTo>
                  <a:pt x="551891" y="1231900"/>
                </a:lnTo>
                <a:lnTo>
                  <a:pt x="626110" y="1231900"/>
                </a:lnTo>
                <a:lnTo>
                  <a:pt x="626351" y="1219200"/>
                </a:lnTo>
                <a:lnTo>
                  <a:pt x="222097" y="1219200"/>
                </a:lnTo>
                <a:lnTo>
                  <a:pt x="222097" y="1041400"/>
                </a:lnTo>
                <a:lnTo>
                  <a:pt x="227190" y="1016000"/>
                </a:lnTo>
                <a:lnTo>
                  <a:pt x="310813" y="1016000"/>
                </a:lnTo>
                <a:lnTo>
                  <a:pt x="313321" y="1003300"/>
                </a:lnTo>
                <a:lnTo>
                  <a:pt x="549008" y="1003300"/>
                </a:lnTo>
                <a:lnTo>
                  <a:pt x="551421" y="990600"/>
                </a:lnTo>
                <a:lnTo>
                  <a:pt x="701236" y="990600"/>
                </a:lnTo>
                <a:lnTo>
                  <a:pt x="703592" y="977900"/>
                </a:lnTo>
                <a:lnTo>
                  <a:pt x="780249" y="977900"/>
                </a:lnTo>
                <a:lnTo>
                  <a:pt x="782574" y="965200"/>
                </a:lnTo>
                <a:lnTo>
                  <a:pt x="990457" y="965200"/>
                </a:lnTo>
                <a:lnTo>
                  <a:pt x="991914" y="901700"/>
                </a:lnTo>
                <a:lnTo>
                  <a:pt x="271056" y="901700"/>
                </a:lnTo>
                <a:lnTo>
                  <a:pt x="220116" y="889000"/>
                </a:lnTo>
                <a:lnTo>
                  <a:pt x="227787" y="673100"/>
                </a:lnTo>
                <a:lnTo>
                  <a:pt x="228015" y="660400"/>
                </a:lnTo>
                <a:lnTo>
                  <a:pt x="626110" y="660400"/>
                </a:lnTo>
                <a:lnTo>
                  <a:pt x="626351" y="647700"/>
                </a:lnTo>
                <a:lnTo>
                  <a:pt x="997742" y="647700"/>
                </a:lnTo>
                <a:lnTo>
                  <a:pt x="998908" y="596899"/>
                </a:lnTo>
                <a:lnTo>
                  <a:pt x="222097" y="596900"/>
                </a:lnTo>
                <a:lnTo>
                  <a:pt x="222097" y="419100"/>
                </a:lnTo>
                <a:lnTo>
                  <a:pt x="227190" y="393700"/>
                </a:lnTo>
                <a:lnTo>
                  <a:pt x="310813" y="393700"/>
                </a:lnTo>
                <a:lnTo>
                  <a:pt x="313321" y="381000"/>
                </a:lnTo>
                <a:lnTo>
                  <a:pt x="1003862" y="381000"/>
                </a:lnTo>
                <a:lnTo>
                  <a:pt x="1005610" y="304800"/>
                </a:lnTo>
                <a:lnTo>
                  <a:pt x="964717" y="304800"/>
                </a:lnTo>
                <a:lnTo>
                  <a:pt x="919060" y="292100"/>
                </a:lnTo>
                <a:lnTo>
                  <a:pt x="744423" y="292100"/>
                </a:lnTo>
                <a:lnTo>
                  <a:pt x="697064" y="279400"/>
                </a:lnTo>
                <a:lnTo>
                  <a:pt x="462229" y="279400"/>
                </a:lnTo>
                <a:lnTo>
                  <a:pt x="462658" y="266700"/>
                </a:lnTo>
                <a:lnTo>
                  <a:pt x="271056" y="266700"/>
                </a:lnTo>
                <a:lnTo>
                  <a:pt x="220116" y="254000"/>
                </a:lnTo>
                <a:lnTo>
                  <a:pt x="227787" y="38100"/>
                </a:lnTo>
                <a:lnTo>
                  <a:pt x="554402" y="38100"/>
                </a:lnTo>
                <a:lnTo>
                  <a:pt x="212280" y="0"/>
                </a:lnTo>
                <a:close/>
              </a:path>
              <a:path w="1010919" h="1917700">
                <a:moveTo>
                  <a:pt x="308305" y="1625600"/>
                </a:moveTo>
                <a:lnTo>
                  <a:pt x="277241" y="1625600"/>
                </a:lnTo>
                <a:lnTo>
                  <a:pt x="265290" y="1816100"/>
                </a:lnTo>
                <a:lnTo>
                  <a:pt x="222097" y="1828800"/>
                </a:lnTo>
                <a:lnTo>
                  <a:pt x="400876" y="1828800"/>
                </a:lnTo>
                <a:lnTo>
                  <a:pt x="515412" y="1803400"/>
                </a:lnTo>
                <a:lnTo>
                  <a:pt x="308305" y="1803400"/>
                </a:lnTo>
                <a:lnTo>
                  <a:pt x="308305" y="1625600"/>
                </a:lnTo>
                <a:close/>
              </a:path>
              <a:path w="1010919" h="1917700">
                <a:moveTo>
                  <a:pt x="390918" y="1600200"/>
                </a:moveTo>
                <a:lnTo>
                  <a:pt x="313321" y="1600200"/>
                </a:lnTo>
                <a:lnTo>
                  <a:pt x="362750" y="1612900"/>
                </a:lnTo>
                <a:lnTo>
                  <a:pt x="350989" y="1790700"/>
                </a:lnTo>
                <a:lnTo>
                  <a:pt x="308305" y="1803400"/>
                </a:lnTo>
                <a:lnTo>
                  <a:pt x="385902" y="1803400"/>
                </a:lnTo>
                <a:lnTo>
                  <a:pt x="385902" y="1625600"/>
                </a:lnTo>
                <a:lnTo>
                  <a:pt x="390918" y="1600200"/>
                </a:lnTo>
                <a:close/>
              </a:path>
              <a:path w="1010919" h="1917700">
                <a:moveTo>
                  <a:pt x="466578" y="1600200"/>
                </a:moveTo>
                <a:lnTo>
                  <a:pt x="440258" y="1600200"/>
                </a:lnTo>
                <a:lnTo>
                  <a:pt x="428523" y="1790700"/>
                </a:lnTo>
                <a:lnTo>
                  <a:pt x="385902" y="1803400"/>
                </a:lnTo>
                <a:lnTo>
                  <a:pt x="515412" y="1803400"/>
                </a:lnTo>
                <a:lnTo>
                  <a:pt x="629948" y="1778000"/>
                </a:lnTo>
                <a:lnTo>
                  <a:pt x="464134" y="1778000"/>
                </a:lnTo>
                <a:lnTo>
                  <a:pt x="464134" y="1612900"/>
                </a:lnTo>
                <a:lnTo>
                  <a:pt x="466578" y="1600200"/>
                </a:lnTo>
                <a:close/>
              </a:path>
              <a:path w="1010919" h="1917700">
                <a:moveTo>
                  <a:pt x="546595" y="1587500"/>
                </a:moveTo>
                <a:lnTo>
                  <a:pt x="517194" y="1587500"/>
                </a:lnTo>
                <a:lnTo>
                  <a:pt x="505815" y="1765300"/>
                </a:lnTo>
                <a:lnTo>
                  <a:pt x="464134" y="1778000"/>
                </a:lnTo>
                <a:lnTo>
                  <a:pt x="629948" y="1778000"/>
                </a:lnTo>
                <a:lnTo>
                  <a:pt x="744484" y="1752600"/>
                </a:lnTo>
                <a:lnTo>
                  <a:pt x="546595" y="1752600"/>
                </a:lnTo>
                <a:lnTo>
                  <a:pt x="546595" y="1587500"/>
                </a:lnTo>
                <a:close/>
              </a:path>
              <a:path w="1010919" h="1917700">
                <a:moveTo>
                  <a:pt x="625652" y="1562100"/>
                </a:moveTo>
                <a:lnTo>
                  <a:pt x="598995" y="1562100"/>
                </a:lnTo>
                <a:lnTo>
                  <a:pt x="587794" y="1752600"/>
                </a:lnTo>
                <a:lnTo>
                  <a:pt x="620826" y="1752600"/>
                </a:lnTo>
                <a:lnTo>
                  <a:pt x="620826" y="1587500"/>
                </a:lnTo>
                <a:lnTo>
                  <a:pt x="625652" y="1562100"/>
                </a:lnTo>
                <a:close/>
              </a:path>
              <a:path w="1010919" h="1917700">
                <a:moveTo>
                  <a:pt x="698881" y="1562100"/>
                </a:moveTo>
                <a:lnTo>
                  <a:pt x="673138" y="1562100"/>
                </a:lnTo>
                <a:lnTo>
                  <a:pt x="661962" y="1739900"/>
                </a:lnTo>
                <a:lnTo>
                  <a:pt x="620826" y="1752600"/>
                </a:lnTo>
                <a:lnTo>
                  <a:pt x="744484" y="1752600"/>
                </a:lnTo>
                <a:lnTo>
                  <a:pt x="859020" y="1727200"/>
                </a:lnTo>
                <a:lnTo>
                  <a:pt x="698881" y="1727200"/>
                </a:lnTo>
                <a:lnTo>
                  <a:pt x="698881" y="1562100"/>
                </a:lnTo>
                <a:close/>
              </a:path>
              <a:path w="1010919" h="1917700">
                <a:moveTo>
                  <a:pt x="777925" y="1536700"/>
                </a:moveTo>
                <a:lnTo>
                  <a:pt x="750049" y="1536700"/>
                </a:lnTo>
                <a:lnTo>
                  <a:pt x="739190" y="1714500"/>
                </a:lnTo>
                <a:lnTo>
                  <a:pt x="698881" y="1727200"/>
                </a:lnTo>
                <a:lnTo>
                  <a:pt x="859020" y="1727200"/>
                </a:lnTo>
                <a:lnTo>
                  <a:pt x="973556" y="1701800"/>
                </a:lnTo>
                <a:lnTo>
                  <a:pt x="777925" y="1701800"/>
                </a:lnTo>
                <a:lnTo>
                  <a:pt x="777925" y="1536700"/>
                </a:lnTo>
                <a:close/>
              </a:path>
              <a:path w="1010919" h="1917700">
                <a:moveTo>
                  <a:pt x="853719" y="1511300"/>
                </a:moveTo>
                <a:lnTo>
                  <a:pt x="782574" y="1511300"/>
                </a:lnTo>
                <a:lnTo>
                  <a:pt x="828459" y="1524000"/>
                </a:lnTo>
                <a:lnTo>
                  <a:pt x="817778" y="1689100"/>
                </a:lnTo>
                <a:lnTo>
                  <a:pt x="777925" y="1701800"/>
                </a:lnTo>
                <a:lnTo>
                  <a:pt x="849083" y="1701800"/>
                </a:lnTo>
                <a:lnTo>
                  <a:pt x="849083" y="1536700"/>
                </a:lnTo>
                <a:lnTo>
                  <a:pt x="853719" y="1511300"/>
                </a:lnTo>
                <a:close/>
              </a:path>
              <a:path w="1010919" h="1917700">
                <a:moveTo>
                  <a:pt x="923074" y="1511300"/>
                </a:moveTo>
                <a:lnTo>
                  <a:pt x="853719" y="1511300"/>
                </a:lnTo>
                <a:lnTo>
                  <a:pt x="899528" y="1524000"/>
                </a:lnTo>
                <a:lnTo>
                  <a:pt x="888860" y="1689100"/>
                </a:lnTo>
                <a:lnTo>
                  <a:pt x="849083" y="1701800"/>
                </a:lnTo>
                <a:lnTo>
                  <a:pt x="973556" y="1701800"/>
                </a:lnTo>
                <a:lnTo>
                  <a:pt x="974139" y="1676400"/>
                </a:lnTo>
                <a:lnTo>
                  <a:pt x="920813" y="1676400"/>
                </a:lnTo>
                <a:lnTo>
                  <a:pt x="920813" y="1524000"/>
                </a:lnTo>
                <a:lnTo>
                  <a:pt x="923074" y="1511300"/>
                </a:lnTo>
                <a:close/>
              </a:path>
              <a:path w="1010919" h="1917700">
                <a:moveTo>
                  <a:pt x="313449" y="1270000"/>
                </a:moveTo>
                <a:lnTo>
                  <a:pt x="279031" y="1270000"/>
                </a:lnTo>
                <a:lnTo>
                  <a:pt x="271056" y="1498600"/>
                </a:lnTo>
                <a:lnTo>
                  <a:pt x="970076" y="1498600"/>
                </a:lnTo>
                <a:lnTo>
                  <a:pt x="959738" y="1676400"/>
                </a:lnTo>
                <a:lnTo>
                  <a:pt x="974139" y="1676400"/>
                </a:lnTo>
                <a:lnTo>
                  <a:pt x="978510" y="1485900"/>
                </a:lnTo>
                <a:lnTo>
                  <a:pt x="356666" y="1485900"/>
                </a:lnTo>
                <a:lnTo>
                  <a:pt x="306349" y="1473200"/>
                </a:lnTo>
                <a:lnTo>
                  <a:pt x="313449" y="1270000"/>
                </a:lnTo>
                <a:close/>
              </a:path>
              <a:path w="1010919" h="1917700">
                <a:moveTo>
                  <a:pt x="391477" y="1257300"/>
                </a:moveTo>
                <a:lnTo>
                  <a:pt x="364515" y="1257300"/>
                </a:lnTo>
                <a:lnTo>
                  <a:pt x="356666" y="1485900"/>
                </a:lnTo>
                <a:lnTo>
                  <a:pt x="434187" y="1485900"/>
                </a:lnTo>
                <a:lnTo>
                  <a:pt x="383959" y="1473200"/>
                </a:lnTo>
                <a:lnTo>
                  <a:pt x="391477" y="1257300"/>
                </a:lnTo>
                <a:close/>
              </a:path>
              <a:path w="1010919" h="1917700">
                <a:moveTo>
                  <a:pt x="469519" y="1257300"/>
                </a:moveTo>
                <a:lnTo>
                  <a:pt x="442010" y="1257300"/>
                </a:lnTo>
                <a:lnTo>
                  <a:pt x="434187" y="1485900"/>
                </a:lnTo>
                <a:lnTo>
                  <a:pt x="978510" y="1485900"/>
                </a:lnTo>
                <a:lnTo>
                  <a:pt x="979093" y="1460500"/>
                </a:lnTo>
                <a:lnTo>
                  <a:pt x="462229" y="1460500"/>
                </a:lnTo>
                <a:lnTo>
                  <a:pt x="469519" y="1257300"/>
                </a:lnTo>
                <a:close/>
              </a:path>
              <a:path w="1010919" h="1917700">
                <a:moveTo>
                  <a:pt x="551442" y="1244600"/>
                </a:moveTo>
                <a:lnTo>
                  <a:pt x="518909" y="1244600"/>
                </a:lnTo>
                <a:lnTo>
                  <a:pt x="511302" y="1460500"/>
                </a:lnTo>
                <a:lnTo>
                  <a:pt x="979093" y="1460500"/>
                </a:lnTo>
                <a:lnTo>
                  <a:pt x="979384" y="1447800"/>
                </a:lnTo>
                <a:lnTo>
                  <a:pt x="593204" y="1447800"/>
                </a:lnTo>
                <a:lnTo>
                  <a:pt x="544715" y="1435100"/>
                </a:lnTo>
                <a:lnTo>
                  <a:pt x="551442" y="1244600"/>
                </a:lnTo>
                <a:close/>
              </a:path>
              <a:path w="1010919" h="1917700">
                <a:moveTo>
                  <a:pt x="626110" y="1231900"/>
                </a:moveTo>
                <a:lnTo>
                  <a:pt x="600684" y="1231900"/>
                </a:lnTo>
                <a:lnTo>
                  <a:pt x="593204" y="1447800"/>
                </a:lnTo>
                <a:lnTo>
                  <a:pt x="667359" y="1447800"/>
                </a:lnTo>
                <a:lnTo>
                  <a:pt x="618959" y="1435100"/>
                </a:lnTo>
                <a:lnTo>
                  <a:pt x="626110" y="1231900"/>
                </a:lnTo>
                <a:close/>
              </a:path>
              <a:path w="1010919" h="1917700">
                <a:moveTo>
                  <a:pt x="704011" y="1219200"/>
                </a:moveTo>
                <a:lnTo>
                  <a:pt x="674827" y="1219200"/>
                </a:lnTo>
                <a:lnTo>
                  <a:pt x="667359" y="1447800"/>
                </a:lnTo>
                <a:lnTo>
                  <a:pt x="979384" y="1447800"/>
                </a:lnTo>
                <a:lnTo>
                  <a:pt x="979967" y="1422400"/>
                </a:lnTo>
                <a:lnTo>
                  <a:pt x="697064" y="1422400"/>
                </a:lnTo>
                <a:lnTo>
                  <a:pt x="704011" y="1219200"/>
                </a:lnTo>
                <a:close/>
              </a:path>
              <a:path w="1010919" h="1917700">
                <a:moveTo>
                  <a:pt x="310813" y="1016000"/>
                </a:moveTo>
                <a:lnTo>
                  <a:pt x="227190" y="1016000"/>
                </a:lnTo>
                <a:lnTo>
                  <a:pt x="277241" y="1028700"/>
                </a:lnTo>
                <a:lnTo>
                  <a:pt x="265290" y="1219200"/>
                </a:lnTo>
                <a:lnTo>
                  <a:pt x="751687" y="1219200"/>
                </a:lnTo>
                <a:lnTo>
                  <a:pt x="744423" y="1422400"/>
                </a:lnTo>
                <a:lnTo>
                  <a:pt x="979967" y="1422400"/>
                </a:lnTo>
                <a:lnTo>
                  <a:pt x="980258" y="1409700"/>
                </a:lnTo>
                <a:lnTo>
                  <a:pt x="822921" y="1409700"/>
                </a:lnTo>
                <a:lnTo>
                  <a:pt x="776122" y="1397000"/>
                </a:lnTo>
                <a:lnTo>
                  <a:pt x="782955" y="1206500"/>
                </a:lnTo>
                <a:lnTo>
                  <a:pt x="308305" y="1206500"/>
                </a:lnTo>
                <a:lnTo>
                  <a:pt x="308305" y="1028700"/>
                </a:lnTo>
                <a:lnTo>
                  <a:pt x="310813" y="1016000"/>
                </a:lnTo>
                <a:close/>
              </a:path>
              <a:path w="1010919" h="1917700">
                <a:moveTo>
                  <a:pt x="854341" y="1193800"/>
                </a:moveTo>
                <a:lnTo>
                  <a:pt x="830072" y="1193800"/>
                </a:lnTo>
                <a:lnTo>
                  <a:pt x="822921" y="1409700"/>
                </a:lnTo>
                <a:lnTo>
                  <a:pt x="894003" y="1409700"/>
                </a:lnTo>
                <a:lnTo>
                  <a:pt x="847280" y="1397000"/>
                </a:lnTo>
                <a:lnTo>
                  <a:pt x="854100" y="1206500"/>
                </a:lnTo>
                <a:lnTo>
                  <a:pt x="854341" y="1193800"/>
                </a:lnTo>
                <a:close/>
              </a:path>
              <a:path w="1010919" h="1917700">
                <a:moveTo>
                  <a:pt x="925664" y="1193800"/>
                </a:moveTo>
                <a:lnTo>
                  <a:pt x="901128" y="1193800"/>
                </a:lnTo>
                <a:lnTo>
                  <a:pt x="894003" y="1409700"/>
                </a:lnTo>
                <a:lnTo>
                  <a:pt x="980258" y="1409700"/>
                </a:lnTo>
                <a:lnTo>
                  <a:pt x="980550" y="1397000"/>
                </a:lnTo>
                <a:lnTo>
                  <a:pt x="964717" y="1397000"/>
                </a:lnTo>
                <a:lnTo>
                  <a:pt x="919060" y="1384300"/>
                </a:lnTo>
                <a:lnTo>
                  <a:pt x="925664" y="1193800"/>
                </a:lnTo>
                <a:close/>
              </a:path>
              <a:path w="1010919" h="1917700">
                <a:moveTo>
                  <a:pt x="549008" y="1003300"/>
                </a:moveTo>
                <a:lnTo>
                  <a:pt x="517194" y="1003300"/>
                </a:lnTo>
                <a:lnTo>
                  <a:pt x="505815" y="1193800"/>
                </a:lnTo>
                <a:lnTo>
                  <a:pt x="971638" y="1193800"/>
                </a:lnTo>
                <a:lnTo>
                  <a:pt x="964717" y="1397000"/>
                </a:lnTo>
                <a:lnTo>
                  <a:pt x="980550" y="1397000"/>
                </a:lnTo>
                <a:lnTo>
                  <a:pt x="985503" y="1181100"/>
                </a:lnTo>
                <a:lnTo>
                  <a:pt x="546595" y="1181100"/>
                </a:lnTo>
                <a:lnTo>
                  <a:pt x="546595" y="1016000"/>
                </a:lnTo>
                <a:lnTo>
                  <a:pt x="549008" y="1003300"/>
                </a:lnTo>
                <a:close/>
              </a:path>
              <a:path w="1010919" h="1917700">
                <a:moveTo>
                  <a:pt x="390918" y="1003300"/>
                </a:moveTo>
                <a:lnTo>
                  <a:pt x="313321" y="1003300"/>
                </a:lnTo>
                <a:lnTo>
                  <a:pt x="362750" y="1016000"/>
                </a:lnTo>
                <a:lnTo>
                  <a:pt x="350989" y="1193800"/>
                </a:lnTo>
                <a:lnTo>
                  <a:pt x="308305" y="1206500"/>
                </a:lnTo>
                <a:lnTo>
                  <a:pt x="385902" y="1206500"/>
                </a:lnTo>
                <a:lnTo>
                  <a:pt x="385902" y="1028700"/>
                </a:lnTo>
                <a:lnTo>
                  <a:pt x="390918" y="1003300"/>
                </a:lnTo>
                <a:close/>
              </a:path>
              <a:path w="1010919" h="1917700">
                <a:moveTo>
                  <a:pt x="469023" y="1003300"/>
                </a:moveTo>
                <a:lnTo>
                  <a:pt x="440258" y="1003300"/>
                </a:lnTo>
                <a:lnTo>
                  <a:pt x="428523" y="1193800"/>
                </a:lnTo>
                <a:lnTo>
                  <a:pt x="385902" y="1206500"/>
                </a:lnTo>
                <a:lnTo>
                  <a:pt x="782955" y="1206500"/>
                </a:lnTo>
                <a:lnTo>
                  <a:pt x="783183" y="1193800"/>
                </a:lnTo>
                <a:lnTo>
                  <a:pt x="464134" y="1193800"/>
                </a:lnTo>
                <a:lnTo>
                  <a:pt x="464134" y="1028700"/>
                </a:lnTo>
                <a:lnTo>
                  <a:pt x="469023" y="1003300"/>
                </a:lnTo>
                <a:close/>
              </a:path>
              <a:path w="1010919" h="1917700">
                <a:moveTo>
                  <a:pt x="625652" y="990600"/>
                </a:moveTo>
                <a:lnTo>
                  <a:pt x="598995" y="990600"/>
                </a:lnTo>
                <a:lnTo>
                  <a:pt x="587794" y="1168400"/>
                </a:lnTo>
                <a:lnTo>
                  <a:pt x="546595" y="1181100"/>
                </a:lnTo>
                <a:lnTo>
                  <a:pt x="620826" y="1181100"/>
                </a:lnTo>
                <a:lnTo>
                  <a:pt x="620826" y="1016000"/>
                </a:lnTo>
                <a:lnTo>
                  <a:pt x="625652" y="990600"/>
                </a:lnTo>
                <a:close/>
              </a:path>
              <a:path w="1010919" h="1917700">
                <a:moveTo>
                  <a:pt x="701236" y="990600"/>
                </a:moveTo>
                <a:lnTo>
                  <a:pt x="673138" y="990600"/>
                </a:lnTo>
                <a:lnTo>
                  <a:pt x="661962" y="1168400"/>
                </a:lnTo>
                <a:lnTo>
                  <a:pt x="620826" y="1181100"/>
                </a:lnTo>
                <a:lnTo>
                  <a:pt x="985503" y="1181100"/>
                </a:lnTo>
                <a:lnTo>
                  <a:pt x="985795" y="1168400"/>
                </a:lnTo>
                <a:lnTo>
                  <a:pt x="698881" y="1168400"/>
                </a:lnTo>
                <a:lnTo>
                  <a:pt x="698881" y="1003300"/>
                </a:lnTo>
                <a:lnTo>
                  <a:pt x="701236" y="990600"/>
                </a:lnTo>
                <a:close/>
              </a:path>
              <a:path w="1010919" h="1917700">
                <a:moveTo>
                  <a:pt x="780249" y="977900"/>
                </a:moveTo>
                <a:lnTo>
                  <a:pt x="703592" y="977900"/>
                </a:lnTo>
                <a:lnTo>
                  <a:pt x="750049" y="990600"/>
                </a:lnTo>
                <a:lnTo>
                  <a:pt x="739190" y="1155700"/>
                </a:lnTo>
                <a:lnTo>
                  <a:pt x="698881" y="1168400"/>
                </a:lnTo>
                <a:lnTo>
                  <a:pt x="985795" y="1168400"/>
                </a:lnTo>
                <a:lnTo>
                  <a:pt x="986086" y="1155700"/>
                </a:lnTo>
                <a:lnTo>
                  <a:pt x="777925" y="1155700"/>
                </a:lnTo>
                <a:lnTo>
                  <a:pt x="777925" y="990600"/>
                </a:lnTo>
                <a:lnTo>
                  <a:pt x="780249" y="977900"/>
                </a:lnTo>
                <a:close/>
              </a:path>
              <a:path w="1010919" h="1917700">
                <a:moveTo>
                  <a:pt x="853719" y="965200"/>
                </a:moveTo>
                <a:lnTo>
                  <a:pt x="782574" y="965200"/>
                </a:lnTo>
                <a:lnTo>
                  <a:pt x="828459" y="977900"/>
                </a:lnTo>
                <a:lnTo>
                  <a:pt x="817778" y="1143000"/>
                </a:lnTo>
                <a:lnTo>
                  <a:pt x="777925" y="1155700"/>
                </a:lnTo>
                <a:lnTo>
                  <a:pt x="849083" y="1155700"/>
                </a:lnTo>
                <a:lnTo>
                  <a:pt x="849083" y="990600"/>
                </a:lnTo>
                <a:lnTo>
                  <a:pt x="853719" y="965200"/>
                </a:lnTo>
                <a:close/>
              </a:path>
              <a:path w="1010919" h="1917700">
                <a:moveTo>
                  <a:pt x="925334" y="965200"/>
                </a:moveTo>
                <a:lnTo>
                  <a:pt x="899528" y="965200"/>
                </a:lnTo>
                <a:lnTo>
                  <a:pt x="888860" y="1143000"/>
                </a:lnTo>
                <a:lnTo>
                  <a:pt x="849083" y="1155700"/>
                </a:lnTo>
                <a:lnTo>
                  <a:pt x="986086" y="1155700"/>
                </a:lnTo>
                <a:lnTo>
                  <a:pt x="986378" y="1143000"/>
                </a:lnTo>
                <a:lnTo>
                  <a:pt x="920813" y="1143000"/>
                </a:lnTo>
                <a:lnTo>
                  <a:pt x="920813" y="990600"/>
                </a:lnTo>
                <a:lnTo>
                  <a:pt x="925334" y="965200"/>
                </a:lnTo>
                <a:close/>
              </a:path>
              <a:path w="1010919" h="1917700">
                <a:moveTo>
                  <a:pt x="990457" y="965200"/>
                </a:moveTo>
                <a:lnTo>
                  <a:pt x="970076" y="965200"/>
                </a:lnTo>
                <a:lnTo>
                  <a:pt x="959738" y="1143000"/>
                </a:lnTo>
                <a:lnTo>
                  <a:pt x="986378" y="1143000"/>
                </a:lnTo>
                <a:lnTo>
                  <a:pt x="990457" y="965200"/>
                </a:lnTo>
                <a:close/>
              </a:path>
              <a:path w="1010919" h="1917700">
                <a:moveTo>
                  <a:pt x="313893" y="660400"/>
                </a:moveTo>
                <a:lnTo>
                  <a:pt x="279031" y="660400"/>
                </a:lnTo>
                <a:lnTo>
                  <a:pt x="271056" y="901700"/>
                </a:lnTo>
                <a:lnTo>
                  <a:pt x="991914" y="901700"/>
                </a:lnTo>
                <a:lnTo>
                  <a:pt x="992206" y="889000"/>
                </a:lnTo>
                <a:lnTo>
                  <a:pt x="356666" y="889000"/>
                </a:lnTo>
                <a:lnTo>
                  <a:pt x="306349" y="876300"/>
                </a:lnTo>
                <a:lnTo>
                  <a:pt x="313893" y="660400"/>
                </a:lnTo>
                <a:close/>
              </a:path>
              <a:path w="1010919" h="1917700">
                <a:moveTo>
                  <a:pt x="391477" y="660400"/>
                </a:moveTo>
                <a:lnTo>
                  <a:pt x="364515" y="660400"/>
                </a:lnTo>
                <a:lnTo>
                  <a:pt x="356666" y="889000"/>
                </a:lnTo>
                <a:lnTo>
                  <a:pt x="434187" y="889000"/>
                </a:lnTo>
                <a:lnTo>
                  <a:pt x="383959" y="876300"/>
                </a:lnTo>
                <a:lnTo>
                  <a:pt x="391477" y="660400"/>
                </a:lnTo>
                <a:close/>
              </a:path>
              <a:path w="1010919" h="1917700">
                <a:moveTo>
                  <a:pt x="469760" y="660400"/>
                </a:moveTo>
                <a:lnTo>
                  <a:pt x="442010" y="660400"/>
                </a:lnTo>
                <a:lnTo>
                  <a:pt x="434187" y="889000"/>
                </a:lnTo>
                <a:lnTo>
                  <a:pt x="511302" y="889000"/>
                </a:lnTo>
                <a:lnTo>
                  <a:pt x="462229" y="876300"/>
                </a:lnTo>
                <a:lnTo>
                  <a:pt x="469519" y="673100"/>
                </a:lnTo>
                <a:lnTo>
                  <a:pt x="469760" y="660400"/>
                </a:lnTo>
                <a:close/>
              </a:path>
              <a:path w="1010919" h="1917700">
                <a:moveTo>
                  <a:pt x="551891" y="660400"/>
                </a:moveTo>
                <a:lnTo>
                  <a:pt x="518909" y="660400"/>
                </a:lnTo>
                <a:lnTo>
                  <a:pt x="511302" y="889000"/>
                </a:lnTo>
                <a:lnTo>
                  <a:pt x="992206" y="889000"/>
                </a:lnTo>
                <a:lnTo>
                  <a:pt x="992497" y="876299"/>
                </a:lnTo>
                <a:lnTo>
                  <a:pt x="593204" y="876300"/>
                </a:lnTo>
                <a:lnTo>
                  <a:pt x="544715" y="863600"/>
                </a:lnTo>
                <a:lnTo>
                  <a:pt x="551891" y="660400"/>
                </a:lnTo>
                <a:close/>
              </a:path>
              <a:path w="1010919" h="1917700">
                <a:moveTo>
                  <a:pt x="626110" y="660400"/>
                </a:moveTo>
                <a:lnTo>
                  <a:pt x="600684" y="660400"/>
                </a:lnTo>
                <a:lnTo>
                  <a:pt x="593204" y="876300"/>
                </a:lnTo>
                <a:lnTo>
                  <a:pt x="667359" y="876300"/>
                </a:lnTo>
                <a:lnTo>
                  <a:pt x="618959" y="863600"/>
                </a:lnTo>
                <a:lnTo>
                  <a:pt x="626110" y="660400"/>
                </a:lnTo>
                <a:close/>
              </a:path>
              <a:path w="1010919" h="1917700">
                <a:moveTo>
                  <a:pt x="783183" y="647700"/>
                </a:moveTo>
                <a:lnTo>
                  <a:pt x="674827" y="647700"/>
                </a:lnTo>
                <a:lnTo>
                  <a:pt x="667359" y="876300"/>
                </a:lnTo>
                <a:lnTo>
                  <a:pt x="744423" y="876300"/>
                </a:lnTo>
                <a:lnTo>
                  <a:pt x="697064" y="863600"/>
                </a:lnTo>
                <a:lnTo>
                  <a:pt x="704011" y="660400"/>
                </a:lnTo>
                <a:lnTo>
                  <a:pt x="782955" y="660400"/>
                </a:lnTo>
                <a:lnTo>
                  <a:pt x="783183" y="647700"/>
                </a:lnTo>
                <a:close/>
              </a:path>
              <a:path w="1010919" h="1917700">
                <a:moveTo>
                  <a:pt x="782955" y="660400"/>
                </a:moveTo>
                <a:lnTo>
                  <a:pt x="751687" y="660400"/>
                </a:lnTo>
                <a:lnTo>
                  <a:pt x="744423" y="876300"/>
                </a:lnTo>
                <a:lnTo>
                  <a:pt x="992497" y="876299"/>
                </a:lnTo>
                <a:lnTo>
                  <a:pt x="992789" y="863600"/>
                </a:lnTo>
                <a:lnTo>
                  <a:pt x="822921" y="863600"/>
                </a:lnTo>
                <a:lnTo>
                  <a:pt x="776122" y="850900"/>
                </a:lnTo>
                <a:lnTo>
                  <a:pt x="782955" y="660400"/>
                </a:lnTo>
                <a:close/>
              </a:path>
              <a:path w="1010919" h="1917700">
                <a:moveTo>
                  <a:pt x="854341" y="647700"/>
                </a:moveTo>
                <a:lnTo>
                  <a:pt x="830072" y="647700"/>
                </a:lnTo>
                <a:lnTo>
                  <a:pt x="822921" y="863600"/>
                </a:lnTo>
                <a:lnTo>
                  <a:pt x="894003" y="863600"/>
                </a:lnTo>
                <a:lnTo>
                  <a:pt x="847280" y="850900"/>
                </a:lnTo>
                <a:lnTo>
                  <a:pt x="854100" y="660400"/>
                </a:lnTo>
                <a:lnTo>
                  <a:pt x="854341" y="647700"/>
                </a:lnTo>
                <a:close/>
              </a:path>
              <a:path w="1010919" h="1917700">
                <a:moveTo>
                  <a:pt x="997742" y="647700"/>
                </a:moveTo>
                <a:lnTo>
                  <a:pt x="901128" y="647700"/>
                </a:lnTo>
                <a:lnTo>
                  <a:pt x="894003" y="863600"/>
                </a:lnTo>
                <a:lnTo>
                  <a:pt x="964717" y="863600"/>
                </a:lnTo>
                <a:lnTo>
                  <a:pt x="919060" y="850900"/>
                </a:lnTo>
                <a:lnTo>
                  <a:pt x="925664" y="660400"/>
                </a:lnTo>
                <a:lnTo>
                  <a:pt x="997451" y="660399"/>
                </a:lnTo>
                <a:lnTo>
                  <a:pt x="997742" y="647700"/>
                </a:lnTo>
                <a:close/>
              </a:path>
              <a:path w="1010919" h="1917700">
                <a:moveTo>
                  <a:pt x="997451" y="660399"/>
                </a:moveTo>
                <a:lnTo>
                  <a:pt x="971638" y="660400"/>
                </a:lnTo>
                <a:lnTo>
                  <a:pt x="964717" y="863600"/>
                </a:lnTo>
                <a:lnTo>
                  <a:pt x="992789" y="863600"/>
                </a:lnTo>
                <a:lnTo>
                  <a:pt x="997451" y="660399"/>
                </a:lnTo>
                <a:close/>
              </a:path>
              <a:path w="1010919" h="1917700">
                <a:moveTo>
                  <a:pt x="310813" y="393700"/>
                </a:moveTo>
                <a:lnTo>
                  <a:pt x="277241" y="393700"/>
                </a:lnTo>
                <a:lnTo>
                  <a:pt x="265290" y="584200"/>
                </a:lnTo>
                <a:lnTo>
                  <a:pt x="222097" y="596900"/>
                </a:lnTo>
                <a:lnTo>
                  <a:pt x="464134" y="596900"/>
                </a:lnTo>
                <a:lnTo>
                  <a:pt x="464134" y="584200"/>
                </a:lnTo>
                <a:lnTo>
                  <a:pt x="308305" y="584200"/>
                </a:lnTo>
                <a:lnTo>
                  <a:pt x="308305" y="406400"/>
                </a:lnTo>
                <a:lnTo>
                  <a:pt x="310813" y="393700"/>
                </a:lnTo>
                <a:close/>
              </a:path>
              <a:path w="1010919" h="1917700">
                <a:moveTo>
                  <a:pt x="551421" y="393700"/>
                </a:moveTo>
                <a:lnTo>
                  <a:pt x="469023" y="393700"/>
                </a:lnTo>
                <a:lnTo>
                  <a:pt x="517194" y="406400"/>
                </a:lnTo>
                <a:lnTo>
                  <a:pt x="505815" y="584200"/>
                </a:lnTo>
                <a:lnTo>
                  <a:pt x="464134" y="596900"/>
                </a:lnTo>
                <a:lnTo>
                  <a:pt x="920813" y="596900"/>
                </a:lnTo>
                <a:lnTo>
                  <a:pt x="920813" y="584200"/>
                </a:lnTo>
                <a:lnTo>
                  <a:pt x="546595" y="584200"/>
                </a:lnTo>
                <a:lnTo>
                  <a:pt x="546595" y="419100"/>
                </a:lnTo>
                <a:lnTo>
                  <a:pt x="551421" y="393700"/>
                </a:lnTo>
                <a:close/>
              </a:path>
              <a:path w="1010919" h="1917700">
                <a:moveTo>
                  <a:pt x="1002988" y="419100"/>
                </a:moveTo>
                <a:lnTo>
                  <a:pt x="970076" y="419100"/>
                </a:lnTo>
                <a:lnTo>
                  <a:pt x="959738" y="584200"/>
                </a:lnTo>
                <a:lnTo>
                  <a:pt x="920813" y="596900"/>
                </a:lnTo>
                <a:lnTo>
                  <a:pt x="998908" y="596899"/>
                </a:lnTo>
                <a:lnTo>
                  <a:pt x="1002988" y="419100"/>
                </a:lnTo>
                <a:close/>
              </a:path>
              <a:path w="1010919" h="1917700">
                <a:moveTo>
                  <a:pt x="390918" y="381000"/>
                </a:moveTo>
                <a:lnTo>
                  <a:pt x="313321" y="381000"/>
                </a:lnTo>
                <a:lnTo>
                  <a:pt x="362750" y="393700"/>
                </a:lnTo>
                <a:lnTo>
                  <a:pt x="350989" y="571500"/>
                </a:lnTo>
                <a:lnTo>
                  <a:pt x="308305" y="584200"/>
                </a:lnTo>
                <a:lnTo>
                  <a:pt x="385902" y="584200"/>
                </a:lnTo>
                <a:lnTo>
                  <a:pt x="385902" y="406400"/>
                </a:lnTo>
                <a:lnTo>
                  <a:pt x="390918" y="381000"/>
                </a:lnTo>
                <a:close/>
              </a:path>
              <a:path w="1010919" h="1917700">
                <a:moveTo>
                  <a:pt x="1003862" y="381000"/>
                </a:moveTo>
                <a:lnTo>
                  <a:pt x="390918" y="381000"/>
                </a:lnTo>
                <a:lnTo>
                  <a:pt x="440258" y="393700"/>
                </a:lnTo>
                <a:lnTo>
                  <a:pt x="428523" y="571500"/>
                </a:lnTo>
                <a:lnTo>
                  <a:pt x="385902" y="584200"/>
                </a:lnTo>
                <a:lnTo>
                  <a:pt x="464134" y="584200"/>
                </a:lnTo>
                <a:lnTo>
                  <a:pt x="464134" y="419100"/>
                </a:lnTo>
                <a:lnTo>
                  <a:pt x="469023" y="393700"/>
                </a:lnTo>
                <a:lnTo>
                  <a:pt x="1003570" y="393699"/>
                </a:lnTo>
                <a:lnTo>
                  <a:pt x="1003862" y="381000"/>
                </a:lnTo>
                <a:close/>
              </a:path>
              <a:path w="1010919" h="1917700">
                <a:moveTo>
                  <a:pt x="625652" y="393700"/>
                </a:moveTo>
                <a:lnTo>
                  <a:pt x="598995" y="393700"/>
                </a:lnTo>
                <a:lnTo>
                  <a:pt x="587794" y="584200"/>
                </a:lnTo>
                <a:lnTo>
                  <a:pt x="620826" y="584200"/>
                </a:lnTo>
                <a:lnTo>
                  <a:pt x="620826" y="419100"/>
                </a:lnTo>
                <a:lnTo>
                  <a:pt x="625652" y="393700"/>
                </a:lnTo>
                <a:close/>
              </a:path>
              <a:path w="1010919" h="1917700">
                <a:moveTo>
                  <a:pt x="782574" y="393700"/>
                </a:moveTo>
                <a:lnTo>
                  <a:pt x="673138" y="393700"/>
                </a:lnTo>
                <a:lnTo>
                  <a:pt x="661962" y="584200"/>
                </a:lnTo>
                <a:lnTo>
                  <a:pt x="698881" y="584200"/>
                </a:lnTo>
                <a:lnTo>
                  <a:pt x="698881" y="431800"/>
                </a:lnTo>
                <a:lnTo>
                  <a:pt x="703592" y="406400"/>
                </a:lnTo>
                <a:lnTo>
                  <a:pt x="780249" y="406400"/>
                </a:lnTo>
                <a:lnTo>
                  <a:pt x="782574" y="393700"/>
                </a:lnTo>
                <a:close/>
              </a:path>
              <a:path w="1010919" h="1917700">
                <a:moveTo>
                  <a:pt x="780249" y="406400"/>
                </a:moveTo>
                <a:lnTo>
                  <a:pt x="750049" y="406400"/>
                </a:lnTo>
                <a:lnTo>
                  <a:pt x="739190" y="584200"/>
                </a:lnTo>
                <a:lnTo>
                  <a:pt x="777925" y="584200"/>
                </a:lnTo>
                <a:lnTo>
                  <a:pt x="777925" y="419100"/>
                </a:lnTo>
                <a:lnTo>
                  <a:pt x="780249" y="406400"/>
                </a:lnTo>
                <a:close/>
              </a:path>
              <a:path w="1010919" h="1917700">
                <a:moveTo>
                  <a:pt x="853719" y="393700"/>
                </a:moveTo>
                <a:lnTo>
                  <a:pt x="782574" y="393700"/>
                </a:lnTo>
                <a:lnTo>
                  <a:pt x="828459" y="406400"/>
                </a:lnTo>
                <a:lnTo>
                  <a:pt x="817778" y="571500"/>
                </a:lnTo>
                <a:lnTo>
                  <a:pt x="777925" y="584200"/>
                </a:lnTo>
                <a:lnTo>
                  <a:pt x="849083" y="584200"/>
                </a:lnTo>
                <a:lnTo>
                  <a:pt x="849083" y="419100"/>
                </a:lnTo>
                <a:lnTo>
                  <a:pt x="853719" y="393700"/>
                </a:lnTo>
                <a:close/>
              </a:path>
              <a:path w="1010919" h="1917700">
                <a:moveTo>
                  <a:pt x="1003570" y="393699"/>
                </a:moveTo>
                <a:lnTo>
                  <a:pt x="853719" y="393700"/>
                </a:lnTo>
                <a:lnTo>
                  <a:pt x="899528" y="406400"/>
                </a:lnTo>
                <a:lnTo>
                  <a:pt x="888860" y="571500"/>
                </a:lnTo>
                <a:lnTo>
                  <a:pt x="849083" y="584200"/>
                </a:lnTo>
                <a:lnTo>
                  <a:pt x="920813" y="584200"/>
                </a:lnTo>
                <a:lnTo>
                  <a:pt x="920813" y="431800"/>
                </a:lnTo>
                <a:lnTo>
                  <a:pt x="925334" y="419100"/>
                </a:lnTo>
                <a:lnTo>
                  <a:pt x="1002988" y="419100"/>
                </a:lnTo>
                <a:lnTo>
                  <a:pt x="1003570" y="393699"/>
                </a:lnTo>
                <a:close/>
              </a:path>
              <a:path w="1010919" h="1917700">
                <a:moveTo>
                  <a:pt x="1010273" y="101600"/>
                </a:moveTo>
                <a:lnTo>
                  <a:pt x="971638" y="101600"/>
                </a:lnTo>
                <a:lnTo>
                  <a:pt x="964717" y="304800"/>
                </a:lnTo>
                <a:lnTo>
                  <a:pt x="1005610" y="304800"/>
                </a:lnTo>
                <a:lnTo>
                  <a:pt x="1010273" y="101600"/>
                </a:lnTo>
                <a:close/>
              </a:path>
              <a:path w="1010919" h="1917700">
                <a:moveTo>
                  <a:pt x="783183" y="76200"/>
                </a:moveTo>
                <a:lnTo>
                  <a:pt x="751687" y="76200"/>
                </a:lnTo>
                <a:lnTo>
                  <a:pt x="744423" y="292100"/>
                </a:lnTo>
                <a:lnTo>
                  <a:pt x="822921" y="292100"/>
                </a:lnTo>
                <a:lnTo>
                  <a:pt x="776122" y="279400"/>
                </a:lnTo>
                <a:lnTo>
                  <a:pt x="782955" y="88900"/>
                </a:lnTo>
                <a:lnTo>
                  <a:pt x="783183" y="76200"/>
                </a:lnTo>
                <a:close/>
              </a:path>
              <a:path w="1010919" h="1917700">
                <a:moveTo>
                  <a:pt x="854341" y="76200"/>
                </a:moveTo>
                <a:lnTo>
                  <a:pt x="830072" y="76200"/>
                </a:lnTo>
                <a:lnTo>
                  <a:pt x="822921" y="292100"/>
                </a:lnTo>
                <a:lnTo>
                  <a:pt x="894003" y="292100"/>
                </a:lnTo>
                <a:lnTo>
                  <a:pt x="847280" y="279400"/>
                </a:lnTo>
                <a:lnTo>
                  <a:pt x="854100" y="88900"/>
                </a:lnTo>
                <a:lnTo>
                  <a:pt x="854341" y="76200"/>
                </a:lnTo>
                <a:close/>
              </a:path>
              <a:path w="1010919" h="1917700">
                <a:moveTo>
                  <a:pt x="901111" y="76710"/>
                </a:moveTo>
                <a:lnTo>
                  <a:pt x="894003" y="292100"/>
                </a:lnTo>
                <a:lnTo>
                  <a:pt x="919060" y="292100"/>
                </a:lnTo>
                <a:lnTo>
                  <a:pt x="925664" y="114300"/>
                </a:lnTo>
                <a:lnTo>
                  <a:pt x="925893" y="101600"/>
                </a:lnTo>
                <a:lnTo>
                  <a:pt x="1010273" y="101600"/>
                </a:lnTo>
                <a:lnTo>
                  <a:pt x="1010564" y="88900"/>
                </a:lnTo>
                <a:lnTo>
                  <a:pt x="901111" y="76710"/>
                </a:lnTo>
                <a:close/>
              </a:path>
              <a:path w="1010919" h="1917700">
                <a:moveTo>
                  <a:pt x="551891" y="63500"/>
                </a:moveTo>
                <a:lnTo>
                  <a:pt x="518909" y="63500"/>
                </a:lnTo>
                <a:lnTo>
                  <a:pt x="511302" y="279400"/>
                </a:lnTo>
                <a:lnTo>
                  <a:pt x="593204" y="279400"/>
                </a:lnTo>
                <a:lnTo>
                  <a:pt x="544715" y="266700"/>
                </a:lnTo>
                <a:lnTo>
                  <a:pt x="551891" y="63500"/>
                </a:lnTo>
                <a:close/>
              </a:path>
              <a:path w="1010919" h="1917700">
                <a:moveTo>
                  <a:pt x="626110" y="63500"/>
                </a:moveTo>
                <a:lnTo>
                  <a:pt x="600684" y="63500"/>
                </a:lnTo>
                <a:lnTo>
                  <a:pt x="593204" y="279400"/>
                </a:lnTo>
                <a:lnTo>
                  <a:pt x="667359" y="279400"/>
                </a:lnTo>
                <a:lnTo>
                  <a:pt x="618959" y="266700"/>
                </a:lnTo>
                <a:lnTo>
                  <a:pt x="626110" y="63500"/>
                </a:lnTo>
                <a:close/>
              </a:path>
              <a:path w="1010919" h="1917700">
                <a:moveTo>
                  <a:pt x="782483" y="63500"/>
                </a:moveTo>
                <a:lnTo>
                  <a:pt x="674827" y="63500"/>
                </a:lnTo>
                <a:lnTo>
                  <a:pt x="667359" y="279400"/>
                </a:lnTo>
                <a:lnTo>
                  <a:pt x="697064" y="279400"/>
                </a:lnTo>
                <a:lnTo>
                  <a:pt x="704011" y="88900"/>
                </a:lnTo>
                <a:lnTo>
                  <a:pt x="704240" y="76200"/>
                </a:lnTo>
                <a:lnTo>
                  <a:pt x="896523" y="76200"/>
                </a:lnTo>
                <a:lnTo>
                  <a:pt x="782483" y="63500"/>
                </a:lnTo>
                <a:close/>
              </a:path>
              <a:path w="1010919" h="1917700">
                <a:moveTo>
                  <a:pt x="313893" y="38100"/>
                </a:moveTo>
                <a:lnTo>
                  <a:pt x="279031" y="38100"/>
                </a:lnTo>
                <a:lnTo>
                  <a:pt x="271056" y="266700"/>
                </a:lnTo>
                <a:lnTo>
                  <a:pt x="356666" y="266700"/>
                </a:lnTo>
                <a:lnTo>
                  <a:pt x="306349" y="254000"/>
                </a:lnTo>
                <a:lnTo>
                  <a:pt x="313893" y="38100"/>
                </a:lnTo>
                <a:close/>
              </a:path>
              <a:path w="1010919" h="1917700">
                <a:moveTo>
                  <a:pt x="391477" y="38100"/>
                </a:moveTo>
                <a:lnTo>
                  <a:pt x="364515" y="38100"/>
                </a:lnTo>
                <a:lnTo>
                  <a:pt x="356666" y="266700"/>
                </a:lnTo>
                <a:lnTo>
                  <a:pt x="434187" y="266700"/>
                </a:lnTo>
                <a:lnTo>
                  <a:pt x="383959" y="254000"/>
                </a:lnTo>
                <a:lnTo>
                  <a:pt x="391477" y="38100"/>
                </a:lnTo>
                <a:close/>
              </a:path>
              <a:path w="1010919" h="1917700">
                <a:moveTo>
                  <a:pt x="554402" y="38100"/>
                </a:moveTo>
                <a:lnTo>
                  <a:pt x="442010" y="38100"/>
                </a:lnTo>
                <a:lnTo>
                  <a:pt x="434187" y="266700"/>
                </a:lnTo>
                <a:lnTo>
                  <a:pt x="462658" y="266700"/>
                </a:lnTo>
                <a:lnTo>
                  <a:pt x="469519" y="63500"/>
                </a:lnTo>
                <a:lnTo>
                  <a:pt x="782483" y="63500"/>
                </a:lnTo>
                <a:lnTo>
                  <a:pt x="554402" y="38100"/>
                </a:lnTo>
                <a:close/>
              </a:path>
              <a:path w="1010919" h="1917700">
                <a:moveTo>
                  <a:pt x="901128" y="76200"/>
                </a:moveTo>
                <a:lnTo>
                  <a:pt x="896523" y="76200"/>
                </a:lnTo>
                <a:lnTo>
                  <a:pt x="901111" y="76710"/>
                </a:lnTo>
                <a:lnTo>
                  <a:pt x="901128" y="76200"/>
                </a:lnTo>
                <a:close/>
              </a:path>
            </a:pathLst>
          </a:custGeom>
          <a:solidFill>
            <a:srgbClr val="FAA61A"/>
          </a:solidFill>
        </p:spPr>
        <p:txBody>
          <a:bodyPr wrap="square" lIns="0" tIns="0" rIns="0" bIns="0" rtlCol="0"/>
          <a:lstStyle/>
          <a:p>
            <a:endParaRPr sz="2142"/>
          </a:p>
        </p:txBody>
      </p:sp>
      <p:sp>
        <p:nvSpPr>
          <p:cNvPr id="262" name="object 262"/>
          <p:cNvSpPr/>
          <p:nvPr/>
        </p:nvSpPr>
        <p:spPr>
          <a:xfrm>
            <a:off x="5" y="3270235"/>
            <a:ext cx="1173085" cy="2237873"/>
          </a:xfrm>
          <a:custGeom>
            <a:avLst/>
            <a:gdLst/>
            <a:ahLst/>
            <a:cxnLst/>
            <a:rect l="l" t="t" r="r" b="b"/>
            <a:pathLst>
              <a:path w="1024890" h="1955164">
                <a:moveTo>
                  <a:pt x="336663" y="13779"/>
                </a:moveTo>
                <a:lnTo>
                  <a:pt x="212280" y="13779"/>
                </a:lnTo>
                <a:lnTo>
                  <a:pt x="1010564" y="102476"/>
                </a:lnTo>
                <a:lnTo>
                  <a:pt x="973556" y="1715998"/>
                </a:lnTo>
                <a:lnTo>
                  <a:pt x="0" y="1940661"/>
                </a:lnTo>
                <a:lnTo>
                  <a:pt x="0" y="1954758"/>
                </a:lnTo>
                <a:lnTo>
                  <a:pt x="987044" y="1726984"/>
                </a:lnTo>
                <a:lnTo>
                  <a:pt x="1024585" y="90208"/>
                </a:lnTo>
                <a:lnTo>
                  <a:pt x="336663" y="13779"/>
                </a:lnTo>
                <a:close/>
              </a:path>
              <a:path w="1024890" h="1955164">
                <a:moveTo>
                  <a:pt x="212636" y="0"/>
                </a:moveTo>
                <a:lnTo>
                  <a:pt x="0" y="12687"/>
                </a:lnTo>
                <a:lnTo>
                  <a:pt x="0" y="26454"/>
                </a:lnTo>
                <a:lnTo>
                  <a:pt x="212280" y="13779"/>
                </a:lnTo>
                <a:lnTo>
                  <a:pt x="336663" y="13779"/>
                </a:lnTo>
                <a:lnTo>
                  <a:pt x="212636" y="0"/>
                </a:lnTo>
                <a:close/>
              </a:path>
            </a:pathLst>
          </a:custGeom>
          <a:solidFill>
            <a:srgbClr val="FCB242"/>
          </a:solidFill>
        </p:spPr>
        <p:txBody>
          <a:bodyPr wrap="square" lIns="0" tIns="0" rIns="0" bIns="0" rtlCol="0"/>
          <a:lstStyle/>
          <a:p>
            <a:endParaRPr sz="2142"/>
          </a:p>
        </p:txBody>
      </p:sp>
      <p:sp>
        <p:nvSpPr>
          <p:cNvPr id="263" name="object 263"/>
          <p:cNvSpPr/>
          <p:nvPr/>
        </p:nvSpPr>
        <p:spPr>
          <a:xfrm>
            <a:off x="1" y="3312927"/>
            <a:ext cx="1112137" cy="2105753"/>
          </a:xfrm>
          <a:prstGeom prst="rect">
            <a:avLst/>
          </a:prstGeom>
          <a:blipFill>
            <a:blip r:embed="rId89" cstate="print"/>
            <a:stretch>
              <a:fillRect/>
            </a:stretch>
          </a:blipFill>
        </p:spPr>
        <p:txBody>
          <a:bodyPr wrap="square" lIns="0" tIns="0" rIns="0" bIns="0" rtlCol="0"/>
          <a:lstStyle/>
          <a:p>
            <a:endParaRPr sz="2142"/>
          </a:p>
        </p:txBody>
      </p:sp>
      <p:sp>
        <p:nvSpPr>
          <p:cNvPr id="264" name="object 264"/>
          <p:cNvSpPr/>
          <p:nvPr/>
        </p:nvSpPr>
        <p:spPr>
          <a:xfrm>
            <a:off x="-3" y="6382032"/>
            <a:ext cx="1080778" cy="1104764"/>
          </a:xfrm>
          <a:custGeom>
            <a:avLst/>
            <a:gdLst/>
            <a:ahLst/>
            <a:cxnLst/>
            <a:rect l="l" t="t" r="r" b="b"/>
            <a:pathLst>
              <a:path w="944244" h="965200">
                <a:moveTo>
                  <a:pt x="462305" y="379387"/>
                </a:moveTo>
                <a:lnTo>
                  <a:pt x="0" y="598474"/>
                </a:lnTo>
                <a:lnTo>
                  <a:pt x="0" y="964857"/>
                </a:lnTo>
                <a:lnTo>
                  <a:pt x="34239" y="964857"/>
                </a:lnTo>
                <a:lnTo>
                  <a:pt x="26593" y="586181"/>
                </a:lnTo>
                <a:lnTo>
                  <a:pt x="118579" y="546760"/>
                </a:lnTo>
                <a:lnTo>
                  <a:pt x="136466" y="546760"/>
                </a:lnTo>
                <a:lnTo>
                  <a:pt x="136258" y="536219"/>
                </a:lnTo>
                <a:lnTo>
                  <a:pt x="226314" y="497573"/>
                </a:lnTo>
                <a:lnTo>
                  <a:pt x="246227" y="497573"/>
                </a:lnTo>
                <a:lnTo>
                  <a:pt x="246113" y="491693"/>
                </a:lnTo>
                <a:lnTo>
                  <a:pt x="333006" y="454329"/>
                </a:lnTo>
                <a:lnTo>
                  <a:pt x="349362" y="454329"/>
                </a:lnTo>
                <a:lnTo>
                  <a:pt x="349161" y="444741"/>
                </a:lnTo>
                <a:lnTo>
                  <a:pt x="434238" y="408101"/>
                </a:lnTo>
                <a:lnTo>
                  <a:pt x="462883" y="408101"/>
                </a:lnTo>
                <a:lnTo>
                  <a:pt x="462305" y="379387"/>
                </a:lnTo>
                <a:close/>
              </a:path>
              <a:path w="944244" h="965200">
                <a:moveTo>
                  <a:pt x="136466" y="546760"/>
                </a:moveTo>
                <a:lnTo>
                  <a:pt x="118579" y="546760"/>
                </a:lnTo>
                <a:lnTo>
                  <a:pt x="122453" y="922718"/>
                </a:lnTo>
                <a:lnTo>
                  <a:pt x="45846" y="964857"/>
                </a:lnTo>
                <a:lnTo>
                  <a:pt x="77127" y="964857"/>
                </a:lnTo>
                <a:lnTo>
                  <a:pt x="169800" y="912571"/>
                </a:lnTo>
                <a:lnTo>
                  <a:pt x="143852" y="912571"/>
                </a:lnTo>
                <a:lnTo>
                  <a:pt x="136466" y="546760"/>
                </a:lnTo>
                <a:close/>
              </a:path>
              <a:path w="944244" h="965200">
                <a:moveTo>
                  <a:pt x="943622" y="496201"/>
                </a:moveTo>
                <a:lnTo>
                  <a:pt x="937691" y="516966"/>
                </a:lnTo>
                <a:lnTo>
                  <a:pt x="156184" y="964857"/>
                </a:lnTo>
                <a:lnTo>
                  <a:pt x="349250" y="964857"/>
                </a:lnTo>
                <a:lnTo>
                  <a:pt x="943622" y="609142"/>
                </a:lnTo>
                <a:lnTo>
                  <a:pt x="943622" y="496201"/>
                </a:lnTo>
                <a:close/>
              </a:path>
              <a:path w="944244" h="965200">
                <a:moveTo>
                  <a:pt x="246227" y="497573"/>
                </a:moveTo>
                <a:lnTo>
                  <a:pt x="226314" y="497573"/>
                </a:lnTo>
                <a:lnTo>
                  <a:pt x="230098" y="865060"/>
                </a:lnTo>
                <a:lnTo>
                  <a:pt x="143852" y="912571"/>
                </a:lnTo>
                <a:lnTo>
                  <a:pt x="169800" y="912571"/>
                </a:lnTo>
                <a:lnTo>
                  <a:pt x="273863" y="853859"/>
                </a:lnTo>
                <a:lnTo>
                  <a:pt x="253403" y="853859"/>
                </a:lnTo>
                <a:lnTo>
                  <a:pt x="246227" y="497573"/>
                </a:lnTo>
                <a:close/>
              </a:path>
              <a:path w="944244" h="965200">
                <a:moveTo>
                  <a:pt x="349362" y="454329"/>
                </a:moveTo>
                <a:lnTo>
                  <a:pt x="333006" y="454329"/>
                </a:lnTo>
                <a:lnTo>
                  <a:pt x="336638" y="807923"/>
                </a:lnTo>
                <a:lnTo>
                  <a:pt x="253403" y="853859"/>
                </a:lnTo>
                <a:lnTo>
                  <a:pt x="273863" y="853859"/>
                </a:lnTo>
                <a:lnTo>
                  <a:pt x="371466" y="798791"/>
                </a:lnTo>
                <a:lnTo>
                  <a:pt x="356285" y="798791"/>
                </a:lnTo>
                <a:lnTo>
                  <a:pt x="349362" y="454329"/>
                </a:lnTo>
                <a:close/>
              </a:path>
              <a:path w="944244" h="965200">
                <a:moveTo>
                  <a:pt x="462883" y="408101"/>
                </a:moveTo>
                <a:lnTo>
                  <a:pt x="434238" y="408101"/>
                </a:lnTo>
                <a:lnTo>
                  <a:pt x="437794" y="753745"/>
                </a:lnTo>
                <a:lnTo>
                  <a:pt x="356285" y="798791"/>
                </a:lnTo>
                <a:lnTo>
                  <a:pt x="371466" y="798791"/>
                </a:lnTo>
                <a:lnTo>
                  <a:pt x="491849" y="730872"/>
                </a:lnTo>
                <a:lnTo>
                  <a:pt x="469366" y="730872"/>
                </a:lnTo>
                <a:lnTo>
                  <a:pt x="462883" y="408101"/>
                </a:lnTo>
                <a:close/>
              </a:path>
              <a:path w="944244" h="965200">
                <a:moveTo>
                  <a:pt x="562510" y="342709"/>
                </a:moveTo>
                <a:lnTo>
                  <a:pt x="546862" y="342709"/>
                </a:lnTo>
                <a:lnTo>
                  <a:pt x="550379" y="686066"/>
                </a:lnTo>
                <a:lnTo>
                  <a:pt x="469366" y="730872"/>
                </a:lnTo>
                <a:lnTo>
                  <a:pt x="491849" y="730872"/>
                </a:lnTo>
                <a:lnTo>
                  <a:pt x="586615" y="677405"/>
                </a:lnTo>
                <a:lnTo>
                  <a:pt x="569226" y="677405"/>
                </a:lnTo>
                <a:lnTo>
                  <a:pt x="562510" y="342709"/>
                </a:lnTo>
                <a:close/>
              </a:path>
              <a:path w="944244" h="965200">
                <a:moveTo>
                  <a:pt x="662627" y="297840"/>
                </a:moveTo>
                <a:lnTo>
                  <a:pt x="645134" y="297840"/>
                </a:lnTo>
                <a:lnTo>
                  <a:pt x="648563" y="633476"/>
                </a:lnTo>
                <a:lnTo>
                  <a:pt x="569226" y="677405"/>
                </a:lnTo>
                <a:lnTo>
                  <a:pt x="586615" y="677405"/>
                </a:lnTo>
                <a:lnTo>
                  <a:pt x="681517" y="623862"/>
                </a:lnTo>
                <a:lnTo>
                  <a:pt x="669150" y="623862"/>
                </a:lnTo>
                <a:lnTo>
                  <a:pt x="662627" y="297840"/>
                </a:lnTo>
                <a:close/>
              </a:path>
              <a:path w="944244" h="965200">
                <a:moveTo>
                  <a:pt x="756701" y="258394"/>
                </a:moveTo>
                <a:lnTo>
                  <a:pt x="742442" y="258394"/>
                </a:lnTo>
                <a:lnTo>
                  <a:pt x="745744" y="581355"/>
                </a:lnTo>
                <a:lnTo>
                  <a:pt x="669150" y="623862"/>
                </a:lnTo>
                <a:lnTo>
                  <a:pt x="681517" y="623862"/>
                </a:lnTo>
                <a:lnTo>
                  <a:pt x="770544" y="573633"/>
                </a:lnTo>
                <a:lnTo>
                  <a:pt x="763003" y="573633"/>
                </a:lnTo>
                <a:lnTo>
                  <a:pt x="756701" y="258394"/>
                </a:lnTo>
                <a:close/>
              </a:path>
              <a:path w="944244" h="965200">
                <a:moveTo>
                  <a:pt x="857612" y="216230"/>
                </a:moveTo>
                <a:lnTo>
                  <a:pt x="834783" y="216230"/>
                </a:lnTo>
                <a:lnTo>
                  <a:pt x="838009" y="531939"/>
                </a:lnTo>
                <a:lnTo>
                  <a:pt x="763003" y="573633"/>
                </a:lnTo>
                <a:lnTo>
                  <a:pt x="770544" y="573633"/>
                </a:lnTo>
                <a:lnTo>
                  <a:pt x="881607" y="510971"/>
                </a:lnTo>
                <a:lnTo>
                  <a:pt x="863485" y="510971"/>
                </a:lnTo>
                <a:lnTo>
                  <a:pt x="857612" y="216230"/>
                </a:lnTo>
                <a:close/>
              </a:path>
              <a:path w="944244" h="965200">
                <a:moveTo>
                  <a:pt x="863612" y="0"/>
                </a:moveTo>
                <a:lnTo>
                  <a:pt x="940739" y="13093"/>
                </a:lnTo>
                <a:lnTo>
                  <a:pt x="897813" y="37630"/>
                </a:lnTo>
                <a:lnTo>
                  <a:pt x="0" y="486524"/>
                </a:lnTo>
                <a:lnTo>
                  <a:pt x="0" y="553808"/>
                </a:lnTo>
                <a:lnTo>
                  <a:pt x="933310" y="120497"/>
                </a:lnTo>
                <a:lnTo>
                  <a:pt x="943622" y="120497"/>
                </a:lnTo>
                <a:lnTo>
                  <a:pt x="943622" y="11429"/>
                </a:lnTo>
                <a:lnTo>
                  <a:pt x="863612" y="0"/>
                </a:lnTo>
                <a:close/>
              </a:path>
              <a:path w="944244" h="965200">
                <a:moveTo>
                  <a:pt x="943622" y="173253"/>
                </a:moveTo>
                <a:lnTo>
                  <a:pt x="931621" y="173253"/>
                </a:lnTo>
                <a:lnTo>
                  <a:pt x="934643" y="471258"/>
                </a:lnTo>
                <a:lnTo>
                  <a:pt x="863485" y="510971"/>
                </a:lnTo>
                <a:lnTo>
                  <a:pt x="881607" y="510971"/>
                </a:lnTo>
                <a:lnTo>
                  <a:pt x="943622" y="475983"/>
                </a:lnTo>
                <a:lnTo>
                  <a:pt x="943622" y="173253"/>
                </a:lnTo>
                <a:close/>
              </a:path>
              <a:path w="944244" h="965200">
                <a:moveTo>
                  <a:pt x="943622" y="120497"/>
                </a:moveTo>
                <a:lnTo>
                  <a:pt x="933310" y="120497"/>
                </a:lnTo>
                <a:lnTo>
                  <a:pt x="926846" y="159232"/>
                </a:lnTo>
                <a:lnTo>
                  <a:pt x="468045" y="376669"/>
                </a:lnTo>
                <a:lnTo>
                  <a:pt x="546862" y="342709"/>
                </a:lnTo>
                <a:lnTo>
                  <a:pt x="562510" y="342709"/>
                </a:lnTo>
                <a:lnTo>
                  <a:pt x="562330" y="333565"/>
                </a:lnTo>
                <a:lnTo>
                  <a:pt x="645134" y="297840"/>
                </a:lnTo>
                <a:lnTo>
                  <a:pt x="662627" y="297840"/>
                </a:lnTo>
                <a:lnTo>
                  <a:pt x="662533" y="292963"/>
                </a:lnTo>
                <a:lnTo>
                  <a:pt x="742442" y="258394"/>
                </a:lnTo>
                <a:lnTo>
                  <a:pt x="756701" y="258394"/>
                </a:lnTo>
                <a:lnTo>
                  <a:pt x="756539" y="250126"/>
                </a:lnTo>
                <a:lnTo>
                  <a:pt x="834783" y="216230"/>
                </a:lnTo>
                <a:lnTo>
                  <a:pt x="857612" y="216230"/>
                </a:lnTo>
                <a:lnTo>
                  <a:pt x="857402" y="205536"/>
                </a:lnTo>
                <a:lnTo>
                  <a:pt x="931621" y="173253"/>
                </a:lnTo>
                <a:lnTo>
                  <a:pt x="943622" y="173253"/>
                </a:lnTo>
                <a:lnTo>
                  <a:pt x="943622" y="120497"/>
                </a:lnTo>
                <a:close/>
              </a:path>
              <a:path w="944244" h="965200">
                <a:moveTo>
                  <a:pt x="627951" y="23241"/>
                </a:moveTo>
                <a:lnTo>
                  <a:pt x="0" y="335699"/>
                </a:lnTo>
                <a:lnTo>
                  <a:pt x="0" y="338772"/>
                </a:lnTo>
                <a:lnTo>
                  <a:pt x="627951" y="23241"/>
                </a:lnTo>
                <a:close/>
              </a:path>
            </a:pathLst>
          </a:custGeom>
          <a:solidFill>
            <a:srgbClr val="FAA61A"/>
          </a:solidFill>
        </p:spPr>
        <p:txBody>
          <a:bodyPr wrap="square" lIns="0" tIns="0" rIns="0" bIns="0" rtlCol="0"/>
          <a:lstStyle/>
          <a:p>
            <a:endParaRPr sz="2142"/>
          </a:p>
        </p:txBody>
      </p:sp>
      <p:sp>
        <p:nvSpPr>
          <p:cNvPr id="265" name="object 265"/>
          <p:cNvSpPr/>
          <p:nvPr/>
        </p:nvSpPr>
        <p:spPr>
          <a:xfrm>
            <a:off x="-3" y="6341773"/>
            <a:ext cx="1096042" cy="1144739"/>
          </a:xfrm>
          <a:custGeom>
            <a:avLst/>
            <a:gdLst/>
            <a:ahLst/>
            <a:cxnLst/>
            <a:rect l="l" t="t" r="r" b="b"/>
            <a:pathLst>
              <a:path w="957580" h="1000125">
                <a:moveTo>
                  <a:pt x="957351" y="507276"/>
                </a:moveTo>
                <a:lnTo>
                  <a:pt x="950506" y="507276"/>
                </a:lnTo>
                <a:lnTo>
                  <a:pt x="943622" y="531368"/>
                </a:lnTo>
                <a:lnTo>
                  <a:pt x="943622" y="644321"/>
                </a:lnTo>
                <a:lnTo>
                  <a:pt x="349250" y="1000036"/>
                </a:lnTo>
                <a:lnTo>
                  <a:pt x="375996" y="1000036"/>
                </a:lnTo>
                <a:lnTo>
                  <a:pt x="957351" y="652106"/>
                </a:lnTo>
                <a:lnTo>
                  <a:pt x="957351" y="507276"/>
                </a:lnTo>
                <a:close/>
              </a:path>
              <a:path w="957580" h="1000125">
                <a:moveTo>
                  <a:pt x="792467" y="11137"/>
                </a:moveTo>
                <a:lnTo>
                  <a:pt x="722045" y="11137"/>
                </a:lnTo>
                <a:lnTo>
                  <a:pt x="863612" y="35179"/>
                </a:lnTo>
                <a:lnTo>
                  <a:pt x="943622" y="46609"/>
                </a:lnTo>
                <a:lnTo>
                  <a:pt x="943622" y="511162"/>
                </a:lnTo>
                <a:lnTo>
                  <a:pt x="950506" y="507276"/>
                </a:lnTo>
                <a:lnTo>
                  <a:pt x="957351" y="507276"/>
                </a:lnTo>
                <a:lnTo>
                  <a:pt x="957351" y="34696"/>
                </a:lnTo>
                <a:lnTo>
                  <a:pt x="792467" y="11137"/>
                </a:lnTo>
                <a:close/>
              </a:path>
              <a:path w="957580" h="1000125">
                <a:moveTo>
                  <a:pt x="714514" y="0"/>
                </a:moveTo>
                <a:lnTo>
                  <a:pt x="0" y="355536"/>
                </a:lnTo>
                <a:lnTo>
                  <a:pt x="0" y="370878"/>
                </a:lnTo>
                <a:lnTo>
                  <a:pt x="722045" y="11137"/>
                </a:lnTo>
                <a:lnTo>
                  <a:pt x="792467" y="11137"/>
                </a:lnTo>
                <a:lnTo>
                  <a:pt x="714514" y="0"/>
                </a:lnTo>
                <a:close/>
              </a:path>
            </a:pathLst>
          </a:custGeom>
          <a:solidFill>
            <a:srgbClr val="FCB242"/>
          </a:solidFill>
        </p:spPr>
        <p:txBody>
          <a:bodyPr wrap="square" lIns="0" tIns="0" rIns="0" bIns="0" rtlCol="0"/>
          <a:lstStyle/>
          <a:p>
            <a:endParaRPr sz="2142"/>
          </a:p>
        </p:txBody>
      </p:sp>
      <p:sp>
        <p:nvSpPr>
          <p:cNvPr id="266" name="object 266"/>
          <p:cNvSpPr/>
          <p:nvPr/>
        </p:nvSpPr>
        <p:spPr>
          <a:xfrm>
            <a:off x="6" y="6370878"/>
            <a:ext cx="1031356" cy="550928"/>
          </a:xfrm>
          <a:custGeom>
            <a:avLst/>
            <a:gdLst/>
            <a:ahLst/>
            <a:cxnLst/>
            <a:rect l="l" t="t" r="r" b="b"/>
            <a:pathLst>
              <a:path w="901065" h="481329">
                <a:moveTo>
                  <a:pt x="724179" y="0"/>
                </a:moveTo>
                <a:lnTo>
                  <a:pt x="0" y="363893"/>
                </a:lnTo>
                <a:lnTo>
                  <a:pt x="0" y="480923"/>
                </a:lnTo>
                <a:lnTo>
                  <a:pt x="891324" y="35255"/>
                </a:lnTo>
                <a:lnTo>
                  <a:pt x="900595" y="29959"/>
                </a:lnTo>
                <a:lnTo>
                  <a:pt x="724179" y="0"/>
                </a:lnTo>
                <a:close/>
              </a:path>
            </a:pathLst>
          </a:custGeom>
          <a:solidFill>
            <a:srgbClr val="FAA61A"/>
          </a:solidFill>
        </p:spPr>
        <p:txBody>
          <a:bodyPr wrap="square" lIns="0" tIns="0" rIns="0" bIns="0" rtlCol="0"/>
          <a:lstStyle/>
          <a:p>
            <a:endParaRPr sz="2142"/>
          </a:p>
        </p:txBody>
      </p:sp>
      <p:sp>
        <p:nvSpPr>
          <p:cNvPr id="267" name="object 267"/>
          <p:cNvSpPr/>
          <p:nvPr/>
        </p:nvSpPr>
        <p:spPr>
          <a:xfrm>
            <a:off x="-6" y="6354515"/>
            <a:ext cx="1077144" cy="585089"/>
          </a:xfrm>
          <a:custGeom>
            <a:avLst/>
            <a:gdLst/>
            <a:ahLst/>
            <a:cxnLst/>
            <a:rect l="l" t="t" r="r" b="b"/>
            <a:pathLst>
              <a:path w="941069" h="511175">
                <a:moveTo>
                  <a:pt x="806262" y="14300"/>
                </a:moveTo>
                <a:lnTo>
                  <a:pt x="724192" y="14300"/>
                </a:lnTo>
                <a:lnTo>
                  <a:pt x="900595" y="44259"/>
                </a:lnTo>
                <a:lnTo>
                  <a:pt x="891336" y="49542"/>
                </a:lnTo>
                <a:lnTo>
                  <a:pt x="0" y="495211"/>
                </a:lnTo>
                <a:lnTo>
                  <a:pt x="0" y="510565"/>
                </a:lnTo>
                <a:lnTo>
                  <a:pt x="897813" y="61671"/>
                </a:lnTo>
                <a:lnTo>
                  <a:pt x="940739" y="37134"/>
                </a:lnTo>
                <a:lnTo>
                  <a:pt x="806262" y="14300"/>
                </a:lnTo>
                <a:close/>
              </a:path>
              <a:path w="941069" h="511175">
                <a:moveTo>
                  <a:pt x="722045" y="0"/>
                </a:moveTo>
                <a:lnTo>
                  <a:pt x="0" y="362813"/>
                </a:lnTo>
                <a:lnTo>
                  <a:pt x="0" y="378193"/>
                </a:lnTo>
                <a:lnTo>
                  <a:pt x="724192" y="14300"/>
                </a:lnTo>
                <a:lnTo>
                  <a:pt x="806262" y="14300"/>
                </a:lnTo>
                <a:lnTo>
                  <a:pt x="722045" y="0"/>
                </a:lnTo>
                <a:close/>
              </a:path>
            </a:pathLst>
          </a:custGeom>
          <a:solidFill>
            <a:srgbClr val="FCB242"/>
          </a:solidFill>
        </p:spPr>
        <p:txBody>
          <a:bodyPr wrap="square" lIns="0" tIns="0" rIns="0" bIns="0" rtlCol="0"/>
          <a:lstStyle/>
          <a:p>
            <a:endParaRPr sz="2142"/>
          </a:p>
        </p:txBody>
      </p:sp>
      <p:sp>
        <p:nvSpPr>
          <p:cNvPr id="268" name="object 268"/>
          <p:cNvSpPr/>
          <p:nvPr/>
        </p:nvSpPr>
        <p:spPr>
          <a:xfrm>
            <a:off x="-1" y="6546758"/>
            <a:ext cx="1048071" cy="502958"/>
          </a:xfrm>
          <a:custGeom>
            <a:avLst/>
            <a:gdLst/>
            <a:ahLst/>
            <a:cxnLst/>
            <a:rect l="l" t="t" r="r" b="b"/>
            <a:pathLst>
              <a:path w="915669" h="439420">
                <a:moveTo>
                  <a:pt x="915479" y="0"/>
                </a:moveTo>
                <a:lnTo>
                  <a:pt x="0" y="425043"/>
                </a:lnTo>
                <a:lnTo>
                  <a:pt x="0" y="439356"/>
                </a:lnTo>
                <a:lnTo>
                  <a:pt x="914476" y="5981"/>
                </a:lnTo>
                <a:lnTo>
                  <a:pt x="915479" y="0"/>
                </a:lnTo>
                <a:close/>
              </a:path>
            </a:pathLst>
          </a:custGeom>
          <a:solidFill>
            <a:srgbClr val="FAA61A"/>
          </a:solidFill>
        </p:spPr>
        <p:txBody>
          <a:bodyPr wrap="square" lIns="0" tIns="0" rIns="0" bIns="0" rtlCol="0"/>
          <a:lstStyle/>
          <a:p>
            <a:endParaRPr sz="2142"/>
          </a:p>
        </p:txBody>
      </p:sp>
      <p:sp>
        <p:nvSpPr>
          <p:cNvPr id="269" name="object 269"/>
          <p:cNvSpPr/>
          <p:nvPr/>
        </p:nvSpPr>
        <p:spPr>
          <a:xfrm>
            <a:off x="7" y="6519952"/>
            <a:ext cx="1068423" cy="547294"/>
          </a:xfrm>
          <a:custGeom>
            <a:avLst/>
            <a:gdLst/>
            <a:ahLst/>
            <a:cxnLst/>
            <a:rect l="l" t="t" r="r" b="b"/>
            <a:pathLst>
              <a:path w="933450" h="478154">
                <a:moveTo>
                  <a:pt x="929398" y="23418"/>
                </a:moveTo>
                <a:lnTo>
                  <a:pt x="915466" y="23418"/>
                </a:lnTo>
                <a:lnTo>
                  <a:pt x="914476" y="29400"/>
                </a:lnTo>
                <a:lnTo>
                  <a:pt x="0" y="462775"/>
                </a:lnTo>
                <a:lnTo>
                  <a:pt x="0" y="477977"/>
                </a:lnTo>
                <a:lnTo>
                  <a:pt x="462292" y="258889"/>
                </a:lnTo>
                <a:lnTo>
                  <a:pt x="462292" y="258648"/>
                </a:lnTo>
                <a:lnTo>
                  <a:pt x="468033" y="256171"/>
                </a:lnTo>
                <a:lnTo>
                  <a:pt x="926845" y="38747"/>
                </a:lnTo>
                <a:lnTo>
                  <a:pt x="929398" y="23418"/>
                </a:lnTo>
                <a:close/>
              </a:path>
              <a:path w="933450" h="478154">
                <a:moveTo>
                  <a:pt x="933297" y="0"/>
                </a:moveTo>
                <a:lnTo>
                  <a:pt x="0" y="433324"/>
                </a:lnTo>
                <a:lnTo>
                  <a:pt x="0" y="448462"/>
                </a:lnTo>
                <a:lnTo>
                  <a:pt x="915466" y="23418"/>
                </a:lnTo>
                <a:lnTo>
                  <a:pt x="929398" y="23418"/>
                </a:lnTo>
                <a:lnTo>
                  <a:pt x="933297" y="0"/>
                </a:lnTo>
                <a:close/>
              </a:path>
            </a:pathLst>
          </a:custGeom>
          <a:solidFill>
            <a:srgbClr val="FCB242"/>
          </a:solidFill>
        </p:spPr>
        <p:txBody>
          <a:bodyPr wrap="square" lIns="0" tIns="0" rIns="0" bIns="0" rtlCol="0"/>
          <a:lstStyle/>
          <a:p>
            <a:endParaRPr sz="2142"/>
          </a:p>
        </p:txBody>
      </p:sp>
      <p:sp>
        <p:nvSpPr>
          <p:cNvPr id="270" name="object 270"/>
          <p:cNvSpPr/>
          <p:nvPr/>
        </p:nvSpPr>
        <p:spPr>
          <a:xfrm>
            <a:off x="120270" y="6954916"/>
            <a:ext cx="942683" cy="532031"/>
          </a:xfrm>
          <a:custGeom>
            <a:avLst/>
            <a:gdLst/>
            <a:ahLst/>
            <a:cxnLst/>
            <a:rect l="l" t="t" r="r" b="b"/>
            <a:pathLst>
              <a:path w="823594" h="464820">
                <a:moveTo>
                  <a:pt x="823023" y="0"/>
                </a:moveTo>
                <a:lnTo>
                  <a:pt x="0" y="464350"/>
                </a:lnTo>
                <a:lnTo>
                  <a:pt x="23495" y="464350"/>
                </a:lnTo>
                <a:lnTo>
                  <a:pt x="820928" y="7315"/>
                </a:lnTo>
                <a:lnTo>
                  <a:pt x="823023" y="0"/>
                </a:lnTo>
                <a:close/>
              </a:path>
            </a:pathLst>
          </a:custGeom>
          <a:solidFill>
            <a:srgbClr val="FAA61A"/>
          </a:solidFill>
        </p:spPr>
        <p:txBody>
          <a:bodyPr wrap="square" lIns="0" tIns="0" rIns="0" bIns="0" rtlCol="0"/>
          <a:lstStyle/>
          <a:p>
            <a:endParaRPr sz="2142"/>
          </a:p>
        </p:txBody>
      </p:sp>
      <p:sp>
        <p:nvSpPr>
          <p:cNvPr id="271" name="object 271"/>
          <p:cNvSpPr/>
          <p:nvPr/>
        </p:nvSpPr>
        <p:spPr>
          <a:xfrm>
            <a:off x="88273" y="6922399"/>
            <a:ext cx="1000102" cy="564010"/>
          </a:xfrm>
          <a:custGeom>
            <a:avLst/>
            <a:gdLst/>
            <a:ahLst/>
            <a:cxnLst/>
            <a:rect l="l" t="t" r="r" b="b"/>
            <a:pathLst>
              <a:path w="873760" h="492760">
                <a:moveTo>
                  <a:pt x="873379" y="0"/>
                </a:moveTo>
                <a:lnTo>
                  <a:pt x="0" y="492759"/>
                </a:lnTo>
                <a:lnTo>
                  <a:pt x="27952" y="492759"/>
                </a:lnTo>
                <a:lnTo>
                  <a:pt x="850976" y="28409"/>
                </a:lnTo>
                <a:lnTo>
                  <a:pt x="865265" y="28409"/>
                </a:lnTo>
                <a:lnTo>
                  <a:pt x="873379" y="0"/>
                </a:lnTo>
                <a:close/>
              </a:path>
              <a:path w="873760" h="492760">
                <a:moveTo>
                  <a:pt x="865265" y="28409"/>
                </a:moveTo>
                <a:lnTo>
                  <a:pt x="850976" y="28409"/>
                </a:lnTo>
                <a:lnTo>
                  <a:pt x="848893" y="35725"/>
                </a:lnTo>
                <a:lnTo>
                  <a:pt x="51447" y="492759"/>
                </a:lnTo>
                <a:lnTo>
                  <a:pt x="79070" y="492759"/>
                </a:lnTo>
                <a:lnTo>
                  <a:pt x="860564" y="44869"/>
                </a:lnTo>
                <a:lnTo>
                  <a:pt x="865265" y="28409"/>
                </a:lnTo>
                <a:close/>
              </a:path>
            </a:pathLst>
          </a:custGeom>
          <a:solidFill>
            <a:srgbClr val="FCB242"/>
          </a:solidFill>
        </p:spPr>
        <p:txBody>
          <a:bodyPr wrap="square" lIns="0" tIns="0" rIns="0" bIns="0" rtlCol="0"/>
          <a:lstStyle/>
          <a:p>
            <a:endParaRPr sz="2142"/>
          </a:p>
        </p:txBody>
      </p:sp>
      <p:sp>
        <p:nvSpPr>
          <p:cNvPr id="272" name="object 272"/>
          <p:cNvSpPr/>
          <p:nvPr/>
        </p:nvSpPr>
        <p:spPr>
          <a:xfrm>
            <a:off x="46362" y="7031585"/>
            <a:ext cx="78496" cy="436091"/>
          </a:xfrm>
          <a:custGeom>
            <a:avLst/>
            <a:gdLst/>
            <a:ahLst/>
            <a:cxnLst/>
            <a:rect l="l" t="t" r="r" b="b"/>
            <a:pathLst>
              <a:path w="68580" h="381000">
                <a:moveTo>
                  <a:pt x="64554" y="0"/>
                </a:moveTo>
                <a:lnTo>
                  <a:pt x="0" y="27673"/>
                </a:lnTo>
                <a:lnTo>
                  <a:pt x="7137" y="380707"/>
                </a:lnTo>
                <a:lnTo>
                  <a:pt x="68135" y="347154"/>
                </a:lnTo>
                <a:lnTo>
                  <a:pt x="64554" y="0"/>
                </a:lnTo>
                <a:close/>
              </a:path>
            </a:pathLst>
          </a:custGeom>
          <a:solidFill>
            <a:srgbClr val="FAA61A"/>
          </a:solidFill>
        </p:spPr>
        <p:txBody>
          <a:bodyPr wrap="square" lIns="0" tIns="0" rIns="0" bIns="0" rtlCol="0"/>
          <a:lstStyle/>
          <a:p>
            <a:endParaRPr sz="2142"/>
          </a:p>
        </p:txBody>
      </p:sp>
      <p:sp>
        <p:nvSpPr>
          <p:cNvPr id="273" name="object 273"/>
          <p:cNvSpPr/>
          <p:nvPr/>
        </p:nvSpPr>
        <p:spPr>
          <a:xfrm>
            <a:off x="30424" y="7007847"/>
            <a:ext cx="109750" cy="478973"/>
          </a:xfrm>
          <a:custGeom>
            <a:avLst/>
            <a:gdLst/>
            <a:ahLst/>
            <a:cxnLst/>
            <a:rect l="l" t="t" r="r" b="b"/>
            <a:pathLst>
              <a:path w="95885" h="418464">
                <a:moveTo>
                  <a:pt x="24406" y="43916"/>
                </a:moveTo>
                <a:lnTo>
                  <a:pt x="6959" y="43916"/>
                </a:lnTo>
                <a:lnTo>
                  <a:pt x="101" y="44056"/>
                </a:lnTo>
                <a:lnTo>
                  <a:pt x="7658" y="418109"/>
                </a:lnTo>
                <a:lnTo>
                  <a:pt x="19265" y="418109"/>
                </a:lnTo>
                <a:lnTo>
                  <a:pt x="49557" y="401447"/>
                </a:lnTo>
                <a:lnTo>
                  <a:pt x="21056" y="401447"/>
                </a:lnTo>
                <a:lnTo>
                  <a:pt x="13919" y="48412"/>
                </a:lnTo>
                <a:lnTo>
                  <a:pt x="24406" y="43916"/>
                </a:lnTo>
                <a:close/>
              </a:path>
              <a:path w="95885" h="418464">
                <a:moveTo>
                  <a:pt x="92212" y="20739"/>
                </a:moveTo>
                <a:lnTo>
                  <a:pt x="78473" y="20739"/>
                </a:lnTo>
                <a:lnTo>
                  <a:pt x="82054" y="367893"/>
                </a:lnTo>
                <a:lnTo>
                  <a:pt x="21056" y="401447"/>
                </a:lnTo>
                <a:lnTo>
                  <a:pt x="49557" y="401447"/>
                </a:lnTo>
                <a:lnTo>
                  <a:pt x="95872" y="375970"/>
                </a:lnTo>
                <a:lnTo>
                  <a:pt x="92212" y="20739"/>
                </a:lnTo>
                <a:close/>
              </a:path>
              <a:path w="95885" h="418464">
                <a:moveTo>
                  <a:pt x="91998" y="0"/>
                </a:moveTo>
                <a:lnTo>
                  <a:pt x="0" y="39433"/>
                </a:lnTo>
                <a:lnTo>
                  <a:pt x="101" y="44056"/>
                </a:lnTo>
                <a:lnTo>
                  <a:pt x="6959" y="43916"/>
                </a:lnTo>
                <a:lnTo>
                  <a:pt x="24406" y="43916"/>
                </a:lnTo>
                <a:lnTo>
                  <a:pt x="78473" y="20739"/>
                </a:lnTo>
                <a:lnTo>
                  <a:pt x="92212" y="20739"/>
                </a:lnTo>
                <a:lnTo>
                  <a:pt x="91998" y="0"/>
                </a:lnTo>
                <a:close/>
              </a:path>
            </a:pathLst>
          </a:custGeom>
          <a:solidFill>
            <a:srgbClr val="FCB242"/>
          </a:solidFill>
        </p:spPr>
        <p:txBody>
          <a:bodyPr wrap="square" lIns="0" tIns="0" rIns="0" bIns="0" rtlCol="0"/>
          <a:lstStyle/>
          <a:p>
            <a:endParaRPr sz="2142"/>
          </a:p>
        </p:txBody>
      </p:sp>
      <p:sp>
        <p:nvSpPr>
          <p:cNvPr id="274" name="object 274"/>
          <p:cNvSpPr/>
          <p:nvPr/>
        </p:nvSpPr>
        <p:spPr>
          <a:xfrm>
            <a:off x="545066" y="6798081"/>
            <a:ext cx="69775" cy="394662"/>
          </a:xfrm>
          <a:custGeom>
            <a:avLst/>
            <a:gdLst/>
            <a:ahLst/>
            <a:cxnLst/>
            <a:rect l="l" t="t" r="r" b="b"/>
            <a:pathLst>
              <a:path w="60959" h="344804">
                <a:moveTo>
                  <a:pt x="57124" y="0"/>
                </a:moveTo>
                <a:lnTo>
                  <a:pt x="0" y="24612"/>
                </a:lnTo>
                <a:lnTo>
                  <a:pt x="6426" y="344335"/>
                </a:lnTo>
                <a:lnTo>
                  <a:pt x="60350" y="314528"/>
                </a:lnTo>
                <a:lnTo>
                  <a:pt x="57124" y="0"/>
                </a:lnTo>
                <a:close/>
              </a:path>
            </a:pathLst>
          </a:custGeom>
          <a:solidFill>
            <a:srgbClr val="FAA61A"/>
          </a:solidFill>
        </p:spPr>
        <p:txBody>
          <a:bodyPr wrap="square" lIns="0" tIns="0" rIns="0" bIns="0" rtlCol="0"/>
          <a:lstStyle/>
          <a:p>
            <a:endParaRPr sz="2142"/>
          </a:p>
        </p:txBody>
      </p:sp>
      <p:sp>
        <p:nvSpPr>
          <p:cNvPr id="275" name="object 275"/>
          <p:cNvSpPr/>
          <p:nvPr/>
        </p:nvSpPr>
        <p:spPr>
          <a:xfrm>
            <a:off x="529148" y="6774295"/>
            <a:ext cx="101028" cy="444813"/>
          </a:xfrm>
          <a:custGeom>
            <a:avLst/>
            <a:gdLst/>
            <a:ahLst/>
            <a:cxnLst/>
            <a:rect l="l" t="t" r="r" b="b"/>
            <a:pathLst>
              <a:path w="88265" h="388620">
                <a:moveTo>
                  <a:pt x="24311" y="40906"/>
                </a:moveTo>
                <a:lnTo>
                  <a:pt x="6959" y="40906"/>
                </a:lnTo>
                <a:lnTo>
                  <a:pt x="88" y="41046"/>
                </a:lnTo>
                <a:lnTo>
                  <a:pt x="7061" y="388162"/>
                </a:lnTo>
                <a:lnTo>
                  <a:pt x="48715" y="365124"/>
                </a:lnTo>
                <a:lnTo>
                  <a:pt x="20332" y="365124"/>
                </a:lnTo>
                <a:lnTo>
                  <a:pt x="13906" y="45389"/>
                </a:lnTo>
                <a:lnTo>
                  <a:pt x="24311" y="40906"/>
                </a:lnTo>
                <a:close/>
              </a:path>
              <a:path w="88265" h="388620">
                <a:moveTo>
                  <a:pt x="84769" y="20777"/>
                </a:moveTo>
                <a:lnTo>
                  <a:pt x="71031" y="20777"/>
                </a:lnTo>
                <a:lnTo>
                  <a:pt x="74256" y="335305"/>
                </a:lnTo>
                <a:lnTo>
                  <a:pt x="20332" y="365124"/>
                </a:lnTo>
                <a:lnTo>
                  <a:pt x="48715" y="365124"/>
                </a:lnTo>
                <a:lnTo>
                  <a:pt x="88074" y="343357"/>
                </a:lnTo>
                <a:lnTo>
                  <a:pt x="84769" y="20777"/>
                </a:lnTo>
                <a:close/>
              </a:path>
              <a:path w="88265" h="388620">
                <a:moveTo>
                  <a:pt x="84556" y="0"/>
                </a:moveTo>
                <a:lnTo>
                  <a:pt x="0" y="36436"/>
                </a:lnTo>
                <a:lnTo>
                  <a:pt x="88" y="41046"/>
                </a:lnTo>
                <a:lnTo>
                  <a:pt x="6959" y="40906"/>
                </a:lnTo>
                <a:lnTo>
                  <a:pt x="24311" y="40906"/>
                </a:lnTo>
                <a:lnTo>
                  <a:pt x="71031" y="20777"/>
                </a:lnTo>
                <a:lnTo>
                  <a:pt x="84769" y="20777"/>
                </a:lnTo>
                <a:lnTo>
                  <a:pt x="84556" y="0"/>
                </a:lnTo>
                <a:close/>
              </a:path>
            </a:pathLst>
          </a:custGeom>
          <a:solidFill>
            <a:srgbClr val="FCB242"/>
          </a:solidFill>
        </p:spPr>
        <p:txBody>
          <a:bodyPr wrap="square" lIns="0" tIns="0" rIns="0" bIns="0" rtlCol="0"/>
          <a:lstStyle/>
          <a:p>
            <a:endParaRPr sz="2142"/>
          </a:p>
        </p:txBody>
      </p:sp>
      <p:sp>
        <p:nvSpPr>
          <p:cNvPr id="276" name="object 276"/>
          <p:cNvSpPr/>
          <p:nvPr/>
        </p:nvSpPr>
        <p:spPr>
          <a:xfrm>
            <a:off x="297628" y="6925824"/>
            <a:ext cx="71955" cy="407745"/>
          </a:xfrm>
          <a:custGeom>
            <a:avLst/>
            <a:gdLst/>
            <a:ahLst/>
            <a:cxnLst/>
            <a:rect l="l" t="t" r="r" b="b"/>
            <a:pathLst>
              <a:path w="62864" h="356235">
                <a:moveTo>
                  <a:pt x="59448" y="0"/>
                </a:moveTo>
                <a:lnTo>
                  <a:pt x="0" y="25565"/>
                </a:lnTo>
                <a:lnTo>
                  <a:pt x="6642" y="355752"/>
                </a:lnTo>
                <a:lnTo>
                  <a:pt x="62788" y="324764"/>
                </a:lnTo>
                <a:lnTo>
                  <a:pt x="59448" y="0"/>
                </a:lnTo>
                <a:close/>
              </a:path>
            </a:pathLst>
          </a:custGeom>
          <a:solidFill>
            <a:srgbClr val="FAA61A"/>
          </a:solidFill>
        </p:spPr>
        <p:txBody>
          <a:bodyPr wrap="square" lIns="0" tIns="0" rIns="0" bIns="0" rtlCol="0"/>
          <a:lstStyle/>
          <a:p>
            <a:endParaRPr sz="2142"/>
          </a:p>
        </p:txBody>
      </p:sp>
      <p:sp>
        <p:nvSpPr>
          <p:cNvPr id="277" name="object 277"/>
          <p:cNvSpPr/>
          <p:nvPr/>
        </p:nvSpPr>
        <p:spPr>
          <a:xfrm>
            <a:off x="281691" y="6902053"/>
            <a:ext cx="103935" cy="457896"/>
          </a:xfrm>
          <a:custGeom>
            <a:avLst/>
            <a:gdLst/>
            <a:ahLst/>
            <a:cxnLst/>
            <a:rect l="l" t="t" r="r" b="b"/>
            <a:pathLst>
              <a:path w="90804" h="400050">
                <a:moveTo>
                  <a:pt x="24338" y="41859"/>
                </a:moveTo>
                <a:lnTo>
                  <a:pt x="6959" y="41859"/>
                </a:lnTo>
                <a:lnTo>
                  <a:pt x="88" y="41998"/>
                </a:lnTo>
                <a:lnTo>
                  <a:pt x="7289" y="399542"/>
                </a:lnTo>
                <a:lnTo>
                  <a:pt x="48999" y="376516"/>
                </a:lnTo>
                <a:lnTo>
                  <a:pt x="20561" y="376516"/>
                </a:lnTo>
                <a:lnTo>
                  <a:pt x="13919" y="46342"/>
                </a:lnTo>
                <a:lnTo>
                  <a:pt x="24338" y="41859"/>
                </a:lnTo>
                <a:close/>
              </a:path>
              <a:path w="90804" h="400050">
                <a:moveTo>
                  <a:pt x="87106" y="20764"/>
                </a:moveTo>
                <a:lnTo>
                  <a:pt x="73367" y="20764"/>
                </a:lnTo>
                <a:lnTo>
                  <a:pt x="76707" y="345528"/>
                </a:lnTo>
                <a:lnTo>
                  <a:pt x="20561" y="376516"/>
                </a:lnTo>
                <a:lnTo>
                  <a:pt x="48999" y="376516"/>
                </a:lnTo>
                <a:lnTo>
                  <a:pt x="90525" y="353593"/>
                </a:lnTo>
                <a:lnTo>
                  <a:pt x="87106" y="20764"/>
                </a:lnTo>
                <a:close/>
              </a:path>
              <a:path w="90804" h="400050">
                <a:moveTo>
                  <a:pt x="86893" y="0"/>
                </a:moveTo>
                <a:lnTo>
                  <a:pt x="0" y="37376"/>
                </a:lnTo>
                <a:lnTo>
                  <a:pt x="88" y="41998"/>
                </a:lnTo>
                <a:lnTo>
                  <a:pt x="6959" y="41859"/>
                </a:lnTo>
                <a:lnTo>
                  <a:pt x="24338" y="41859"/>
                </a:lnTo>
                <a:lnTo>
                  <a:pt x="73367" y="20764"/>
                </a:lnTo>
                <a:lnTo>
                  <a:pt x="87106" y="20764"/>
                </a:lnTo>
                <a:lnTo>
                  <a:pt x="86893" y="0"/>
                </a:lnTo>
                <a:close/>
              </a:path>
            </a:pathLst>
          </a:custGeom>
          <a:solidFill>
            <a:srgbClr val="FCB242"/>
          </a:solidFill>
        </p:spPr>
        <p:txBody>
          <a:bodyPr wrap="square" lIns="0" tIns="0" rIns="0" bIns="0" rtlCol="0"/>
          <a:lstStyle/>
          <a:p>
            <a:endParaRPr sz="2142"/>
          </a:p>
        </p:txBody>
      </p:sp>
      <p:sp>
        <p:nvSpPr>
          <p:cNvPr id="278" name="object 278"/>
          <p:cNvSpPr/>
          <p:nvPr/>
        </p:nvSpPr>
        <p:spPr>
          <a:xfrm>
            <a:off x="774250" y="6701619"/>
            <a:ext cx="63960" cy="368497"/>
          </a:xfrm>
          <a:custGeom>
            <a:avLst/>
            <a:gdLst/>
            <a:ahLst/>
            <a:cxnLst/>
            <a:rect l="l" t="t" r="r" b="b"/>
            <a:pathLst>
              <a:path w="55879" h="321945">
                <a:moveTo>
                  <a:pt x="52476" y="0"/>
                </a:moveTo>
                <a:lnTo>
                  <a:pt x="0" y="22694"/>
                </a:lnTo>
                <a:lnTo>
                  <a:pt x="5994" y="321576"/>
                </a:lnTo>
                <a:lnTo>
                  <a:pt x="55486" y="294106"/>
                </a:lnTo>
                <a:lnTo>
                  <a:pt x="52476" y="0"/>
                </a:lnTo>
                <a:close/>
              </a:path>
            </a:pathLst>
          </a:custGeom>
          <a:solidFill>
            <a:srgbClr val="FAA61A"/>
          </a:solidFill>
        </p:spPr>
        <p:txBody>
          <a:bodyPr wrap="square" lIns="0" tIns="0" rIns="0" bIns="0" rtlCol="0"/>
          <a:lstStyle/>
          <a:p>
            <a:endParaRPr sz="2142"/>
          </a:p>
        </p:txBody>
      </p:sp>
      <p:sp>
        <p:nvSpPr>
          <p:cNvPr id="279" name="object 279"/>
          <p:cNvSpPr/>
          <p:nvPr/>
        </p:nvSpPr>
        <p:spPr>
          <a:xfrm>
            <a:off x="758328" y="6677795"/>
            <a:ext cx="95940" cy="418648"/>
          </a:xfrm>
          <a:custGeom>
            <a:avLst/>
            <a:gdLst/>
            <a:ahLst/>
            <a:cxnLst/>
            <a:rect l="l" t="t" r="r" b="b"/>
            <a:pathLst>
              <a:path w="83820" h="365760">
                <a:moveTo>
                  <a:pt x="24229" y="39039"/>
                </a:moveTo>
                <a:lnTo>
                  <a:pt x="6959" y="39039"/>
                </a:lnTo>
                <a:lnTo>
                  <a:pt x="88" y="39166"/>
                </a:lnTo>
                <a:lnTo>
                  <a:pt x="6629" y="365467"/>
                </a:lnTo>
                <a:lnTo>
                  <a:pt x="48226" y="342379"/>
                </a:lnTo>
                <a:lnTo>
                  <a:pt x="19900" y="342379"/>
                </a:lnTo>
                <a:lnTo>
                  <a:pt x="13919" y="43497"/>
                </a:lnTo>
                <a:lnTo>
                  <a:pt x="24229" y="39039"/>
                </a:lnTo>
                <a:close/>
              </a:path>
              <a:path w="83820" h="365760">
                <a:moveTo>
                  <a:pt x="80121" y="20815"/>
                </a:moveTo>
                <a:lnTo>
                  <a:pt x="66382" y="20815"/>
                </a:lnTo>
                <a:lnTo>
                  <a:pt x="69392" y="314909"/>
                </a:lnTo>
                <a:lnTo>
                  <a:pt x="19900" y="342379"/>
                </a:lnTo>
                <a:lnTo>
                  <a:pt x="48226" y="342379"/>
                </a:lnTo>
                <a:lnTo>
                  <a:pt x="83210" y="322961"/>
                </a:lnTo>
                <a:lnTo>
                  <a:pt x="80121" y="20815"/>
                </a:lnTo>
                <a:close/>
              </a:path>
              <a:path w="83820" h="365760">
                <a:moveTo>
                  <a:pt x="79908" y="0"/>
                </a:moveTo>
                <a:lnTo>
                  <a:pt x="0" y="34556"/>
                </a:lnTo>
                <a:lnTo>
                  <a:pt x="88" y="39166"/>
                </a:lnTo>
                <a:lnTo>
                  <a:pt x="6959" y="39039"/>
                </a:lnTo>
                <a:lnTo>
                  <a:pt x="24229" y="39039"/>
                </a:lnTo>
                <a:lnTo>
                  <a:pt x="66382" y="20815"/>
                </a:lnTo>
                <a:lnTo>
                  <a:pt x="80121" y="20815"/>
                </a:lnTo>
                <a:lnTo>
                  <a:pt x="79908" y="0"/>
                </a:lnTo>
                <a:close/>
              </a:path>
            </a:pathLst>
          </a:custGeom>
          <a:solidFill>
            <a:srgbClr val="FCB242"/>
          </a:solidFill>
        </p:spPr>
        <p:txBody>
          <a:bodyPr wrap="square" lIns="0" tIns="0" rIns="0" bIns="0" rtlCol="0"/>
          <a:lstStyle/>
          <a:p>
            <a:endParaRPr sz="2142"/>
          </a:p>
        </p:txBody>
      </p:sp>
      <p:sp>
        <p:nvSpPr>
          <p:cNvPr id="280" name="object 280"/>
          <p:cNvSpPr/>
          <p:nvPr/>
        </p:nvSpPr>
        <p:spPr>
          <a:xfrm>
            <a:off x="171887" y="6975296"/>
            <a:ext cx="76316" cy="425189"/>
          </a:xfrm>
          <a:custGeom>
            <a:avLst/>
            <a:gdLst/>
            <a:ahLst/>
            <a:cxnLst/>
            <a:rect l="l" t="t" r="r" b="b"/>
            <a:pathLst>
              <a:path w="66675" h="371475">
                <a:moveTo>
                  <a:pt x="62623" y="0"/>
                </a:moveTo>
                <a:lnTo>
                  <a:pt x="0" y="26873"/>
                </a:lnTo>
                <a:lnTo>
                  <a:pt x="6946" y="371259"/>
                </a:lnTo>
                <a:lnTo>
                  <a:pt x="66103" y="338683"/>
                </a:lnTo>
                <a:lnTo>
                  <a:pt x="62623" y="0"/>
                </a:lnTo>
                <a:close/>
              </a:path>
            </a:pathLst>
          </a:custGeom>
          <a:solidFill>
            <a:srgbClr val="FAA61A"/>
          </a:solidFill>
        </p:spPr>
        <p:txBody>
          <a:bodyPr wrap="square" lIns="0" tIns="0" rIns="0" bIns="0" rtlCol="0"/>
          <a:lstStyle/>
          <a:p>
            <a:endParaRPr sz="2142"/>
          </a:p>
        </p:txBody>
      </p:sp>
      <p:sp>
        <p:nvSpPr>
          <p:cNvPr id="281" name="object 281"/>
          <p:cNvSpPr/>
          <p:nvPr/>
        </p:nvSpPr>
        <p:spPr>
          <a:xfrm>
            <a:off x="155946" y="6951550"/>
            <a:ext cx="107569" cy="475339"/>
          </a:xfrm>
          <a:custGeom>
            <a:avLst/>
            <a:gdLst/>
            <a:ahLst/>
            <a:cxnLst/>
            <a:rect l="l" t="t" r="r" b="b"/>
            <a:pathLst>
              <a:path w="93979" h="415289">
                <a:moveTo>
                  <a:pt x="24408" y="43129"/>
                </a:moveTo>
                <a:lnTo>
                  <a:pt x="6959" y="43129"/>
                </a:lnTo>
                <a:lnTo>
                  <a:pt x="101" y="43268"/>
                </a:lnTo>
                <a:lnTo>
                  <a:pt x="7594" y="414997"/>
                </a:lnTo>
                <a:lnTo>
                  <a:pt x="49339" y="392010"/>
                </a:lnTo>
                <a:lnTo>
                  <a:pt x="20866" y="392010"/>
                </a:lnTo>
                <a:lnTo>
                  <a:pt x="13931" y="47624"/>
                </a:lnTo>
                <a:lnTo>
                  <a:pt x="24408" y="43129"/>
                </a:lnTo>
                <a:close/>
              </a:path>
              <a:path w="93979" h="415289">
                <a:moveTo>
                  <a:pt x="90282" y="20751"/>
                </a:moveTo>
                <a:lnTo>
                  <a:pt x="76555" y="20751"/>
                </a:lnTo>
                <a:lnTo>
                  <a:pt x="80035" y="359422"/>
                </a:lnTo>
                <a:lnTo>
                  <a:pt x="20866" y="392010"/>
                </a:lnTo>
                <a:lnTo>
                  <a:pt x="49339" y="392010"/>
                </a:lnTo>
                <a:lnTo>
                  <a:pt x="93852" y="367499"/>
                </a:lnTo>
                <a:lnTo>
                  <a:pt x="90282" y="20751"/>
                </a:lnTo>
                <a:close/>
              </a:path>
              <a:path w="93979" h="415289">
                <a:moveTo>
                  <a:pt x="90068" y="0"/>
                </a:moveTo>
                <a:lnTo>
                  <a:pt x="0" y="38646"/>
                </a:lnTo>
                <a:lnTo>
                  <a:pt x="101" y="43268"/>
                </a:lnTo>
                <a:lnTo>
                  <a:pt x="6959" y="43129"/>
                </a:lnTo>
                <a:lnTo>
                  <a:pt x="24408" y="43129"/>
                </a:lnTo>
                <a:lnTo>
                  <a:pt x="76555" y="20751"/>
                </a:lnTo>
                <a:lnTo>
                  <a:pt x="90282" y="20751"/>
                </a:lnTo>
                <a:lnTo>
                  <a:pt x="90068" y="0"/>
                </a:lnTo>
                <a:close/>
              </a:path>
            </a:pathLst>
          </a:custGeom>
          <a:solidFill>
            <a:srgbClr val="FCB242"/>
          </a:solidFill>
        </p:spPr>
        <p:txBody>
          <a:bodyPr wrap="square" lIns="0" tIns="0" rIns="0" bIns="0" rtlCol="0"/>
          <a:lstStyle/>
          <a:p>
            <a:endParaRPr sz="2142"/>
          </a:p>
        </p:txBody>
      </p:sp>
      <p:sp>
        <p:nvSpPr>
          <p:cNvPr id="282" name="object 282"/>
          <p:cNvSpPr/>
          <p:nvPr/>
        </p:nvSpPr>
        <p:spPr>
          <a:xfrm>
            <a:off x="659570" y="6746739"/>
            <a:ext cx="67594" cy="384487"/>
          </a:xfrm>
          <a:custGeom>
            <a:avLst/>
            <a:gdLst/>
            <a:ahLst/>
            <a:cxnLst/>
            <a:rect l="l" t="t" r="r" b="b"/>
            <a:pathLst>
              <a:path w="59054" h="335914">
                <a:moveTo>
                  <a:pt x="55359" y="0"/>
                </a:moveTo>
                <a:lnTo>
                  <a:pt x="0" y="23888"/>
                </a:lnTo>
                <a:lnTo>
                  <a:pt x="6248" y="335724"/>
                </a:lnTo>
                <a:lnTo>
                  <a:pt x="58496" y="306793"/>
                </a:lnTo>
                <a:lnTo>
                  <a:pt x="55359" y="0"/>
                </a:lnTo>
                <a:close/>
              </a:path>
            </a:pathLst>
          </a:custGeom>
          <a:solidFill>
            <a:srgbClr val="FAA61A"/>
          </a:solidFill>
        </p:spPr>
        <p:txBody>
          <a:bodyPr wrap="square" lIns="0" tIns="0" rIns="0" bIns="0" rtlCol="0"/>
          <a:lstStyle/>
          <a:p>
            <a:endParaRPr sz="2142"/>
          </a:p>
        </p:txBody>
      </p:sp>
      <p:sp>
        <p:nvSpPr>
          <p:cNvPr id="283" name="object 283"/>
          <p:cNvSpPr/>
          <p:nvPr/>
        </p:nvSpPr>
        <p:spPr>
          <a:xfrm>
            <a:off x="643631" y="6722939"/>
            <a:ext cx="98847" cy="434638"/>
          </a:xfrm>
          <a:custGeom>
            <a:avLst/>
            <a:gdLst/>
            <a:ahLst/>
            <a:cxnLst/>
            <a:rect l="l" t="t" r="r" b="b"/>
            <a:pathLst>
              <a:path w="86359" h="379729">
                <a:moveTo>
                  <a:pt x="24308" y="40195"/>
                </a:moveTo>
                <a:lnTo>
                  <a:pt x="6959" y="40195"/>
                </a:lnTo>
                <a:lnTo>
                  <a:pt x="101" y="40335"/>
                </a:lnTo>
                <a:lnTo>
                  <a:pt x="6896" y="379564"/>
                </a:lnTo>
                <a:lnTo>
                  <a:pt x="48532" y="356514"/>
                </a:lnTo>
                <a:lnTo>
                  <a:pt x="20180" y="356514"/>
                </a:lnTo>
                <a:lnTo>
                  <a:pt x="13919" y="44678"/>
                </a:lnTo>
                <a:lnTo>
                  <a:pt x="24308" y="40195"/>
                </a:lnTo>
                <a:close/>
              </a:path>
              <a:path w="86359" h="379729">
                <a:moveTo>
                  <a:pt x="83017" y="20789"/>
                </a:moveTo>
                <a:lnTo>
                  <a:pt x="69278" y="20789"/>
                </a:lnTo>
                <a:lnTo>
                  <a:pt x="72428" y="327596"/>
                </a:lnTo>
                <a:lnTo>
                  <a:pt x="20180" y="356514"/>
                </a:lnTo>
                <a:lnTo>
                  <a:pt x="48532" y="356514"/>
                </a:lnTo>
                <a:lnTo>
                  <a:pt x="86245" y="335635"/>
                </a:lnTo>
                <a:lnTo>
                  <a:pt x="83017" y="20789"/>
                </a:lnTo>
                <a:close/>
              </a:path>
              <a:path w="86359" h="379729">
                <a:moveTo>
                  <a:pt x="82804" y="0"/>
                </a:moveTo>
                <a:lnTo>
                  <a:pt x="0" y="35725"/>
                </a:lnTo>
                <a:lnTo>
                  <a:pt x="101" y="40335"/>
                </a:lnTo>
                <a:lnTo>
                  <a:pt x="6959" y="40195"/>
                </a:lnTo>
                <a:lnTo>
                  <a:pt x="24308" y="40195"/>
                </a:lnTo>
                <a:lnTo>
                  <a:pt x="69278" y="20789"/>
                </a:lnTo>
                <a:lnTo>
                  <a:pt x="83017" y="20789"/>
                </a:lnTo>
                <a:lnTo>
                  <a:pt x="82804" y="0"/>
                </a:lnTo>
                <a:close/>
              </a:path>
            </a:pathLst>
          </a:custGeom>
          <a:solidFill>
            <a:srgbClr val="FCB242"/>
          </a:solidFill>
        </p:spPr>
        <p:txBody>
          <a:bodyPr wrap="square" lIns="0" tIns="0" rIns="0" bIns="0" rtlCol="0"/>
          <a:lstStyle/>
          <a:p>
            <a:endParaRPr sz="2142"/>
          </a:p>
        </p:txBody>
      </p:sp>
      <p:sp>
        <p:nvSpPr>
          <p:cNvPr id="284" name="object 284"/>
          <p:cNvSpPr/>
          <p:nvPr/>
        </p:nvSpPr>
        <p:spPr>
          <a:xfrm>
            <a:off x="415571" y="6872931"/>
            <a:ext cx="69775" cy="397570"/>
          </a:xfrm>
          <a:custGeom>
            <a:avLst/>
            <a:gdLst/>
            <a:ahLst/>
            <a:cxnLst/>
            <a:rect l="l" t="t" r="r" b="b"/>
            <a:pathLst>
              <a:path w="60959" h="347345">
                <a:moveTo>
                  <a:pt x="57645" y="0"/>
                </a:moveTo>
                <a:lnTo>
                  <a:pt x="0" y="24828"/>
                </a:lnTo>
                <a:lnTo>
                  <a:pt x="6477" y="346875"/>
                </a:lnTo>
                <a:lnTo>
                  <a:pt x="60896" y="316801"/>
                </a:lnTo>
                <a:lnTo>
                  <a:pt x="57645" y="0"/>
                </a:lnTo>
                <a:close/>
              </a:path>
            </a:pathLst>
          </a:custGeom>
          <a:solidFill>
            <a:srgbClr val="FAA61A"/>
          </a:solidFill>
        </p:spPr>
        <p:txBody>
          <a:bodyPr wrap="square" lIns="0" tIns="0" rIns="0" bIns="0" rtlCol="0"/>
          <a:lstStyle/>
          <a:p>
            <a:endParaRPr sz="2142"/>
          </a:p>
        </p:txBody>
      </p:sp>
      <p:sp>
        <p:nvSpPr>
          <p:cNvPr id="285" name="object 285"/>
          <p:cNvSpPr/>
          <p:nvPr/>
        </p:nvSpPr>
        <p:spPr>
          <a:xfrm>
            <a:off x="399649" y="6849150"/>
            <a:ext cx="101755" cy="447720"/>
          </a:xfrm>
          <a:custGeom>
            <a:avLst/>
            <a:gdLst/>
            <a:ahLst/>
            <a:cxnLst/>
            <a:rect l="l" t="t" r="r" b="b"/>
            <a:pathLst>
              <a:path w="88900" h="391160">
                <a:moveTo>
                  <a:pt x="24325" y="41122"/>
                </a:moveTo>
                <a:lnTo>
                  <a:pt x="6959" y="41122"/>
                </a:lnTo>
                <a:lnTo>
                  <a:pt x="88" y="41262"/>
                </a:lnTo>
                <a:lnTo>
                  <a:pt x="7111" y="390690"/>
                </a:lnTo>
                <a:lnTo>
                  <a:pt x="48785" y="367652"/>
                </a:lnTo>
                <a:lnTo>
                  <a:pt x="20396" y="367652"/>
                </a:lnTo>
                <a:lnTo>
                  <a:pt x="13919" y="45605"/>
                </a:lnTo>
                <a:lnTo>
                  <a:pt x="24325" y="41122"/>
                </a:lnTo>
                <a:close/>
              </a:path>
              <a:path w="88900" h="391160">
                <a:moveTo>
                  <a:pt x="85290" y="20777"/>
                </a:moveTo>
                <a:lnTo>
                  <a:pt x="71551" y="20777"/>
                </a:lnTo>
                <a:lnTo>
                  <a:pt x="74802" y="337578"/>
                </a:lnTo>
                <a:lnTo>
                  <a:pt x="20396" y="367652"/>
                </a:lnTo>
                <a:lnTo>
                  <a:pt x="48785" y="367652"/>
                </a:lnTo>
                <a:lnTo>
                  <a:pt x="88620" y="345630"/>
                </a:lnTo>
                <a:lnTo>
                  <a:pt x="85290" y="20777"/>
                </a:lnTo>
                <a:close/>
              </a:path>
              <a:path w="88900" h="391160">
                <a:moveTo>
                  <a:pt x="85077" y="0"/>
                </a:moveTo>
                <a:lnTo>
                  <a:pt x="0" y="36639"/>
                </a:lnTo>
                <a:lnTo>
                  <a:pt x="88" y="41262"/>
                </a:lnTo>
                <a:lnTo>
                  <a:pt x="6959" y="41122"/>
                </a:lnTo>
                <a:lnTo>
                  <a:pt x="24325" y="41122"/>
                </a:lnTo>
                <a:lnTo>
                  <a:pt x="71551" y="20777"/>
                </a:lnTo>
                <a:lnTo>
                  <a:pt x="85290" y="20777"/>
                </a:lnTo>
                <a:lnTo>
                  <a:pt x="85077" y="0"/>
                </a:lnTo>
                <a:close/>
              </a:path>
            </a:pathLst>
          </a:custGeom>
          <a:solidFill>
            <a:srgbClr val="FCB242"/>
          </a:solidFill>
        </p:spPr>
        <p:txBody>
          <a:bodyPr wrap="square" lIns="0" tIns="0" rIns="0" bIns="0" rtlCol="0"/>
          <a:lstStyle/>
          <a:p>
            <a:endParaRPr sz="2142"/>
          </a:p>
        </p:txBody>
      </p:sp>
      <p:sp>
        <p:nvSpPr>
          <p:cNvPr id="286" name="object 286"/>
          <p:cNvSpPr/>
          <p:nvPr/>
        </p:nvSpPr>
        <p:spPr>
          <a:xfrm>
            <a:off x="881852" y="6653370"/>
            <a:ext cx="61780" cy="359048"/>
          </a:xfrm>
          <a:custGeom>
            <a:avLst/>
            <a:gdLst/>
            <a:ahLst/>
            <a:cxnLst/>
            <a:rect l="l" t="t" r="r" b="b"/>
            <a:pathLst>
              <a:path w="53975" h="313689">
                <a:moveTo>
                  <a:pt x="50812" y="0"/>
                </a:moveTo>
                <a:lnTo>
                  <a:pt x="0" y="22009"/>
                </a:lnTo>
                <a:lnTo>
                  <a:pt x="5829" y="313474"/>
                </a:lnTo>
                <a:lnTo>
                  <a:pt x="53733" y="286842"/>
                </a:lnTo>
                <a:lnTo>
                  <a:pt x="50812" y="0"/>
                </a:lnTo>
                <a:close/>
              </a:path>
            </a:pathLst>
          </a:custGeom>
          <a:solidFill>
            <a:srgbClr val="FAA61A"/>
          </a:solidFill>
        </p:spPr>
        <p:txBody>
          <a:bodyPr wrap="square" lIns="0" tIns="0" rIns="0" bIns="0" rtlCol="0"/>
          <a:lstStyle/>
          <a:p>
            <a:endParaRPr sz="2142"/>
          </a:p>
        </p:txBody>
      </p:sp>
      <p:sp>
        <p:nvSpPr>
          <p:cNvPr id="287" name="object 287"/>
          <p:cNvSpPr/>
          <p:nvPr/>
        </p:nvSpPr>
        <p:spPr>
          <a:xfrm>
            <a:off x="865918" y="6629533"/>
            <a:ext cx="93760" cy="409199"/>
          </a:xfrm>
          <a:custGeom>
            <a:avLst/>
            <a:gdLst/>
            <a:ahLst/>
            <a:cxnLst/>
            <a:rect l="l" t="t" r="r" b="b"/>
            <a:pathLst>
              <a:path w="81915" h="357504">
                <a:moveTo>
                  <a:pt x="24240" y="38366"/>
                </a:moveTo>
                <a:lnTo>
                  <a:pt x="6959" y="38366"/>
                </a:lnTo>
                <a:lnTo>
                  <a:pt x="101" y="38506"/>
                </a:lnTo>
                <a:lnTo>
                  <a:pt x="6464" y="357390"/>
                </a:lnTo>
                <a:lnTo>
                  <a:pt x="48006" y="334302"/>
                </a:lnTo>
                <a:lnTo>
                  <a:pt x="19748" y="334302"/>
                </a:lnTo>
                <a:lnTo>
                  <a:pt x="13919" y="42837"/>
                </a:lnTo>
                <a:lnTo>
                  <a:pt x="24240" y="38366"/>
                </a:lnTo>
                <a:close/>
              </a:path>
              <a:path w="81915" h="357504">
                <a:moveTo>
                  <a:pt x="78470" y="20828"/>
                </a:moveTo>
                <a:lnTo>
                  <a:pt x="64731" y="20828"/>
                </a:lnTo>
                <a:lnTo>
                  <a:pt x="67665" y="307670"/>
                </a:lnTo>
                <a:lnTo>
                  <a:pt x="19748" y="334302"/>
                </a:lnTo>
                <a:lnTo>
                  <a:pt x="48006" y="334302"/>
                </a:lnTo>
                <a:lnTo>
                  <a:pt x="81483" y="315696"/>
                </a:lnTo>
                <a:lnTo>
                  <a:pt x="78470" y="20828"/>
                </a:lnTo>
                <a:close/>
              </a:path>
              <a:path w="81915" h="357504">
                <a:moveTo>
                  <a:pt x="78257" y="0"/>
                </a:moveTo>
                <a:lnTo>
                  <a:pt x="0" y="33896"/>
                </a:lnTo>
                <a:lnTo>
                  <a:pt x="101" y="38506"/>
                </a:lnTo>
                <a:lnTo>
                  <a:pt x="6959" y="38366"/>
                </a:lnTo>
                <a:lnTo>
                  <a:pt x="24240" y="38366"/>
                </a:lnTo>
                <a:lnTo>
                  <a:pt x="64731" y="20828"/>
                </a:lnTo>
                <a:lnTo>
                  <a:pt x="78470" y="20828"/>
                </a:lnTo>
                <a:lnTo>
                  <a:pt x="78257" y="0"/>
                </a:lnTo>
                <a:close/>
              </a:path>
            </a:pathLst>
          </a:custGeom>
          <a:solidFill>
            <a:srgbClr val="FCB242"/>
          </a:solidFill>
        </p:spPr>
        <p:txBody>
          <a:bodyPr wrap="square" lIns="0" tIns="0" rIns="0" bIns="0" rtlCol="0"/>
          <a:lstStyle/>
          <a:p>
            <a:endParaRPr sz="2142"/>
          </a:p>
        </p:txBody>
      </p:sp>
      <p:sp>
        <p:nvSpPr>
          <p:cNvPr id="288" name="object 288"/>
          <p:cNvSpPr/>
          <p:nvPr/>
        </p:nvSpPr>
        <p:spPr>
          <a:xfrm>
            <a:off x="997295" y="6604215"/>
            <a:ext cx="56692" cy="336517"/>
          </a:xfrm>
          <a:custGeom>
            <a:avLst/>
            <a:gdLst/>
            <a:ahLst/>
            <a:cxnLst/>
            <a:rect l="l" t="t" r="r" b="b"/>
            <a:pathLst>
              <a:path w="49530" h="294004">
                <a:moveTo>
                  <a:pt x="46786" y="0"/>
                </a:moveTo>
                <a:lnTo>
                  <a:pt x="0" y="20345"/>
                </a:lnTo>
                <a:lnTo>
                  <a:pt x="5448" y="293725"/>
                </a:lnTo>
                <a:lnTo>
                  <a:pt x="49517" y="269125"/>
                </a:lnTo>
                <a:lnTo>
                  <a:pt x="46786" y="0"/>
                </a:lnTo>
                <a:close/>
              </a:path>
            </a:pathLst>
          </a:custGeom>
          <a:solidFill>
            <a:srgbClr val="FAA61A"/>
          </a:solidFill>
        </p:spPr>
        <p:txBody>
          <a:bodyPr wrap="square" lIns="0" tIns="0" rIns="0" bIns="0" rtlCol="0"/>
          <a:lstStyle/>
          <a:p>
            <a:endParaRPr sz="2142"/>
          </a:p>
        </p:txBody>
      </p:sp>
      <p:sp>
        <p:nvSpPr>
          <p:cNvPr id="289" name="object 289"/>
          <p:cNvSpPr/>
          <p:nvPr/>
        </p:nvSpPr>
        <p:spPr>
          <a:xfrm>
            <a:off x="981377" y="6580341"/>
            <a:ext cx="88672" cy="386667"/>
          </a:xfrm>
          <a:custGeom>
            <a:avLst/>
            <a:gdLst/>
            <a:ahLst/>
            <a:cxnLst/>
            <a:rect l="l" t="t" r="r" b="b"/>
            <a:pathLst>
              <a:path w="77469" h="337820">
                <a:moveTo>
                  <a:pt x="24167" y="36741"/>
                </a:moveTo>
                <a:lnTo>
                  <a:pt x="6959" y="36741"/>
                </a:lnTo>
                <a:lnTo>
                  <a:pt x="88" y="36880"/>
                </a:lnTo>
                <a:lnTo>
                  <a:pt x="6083" y="337718"/>
                </a:lnTo>
                <a:lnTo>
                  <a:pt x="47544" y="314579"/>
                </a:lnTo>
                <a:lnTo>
                  <a:pt x="19354" y="314579"/>
                </a:lnTo>
                <a:lnTo>
                  <a:pt x="13919" y="41198"/>
                </a:lnTo>
                <a:lnTo>
                  <a:pt x="24167" y="36741"/>
                </a:lnTo>
                <a:close/>
              </a:path>
              <a:path w="77469" h="337820">
                <a:moveTo>
                  <a:pt x="74430" y="20853"/>
                </a:moveTo>
                <a:lnTo>
                  <a:pt x="60693" y="20853"/>
                </a:lnTo>
                <a:lnTo>
                  <a:pt x="63423" y="289979"/>
                </a:lnTo>
                <a:lnTo>
                  <a:pt x="19354" y="314579"/>
                </a:lnTo>
                <a:lnTo>
                  <a:pt x="47544" y="314579"/>
                </a:lnTo>
                <a:lnTo>
                  <a:pt x="77241" y="298005"/>
                </a:lnTo>
                <a:lnTo>
                  <a:pt x="74430" y="20853"/>
                </a:lnTo>
                <a:close/>
              </a:path>
              <a:path w="77469" h="337820">
                <a:moveTo>
                  <a:pt x="74218" y="0"/>
                </a:moveTo>
                <a:lnTo>
                  <a:pt x="0" y="32283"/>
                </a:lnTo>
                <a:lnTo>
                  <a:pt x="88" y="36880"/>
                </a:lnTo>
                <a:lnTo>
                  <a:pt x="6959" y="36741"/>
                </a:lnTo>
                <a:lnTo>
                  <a:pt x="24167" y="36741"/>
                </a:lnTo>
                <a:lnTo>
                  <a:pt x="60693" y="20853"/>
                </a:lnTo>
                <a:lnTo>
                  <a:pt x="74430" y="20853"/>
                </a:lnTo>
                <a:lnTo>
                  <a:pt x="74218" y="0"/>
                </a:lnTo>
                <a:close/>
              </a:path>
            </a:pathLst>
          </a:custGeom>
          <a:solidFill>
            <a:srgbClr val="FCB242"/>
          </a:solidFill>
        </p:spPr>
        <p:txBody>
          <a:bodyPr wrap="square" lIns="0" tIns="0" rIns="0" bIns="0" rtlCol="0"/>
          <a:lstStyle/>
          <a:p>
            <a:endParaRPr sz="2142"/>
          </a:p>
        </p:txBody>
      </p:sp>
      <p:sp>
        <p:nvSpPr>
          <p:cNvPr id="290" name="object 290"/>
          <p:cNvSpPr/>
          <p:nvPr/>
        </p:nvSpPr>
        <p:spPr>
          <a:xfrm>
            <a:off x="517189" y="7377418"/>
            <a:ext cx="613435" cy="109023"/>
          </a:xfrm>
          <a:custGeom>
            <a:avLst/>
            <a:gdLst/>
            <a:ahLst/>
            <a:cxnLst/>
            <a:rect l="l" t="t" r="r" b="b"/>
            <a:pathLst>
              <a:path w="535940" h="95250">
                <a:moveTo>
                  <a:pt x="535711" y="0"/>
                </a:moveTo>
                <a:lnTo>
                  <a:pt x="528281" y="0"/>
                </a:lnTo>
                <a:lnTo>
                  <a:pt x="519620" y="95224"/>
                </a:lnTo>
                <a:lnTo>
                  <a:pt x="525462" y="95224"/>
                </a:lnTo>
                <a:lnTo>
                  <a:pt x="535711" y="0"/>
                </a:lnTo>
                <a:close/>
              </a:path>
              <a:path w="535940" h="95250">
                <a:moveTo>
                  <a:pt x="428967" y="0"/>
                </a:moveTo>
                <a:lnTo>
                  <a:pt x="150253" y="0"/>
                </a:lnTo>
                <a:lnTo>
                  <a:pt x="0" y="95224"/>
                </a:lnTo>
                <a:lnTo>
                  <a:pt x="225882" y="95224"/>
                </a:lnTo>
                <a:lnTo>
                  <a:pt x="384835" y="1231"/>
                </a:lnTo>
                <a:lnTo>
                  <a:pt x="428967" y="0"/>
                </a:lnTo>
                <a:close/>
              </a:path>
            </a:pathLst>
          </a:custGeom>
          <a:solidFill>
            <a:srgbClr val="FAA61A"/>
          </a:solidFill>
        </p:spPr>
        <p:txBody>
          <a:bodyPr wrap="square" lIns="0" tIns="0" rIns="0" bIns="0" rtlCol="0"/>
          <a:lstStyle/>
          <a:p>
            <a:endParaRPr sz="2142"/>
          </a:p>
        </p:txBody>
      </p:sp>
      <p:sp>
        <p:nvSpPr>
          <p:cNvPr id="291" name="object 291"/>
          <p:cNvSpPr/>
          <p:nvPr/>
        </p:nvSpPr>
        <p:spPr>
          <a:xfrm>
            <a:off x="487814" y="7361698"/>
            <a:ext cx="660678" cy="125013"/>
          </a:xfrm>
          <a:custGeom>
            <a:avLst/>
            <a:gdLst/>
            <a:ahLst/>
            <a:cxnLst/>
            <a:rect l="l" t="t" r="r" b="b"/>
            <a:pathLst>
              <a:path w="577215" h="109220">
                <a:moveTo>
                  <a:pt x="576668" y="0"/>
                </a:moveTo>
                <a:lnTo>
                  <a:pt x="171919" y="0"/>
                </a:lnTo>
                <a:lnTo>
                  <a:pt x="0" y="108953"/>
                </a:lnTo>
                <a:lnTo>
                  <a:pt x="25653" y="108953"/>
                </a:lnTo>
                <a:lnTo>
                  <a:pt x="175907" y="13728"/>
                </a:lnTo>
                <a:lnTo>
                  <a:pt x="454634" y="13728"/>
                </a:lnTo>
                <a:lnTo>
                  <a:pt x="554202" y="10972"/>
                </a:lnTo>
                <a:lnTo>
                  <a:pt x="575487" y="10972"/>
                </a:lnTo>
                <a:lnTo>
                  <a:pt x="576668" y="0"/>
                </a:lnTo>
                <a:close/>
              </a:path>
              <a:path w="577215" h="109220">
                <a:moveTo>
                  <a:pt x="575487" y="10972"/>
                </a:moveTo>
                <a:lnTo>
                  <a:pt x="554202" y="10972"/>
                </a:lnTo>
                <a:lnTo>
                  <a:pt x="553948" y="13728"/>
                </a:lnTo>
                <a:lnTo>
                  <a:pt x="561378" y="13728"/>
                </a:lnTo>
                <a:lnTo>
                  <a:pt x="551116" y="108953"/>
                </a:lnTo>
                <a:lnTo>
                  <a:pt x="564934" y="108953"/>
                </a:lnTo>
                <a:lnTo>
                  <a:pt x="575487" y="10972"/>
                </a:lnTo>
                <a:close/>
              </a:path>
            </a:pathLst>
          </a:custGeom>
          <a:solidFill>
            <a:srgbClr val="FCB242"/>
          </a:solidFill>
        </p:spPr>
        <p:txBody>
          <a:bodyPr wrap="square" lIns="0" tIns="0" rIns="0" bIns="0" rtlCol="0"/>
          <a:lstStyle/>
          <a:p>
            <a:endParaRPr sz="2142"/>
          </a:p>
        </p:txBody>
      </p:sp>
      <p:sp>
        <p:nvSpPr>
          <p:cNvPr id="292" name="object 292"/>
          <p:cNvSpPr/>
          <p:nvPr/>
        </p:nvSpPr>
        <p:spPr>
          <a:xfrm>
            <a:off x="806617" y="7390460"/>
            <a:ext cx="298722" cy="95940"/>
          </a:xfrm>
          <a:custGeom>
            <a:avLst/>
            <a:gdLst/>
            <a:ahLst/>
            <a:cxnLst/>
            <a:rect l="l" t="t" r="r" b="b"/>
            <a:pathLst>
              <a:path w="260984" h="83820">
                <a:moveTo>
                  <a:pt x="260591" y="0"/>
                </a:moveTo>
                <a:lnTo>
                  <a:pt x="135915" y="3467"/>
                </a:lnTo>
                <a:lnTo>
                  <a:pt x="0" y="83820"/>
                </a:lnTo>
                <a:lnTo>
                  <a:pt x="252971" y="83820"/>
                </a:lnTo>
                <a:lnTo>
                  <a:pt x="260591" y="0"/>
                </a:lnTo>
                <a:close/>
              </a:path>
            </a:pathLst>
          </a:custGeom>
          <a:solidFill>
            <a:srgbClr val="FAA61A"/>
          </a:solidFill>
        </p:spPr>
        <p:txBody>
          <a:bodyPr wrap="square" lIns="0" tIns="0" rIns="0" bIns="0" rtlCol="0"/>
          <a:lstStyle/>
          <a:p>
            <a:endParaRPr sz="2142"/>
          </a:p>
        </p:txBody>
      </p:sp>
      <p:sp>
        <p:nvSpPr>
          <p:cNvPr id="293" name="object 293"/>
          <p:cNvSpPr/>
          <p:nvPr/>
        </p:nvSpPr>
        <p:spPr>
          <a:xfrm>
            <a:off x="775730" y="7374254"/>
            <a:ext cx="346692" cy="112657"/>
          </a:xfrm>
          <a:custGeom>
            <a:avLst/>
            <a:gdLst/>
            <a:ahLst/>
            <a:cxnLst/>
            <a:rect l="l" t="t" r="r" b="b"/>
            <a:pathLst>
              <a:path w="302894" h="98425">
                <a:moveTo>
                  <a:pt x="302653" y="0"/>
                </a:moveTo>
                <a:lnTo>
                  <a:pt x="158965" y="3987"/>
                </a:lnTo>
                <a:lnTo>
                  <a:pt x="0" y="97980"/>
                </a:lnTo>
                <a:lnTo>
                  <a:pt x="26987" y="97980"/>
                </a:lnTo>
                <a:lnTo>
                  <a:pt x="162902" y="17627"/>
                </a:lnTo>
                <a:lnTo>
                  <a:pt x="287578" y="14160"/>
                </a:lnTo>
                <a:lnTo>
                  <a:pt x="301367" y="14160"/>
                </a:lnTo>
                <a:lnTo>
                  <a:pt x="302653" y="0"/>
                </a:lnTo>
                <a:close/>
              </a:path>
              <a:path w="302894" h="98425">
                <a:moveTo>
                  <a:pt x="301367" y="14160"/>
                </a:moveTo>
                <a:lnTo>
                  <a:pt x="287578" y="14160"/>
                </a:lnTo>
                <a:lnTo>
                  <a:pt x="279958" y="97980"/>
                </a:lnTo>
                <a:lnTo>
                  <a:pt x="293751" y="97980"/>
                </a:lnTo>
                <a:lnTo>
                  <a:pt x="301367" y="14160"/>
                </a:lnTo>
                <a:close/>
              </a:path>
            </a:pathLst>
          </a:custGeom>
          <a:solidFill>
            <a:srgbClr val="FCB242"/>
          </a:solidFill>
        </p:spPr>
        <p:txBody>
          <a:bodyPr wrap="square" lIns="0" tIns="0" rIns="0" bIns="0" rtlCol="0"/>
          <a:lstStyle/>
          <a:p>
            <a:endParaRPr sz="2142"/>
          </a:p>
        </p:txBody>
      </p:sp>
      <p:sp>
        <p:nvSpPr>
          <p:cNvPr id="294" name="object 294"/>
          <p:cNvSpPr/>
          <p:nvPr/>
        </p:nvSpPr>
        <p:spPr>
          <a:xfrm>
            <a:off x="2" y="1733785"/>
            <a:ext cx="1322083" cy="1011730"/>
          </a:xfrm>
          <a:custGeom>
            <a:avLst/>
            <a:gdLst/>
            <a:ahLst/>
            <a:cxnLst/>
            <a:rect l="l" t="t" r="r" b="b"/>
            <a:pathLst>
              <a:path w="1155065" h="883919">
                <a:moveTo>
                  <a:pt x="0" y="777760"/>
                </a:moveTo>
                <a:lnTo>
                  <a:pt x="0" y="787641"/>
                </a:lnTo>
                <a:lnTo>
                  <a:pt x="387350" y="883627"/>
                </a:lnTo>
                <a:lnTo>
                  <a:pt x="399916" y="879398"/>
                </a:lnTo>
                <a:lnTo>
                  <a:pt x="392036" y="879398"/>
                </a:lnTo>
                <a:lnTo>
                  <a:pt x="0" y="777760"/>
                </a:lnTo>
                <a:close/>
              </a:path>
              <a:path w="1155065" h="883919">
                <a:moveTo>
                  <a:pt x="196306" y="341998"/>
                </a:moveTo>
                <a:lnTo>
                  <a:pt x="154597" y="341998"/>
                </a:lnTo>
                <a:lnTo>
                  <a:pt x="219887" y="369976"/>
                </a:lnTo>
                <a:lnTo>
                  <a:pt x="10680" y="621817"/>
                </a:lnTo>
                <a:lnTo>
                  <a:pt x="0" y="621817"/>
                </a:lnTo>
                <a:lnTo>
                  <a:pt x="0" y="634390"/>
                </a:lnTo>
                <a:lnTo>
                  <a:pt x="571322" y="796010"/>
                </a:lnTo>
                <a:lnTo>
                  <a:pt x="392036" y="879398"/>
                </a:lnTo>
                <a:lnTo>
                  <a:pt x="399916" y="879398"/>
                </a:lnTo>
                <a:lnTo>
                  <a:pt x="653053" y="794207"/>
                </a:lnTo>
                <a:lnTo>
                  <a:pt x="620090" y="794207"/>
                </a:lnTo>
                <a:lnTo>
                  <a:pt x="568525" y="775449"/>
                </a:lnTo>
                <a:lnTo>
                  <a:pt x="527964" y="775449"/>
                </a:lnTo>
                <a:lnTo>
                  <a:pt x="469392" y="760806"/>
                </a:lnTo>
                <a:lnTo>
                  <a:pt x="482592" y="742264"/>
                </a:lnTo>
                <a:lnTo>
                  <a:pt x="423087" y="742264"/>
                </a:lnTo>
                <a:lnTo>
                  <a:pt x="354909" y="716699"/>
                </a:lnTo>
                <a:lnTo>
                  <a:pt x="322999" y="716699"/>
                </a:lnTo>
                <a:lnTo>
                  <a:pt x="251294" y="685330"/>
                </a:lnTo>
                <a:lnTo>
                  <a:pt x="265003" y="660196"/>
                </a:lnTo>
                <a:lnTo>
                  <a:pt x="139865" y="660196"/>
                </a:lnTo>
                <a:lnTo>
                  <a:pt x="63601" y="633272"/>
                </a:lnTo>
                <a:lnTo>
                  <a:pt x="247523" y="378904"/>
                </a:lnTo>
                <a:lnTo>
                  <a:pt x="317767" y="378904"/>
                </a:lnTo>
                <a:lnTo>
                  <a:pt x="196306" y="341998"/>
                </a:lnTo>
                <a:close/>
              </a:path>
              <a:path w="1155065" h="883919">
                <a:moveTo>
                  <a:pt x="957505" y="573290"/>
                </a:moveTo>
                <a:lnTo>
                  <a:pt x="754862" y="573290"/>
                </a:lnTo>
                <a:lnTo>
                  <a:pt x="844511" y="609142"/>
                </a:lnTo>
                <a:lnTo>
                  <a:pt x="620090" y="794207"/>
                </a:lnTo>
                <a:lnTo>
                  <a:pt x="653053" y="794207"/>
                </a:lnTo>
                <a:lnTo>
                  <a:pt x="1154950" y="625297"/>
                </a:lnTo>
                <a:lnTo>
                  <a:pt x="1154848" y="624814"/>
                </a:lnTo>
                <a:lnTo>
                  <a:pt x="1127074" y="624814"/>
                </a:lnTo>
                <a:lnTo>
                  <a:pt x="957505" y="573290"/>
                </a:lnTo>
                <a:close/>
              </a:path>
              <a:path w="1155065" h="883919">
                <a:moveTo>
                  <a:pt x="811343" y="528878"/>
                </a:moveTo>
                <a:lnTo>
                  <a:pt x="634504" y="528878"/>
                </a:lnTo>
                <a:lnTo>
                  <a:pt x="724509" y="551370"/>
                </a:lnTo>
                <a:lnTo>
                  <a:pt x="527964" y="775449"/>
                </a:lnTo>
                <a:lnTo>
                  <a:pt x="568525" y="775449"/>
                </a:lnTo>
                <a:lnTo>
                  <a:pt x="565594" y="774382"/>
                </a:lnTo>
                <a:lnTo>
                  <a:pt x="754862" y="573290"/>
                </a:lnTo>
                <a:lnTo>
                  <a:pt x="957505" y="573290"/>
                </a:lnTo>
                <a:lnTo>
                  <a:pt x="811343" y="528878"/>
                </a:lnTo>
                <a:close/>
              </a:path>
              <a:path w="1155065" h="883919">
                <a:moveTo>
                  <a:pt x="675587" y="487629"/>
                </a:moveTo>
                <a:lnTo>
                  <a:pt x="519239" y="487629"/>
                </a:lnTo>
                <a:lnTo>
                  <a:pt x="627405" y="522236"/>
                </a:lnTo>
                <a:lnTo>
                  <a:pt x="423087" y="742264"/>
                </a:lnTo>
                <a:lnTo>
                  <a:pt x="482592" y="742264"/>
                </a:lnTo>
                <a:lnTo>
                  <a:pt x="634504" y="528878"/>
                </a:lnTo>
                <a:lnTo>
                  <a:pt x="811343" y="528878"/>
                </a:lnTo>
                <a:lnTo>
                  <a:pt x="675587" y="487629"/>
                </a:lnTo>
                <a:close/>
              </a:path>
              <a:path w="1155065" h="883919">
                <a:moveTo>
                  <a:pt x="477722" y="427507"/>
                </a:moveTo>
                <a:lnTo>
                  <a:pt x="391922" y="427507"/>
                </a:lnTo>
                <a:lnTo>
                  <a:pt x="495198" y="466229"/>
                </a:lnTo>
                <a:lnTo>
                  <a:pt x="322999" y="716699"/>
                </a:lnTo>
                <a:lnTo>
                  <a:pt x="354909" y="716699"/>
                </a:lnTo>
                <a:lnTo>
                  <a:pt x="350608" y="715086"/>
                </a:lnTo>
                <a:lnTo>
                  <a:pt x="519239" y="487629"/>
                </a:lnTo>
                <a:lnTo>
                  <a:pt x="675587" y="487629"/>
                </a:lnTo>
                <a:lnTo>
                  <a:pt x="477722" y="427507"/>
                </a:lnTo>
                <a:close/>
              </a:path>
              <a:path w="1155065" h="883919">
                <a:moveTo>
                  <a:pt x="317767" y="378904"/>
                </a:moveTo>
                <a:lnTo>
                  <a:pt x="247523" y="378904"/>
                </a:lnTo>
                <a:lnTo>
                  <a:pt x="354304" y="430148"/>
                </a:lnTo>
                <a:lnTo>
                  <a:pt x="139865" y="660196"/>
                </a:lnTo>
                <a:lnTo>
                  <a:pt x="265003" y="660196"/>
                </a:lnTo>
                <a:lnTo>
                  <a:pt x="391922" y="427507"/>
                </a:lnTo>
                <a:lnTo>
                  <a:pt x="477722" y="427507"/>
                </a:lnTo>
                <a:lnTo>
                  <a:pt x="317767" y="378904"/>
                </a:lnTo>
                <a:close/>
              </a:path>
              <a:path w="1155065" h="883919">
                <a:moveTo>
                  <a:pt x="87122" y="10032"/>
                </a:moveTo>
                <a:lnTo>
                  <a:pt x="136690" y="36474"/>
                </a:lnTo>
                <a:lnTo>
                  <a:pt x="155206" y="151307"/>
                </a:lnTo>
                <a:lnTo>
                  <a:pt x="1098118" y="471817"/>
                </a:lnTo>
                <a:lnTo>
                  <a:pt x="1127074" y="624814"/>
                </a:lnTo>
                <a:lnTo>
                  <a:pt x="1154848" y="624814"/>
                </a:lnTo>
                <a:lnTo>
                  <a:pt x="1104823" y="388962"/>
                </a:lnTo>
                <a:lnTo>
                  <a:pt x="87122" y="10032"/>
                </a:lnTo>
                <a:close/>
              </a:path>
              <a:path w="1155065" h="883919">
                <a:moveTo>
                  <a:pt x="0" y="450011"/>
                </a:moveTo>
                <a:lnTo>
                  <a:pt x="0" y="524065"/>
                </a:lnTo>
                <a:lnTo>
                  <a:pt x="55105" y="459168"/>
                </a:lnTo>
                <a:lnTo>
                  <a:pt x="20129" y="459168"/>
                </a:lnTo>
                <a:lnTo>
                  <a:pt x="0" y="450011"/>
                </a:lnTo>
                <a:close/>
              </a:path>
              <a:path w="1155065" h="883919">
                <a:moveTo>
                  <a:pt x="151041" y="328244"/>
                </a:moveTo>
                <a:lnTo>
                  <a:pt x="20129" y="459168"/>
                </a:lnTo>
                <a:lnTo>
                  <a:pt x="55105" y="459168"/>
                </a:lnTo>
                <a:lnTo>
                  <a:pt x="154597" y="341998"/>
                </a:lnTo>
                <a:lnTo>
                  <a:pt x="196306" y="341998"/>
                </a:lnTo>
                <a:lnTo>
                  <a:pt x="151041" y="328244"/>
                </a:lnTo>
                <a:close/>
              </a:path>
              <a:path w="1155065" h="883919">
                <a:moveTo>
                  <a:pt x="60172" y="0"/>
                </a:moveTo>
                <a:lnTo>
                  <a:pt x="0" y="32829"/>
                </a:lnTo>
                <a:lnTo>
                  <a:pt x="0" y="46647"/>
                </a:lnTo>
                <a:lnTo>
                  <a:pt x="72250" y="4495"/>
                </a:lnTo>
                <a:lnTo>
                  <a:pt x="60172" y="0"/>
                </a:lnTo>
                <a:close/>
              </a:path>
            </a:pathLst>
          </a:custGeom>
          <a:solidFill>
            <a:srgbClr val="FAA61A"/>
          </a:solidFill>
        </p:spPr>
        <p:txBody>
          <a:bodyPr wrap="square" lIns="0" tIns="0" rIns="0" bIns="0" rtlCol="0"/>
          <a:lstStyle/>
          <a:p>
            <a:endParaRPr sz="2142"/>
          </a:p>
        </p:txBody>
      </p:sp>
      <p:sp>
        <p:nvSpPr>
          <p:cNvPr id="295" name="object 295"/>
          <p:cNvSpPr/>
          <p:nvPr/>
        </p:nvSpPr>
        <p:spPr>
          <a:xfrm>
            <a:off x="3" y="1716543"/>
            <a:ext cx="1340253" cy="1045165"/>
          </a:xfrm>
          <a:custGeom>
            <a:avLst/>
            <a:gdLst/>
            <a:ahLst/>
            <a:cxnLst/>
            <a:rect l="l" t="t" r="r" b="b"/>
            <a:pathLst>
              <a:path w="1170940" h="913130">
                <a:moveTo>
                  <a:pt x="0" y="802703"/>
                </a:moveTo>
                <a:lnTo>
                  <a:pt x="0" y="816851"/>
                </a:lnTo>
                <a:lnTo>
                  <a:pt x="387934" y="912977"/>
                </a:lnTo>
                <a:lnTo>
                  <a:pt x="430425" y="898677"/>
                </a:lnTo>
                <a:lnTo>
                  <a:pt x="387350" y="898677"/>
                </a:lnTo>
                <a:lnTo>
                  <a:pt x="0" y="802703"/>
                </a:lnTo>
                <a:close/>
              </a:path>
              <a:path w="1170940" h="913130">
                <a:moveTo>
                  <a:pt x="108243" y="18300"/>
                </a:moveTo>
                <a:lnTo>
                  <a:pt x="74396" y="18300"/>
                </a:lnTo>
                <a:lnTo>
                  <a:pt x="87122" y="25095"/>
                </a:lnTo>
                <a:lnTo>
                  <a:pt x="1104823" y="404025"/>
                </a:lnTo>
                <a:lnTo>
                  <a:pt x="1154950" y="640359"/>
                </a:lnTo>
                <a:lnTo>
                  <a:pt x="387350" y="898677"/>
                </a:lnTo>
                <a:lnTo>
                  <a:pt x="430425" y="898677"/>
                </a:lnTo>
                <a:lnTo>
                  <a:pt x="1170927" y="649465"/>
                </a:lnTo>
                <a:lnTo>
                  <a:pt x="1116698" y="393788"/>
                </a:lnTo>
                <a:lnTo>
                  <a:pt x="108243" y="18300"/>
                </a:lnTo>
                <a:close/>
              </a:path>
              <a:path w="1170940" h="913130">
                <a:moveTo>
                  <a:pt x="59093" y="0"/>
                </a:moveTo>
                <a:lnTo>
                  <a:pt x="0" y="32232"/>
                </a:lnTo>
                <a:lnTo>
                  <a:pt x="0" y="47879"/>
                </a:lnTo>
                <a:lnTo>
                  <a:pt x="60172" y="15062"/>
                </a:lnTo>
                <a:lnTo>
                  <a:pt x="99545" y="15062"/>
                </a:lnTo>
                <a:lnTo>
                  <a:pt x="59093" y="0"/>
                </a:lnTo>
                <a:close/>
              </a:path>
              <a:path w="1170940" h="913130">
                <a:moveTo>
                  <a:pt x="99545" y="15062"/>
                </a:moveTo>
                <a:lnTo>
                  <a:pt x="60172" y="15062"/>
                </a:lnTo>
                <a:lnTo>
                  <a:pt x="72250" y="19558"/>
                </a:lnTo>
                <a:lnTo>
                  <a:pt x="74396" y="18300"/>
                </a:lnTo>
                <a:lnTo>
                  <a:pt x="108243" y="18300"/>
                </a:lnTo>
                <a:lnTo>
                  <a:pt x="99545" y="15062"/>
                </a:lnTo>
                <a:close/>
              </a:path>
            </a:pathLst>
          </a:custGeom>
          <a:solidFill>
            <a:srgbClr val="FCB242"/>
          </a:solidFill>
        </p:spPr>
        <p:txBody>
          <a:bodyPr wrap="square" lIns="0" tIns="0" rIns="0" bIns="0" rtlCol="0"/>
          <a:lstStyle/>
          <a:p>
            <a:endParaRPr sz="2142"/>
          </a:p>
        </p:txBody>
      </p:sp>
      <p:sp>
        <p:nvSpPr>
          <p:cNvPr id="296" name="object 296"/>
          <p:cNvSpPr/>
          <p:nvPr/>
        </p:nvSpPr>
        <p:spPr>
          <a:xfrm>
            <a:off x="-6" y="1755501"/>
            <a:ext cx="1270479" cy="670854"/>
          </a:xfrm>
          <a:custGeom>
            <a:avLst/>
            <a:gdLst/>
            <a:ahLst/>
            <a:cxnLst/>
            <a:rect l="l" t="t" r="r" b="b"/>
            <a:pathLst>
              <a:path w="1109980" h="586105">
                <a:moveTo>
                  <a:pt x="587391" y="293738"/>
                </a:moveTo>
                <a:lnTo>
                  <a:pt x="147154" y="293738"/>
                </a:lnTo>
                <a:lnTo>
                  <a:pt x="1109370" y="586105"/>
                </a:lnTo>
                <a:lnTo>
                  <a:pt x="1086129" y="463270"/>
                </a:lnTo>
                <a:lnTo>
                  <a:pt x="587391" y="293738"/>
                </a:lnTo>
                <a:close/>
              </a:path>
              <a:path w="1109980" h="586105">
                <a:moveTo>
                  <a:pt x="74701" y="0"/>
                </a:moveTo>
                <a:lnTo>
                  <a:pt x="0" y="43573"/>
                </a:lnTo>
                <a:lnTo>
                  <a:pt x="0" y="415950"/>
                </a:lnTo>
                <a:lnTo>
                  <a:pt x="17144" y="423748"/>
                </a:lnTo>
                <a:lnTo>
                  <a:pt x="147154" y="293738"/>
                </a:lnTo>
                <a:lnTo>
                  <a:pt x="587391" y="293738"/>
                </a:lnTo>
                <a:lnTo>
                  <a:pt x="142976" y="142671"/>
                </a:lnTo>
                <a:lnTo>
                  <a:pt x="124218" y="26416"/>
                </a:lnTo>
                <a:lnTo>
                  <a:pt x="74701" y="0"/>
                </a:lnTo>
                <a:close/>
              </a:path>
            </a:pathLst>
          </a:custGeom>
          <a:solidFill>
            <a:srgbClr val="FAA61A"/>
          </a:solidFill>
        </p:spPr>
        <p:txBody>
          <a:bodyPr wrap="square" lIns="0" tIns="0" rIns="0" bIns="0" rtlCol="0"/>
          <a:lstStyle/>
          <a:p>
            <a:endParaRPr sz="2142"/>
          </a:p>
        </p:txBody>
      </p:sp>
      <p:sp>
        <p:nvSpPr>
          <p:cNvPr id="297" name="object 297"/>
          <p:cNvSpPr/>
          <p:nvPr/>
        </p:nvSpPr>
        <p:spPr>
          <a:xfrm>
            <a:off x="0" y="1737506"/>
            <a:ext cx="1290103" cy="711555"/>
          </a:xfrm>
          <a:custGeom>
            <a:avLst/>
            <a:gdLst/>
            <a:ahLst/>
            <a:cxnLst/>
            <a:rect l="l" t="t" r="r" b="b"/>
            <a:pathLst>
              <a:path w="1127125" h="621664">
                <a:moveTo>
                  <a:pt x="198274" y="325005"/>
                </a:moveTo>
                <a:lnTo>
                  <a:pt x="151041" y="325005"/>
                </a:lnTo>
                <a:lnTo>
                  <a:pt x="1127074" y="621576"/>
                </a:lnTo>
                <a:lnTo>
                  <a:pt x="1123338" y="601827"/>
                </a:lnTo>
                <a:lnTo>
                  <a:pt x="1109357" y="601827"/>
                </a:lnTo>
                <a:lnTo>
                  <a:pt x="198274" y="325005"/>
                </a:lnTo>
                <a:close/>
              </a:path>
              <a:path w="1127125" h="621664">
                <a:moveTo>
                  <a:pt x="103876" y="15722"/>
                </a:moveTo>
                <a:lnTo>
                  <a:pt x="74701" y="15722"/>
                </a:lnTo>
                <a:lnTo>
                  <a:pt x="124218" y="42138"/>
                </a:lnTo>
                <a:lnTo>
                  <a:pt x="142976" y="158407"/>
                </a:lnTo>
                <a:lnTo>
                  <a:pt x="1086129" y="478993"/>
                </a:lnTo>
                <a:lnTo>
                  <a:pt x="1109357" y="601827"/>
                </a:lnTo>
                <a:lnTo>
                  <a:pt x="1123338" y="601827"/>
                </a:lnTo>
                <a:lnTo>
                  <a:pt x="1098130" y="468579"/>
                </a:lnTo>
                <a:lnTo>
                  <a:pt x="155219" y="148056"/>
                </a:lnTo>
                <a:lnTo>
                  <a:pt x="136690" y="33223"/>
                </a:lnTo>
                <a:lnTo>
                  <a:pt x="103876" y="15722"/>
                </a:lnTo>
                <a:close/>
              </a:path>
              <a:path w="1127125" h="621664">
                <a:moveTo>
                  <a:pt x="0" y="431685"/>
                </a:moveTo>
                <a:lnTo>
                  <a:pt x="0" y="446773"/>
                </a:lnTo>
                <a:lnTo>
                  <a:pt x="20129" y="455917"/>
                </a:lnTo>
                <a:lnTo>
                  <a:pt x="28346" y="447700"/>
                </a:lnTo>
                <a:lnTo>
                  <a:pt x="18643" y="447700"/>
                </a:lnTo>
                <a:lnTo>
                  <a:pt x="21475" y="441439"/>
                </a:lnTo>
                <a:lnTo>
                  <a:pt x="34607" y="441439"/>
                </a:lnTo>
                <a:lnTo>
                  <a:pt x="36576" y="439470"/>
                </a:lnTo>
                <a:lnTo>
                  <a:pt x="17144" y="439470"/>
                </a:lnTo>
                <a:lnTo>
                  <a:pt x="0" y="431685"/>
                </a:lnTo>
                <a:close/>
              </a:path>
              <a:path w="1127125" h="621664">
                <a:moveTo>
                  <a:pt x="34607" y="441439"/>
                </a:moveTo>
                <a:lnTo>
                  <a:pt x="21475" y="441439"/>
                </a:lnTo>
                <a:lnTo>
                  <a:pt x="18643" y="447700"/>
                </a:lnTo>
                <a:lnTo>
                  <a:pt x="28346" y="447700"/>
                </a:lnTo>
                <a:lnTo>
                  <a:pt x="34607" y="441439"/>
                </a:lnTo>
                <a:close/>
              </a:path>
              <a:path w="1127125" h="621664">
                <a:moveTo>
                  <a:pt x="147154" y="309473"/>
                </a:moveTo>
                <a:lnTo>
                  <a:pt x="17144" y="439470"/>
                </a:lnTo>
                <a:lnTo>
                  <a:pt x="36576" y="439470"/>
                </a:lnTo>
                <a:lnTo>
                  <a:pt x="151041" y="325005"/>
                </a:lnTo>
                <a:lnTo>
                  <a:pt x="198274" y="325005"/>
                </a:lnTo>
                <a:lnTo>
                  <a:pt x="147154" y="309473"/>
                </a:lnTo>
                <a:close/>
              </a:path>
              <a:path w="1127125" h="621664">
                <a:moveTo>
                  <a:pt x="74396" y="0"/>
                </a:moveTo>
                <a:lnTo>
                  <a:pt x="0" y="43395"/>
                </a:lnTo>
                <a:lnTo>
                  <a:pt x="0" y="59296"/>
                </a:lnTo>
                <a:lnTo>
                  <a:pt x="74701" y="15722"/>
                </a:lnTo>
                <a:lnTo>
                  <a:pt x="103876" y="15722"/>
                </a:lnTo>
                <a:lnTo>
                  <a:pt x="74396" y="0"/>
                </a:lnTo>
                <a:close/>
              </a:path>
            </a:pathLst>
          </a:custGeom>
          <a:solidFill>
            <a:srgbClr val="FCB242"/>
          </a:solidFill>
        </p:spPr>
        <p:txBody>
          <a:bodyPr wrap="square" lIns="0" tIns="0" rIns="0" bIns="0" rtlCol="0"/>
          <a:lstStyle/>
          <a:p>
            <a:endParaRPr sz="2142"/>
          </a:p>
        </p:txBody>
      </p:sp>
      <p:sp>
        <p:nvSpPr>
          <p:cNvPr id="298" name="object 298"/>
          <p:cNvSpPr/>
          <p:nvPr/>
        </p:nvSpPr>
        <p:spPr>
          <a:xfrm>
            <a:off x="-1" y="2476244"/>
            <a:ext cx="609074" cy="247845"/>
          </a:xfrm>
          <a:custGeom>
            <a:avLst/>
            <a:gdLst/>
            <a:ahLst/>
            <a:cxnLst/>
            <a:rect l="l" t="t" r="r" b="b"/>
            <a:pathLst>
              <a:path w="532130" h="216535">
                <a:moveTo>
                  <a:pt x="0" y="0"/>
                </a:moveTo>
                <a:lnTo>
                  <a:pt x="0" y="114909"/>
                </a:lnTo>
                <a:lnTo>
                  <a:pt x="390715" y="216204"/>
                </a:lnTo>
                <a:lnTo>
                  <a:pt x="531990" y="150495"/>
                </a:lnTo>
                <a:lnTo>
                  <a:pt x="0" y="0"/>
                </a:lnTo>
                <a:close/>
              </a:path>
            </a:pathLst>
          </a:custGeom>
          <a:solidFill>
            <a:srgbClr val="FAA61A"/>
          </a:solidFill>
        </p:spPr>
        <p:txBody>
          <a:bodyPr wrap="square" lIns="0" tIns="0" rIns="0" bIns="0" rtlCol="0"/>
          <a:lstStyle/>
          <a:p>
            <a:endParaRPr sz="2142"/>
          </a:p>
        </p:txBody>
      </p:sp>
      <p:sp>
        <p:nvSpPr>
          <p:cNvPr id="299" name="object 299"/>
          <p:cNvSpPr/>
          <p:nvPr/>
        </p:nvSpPr>
        <p:spPr>
          <a:xfrm>
            <a:off x="-1" y="2459905"/>
            <a:ext cx="654137" cy="280552"/>
          </a:xfrm>
          <a:custGeom>
            <a:avLst/>
            <a:gdLst/>
            <a:ahLst/>
            <a:cxnLst/>
            <a:rect l="l" t="t" r="r" b="b"/>
            <a:pathLst>
              <a:path w="571500" h="245110">
                <a:moveTo>
                  <a:pt x="0" y="129184"/>
                </a:moveTo>
                <a:lnTo>
                  <a:pt x="0" y="143370"/>
                </a:lnTo>
                <a:lnTo>
                  <a:pt x="392036" y="245008"/>
                </a:lnTo>
                <a:lnTo>
                  <a:pt x="423273" y="230479"/>
                </a:lnTo>
                <a:lnTo>
                  <a:pt x="390715" y="230479"/>
                </a:lnTo>
                <a:lnTo>
                  <a:pt x="0" y="129184"/>
                </a:lnTo>
                <a:close/>
              </a:path>
              <a:path w="571500" h="245110">
                <a:moveTo>
                  <a:pt x="0" y="0"/>
                </a:moveTo>
                <a:lnTo>
                  <a:pt x="0" y="14274"/>
                </a:lnTo>
                <a:lnTo>
                  <a:pt x="531990" y="164769"/>
                </a:lnTo>
                <a:lnTo>
                  <a:pt x="390715" y="230479"/>
                </a:lnTo>
                <a:lnTo>
                  <a:pt x="423273" y="230479"/>
                </a:lnTo>
                <a:lnTo>
                  <a:pt x="571322" y="161620"/>
                </a:lnTo>
                <a:lnTo>
                  <a:pt x="0" y="0"/>
                </a:lnTo>
                <a:close/>
              </a:path>
            </a:pathLst>
          </a:custGeom>
          <a:solidFill>
            <a:srgbClr val="FCB242"/>
          </a:solidFill>
        </p:spPr>
        <p:txBody>
          <a:bodyPr wrap="square" lIns="0" tIns="0" rIns="0" bIns="0" rtlCol="0"/>
          <a:lstStyle/>
          <a:p>
            <a:endParaRPr sz="2142"/>
          </a:p>
        </p:txBody>
      </p:sp>
      <p:sp>
        <p:nvSpPr>
          <p:cNvPr id="300" name="object 300"/>
          <p:cNvSpPr/>
          <p:nvPr/>
        </p:nvSpPr>
        <p:spPr>
          <a:xfrm>
            <a:off x="-7" y="2144247"/>
            <a:ext cx="226767" cy="285639"/>
          </a:xfrm>
          <a:custGeom>
            <a:avLst/>
            <a:gdLst/>
            <a:ahLst/>
            <a:cxnLst/>
            <a:rect l="l" t="t" r="r" b="b"/>
            <a:pathLst>
              <a:path w="198120" h="249555">
                <a:moveTo>
                  <a:pt x="158508" y="0"/>
                </a:moveTo>
                <a:lnTo>
                  <a:pt x="0" y="186677"/>
                </a:lnTo>
                <a:lnTo>
                  <a:pt x="0" y="249466"/>
                </a:lnTo>
                <a:lnTo>
                  <a:pt x="4241" y="249466"/>
                </a:lnTo>
                <a:lnTo>
                  <a:pt x="197573" y="16738"/>
                </a:lnTo>
                <a:lnTo>
                  <a:pt x="158508" y="0"/>
                </a:lnTo>
                <a:close/>
              </a:path>
            </a:pathLst>
          </a:custGeom>
          <a:solidFill>
            <a:srgbClr val="FAA61A"/>
          </a:solidFill>
        </p:spPr>
        <p:txBody>
          <a:bodyPr wrap="square" lIns="0" tIns="0" rIns="0" bIns="0" rtlCol="0"/>
          <a:lstStyle/>
          <a:p>
            <a:endParaRPr sz="2142"/>
          </a:p>
        </p:txBody>
      </p:sp>
      <p:sp>
        <p:nvSpPr>
          <p:cNvPr id="301" name="object 301"/>
          <p:cNvSpPr/>
          <p:nvPr/>
        </p:nvSpPr>
        <p:spPr>
          <a:xfrm>
            <a:off x="-2" y="2125234"/>
            <a:ext cx="252206" cy="320527"/>
          </a:xfrm>
          <a:custGeom>
            <a:avLst/>
            <a:gdLst/>
            <a:ahLst/>
            <a:cxnLst/>
            <a:rect l="l" t="t" r="r" b="b"/>
            <a:pathLst>
              <a:path w="220345" h="280035">
                <a:moveTo>
                  <a:pt x="193352" y="16611"/>
                </a:moveTo>
                <a:lnTo>
                  <a:pt x="158508" y="16611"/>
                </a:lnTo>
                <a:lnTo>
                  <a:pt x="197573" y="33362"/>
                </a:lnTo>
                <a:lnTo>
                  <a:pt x="4229" y="266090"/>
                </a:lnTo>
                <a:lnTo>
                  <a:pt x="0" y="266090"/>
                </a:lnTo>
                <a:lnTo>
                  <a:pt x="0" y="279819"/>
                </a:lnTo>
                <a:lnTo>
                  <a:pt x="10680" y="279819"/>
                </a:lnTo>
                <a:lnTo>
                  <a:pt x="219900" y="27990"/>
                </a:lnTo>
                <a:lnTo>
                  <a:pt x="193352" y="16611"/>
                </a:lnTo>
                <a:close/>
              </a:path>
              <a:path w="220345" h="280035">
                <a:moveTo>
                  <a:pt x="154597" y="0"/>
                </a:moveTo>
                <a:lnTo>
                  <a:pt x="0" y="182079"/>
                </a:lnTo>
                <a:lnTo>
                  <a:pt x="0" y="203301"/>
                </a:lnTo>
                <a:lnTo>
                  <a:pt x="158508" y="16611"/>
                </a:lnTo>
                <a:lnTo>
                  <a:pt x="193352" y="16611"/>
                </a:lnTo>
                <a:lnTo>
                  <a:pt x="154597" y="0"/>
                </a:lnTo>
                <a:close/>
              </a:path>
            </a:pathLst>
          </a:custGeom>
          <a:solidFill>
            <a:srgbClr val="FCB242"/>
          </a:solidFill>
        </p:spPr>
        <p:txBody>
          <a:bodyPr wrap="square" lIns="0" tIns="0" rIns="0" bIns="0" rtlCol="0"/>
          <a:lstStyle/>
          <a:p>
            <a:endParaRPr sz="2142"/>
          </a:p>
        </p:txBody>
      </p:sp>
      <p:sp>
        <p:nvSpPr>
          <p:cNvPr id="302" name="object 302"/>
          <p:cNvSpPr/>
          <p:nvPr/>
        </p:nvSpPr>
        <p:spPr>
          <a:xfrm>
            <a:off x="97853" y="2187333"/>
            <a:ext cx="282004" cy="284186"/>
          </a:xfrm>
          <a:custGeom>
            <a:avLst/>
            <a:gdLst/>
            <a:ahLst/>
            <a:cxnLst/>
            <a:rect l="l" t="t" r="r" b="b"/>
            <a:pathLst>
              <a:path w="246379" h="248285">
                <a:moveTo>
                  <a:pt x="166446" y="0"/>
                </a:moveTo>
                <a:lnTo>
                  <a:pt x="0" y="230187"/>
                </a:lnTo>
                <a:lnTo>
                  <a:pt x="50469" y="247992"/>
                </a:lnTo>
                <a:lnTo>
                  <a:pt x="246037" y="38201"/>
                </a:lnTo>
                <a:lnTo>
                  <a:pt x="166446" y="0"/>
                </a:lnTo>
                <a:close/>
              </a:path>
            </a:pathLst>
          </a:custGeom>
          <a:solidFill>
            <a:srgbClr val="FAA61A"/>
          </a:solidFill>
        </p:spPr>
        <p:txBody>
          <a:bodyPr wrap="square" lIns="0" tIns="0" rIns="0" bIns="0" rtlCol="0"/>
          <a:lstStyle/>
          <a:p>
            <a:endParaRPr sz="2142"/>
          </a:p>
        </p:txBody>
      </p:sp>
      <p:sp>
        <p:nvSpPr>
          <p:cNvPr id="303" name="object 303"/>
          <p:cNvSpPr/>
          <p:nvPr/>
        </p:nvSpPr>
        <p:spPr>
          <a:xfrm>
            <a:off x="72791" y="2167477"/>
            <a:ext cx="332883" cy="321981"/>
          </a:xfrm>
          <a:custGeom>
            <a:avLst/>
            <a:gdLst/>
            <a:ahLst/>
            <a:cxnLst/>
            <a:rect l="l" t="t" r="r" b="b"/>
            <a:pathLst>
              <a:path w="290830" h="281305">
                <a:moveTo>
                  <a:pt x="183934" y="0"/>
                </a:moveTo>
                <a:lnTo>
                  <a:pt x="0" y="254368"/>
                </a:lnTo>
                <a:lnTo>
                  <a:pt x="76276" y="281292"/>
                </a:lnTo>
                <a:lnTo>
                  <a:pt x="91145" y="265341"/>
                </a:lnTo>
                <a:lnTo>
                  <a:pt x="72351" y="265341"/>
                </a:lnTo>
                <a:lnTo>
                  <a:pt x="21894" y="247535"/>
                </a:lnTo>
                <a:lnTo>
                  <a:pt x="188341" y="17348"/>
                </a:lnTo>
                <a:lnTo>
                  <a:pt x="220074" y="17348"/>
                </a:lnTo>
                <a:lnTo>
                  <a:pt x="214915" y="14871"/>
                </a:lnTo>
                <a:lnTo>
                  <a:pt x="183159" y="14871"/>
                </a:lnTo>
                <a:lnTo>
                  <a:pt x="186143" y="8674"/>
                </a:lnTo>
                <a:lnTo>
                  <a:pt x="202004" y="8674"/>
                </a:lnTo>
                <a:lnTo>
                  <a:pt x="183934" y="0"/>
                </a:lnTo>
                <a:close/>
              </a:path>
              <a:path w="290830" h="281305">
                <a:moveTo>
                  <a:pt x="220074" y="17348"/>
                </a:moveTo>
                <a:lnTo>
                  <a:pt x="188341" y="17348"/>
                </a:lnTo>
                <a:lnTo>
                  <a:pt x="267931" y="55549"/>
                </a:lnTo>
                <a:lnTo>
                  <a:pt x="72351" y="265341"/>
                </a:lnTo>
                <a:lnTo>
                  <a:pt x="91145" y="265341"/>
                </a:lnTo>
                <a:lnTo>
                  <a:pt x="290715" y="51257"/>
                </a:lnTo>
                <a:lnTo>
                  <a:pt x="220074" y="17348"/>
                </a:lnTo>
                <a:close/>
              </a:path>
              <a:path w="290830" h="281305">
                <a:moveTo>
                  <a:pt x="202004" y="8674"/>
                </a:moveTo>
                <a:lnTo>
                  <a:pt x="186143" y="8674"/>
                </a:lnTo>
                <a:lnTo>
                  <a:pt x="183159" y="14871"/>
                </a:lnTo>
                <a:lnTo>
                  <a:pt x="214915" y="14871"/>
                </a:lnTo>
                <a:lnTo>
                  <a:pt x="202004" y="8674"/>
                </a:lnTo>
                <a:close/>
              </a:path>
            </a:pathLst>
          </a:custGeom>
          <a:solidFill>
            <a:srgbClr val="FCB242"/>
          </a:solidFill>
        </p:spPr>
        <p:txBody>
          <a:bodyPr wrap="square" lIns="0" tIns="0" rIns="0" bIns="0" rtlCol="0"/>
          <a:lstStyle/>
          <a:p>
            <a:endParaRPr sz="2142"/>
          </a:p>
        </p:txBody>
      </p:sp>
      <p:sp>
        <p:nvSpPr>
          <p:cNvPr id="304" name="object 304"/>
          <p:cNvSpPr/>
          <p:nvPr/>
        </p:nvSpPr>
        <p:spPr>
          <a:xfrm>
            <a:off x="309644" y="2242616"/>
            <a:ext cx="233309" cy="292181"/>
          </a:xfrm>
          <a:custGeom>
            <a:avLst/>
            <a:gdLst/>
            <a:ahLst/>
            <a:cxnLst/>
            <a:rect l="l" t="t" r="r" b="b"/>
            <a:pathLst>
              <a:path w="203834" h="255269">
                <a:moveTo>
                  <a:pt x="127749" y="0"/>
                </a:moveTo>
                <a:lnTo>
                  <a:pt x="0" y="234200"/>
                </a:lnTo>
                <a:lnTo>
                  <a:pt x="47586" y="255003"/>
                </a:lnTo>
                <a:lnTo>
                  <a:pt x="203390" y="28371"/>
                </a:lnTo>
                <a:lnTo>
                  <a:pt x="127749" y="0"/>
                </a:lnTo>
                <a:close/>
              </a:path>
            </a:pathLst>
          </a:custGeom>
          <a:solidFill>
            <a:srgbClr val="FAA61A"/>
          </a:solidFill>
        </p:spPr>
        <p:txBody>
          <a:bodyPr wrap="square" lIns="0" tIns="0" rIns="0" bIns="0" rtlCol="0"/>
          <a:lstStyle/>
          <a:p>
            <a:endParaRPr sz="2142"/>
          </a:p>
        </p:txBody>
      </p:sp>
      <p:sp>
        <p:nvSpPr>
          <p:cNvPr id="305" name="object 305"/>
          <p:cNvSpPr/>
          <p:nvPr/>
        </p:nvSpPr>
        <p:spPr>
          <a:xfrm>
            <a:off x="287639" y="2223107"/>
            <a:ext cx="279825" cy="331429"/>
          </a:xfrm>
          <a:custGeom>
            <a:avLst/>
            <a:gdLst/>
            <a:ahLst/>
            <a:cxnLst/>
            <a:rect l="l" t="t" r="r" b="b"/>
            <a:pathLst>
              <a:path w="244475" h="289560">
                <a:moveTo>
                  <a:pt x="26745" y="254533"/>
                </a:moveTo>
                <a:lnTo>
                  <a:pt x="9613" y="254533"/>
                </a:lnTo>
                <a:lnTo>
                  <a:pt x="6858" y="260819"/>
                </a:lnTo>
                <a:lnTo>
                  <a:pt x="71691" y="289191"/>
                </a:lnTo>
                <a:lnTo>
                  <a:pt x="83470" y="272059"/>
                </a:lnTo>
                <a:lnTo>
                  <a:pt x="66802" y="272059"/>
                </a:lnTo>
                <a:lnTo>
                  <a:pt x="26745" y="254533"/>
                </a:lnTo>
                <a:close/>
              </a:path>
              <a:path w="244475" h="289560">
                <a:moveTo>
                  <a:pt x="186111" y="17056"/>
                </a:moveTo>
                <a:lnTo>
                  <a:pt x="146977" y="17056"/>
                </a:lnTo>
                <a:lnTo>
                  <a:pt x="222618" y="45415"/>
                </a:lnTo>
                <a:lnTo>
                  <a:pt x="66802" y="272059"/>
                </a:lnTo>
                <a:lnTo>
                  <a:pt x="83470" y="272059"/>
                </a:lnTo>
                <a:lnTo>
                  <a:pt x="243890" y="38722"/>
                </a:lnTo>
                <a:lnTo>
                  <a:pt x="186111" y="17056"/>
                </a:lnTo>
                <a:close/>
              </a:path>
              <a:path w="244475" h="289560">
                <a:moveTo>
                  <a:pt x="140627" y="0"/>
                </a:moveTo>
                <a:lnTo>
                  <a:pt x="0" y="257822"/>
                </a:lnTo>
                <a:lnTo>
                  <a:pt x="6858" y="260819"/>
                </a:lnTo>
                <a:lnTo>
                  <a:pt x="9613" y="254533"/>
                </a:lnTo>
                <a:lnTo>
                  <a:pt x="26745" y="254533"/>
                </a:lnTo>
                <a:lnTo>
                  <a:pt x="19227" y="251244"/>
                </a:lnTo>
                <a:lnTo>
                  <a:pt x="146977" y="17056"/>
                </a:lnTo>
                <a:lnTo>
                  <a:pt x="186111" y="17056"/>
                </a:lnTo>
                <a:lnTo>
                  <a:pt x="140627" y="0"/>
                </a:lnTo>
                <a:close/>
              </a:path>
            </a:pathLst>
          </a:custGeom>
          <a:solidFill>
            <a:srgbClr val="FCB242"/>
          </a:solidFill>
        </p:spPr>
        <p:txBody>
          <a:bodyPr wrap="square" lIns="0" tIns="0" rIns="0" bIns="0" rtlCol="0"/>
          <a:lstStyle/>
          <a:p>
            <a:endParaRPr sz="2142"/>
          </a:p>
        </p:txBody>
      </p:sp>
      <p:sp>
        <p:nvSpPr>
          <p:cNvPr id="306" name="object 306"/>
          <p:cNvSpPr/>
          <p:nvPr/>
        </p:nvSpPr>
        <p:spPr>
          <a:xfrm>
            <a:off x="426365" y="2310326"/>
            <a:ext cx="263834" cy="255113"/>
          </a:xfrm>
          <a:custGeom>
            <a:avLst/>
            <a:gdLst/>
            <a:ahLst/>
            <a:cxnLst/>
            <a:rect l="l" t="t" r="r" b="b"/>
            <a:pathLst>
              <a:path w="230504" h="222885">
                <a:moveTo>
                  <a:pt x="151917" y="0"/>
                </a:moveTo>
                <a:lnTo>
                  <a:pt x="0" y="204914"/>
                </a:lnTo>
                <a:lnTo>
                  <a:pt x="46786" y="222465"/>
                </a:lnTo>
                <a:lnTo>
                  <a:pt x="230123" y="25031"/>
                </a:lnTo>
                <a:lnTo>
                  <a:pt x="151917" y="0"/>
                </a:lnTo>
                <a:close/>
              </a:path>
            </a:pathLst>
          </a:custGeom>
          <a:solidFill>
            <a:srgbClr val="FAA61A"/>
          </a:solidFill>
        </p:spPr>
        <p:txBody>
          <a:bodyPr wrap="square" lIns="0" tIns="0" rIns="0" bIns="0" rtlCol="0"/>
          <a:lstStyle/>
          <a:p>
            <a:endParaRPr sz="2142"/>
          </a:p>
        </p:txBody>
      </p:sp>
      <p:sp>
        <p:nvSpPr>
          <p:cNvPr id="307" name="object 307"/>
          <p:cNvSpPr/>
          <p:nvPr/>
        </p:nvSpPr>
        <p:spPr>
          <a:xfrm>
            <a:off x="401309" y="2291923"/>
            <a:ext cx="316893" cy="291454"/>
          </a:xfrm>
          <a:custGeom>
            <a:avLst/>
            <a:gdLst/>
            <a:ahLst/>
            <a:cxnLst/>
            <a:rect l="l" t="t" r="r" b="b"/>
            <a:pathLst>
              <a:path w="276859" h="254635">
                <a:moveTo>
                  <a:pt x="30517" y="224231"/>
                </a:moveTo>
                <a:lnTo>
                  <a:pt x="10947" y="224231"/>
                </a:lnTo>
                <a:lnTo>
                  <a:pt x="8534" y="230657"/>
                </a:lnTo>
                <a:lnTo>
                  <a:pt x="72478" y="254635"/>
                </a:lnTo>
                <a:lnTo>
                  <a:pt x="87420" y="238544"/>
                </a:lnTo>
                <a:lnTo>
                  <a:pt x="68681" y="238544"/>
                </a:lnTo>
                <a:lnTo>
                  <a:pt x="30517" y="224231"/>
                </a:lnTo>
                <a:close/>
              </a:path>
              <a:path w="276859" h="254635">
                <a:moveTo>
                  <a:pt x="218883" y="16078"/>
                </a:moveTo>
                <a:lnTo>
                  <a:pt x="173812" y="16078"/>
                </a:lnTo>
                <a:lnTo>
                  <a:pt x="252018" y="41109"/>
                </a:lnTo>
                <a:lnTo>
                  <a:pt x="68681" y="238544"/>
                </a:lnTo>
                <a:lnTo>
                  <a:pt x="87420" y="238544"/>
                </a:lnTo>
                <a:lnTo>
                  <a:pt x="276796" y="34607"/>
                </a:lnTo>
                <a:lnTo>
                  <a:pt x="218883" y="16078"/>
                </a:lnTo>
                <a:close/>
              </a:path>
              <a:path w="276859" h="254635">
                <a:moveTo>
                  <a:pt x="168630" y="0"/>
                </a:moveTo>
                <a:lnTo>
                  <a:pt x="0" y="227457"/>
                </a:lnTo>
                <a:lnTo>
                  <a:pt x="8534" y="230657"/>
                </a:lnTo>
                <a:lnTo>
                  <a:pt x="10947" y="224231"/>
                </a:lnTo>
                <a:lnTo>
                  <a:pt x="30517" y="224231"/>
                </a:lnTo>
                <a:lnTo>
                  <a:pt x="21882" y="220992"/>
                </a:lnTo>
                <a:lnTo>
                  <a:pt x="173812" y="16078"/>
                </a:lnTo>
                <a:lnTo>
                  <a:pt x="218883" y="16078"/>
                </a:lnTo>
                <a:lnTo>
                  <a:pt x="168630" y="0"/>
                </a:lnTo>
                <a:close/>
              </a:path>
            </a:pathLst>
          </a:custGeom>
          <a:solidFill>
            <a:srgbClr val="FCB242"/>
          </a:solidFill>
        </p:spPr>
        <p:txBody>
          <a:bodyPr wrap="square" lIns="0" tIns="0" rIns="0" bIns="0" rtlCol="0"/>
          <a:lstStyle/>
          <a:p>
            <a:endParaRPr sz="2142"/>
          </a:p>
        </p:txBody>
      </p:sp>
      <p:sp>
        <p:nvSpPr>
          <p:cNvPr id="308" name="object 308"/>
          <p:cNvSpPr/>
          <p:nvPr/>
        </p:nvSpPr>
        <p:spPr>
          <a:xfrm>
            <a:off x="563447" y="2356987"/>
            <a:ext cx="237670" cy="247118"/>
          </a:xfrm>
          <a:custGeom>
            <a:avLst/>
            <a:gdLst/>
            <a:ahLst/>
            <a:cxnLst/>
            <a:rect l="l" t="t" r="r" b="b"/>
            <a:pathLst>
              <a:path w="207645" h="215900">
                <a:moveTo>
                  <a:pt x="147993" y="0"/>
                </a:moveTo>
                <a:lnTo>
                  <a:pt x="0" y="207899"/>
                </a:lnTo>
                <a:lnTo>
                  <a:pt x="30899" y="215620"/>
                </a:lnTo>
                <a:lnTo>
                  <a:pt x="207073" y="14770"/>
                </a:lnTo>
                <a:lnTo>
                  <a:pt x="147993" y="0"/>
                </a:lnTo>
                <a:close/>
              </a:path>
            </a:pathLst>
          </a:custGeom>
          <a:solidFill>
            <a:srgbClr val="FAA61A"/>
          </a:solidFill>
        </p:spPr>
        <p:txBody>
          <a:bodyPr wrap="square" lIns="0" tIns="0" rIns="0" bIns="0" rtlCol="0"/>
          <a:lstStyle/>
          <a:p>
            <a:endParaRPr sz="2142"/>
          </a:p>
        </p:txBody>
      </p:sp>
      <p:sp>
        <p:nvSpPr>
          <p:cNvPr id="309" name="object 309"/>
          <p:cNvSpPr/>
          <p:nvPr/>
        </p:nvSpPr>
        <p:spPr>
          <a:xfrm>
            <a:off x="537278" y="2339137"/>
            <a:ext cx="292181" cy="282732"/>
          </a:xfrm>
          <a:custGeom>
            <a:avLst/>
            <a:gdLst/>
            <a:ahLst/>
            <a:cxnLst/>
            <a:rect l="l" t="t" r="r" b="b"/>
            <a:pathLst>
              <a:path w="255270" h="247014">
                <a:moveTo>
                  <a:pt x="39732" y="227711"/>
                </a:moveTo>
                <a:lnTo>
                  <a:pt x="11430" y="227711"/>
                </a:lnTo>
                <a:lnTo>
                  <a:pt x="9766" y="234378"/>
                </a:lnTo>
                <a:lnTo>
                  <a:pt x="58559" y="246570"/>
                </a:lnTo>
                <a:lnTo>
                  <a:pt x="72028" y="231216"/>
                </a:lnTo>
                <a:lnTo>
                  <a:pt x="53759" y="231216"/>
                </a:lnTo>
                <a:lnTo>
                  <a:pt x="39732" y="227711"/>
                </a:lnTo>
                <a:close/>
              </a:path>
              <a:path w="255270" h="247014">
                <a:moveTo>
                  <a:pt x="165100" y="0"/>
                </a:moveTo>
                <a:lnTo>
                  <a:pt x="0" y="231940"/>
                </a:lnTo>
                <a:lnTo>
                  <a:pt x="9766" y="234378"/>
                </a:lnTo>
                <a:lnTo>
                  <a:pt x="11430" y="227711"/>
                </a:lnTo>
                <a:lnTo>
                  <a:pt x="39732" y="227711"/>
                </a:lnTo>
                <a:lnTo>
                  <a:pt x="22860" y="223494"/>
                </a:lnTo>
                <a:lnTo>
                  <a:pt x="170853" y="15595"/>
                </a:lnTo>
                <a:lnTo>
                  <a:pt x="227482" y="15595"/>
                </a:lnTo>
                <a:lnTo>
                  <a:pt x="165100" y="0"/>
                </a:lnTo>
                <a:close/>
              </a:path>
              <a:path w="255270" h="247014">
                <a:moveTo>
                  <a:pt x="227482" y="15595"/>
                </a:moveTo>
                <a:lnTo>
                  <a:pt x="170853" y="15595"/>
                </a:lnTo>
                <a:lnTo>
                  <a:pt x="229946" y="30365"/>
                </a:lnTo>
                <a:lnTo>
                  <a:pt x="53759" y="231216"/>
                </a:lnTo>
                <a:lnTo>
                  <a:pt x="72028" y="231216"/>
                </a:lnTo>
                <a:lnTo>
                  <a:pt x="255117" y="22504"/>
                </a:lnTo>
                <a:lnTo>
                  <a:pt x="227482" y="15595"/>
                </a:lnTo>
                <a:close/>
              </a:path>
            </a:pathLst>
          </a:custGeom>
          <a:solidFill>
            <a:srgbClr val="FCB242"/>
          </a:solidFill>
        </p:spPr>
        <p:txBody>
          <a:bodyPr wrap="square" lIns="0" tIns="0" rIns="0" bIns="0" rtlCol="0"/>
          <a:lstStyle/>
          <a:p>
            <a:endParaRPr sz="2142"/>
          </a:p>
        </p:txBody>
      </p:sp>
      <p:sp>
        <p:nvSpPr>
          <p:cNvPr id="310" name="object 310"/>
          <p:cNvSpPr/>
          <p:nvPr/>
        </p:nvSpPr>
        <p:spPr>
          <a:xfrm>
            <a:off x="675195" y="2408548"/>
            <a:ext cx="261655" cy="216592"/>
          </a:xfrm>
          <a:custGeom>
            <a:avLst/>
            <a:gdLst/>
            <a:ahLst/>
            <a:cxnLst/>
            <a:rect l="l" t="t" r="r" b="b"/>
            <a:pathLst>
              <a:path w="228600" h="189230">
                <a:moveTo>
                  <a:pt x="168554" y="0"/>
                </a:moveTo>
                <a:lnTo>
                  <a:pt x="0" y="179095"/>
                </a:lnTo>
                <a:lnTo>
                  <a:pt x="27508" y="189090"/>
                </a:lnTo>
                <a:lnTo>
                  <a:pt x="228003" y="23774"/>
                </a:lnTo>
                <a:lnTo>
                  <a:pt x="168554" y="0"/>
                </a:lnTo>
                <a:close/>
              </a:path>
            </a:pathLst>
          </a:custGeom>
          <a:solidFill>
            <a:srgbClr val="FAA61A"/>
          </a:solidFill>
        </p:spPr>
        <p:txBody>
          <a:bodyPr wrap="square" lIns="0" tIns="0" rIns="0" bIns="0" rtlCol="0"/>
          <a:lstStyle/>
          <a:p>
            <a:endParaRPr sz="2142"/>
          </a:p>
        </p:txBody>
      </p:sp>
      <p:sp>
        <p:nvSpPr>
          <p:cNvPr id="311" name="object 311"/>
          <p:cNvSpPr/>
          <p:nvPr/>
        </p:nvSpPr>
        <p:spPr>
          <a:xfrm>
            <a:off x="647381" y="2389970"/>
            <a:ext cx="319800" cy="252932"/>
          </a:xfrm>
          <a:custGeom>
            <a:avLst/>
            <a:gdLst/>
            <a:ahLst/>
            <a:cxnLst/>
            <a:rect l="l" t="t" r="r" b="b"/>
            <a:pathLst>
              <a:path w="279400" h="220980">
                <a:moveTo>
                  <a:pt x="32229" y="198208"/>
                </a:moveTo>
                <a:lnTo>
                  <a:pt x="12153" y="198208"/>
                </a:lnTo>
                <a:lnTo>
                  <a:pt x="9804" y="204660"/>
                </a:lnTo>
                <a:lnTo>
                  <a:pt x="54482" y="220916"/>
                </a:lnTo>
                <a:lnTo>
                  <a:pt x="73397" y="205320"/>
                </a:lnTo>
                <a:lnTo>
                  <a:pt x="51803" y="205320"/>
                </a:lnTo>
                <a:lnTo>
                  <a:pt x="32229" y="198208"/>
                </a:lnTo>
                <a:close/>
              </a:path>
              <a:path w="279400" h="220980">
                <a:moveTo>
                  <a:pt x="229838" y="16230"/>
                </a:moveTo>
                <a:lnTo>
                  <a:pt x="192862" y="16230"/>
                </a:lnTo>
                <a:lnTo>
                  <a:pt x="252298" y="40005"/>
                </a:lnTo>
                <a:lnTo>
                  <a:pt x="51803" y="205320"/>
                </a:lnTo>
                <a:lnTo>
                  <a:pt x="73397" y="205320"/>
                </a:lnTo>
                <a:lnTo>
                  <a:pt x="278917" y="35864"/>
                </a:lnTo>
                <a:lnTo>
                  <a:pt x="229838" y="16230"/>
                </a:lnTo>
                <a:close/>
              </a:path>
              <a:path w="279400" h="220980">
                <a:moveTo>
                  <a:pt x="189268" y="0"/>
                </a:moveTo>
                <a:lnTo>
                  <a:pt x="0" y="201104"/>
                </a:lnTo>
                <a:lnTo>
                  <a:pt x="9804" y="204660"/>
                </a:lnTo>
                <a:lnTo>
                  <a:pt x="12153" y="198208"/>
                </a:lnTo>
                <a:lnTo>
                  <a:pt x="32229" y="198208"/>
                </a:lnTo>
                <a:lnTo>
                  <a:pt x="24295" y="195326"/>
                </a:lnTo>
                <a:lnTo>
                  <a:pt x="192862" y="16230"/>
                </a:lnTo>
                <a:lnTo>
                  <a:pt x="229838" y="16230"/>
                </a:lnTo>
                <a:lnTo>
                  <a:pt x="189268" y="0"/>
                </a:lnTo>
                <a:close/>
              </a:path>
            </a:pathLst>
          </a:custGeom>
          <a:solidFill>
            <a:srgbClr val="FCB242"/>
          </a:solidFill>
        </p:spPr>
        <p:txBody>
          <a:bodyPr wrap="square" lIns="0" tIns="0" rIns="0" bIns="0" rtlCol="0"/>
          <a:lstStyle/>
          <a:p>
            <a:endParaRPr sz="2142"/>
          </a:p>
        </p:txBody>
      </p:sp>
      <p:sp>
        <p:nvSpPr>
          <p:cNvPr id="312" name="object 312"/>
          <p:cNvSpPr/>
          <p:nvPr/>
        </p:nvSpPr>
        <p:spPr>
          <a:xfrm>
            <a:off x="735063" y="1705337"/>
            <a:ext cx="640327" cy="259474"/>
          </a:xfrm>
          <a:custGeom>
            <a:avLst/>
            <a:gdLst/>
            <a:ahLst/>
            <a:cxnLst/>
            <a:rect l="l" t="t" r="r" b="b"/>
            <a:pathLst>
              <a:path w="559435" h="226694">
                <a:moveTo>
                  <a:pt x="55778" y="0"/>
                </a:moveTo>
                <a:lnTo>
                  <a:pt x="0" y="0"/>
                </a:lnTo>
                <a:lnTo>
                  <a:pt x="394576" y="170980"/>
                </a:lnTo>
                <a:lnTo>
                  <a:pt x="242201" y="221780"/>
                </a:lnTo>
                <a:lnTo>
                  <a:pt x="253022" y="226339"/>
                </a:lnTo>
                <a:lnTo>
                  <a:pt x="404596" y="193065"/>
                </a:lnTo>
                <a:lnTo>
                  <a:pt x="483968" y="193065"/>
                </a:lnTo>
                <a:lnTo>
                  <a:pt x="492315" y="171653"/>
                </a:lnTo>
                <a:lnTo>
                  <a:pt x="464692" y="171653"/>
                </a:lnTo>
                <a:lnTo>
                  <a:pt x="55778" y="0"/>
                </a:lnTo>
                <a:close/>
              </a:path>
              <a:path w="559435" h="226694">
                <a:moveTo>
                  <a:pt x="483968" y="193065"/>
                </a:moveTo>
                <a:lnTo>
                  <a:pt x="404596" y="193065"/>
                </a:lnTo>
                <a:lnTo>
                  <a:pt x="482587" y="196608"/>
                </a:lnTo>
                <a:lnTo>
                  <a:pt x="483968" y="193065"/>
                </a:lnTo>
                <a:close/>
              </a:path>
              <a:path w="559435" h="226694">
                <a:moveTo>
                  <a:pt x="559231" y="0"/>
                </a:moveTo>
                <a:lnTo>
                  <a:pt x="539330" y="0"/>
                </a:lnTo>
                <a:lnTo>
                  <a:pt x="464692" y="171653"/>
                </a:lnTo>
                <a:lnTo>
                  <a:pt x="492315" y="171653"/>
                </a:lnTo>
                <a:lnTo>
                  <a:pt x="559231" y="0"/>
                </a:lnTo>
                <a:close/>
              </a:path>
            </a:pathLst>
          </a:custGeom>
          <a:solidFill>
            <a:srgbClr val="FAA61A"/>
          </a:solidFill>
        </p:spPr>
        <p:txBody>
          <a:bodyPr wrap="square" lIns="0" tIns="0" rIns="0" bIns="0" rtlCol="0"/>
          <a:lstStyle/>
          <a:p>
            <a:endParaRPr sz="2142"/>
          </a:p>
        </p:txBody>
      </p:sp>
      <p:sp>
        <p:nvSpPr>
          <p:cNvPr id="313" name="object 313"/>
          <p:cNvSpPr/>
          <p:nvPr/>
        </p:nvSpPr>
        <p:spPr>
          <a:xfrm>
            <a:off x="409724" y="1705337"/>
            <a:ext cx="569826" cy="239850"/>
          </a:xfrm>
          <a:custGeom>
            <a:avLst/>
            <a:gdLst/>
            <a:ahLst/>
            <a:cxnLst/>
            <a:rect l="l" t="t" r="r" b="b"/>
            <a:pathLst>
              <a:path w="497840" h="209550">
                <a:moveTo>
                  <a:pt x="41757" y="0"/>
                </a:moveTo>
                <a:lnTo>
                  <a:pt x="0" y="0"/>
                </a:lnTo>
                <a:lnTo>
                  <a:pt x="497331" y="209511"/>
                </a:lnTo>
                <a:lnTo>
                  <a:pt x="41757" y="0"/>
                </a:lnTo>
                <a:close/>
              </a:path>
            </a:pathLst>
          </a:custGeom>
          <a:solidFill>
            <a:srgbClr val="FAA61A"/>
          </a:solidFill>
        </p:spPr>
        <p:txBody>
          <a:bodyPr wrap="square" lIns="0" tIns="0" rIns="0" bIns="0" rtlCol="0"/>
          <a:lstStyle/>
          <a:p>
            <a:endParaRPr sz="2142"/>
          </a:p>
        </p:txBody>
      </p:sp>
      <p:sp>
        <p:nvSpPr>
          <p:cNvPr id="314" name="object 314"/>
          <p:cNvSpPr/>
          <p:nvPr/>
        </p:nvSpPr>
        <p:spPr>
          <a:xfrm>
            <a:off x="369235" y="1705337"/>
            <a:ext cx="1023361" cy="276191"/>
          </a:xfrm>
          <a:custGeom>
            <a:avLst/>
            <a:gdLst/>
            <a:ahLst/>
            <a:cxnLst/>
            <a:rect l="l" t="t" r="r" b="b"/>
            <a:pathLst>
              <a:path w="894080" h="241300">
                <a:moveTo>
                  <a:pt x="35369" y="0"/>
                </a:moveTo>
                <a:lnTo>
                  <a:pt x="0" y="0"/>
                </a:lnTo>
                <a:lnTo>
                  <a:pt x="571322" y="240690"/>
                </a:lnTo>
                <a:lnTo>
                  <a:pt x="636701" y="226339"/>
                </a:lnTo>
                <a:lnTo>
                  <a:pt x="572643" y="226339"/>
                </a:lnTo>
                <a:lnTo>
                  <a:pt x="562926" y="222250"/>
                </a:lnTo>
                <a:lnTo>
                  <a:pt x="560400" y="222250"/>
                </a:lnTo>
                <a:lnTo>
                  <a:pt x="532701" y="209511"/>
                </a:lnTo>
                <a:lnTo>
                  <a:pt x="35369" y="0"/>
                </a:lnTo>
                <a:close/>
              </a:path>
              <a:path w="894080" h="241300">
                <a:moveTo>
                  <a:pt x="724217" y="193065"/>
                </a:moveTo>
                <a:lnTo>
                  <a:pt x="572643" y="226339"/>
                </a:lnTo>
                <a:lnTo>
                  <a:pt x="636701" y="226339"/>
                </a:lnTo>
                <a:lnTo>
                  <a:pt x="725398" y="206870"/>
                </a:lnTo>
                <a:lnTo>
                  <a:pt x="812940" y="206870"/>
                </a:lnTo>
                <a:lnTo>
                  <a:pt x="816940" y="196608"/>
                </a:lnTo>
                <a:lnTo>
                  <a:pt x="802195" y="196608"/>
                </a:lnTo>
                <a:lnTo>
                  <a:pt x="724217" y="193065"/>
                </a:lnTo>
                <a:close/>
              </a:path>
              <a:path w="894080" h="241300">
                <a:moveTo>
                  <a:pt x="561809" y="221780"/>
                </a:moveTo>
                <a:lnTo>
                  <a:pt x="560400" y="222250"/>
                </a:lnTo>
                <a:lnTo>
                  <a:pt x="562926" y="222250"/>
                </a:lnTo>
                <a:lnTo>
                  <a:pt x="561809" y="221780"/>
                </a:lnTo>
                <a:close/>
              </a:path>
              <a:path w="894080" h="241300">
                <a:moveTo>
                  <a:pt x="812940" y="206870"/>
                </a:moveTo>
                <a:lnTo>
                  <a:pt x="725398" y="206870"/>
                </a:lnTo>
                <a:lnTo>
                  <a:pt x="811415" y="210781"/>
                </a:lnTo>
                <a:lnTo>
                  <a:pt x="812940" y="206870"/>
                </a:lnTo>
                <a:close/>
              </a:path>
              <a:path w="894080" h="241300">
                <a:moveTo>
                  <a:pt x="893584" y="0"/>
                </a:moveTo>
                <a:lnTo>
                  <a:pt x="878840" y="0"/>
                </a:lnTo>
                <a:lnTo>
                  <a:pt x="802195" y="196608"/>
                </a:lnTo>
                <a:lnTo>
                  <a:pt x="816940" y="196608"/>
                </a:lnTo>
                <a:lnTo>
                  <a:pt x="893584" y="0"/>
                </a:lnTo>
                <a:close/>
              </a:path>
            </a:pathLst>
          </a:custGeom>
          <a:solidFill>
            <a:srgbClr val="FCB242"/>
          </a:solidFill>
        </p:spPr>
        <p:txBody>
          <a:bodyPr wrap="square" lIns="0" tIns="0" rIns="0" bIns="0" rtlCol="0"/>
          <a:lstStyle/>
          <a:p>
            <a:endParaRPr sz="2142"/>
          </a:p>
        </p:txBody>
      </p:sp>
      <p:sp>
        <p:nvSpPr>
          <p:cNvPr id="315" name="object 315"/>
          <p:cNvSpPr/>
          <p:nvPr/>
        </p:nvSpPr>
        <p:spPr>
          <a:xfrm>
            <a:off x="495153" y="1705337"/>
            <a:ext cx="647595" cy="237670"/>
          </a:xfrm>
          <a:custGeom>
            <a:avLst/>
            <a:gdLst/>
            <a:ahLst/>
            <a:cxnLst/>
            <a:rect l="l" t="t" r="r" b="b"/>
            <a:pathLst>
              <a:path w="565785" h="207644">
                <a:moveTo>
                  <a:pt x="175056" y="0"/>
                </a:moveTo>
                <a:lnTo>
                  <a:pt x="0" y="0"/>
                </a:lnTo>
                <a:lnTo>
                  <a:pt x="451192" y="207505"/>
                </a:lnTo>
                <a:lnTo>
                  <a:pt x="565772" y="169316"/>
                </a:lnTo>
                <a:lnTo>
                  <a:pt x="175056" y="0"/>
                </a:lnTo>
                <a:close/>
              </a:path>
            </a:pathLst>
          </a:custGeom>
          <a:solidFill>
            <a:srgbClr val="FAA61A"/>
          </a:solidFill>
        </p:spPr>
        <p:txBody>
          <a:bodyPr wrap="square" lIns="0" tIns="0" rIns="0" bIns="0" rtlCol="0"/>
          <a:lstStyle/>
          <a:p>
            <a:endParaRPr sz="2142"/>
          </a:p>
        </p:txBody>
      </p:sp>
      <p:sp>
        <p:nvSpPr>
          <p:cNvPr id="316" name="object 316"/>
          <p:cNvSpPr/>
          <p:nvPr/>
        </p:nvSpPr>
        <p:spPr>
          <a:xfrm>
            <a:off x="457520" y="1705336"/>
            <a:ext cx="729726" cy="254387"/>
          </a:xfrm>
          <a:custGeom>
            <a:avLst/>
            <a:gdLst/>
            <a:ahLst/>
            <a:cxnLst/>
            <a:rect l="l" t="t" r="r" b="b"/>
            <a:pathLst>
              <a:path w="637540" h="222250">
                <a:moveTo>
                  <a:pt x="32880" y="0"/>
                </a:moveTo>
                <a:lnTo>
                  <a:pt x="0" y="0"/>
                </a:lnTo>
                <a:lnTo>
                  <a:pt x="483260" y="222250"/>
                </a:lnTo>
                <a:lnTo>
                  <a:pt x="527490" y="207505"/>
                </a:lnTo>
                <a:lnTo>
                  <a:pt x="484073" y="207505"/>
                </a:lnTo>
                <a:lnTo>
                  <a:pt x="32880" y="0"/>
                </a:lnTo>
                <a:close/>
              </a:path>
              <a:path w="637540" h="222250">
                <a:moveTo>
                  <a:pt x="242481" y="0"/>
                </a:moveTo>
                <a:lnTo>
                  <a:pt x="207937" y="0"/>
                </a:lnTo>
                <a:lnTo>
                  <a:pt x="598652" y="169316"/>
                </a:lnTo>
                <a:lnTo>
                  <a:pt x="484073" y="207505"/>
                </a:lnTo>
                <a:lnTo>
                  <a:pt x="527490" y="207505"/>
                </a:lnTo>
                <a:lnTo>
                  <a:pt x="637057" y="170980"/>
                </a:lnTo>
                <a:lnTo>
                  <a:pt x="242481" y="0"/>
                </a:lnTo>
                <a:close/>
              </a:path>
            </a:pathLst>
          </a:custGeom>
          <a:solidFill>
            <a:srgbClr val="FCB242"/>
          </a:solidFill>
        </p:spPr>
        <p:txBody>
          <a:bodyPr wrap="square" lIns="0" tIns="0" rIns="0" bIns="0" rtlCol="0"/>
          <a:lstStyle/>
          <a:p>
            <a:endParaRPr sz="2142"/>
          </a:p>
        </p:txBody>
      </p:sp>
      <p:sp>
        <p:nvSpPr>
          <p:cNvPr id="317" name="object 317"/>
          <p:cNvSpPr/>
          <p:nvPr/>
        </p:nvSpPr>
        <p:spPr>
          <a:xfrm>
            <a:off x="839515" y="1705337"/>
            <a:ext cx="496417" cy="176617"/>
          </a:xfrm>
          <a:custGeom>
            <a:avLst/>
            <a:gdLst/>
            <a:ahLst/>
            <a:cxnLst/>
            <a:rect l="l" t="t" r="r" b="b"/>
            <a:pathLst>
              <a:path w="433705" h="154305">
                <a:moveTo>
                  <a:pt x="433095" y="0"/>
                </a:moveTo>
                <a:lnTo>
                  <a:pt x="0" y="0"/>
                </a:lnTo>
                <a:lnTo>
                  <a:pt x="366255" y="153733"/>
                </a:lnTo>
                <a:lnTo>
                  <a:pt x="433095" y="0"/>
                </a:lnTo>
                <a:close/>
              </a:path>
            </a:pathLst>
          </a:custGeom>
          <a:solidFill>
            <a:srgbClr val="FAA61A"/>
          </a:solidFill>
        </p:spPr>
        <p:txBody>
          <a:bodyPr wrap="square" lIns="0" tIns="0" rIns="0" bIns="0" rtlCol="0"/>
          <a:lstStyle/>
          <a:p>
            <a:endParaRPr sz="2142"/>
          </a:p>
        </p:txBody>
      </p:sp>
      <p:sp>
        <p:nvSpPr>
          <p:cNvPr id="318" name="object 318"/>
          <p:cNvSpPr/>
          <p:nvPr/>
        </p:nvSpPr>
        <p:spPr>
          <a:xfrm>
            <a:off x="798902" y="1705337"/>
            <a:ext cx="553836" cy="196968"/>
          </a:xfrm>
          <a:custGeom>
            <a:avLst/>
            <a:gdLst/>
            <a:ahLst/>
            <a:cxnLst/>
            <a:rect l="l" t="t" r="r" b="b"/>
            <a:pathLst>
              <a:path w="483869" h="172084">
                <a:moveTo>
                  <a:pt x="35483" y="0"/>
                </a:moveTo>
                <a:lnTo>
                  <a:pt x="0" y="0"/>
                </a:lnTo>
                <a:lnTo>
                  <a:pt x="408927" y="171653"/>
                </a:lnTo>
                <a:lnTo>
                  <a:pt x="416717" y="153733"/>
                </a:lnTo>
                <a:lnTo>
                  <a:pt x="401739" y="153733"/>
                </a:lnTo>
                <a:lnTo>
                  <a:pt x="35483" y="0"/>
                </a:lnTo>
                <a:close/>
              </a:path>
              <a:path w="483869" h="172084">
                <a:moveTo>
                  <a:pt x="483552" y="0"/>
                </a:moveTo>
                <a:lnTo>
                  <a:pt x="468579" y="0"/>
                </a:lnTo>
                <a:lnTo>
                  <a:pt x="401739" y="153733"/>
                </a:lnTo>
                <a:lnTo>
                  <a:pt x="416717" y="153733"/>
                </a:lnTo>
                <a:lnTo>
                  <a:pt x="483552" y="0"/>
                </a:lnTo>
                <a:close/>
              </a:path>
            </a:pathLst>
          </a:custGeom>
          <a:solidFill>
            <a:srgbClr val="FCB242"/>
          </a:solidFill>
        </p:spPr>
        <p:txBody>
          <a:bodyPr wrap="square" lIns="0" tIns="0" rIns="0" bIns="0" rtlCol="0"/>
          <a:lstStyle/>
          <a:p>
            <a:endParaRPr sz="2142"/>
          </a:p>
        </p:txBody>
      </p:sp>
      <p:sp>
        <p:nvSpPr>
          <p:cNvPr id="319" name="object 319"/>
          <p:cNvSpPr/>
          <p:nvPr/>
        </p:nvSpPr>
        <p:spPr>
          <a:xfrm>
            <a:off x="-7" y="5978434"/>
            <a:ext cx="1553938" cy="1508149"/>
          </a:xfrm>
          <a:custGeom>
            <a:avLst/>
            <a:gdLst/>
            <a:ahLst/>
            <a:cxnLst/>
            <a:rect l="l" t="t" r="r" b="b"/>
            <a:pathLst>
              <a:path w="1357630" h="1317625">
                <a:moveTo>
                  <a:pt x="1220223" y="79006"/>
                </a:moveTo>
                <a:lnTo>
                  <a:pt x="1048219" y="79006"/>
                </a:lnTo>
                <a:lnTo>
                  <a:pt x="1170978" y="121208"/>
                </a:lnTo>
                <a:lnTo>
                  <a:pt x="1277924" y="270167"/>
                </a:lnTo>
                <a:lnTo>
                  <a:pt x="1274191" y="768223"/>
                </a:lnTo>
                <a:lnTo>
                  <a:pt x="1258138" y="1317472"/>
                </a:lnTo>
                <a:lnTo>
                  <a:pt x="1345679" y="1317472"/>
                </a:lnTo>
                <a:lnTo>
                  <a:pt x="1357337" y="270344"/>
                </a:lnTo>
                <a:lnTo>
                  <a:pt x="1266024" y="102323"/>
                </a:lnTo>
                <a:lnTo>
                  <a:pt x="1220223" y="79006"/>
                </a:lnTo>
                <a:close/>
              </a:path>
              <a:path w="1357630" h="1317625">
                <a:moveTo>
                  <a:pt x="1065034" y="0"/>
                </a:moveTo>
                <a:lnTo>
                  <a:pt x="859053" y="40462"/>
                </a:lnTo>
                <a:lnTo>
                  <a:pt x="0" y="324421"/>
                </a:lnTo>
                <a:lnTo>
                  <a:pt x="0" y="378358"/>
                </a:lnTo>
                <a:lnTo>
                  <a:pt x="855878" y="97866"/>
                </a:lnTo>
                <a:lnTo>
                  <a:pt x="1048219" y="79006"/>
                </a:lnTo>
                <a:lnTo>
                  <a:pt x="1220223" y="79006"/>
                </a:lnTo>
                <a:lnTo>
                  <a:pt x="1065034" y="0"/>
                </a:lnTo>
                <a:close/>
              </a:path>
            </a:pathLst>
          </a:custGeom>
          <a:solidFill>
            <a:srgbClr val="FAA61A"/>
          </a:solidFill>
        </p:spPr>
        <p:txBody>
          <a:bodyPr wrap="square" lIns="0" tIns="0" rIns="0" bIns="0" rtlCol="0"/>
          <a:lstStyle/>
          <a:p>
            <a:endParaRPr sz="2142"/>
          </a:p>
        </p:txBody>
      </p:sp>
      <p:sp>
        <p:nvSpPr>
          <p:cNvPr id="320" name="object 320"/>
          <p:cNvSpPr/>
          <p:nvPr/>
        </p:nvSpPr>
        <p:spPr>
          <a:xfrm>
            <a:off x="-6" y="5961964"/>
            <a:ext cx="1569928" cy="1524865"/>
          </a:xfrm>
          <a:custGeom>
            <a:avLst/>
            <a:gdLst/>
            <a:ahLst/>
            <a:cxnLst/>
            <a:rect l="l" t="t" r="r" b="b"/>
            <a:pathLst>
              <a:path w="1371600" h="1332229">
                <a:moveTo>
                  <a:pt x="1088856" y="107365"/>
                </a:moveTo>
                <a:lnTo>
                  <a:pt x="1046581" y="107365"/>
                </a:lnTo>
                <a:lnTo>
                  <a:pt x="1162380" y="147167"/>
                </a:lnTo>
                <a:lnTo>
                  <a:pt x="1264158" y="288937"/>
                </a:lnTo>
                <a:lnTo>
                  <a:pt x="1260442" y="782624"/>
                </a:lnTo>
                <a:lnTo>
                  <a:pt x="1244396" y="1331861"/>
                </a:lnTo>
                <a:lnTo>
                  <a:pt x="1258138" y="1331861"/>
                </a:lnTo>
                <a:lnTo>
                  <a:pt x="1274192" y="782370"/>
                </a:lnTo>
                <a:lnTo>
                  <a:pt x="1277924" y="284568"/>
                </a:lnTo>
                <a:lnTo>
                  <a:pt x="1170978" y="135597"/>
                </a:lnTo>
                <a:lnTo>
                  <a:pt x="1088856" y="107365"/>
                </a:lnTo>
                <a:close/>
              </a:path>
              <a:path w="1371600" h="1332229">
                <a:moveTo>
                  <a:pt x="1095304" y="14389"/>
                </a:moveTo>
                <a:lnTo>
                  <a:pt x="1065034" y="14389"/>
                </a:lnTo>
                <a:lnTo>
                  <a:pt x="1266024" y="116712"/>
                </a:lnTo>
                <a:lnTo>
                  <a:pt x="1357248" y="284568"/>
                </a:lnTo>
                <a:lnTo>
                  <a:pt x="1357291" y="288937"/>
                </a:lnTo>
                <a:lnTo>
                  <a:pt x="1345679" y="1331861"/>
                </a:lnTo>
                <a:lnTo>
                  <a:pt x="1359420" y="1331861"/>
                </a:lnTo>
                <a:lnTo>
                  <a:pt x="1371117" y="281317"/>
                </a:lnTo>
                <a:lnTo>
                  <a:pt x="1276057" y="106413"/>
                </a:lnTo>
                <a:lnTo>
                  <a:pt x="1095304" y="14389"/>
                </a:lnTo>
                <a:close/>
              </a:path>
              <a:path w="1371600" h="1332229">
                <a:moveTo>
                  <a:pt x="1048219" y="93395"/>
                </a:moveTo>
                <a:lnTo>
                  <a:pt x="855878" y="112255"/>
                </a:lnTo>
                <a:lnTo>
                  <a:pt x="0" y="392747"/>
                </a:lnTo>
                <a:lnTo>
                  <a:pt x="0" y="407212"/>
                </a:lnTo>
                <a:lnTo>
                  <a:pt x="858723" y="125780"/>
                </a:lnTo>
                <a:lnTo>
                  <a:pt x="1046581" y="107365"/>
                </a:lnTo>
                <a:lnTo>
                  <a:pt x="1088856" y="107365"/>
                </a:lnTo>
                <a:lnTo>
                  <a:pt x="1048219" y="93395"/>
                </a:lnTo>
                <a:close/>
              </a:path>
              <a:path w="1371600" h="1332229">
                <a:moveTo>
                  <a:pt x="1067041" y="0"/>
                </a:moveTo>
                <a:lnTo>
                  <a:pt x="855548" y="41541"/>
                </a:lnTo>
                <a:lnTo>
                  <a:pt x="0" y="324345"/>
                </a:lnTo>
                <a:lnTo>
                  <a:pt x="0" y="338810"/>
                </a:lnTo>
                <a:lnTo>
                  <a:pt x="859053" y="54851"/>
                </a:lnTo>
                <a:lnTo>
                  <a:pt x="1065034" y="14389"/>
                </a:lnTo>
                <a:lnTo>
                  <a:pt x="1095304" y="14389"/>
                </a:lnTo>
                <a:lnTo>
                  <a:pt x="1067041" y="0"/>
                </a:lnTo>
                <a:close/>
              </a:path>
            </a:pathLst>
          </a:custGeom>
          <a:solidFill>
            <a:srgbClr val="FCB242"/>
          </a:solidFill>
        </p:spPr>
        <p:txBody>
          <a:bodyPr wrap="square" lIns="0" tIns="0" rIns="0" bIns="0" rtlCol="0"/>
          <a:lstStyle/>
          <a:p>
            <a:endParaRPr sz="2142"/>
          </a:p>
        </p:txBody>
      </p:sp>
      <p:sp>
        <p:nvSpPr>
          <p:cNvPr id="321" name="object 321"/>
          <p:cNvSpPr/>
          <p:nvPr/>
        </p:nvSpPr>
        <p:spPr>
          <a:xfrm>
            <a:off x="1719608" y="6949193"/>
            <a:ext cx="84615" cy="159987"/>
          </a:xfrm>
          <a:prstGeom prst="rect">
            <a:avLst/>
          </a:prstGeom>
          <a:blipFill>
            <a:blip r:embed="rId90" cstate="print"/>
            <a:stretch>
              <a:fillRect/>
            </a:stretch>
          </a:blipFill>
        </p:spPr>
        <p:txBody>
          <a:bodyPr wrap="square" lIns="0" tIns="0" rIns="0" bIns="0" rtlCol="0"/>
          <a:lstStyle/>
          <a:p>
            <a:endParaRPr sz="2142"/>
          </a:p>
        </p:txBody>
      </p:sp>
      <p:sp>
        <p:nvSpPr>
          <p:cNvPr id="322" name="object 322"/>
          <p:cNvSpPr/>
          <p:nvPr/>
        </p:nvSpPr>
        <p:spPr>
          <a:xfrm>
            <a:off x="1592022" y="7393102"/>
            <a:ext cx="87509" cy="93309"/>
          </a:xfrm>
          <a:prstGeom prst="rect">
            <a:avLst/>
          </a:prstGeom>
          <a:blipFill>
            <a:blip r:embed="rId91" cstate="print"/>
            <a:stretch>
              <a:fillRect/>
            </a:stretch>
          </a:blipFill>
        </p:spPr>
        <p:txBody>
          <a:bodyPr wrap="square" lIns="0" tIns="0" rIns="0" bIns="0" rtlCol="0"/>
          <a:lstStyle/>
          <a:p>
            <a:endParaRPr sz="2142"/>
          </a:p>
        </p:txBody>
      </p:sp>
      <p:sp>
        <p:nvSpPr>
          <p:cNvPr id="323" name="object 323"/>
          <p:cNvSpPr/>
          <p:nvPr/>
        </p:nvSpPr>
        <p:spPr>
          <a:xfrm>
            <a:off x="1745831" y="6301716"/>
            <a:ext cx="93090" cy="178782"/>
          </a:xfrm>
          <a:prstGeom prst="rect">
            <a:avLst/>
          </a:prstGeom>
          <a:blipFill>
            <a:blip r:embed="rId92" cstate="print"/>
            <a:stretch>
              <a:fillRect/>
            </a:stretch>
          </a:blipFill>
        </p:spPr>
        <p:txBody>
          <a:bodyPr wrap="square" lIns="0" tIns="0" rIns="0" bIns="0" rtlCol="0"/>
          <a:lstStyle/>
          <a:p>
            <a:endParaRPr sz="2142"/>
          </a:p>
        </p:txBody>
      </p:sp>
      <p:sp>
        <p:nvSpPr>
          <p:cNvPr id="324" name="object 324"/>
          <p:cNvSpPr/>
          <p:nvPr/>
        </p:nvSpPr>
        <p:spPr>
          <a:xfrm>
            <a:off x="1779237" y="5081540"/>
            <a:ext cx="93090" cy="178782"/>
          </a:xfrm>
          <a:prstGeom prst="rect">
            <a:avLst/>
          </a:prstGeom>
          <a:blipFill>
            <a:blip r:embed="rId93" cstate="print"/>
            <a:stretch>
              <a:fillRect/>
            </a:stretch>
          </a:blipFill>
        </p:spPr>
        <p:txBody>
          <a:bodyPr wrap="square" lIns="0" tIns="0" rIns="0" bIns="0" rtlCol="0"/>
          <a:lstStyle/>
          <a:p>
            <a:endParaRPr sz="2142"/>
          </a:p>
        </p:txBody>
      </p:sp>
      <p:sp>
        <p:nvSpPr>
          <p:cNvPr id="325" name="object 325"/>
          <p:cNvSpPr/>
          <p:nvPr/>
        </p:nvSpPr>
        <p:spPr>
          <a:xfrm>
            <a:off x="1779237" y="4441591"/>
            <a:ext cx="93090" cy="178782"/>
          </a:xfrm>
          <a:prstGeom prst="rect">
            <a:avLst/>
          </a:prstGeom>
          <a:blipFill>
            <a:blip r:embed="rId94" cstate="print"/>
            <a:stretch>
              <a:fillRect/>
            </a:stretch>
          </a:blipFill>
        </p:spPr>
        <p:txBody>
          <a:bodyPr wrap="square" lIns="0" tIns="0" rIns="0" bIns="0" rtlCol="0"/>
          <a:lstStyle/>
          <a:p>
            <a:endParaRPr sz="2142"/>
          </a:p>
        </p:txBody>
      </p:sp>
      <p:sp>
        <p:nvSpPr>
          <p:cNvPr id="326" name="object 326"/>
          <p:cNvSpPr/>
          <p:nvPr/>
        </p:nvSpPr>
        <p:spPr>
          <a:xfrm>
            <a:off x="1779237" y="4147201"/>
            <a:ext cx="93090" cy="178782"/>
          </a:xfrm>
          <a:prstGeom prst="rect">
            <a:avLst/>
          </a:prstGeom>
          <a:blipFill>
            <a:blip r:embed="rId95" cstate="print"/>
            <a:stretch>
              <a:fillRect/>
            </a:stretch>
          </a:blipFill>
        </p:spPr>
        <p:txBody>
          <a:bodyPr wrap="square" lIns="0" tIns="0" rIns="0" bIns="0" rtlCol="0"/>
          <a:lstStyle/>
          <a:p>
            <a:endParaRPr sz="2142"/>
          </a:p>
        </p:txBody>
      </p:sp>
      <p:sp>
        <p:nvSpPr>
          <p:cNvPr id="327" name="object 327"/>
          <p:cNvSpPr/>
          <p:nvPr/>
        </p:nvSpPr>
        <p:spPr>
          <a:xfrm>
            <a:off x="1599537" y="5820670"/>
            <a:ext cx="138096" cy="312532"/>
          </a:xfrm>
          <a:custGeom>
            <a:avLst/>
            <a:gdLst/>
            <a:ahLst/>
            <a:cxnLst/>
            <a:rect l="l" t="t" r="r" b="b"/>
            <a:pathLst>
              <a:path w="120650" h="273050">
                <a:moveTo>
                  <a:pt x="0" y="0"/>
                </a:moveTo>
                <a:lnTo>
                  <a:pt x="10617" y="272453"/>
                </a:lnTo>
                <a:lnTo>
                  <a:pt x="120167" y="265811"/>
                </a:lnTo>
                <a:lnTo>
                  <a:pt x="120167" y="6680"/>
                </a:lnTo>
                <a:lnTo>
                  <a:pt x="0" y="0"/>
                </a:lnTo>
                <a:close/>
              </a:path>
            </a:pathLst>
          </a:custGeom>
          <a:solidFill>
            <a:srgbClr val="FAA61A"/>
          </a:solidFill>
        </p:spPr>
        <p:txBody>
          <a:bodyPr wrap="square" lIns="0" tIns="0" rIns="0" bIns="0" rtlCol="0"/>
          <a:lstStyle/>
          <a:p>
            <a:endParaRPr sz="2142"/>
          </a:p>
        </p:txBody>
      </p:sp>
      <p:sp>
        <p:nvSpPr>
          <p:cNvPr id="328" name="object 328"/>
          <p:cNvSpPr/>
          <p:nvPr/>
        </p:nvSpPr>
        <p:spPr>
          <a:xfrm>
            <a:off x="1583156" y="5804012"/>
            <a:ext cx="170076" cy="345239"/>
          </a:xfrm>
          <a:custGeom>
            <a:avLst/>
            <a:gdLst/>
            <a:ahLst/>
            <a:cxnLst/>
            <a:rect l="l" t="t" r="r" b="b"/>
            <a:pathLst>
              <a:path w="148590" h="301625">
                <a:moveTo>
                  <a:pt x="7150" y="7277"/>
                </a:moveTo>
                <a:lnTo>
                  <a:pt x="292" y="7543"/>
                </a:lnTo>
                <a:lnTo>
                  <a:pt x="11747" y="301561"/>
                </a:lnTo>
                <a:lnTo>
                  <a:pt x="148209" y="293293"/>
                </a:lnTo>
                <a:lnTo>
                  <a:pt x="148209" y="287007"/>
                </a:lnTo>
                <a:lnTo>
                  <a:pt x="24930" y="287007"/>
                </a:lnTo>
                <a:lnTo>
                  <a:pt x="14312" y="14554"/>
                </a:lnTo>
                <a:lnTo>
                  <a:pt x="148209" y="14554"/>
                </a:lnTo>
                <a:lnTo>
                  <a:pt x="148209" y="14135"/>
                </a:lnTo>
                <a:lnTo>
                  <a:pt x="6781" y="14135"/>
                </a:lnTo>
                <a:lnTo>
                  <a:pt x="7150" y="7277"/>
                </a:lnTo>
                <a:close/>
              </a:path>
              <a:path w="148590" h="301625">
                <a:moveTo>
                  <a:pt x="148209" y="14554"/>
                </a:moveTo>
                <a:lnTo>
                  <a:pt x="14312" y="14554"/>
                </a:lnTo>
                <a:lnTo>
                  <a:pt x="134480" y="21221"/>
                </a:lnTo>
                <a:lnTo>
                  <a:pt x="134480" y="280365"/>
                </a:lnTo>
                <a:lnTo>
                  <a:pt x="24930" y="287007"/>
                </a:lnTo>
                <a:lnTo>
                  <a:pt x="148209" y="287007"/>
                </a:lnTo>
                <a:lnTo>
                  <a:pt x="148209" y="14554"/>
                </a:lnTo>
                <a:close/>
              </a:path>
              <a:path w="148590" h="301625">
                <a:moveTo>
                  <a:pt x="131055" y="7277"/>
                </a:moveTo>
                <a:lnTo>
                  <a:pt x="7150" y="7277"/>
                </a:lnTo>
                <a:lnTo>
                  <a:pt x="6781" y="14135"/>
                </a:lnTo>
                <a:lnTo>
                  <a:pt x="148209" y="14135"/>
                </a:lnTo>
                <a:lnTo>
                  <a:pt x="148209" y="8229"/>
                </a:lnTo>
                <a:lnTo>
                  <a:pt x="131055" y="7277"/>
                </a:lnTo>
                <a:close/>
              </a:path>
              <a:path w="148590" h="301625">
                <a:moveTo>
                  <a:pt x="0" y="0"/>
                </a:moveTo>
                <a:lnTo>
                  <a:pt x="292" y="7543"/>
                </a:lnTo>
                <a:lnTo>
                  <a:pt x="7150" y="7277"/>
                </a:lnTo>
                <a:lnTo>
                  <a:pt x="131055" y="7277"/>
                </a:lnTo>
                <a:lnTo>
                  <a:pt x="0" y="0"/>
                </a:lnTo>
                <a:close/>
              </a:path>
            </a:pathLst>
          </a:custGeom>
          <a:solidFill>
            <a:srgbClr val="FCB242"/>
          </a:solidFill>
        </p:spPr>
        <p:txBody>
          <a:bodyPr wrap="square" lIns="0" tIns="0" rIns="0" bIns="0" rtlCol="0"/>
          <a:lstStyle/>
          <a:p>
            <a:endParaRPr sz="2142"/>
          </a:p>
        </p:txBody>
      </p:sp>
      <p:sp>
        <p:nvSpPr>
          <p:cNvPr id="329" name="object 329"/>
          <p:cNvSpPr/>
          <p:nvPr/>
        </p:nvSpPr>
        <p:spPr>
          <a:xfrm>
            <a:off x="895352" y="5935131"/>
            <a:ext cx="139359" cy="92072"/>
          </a:xfrm>
          <a:prstGeom prst="rect">
            <a:avLst/>
          </a:prstGeom>
          <a:blipFill>
            <a:blip r:embed="rId96" cstate="print"/>
            <a:stretch>
              <a:fillRect/>
            </a:stretch>
          </a:blipFill>
        </p:spPr>
        <p:txBody>
          <a:bodyPr wrap="square" lIns="0" tIns="0" rIns="0" bIns="0" rtlCol="0"/>
          <a:lstStyle/>
          <a:p>
            <a:endParaRPr sz="2142"/>
          </a:p>
        </p:txBody>
      </p:sp>
      <p:sp>
        <p:nvSpPr>
          <p:cNvPr id="330" name="object 330"/>
          <p:cNvSpPr/>
          <p:nvPr/>
        </p:nvSpPr>
        <p:spPr>
          <a:xfrm>
            <a:off x="179213" y="6143176"/>
            <a:ext cx="136946" cy="96841"/>
          </a:xfrm>
          <a:prstGeom prst="rect">
            <a:avLst/>
          </a:prstGeom>
          <a:blipFill>
            <a:blip r:embed="rId97" cstate="print"/>
            <a:stretch>
              <a:fillRect/>
            </a:stretch>
          </a:blipFill>
        </p:spPr>
        <p:txBody>
          <a:bodyPr wrap="square" lIns="0" tIns="0" rIns="0" bIns="0" rtlCol="0"/>
          <a:lstStyle/>
          <a:p>
            <a:endParaRPr sz="2142"/>
          </a:p>
        </p:txBody>
      </p:sp>
      <p:sp>
        <p:nvSpPr>
          <p:cNvPr id="331" name="object 331"/>
          <p:cNvSpPr/>
          <p:nvPr/>
        </p:nvSpPr>
        <p:spPr>
          <a:xfrm>
            <a:off x="592430" y="5584585"/>
            <a:ext cx="141279" cy="96652"/>
          </a:xfrm>
          <a:prstGeom prst="rect">
            <a:avLst/>
          </a:prstGeom>
          <a:blipFill>
            <a:blip r:embed="rId98" cstate="print"/>
            <a:stretch>
              <a:fillRect/>
            </a:stretch>
          </a:blipFill>
        </p:spPr>
        <p:txBody>
          <a:bodyPr wrap="square" lIns="0" tIns="0" rIns="0" bIns="0" rtlCol="0"/>
          <a:lstStyle/>
          <a:p>
            <a:endParaRPr sz="2142"/>
          </a:p>
        </p:txBody>
      </p:sp>
      <p:sp>
        <p:nvSpPr>
          <p:cNvPr id="332" name="object 332"/>
          <p:cNvSpPr/>
          <p:nvPr/>
        </p:nvSpPr>
        <p:spPr>
          <a:xfrm>
            <a:off x="307291" y="5669681"/>
            <a:ext cx="133603" cy="101129"/>
          </a:xfrm>
          <a:prstGeom prst="rect">
            <a:avLst/>
          </a:prstGeom>
          <a:blipFill>
            <a:blip r:embed="rId99" cstate="print"/>
            <a:stretch>
              <a:fillRect/>
            </a:stretch>
          </a:blipFill>
        </p:spPr>
        <p:txBody>
          <a:bodyPr wrap="square" lIns="0" tIns="0" rIns="0" bIns="0" rtlCol="0"/>
          <a:lstStyle/>
          <a:p>
            <a:endParaRPr sz="2142"/>
          </a:p>
        </p:txBody>
      </p:sp>
      <p:sp>
        <p:nvSpPr>
          <p:cNvPr id="333" name="object 333"/>
          <p:cNvSpPr/>
          <p:nvPr/>
        </p:nvSpPr>
        <p:spPr>
          <a:xfrm>
            <a:off x="1407309" y="5376511"/>
            <a:ext cx="120652" cy="677395"/>
          </a:xfrm>
          <a:custGeom>
            <a:avLst/>
            <a:gdLst/>
            <a:ahLst/>
            <a:cxnLst/>
            <a:rect l="l" t="t" r="r" b="b"/>
            <a:pathLst>
              <a:path w="105409" h="591820">
                <a:moveTo>
                  <a:pt x="105143" y="0"/>
                </a:moveTo>
                <a:lnTo>
                  <a:pt x="7315" y="42392"/>
                </a:lnTo>
                <a:lnTo>
                  <a:pt x="0" y="562216"/>
                </a:lnTo>
                <a:lnTo>
                  <a:pt x="87121" y="591261"/>
                </a:lnTo>
                <a:lnTo>
                  <a:pt x="105143" y="0"/>
                </a:lnTo>
                <a:close/>
              </a:path>
            </a:pathLst>
          </a:custGeom>
          <a:solidFill>
            <a:srgbClr val="FAA61A"/>
          </a:solidFill>
        </p:spPr>
        <p:txBody>
          <a:bodyPr wrap="square" lIns="0" tIns="0" rIns="0" bIns="0" rtlCol="0"/>
          <a:lstStyle/>
          <a:p>
            <a:endParaRPr sz="2142"/>
          </a:p>
        </p:txBody>
      </p:sp>
      <p:sp>
        <p:nvSpPr>
          <p:cNvPr id="334" name="object 334"/>
          <p:cNvSpPr/>
          <p:nvPr/>
        </p:nvSpPr>
        <p:spPr>
          <a:xfrm>
            <a:off x="1391421" y="5352236"/>
            <a:ext cx="153359" cy="723184"/>
          </a:xfrm>
          <a:custGeom>
            <a:avLst/>
            <a:gdLst/>
            <a:ahLst/>
            <a:cxnLst/>
            <a:rect l="l" t="t" r="r" b="b"/>
            <a:pathLst>
              <a:path w="133984" h="631825">
                <a:moveTo>
                  <a:pt x="133413" y="0"/>
                </a:moveTo>
                <a:lnTo>
                  <a:pt x="7594" y="54521"/>
                </a:lnTo>
                <a:lnTo>
                  <a:pt x="0" y="593267"/>
                </a:lnTo>
                <a:lnTo>
                  <a:pt x="114172" y="631329"/>
                </a:lnTo>
                <a:lnTo>
                  <a:pt x="114748" y="612457"/>
                </a:lnTo>
                <a:lnTo>
                  <a:pt x="101003" y="612457"/>
                </a:lnTo>
                <a:lnTo>
                  <a:pt x="13881" y="583425"/>
                </a:lnTo>
                <a:lnTo>
                  <a:pt x="21196" y="63588"/>
                </a:lnTo>
                <a:lnTo>
                  <a:pt x="119024" y="21196"/>
                </a:lnTo>
                <a:lnTo>
                  <a:pt x="132767" y="21196"/>
                </a:lnTo>
                <a:lnTo>
                  <a:pt x="133413" y="0"/>
                </a:lnTo>
                <a:close/>
              </a:path>
              <a:path w="133984" h="631825">
                <a:moveTo>
                  <a:pt x="132767" y="21196"/>
                </a:moveTo>
                <a:lnTo>
                  <a:pt x="119024" y="21196"/>
                </a:lnTo>
                <a:lnTo>
                  <a:pt x="101003" y="612457"/>
                </a:lnTo>
                <a:lnTo>
                  <a:pt x="114748" y="612457"/>
                </a:lnTo>
                <a:lnTo>
                  <a:pt x="132767" y="21196"/>
                </a:lnTo>
                <a:close/>
              </a:path>
            </a:pathLst>
          </a:custGeom>
          <a:solidFill>
            <a:srgbClr val="FCB242"/>
          </a:solidFill>
        </p:spPr>
        <p:txBody>
          <a:bodyPr wrap="square" lIns="0" tIns="0" rIns="0" bIns="0" rtlCol="0"/>
          <a:lstStyle/>
          <a:p>
            <a:endParaRPr sz="2142"/>
          </a:p>
        </p:txBody>
      </p:sp>
      <p:sp>
        <p:nvSpPr>
          <p:cNvPr id="335" name="object 335"/>
          <p:cNvSpPr/>
          <p:nvPr/>
        </p:nvSpPr>
        <p:spPr>
          <a:xfrm>
            <a:off x="1604815" y="4834727"/>
            <a:ext cx="284942" cy="206677"/>
          </a:xfrm>
          <a:prstGeom prst="rect">
            <a:avLst/>
          </a:prstGeom>
          <a:blipFill>
            <a:blip r:embed="rId100" cstate="print"/>
            <a:stretch>
              <a:fillRect/>
            </a:stretch>
          </a:blipFill>
        </p:spPr>
        <p:txBody>
          <a:bodyPr wrap="square" lIns="0" tIns="0" rIns="0" bIns="0" rtlCol="0"/>
          <a:lstStyle/>
          <a:p>
            <a:endParaRPr sz="2142"/>
          </a:p>
        </p:txBody>
      </p:sp>
      <p:sp>
        <p:nvSpPr>
          <p:cNvPr id="336" name="object 336"/>
          <p:cNvSpPr/>
          <p:nvPr/>
        </p:nvSpPr>
        <p:spPr>
          <a:xfrm>
            <a:off x="1573896" y="2647396"/>
            <a:ext cx="154086" cy="580728"/>
          </a:xfrm>
          <a:custGeom>
            <a:avLst/>
            <a:gdLst/>
            <a:ahLst/>
            <a:cxnLst/>
            <a:rect l="l" t="t" r="r" b="b"/>
            <a:pathLst>
              <a:path w="134619" h="507364">
                <a:moveTo>
                  <a:pt x="134112" y="0"/>
                </a:moveTo>
                <a:lnTo>
                  <a:pt x="32905" y="52235"/>
                </a:lnTo>
                <a:lnTo>
                  <a:pt x="0" y="392379"/>
                </a:lnTo>
                <a:lnTo>
                  <a:pt x="91846" y="507187"/>
                </a:lnTo>
                <a:lnTo>
                  <a:pt x="134112" y="0"/>
                </a:lnTo>
                <a:close/>
              </a:path>
            </a:pathLst>
          </a:custGeom>
          <a:solidFill>
            <a:srgbClr val="FAA61A"/>
          </a:solidFill>
        </p:spPr>
        <p:txBody>
          <a:bodyPr wrap="square" lIns="0" tIns="0" rIns="0" bIns="0" rtlCol="0"/>
          <a:lstStyle/>
          <a:p>
            <a:endParaRPr sz="2142"/>
          </a:p>
        </p:txBody>
      </p:sp>
      <p:sp>
        <p:nvSpPr>
          <p:cNvPr id="337" name="object 337"/>
          <p:cNvSpPr/>
          <p:nvPr/>
        </p:nvSpPr>
        <p:spPr>
          <a:xfrm>
            <a:off x="1557616" y="2620401"/>
            <a:ext cx="188246" cy="648322"/>
          </a:xfrm>
          <a:custGeom>
            <a:avLst/>
            <a:gdLst/>
            <a:ahLst/>
            <a:cxnLst/>
            <a:rect l="l" t="t" r="r" b="b"/>
            <a:pathLst>
              <a:path w="164465" h="566419">
                <a:moveTo>
                  <a:pt x="164071" y="0"/>
                </a:moveTo>
                <a:lnTo>
                  <a:pt x="34175" y="67043"/>
                </a:lnTo>
                <a:lnTo>
                  <a:pt x="0" y="420192"/>
                </a:lnTo>
                <a:lnTo>
                  <a:pt x="116878" y="566293"/>
                </a:lnTo>
                <a:lnTo>
                  <a:pt x="119837" y="530783"/>
                </a:lnTo>
                <a:lnTo>
                  <a:pt x="106057" y="530783"/>
                </a:lnTo>
                <a:lnTo>
                  <a:pt x="14211" y="415963"/>
                </a:lnTo>
                <a:lnTo>
                  <a:pt x="47129" y="75818"/>
                </a:lnTo>
                <a:lnTo>
                  <a:pt x="148323" y="23583"/>
                </a:lnTo>
                <a:lnTo>
                  <a:pt x="162105" y="23583"/>
                </a:lnTo>
                <a:lnTo>
                  <a:pt x="164071" y="0"/>
                </a:lnTo>
                <a:close/>
              </a:path>
              <a:path w="164465" h="566419">
                <a:moveTo>
                  <a:pt x="162105" y="23583"/>
                </a:moveTo>
                <a:lnTo>
                  <a:pt x="148323" y="23583"/>
                </a:lnTo>
                <a:lnTo>
                  <a:pt x="106057" y="530783"/>
                </a:lnTo>
                <a:lnTo>
                  <a:pt x="119837" y="530783"/>
                </a:lnTo>
                <a:lnTo>
                  <a:pt x="162105" y="23583"/>
                </a:lnTo>
                <a:close/>
              </a:path>
            </a:pathLst>
          </a:custGeom>
          <a:solidFill>
            <a:srgbClr val="FCB242"/>
          </a:solidFill>
        </p:spPr>
        <p:txBody>
          <a:bodyPr wrap="square" lIns="0" tIns="0" rIns="0" bIns="0" rtlCol="0"/>
          <a:lstStyle/>
          <a:p>
            <a:endParaRPr sz="2142"/>
          </a:p>
        </p:txBody>
      </p:sp>
      <p:sp>
        <p:nvSpPr>
          <p:cNvPr id="338" name="object 338"/>
          <p:cNvSpPr/>
          <p:nvPr/>
        </p:nvSpPr>
        <p:spPr>
          <a:xfrm>
            <a:off x="2129796" y="1705337"/>
            <a:ext cx="245664" cy="599625"/>
          </a:xfrm>
          <a:custGeom>
            <a:avLst/>
            <a:gdLst/>
            <a:ahLst/>
            <a:cxnLst/>
            <a:rect l="l" t="t" r="r" b="b"/>
            <a:pathLst>
              <a:path w="214630" h="523875">
                <a:moveTo>
                  <a:pt x="208528" y="304419"/>
                </a:moveTo>
                <a:lnTo>
                  <a:pt x="67690" y="304419"/>
                </a:lnTo>
                <a:lnTo>
                  <a:pt x="133299" y="338251"/>
                </a:lnTo>
                <a:lnTo>
                  <a:pt x="150494" y="385546"/>
                </a:lnTo>
                <a:lnTo>
                  <a:pt x="150494" y="430923"/>
                </a:lnTo>
                <a:lnTo>
                  <a:pt x="126441" y="459320"/>
                </a:lnTo>
                <a:lnTo>
                  <a:pt x="86220" y="486829"/>
                </a:lnTo>
                <a:lnTo>
                  <a:pt x="5968" y="486829"/>
                </a:lnTo>
                <a:lnTo>
                  <a:pt x="0" y="523811"/>
                </a:lnTo>
                <a:lnTo>
                  <a:pt x="204927" y="499503"/>
                </a:lnTo>
                <a:lnTo>
                  <a:pt x="208528" y="304419"/>
                </a:lnTo>
                <a:close/>
              </a:path>
              <a:path w="214630" h="523875">
                <a:moveTo>
                  <a:pt x="214147" y="0"/>
                </a:moveTo>
                <a:lnTo>
                  <a:pt x="191503" y="0"/>
                </a:lnTo>
                <a:lnTo>
                  <a:pt x="191503" y="13449"/>
                </a:lnTo>
                <a:lnTo>
                  <a:pt x="167449" y="41859"/>
                </a:lnTo>
                <a:lnTo>
                  <a:pt x="127228" y="69354"/>
                </a:lnTo>
                <a:lnTo>
                  <a:pt x="73380" y="69354"/>
                </a:lnTo>
                <a:lnTo>
                  <a:pt x="35077" y="306590"/>
                </a:lnTo>
                <a:lnTo>
                  <a:pt x="67690" y="304419"/>
                </a:lnTo>
                <a:lnTo>
                  <a:pt x="208528" y="304419"/>
                </a:lnTo>
                <a:lnTo>
                  <a:pt x="214147" y="0"/>
                </a:lnTo>
                <a:close/>
              </a:path>
            </a:pathLst>
          </a:custGeom>
          <a:solidFill>
            <a:srgbClr val="FAA61A"/>
          </a:solidFill>
        </p:spPr>
        <p:txBody>
          <a:bodyPr wrap="square" lIns="0" tIns="0" rIns="0" bIns="0" rtlCol="0"/>
          <a:lstStyle/>
          <a:p>
            <a:endParaRPr sz="2142"/>
          </a:p>
        </p:txBody>
      </p:sp>
      <p:sp>
        <p:nvSpPr>
          <p:cNvPr id="339" name="object 339"/>
          <p:cNvSpPr/>
          <p:nvPr/>
        </p:nvSpPr>
        <p:spPr>
          <a:xfrm>
            <a:off x="2110957" y="1705336"/>
            <a:ext cx="279825" cy="617796"/>
          </a:xfrm>
          <a:custGeom>
            <a:avLst/>
            <a:gdLst/>
            <a:ahLst/>
            <a:cxnLst/>
            <a:rect l="l" t="t" r="r" b="b"/>
            <a:pathLst>
              <a:path w="244475" h="539750">
                <a:moveTo>
                  <a:pt x="10236" y="476262"/>
                </a:moveTo>
                <a:lnTo>
                  <a:pt x="0" y="539597"/>
                </a:lnTo>
                <a:lnTo>
                  <a:pt x="133027" y="523811"/>
                </a:lnTo>
                <a:lnTo>
                  <a:pt x="16471" y="523811"/>
                </a:lnTo>
                <a:lnTo>
                  <a:pt x="22440" y="486829"/>
                </a:lnTo>
                <a:lnTo>
                  <a:pt x="20218" y="486829"/>
                </a:lnTo>
                <a:lnTo>
                  <a:pt x="10236" y="476262"/>
                </a:lnTo>
                <a:close/>
              </a:path>
              <a:path w="244475" h="539750">
                <a:moveTo>
                  <a:pt x="244348" y="0"/>
                </a:moveTo>
                <a:lnTo>
                  <a:pt x="230606" y="0"/>
                </a:lnTo>
                <a:lnTo>
                  <a:pt x="221399" y="499503"/>
                </a:lnTo>
                <a:lnTo>
                  <a:pt x="16471" y="523811"/>
                </a:lnTo>
                <a:lnTo>
                  <a:pt x="133027" y="523811"/>
                </a:lnTo>
                <a:lnTo>
                  <a:pt x="234911" y="511721"/>
                </a:lnTo>
                <a:lnTo>
                  <a:pt x="244348" y="0"/>
                </a:lnTo>
                <a:close/>
              </a:path>
              <a:path w="244475" h="539750">
                <a:moveTo>
                  <a:pt x="89839" y="69354"/>
                </a:moveTo>
                <a:lnTo>
                  <a:pt x="75933" y="69354"/>
                </a:lnTo>
                <a:lnTo>
                  <a:pt x="36385" y="314274"/>
                </a:lnTo>
                <a:lnTo>
                  <a:pt x="51054" y="306628"/>
                </a:lnTo>
                <a:lnTo>
                  <a:pt x="51536" y="306590"/>
                </a:lnTo>
                <a:lnTo>
                  <a:pt x="89839" y="69354"/>
                </a:lnTo>
                <a:close/>
              </a:path>
            </a:pathLst>
          </a:custGeom>
          <a:solidFill>
            <a:srgbClr val="FCB242"/>
          </a:solidFill>
        </p:spPr>
        <p:txBody>
          <a:bodyPr wrap="square" lIns="0" tIns="0" rIns="0" bIns="0" rtlCol="0"/>
          <a:lstStyle/>
          <a:p>
            <a:endParaRPr sz="2142"/>
          </a:p>
        </p:txBody>
      </p:sp>
      <p:sp>
        <p:nvSpPr>
          <p:cNvPr id="340" name="object 340"/>
          <p:cNvSpPr/>
          <p:nvPr/>
        </p:nvSpPr>
        <p:spPr>
          <a:xfrm>
            <a:off x="2082479" y="2326578"/>
            <a:ext cx="421555" cy="574912"/>
          </a:xfrm>
          <a:custGeom>
            <a:avLst/>
            <a:gdLst/>
            <a:ahLst/>
            <a:cxnLst/>
            <a:rect l="l" t="t" r="r" b="b"/>
            <a:pathLst>
              <a:path w="368300" h="502285">
                <a:moveTo>
                  <a:pt x="255968" y="0"/>
                </a:moveTo>
                <a:lnTo>
                  <a:pt x="31445" y="21386"/>
                </a:lnTo>
                <a:lnTo>
                  <a:pt x="0" y="189064"/>
                </a:lnTo>
                <a:lnTo>
                  <a:pt x="98933" y="217335"/>
                </a:lnTo>
                <a:lnTo>
                  <a:pt x="268859" y="300405"/>
                </a:lnTo>
                <a:lnTo>
                  <a:pt x="333794" y="395909"/>
                </a:lnTo>
                <a:lnTo>
                  <a:pt x="368261" y="501777"/>
                </a:lnTo>
                <a:lnTo>
                  <a:pt x="365493" y="467093"/>
                </a:lnTo>
                <a:lnTo>
                  <a:pt x="328295" y="303415"/>
                </a:lnTo>
                <a:lnTo>
                  <a:pt x="287388" y="80289"/>
                </a:lnTo>
                <a:lnTo>
                  <a:pt x="255968" y="0"/>
                </a:lnTo>
                <a:close/>
              </a:path>
            </a:pathLst>
          </a:custGeom>
          <a:solidFill>
            <a:srgbClr val="FAA61A"/>
          </a:solidFill>
        </p:spPr>
        <p:txBody>
          <a:bodyPr wrap="square" lIns="0" tIns="0" rIns="0" bIns="0" rtlCol="0"/>
          <a:lstStyle/>
          <a:p>
            <a:endParaRPr sz="2142"/>
          </a:p>
        </p:txBody>
      </p:sp>
      <p:sp>
        <p:nvSpPr>
          <p:cNvPr id="341" name="object 341"/>
          <p:cNvSpPr/>
          <p:nvPr/>
        </p:nvSpPr>
        <p:spPr>
          <a:xfrm>
            <a:off x="2064397" y="2309802"/>
            <a:ext cx="460803" cy="659951"/>
          </a:xfrm>
          <a:custGeom>
            <a:avLst/>
            <a:gdLst/>
            <a:ahLst/>
            <a:cxnLst/>
            <a:rect l="l" t="t" r="r" b="b"/>
            <a:pathLst>
              <a:path w="402589" h="576580">
                <a:moveTo>
                  <a:pt x="280784" y="0"/>
                </a:moveTo>
                <a:lnTo>
                  <a:pt x="35648" y="23342"/>
                </a:lnTo>
                <a:lnTo>
                  <a:pt x="0" y="213486"/>
                </a:lnTo>
                <a:lnTo>
                  <a:pt x="109804" y="244856"/>
                </a:lnTo>
                <a:lnTo>
                  <a:pt x="275348" y="325793"/>
                </a:lnTo>
                <a:lnTo>
                  <a:pt x="337146" y="416661"/>
                </a:lnTo>
                <a:lnTo>
                  <a:pt x="389026" y="576021"/>
                </a:lnTo>
                <a:lnTo>
                  <a:pt x="402399" y="573341"/>
                </a:lnTo>
                <a:lnTo>
                  <a:pt x="397846" y="516420"/>
                </a:lnTo>
                <a:lnTo>
                  <a:pt x="384073" y="516420"/>
                </a:lnTo>
                <a:lnTo>
                  <a:pt x="349605" y="410552"/>
                </a:lnTo>
                <a:lnTo>
                  <a:pt x="284657" y="315061"/>
                </a:lnTo>
                <a:lnTo>
                  <a:pt x="114731" y="231990"/>
                </a:lnTo>
                <a:lnTo>
                  <a:pt x="15811" y="203720"/>
                </a:lnTo>
                <a:lnTo>
                  <a:pt x="47244" y="36042"/>
                </a:lnTo>
                <a:lnTo>
                  <a:pt x="271767" y="14655"/>
                </a:lnTo>
                <a:lnTo>
                  <a:pt x="286518" y="14655"/>
                </a:lnTo>
                <a:lnTo>
                  <a:pt x="280784" y="0"/>
                </a:lnTo>
                <a:close/>
              </a:path>
              <a:path w="402589" h="576580">
                <a:moveTo>
                  <a:pt x="286518" y="14655"/>
                </a:moveTo>
                <a:lnTo>
                  <a:pt x="271767" y="14655"/>
                </a:lnTo>
                <a:lnTo>
                  <a:pt x="303187" y="94945"/>
                </a:lnTo>
                <a:lnTo>
                  <a:pt x="344093" y="318071"/>
                </a:lnTo>
                <a:lnTo>
                  <a:pt x="381292" y="481749"/>
                </a:lnTo>
                <a:lnTo>
                  <a:pt x="384073" y="516420"/>
                </a:lnTo>
                <a:lnTo>
                  <a:pt x="397846" y="516420"/>
                </a:lnTo>
                <a:lnTo>
                  <a:pt x="394906" y="479666"/>
                </a:lnTo>
                <a:lnTo>
                  <a:pt x="357506" y="315061"/>
                </a:lnTo>
                <a:lnTo>
                  <a:pt x="316458" y="91173"/>
                </a:lnTo>
                <a:lnTo>
                  <a:pt x="286518" y="14655"/>
                </a:lnTo>
                <a:close/>
              </a:path>
            </a:pathLst>
          </a:custGeom>
          <a:solidFill>
            <a:srgbClr val="FCB242"/>
          </a:solidFill>
        </p:spPr>
        <p:txBody>
          <a:bodyPr wrap="square" lIns="0" tIns="0" rIns="0" bIns="0" rtlCol="0"/>
          <a:lstStyle/>
          <a:p>
            <a:endParaRPr sz="2142"/>
          </a:p>
        </p:txBody>
      </p:sp>
      <p:sp>
        <p:nvSpPr>
          <p:cNvPr id="342" name="object 342"/>
          <p:cNvSpPr/>
          <p:nvPr/>
        </p:nvSpPr>
        <p:spPr>
          <a:xfrm>
            <a:off x="2009580" y="2957528"/>
            <a:ext cx="392482" cy="199148"/>
          </a:xfrm>
          <a:custGeom>
            <a:avLst/>
            <a:gdLst/>
            <a:ahLst/>
            <a:cxnLst/>
            <a:rect l="l" t="t" r="r" b="b"/>
            <a:pathLst>
              <a:path w="342900" h="173989">
                <a:moveTo>
                  <a:pt x="340469" y="127850"/>
                </a:moveTo>
                <a:lnTo>
                  <a:pt x="202260" y="127850"/>
                </a:lnTo>
                <a:lnTo>
                  <a:pt x="342874" y="173558"/>
                </a:lnTo>
                <a:lnTo>
                  <a:pt x="340469" y="127850"/>
                </a:lnTo>
                <a:close/>
              </a:path>
              <a:path w="342900" h="173989">
                <a:moveTo>
                  <a:pt x="192468" y="0"/>
                </a:moveTo>
                <a:lnTo>
                  <a:pt x="95910" y="3568"/>
                </a:lnTo>
                <a:lnTo>
                  <a:pt x="31623" y="64287"/>
                </a:lnTo>
                <a:lnTo>
                  <a:pt x="0" y="130695"/>
                </a:lnTo>
                <a:lnTo>
                  <a:pt x="36893" y="127850"/>
                </a:lnTo>
                <a:lnTo>
                  <a:pt x="340469" y="127850"/>
                </a:lnTo>
                <a:lnTo>
                  <a:pt x="339763" y="114427"/>
                </a:lnTo>
                <a:lnTo>
                  <a:pt x="297078" y="43281"/>
                </a:lnTo>
                <a:lnTo>
                  <a:pt x="192468" y="0"/>
                </a:lnTo>
                <a:close/>
              </a:path>
            </a:pathLst>
          </a:custGeom>
          <a:solidFill>
            <a:srgbClr val="FAA61A"/>
          </a:solidFill>
        </p:spPr>
        <p:txBody>
          <a:bodyPr wrap="square" lIns="0" tIns="0" rIns="0" bIns="0" rtlCol="0"/>
          <a:lstStyle/>
          <a:p>
            <a:endParaRPr sz="2142"/>
          </a:p>
        </p:txBody>
      </p:sp>
      <p:sp>
        <p:nvSpPr>
          <p:cNvPr id="343" name="object 343"/>
          <p:cNvSpPr/>
          <p:nvPr/>
        </p:nvSpPr>
        <p:spPr>
          <a:xfrm>
            <a:off x="1983721" y="2941698"/>
            <a:ext cx="435364" cy="236943"/>
          </a:xfrm>
          <a:custGeom>
            <a:avLst/>
            <a:gdLst/>
            <a:ahLst/>
            <a:cxnLst/>
            <a:rect l="l" t="t" r="r" b="b"/>
            <a:pathLst>
              <a:path w="380364" h="207010">
                <a:moveTo>
                  <a:pt x="267104" y="155422"/>
                </a:moveTo>
                <a:lnTo>
                  <a:pt x="222681" y="155422"/>
                </a:lnTo>
                <a:lnTo>
                  <a:pt x="380250" y="206641"/>
                </a:lnTo>
                <a:lnTo>
                  <a:pt x="379237" y="187388"/>
                </a:lnTo>
                <a:lnTo>
                  <a:pt x="365480" y="187388"/>
                </a:lnTo>
                <a:lnTo>
                  <a:pt x="267104" y="155422"/>
                </a:lnTo>
                <a:close/>
              </a:path>
              <a:path w="380364" h="207010">
                <a:moveTo>
                  <a:pt x="251010" y="13842"/>
                </a:moveTo>
                <a:lnTo>
                  <a:pt x="215074" y="13843"/>
                </a:lnTo>
                <a:lnTo>
                  <a:pt x="319684" y="57124"/>
                </a:lnTo>
                <a:lnTo>
                  <a:pt x="362369" y="128257"/>
                </a:lnTo>
                <a:lnTo>
                  <a:pt x="365480" y="187388"/>
                </a:lnTo>
                <a:lnTo>
                  <a:pt x="379237" y="187388"/>
                </a:lnTo>
                <a:lnTo>
                  <a:pt x="375907" y="124129"/>
                </a:lnTo>
                <a:lnTo>
                  <a:pt x="329133" y="46164"/>
                </a:lnTo>
                <a:lnTo>
                  <a:pt x="251010" y="13842"/>
                </a:lnTo>
                <a:close/>
              </a:path>
              <a:path w="380364" h="207010">
                <a:moveTo>
                  <a:pt x="217550" y="0"/>
                </a:moveTo>
                <a:lnTo>
                  <a:pt x="112839" y="3873"/>
                </a:lnTo>
                <a:lnTo>
                  <a:pt x="42925" y="69900"/>
                </a:lnTo>
                <a:lnTo>
                  <a:pt x="0" y="160045"/>
                </a:lnTo>
                <a:lnTo>
                  <a:pt x="60032" y="155422"/>
                </a:lnTo>
                <a:lnTo>
                  <a:pt x="267104" y="155422"/>
                </a:lnTo>
                <a:lnTo>
                  <a:pt x="233569" y="144526"/>
                </a:lnTo>
                <a:lnTo>
                  <a:pt x="22605" y="144526"/>
                </a:lnTo>
                <a:lnTo>
                  <a:pt x="54228" y="78117"/>
                </a:lnTo>
                <a:lnTo>
                  <a:pt x="118503" y="17411"/>
                </a:lnTo>
                <a:lnTo>
                  <a:pt x="215074" y="13843"/>
                </a:lnTo>
                <a:lnTo>
                  <a:pt x="251010" y="13842"/>
                </a:lnTo>
                <a:lnTo>
                  <a:pt x="217550" y="0"/>
                </a:lnTo>
                <a:close/>
              </a:path>
              <a:path w="380364" h="207010">
                <a:moveTo>
                  <a:pt x="224853" y="141693"/>
                </a:moveTo>
                <a:lnTo>
                  <a:pt x="59499" y="141693"/>
                </a:lnTo>
                <a:lnTo>
                  <a:pt x="22605" y="144526"/>
                </a:lnTo>
                <a:lnTo>
                  <a:pt x="233569" y="144526"/>
                </a:lnTo>
                <a:lnTo>
                  <a:pt x="224853" y="141693"/>
                </a:lnTo>
                <a:close/>
              </a:path>
            </a:pathLst>
          </a:custGeom>
          <a:solidFill>
            <a:srgbClr val="FCB242"/>
          </a:solidFill>
        </p:spPr>
        <p:txBody>
          <a:bodyPr wrap="square" lIns="0" tIns="0" rIns="0" bIns="0" rtlCol="0"/>
          <a:lstStyle/>
          <a:p>
            <a:endParaRPr sz="2142"/>
          </a:p>
        </p:txBody>
      </p:sp>
      <p:sp>
        <p:nvSpPr>
          <p:cNvPr id="344" name="object 344"/>
          <p:cNvSpPr/>
          <p:nvPr/>
        </p:nvSpPr>
        <p:spPr>
          <a:xfrm>
            <a:off x="2272019" y="2794604"/>
            <a:ext cx="209324" cy="263108"/>
          </a:xfrm>
          <a:custGeom>
            <a:avLst/>
            <a:gdLst/>
            <a:ahLst/>
            <a:cxnLst/>
            <a:rect l="l" t="t" r="r" b="b"/>
            <a:pathLst>
              <a:path w="182880" h="229869">
                <a:moveTo>
                  <a:pt x="44996" y="0"/>
                </a:moveTo>
                <a:lnTo>
                  <a:pt x="0" y="36004"/>
                </a:lnTo>
                <a:lnTo>
                  <a:pt x="144487" y="229831"/>
                </a:lnTo>
                <a:lnTo>
                  <a:pt x="182600" y="197586"/>
                </a:lnTo>
                <a:lnTo>
                  <a:pt x="44996" y="0"/>
                </a:lnTo>
                <a:close/>
              </a:path>
            </a:pathLst>
          </a:custGeom>
          <a:solidFill>
            <a:srgbClr val="FAA61A"/>
          </a:solidFill>
        </p:spPr>
        <p:txBody>
          <a:bodyPr wrap="square" lIns="0" tIns="0" rIns="0" bIns="0" rtlCol="0"/>
          <a:lstStyle/>
          <a:p>
            <a:endParaRPr sz="2142"/>
          </a:p>
        </p:txBody>
      </p:sp>
      <p:sp>
        <p:nvSpPr>
          <p:cNvPr id="345" name="object 345"/>
          <p:cNvSpPr/>
          <p:nvPr/>
        </p:nvSpPr>
        <p:spPr>
          <a:xfrm>
            <a:off x="2250317" y="2771841"/>
            <a:ext cx="252206" cy="308898"/>
          </a:xfrm>
          <a:custGeom>
            <a:avLst/>
            <a:gdLst/>
            <a:ahLst/>
            <a:cxnLst/>
            <a:rect l="l" t="t" r="r" b="b"/>
            <a:pathLst>
              <a:path w="220344" h="269875">
                <a:moveTo>
                  <a:pt x="20456" y="54686"/>
                </a:moveTo>
                <a:lnTo>
                  <a:pt x="9474" y="54686"/>
                </a:lnTo>
                <a:lnTo>
                  <a:pt x="3962" y="58788"/>
                </a:lnTo>
                <a:lnTo>
                  <a:pt x="161150" y="269646"/>
                </a:lnTo>
                <a:lnTo>
                  <a:pt x="184702" y="249720"/>
                </a:lnTo>
                <a:lnTo>
                  <a:pt x="163436" y="249720"/>
                </a:lnTo>
                <a:lnTo>
                  <a:pt x="18948" y="55892"/>
                </a:lnTo>
                <a:lnTo>
                  <a:pt x="20456" y="54686"/>
                </a:lnTo>
                <a:close/>
              </a:path>
              <a:path w="220344" h="269875">
                <a:moveTo>
                  <a:pt x="80686" y="19900"/>
                </a:moveTo>
                <a:lnTo>
                  <a:pt x="63944" y="19900"/>
                </a:lnTo>
                <a:lnTo>
                  <a:pt x="201549" y="217474"/>
                </a:lnTo>
                <a:lnTo>
                  <a:pt x="163436" y="249720"/>
                </a:lnTo>
                <a:lnTo>
                  <a:pt x="184702" y="249720"/>
                </a:lnTo>
                <a:lnTo>
                  <a:pt x="219964" y="219887"/>
                </a:lnTo>
                <a:lnTo>
                  <a:pt x="80686" y="19900"/>
                </a:lnTo>
                <a:close/>
              </a:path>
              <a:path w="220344" h="269875">
                <a:moveTo>
                  <a:pt x="66827" y="0"/>
                </a:moveTo>
                <a:lnTo>
                  <a:pt x="0" y="53467"/>
                </a:lnTo>
                <a:lnTo>
                  <a:pt x="3962" y="58788"/>
                </a:lnTo>
                <a:lnTo>
                  <a:pt x="9474" y="54686"/>
                </a:lnTo>
                <a:lnTo>
                  <a:pt x="20456" y="54686"/>
                </a:lnTo>
                <a:lnTo>
                  <a:pt x="63944" y="19900"/>
                </a:lnTo>
                <a:lnTo>
                  <a:pt x="80686" y="19900"/>
                </a:lnTo>
                <a:lnTo>
                  <a:pt x="66827" y="0"/>
                </a:lnTo>
                <a:close/>
              </a:path>
            </a:pathLst>
          </a:custGeom>
          <a:solidFill>
            <a:srgbClr val="FCB242"/>
          </a:solidFill>
        </p:spPr>
        <p:txBody>
          <a:bodyPr wrap="square" lIns="0" tIns="0" rIns="0" bIns="0" rtlCol="0"/>
          <a:lstStyle/>
          <a:p>
            <a:endParaRPr sz="2142"/>
          </a:p>
        </p:txBody>
      </p:sp>
      <p:sp>
        <p:nvSpPr>
          <p:cNvPr id="346" name="object 346"/>
          <p:cNvSpPr/>
          <p:nvPr/>
        </p:nvSpPr>
        <p:spPr>
          <a:xfrm>
            <a:off x="2166646" y="2727099"/>
            <a:ext cx="87218" cy="26892"/>
          </a:xfrm>
          <a:custGeom>
            <a:avLst/>
            <a:gdLst/>
            <a:ahLst/>
            <a:cxnLst/>
            <a:rect l="l" t="t" r="r" b="b"/>
            <a:pathLst>
              <a:path w="76200" h="23494">
                <a:moveTo>
                  <a:pt x="75717" y="0"/>
                </a:moveTo>
                <a:lnTo>
                  <a:pt x="0" y="0"/>
                </a:lnTo>
                <a:lnTo>
                  <a:pt x="0" y="16637"/>
                </a:lnTo>
                <a:lnTo>
                  <a:pt x="75717" y="22936"/>
                </a:lnTo>
                <a:lnTo>
                  <a:pt x="75717" y="0"/>
                </a:lnTo>
                <a:close/>
              </a:path>
            </a:pathLst>
          </a:custGeom>
          <a:solidFill>
            <a:srgbClr val="FAA61A"/>
          </a:solidFill>
        </p:spPr>
        <p:txBody>
          <a:bodyPr wrap="square" lIns="0" tIns="0" rIns="0" bIns="0" rtlCol="0"/>
          <a:lstStyle/>
          <a:p>
            <a:endParaRPr sz="2142"/>
          </a:p>
        </p:txBody>
      </p:sp>
      <p:sp>
        <p:nvSpPr>
          <p:cNvPr id="347" name="object 347"/>
          <p:cNvSpPr/>
          <p:nvPr/>
        </p:nvSpPr>
        <p:spPr>
          <a:xfrm>
            <a:off x="2150903" y="2711370"/>
            <a:ext cx="118471" cy="59598"/>
          </a:xfrm>
          <a:custGeom>
            <a:avLst/>
            <a:gdLst/>
            <a:ahLst/>
            <a:cxnLst/>
            <a:rect l="l" t="t" r="r" b="b"/>
            <a:pathLst>
              <a:path w="103505" h="52069">
                <a:moveTo>
                  <a:pt x="103200" y="0"/>
                </a:moveTo>
                <a:lnTo>
                  <a:pt x="0" y="0"/>
                </a:lnTo>
                <a:lnTo>
                  <a:pt x="0" y="43002"/>
                </a:lnTo>
                <a:lnTo>
                  <a:pt x="103200" y="51600"/>
                </a:lnTo>
                <a:lnTo>
                  <a:pt x="103200" y="36677"/>
                </a:lnTo>
                <a:lnTo>
                  <a:pt x="89458" y="36677"/>
                </a:lnTo>
                <a:lnTo>
                  <a:pt x="13741" y="30365"/>
                </a:lnTo>
                <a:lnTo>
                  <a:pt x="13741" y="13728"/>
                </a:lnTo>
                <a:lnTo>
                  <a:pt x="103200" y="13728"/>
                </a:lnTo>
                <a:lnTo>
                  <a:pt x="103200" y="0"/>
                </a:lnTo>
                <a:close/>
              </a:path>
              <a:path w="103505" h="52069">
                <a:moveTo>
                  <a:pt x="103200" y="13728"/>
                </a:moveTo>
                <a:lnTo>
                  <a:pt x="89458" y="13728"/>
                </a:lnTo>
                <a:lnTo>
                  <a:pt x="89458" y="36677"/>
                </a:lnTo>
                <a:lnTo>
                  <a:pt x="103200" y="36677"/>
                </a:lnTo>
                <a:lnTo>
                  <a:pt x="103200" y="13728"/>
                </a:lnTo>
                <a:close/>
              </a:path>
            </a:pathLst>
          </a:custGeom>
          <a:solidFill>
            <a:srgbClr val="FCB242"/>
          </a:solidFill>
        </p:spPr>
        <p:txBody>
          <a:bodyPr wrap="square" lIns="0" tIns="0" rIns="0" bIns="0" rtlCol="0"/>
          <a:lstStyle/>
          <a:p>
            <a:endParaRPr sz="2142"/>
          </a:p>
        </p:txBody>
      </p:sp>
      <p:sp>
        <p:nvSpPr>
          <p:cNvPr id="348" name="object 348"/>
          <p:cNvSpPr/>
          <p:nvPr/>
        </p:nvSpPr>
        <p:spPr>
          <a:xfrm>
            <a:off x="2102628" y="2608147"/>
            <a:ext cx="134388" cy="77057"/>
          </a:xfrm>
          <a:prstGeom prst="rect">
            <a:avLst/>
          </a:prstGeom>
          <a:blipFill>
            <a:blip r:embed="rId101" cstate="print"/>
            <a:stretch>
              <a:fillRect/>
            </a:stretch>
          </a:blipFill>
        </p:spPr>
        <p:txBody>
          <a:bodyPr wrap="square" lIns="0" tIns="0" rIns="0" bIns="0" rtlCol="0"/>
          <a:lstStyle/>
          <a:p>
            <a:endParaRPr sz="2142"/>
          </a:p>
        </p:txBody>
      </p:sp>
      <p:sp>
        <p:nvSpPr>
          <p:cNvPr id="349" name="object 349"/>
          <p:cNvSpPr/>
          <p:nvPr/>
        </p:nvSpPr>
        <p:spPr>
          <a:xfrm>
            <a:off x="2457780" y="3158712"/>
            <a:ext cx="75763" cy="131539"/>
          </a:xfrm>
          <a:prstGeom prst="rect">
            <a:avLst/>
          </a:prstGeom>
          <a:blipFill>
            <a:blip r:embed="rId102" cstate="print"/>
            <a:stretch>
              <a:fillRect/>
            </a:stretch>
          </a:blipFill>
        </p:spPr>
        <p:txBody>
          <a:bodyPr wrap="square" lIns="0" tIns="0" rIns="0" bIns="0" rtlCol="0"/>
          <a:lstStyle/>
          <a:p>
            <a:endParaRPr sz="2142"/>
          </a:p>
        </p:txBody>
      </p:sp>
      <p:sp>
        <p:nvSpPr>
          <p:cNvPr id="350" name="object 350"/>
          <p:cNvSpPr/>
          <p:nvPr/>
        </p:nvSpPr>
        <p:spPr>
          <a:xfrm>
            <a:off x="2585612" y="3916711"/>
            <a:ext cx="76432" cy="146380"/>
          </a:xfrm>
          <a:prstGeom prst="rect">
            <a:avLst/>
          </a:prstGeom>
          <a:blipFill>
            <a:blip r:embed="rId103" cstate="print"/>
            <a:stretch>
              <a:fillRect/>
            </a:stretch>
          </a:blipFill>
        </p:spPr>
        <p:txBody>
          <a:bodyPr wrap="square" lIns="0" tIns="0" rIns="0" bIns="0" rtlCol="0"/>
          <a:lstStyle/>
          <a:p>
            <a:endParaRPr sz="2142"/>
          </a:p>
        </p:txBody>
      </p:sp>
      <p:sp>
        <p:nvSpPr>
          <p:cNvPr id="351" name="object 351"/>
          <p:cNvSpPr/>
          <p:nvPr/>
        </p:nvSpPr>
        <p:spPr>
          <a:xfrm>
            <a:off x="1171330" y="2965582"/>
            <a:ext cx="160990" cy="130943"/>
          </a:xfrm>
          <a:prstGeom prst="rect">
            <a:avLst/>
          </a:prstGeom>
          <a:blipFill>
            <a:blip r:embed="rId104" cstate="print"/>
            <a:stretch>
              <a:fillRect/>
            </a:stretch>
          </a:blipFill>
        </p:spPr>
        <p:txBody>
          <a:bodyPr wrap="square" lIns="0" tIns="0" rIns="0" bIns="0" rtlCol="0"/>
          <a:lstStyle/>
          <a:p>
            <a:endParaRPr sz="2142"/>
          </a:p>
        </p:txBody>
      </p:sp>
      <p:sp>
        <p:nvSpPr>
          <p:cNvPr id="352" name="object 352"/>
          <p:cNvSpPr/>
          <p:nvPr/>
        </p:nvSpPr>
        <p:spPr>
          <a:xfrm>
            <a:off x="1962308" y="2412721"/>
            <a:ext cx="94602" cy="135173"/>
          </a:xfrm>
          <a:prstGeom prst="rect">
            <a:avLst/>
          </a:prstGeom>
          <a:blipFill>
            <a:blip r:embed="rId105" cstate="print"/>
            <a:stretch>
              <a:fillRect/>
            </a:stretch>
          </a:blipFill>
        </p:spPr>
        <p:txBody>
          <a:bodyPr wrap="square" lIns="0" tIns="0" rIns="0" bIns="0" rtlCol="0"/>
          <a:lstStyle/>
          <a:p>
            <a:endParaRPr sz="2142"/>
          </a:p>
        </p:txBody>
      </p:sp>
      <p:sp>
        <p:nvSpPr>
          <p:cNvPr id="353" name="object 353"/>
          <p:cNvSpPr/>
          <p:nvPr/>
        </p:nvSpPr>
        <p:spPr>
          <a:xfrm>
            <a:off x="1923394" y="1943427"/>
            <a:ext cx="90910" cy="132629"/>
          </a:xfrm>
          <a:prstGeom prst="rect">
            <a:avLst/>
          </a:prstGeom>
          <a:blipFill>
            <a:blip r:embed="rId106" cstate="print"/>
            <a:stretch>
              <a:fillRect/>
            </a:stretch>
          </a:blipFill>
        </p:spPr>
        <p:txBody>
          <a:bodyPr wrap="square" lIns="0" tIns="0" rIns="0" bIns="0" rtlCol="0"/>
          <a:lstStyle/>
          <a:p>
            <a:endParaRPr sz="2142"/>
          </a:p>
        </p:txBody>
      </p:sp>
      <p:sp>
        <p:nvSpPr>
          <p:cNvPr id="354" name="object 354"/>
          <p:cNvSpPr/>
          <p:nvPr/>
        </p:nvSpPr>
        <p:spPr>
          <a:xfrm>
            <a:off x="2086347" y="2053788"/>
            <a:ext cx="215705" cy="208771"/>
          </a:xfrm>
          <a:prstGeom prst="rect">
            <a:avLst/>
          </a:prstGeom>
          <a:blipFill>
            <a:blip r:embed="rId107" cstate="print"/>
            <a:stretch>
              <a:fillRect/>
            </a:stretch>
          </a:blipFill>
        </p:spPr>
        <p:txBody>
          <a:bodyPr wrap="square" lIns="0" tIns="0" rIns="0" bIns="0" rtlCol="0"/>
          <a:lstStyle/>
          <a:p>
            <a:endParaRPr sz="2142"/>
          </a:p>
        </p:txBody>
      </p:sp>
      <p:sp>
        <p:nvSpPr>
          <p:cNvPr id="355" name="object 355"/>
          <p:cNvSpPr/>
          <p:nvPr/>
        </p:nvSpPr>
        <p:spPr>
          <a:xfrm>
            <a:off x="2135886" y="1705337"/>
            <a:ext cx="213102" cy="79382"/>
          </a:xfrm>
          <a:prstGeom prst="rect">
            <a:avLst/>
          </a:prstGeom>
          <a:blipFill>
            <a:blip r:embed="rId108" cstate="print"/>
            <a:stretch>
              <a:fillRect/>
            </a:stretch>
          </a:blipFill>
        </p:spPr>
        <p:txBody>
          <a:bodyPr wrap="square" lIns="0" tIns="0" rIns="0" bIns="0" rtlCol="0"/>
          <a:lstStyle/>
          <a:p>
            <a:endParaRPr sz="2142"/>
          </a:p>
        </p:txBody>
      </p:sp>
      <p:sp>
        <p:nvSpPr>
          <p:cNvPr id="356" name="object 356"/>
          <p:cNvSpPr/>
          <p:nvPr/>
        </p:nvSpPr>
        <p:spPr>
          <a:xfrm>
            <a:off x="9251934" y="1705337"/>
            <a:ext cx="1363512" cy="5781115"/>
          </a:xfrm>
          <a:custGeom>
            <a:avLst/>
            <a:gdLst/>
            <a:ahLst/>
            <a:cxnLst/>
            <a:rect l="l" t="t" r="r" b="b"/>
            <a:pathLst>
              <a:path w="1191259" h="5050790">
                <a:moveTo>
                  <a:pt x="882497" y="0"/>
                </a:moveTo>
                <a:lnTo>
                  <a:pt x="233324" y="0"/>
                </a:lnTo>
                <a:lnTo>
                  <a:pt x="276580" y="201904"/>
                </a:lnTo>
                <a:lnTo>
                  <a:pt x="403783" y="590994"/>
                </a:lnTo>
                <a:lnTo>
                  <a:pt x="254507" y="1262773"/>
                </a:lnTo>
                <a:lnTo>
                  <a:pt x="291744" y="1761782"/>
                </a:lnTo>
                <a:lnTo>
                  <a:pt x="254444" y="2201862"/>
                </a:lnTo>
                <a:lnTo>
                  <a:pt x="254444" y="3297389"/>
                </a:lnTo>
                <a:lnTo>
                  <a:pt x="261899" y="3796550"/>
                </a:lnTo>
                <a:lnTo>
                  <a:pt x="314197" y="4409147"/>
                </a:lnTo>
                <a:lnTo>
                  <a:pt x="160527" y="4821428"/>
                </a:lnTo>
                <a:lnTo>
                  <a:pt x="0" y="5050751"/>
                </a:lnTo>
                <a:lnTo>
                  <a:pt x="582929" y="5050751"/>
                </a:lnTo>
                <a:lnTo>
                  <a:pt x="598576" y="4798910"/>
                </a:lnTo>
                <a:lnTo>
                  <a:pt x="658291" y="4339844"/>
                </a:lnTo>
                <a:lnTo>
                  <a:pt x="829843" y="3631247"/>
                </a:lnTo>
                <a:lnTo>
                  <a:pt x="1023658" y="2848521"/>
                </a:lnTo>
                <a:lnTo>
                  <a:pt x="1191082" y="2115566"/>
                </a:lnTo>
                <a:lnTo>
                  <a:pt x="1120457" y="1632292"/>
                </a:lnTo>
                <a:lnTo>
                  <a:pt x="967625" y="607199"/>
                </a:lnTo>
                <a:lnTo>
                  <a:pt x="882497" y="0"/>
                </a:lnTo>
                <a:close/>
              </a:path>
            </a:pathLst>
          </a:custGeom>
          <a:solidFill>
            <a:srgbClr val="FAA61A"/>
          </a:solidFill>
        </p:spPr>
        <p:txBody>
          <a:bodyPr wrap="square" lIns="0" tIns="0" rIns="0" bIns="0" rtlCol="0"/>
          <a:lstStyle/>
          <a:p>
            <a:endParaRPr sz="2142"/>
          </a:p>
        </p:txBody>
      </p:sp>
      <p:sp>
        <p:nvSpPr>
          <p:cNvPr id="357" name="object 357"/>
          <p:cNvSpPr/>
          <p:nvPr/>
        </p:nvSpPr>
        <p:spPr>
          <a:xfrm>
            <a:off x="8382746" y="1705337"/>
            <a:ext cx="598899" cy="5781115"/>
          </a:xfrm>
          <a:custGeom>
            <a:avLst/>
            <a:gdLst/>
            <a:ahLst/>
            <a:cxnLst/>
            <a:rect l="l" t="t" r="r" b="b"/>
            <a:pathLst>
              <a:path w="523240" h="5050790">
                <a:moveTo>
                  <a:pt x="469544" y="0"/>
                </a:moveTo>
                <a:lnTo>
                  <a:pt x="68808" y="0"/>
                </a:lnTo>
                <a:lnTo>
                  <a:pt x="29756" y="167398"/>
                </a:lnTo>
                <a:lnTo>
                  <a:pt x="0" y="710361"/>
                </a:lnTo>
                <a:lnTo>
                  <a:pt x="52171" y="1112824"/>
                </a:lnTo>
                <a:lnTo>
                  <a:pt x="37261" y="1671612"/>
                </a:lnTo>
                <a:lnTo>
                  <a:pt x="104432" y="1970138"/>
                </a:lnTo>
                <a:lnTo>
                  <a:pt x="101" y="2797352"/>
                </a:lnTo>
                <a:lnTo>
                  <a:pt x="141503" y="3258769"/>
                </a:lnTo>
                <a:lnTo>
                  <a:pt x="238544" y="4154525"/>
                </a:lnTo>
                <a:lnTo>
                  <a:pt x="216128" y="4595520"/>
                </a:lnTo>
                <a:lnTo>
                  <a:pt x="137947" y="4930571"/>
                </a:lnTo>
                <a:lnTo>
                  <a:pt x="146659" y="5050751"/>
                </a:lnTo>
                <a:lnTo>
                  <a:pt x="307162" y="5050751"/>
                </a:lnTo>
                <a:lnTo>
                  <a:pt x="329222" y="4697831"/>
                </a:lnTo>
                <a:lnTo>
                  <a:pt x="500608" y="4042079"/>
                </a:lnTo>
                <a:lnTo>
                  <a:pt x="485711" y="3215538"/>
                </a:lnTo>
                <a:lnTo>
                  <a:pt x="478256" y="2268435"/>
                </a:lnTo>
                <a:lnTo>
                  <a:pt x="522985" y="1686928"/>
                </a:lnTo>
                <a:lnTo>
                  <a:pt x="522985" y="1419606"/>
                </a:lnTo>
                <a:lnTo>
                  <a:pt x="426097" y="998486"/>
                </a:lnTo>
                <a:lnTo>
                  <a:pt x="411149" y="412000"/>
                </a:lnTo>
                <a:lnTo>
                  <a:pt x="470763" y="17056"/>
                </a:lnTo>
                <a:lnTo>
                  <a:pt x="469544" y="0"/>
                </a:lnTo>
                <a:close/>
              </a:path>
            </a:pathLst>
          </a:custGeom>
          <a:solidFill>
            <a:srgbClr val="FAA61A"/>
          </a:solidFill>
        </p:spPr>
        <p:txBody>
          <a:bodyPr wrap="square" lIns="0" tIns="0" rIns="0" bIns="0" rtlCol="0"/>
          <a:lstStyle/>
          <a:p>
            <a:endParaRPr sz="2142"/>
          </a:p>
        </p:txBody>
      </p:sp>
      <p:sp>
        <p:nvSpPr>
          <p:cNvPr id="358" name="object 358"/>
          <p:cNvSpPr/>
          <p:nvPr/>
        </p:nvSpPr>
        <p:spPr>
          <a:xfrm>
            <a:off x="7904921" y="1705337"/>
            <a:ext cx="521856" cy="5781115"/>
          </a:xfrm>
          <a:custGeom>
            <a:avLst/>
            <a:gdLst/>
            <a:ahLst/>
            <a:cxnLst/>
            <a:rect l="l" t="t" r="r" b="b"/>
            <a:pathLst>
              <a:path w="455929" h="5050790">
                <a:moveTo>
                  <a:pt x="282587" y="0"/>
                </a:moveTo>
                <a:lnTo>
                  <a:pt x="10134" y="0"/>
                </a:lnTo>
                <a:lnTo>
                  <a:pt x="7416" y="47523"/>
                </a:lnTo>
                <a:lnTo>
                  <a:pt x="0" y="180949"/>
                </a:lnTo>
                <a:lnTo>
                  <a:pt x="44729" y="449275"/>
                </a:lnTo>
                <a:lnTo>
                  <a:pt x="37249" y="628815"/>
                </a:lnTo>
                <a:lnTo>
                  <a:pt x="33527" y="851623"/>
                </a:lnTo>
                <a:lnTo>
                  <a:pt x="82016" y="1090333"/>
                </a:lnTo>
                <a:lnTo>
                  <a:pt x="59562" y="1449590"/>
                </a:lnTo>
                <a:lnTo>
                  <a:pt x="7518" y="1687550"/>
                </a:lnTo>
                <a:lnTo>
                  <a:pt x="37249" y="1947722"/>
                </a:lnTo>
                <a:lnTo>
                  <a:pt x="37249" y="2339911"/>
                </a:lnTo>
                <a:lnTo>
                  <a:pt x="7429" y="2582189"/>
                </a:lnTo>
                <a:lnTo>
                  <a:pt x="7429" y="3047441"/>
                </a:lnTo>
                <a:lnTo>
                  <a:pt x="22313" y="3252216"/>
                </a:lnTo>
                <a:lnTo>
                  <a:pt x="44716" y="3610571"/>
                </a:lnTo>
                <a:lnTo>
                  <a:pt x="22364" y="3904919"/>
                </a:lnTo>
                <a:lnTo>
                  <a:pt x="52095" y="4213390"/>
                </a:lnTo>
                <a:lnTo>
                  <a:pt x="119367" y="4564722"/>
                </a:lnTo>
                <a:lnTo>
                  <a:pt x="59562" y="4886172"/>
                </a:lnTo>
                <a:lnTo>
                  <a:pt x="48044" y="5050751"/>
                </a:lnTo>
                <a:lnTo>
                  <a:pt x="374484" y="5050751"/>
                </a:lnTo>
                <a:lnTo>
                  <a:pt x="318007" y="4446168"/>
                </a:lnTo>
                <a:lnTo>
                  <a:pt x="269455" y="4016590"/>
                </a:lnTo>
                <a:lnTo>
                  <a:pt x="299719" y="3846322"/>
                </a:lnTo>
                <a:lnTo>
                  <a:pt x="418858" y="3682517"/>
                </a:lnTo>
                <a:lnTo>
                  <a:pt x="455764" y="3350361"/>
                </a:lnTo>
                <a:lnTo>
                  <a:pt x="243458" y="2717165"/>
                </a:lnTo>
                <a:lnTo>
                  <a:pt x="232244" y="2268550"/>
                </a:lnTo>
                <a:lnTo>
                  <a:pt x="262077" y="1761363"/>
                </a:lnTo>
                <a:lnTo>
                  <a:pt x="299338" y="1083221"/>
                </a:lnTo>
                <a:lnTo>
                  <a:pt x="291884" y="662508"/>
                </a:lnTo>
                <a:lnTo>
                  <a:pt x="262051" y="308114"/>
                </a:lnTo>
                <a:lnTo>
                  <a:pt x="282587" y="0"/>
                </a:lnTo>
                <a:close/>
              </a:path>
            </a:pathLst>
          </a:custGeom>
          <a:solidFill>
            <a:srgbClr val="FAA61A"/>
          </a:solidFill>
        </p:spPr>
        <p:txBody>
          <a:bodyPr wrap="square" lIns="0" tIns="0" rIns="0" bIns="0" rtlCol="0"/>
          <a:lstStyle/>
          <a:p>
            <a:endParaRPr sz="2142"/>
          </a:p>
        </p:txBody>
      </p:sp>
      <p:sp>
        <p:nvSpPr>
          <p:cNvPr id="359" name="object 359"/>
          <p:cNvSpPr/>
          <p:nvPr/>
        </p:nvSpPr>
        <p:spPr>
          <a:xfrm>
            <a:off x="7601984" y="1705337"/>
            <a:ext cx="183158" cy="5781115"/>
          </a:xfrm>
          <a:custGeom>
            <a:avLst/>
            <a:gdLst/>
            <a:ahLst/>
            <a:cxnLst/>
            <a:rect l="l" t="t" r="r" b="b"/>
            <a:pathLst>
              <a:path w="160020" h="5050790">
                <a:moveTo>
                  <a:pt x="129209" y="0"/>
                </a:moveTo>
                <a:lnTo>
                  <a:pt x="38760" y="0"/>
                </a:lnTo>
                <a:lnTo>
                  <a:pt x="18630" y="718159"/>
                </a:lnTo>
                <a:lnTo>
                  <a:pt x="18630" y="1694700"/>
                </a:lnTo>
                <a:lnTo>
                  <a:pt x="0" y="2887243"/>
                </a:lnTo>
                <a:lnTo>
                  <a:pt x="74536" y="3997896"/>
                </a:lnTo>
                <a:lnTo>
                  <a:pt x="89661" y="5050751"/>
                </a:lnTo>
                <a:lnTo>
                  <a:pt x="159816" y="5050751"/>
                </a:lnTo>
                <a:lnTo>
                  <a:pt x="124167" y="2954566"/>
                </a:lnTo>
                <a:lnTo>
                  <a:pt x="124167" y="2089810"/>
                </a:lnTo>
                <a:lnTo>
                  <a:pt x="109258" y="1269746"/>
                </a:lnTo>
                <a:lnTo>
                  <a:pt x="124180" y="76695"/>
                </a:lnTo>
                <a:lnTo>
                  <a:pt x="129209" y="0"/>
                </a:lnTo>
                <a:close/>
              </a:path>
            </a:pathLst>
          </a:custGeom>
          <a:solidFill>
            <a:srgbClr val="FAA61A"/>
          </a:solidFill>
        </p:spPr>
        <p:txBody>
          <a:bodyPr wrap="square" lIns="0" tIns="0" rIns="0" bIns="0" rtlCol="0"/>
          <a:lstStyle/>
          <a:p>
            <a:endParaRPr sz="2142"/>
          </a:p>
        </p:txBody>
      </p:sp>
      <p:sp>
        <p:nvSpPr>
          <p:cNvPr id="360" name="object 360"/>
          <p:cNvSpPr/>
          <p:nvPr/>
        </p:nvSpPr>
        <p:spPr>
          <a:xfrm>
            <a:off x="9919154" y="1705337"/>
            <a:ext cx="712282" cy="5781115"/>
          </a:xfrm>
          <a:custGeom>
            <a:avLst/>
            <a:gdLst/>
            <a:ahLst/>
            <a:cxnLst/>
            <a:rect l="l" t="t" r="r" b="b"/>
            <a:pathLst>
              <a:path w="622300" h="5050790">
                <a:moveTo>
                  <a:pt x="313435" y="0"/>
                </a:moveTo>
                <a:lnTo>
                  <a:pt x="299567" y="0"/>
                </a:lnTo>
                <a:lnTo>
                  <a:pt x="384695" y="607199"/>
                </a:lnTo>
                <a:lnTo>
                  <a:pt x="537514" y="1632292"/>
                </a:lnTo>
                <a:lnTo>
                  <a:pt x="608152" y="2115566"/>
                </a:lnTo>
                <a:lnTo>
                  <a:pt x="440728" y="2848521"/>
                </a:lnTo>
                <a:lnTo>
                  <a:pt x="246900" y="3631272"/>
                </a:lnTo>
                <a:lnTo>
                  <a:pt x="75349" y="4339844"/>
                </a:lnTo>
                <a:lnTo>
                  <a:pt x="15633" y="4798910"/>
                </a:lnTo>
                <a:lnTo>
                  <a:pt x="0" y="5050751"/>
                </a:lnTo>
                <a:lnTo>
                  <a:pt x="13754" y="5050751"/>
                </a:lnTo>
                <a:lnTo>
                  <a:pt x="29324" y="4800231"/>
                </a:lnTo>
                <a:lnTo>
                  <a:pt x="88874" y="4342345"/>
                </a:lnTo>
                <a:lnTo>
                  <a:pt x="260254" y="3634511"/>
                </a:lnTo>
                <a:lnTo>
                  <a:pt x="454088" y="2851734"/>
                </a:lnTo>
                <a:lnTo>
                  <a:pt x="622109" y="2116124"/>
                </a:lnTo>
                <a:lnTo>
                  <a:pt x="551103" y="1630286"/>
                </a:lnTo>
                <a:lnTo>
                  <a:pt x="398284" y="605243"/>
                </a:lnTo>
                <a:lnTo>
                  <a:pt x="313435" y="0"/>
                </a:lnTo>
                <a:close/>
              </a:path>
              <a:path w="622300" h="5050790">
                <a:moveTo>
                  <a:pt x="260254" y="3634511"/>
                </a:moveTo>
                <a:close/>
              </a:path>
            </a:pathLst>
          </a:custGeom>
          <a:solidFill>
            <a:srgbClr val="FCB242"/>
          </a:solidFill>
        </p:spPr>
        <p:txBody>
          <a:bodyPr wrap="square" lIns="0" tIns="0" rIns="0" bIns="0" rtlCol="0"/>
          <a:lstStyle/>
          <a:p>
            <a:endParaRPr sz="2142"/>
          </a:p>
        </p:txBody>
      </p:sp>
      <p:sp>
        <p:nvSpPr>
          <p:cNvPr id="361" name="object 361"/>
          <p:cNvSpPr/>
          <p:nvPr/>
        </p:nvSpPr>
        <p:spPr>
          <a:xfrm>
            <a:off x="9232732" y="1705337"/>
            <a:ext cx="481881" cy="5781115"/>
          </a:xfrm>
          <a:custGeom>
            <a:avLst/>
            <a:gdLst/>
            <a:ahLst/>
            <a:cxnLst/>
            <a:rect l="l" t="t" r="r" b="b"/>
            <a:pathLst>
              <a:path w="421004" h="5050790">
                <a:moveTo>
                  <a:pt x="250088" y="0"/>
                </a:moveTo>
                <a:lnTo>
                  <a:pt x="236042" y="0"/>
                </a:lnTo>
                <a:lnTo>
                  <a:pt x="280073" y="205486"/>
                </a:lnTo>
                <a:lnTo>
                  <a:pt x="406336" y="591680"/>
                </a:lnTo>
                <a:lnTo>
                  <a:pt x="257429" y="1261770"/>
                </a:lnTo>
                <a:lnTo>
                  <a:pt x="294735" y="1761782"/>
                </a:lnTo>
                <a:lnTo>
                  <a:pt x="257479" y="2201278"/>
                </a:lnTo>
                <a:lnTo>
                  <a:pt x="257479" y="3297478"/>
                </a:lnTo>
                <a:lnTo>
                  <a:pt x="264934" y="3797249"/>
                </a:lnTo>
                <a:lnTo>
                  <a:pt x="317017" y="4407242"/>
                </a:lnTo>
                <a:lnTo>
                  <a:pt x="165036" y="4814989"/>
                </a:lnTo>
                <a:lnTo>
                  <a:pt x="0" y="5050751"/>
                </a:lnTo>
                <a:lnTo>
                  <a:pt x="16764" y="5050751"/>
                </a:lnTo>
                <a:lnTo>
                  <a:pt x="177292" y="4821428"/>
                </a:lnTo>
                <a:lnTo>
                  <a:pt x="330962" y="4409147"/>
                </a:lnTo>
                <a:lnTo>
                  <a:pt x="278663" y="3796550"/>
                </a:lnTo>
                <a:lnTo>
                  <a:pt x="271222" y="3297478"/>
                </a:lnTo>
                <a:lnTo>
                  <a:pt x="271270" y="2201278"/>
                </a:lnTo>
                <a:lnTo>
                  <a:pt x="308502" y="1761705"/>
                </a:lnTo>
                <a:lnTo>
                  <a:pt x="271272" y="1262773"/>
                </a:lnTo>
                <a:lnTo>
                  <a:pt x="420560" y="590994"/>
                </a:lnTo>
                <a:lnTo>
                  <a:pt x="293357" y="201904"/>
                </a:lnTo>
                <a:lnTo>
                  <a:pt x="250088" y="0"/>
                </a:lnTo>
                <a:close/>
              </a:path>
            </a:pathLst>
          </a:custGeom>
          <a:solidFill>
            <a:srgbClr val="FCB242"/>
          </a:solidFill>
        </p:spPr>
        <p:txBody>
          <a:bodyPr wrap="square" lIns="0" tIns="0" rIns="0" bIns="0" rtlCol="0"/>
          <a:lstStyle/>
          <a:p>
            <a:endParaRPr sz="2142"/>
          </a:p>
        </p:txBody>
      </p:sp>
      <p:sp>
        <p:nvSpPr>
          <p:cNvPr id="362" name="object 362"/>
          <p:cNvSpPr/>
          <p:nvPr/>
        </p:nvSpPr>
        <p:spPr>
          <a:xfrm>
            <a:off x="8734323" y="1705337"/>
            <a:ext cx="263108" cy="5781115"/>
          </a:xfrm>
          <a:custGeom>
            <a:avLst/>
            <a:gdLst/>
            <a:ahLst/>
            <a:cxnLst/>
            <a:rect l="l" t="t" r="r" b="b"/>
            <a:pathLst>
              <a:path w="229870" h="5050790">
                <a:moveTo>
                  <a:pt x="176161" y="0"/>
                </a:moveTo>
                <a:lnTo>
                  <a:pt x="162394" y="0"/>
                </a:lnTo>
                <a:lnTo>
                  <a:pt x="163614" y="17056"/>
                </a:lnTo>
                <a:lnTo>
                  <a:pt x="104000" y="412000"/>
                </a:lnTo>
                <a:lnTo>
                  <a:pt x="118935" y="998486"/>
                </a:lnTo>
                <a:lnTo>
                  <a:pt x="215823" y="1419606"/>
                </a:lnTo>
                <a:lnTo>
                  <a:pt x="215782" y="1687461"/>
                </a:lnTo>
                <a:lnTo>
                  <a:pt x="171094" y="2268435"/>
                </a:lnTo>
                <a:lnTo>
                  <a:pt x="178561" y="3215538"/>
                </a:lnTo>
                <a:lnTo>
                  <a:pt x="193446" y="4042079"/>
                </a:lnTo>
                <a:lnTo>
                  <a:pt x="22059" y="4697831"/>
                </a:lnTo>
                <a:lnTo>
                  <a:pt x="0" y="5050751"/>
                </a:lnTo>
                <a:lnTo>
                  <a:pt x="13766" y="5050751"/>
                </a:lnTo>
                <a:lnTo>
                  <a:pt x="35686" y="4700016"/>
                </a:lnTo>
                <a:lnTo>
                  <a:pt x="207213" y="4043730"/>
                </a:lnTo>
                <a:lnTo>
                  <a:pt x="192290" y="3215335"/>
                </a:lnTo>
                <a:lnTo>
                  <a:pt x="184835" y="2268905"/>
                </a:lnTo>
                <a:lnTo>
                  <a:pt x="229565" y="1687461"/>
                </a:lnTo>
                <a:lnTo>
                  <a:pt x="229565" y="1418043"/>
                </a:lnTo>
                <a:lnTo>
                  <a:pt x="132638" y="996759"/>
                </a:lnTo>
                <a:lnTo>
                  <a:pt x="117754" y="412851"/>
                </a:lnTo>
                <a:lnTo>
                  <a:pt x="177418" y="17589"/>
                </a:lnTo>
                <a:lnTo>
                  <a:pt x="176161" y="0"/>
                </a:lnTo>
                <a:close/>
              </a:path>
            </a:pathLst>
          </a:custGeom>
          <a:solidFill>
            <a:srgbClr val="FCB242"/>
          </a:solidFill>
        </p:spPr>
        <p:txBody>
          <a:bodyPr wrap="square" lIns="0" tIns="0" rIns="0" bIns="0" rtlCol="0"/>
          <a:lstStyle/>
          <a:p>
            <a:endParaRPr sz="2142"/>
          </a:p>
        </p:txBody>
      </p:sp>
      <p:sp>
        <p:nvSpPr>
          <p:cNvPr id="363" name="object 363"/>
          <p:cNvSpPr/>
          <p:nvPr/>
        </p:nvSpPr>
        <p:spPr>
          <a:xfrm>
            <a:off x="8366845" y="1705337"/>
            <a:ext cx="289273" cy="5781115"/>
          </a:xfrm>
          <a:custGeom>
            <a:avLst/>
            <a:gdLst/>
            <a:ahLst/>
            <a:cxnLst/>
            <a:rect l="l" t="t" r="r" b="b"/>
            <a:pathLst>
              <a:path w="252729" h="5050790">
                <a:moveTo>
                  <a:pt x="82702" y="0"/>
                </a:moveTo>
                <a:lnTo>
                  <a:pt x="68592" y="0"/>
                </a:lnTo>
                <a:lnTo>
                  <a:pt x="29997" y="165442"/>
                </a:lnTo>
                <a:lnTo>
                  <a:pt x="114" y="710869"/>
                </a:lnTo>
                <a:lnTo>
                  <a:pt x="52311" y="1113523"/>
                </a:lnTo>
                <a:lnTo>
                  <a:pt x="37388" y="1672958"/>
                </a:lnTo>
                <a:lnTo>
                  <a:pt x="104406" y="1970811"/>
                </a:lnTo>
                <a:lnTo>
                  <a:pt x="0" y="2798559"/>
                </a:lnTo>
                <a:lnTo>
                  <a:pt x="141884" y="3261537"/>
                </a:lnTo>
                <a:lnTo>
                  <a:pt x="238671" y="4154919"/>
                </a:lnTo>
                <a:lnTo>
                  <a:pt x="216357" y="4593590"/>
                </a:lnTo>
                <a:lnTo>
                  <a:pt x="137985" y="4929479"/>
                </a:lnTo>
                <a:lnTo>
                  <a:pt x="146773" y="5050751"/>
                </a:lnTo>
                <a:lnTo>
                  <a:pt x="160553" y="5050751"/>
                </a:lnTo>
                <a:lnTo>
                  <a:pt x="151841" y="4930571"/>
                </a:lnTo>
                <a:lnTo>
                  <a:pt x="230009" y="4595520"/>
                </a:lnTo>
                <a:lnTo>
                  <a:pt x="252437" y="4154525"/>
                </a:lnTo>
                <a:lnTo>
                  <a:pt x="155397" y="3258769"/>
                </a:lnTo>
                <a:lnTo>
                  <a:pt x="13995" y="2797352"/>
                </a:lnTo>
                <a:lnTo>
                  <a:pt x="118325" y="1970138"/>
                </a:lnTo>
                <a:lnTo>
                  <a:pt x="51155" y="1671612"/>
                </a:lnTo>
                <a:lnTo>
                  <a:pt x="66065" y="1112824"/>
                </a:lnTo>
                <a:lnTo>
                  <a:pt x="13893" y="710361"/>
                </a:lnTo>
                <a:lnTo>
                  <a:pt x="43637" y="167398"/>
                </a:lnTo>
                <a:lnTo>
                  <a:pt x="82702" y="0"/>
                </a:lnTo>
                <a:close/>
              </a:path>
            </a:pathLst>
          </a:custGeom>
          <a:solidFill>
            <a:srgbClr val="FCB242"/>
          </a:solidFill>
        </p:spPr>
        <p:txBody>
          <a:bodyPr wrap="square" lIns="0" tIns="0" rIns="0" bIns="0" rtlCol="0"/>
          <a:lstStyle/>
          <a:p>
            <a:endParaRPr sz="2142"/>
          </a:p>
        </p:txBody>
      </p:sp>
      <p:sp>
        <p:nvSpPr>
          <p:cNvPr id="364" name="object 364"/>
          <p:cNvSpPr/>
          <p:nvPr/>
        </p:nvSpPr>
        <p:spPr>
          <a:xfrm>
            <a:off x="8170749" y="1705337"/>
            <a:ext cx="272557" cy="5781115"/>
          </a:xfrm>
          <a:custGeom>
            <a:avLst/>
            <a:gdLst/>
            <a:ahLst/>
            <a:cxnLst/>
            <a:rect l="l" t="t" r="r" b="b"/>
            <a:pathLst>
              <a:path w="238125" h="5050790">
                <a:moveTo>
                  <a:pt x="64109" y="0"/>
                </a:moveTo>
                <a:lnTo>
                  <a:pt x="50342" y="0"/>
                </a:lnTo>
                <a:lnTo>
                  <a:pt x="29806" y="308114"/>
                </a:lnTo>
                <a:lnTo>
                  <a:pt x="59651" y="662508"/>
                </a:lnTo>
                <a:lnTo>
                  <a:pt x="67094" y="1083221"/>
                </a:lnTo>
                <a:lnTo>
                  <a:pt x="29785" y="1762150"/>
                </a:lnTo>
                <a:lnTo>
                  <a:pt x="0" y="2268550"/>
                </a:lnTo>
                <a:lnTo>
                  <a:pt x="11214" y="2717165"/>
                </a:lnTo>
                <a:lnTo>
                  <a:pt x="223520" y="3350361"/>
                </a:lnTo>
                <a:lnTo>
                  <a:pt x="186613" y="3682517"/>
                </a:lnTo>
                <a:lnTo>
                  <a:pt x="67475" y="3846322"/>
                </a:lnTo>
                <a:lnTo>
                  <a:pt x="37211" y="4016590"/>
                </a:lnTo>
                <a:lnTo>
                  <a:pt x="85763" y="4446168"/>
                </a:lnTo>
                <a:lnTo>
                  <a:pt x="142240" y="5050751"/>
                </a:lnTo>
                <a:lnTo>
                  <a:pt x="156032" y="5050751"/>
                </a:lnTo>
                <a:lnTo>
                  <a:pt x="99428" y="4444758"/>
                </a:lnTo>
                <a:lnTo>
                  <a:pt x="51079" y="4017035"/>
                </a:lnTo>
                <a:lnTo>
                  <a:pt x="80441" y="3851846"/>
                </a:lnTo>
                <a:lnTo>
                  <a:pt x="199859" y="3687648"/>
                </a:lnTo>
                <a:lnTo>
                  <a:pt x="237502" y="3348863"/>
                </a:lnTo>
                <a:lnTo>
                  <a:pt x="24892" y="2714752"/>
                </a:lnTo>
                <a:lnTo>
                  <a:pt x="13741" y="2268791"/>
                </a:lnTo>
                <a:lnTo>
                  <a:pt x="43591" y="1761363"/>
                </a:lnTo>
                <a:lnTo>
                  <a:pt x="80835" y="1083475"/>
                </a:lnTo>
                <a:lnTo>
                  <a:pt x="73367" y="661809"/>
                </a:lnTo>
                <a:lnTo>
                  <a:pt x="43573" y="308000"/>
                </a:lnTo>
                <a:lnTo>
                  <a:pt x="64109" y="0"/>
                </a:lnTo>
                <a:close/>
              </a:path>
            </a:pathLst>
          </a:custGeom>
          <a:solidFill>
            <a:srgbClr val="FCB242"/>
          </a:solidFill>
        </p:spPr>
        <p:txBody>
          <a:bodyPr wrap="square" lIns="0" tIns="0" rIns="0" bIns="0" rtlCol="0"/>
          <a:lstStyle/>
          <a:p>
            <a:endParaRPr sz="2142"/>
          </a:p>
        </p:txBody>
      </p:sp>
      <p:sp>
        <p:nvSpPr>
          <p:cNvPr id="365" name="object 365"/>
          <p:cNvSpPr/>
          <p:nvPr/>
        </p:nvSpPr>
        <p:spPr>
          <a:xfrm>
            <a:off x="7889134" y="1705337"/>
            <a:ext cx="152632" cy="5781115"/>
          </a:xfrm>
          <a:custGeom>
            <a:avLst/>
            <a:gdLst/>
            <a:ahLst/>
            <a:cxnLst/>
            <a:rect l="l" t="t" r="r" b="b"/>
            <a:pathLst>
              <a:path w="133350" h="5050790">
                <a:moveTo>
                  <a:pt x="23926" y="0"/>
                </a:moveTo>
                <a:lnTo>
                  <a:pt x="10172" y="0"/>
                </a:lnTo>
                <a:lnTo>
                  <a:pt x="7449" y="47523"/>
                </a:lnTo>
                <a:lnTo>
                  <a:pt x="0" y="181711"/>
                </a:lnTo>
                <a:lnTo>
                  <a:pt x="44742" y="450126"/>
                </a:lnTo>
                <a:lnTo>
                  <a:pt x="37305" y="628815"/>
                </a:lnTo>
                <a:lnTo>
                  <a:pt x="33566" y="852893"/>
                </a:lnTo>
                <a:lnTo>
                  <a:pt x="81991" y="1091285"/>
                </a:lnTo>
                <a:lnTo>
                  <a:pt x="59715" y="1447685"/>
                </a:lnTo>
                <a:lnTo>
                  <a:pt x="7404" y="1686839"/>
                </a:lnTo>
                <a:lnTo>
                  <a:pt x="37211" y="1947722"/>
                </a:lnTo>
                <a:lnTo>
                  <a:pt x="37196" y="2339911"/>
                </a:lnTo>
                <a:lnTo>
                  <a:pt x="7480" y="2581351"/>
                </a:lnTo>
                <a:lnTo>
                  <a:pt x="7480" y="3047936"/>
                </a:lnTo>
                <a:lnTo>
                  <a:pt x="22415" y="3253168"/>
                </a:lnTo>
                <a:lnTo>
                  <a:pt x="44735" y="3610571"/>
                </a:lnTo>
                <a:lnTo>
                  <a:pt x="22364" y="3905059"/>
                </a:lnTo>
                <a:lnTo>
                  <a:pt x="52273" y="4215345"/>
                </a:lnTo>
                <a:lnTo>
                  <a:pt x="119189" y="4564761"/>
                </a:lnTo>
                <a:lnTo>
                  <a:pt x="59715" y="4884432"/>
                </a:lnTo>
                <a:lnTo>
                  <a:pt x="48069" y="5050751"/>
                </a:lnTo>
                <a:lnTo>
                  <a:pt x="61836" y="5050751"/>
                </a:lnTo>
                <a:lnTo>
                  <a:pt x="73355" y="4886172"/>
                </a:lnTo>
                <a:lnTo>
                  <a:pt x="133159" y="4564722"/>
                </a:lnTo>
                <a:lnTo>
                  <a:pt x="65887" y="4213390"/>
                </a:lnTo>
                <a:lnTo>
                  <a:pt x="36156" y="3904919"/>
                </a:lnTo>
                <a:lnTo>
                  <a:pt x="58503" y="3610483"/>
                </a:lnTo>
                <a:lnTo>
                  <a:pt x="36118" y="3252216"/>
                </a:lnTo>
                <a:lnTo>
                  <a:pt x="21257" y="3047936"/>
                </a:lnTo>
                <a:lnTo>
                  <a:pt x="21324" y="2581351"/>
                </a:lnTo>
                <a:lnTo>
                  <a:pt x="51041" y="2339911"/>
                </a:lnTo>
                <a:lnTo>
                  <a:pt x="51041" y="1947722"/>
                </a:lnTo>
                <a:lnTo>
                  <a:pt x="21310" y="1687550"/>
                </a:lnTo>
                <a:lnTo>
                  <a:pt x="73355" y="1449590"/>
                </a:lnTo>
                <a:lnTo>
                  <a:pt x="95808" y="1090333"/>
                </a:lnTo>
                <a:lnTo>
                  <a:pt x="47320" y="851623"/>
                </a:lnTo>
                <a:lnTo>
                  <a:pt x="51058" y="628408"/>
                </a:lnTo>
                <a:lnTo>
                  <a:pt x="58521" y="449275"/>
                </a:lnTo>
                <a:lnTo>
                  <a:pt x="13804" y="180949"/>
                </a:lnTo>
                <a:lnTo>
                  <a:pt x="21253" y="46748"/>
                </a:lnTo>
                <a:lnTo>
                  <a:pt x="23926" y="0"/>
                </a:lnTo>
                <a:close/>
              </a:path>
            </a:pathLst>
          </a:custGeom>
          <a:solidFill>
            <a:srgbClr val="FCB242"/>
          </a:solidFill>
        </p:spPr>
        <p:txBody>
          <a:bodyPr wrap="square" lIns="0" tIns="0" rIns="0" bIns="0" rtlCol="0"/>
          <a:lstStyle/>
          <a:p>
            <a:endParaRPr sz="2142"/>
          </a:p>
        </p:txBody>
      </p:sp>
      <p:sp>
        <p:nvSpPr>
          <p:cNvPr id="366" name="object 366"/>
          <p:cNvSpPr/>
          <p:nvPr/>
        </p:nvSpPr>
        <p:spPr>
          <a:xfrm>
            <a:off x="7727040" y="1705337"/>
            <a:ext cx="74134" cy="5781115"/>
          </a:xfrm>
          <a:custGeom>
            <a:avLst/>
            <a:gdLst/>
            <a:ahLst/>
            <a:cxnLst/>
            <a:rect l="l" t="t" r="r" b="b"/>
            <a:pathLst>
              <a:path w="64770" h="5050790">
                <a:moveTo>
                  <a:pt x="33718" y="0"/>
                </a:moveTo>
                <a:lnTo>
                  <a:pt x="19951" y="0"/>
                </a:lnTo>
                <a:lnTo>
                  <a:pt x="14922" y="76695"/>
                </a:lnTo>
                <a:lnTo>
                  <a:pt x="0" y="1269746"/>
                </a:lnTo>
                <a:lnTo>
                  <a:pt x="14907" y="2089696"/>
                </a:lnTo>
                <a:lnTo>
                  <a:pt x="14909" y="2954566"/>
                </a:lnTo>
                <a:lnTo>
                  <a:pt x="50558" y="5050751"/>
                </a:lnTo>
                <a:lnTo>
                  <a:pt x="64300" y="5050751"/>
                </a:lnTo>
                <a:lnTo>
                  <a:pt x="28653" y="2954566"/>
                </a:lnTo>
                <a:lnTo>
                  <a:pt x="28651" y="2089696"/>
                </a:lnTo>
                <a:lnTo>
                  <a:pt x="13741" y="1269707"/>
                </a:lnTo>
                <a:lnTo>
                  <a:pt x="28651" y="77228"/>
                </a:lnTo>
                <a:lnTo>
                  <a:pt x="33718" y="0"/>
                </a:lnTo>
                <a:close/>
              </a:path>
            </a:pathLst>
          </a:custGeom>
          <a:solidFill>
            <a:srgbClr val="FCB242"/>
          </a:solidFill>
        </p:spPr>
        <p:txBody>
          <a:bodyPr wrap="square" lIns="0" tIns="0" rIns="0" bIns="0" rtlCol="0"/>
          <a:lstStyle/>
          <a:p>
            <a:endParaRPr sz="2142"/>
          </a:p>
        </p:txBody>
      </p:sp>
      <p:sp>
        <p:nvSpPr>
          <p:cNvPr id="367" name="object 367"/>
          <p:cNvSpPr/>
          <p:nvPr/>
        </p:nvSpPr>
        <p:spPr>
          <a:xfrm>
            <a:off x="7586242" y="1705337"/>
            <a:ext cx="118471" cy="5781115"/>
          </a:xfrm>
          <a:custGeom>
            <a:avLst/>
            <a:gdLst/>
            <a:ahLst/>
            <a:cxnLst/>
            <a:rect l="l" t="t" r="r" b="b"/>
            <a:pathLst>
              <a:path w="103504" h="5050790">
                <a:moveTo>
                  <a:pt x="52514" y="0"/>
                </a:moveTo>
                <a:lnTo>
                  <a:pt x="38773" y="0"/>
                </a:lnTo>
                <a:lnTo>
                  <a:pt x="18643" y="717981"/>
                </a:lnTo>
                <a:lnTo>
                  <a:pt x="18642" y="1694700"/>
                </a:lnTo>
                <a:lnTo>
                  <a:pt x="0" y="2887586"/>
                </a:lnTo>
                <a:lnTo>
                  <a:pt x="74561" y="3998455"/>
                </a:lnTo>
                <a:lnTo>
                  <a:pt x="89674" y="5050751"/>
                </a:lnTo>
                <a:lnTo>
                  <a:pt x="103416" y="5050751"/>
                </a:lnTo>
                <a:lnTo>
                  <a:pt x="88290" y="3997896"/>
                </a:lnTo>
                <a:lnTo>
                  <a:pt x="13741" y="2887243"/>
                </a:lnTo>
                <a:lnTo>
                  <a:pt x="32372" y="1694700"/>
                </a:lnTo>
                <a:lnTo>
                  <a:pt x="32377" y="717981"/>
                </a:lnTo>
                <a:lnTo>
                  <a:pt x="52514" y="0"/>
                </a:lnTo>
                <a:close/>
              </a:path>
            </a:pathLst>
          </a:custGeom>
          <a:solidFill>
            <a:srgbClr val="FCB242"/>
          </a:solidFill>
        </p:spPr>
        <p:txBody>
          <a:bodyPr wrap="square" lIns="0" tIns="0" rIns="0" bIns="0" rtlCol="0"/>
          <a:lstStyle/>
          <a:p>
            <a:endParaRPr sz="2142"/>
          </a:p>
        </p:txBody>
      </p:sp>
      <p:sp>
        <p:nvSpPr>
          <p:cNvPr id="368" name="object 368"/>
          <p:cNvSpPr/>
          <p:nvPr/>
        </p:nvSpPr>
        <p:spPr>
          <a:xfrm>
            <a:off x="1442181" y="534010"/>
            <a:ext cx="679895" cy="788685"/>
          </a:xfrm>
          <a:prstGeom prst="rect">
            <a:avLst/>
          </a:prstGeom>
          <a:blipFill>
            <a:blip r:embed="rId109" cstate="print"/>
            <a:stretch>
              <a:fillRect/>
            </a:stretch>
          </a:blipFill>
        </p:spPr>
        <p:txBody>
          <a:bodyPr wrap="square" lIns="0" tIns="0" rIns="0" bIns="0" rtlCol="0"/>
          <a:lstStyle/>
          <a:p>
            <a:endParaRPr sz="2142"/>
          </a:p>
        </p:txBody>
      </p:sp>
      <p:sp>
        <p:nvSpPr>
          <p:cNvPr id="369" name="object 369"/>
          <p:cNvSpPr/>
          <p:nvPr/>
        </p:nvSpPr>
        <p:spPr>
          <a:xfrm>
            <a:off x="1458070" y="550335"/>
            <a:ext cx="640603" cy="438867"/>
          </a:xfrm>
          <a:prstGeom prst="rect">
            <a:avLst/>
          </a:prstGeom>
          <a:blipFill>
            <a:blip r:embed="rId110" cstate="print"/>
            <a:stretch>
              <a:fillRect/>
            </a:stretch>
          </a:blipFill>
        </p:spPr>
        <p:txBody>
          <a:bodyPr wrap="square" lIns="0" tIns="0" rIns="0" bIns="0" rtlCol="0"/>
          <a:lstStyle/>
          <a:p>
            <a:endParaRPr sz="2142"/>
          </a:p>
        </p:txBody>
      </p:sp>
      <p:sp>
        <p:nvSpPr>
          <p:cNvPr id="370" name="object 370"/>
          <p:cNvSpPr/>
          <p:nvPr/>
        </p:nvSpPr>
        <p:spPr>
          <a:xfrm>
            <a:off x="1931098" y="612128"/>
            <a:ext cx="135188" cy="47970"/>
          </a:xfrm>
          <a:custGeom>
            <a:avLst/>
            <a:gdLst/>
            <a:ahLst/>
            <a:cxnLst/>
            <a:rect l="l" t="t" r="r" b="b"/>
            <a:pathLst>
              <a:path w="118110" h="41909">
                <a:moveTo>
                  <a:pt x="115179" y="32219"/>
                </a:moveTo>
                <a:lnTo>
                  <a:pt x="117805" y="41287"/>
                </a:lnTo>
                <a:lnTo>
                  <a:pt x="117881" y="38760"/>
                </a:lnTo>
                <a:lnTo>
                  <a:pt x="117500" y="35966"/>
                </a:lnTo>
                <a:lnTo>
                  <a:pt x="115179" y="32219"/>
                </a:lnTo>
                <a:close/>
              </a:path>
              <a:path w="118110" h="41909">
                <a:moveTo>
                  <a:pt x="0" y="0"/>
                </a:moveTo>
                <a:lnTo>
                  <a:pt x="2908" y="2806"/>
                </a:lnTo>
                <a:lnTo>
                  <a:pt x="5714" y="5702"/>
                </a:lnTo>
                <a:lnTo>
                  <a:pt x="8445" y="8699"/>
                </a:lnTo>
                <a:lnTo>
                  <a:pt x="37643" y="10983"/>
                </a:lnTo>
                <a:lnTo>
                  <a:pt x="88391" y="19970"/>
                </a:lnTo>
                <a:lnTo>
                  <a:pt x="115179" y="32219"/>
                </a:lnTo>
                <a:lnTo>
                  <a:pt x="112508" y="22993"/>
                </a:lnTo>
                <a:lnTo>
                  <a:pt x="84710" y="10514"/>
                </a:lnTo>
                <a:lnTo>
                  <a:pt x="44008" y="3098"/>
                </a:lnTo>
                <a:lnTo>
                  <a:pt x="0" y="0"/>
                </a:lnTo>
                <a:close/>
              </a:path>
            </a:pathLst>
          </a:custGeom>
          <a:solidFill>
            <a:srgbClr val="4A6E24"/>
          </a:solidFill>
        </p:spPr>
        <p:txBody>
          <a:bodyPr wrap="square" lIns="0" tIns="0" rIns="0" bIns="0" rtlCol="0"/>
          <a:lstStyle/>
          <a:p>
            <a:endParaRPr sz="2142"/>
          </a:p>
        </p:txBody>
      </p:sp>
      <p:sp>
        <p:nvSpPr>
          <p:cNvPr id="371" name="object 371"/>
          <p:cNvSpPr/>
          <p:nvPr/>
        </p:nvSpPr>
        <p:spPr>
          <a:xfrm>
            <a:off x="1458055" y="651188"/>
            <a:ext cx="641054" cy="296541"/>
          </a:xfrm>
          <a:custGeom>
            <a:avLst/>
            <a:gdLst/>
            <a:ahLst/>
            <a:cxnLst/>
            <a:rect l="l" t="t" r="r" b="b"/>
            <a:pathLst>
              <a:path w="560069" h="259079">
                <a:moveTo>
                  <a:pt x="559206" y="0"/>
                </a:moveTo>
                <a:lnTo>
                  <a:pt x="536752" y="34912"/>
                </a:lnTo>
                <a:lnTo>
                  <a:pt x="466775" y="64285"/>
                </a:lnTo>
                <a:lnTo>
                  <a:pt x="415426" y="78383"/>
                </a:lnTo>
                <a:lnTo>
                  <a:pt x="354012" y="91668"/>
                </a:lnTo>
                <a:lnTo>
                  <a:pt x="163889" y="125513"/>
                </a:lnTo>
                <a:lnTo>
                  <a:pt x="113279" y="135851"/>
                </a:lnTo>
                <a:lnTo>
                  <a:pt x="70677" y="147144"/>
                </a:lnTo>
                <a:lnTo>
                  <a:pt x="13404" y="176019"/>
                </a:lnTo>
                <a:lnTo>
                  <a:pt x="0" y="201091"/>
                </a:lnTo>
                <a:lnTo>
                  <a:pt x="254" y="203936"/>
                </a:lnTo>
                <a:lnTo>
                  <a:pt x="22618" y="235407"/>
                </a:lnTo>
                <a:lnTo>
                  <a:pt x="63093" y="249974"/>
                </a:lnTo>
                <a:lnTo>
                  <a:pt x="112628" y="256611"/>
                </a:lnTo>
                <a:lnTo>
                  <a:pt x="166116" y="258457"/>
                </a:lnTo>
                <a:lnTo>
                  <a:pt x="159702" y="253720"/>
                </a:lnTo>
                <a:lnTo>
                  <a:pt x="153619" y="248589"/>
                </a:lnTo>
                <a:lnTo>
                  <a:pt x="147866" y="243141"/>
                </a:lnTo>
                <a:lnTo>
                  <a:pt x="138353" y="242531"/>
                </a:lnTo>
                <a:lnTo>
                  <a:pt x="134759" y="242227"/>
                </a:lnTo>
                <a:lnTo>
                  <a:pt x="83730" y="234977"/>
                </a:lnTo>
                <a:lnTo>
                  <a:pt x="48917" y="224253"/>
                </a:lnTo>
                <a:lnTo>
                  <a:pt x="30453" y="211705"/>
                </a:lnTo>
                <a:lnTo>
                  <a:pt x="28473" y="198983"/>
                </a:lnTo>
                <a:lnTo>
                  <a:pt x="28663" y="196253"/>
                </a:lnTo>
                <a:lnTo>
                  <a:pt x="58204" y="172097"/>
                </a:lnTo>
                <a:lnTo>
                  <a:pt x="95402" y="156895"/>
                </a:lnTo>
                <a:lnTo>
                  <a:pt x="140106" y="143865"/>
                </a:lnTo>
                <a:lnTo>
                  <a:pt x="186685" y="133264"/>
                </a:lnTo>
                <a:lnTo>
                  <a:pt x="229674" y="125118"/>
                </a:lnTo>
                <a:lnTo>
                  <a:pt x="329334" y="108046"/>
                </a:lnTo>
                <a:lnTo>
                  <a:pt x="365168" y="101177"/>
                </a:lnTo>
                <a:lnTo>
                  <a:pt x="405320" y="92405"/>
                </a:lnTo>
                <a:lnTo>
                  <a:pt x="454178" y="79487"/>
                </a:lnTo>
                <a:lnTo>
                  <a:pt x="492414" y="66579"/>
                </a:lnTo>
                <a:lnTo>
                  <a:pt x="530861" y="47420"/>
                </a:lnTo>
                <a:lnTo>
                  <a:pt x="558569" y="14491"/>
                </a:lnTo>
                <a:lnTo>
                  <a:pt x="559676" y="5727"/>
                </a:lnTo>
                <a:lnTo>
                  <a:pt x="559658" y="3285"/>
                </a:lnTo>
                <a:lnTo>
                  <a:pt x="559536" y="1879"/>
                </a:lnTo>
                <a:lnTo>
                  <a:pt x="559206" y="0"/>
                </a:lnTo>
                <a:close/>
              </a:path>
            </a:pathLst>
          </a:custGeom>
          <a:solidFill>
            <a:srgbClr val="006738"/>
          </a:solidFill>
        </p:spPr>
        <p:txBody>
          <a:bodyPr wrap="square" lIns="0" tIns="0" rIns="0" bIns="0" rtlCol="0"/>
          <a:lstStyle/>
          <a:p>
            <a:endParaRPr sz="2142"/>
          </a:p>
        </p:txBody>
      </p:sp>
      <p:sp>
        <p:nvSpPr>
          <p:cNvPr id="372" name="object 372"/>
          <p:cNvSpPr/>
          <p:nvPr/>
        </p:nvSpPr>
        <p:spPr>
          <a:xfrm>
            <a:off x="1570974" y="1041372"/>
            <a:ext cx="150073" cy="257585"/>
          </a:xfrm>
          <a:prstGeom prst="rect">
            <a:avLst/>
          </a:prstGeom>
          <a:blipFill>
            <a:blip r:embed="rId111" cstate="print"/>
            <a:stretch>
              <a:fillRect/>
            </a:stretch>
          </a:blipFill>
        </p:spPr>
        <p:txBody>
          <a:bodyPr wrap="square" lIns="0" tIns="0" rIns="0" bIns="0" rtlCol="0"/>
          <a:lstStyle/>
          <a:p>
            <a:endParaRPr sz="2142"/>
          </a:p>
        </p:txBody>
      </p:sp>
      <p:sp>
        <p:nvSpPr>
          <p:cNvPr id="373" name="object 373"/>
          <p:cNvSpPr/>
          <p:nvPr/>
        </p:nvSpPr>
        <p:spPr>
          <a:xfrm>
            <a:off x="1751995" y="962440"/>
            <a:ext cx="289578" cy="254183"/>
          </a:xfrm>
          <a:prstGeom prst="rect">
            <a:avLst/>
          </a:prstGeom>
          <a:blipFill>
            <a:blip r:embed="rId112" cstate="print"/>
            <a:stretch>
              <a:fillRect/>
            </a:stretch>
          </a:blipFill>
        </p:spPr>
        <p:txBody>
          <a:bodyPr wrap="square" lIns="0" tIns="0" rIns="0" bIns="0" rtlCol="0"/>
          <a:lstStyle/>
          <a:p>
            <a:endParaRPr sz="2142"/>
          </a:p>
        </p:txBody>
      </p:sp>
      <p:sp>
        <p:nvSpPr>
          <p:cNvPr id="374" name="object 374"/>
          <p:cNvSpPr/>
          <p:nvPr/>
        </p:nvSpPr>
        <p:spPr>
          <a:xfrm>
            <a:off x="453257" y="1124114"/>
            <a:ext cx="654073" cy="319844"/>
          </a:xfrm>
          <a:prstGeom prst="rect">
            <a:avLst/>
          </a:prstGeom>
          <a:blipFill>
            <a:blip r:embed="rId113" cstate="print"/>
            <a:stretch>
              <a:fillRect/>
            </a:stretch>
          </a:blipFill>
        </p:spPr>
        <p:txBody>
          <a:bodyPr wrap="square" lIns="0" tIns="0" rIns="0" bIns="0" rtlCol="0"/>
          <a:lstStyle/>
          <a:p>
            <a:endParaRPr sz="2142"/>
          </a:p>
        </p:txBody>
      </p:sp>
      <p:sp>
        <p:nvSpPr>
          <p:cNvPr id="375" name="object 375"/>
          <p:cNvSpPr/>
          <p:nvPr/>
        </p:nvSpPr>
        <p:spPr>
          <a:xfrm>
            <a:off x="459471" y="412763"/>
            <a:ext cx="645626" cy="646155"/>
          </a:xfrm>
          <a:prstGeom prst="rect">
            <a:avLst/>
          </a:prstGeom>
          <a:blipFill>
            <a:blip r:embed="rId114" cstate="print"/>
            <a:stretch>
              <a:fillRect/>
            </a:stretch>
          </a:blipFill>
        </p:spPr>
        <p:txBody>
          <a:bodyPr wrap="square" lIns="0" tIns="0" rIns="0" bIns="0" rtlCol="0"/>
          <a:lstStyle/>
          <a:p>
            <a:endParaRPr sz="2142"/>
          </a:p>
        </p:txBody>
      </p:sp>
      <p:sp>
        <p:nvSpPr>
          <p:cNvPr id="376" name="object 376"/>
          <p:cNvSpPr/>
          <p:nvPr/>
        </p:nvSpPr>
        <p:spPr>
          <a:xfrm>
            <a:off x="11504085" y="2697851"/>
            <a:ext cx="133008" cy="133008"/>
          </a:xfrm>
          <a:custGeom>
            <a:avLst/>
            <a:gdLst/>
            <a:ahLst/>
            <a:cxnLst/>
            <a:rect l="l" t="t" r="r" b="b"/>
            <a:pathLst>
              <a:path w="116204" h="116205">
                <a:moveTo>
                  <a:pt x="0" y="116052"/>
                </a:moveTo>
                <a:lnTo>
                  <a:pt x="116052" y="116052"/>
                </a:lnTo>
                <a:lnTo>
                  <a:pt x="116052" y="0"/>
                </a:lnTo>
                <a:lnTo>
                  <a:pt x="0" y="0"/>
                </a:lnTo>
                <a:lnTo>
                  <a:pt x="0" y="116052"/>
                </a:lnTo>
                <a:close/>
              </a:path>
            </a:pathLst>
          </a:custGeom>
          <a:solidFill>
            <a:srgbClr val="25408F"/>
          </a:solidFill>
        </p:spPr>
        <p:txBody>
          <a:bodyPr wrap="square" lIns="0" tIns="0" rIns="0" bIns="0" rtlCol="0"/>
          <a:lstStyle/>
          <a:p>
            <a:endParaRPr sz="2142"/>
          </a:p>
        </p:txBody>
      </p:sp>
      <p:sp>
        <p:nvSpPr>
          <p:cNvPr id="377" name="object 377"/>
          <p:cNvSpPr/>
          <p:nvPr/>
        </p:nvSpPr>
        <p:spPr>
          <a:xfrm>
            <a:off x="11760040" y="3140120"/>
            <a:ext cx="0" cy="285639"/>
          </a:xfrm>
          <a:custGeom>
            <a:avLst/>
            <a:gdLst/>
            <a:ahLst/>
            <a:cxnLst/>
            <a:rect l="l" t="t" r="r" b="b"/>
            <a:pathLst>
              <a:path h="249555">
                <a:moveTo>
                  <a:pt x="0" y="0"/>
                </a:moveTo>
                <a:lnTo>
                  <a:pt x="0" y="249250"/>
                </a:lnTo>
              </a:path>
            </a:pathLst>
          </a:custGeom>
          <a:ln w="72847">
            <a:solidFill>
              <a:srgbClr val="FAA819"/>
            </a:solidFill>
          </a:ln>
        </p:spPr>
        <p:txBody>
          <a:bodyPr wrap="square" lIns="0" tIns="0" rIns="0" bIns="0" rtlCol="0"/>
          <a:lstStyle/>
          <a:p>
            <a:endParaRPr sz="2142"/>
          </a:p>
        </p:txBody>
      </p:sp>
      <p:sp>
        <p:nvSpPr>
          <p:cNvPr id="378" name="object 378"/>
          <p:cNvSpPr/>
          <p:nvPr/>
        </p:nvSpPr>
        <p:spPr>
          <a:xfrm>
            <a:off x="11504085" y="3734846"/>
            <a:ext cx="730453" cy="285639"/>
          </a:xfrm>
          <a:custGeom>
            <a:avLst/>
            <a:gdLst/>
            <a:ahLst/>
            <a:cxnLst/>
            <a:rect l="l" t="t" r="r" b="b"/>
            <a:pathLst>
              <a:path w="638175" h="249554">
                <a:moveTo>
                  <a:pt x="0" y="249250"/>
                </a:moveTo>
                <a:lnTo>
                  <a:pt x="638048" y="249250"/>
                </a:lnTo>
                <a:lnTo>
                  <a:pt x="638048" y="0"/>
                </a:lnTo>
                <a:lnTo>
                  <a:pt x="0" y="0"/>
                </a:lnTo>
                <a:lnTo>
                  <a:pt x="0" y="249250"/>
                </a:lnTo>
                <a:close/>
              </a:path>
            </a:pathLst>
          </a:custGeom>
          <a:solidFill>
            <a:srgbClr val="AB0778"/>
          </a:solidFill>
        </p:spPr>
        <p:txBody>
          <a:bodyPr wrap="square" lIns="0" tIns="0" rIns="0" bIns="0" rtlCol="0"/>
          <a:lstStyle/>
          <a:p>
            <a:endParaRPr sz="2142"/>
          </a:p>
        </p:txBody>
      </p:sp>
      <p:sp>
        <p:nvSpPr>
          <p:cNvPr id="379" name="object 379"/>
          <p:cNvSpPr/>
          <p:nvPr/>
        </p:nvSpPr>
        <p:spPr>
          <a:xfrm>
            <a:off x="11829597" y="4329588"/>
            <a:ext cx="404838" cy="125013"/>
          </a:xfrm>
          <a:custGeom>
            <a:avLst/>
            <a:gdLst/>
            <a:ahLst/>
            <a:cxnLst/>
            <a:rect l="l" t="t" r="r" b="b"/>
            <a:pathLst>
              <a:path w="353695" h="109220">
                <a:moveTo>
                  <a:pt x="0" y="108851"/>
                </a:moveTo>
                <a:lnTo>
                  <a:pt x="353644" y="108851"/>
                </a:lnTo>
                <a:lnTo>
                  <a:pt x="353644" y="0"/>
                </a:lnTo>
                <a:lnTo>
                  <a:pt x="0" y="0"/>
                </a:lnTo>
                <a:lnTo>
                  <a:pt x="0" y="108851"/>
                </a:lnTo>
                <a:close/>
              </a:path>
            </a:pathLst>
          </a:custGeom>
          <a:solidFill>
            <a:srgbClr val="FFF200"/>
          </a:solidFill>
        </p:spPr>
        <p:txBody>
          <a:bodyPr wrap="square" lIns="0" tIns="0" rIns="0" bIns="0" rtlCol="0"/>
          <a:lstStyle/>
          <a:p>
            <a:endParaRPr sz="2142"/>
          </a:p>
        </p:txBody>
      </p:sp>
      <p:sp>
        <p:nvSpPr>
          <p:cNvPr id="380" name="object 380"/>
          <p:cNvSpPr/>
          <p:nvPr/>
        </p:nvSpPr>
        <p:spPr>
          <a:xfrm>
            <a:off x="5078571" y="3737303"/>
            <a:ext cx="107569" cy="107569"/>
          </a:xfrm>
          <a:custGeom>
            <a:avLst/>
            <a:gdLst/>
            <a:ahLst/>
            <a:cxnLst/>
            <a:rect l="l" t="t" r="r" b="b"/>
            <a:pathLst>
              <a:path w="93979" h="93979">
                <a:moveTo>
                  <a:pt x="0" y="93598"/>
                </a:moveTo>
                <a:lnTo>
                  <a:pt x="93599" y="93598"/>
                </a:lnTo>
                <a:lnTo>
                  <a:pt x="93599" y="0"/>
                </a:lnTo>
                <a:lnTo>
                  <a:pt x="0" y="0"/>
                </a:lnTo>
                <a:lnTo>
                  <a:pt x="0" y="93598"/>
                </a:lnTo>
                <a:close/>
              </a:path>
            </a:pathLst>
          </a:custGeom>
          <a:solidFill>
            <a:srgbClr val="F26721"/>
          </a:solidFill>
        </p:spPr>
        <p:txBody>
          <a:bodyPr wrap="square" lIns="0" tIns="0" rIns="0" bIns="0" rtlCol="0"/>
          <a:lstStyle/>
          <a:p>
            <a:endParaRPr sz="2142"/>
          </a:p>
        </p:txBody>
      </p:sp>
      <p:sp>
        <p:nvSpPr>
          <p:cNvPr id="381" name="object 381"/>
          <p:cNvSpPr txBox="1"/>
          <p:nvPr/>
        </p:nvSpPr>
        <p:spPr>
          <a:xfrm>
            <a:off x="5325692" y="3640941"/>
            <a:ext cx="4447403" cy="243651"/>
          </a:xfrm>
          <a:prstGeom prst="rect">
            <a:avLst/>
          </a:prstGeom>
        </p:spPr>
        <p:txBody>
          <a:bodyPr vert="horz" wrap="square" lIns="0" tIns="14536" rIns="0" bIns="0" rtlCol="0">
            <a:spAutoFit/>
          </a:bodyPr>
          <a:lstStyle/>
          <a:p>
            <a:pPr marL="14536">
              <a:spcBef>
                <a:spcPts val="114"/>
              </a:spcBef>
            </a:pPr>
            <a:r>
              <a:rPr sz="1488" spc="11" dirty="0">
                <a:solidFill>
                  <a:srgbClr val="FFFFFF"/>
                </a:solidFill>
                <a:latin typeface="Arial"/>
                <a:cs typeface="Arial"/>
              </a:rPr>
              <a:t>Instruções </a:t>
            </a:r>
            <a:r>
              <a:rPr sz="1488" dirty="0">
                <a:solidFill>
                  <a:srgbClr val="FFFFFF"/>
                </a:solidFill>
                <a:latin typeface="Arial"/>
                <a:cs typeface="Arial"/>
              </a:rPr>
              <a:t>sobre </a:t>
            </a:r>
            <a:r>
              <a:rPr sz="1488" spc="17" dirty="0">
                <a:solidFill>
                  <a:srgbClr val="FFFFFF"/>
                </a:solidFill>
                <a:latin typeface="Arial"/>
                <a:cs typeface="Arial"/>
              </a:rPr>
              <a:t>diagnósticos </a:t>
            </a:r>
            <a:r>
              <a:rPr sz="1488" spc="29" dirty="0">
                <a:solidFill>
                  <a:srgbClr val="FFFFFF"/>
                </a:solidFill>
                <a:latin typeface="Arial"/>
                <a:cs typeface="Arial"/>
              </a:rPr>
              <a:t>temáticos </a:t>
            </a:r>
            <a:r>
              <a:rPr sz="1488" spc="-34" dirty="0">
                <a:solidFill>
                  <a:srgbClr val="FFFFFF"/>
                </a:solidFill>
                <a:latin typeface="Arial"/>
                <a:cs typeface="Arial"/>
              </a:rPr>
              <a:t>e</a:t>
            </a:r>
            <a:r>
              <a:rPr sz="1488" spc="-258" dirty="0">
                <a:solidFill>
                  <a:srgbClr val="FFFFFF"/>
                </a:solidFill>
                <a:latin typeface="Arial"/>
                <a:cs typeface="Arial"/>
              </a:rPr>
              <a:t> </a:t>
            </a:r>
            <a:r>
              <a:rPr sz="1488" spc="6" dirty="0">
                <a:solidFill>
                  <a:srgbClr val="FFFFFF"/>
                </a:solidFill>
                <a:latin typeface="Arial"/>
                <a:cs typeface="Arial"/>
              </a:rPr>
              <a:t>setoriais;</a:t>
            </a:r>
            <a:endParaRPr sz="1488">
              <a:latin typeface="Arial"/>
              <a:cs typeface="Arial"/>
            </a:endParaRPr>
          </a:p>
        </p:txBody>
      </p:sp>
      <p:sp>
        <p:nvSpPr>
          <p:cNvPr id="382" name="object 382"/>
          <p:cNvSpPr/>
          <p:nvPr/>
        </p:nvSpPr>
        <p:spPr>
          <a:xfrm>
            <a:off x="5078571" y="4093502"/>
            <a:ext cx="107569" cy="107569"/>
          </a:xfrm>
          <a:custGeom>
            <a:avLst/>
            <a:gdLst/>
            <a:ahLst/>
            <a:cxnLst/>
            <a:rect l="l" t="t" r="r" b="b"/>
            <a:pathLst>
              <a:path w="93979" h="93979">
                <a:moveTo>
                  <a:pt x="0" y="93599"/>
                </a:moveTo>
                <a:lnTo>
                  <a:pt x="93599" y="93599"/>
                </a:lnTo>
                <a:lnTo>
                  <a:pt x="93599" y="0"/>
                </a:lnTo>
                <a:lnTo>
                  <a:pt x="0" y="0"/>
                </a:lnTo>
                <a:lnTo>
                  <a:pt x="0" y="93599"/>
                </a:lnTo>
                <a:close/>
              </a:path>
            </a:pathLst>
          </a:custGeom>
          <a:solidFill>
            <a:srgbClr val="F26721"/>
          </a:solidFill>
        </p:spPr>
        <p:txBody>
          <a:bodyPr wrap="square" lIns="0" tIns="0" rIns="0" bIns="0" rtlCol="0"/>
          <a:lstStyle/>
          <a:p>
            <a:endParaRPr sz="2142"/>
          </a:p>
        </p:txBody>
      </p:sp>
      <p:sp>
        <p:nvSpPr>
          <p:cNvPr id="383" name="object 383"/>
          <p:cNvSpPr txBox="1"/>
          <p:nvPr/>
        </p:nvSpPr>
        <p:spPr>
          <a:xfrm>
            <a:off x="5325692" y="3997140"/>
            <a:ext cx="5802193" cy="243651"/>
          </a:xfrm>
          <a:prstGeom prst="rect">
            <a:avLst/>
          </a:prstGeom>
        </p:spPr>
        <p:txBody>
          <a:bodyPr vert="horz" wrap="square" lIns="0" tIns="14536" rIns="0" bIns="0" rtlCol="0">
            <a:spAutoFit/>
          </a:bodyPr>
          <a:lstStyle/>
          <a:p>
            <a:pPr marL="14536">
              <a:spcBef>
                <a:spcPts val="114"/>
              </a:spcBef>
            </a:pPr>
            <a:r>
              <a:rPr sz="1488" spc="-23" dirty="0">
                <a:solidFill>
                  <a:srgbClr val="FFFFFF"/>
                </a:solidFill>
                <a:latin typeface="Arial"/>
                <a:cs typeface="Arial"/>
              </a:rPr>
              <a:t>Novas</a:t>
            </a:r>
            <a:r>
              <a:rPr sz="1488" spc="-80" dirty="0">
                <a:solidFill>
                  <a:srgbClr val="FFFFFF"/>
                </a:solidFill>
                <a:latin typeface="Arial"/>
                <a:cs typeface="Arial"/>
              </a:rPr>
              <a:t> </a:t>
            </a:r>
            <a:r>
              <a:rPr sz="1488" spc="6" dirty="0">
                <a:solidFill>
                  <a:srgbClr val="FFFFFF"/>
                </a:solidFill>
                <a:latin typeface="Arial"/>
                <a:cs typeface="Arial"/>
              </a:rPr>
              <a:t>tecnologias</a:t>
            </a:r>
            <a:r>
              <a:rPr sz="1488" spc="-74" dirty="0">
                <a:solidFill>
                  <a:srgbClr val="FFFFFF"/>
                </a:solidFill>
                <a:latin typeface="Arial"/>
                <a:cs typeface="Arial"/>
              </a:rPr>
              <a:t> </a:t>
            </a:r>
            <a:r>
              <a:rPr sz="1488" spc="-23" dirty="0">
                <a:solidFill>
                  <a:srgbClr val="FFFFFF"/>
                </a:solidFill>
                <a:latin typeface="Arial"/>
                <a:cs typeface="Arial"/>
              </a:rPr>
              <a:t>para</a:t>
            </a:r>
            <a:r>
              <a:rPr sz="1488" spc="-74" dirty="0">
                <a:solidFill>
                  <a:srgbClr val="FFFFFF"/>
                </a:solidFill>
                <a:latin typeface="Arial"/>
                <a:cs typeface="Arial"/>
              </a:rPr>
              <a:t> </a:t>
            </a:r>
            <a:r>
              <a:rPr sz="1488" spc="-6" dirty="0">
                <a:solidFill>
                  <a:srgbClr val="FFFFFF"/>
                </a:solidFill>
                <a:latin typeface="Arial"/>
                <a:cs typeface="Arial"/>
              </a:rPr>
              <a:t>planejamento</a:t>
            </a:r>
            <a:r>
              <a:rPr sz="1488" spc="-74" dirty="0">
                <a:solidFill>
                  <a:srgbClr val="FFFFFF"/>
                </a:solidFill>
                <a:latin typeface="Arial"/>
                <a:cs typeface="Arial"/>
              </a:rPr>
              <a:t> </a:t>
            </a:r>
            <a:r>
              <a:rPr sz="1488" spc="-6" dirty="0">
                <a:solidFill>
                  <a:srgbClr val="FFFFFF"/>
                </a:solidFill>
                <a:latin typeface="Arial"/>
                <a:cs typeface="Arial"/>
              </a:rPr>
              <a:t>integrado</a:t>
            </a:r>
            <a:r>
              <a:rPr sz="1488" spc="-74" dirty="0">
                <a:solidFill>
                  <a:srgbClr val="FFFFFF"/>
                </a:solidFill>
                <a:latin typeface="Arial"/>
                <a:cs typeface="Arial"/>
              </a:rPr>
              <a:t> </a:t>
            </a:r>
            <a:r>
              <a:rPr sz="1488" spc="-34" dirty="0">
                <a:solidFill>
                  <a:srgbClr val="FFFFFF"/>
                </a:solidFill>
                <a:latin typeface="Arial"/>
                <a:cs typeface="Arial"/>
              </a:rPr>
              <a:t>e</a:t>
            </a:r>
            <a:r>
              <a:rPr sz="1488" spc="-74" dirty="0">
                <a:solidFill>
                  <a:srgbClr val="FFFFFF"/>
                </a:solidFill>
                <a:latin typeface="Arial"/>
                <a:cs typeface="Arial"/>
              </a:rPr>
              <a:t> </a:t>
            </a:r>
            <a:r>
              <a:rPr sz="1488" dirty="0">
                <a:solidFill>
                  <a:srgbClr val="FFFFFF"/>
                </a:solidFill>
                <a:latin typeface="Arial"/>
                <a:cs typeface="Arial"/>
              </a:rPr>
              <a:t>gestão</a:t>
            </a:r>
            <a:r>
              <a:rPr sz="1488" spc="-74" dirty="0">
                <a:solidFill>
                  <a:srgbClr val="FFFFFF"/>
                </a:solidFill>
                <a:latin typeface="Arial"/>
                <a:cs typeface="Arial"/>
              </a:rPr>
              <a:t> </a:t>
            </a:r>
            <a:r>
              <a:rPr sz="1488" spc="-17" dirty="0">
                <a:solidFill>
                  <a:srgbClr val="FFFFFF"/>
                </a:solidFill>
                <a:latin typeface="Arial"/>
                <a:cs typeface="Arial"/>
              </a:rPr>
              <a:t>de</a:t>
            </a:r>
            <a:r>
              <a:rPr sz="1488" spc="-80" dirty="0">
                <a:solidFill>
                  <a:srgbClr val="FFFFFF"/>
                </a:solidFill>
                <a:latin typeface="Arial"/>
                <a:cs typeface="Arial"/>
              </a:rPr>
              <a:t> </a:t>
            </a:r>
            <a:r>
              <a:rPr sz="1488" spc="-11" dirty="0">
                <a:solidFill>
                  <a:srgbClr val="FFFFFF"/>
                </a:solidFill>
                <a:latin typeface="Arial"/>
                <a:cs typeface="Arial"/>
              </a:rPr>
              <a:t>recursos;</a:t>
            </a:r>
            <a:endParaRPr sz="1488">
              <a:latin typeface="Arial"/>
              <a:cs typeface="Arial"/>
            </a:endParaRPr>
          </a:p>
        </p:txBody>
      </p:sp>
      <p:sp>
        <p:nvSpPr>
          <p:cNvPr id="384" name="object 384"/>
          <p:cNvSpPr/>
          <p:nvPr/>
        </p:nvSpPr>
        <p:spPr>
          <a:xfrm>
            <a:off x="5078571" y="4449715"/>
            <a:ext cx="107569" cy="107569"/>
          </a:xfrm>
          <a:custGeom>
            <a:avLst/>
            <a:gdLst/>
            <a:ahLst/>
            <a:cxnLst/>
            <a:rect l="l" t="t" r="r" b="b"/>
            <a:pathLst>
              <a:path w="93979" h="93979">
                <a:moveTo>
                  <a:pt x="0" y="93599"/>
                </a:moveTo>
                <a:lnTo>
                  <a:pt x="93599" y="93599"/>
                </a:lnTo>
                <a:lnTo>
                  <a:pt x="93599" y="0"/>
                </a:lnTo>
                <a:lnTo>
                  <a:pt x="0" y="0"/>
                </a:lnTo>
                <a:lnTo>
                  <a:pt x="0" y="93599"/>
                </a:lnTo>
                <a:close/>
              </a:path>
            </a:pathLst>
          </a:custGeom>
          <a:solidFill>
            <a:srgbClr val="F26721"/>
          </a:solidFill>
        </p:spPr>
        <p:txBody>
          <a:bodyPr wrap="square" lIns="0" tIns="0" rIns="0" bIns="0" rtlCol="0"/>
          <a:lstStyle/>
          <a:p>
            <a:endParaRPr sz="2142"/>
          </a:p>
        </p:txBody>
      </p:sp>
      <p:sp>
        <p:nvSpPr>
          <p:cNvPr id="385" name="object 385"/>
          <p:cNvSpPr txBox="1"/>
          <p:nvPr/>
        </p:nvSpPr>
        <p:spPr>
          <a:xfrm>
            <a:off x="5325691" y="4353340"/>
            <a:ext cx="1828676" cy="243651"/>
          </a:xfrm>
          <a:prstGeom prst="rect">
            <a:avLst/>
          </a:prstGeom>
        </p:spPr>
        <p:txBody>
          <a:bodyPr vert="horz" wrap="square" lIns="0" tIns="14536" rIns="0" bIns="0" rtlCol="0">
            <a:spAutoFit/>
          </a:bodyPr>
          <a:lstStyle/>
          <a:p>
            <a:pPr marL="14536">
              <a:spcBef>
                <a:spcPts val="114"/>
              </a:spcBef>
            </a:pPr>
            <a:r>
              <a:rPr sz="1488" spc="17" dirty="0">
                <a:solidFill>
                  <a:srgbClr val="FFFFFF"/>
                </a:solidFill>
                <a:latin typeface="Arial"/>
                <a:cs typeface="Arial"/>
              </a:rPr>
              <a:t>Tipologia </a:t>
            </a:r>
            <a:r>
              <a:rPr sz="1488" spc="-11" dirty="0">
                <a:solidFill>
                  <a:srgbClr val="FFFFFF"/>
                </a:solidFill>
                <a:latin typeface="Arial"/>
                <a:cs typeface="Arial"/>
              </a:rPr>
              <a:t>de</a:t>
            </a:r>
            <a:r>
              <a:rPr sz="1488" spc="-155" dirty="0">
                <a:solidFill>
                  <a:srgbClr val="FFFFFF"/>
                </a:solidFill>
                <a:latin typeface="Arial"/>
                <a:cs typeface="Arial"/>
              </a:rPr>
              <a:t> </a:t>
            </a:r>
            <a:r>
              <a:rPr sz="1488" spc="-6" dirty="0">
                <a:solidFill>
                  <a:srgbClr val="FFFFFF"/>
                </a:solidFill>
                <a:latin typeface="Arial"/>
                <a:cs typeface="Arial"/>
              </a:rPr>
              <a:t>cidades;</a:t>
            </a:r>
            <a:endParaRPr sz="1488">
              <a:latin typeface="Arial"/>
              <a:cs typeface="Arial"/>
            </a:endParaRPr>
          </a:p>
        </p:txBody>
      </p:sp>
      <p:sp>
        <p:nvSpPr>
          <p:cNvPr id="386" name="object 386"/>
          <p:cNvSpPr/>
          <p:nvPr/>
        </p:nvSpPr>
        <p:spPr>
          <a:xfrm>
            <a:off x="5078571" y="4805915"/>
            <a:ext cx="107569" cy="107569"/>
          </a:xfrm>
          <a:custGeom>
            <a:avLst/>
            <a:gdLst/>
            <a:ahLst/>
            <a:cxnLst/>
            <a:rect l="l" t="t" r="r" b="b"/>
            <a:pathLst>
              <a:path w="93979" h="93979">
                <a:moveTo>
                  <a:pt x="0" y="93599"/>
                </a:moveTo>
                <a:lnTo>
                  <a:pt x="93599" y="93599"/>
                </a:lnTo>
                <a:lnTo>
                  <a:pt x="93599" y="0"/>
                </a:lnTo>
                <a:lnTo>
                  <a:pt x="0" y="0"/>
                </a:lnTo>
                <a:lnTo>
                  <a:pt x="0" y="93599"/>
                </a:lnTo>
                <a:close/>
              </a:path>
            </a:pathLst>
          </a:custGeom>
          <a:solidFill>
            <a:srgbClr val="F26721"/>
          </a:solidFill>
        </p:spPr>
        <p:txBody>
          <a:bodyPr wrap="square" lIns="0" tIns="0" rIns="0" bIns="0" rtlCol="0"/>
          <a:lstStyle/>
          <a:p>
            <a:endParaRPr sz="2142"/>
          </a:p>
        </p:txBody>
      </p:sp>
      <p:sp>
        <p:nvSpPr>
          <p:cNvPr id="387" name="object 387"/>
          <p:cNvSpPr/>
          <p:nvPr/>
        </p:nvSpPr>
        <p:spPr>
          <a:xfrm>
            <a:off x="5078571" y="5162114"/>
            <a:ext cx="107569" cy="107569"/>
          </a:xfrm>
          <a:custGeom>
            <a:avLst/>
            <a:gdLst/>
            <a:ahLst/>
            <a:cxnLst/>
            <a:rect l="l" t="t" r="r" b="b"/>
            <a:pathLst>
              <a:path w="93979" h="93979">
                <a:moveTo>
                  <a:pt x="0" y="93598"/>
                </a:moveTo>
                <a:lnTo>
                  <a:pt x="93599" y="93598"/>
                </a:lnTo>
                <a:lnTo>
                  <a:pt x="93599" y="0"/>
                </a:lnTo>
                <a:lnTo>
                  <a:pt x="0" y="0"/>
                </a:lnTo>
                <a:lnTo>
                  <a:pt x="0" y="93598"/>
                </a:lnTo>
                <a:close/>
              </a:path>
            </a:pathLst>
          </a:custGeom>
          <a:solidFill>
            <a:srgbClr val="F26721"/>
          </a:solidFill>
        </p:spPr>
        <p:txBody>
          <a:bodyPr wrap="square" lIns="0" tIns="0" rIns="0" bIns="0" rtlCol="0"/>
          <a:lstStyle/>
          <a:p>
            <a:endParaRPr sz="2142"/>
          </a:p>
        </p:txBody>
      </p:sp>
      <p:sp>
        <p:nvSpPr>
          <p:cNvPr id="388" name="object 388"/>
          <p:cNvSpPr/>
          <p:nvPr/>
        </p:nvSpPr>
        <p:spPr>
          <a:xfrm>
            <a:off x="5078571" y="5518314"/>
            <a:ext cx="107569" cy="107569"/>
          </a:xfrm>
          <a:custGeom>
            <a:avLst/>
            <a:gdLst/>
            <a:ahLst/>
            <a:cxnLst/>
            <a:rect l="l" t="t" r="r" b="b"/>
            <a:pathLst>
              <a:path w="93979" h="93979">
                <a:moveTo>
                  <a:pt x="0" y="93598"/>
                </a:moveTo>
                <a:lnTo>
                  <a:pt x="93599" y="93598"/>
                </a:lnTo>
                <a:lnTo>
                  <a:pt x="93599" y="0"/>
                </a:lnTo>
                <a:lnTo>
                  <a:pt x="0" y="0"/>
                </a:lnTo>
                <a:lnTo>
                  <a:pt x="0" y="93598"/>
                </a:lnTo>
                <a:close/>
              </a:path>
            </a:pathLst>
          </a:custGeom>
          <a:solidFill>
            <a:srgbClr val="F26721"/>
          </a:solidFill>
        </p:spPr>
        <p:txBody>
          <a:bodyPr wrap="square" lIns="0" tIns="0" rIns="0" bIns="0" rtlCol="0"/>
          <a:lstStyle/>
          <a:p>
            <a:endParaRPr sz="2142"/>
          </a:p>
        </p:txBody>
      </p:sp>
      <p:sp>
        <p:nvSpPr>
          <p:cNvPr id="389" name="object 389"/>
          <p:cNvSpPr/>
          <p:nvPr/>
        </p:nvSpPr>
        <p:spPr>
          <a:xfrm>
            <a:off x="5078571" y="5874498"/>
            <a:ext cx="107569" cy="107569"/>
          </a:xfrm>
          <a:custGeom>
            <a:avLst/>
            <a:gdLst/>
            <a:ahLst/>
            <a:cxnLst/>
            <a:rect l="l" t="t" r="r" b="b"/>
            <a:pathLst>
              <a:path w="93979" h="93979">
                <a:moveTo>
                  <a:pt x="0" y="93599"/>
                </a:moveTo>
                <a:lnTo>
                  <a:pt x="93599" y="93599"/>
                </a:lnTo>
                <a:lnTo>
                  <a:pt x="93599" y="0"/>
                </a:lnTo>
                <a:lnTo>
                  <a:pt x="0" y="0"/>
                </a:lnTo>
                <a:lnTo>
                  <a:pt x="0" y="93599"/>
                </a:lnTo>
                <a:close/>
              </a:path>
            </a:pathLst>
          </a:custGeom>
          <a:solidFill>
            <a:srgbClr val="F26721"/>
          </a:solidFill>
        </p:spPr>
        <p:txBody>
          <a:bodyPr wrap="square" lIns="0" tIns="0" rIns="0" bIns="0" rtlCol="0"/>
          <a:lstStyle/>
          <a:p>
            <a:endParaRPr sz="2142"/>
          </a:p>
        </p:txBody>
      </p:sp>
      <p:sp>
        <p:nvSpPr>
          <p:cNvPr id="390" name="object 390"/>
          <p:cNvSpPr/>
          <p:nvPr/>
        </p:nvSpPr>
        <p:spPr>
          <a:xfrm>
            <a:off x="5078571" y="6230698"/>
            <a:ext cx="107569" cy="107569"/>
          </a:xfrm>
          <a:custGeom>
            <a:avLst/>
            <a:gdLst/>
            <a:ahLst/>
            <a:cxnLst/>
            <a:rect l="l" t="t" r="r" b="b"/>
            <a:pathLst>
              <a:path w="93979" h="93979">
                <a:moveTo>
                  <a:pt x="0" y="93599"/>
                </a:moveTo>
                <a:lnTo>
                  <a:pt x="93599" y="93599"/>
                </a:lnTo>
                <a:lnTo>
                  <a:pt x="93599" y="0"/>
                </a:lnTo>
                <a:lnTo>
                  <a:pt x="0" y="0"/>
                </a:lnTo>
                <a:lnTo>
                  <a:pt x="0" y="93599"/>
                </a:lnTo>
                <a:close/>
              </a:path>
            </a:pathLst>
          </a:custGeom>
          <a:solidFill>
            <a:srgbClr val="F26721"/>
          </a:solidFill>
        </p:spPr>
        <p:txBody>
          <a:bodyPr wrap="square" lIns="0" tIns="0" rIns="0" bIns="0" rtlCol="0"/>
          <a:lstStyle/>
          <a:p>
            <a:endParaRPr sz="2142"/>
          </a:p>
        </p:txBody>
      </p:sp>
      <p:sp>
        <p:nvSpPr>
          <p:cNvPr id="391" name="object 391"/>
          <p:cNvSpPr txBox="1"/>
          <p:nvPr/>
        </p:nvSpPr>
        <p:spPr>
          <a:xfrm>
            <a:off x="5325691" y="4580122"/>
            <a:ext cx="4683619" cy="1812118"/>
          </a:xfrm>
          <a:prstGeom prst="rect">
            <a:avLst/>
          </a:prstGeom>
        </p:spPr>
        <p:txBody>
          <a:bodyPr vert="horz" wrap="square" lIns="0" tIns="143910" rIns="0" bIns="0" rtlCol="0">
            <a:spAutoFit/>
          </a:bodyPr>
          <a:lstStyle/>
          <a:p>
            <a:pPr marL="14536">
              <a:spcBef>
                <a:spcPts val="1133"/>
              </a:spcBef>
            </a:pPr>
            <a:r>
              <a:rPr sz="1488" spc="-6" dirty="0">
                <a:solidFill>
                  <a:srgbClr val="FFFFFF"/>
                </a:solidFill>
                <a:latin typeface="Arial"/>
                <a:cs typeface="Arial"/>
              </a:rPr>
              <a:t>Painel </a:t>
            </a:r>
            <a:r>
              <a:rPr sz="1488" spc="-11" dirty="0">
                <a:solidFill>
                  <a:srgbClr val="FFFFFF"/>
                </a:solidFill>
                <a:latin typeface="Arial"/>
                <a:cs typeface="Arial"/>
              </a:rPr>
              <a:t>de </a:t>
            </a:r>
            <a:r>
              <a:rPr sz="1488" spc="6" dirty="0">
                <a:solidFill>
                  <a:srgbClr val="FFFFFF"/>
                </a:solidFill>
                <a:latin typeface="Arial"/>
                <a:cs typeface="Arial"/>
              </a:rPr>
              <a:t>indicadores </a:t>
            </a:r>
            <a:r>
              <a:rPr sz="1488" spc="-34" dirty="0">
                <a:solidFill>
                  <a:srgbClr val="FFFFFF"/>
                </a:solidFill>
                <a:latin typeface="Arial"/>
                <a:cs typeface="Arial"/>
              </a:rPr>
              <a:t>e </a:t>
            </a:r>
            <a:r>
              <a:rPr sz="1488" spc="11" dirty="0">
                <a:solidFill>
                  <a:srgbClr val="FFFFFF"/>
                </a:solidFill>
                <a:latin typeface="Arial"/>
                <a:cs typeface="Arial"/>
              </a:rPr>
              <a:t>visualização </a:t>
            </a:r>
            <a:r>
              <a:rPr sz="1488" spc="-11" dirty="0">
                <a:solidFill>
                  <a:srgbClr val="FFFFFF"/>
                </a:solidFill>
                <a:latin typeface="Arial"/>
                <a:cs typeface="Arial"/>
              </a:rPr>
              <a:t>de</a:t>
            </a:r>
            <a:r>
              <a:rPr sz="1488" spc="-240" dirty="0">
                <a:solidFill>
                  <a:srgbClr val="FFFFFF"/>
                </a:solidFill>
                <a:latin typeface="Arial"/>
                <a:cs typeface="Arial"/>
              </a:rPr>
              <a:t> </a:t>
            </a:r>
            <a:r>
              <a:rPr sz="1488" dirty="0">
                <a:solidFill>
                  <a:srgbClr val="FFFFFF"/>
                </a:solidFill>
                <a:latin typeface="Arial"/>
                <a:cs typeface="Arial"/>
              </a:rPr>
              <a:t>metas;</a:t>
            </a:r>
            <a:endParaRPr sz="1488">
              <a:latin typeface="Arial"/>
              <a:cs typeface="Arial"/>
            </a:endParaRPr>
          </a:p>
          <a:p>
            <a:pPr marL="14536" marR="5815">
              <a:lnSpc>
                <a:spcPct val="157100"/>
              </a:lnSpc>
            </a:pPr>
            <a:r>
              <a:rPr sz="1488" spc="-23" dirty="0">
                <a:solidFill>
                  <a:srgbClr val="FFFFFF"/>
                </a:solidFill>
                <a:latin typeface="Arial"/>
                <a:cs typeface="Arial"/>
              </a:rPr>
              <a:t>Base </a:t>
            </a:r>
            <a:r>
              <a:rPr sz="1488" spc="-11" dirty="0">
                <a:solidFill>
                  <a:srgbClr val="FFFFFF"/>
                </a:solidFill>
                <a:latin typeface="Arial"/>
                <a:cs typeface="Arial"/>
              </a:rPr>
              <a:t>de </a:t>
            </a:r>
            <a:r>
              <a:rPr sz="1488" dirty="0">
                <a:solidFill>
                  <a:srgbClr val="FFFFFF"/>
                </a:solidFill>
                <a:latin typeface="Arial"/>
                <a:cs typeface="Arial"/>
              </a:rPr>
              <a:t>dados </a:t>
            </a:r>
            <a:r>
              <a:rPr sz="1488" spc="17" dirty="0">
                <a:solidFill>
                  <a:srgbClr val="FFFFFF"/>
                </a:solidFill>
                <a:latin typeface="Arial"/>
                <a:cs typeface="Arial"/>
              </a:rPr>
              <a:t>geográﬁcos </a:t>
            </a:r>
            <a:r>
              <a:rPr sz="1488" spc="-34" dirty="0">
                <a:solidFill>
                  <a:srgbClr val="FFFFFF"/>
                </a:solidFill>
                <a:latin typeface="Arial"/>
                <a:cs typeface="Arial"/>
              </a:rPr>
              <a:t>e </a:t>
            </a:r>
            <a:r>
              <a:rPr sz="1488" spc="11" dirty="0">
                <a:solidFill>
                  <a:srgbClr val="FFFFFF"/>
                </a:solidFill>
                <a:latin typeface="Arial"/>
                <a:cs typeface="Arial"/>
              </a:rPr>
              <a:t>visualização</a:t>
            </a:r>
            <a:r>
              <a:rPr sz="1488" spc="-217" dirty="0">
                <a:solidFill>
                  <a:srgbClr val="FFFFFF"/>
                </a:solidFill>
                <a:latin typeface="Arial"/>
                <a:cs typeface="Arial"/>
              </a:rPr>
              <a:t> </a:t>
            </a:r>
            <a:r>
              <a:rPr sz="1488" spc="11" dirty="0">
                <a:solidFill>
                  <a:srgbClr val="FFFFFF"/>
                </a:solidFill>
                <a:latin typeface="Arial"/>
                <a:cs typeface="Arial"/>
              </a:rPr>
              <a:t>cartográﬁca;  </a:t>
            </a:r>
            <a:r>
              <a:rPr sz="1488" dirty="0">
                <a:solidFill>
                  <a:srgbClr val="FFFFFF"/>
                </a:solidFill>
                <a:latin typeface="Arial"/>
                <a:cs typeface="Arial"/>
              </a:rPr>
              <a:t>Análise </a:t>
            </a:r>
            <a:r>
              <a:rPr sz="1488" spc="11" dirty="0">
                <a:solidFill>
                  <a:srgbClr val="FFFFFF"/>
                </a:solidFill>
                <a:latin typeface="Arial"/>
                <a:cs typeface="Arial"/>
              </a:rPr>
              <a:t>espacial </a:t>
            </a:r>
            <a:r>
              <a:rPr sz="1488" spc="-11" dirty="0">
                <a:solidFill>
                  <a:srgbClr val="FFFFFF"/>
                </a:solidFill>
                <a:latin typeface="Arial"/>
                <a:cs typeface="Arial"/>
              </a:rPr>
              <a:t>de</a:t>
            </a:r>
            <a:r>
              <a:rPr sz="1488" spc="-155" dirty="0">
                <a:solidFill>
                  <a:srgbClr val="FFFFFF"/>
                </a:solidFill>
                <a:latin typeface="Arial"/>
                <a:cs typeface="Arial"/>
              </a:rPr>
              <a:t> </a:t>
            </a:r>
            <a:r>
              <a:rPr sz="1488" spc="-6" dirty="0">
                <a:solidFill>
                  <a:srgbClr val="FFFFFF"/>
                </a:solidFill>
                <a:latin typeface="Arial"/>
                <a:cs typeface="Arial"/>
              </a:rPr>
              <a:t>dados;</a:t>
            </a:r>
            <a:endParaRPr sz="1488">
              <a:latin typeface="Arial"/>
              <a:cs typeface="Arial"/>
            </a:endParaRPr>
          </a:p>
          <a:p>
            <a:pPr marL="14536" marR="653412">
              <a:lnSpc>
                <a:spcPct val="157100"/>
              </a:lnSpc>
            </a:pPr>
            <a:r>
              <a:rPr sz="1488" spc="-6" dirty="0">
                <a:solidFill>
                  <a:srgbClr val="FFFFFF"/>
                </a:solidFill>
                <a:latin typeface="Arial"/>
                <a:cs typeface="Arial"/>
              </a:rPr>
              <a:t>Comparação </a:t>
            </a:r>
            <a:r>
              <a:rPr sz="1488" spc="-11" dirty="0">
                <a:solidFill>
                  <a:srgbClr val="FFFFFF"/>
                </a:solidFill>
                <a:latin typeface="Arial"/>
                <a:cs typeface="Arial"/>
              </a:rPr>
              <a:t>de </a:t>
            </a:r>
            <a:r>
              <a:rPr sz="1488" spc="6" dirty="0">
                <a:solidFill>
                  <a:srgbClr val="FFFFFF"/>
                </a:solidFill>
                <a:latin typeface="Arial"/>
                <a:cs typeface="Arial"/>
              </a:rPr>
              <a:t>cidades </a:t>
            </a:r>
            <a:r>
              <a:rPr sz="1488" spc="-34" dirty="0">
                <a:solidFill>
                  <a:srgbClr val="FFFFFF"/>
                </a:solidFill>
                <a:latin typeface="Arial"/>
                <a:cs typeface="Arial"/>
              </a:rPr>
              <a:t>e </a:t>
            </a:r>
            <a:r>
              <a:rPr sz="1488" spc="23" dirty="0">
                <a:solidFill>
                  <a:srgbClr val="FFFFFF"/>
                </a:solidFill>
                <a:latin typeface="Arial"/>
                <a:cs typeface="Arial"/>
              </a:rPr>
              <a:t>gráﬁcos</a:t>
            </a:r>
            <a:r>
              <a:rPr sz="1488" spc="-160" dirty="0">
                <a:solidFill>
                  <a:srgbClr val="FFFFFF"/>
                </a:solidFill>
                <a:latin typeface="Arial"/>
                <a:cs typeface="Arial"/>
              </a:rPr>
              <a:t> </a:t>
            </a:r>
            <a:r>
              <a:rPr sz="1488" spc="17" dirty="0">
                <a:solidFill>
                  <a:srgbClr val="FFFFFF"/>
                </a:solidFill>
                <a:latin typeface="Arial"/>
                <a:cs typeface="Arial"/>
              </a:rPr>
              <a:t>estatísticos;  </a:t>
            </a:r>
            <a:r>
              <a:rPr sz="1488" spc="-23" dirty="0">
                <a:solidFill>
                  <a:srgbClr val="FFFFFF"/>
                </a:solidFill>
                <a:latin typeface="Arial"/>
                <a:cs typeface="Arial"/>
              </a:rPr>
              <a:t>Dados </a:t>
            </a:r>
            <a:r>
              <a:rPr sz="1488" spc="11" dirty="0">
                <a:solidFill>
                  <a:srgbClr val="FFFFFF"/>
                </a:solidFill>
                <a:latin typeface="Arial"/>
                <a:cs typeface="Arial"/>
              </a:rPr>
              <a:t>abertos</a:t>
            </a:r>
            <a:r>
              <a:rPr sz="1488" spc="-69" dirty="0">
                <a:solidFill>
                  <a:srgbClr val="FFFFFF"/>
                </a:solidFill>
                <a:latin typeface="Arial"/>
                <a:cs typeface="Arial"/>
              </a:rPr>
              <a:t> </a:t>
            </a:r>
            <a:r>
              <a:rPr sz="1488" spc="11" dirty="0">
                <a:solidFill>
                  <a:srgbClr val="FFFFFF"/>
                </a:solidFill>
                <a:latin typeface="Arial"/>
                <a:cs typeface="Arial"/>
              </a:rPr>
              <a:t>(exportação).</a:t>
            </a:r>
            <a:endParaRPr sz="1488">
              <a:latin typeface="Arial"/>
              <a:cs typeface="Arial"/>
            </a:endParaRPr>
          </a:p>
        </p:txBody>
      </p:sp>
      <p:sp>
        <p:nvSpPr>
          <p:cNvPr id="392" name="object 392"/>
          <p:cNvSpPr txBox="1"/>
          <p:nvPr/>
        </p:nvSpPr>
        <p:spPr>
          <a:xfrm>
            <a:off x="1225865" y="3252545"/>
            <a:ext cx="3370985" cy="3174652"/>
          </a:xfrm>
          <a:prstGeom prst="rect">
            <a:avLst/>
          </a:prstGeom>
          <a:solidFill>
            <a:srgbClr val="F5821F"/>
          </a:solidFill>
        </p:spPr>
        <p:txBody>
          <a:bodyPr vert="horz" wrap="square" lIns="0" tIns="0" rIns="0" bIns="0" rtlCol="0">
            <a:spAutoFit/>
          </a:bodyPr>
          <a:lstStyle/>
          <a:p>
            <a:pPr>
              <a:lnSpc>
                <a:spcPct val="100000"/>
              </a:lnSpc>
            </a:pPr>
            <a:endParaRPr sz="1488">
              <a:latin typeface="Times New Roman"/>
              <a:cs typeface="Times New Roman"/>
            </a:endParaRPr>
          </a:p>
          <a:p>
            <a:pPr marL="287821" marR="287821">
              <a:lnSpc>
                <a:spcPct val="113700"/>
              </a:lnSpc>
              <a:spcBef>
                <a:spcPts val="1282"/>
              </a:spcBef>
            </a:pPr>
            <a:r>
              <a:rPr sz="1259" dirty="0">
                <a:solidFill>
                  <a:srgbClr val="FFFFFF"/>
                </a:solidFill>
                <a:latin typeface="Arial"/>
                <a:cs typeface="Arial"/>
              </a:rPr>
              <a:t>Disponibilizará </a:t>
            </a:r>
            <a:r>
              <a:rPr sz="1259" spc="6" dirty="0">
                <a:solidFill>
                  <a:srgbClr val="FFFFFF"/>
                </a:solidFill>
                <a:latin typeface="Arial"/>
                <a:cs typeface="Arial"/>
              </a:rPr>
              <a:t>metodologia,  </a:t>
            </a:r>
            <a:r>
              <a:rPr sz="1259" spc="11" dirty="0">
                <a:solidFill>
                  <a:srgbClr val="FFFFFF"/>
                </a:solidFill>
                <a:latin typeface="Arial"/>
                <a:cs typeface="Arial"/>
              </a:rPr>
              <a:t>ferramentas </a:t>
            </a:r>
            <a:r>
              <a:rPr sz="1259" spc="-29" dirty="0">
                <a:solidFill>
                  <a:srgbClr val="FFFFFF"/>
                </a:solidFill>
                <a:latin typeface="Arial"/>
                <a:cs typeface="Arial"/>
              </a:rPr>
              <a:t>e </a:t>
            </a:r>
            <a:r>
              <a:rPr sz="1259" spc="17" dirty="0">
                <a:solidFill>
                  <a:srgbClr val="FFFFFF"/>
                </a:solidFill>
                <a:latin typeface="Arial"/>
                <a:cs typeface="Arial"/>
              </a:rPr>
              <a:t>informações </a:t>
            </a:r>
            <a:r>
              <a:rPr sz="1259" spc="-11" dirty="0">
                <a:solidFill>
                  <a:srgbClr val="FFFFFF"/>
                </a:solidFill>
                <a:latin typeface="Arial"/>
                <a:cs typeface="Arial"/>
              </a:rPr>
              <a:t>para </a:t>
            </a:r>
            <a:r>
              <a:rPr sz="1259" spc="11" dirty="0">
                <a:solidFill>
                  <a:srgbClr val="FFFFFF"/>
                </a:solidFill>
                <a:latin typeface="Arial"/>
                <a:cs typeface="Arial"/>
              </a:rPr>
              <a:t>o  entendimento </a:t>
            </a:r>
            <a:r>
              <a:rPr sz="1259" spc="-29" dirty="0">
                <a:solidFill>
                  <a:srgbClr val="FFFFFF"/>
                </a:solidFill>
                <a:latin typeface="Arial"/>
                <a:cs typeface="Arial"/>
              </a:rPr>
              <a:t>e </a:t>
            </a:r>
            <a:r>
              <a:rPr sz="1259" spc="-23" dirty="0">
                <a:solidFill>
                  <a:srgbClr val="FFFFFF"/>
                </a:solidFill>
                <a:latin typeface="Arial"/>
                <a:cs typeface="Arial"/>
              </a:rPr>
              <a:t>a </a:t>
            </a:r>
            <a:r>
              <a:rPr sz="1259" spc="11" dirty="0">
                <a:solidFill>
                  <a:srgbClr val="FFFFFF"/>
                </a:solidFill>
                <a:latin typeface="Arial"/>
                <a:cs typeface="Arial"/>
              </a:rPr>
              <a:t>implantação </a:t>
            </a:r>
            <a:r>
              <a:rPr sz="1259" spc="-11" dirty="0">
                <a:solidFill>
                  <a:srgbClr val="FFFFFF"/>
                </a:solidFill>
                <a:latin typeface="Arial"/>
                <a:cs typeface="Arial"/>
              </a:rPr>
              <a:t>de </a:t>
            </a:r>
            <a:r>
              <a:rPr sz="1259" spc="23" dirty="0">
                <a:solidFill>
                  <a:srgbClr val="FFFFFF"/>
                </a:solidFill>
                <a:latin typeface="Arial"/>
                <a:cs typeface="Arial"/>
              </a:rPr>
              <a:t>um  </a:t>
            </a:r>
            <a:r>
              <a:rPr sz="1259" spc="17" dirty="0">
                <a:solidFill>
                  <a:srgbClr val="FFFFFF"/>
                </a:solidFill>
                <a:latin typeface="Arial"/>
                <a:cs typeface="Arial"/>
              </a:rPr>
              <a:t>sistema </a:t>
            </a:r>
            <a:r>
              <a:rPr sz="1259" spc="-11" dirty="0">
                <a:solidFill>
                  <a:srgbClr val="FFFFFF"/>
                </a:solidFill>
                <a:latin typeface="Arial"/>
                <a:cs typeface="Arial"/>
              </a:rPr>
              <a:t>de </a:t>
            </a:r>
            <a:r>
              <a:rPr sz="1259" spc="6" dirty="0">
                <a:solidFill>
                  <a:srgbClr val="FFFFFF"/>
                </a:solidFill>
                <a:latin typeface="Arial"/>
                <a:cs typeface="Arial"/>
              </a:rPr>
              <a:t>planejamento integrado</a:t>
            </a:r>
            <a:r>
              <a:rPr sz="1259" spc="-206" dirty="0">
                <a:solidFill>
                  <a:srgbClr val="FFFFFF"/>
                </a:solidFill>
                <a:latin typeface="Arial"/>
                <a:cs typeface="Arial"/>
              </a:rPr>
              <a:t> </a:t>
            </a:r>
            <a:r>
              <a:rPr sz="1259" spc="6" dirty="0">
                <a:solidFill>
                  <a:srgbClr val="FFFFFF"/>
                </a:solidFill>
                <a:latin typeface="Arial"/>
                <a:cs typeface="Arial"/>
              </a:rPr>
              <a:t>em  </a:t>
            </a:r>
            <a:r>
              <a:rPr sz="1259" spc="-11" dirty="0">
                <a:solidFill>
                  <a:srgbClr val="FFFFFF"/>
                </a:solidFill>
                <a:latin typeface="Arial"/>
                <a:cs typeface="Arial"/>
              </a:rPr>
              <a:t>nível</a:t>
            </a:r>
            <a:r>
              <a:rPr sz="1259" spc="-46" dirty="0">
                <a:solidFill>
                  <a:srgbClr val="FFFFFF"/>
                </a:solidFill>
                <a:latin typeface="Arial"/>
                <a:cs typeface="Arial"/>
              </a:rPr>
              <a:t> </a:t>
            </a:r>
            <a:r>
              <a:rPr sz="1259" spc="11" dirty="0">
                <a:solidFill>
                  <a:srgbClr val="FFFFFF"/>
                </a:solidFill>
                <a:latin typeface="Arial"/>
                <a:cs typeface="Arial"/>
              </a:rPr>
              <a:t>municipal.</a:t>
            </a:r>
            <a:endParaRPr sz="1259">
              <a:latin typeface="Arial"/>
              <a:cs typeface="Arial"/>
            </a:endParaRPr>
          </a:p>
          <a:p>
            <a:pPr marL="287821" marR="479702" indent="39248">
              <a:lnSpc>
                <a:spcPct val="113700"/>
              </a:lnSpc>
              <a:spcBef>
                <a:spcPts val="973"/>
              </a:spcBef>
            </a:pPr>
            <a:r>
              <a:rPr sz="1259" spc="11" dirty="0">
                <a:solidFill>
                  <a:srgbClr val="FFFFFF"/>
                </a:solidFill>
                <a:latin typeface="Arial"/>
                <a:cs typeface="Arial"/>
              </a:rPr>
              <a:t>Além </a:t>
            </a:r>
            <a:r>
              <a:rPr sz="1259" spc="-11" dirty="0">
                <a:solidFill>
                  <a:srgbClr val="FFFFFF"/>
                </a:solidFill>
                <a:latin typeface="Arial"/>
                <a:cs typeface="Arial"/>
              </a:rPr>
              <a:t>de </a:t>
            </a:r>
            <a:r>
              <a:rPr sz="1259" spc="-6" dirty="0">
                <a:solidFill>
                  <a:srgbClr val="FFFFFF"/>
                </a:solidFill>
                <a:latin typeface="Arial"/>
                <a:cs typeface="Arial"/>
              </a:rPr>
              <a:t>guias, manuais,</a:t>
            </a:r>
            <a:r>
              <a:rPr sz="1259" spc="-217" dirty="0">
                <a:solidFill>
                  <a:srgbClr val="FFFFFF"/>
                </a:solidFill>
                <a:latin typeface="Arial"/>
                <a:cs typeface="Arial"/>
              </a:rPr>
              <a:t> </a:t>
            </a:r>
            <a:r>
              <a:rPr sz="1259" dirty="0">
                <a:solidFill>
                  <a:srgbClr val="FFFFFF"/>
                </a:solidFill>
                <a:latin typeface="Arial"/>
                <a:cs typeface="Arial"/>
              </a:rPr>
              <a:t>pesquisas,  </a:t>
            </a:r>
            <a:r>
              <a:rPr sz="1259" spc="11" dirty="0">
                <a:solidFill>
                  <a:srgbClr val="FFFFFF"/>
                </a:solidFill>
                <a:latin typeface="Arial"/>
                <a:cs typeface="Arial"/>
              </a:rPr>
              <a:t>aplicações </a:t>
            </a:r>
            <a:r>
              <a:rPr sz="1259" spc="-29" dirty="0">
                <a:solidFill>
                  <a:srgbClr val="FFFFFF"/>
                </a:solidFill>
                <a:latin typeface="Arial"/>
                <a:cs typeface="Arial"/>
              </a:rPr>
              <a:t>e </a:t>
            </a:r>
            <a:r>
              <a:rPr sz="1259" spc="11" dirty="0">
                <a:solidFill>
                  <a:srgbClr val="FFFFFF"/>
                </a:solidFill>
                <a:latin typeface="Arial"/>
                <a:cs typeface="Arial"/>
              </a:rPr>
              <a:t>trabalhos </a:t>
            </a:r>
            <a:r>
              <a:rPr sz="1259" dirty="0">
                <a:solidFill>
                  <a:srgbClr val="FFFFFF"/>
                </a:solidFill>
                <a:latin typeface="Arial"/>
                <a:cs typeface="Arial"/>
              </a:rPr>
              <a:t>acadêmicos,  oferecerá </a:t>
            </a:r>
            <a:r>
              <a:rPr sz="1259" spc="11" dirty="0">
                <a:solidFill>
                  <a:srgbClr val="FFFFFF"/>
                </a:solidFill>
                <a:latin typeface="Arial"/>
                <a:cs typeface="Arial"/>
              </a:rPr>
              <a:t>ferramentas matemáticas  </a:t>
            </a:r>
            <a:r>
              <a:rPr sz="1259" spc="-6" dirty="0">
                <a:solidFill>
                  <a:srgbClr val="FFFFFF"/>
                </a:solidFill>
                <a:latin typeface="Arial"/>
                <a:cs typeface="Arial"/>
              </a:rPr>
              <a:t>(equações, </a:t>
            </a:r>
            <a:r>
              <a:rPr sz="1259" dirty="0">
                <a:solidFill>
                  <a:srgbClr val="FFFFFF"/>
                </a:solidFill>
                <a:latin typeface="Arial"/>
                <a:cs typeface="Arial"/>
              </a:rPr>
              <a:t>funções, modelos),  </a:t>
            </a:r>
            <a:r>
              <a:rPr sz="1259" spc="17" dirty="0">
                <a:solidFill>
                  <a:srgbClr val="FFFFFF"/>
                </a:solidFill>
                <a:latin typeface="Arial"/>
                <a:cs typeface="Arial"/>
              </a:rPr>
              <a:t>estatísticas </a:t>
            </a:r>
            <a:r>
              <a:rPr sz="1259" spc="-29" dirty="0">
                <a:solidFill>
                  <a:srgbClr val="FFFFFF"/>
                </a:solidFill>
                <a:latin typeface="Arial"/>
                <a:cs typeface="Arial"/>
              </a:rPr>
              <a:t>e </a:t>
            </a:r>
            <a:r>
              <a:rPr sz="1259" spc="-11" dirty="0">
                <a:solidFill>
                  <a:srgbClr val="FFFFFF"/>
                </a:solidFill>
                <a:latin typeface="Arial"/>
                <a:cs typeface="Arial"/>
              </a:rPr>
              <a:t>de </a:t>
            </a:r>
            <a:r>
              <a:rPr sz="1259" dirty="0">
                <a:solidFill>
                  <a:srgbClr val="FFFFFF"/>
                </a:solidFill>
                <a:latin typeface="Arial"/>
                <a:cs typeface="Arial"/>
              </a:rPr>
              <a:t>geoprocessamento  </a:t>
            </a:r>
            <a:r>
              <a:rPr sz="1259" spc="-34" dirty="0">
                <a:solidFill>
                  <a:srgbClr val="FFFFFF"/>
                </a:solidFill>
                <a:latin typeface="Arial"/>
                <a:cs typeface="Arial"/>
              </a:rPr>
              <a:t>(SIG) </a:t>
            </a:r>
            <a:r>
              <a:rPr sz="1259" spc="-6" dirty="0">
                <a:solidFill>
                  <a:srgbClr val="FFFFFF"/>
                </a:solidFill>
                <a:latin typeface="Arial"/>
                <a:cs typeface="Arial"/>
              </a:rPr>
              <a:t>que </a:t>
            </a:r>
            <a:r>
              <a:rPr sz="1259" spc="23" dirty="0">
                <a:solidFill>
                  <a:srgbClr val="FFFFFF"/>
                </a:solidFill>
                <a:latin typeface="Arial"/>
                <a:cs typeface="Arial"/>
              </a:rPr>
              <a:t>permitam </a:t>
            </a:r>
            <a:r>
              <a:rPr sz="1259" spc="-23" dirty="0">
                <a:solidFill>
                  <a:srgbClr val="FFFFFF"/>
                </a:solidFill>
                <a:latin typeface="Arial"/>
                <a:cs typeface="Arial"/>
              </a:rPr>
              <a:t>a </a:t>
            </a:r>
            <a:r>
              <a:rPr sz="1259" spc="6" dirty="0">
                <a:solidFill>
                  <a:srgbClr val="FFFFFF"/>
                </a:solidFill>
                <a:latin typeface="Arial"/>
                <a:cs typeface="Arial"/>
              </a:rPr>
              <a:t>integração </a:t>
            </a:r>
            <a:r>
              <a:rPr sz="1259" spc="-17" dirty="0">
                <a:solidFill>
                  <a:srgbClr val="FFFFFF"/>
                </a:solidFill>
                <a:latin typeface="Arial"/>
                <a:cs typeface="Arial"/>
              </a:rPr>
              <a:t>de  </a:t>
            </a:r>
            <a:r>
              <a:rPr sz="1259" dirty="0">
                <a:solidFill>
                  <a:srgbClr val="FFFFFF"/>
                </a:solidFill>
                <a:latin typeface="Arial"/>
                <a:cs typeface="Arial"/>
              </a:rPr>
              <a:t>dados </a:t>
            </a:r>
            <a:r>
              <a:rPr sz="1259" spc="-29" dirty="0">
                <a:solidFill>
                  <a:srgbClr val="FFFFFF"/>
                </a:solidFill>
                <a:latin typeface="Arial"/>
                <a:cs typeface="Arial"/>
              </a:rPr>
              <a:t>e</a:t>
            </a:r>
            <a:r>
              <a:rPr sz="1259" spc="-86" dirty="0">
                <a:solidFill>
                  <a:srgbClr val="FFFFFF"/>
                </a:solidFill>
                <a:latin typeface="Arial"/>
                <a:cs typeface="Arial"/>
              </a:rPr>
              <a:t> </a:t>
            </a:r>
            <a:r>
              <a:rPr sz="1259" spc="11" dirty="0">
                <a:solidFill>
                  <a:srgbClr val="FFFFFF"/>
                </a:solidFill>
                <a:latin typeface="Arial"/>
                <a:cs typeface="Arial"/>
              </a:rPr>
              <a:t>informações.</a:t>
            </a:r>
            <a:endParaRPr sz="1259">
              <a:latin typeface="Arial"/>
              <a:cs typeface="Arial"/>
            </a:endParaRPr>
          </a:p>
        </p:txBody>
      </p:sp>
      <p:sp>
        <p:nvSpPr>
          <p:cNvPr id="394" name="object 394"/>
          <p:cNvSpPr txBox="1"/>
          <p:nvPr/>
        </p:nvSpPr>
        <p:spPr>
          <a:xfrm>
            <a:off x="3297329" y="2371697"/>
            <a:ext cx="5642293" cy="562129"/>
          </a:xfrm>
          <a:prstGeom prst="rect">
            <a:avLst/>
          </a:prstGeom>
        </p:spPr>
        <p:txBody>
          <a:bodyPr vert="horz" wrap="square" lIns="0" tIns="15990" rIns="0" bIns="0" rtlCol="0">
            <a:spAutoFit/>
          </a:bodyPr>
          <a:lstStyle/>
          <a:p>
            <a:pPr marL="14536">
              <a:spcBef>
                <a:spcPts val="126"/>
              </a:spcBef>
            </a:pPr>
            <a:r>
              <a:rPr sz="3548" spc="-63" dirty="0">
                <a:solidFill>
                  <a:srgbClr val="FFFFFF"/>
                </a:solidFill>
                <a:latin typeface="Georgia"/>
                <a:cs typeface="Georgia"/>
              </a:rPr>
              <a:t>2. </a:t>
            </a:r>
            <a:r>
              <a:rPr sz="3548" spc="130" dirty="0">
                <a:solidFill>
                  <a:srgbClr val="FFFFFF"/>
                </a:solidFill>
                <a:latin typeface="Georgia"/>
                <a:cs typeface="Georgia"/>
              </a:rPr>
              <a:t>Planejamento</a:t>
            </a:r>
            <a:r>
              <a:rPr sz="3548" spc="74" dirty="0">
                <a:solidFill>
                  <a:srgbClr val="FFFFFF"/>
                </a:solidFill>
                <a:latin typeface="Georgia"/>
                <a:cs typeface="Georgia"/>
              </a:rPr>
              <a:t> </a:t>
            </a:r>
            <a:r>
              <a:rPr sz="3548" spc="126" dirty="0">
                <a:solidFill>
                  <a:srgbClr val="FFFFFF"/>
                </a:solidFill>
                <a:latin typeface="Georgia"/>
                <a:cs typeface="Georgia"/>
              </a:rPr>
              <a:t>integrado</a:t>
            </a:r>
            <a:endParaRPr sz="3548">
              <a:latin typeface="Georgia"/>
              <a:cs typeface="Georgia"/>
            </a:endParaRPr>
          </a:p>
        </p:txBody>
      </p:sp>
      <p:sp>
        <p:nvSpPr>
          <p:cNvPr id="396" name="Retângulo 395"/>
          <p:cNvSpPr/>
          <p:nvPr/>
        </p:nvSpPr>
        <p:spPr>
          <a:xfrm>
            <a:off x="5363092" y="510098"/>
            <a:ext cx="3285002" cy="707886"/>
          </a:xfrm>
          <a:prstGeom prst="rect">
            <a:avLst/>
          </a:prstGeom>
        </p:spPr>
        <p:txBody>
          <a:bodyPr wrap="none">
            <a:spAutoFit/>
          </a:bodyPr>
          <a:lstStyle/>
          <a:p>
            <a:r>
              <a:rPr lang="pt-BR" sz="4000" spc="-57" dirty="0">
                <a:solidFill>
                  <a:srgbClr val="00B050"/>
                </a:solidFill>
              </a:rPr>
              <a:t>MÓDULOS</a:t>
            </a:r>
            <a:r>
              <a:rPr lang="pt-BR" sz="4000" spc="-103" dirty="0">
                <a:solidFill>
                  <a:srgbClr val="00B050"/>
                </a:solidFill>
              </a:rPr>
              <a:t> </a:t>
            </a:r>
            <a:r>
              <a:rPr lang="pt-BR" sz="4000" spc="29" dirty="0">
                <a:solidFill>
                  <a:srgbClr val="00B050"/>
                </a:solidFill>
              </a:rPr>
              <a:t>(10)</a:t>
            </a:r>
            <a:endParaRPr lang="pt-BR" sz="4000" dirty="0"/>
          </a:p>
        </p:txBody>
      </p:sp>
    </p:spTree>
    <p:extLst>
      <p:ext uri="{BB962C8B-B14F-4D97-AF65-F5344CB8AC3E}">
        <p14:creationId xmlns:p14="http://schemas.microsoft.com/office/powerpoint/2010/main" val="1150614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356007" y="554096"/>
            <a:ext cx="880374" cy="846100"/>
          </a:xfrm>
          <a:custGeom>
            <a:avLst/>
            <a:gdLst/>
            <a:ahLst/>
            <a:cxnLst/>
            <a:rect l="l" t="t" r="r" b="b"/>
            <a:pathLst>
              <a:path w="880745" h="846455">
                <a:moveTo>
                  <a:pt x="880198" y="0"/>
                </a:moveTo>
                <a:lnTo>
                  <a:pt x="0" y="0"/>
                </a:lnTo>
                <a:lnTo>
                  <a:pt x="465950" y="846239"/>
                </a:lnTo>
                <a:lnTo>
                  <a:pt x="467207" y="846239"/>
                </a:lnTo>
                <a:lnTo>
                  <a:pt x="880198" y="96253"/>
                </a:lnTo>
                <a:lnTo>
                  <a:pt x="880198" y="0"/>
                </a:lnTo>
                <a:close/>
              </a:path>
            </a:pathLst>
          </a:custGeom>
          <a:solidFill>
            <a:srgbClr val="FFF6D2"/>
          </a:solidFill>
        </p:spPr>
        <p:txBody>
          <a:bodyPr wrap="square" lIns="0" tIns="0" rIns="0" bIns="0" rtlCol="0"/>
          <a:lstStyle/>
          <a:p>
            <a:endParaRPr sz="1870"/>
          </a:p>
        </p:txBody>
      </p:sp>
      <p:sp>
        <p:nvSpPr>
          <p:cNvPr id="3" name="object 3"/>
          <p:cNvSpPr/>
          <p:nvPr/>
        </p:nvSpPr>
        <p:spPr>
          <a:xfrm>
            <a:off x="11819922" y="1399980"/>
            <a:ext cx="416384" cy="726135"/>
          </a:xfrm>
          <a:custGeom>
            <a:avLst/>
            <a:gdLst/>
            <a:ahLst/>
            <a:cxnLst/>
            <a:rect l="l" t="t" r="r" b="b"/>
            <a:pathLst>
              <a:path w="416559" h="726439">
                <a:moveTo>
                  <a:pt x="1854" y="0"/>
                </a:moveTo>
                <a:lnTo>
                  <a:pt x="1320" y="0"/>
                </a:lnTo>
                <a:lnTo>
                  <a:pt x="1943" y="1117"/>
                </a:lnTo>
                <a:lnTo>
                  <a:pt x="0" y="1117"/>
                </a:lnTo>
                <a:lnTo>
                  <a:pt x="416102" y="725944"/>
                </a:lnTo>
                <a:lnTo>
                  <a:pt x="416102" y="1130"/>
                </a:lnTo>
                <a:lnTo>
                  <a:pt x="2469" y="1117"/>
                </a:lnTo>
                <a:lnTo>
                  <a:pt x="1854" y="0"/>
                </a:lnTo>
                <a:close/>
              </a:path>
              <a:path w="416559" h="726439">
                <a:moveTo>
                  <a:pt x="416102" y="0"/>
                </a:moveTo>
                <a:lnTo>
                  <a:pt x="3098" y="0"/>
                </a:lnTo>
                <a:lnTo>
                  <a:pt x="2476" y="1130"/>
                </a:lnTo>
                <a:lnTo>
                  <a:pt x="416102" y="1130"/>
                </a:lnTo>
                <a:lnTo>
                  <a:pt x="416102" y="0"/>
                </a:lnTo>
                <a:close/>
              </a:path>
            </a:pathLst>
          </a:custGeom>
          <a:solidFill>
            <a:srgbClr val="FFF6D2"/>
          </a:solidFill>
        </p:spPr>
        <p:txBody>
          <a:bodyPr wrap="square" lIns="0" tIns="0" rIns="0" bIns="0" rtlCol="0"/>
          <a:lstStyle/>
          <a:p>
            <a:endParaRPr sz="1870"/>
          </a:p>
        </p:txBody>
      </p:sp>
      <p:sp>
        <p:nvSpPr>
          <p:cNvPr id="4" name="object 4"/>
          <p:cNvSpPr/>
          <p:nvPr/>
        </p:nvSpPr>
        <p:spPr>
          <a:xfrm>
            <a:off x="11821774" y="1399980"/>
            <a:ext cx="1269" cy="1269"/>
          </a:xfrm>
          <a:custGeom>
            <a:avLst/>
            <a:gdLst/>
            <a:ahLst/>
            <a:cxnLst/>
            <a:rect l="l" t="t" r="r" b="b"/>
            <a:pathLst>
              <a:path w="1270" h="1269">
                <a:moveTo>
                  <a:pt x="1244" y="0"/>
                </a:moveTo>
                <a:lnTo>
                  <a:pt x="0" y="0"/>
                </a:lnTo>
                <a:lnTo>
                  <a:pt x="622" y="1130"/>
                </a:lnTo>
                <a:lnTo>
                  <a:pt x="1244" y="0"/>
                </a:lnTo>
                <a:close/>
              </a:path>
            </a:pathLst>
          </a:custGeom>
          <a:solidFill>
            <a:srgbClr val="FFF1B2"/>
          </a:solidFill>
        </p:spPr>
        <p:txBody>
          <a:bodyPr wrap="square" lIns="0" tIns="0" rIns="0" bIns="0" rtlCol="0"/>
          <a:lstStyle/>
          <a:p>
            <a:endParaRPr sz="1870"/>
          </a:p>
        </p:txBody>
      </p:sp>
      <p:sp>
        <p:nvSpPr>
          <p:cNvPr id="5" name="object 5"/>
          <p:cNvSpPr/>
          <p:nvPr/>
        </p:nvSpPr>
        <p:spPr>
          <a:xfrm>
            <a:off x="10889060" y="554096"/>
            <a:ext cx="932423" cy="847369"/>
          </a:xfrm>
          <a:custGeom>
            <a:avLst/>
            <a:gdLst/>
            <a:ahLst/>
            <a:cxnLst/>
            <a:rect l="l" t="t" r="r" b="b"/>
            <a:pathLst>
              <a:path w="932815" h="847725">
                <a:moveTo>
                  <a:pt x="466598" y="0"/>
                </a:moveTo>
                <a:lnTo>
                  <a:pt x="0" y="847356"/>
                </a:lnTo>
                <a:lnTo>
                  <a:pt x="931252" y="847356"/>
                </a:lnTo>
                <a:lnTo>
                  <a:pt x="930605" y="846239"/>
                </a:lnTo>
                <a:lnTo>
                  <a:pt x="932573" y="846239"/>
                </a:lnTo>
                <a:lnTo>
                  <a:pt x="466598" y="0"/>
                </a:lnTo>
                <a:close/>
              </a:path>
            </a:pathLst>
          </a:custGeom>
          <a:solidFill>
            <a:srgbClr val="FFF6D2"/>
          </a:solidFill>
        </p:spPr>
        <p:txBody>
          <a:bodyPr wrap="square" lIns="0" tIns="0" rIns="0" bIns="0" rtlCol="0"/>
          <a:lstStyle/>
          <a:p>
            <a:endParaRPr sz="1870"/>
          </a:p>
        </p:txBody>
      </p:sp>
      <p:sp>
        <p:nvSpPr>
          <p:cNvPr id="6" name="object 6"/>
          <p:cNvSpPr/>
          <p:nvPr/>
        </p:nvSpPr>
        <p:spPr>
          <a:xfrm>
            <a:off x="11819274" y="1399980"/>
            <a:ext cx="3174" cy="1269"/>
          </a:xfrm>
          <a:custGeom>
            <a:avLst/>
            <a:gdLst/>
            <a:ahLst/>
            <a:cxnLst/>
            <a:rect l="l" t="t" r="r" b="b"/>
            <a:pathLst>
              <a:path w="3175" h="1269">
                <a:moveTo>
                  <a:pt x="0" y="0"/>
                </a:moveTo>
                <a:lnTo>
                  <a:pt x="635" y="1117"/>
                </a:lnTo>
                <a:lnTo>
                  <a:pt x="2578" y="1117"/>
                </a:lnTo>
                <a:lnTo>
                  <a:pt x="1968" y="0"/>
                </a:lnTo>
                <a:lnTo>
                  <a:pt x="0" y="0"/>
                </a:lnTo>
                <a:close/>
              </a:path>
            </a:pathLst>
          </a:custGeom>
          <a:solidFill>
            <a:srgbClr val="FFF1B2"/>
          </a:solidFill>
        </p:spPr>
        <p:txBody>
          <a:bodyPr wrap="square" lIns="0" tIns="0" rIns="0" bIns="0" rtlCol="0"/>
          <a:lstStyle/>
          <a:p>
            <a:endParaRPr sz="1870"/>
          </a:p>
        </p:txBody>
      </p:sp>
      <p:sp>
        <p:nvSpPr>
          <p:cNvPr id="7" name="object 7"/>
          <p:cNvSpPr/>
          <p:nvPr/>
        </p:nvSpPr>
        <p:spPr>
          <a:xfrm>
            <a:off x="5785536" y="11"/>
            <a:ext cx="896878" cy="686782"/>
          </a:xfrm>
          <a:custGeom>
            <a:avLst/>
            <a:gdLst/>
            <a:ahLst/>
            <a:cxnLst/>
            <a:rect l="l" t="t" r="r" b="b"/>
            <a:pathLst>
              <a:path w="897254" h="687070">
                <a:moveTo>
                  <a:pt x="500672" y="0"/>
                </a:moveTo>
                <a:lnTo>
                  <a:pt x="360489" y="0"/>
                </a:lnTo>
                <a:lnTo>
                  <a:pt x="0" y="624357"/>
                </a:lnTo>
                <a:lnTo>
                  <a:pt x="36029" y="686765"/>
                </a:lnTo>
                <a:lnTo>
                  <a:pt x="897191" y="686765"/>
                </a:lnTo>
                <a:lnTo>
                  <a:pt x="500672" y="0"/>
                </a:lnTo>
                <a:close/>
              </a:path>
            </a:pathLst>
          </a:custGeom>
          <a:solidFill>
            <a:srgbClr val="FFF6D2"/>
          </a:solidFill>
        </p:spPr>
        <p:txBody>
          <a:bodyPr wrap="square" lIns="0" tIns="0" rIns="0" bIns="0" rtlCol="0"/>
          <a:lstStyle/>
          <a:p>
            <a:endParaRPr sz="1870"/>
          </a:p>
        </p:txBody>
      </p:sp>
      <p:sp>
        <p:nvSpPr>
          <p:cNvPr id="8" name="object 8"/>
          <p:cNvSpPr/>
          <p:nvPr/>
        </p:nvSpPr>
        <p:spPr>
          <a:xfrm>
            <a:off x="5287296" y="569013"/>
            <a:ext cx="933058" cy="808016"/>
          </a:xfrm>
          <a:custGeom>
            <a:avLst/>
            <a:gdLst/>
            <a:ahLst/>
            <a:cxnLst/>
            <a:rect l="l" t="t" r="r" b="b"/>
            <a:pathLst>
              <a:path w="933450" h="808355">
                <a:moveTo>
                  <a:pt x="466623" y="0"/>
                </a:moveTo>
                <a:lnTo>
                  <a:pt x="0" y="808151"/>
                </a:lnTo>
                <a:lnTo>
                  <a:pt x="933234" y="808151"/>
                </a:lnTo>
                <a:lnTo>
                  <a:pt x="534479" y="117525"/>
                </a:lnTo>
                <a:lnTo>
                  <a:pt x="462419" y="117525"/>
                </a:lnTo>
                <a:lnTo>
                  <a:pt x="498449" y="55118"/>
                </a:lnTo>
                <a:lnTo>
                  <a:pt x="466623" y="0"/>
                </a:lnTo>
                <a:close/>
              </a:path>
            </a:pathLst>
          </a:custGeom>
          <a:solidFill>
            <a:srgbClr val="FFF6D2"/>
          </a:solidFill>
        </p:spPr>
        <p:txBody>
          <a:bodyPr wrap="square" lIns="0" tIns="0" rIns="0" bIns="0" rtlCol="0"/>
          <a:lstStyle/>
          <a:p>
            <a:endParaRPr sz="1870"/>
          </a:p>
        </p:txBody>
      </p:sp>
      <p:sp>
        <p:nvSpPr>
          <p:cNvPr id="9" name="object 9"/>
          <p:cNvSpPr/>
          <p:nvPr/>
        </p:nvSpPr>
        <p:spPr>
          <a:xfrm>
            <a:off x="5749520" y="624120"/>
            <a:ext cx="72360" cy="62839"/>
          </a:xfrm>
          <a:custGeom>
            <a:avLst/>
            <a:gdLst/>
            <a:ahLst/>
            <a:cxnLst/>
            <a:rect l="l" t="t" r="r" b="b"/>
            <a:pathLst>
              <a:path w="72389" h="62865">
                <a:moveTo>
                  <a:pt x="36029" y="0"/>
                </a:moveTo>
                <a:lnTo>
                  <a:pt x="0" y="62407"/>
                </a:lnTo>
                <a:lnTo>
                  <a:pt x="72059" y="62407"/>
                </a:lnTo>
                <a:lnTo>
                  <a:pt x="36029" y="0"/>
                </a:lnTo>
                <a:close/>
              </a:path>
            </a:pathLst>
          </a:custGeom>
          <a:solidFill>
            <a:srgbClr val="FFF1B2"/>
          </a:solidFill>
        </p:spPr>
        <p:txBody>
          <a:bodyPr wrap="square" lIns="0" tIns="0" rIns="0" bIns="0" rtlCol="0"/>
          <a:lstStyle/>
          <a:p>
            <a:endParaRPr sz="1870"/>
          </a:p>
        </p:txBody>
      </p:sp>
      <p:sp>
        <p:nvSpPr>
          <p:cNvPr id="10" name="object 10"/>
          <p:cNvSpPr/>
          <p:nvPr/>
        </p:nvSpPr>
        <p:spPr>
          <a:xfrm>
            <a:off x="8083829" y="557561"/>
            <a:ext cx="933058" cy="807381"/>
          </a:xfrm>
          <a:custGeom>
            <a:avLst/>
            <a:gdLst/>
            <a:ahLst/>
            <a:cxnLst/>
            <a:rect l="l" t="t" r="r" b="b"/>
            <a:pathLst>
              <a:path w="933450" h="807719">
                <a:moveTo>
                  <a:pt x="466610" y="0"/>
                </a:moveTo>
                <a:lnTo>
                  <a:pt x="0" y="807567"/>
                </a:lnTo>
                <a:lnTo>
                  <a:pt x="933170" y="807567"/>
                </a:lnTo>
                <a:lnTo>
                  <a:pt x="466610" y="0"/>
                </a:lnTo>
                <a:close/>
              </a:path>
            </a:pathLst>
          </a:custGeom>
          <a:solidFill>
            <a:srgbClr val="FFF6D2"/>
          </a:solidFill>
        </p:spPr>
        <p:txBody>
          <a:bodyPr wrap="square" lIns="0" tIns="0" rIns="0" bIns="0" rtlCol="0"/>
          <a:lstStyle/>
          <a:p>
            <a:endParaRPr sz="1870"/>
          </a:p>
        </p:txBody>
      </p:sp>
      <p:sp>
        <p:nvSpPr>
          <p:cNvPr id="11" name="object 11"/>
          <p:cNvSpPr/>
          <p:nvPr/>
        </p:nvSpPr>
        <p:spPr>
          <a:xfrm>
            <a:off x="1085094" y="11"/>
            <a:ext cx="2358035" cy="2215220"/>
          </a:xfrm>
          <a:custGeom>
            <a:avLst/>
            <a:gdLst/>
            <a:ahLst/>
            <a:cxnLst/>
            <a:rect l="l" t="t" r="r" b="b"/>
            <a:pathLst>
              <a:path w="2359025" h="2216150">
                <a:moveTo>
                  <a:pt x="1500085" y="0"/>
                </a:moveTo>
                <a:lnTo>
                  <a:pt x="1339392" y="0"/>
                </a:lnTo>
                <a:lnTo>
                  <a:pt x="0" y="2215896"/>
                </a:lnTo>
                <a:lnTo>
                  <a:pt x="472909" y="2215896"/>
                </a:lnTo>
                <a:lnTo>
                  <a:pt x="1419771" y="649465"/>
                </a:lnTo>
                <a:lnTo>
                  <a:pt x="1892618" y="649465"/>
                </a:lnTo>
                <a:lnTo>
                  <a:pt x="1500085" y="0"/>
                </a:lnTo>
                <a:close/>
              </a:path>
              <a:path w="2359025" h="2216150">
                <a:moveTo>
                  <a:pt x="1892618" y="649465"/>
                </a:moveTo>
                <a:lnTo>
                  <a:pt x="1419771" y="649465"/>
                </a:lnTo>
                <a:lnTo>
                  <a:pt x="2127758" y="1820951"/>
                </a:lnTo>
                <a:lnTo>
                  <a:pt x="2358809" y="1420799"/>
                </a:lnTo>
                <a:lnTo>
                  <a:pt x="1892618" y="649465"/>
                </a:lnTo>
                <a:close/>
              </a:path>
            </a:pathLst>
          </a:custGeom>
          <a:solidFill>
            <a:srgbClr val="FFF6D2"/>
          </a:solidFill>
        </p:spPr>
        <p:txBody>
          <a:bodyPr wrap="square" lIns="0" tIns="0" rIns="0" bIns="0" rtlCol="0"/>
          <a:lstStyle/>
          <a:p>
            <a:endParaRPr sz="1870"/>
          </a:p>
        </p:txBody>
      </p:sp>
      <p:sp>
        <p:nvSpPr>
          <p:cNvPr id="12" name="object 12"/>
          <p:cNvSpPr/>
          <p:nvPr/>
        </p:nvSpPr>
        <p:spPr>
          <a:xfrm>
            <a:off x="1557806" y="649205"/>
            <a:ext cx="1654750" cy="1565887"/>
          </a:xfrm>
          <a:custGeom>
            <a:avLst/>
            <a:gdLst/>
            <a:ahLst/>
            <a:cxnLst/>
            <a:rect l="l" t="t" r="r" b="b"/>
            <a:pathLst>
              <a:path w="1655445" h="1566545">
                <a:moveTo>
                  <a:pt x="946848" y="0"/>
                </a:moveTo>
                <a:lnTo>
                  <a:pt x="0" y="1566443"/>
                </a:lnTo>
                <a:lnTo>
                  <a:pt x="1426806" y="1566443"/>
                </a:lnTo>
                <a:lnTo>
                  <a:pt x="1654848" y="1171486"/>
                </a:lnTo>
                <a:lnTo>
                  <a:pt x="946848" y="0"/>
                </a:lnTo>
                <a:close/>
              </a:path>
            </a:pathLst>
          </a:custGeom>
          <a:solidFill>
            <a:srgbClr val="FFF1B2"/>
          </a:solidFill>
        </p:spPr>
        <p:txBody>
          <a:bodyPr wrap="square" lIns="0" tIns="0" rIns="0" bIns="0" rtlCol="0"/>
          <a:lstStyle/>
          <a:p>
            <a:endParaRPr sz="1870"/>
          </a:p>
        </p:txBody>
      </p:sp>
      <p:sp>
        <p:nvSpPr>
          <p:cNvPr id="13" name="object 13"/>
          <p:cNvSpPr/>
          <p:nvPr/>
        </p:nvSpPr>
        <p:spPr>
          <a:xfrm>
            <a:off x="3442912" y="613025"/>
            <a:ext cx="1391336" cy="1602067"/>
          </a:xfrm>
          <a:custGeom>
            <a:avLst/>
            <a:gdLst/>
            <a:ahLst/>
            <a:cxnLst/>
            <a:rect l="l" t="t" r="r" b="b"/>
            <a:pathLst>
              <a:path w="1391920" h="1602739">
                <a:moveTo>
                  <a:pt x="466267" y="0"/>
                </a:moveTo>
                <a:lnTo>
                  <a:pt x="0" y="807529"/>
                </a:lnTo>
                <a:lnTo>
                  <a:pt x="480555" y="1602638"/>
                </a:lnTo>
                <a:lnTo>
                  <a:pt x="1391539" y="1602638"/>
                </a:lnTo>
                <a:lnTo>
                  <a:pt x="466267" y="0"/>
                </a:lnTo>
                <a:close/>
              </a:path>
            </a:pathLst>
          </a:custGeom>
          <a:solidFill>
            <a:srgbClr val="FFF6D2"/>
          </a:solidFill>
        </p:spPr>
        <p:txBody>
          <a:bodyPr wrap="square" lIns="0" tIns="0" rIns="0" bIns="0" rtlCol="0"/>
          <a:lstStyle/>
          <a:p>
            <a:endParaRPr sz="1870"/>
          </a:p>
        </p:txBody>
      </p:sp>
      <p:sp>
        <p:nvSpPr>
          <p:cNvPr id="14" name="object 14"/>
          <p:cNvSpPr/>
          <p:nvPr/>
        </p:nvSpPr>
        <p:spPr>
          <a:xfrm>
            <a:off x="3211972" y="1420216"/>
            <a:ext cx="711536" cy="795321"/>
          </a:xfrm>
          <a:custGeom>
            <a:avLst/>
            <a:gdLst/>
            <a:ahLst/>
            <a:cxnLst/>
            <a:rect l="l" t="t" r="r" b="b"/>
            <a:pathLst>
              <a:path w="711835" h="795655">
                <a:moveTo>
                  <a:pt x="231038" y="0"/>
                </a:moveTo>
                <a:lnTo>
                  <a:pt x="0" y="400151"/>
                </a:lnTo>
                <a:lnTo>
                  <a:pt x="238683" y="795108"/>
                </a:lnTo>
                <a:lnTo>
                  <a:pt x="711606" y="795108"/>
                </a:lnTo>
                <a:lnTo>
                  <a:pt x="231038" y="0"/>
                </a:lnTo>
                <a:close/>
              </a:path>
            </a:pathLst>
          </a:custGeom>
          <a:solidFill>
            <a:srgbClr val="FFF1B2"/>
          </a:solidFill>
        </p:spPr>
        <p:txBody>
          <a:bodyPr wrap="square" lIns="0" tIns="0" rIns="0" bIns="0" rtlCol="0"/>
          <a:lstStyle/>
          <a:p>
            <a:endParaRPr sz="1870"/>
          </a:p>
        </p:txBody>
      </p:sp>
      <p:sp>
        <p:nvSpPr>
          <p:cNvPr id="15" name="object 15"/>
          <p:cNvSpPr/>
          <p:nvPr/>
        </p:nvSpPr>
        <p:spPr>
          <a:xfrm>
            <a:off x="2984026" y="1820199"/>
            <a:ext cx="466529" cy="394804"/>
          </a:xfrm>
          <a:custGeom>
            <a:avLst/>
            <a:gdLst/>
            <a:ahLst/>
            <a:cxnLst/>
            <a:rect l="l" t="t" r="r" b="b"/>
            <a:pathLst>
              <a:path w="466725" h="394969">
                <a:moveTo>
                  <a:pt x="228041" y="0"/>
                </a:moveTo>
                <a:lnTo>
                  <a:pt x="0" y="394957"/>
                </a:lnTo>
                <a:lnTo>
                  <a:pt x="466724" y="394957"/>
                </a:lnTo>
                <a:lnTo>
                  <a:pt x="228041" y="0"/>
                </a:lnTo>
                <a:close/>
              </a:path>
            </a:pathLst>
          </a:custGeom>
          <a:solidFill>
            <a:srgbClr val="FFED98"/>
          </a:solidFill>
        </p:spPr>
        <p:txBody>
          <a:bodyPr wrap="square" lIns="0" tIns="0" rIns="0" bIns="0" rtlCol="0"/>
          <a:lstStyle/>
          <a:p>
            <a:endParaRPr sz="1870"/>
          </a:p>
        </p:txBody>
      </p:sp>
      <p:sp>
        <p:nvSpPr>
          <p:cNvPr id="16" name="object 16"/>
          <p:cNvSpPr/>
          <p:nvPr/>
        </p:nvSpPr>
        <p:spPr>
          <a:xfrm>
            <a:off x="2978020" y="11"/>
            <a:ext cx="1293587" cy="2215220"/>
          </a:xfrm>
          <a:custGeom>
            <a:avLst/>
            <a:gdLst/>
            <a:ahLst/>
            <a:cxnLst/>
            <a:rect l="l" t="t" r="r" b="b"/>
            <a:pathLst>
              <a:path w="1294129" h="2216150">
                <a:moveTo>
                  <a:pt x="1293533" y="0"/>
                </a:moveTo>
                <a:lnTo>
                  <a:pt x="1285532" y="0"/>
                </a:lnTo>
                <a:lnTo>
                  <a:pt x="0" y="2215896"/>
                </a:lnTo>
                <a:lnTo>
                  <a:pt x="908634" y="2215896"/>
                </a:lnTo>
                <a:lnTo>
                  <a:pt x="908634" y="2208987"/>
                </a:lnTo>
                <a:lnTo>
                  <a:pt x="12001" y="2208987"/>
                </a:lnTo>
                <a:lnTo>
                  <a:pt x="1293533" y="0"/>
                </a:lnTo>
                <a:close/>
              </a:path>
            </a:pathLst>
          </a:custGeom>
          <a:solidFill>
            <a:srgbClr val="FAA61A"/>
          </a:solidFill>
        </p:spPr>
        <p:txBody>
          <a:bodyPr wrap="square" lIns="0" tIns="0" rIns="0" bIns="0" rtlCol="0"/>
          <a:lstStyle/>
          <a:p>
            <a:endParaRPr sz="1870"/>
          </a:p>
        </p:txBody>
      </p:sp>
      <p:sp>
        <p:nvSpPr>
          <p:cNvPr id="17" name="object 17"/>
          <p:cNvSpPr/>
          <p:nvPr/>
        </p:nvSpPr>
        <p:spPr>
          <a:xfrm>
            <a:off x="4341631" y="554096"/>
            <a:ext cx="4208917" cy="827058"/>
          </a:xfrm>
          <a:custGeom>
            <a:avLst/>
            <a:gdLst/>
            <a:ahLst/>
            <a:cxnLst/>
            <a:rect l="l" t="t" r="r" b="b"/>
            <a:pathLst>
              <a:path w="4210684" h="827405">
                <a:moveTo>
                  <a:pt x="25" y="808151"/>
                </a:moveTo>
                <a:lnTo>
                  <a:pt x="0" y="815073"/>
                </a:lnTo>
                <a:lnTo>
                  <a:pt x="2796159" y="826960"/>
                </a:lnTo>
                <a:lnTo>
                  <a:pt x="2800243" y="820026"/>
                </a:lnTo>
                <a:lnTo>
                  <a:pt x="2792209" y="820026"/>
                </a:lnTo>
                <a:lnTo>
                  <a:pt x="25" y="808151"/>
                </a:lnTo>
                <a:close/>
              </a:path>
              <a:path w="4210684" h="827405">
                <a:moveTo>
                  <a:pt x="4210316" y="0"/>
                </a:moveTo>
                <a:lnTo>
                  <a:pt x="3275190" y="0"/>
                </a:lnTo>
                <a:lnTo>
                  <a:pt x="2792209" y="820026"/>
                </a:lnTo>
                <a:lnTo>
                  <a:pt x="2800243" y="820026"/>
                </a:lnTo>
                <a:lnTo>
                  <a:pt x="3279140" y="6921"/>
                </a:lnTo>
                <a:lnTo>
                  <a:pt x="4210316" y="6921"/>
                </a:lnTo>
                <a:lnTo>
                  <a:pt x="4210316" y="0"/>
                </a:lnTo>
                <a:close/>
              </a:path>
            </a:pathLst>
          </a:custGeom>
          <a:solidFill>
            <a:srgbClr val="FAA61A"/>
          </a:solidFill>
        </p:spPr>
        <p:txBody>
          <a:bodyPr wrap="square" lIns="0" tIns="0" rIns="0" bIns="0" rtlCol="0"/>
          <a:lstStyle/>
          <a:p>
            <a:endParaRPr sz="1870"/>
          </a:p>
        </p:txBody>
      </p:sp>
      <p:sp>
        <p:nvSpPr>
          <p:cNvPr id="18" name="object 18"/>
          <p:cNvSpPr/>
          <p:nvPr/>
        </p:nvSpPr>
        <p:spPr>
          <a:xfrm>
            <a:off x="1526170" y="12"/>
            <a:ext cx="6002674" cy="2213315"/>
          </a:xfrm>
          <a:custGeom>
            <a:avLst/>
            <a:gdLst/>
            <a:ahLst/>
            <a:cxnLst/>
            <a:rect l="l" t="t" r="r" b="b"/>
            <a:pathLst>
              <a:path w="6005195" h="2214245">
                <a:moveTo>
                  <a:pt x="4774577" y="0"/>
                </a:moveTo>
                <a:lnTo>
                  <a:pt x="4766665" y="0"/>
                </a:lnTo>
                <a:lnTo>
                  <a:pt x="5999010" y="2214003"/>
                </a:lnTo>
                <a:lnTo>
                  <a:pt x="6005068" y="2210612"/>
                </a:lnTo>
                <a:lnTo>
                  <a:pt x="4774577" y="0"/>
                </a:lnTo>
                <a:close/>
              </a:path>
              <a:path w="6005195" h="2214245">
                <a:moveTo>
                  <a:pt x="3837622" y="0"/>
                </a:moveTo>
                <a:lnTo>
                  <a:pt x="3829621" y="0"/>
                </a:lnTo>
                <a:lnTo>
                  <a:pt x="4227436" y="689051"/>
                </a:lnTo>
                <a:lnTo>
                  <a:pt x="4235501" y="675271"/>
                </a:lnTo>
                <a:lnTo>
                  <a:pt x="4227474" y="675271"/>
                </a:lnTo>
                <a:lnTo>
                  <a:pt x="3837622" y="0"/>
                </a:lnTo>
                <a:close/>
              </a:path>
              <a:path w="6005195" h="2214245">
                <a:moveTo>
                  <a:pt x="4630750" y="0"/>
                </a:moveTo>
                <a:lnTo>
                  <a:pt x="4622736" y="0"/>
                </a:lnTo>
                <a:lnTo>
                  <a:pt x="4227474" y="675271"/>
                </a:lnTo>
                <a:lnTo>
                  <a:pt x="4235501" y="675271"/>
                </a:lnTo>
                <a:lnTo>
                  <a:pt x="4630750" y="0"/>
                </a:lnTo>
                <a:close/>
              </a:path>
              <a:path w="6005195" h="2214245">
                <a:moveTo>
                  <a:pt x="3297335" y="683780"/>
                </a:moveTo>
                <a:lnTo>
                  <a:pt x="491705" y="683780"/>
                </a:lnTo>
                <a:lnTo>
                  <a:pt x="961224" y="1497037"/>
                </a:lnTo>
                <a:lnTo>
                  <a:pt x="969598" y="1483588"/>
                </a:lnTo>
                <a:lnTo>
                  <a:pt x="961466" y="1483588"/>
                </a:lnTo>
                <a:lnTo>
                  <a:pt x="500748" y="685622"/>
                </a:lnTo>
                <a:lnTo>
                  <a:pt x="3296272" y="685622"/>
                </a:lnTo>
                <a:lnTo>
                  <a:pt x="3297335" y="683780"/>
                </a:lnTo>
                <a:close/>
              </a:path>
              <a:path w="6005195" h="2214245">
                <a:moveTo>
                  <a:pt x="902639" y="0"/>
                </a:moveTo>
                <a:lnTo>
                  <a:pt x="894562" y="0"/>
                </a:lnTo>
                <a:lnTo>
                  <a:pt x="0" y="1488528"/>
                </a:lnTo>
                <a:lnTo>
                  <a:pt x="5930" y="1492097"/>
                </a:lnTo>
                <a:lnTo>
                  <a:pt x="491705" y="683780"/>
                </a:lnTo>
                <a:lnTo>
                  <a:pt x="3297335" y="683780"/>
                </a:lnTo>
                <a:lnTo>
                  <a:pt x="3300268" y="678700"/>
                </a:lnTo>
                <a:lnTo>
                  <a:pt x="494753" y="678700"/>
                </a:lnTo>
                <a:lnTo>
                  <a:pt x="902639" y="0"/>
                </a:lnTo>
                <a:close/>
              </a:path>
              <a:path w="6005195" h="2214245">
                <a:moveTo>
                  <a:pt x="1466405" y="685622"/>
                </a:moveTo>
                <a:lnTo>
                  <a:pt x="1458252" y="685622"/>
                </a:lnTo>
                <a:lnTo>
                  <a:pt x="961466" y="1483588"/>
                </a:lnTo>
                <a:lnTo>
                  <a:pt x="969598" y="1483588"/>
                </a:lnTo>
                <a:lnTo>
                  <a:pt x="1466405" y="685622"/>
                </a:lnTo>
                <a:close/>
              </a:path>
              <a:path w="6005195" h="2214245">
                <a:moveTo>
                  <a:pt x="1061770" y="0"/>
                </a:moveTo>
                <a:lnTo>
                  <a:pt x="1053718" y="0"/>
                </a:lnTo>
                <a:lnTo>
                  <a:pt x="1458391" y="678700"/>
                </a:lnTo>
                <a:lnTo>
                  <a:pt x="1466456" y="678700"/>
                </a:lnTo>
                <a:lnTo>
                  <a:pt x="1061770" y="0"/>
                </a:lnTo>
                <a:close/>
              </a:path>
              <a:path w="6005195" h="2214245">
                <a:moveTo>
                  <a:pt x="3692118" y="0"/>
                </a:moveTo>
                <a:lnTo>
                  <a:pt x="3684130" y="0"/>
                </a:lnTo>
                <a:lnTo>
                  <a:pt x="3292284" y="678700"/>
                </a:lnTo>
                <a:lnTo>
                  <a:pt x="3300268" y="678700"/>
                </a:lnTo>
                <a:lnTo>
                  <a:pt x="3692118" y="0"/>
                </a:lnTo>
                <a:close/>
              </a:path>
            </a:pathLst>
          </a:custGeom>
          <a:solidFill>
            <a:srgbClr val="FAA61A"/>
          </a:solidFill>
        </p:spPr>
        <p:txBody>
          <a:bodyPr wrap="square" lIns="0" tIns="0" rIns="0" bIns="0" rtlCol="0"/>
          <a:lstStyle/>
          <a:p>
            <a:endParaRPr sz="1870"/>
          </a:p>
        </p:txBody>
      </p:sp>
      <p:sp>
        <p:nvSpPr>
          <p:cNvPr id="19" name="object 19"/>
          <p:cNvSpPr/>
          <p:nvPr/>
        </p:nvSpPr>
        <p:spPr>
          <a:xfrm>
            <a:off x="8077927" y="1361922"/>
            <a:ext cx="945118" cy="853716"/>
          </a:xfrm>
          <a:custGeom>
            <a:avLst/>
            <a:gdLst/>
            <a:ahLst/>
            <a:cxnLst/>
            <a:rect l="l" t="t" r="r" b="b"/>
            <a:pathLst>
              <a:path w="945515" h="854075">
                <a:moveTo>
                  <a:pt x="939076" y="0"/>
                </a:moveTo>
                <a:lnTo>
                  <a:pt x="0" y="0"/>
                </a:lnTo>
                <a:lnTo>
                  <a:pt x="472465" y="853516"/>
                </a:lnTo>
                <a:lnTo>
                  <a:pt x="480381" y="839216"/>
                </a:lnTo>
                <a:lnTo>
                  <a:pt x="472465" y="839216"/>
                </a:lnTo>
                <a:lnTo>
                  <a:pt x="11734" y="6908"/>
                </a:lnTo>
                <a:lnTo>
                  <a:pt x="933213" y="6908"/>
                </a:lnTo>
                <a:lnTo>
                  <a:pt x="936053" y="1777"/>
                </a:lnTo>
                <a:lnTo>
                  <a:pt x="939076" y="1777"/>
                </a:lnTo>
                <a:lnTo>
                  <a:pt x="939076" y="0"/>
                </a:lnTo>
                <a:close/>
              </a:path>
              <a:path w="945515" h="854075">
                <a:moveTo>
                  <a:pt x="936053" y="1777"/>
                </a:moveTo>
                <a:lnTo>
                  <a:pt x="472465" y="839216"/>
                </a:lnTo>
                <a:lnTo>
                  <a:pt x="480381" y="839216"/>
                </a:lnTo>
                <a:lnTo>
                  <a:pt x="941119" y="6908"/>
                </a:lnTo>
                <a:lnTo>
                  <a:pt x="939076" y="6908"/>
                </a:lnTo>
                <a:lnTo>
                  <a:pt x="939076" y="3454"/>
                </a:lnTo>
                <a:lnTo>
                  <a:pt x="936053" y="1777"/>
                </a:lnTo>
                <a:close/>
              </a:path>
              <a:path w="945515" h="854075">
                <a:moveTo>
                  <a:pt x="944943" y="0"/>
                </a:moveTo>
                <a:lnTo>
                  <a:pt x="939076" y="0"/>
                </a:lnTo>
                <a:lnTo>
                  <a:pt x="939076" y="6908"/>
                </a:lnTo>
                <a:lnTo>
                  <a:pt x="941119" y="6908"/>
                </a:lnTo>
                <a:lnTo>
                  <a:pt x="944943" y="0"/>
                </a:lnTo>
                <a:close/>
              </a:path>
              <a:path w="945515" h="854075">
                <a:moveTo>
                  <a:pt x="939076" y="1777"/>
                </a:moveTo>
                <a:lnTo>
                  <a:pt x="936053" y="1777"/>
                </a:lnTo>
                <a:lnTo>
                  <a:pt x="939076" y="3454"/>
                </a:lnTo>
                <a:lnTo>
                  <a:pt x="939076" y="1777"/>
                </a:lnTo>
                <a:close/>
              </a:path>
            </a:pathLst>
          </a:custGeom>
          <a:solidFill>
            <a:srgbClr val="FAA61A"/>
          </a:solidFill>
        </p:spPr>
        <p:txBody>
          <a:bodyPr wrap="square" lIns="0" tIns="0" rIns="0" bIns="0" rtlCol="0"/>
          <a:lstStyle/>
          <a:p>
            <a:endParaRPr sz="1870"/>
          </a:p>
        </p:txBody>
      </p:sp>
      <p:sp>
        <p:nvSpPr>
          <p:cNvPr id="20" name="object 20"/>
          <p:cNvSpPr/>
          <p:nvPr/>
        </p:nvSpPr>
        <p:spPr>
          <a:xfrm>
            <a:off x="9943383" y="1396781"/>
            <a:ext cx="945118" cy="818806"/>
          </a:xfrm>
          <a:custGeom>
            <a:avLst/>
            <a:gdLst/>
            <a:ahLst/>
            <a:cxnLst/>
            <a:rect l="l" t="t" r="r" b="b"/>
            <a:pathLst>
              <a:path w="945515" h="819150">
                <a:moveTo>
                  <a:pt x="939203" y="0"/>
                </a:moveTo>
                <a:lnTo>
                  <a:pt x="0" y="0"/>
                </a:lnTo>
                <a:lnTo>
                  <a:pt x="472554" y="818553"/>
                </a:lnTo>
                <a:lnTo>
                  <a:pt x="480547" y="804710"/>
                </a:lnTo>
                <a:lnTo>
                  <a:pt x="472554" y="804710"/>
                </a:lnTo>
                <a:lnTo>
                  <a:pt x="11976" y="6908"/>
                </a:lnTo>
                <a:lnTo>
                  <a:pt x="933213" y="6908"/>
                </a:lnTo>
                <a:lnTo>
                  <a:pt x="936205" y="1727"/>
                </a:lnTo>
                <a:lnTo>
                  <a:pt x="939203" y="1727"/>
                </a:lnTo>
                <a:lnTo>
                  <a:pt x="939203" y="0"/>
                </a:lnTo>
                <a:close/>
              </a:path>
              <a:path w="945515" h="819150">
                <a:moveTo>
                  <a:pt x="936205" y="1727"/>
                </a:moveTo>
                <a:lnTo>
                  <a:pt x="472554" y="804710"/>
                </a:lnTo>
                <a:lnTo>
                  <a:pt x="480547" y="804710"/>
                </a:lnTo>
                <a:lnTo>
                  <a:pt x="941195" y="6908"/>
                </a:lnTo>
                <a:lnTo>
                  <a:pt x="939203" y="6908"/>
                </a:lnTo>
                <a:lnTo>
                  <a:pt x="939203" y="3454"/>
                </a:lnTo>
                <a:lnTo>
                  <a:pt x="936205" y="1727"/>
                </a:lnTo>
                <a:close/>
              </a:path>
              <a:path w="945515" h="819150">
                <a:moveTo>
                  <a:pt x="945184" y="0"/>
                </a:moveTo>
                <a:lnTo>
                  <a:pt x="939203" y="0"/>
                </a:lnTo>
                <a:lnTo>
                  <a:pt x="939203" y="6908"/>
                </a:lnTo>
                <a:lnTo>
                  <a:pt x="941195" y="6908"/>
                </a:lnTo>
                <a:lnTo>
                  <a:pt x="945184" y="0"/>
                </a:lnTo>
                <a:close/>
              </a:path>
              <a:path w="945515" h="819150">
                <a:moveTo>
                  <a:pt x="939203" y="1727"/>
                </a:moveTo>
                <a:lnTo>
                  <a:pt x="936205" y="1727"/>
                </a:lnTo>
                <a:lnTo>
                  <a:pt x="939203" y="3454"/>
                </a:lnTo>
                <a:lnTo>
                  <a:pt x="939203" y="1727"/>
                </a:lnTo>
                <a:close/>
              </a:path>
            </a:pathLst>
          </a:custGeom>
          <a:solidFill>
            <a:srgbClr val="FAA61A"/>
          </a:solidFill>
        </p:spPr>
        <p:txBody>
          <a:bodyPr wrap="square" lIns="0" tIns="0" rIns="0" bIns="0" rtlCol="0"/>
          <a:lstStyle/>
          <a:p>
            <a:endParaRPr sz="1870"/>
          </a:p>
        </p:txBody>
      </p:sp>
      <p:sp>
        <p:nvSpPr>
          <p:cNvPr id="21" name="object 21"/>
          <p:cNvSpPr/>
          <p:nvPr/>
        </p:nvSpPr>
        <p:spPr>
          <a:xfrm>
            <a:off x="2480897" y="672334"/>
            <a:ext cx="1007321" cy="825153"/>
          </a:xfrm>
          <a:custGeom>
            <a:avLst/>
            <a:gdLst/>
            <a:ahLst/>
            <a:cxnLst/>
            <a:rect l="l" t="t" r="r" b="b"/>
            <a:pathLst>
              <a:path w="1007745" h="825500">
                <a:moveTo>
                  <a:pt x="509384" y="0"/>
                </a:moveTo>
                <a:lnTo>
                  <a:pt x="0" y="825004"/>
                </a:lnTo>
                <a:lnTo>
                  <a:pt x="6197" y="825004"/>
                </a:lnTo>
                <a:lnTo>
                  <a:pt x="6197" y="818095"/>
                </a:lnTo>
                <a:lnTo>
                  <a:pt x="12398" y="818095"/>
                </a:lnTo>
                <a:lnTo>
                  <a:pt x="509320" y="13271"/>
                </a:lnTo>
                <a:lnTo>
                  <a:pt x="517397" y="13271"/>
                </a:lnTo>
                <a:lnTo>
                  <a:pt x="509384" y="0"/>
                </a:lnTo>
                <a:close/>
              </a:path>
              <a:path w="1007745" h="825500">
                <a:moveTo>
                  <a:pt x="6197" y="821550"/>
                </a:moveTo>
                <a:lnTo>
                  <a:pt x="6197" y="825004"/>
                </a:lnTo>
                <a:lnTo>
                  <a:pt x="1007541" y="825004"/>
                </a:lnTo>
                <a:lnTo>
                  <a:pt x="1006552" y="823366"/>
                </a:lnTo>
                <a:lnTo>
                  <a:pt x="9143" y="823366"/>
                </a:lnTo>
                <a:lnTo>
                  <a:pt x="6197" y="821550"/>
                </a:lnTo>
                <a:close/>
              </a:path>
              <a:path w="1007745" h="825500">
                <a:moveTo>
                  <a:pt x="12398" y="818095"/>
                </a:moveTo>
                <a:lnTo>
                  <a:pt x="6197" y="818095"/>
                </a:lnTo>
                <a:lnTo>
                  <a:pt x="6197" y="821550"/>
                </a:lnTo>
                <a:lnTo>
                  <a:pt x="9143" y="823366"/>
                </a:lnTo>
                <a:lnTo>
                  <a:pt x="12398" y="818095"/>
                </a:lnTo>
                <a:close/>
              </a:path>
              <a:path w="1007745" h="825500">
                <a:moveTo>
                  <a:pt x="517397" y="13271"/>
                </a:moveTo>
                <a:lnTo>
                  <a:pt x="509320" y="13271"/>
                </a:lnTo>
                <a:lnTo>
                  <a:pt x="995299" y="818095"/>
                </a:lnTo>
                <a:lnTo>
                  <a:pt x="12398" y="818095"/>
                </a:lnTo>
                <a:lnTo>
                  <a:pt x="9143" y="823366"/>
                </a:lnTo>
                <a:lnTo>
                  <a:pt x="1006552" y="823366"/>
                </a:lnTo>
                <a:lnTo>
                  <a:pt x="517397" y="13271"/>
                </a:lnTo>
                <a:close/>
              </a:path>
            </a:pathLst>
          </a:custGeom>
          <a:solidFill>
            <a:srgbClr val="FAA61A"/>
          </a:solidFill>
        </p:spPr>
        <p:txBody>
          <a:bodyPr wrap="square" lIns="0" tIns="0" rIns="0" bIns="0" rtlCol="0"/>
          <a:lstStyle/>
          <a:p>
            <a:endParaRPr sz="1870"/>
          </a:p>
        </p:txBody>
      </p:sp>
      <p:sp>
        <p:nvSpPr>
          <p:cNvPr id="22" name="object 22"/>
          <p:cNvSpPr/>
          <p:nvPr/>
        </p:nvSpPr>
        <p:spPr>
          <a:xfrm>
            <a:off x="5748848" y="555836"/>
            <a:ext cx="954004" cy="1659192"/>
          </a:xfrm>
          <a:custGeom>
            <a:avLst/>
            <a:gdLst/>
            <a:ahLst/>
            <a:cxnLst/>
            <a:rect l="l" t="t" r="r" b="b"/>
            <a:pathLst>
              <a:path w="954404" h="1659889">
                <a:moveTo>
                  <a:pt x="5994" y="0"/>
                </a:moveTo>
                <a:lnTo>
                  <a:pt x="0" y="3441"/>
                </a:lnTo>
                <a:lnTo>
                  <a:pt x="948372" y="1659839"/>
                </a:lnTo>
                <a:lnTo>
                  <a:pt x="954366" y="1656410"/>
                </a:lnTo>
                <a:lnTo>
                  <a:pt x="5994" y="0"/>
                </a:lnTo>
                <a:close/>
              </a:path>
            </a:pathLst>
          </a:custGeom>
          <a:solidFill>
            <a:srgbClr val="FAA61A"/>
          </a:solidFill>
        </p:spPr>
        <p:txBody>
          <a:bodyPr wrap="square" lIns="0" tIns="0" rIns="0" bIns="0" rtlCol="0"/>
          <a:lstStyle/>
          <a:p>
            <a:endParaRPr sz="1870"/>
          </a:p>
        </p:txBody>
      </p:sp>
      <p:sp>
        <p:nvSpPr>
          <p:cNvPr id="23" name="object 23"/>
          <p:cNvSpPr/>
          <p:nvPr/>
        </p:nvSpPr>
        <p:spPr>
          <a:xfrm>
            <a:off x="7591962" y="1364815"/>
            <a:ext cx="495092" cy="850543"/>
          </a:xfrm>
          <a:custGeom>
            <a:avLst/>
            <a:gdLst/>
            <a:ahLst/>
            <a:cxnLst/>
            <a:rect l="l" t="t" r="r" b="b"/>
            <a:pathLst>
              <a:path w="495300" h="850900">
                <a:moveTo>
                  <a:pt x="489026" y="0"/>
                </a:moveTo>
                <a:lnTo>
                  <a:pt x="0" y="847064"/>
                </a:lnTo>
                <a:lnTo>
                  <a:pt x="5994" y="850519"/>
                </a:lnTo>
                <a:lnTo>
                  <a:pt x="495020" y="3454"/>
                </a:lnTo>
                <a:lnTo>
                  <a:pt x="489026" y="0"/>
                </a:lnTo>
                <a:close/>
              </a:path>
            </a:pathLst>
          </a:custGeom>
          <a:solidFill>
            <a:srgbClr val="FAA61A"/>
          </a:solidFill>
        </p:spPr>
        <p:txBody>
          <a:bodyPr wrap="square" lIns="0" tIns="0" rIns="0" bIns="0" rtlCol="0"/>
          <a:lstStyle/>
          <a:p>
            <a:endParaRPr sz="1870"/>
          </a:p>
        </p:txBody>
      </p:sp>
      <p:sp>
        <p:nvSpPr>
          <p:cNvPr id="24" name="object 24"/>
          <p:cNvSpPr/>
          <p:nvPr/>
        </p:nvSpPr>
        <p:spPr>
          <a:xfrm>
            <a:off x="9469174" y="571881"/>
            <a:ext cx="953369" cy="1643324"/>
          </a:xfrm>
          <a:custGeom>
            <a:avLst/>
            <a:gdLst/>
            <a:ahLst/>
            <a:cxnLst/>
            <a:rect l="l" t="t" r="r" b="b"/>
            <a:pathLst>
              <a:path w="953770" h="1644014">
                <a:moveTo>
                  <a:pt x="5994" y="0"/>
                </a:moveTo>
                <a:lnTo>
                  <a:pt x="0" y="3454"/>
                </a:lnTo>
                <a:lnTo>
                  <a:pt x="947674" y="1643494"/>
                </a:lnTo>
                <a:lnTo>
                  <a:pt x="953681" y="1640039"/>
                </a:lnTo>
                <a:lnTo>
                  <a:pt x="5994" y="0"/>
                </a:lnTo>
                <a:close/>
              </a:path>
            </a:pathLst>
          </a:custGeom>
          <a:solidFill>
            <a:srgbClr val="FAA61A"/>
          </a:solidFill>
        </p:spPr>
        <p:txBody>
          <a:bodyPr wrap="square" lIns="0" tIns="0" rIns="0" bIns="0" rtlCol="0"/>
          <a:lstStyle/>
          <a:p>
            <a:endParaRPr sz="1870"/>
          </a:p>
        </p:txBody>
      </p:sp>
      <p:sp>
        <p:nvSpPr>
          <p:cNvPr id="25" name="object 25"/>
          <p:cNvSpPr/>
          <p:nvPr/>
        </p:nvSpPr>
        <p:spPr>
          <a:xfrm>
            <a:off x="10437167" y="595900"/>
            <a:ext cx="912747" cy="1619205"/>
          </a:xfrm>
          <a:custGeom>
            <a:avLst/>
            <a:gdLst/>
            <a:ahLst/>
            <a:cxnLst/>
            <a:rect l="l" t="t" r="r" b="b"/>
            <a:pathLst>
              <a:path w="913129" h="1619885">
                <a:moveTo>
                  <a:pt x="6032" y="0"/>
                </a:moveTo>
                <a:lnTo>
                  <a:pt x="0" y="3390"/>
                </a:lnTo>
                <a:lnTo>
                  <a:pt x="906983" y="1619719"/>
                </a:lnTo>
                <a:lnTo>
                  <a:pt x="913002" y="1616341"/>
                </a:lnTo>
                <a:lnTo>
                  <a:pt x="6032" y="0"/>
                </a:lnTo>
                <a:close/>
              </a:path>
            </a:pathLst>
          </a:custGeom>
          <a:solidFill>
            <a:srgbClr val="FAA61A"/>
          </a:solidFill>
        </p:spPr>
        <p:txBody>
          <a:bodyPr wrap="square" lIns="0" tIns="0" rIns="0" bIns="0" rtlCol="0"/>
          <a:lstStyle/>
          <a:p>
            <a:endParaRPr sz="1870"/>
          </a:p>
        </p:txBody>
      </p:sp>
      <p:sp>
        <p:nvSpPr>
          <p:cNvPr id="26" name="object 26"/>
          <p:cNvSpPr/>
          <p:nvPr/>
        </p:nvSpPr>
        <p:spPr>
          <a:xfrm>
            <a:off x="3978" y="2211518"/>
            <a:ext cx="1082220" cy="0"/>
          </a:xfrm>
          <a:custGeom>
            <a:avLst/>
            <a:gdLst/>
            <a:ahLst/>
            <a:cxnLst/>
            <a:rect l="l" t="t" r="r" b="b"/>
            <a:pathLst>
              <a:path w="1082675">
                <a:moveTo>
                  <a:pt x="0" y="0"/>
                </a:moveTo>
                <a:lnTo>
                  <a:pt x="1082675" y="0"/>
                </a:lnTo>
              </a:path>
            </a:pathLst>
          </a:custGeom>
          <a:ln w="6921">
            <a:solidFill>
              <a:srgbClr val="FAA61A"/>
            </a:solidFill>
          </a:ln>
        </p:spPr>
        <p:txBody>
          <a:bodyPr wrap="square" lIns="0" tIns="0" rIns="0" bIns="0" rtlCol="0"/>
          <a:lstStyle/>
          <a:p>
            <a:endParaRPr sz="1870"/>
          </a:p>
        </p:txBody>
      </p:sp>
      <p:sp>
        <p:nvSpPr>
          <p:cNvPr id="27" name="object 27"/>
          <p:cNvSpPr/>
          <p:nvPr/>
        </p:nvSpPr>
        <p:spPr>
          <a:xfrm>
            <a:off x="6694183" y="2211518"/>
            <a:ext cx="5541857" cy="0"/>
          </a:xfrm>
          <a:custGeom>
            <a:avLst/>
            <a:gdLst/>
            <a:ahLst/>
            <a:cxnLst/>
            <a:rect l="l" t="t" r="r" b="b"/>
            <a:pathLst>
              <a:path w="5544184">
                <a:moveTo>
                  <a:pt x="0" y="0"/>
                </a:moveTo>
                <a:lnTo>
                  <a:pt x="5543981" y="0"/>
                </a:lnTo>
              </a:path>
            </a:pathLst>
          </a:custGeom>
          <a:ln w="6921">
            <a:solidFill>
              <a:srgbClr val="FAA61A"/>
            </a:solidFill>
          </a:ln>
        </p:spPr>
        <p:txBody>
          <a:bodyPr wrap="square" lIns="0" tIns="0" rIns="0" bIns="0" rtlCol="0"/>
          <a:lstStyle/>
          <a:p>
            <a:endParaRPr sz="1870"/>
          </a:p>
        </p:txBody>
      </p:sp>
      <p:sp>
        <p:nvSpPr>
          <p:cNvPr id="28" name="object 28"/>
          <p:cNvSpPr/>
          <p:nvPr/>
        </p:nvSpPr>
        <p:spPr>
          <a:xfrm>
            <a:off x="983" y="558666"/>
            <a:ext cx="472876" cy="811824"/>
          </a:xfrm>
          <a:custGeom>
            <a:avLst/>
            <a:gdLst/>
            <a:ahLst/>
            <a:cxnLst/>
            <a:rect l="l" t="t" r="r" b="b"/>
            <a:pathLst>
              <a:path w="473075" h="812165">
                <a:moveTo>
                  <a:pt x="466598" y="0"/>
                </a:moveTo>
                <a:lnTo>
                  <a:pt x="0" y="808164"/>
                </a:lnTo>
                <a:lnTo>
                  <a:pt x="5994" y="811618"/>
                </a:lnTo>
                <a:lnTo>
                  <a:pt x="472567" y="3441"/>
                </a:lnTo>
                <a:lnTo>
                  <a:pt x="466598" y="0"/>
                </a:lnTo>
                <a:close/>
              </a:path>
            </a:pathLst>
          </a:custGeom>
          <a:solidFill>
            <a:srgbClr val="FAA61A"/>
          </a:solidFill>
        </p:spPr>
        <p:txBody>
          <a:bodyPr wrap="square" lIns="0" tIns="0" rIns="0" bIns="0" rtlCol="0"/>
          <a:lstStyle/>
          <a:p>
            <a:endParaRPr sz="1870"/>
          </a:p>
        </p:txBody>
      </p:sp>
      <p:sp>
        <p:nvSpPr>
          <p:cNvPr id="29" name="object 29"/>
          <p:cNvSpPr/>
          <p:nvPr/>
        </p:nvSpPr>
        <p:spPr>
          <a:xfrm>
            <a:off x="982" y="720650"/>
            <a:ext cx="12235121" cy="0"/>
          </a:xfrm>
          <a:custGeom>
            <a:avLst/>
            <a:gdLst/>
            <a:ahLst/>
            <a:cxnLst/>
            <a:rect l="l" t="t" r="r" b="b"/>
            <a:pathLst>
              <a:path w="12240260">
                <a:moveTo>
                  <a:pt x="0" y="0"/>
                </a:moveTo>
                <a:lnTo>
                  <a:pt x="12239993" y="0"/>
                </a:lnTo>
              </a:path>
            </a:pathLst>
          </a:custGeom>
          <a:ln w="3175">
            <a:solidFill>
              <a:srgbClr val="231F20"/>
            </a:solidFill>
          </a:ln>
        </p:spPr>
        <p:txBody>
          <a:bodyPr wrap="square" lIns="0" tIns="0" rIns="0" bIns="0" rtlCol="0"/>
          <a:lstStyle/>
          <a:p>
            <a:endParaRPr sz="1870"/>
          </a:p>
        </p:txBody>
      </p:sp>
      <p:sp>
        <p:nvSpPr>
          <p:cNvPr id="30" name="object 30"/>
          <p:cNvSpPr/>
          <p:nvPr/>
        </p:nvSpPr>
        <p:spPr>
          <a:xfrm>
            <a:off x="4168084" y="6693602"/>
            <a:ext cx="715324" cy="693552"/>
          </a:xfrm>
          <a:prstGeom prst="rect">
            <a:avLst/>
          </a:prstGeom>
          <a:blipFill>
            <a:blip r:embed="rId2" cstate="print"/>
            <a:stretch>
              <a:fillRect/>
            </a:stretch>
          </a:blipFill>
        </p:spPr>
        <p:txBody>
          <a:bodyPr wrap="square" lIns="0" tIns="0" rIns="0" bIns="0" rtlCol="0"/>
          <a:lstStyle/>
          <a:p>
            <a:endParaRPr sz="1870"/>
          </a:p>
        </p:txBody>
      </p:sp>
      <p:sp>
        <p:nvSpPr>
          <p:cNvPr id="31" name="object 31"/>
          <p:cNvSpPr/>
          <p:nvPr/>
        </p:nvSpPr>
        <p:spPr>
          <a:xfrm>
            <a:off x="4912904" y="6792686"/>
            <a:ext cx="1038768" cy="558592"/>
          </a:xfrm>
          <a:prstGeom prst="rect">
            <a:avLst/>
          </a:prstGeom>
          <a:blipFill>
            <a:blip r:embed="rId3" cstate="print"/>
            <a:stretch>
              <a:fillRect/>
            </a:stretch>
          </a:blipFill>
        </p:spPr>
        <p:txBody>
          <a:bodyPr wrap="square" lIns="0" tIns="0" rIns="0" bIns="0" rtlCol="0"/>
          <a:lstStyle/>
          <a:p>
            <a:endParaRPr sz="1870"/>
          </a:p>
        </p:txBody>
      </p:sp>
      <p:sp>
        <p:nvSpPr>
          <p:cNvPr id="35" name="object 35"/>
          <p:cNvSpPr/>
          <p:nvPr/>
        </p:nvSpPr>
        <p:spPr>
          <a:xfrm>
            <a:off x="6886912" y="3312418"/>
            <a:ext cx="65378" cy="81246"/>
          </a:xfrm>
          <a:custGeom>
            <a:avLst/>
            <a:gdLst/>
            <a:ahLst/>
            <a:cxnLst/>
            <a:rect l="l" t="t" r="r" b="b"/>
            <a:pathLst>
              <a:path w="65404" h="81279">
                <a:moveTo>
                  <a:pt x="0" y="0"/>
                </a:moveTo>
                <a:lnTo>
                  <a:pt x="65341" y="80822"/>
                </a:lnTo>
              </a:path>
            </a:pathLst>
          </a:custGeom>
          <a:ln w="23101">
            <a:solidFill>
              <a:srgbClr val="BCBEC0"/>
            </a:solidFill>
          </a:ln>
        </p:spPr>
        <p:txBody>
          <a:bodyPr wrap="square" lIns="0" tIns="0" rIns="0" bIns="0" rtlCol="0"/>
          <a:lstStyle/>
          <a:p>
            <a:endParaRPr sz="1870"/>
          </a:p>
        </p:txBody>
      </p:sp>
      <p:sp>
        <p:nvSpPr>
          <p:cNvPr id="54" name="object 54"/>
          <p:cNvSpPr txBox="1"/>
          <p:nvPr/>
        </p:nvSpPr>
        <p:spPr>
          <a:xfrm>
            <a:off x="594727" y="5180503"/>
            <a:ext cx="1600798" cy="482397"/>
          </a:xfrm>
          <a:prstGeom prst="rect">
            <a:avLst/>
          </a:prstGeom>
        </p:spPr>
        <p:txBody>
          <a:bodyPr vert="horz" wrap="square" lIns="0" tIns="12695" rIns="0" bIns="0" rtlCol="0">
            <a:spAutoFit/>
          </a:bodyPr>
          <a:lstStyle/>
          <a:p>
            <a:pPr marL="256437" marR="5078" indent="-244377">
              <a:spcBef>
                <a:spcPts val="100"/>
              </a:spcBef>
            </a:pPr>
            <a:r>
              <a:rPr sz="1499" spc="50" dirty="0">
                <a:solidFill>
                  <a:srgbClr val="808285"/>
                </a:solidFill>
                <a:latin typeface="Calibri"/>
                <a:cs typeface="Calibri"/>
              </a:rPr>
              <a:t>IMPROVEMENT</a:t>
            </a:r>
            <a:r>
              <a:rPr sz="1499" spc="-60" dirty="0">
                <a:solidFill>
                  <a:srgbClr val="808285"/>
                </a:solidFill>
                <a:latin typeface="Calibri"/>
                <a:cs typeface="Calibri"/>
              </a:rPr>
              <a:t> </a:t>
            </a:r>
            <a:r>
              <a:rPr sz="1499" spc="100" dirty="0">
                <a:solidFill>
                  <a:srgbClr val="808285"/>
                </a:solidFill>
                <a:latin typeface="Calibri"/>
                <a:cs typeface="Calibri"/>
              </a:rPr>
              <a:t>OF  </a:t>
            </a:r>
            <a:r>
              <a:rPr sz="1499" spc="60" dirty="0">
                <a:solidFill>
                  <a:srgbClr val="808285"/>
                </a:solidFill>
                <a:latin typeface="Calibri"/>
                <a:cs typeface="Calibri"/>
              </a:rPr>
              <a:t>DEMOCRACY</a:t>
            </a:r>
            <a:endParaRPr sz="1499">
              <a:latin typeface="Calibri"/>
              <a:cs typeface="Calibri"/>
            </a:endParaRPr>
          </a:p>
        </p:txBody>
      </p:sp>
      <p:sp>
        <p:nvSpPr>
          <p:cNvPr id="55" name="object 55"/>
          <p:cNvSpPr txBox="1"/>
          <p:nvPr/>
        </p:nvSpPr>
        <p:spPr>
          <a:xfrm>
            <a:off x="2662304" y="5180503"/>
            <a:ext cx="1383719" cy="482397"/>
          </a:xfrm>
          <a:prstGeom prst="rect">
            <a:avLst/>
          </a:prstGeom>
        </p:spPr>
        <p:txBody>
          <a:bodyPr vert="horz" wrap="square" lIns="0" tIns="12695" rIns="0" bIns="0" rtlCol="0">
            <a:spAutoFit/>
          </a:bodyPr>
          <a:lstStyle/>
          <a:p>
            <a:pPr marL="101559" marR="5078" indent="-89499">
              <a:spcBef>
                <a:spcPts val="100"/>
              </a:spcBef>
            </a:pPr>
            <a:r>
              <a:rPr sz="1499" spc="75" dirty="0">
                <a:solidFill>
                  <a:srgbClr val="808285"/>
                </a:solidFill>
                <a:latin typeface="Calibri"/>
                <a:cs typeface="Calibri"/>
              </a:rPr>
              <a:t>REDUCTION </a:t>
            </a:r>
            <a:r>
              <a:rPr sz="1499" spc="100" dirty="0">
                <a:solidFill>
                  <a:srgbClr val="808285"/>
                </a:solidFill>
                <a:latin typeface="Calibri"/>
                <a:cs typeface="Calibri"/>
              </a:rPr>
              <a:t>OF  </a:t>
            </a:r>
            <a:r>
              <a:rPr sz="1499" spc="60" dirty="0">
                <a:solidFill>
                  <a:srgbClr val="808285"/>
                </a:solidFill>
                <a:latin typeface="Calibri"/>
                <a:cs typeface="Calibri"/>
              </a:rPr>
              <a:t>INEQUALITIES</a:t>
            </a:r>
            <a:endParaRPr sz="1499">
              <a:latin typeface="Calibri"/>
              <a:cs typeface="Calibri"/>
            </a:endParaRPr>
          </a:p>
        </p:txBody>
      </p:sp>
      <p:sp>
        <p:nvSpPr>
          <p:cNvPr id="56" name="object 56"/>
          <p:cNvSpPr txBox="1"/>
          <p:nvPr/>
        </p:nvSpPr>
        <p:spPr>
          <a:xfrm>
            <a:off x="1153307" y="2505469"/>
            <a:ext cx="2550359" cy="1848578"/>
          </a:xfrm>
          <a:prstGeom prst="rect">
            <a:avLst/>
          </a:prstGeom>
        </p:spPr>
        <p:txBody>
          <a:bodyPr vert="horz" wrap="square" lIns="0" tIns="12695" rIns="0" bIns="0" rtlCol="0">
            <a:spAutoFit/>
          </a:bodyPr>
          <a:lstStyle/>
          <a:p>
            <a:pPr marL="12695" marR="5078" algn="ctr">
              <a:spcBef>
                <a:spcPts val="100"/>
              </a:spcBef>
            </a:pPr>
            <a:r>
              <a:rPr sz="3299" spc="125" dirty="0">
                <a:solidFill>
                  <a:srgbClr val="808285"/>
                </a:solidFill>
                <a:latin typeface="Calibri"/>
                <a:cs typeface="Calibri"/>
              </a:rPr>
              <a:t>SUSTAINABLE  </a:t>
            </a:r>
            <a:r>
              <a:rPr sz="3299" spc="135" dirty="0">
                <a:solidFill>
                  <a:srgbClr val="808285"/>
                </a:solidFill>
                <a:latin typeface="Calibri"/>
                <a:cs typeface="Calibri"/>
              </a:rPr>
              <a:t>CITIES</a:t>
            </a:r>
            <a:endParaRPr sz="3299" dirty="0">
              <a:latin typeface="Calibri"/>
              <a:cs typeface="Calibri"/>
            </a:endParaRPr>
          </a:p>
          <a:p>
            <a:pPr marL="34911" marR="27294" indent="-635" algn="ctr">
              <a:spcBef>
                <a:spcPts val="535"/>
              </a:spcBef>
            </a:pPr>
            <a:r>
              <a:rPr sz="1499" spc="60" dirty="0">
                <a:solidFill>
                  <a:srgbClr val="808285"/>
                </a:solidFill>
                <a:latin typeface="Calibri"/>
                <a:cs typeface="Calibri"/>
              </a:rPr>
              <a:t>IMPLEMENTATION </a:t>
            </a:r>
            <a:r>
              <a:rPr sz="1499" spc="100" dirty="0">
                <a:solidFill>
                  <a:srgbClr val="808285"/>
                </a:solidFill>
                <a:latin typeface="Calibri"/>
                <a:cs typeface="Calibri"/>
              </a:rPr>
              <a:t>OF THE  </a:t>
            </a:r>
            <a:r>
              <a:rPr sz="1499" spc="55" dirty="0">
                <a:solidFill>
                  <a:srgbClr val="808285"/>
                </a:solidFill>
                <a:latin typeface="Calibri"/>
                <a:cs typeface="Calibri"/>
              </a:rPr>
              <a:t>SUSTAINABLE</a:t>
            </a:r>
            <a:r>
              <a:rPr sz="1499" spc="30" dirty="0">
                <a:solidFill>
                  <a:srgbClr val="808285"/>
                </a:solidFill>
                <a:latin typeface="Calibri"/>
                <a:cs typeface="Calibri"/>
              </a:rPr>
              <a:t> </a:t>
            </a:r>
            <a:r>
              <a:rPr sz="1499" spc="60" dirty="0">
                <a:solidFill>
                  <a:srgbClr val="808285"/>
                </a:solidFill>
                <a:latin typeface="Calibri"/>
                <a:cs typeface="Calibri"/>
              </a:rPr>
              <a:t>DEVELOPMENT </a:t>
            </a:r>
            <a:r>
              <a:rPr sz="1499" spc="25" dirty="0">
                <a:solidFill>
                  <a:srgbClr val="808285"/>
                </a:solidFill>
                <a:latin typeface="Calibri"/>
                <a:cs typeface="Calibri"/>
              </a:rPr>
              <a:t> </a:t>
            </a:r>
            <a:endParaRPr lang="pt-BR" sz="1499" spc="25" dirty="0" smtClean="0">
              <a:solidFill>
                <a:srgbClr val="808285"/>
              </a:solidFill>
              <a:latin typeface="Calibri"/>
              <a:cs typeface="Calibri"/>
            </a:endParaRPr>
          </a:p>
          <a:p>
            <a:pPr marL="34911" marR="27294" indent="-635" algn="ctr">
              <a:spcBef>
                <a:spcPts val="535"/>
              </a:spcBef>
            </a:pPr>
            <a:r>
              <a:rPr sz="1499" spc="65" dirty="0" smtClean="0">
                <a:solidFill>
                  <a:srgbClr val="808285"/>
                </a:solidFill>
                <a:latin typeface="Calibri"/>
                <a:cs typeface="Calibri"/>
              </a:rPr>
              <a:t>AGENDA</a:t>
            </a:r>
            <a:endParaRPr sz="1499" dirty="0">
              <a:latin typeface="Calibri"/>
              <a:cs typeface="Calibri"/>
            </a:endParaRPr>
          </a:p>
        </p:txBody>
      </p:sp>
      <p:sp>
        <p:nvSpPr>
          <p:cNvPr id="57" name="object 57"/>
          <p:cNvSpPr/>
          <p:nvPr/>
        </p:nvSpPr>
        <p:spPr>
          <a:xfrm>
            <a:off x="1438830" y="4554745"/>
            <a:ext cx="1970212" cy="0"/>
          </a:xfrm>
          <a:custGeom>
            <a:avLst/>
            <a:gdLst/>
            <a:ahLst/>
            <a:cxnLst/>
            <a:rect l="l" t="t" r="r" b="b"/>
            <a:pathLst>
              <a:path w="1971039">
                <a:moveTo>
                  <a:pt x="0" y="0"/>
                </a:moveTo>
                <a:lnTo>
                  <a:pt x="1971001" y="0"/>
                </a:lnTo>
              </a:path>
            </a:pathLst>
          </a:custGeom>
          <a:ln w="12700">
            <a:solidFill>
              <a:srgbClr val="808285"/>
            </a:solidFill>
          </a:ln>
        </p:spPr>
        <p:txBody>
          <a:bodyPr wrap="square" lIns="0" tIns="0" rIns="0" bIns="0" rtlCol="0"/>
          <a:lstStyle/>
          <a:p>
            <a:endParaRPr sz="1870"/>
          </a:p>
        </p:txBody>
      </p:sp>
      <p:sp>
        <p:nvSpPr>
          <p:cNvPr id="58" name="object 58"/>
          <p:cNvSpPr/>
          <p:nvPr/>
        </p:nvSpPr>
        <p:spPr>
          <a:xfrm>
            <a:off x="2410417" y="4300204"/>
            <a:ext cx="0" cy="261510"/>
          </a:xfrm>
          <a:custGeom>
            <a:avLst/>
            <a:gdLst/>
            <a:ahLst/>
            <a:cxnLst/>
            <a:rect l="l" t="t" r="r" b="b"/>
            <a:pathLst>
              <a:path h="261620">
                <a:moveTo>
                  <a:pt x="0" y="0"/>
                </a:moveTo>
                <a:lnTo>
                  <a:pt x="0" y="260997"/>
                </a:lnTo>
              </a:path>
            </a:pathLst>
          </a:custGeom>
          <a:ln w="12700">
            <a:solidFill>
              <a:srgbClr val="808285"/>
            </a:solidFill>
          </a:ln>
        </p:spPr>
        <p:txBody>
          <a:bodyPr wrap="square" lIns="0" tIns="0" rIns="0" bIns="0" rtlCol="0"/>
          <a:lstStyle/>
          <a:p>
            <a:endParaRPr sz="1870"/>
          </a:p>
        </p:txBody>
      </p:sp>
      <p:sp>
        <p:nvSpPr>
          <p:cNvPr id="59" name="object 59"/>
          <p:cNvSpPr/>
          <p:nvPr/>
        </p:nvSpPr>
        <p:spPr>
          <a:xfrm>
            <a:off x="1445177" y="4561092"/>
            <a:ext cx="0" cy="216444"/>
          </a:xfrm>
          <a:custGeom>
            <a:avLst/>
            <a:gdLst/>
            <a:ahLst/>
            <a:cxnLst/>
            <a:rect l="l" t="t" r="r" b="b"/>
            <a:pathLst>
              <a:path h="216535">
                <a:moveTo>
                  <a:pt x="0" y="0"/>
                </a:moveTo>
                <a:lnTo>
                  <a:pt x="0" y="216001"/>
                </a:lnTo>
              </a:path>
            </a:pathLst>
          </a:custGeom>
          <a:ln w="12700">
            <a:solidFill>
              <a:srgbClr val="808285"/>
            </a:solidFill>
          </a:ln>
        </p:spPr>
        <p:txBody>
          <a:bodyPr wrap="square" lIns="0" tIns="0" rIns="0" bIns="0" rtlCol="0"/>
          <a:lstStyle/>
          <a:p>
            <a:endParaRPr sz="1870"/>
          </a:p>
        </p:txBody>
      </p:sp>
      <p:sp>
        <p:nvSpPr>
          <p:cNvPr id="60" name="object 60"/>
          <p:cNvSpPr/>
          <p:nvPr/>
        </p:nvSpPr>
        <p:spPr>
          <a:xfrm>
            <a:off x="3402657" y="4561092"/>
            <a:ext cx="0" cy="216444"/>
          </a:xfrm>
          <a:custGeom>
            <a:avLst/>
            <a:gdLst/>
            <a:ahLst/>
            <a:cxnLst/>
            <a:rect l="l" t="t" r="r" b="b"/>
            <a:pathLst>
              <a:path h="216535">
                <a:moveTo>
                  <a:pt x="0" y="0"/>
                </a:moveTo>
                <a:lnTo>
                  <a:pt x="0" y="216001"/>
                </a:lnTo>
              </a:path>
            </a:pathLst>
          </a:custGeom>
          <a:ln w="12700">
            <a:solidFill>
              <a:srgbClr val="808285"/>
            </a:solidFill>
          </a:ln>
        </p:spPr>
        <p:txBody>
          <a:bodyPr wrap="square" lIns="0" tIns="0" rIns="0" bIns="0" rtlCol="0"/>
          <a:lstStyle/>
          <a:p>
            <a:endParaRPr sz="1870"/>
          </a:p>
        </p:txBody>
      </p:sp>
      <p:sp>
        <p:nvSpPr>
          <p:cNvPr id="61" name="object 61"/>
          <p:cNvSpPr/>
          <p:nvPr/>
        </p:nvSpPr>
        <p:spPr>
          <a:xfrm>
            <a:off x="1375853" y="4777003"/>
            <a:ext cx="152971" cy="152971"/>
          </a:xfrm>
          <a:custGeom>
            <a:avLst/>
            <a:gdLst/>
            <a:ahLst/>
            <a:cxnLst/>
            <a:rect l="l" t="t" r="r" b="b"/>
            <a:pathLst>
              <a:path w="153034" h="153035">
                <a:moveTo>
                  <a:pt x="0" y="152996"/>
                </a:moveTo>
                <a:lnTo>
                  <a:pt x="152996" y="152996"/>
                </a:lnTo>
                <a:lnTo>
                  <a:pt x="152996" y="0"/>
                </a:lnTo>
                <a:lnTo>
                  <a:pt x="0" y="0"/>
                </a:lnTo>
                <a:lnTo>
                  <a:pt x="0" y="152996"/>
                </a:lnTo>
                <a:close/>
              </a:path>
            </a:pathLst>
          </a:custGeom>
          <a:solidFill>
            <a:srgbClr val="ED1C24"/>
          </a:solidFill>
        </p:spPr>
        <p:txBody>
          <a:bodyPr wrap="square" lIns="0" tIns="0" rIns="0" bIns="0" rtlCol="0"/>
          <a:lstStyle/>
          <a:p>
            <a:endParaRPr sz="1870"/>
          </a:p>
        </p:txBody>
      </p:sp>
      <p:sp>
        <p:nvSpPr>
          <p:cNvPr id="62" name="object 62"/>
          <p:cNvSpPr/>
          <p:nvPr/>
        </p:nvSpPr>
        <p:spPr>
          <a:xfrm>
            <a:off x="3328039" y="4777003"/>
            <a:ext cx="152971" cy="152971"/>
          </a:xfrm>
          <a:custGeom>
            <a:avLst/>
            <a:gdLst/>
            <a:ahLst/>
            <a:cxnLst/>
            <a:rect l="l" t="t" r="r" b="b"/>
            <a:pathLst>
              <a:path w="153035" h="153035">
                <a:moveTo>
                  <a:pt x="0" y="152996"/>
                </a:moveTo>
                <a:lnTo>
                  <a:pt x="152996" y="152996"/>
                </a:lnTo>
                <a:lnTo>
                  <a:pt x="152996" y="0"/>
                </a:lnTo>
                <a:lnTo>
                  <a:pt x="0" y="0"/>
                </a:lnTo>
                <a:lnTo>
                  <a:pt x="0" y="152996"/>
                </a:lnTo>
                <a:close/>
              </a:path>
            </a:pathLst>
          </a:custGeom>
          <a:solidFill>
            <a:srgbClr val="93268F"/>
          </a:solidFill>
        </p:spPr>
        <p:txBody>
          <a:bodyPr wrap="square" lIns="0" tIns="0" rIns="0" bIns="0" rtlCol="0"/>
          <a:lstStyle/>
          <a:p>
            <a:endParaRPr sz="1870"/>
          </a:p>
        </p:txBody>
      </p:sp>
      <p:sp>
        <p:nvSpPr>
          <p:cNvPr id="63" name="object 63"/>
          <p:cNvSpPr txBox="1"/>
          <p:nvPr/>
        </p:nvSpPr>
        <p:spPr>
          <a:xfrm>
            <a:off x="4873918" y="344336"/>
            <a:ext cx="2489424" cy="115368"/>
          </a:xfrm>
          <a:prstGeom prst="rect">
            <a:avLst/>
          </a:prstGeom>
        </p:spPr>
        <p:txBody>
          <a:bodyPr vert="horz" wrap="square" lIns="0" tIns="0" rIns="0" bIns="0" rtlCol="0">
            <a:spAutoFit/>
          </a:bodyPr>
          <a:lstStyle/>
          <a:p>
            <a:pPr>
              <a:lnSpc>
                <a:spcPts val="905"/>
              </a:lnSpc>
            </a:pPr>
            <a:r>
              <a:rPr sz="850" b="1" spc="50" dirty="0">
                <a:solidFill>
                  <a:srgbClr val="9D9FA2"/>
                </a:solidFill>
                <a:latin typeface="Calibri"/>
                <a:cs typeface="Calibri"/>
              </a:rPr>
              <a:t>GUIDELINES</a:t>
            </a:r>
            <a:r>
              <a:rPr sz="850" b="1" spc="10" dirty="0">
                <a:solidFill>
                  <a:srgbClr val="9D9FA2"/>
                </a:solidFill>
                <a:latin typeface="Calibri"/>
                <a:cs typeface="Calibri"/>
              </a:rPr>
              <a:t> </a:t>
            </a:r>
            <a:r>
              <a:rPr sz="850" b="1" spc="40" dirty="0">
                <a:solidFill>
                  <a:srgbClr val="9D9FA2"/>
                </a:solidFill>
                <a:latin typeface="Calibri"/>
                <a:cs typeface="Calibri"/>
              </a:rPr>
              <a:t>FOR</a:t>
            </a:r>
            <a:r>
              <a:rPr sz="850" b="1" spc="10" dirty="0">
                <a:solidFill>
                  <a:srgbClr val="9D9FA2"/>
                </a:solidFill>
                <a:latin typeface="Calibri"/>
                <a:cs typeface="Calibri"/>
              </a:rPr>
              <a:t> </a:t>
            </a:r>
            <a:r>
              <a:rPr sz="850" b="1" spc="50" dirty="0">
                <a:solidFill>
                  <a:srgbClr val="9D9FA2"/>
                </a:solidFill>
                <a:latin typeface="Calibri"/>
                <a:cs typeface="Calibri"/>
              </a:rPr>
              <a:t>LOCAL</a:t>
            </a:r>
            <a:r>
              <a:rPr sz="850" b="1" spc="10" dirty="0">
                <a:solidFill>
                  <a:srgbClr val="9D9FA2"/>
                </a:solidFill>
                <a:latin typeface="Calibri"/>
                <a:cs typeface="Calibri"/>
              </a:rPr>
              <a:t> </a:t>
            </a:r>
            <a:r>
              <a:rPr sz="850" b="1" spc="40" dirty="0">
                <a:solidFill>
                  <a:srgbClr val="9D9FA2"/>
                </a:solidFill>
                <a:latin typeface="Calibri"/>
                <a:cs typeface="Calibri"/>
              </a:rPr>
              <a:t>ACTION</a:t>
            </a:r>
            <a:r>
              <a:rPr sz="850" b="1" spc="10" dirty="0">
                <a:solidFill>
                  <a:srgbClr val="9D9FA2"/>
                </a:solidFill>
                <a:latin typeface="Calibri"/>
                <a:cs typeface="Calibri"/>
              </a:rPr>
              <a:t> </a:t>
            </a:r>
            <a:r>
              <a:rPr sz="850" b="1" spc="40" dirty="0">
                <a:solidFill>
                  <a:srgbClr val="9D9FA2"/>
                </a:solidFill>
                <a:latin typeface="Calibri"/>
                <a:cs typeface="Calibri"/>
              </a:rPr>
              <a:t>FOR</a:t>
            </a:r>
            <a:r>
              <a:rPr sz="850" b="1" spc="10" dirty="0">
                <a:solidFill>
                  <a:srgbClr val="9D9FA2"/>
                </a:solidFill>
                <a:latin typeface="Calibri"/>
                <a:cs typeface="Calibri"/>
              </a:rPr>
              <a:t> </a:t>
            </a:r>
            <a:r>
              <a:rPr sz="850" b="1" spc="60" dirty="0">
                <a:solidFill>
                  <a:srgbClr val="9D9FA2"/>
                </a:solidFill>
                <a:latin typeface="Calibri"/>
                <a:cs typeface="Calibri"/>
              </a:rPr>
              <a:t>THE</a:t>
            </a:r>
            <a:r>
              <a:rPr sz="850" b="1" spc="10" dirty="0">
                <a:solidFill>
                  <a:srgbClr val="9D9FA2"/>
                </a:solidFill>
                <a:latin typeface="Calibri"/>
                <a:cs typeface="Calibri"/>
              </a:rPr>
              <a:t> </a:t>
            </a:r>
            <a:r>
              <a:rPr sz="850" b="1" spc="15" dirty="0">
                <a:solidFill>
                  <a:srgbClr val="9D9FA2"/>
                </a:solidFill>
                <a:latin typeface="Calibri"/>
                <a:cs typeface="Calibri"/>
              </a:rPr>
              <a:t>CLIMATE</a:t>
            </a:r>
            <a:endParaRPr sz="850">
              <a:latin typeface="Calibri"/>
              <a:cs typeface="Calibri"/>
            </a:endParaRPr>
          </a:p>
        </p:txBody>
      </p:sp>
      <p:sp>
        <p:nvSpPr>
          <p:cNvPr id="64" name="object 64"/>
          <p:cNvSpPr/>
          <p:nvPr/>
        </p:nvSpPr>
        <p:spPr>
          <a:xfrm>
            <a:off x="982" y="-1"/>
            <a:ext cx="12235121" cy="719788"/>
          </a:xfrm>
          <a:custGeom>
            <a:avLst/>
            <a:gdLst/>
            <a:ahLst/>
            <a:cxnLst/>
            <a:rect l="l" t="t" r="r" b="b"/>
            <a:pathLst>
              <a:path w="12240260" h="720090">
                <a:moveTo>
                  <a:pt x="0" y="720001"/>
                </a:moveTo>
                <a:lnTo>
                  <a:pt x="12240006" y="720001"/>
                </a:lnTo>
                <a:lnTo>
                  <a:pt x="12240006" y="0"/>
                </a:lnTo>
                <a:lnTo>
                  <a:pt x="0" y="0"/>
                </a:lnTo>
                <a:lnTo>
                  <a:pt x="0" y="720001"/>
                </a:lnTo>
                <a:close/>
              </a:path>
            </a:pathLst>
          </a:custGeom>
          <a:solidFill>
            <a:srgbClr val="F58138"/>
          </a:solidFill>
        </p:spPr>
        <p:txBody>
          <a:bodyPr wrap="square" lIns="0" tIns="0" rIns="0" bIns="0" rtlCol="0"/>
          <a:lstStyle/>
          <a:p>
            <a:endParaRPr sz="1870"/>
          </a:p>
        </p:txBody>
      </p:sp>
      <p:sp>
        <p:nvSpPr>
          <p:cNvPr id="75" name="object 75"/>
          <p:cNvSpPr/>
          <p:nvPr/>
        </p:nvSpPr>
        <p:spPr>
          <a:xfrm>
            <a:off x="7069284" y="5893525"/>
            <a:ext cx="364679" cy="348507"/>
          </a:xfrm>
          <a:prstGeom prst="rect">
            <a:avLst/>
          </a:prstGeom>
          <a:blipFill>
            <a:blip r:embed="rId4" cstate="print"/>
            <a:stretch>
              <a:fillRect/>
            </a:stretch>
          </a:blipFill>
        </p:spPr>
        <p:txBody>
          <a:bodyPr wrap="square" lIns="0" tIns="0" rIns="0" bIns="0" rtlCol="0"/>
          <a:lstStyle/>
          <a:p>
            <a:endParaRPr sz="1870"/>
          </a:p>
        </p:txBody>
      </p:sp>
      <p:sp>
        <p:nvSpPr>
          <p:cNvPr id="76" name="object 76"/>
          <p:cNvSpPr/>
          <p:nvPr/>
        </p:nvSpPr>
        <p:spPr>
          <a:xfrm>
            <a:off x="6226308" y="5005583"/>
            <a:ext cx="273570" cy="204384"/>
          </a:xfrm>
          <a:custGeom>
            <a:avLst/>
            <a:gdLst/>
            <a:ahLst/>
            <a:cxnLst/>
            <a:rect l="l" t="t" r="r" b="b"/>
            <a:pathLst>
              <a:path w="273685" h="204470">
                <a:moveTo>
                  <a:pt x="0" y="87807"/>
                </a:moveTo>
                <a:lnTo>
                  <a:pt x="0" y="191414"/>
                </a:lnTo>
                <a:lnTo>
                  <a:pt x="1803" y="195694"/>
                </a:lnTo>
                <a:lnTo>
                  <a:pt x="4991" y="198882"/>
                </a:lnTo>
                <a:lnTo>
                  <a:pt x="8204" y="202158"/>
                </a:lnTo>
                <a:lnTo>
                  <a:pt x="12471" y="203860"/>
                </a:lnTo>
                <a:lnTo>
                  <a:pt x="261061" y="203860"/>
                </a:lnTo>
                <a:lnTo>
                  <a:pt x="265328" y="202158"/>
                </a:lnTo>
                <a:lnTo>
                  <a:pt x="268541" y="198882"/>
                </a:lnTo>
                <a:lnTo>
                  <a:pt x="271741" y="195694"/>
                </a:lnTo>
                <a:lnTo>
                  <a:pt x="273481" y="191414"/>
                </a:lnTo>
                <a:lnTo>
                  <a:pt x="273481" y="177457"/>
                </a:lnTo>
                <a:lnTo>
                  <a:pt x="124472" y="177457"/>
                </a:lnTo>
                <a:lnTo>
                  <a:pt x="116834" y="176764"/>
                </a:lnTo>
                <a:lnTo>
                  <a:pt x="109724" y="175180"/>
                </a:lnTo>
                <a:lnTo>
                  <a:pt x="103020" y="172849"/>
                </a:lnTo>
                <a:lnTo>
                  <a:pt x="96596" y="169913"/>
                </a:lnTo>
                <a:lnTo>
                  <a:pt x="33947" y="169913"/>
                </a:lnTo>
                <a:lnTo>
                  <a:pt x="33947" y="122059"/>
                </a:lnTo>
                <a:lnTo>
                  <a:pt x="24724" y="113143"/>
                </a:lnTo>
                <a:lnTo>
                  <a:pt x="15925" y="104352"/>
                </a:lnTo>
                <a:lnTo>
                  <a:pt x="7650" y="95852"/>
                </a:lnTo>
                <a:lnTo>
                  <a:pt x="0" y="87807"/>
                </a:lnTo>
                <a:close/>
              </a:path>
              <a:path w="273685" h="204470">
                <a:moveTo>
                  <a:pt x="273481" y="0"/>
                </a:moveTo>
                <a:lnTo>
                  <a:pt x="264993" y="8415"/>
                </a:lnTo>
                <a:lnTo>
                  <a:pt x="256428" y="17416"/>
                </a:lnTo>
                <a:lnTo>
                  <a:pt x="247907" y="26976"/>
                </a:lnTo>
                <a:lnTo>
                  <a:pt x="239547" y="37071"/>
                </a:lnTo>
                <a:lnTo>
                  <a:pt x="239547" y="169913"/>
                </a:lnTo>
                <a:lnTo>
                  <a:pt x="149758" y="169913"/>
                </a:lnTo>
                <a:lnTo>
                  <a:pt x="144164" y="172972"/>
                </a:lnTo>
                <a:lnTo>
                  <a:pt x="138087" y="175356"/>
                </a:lnTo>
                <a:lnTo>
                  <a:pt x="131523" y="176905"/>
                </a:lnTo>
                <a:lnTo>
                  <a:pt x="124472" y="177457"/>
                </a:lnTo>
                <a:lnTo>
                  <a:pt x="273481" y="177457"/>
                </a:lnTo>
                <a:lnTo>
                  <a:pt x="273481" y="0"/>
                </a:lnTo>
                <a:close/>
              </a:path>
            </a:pathLst>
          </a:custGeom>
          <a:solidFill>
            <a:srgbClr val="FFFFFF"/>
          </a:solidFill>
        </p:spPr>
        <p:txBody>
          <a:bodyPr wrap="square" lIns="0" tIns="0" rIns="0" bIns="0" rtlCol="0"/>
          <a:lstStyle/>
          <a:p>
            <a:endParaRPr sz="1870"/>
          </a:p>
        </p:txBody>
      </p:sp>
      <p:sp>
        <p:nvSpPr>
          <p:cNvPr id="77" name="object 77"/>
          <p:cNvSpPr/>
          <p:nvPr/>
        </p:nvSpPr>
        <p:spPr>
          <a:xfrm>
            <a:off x="6226308" y="4936003"/>
            <a:ext cx="222791" cy="55221"/>
          </a:xfrm>
          <a:custGeom>
            <a:avLst/>
            <a:gdLst/>
            <a:ahLst/>
            <a:cxnLst/>
            <a:rect l="l" t="t" r="r" b="b"/>
            <a:pathLst>
              <a:path w="222885" h="55245">
                <a:moveTo>
                  <a:pt x="222326" y="0"/>
                </a:moveTo>
                <a:lnTo>
                  <a:pt x="12509" y="0"/>
                </a:lnTo>
                <a:lnTo>
                  <a:pt x="8140" y="1765"/>
                </a:lnTo>
                <a:lnTo>
                  <a:pt x="4978" y="4965"/>
                </a:lnTo>
                <a:lnTo>
                  <a:pt x="1790" y="8128"/>
                </a:lnTo>
                <a:lnTo>
                  <a:pt x="0" y="12471"/>
                </a:lnTo>
                <a:lnTo>
                  <a:pt x="0" y="55194"/>
                </a:lnTo>
                <a:lnTo>
                  <a:pt x="5566" y="52489"/>
                </a:lnTo>
                <a:lnTo>
                  <a:pt x="11520" y="50360"/>
                </a:lnTo>
                <a:lnTo>
                  <a:pt x="17857" y="48895"/>
                </a:lnTo>
                <a:lnTo>
                  <a:pt x="24574" y="48183"/>
                </a:lnTo>
                <a:lnTo>
                  <a:pt x="33934" y="48183"/>
                </a:lnTo>
                <a:lnTo>
                  <a:pt x="33934" y="33934"/>
                </a:lnTo>
                <a:lnTo>
                  <a:pt x="179768" y="33934"/>
                </a:lnTo>
                <a:lnTo>
                  <a:pt x="190288" y="24299"/>
                </a:lnTo>
                <a:lnTo>
                  <a:pt x="200947" y="15386"/>
                </a:lnTo>
                <a:lnTo>
                  <a:pt x="211656" y="7263"/>
                </a:lnTo>
                <a:lnTo>
                  <a:pt x="222326" y="0"/>
                </a:lnTo>
                <a:close/>
              </a:path>
              <a:path w="222885" h="55245">
                <a:moveTo>
                  <a:pt x="33934" y="48183"/>
                </a:moveTo>
                <a:lnTo>
                  <a:pt x="27673" y="48183"/>
                </a:lnTo>
                <a:lnTo>
                  <a:pt x="30822" y="48526"/>
                </a:lnTo>
                <a:lnTo>
                  <a:pt x="33934" y="49174"/>
                </a:lnTo>
                <a:lnTo>
                  <a:pt x="33934" y="48183"/>
                </a:lnTo>
                <a:close/>
              </a:path>
            </a:pathLst>
          </a:custGeom>
          <a:solidFill>
            <a:srgbClr val="FFFFFF"/>
          </a:solidFill>
        </p:spPr>
        <p:txBody>
          <a:bodyPr wrap="square" lIns="0" tIns="0" rIns="0" bIns="0" rtlCol="0"/>
          <a:lstStyle/>
          <a:p>
            <a:endParaRPr sz="1870"/>
          </a:p>
        </p:txBody>
      </p:sp>
      <p:sp>
        <p:nvSpPr>
          <p:cNvPr id="78" name="object 78"/>
          <p:cNvSpPr/>
          <p:nvPr/>
        </p:nvSpPr>
        <p:spPr>
          <a:xfrm>
            <a:off x="6220270" y="4935271"/>
            <a:ext cx="305942" cy="225330"/>
          </a:xfrm>
          <a:custGeom>
            <a:avLst/>
            <a:gdLst/>
            <a:ahLst/>
            <a:cxnLst/>
            <a:rect l="l" t="t" r="r" b="b"/>
            <a:pathLst>
              <a:path w="306070" h="225425">
                <a:moveTo>
                  <a:pt x="22347" y="73228"/>
                </a:moveTo>
                <a:lnTo>
                  <a:pt x="6391" y="86056"/>
                </a:lnTo>
                <a:lnTo>
                  <a:pt x="0" y="106197"/>
                </a:lnTo>
                <a:lnTo>
                  <a:pt x="8554" y="127072"/>
                </a:lnTo>
                <a:lnTo>
                  <a:pt x="34338" y="154351"/>
                </a:lnTo>
                <a:lnTo>
                  <a:pt x="67727" y="186753"/>
                </a:lnTo>
                <a:lnTo>
                  <a:pt x="102187" y="213844"/>
                </a:lnTo>
                <a:lnTo>
                  <a:pt x="131186" y="225192"/>
                </a:lnTo>
                <a:lnTo>
                  <a:pt x="153107" y="213869"/>
                </a:lnTo>
                <a:lnTo>
                  <a:pt x="173037" y="184935"/>
                </a:lnTo>
                <a:lnTo>
                  <a:pt x="194202" y="145945"/>
                </a:lnTo>
                <a:lnTo>
                  <a:pt x="195356" y="144077"/>
                </a:lnTo>
                <a:lnTo>
                  <a:pt x="129255" y="144077"/>
                </a:lnTo>
                <a:lnTo>
                  <a:pt x="98174" y="113276"/>
                </a:lnTo>
                <a:lnTo>
                  <a:pt x="78776" y="95740"/>
                </a:lnTo>
                <a:lnTo>
                  <a:pt x="62925" y="84925"/>
                </a:lnTo>
                <a:lnTo>
                  <a:pt x="42489" y="74291"/>
                </a:lnTo>
                <a:lnTo>
                  <a:pt x="22347" y="73228"/>
                </a:lnTo>
                <a:close/>
              </a:path>
              <a:path w="306070" h="225425">
                <a:moveTo>
                  <a:pt x="283356" y="0"/>
                </a:moveTo>
                <a:lnTo>
                  <a:pt x="215278" y="38910"/>
                </a:lnTo>
                <a:lnTo>
                  <a:pt x="180208" y="74291"/>
                </a:lnTo>
                <a:lnTo>
                  <a:pt x="153933" y="107462"/>
                </a:lnTo>
                <a:lnTo>
                  <a:pt x="131112" y="140596"/>
                </a:lnTo>
                <a:lnTo>
                  <a:pt x="129255" y="144077"/>
                </a:lnTo>
                <a:lnTo>
                  <a:pt x="195356" y="144077"/>
                </a:lnTo>
                <a:lnTo>
                  <a:pt x="219832" y="104453"/>
                </a:lnTo>
                <a:lnTo>
                  <a:pt x="253999" y="64368"/>
                </a:lnTo>
                <a:lnTo>
                  <a:pt x="285543" y="34186"/>
                </a:lnTo>
                <a:lnTo>
                  <a:pt x="305440" y="13197"/>
                </a:lnTo>
                <a:lnTo>
                  <a:pt x="304668" y="694"/>
                </a:lnTo>
                <a:lnTo>
                  <a:pt x="283356" y="0"/>
                </a:lnTo>
                <a:close/>
              </a:path>
            </a:pathLst>
          </a:custGeom>
          <a:solidFill>
            <a:srgbClr val="FFFFFF"/>
          </a:solidFill>
        </p:spPr>
        <p:txBody>
          <a:bodyPr wrap="square" lIns="0" tIns="0" rIns="0" bIns="0" rtlCol="0"/>
          <a:lstStyle/>
          <a:p>
            <a:endParaRPr sz="1870"/>
          </a:p>
        </p:txBody>
      </p:sp>
      <p:sp>
        <p:nvSpPr>
          <p:cNvPr id="79" name="object 79"/>
          <p:cNvSpPr/>
          <p:nvPr/>
        </p:nvSpPr>
        <p:spPr>
          <a:xfrm>
            <a:off x="9356457" y="5220580"/>
            <a:ext cx="81246" cy="17138"/>
          </a:xfrm>
          <a:custGeom>
            <a:avLst/>
            <a:gdLst/>
            <a:ahLst/>
            <a:cxnLst/>
            <a:rect l="l" t="t" r="r" b="b"/>
            <a:pathLst>
              <a:path w="81279" h="17145">
                <a:moveTo>
                  <a:pt x="77406" y="0"/>
                </a:moveTo>
                <a:lnTo>
                  <a:pt x="3809" y="0"/>
                </a:lnTo>
                <a:lnTo>
                  <a:pt x="0" y="3771"/>
                </a:lnTo>
                <a:lnTo>
                  <a:pt x="0" y="13106"/>
                </a:lnTo>
                <a:lnTo>
                  <a:pt x="3809" y="16941"/>
                </a:lnTo>
                <a:lnTo>
                  <a:pt x="77406" y="16941"/>
                </a:lnTo>
                <a:lnTo>
                  <a:pt x="81165" y="13106"/>
                </a:lnTo>
                <a:lnTo>
                  <a:pt x="81165" y="3771"/>
                </a:lnTo>
                <a:lnTo>
                  <a:pt x="77406" y="0"/>
                </a:lnTo>
                <a:close/>
              </a:path>
            </a:pathLst>
          </a:custGeom>
          <a:solidFill>
            <a:srgbClr val="FFFFFF"/>
          </a:solidFill>
        </p:spPr>
        <p:txBody>
          <a:bodyPr wrap="square" lIns="0" tIns="0" rIns="0" bIns="0" rtlCol="0"/>
          <a:lstStyle/>
          <a:p>
            <a:endParaRPr sz="1870"/>
          </a:p>
        </p:txBody>
      </p:sp>
      <p:sp>
        <p:nvSpPr>
          <p:cNvPr id="80" name="object 80"/>
          <p:cNvSpPr/>
          <p:nvPr/>
        </p:nvSpPr>
        <p:spPr>
          <a:xfrm>
            <a:off x="9356457" y="5194683"/>
            <a:ext cx="81246" cy="17138"/>
          </a:xfrm>
          <a:custGeom>
            <a:avLst/>
            <a:gdLst/>
            <a:ahLst/>
            <a:cxnLst/>
            <a:rect l="l" t="t" r="r" b="b"/>
            <a:pathLst>
              <a:path w="81279" h="17145">
                <a:moveTo>
                  <a:pt x="77406" y="0"/>
                </a:moveTo>
                <a:lnTo>
                  <a:pt x="3809" y="0"/>
                </a:lnTo>
                <a:lnTo>
                  <a:pt x="0" y="3822"/>
                </a:lnTo>
                <a:lnTo>
                  <a:pt x="0" y="13169"/>
                </a:lnTo>
                <a:lnTo>
                  <a:pt x="3809" y="16929"/>
                </a:lnTo>
                <a:lnTo>
                  <a:pt x="77406" y="16929"/>
                </a:lnTo>
                <a:lnTo>
                  <a:pt x="81165" y="13169"/>
                </a:lnTo>
                <a:lnTo>
                  <a:pt x="81165" y="3822"/>
                </a:lnTo>
                <a:lnTo>
                  <a:pt x="77406" y="0"/>
                </a:lnTo>
                <a:close/>
              </a:path>
            </a:pathLst>
          </a:custGeom>
          <a:solidFill>
            <a:srgbClr val="FFFFFF"/>
          </a:solidFill>
        </p:spPr>
        <p:txBody>
          <a:bodyPr wrap="square" lIns="0" tIns="0" rIns="0" bIns="0" rtlCol="0"/>
          <a:lstStyle/>
          <a:p>
            <a:endParaRPr sz="1870"/>
          </a:p>
        </p:txBody>
      </p:sp>
      <p:sp>
        <p:nvSpPr>
          <p:cNvPr id="81" name="object 81"/>
          <p:cNvSpPr/>
          <p:nvPr/>
        </p:nvSpPr>
        <p:spPr>
          <a:xfrm>
            <a:off x="9369227" y="5244954"/>
            <a:ext cx="55857" cy="10156"/>
          </a:xfrm>
          <a:custGeom>
            <a:avLst/>
            <a:gdLst/>
            <a:ahLst/>
            <a:cxnLst/>
            <a:rect l="l" t="t" r="r" b="b"/>
            <a:pathLst>
              <a:path w="55879" h="10160">
                <a:moveTo>
                  <a:pt x="55626" y="0"/>
                </a:moveTo>
                <a:lnTo>
                  <a:pt x="0" y="0"/>
                </a:lnTo>
                <a:lnTo>
                  <a:pt x="27838" y="10045"/>
                </a:lnTo>
                <a:lnTo>
                  <a:pt x="55626" y="0"/>
                </a:lnTo>
                <a:close/>
              </a:path>
            </a:pathLst>
          </a:custGeom>
          <a:solidFill>
            <a:srgbClr val="FFFFFF"/>
          </a:solidFill>
        </p:spPr>
        <p:txBody>
          <a:bodyPr wrap="square" lIns="0" tIns="0" rIns="0" bIns="0" rtlCol="0"/>
          <a:lstStyle/>
          <a:p>
            <a:endParaRPr sz="1870"/>
          </a:p>
        </p:txBody>
      </p:sp>
      <p:sp>
        <p:nvSpPr>
          <p:cNvPr id="82" name="object 82"/>
          <p:cNvSpPr/>
          <p:nvPr/>
        </p:nvSpPr>
        <p:spPr>
          <a:xfrm>
            <a:off x="9306999" y="4986388"/>
            <a:ext cx="180264" cy="201845"/>
          </a:xfrm>
          <a:custGeom>
            <a:avLst/>
            <a:gdLst/>
            <a:ahLst/>
            <a:cxnLst/>
            <a:rect l="l" t="t" r="r" b="b"/>
            <a:pathLst>
              <a:path w="180340" h="201929">
                <a:moveTo>
                  <a:pt x="115024" y="201358"/>
                </a:moveTo>
                <a:lnTo>
                  <a:pt x="91084" y="201358"/>
                </a:lnTo>
                <a:lnTo>
                  <a:pt x="105208" y="201745"/>
                </a:lnTo>
                <a:lnTo>
                  <a:pt x="113544" y="201596"/>
                </a:lnTo>
                <a:lnTo>
                  <a:pt x="115024" y="201358"/>
                </a:lnTo>
                <a:close/>
              </a:path>
              <a:path w="180340" h="201929">
                <a:moveTo>
                  <a:pt x="91084" y="0"/>
                </a:moveTo>
                <a:lnTo>
                  <a:pt x="89052" y="0"/>
                </a:lnTo>
                <a:lnTo>
                  <a:pt x="55330" y="6687"/>
                </a:lnTo>
                <a:lnTo>
                  <a:pt x="26919" y="24922"/>
                </a:lnTo>
                <a:lnTo>
                  <a:pt x="7311" y="51965"/>
                </a:lnTo>
                <a:lnTo>
                  <a:pt x="0" y="85077"/>
                </a:lnTo>
                <a:lnTo>
                  <a:pt x="6239" y="116698"/>
                </a:lnTo>
                <a:lnTo>
                  <a:pt x="20266" y="141487"/>
                </a:lnTo>
                <a:lnTo>
                  <a:pt x="35040" y="160175"/>
                </a:lnTo>
                <a:lnTo>
                  <a:pt x="43522" y="173494"/>
                </a:lnTo>
                <a:lnTo>
                  <a:pt x="45392" y="183064"/>
                </a:lnTo>
                <a:lnTo>
                  <a:pt x="46381" y="190245"/>
                </a:lnTo>
                <a:lnTo>
                  <a:pt x="48621" y="195351"/>
                </a:lnTo>
                <a:lnTo>
                  <a:pt x="54241" y="198691"/>
                </a:lnTo>
                <a:lnTo>
                  <a:pt x="64192" y="200554"/>
                </a:lnTo>
                <a:lnTo>
                  <a:pt x="75657" y="201310"/>
                </a:lnTo>
                <a:lnTo>
                  <a:pt x="85116" y="201423"/>
                </a:lnTo>
                <a:lnTo>
                  <a:pt x="89052" y="201358"/>
                </a:lnTo>
                <a:lnTo>
                  <a:pt x="115024" y="201358"/>
                </a:lnTo>
                <a:lnTo>
                  <a:pt x="134751" y="183064"/>
                </a:lnTo>
                <a:lnTo>
                  <a:pt x="136639" y="173494"/>
                </a:lnTo>
                <a:lnTo>
                  <a:pt x="145131" y="160175"/>
                </a:lnTo>
                <a:lnTo>
                  <a:pt x="159913" y="141487"/>
                </a:lnTo>
                <a:lnTo>
                  <a:pt x="173945" y="116698"/>
                </a:lnTo>
                <a:lnTo>
                  <a:pt x="180187" y="85077"/>
                </a:lnTo>
                <a:lnTo>
                  <a:pt x="172873" y="51965"/>
                </a:lnTo>
                <a:lnTo>
                  <a:pt x="153257" y="24922"/>
                </a:lnTo>
                <a:lnTo>
                  <a:pt x="124830" y="6687"/>
                </a:lnTo>
                <a:lnTo>
                  <a:pt x="91084" y="0"/>
                </a:lnTo>
                <a:close/>
              </a:path>
            </a:pathLst>
          </a:custGeom>
          <a:solidFill>
            <a:srgbClr val="FFFFFF"/>
          </a:solidFill>
        </p:spPr>
        <p:txBody>
          <a:bodyPr wrap="square" lIns="0" tIns="0" rIns="0" bIns="0" rtlCol="0"/>
          <a:lstStyle/>
          <a:p>
            <a:endParaRPr sz="1870"/>
          </a:p>
        </p:txBody>
      </p:sp>
      <p:sp>
        <p:nvSpPr>
          <p:cNvPr id="83" name="object 83"/>
          <p:cNvSpPr/>
          <p:nvPr/>
        </p:nvSpPr>
        <p:spPr>
          <a:xfrm>
            <a:off x="9204172" y="5074680"/>
            <a:ext cx="76168" cy="24120"/>
          </a:xfrm>
          <a:custGeom>
            <a:avLst/>
            <a:gdLst/>
            <a:ahLst/>
            <a:cxnLst/>
            <a:rect l="l" t="t" r="r" b="b"/>
            <a:pathLst>
              <a:path w="76200" h="24129">
                <a:moveTo>
                  <a:pt x="69215" y="0"/>
                </a:moveTo>
                <a:lnTo>
                  <a:pt x="6616" y="0"/>
                </a:lnTo>
                <a:lnTo>
                  <a:pt x="0" y="5422"/>
                </a:lnTo>
                <a:lnTo>
                  <a:pt x="0" y="18694"/>
                </a:lnTo>
                <a:lnTo>
                  <a:pt x="6616" y="24104"/>
                </a:lnTo>
                <a:lnTo>
                  <a:pt x="69215" y="24104"/>
                </a:lnTo>
                <a:lnTo>
                  <a:pt x="75819" y="18694"/>
                </a:lnTo>
                <a:lnTo>
                  <a:pt x="75819" y="5422"/>
                </a:lnTo>
                <a:lnTo>
                  <a:pt x="69215" y="0"/>
                </a:lnTo>
                <a:close/>
              </a:path>
            </a:pathLst>
          </a:custGeom>
          <a:solidFill>
            <a:srgbClr val="FFFFFF"/>
          </a:solidFill>
        </p:spPr>
        <p:txBody>
          <a:bodyPr wrap="square" lIns="0" tIns="0" rIns="0" bIns="0" rtlCol="0"/>
          <a:lstStyle/>
          <a:p>
            <a:endParaRPr sz="1870"/>
          </a:p>
        </p:txBody>
      </p:sp>
      <p:sp>
        <p:nvSpPr>
          <p:cNvPr id="84" name="object 84"/>
          <p:cNvSpPr/>
          <p:nvPr/>
        </p:nvSpPr>
        <p:spPr>
          <a:xfrm>
            <a:off x="9514137" y="5074680"/>
            <a:ext cx="76168" cy="24120"/>
          </a:xfrm>
          <a:custGeom>
            <a:avLst/>
            <a:gdLst/>
            <a:ahLst/>
            <a:cxnLst/>
            <a:rect l="l" t="t" r="r" b="b"/>
            <a:pathLst>
              <a:path w="76200" h="24129">
                <a:moveTo>
                  <a:pt x="69176" y="0"/>
                </a:moveTo>
                <a:lnTo>
                  <a:pt x="6603" y="0"/>
                </a:lnTo>
                <a:lnTo>
                  <a:pt x="0" y="5410"/>
                </a:lnTo>
                <a:lnTo>
                  <a:pt x="0" y="18681"/>
                </a:lnTo>
                <a:lnTo>
                  <a:pt x="6603" y="24091"/>
                </a:lnTo>
                <a:lnTo>
                  <a:pt x="69176" y="24091"/>
                </a:lnTo>
                <a:lnTo>
                  <a:pt x="75806" y="18681"/>
                </a:lnTo>
                <a:lnTo>
                  <a:pt x="75806" y="5410"/>
                </a:lnTo>
                <a:lnTo>
                  <a:pt x="69176" y="0"/>
                </a:lnTo>
                <a:close/>
              </a:path>
            </a:pathLst>
          </a:custGeom>
          <a:solidFill>
            <a:srgbClr val="FFFFFF"/>
          </a:solidFill>
        </p:spPr>
        <p:txBody>
          <a:bodyPr wrap="square" lIns="0" tIns="0" rIns="0" bIns="0" rtlCol="0"/>
          <a:lstStyle/>
          <a:p>
            <a:endParaRPr sz="1870"/>
          </a:p>
        </p:txBody>
      </p:sp>
      <p:sp>
        <p:nvSpPr>
          <p:cNvPr id="85" name="object 85"/>
          <p:cNvSpPr/>
          <p:nvPr/>
        </p:nvSpPr>
        <p:spPr>
          <a:xfrm>
            <a:off x="9475838" y="4943379"/>
            <a:ext cx="63473" cy="63473"/>
          </a:xfrm>
          <a:custGeom>
            <a:avLst/>
            <a:gdLst/>
            <a:ahLst/>
            <a:cxnLst/>
            <a:rect l="l" t="t" r="r" b="b"/>
            <a:pathLst>
              <a:path w="63500" h="63500">
                <a:moveTo>
                  <a:pt x="53606" y="0"/>
                </a:moveTo>
                <a:lnTo>
                  <a:pt x="45084" y="863"/>
                </a:lnTo>
                <a:lnTo>
                  <a:pt x="39420" y="6616"/>
                </a:lnTo>
                <a:lnTo>
                  <a:pt x="6578" y="39471"/>
                </a:lnTo>
                <a:lnTo>
                  <a:pt x="863" y="45123"/>
                </a:lnTo>
                <a:lnTo>
                  <a:pt x="0" y="53632"/>
                </a:lnTo>
                <a:lnTo>
                  <a:pt x="9397" y="62992"/>
                </a:lnTo>
                <a:lnTo>
                  <a:pt x="17868" y="62141"/>
                </a:lnTo>
                <a:lnTo>
                  <a:pt x="62115" y="17868"/>
                </a:lnTo>
                <a:lnTo>
                  <a:pt x="62941" y="9385"/>
                </a:lnTo>
                <a:lnTo>
                  <a:pt x="58267" y="4711"/>
                </a:lnTo>
                <a:lnTo>
                  <a:pt x="53606" y="0"/>
                </a:lnTo>
                <a:close/>
              </a:path>
            </a:pathLst>
          </a:custGeom>
          <a:solidFill>
            <a:srgbClr val="FFFFFF"/>
          </a:solidFill>
        </p:spPr>
        <p:txBody>
          <a:bodyPr wrap="square" lIns="0" tIns="0" rIns="0" bIns="0" rtlCol="0"/>
          <a:lstStyle/>
          <a:p>
            <a:endParaRPr sz="1870"/>
          </a:p>
        </p:txBody>
      </p:sp>
      <p:sp>
        <p:nvSpPr>
          <p:cNvPr id="86" name="object 86"/>
          <p:cNvSpPr/>
          <p:nvPr/>
        </p:nvSpPr>
        <p:spPr>
          <a:xfrm>
            <a:off x="9384042" y="4888069"/>
            <a:ext cx="24120" cy="76168"/>
          </a:xfrm>
          <a:custGeom>
            <a:avLst/>
            <a:gdLst/>
            <a:ahLst/>
            <a:cxnLst/>
            <a:rect l="l" t="t" r="r" b="b"/>
            <a:pathLst>
              <a:path w="24129" h="76200">
                <a:moveTo>
                  <a:pt x="18630" y="0"/>
                </a:moveTo>
                <a:lnTo>
                  <a:pt x="5397" y="0"/>
                </a:lnTo>
                <a:lnTo>
                  <a:pt x="0" y="6616"/>
                </a:lnTo>
                <a:lnTo>
                  <a:pt x="0" y="69189"/>
                </a:lnTo>
                <a:lnTo>
                  <a:pt x="5397" y="75844"/>
                </a:lnTo>
                <a:lnTo>
                  <a:pt x="18630" y="75844"/>
                </a:lnTo>
                <a:lnTo>
                  <a:pt x="24041" y="69189"/>
                </a:lnTo>
                <a:lnTo>
                  <a:pt x="24041" y="6616"/>
                </a:lnTo>
                <a:lnTo>
                  <a:pt x="18630" y="0"/>
                </a:lnTo>
                <a:close/>
              </a:path>
            </a:pathLst>
          </a:custGeom>
          <a:solidFill>
            <a:srgbClr val="FFFFFF"/>
          </a:solidFill>
        </p:spPr>
        <p:txBody>
          <a:bodyPr wrap="square" lIns="0" tIns="0" rIns="0" bIns="0" rtlCol="0"/>
          <a:lstStyle/>
          <a:p>
            <a:endParaRPr sz="1870"/>
          </a:p>
        </p:txBody>
      </p:sp>
      <p:sp>
        <p:nvSpPr>
          <p:cNvPr id="87" name="object 87"/>
          <p:cNvSpPr/>
          <p:nvPr/>
        </p:nvSpPr>
        <p:spPr>
          <a:xfrm>
            <a:off x="9251294" y="4938618"/>
            <a:ext cx="63473" cy="63473"/>
          </a:xfrm>
          <a:custGeom>
            <a:avLst/>
            <a:gdLst/>
            <a:ahLst/>
            <a:cxnLst/>
            <a:rect l="l" t="t" r="r" b="b"/>
            <a:pathLst>
              <a:path w="63500" h="63500">
                <a:moveTo>
                  <a:pt x="9359" y="0"/>
                </a:moveTo>
                <a:lnTo>
                  <a:pt x="4711" y="4686"/>
                </a:lnTo>
                <a:lnTo>
                  <a:pt x="0" y="9334"/>
                </a:lnTo>
                <a:lnTo>
                  <a:pt x="876" y="17868"/>
                </a:lnTo>
                <a:lnTo>
                  <a:pt x="45135" y="62141"/>
                </a:lnTo>
                <a:lnTo>
                  <a:pt x="53644" y="62966"/>
                </a:lnTo>
                <a:lnTo>
                  <a:pt x="58280" y="58280"/>
                </a:lnTo>
                <a:lnTo>
                  <a:pt x="62966" y="53606"/>
                </a:lnTo>
                <a:lnTo>
                  <a:pt x="62128" y="45123"/>
                </a:lnTo>
                <a:lnTo>
                  <a:pt x="56451" y="39382"/>
                </a:lnTo>
                <a:lnTo>
                  <a:pt x="17894" y="825"/>
                </a:lnTo>
                <a:lnTo>
                  <a:pt x="9359" y="0"/>
                </a:lnTo>
                <a:close/>
              </a:path>
            </a:pathLst>
          </a:custGeom>
          <a:solidFill>
            <a:srgbClr val="FFFFFF"/>
          </a:solidFill>
        </p:spPr>
        <p:txBody>
          <a:bodyPr wrap="square" lIns="0" tIns="0" rIns="0" bIns="0" rtlCol="0"/>
          <a:lstStyle/>
          <a:p>
            <a:endParaRPr sz="1870"/>
          </a:p>
        </p:txBody>
      </p:sp>
      <p:sp>
        <p:nvSpPr>
          <p:cNvPr id="88" name="object 88"/>
          <p:cNvSpPr/>
          <p:nvPr/>
        </p:nvSpPr>
        <p:spPr>
          <a:xfrm>
            <a:off x="9255305" y="5166831"/>
            <a:ext cx="63473" cy="63473"/>
          </a:xfrm>
          <a:custGeom>
            <a:avLst/>
            <a:gdLst/>
            <a:ahLst/>
            <a:cxnLst/>
            <a:rect l="l" t="t" r="r" b="b"/>
            <a:pathLst>
              <a:path w="63500" h="63500">
                <a:moveTo>
                  <a:pt x="53581" y="0"/>
                </a:moveTo>
                <a:lnTo>
                  <a:pt x="45110" y="863"/>
                </a:lnTo>
                <a:lnTo>
                  <a:pt x="838" y="45072"/>
                </a:lnTo>
                <a:lnTo>
                  <a:pt x="0" y="53581"/>
                </a:lnTo>
                <a:lnTo>
                  <a:pt x="9385" y="62941"/>
                </a:lnTo>
                <a:lnTo>
                  <a:pt x="17856" y="62103"/>
                </a:lnTo>
                <a:lnTo>
                  <a:pt x="62090" y="17881"/>
                </a:lnTo>
                <a:lnTo>
                  <a:pt x="62953" y="9372"/>
                </a:lnTo>
                <a:lnTo>
                  <a:pt x="53581" y="0"/>
                </a:lnTo>
                <a:close/>
              </a:path>
            </a:pathLst>
          </a:custGeom>
          <a:solidFill>
            <a:srgbClr val="FFFFFF"/>
          </a:solidFill>
        </p:spPr>
        <p:txBody>
          <a:bodyPr wrap="square" lIns="0" tIns="0" rIns="0" bIns="0" rtlCol="0"/>
          <a:lstStyle/>
          <a:p>
            <a:endParaRPr sz="1870"/>
          </a:p>
        </p:txBody>
      </p:sp>
      <p:sp>
        <p:nvSpPr>
          <p:cNvPr id="89" name="object 89"/>
          <p:cNvSpPr/>
          <p:nvPr/>
        </p:nvSpPr>
        <p:spPr>
          <a:xfrm>
            <a:off x="9479824" y="5171592"/>
            <a:ext cx="63473" cy="63473"/>
          </a:xfrm>
          <a:custGeom>
            <a:avLst/>
            <a:gdLst/>
            <a:ahLst/>
            <a:cxnLst/>
            <a:rect l="l" t="t" r="r" b="b"/>
            <a:pathLst>
              <a:path w="63500" h="63500">
                <a:moveTo>
                  <a:pt x="9359" y="0"/>
                </a:moveTo>
                <a:lnTo>
                  <a:pt x="0" y="9397"/>
                </a:lnTo>
                <a:lnTo>
                  <a:pt x="825" y="17868"/>
                </a:lnTo>
                <a:lnTo>
                  <a:pt x="45084" y="62115"/>
                </a:lnTo>
                <a:lnTo>
                  <a:pt x="53606" y="62966"/>
                </a:lnTo>
                <a:lnTo>
                  <a:pt x="62979" y="53632"/>
                </a:lnTo>
                <a:lnTo>
                  <a:pt x="62141" y="45097"/>
                </a:lnTo>
                <a:lnTo>
                  <a:pt x="17881" y="863"/>
                </a:lnTo>
                <a:lnTo>
                  <a:pt x="9359" y="0"/>
                </a:lnTo>
                <a:close/>
              </a:path>
            </a:pathLst>
          </a:custGeom>
          <a:solidFill>
            <a:srgbClr val="FFFFFF"/>
          </a:solidFill>
        </p:spPr>
        <p:txBody>
          <a:bodyPr wrap="square" lIns="0" tIns="0" rIns="0" bIns="0" rtlCol="0"/>
          <a:lstStyle/>
          <a:p>
            <a:endParaRPr sz="1870"/>
          </a:p>
        </p:txBody>
      </p:sp>
      <p:sp>
        <p:nvSpPr>
          <p:cNvPr id="90" name="object 90"/>
          <p:cNvSpPr/>
          <p:nvPr/>
        </p:nvSpPr>
        <p:spPr>
          <a:xfrm>
            <a:off x="8346672" y="5879001"/>
            <a:ext cx="266588" cy="266588"/>
          </a:xfrm>
          <a:custGeom>
            <a:avLst/>
            <a:gdLst/>
            <a:ahLst/>
            <a:cxnLst/>
            <a:rect l="l" t="t" r="r" b="b"/>
            <a:pathLst>
              <a:path w="266700" h="266700">
                <a:moveTo>
                  <a:pt x="196404" y="227190"/>
                </a:moveTo>
                <a:lnTo>
                  <a:pt x="91452" y="227190"/>
                </a:lnTo>
                <a:lnTo>
                  <a:pt x="95135" y="228841"/>
                </a:lnTo>
                <a:lnTo>
                  <a:pt x="98806" y="230174"/>
                </a:lnTo>
                <a:lnTo>
                  <a:pt x="102603" y="231381"/>
                </a:lnTo>
                <a:lnTo>
                  <a:pt x="106413" y="263652"/>
                </a:lnTo>
                <a:lnTo>
                  <a:pt x="113532" y="264917"/>
                </a:lnTo>
                <a:lnTo>
                  <a:pt x="120673" y="265784"/>
                </a:lnTo>
                <a:lnTo>
                  <a:pt x="127832" y="266257"/>
                </a:lnTo>
                <a:lnTo>
                  <a:pt x="135001" y="266344"/>
                </a:lnTo>
                <a:lnTo>
                  <a:pt x="144132" y="235356"/>
                </a:lnTo>
                <a:lnTo>
                  <a:pt x="148031" y="235064"/>
                </a:lnTo>
                <a:lnTo>
                  <a:pt x="151930" y="234378"/>
                </a:lnTo>
                <a:lnTo>
                  <a:pt x="155727" y="233476"/>
                </a:lnTo>
                <a:lnTo>
                  <a:pt x="197925" y="233476"/>
                </a:lnTo>
                <a:lnTo>
                  <a:pt x="196404" y="227190"/>
                </a:lnTo>
                <a:close/>
              </a:path>
              <a:path w="266700" h="266700">
                <a:moveTo>
                  <a:pt x="197925" y="233476"/>
                </a:moveTo>
                <a:lnTo>
                  <a:pt x="155727" y="233476"/>
                </a:lnTo>
                <a:lnTo>
                  <a:pt x="175234" y="259524"/>
                </a:lnTo>
                <a:lnTo>
                  <a:pt x="181950" y="257099"/>
                </a:lnTo>
                <a:lnTo>
                  <a:pt x="188548" y="254327"/>
                </a:lnTo>
                <a:lnTo>
                  <a:pt x="195021" y="251187"/>
                </a:lnTo>
                <a:lnTo>
                  <a:pt x="201358" y="247662"/>
                </a:lnTo>
                <a:lnTo>
                  <a:pt x="197925" y="233476"/>
                </a:lnTo>
                <a:close/>
              </a:path>
              <a:path w="266700" h="266700">
                <a:moveTo>
                  <a:pt x="101706" y="193700"/>
                </a:moveTo>
                <a:lnTo>
                  <a:pt x="50076" y="193700"/>
                </a:lnTo>
                <a:lnTo>
                  <a:pt x="52438" y="196850"/>
                </a:lnTo>
                <a:lnTo>
                  <a:pt x="54902" y="199923"/>
                </a:lnTo>
                <a:lnTo>
                  <a:pt x="57581" y="202857"/>
                </a:lnTo>
                <a:lnTo>
                  <a:pt x="44767" y="232676"/>
                </a:lnTo>
                <a:lnTo>
                  <a:pt x="68160" y="249326"/>
                </a:lnTo>
                <a:lnTo>
                  <a:pt x="91452" y="227190"/>
                </a:lnTo>
                <a:lnTo>
                  <a:pt x="196404" y="227190"/>
                </a:lnTo>
                <a:lnTo>
                  <a:pt x="193789" y="216382"/>
                </a:lnTo>
                <a:lnTo>
                  <a:pt x="197027" y="214007"/>
                </a:lnTo>
                <a:lnTo>
                  <a:pt x="200063" y="211505"/>
                </a:lnTo>
                <a:lnTo>
                  <a:pt x="202933" y="208876"/>
                </a:lnTo>
                <a:lnTo>
                  <a:pt x="242867" y="208876"/>
                </a:lnTo>
                <a:lnTo>
                  <a:pt x="244741" y="206248"/>
                </a:lnTo>
                <a:lnTo>
                  <a:pt x="247192" y="202323"/>
                </a:lnTo>
                <a:lnTo>
                  <a:pt x="247502" y="201787"/>
                </a:lnTo>
                <a:lnTo>
                  <a:pt x="144922" y="201787"/>
                </a:lnTo>
                <a:lnTo>
                  <a:pt x="118497" y="201170"/>
                </a:lnTo>
                <a:lnTo>
                  <a:pt x="101706" y="193700"/>
                </a:lnTo>
                <a:close/>
              </a:path>
              <a:path w="266700" h="266700">
                <a:moveTo>
                  <a:pt x="242867" y="208876"/>
                </a:moveTo>
                <a:lnTo>
                  <a:pt x="202933" y="208876"/>
                </a:lnTo>
                <a:lnTo>
                  <a:pt x="232791" y="221678"/>
                </a:lnTo>
                <a:lnTo>
                  <a:pt x="236016" y="218059"/>
                </a:lnTo>
                <a:lnTo>
                  <a:pt x="239151" y="214007"/>
                </a:lnTo>
                <a:lnTo>
                  <a:pt x="242867" y="208876"/>
                </a:lnTo>
                <a:close/>
              </a:path>
              <a:path w="266700" h="266700">
                <a:moveTo>
                  <a:pt x="211222" y="65924"/>
                </a:moveTo>
                <a:lnTo>
                  <a:pt x="121640" y="65924"/>
                </a:lnTo>
                <a:lnTo>
                  <a:pt x="148070" y="66514"/>
                </a:lnTo>
                <a:lnTo>
                  <a:pt x="173126" y="77597"/>
                </a:lnTo>
                <a:lnTo>
                  <a:pt x="191887" y="97493"/>
                </a:lnTo>
                <a:lnTo>
                  <a:pt x="201217" y="122199"/>
                </a:lnTo>
                <a:lnTo>
                  <a:pt x="200610" y="148620"/>
                </a:lnTo>
                <a:lnTo>
                  <a:pt x="189560" y="173659"/>
                </a:lnTo>
                <a:lnTo>
                  <a:pt x="169647" y="192435"/>
                </a:lnTo>
                <a:lnTo>
                  <a:pt x="144922" y="201787"/>
                </a:lnTo>
                <a:lnTo>
                  <a:pt x="247502" y="201787"/>
                </a:lnTo>
                <a:lnTo>
                  <a:pt x="249516" y="198297"/>
                </a:lnTo>
                <a:lnTo>
                  <a:pt x="227228" y="174891"/>
                </a:lnTo>
                <a:lnTo>
                  <a:pt x="228917" y="171335"/>
                </a:lnTo>
                <a:lnTo>
                  <a:pt x="230327" y="167551"/>
                </a:lnTo>
                <a:lnTo>
                  <a:pt x="231444" y="163893"/>
                </a:lnTo>
                <a:lnTo>
                  <a:pt x="263715" y="160007"/>
                </a:lnTo>
                <a:lnTo>
                  <a:pt x="264996" y="152896"/>
                </a:lnTo>
                <a:lnTo>
                  <a:pt x="265898" y="145762"/>
                </a:lnTo>
                <a:lnTo>
                  <a:pt x="266406" y="138617"/>
                </a:lnTo>
                <a:lnTo>
                  <a:pt x="266509" y="131470"/>
                </a:lnTo>
                <a:lnTo>
                  <a:pt x="235610" y="122326"/>
                </a:lnTo>
                <a:lnTo>
                  <a:pt x="235127" y="118402"/>
                </a:lnTo>
                <a:lnTo>
                  <a:pt x="234467" y="114541"/>
                </a:lnTo>
                <a:lnTo>
                  <a:pt x="233629" y="110655"/>
                </a:lnTo>
                <a:lnTo>
                  <a:pt x="259702" y="91224"/>
                </a:lnTo>
                <a:lnTo>
                  <a:pt x="257249" y="84507"/>
                </a:lnTo>
                <a:lnTo>
                  <a:pt x="254450" y="77906"/>
                </a:lnTo>
                <a:lnTo>
                  <a:pt x="251884" y="72644"/>
                </a:lnTo>
                <a:lnTo>
                  <a:pt x="216471" y="72644"/>
                </a:lnTo>
                <a:lnTo>
                  <a:pt x="214185" y="69443"/>
                </a:lnTo>
                <a:lnTo>
                  <a:pt x="211645" y="66382"/>
                </a:lnTo>
                <a:lnTo>
                  <a:pt x="211222" y="65924"/>
                </a:lnTo>
                <a:close/>
              </a:path>
              <a:path w="266700" h="266700">
                <a:moveTo>
                  <a:pt x="33743" y="44653"/>
                </a:moveTo>
                <a:lnTo>
                  <a:pt x="17106" y="68084"/>
                </a:lnTo>
                <a:lnTo>
                  <a:pt x="39217" y="91401"/>
                </a:lnTo>
                <a:lnTo>
                  <a:pt x="37604" y="95059"/>
                </a:lnTo>
                <a:lnTo>
                  <a:pt x="36271" y="98742"/>
                </a:lnTo>
                <a:lnTo>
                  <a:pt x="35013" y="102450"/>
                </a:lnTo>
                <a:lnTo>
                  <a:pt x="2870" y="106311"/>
                </a:lnTo>
                <a:lnTo>
                  <a:pt x="1568" y="113413"/>
                </a:lnTo>
                <a:lnTo>
                  <a:pt x="663" y="120553"/>
                </a:lnTo>
                <a:lnTo>
                  <a:pt x="144" y="127709"/>
                </a:lnTo>
                <a:lnTo>
                  <a:pt x="0" y="134861"/>
                </a:lnTo>
                <a:lnTo>
                  <a:pt x="31038" y="144018"/>
                </a:lnTo>
                <a:lnTo>
                  <a:pt x="31432" y="147980"/>
                </a:lnTo>
                <a:lnTo>
                  <a:pt x="32080" y="151828"/>
                </a:lnTo>
                <a:lnTo>
                  <a:pt x="32905" y="155613"/>
                </a:lnTo>
                <a:lnTo>
                  <a:pt x="6832" y="175082"/>
                </a:lnTo>
                <a:lnTo>
                  <a:pt x="9277" y="181817"/>
                </a:lnTo>
                <a:lnTo>
                  <a:pt x="12091" y="188442"/>
                </a:lnTo>
                <a:lnTo>
                  <a:pt x="15271" y="194934"/>
                </a:lnTo>
                <a:lnTo>
                  <a:pt x="18808" y="201269"/>
                </a:lnTo>
                <a:lnTo>
                  <a:pt x="50076" y="193700"/>
                </a:lnTo>
                <a:lnTo>
                  <a:pt x="101706" y="193700"/>
                </a:lnTo>
                <a:lnTo>
                  <a:pt x="93484" y="190042"/>
                </a:lnTo>
                <a:lnTo>
                  <a:pt x="74711" y="170187"/>
                </a:lnTo>
                <a:lnTo>
                  <a:pt x="65440" y="145762"/>
                </a:lnTo>
                <a:lnTo>
                  <a:pt x="65496" y="138617"/>
                </a:lnTo>
                <a:lnTo>
                  <a:pt x="65934" y="119100"/>
                </a:lnTo>
                <a:lnTo>
                  <a:pt x="77050" y="94094"/>
                </a:lnTo>
                <a:lnTo>
                  <a:pt x="96934" y="75294"/>
                </a:lnTo>
                <a:lnTo>
                  <a:pt x="121640" y="65924"/>
                </a:lnTo>
                <a:lnTo>
                  <a:pt x="211222" y="65924"/>
                </a:lnTo>
                <a:lnTo>
                  <a:pt x="208940" y="63449"/>
                </a:lnTo>
                <a:lnTo>
                  <a:pt x="211505" y="57492"/>
                </a:lnTo>
                <a:lnTo>
                  <a:pt x="63550" y="57492"/>
                </a:lnTo>
                <a:lnTo>
                  <a:pt x="33743" y="44653"/>
                </a:lnTo>
                <a:close/>
              </a:path>
              <a:path w="266700" h="266700">
                <a:moveTo>
                  <a:pt x="247751" y="65074"/>
                </a:moveTo>
                <a:lnTo>
                  <a:pt x="216471" y="72644"/>
                </a:lnTo>
                <a:lnTo>
                  <a:pt x="251884" y="72644"/>
                </a:lnTo>
                <a:lnTo>
                  <a:pt x="251290" y="71426"/>
                </a:lnTo>
                <a:lnTo>
                  <a:pt x="247751" y="65074"/>
                </a:lnTo>
                <a:close/>
              </a:path>
              <a:path w="266700" h="266700">
                <a:moveTo>
                  <a:pt x="91389" y="6743"/>
                </a:moveTo>
                <a:lnTo>
                  <a:pt x="84607" y="9179"/>
                </a:lnTo>
                <a:lnTo>
                  <a:pt x="77982" y="11988"/>
                </a:lnTo>
                <a:lnTo>
                  <a:pt x="71517" y="15169"/>
                </a:lnTo>
                <a:lnTo>
                  <a:pt x="65214" y="18719"/>
                </a:lnTo>
                <a:lnTo>
                  <a:pt x="72720" y="49999"/>
                </a:lnTo>
                <a:lnTo>
                  <a:pt x="69596" y="52260"/>
                </a:lnTo>
                <a:lnTo>
                  <a:pt x="66573" y="54838"/>
                </a:lnTo>
                <a:lnTo>
                  <a:pt x="63550" y="57492"/>
                </a:lnTo>
                <a:lnTo>
                  <a:pt x="211505" y="57492"/>
                </a:lnTo>
                <a:lnTo>
                  <a:pt x="219387" y="39192"/>
                </a:lnTo>
                <a:lnTo>
                  <a:pt x="175044" y="39192"/>
                </a:lnTo>
                <a:lnTo>
                  <a:pt x="171361" y="37503"/>
                </a:lnTo>
                <a:lnTo>
                  <a:pt x="167716" y="36169"/>
                </a:lnTo>
                <a:lnTo>
                  <a:pt x="163931" y="34988"/>
                </a:lnTo>
                <a:lnTo>
                  <a:pt x="163671" y="32778"/>
                </a:lnTo>
                <a:lnTo>
                  <a:pt x="110756" y="32778"/>
                </a:lnTo>
                <a:lnTo>
                  <a:pt x="91389" y="6743"/>
                </a:lnTo>
                <a:close/>
              </a:path>
              <a:path w="266700" h="266700">
                <a:moveTo>
                  <a:pt x="198374" y="17005"/>
                </a:moveTo>
                <a:lnTo>
                  <a:pt x="175044" y="39192"/>
                </a:lnTo>
                <a:lnTo>
                  <a:pt x="219387" y="39192"/>
                </a:lnTo>
                <a:lnTo>
                  <a:pt x="221767" y="33667"/>
                </a:lnTo>
                <a:lnTo>
                  <a:pt x="218084" y="30378"/>
                </a:lnTo>
                <a:lnTo>
                  <a:pt x="198374" y="17005"/>
                </a:lnTo>
                <a:close/>
              </a:path>
              <a:path w="266700" h="266700">
                <a:moveTo>
                  <a:pt x="131559" y="0"/>
                </a:moveTo>
                <a:lnTo>
                  <a:pt x="122491" y="30899"/>
                </a:lnTo>
                <a:lnTo>
                  <a:pt x="118541" y="31292"/>
                </a:lnTo>
                <a:lnTo>
                  <a:pt x="114617" y="31940"/>
                </a:lnTo>
                <a:lnTo>
                  <a:pt x="110756" y="32778"/>
                </a:lnTo>
                <a:lnTo>
                  <a:pt x="163671" y="32778"/>
                </a:lnTo>
                <a:lnTo>
                  <a:pt x="160134" y="2717"/>
                </a:lnTo>
                <a:lnTo>
                  <a:pt x="153020" y="1451"/>
                </a:lnTo>
                <a:lnTo>
                  <a:pt x="145880" y="582"/>
                </a:lnTo>
                <a:lnTo>
                  <a:pt x="138722" y="101"/>
                </a:lnTo>
                <a:lnTo>
                  <a:pt x="131559" y="0"/>
                </a:lnTo>
                <a:close/>
              </a:path>
            </a:pathLst>
          </a:custGeom>
          <a:solidFill>
            <a:srgbClr val="FFFFFF"/>
          </a:solidFill>
        </p:spPr>
        <p:txBody>
          <a:bodyPr wrap="square" lIns="0" tIns="0" rIns="0" bIns="0" rtlCol="0"/>
          <a:lstStyle/>
          <a:p>
            <a:endParaRPr sz="1870"/>
          </a:p>
        </p:txBody>
      </p:sp>
      <p:sp>
        <p:nvSpPr>
          <p:cNvPr id="91" name="object 91"/>
          <p:cNvSpPr/>
          <p:nvPr/>
        </p:nvSpPr>
        <p:spPr>
          <a:xfrm>
            <a:off x="8550803" y="6077864"/>
            <a:ext cx="178677" cy="178690"/>
          </a:xfrm>
          <a:prstGeom prst="rect">
            <a:avLst/>
          </a:prstGeom>
          <a:blipFill>
            <a:blip r:embed="rId5" cstate="print"/>
            <a:stretch>
              <a:fillRect/>
            </a:stretch>
          </a:blipFill>
        </p:spPr>
        <p:txBody>
          <a:bodyPr wrap="square" lIns="0" tIns="0" rIns="0" bIns="0" rtlCol="0"/>
          <a:lstStyle/>
          <a:p>
            <a:endParaRPr sz="1870"/>
          </a:p>
        </p:txBody>
      </p:sp>
      <p:sp>
        <p:nvSpPr>
          <p:cNvPr id="92" name="Título 91"/>
          <p:cNvSpPr>
            <a:spLocks noGrp="1"/>
          </p:cNvSpPr>
          <p:nvPr>
            <p:ph type="title"/>
          </p:nvPr>
        </p:nvSpPr>
        <p:spPr>
          <a:xfrm>
            <a:off x="1445177" y="118541"/>
            <a:ext cx="9721751" cy="414534"/>
          </a:xfrm>
        </p:spPr>
        <p:txBody>
          <a:bodyPr>
            <a:noAutofit/>
          </a:bodyPr>
          <a:lstStyle/>
          <a:p>
            <a:pPr algn="ctr"/>
            <a:r>
              <a:rPr lang="en-US" sz="3600" dirty="0" smtClean="0">
                <a:solidFill>
                  <a:srgbClr val="C00000"/>
                </a:solidFill>
              </a:rPr>
              <a:t>Sustainable Cities Program Cycle</a:t>
            </a:r>
            <a:endParaRPr lang="pt-BR" sz="3600" dirty="0">
              <a:solidFill>
                <a:srgbClr val="C00000"/>
              </a:solidFill>
            </a:endParaRPr>
          </a:p>
        </p:txBody>
      </p:sp>
      <p:pic>
        <p:nvPicPr>
          <p:cNvPr id="93" name="Picture 1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65406" y="2755542"/>
            <a:ext cx="3216275"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 name="Title 1"/>
          <p:cNvSpPr txBox="1">
            <a:spLocks/>
          </p:cNvSpPr>
          <p:nvPr/>
        </p:nvSpPr>
        <p:spPr bwMode="auto">
          <a:xfrm>
            <a:off x="8216418" y="2309454"/>
            <a:ext cx="225742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tabLst>
                <a:tab pos="4572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4572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4572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4572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4572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9pPr>
          </a:lstStyle>
          <a:p>
            <a:pPr algn="ctr">
              <a:spcBef>
                <a:spcPct val="0"/>
              </a:spcBef>
              <a:buFontTx/>
              <a:buNone/>
            </a:pPr>
            <a:r>
              <a:rPr lang="pt-BR" altLang="pt-BR" sz="1100" dirty="0">
                <a:ea typeface="Times New Roman" panose="02020603050405020304" pitchFamily="18" charset="0"/>
                <a:cs typeface="Calibri" panose="020F0502020204030204" pitchFamily="34" charset="0"/>
              </a:rPr>
              <a:t>ELECTIONS/ MOBILIZATION</a:t>
            </a:r>
            <a:endParaRPr lang="pt-BR" altLang="pt-BR" sz="1200" dirty="0">
              <a:latin typeface="Arial" panose="020B0604020202020204" pitchFamily="34" charset="0"/>
              <a:ea typeface="Times New Roman" panose="02020603050405020304" pitchFamily="18" charset="0"/>
            </a:endParaRPr>
          </a:p>
          <a:p>
            <a:pPr algn="ctr">
              <a:spcBef>
                <a:spcPct val="0"/>
              </a:spcBef>
              <a:buFontTx/>
              <a:buChar char="•"/>
            </a:pPr>
            <a:r>
              <a:rPr lang="en-US" altLang="pt-BR" sz="1100" dirty="0" smtClean="0">
                <a:ea typeface="Times New Roman" panose="02020603050405020304" pitchFamily="18" charset="0"/>
                <a:cs typeface="Calibri" panose="020F0502020204030204" pitchFamily="34" charset="0"/>
              </a:rPr>
              <a:t>SCP/SDGs Commitment</a:t>
            </a:r>
            <a:endParaRPr lang="pt-BR" altLang="pt-BR" sz="1200" dirty="0">
              <a:latin typeface="Arial" panose="020B0604020202020204" pitchFamily="34" charset="0"/>
              <a:ea typeface="Times New Roman" panose="02020603050405020304" pitchFamily="18" charset="0"/>
            </a:endParaRPr>
          </a:p>
        </p:txBody>
      </p:sp>
      <p:sp>
        <p:nvSpPr>
          <p:cNvPr id="95" name="Text Box 31"/>
          <p:cNvSpPr txBox="1">
            <a:spLocks/>
          </p:cNvSpPr>
          <p:nvPr/>
        </p:nvSpPr>
        <p:spPr bwMode="auto">
          <a:xfrm>
            <a:off x="9467367" y="3157179"/>
            <a:ext cx="172720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tabLst>
                <a:tab pos="4572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4572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4572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4572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4572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9pPr>
          </a:lstStyle>
          <a:p>
            <a:pPr algn="ctr">
              <a:spcBef>
                <a:spcPct val="0"/>
              </a:spcBef>
              <a:buFontTx/>
              <a:buNone/>
            </a:pPr>
            <a:r>
              <a:rPr lang="en-US" altLang="pt-BR" sz="1100" dirty="0" smtClean="0">
                <a:ea typeface="Times New Roman" panose="02020603050405020304" pitchFamily="18" charset="0"/>
                <a:cs typeface="Calibri" panose="020F0502020204030204" pitchFamily="34" charset="0"/>
              </a:rPr>
              <a:t>DIAGNOSIS</a:t>
            </a:r>
          </a:p>
          <a:p>
            <a:pPr algn="ctr">
              <a:spcBef>
                <a:spcPct val="0"/>
              </a:spcBef>
              <a:buFontTx/>
              <a:buNone/>
            </a:pPr>
            <a:r>
              <a:rPr lang="en-US" altLang="pt-BR" sz="1200" dirty="0" smtClean="0">
                <a:ea typeface="Times New Roman" panose="02020603050405020304" pitchFamily="18" charset="0"/>
                <a:cs typeface="Calibri" panose="020F0502020204030204" pitchFamily="34" charset="0"/>
              </a:rPr>
              <a:t>Indicators SCP/SDGs</a:t>
            </a:r>
            <a:endParaRPr lang="pt-BR" altLang="pt-BR" sz="1200" dirty="0">
              <a:latin typeface="Arial" panose="020B0604020202020204" pitchFamily="34" charset="0"/>
              <a:ea typeface="Times New Roman" panose="02020603050405020304" pitchFamily="18" charset="0"/>
            </a:endParaRPr>
          </a:p>
        </p:txBody>
      </p:sp>
      <p:sp>
        <p:nvSpPr>
          <p:cNvPr id="96" name="Text Box 36"/>
          <p:cNvSpPr txBox="1">
            <a:spLocks/>
          </p:cNvSpPr>
          <p:nvPr/>
        </p:nvSpPr>
        <p:spPr bwMode="auto">
          <a:xfrm>
            <a:off x="9596634" y="4578965"/>
            <a:ext cx="153828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tabLst>
                <a:tab pos="4572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4572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4572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4572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4572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9pPr>
          </a:lstStyle>
          <a:p>
            <a:pPr algn="ctr">
              <a:spcBef>
                <a:spcPct val="0"/>
              </a:spcBef>
              <a:buNone/>
            </a:pPr>
            <a:r>
              <a:rPr lang="en-US" altLang="pt-BR" sz="1100" dirty="0" smtClean="0">
                <a:ea typeface="Times New Roman" panose="02020603050405020304" pitchFamily="18" charset="0"/>
                <a:cs typeface="Calibri" panose="020F0502020204030204" pitchFamily="34" charset="0"/>
              </a:rPr>
              <a:t>GOALS PLAN</a:t>
            </a:r>
            <a:endParaRPr lang="en-US" altLang="pt-BR" sz="1100" dirty="0">
              <a:ea typeface="Times New Roman" panose="02020603050405020304" pitchFamily="18" charset="0"/>
              <a:cs typeface="Calibri" panose="020F0502020204030204" pitchFamily="34" charset="0"/>
            </a:endParaRPr>
          </a:p>
          <a:p>
            <a:pPr algn="ctr">
              <a:spcBef>
                <a:spcPct val="0"/>
              </a:spcBef>
              <a:buNone/>
            </a:pPr>
            <a:r>
              <a:rPr lang="en-US" altLang="pt-BR" sz="1100" dirty="0" smtClean="0">
                <a:ea typeface="Times New Roman" panose="02020603050405020304" pitchFamily="18" charset="0"/>
                <a:cs typeface="Calibri" panose="020F0502020204030204" pitchFamily="34" charset="0"/>
              </a:rPr>
              <a:t>PUBLIC AUDIENCES</a:t>
            </a:r>
            <a:endParaRPr lang="en-US" altLang="pt-BR" sz="1100" dirty="0">
              <a:ea typeface="Times New Roman" panose="02020603050405020304" pitchFamily="18" charset="0"/>
              <a:cs typeface="Calibri" panose="020F0502020204030204" pitchFamily="34" charset="0"/>
            </a:endParaRPr>
          </a:p>
          <a:p>
            <a:pPr>
              <a:spcBef>
                <a:spcPct val="0"/>
              </a:spcBef>
              <a:buFontTx/>
              <a:buChar char="•"/>
            </a:pPr>
            <a:endParaRPr lang="en-US" altLang="pt-BR" sz="1100" dirty="0">
              <a:ea typeface="Times New Roman" panose="02020603050405020304" pitchFamily="18" charset="0"/>
              <a:cs typeface="Calibri" panose="020F0502020204030204" pitchFamily="34" charset="0"/>
            </a:endParaRPr>
          </a:p>
          <a:p>
            <a:pPr>
              <a:spcBef>
                <a:spcPct val="0"/>
              </a:spcBef>
              <a:buFont typeface="Arial" panose="020B0604020202020204" pitchFamily="34" charset="0"/>
              <a:buNone/>
            </a:pPr>
            <a:endParaRPr lang="en-US" altLang="pt-BR" sz="1100" dirty="0">
              <a:solidFill>
                <a:srgbClr val="7F7F7F"/>
              </a:solidFill>
              <a:ea typeface="Times New Roman" panose="02020603050405020304" pitchFamily="18" charset="0"/>
              <a:cs typeface="Calibri" panose="020F0502020204030204" pitchFamily="34" charset="0"/>
            </a:endParaRPr>
          </a:p>
        </p:txBody>
      </p:sp>
      <p:sp>
        <p:nvSpPr>
          <p:cNvPr id="97" name="Text Box 32"/>
          <p:cNvSpPr txBox="1">
            <a:spLocks/>
          </p:cNvSpPr>
          <p:nvPr/>
        </p:nvSpPr>
        <p:spPr bwMode="auto">
          <a:xfrm>
            <a:off x="6175829" y="5954354"/>
            <a:ext cx="189865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pt-BR" sz="1100" dirty="0" smtClean="0">
                <a:ea typeface="Times New Roman" panose="02020603050405020304" pitchFamily="18" charset="0"/>
                <a:cs typeface="Calibri" panose="020F0502020204030204" pitchFamily="34" charset="0"/>
              </a:rPr>
              <a:t>PUBLIC POLICY</a:t>
            </a:r>
            <a:endParaRPr lang="en-US" altLang="pt-BR" sz="1800" dirty="0">
              <a:latin typeface="Arial" panose="020B0604020202020204" pitchFamily="34" charset="0"/>
              <a:ea typeface="Times New Roman" panose="02020603050405020304" pitchFamily="18" charset="0"/>
            </a:endParaRPr>
          </a:p>
        </p:txBody>
      </p:sp>
      <p:sp>
        <p:nvSpPr>
          <p:cNvPr id="98" name="Text Box 35"/>
          <p:cNvSpPr txBox="1">
            <a:spLocks/>
          </p:cNvSpPr>
          <p:nvPr/>
        </p:nvSpPr>
        <p:spPr bwMode="auto">
          <a:xfrm>
            <a:off x="5096329" y="4763728"/>
            <a:ext cx="1417638"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pt-BR" sz="1100" dirty="0" smtClean="0">
                <a:latin typeface="+mn-lt"/>
                <a:ea typeface="Times New Roman" panose="02020603050405020304" pitchFamily="18" charset="0"/>
                <a:cs typeface="Calibri" panose="020F0502020204030204" pitchFamily="34" charset="0"/>
              </a:rPr>
              <a:t>MONITORING AND</a:t>
            </a:r>
          </a:p>
          <a:p>
            <a:pPr algn="ctr">
              <a:spcBef>
                <a:spcPct val="0"/>
              </a:spcBef>
              <a:buFontTx/>
              <a:buNone/>
            </a:pPr>
            <a:r>
              <a:rPr lang="en-US" altLang="pt-BR" sz="1100" dirty="0" smtClean="0">
                <a:latin typeface="+mn-lt"/>
                <a:ea typeface="Times New Roman" panose="02020603050405020304" pitchFamily="18" charset="0"/>
                <a:cs typeface="Calibri" panose="020F0502020204030204" pitchFamily="34" charset="0"/>
              </a:rPr>
              <a:t>SOCIAL CONTROL</a:t>
            </a:r>
            <a:endParaRPr lang="en-US" altLang="pt-BR" sz="1800" dirty="0">
              <a:latin typeface="+mn-lt"/>
              <a:ea typeface="Times New Roman" panose="02020603050405020304" pitchFamily="18" charset="0"/>
            </a:endParaRPr>
          </a:p>
        </p:txBody>
      </p:sp>
      <p:sp>
        <p:nvSpPr>
          <p:cNvPr id="99" name="Text Box 34"/>
          <p:cNvSpPr txBox="1">
            <a:spLocks/>
          </p:cNvSpPr>
          <p:nvPr/>
        </p:nvSpPr>
        <p:spPr bwMode="auto">
          <a:xfrm>
            <a:off x="5203372" y="3243698"/>
            <a:ext cx="131059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pt-BR" sz="1100" dirty="0" smtClean="0">
                <a:ea typeface="Times New Roman" panose="02020603050405020304" pitchFamily="18" charset="0"/>
                <a:cs typeface="Calibri" panose="020F0502020204030204" pitchFamily="34" charset="0"/>
              </a:rPr>
              <a:t>EVALUATION OF THE ADMINISTRATION</a:t>
            </a:r>
            <a:endParaRPr lang="en-US" altLang="pt-BR" sz="1800" dirty="0">
              <a:latin typeface="Arial" panose="020B0604020202020204" pitchFamily="34" charset="0"/>
              <a:ea typeface="Times New Roman" panose="02020603050405020304" pitchFamily="18" charset="0"/>
            </a:endParaRPr>
          </a:p>
        </p:txBody>
      </p:sp>
      <p:sp>
        <p:nvSpPr>
          <p:cNvPr id="100" name="Text Box 32"/>
          <p:cNvSpPr txBox="1">
            <a:spLocks/>
          </p:cNvSpPr>
          <p:nvPr/>
        </p:nvSpPr>
        <p:spPr bwMode="auto">
          <a:xfrm>
            <a:off x="8834099" y="5507470"/>
            <a:ext cx="2387600" cy="990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None/>
            </a:pPr>
            <a:r>
              <a:rPr lang="pt-BR" sz="1100" dirty="0" smtClean="0"/>
              <a:t>KNOWLEDGE PLATFORM/CONTENT</a:t>
            </a:r>
          </a:p>
          <a:p>
            <a:r>
              <a:rPr lang="pt-BR" sz="1100" dirty="0" err="1" smtClean="0"/>
              <a:t>Integrated</a:t>
            </a:r>
            <a:r>
              <a:rPr lang="pt-BR" sz="1100" dirty="0" smtClean="0"/>
              <a:t> </a:t>
            </a:r>
            <a:r>
              <a:rPr lang="pt-BR" sz="1100" dirty="0" err="1"/>
              <a:t>planning</a:t>
            </a:r>
            <a:r>
              <a:rPr lang="pt-BR" sz="1100" dirty="0"/>
              <a:t>, </a:t>
            </a:r>
            <a:r>
              <a:rPr lang="pt-BR" sz="1100" dirty="0" err="1"/>
              <a:t>observatories</a:t>
            </a:r>
            <a:r>
              <a:rPr lang="pt-BR" sz="1100" dirty="0"/>
              <a:t>, </a:t>
            </a:r>
            <a:r>
              <a:rPr lang="pt-BR" sz="1100" dirty="0" err="1"/>
              <a:t>guidelines</a:t>
            </a:r>
            <a:r>
              <a:rPr lang="pt-BR" sz="1100" dirty="0"/>
              <a:t> </a:t>
            </a:r>
            <a:r>
              <a:rPr lang="pt-BR" sz="1100" dirty="0" err="1"/>
              <a:t>and</a:t>
            </a:r>
            <a:r>
              <a:rPr lang="pt-BR" sz="1100" dirty="0"/>
              <a:t> </a:t>
            </a:r>
            <a:r>
              <a:rPr lang="pt-BR" sz="1100" dirty="0" err="1"/>
              <a:t>best</a:t>
            </a:r>
            <a:r>
              <a:rPr lang="pt-BR" sz="1100" dirty="0"/>
              <a:t> </a:t>
            </a:r>
            <a:r>
              <a:rPr lang="pt-BR" sz="1100" dirty="0" err="1"/>
              <a:t>practices</a:t>
            </a:r>
            <a:endParaRPr lang="pt-BR" sz="1100" dirty="0"/>
          </a:p>
        </p:txBody>
      </p:sp>
    </p:spTree>
    <p:extLst>
      <p:ext uri="{BB962C8B-B14F-4D97-AF65-F5344CB8AC3E}">
        <p14:creationId xmlns:p14="http://schemas.microsoft.com/office/powerpoint/2010/main" val="20624160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705337"/>
            <a:ext cx="12238171" cy="5781115"/>
          </a:xfrm>
          <a:custGeom>
            <a:avLst/>
            <a:gdLst/>
            <a:ahLst/>
            <a:cxnLst/>
            <a:rect l="l" t="t" r="r" b="b"/>
            <a:pathLst>
              <a:path w="10692130" h="5050790">
                <a:moveTo>
                  <a:pt x="0" y="5050751"/>
                </a:moveTo>
                <a:lnTo>
                  <a:pt x="10692003" y="5050751"/>
                </a:lnTo>
                <a:lnTo>
                  <a:pt x="10692003" y="0"/>
                </a:lnTo>
                <a:lnTo>
                  <a:pt x="0" y="0"/>
                </a:lnTo>
                <a:lnTo>
                  <a:pt x="0" y="5050751"/>
                </a:lnTo>
                <a:close/>
              </a:path>
            </a:pathLst>
          </a:custGeom>
          <a:solidFill>
            <a:srgbClr val="F5821F"/>
          </a:solidFill>
        </p:spPr>
        <p:txBody>
          <a:bodyPr wrap="square" lIns="0" tIns="0" rIns="0" bIns="0" rtlCol="0"/>
          <a:lstStyle/>
          <a:p>
            <a:endParaRPr sz="2142"/>
          </a:p>
        </p:txBody>
      </p:sp>
      <p:sp>
        <p:nvSpPr>
          <p:cNvPr id="3" name="object 3"/>
          <p:cNvSpPr/>
          <p:nvPr/>
        </p:nvSpPr>
        <p:spPr>
          <a:xfrm>
            <a:off x="1828573" y="2327028"/>
            <a:ext cx="258166" cy="148460"/>
          </a:xfrm>
          <a:prstGeom prst="rect">
            <a:avLst/>
          </a:prstGeom>
          <a:blipFill>
            <a:blip r:embed="rId2" cstate="print"/>
            <a:stretch>
              <a:fillRect/>
            </a:stretch>
          </a:blipFill>
        </p:spPr>
        <p:txBody>
          <a:bodyPr wrap="square" lIns="0" tIns="0" rIns="0" bIns="0" rtlCol="0"/>
          <a:lstStyle/>
          <a:p>
            <a:endParaRPr sz="2142"/>
          </a:p>
        </p:txBody>
      </p:sp>
      <p:sp>
        <p:nvSpPr>
          <p:cNvPr id="4" name="object 4"/>
          <p:cNvSpPr/>
          <p:nvPr/>
        </p:nvSpPr>
        <p:spPr>
          <a:xfrm>
            <a:off x="1902650" y="3307419"/>
            <a:ext cx="560376" cy="1793061"/>
          </a:xfrm>
          <a:custGeom>
            <a:avLst/>
            <a:gdLst/>
            <a:ahLst/>
            <a:cxnLst/>
            <a:rect l="l" t="t" r="r" b="b"/>
            <a:pathLst>
              <a:path w="489585" h="1566545">
                <a:moveTo>
                  <a:pt x="112204" y="1139012"/>
                </a:moveTo>
                <a:lnTo>
                  <a:pt x="203695" y="1196200"/>
                </a:lnTo>
                <a:lnTo>
                  <a:pt x="211264" y="1251673"/>
                </a:lnTo>
                <a:lnTo>
                  <a:pt x="205816" y="1175435"/>
                </a:lnTo>
                <a:lnTo>
                  <a:pt x="228156" y="1151699"/>
                </a:lnTo>
                <a:lnTo>
                  <a:pt x="144970" y="1151699"/>
                </a:lnTo>
                <a:lnTo>
                  <a:pt x="112204" y="1139012"/>
                </a:lnTo>
                <a:close/>
              </a:path>
              <a:path w="489585" h="1566545">
                <a:moveTo>
                  <a:pt x="384606" y="1103896"/>
                </a:moveTo>
                <a:lnTo>
                  <a:pt x="360083" y="1103896"/>
                </a:lnTo>
                <a:lnTo>
                  <a:pt x="446633" y="1157998"/>
                </a:lnTo>
                <a:lnTo>
                  <a:pt x="453121" y="1110691"/>
                </a:lnTo>
                <a:lnTo>
                  <a:pt x="402158" y="1110691"/>
                </a:lnTo>
                <a:lnTo>
                  <a:pt x="384606" y="1103896"/>
                </a:lnTo>
                <a:close/>
              </a:path>
              <a:path w="489585" h="1566545">
                <a:moveTo>
                  <a:pt x="15824" y="1003249"/>
                </a:moveTo>
                <a:lnTo>
                  <a:pt x="8407" y="1152702"/>
                </a:lnTo>
                <a:lnTo>
                  <a:pt x="19050" y="1141387"/>
                </a:lnTo>
                <a:lnTo>
                  <a:pt x="108318" y="1137513"/>
                </a:lnTo>
                <a:lnTo>
                  <a:pt x="23050" y="1104506"/>
                </a:lnTo>
                <a:lnTo>
                  <a:pt x="15824" y="1003249"/>
                </a:lnTo>
                <a:close/>
              </a:path>
              <a:path w="489585" h="1566545">
                <a:moveTo>
                  <a:pt x="300997" y="921258"/>
                </a:moveTo>
                <a:lnTo>
                  <a:pt x="169341" y="921258"/>
                </a:lnTo>
                <a:lnTo>
                  <a:pt x="263334" y="980008"/>
                </a:lnTo>
                <a:lnTo>
                  <a:pt x="275310" y="1067841"/>
                </a:lnTo>
                <a:lnTo>
                  <a:pt x="238937" y="1120368"/>
                </a:lnTo>
                <a:lnTo>
                  <a:pt x="144970" y="1151699"/>
                </a:lnTo>
                <a:lnTo>
                  <a:pt x="228156" y="1151699"/>
                </a:lnTo>
                <a:lnTo>
                  <a:pt x="269430" y="1107846"/>
                </a:lnTo>
                <a:lnTo>
                  <a:pt x="360083" y="1103896"/>
                </a:lnTo>
                <a:lnTo>
                  <a:pt x="384606" y="1103896"/>
                </a:lnTo>
                <a:lnTo>
                  <a:pt x="280250" y="1063498"/>
                </a:lnTo>
                <a:lnTo>
                  <a:pt x="272262" y="951788"/>
                </a:lnTo>
                <a:lnTo>
                  <a:pt x="300997" y="921258"/>
                </a:lnTo>
                <a:close/>
              </a:path>
              <a:path w="489585" h="1566545">
                <a:moveTo>
                  <a:pt x="455561" y="1092898"/>
                </a:moveTo>
                <a:lnTo>
                  <a:pt x="402158" y="1110691"/>
                </a:lnTo>
                <a:lnTo>
                  <a:pt x="453121" y="1110691"/>
                </a:lnTo>
                <a:lnTo>
                  <a:pt x="455561" y="1092898"/>
                </a:lnTo>
                <a:close/>
              </a:path>
              <a:path w="489585" h="1566545">
                <a:moveTo>
                  <a:pt x="21577" y="887260"/>
                </a:moveTo>
                <a:lnTo>
                  <a:pt x="16408" y="991374"/>
                </a:lnTo>
                <a:lnTo>
                  <a:pt x="78689" y="925194"/>
                </a:lnTo>
                <a:lnTo>
                  <a:pt x="169341" y="921258"/>
                </a:lnTo>
                <a:lnTo>
                  <a:pt x="300997" y="921258"/>
                </a:lnTo>
                <a:lnTo>
                  <a:pt x="301619" y="920597"/>
                </a:lnTo>
                <a:lnTo>
                  <a:pt x="107696" y="920597"/>
                </a:lnTo>
                <a:lnTo>
                  <a:pt x="21577" y="887260"/>
                </a:lnTo>
                <a:close/>
              </a:path>
              <a:path w="489585" h="1566545">
                <a:moveTo>
                  <a:pt x="267018" y="690156"/>
                </a:moveTo>
                <a:lnTo>
                  <a:pt x="132067" y="690156"/>
                </a:lnTo>
                <a:lnTo>
                  <a:pt x="226060" y="748906"/>
                </a:lnTo>
                <a:lnTo>
                  <a:pt x="238036" y="836739"/>
                </a:lnTo>
                <a:lnTo>
                  <a:pt x="201663" y="889279"/>
                </a:lnTo>
                <a:lnTo>
                  <a:pt x="107696" y="920597"/>
                </a:lnTo>
                <a:lnTo>
                  <a:pt x="301619" y="920597"/>
                </a:lnTo>
                <a:lnTo>
                  <a:pt x="335876" y="884199"/>
                </a:lnTo>
                <a:lnTo>
                  <a:pt x="351980" y="883500"/>
                </a:lnTo>
                <a:lnTo>
                  <a:pt x="239242" y="839863"/>
                </a:lnTo>
                <a:lnTo>
                  <a:pt x="231267" y="728141"/>
                </a:lnTo>
                <a:lnTo>
                  <a:pt x="267018" y="690156"/>
                </a:lnTo>
                <a:close/>
              </a:path>
              <a:path w="489585" h="1566545">
                <a:moveTo>
                  <a:pt x="476491" y="880262"/>
                </a:moveTo>
                <a:lnTo>
                  <a:pt x="426529" y="880262"/>
                </a:lnTo>
                <a:lnTo>
                  <a:pt x="475551" y="910894"/>
                </a:lnTo>
                <a:lnTo>
                  <a:pt x="476491" y="880262"/>
                </a:lnTo>
                <a:close/>
              </a:path>
              <a:path w="489585" h="1566545">
                <a:moveTo>
                  <a:pt x="478269" y="822299"/>
                </a:moveTo>
                <a:lnTo>
                  <a:pt x="455129" y="855726"/>
                </a:lnTo>
                <a:lnTo>
                  <a:pt x="374802" y="882510"/>
                </a:lnTo>
                <a:lnTo>
                  <a:pt x="426529" y="880262"/>
                </a:lnTo>
                <a:lnTo>
                  <a:pt x="476491" y="880262"/>
                </a:lnTo>
                <a:lnTo>
                  <a:pt x="478269" y="822299"/>
                </a:lnTo>
                <a:close/>
              </a:path>
              <a:path w="489585" h="1566545">
                <a:moveTo>
                  <a:pt x="483371" y="656615"/>
                </a:moveTo>
                <a:lnTo>
                  <a:pt x="385533" y="656615"/>
                </a:lnTo>
                <a:lnTo>
                  <a:pt x="479526" y="715365"/>
                </a:lnTo>
                <a:lnTo>
                  <a:pt x="481190" y="727557"/>
                </a:lnTo>
                <a:lnTo>
                  <a:pt x="483371" y="656615"/>
                </a:lnTo>
                <a:close/>
              </a:path>
              <a:path w="489585" h="1566545">
                <a:moveTo>
                  <a:pt x="194691" y="0"/>
                </a:moveTo>
                <a:lnTo>
                  <a:pt x="69964" y="39192"/>
                </a:lnTo>
                <a:lnTo>
                  <a:pt x="47980" y="314020"/>
                </a:lnTo>
                <a:lnTo>
                  <a:pt x="30162" y="706069"/>
                </a:lnTo>
                <a:lnTo>
                  <a:pt x="41414" y="694105"/>
                </a:lnTo>
                <a:lnTo>
                  <a:pt x="132067" y="690156"/>
                </a:lnTo>
                <a:lnTo>
                  <a:pt x="267018" y="690156"/>
                </a:lnTo>
                <a:lnTo>
                  <a:pt x="294881" y="660552"/>
                </a:lnTo>
                <a:lnTo>
                  <a:pt x="385533" y="656615"/>
                </a:lnTo>
                <a:lnTo>
                  <a:pt x="483371" y="656615"/>
                </a:lnTo>
                <a:lnTo>
                  <a:pt x="488975" y="474306"/>
                </a:lnTo>
                <a:lnTo>
                  <a:pt x="474294" y="382524"/>
                </a:lnTo>
                <a:lnTo>
                  <a:pt x="414540" y="233146"/>
                </a:lnTo>
                <a:lnTo>
                  <a:pt x="403428" y="77609"/>
                </a:lnTo>
                <a:lnTo>
                  <a:pt x="354355" y="14516"/>
                </a:lnTo>
                <a:lnTo>
                  <a:pt x="194691" y="0"/>
                </a:lnTo>
                <a:close/>
              </a:path>
              <a:path w="489585" h="1566545">
                <a:moveTo>
                  <a:pt x="0" y="1334858"/>
                </a:moveTo>
                <a:lnTo>
                  <a:pt x="14262" y="1459649"/>
                </a:lnTo>
                <a:lnTo>
                  <a:pt x="60490" y="1552092"/>
                </a:lnTo>
                <a:lnTo>
                  <a:pt x="199618" y="1566367"/>
                </a:lnTo>
                <a:lnTo>
                  <a:pt x="211010" y="1558658"/>
                </a:lnTo>
                <a:lnTo>
                  <a:pt x="116243" y="1521968"/>
                </a:lnTo>
                <a:lnTo>
                  <a:pt x="108254" y="1410258"/>
                </a:lnTo>
                <a:lnTo>
                  <a:pt x="148138" y="1367891"/>
                </a:lnTo>
                <a:lnTo>
                  <a:pt x="85331" y="1367891"/>
                </a:lnTo>
                <a:lnTo>
                  <a:pt x="0" y="1334858"/>
                </a:lnTo>
                <a:close/>
              </a:path>
              <a:path w="489585" h="1566545">
                <a:moveTo>
                  <a:pt x="420411" y="1338732"/>
                </a:moveTo>
                <a:lnTo>
                  <a:pt x="262521" y="1338732"/>
                </a:lnTo>
                <a:lnTo>
                  <a:pt x="356514" y="1397469"/>
                </a:lnTo>
                <a:lnTo>
                  <a:pt x="360591" y="1427353"/>
                </a:lnTo>
                <a:lnTo>
                  <a:pt x="420411" y="1338732"/>
                </a:lnTo>
                <a:close/>
              </a:path>
              <a:path w="489585" h="1566545">
                <a:moveTo>
                  <a:pt x="213766" y="1286776"/>
                </a:moveTo>
                <a:lnTo>
                  <a:pt x="179311" y="1336560"/>
                </a:lnTo>
                <a:lnTo>
                  <a:pt x="85331" y="1367891"/>
                </a:lnTo>
                <a:lnTo>
                  <a:pt x="148138" y="1367891"/>
                </a:lnTo>
                <a:lnTo>
                  <a:pt x="171881" y="1342669"/>
                </a:lnTo>
                <a:lnTo>
                  <a:pt x="262521" y="1338732"/>
                </a:lnTo>
                <a:lnTo>
                  <a:pt x="420411" y="1338732"/>
                </a:lnTo>
                <a:lnTo>
                  <a:pt x="422186" y="1336103"/>
                </a:lnTo>
                <a:lnTo>
                  <a:pt x="422428" y="1334338"/>
                </a:lnTo>
                <a:lnTo>
                  <a:pt x="335711" y="1334338"/>
                </a:lnTo>
                <a:lnTo>
                  <a:pt x="213791" y="1287145"/>
                </a:lnTo>
                <a:lnTo>
                  <a:pt x="213766" y="1286776"/>
                </a:lnTo>
                <a:close/>
              </a:path>
              <a:path w="489585" h="1566545">
                <a:moveTo>
                  <a:pt x="426580" y="1304048"/>
                </a:moveTo>
                <a:lnTo>
                  <a:pt x="335711" y="1334338"/>
                </a:lnTo>
                <a:lnTo>
                  <a:pt x="422428" y="1334338"/>
                </a:lnTo>
                <a:lnTo>
                  <a:pt x="426580" y="1304048"/>
                </a:lnTo>
                <a:close/>
              </a:path>
            </a:pathLst>
          </a:custGeom>
          <a:solidFill>
            <a:srgbClr val="F5821F"/>
          </a:solidFill>
        </p:spPr>
        <p:txBody>
          <a:bodyPr wrap="square" lIns="0" tIns="0" rIns="0" bIns="0" rtlCol="0"/>
          <a:lstStyle/>
          <a:p>
            <a:endParaRPr sz="2142"/>
          </a:p>
        </p:txBody>
      </p:sp>
      <p:sp>
        <p:nvSpPr>
          <p:cNvPr id="5" name="object 5"/>
          <p:cNvSpPr/>
          <p:nvPr/>
        </p:nvSpPr>
        <p:spPr>
          <a:xfrm>
            <a:off x="1886385" y="3291488"/>
            <a:ext cx="592357" cy="1825041"/>
          </a:xfrm>
          <a:custGeom>
            <a:avLst/>
            <a:gdLst/>
            <a:ahLst/>
            <a:cxnLst/>
            <a:rect l="l" t="t" r="r" b="b"/>
            <a:pathLst>
              <a:path w="517525" h="1594485">
                <a:moveTo>
                  <a:pt x="484314" y="1101979"/>
                </a:moveTo>
                <a:lnTo>
                  <a:pt x="469785" y="1106817"/>
                </a:lnTo>
                <a:lnTo>
                  <a:pt x="460844" y="1171930"/>
                </a:lnTo>
                <a:lnTo>
                  <a:pt x="468287" y="1176578"/>
                </a:lnTo>
                <a:lnTo>
                  <a:pt x="471169" y="1197711"/>
                </a:lnTo>
                <a:lnTo>
                  <a:pt x="484314" y="1101979"/>
                </a:lnTo>
                <a:close/>
              </a:path>
              <a:path w="517525" h="1594485">
                <a:moveTo>
                  <a:pt x="22301" y="895972"/>
                </a:moveTo>
                <a:lnTo>
                  <a:pt x="8102" y="1182052"/>
                </a:lnTo>
                <a:lnTo>
                  <a:pt x="22618" y="1166634"/>
                </a:lnTo>
                <a:lnTo>
                  <a:pt x="30035" y="1017181"/>
                </a:lnTo>
                <a:lnTo>
                  <a:pt x="29298" y="1006716"/>
                </a:lnTo>
                <a:lnTo>
                  <a:pt x="30632" y="1005306"/>
                </a:lnTo>
                <a:lnTo>
                  <a:pt x="35801" y="901191"/>
                </a:lnTo>
                <a:lnTo>
                  <a:pt x="22301" y="895972"/>
                </a:lnTo>
                <a:close/>
              </a:path>
              <a:path w="517525" h="1594485">
                <a:moveTo>
                  <a:pt x="360667" y="13931"/>
                </a:moveTo>
                <a:lnTo>
                  <a:pt x="208914" y="13931"/>
                </a:lnTo>
                <a:lnTo>
                  <a:pt x="368579" y="28448"/>
                </a:lnTo>
                <a:lnTo>
                  <a:pt x="417652" y="91541"/>
                </a:lnTo>
                <a:lnTo>
                  <a:pt x="428764" y="247078"/>
                </a:lnTo>
                <a:lnTo>
                  <a:pt x="488505" y="396455"/>
                </a:lnTo>
                <a:lnTo>
                  <a:pt x="503199" y="488238"/>
                </a:lnTo>
                <a:lnTo>
                  <a:pt x="495401" y="741489"/>
                </a:lnTo>
                <a:lnTo>
                  <a:pt x="505713" y="817130"/>
                </a:lnTo>
                <a:lnTo>
                  <a:pt x="492493" y="836231"/>
                </a:lnTo>
                <a:lnTo>
                  <a:pt x="489762" y="924826"/>
                </a:lnTo>
                <a:lnTo>
                  <a:pt x="503250" y="933246"/>
                </a:lnTo>
                <a:lnTo>
                  <a:pt x="516966" y="487362"/>
                </a:lnTo>
                <a:lnTo>
                  <a:pt x="501827" y="392772"/>
                </a:lnTo>
                <a:lnTo>
                  <a:pt x="442302" y="243954"/>
                </a:lnTo>
                <a:lnTo>
                  <a:pt x="431050" y="86398"/>
                </a:lnTo>
                <a:lnTo>
                  <a:pt x="375754" y="15303"/>
                </a:lnTo>
                <a:lnTo>
                  <a:pt x="360667" y="13931"/>
                </a:lnTo>
                <a:close/>
              </a:path>
              <a:path w="517525" h="1594485">
                <a:moveTo>
                  <a:pt x="207416" y="0"/>
                </a:moveTo>
                <a:lnTo>
                  <a:pt x="71221" y="42799"/>
                </a:lnTo>
                <a:lnTo>
                  <a:pt x="48488" y="327088"/>
                </a:lnTo>
                <a:lnTo>
                  <a:pt x="29933" y="735342"/>
                </a:lnTo>
                <a:lnTo>
                  <a:pt x="44373" y="719988"/>
                </a:lnTo>
                <a:lnTo>
                  <a:pt x="62191" y="327952"/>
                </a:lnTo>
                <a:lnTo>
                  <a:pt x="84188" y="53124"/>
                </a:lnTo>
                <a:lnTo>
                  <a:pt x="208914" y="13931"/>
                </a:lnTo>
                <a:lnTo>
                  <a:pt x="360667" y="13931"/>
                </a:lnTo>
                <a:lnTo>
                  <a:pt x="207416" y="0"/>
                </a:lnTo>
                <a:close/>
              </a:path>
              <a:path w="517525" h="1594485">
                <a:moveTo>
                  <a:pt x="457504" y="1297292"/>
                </a:moveTo>
                <a:lnTo>
                  <a:pt x="443903" y="1316939"/>
                </a:lnTo>
                <a:lnTo>
                  <a:pt x="440804" y="1317980"/>
                </a:lnTo>
                <a:lnTo>
                  <a:pt x="436397" y="1350035"/>
                </a:lnTo>
                <a:lnTo>
                  <a:pt x="374815" y="1441284"/>
                </a:lnTo>
                <a:lnTo>
                  <a:pt x="377596" y="1461706"/>
                </a:lnTo>
                <a:lnTo>
                  <a:pt x="449579" y="1355064"/>
                </a:lnTo>
                <a:lnTo>
                  <a:pt x="457504" y="1297292"/>
                </a:lnTo>
                <a:close/>
              </a:path>
              <a:path w="517525" h="1594485">
                <a:moveTo>
                  <a:pt x="101" y="1343317"/>
                </a:moveTo>
                <a:lnTo>
                  <a:pt x="0" y="1345323"/>
                </a:lnTo>
                <a:lnTo>
                  <a:pt x="15112" y="1477543"/>
                </a:lnTo>
                <a:lnTo>
                  <a:pt x="65798" y="1578914"/>
                </a:lnTo>
                <a:lnTo>
                  <a:pt x="217398" y="1594472"/>
                </a:lnTo>
                <a:lnTo>
                  <a:pt x="238340" y="1580299"/>
                </a:lnTo>
                <a:lnTo>
                  <a:pt x="213829" y="1580299"/>
                </a:lnTo>
                <a:lnTo>
                  <a:pt x="74701" y="1566024"/>
                </a:lnTo>
                <a:lnTo>
                  <a:pt x="28473" y="1473568"/>
                </a:lnTo>
                <a:lnTo>
                  <a:pt x="14223" y="1348790"/>
                </a:lnTo>
                <a:lnTo>
                  <a:pt x="101" y="1343317"/>
                </a:lnTo>
                <a:close/>
              </a:path>
              <a:path w="517525" h="1594485">
                <a:moveTo>
                  <a:pt x="225221" y="1572590"/>
                </a:moveTo>
                <a:lnTo>
                  <a:pt x="213829" y="1580299"/>
                </a:lnTo>
                <a:lnTo>
                  <a:pt x="238340" y="1580299"/>
                </a:lnTo>
                <a:lnTo>
                  <a:pt x="240817" y="1578622"/>
                </a:lnTo>
                <a:lnTo>
                  <a:pt x="225221" y="1572590"/>
                </a:lnTo>
                <a:close/>
              </a:path>
            </a:pathLst>
          </a:custGeom>
          <a:solidFill>
            <a:srgbClr val="F79440"/>
          </a:solidFill>
        </p:spPr>
        <p:txBody>
          <a:bodyPr wrap="square" lIns="0" tIns="0" rIns="0" bIns="0" rtlCol="0"/>
          <a:lstStyle/>
          <a:p>
            <a:endParaRPr sz="2142"/>
          </a:p>
        </p:txBody>
      </p:sp>
      <p:sp>
        <p:nvSpPr>
          <p:cNvPr id="6" name="object 6"/>
          <p:cNvSpPr/>
          <p:nvPr/>
        </p:nvSpPr>
        <p:spPr>
          <a:xfrm>
            <a:off x="-1" y="1705351"/>
            <a:ext cx="1956596" cy="1512509"/>
          </a:xfrm>
          <a:custGeom>
            <a:avLst/>
            <a:gdLst/>
            <a:ahLst/>
            <a:cxnLst/>
            <a:rect l="l" t="t" r="r" b="b"/>
            <a:pathLst>
              <a:path w="1709420" h="1321435">
                <a:moveTo>
                  <a:pt x="1708988" y="0"/>
                </a:moveTo>
                <a:lnTo>
                  <a:pt x="1597660" y="0"/>
                </a:lnTo>
                <a:lnTo>
                  <a:pt x="1501279" y="559904"/>
                </a:lnTo>
                <a:lnTo>
                  <a:pt x="1443977" y="678357"/>
                </a:lnTo>
                <a:lnTo>
                  <a:pt x="1307172" y="750557"/>
                </a:lnTo>
                <a:lnTo>
                  <a:pt x="0" y="1132890"/>
                </a:lnTo>
                <a:lnTo>
                  <a:pt x="0" y="1321371"/>
                </a:lnTo>
                <a:lnTo>
                  <a:pt x="1260906" y="916724"/>
                </a:lnTo>
                <a:lnTo>
                  <a:pt x="1457693" y="812761"/>
                </a:lnTo>
                <a:lnTo>
                  <a:pt x="1566913" y="743585"/>
                </a:lnTo>
                <a:lnTo>
                  <a:pt x="1607223" y="571322"/>
                </a:lnTo>
                <a:lnTo>
                  <a:pt x="1707870" y="4749"/>
                </a:lnTo>
                <a:lnTo>
                  <a:pt x="1708988" y="0"/>
                </a:lnTo>
                <a:close/>
              </a:path>
            </a:pathLst>
          </a:custGeom>
          <a:solidFill>
            <a:srgbClr val="F5821F"/>
          </a:solidFill>
        </p:spPr>
        <p:txBody>
          <a:bodyPr wrap="square" lIns="0" tIns="0" rIns="0" bIns="0" rtlCol="0"/>
          <a:lstStyle/>
          <a:p>
            <a:endParaRPr sz="2142"/>
          </a:p>
        </p:txBody>
      </p:sp>
      <p:sp>
        <p:nvSpPr>
          <p:cNvPr id="7" name="object 7"/>
          <p:cNvSpPr/>
          <p:nvPr/>
        </p:nvSpPr>
        <p:spPr>
          <a:xfrm>
            <a:off x="0" y="1705350"/>
            <a:ext cx="1972584" cy="1529226"/>
          </a:xfrm>
          <a:custGeom>
            <a:avLst/>
            <a:gdLst/>
            <a:ahLst/>
            <a:cxnLst/>
            <a:rect l="l" t="t" r="r" b="b"/>
            <a:pathLst>
              <a:path w="1723389" h="1336039">
                <a:moveTo>
                  <a:pt x="1723097" y="0"/>
                </a:moveTo>
                <a:lnTo>
                  <a:pt x="1708988" y="0"/>
                </a:lnTo>
                <a:lnTo>
                  <a:pt x="1707870" y="4749"/>
                </a:lnTo>
                <a:lnTo>
                  <a:pt x="1607223" y="571322"/>
                </a:lnTo>
                <a:lnTo>
                  <a:pt x="1566913" y="743585"/>
                </a:lnTo>
                <a:lnTo>
                  <a:pt x="1457693" y="812761"/>
                </a:lnTo>
                <a:lnTo>
                  <a:pt x="1260906" y="916724"/>
                </a:lnTo>
                <a:lnTo>
                  <a:pt x="0" y="1321371"/>
                </a:lnTo>
                <a:lnTo>
                  <a:pt x="0" y="1335786"/>
                </a:lnTo>
                <a:lnTo>
                  <a:pt x="1266253" y="929436"/>
                </a:lnTo>
                <a:lnTo>
                  <a:pt x="1464576" y="824649"/>
                </a:lnTo>
                <a:lnTo>
                  <a:pt x="1579003" y="752182"/>
                </a:lnTo>
                <a:lnTo>
                  <a:pt x="1620697" y="574078"/>
                </a:lnTo>
                <a:lnTo>
                  <a:pt x="1721319" y="7518"/>
                </a:lnTo>
                <a:lnTo>
                  <a:pt x="1723097" y="0"/>
                </a:lnTo>
                <a:close/>
              </a:path>
            </a:pathLst>
          </a:custGeom>
          <a:solidFill>
            <a:srgbClr val="F79440"/>
          </a:solidFill>
        </p:spPr>
        <p:txBody>
          <a:bodyPr wrap="square" lIns="0" tIns="0" rIns="0" bIns="0" rtlCol="0"/>
          <a:lstStyle/>
          <a:p>
            <a:endParaRPr sz="2142"/>
          </a:p>
        </p:txBody>
      </p:sp>
      <p:sp>
        <p:nvSpPr>
          <p:cNvPr id="8" name="object 8"/>
          <p:cNvSpPr/>
          <p:nvPr/>
        </p:nvSpPr>
        <p:spPr>
          <a:xfrm>
            <a:off x="-2" y="1705350"/>
            <a:ext cx="1813412" cy="1280654"/>
          </a:xfrm>
          <a:custGeom>
            <a:avLst/>
            <a:gdLst/>
            <a:ahLst/>
            <a:cxnLst/>
            <a:rect l="l" t="t" r="r" b="b"/>
            <a:pathLst>
              <a:path w="1584325" h="1118870">
                <a:moveTo>
                  <a:pt x="0" y="826643"/>
                </a:moveTo>
                <a:lnTo>
                  <a:pt x="0" y="1118577"/>
                </a:lnTo>
                <a:lnTo>
                  <a:pt x="669449" y="922769"/>
                </a:lnTo>
                <a:lnTo>
                  <a:pt x="387946" y="922769"/>
                </a:lnTo>
                <a:lnTo>
                  <a:pt x="0" y="826643"/>
                </a:lnTo>
                <a:close/>
              </a:path>
              <a:path w="1584325" h="1118870">
                <a:moveTo>
                  <a:pt x="345806" y="9778"/>
                </a:moveTo>
                <a:lnTo>
                  <a:pt x="59093" y="9779"/>
                </a:lnTo>
                <a:lnTo>
                  <a:pt x="1116698" y="403567"/>
                </a:lnTo>
                <a:lnTo>
                  <a:pt x="1170940" y="659257"/>
                </a:lnTo>
                <a:lnTo>
                  <a:pt x="387946" y="922769"/>
                </a:lnTo>
                <a:lnTo>
                  <a:pt x="669449" y="922769"/>
                </a:lnTo>
                <a:lnTo>
                  <a:pt x="1301991" y="737755"/>
                </a:lnTo>
                <a:lnTo>
                  <a:pt x="1433576" y="668312"/>
                </a:lnTo>
                <a:lnTo>
                  <a:pt x="1488084" y="555675"/>
                </a:lnTo>
                <a:lnTo>
                  <a:pt x="1542302" y="240677"/>
                </a:lnTo>
                <a:lnTo>
                  <a:pt x="893914" y="240677"/>
                </a:lnTo>
                <a:lnTo>
                  <a:pt x="345806" y="9778"/>
                </a:lnTo>
                <a:close/>
              </a:path>
              <a:path w="1584325" h="1118870">
                <a:moveTo>
                  <a:pt x="1047991" y="206857"/>
                </a:moveTo>
                <a:lnTo>
                  <a:pt x="893914" y="240677"/>
                </a:lnTo>
                <a:lnTo>
                  <a:pt x="1542302" y="240677"/>
                </a:lnTo>
                <a:lnTo>
                  <a:pt x="1547450" y="210769"/>
                </a:lnTo>
                <a:lnTo>
                  <a:pt x="1134008" y="210769"/>
                </a:lnTo>
                <a:lnTo>
                  <a:pt x="1047991" y="206857"/>
                </a:lnTo>
                <a:close/>
              </a:path>
              <a:path w="1584325" h="1118870">
                <a:moveTo>
                  <a:pt x="1583728" y="0"/>
                </a:moveTo>
                <a:lnTo>
                  <a:pt x="1216177" y="0"/>
                </a:lnTo>
                <a:lnTo>
                  <a:pt x="1134008" y="210769"/>
                </a:lnTo>
                <a:lnTo>
                  <a:pt x="1547450" y="210769"/>
                </a:lnTo>
                <a:lnTo>
                  <a:pt x="1583728" y="0"/>
                </a:lnTo>
                <a:close/>
              </a:path>
              <a:path w="1584325" h="1118870">
                <a:moveTo>
                  <a:pt x="322592" y="0"/>
                </a:moveTo>
                <a:lnTo>
                  <a:pt x="0" y="0"/>
                </a:lnTo>
                <a:lnTo>
                  <a:pt x="0" y="42024"/>
                </a:lnTo>
                <a:lnTo>
                  <a:pt x="59093" y="9779"/>
                </a:lnTo>
                <a:lnTo>
                  <a:pt x="345806" y="9778"/>
                </a:lnTo>
                <a:lnTo>
                  <a:pt x="322592" y="0"/>
                </a:lnTo>
                <a:close/>
              </a:path>
            </a:pathLst>
          </a:custGeom>
          <a:solidFill>
            <a:srgbClr val="F5821F"/>
          </a:solidFill>
        </p:spPr>
        <p:txBody>
          <a:bodyPr wrap="square" lIns="0" tIns="0" rIns="0" bIns="0" rtlCol="0"/>
          <a:lstStyle/>
          <a:p>
            <a:endParaRPr sz="2142"/>
          </a:p>
        </p:txBody>
      </p:sp>
      <p:sp>
        <p:nvSpPr>
          <p:cNvPr id="9" name="object 9"/>
          <p:cNvSpPr/>
          <p:nvPr/>
        </p:nvSpPr>
        <p:spPr>
          <a:xfrm>
            <a:off x="-1" y="1705351"/>
            <a:ext cx="1828676" cy="1297371"/>
          </a:xfrm>
          <a:custGeom>
            <a:avLst/>
            <a:gdLst/>
            <a:ahLst/>
            <a:cxnLst/>
            <a:rect l="l" t="t" r="r" b="b"/>
            <a:pathLst>
              <a:path w="1597660" h="1133475">
                <a:moveTo>
                  <a:pt x="1597660" y="0"/>
                </a:moveTo>
                <a:lnTo>
                  <a:pt x="1583728" y="0"/>
                </a:lnTo>
                <a:lnTo>
                  <a:pt x="1488084" y="555675"/>
                </a:lnTo>
                <a:lnTo>
                  <a:pt x="1433576" y="668312"/>
                </a:lnTo>
                <a:lnTo>
                  <a:pt x="1301991" y="737755"/>
                </a:lnTo>
                <a:lnTo>
                  <a:pt x="0" y="1118577"/>
                </a:lnTo>
                <a:lnTo>
                  <a:pt x="0" y="1132890"/>
                </a:lnTo>
                <a:lnTo>
                  <a:pt x="1307172" y="750557"/>
                </a:lnTo>
                <a:lnTo>
                  <a:pt x="1443977" y="678357"/>
                </a:lnTo>
                <a:lnTo>
                  <a:pt x="1501279" y="559904"/>
                </a:lnTo>
                <a:lnTo>
                  <a:pt x="1597660" y="0"/>
                </a:lnTo>
                <a:close/>
              </a:path>
            </a:pathLst>
          </a:custGeom>
          <a:solidFill>
            <a:srgbClr val="F79440"/>
          </a:solidFill>
        </p:spPr>
        <p:txBody>
          <a:bodyPr wrap="square" lIns="0" tIns="0" rIns="0" bIns="0" rtlCol="0"/>
          <a:lstStyle/>
          <a:p>
            <a:endParaRPr sz="2142"/>
          </a:p>
        </p:txBody>
      </p:sp>
      <p:sp>
        <p:nvSpPr>
          <p:cNvPr id="10" name="object 10"/>
          <p:cNvSpPr/>
          <p:nvPr/>
        </p:nvSpPr>
        <p:spPr>
          <a:xfrm>
            <a:off x="5" y="3085681"/>
            <a:ext cx="1664415" cy="2689956"/>
          </a:xfrm>
          <a:custGeom>
            <a:avLst/>
            <a:gdLst/>
            <a:ahLst/>
            <a:cxnLst/>
            <a:rect l="l" t="t" r="r" b="b"/>
            <a:pathLst>
              <a:path w="1454150" h="2350135">
                <a:moveTo>
                  <a:pt x="1344790" y="52857"/>
                </a:moveTo>
                <a:lnTo>
                  <a:pt x="1185989" y="52857"/>
                </a:lnTo>
                <a:lnTo>
                  <a:pt x="1293761" y="99034"/>
                </a:lnTo>
                <a:lnTo>
                  <a:pt x="1367497" y="180543"/>
                </a:lnTo>
                <a:lnTo>
                  <a:pt x="1348727" y="537337"/>
                </a:lnTo>
                <a:lnTo>
                  <a:pt x="1341272" y="1484071"/>
                </a:lnTo>
                <a:lnTo>
                  <a:pt x="1330007" y="1705356"/>
                </a:lnTo>
                <a:lnTo>
                  <a:pt x="1265389" y="1861223"/>
                </a:lnTo>
                <a:lnTo>
                  <a:pt x="1080236" y="1982139"/>
                </a:lnTo>
                <a:lnTo>
                  <a:pt x="639368" y="2131580"/>
                </a:lnTo>
                <a:lnTo>
                  <a:pt x="0" y="2303995"/>
                </a:lnTo>
                <a:lnTo>
                  <a:pt x="0" y="2349538"/>
                </a:lnTo>
                <a:lnTo>
                  <a:pt x="1059789" y="2047760"/>
                </a:lnTo>
                <a:lnTo>
                  <a:pt x="1284884" y="1933359"/>
                </a:lnTo>
                <a:lnTo>
                  <a:pt x="1368590" y="1802371"/>
                </a:lnTo>
                <a:lnTo>
                  <a:pt x="1394637" y="775284"/>
                </a:lnTo>
                <a:lnTo>
                  <a:pt x="1453997" y="174193"/>
                </a:lnTo>
                <a:lnTo>
                  <a:pt x="1344790" y="52857"/>
                </a:lnTo>
                <a:close/>
              </a:path>
              <a:path w="1454150" h="2350135">
                <a:moveTo>
                  <a:pt x="1218577" y="0"/>
                </a:moveTo>
                <a:lnTo>
                  <a:pt x="329819" y="174256"/>
                </a:lnTo>
                <a:lnTo>
                  <a:pt x="533095" y="196837"/>
                </a:lnTo>
                <a:lnTo>
                  <a:pt x="1185989" y="52857"/>
                </a:lnTo>
                <a:lnTo>
                  <a:pt x="1344790" y="52857"/>
                </a:lnTo>
                <a:lnTo>
                  <a:pt x="1323174" y="28841"/>
                </a:lnTo>
                <a:lnTo>
                  <a:pt x="1218577" y="0"/>
                </a:lnTo>
                <a:close/>
              </a:path>
            </a:pathLst>
          </a:custGeom>
          <a:solidFill>
            <a:srgbClr val="F5821F"/>
          </a:solidFill>
        </p:spPr>
        <p:txBody>
          <a:bodyPr wrap="square" lIns="0" tIns="0" rIns="0" bIns="0" rtlCol="0"/>
          <a:lstStyle/>
          <a:p>
            <a:endParaRPr sz="2142"/>
          </a:p>
        </p:txBody>
      </p:sp>
      <p:sp>
        <p:nvSpPr>
          <p:cNvPr id="11" name="object 11"/>
          <p:cNvSpPr/>
          <p:nvPr/>
        </p:nvSpPr>
        <p:spPr>
          <a:xfrm>
            <a:off x="1" y="3069532"/>
            <a:ext cx="1681131" cy="2721936"/>
          </a:xfrm>
          <a:custGeom>
            <a:avLst/>
            <a:gdLst/>
            <a:ahLst/>
            <a:cxnLst/>
            <a:rect l="l" t="t" r="r" b="b"/>
            <a:pathLst>
              <a:path w="1468755" h="2378075">
                <a:moveTo>
                  <a:pt x="1270246" y="14096"/>
                </a:moveTo>
                <a:lnTo>
                  <a:pt x="1218590" y="14096"/>
                </a:lnTo>
                <a:lnTo>
                  <a:pt x="1323187" y="42951"/>
                </a:lnTo>
                <a:lnTo>
                  <a:pt x="1453997" y="188302"/>
                </a:lnTo>
                <a:lnTo>
                  <a:pt x="1394637" y="789381"/>
                </a:lnTo>
                <a:lnTo>
                  <a:pt x="1368590" y="1816468"/>
                </a:lnTo>
                <a:lnTo>
                  <a:pt x="1284897" y="1947456"/>
                </a:lnTo>
                <a:lnTo>
                  <a:pt x="1059789" y="2061870"/>
                </a:lnTo>
                <a:lnTo>
                  <a:pt x="0" y="2363635"/>
                </a:lnTo>
                <a:lnTo>
                  <a:pt x="0" y="2377909"/>
                </a:lnTo>
                <a:lnTo>
                  <a:pt x="346659" y="2279205"/>
                </a:lnTo>
                <a:lnTo>
                  <a:pt x="365937" y="2271661"/>
                </a:lnTo>
                <a:lnTo>
                  <a:pt x="373167" y="2271661"/>
                </a:lnTo>
                <a:lnTo>
                  <a:pt x="1064818" y="2074722"/>
                </a:lnTo>
                <a:lnTo>
                  <a:pt x="1294460" y="1958009"/>
                </a:lnTo>
                <a:lnTo>
                  <a:pt x="1382217" y="1820646"/>
                </a:lnTo>
                <a:lnTo>
                  <a:pt x="1408353" y="790219"/>
                </a:lnTo>
                <a:lnTo>
                  <a:pt x="1468272" y="183616"/>
                </a:lnTo>
                <a:lnTo>
                  <a:pt x="1330718" y="30772"/>
                </a:lnTo>
                <a:lnTo>
                  <a:pt x="1270246" y="14096"/>
                </a:lnTo>
                <a:close/>
              </a:path>
              <a:path w="1468755" h="2378075">
                <a:moveTo>
                  <a:pt x="373167" y="2271661"/>
                </a:moveTo>
                <a:lnTo>
                  <a:pt x="365937" y="2271661"/>
                </a:lnTo>
                <a:lnTo>
                  <a:pt x="366522" y="2273554"/>
                </a:lnTo>
                <a:lnTo>
                  <a:pt x="373167" y="2271661"/>
                </a:lnTo>
                <a:close/>
              </a:path>
              <a:path w="1468755" h="2378075">
                <a:moveTo>
                  <a:pt x="1219123" y="0"/>
                </a:moveTo>
                <a:lnTo>
                  <a:pt x="284251" y="183299"/>
                </a:lnTo>
                <a:lnTo>
                  <a:pt x="329819" y="188366"/>
                </a:lnTo>
                <a:lnTo>
                  <a:pt x="1218590" y="14096"/>
                </a:lnTo>
                <a:lnTo>
                  <a:pt x="1270246" y="14096"/>
                </a:lnTo>
                <a:lnTo>
                  <a:pt x="1219123" y="0"/>
                </a:lnTo>
                <a:close/>
              </a:path>
            </a:pathLst>
          </a:custGeom>
          <a:solidFill>
            <a:srgbClr val="F79440"/>
          </a:solidFill>
        </p:spPr>
        <p:txBody>
          <a:bodyPr wrap="square" lIns="0" tIns="0" rIns="0" bIns="0" rtlCol="0"/>
          <a:lstStyle/>
          <a:p>
            <a:endParaRPr sz="2142"/>
          </a:p>
        </p:txBody>
      </p:sp>
      <p:sp>
        <p:nvSpPr>
          <p:cNvPr id="12" name="object 12"/>
          <p:cNvSpPr/>
          <p:nvPr/>
        </p:nvSpPr>
        <p:spPr>
          <a:xfrm>
            <a:off x="0" y="3162608"/>
            <a:ext cx="1549577" cy="2544592"/>
          </a:xfrm>
          <a:custGeom>
            <a:avLst/>
            <a:gdLst/>
            <a:ahLst/>
            <a:cxnLst/>
            <a:rect l="l" t="t" r="r" b="b"/>
            <a:pathLst>
              <a:path w="1353820" h="2223135">
                <a:moveTo>
                  <a:pt x="1184630" y="0"/>
                </a:moveTo>
                <a:lnTo>
                  <a:pt x="575500" y="134340"/>
                </a:lnTo>
                <a:lnTo>
                  <a:pt x="1024585" y="184238"/>
                </a:lnTo>
                <a:lnTo>
                  <a:pt x="987044" y="1821002"/>
                </a:lnTo>
                <a:lnTo>
                  <a:pt x="0" y="2048789"/>
                </a:lnTo>
                <a:lnTo>
                  <a:pt x="0" y="2222563"/>
                </a:lnTo>
                <a:lnTo>
                  <a:pt x="635406" y="2051215"/>
                </a:lnTo>
                <a:lnTo>
                  <a:pt x="1074191" y="1902485"/>
                </a:lnTo>
                <a:lnTo>
                  <a:pt x="1254328" y="1784832"/>
                </a:lnTo>
                <a:lnTo>
                  <a:pt x="1316431" y="1635061"/>
                </a:lnTo>
                <a:lnTo>
                  <a:pt x="1327531" y="1416494"/>
                </a:lnTo>
                <a:lnTo>
                  <a:pt x="1334985" y="469709"/>
                </a:lnTo>
                <a:lnTo>
                  <a:pt x="1353477" y="118313"/>
                </a:lnTo>
                <a:lnTo>
                  <a:pt x="1285595" y="43281"/>
                </a:lnTo>
                <a:lnTo>
                  <a:pt x="1184630" y="0"/>
                </a:lnTo>
                <a:close/>
              </a:path>
            </a:pathLst>
          </a:custGeom>
          <a:solidFill>
            <a:srgbClr val="F5821F"/>
          </a:solidFill>
        </p:spPr>
        <p:txBody>
          <a:bodyPr wrap="square" lIns="0" tIns="0" rIns="0" bIns="0" rtlCol="0"/>
          <a:lstStyle/>
          <a:p>
            <a:endParaRPr sz="2142"/>
          </a:p>
        </p:txBody>
      </p:sp>
      <p:sp>
        <p:nvSpPr>
          <p:cNvPr id="13" name="object 13"/>
          <p:cNvSpPr/>
          <p:nvPr/>
        </p:nvSpPr>
        <p:spPr>
          <a:xfrm>
            <a:off x="0" y="3146195"/>
            <a:ext cx="1565567" cy="2577299"/>
          </a:xfrm>
          <a:custGeom>
            <a:avLst/>
            <a:gdLst/>
            <a:ahLst/>
            <a:cxnLst/>
            <a:rect l="l" t="t" r="r" b="b"/>
            <a:pathLst>
              <a:path w="1367790" h="2251710">
                <a:moveTo>
                  <a:pt x="1219483" y="14350"/>
                </a:moveTo>
                <a:lnTo>
                  <a:pt x="1184630" y="14350"/>
                </a:lnTo>
                <a:lnTo>
                  <a:pt x="1285595" y="57632"/>
                </a:lnTo>
                <a:lnTo>
                  <a:pt x="1353489" y="132664"/>
                </a:lnTo>
                <a:lnTo>
                  <a:pt x="1334985" y="484060"/>
                </a:lnTo>
                <a:lnTo>
                  <a:pt x="1327543" y="1430845"/>
                </a:lnTo>
                <a:lnTo>
                  <a:pt x="1316431" y="1649412"/>
                </a:lnTo>
                <a:lnTo>
                  <a:pt x="1254328" y="1799183"/>
                </a:lnTo>
                <a:lnTo>
                  <a:pt x="1074191" y="1916836"/>
                </a:lnTo>
                <a:lnTo>
                  <a:pt x="635406" y="2065566"/>
                </a:lnTo>
                <a:lnTo>
                  <a:pt x="0" y="2236914"/>
                </a:lnTo>
                <a:lnTo>
                  <a:pt x="0" y="2251138"/>
                </a:lnTo>
                <a:lnTo>
                  <a:pt x="639368" y="2078723"/>
                </a:lnTo>
                <a:lnTo>
                  <a:pt x="1080236" y="1929282"/>
                </a:lnTo>
                <a:lnTo>
                  <a:pt x="1265389" y="1808365"/>
                </a:lnTo>
                <a:lnTo>
                  <a:pt x="1330020" y="1652485"/>
                </a:lnTo>
                <a:lnTo>
                  <a:pt x="1341272" y="1431213"/>
                </a:lnTo>
                <a:lnTo>
                  <a:pt x="1348727" y="484479"/>
                </a:lnTo>
                <a:lnTo>
                  <a:pt x="1367510" y="127685"/>
                </a:lnTo>
                <a:lnTo>
                  <a:pt x="1293761" y="46177"/>
                </a:lnTo>
                <a:lnTo>
                  <a:pt x="1219483" y="14350"/>
                </a:lnTo>
                <a:close/>
              </a:path>
              <a:path w="1367790" h="2251710">
                <a:moveTo>
                  <a:pt x="1185989" y="0"/>
                </a:moveTo>
                <a:lnTo>
                  <a:pt x="533095" y="143979"/>
                </a:lnTo>
                <a:lnTo>
                  <a:pt x="575500" y="148691"/>
                </a:lnTo>
                <a:lnTo>
                  <a:pt x="1184630" y="14350"/>
                </a:lnTo>
                <a:lnTo>
                  <a:pt x="1219483" y="14350"/>
                </a:lnTo>
                <a:lnTo>
                  <a:pt x="1185989" y="0"/>
                </a:lnTo>
                <a:close/>
              </a:path>
            </a:pathLst>
          </a:custGeom>
          <a:solidFill>
            <a:srgbClr val="F79440"/>
          </a:solidFill>
        </p:spPr>
        <p:txBody>
          <a:bodyPr wrap="square" lIns="0" tIns="0" rIns="0" bIns="0" rtlCol="0"/>
          <a:lstStyle/>
          <a:p>
            <a:endParaRPr sz="2142"/>
          </a:p>
        </p:txBody>
      </p:sp>
      <p:sp>
        <p:nvSpPr>
          <p:cNvPr id="14" name="object 14"/>
          <p:cNvSpPr/>
          <p:nvPr/>
        </p:nvSpPr>
        <p:spPr>
          <a:xfrm>
            <a:off x="1810780" y="5427651"/>
            <a:ext cx="562558" cy="2059077"/>
          </a:xfrm>
          <a:custGeom>
            <a:avLst/>
            <a:gdLst/>
            <a:ahLst/>
            <a:cxnLst/>
            <a:rect l="l" t="t" r="r" b="b"/>
            <a:pathLst>
              <a:path w="491489" h="1798954">
                <a:moveTo>
                  <a:pt x="46812" y="436029"/>
                </a:moveTo>
                <a:lnTo>
                  <a:pt x="12776" y="1426781"/>
                </a:lnTo>
                <a:lnTo>
                  <a:pt x="41948" y="1411566"/>
                </a:lnTo>
                <a:lnTo>
                  <a:pt x="70459" y="1409661"/>
                </a:lnTo>
                <a:lnTo>
                  <a:pt x="75769" y="1409661"/>
                </a:lnTo>
                <a:lnTo>
                  <a:pt x="80022" y="1282700"/>
                </a:lnTo>
                <a:lnTo>
                  <a:pt x="67906" y="1282700"/>
                </a:lnTo>
                <a:lnTo>
                  <a:pt x="35661" y="1248587"/>
                </a:lnTo>
                <a:lnTo>
                  <a:pt x="32029" y="1194092"/>
                </a:lnTo>
                <a:lnTo>
                  <a:pt x="52184" y="1150162"/>
                </a:lnTo>
                <a:lnTo>
                  <a:pt x="85051" y="1133030"/>
                </a:lnTo>
                <a:lnTo>
                  <a:pt x="92392" y="914082"/>
                </a:lnTo>
                <a:lnTo>
                  <a:pt x="482061" y="914082"/>
                </a:lnTo>
                <a:lnTo>
                  <a:pt x="483539" y="902195"/>
                </a:lnTo>
                <a:lnTo>
                  <a:pt x="484979" y="752970"/>
                </a:lnTo>
                <a:lnTo>
                  <a:pt x="95618" y="752970"/>
                </a:lnTo>
                <a:lnTo>
                  <a:pt x="105714" y="482460"/>
                </a:lnTo>
                <a:lnTo>
                  <a:pt x="87033" y="480961"/>
                </a:lnTo>
                <a:lnTo>
                  <a:pt x="46812" y="436029"/>
                </a:lnTo>
                <a:close/>
              </a:path>
              <a:path w="491489" h="1798954">
                <a:moveTo>
                  <a:pt x="75769" y="1409661"/>
                </a:moveTo>
                <a:lnTo>
                  <a:pt x="70459" y="1409661"/>
                </a:lnTo>
                <a:lnTo>
                  <a:pt x="75679" y="1412367"/>
                </a:lnTo>
                <a:lnTo>
                  <a:pt x="75769" y="1409661"/>
                </a:lnTo>
                <a:close/>
              </a:path>
              <a:path w="491489" h="1798954">
                <a:moveTo>
                  <a:pt x="426915" y="1357490"/>
                </a:moveTo>
                <a:lnTo>
                  <a:pt x="382130" y="1357490"/>
                </a:lnTo>
                <a:lnTo>
                  <a:pt x="424218" y="1379181"/>
                </a:lnTo>
                <a:lnTo>
                  <a:pt x="426915" y="1357490"/>
                </a:lnTo>
                <a:close/>
              </a:path>
              <a:path w="491489" h="1798954">
                <a:moveTo>
                  <a:pt x="482061" y="914082"/>
                </a:moveTo>
                <a:lnTo>
                  <a:pt x="92392" y="914082"/>
                </a:lnTo>
                <a:lnTo>
                  <a:pt x="408178" y="929690"/>
                </a:lnTo>
                <a:lnTo>
                  <a:pt x="392874" y="1205242"/>
                </a:lnTo>
                <a:lnTo>
                  <a:pt x="371259" y="1358201"/>
                </a:lnTo>
                <a:lnTo>
                  <a:pt x="382130" y="1357490"/>
                </a:lnTo>
                <a:lnTo>
                  <a:pt x="426915" y="1357490"/>
                </a:lnTo>
                <a:lnTo>
                  <a:pt x="482061" y="914082"/>
                </a:lnTo>
                <a:close/>
              </a:path>
              <a:path w="491489" h="1798954">
                <a:moveTo>
                  <a:pt x="471558" y="58153"/>
                </a:moveTo>
                <a:lnTo>
                  <a:pt x="437388" y="58153"/>
                </a:lnTo>
                <a:lnTo>
                  <a:pt x="471208" y="125818"/>
                </a:lnTo>
                <a:lnTo>
                  <a:pt x="456095" y="752970"/>
                </a:lnTo>
                <a:lnTo>
                  <a:pt x="484979" y="752970"/>
                </a:lnTo>
                <a:lnTo>
                  <a:pt x="490969" y="131940"/>
                </a:lnTo>
                <a:lnTo>
                  <a:pt x="471558" y="58153"/>
                </a:lnTo>
                <a:close/>
              </a:path>
              <a:path w="491489" h="1798954">
                <a:moveTo>
                  <a:pt x="456260" y="0"/>
                </a:moveTo>
                <a:lnTo>
                  <a:pt x="355092" y="60159"/>
                </a:lnTo>
                <a:lnTo>
                  <a:pt x="381850" y="89877"/>
                </a:lnTo>
                <a:lnTo>
                  <a:pt x="437388" y="58153"/>
                </a:lnTo>
                <a:lnTo>
                  <a:pt x="471558" y="58153"/>
                </a:lnTo>
                <a:lnTo>
                  <a:pt x="456260" y="0"/>
                </a:lnTo>
                <a:close/>
              </a:path>
              <a:path w="491489" h="1798954">
                <a:moveTo>
                  <a:pt x="408368" y="1506651"/>
                </a:moveTo>
                <a:lnTo>
                  <a:pt x="397903" y="1513801"/>
                </a:lnTo>
                <a:lnTo>
                  <a:pt x="349275" y="1513801"/>
                </a:lnTo>
                <a:lnTo>
                  <a:pt x="344309" y="1548866"/>
                </a:lnTo>
                <a:lnTo>
                  <a:pt x="276542" y="1798675"/>
                </a:lnTo>
                <a:lnTo>
                  <a:pt x="342087" y="1798675"/>
                </a:lnTo>
                <a:lnTo>
                  <a:pt x="394195" y="1620634"/>
                </a:lnTo>
                <a:lnTo>
                  <a:pt x="408368" y="1506651"/>
                </a:lnTo>
                <a:close/>
              </a:path>
              <a:path w="491489" h="1798954">
                <a:moveTo>
                  <a:pt x="8255" y="1558086"/>
                </a:moveTo>
                <a:lnTo>
                  <a:pt x="2540" y="1724558"/>
                </a:lnTo>
                <a:lnTo>
                  <a:pt x="31711" y="1660982"/>
                </a:lnTo>
                <a:lnTo>
                  <a:pt x="67970" y="1642071"/>
                </a:lnTo>
                <a:lnTo>
                  <a:pt x="70523" y="1565986"/>
                </a:lnTo>
                <a:lnTo>
                  <a:pt x="15722" y="1565986"/>
                </a:lnTo>
                <a:lnTo>
                  <a:pt x="8255" y="1558086"/>
                </a:lnTo>
                <a:close/>
              </a:path>
              <a:path w="491489" h="1798954">
                <a:moveTo>
                  <a:pt x="1739" y="1747913"/>
                </a:moveTo>
                <a:lnTo>
                  <a:pt x="0" y="1798675"/>
                </a:lnTo>
                <a:lnTo>
                  <a:pt x="5130" y="1798675"/>
                </a:lnTo>
                <a:lnTo>
                  <a:pt x="1739" y="1747913"/>
                </a:lnTo>
                <a:close/>
              </a:path>
            </a:pathLst>
          </a:custGeom>
          <a:solidFill>
            <a:srgbClr val="F5821F"/>
          </a:solidFill>
        </p:spPr>
        <p:txBody>
          <a:bodyPr wrap="square" lIns="0" tIns="0" rIns="0" bIns="0" rtlCol="0"/>
          <a:lstStyle/>
          <a:p>
            <a:endParaRPr sz="2142"/>
          </a:p>
        </p:txBody>
      </p:sp>
      <p:sp>
        <p:nvSpPr>
          <p:cNvPr id="15" name="object 15"/>
          <p:cNvSpPr/>
          <p:nvPr/>
        </p:nvSpPr>
        <p:spPr>
          <a:xfrm>
            <a:off x="1795038" y="5403477"/>
            <a:ext cx="593811" cy="2083062"/>
          </a:xfrm>
          <a:custGeom>
            <a:avLst/>
            <a:gdLst/>
            <a:ahLst/>
            <a:cxnLst/>
            <a:rect l="l" t="t" r="r" b="b"/>
            <a:pathLst>
              <a:path w="518794" h="1819910">
                <a:moveTo>
                  <a:pt x="484209" y="21120"/>
                </a:moveTo>
                <a:lnTo>
                  <a:pt x="470014" y="21120"/>
                </a:lnTo>
                <a:lnTo>
                  <a:pt x="504723" y="153060"/>
                </a:lnTo>
                <a:lnTo>
                  <a:pt x="497293" y="923315"/>
                </a:lnTo>
                <a:lnTo>
                  <a:pt x="437972" y="1400302"/>
                </a:lnTo>
                <a:lnTo>
                  <a:pt x="450977" y="1407007"/>
                </a:lnTo>
                <a:lnTo>
                  <a:pt x="511009" y="924229"/>
                </a:lnTo>
                <a:lnTo>
                  <a:pt x="518490" y="151345"/>
                </a:lnTo>
                <a:lnTo>
                  <a:pt x="484209" y="21120"/>
                </a:lnTo>
                <a:close/>
              </a:path>
              <a:path w="518794" h="1819910">
                <a:moveTo>
                  <a:pt x="478650" y="0"/>
                </a:moveTo>
                <a:lnTo>
                  <a:pt x="359473" y="70866"/>
                </a:lnTo>
                <a:lnTo>
                  <a:pt x="368846" y="81280"/>
                </a:lnTo>
                <a:lnTo>
                  <a:pt x="470014" y="21120"/>
                </a:lnTo>
                <a:lnTo>
                  <a:pt x="484209" y="21120"/>
                </a:lnTo>
                <a:lnTo>
                  <a:pt x="478650" y="0"/>
                </a:lnTo>
                <a:close/>
              </a:path>
              <a:path w="518794" h="1819910">
                <a:moveTo>
                  <a:pt x="47332" y="442379"/>
                </a:moveTo>
                <a:lnTo>
                  <a:pt x="32956" y="860882"/>
                </a:lnTo>
                <a:lnTo>
                  <a:pt x="38354" y="918362"/>
                </a:lnTo>
                <a:lnTo>
                  <a:pt x="30911" y="920432"/>
                </a:lnTo>
                <a:lnTo>
                  <a:pt x="12458" y="1457375"/>
                </a:lnTo>
                <a:lnTo>
                  <a:pt x="13766" y="1454543"/>
                </a:lnTo>
                <a:lnTo>
                  <a:pt x="26530" y="1447901"/>
                </a:lnTo>
                <a:lnTo>
                  <a:pt x="60566" y="457149"/>
                </a:lnTo>
                <a:lnTo>
                  <a:pt x="47332" y="442379"/>
                </a:lnTo>
                <a:close/>
              </a:path>
              <a:path w="518794" h="1819910">
                <a:moveTo>
                  <a:pt x="437261" y="1517421"/>
                </a:moveTo>
                <a:lnTo>
                  <a:pt x="422122" y="1527771"/>
                </a:lnTo>
                <a:lnTo>
                  <a:pt x="407949" y="1641754"/>
                </a:lnTo>
                <a:lnTo>
                  <a:pt x="355841" y="1819795"/>
                </a:lnTo>
                <a:lnTo>
                  <a:pt x="370154" y="1819795"/>
                </a:lnTo>
                <a:lnTo>
                  <a:pt x="421449" y="1644548"/>
                </a:lnTo>
                <a:lnTo>
                  <a:pt x="437261" y="1517421"/>
                </a:lnTo>
                <a:close/>
              </a:path>
              <a:path w="518794" h="1819910">
                <a:moveTo>
                  <a:pt x="8750" y="1565173"/>
                </a:moveTo>
                <a:lnTo>
                  <a:pt x="0" y="1819795"/>
                </a:lnTo>
                <a:lnTo>
                  <a:pt x="13754" y="1819795"/>
                </a:lnTo>
                <a:lnTo>
                  <a:pt x="15494" y="1769033"/>
                </a:lnTo>
                <a:lnTo>
                  <a:pt x="14236" y="1750174"/>
                </a:lnTo>
                <a:lnTo>
                  <a:pt x="16294" y="1745678"/>
                </a:lnTo>
                <a:lnTo>
                  <a:pt x="22009" y="1579206"/>
                </a:lnTo>
                <a:lnTo>
                  <a:pt x="8750" y="1565173"/>
                </a:lnTo>
                <a:close/>
              </a:path>
            </a:pathLst>
          </a:custGeom>
          <a:solidFill>
            <a:srgbClr val="F79440"/>
          </a:solidFill>
        </p:spPr>
        <p:txBody>
          <a:bodyPr wrap="square" lIns="0" tIns="0" rIns="0" bIns="0" rtlCol="0"/>
          <a:lstStyle/>
          <a:p>
            <a:endParaRPr sz="2142"/>
          </a:p>
        </p:txBody>
      </p:sp>
      <p:sp>
        <p:nvSpPr>
          <p:cNvPr id="16" name="object 16"/>
          <p:cNvSpPr/>
          <p:nvPr/>
        </p:nvSpPr>
        <p:spPr>
          <a:xfrm>
            <a:off x="1936548" y="5516105"/>
            <a:ext cx="398297" cy="758072"/>
          </a:xfrm>
          <a:custGeom>
            <a:avLst/>
            <a:gdLst/>
            <a:ahLst/>
            <a:cxnLst/>
            <a:rect l="l" t="t" r="r" b="b"/>
            <a:pathLst>
              <a:path w="347980" h="662304">
                <a:moveTo>
                  <a:pt x="9537" y="406273"/>
                </a:moveTo>
                <a:lnTo>
                  <a:pt x="0" y="661949"/>
                </a:lnTo>
                <a:lnTo>
                  <a:pt x="332816" y="661949"/>
                </a:lnTo>
                <a:lnTo>
                  <a:pt x="338565" y="423354"/>
                </a:lnTo>
                <a:lnTo>
                  <a:pt x="223113" y="423354"/>
                </a:lnTo>
                <a:lnTo>
                  <a:pt x="9537" y="406273"/>
                </a:lnTo>
                <a:close/>
              </a:path>
              <a:path w="347980" h="662304">
                <a:moveTo>
                  <a:pt x="321716" y="0"/>
                </a:moveTo>
                <a:lnTo>
                  <a:pt x="281381" y="23050"/>
                </a:lnTo>
                <a:lnTo>
                  <a:pt x="322618" y="68834"/>
                </a:lnTo>
                <a:lnTo>
                  <a:pt x="322618" y="294068"/>
                </a:lnTo>
                <a:lnTo>
                  <a:pt x="223113" y="423354"/>
                </a:lnTo>
                <a:lnTo>
                  <a:pt x="338565" y="423354"/>
                </a:lnTo>
                <a:lnTo>
                  <a:pt x="347522" y="51612"/>
                </a:lnTo>
                <a:lnTo>
                  <a:pt x="321716" y="0"/>
                </a:lnTo>
                <a:close/>
              </a:path>
            </a:pathLst>
          </a:custGeom>
          <a:solidFill>
            <a:srgbClr val="F5821F"/>
          </a:solidFill>
        </p:spPr>
        <p:txBody>
          <a:bodyPr wrap="square" lIns="0" tIns="0" rIns="0" bIns="0" rtlCol="0"/>
          <a:lstStyle/>
          <a:p>
            <a:endParaRPr sz="2142"/>
          </a:p>
        </p:txBody>
      </p:sp>
      <p:sp>
        <p:nvSpPr>
          <p:cNvPr id="17" name="object 17"/>
          <p:cNvSpPr/>
          <p:nvPr/>
        </p:nvSpPr>
        <p:spPr>
          <a:xfrm>
            <a:off x="1920239" y="5494213"/>
            <a:ext cx="430277" cy="795866"/>
          </a:xfrm>
          <a:custGeom>
            <a:avLst/>
            <a:gdLst/>
            <a:ahLst/>
            <a:cxnLst/>
            <a:rect l="l" t="t" r="r" b="b"/>
            <a:pathLst>
              <a:path w="375919" h="695325">
                <a:moveTo>
                  <a:pt x="10083" y="424306"/>
                </a:moveTo>
                <a:lnTo>
                  <a:pt x="0" y="694816"/>
                </a:lnTo>
                <a:lnTo>
                  <a:pt x="360476" y="694816"/>
                </a:lnTo>
                <a:lnTo>
                  <a:pt x="360807" y="681088"/>
                </a:lnTo>
                <a:lnTo>
                  <a:pt x="14249" y="681088"/>
                </a:lnTo>
                <a:lnTo>
                  <a:pt x="23787" y="425411"/>
                </a:lnTo>
                <a:lnTo>
                  <a:pt x="10083" y="424306"/>
                </a:lnTo>
                <a:close/>
              </a:path>
              <a:path w="375919" h="695325">
                <a:moveTo>
                  <a:pt x="351321" y="19126"/>
                </a:moveTo>
                <a:lnTo>
                  <a:pt x="335965" y="19126"/>
                </a:lnTo>
                <a:lnTo>
                  <a:pt x="361772" y="70738"/>
                </a:lnTo>
                <a:lnTo>
                  <a:pt x="347065" y="681088"/>
                </a:lnTo>
                <a:lnTo>
                  <a:pt x="360807" y="681088"/>
                </a:lnTo>
                <a:lnTo>
                  <a:pt x="375589" y="67652"/>
                </a:lnTo>
                <a:lnTo>
                  <a:pt x="351321" y="19126"/>
                </a:lnTo>
                <a:close/>
              </a:path>
              <a:path w="375919" h="695325">
                <a:moveTo>
                  <a:pt x="341756" y="0"/>
                </a:moveTo>
                <a:lnTo>
                  <a:pt x="286232" y="31724"/>
                </a:lnTo>
                <a:lnTo>
                  <a:pt x="295630" y="42176"/>
                </a:lnTo>
                <a:lnTo>
                  <a:pt x="335965" y="19126"/>
                </a:lnTo>
                <a:lnTo>
                  <a:pt x="351321" y="19126"/>
                </a:lnTo>
                <a:lnTo>
                  <a:pt x="341756" y="0"/>
                </a:lnTo>
                <a:close/>
              </a:path>
            </a:pathLst>
          </a:custGeom>
          <a:solidFill>
            <a:srgbClr val="F79440"/>
          </a:solidFill>
        </p:spPr>
        <p:txBody>
          <a:bodyPr wrap="square" lIns="0" tIns="0" rIns="0" bIns="0" rtlCol="0"/>
          <a:lstStyle/>
          <a:p>
            <a:endParaRPr sz="2142"/>
          </a:p>
        </p:txBody>
      </p:sp>
      <p:sp>
        <p:nvSpPr>
          <p:cNvPr id="18" name="object 18"/>
          <p:cNvSpPr/>
          <p:nvPr/>
        </p:nvSpPr>
        <p:spPr>
          <a:xfrm>
            <a:off x="1904584" y="6490405"/>
            <a:ext cx="356868" cy="996468"/>
          </a:xfrm>
          <a:custGeom>
            <a:avLst/>
            <a:gdLst/>
            <a:ahLst/>
            <a:cxnLst/>
            <a:rect l="l" t="t" r="r" b="b"/>
            <a:pathLst>
              <a:path w="311785" h="870585">
                <a:moveTo>
                  <a:pt x="227714" y="695642"/>
                </a:moveTo>
                <a:lnTo>
                  <a:pt x="58458" y="695642"/>
                </a:lnTo>
                <a:lnTo>
                  <a:pt x="145757" y="740651"/>
                </a:lnTo>
                <a:lnTo>
                  <a:pt x="168554" y="803313"/>
                </a:lnTo>
                <a:lnTo>
                  <a:pt x="168554" y="863358"/>
                </a:lnTo>
                <a:lnTo>
                  <a:pt x="162788" y="870178"/>
                </a:lnTo>
                <a:lnTo>
                  <a:pt x="180365" y="870178"/>
                </a:lnTo>
                <a:lnTo>
                  <a:pt x="227714" y="695642"/>
                </a:lnTo>
                <a:close/>
              </a:path>
              <a:path w="311785" h="870585">
                <a:moveTo>
                  <a:pt x="301539" y="197891"/>
                </a:moveTo>
                <a:lnTo>
                  <a:pt x="40690" y="197891"/>
                </a:lnTo>
                <a:lnTo>
                  <a:pt x="96773" y="226822"/>
                </a:lnTo>
                <a:lnTo>
                  <a:pt x="111531" y="267347"/>
                </a:lnTo>
                <a:lnTo>
                  <a:pt x="111531" y="306273"/>
                </a:lnTo>
                <a:lnTo>
                  <a:pt x="90855" y="330695"/>
                </a:lnTo>
                <a:lnTo>
                  <a:pt x="56464" y="354203"/>
                </a:lnTo>
                <a:lnTo>
                  <a:pt x="11810" y="354203"/>
                </a:lnTo>
                <a:lnTo>
                  <a:pt x="7226" y="490829"/>
                </a:lnTo>
                <a:lnTo>
                  <a:pt x="44602" y="510095"/>
                </a:lnTo>
                <a:lnTo>
                  <a:pt x="59359" y="550633"/>
                </a:lnTo>
                <a:lnTo>
                  <a:pt x="59359" y="589559"/>
                </a:lnTo>
                <a:lnTo>
                  <a:pt x="38671" y="613968"/>
                </a:lnTo>
                <a:lnTo>
                  <a:pt x="4267" y="637489"/>
                </a:lnTo>
                <a:lnTo>
                  <a:pt x="2311" y="637489"/>
                </a:lnTo>
                <a:lnTo>
                  <a:pt x="0" y="706285"/>
                </a:lnTo>
                <a:lnTo>
                  <a:pt x="14858" y="698550"/>
                </a:lnTo>
                <a:lnTo>
                  <a:pt x="58458" y="695642"/>
                </a:lnTo>
                <a:lnTo>
                  <a:pt x="227714" y="695642"/>
                </a:lnTo>
                <a:lnTo>
                  <a:pt x="248881" y="617613"/>
                </a:lnTo>
                <a:lnTo>
                  <a:pt x="253441" y="585304"/>
                </a:lnTo>
                <a:lnTo>
                  <a:pt x="245440" y="585304"/>
                </a:lnTo>
                <a:lnTo>
                  <a:pt x="213207" y="551192"/>
                </a:lnTo>
                <a:lnTo>
                  <a:pt x="209562" y="496697"/>
                </a:lnTo>
                <a:lnTo>
                  <a:pt x="229730" y="452755"/>
                </a:lnTo>
                <a:lnTo>
                  <a:pt x="271678" y="430885"/>
                </a:lnTo>
                <a:lnTo>
                  <a:pt x="275297" y="430644"/>
                </a:lnTo>
                <a:lnTo>
                  <a:pt x="297230" y="275412"/>
                </a:lnTo>
                <a:lnTo>
                  <a:pt x="301539" y="197891"/>
                </a:lnTo>
                <a:close/>
              </a:path>
              <a:path w="311785" h="870585">
                <a:moveTo>
                  <a:pt x="23698" y="0"/>
                </a:moveTo>
                <a:lnTo>
                  <a:pt x="17005" y="199466"/>
                </a:lnTo>
                <a:lnTo>
                  <a:pt x="40690" y="197891"/>
                </a:lnTo>
                <a:lnTo>
                  <a:pt x="301539" y="197891"/>
                </a:lnTo>
                <a:lnTo>
                  <a:pt x="311746" y="14224"/>
                </a:lnTo>
                <a:lnTo>
                  <a:pt x="23698" y="0"/>
                </a:lnTo>
                <a:close/>
              </a:path>
            </a:pathLst>
          </a:custGeom>
          <a:solidFill>
            <a:srgbClr val="F5821F"/>
          </a:solidFill>
        </p:spPr>
        <p:txBody>
          <a:bodyPr wrap="square" lIns="0" tIns="0" rIns="0" bIns="0" rtlCol="0"/>
          <a:lstStyle/>
          <a:p>
            <a:endParaRPr sz="2142"/>
          </a:p>
        </p:txBody>
      </p:sp>
      <p:sp>
        <p:nvSpPr>
          <p:cNvPr id="19" name="object 19"/>
          <p:cNvSpPr/>
          <p:nvPr/>
        </p:nvSpPr>
        <p:spPr>
          <a:xfrm>
            <a:off x="1888593" y="6473909"/>
            <a:ext cx="389575" cy="1013185"/>
          </a:xfrm>
          <a:custGeom>
            <a:avLst/>
            <a:gdLst/>
            <a:ahLst/>
            <a:cxnLst/>
            <a:rect l="l" t="t" r="r" b="b"/>
            <a:pathLst>
              <a:path w="340360" h="885189">
                <a:moveTo>
                  <a:pt x="25793" y="368617"/>
                </a:moveTo>
                <a:lnTo>
                  <a:pt x="12052" y="368617"/>
                </a:lnTo>
                <a:lnTo>
                  <a:pt x="7696" y="498284"/>
                </a:lnTo>
                <a:lnTo>
                  <a:pt x="21208" y="505244"/>
                </a:lnTo>
                <a:lnTo>
                  <a:pt x="25793" y="368617"/>
                </a:lnTo>
                <a:close/>
              </a:path>
              <a:path w="340360" h="885189">
                <a:moveTo>
                  <a:pt x="316054" y="14414"/>
                </a:moveTo>
                <a:lnTo>
                  <a:pt x="37680" y="14414"/>
                </a:lnTo>
                <a:lnTo>
                  <a:pt x="325729" y="28638"/>
                </a:lnTo>
                <a:lnTo>
                  <a:pt x="311213" y="289814"/>
                </a:lnTo>
                <a:lnTo>
                  <a:pt x="289280" y="445058"/>
                </a:lnTo>
                <a:lnTo>
                  <a:pt x="303275" y="444119"/>
                </a:lnTo>
                <a:lnTo>
                  <a:pt x="324891" y="291160"/>
                </a:lnTo>
                <a:lnTo>
                  <a:pt x="340207" y="15608"/>
                </a:lnTo>
                <a:lnTo>
                  <a:pt x="316054" y="14414"/>
                </a:lnTo>
                <a:close/>
              </a:path>
              <a:path w="340360" h="885189">
                <a:moveTo>
                  <a:pt x="24422" y="0"/>
                </a:moveTo>
                <a:lnTo>
                  <a:pt x="17068" y="218948"/>
                </a:lnTo>
                <a:lnTo>
                  <a:pt x="26161" y="214198"/>
                </a:lnTo>
                <a:lnTo>
                  <a:pt x="30975" y="213880"/>
                </a:lnTo>
                <a:lnTo>
                  <a:pt x="37680" y="14414"/>
                </a:lnTo>
                <a:lnTo>
                  <a:pt x="316054" y="14414"/>
                </a:lnTo>
                <a:lnTo>
                  <a:pt x="309117" y="14071"/>
                </a:lnTo>
                <a:lnTo>
                  <a:pt x="30708" y="14071"/>
                </a:lnTo>
                <a:lnTo>
                  <a:pt x="31051" y="7213"/>
                </a:lnTo>
                <a:lnTo>
                  <a:pt x="170366" y="7213"/>
                </a:lnTo>
                <a:lnTo>
                  <a:pt x="24422" y="0"/>
                </a:lnTo>
                <a:close/>
              </a:path>
              <a:path w="340360" h="885189">
                <a:moveTo>
                  <a:pt x="170366" y="7213"/>
                </a:moveTo>
                <a:lnTo>
                  <a:pt x="31051" y="7213"/>
                </a:lnTo>
                <a:lnTo>
                  <a:pt x="30708" y="14071"/>
                </a:lnTo>
                <a:lnTo>
                  <a:pt x="309117" y="14071"/>
                </a:lnTo>
                <a:lnTo>
                  <a:pt x="170366" y="7213"/>
                </a:lnTo>
                <a:close/>
              </a:path>
              <a:path w="340360" h="885189">
                <a:moveTo>
                  <a:pt x="281292" y="599719"/>
                </a:moveTo>
                <a:lnTo>
                  <a:pt x="267423" y="599719"/>
                </a:lnTo>
                <a:lnTo>
                  <a:pt x="262864" y="632028"/>
                </a:lnTo>
                <a:lnTo>
                  <a:pt x="194335" y="884593"/>
                </a:lnTo>
                <a:lnTo>
                  <a:pt x="208572" y="884593"/>
                </a:lnTo>
                <a:lnTo>
                  <a:pt x="276339" y="634784"/>
                </a:lnTo>
                <a:lnTo>
                  <a:pt x="281292" y="599719"/>
                </a:lnTo>
                <a:close/>
              </a:path>
              <a:path w="340360" h="885189">
                <a:moveTo>
                  <a:pt x="16281" y="651903"/>
                </a:moveTo>
                <a:lnTo>
                  <a:pt x="2539" y="651903"/>
                </a:lnTo>
                <a:lnTo>
                  <a:pt x="0" y="727989"/>
                </a:lnTo>
                <a:lnTo>
                  <a:pt x="13969" y="720699"/>
                </a:lnTo>
                <a:lnTo>
                  <a:pt x="16281" y="651903"/>
                </a:lnTo>
                <a:close/>
              </a:path>
            </a:pathLst>
          </a:custGeom>
          <a:solidFill>
            <a:srgbClr val="F79440"/>
          </a:solidFill>
        </p:spPr>
        <p:txBody>
          <a:bodyPr wrap="square" lIns="0" tIns="0" rIns="0" bIns="0" rtlCol="0"/>
          <a:lstStyle/>
          <a:p>
            <a:endParaRPr sz="2142"/>
          </a:p>
        </p:txBody>
      </p:sp>
      <p:sp>
        <p:nvSpPr>
          <p:cNvPr id="20" name="object 20"/>
          <p:cNvSpPr/>
          <p:nvPr/>
        </p:nvSpPr>
        <p:spPr>
          <a:xfrm>
            <a:off x="1565887" y="6201099"/>
            <a:ext cx="264300" cy="148547"/>
          </a:xfrm>
          <a:prstGeom prst="rect">
            <a:avLst/>
          </a:prstGeom>
          <a:blipFill>
            <a:blip r:embed="rId3" cstate="print"/>
            <a:stretch>
              <a:fillRect/>
            </a:stretch>
          </a:blipFill>
        </p:spPr>
        <p:txBody>
          <a:bodyPr wrap="square" lIns="0" tIns="0" rIns="0" bIns="0" rtlCol="0"/>
          <a:lstStyle/>
          <a:p>
            <a:endParaRPr sz="2142"/>
          </a:p>
        </p:txBody>
      </p:sp>
      <p:sp>
        <p:nvSpPr>
          <p:cNvPr id="21" name="object 21"/>
          <p:cNvSpPr/>
          <p:nvPr/>
        </p:nvSpPr>
        <p:spPr>
          <a:xfrm>
            <a:off x="1" y="6084840"/>
            <a:ext cx="1447096" cy="1402033"/>
          </a:xfrm>
          <a:custGeom>
            <a:avLst/>
            <a:gdLst/>
            <a:ahLst/>
            <a:cxnLst/>
            <a:rect l="l" t="t" r="r" b="b"/>
            <a:pathLst>
              <a:path w="1264285" h="1224914">
                <a:moveTo>
                  <a:pt x="1263834" y="224472"/>
                </a:moveTo>
                <a:lnTo>
                  <a:pt x="714514" y="224472"/>
                </a:lnTo>
                <a:lnTo>
                  <a:pt x="957351" y="259168"/>
                </a:lnTo>
                <a:lnTo>
                  <a:pt x="957351" y="876579"/>
                </a:lnTo>
                <a:lnTo>
                  <a:pt x="375996" y="1224508"/>
                </a:lnTo>
                <a:lnTo>
                  <a:pt x="426186" y="1224508"/>
                </a:lnTo>
                <a:lnTo>
                  <a:pt x="598106" y="1115555"/>
                </a:lnTo>
                <a:lnTo>
                  <a:pt x="1247567" y="1115555"/>
                </a:lnTo>
                <a:lnTo>
                  <a:pt x="1260436" y="675017"/>
                </a:lnTo>
                <a:lnTo>
                  <a:pt x="1262320" y="425259"/>
                </a:lnTo>
                <a:lnTo>
                  <a:pt x="1022108" y="425259"/>
                </a:lnTo>
                <a:lnTo>
                  <a:pt x="984643" y="385610"/>
                </a:lnTo>
                <a:lnTo>
                  <a:pt x="980401" y="321919"/>
                </a:lnTo>
                <a:lnTo>
                  <a:pt x="1003935" y="270611"/>
                </a:lnTo>
                <a:lnTo>
                  <a:pt x="1052931" y="245046"/>
                </a:lnTo>
                <a:lnTo>
                  <a:pt x="1086040" y="242836"/>
                </a:lnTo>
                <a:lnTo>
                  <a:pt x="1263696" y="242836"/>
                </a:lnTo>
                <a:lnTo>
                  <a:pt x="1263834" y="224472"/>
                </a:lnTo>
                <a:close/>
              </a:path>
              <a:path w="1264285" h="1224914">
                <a:moveTo>
                  <a:pt x="1247567" y="1115555"/>
                </a:moveTo>
                <a:lnTo>
                  <a:pt x="1002855" y="1115555"/>
                </a:lnTo>
                <a:lnTo>
                  <a:pt x="991133" y="1224508"/>
                </a:lnTo>
                <a:lnTo>
                  <a:pt x="1244384" y="1224508"/>
                </a:lnTo>
                <a:lnTo>
                  <a:pt x="1247567" y="1115555"/>
                </a:lnTo>
                <a:close/>
              </a:path>
              <a:path w="1264285" h="1224914">
                <a:moveTo>
                  <a:pt x="145542" y="252158"/>
                </a:moveTo>
                <a:lnTo>
                  <a:pt x="126707" y="258318"/>
                </a:lnTo>
                <a:lnTo>
                  <a:pt x="143814" y="305333"/>
                </a:lnTo>
                <a:lnTo>
                  <a:pt x="143814" y="350710"/>
                </a:lnTo>
                <a:lnTo>
                  <a:pt x="119761" y="379107"/>
                </a:lnTo>
                <a:lnTo>
                  <a:pt x="79540" y="406615"/>
                </a:lnTo>
                <a:lnTo>
                  <a:pt x="0" y="406615"/>
                </a:lnTo>
                <a:lnTo>
                  <a:pt x="0" y="580009"/>
                </a:lnTo>
                <a:lnTo>
                  <a:pt x="453338" y="354431"/>
                </a:lnTo>
                <a:lnTo>
                  <a:pt x="187172" y="354431"/>
                </a:lnTo>
                <a:lnTo>
                  <a:pt x="149707" y="314794"/>
                </a:lnTo>
                <a:lnTo>
                  <a:pt x="145542" y="252158"/>
                </a:lnTo>
                <a:close/>
              </a:path>
              <a:path w="1264285" h="1224914">
                <a:moveTo>
                  <a:pt x="1263696" y="242836"/>
                </a:moveTo>
                <a:lnTo>
                  <a:pt x="1086040" y="242836"/>
                </a:lnTo>
                <a:lnTo>
                  <a:pt x="1151636" y="276682"/>
                </a:lnTo>
                <a:lnTo>
                  <a:pt x="1168857" y="323977"/>
                </a:lnTo>
                <a:lnTo>
                  <a:pt x="1168857" y="369341"/>
                </a:lnTo>
                <a:lnTo>
                  <a:pt x="1144790" y="397751"/>
                </a:lnTo>
                <a:lnTo>
                  <a:pt x="1104582" y="425259"/>
                </a:lnTo>
                <a:lnTo>
                  <a:pt x="1262320" y="425259"/>
                </a:lnTo>
                <a:lnTo>
                  <a:pt x="1263696" y="242836"/>
                </a:lnTo>
                <a:close/>
              </a:path>
              <a:path w="1264285" h="1224914">
                <a:moveTo>
                  <a:pt x="1046581" y="0"/>
                </a:moveTo>
                <a:lnTo>
                  <a:pt x="858723" y="18415"/>
                </a:lnTo>
                <a:lnTo>
                  <a:pt x="305079" y="199872"/>
                </a:lnTo>
                <a:lnTo>
                  <a:pt x="316699" y="205867"/>
                </a:lnTo>
                <a:lnTo>
                  <a:pt x="333908" y="253149"/>
                </a:lnTo>
                <a:lnTo>
                  <a:pt x="333908" y="298513"/>
                </a:lnTo>
                <a:lnTo>
                  <a:pt x="309867" y="326936"/>
                </a:lnTo>
                <a:lnTo>
                  <a:pt x="269646" y="354431"/>
                </a:lnTo>
                <a:lnTo>
                  <a:pt x="453338" y="354431"/>
                </a:lnTo>
                <a:lnTo>
                  <a:pt x="714514" y="224472"/>
                </a:lnTo>
                <a:lnTo>
                  <a:pt x="1263834" y="224472"/>
                </a:lnTo>
                <a:lnTo>
                  <a:pt x="1264158" y="181584"/>
                </a:lnTo>
                <a:lnTo>
                  <a:pt x="1162367" y="39814"/>
                </a:lnTo>
                <a:lnTo>
                  <a:pt x="1046581" y="0"/>
                </a:lnTo>
                <a:close/>
              </a:path>
            </a:pathLst>
          </a:custGeom>
          <a:solidFill>
            <a:srgbClr val="F5821F"/>
          </a:solidFill>
        </p:spPr>
        <p:txBody>
          <a:bodyPr wrap="square" lIns="0" tIns="0" rIns="0" bIns="0" rtlCol="0"/>
          <a:lstStyle/>
          <a:p>
            <a:endParaRPr sz="2142"/>
          </a:p>
        </p:txBody>
      </p:sp>
      <p:sp>
        <p:nvSpPr>
          <p:cNvPr id="22" name="object 22"/>
          <p:cNvSpPr/>
          <p:nvPr/>
        </p:nvSpPr>
        <p:spPr>
          <a:xfrm>
            <a:off x="4637537" y="4234796"/>
            <a:ext cx="273284" cy="297269"/>
          </a:xfrm>
          <a:custGeom>
            <a:avLst/>
            <a:gdLst/>
            <a:ahLst/>
            <a:cxnLst/>
            <a:rect l="l" t="t" r="r" b="b"/>
            <a:pathLst>
              <a:path w="238760" h="259714">
                <a:moveTo>
                  <a:pt x="105829" y="0"/>
                </a:moveTo>
                <a:lnTo>
                  <a:pt x="0" y="23152"/>
                </a:lnTo>
                <a:lnTo>
                  <a:pt x="7620" y="96050"/>
                </a:lnTo>
                <a:lnTo>
                  <a:pt x="46126" y="119976"/>
                </a:lnTo>
                <a:lnTo>
                  <a:pt x="51841" y="161645"/>
                </a:lnTo>
                <a:lnTo>
                  <a:pt x="34264" y="186893"/>
                </a:lnTo>
                <a:lnTo>
                  <a:pt x="17678" y="192392"/>
                </a:lnTo>
                <a:lnTo>
                  <a:pt x="24663" y="259181"/>
                </a:lnTo>
                <a:lnTo>
                  <a:pt x="238137" y="213690"/>
                </a:lnTo>
                <a:lnTo>
                  <a:pt x="214058" y="69138"/>
                </a:lnTo>
                <a:lnTo>
                  <a:pt x="113093" y="65405"/>
                </a:lnTo>
                <a:lnTo>
                  <a:pt x="105829" y="0"/>
                </a:lnTo>
                <a:close/>
              </a:path>
            </a:pathLst>
          </a:custGeom>
          <a:solidFill>
            <a:srgbClr val="F5821F"/>
          </a:solidFill>
        </p:spPr>
        <p:txBody>
          <a:bodyPr wrap="square" lIns="0" tIns="0" rIns="0" bIns="0" rtlCol="0"/>
          <a:lstStyle/>
          <a:p>
            <a:endParaRPr sz="2142"/>
          </a:p>
        </p:txBody>
      </p:sp>
      <p:sp>
        <p:nvSpPr>
          <p:cNvPr id="23" name="object 23"/>
          <p:cNvSpPr/>
          <p:nvPr/>
        </p:nvSpPr>
        <p:spPr>
          <a:xfrm>
            <a:off x="4620443" y="4215710"/>
            <a:ext cx="308171" cy="335063"/>
          </a:xfrm>
          <a:custGeom>
            <a:avLst/>
            <a:gdLst/>
            <a:ahLst/>
            <a:cxnLst/>
            <a:rect l="l" t="t" r="r" b="b"/>
            <a:pathLst>
              <a:path w="269239" h="292735">
                <a:moveTo>
                  <a:pt x="32613" y="209067"/>
                </a:moveTo>
                <a:lnTo>
                  <a:pt x="19265" y="213486"/>
                </a:lnTo>
                <a:lnTo>
                  <a:pt x="27520" y="292480"/>
                </a:lnTo>
                <a:lnTo>
                  <a:pt x="105518" y="275856"/>
                </a:lnTo>
                <a:lnTo>
                  <a:pt x="39598" y="275856"/>
                </a:lnTo>
                <a:lnTo>
                  <a:pt x="32613" y="209067"/>
                </a:lnTo>
                <a:close/>
              </a:path>
              <a:path w="269239" h="292735">
                <a:moveTo>
                  <a:pt x="134580" y="16675"/>
                </a:moveTo>
                <a:lnTo>
                  <a:pt x="120764" y="16675"/>
                </a:lnTo>
                <a:lnTo>
                  <a:pt x="128028" y="82080"/>
                </a:lnTo>
                <a:lnTo>
                  <a:pt x="228993" y="85813"/>
                </a:lnTo>
                <a:lnTo>
                  <a:pt x="253072" y="230365"/>
                </a:lnTo>
                <a:lnTo>
                  <a:pt x="39598" y="275856"/>
                </a:lnTo>
                <a:lnTo>
                  <a:pt x="105518" y="275856"/>
                </a:lnTo>
                <a:lnTo>
                  <a:pt x="268782" y="241058"/>
                </a:lnTo>
                <a:lnTo>
                  <a:pt x="240690" y="72504"/>
                </a:lnTo>
                <a:lnTo>
                  <a:pt x="140373" y="68795"/>
                </a:lnTo>
                <a:lnTo>
                  <a:pt x="134580" y="16675"/>
                </a:lnTo>
                <a:close/>
              </a:path>
              <a:path w="269239" h="292735">
                <a:moveTo>
                  <a:pt x="22208" y="109410"/>
                </a:moveTo>
                <a:lnTo>
                  <a:pt x="17221" y="109410"/>
                </a:lnTo>
                <a:lnTo>
                  <a:pt x="22555" y="112725"/>
                </a:lnTo>
                <a:lnTo>
                  <a:pt x="22208" y="109410"/>
                </a:lnTo>
                <a:close/>
              </a:path>
              <a:path w="269239" h="292735">
                <a:moveTo>
                  <a:pt x="39607" y="34429"/>
                </a:moveTo>
                <a:lnTo>
                  <a:pt x="7467" y="34429"/>
                </a:lnTo>
                <a:lnTo>
                  <a:pt x="635" y="35140"/>
                </a:lnTo>
                <a:lnTo>
                  <a:pt x="8432" y="109791"/>
                </a:lnTo>
                <a:lnTo>
                  <a:pt x="17221" y="109410"/>
                </a:lnTo>
                <a:lnTo>
                  <a:pt x="22208" y="109410"/>
                </a:lnTo>
                <a:lnTo>
                  <a:pt x="14935" y="39827"/>
                </a:lnTo>
                <a:lnTo>
                  <a:pt x="39607" y="34429"/>
                </a:lnTo>
                <a:close/>
              </a:path>
              <a:path w="269239" h="292735">
                <a:moveTo>
                  <a:pt x="132727" y="0"/>
                </a:moveTo>
                <a:lnTo>
                  <a:pt x="0" y="29032"/>
                </a:lnTo>
                <a:lnTo>
                  <a:pt x="635" y="35140"/>
                </a:lnTo>
                <a:lnTo>
                  <a:pt x="7467" y="34429"/>
                </a:lnTo>
                <a:lnTo>
                  <a:pt x="39607" y="34429"/>
                </a:lnTo>
                <a:lnTo>
                  <a:pt x="120764" y="16675"/>
                </a:lnTo>
                <a:lnTo>
                  <a:pt x="134580" y="16675"/>
                </a:lnTo>
                <a:lnTo>
                  <a:pt x="132727" y="0"/>
                </a:lnTo>
                <a:close/>
              </a:path>
            </a:pathLst>
          </a:custGeom>
          <a:solidFill>
            <a:srgbClr val="F79440"/>
          </a:solidFill>
        </p:spPr>
        <p:txBody>
          <a:bodyPr wrap="square" lIns="0" tIns="0" rIns="0" bIns="0" rtlCol="0"/>
          <a:lstStyle/>
          <a:p>
            <a:endParaRPr sz="2142"/>
          </a:p>
        </p:txBody>
      </p:sp>
      <p:sp>
        <p:nvSpPr>
          <p:cNvPr id="24" name="object 24"/>
          <p:cNvSpPr/>
          <p:nvPr/>
        </p:nvSpPr>
        <p:spPr>
          <a:xfrm>
            <a:off x="2717501" y="7035197"/>
            <a:ext cx="324888" cy="356141"/>
          </a:xfrm>
          <a:custGeom>
            <a:avLst/>
            <a:gdLst/>
            <a:ahLst/>
            <a:cxnLst/>
            <a:rect l="l" t="t" r="r" b="b"/>
            <a:pathLst>
              <a:path w="283844" h="311150">
                <a:moveTo>
                  <a:pt x="226060" y="0"/>
                </a:moveTo>
                <a:lnTo>
                  <a:pt x="127660" y="8216"/>
                </a:lnTo>
                <a:lnTo>
                  <a:pt x="29476" y="22237"/>
                </a:lnTo>
                <a:lnTo>
                  <a:pt x="21513" y="97358"/>
                </a:lnTo>
                <a:lnTo>
                  <a:pt x="0" y="226377"/>
                </a:lnTo>
                <a:lnTo>
                  <a:pt x="171958" y="310730"/>
                </a:lnTo>
                <a:lnTo>
                  <a:pt x="248373" y="281622"/>
                </a:lnTo>
                <a:lnTo>
                  <a:pt x="283273" y="278980"/>
                </a:lnTo>
                <a:lnTo>
                  <a:pt x="161683" y="143078"/>
                </a:lnTo>
                <a:lnTo>
                  <a:pt x="226060" y="0"/>
                </a:lnTo>
                <a:close/>
              </a:path>
            </a:pathLst>
          </a:custGeom>
          <a:solidFill>
            <a:srgbClr val="F5821F"/>
          </a:solidFill>
        </p:spPr>
        <p:txBody>
          <a:bodyPr wrap="square" lIns="0" tIns="0" rIns="0" bIns="0" rtlCol="0"/>
          <a:lstStyle/>
          <a:p>
            <a:endParaRPr sz="2142"/>
          </a:p>
        </p:txBody>
      </p:sp>
      <p:sp>
        <p:nvSpPr>
          <p:cNvPr id="25" name="object 25"/>
          <p:cNvSpPr/>
          <p:nvPr/>
        </p:nvSpPr>
        <p:spPr>
          <a:xfrm>
            <a:off x="2714797" y="7018798"/>
            <a:ext cx="340151" cy="389575"/>
          </a:xfrm>
          <a:custGeom>
            <a:avLst/>
            <a:gdLst/>
            <a:ahLst/>
            <a:cxnLst/>
            <a:rect l="l" t="t" r="r" b="b"/>
            <a:pathLst>
              <a:path w="297180" h="340360">
                <a:moveTo>
                  <a:pt x="234861" y="0"/>
                </a:moveTo>
                <a:lnTo>
                  <a:pt x="128460" y="8890"/>
                </a:lnTo>
                <a:lnTo>
                  <a:pt x="33324" y="22479"/>
                </a:lnTo>
                <a:lnTo>
                  <a:pt x="31826" y="36563"/>
                </a:lnTo>
                <a:lnTo>
                  <a:pt x="130009" y="22542"/>
                </a:lnTo>
                <a:lnTo>
                  <a:pt x="228409" y="14325"/>
                </a:lnTo>
                <a:lnTo>
                  <a:pt x="234861" y="0"/>
                </a:lnTo>
                <a:close/>
              </a:path>
              <a:path w="297180" h="340360">
                <a:moveTo>
                  <a:pt x="2362" y="240703"/>
                </a:moveTo>
                <a:lnTo>
                  <a:pt x="0" y="254850"/>
                </a:lnTo>
                <a:lnTo>
                  <a:pt x="173621" y="340017"/>
                </a:lnTo>
                <a:lnTo>
                  <a:pt x="212890" y="325056"/>
                </a:lnTo>
                <a:lnTo>
                  <a:pt x="174307" y="325056"/>
                </a:lnTo>
                <a:lnTo>
                  <a:pt x="2362" y="240703"/>
                </a:lnTo>
                <a:close/>
              </a:path>
              <a:path w="297180" h="340360">
                <a:moveTo>
                  <a:pt x="285622" y="293306"/>
                </a:moveTo>
                <a:lnTo>
                  <a:pt x="250723" y="295948"/>
                </a:lnTo>
                <a:lnTo>
                  <a:pt x="174307" y="325056"/>
                </a:lnTo>
                <a:lnTo>
                  <a:pt x="212890" y="325056"/>
                </a:lnTo>
                <a:lnTo>
                  <a:pt x="253758" y="309486"/>
                </a:lnTo>
                <a:lnTo>
                  <a:pt x="297167" y="306197"/>
                </a:lnTo>
                <a:lnTo>
                  <a:pt x="285622" y="293306"/>
                </a:lnTo>
                <a:close/>
              </a:path>
            </a:pathLst>
          </a:custGeom>
          <a:solidFill>
            <a:srgbClr val="F79440"/>
          </a:solidFill>
        </p:spPr>
        <p:txBody>
          <a:bodyPr wrap="square" lIns="0" tIns="0" rIns="0" bIns="0" rtlCol="0"/>
          <a:lstStyle/>
          <a:p>
            <a:endParaRPr sz="2142"/>
          </a:p>
        </p:txBody>
      </p:sp>
      <p:sp>
        <p:nvSpPr>
          <p:cNvPr id="26" name="object 26"/>
          <p:cNvSpPr/>
          <p:nvPr/>
        </p:nvSpPr>
        <p:spPr>
          <a:xfrm>
            <a:off x="2966306" y="7426230"/>
            <a:ext cx="85038" cy="60326"/>
          </a:xfrm>
          <a:custGeom>
            <a:avLst/>
            <a:gdLst/>
            <a:ahLst/>
            <a:cxnLst/>
            <a:rect l="l" t="t" r="r" b="b"/>
            <a:pathLst>
              <a:path w="74294" h="52704">
                <a:moveTo>
                  <a:pt x="74066" y="0"/>
                </a:moveTo>
                <a:lnTo>
                  <a:pt x="22161" y="1917"/>
                </a:lnTo>
                <a:lnTo>
                  <a:pt x="0" y="52577"/>
                </a:lnTo>
                <a:lnTo>
                  <a:pt x="40411" y="52577"/>
                </a:lnTo>
                <a:lnTo>
                  <a:pt x="74066" y="0"/>
                </a:lnTo>
                <a:close/>
              </a:path>
            </a:pathLst>
          </a:custGeom>
          <a:solidFill>
            <a:srgbClr val="F5821F"/>
          </a:solidFill>
        </p:spPr>
        <p:txBody>
          <a:bodyPr wrap="square" lIns="0" tIns="0" rIns="0" bIns="0" rtlCol="0"/>
          <a:lstStyle/>
          <a:p>
            <a:endParaRPr sz="2142"/>
          </a:p>
        </p:txBody>
      </p:sp>
      <p:sp>
        <p:nvSpPr>
          <p:cNvPr id="27" name="object 27"/>
          <p:cNvSpPr/>
          <p:nvPr/>
        </p:nvSpPr>
        <p:spPr>
          <a:xfrm>
            <a:off x="2681684" y="7410114"/>
            <a:ext cx="380126" cy="76316"/>
          </a:xfrm>
          <a:custGeom>
            <a:avLst/>
            <a:gdLst/>
            <a:ahLst/>
            <a:cxnLst/>
            <a:rect l="l" t="t" r="r" b="b"/>
            <a:pathLst>
              <a:path w="332105" h="66675">
                <a:moveTo>
                  <a:pt x="331723" y="0"/>
                </a:moveTo>
                <a:lnTo>
                  <a:pt x="261696" y="2590"/>
                </a:lnTo>
                <a:lnTo>
                  <a:pt x="233667" y="66649"/>
                </a:lnTo>
                <a:lnTo>
                  <a:pt x="248653" y="66649"/>
                </a:lnTo>
                <a:lnTo>
                  <a:pt x="270814" y="16001"/>
                </a:lnTo>
                <a:lnTo>
                  <a:pt x="322719" y="14071"/>
                </a:lnTo>
                <a:lnTo>
                  <a:pt x="331723" y="0"/>
                </a:lnTo>
                <a:close/>
              </a:path>
              <a:path w="332105" h="66675">
                <a:moveTo>
                  <a:pt x="711" y="64173"/>
                </a:moveTo>
                <a:lnTo>
                  <a:pt x="0" y="66649"/>
                </a:lnTo>
                <a:lnTo>
                  <a:pt x="6184" y="66649"/>
                </a:lnTo>
                <a:lnTo>
                  <a:pt x="1841" y="64287"/>
                </a:lnTo>
                <a:lnTo>
                  <a:pt x="711" y="64173"/>
                </a:lnTo>
                <a:close/>
              </a:path>
            </a:pathLst>
          </a:custGeom>
          <a:solidFill>
            <a:srgbClr val="F79440"/>
          </a:solidFill>
        </p:spPr>
        <p:txBody>
          <a:bodyPr wrap="square" lIns="0" tIns="0" rIns="0" bIns="0" rtlCol="0"/>
          <a:lstStyle/>
          <a:p>
            <a:endParaRPr sz="2142"/>
          </a:p>
        </p:txBody>
      </p:sp>
      <p:sp>
        <p:nvSpPr>
          <p:cNvPr id="28" name="object 28"/>
          <p:cNvSpPr/>
          <p:nvPr/>
        </p:nvSpPr>
        <p:spPr>
          <a:xfrm>
            <a:off x="3485894" y="2728668"/>
            <a:ext cx="772608" cy="4757754"/>
          </a:xfrm>
          <a:custGeom>
            <a:avLst/>
            <a:gdLst/>
            <a:ahLst/>
            <a:cxnLst/>
            <a:rect l="l" t="t" r="r" b="b"/>
            <a:pathLst>
              <a:path w="675004" h="4156710">
                <a:moveTo>
                  <a:pt x="533361" y="3103156"/>
                </a:moveTo>
                <a:lnTo>
                  <a:pt x="428294" y="3103156"/>
                </a:lnTo>
                <a:lnTo>
                  <a:pt x="498462" y="3115906"/>
                </a:lnTo>
                <a:lnTo>
                  <a:pt x="532650" y="3135439"/>
                </a:lnTo>
                <a:lnTo>
                  <a:pt x="533361" y="3118891"/>
                </a:lnTo>
                <a:lnTo>
                  <a:pt x="533361" y="3103156"/>
                </a:lnTo>
                <a:close/>
              </a:path>
              <a:path w="675004" h="4156710">
                <a:moveTo>
                  <a:pt x="533361" y="2854680"/>
                </a:moveTo>
                <a:lnTo>
                  <a:pt x="457834" y="2854680"/>
                </a:lnTo>
                <a:lnTo>
                  <a:pt x="453872" y="3000933"/>
                </a:lnTo>
                <a:lnTo>
                  <a:pt x="420141" y="3104959"/>
                </a:lnTo>
                <a:lnTo>
                  <a:pt x="428294" y="3103156"/>
                </a:lnTo>
                <a:lnTo>
                  <a:pt x="533361" y="3103156"/>
                </a:lnTo>
                <a:lnTo>
                  <a:pt x="533361" y="2854680"/>
                </a:lnTo>
                <a:close/>
              </a:path>
              <a:path w="675004" h="4156710">
                <a:moveTo>
                  <a:pt x="387077" y="729881"/>
                </a:moveTo>
                <a:lnTo>
                  <a:pt x="318719" y="729881"/>
                </a:lnTo>
                <a:lnTo>
                  <a:pt x="412699" y="788631"/>
                </a:lnTo>
                <a:lnTo>
                  <a:pt x="416661" y="817613"/>
                </a:lnTo>
                <a:lnTo>
                  <a:pt x="459054" y="832180"/>
                </a:lnTo>
                <a:lnTo>
                  <a:pt x="521004" y="932840"/>
                </a:lnTo>
                <a:lnTo>
                  <a:pt x="521004" y="1092060"/>
                </a:lnTo>
                <a:lnTo>
                  <a:pt x="472198" y="1321066"/>
                </a:lnTo>
                <a:lnTo>
                  <a:pt x="435305" y="1391170"/>
                </a:lnTo>
                <a:lnTo>
                  <a:pt x="436422" y="1448219"/>
                </a:lnTo>
                <a:lnTo>
                  <a:pt x="460527" y="1463294"/>
                </a:lnTo>
                <a:lnTo>
                  <a:pt x="472503" y="1551127"/>
                </a:lnTo>
                <a:lnTo>
                  <a:pt x="445858" y="1589608"/>
                </a:lnTo>
                <a:lnTo>
                  <a:pt x="505904" y="1692998"/>
                </a:lnTo>
                <a:lnTo>
                  <a:pt x="517474" y="1804835"/>
                </a:lnTo>
                <a:lnTo>
                  <a:pt x="485165" y="1858683"/>
                </a:lnTo>
                <a:lnTo>
                  <a:pt x="468909" y="2169007"/>
                </a:lnTo>
                <a:lnTo>
                  <a:pt x="480237" y="2180983"/>
                </a:lnTo>
                <a:lnTo>
                  <a:pt x="461378" y="2395969"/>
                </a:lnTo>
                <a:lnTo>
                  <a:pt x="476465" y="2599575"/>
                </a:lnTo>
                <a:lnTo>
                  <a:pt x="453758" y="2625305"/>
                </a:lnTo>
                <a:lnTo>
                  <a:pt x="461390" y="2836545"/>
                </a:lnTo>
                <a:lnTo>
                  <a:pt x="456488" y="2854731"/>
                </a:lnTo>
                <a:lnTo>
                  <a:pt x="457834" y="2854680"/>
                </a:lnTo>
                <a:lnTo>
                  <a:pt x="533361" y="2854680"/>
                </a:lnTo>
                <a:lnTo>
                  <a:pt x="533361" y="2831960"/>
                </a:lnTo>
                <a:lnTo>
                  <a:pt x="544601" y="2205977"/>
                </a:lnTo>
                <a:lnTo>
                  <a:pt x="572731" y="2185885"/>
                </a:lnTo>
                <a:lnTo>
                  <a:pt x="630783" y="2113318"/>
                </a:lnTo>
                <a:lnTo>
                  <a:pt x="674687" y="1919389"/>
                </a:lnTo>
                <a:lnTo>
                  <a:pt x="604939" y="1746872"/>
                </a:lnTo>
                <a:lnTo>
                  <a:pt x="511047" y="1607896"/>
                </a:lnTo>
                <a:lnTo>
                  <a:pt x="507212" y="1465935"/>
                </a:lnTo>
                <a:lnTo>
                  <a:pt x="537197" y="1417218"/>
                </a:lnTo>
                <a:lnTo>
                  <a:pt x="566788" y="914095"/>
                </a:lnTo>
                <a:lnTo>
                  <a:pt x="501599" y="801789"/>
                </a:lnTo>
                <a:lnTo>
                  <a:pt x="387077" y="729881"/>
                </a:lnTo>
                <a:close/>
              </a:path>
              <a:path w="675004" h="4156710">
                <a:moveTo>
                  <a:pt x="150596" y="625348"/>
                </a:moveTo>
                <a:lnTo>
                  <a:pt x="149313" y="656234"/>
                </a:lnTo>
                <a:lnTo>
                  <a:pt x="294195" y="675373"/>
                </a:lnTo>
                <a:lnTo>
                  <a:pt x="289128" y="731177"/>
                </a:lnTo>
                <a:lnTo>
                  <a:pt x="318719" y="729881"/>
                </a:lnTo>
                <a:lnTo>
                  <a:pt x="387077" y="729881"/>
                </a:lnTo>
                <a:lnTo>
                  <a:pt x="339788" y="700189"/>
                </a:lnTo>
                <a:lnTo>
                  <a:pt x="335364" y="636790"/>
                </a:lnTo>
                <a:lnTo>
                  <a:pt x="240220" y="636790"/>
                </a:lnTo>
                <a:lnTo>
                  <a:pt x="150596" y="625348"/>
                </a:lnTo>
                <a:close/>
              </a:path>
              <a:path w="675004" h="4156710">
                <a:moveTo>
                  <a:pt x="150418" y="511073"/>
                </a:moveTo>
                <a:lnTo>
                  <a:pt x="150647" y="522630"/>
                </a:lnTo>
                <a:lnTo>
                  <a:pt x="257467" y="537591"/>
                </a:lnTo>
                <a:lnTo>
                  <a:pt x="240220" y="636790"/>
                </a:lnTo>
                <a:lnTo>
                  <a:pt x="335364" y="636790"/>
                </a:lnTo>
                <a:lnTo>
                  <a:pt x="328333" y="536041"/>
                </a:lnTo>
                <a:lnTo>
                  <a:pt x="328811" y="525043"/>
                </a:lnTo>
                <a:lnTo>
                  <a:pt x="259486" y="525043"/>
                </a:lnTo>
                <a:lnTo>
                  <a:pt x="150418" y="511073"/>
                </a:lnTo>
                <a:close/>
              </a:path>
              <a:path w="675004" h="4156710">
                <a:moveTo>
                  <a:pt x="263740" y="0"/>
                </a:moveTo>
                <a:lnTo>
                  <a:pt x="213982" y="34036"/>
                </a:lnTo>
                <a:lnTo>
                  <a:pt x="204114" y="34036"/>
                </a:lnTo>
                <a:lnTo>
                  <a:pt x="234124" y="109067"/>
                </a:lnTo>
                <a:lnTo>
                  <a:pt x="191147" y="226288"/>
                </a:lnTo>
                <a:lnTo>
                  <a:pt x="145237" y="243840"/>
                </a:lnTo>
                <a:lnTo>
                  <a:pt x="146367" y="301663"/>
                </a:lnTo>
                <a:lnTo>
                  <a:pt x="275462" y="325310"/>
                </a:lnTo>
                <a:lnTo>
                  <a:pt x="259486" y="525043"/>
                </a:lnTo>
                <a:lnTo>
                  <a:pt x="328811" y="525043"/>
                </a:lnTo>
                <a:lnTo>
                  <a:pt x="338388" y="304927"/>
                </a:lnTo>
                <a:lnTo>
                  <a:pt x="297357" y="304927"/>
                </a:lnTo>
                <a:lnTo>
                  <a:pt x="200494" y="296113"/>
                </a:lnTo>
                <a:lnTo>
                  <a:pt x="217754" y="192582"/>
                </a:lnTo>
                <a:lnTo>
                  <a:pt x="342529" y="192582"/>
                </a:lnTo>
                <a:lnTo>
                  <a:pt x="263740" y="0"/>
                </a:lnTo>
                <a:close/>
              </a:path>
              <a:path w="675004" h="4156710">
                <a:moveTo>
                  <a:pt x="342529" y="192582"/>
                </a:moveTo>
                <a:lnTo>
                  <a:pt x="217754" y="192582"/>
                </a:lnTo>
                <a:lnTo>
                  <a:pt x="297357" y="205854"/>
                </a:lnTo>
                <a:lnTo>
                  <a:pt x="297357" y="304927"/>
                </a:lnTo>
                <a:lnTo>
                  <a:pt x="338388" y="304927"/>
                </a:lnTo>
                <a:lnTo>
                  <a:pt x="343204" y="194233"/>
                </a:lnTo>
                <a:lnTo>
                  <a:pt x="342529" y="192582"/>
                </a:lnTo>
                <a:close/>
              </a:path>
              <a:path w="675004" h="4156710">
                <a:moveTo>
                  <a:pt x="39789" y="4096969"/>
                </a:moveTo>
                <a:lnTo>
                  <a:pt x="9385" y="4136466"/>
                </a:lnTo>
                <a:lnTo>
                  <a:pt x="0" y="4156697"/>
                </a:lnTo>
                <a:lnTo>
                  <a:pt x="128117" y="4156697"/>
                </a:lnTo>
                <a:lnTo>
                  <a:pt x="163410" y="4115943"/>
                </a:lnTo>
                <a:lnTo>
                  <a:pt x="203627" y="4100068"/>
                </a:lnTo>
                <a:lnTo>
                  <a:pt x="44081" y="4100068"/>
                </a:lnTo>
                <a:lnTo>
                  <a:pt x="39789" y="4096969"/>
                </a:lnTo>
                <a:close/>
              </a:path>
              <a:path w="675004" h="4156710">
                <a:moveTo>
                  <a:pt x="516496" y="3515067"/>
                </a:moveTo>
                <a:lnTo>
                  <a:pt x="417017" y="3530142"/>
                </a:lnTo>
                <a:lnTo>
                  <a:pt x="431545" y="3625430"/>
                </a:lnTo>
                <a:lnTo>
                  <a:pt x="431545" y="3837813"/>
                </a:lnTo>
                <a:lnTo>
                  <a:pt x="339356" y="3918483"/>
                </a:lnTo>
                <a:lnTo>
                  <a:pt x="163614" y="4030662"/>
                </a:lnTo>
                <a:lnTo>
                  <a:pt x="44081" y="4100068"/>
                </a:lnTo>
                <a:lnTo>
                  <a:pt x="203627" y="4100068"/>
                </a:lnTo>
                <a:lnTo>
                  <a:pt x="448563" y="4003382"/>
                </a:lnTo>
                <a:lnTo>
                  <a:pt x="496303" y="3989730"/>
                </a:lnTo>
                <a:lnTo>
                  <a:pt x="516496" y="3515067"/>
                </a:lnTo>
                <a:close/>
              </a:path>
            </a:pathLst>
          </a:custGeom>
          <a:solidFill>
            <a:srgbClr val="F5821F"/>
          </a:solidFill>
        </p:spPr>
        <p:txBody>
          <a:bodyPr wrap="square" lIns="0" tIns="0" rIns="0" bIns="0" rtlCol="0"/>
          <a:lstStyle/>
          <a:p>
            <a:endParaRPr sz="2142"/>
          </a:p>
        </p:txBody>
      </p:sp>
      <p:sp>
        <p:nvSpPr>
          <p:cNvPr id="29" name="object 29"/>
          <p:cNvSpPr/>
          <p:nvPr/>
        </p:nvSpPr>
        <p:spPr>
          <a:xfrm>
            <a:off x="3468567" y="2719583"/>
            <a:ext cx="806042" cy="4767203"/>
          </a:xfrm>
          <a:custGeom>
            <a:avLst/>
            <a:gdLst/>
            <a:ahLst/>
            <a:cxnLst/>
            <a:rect l="l" t="t" r="r" b="b"/>
            <a:pathLst>
              <a:path w="704214" h="4164965">
                <a:moveTo>
                  <a:pt x="290474" y="0"/>
                </a:moveTo>
                <a:lnTo>
                  <a:pt x="278879" y="7937"/>
                </a:lnTo>
                <a:lnTo>
                  <a:pt x="358355" y="202184"/>
                </a:lnTo>
                <a:lnTo>
                  <a:pt x="343484" y="543979"/>
                </a:lnTo>
                <a:lnTo>
                  <a:pt x="354939" y="708126"/>
                </a:lnTo>
                <a:lnTo>
                  <a:pt x="516737" y="809726"/>
                </a:lnTo>
                <a:lnTo>
                  <a:pt x="581939" y="922032"/>
                </a:lnTo>
                <a:lnTo>
                  <a:pt x="552348" y="1425155"/>
                </a:lnTo>
                <a:lnTo>
                  <a:pt x="522363" y="1473885"/>
                </a:lnTo>
                <a:lnTo>
                  <a:pt x="526186" y="1615846"/>
                </a:lnTo>
                <a:lnTo>
                  <a:pt x="620090" y="1754809"/>
                </a:lnTo>
                <a:lnTo>
                  <a:pt x="689838" y="1927326"/>
                </a:lnTo>
                <a:lnTo>
                  <a:pt x="645934" y="2121255"/>
                </a:lnTo>
                <a:lnTo>
                  <a:pt x="587883" y="2193823"/>
                </a:lnTo>
                <a:lnTo>
                  <a:pt x="559752" y="2213914"/>
                </a:lnTo>
                <a:lnTo>
                  <a:pt x="548500" y="2839897"/>
                </a:lnTo>
                <a:lnTo>
                  <a:pt x="548487" y="3127121"/>
                </a:lnTo>
                <a:lnTo>
                  <a:pt x="547789" y="3143377"/>
                </a:lnTo>
                <a:lnTo>
                  <a:pt x="561225" y="3151047"/>
                </a:lnTo>
                <a:lnTo>
                  <a:pt x="562241" y="3127121"/>
                </a:lnTo>
                <a:lnTo>
                  <a:pt x="562243" y="2839897"/>
                </a:lnTo>
                <a:lnTo>
                  <a:pt x="573354" y="2221077"/>
                </a:lnTo>
                <a:lnTo>
                  <a:pt x="597408" y="2203894"/>
                </a:lnTo>
                <a:lnTo>
                  <a:pt x="658634" y="2127364"/>
                </a:lnTo>
                <a:lnTo>
                  <a:pt x="704176" y="1926183"/>
                </a:lnTo>
                <a:lnTo>
                  <a:pt x="632282" y="1748332"/>
                </a:lnTo>
                <a:lnTo>
                  <a:pt x="539813" y="1611477"/>
                </a:lnTo>
                <a:lnTo>
                  <a:pt x="536206" y="1477606"/>
                </a:lnTo>
                <a:lnTo>
                  <a:pt x="565848" y="1429423"/>
                </a:lnTo>
                <a:lnTo>
                  <a:pt x="595884" y="918705"/>
                </a:lnTo>
                <a:lnTo>
                  <a:pt x="526910" y="799896"/>
                </a:lnTo>
                <a:lnTo>
                  <a:pt x="368160" y="700201"/>
                </a:lnTo>
                <a:lnTo>
                  <a:pt x="357238" y="543801"/>
                </a:lnTo>
                <a:lnTo>
                  <a:pt x="372198" y="199771"/>
                </a:lnTo>
                <a:lnTo>
                  <a:pt x="290474" y="0"/>
                </a:lnTo>
                <a:close/>
              </a:path>
              <a:path w="704214" h="4164965">
                <a:moveTo>
                  <a:pt x="468896" y="2633243"/>
                </a:moveTo>
                <a:lnTo>
                  <a:pt x="455701" y="2648216"/>
                </a:lnTo>
                <a:lnTo>
                  <a:pt x="462737" y="2842907"/>
                </a:lnTo>
                <a:lnTo>
                  <a:pt x="457238" y="2863278"/>
                </a:lnTo>
                <a:lnTo>
                  <a:pt x="471639" y="2862668"/>
                </a:lnTo>
                <a:lnTo>
                  <a:pt x="476542" y="2844482"/>
                </a:lnTo>
                <a:lnTo>
                  <a:pt x="468896" y="2633243"/>
                </a:lnTo>
                <a:close/>
              </a:path>
              <a:path w="704214" h="4164965">
                <a:moveTo>
                  <a:pt x="500316" y="1866633"/>
                </a:moveTo>
                <a:lnTo>
                  <a:pt x="485241" y="1891741"/>
                </a:lnTo>
                <a:lnTo>
                  <a:pt x="471017" y="2163203"/>
                </a:lnTo>
                <a:lnTo>
                  <a:pt x="484047" y="2176957"/>
                </a:lnTo>
                <a:lnTo>
                  <a:pt x="500316" y="1866633"/>
                </a:lnTo>
                <a:close/>
              </a:path>
              <a:path w="704214" h="4164965">
                <a:moveTo>
                  <a:pt x="160375" y="251790"/>
                </a:moveTo>
                <a:lnTo>
                  <a:pt x="146735" y="256997"/>
                </a:lnTo>
                <a:lnTo>
                  <a:pt x="147713" y="307073"/>
                </a:lnTo>
                <a:lnTo>
                  <a:pt x="161505" y="309600"/>
                </a:lnTo>
                <a:lnTo>
                  <a:pt x="160375" y="251790"/>
                </a:lnTo>
                <a:close/>
              </a:path>
              <a:path w="704214" h="4164965">
                <a:moveTo>
                  <a:pt x="151790" y="517258"/>
                </a:moveTo>
                <a:lnTo>
                  <a:pt x="152019" y="528650"/>
                </a:lnTo>
                <a:lnTo>
                  <a:pt x="165785" y="530580"/>
                </a:lnTo>
                <a:lnTo>
                  <a:pt x="165557" y="519023"/>
                </a:lnTo>
                <a:lnTo>
                  <a:pt x="151790" y="517258"/>
                </a:lnTo>
                <a:close/>
              </a:path>
              <a:path w="704214" h="4164965">
                <a:moveTo>
                  <a:pt x="152069" y="631532"/>
                </a:moveTo>
                <a:lnTo>
                  <a:pt x="150787" y="662368"/>
                </a:lnTo>
                <a:lnTo>
                  <a:pt x="164452" y="664184"/>
                </a:lnTo>
                <a:lnTo>
                  <a:pt x="165747" y="633285"/>
                </a:lnTo>
                <a:lnTo>
                  <a:pt x="152069" y="631532"/>
                </a:lnTo>
                <a:close/>
              </a:path>
              <a:path w="704214" h="4164965">
                <a:moveTo>
                  <a:pt x="545477" y="3520909"/>
                </a:moveTo>
                <a:lnTo>
                  <a:pt x="531647" y="3523005"/>
                </a:lnTo>
                <a:lnTo>
                  <a:pt x="511441" y="3997667"/>
                </a:lnTo>
                <a:lnTo>
                  <a:pt x="463702" y="4011320"/>
                </a:lnTo>
                <a:lnTo>
                  <a:pt x="178549" y="4123880"/>
                </a:lnTo>
                <a:lnTo>
                  <a:pt x="143268" y="4164634"/>
                </a:lnTo>
                <a:lnTo>
                  <a:pt x="161442" y="4164634"/>
                </a:lnTo>
                <a:lnTo>
                  <a:pt x="186715" y="4135412"/>
                </a:lnTo>
                <a:lnTo>
                  <a:pt x="468122" y="4024337"/>
                </a:lnTo>
                <a:lnTo>
                  <a:pt x="524751" y="4008158"/>
                </a:lnTo>
                <a:lnTo>
                  <a:pt x="545477" y="3520909"/>
                </a:lnTo>
                <a:close/>
              </a:path>
              <a:path w="704214" h="4164965">
                <a:moveTo>
                  <a:pt x="43789" y="4096854"/>
                </a:moveTo>
                <a:lnTo>
                  <a:pt x="12725" y="4137240"/>
                </a:lnTo>
                <a:lnTo>
                  <a:pt x="0" y="4164634"/>
                </a:lnTo>
                <a:lnTo>
                  <a:pt x="15138" y="4164634"/>
                </a:lnTo>
                <a:lnTo>
                  <a:pt x="24523" y="4144403"/>
                </a:lnTo>
                <a:lnTo>
                  <a:pt x="54927" y="4104906"/>
                </a:lnTo>
                <a:lnTo>
                  <a:pt x="43789" y="4096854"/>
                </a:lnTo>
                <a:close/>
              </a:path>
            </a:pathLst>
          </a:custGeom>
          <a:solidFill>
            <a:srgbClr val="F79440"/>
          </a:solidFill>
        </p:spPr>
        <p:txBody>
          <a:bodyPr wrap="square" lIns="0" tIns="0" rIns="0" bIns="0" rtlCol="0"/>
          <a:lstStyle/>
          <a:p>
            <a:endParaRPr sz="2142"/>
          </a:p>
        </p:txBody>
      </p:sp>
      <p:sp>
        <p:nvSpPr>
          <p:cNvPr id="30" name="object 30"/>
          <p:cNvSpPr/>
          <p:nvPr/>
        </p:nvSpPr>
        <p:spPr>
          <a:xfrm>
            <a:off x="3548125" y="3311795"/>
            <a:ext cx="232480" cy="145727"/>
          </a:xfrm>
          <a:prstGeom prst="rect">
            <a:avLst/>
          </a:prstGeom>
          <a:blipFill>
            <a:blip r:embed="rId4" cstate="print"/>
            <a:stretch>
              <a:fillRect/>
            </a:stretch>
          </a:blipFill>
        </p:spPr>
        <p:txBody>
          <a:bodyPr wrap="square" lIns="0" tIns="0" rIns="0" bIns="0" rtlCol="0"/>
          <a:lstStyle/>
          <a:p>
            <a:endParaRPr sz="2142"/>
          </a:p>
        </p:txBody>
      </p:sp>
      <p:sp>
        <p:nvSpPr>
          <p:cNvPr id="31" name="object 31"/>
          <p:cNvSpPr/>
          <p:nvPr/>
        </p:nvSpPr>
        <p:spPr>
          <a:xfrm>
            <a:off x="2810853" y="6617037"/>
            <a:ext cx="393936" cy="219499"/>
          </a:xfrm>
          <a:custGeom>
            <a:avLst/>
            <a:gdLst/>
            <a:ahLst/>
            <a:cxnLst/>
            <a:rect l="l" t="t" r="r" b="b"/>
            <a:pathLst>
              <a:path w="344169" h="191770">
                <a:moveTo>
                  <a:pt x="150266" y="0"/>
                </a:moveTo>
                <a:lnTo>
                  <a:pt x="77952" y="11658"/>
                </a:lnTo>
                <a:lnTo>
                  <a:pt x="0" y="71894"/>
                </a:lnTo>
                <a:lnTo>
                  <a:pt x="0" y="140398"/>
                </a:lnTo>
                <a:lnTo>
                  <a:pt x="102692" y="147472"/>
                </a:lnTo>
                <a:lnTo>
                  <a:pt x="192316" y="181089"/>
                </a:lnTo>
                <a:lnTo>
                  <a:pt x="280746" y="191693"/>
                </a:lnTo>
                <a:lnTo>
                  <a:pt x="343839" y="107581"/>
                </a:lnTo>
                <a:lnTo>
                  <a:pt x="337096" y="46913"/>
                </a:lnTo>
                <a:lnTo>
                  <a:pt x="312767" y="34747"/>
                </a:lnTo>
                <a:lnTo>
                  <a:pt x="150266" y="34747"/>
                </a:lnTo>
                <a:lnTo>
                  <a:pt x="150266" y="0"/>
                </a:lnTo>
                <a:close/>
              </a:path>
              <a:path w="344169" h="191770">
                <a:moveTo>
                  <a:pt x="237693" y="4775"/>
                </a:moveTo>
                <a:lnTo>
                  <a:pt x="238848" y="30314"/>
                </a:lnTo>
                <a:lnTo>
                  <a:pt x="150266" y="34747"/>
                </a:lnTo>
                <a:lnTo>
                  <a:pt x="312767" y="34747"/>
                </a:lnTo>
                <a:lnTo>
                  <a:pt x="266598" y="11658"/>
                </a:lnTo>
                <a:lnTo>
                  <a:pt x="237693" y="4775"/>
                </a:lnTo>
                <a:close/>
              </a:path>
            </a:pathLst>
          </a:custGeom>
          <a:solidFill>
            <a:srgbClr val="F5821F"/>
          </a:solidFill>
        </p:spPr>
        <p:txBody>
          <a:bodyPr wrap="square" lIns="0" tIns="0" rIns="0" bIns="0" rtlCol="0"/>
          <a:lstStyle/>
          <a:p>
            <a:endParaRPr sz="2142"/>
          </a:p>
        </p:txBody>
      </p:sp>
      <p:sp>
        <p:nvSpPr>
          <p:cNvPr id="32" name="object 32"/>
          <p:cNvSpPr/>
          <p:nvPr/>
        </p:nvSpPr>
        <p:spPr>
          <a:xfrm>
            <a:off x="2795125" y="6601113"/>
            <a:ext cx="425916" cy="252206"/>
          </a:xfrm>
          <a:custGeom>
            <a:avLst/>
            <a:gdLst/>
            <a:ahLst/>
            <a:cxnLst/>
            <a:rect l="l" t="t" r="r" b="b"/>
            <a:pathLst>
              <a:path w="372110" h="220345">
                <a:moveTo>
                  <a:pt x="164007" y="0"/>
                </a:moveTo>
                <a:lnTo>
                  <a:pt x="86055" y="12573"/>
                </a:lnTo>
                <a:lnTo>
                  <a:pt x="0" y="79070"/>
                </a:lnTo>
                <a:lnTo>
                  <a:pt x="0" y="167132"/>
                </a:lnTo>
                <a:lnTo>
                  <a:pt x="113487" y="174955"/>
                </a:lnTo>
                <a:lnTo>
                  <a:pt x="202780" y="208445"/>
                </a:lnTo>
                <a:lnTo>
                  <a:pt x="300723" y="220192"/>
                </a:lnTo>
                <a:lnTo>
                  <a:pt x="311658" y="205613"/>
                </a:lnTo>
                <a:lnTo>
                  <a:pt x="294487" y="205613"/>
                </a:lnTo>
                <a:lnTo>
                  <a:pt x="206057" y="194995"/>
                </a:lnTo>
                <a:lnTo>
                  <a:pt x="116433" y="161391"/>
                </a:lnTo>
                <a:lnTo>
                  <a:pt x="13741" y="154305"/>
                </a:lnTo>
                <a:lnTo>
                  <a:pt x="13741" y="85813"/>
                </a:lnTo>
                <a:lnTo>
                  <a:pt x="91693" y="25577"/>
                </a:lnTo>
                <a:lnTo>
                  <a:pt x="164007" y="13906"/>
                </a:lnTo>
                <a:lnTo>
                  <a:pt x="164007" y="0"/>
                </a:lnTo>
                <a:close/>
              </a:path>
              <a:path w="372110" h="220345">
                <a:moveTo>
                  <a:pt x="250786" y="4419"/>
                </a:moveTo>
                <a:lnTo>
                  <a:pt x="251434" y="18694"/>
                </a:lnTo>
                <a:lnTo>
                  <a:pt x="280365" y="25577"/>
                </a:lnTo>
                <a:lnTo>
                  <a:pt x="350837" y="60820"/>
                </a:lnTo>
                <a:lnTo>
                  <a:pt x="357581" y="121500"/>
                </a:lnTo>
                <a:lnTo>
                  <a:pt x="294487" y="205613"/>
                </a:lnTo>
                <a:lnTo>
                  <a:pt x="311658" y="205613"/>
                </a:lnTo>
                <a:lnTo>
                  <a:pt x="371830" y="125387"/>
                </a:lnTo>
                <a:lnTo>
                  <a:pt x="363664" y="51879"/>
                </a:lnTo>
                <a:lnTo>
                  <a:pt x="285064" y="12573"/>
                </a:lnTo>
                <a:lnTo>
                  <a:pt x="250786" y="4419"/>
                </a:lnTo>
                <a:close/>
              </a:path>
            </a:pathLst>
          </a:custGeom>
          <a:solidFill>
            <a:srgbClr val="F79440"/>
          </a:solidFill>
        </p:spPr>
        <p:txBody>
          <a:bodyPr wrap="square" lIns="0" tIns="0" rIns="0" bIns="0" rtlCol="0"/>
          <a:lstStyle/>
          <a:p>
            <a:endParaRPr sz="2142"/>
          </a:p>
        </p:txBody>
      </p:sp>
      <p:sp>
        <p:nvSpPr>
          <p:cNvPr id="33" name="object 33"/>
          <p:cNvSpPr/>
          <p:nvPr/>
        </p:nvSpPr>
        <p:spPr>
          <a:xfrm>
            <a:off x="2815331" y="5709541"/>
            <a:ext cx="304537" cy="811856"/>
          </a:xfrm>
          <a:custGeom>
            <a:avLst/>
            <a:gdLst/>
            <a:ahLst/>
            <a:cxnLst/>
            <a:rect l="l" t="t" r="r" b="b"/>
            <a:pathLst>
              <a:path w="266064" h="709295">
                <a:moveTo>
                  <a:pt x="89407" y="0"/>
                </a:moveTo>
                <a:lnTo>
                  <a:pt x="45529" y="2311"/>
                </a:lnTo>
                <a:lnTo>
                  <a:pt x="44157" y="25234"/>
                </a:lnTo>
                <a:lnTo>
                  <a:pt x="25526" y="170560"/>
                </a:lnTo>
                <a:lnTo>
                  <a:pt x="24676" y="187782"/>
                </a:lnTo>
                <a:lnTo>
                  <a:pt x="51638" y="261924"/>
                </a:lnTo>
                <a:lnTo>
                  <a:pt x="51638" y="343928"/>
                </a:lnTo>
                <a:lnTo>
                  <a:pt x="14833" y="387426"/>
                </a:lnTo>
                <a:lnTo>
                  <a:pt x="0" y="688327"/>
                </a:lnTo>
                <a:lnTo>
                  <a:pt x="239001" y="708812"/>
                </a:lnTo>
                <a:lnTo>
                  <a:pt x="257555" y="677875"/>
                </a:lnTo>
                <a:lnTo>
                  <a:pt x="228156" y="586435"/>
                </a:lnTo>
                <a:lnTo>
                  <a:pt x="215137" y="586435"/>
                </a:lnTo>
                <a:lnTo>
                  <a:pt x="108902" y="577938"/>
                </a:lnTo>
                <a:lnTo>
                  <a:pt x="36233" y="496760"/>
                </a:lnTo>
                <a:lnTo>
                  <a:pt x="74993" y="410654"/>
                </a:lnTo>
                <a:lnTo>
                  <a:pt x="143040" y="376643"/>
                </a:lnTo>
                <a:lnTo>
                  <a:pt x="265534" y="376643"/>
                </a:lnTo>
                <a:lnTo>
                  <a:pt x="265658" y="376021"/>
                </a:lnTo>
                <a:lnTo>
                  <a:pt x="254215" y="369620"/>
                </a:lnTo>
                <a:lnTo>
                  <a:pt x="239674" y="282447"/>
                </a:lnTo>
                <a:lnTo>
                  <a:pt x="244805" y="274434"/>
                </a:lnTo>
                <a:lnTo>
                  <a:pt x="162153" y="149136"/>
                </a:lnTo>
                <a:lnTo>
                  <a:pt x="89407" y="0"/>
                </a:lnTo>
                <a:close/>
              </a:path>
              <a:path w="266064" h="709295">
                <a:moveTo>
                  <a:pt x="224497" y="574281"/>
                </a:moveTo>
                <a:lnTo>
                  <a:pt x="215137" y="586435"/>
                </a:lnTo>
                <a:lnTo>
                  <a:pt x="228156" y="586435"/>
                </a:lnTo>
                <a:lnTo>
                  <a:pt x="224396" y="574738"/>
                </a:lnTo>
                <a:lnTo>
                  <a:pt x="224497" y="574281"/>
                </a:lnTo>
                <a:close/>
              </a:path>
              <a:path w="266064" h="709295">
                <a:moveTo>
                  <a:pt x="265534" y="376643"/>
                </a:moveTo>
                <a:lnTo>
                  <a:pt x="143040" y="376643"/>
                </a:lnTo>
                <a:lnTo>
                  <a:pt x="219468" y="389369"/>
                </a:lnTo>
                <a:lnTo>
                  <a:pt x="255079" y="428929"/>
                </a:lnTo>
                <a:lnTo>
                  <a:pt x="265534" y="376643"/>
                </a:lnTo>
                <a:close/>
              </a:path>
            </a:pathLst>
          </a:custGeom>
          <a:solidFill>
            <a:srgbClr val="F5821F"/>
          </a:solidFill>
        </p:spPr>
        <p:txBody>
          <a:bodyPr wrap="square" lIns="0" tIns="0" rIns="0" bIns="0" rtlCol="0"/>
          <a:lstStyle/>
          <a:p>
            <a:endParaRPr sz="2142"/>
          </a:p>
        </p:txBody>
      </p:sp>
      <p:sp>
        <p:nvSpPr>
          <p:cNvPr id="34" name="object 34"/>
          <p:cNvSpPr/>
          <p:nvPr/>
        </p:nvSpPr>
        <p:spPr>
          <a:xfrm>
            <a:off x="2814387" y="5693288"/>
            <a:ext cx="319800" cy="844563"/>
          </a:xfrm>
          <a:custGeom>
            <a:avLst/>
            <a:gdLst/>
            <a:ahLst/>
            <a:cxnLst/>
            <a:rect l="l" t="t" r="r" b="b"/>
            <a:pathLst>
              <a:path w="279400" h="737870">
                <a:moveTo>
                  <a:pt x="105517" y="14198"/>
                </a:moveTo>
                <a:lnTo>
                  <a:pt x="90233" y="14198"/>
                </a:lnTo>
                <a:lnTo>
                  <a:pt x="162979" y="163334"/>
                </a:lnTo>
                <a:lnTo>
                  <a:pt x="245630" y="288632"/>
                </a:lnTo>
                <a:lnTo>
                  <a:pt x="253733" y="275970"/>
                </a:lnTo>
                <a:lnTo>
                  <a:pt x="174942" y="156502"/>
                </a:lnTo>
                <a:lnTo>
                  <a:pt x="105517" y="14198"/>
                </a:lnTo>
                <a:close/>
              </a:path>
              <a:path w="279400" h="737870">
                <a:moveTo>
                  <a:pt x="98590" y="0"/>
                </a:moveTo>
                <a:lnTo>
                  <a:pt x="47193" y="2705"/>
                </a:lnTo>
                <a:lnTo>
                  <a:pt x="46355" y="16509"/>
                </a:lnTo>
                <a:lnTo>
                  <a:pt x="90233" y="14198"/>
                </a:lnTo>
                <a:lnTo>
                  <a:pt x="105517" y="14198"/>
                </a:lnTo>
                <a:lnTo>
                  <a:pt x="98590" y="0"/>
                </a:lnTo>
                <a:close/>
              </a:path>
              <a:path w="279400" h="737870">
                <a:moveTo>
                  <a:pt x="266484" y="390207"/>
                </a:moveTo>
                <a:lnTo>
                  <a:pt x="255905" y="443115"/>
                </a:lnTo>
                <a:lnTo>
                  <a:pt x="259588" y="447217"/>
                </a:lnTo>
                <a:lnTo>
                  <a:pt x="259588" y="493153"/>
                </a:lnTo>
                <a:lnTo>
                  <a:pt x="265137" y="466953"/>
                </a:lnTo>
                <a:lnTo>
                  <a:pt x="279082" y="397255"/>
                </a:lnTo>
                <a:lnTo>
                  <a:pt x="266484" y="390207"/>
                </a:lnTo>
                <a:close/>
              </a:path>
              <a:path w="279400" h="737870">
                <a:moveTo>
                  <a:pt x="825" y="702525"/>
                </a:moveTo>
                <a:lnTo>
                  <a:pt x="266" y="714019"/>
                </a:lnTo>
                <a:lnTo>
                  <a:pt x="0" y="716229"/>
                </a:lnTo>
                <a:lnTo>
                  <a:pt x="247192" y="737412"/>
                </a:lnTo>
                <a:lnTo>
                  <a:pt x="255844" y="722998"/>
                </a:lnTo>
                <a:lnTo>
                  <a:pt x="239826" y="722998"/>
                </a:lnTo>
                <a:lnTo>
                  <a:pt x="825" y="702525"/>
                </a:lnTo>
                <a:close/>
              </a:path>
              <a:path w="279400" h="737870">
                <a:moveTo>
                  <a:pt x="244703" y="563283"/>
                </a:moveTo>
                <a:lnTo>
                  <a:pt x="225323" y="588479"/>
                </a:lnTo>
                <a:lnTo>
                  <a:pt x="225221" y="588937"/>
                </a:lnTo>
                <a:lnTo>
                  <a:pt x="258381" y="692073"/>
                </a:lnTo>
                <a:lnTo>
                  <a:pt x="239826" y="722998"/>
                </a:lnTo>
                <a:lnTo>
                  <a:pt x="255844" y="722998"/>
                </a:lnTo>
                <a:lnTo>
                  <a:pt x="273367" y="693800"/>
                </a:lnTo>
                <a:lnTo>
                  <a:pt x="239420" y="588213"/>
                </a:lnTo>
                <a:lnTo>
                  <a:pt x="244703" y="563283"/>
                </a:lnTo>
                <a:close/>
              </a:path>
            </a:pathLst>
          </a:custGeom>
          <a:solidFill>
            <a:srgbClr val="F79440"/>
          </a:solidFill>
        </p:spPr>
        <p:txBody>
          <a:bodyPr wrap="square" lIns="0" tIns="0" rIns="0" bIns="0" rtlCol="0"/>
          <a:lstStyle/>
          <a:p>
            <a:endParaRPr sz="2142"/>
          </a:p>
        </p:txBody>
      </p:sp>
      <p:sp>
        <p:nvSpPr>
          <p:cNvPr id="35" name="object 35"/>
          <p:cNvSpPr/>
          <p:nvPr/>
        </p:nvSpPr>
        <p:spPr>
          <a:xfrm>
            <a:off x="3749612" y="3681934"/>
            <a:ext cx="316893" cy="1280654"/>
          </a:xfrm>
          <a:custGeom>
            <a:avLst/>
            <a:gdLst/>
            <a:ahLst/>
            <a:cxnLst/>
            <a:rect l="l" t="t" r="r" b="b"/>
            <a:pathLst>
              <a:path w="276860" h="1118870">
                <a:moveTo>
                  <a:pt x="191424" y="571703"/>
                </a:moveTo>
                <a:lnTo>
                  <a:pt x="136118" y="571703"/>
                </a:lnTo>
                <a:lnTo>
                  <a:pt x="192112" y="606691"/>
                </a:lnTo>
                <a:lnTo>
                  <a:pt x="191424" y="571703"/>
                </a:lnTo>
                <a:close/>
              </a:path>
              <a:path w="276860" h="1118870">
                <a:moveTo>
                  <a:pt x="117995" y="420395"/>
                </a:moveTo>
                <a:lnTo>
                  <a:pt x="130479" y="447446"/>
                </a:lnTo>
                <a:lnTo>
                  <a:pt x="116878" y="572528"/>
                </a:lnTo>
                <a:lnTo>
                  <a:pt x="136118" y="571703"/>
                </a:lnTo>
                <a:lnTo>
                  <a:pt x="191424" y="571703"/>
                </a:lnTo>
                <a:lnTo>
                  <a:pt x="191096" y="555053"/>
                </a:lnTo>
                <a:lnTo>
                  <a:pt x="228752" y="483501"/>
                </a:lnTo>
                <a:lnTo>
                  <a:pt x="241219" y="425005"/>
                </a:lnTo>
                <a:lnTo>
                  <a:pt x="175768" y="425005"/>
                </a:lnTo>
                <a:lnTo>
                  <a:pt x="117995" y="420395"/>
                </a:lnTo>
                <a:close/>
              </a:path>
              <a:path w="276860" h="1118870">
                <a:moveTo>
                  <a:pt x="276860" y="169633"/>
                </a:moveTo>
                <a:lnTo>
                  <a:pt x="87871" y="169633"/>
                </a:lnTo>
                <a:lnTo>
                  <a:pt x="181013" y="185166"/>
                </a:lnTo>
                <a:lnTo>
                  <a:pt x="228663" y="238112"/>
                </a:lnTo>
                <a:lnTo>
                  <a:pt x="228663" y="356247"/>
                </a:lnTo>
                <a:lnTo>
                  <a:pt x="175768" y="425005"/>
                </a:lnTo>
                <a:lnTo>
                  <a:pt x="241219" y="425005"/>
                </a:lnTo>
                <a:lnTo>
                  <a:pt x="276860" y="257771"/>
                </a:lnTo>
                <a:lnTo>
                  <a:pt x="276860" y="169633"/>
                </a:lnTo>
                <a:close/>
              </a:path>
              <a:path w="276860" h="1118870">
                <a:moveTo>
                  <a:pt x="188328" y="0"/>
                </a:moveTo>
                <a:lnTo>
                  <a:pt x="194271" y="43624"/>
                </a:lnTo>
                <a:lnTo>
                  <a:pt x="157911" y="96151"/>
                </a:lnTo>
                <a:lnTo>
                  <a:pt x="72783" y="124523"/>
                </a:lnTo>
                <a:lnTo>
                  <a:pt x="58178" y="184492"/>
                </a:lnTo>
                <a:lnTo>
                  <a:pt x="87871" y="169633"/>
                </a:lnTo>
                <a:lnTo>
                  <a:pt x="276860" y="169633"/>
                </a:lnTo>
                <a:lnTo>
                  <a:pt x="276860" y="103886"/>
                </a:lnTo>
                <a:lnTo>
                  <a:pt x="219532" y="10718"/>
                </a:lnTo>
                <a:lnTo>
                  <a:pt x="188328" y="0"/>
                </a:lnTo>
                <a:close/>
              </a:path>
              <a:path w="276860" h="1118870">
                <a:moveTo>
                  <a:pt x="50571" y="778459"/>
                </a:moveTo>
                <a:lnTo>
                  <a:pt x="7086" y="842416"/>
                </a:lnTo>
                <a:lnTo>
                  <a:pt x="0" y="906170"/>
                </a:lnTo>
                <a:lnTo>
                  <a:pt x="29413" y="983373"/>
                </a:lnTo>
                <a:lnTo>
                  <a:pt x="47650" y="1067295"/>
                </a:lnTo>
                <a:lnTo>
                  <a:pt x="109334" y="1118704"/>
                </a:lnTo>
                <a:lnTo>
                  <a:pt x="219151" y="1058481"/>
                </a:lnTo>
                <a:lnTo>
                  <a:pt x="272935" y="968857"/>
                </a:lnTo>
                <a:lnTo>
                  <a:pt x="262140" y="864501"/>
                </a:lnTo>
                <a:lnTo>
                  <a:pt x="225926" y="802132"/>
                </a:lnTo>
                <a:lnTo>
                  <a:pt x="111747" y="802132"/>
                </a:lnTo>
                <a:lnTo>
                  <a:pt x="50571" y="778459"/>
                </a:lnTo>
                <a:close/>
              </a:path>
              <a:path w="276860" h="1118870">
                <a:moveTo>
                  <a:pt x="206819" y="769226"/>
                </a:moveTo>
                <a:lnTo>
                  <a:pt x="205727" y="770813"/>
                </a:lnTo>
                <a:lnTo>
                  <a:pt x="111747" y="802132"/>
                </a:lnTo>
                <a:lnTo>
                  <a:pt x="225926" y="802132"/>
                </a:lnTo>
                <a:lnTo>
                  <a:pt x="206819" y="769226"/>
                </a:lnTo>
                <a:close/>
              </a:path>
            </a:pathLst>
          </a:custGeom>
          <a:solidFill>
            <a:srgbClr val="F5821F"/>
          </a:solidFill>
        </p:spPr>
        <p:txBody>
          <a:bodyPr wrap="square" lIns="0" tIns="0" rIns="0" bIns="0" rtlCol="0"/>
          <a:lstStyle/>
          <a:p>
            <a:endParaRPr sz="2142"/>
          </a:p>
        </p:txBody>
      </p:sp>
      <p:sp>
        <p:nvSpPr>
          <p:cNvPr id="36" name="object 36"/>
          <p:cNvSpPr/>
          <p:nvPr/>
        </p:nvSpPr>
        <p:spPr>
          <a:xfrm>
            <a:off x="3733578" y="3664490"/>
            <a:ext cx="348873" cy="1316995"/>
          </a:xfrm>
          <a:custGeom>
            <a:avLst/>
            <a:gdLst/>
            <a:ahLst/>
            <a:cxnLst/>
            <a:rect l="l" t="t" r="r" b="b"/>
            <a:pathLst>
              <a:path w="304800" h="1150620">
                <a:moveTo>
                  <a:pt x="200266" y="0"/>
                </a:moveTo>
                <a:lnTo>
                  <a:pt x="202349" y="15240"/>
                </a:lnTo>
                <a:lnTo>
                  <a:pt x="233540" y="25958"/>
                </a:lnTo>
                <a:lnTo>
                  <a:pt x="290868" y="119126"/>
                </a:lnTo>
                <a:lnTo>
                  <a:pt x="290868" y="273011"/>
                </a:lnTo>
                <a:lnTo>
                  <a:pt x="242760" y="498741"/>
                </a:lnTo>
                <a:lnTo>
                  <a:pt x="205105" y="570293"/>
                </a:lnTo>
                <a:lnTo>
                  <a:pt x="206121" y="621931"/>
                </a:lnTo>
                <a:lnTo>
                  <a:pt x="220027" y="630618"/>
                </a:lnTo>
                <a:lnTo>
                  <a:pt x="218909" y="573557"/>
                </a:lnTo>
                <a:lnTo>
                  <a:pt x="255803" y="503466"/>
                </a:lnTo>
                <a:lnTo>
                  <a:pt x="304609" y="274459"/>
                </a:lnTo>
                <a:lnTo>
                  <a:pt x="304609" y="115239"/>
                </a:lnTo>
                <a:lnTo>
                  <a:pt x="242658" y="14579"/>
                </a:lnTo>
                <a:lnTo>
                  <a:pt x="200266" y="0"/>
                </a:lnTo>
                <a:close/>
              </a:path>
              <a:path w="304800" h="1150620">
                <a:moveTo>
                  <a:pt x="72466" y="140589"/>
                </a:moveTo>
                <a:lnTo>
                  <a:pt x="56095" y="207772"/>
                </a:lnTo>
                <a:lnTo>
                  <a:pt x="72199" y="199720"/>
                </a:lnTo>
                <a:lnTo>
                  <a:pt x="86083" y="142722"/>
                </a:lnTo>
                <a:lnTo>
                  <a:pt x="77952" y="142722"/>
                </a:lnTo>
                <a:lnTo>
                  <a:pt x="72466" y="140589"/>
                </a:lnTo>
                <a:close/>
              </a:path>
              <a:path w="304800" h="1150620">
                <a:moveTo>
                  <a:pt x="86804" y="139763"/>
                </a:moveTo>
                <a:lnTo>
                  <a:pt x="77952" y="142722"/>
                </a:lnTo>
                <a:lnTo>
                  <a:pt x="86083" y="142722"/>
                </a:lnTo>
                <a:lnTo>
                  <a:pt x="86804" y="139763"/>
                </a:lnTo>
                <a:close/>
              </a:path>
              <a:path w="304800" h="1150620">
                <a:moveTo>
                  <a:pt x="116306" y="434365"/>
                </a:moveTo>
                <a:lnTo>
                  <a:pt x="130429" y="464985"/>
                </a:lnTo>
                <a:lnTo>
                  <a:pt x="117017" y="588378"/>
                </a:lnTo>
                <a:lnTo>
                  <a:pt x="130898" y="587768"/>
                </a:lnTo>
                <a:lnTo>
                  <a:pt x="144500" y="462673"/>
                </a:lnTo>
                <a:lnTo>
                  <a:pt x="132016" y="435622"/>
                </a:lnTo>
                <a:lnTo>
                  <a:pt x="116306" y="434365"/>
                </a:lnTo>
                <a:close/>
              </a:path>
              <a:path w="304800" h="1150620">
                <a:moveTo>
                  <a:pt x="51447" y="788606"/>
                </a:moveTo>
                <a:lnTo>
                  <a:pt x="7823" y="852754"/>
                </a:lnTo>
                <a:lnTo>
                  <a:pt x="0" y="923188"/>
                </a:lnTo>
                <a:lnTo>
                  <a:pt x="30226" y="1002538"/>
                </a:lnTo>
                <a:lnTo>
                  <a:pt x="49250" y="1090066"/>
                </a:lnTo>
                <a:lnTo>
                  <a:pt x="121754" y="1150480"/>
                </a:lnTo>
                <a:lnTo>
                  <a:pt x="151914" y="1133944"/>
                </a:lnTo>
                <a:lnTo>
                  <a:pt x="123355" y="1133944"/>
                </a:lnTo>
                <a:lnTo>
                  <a:pt x="61671" y="1082535"/>
                </a:lnTo>
                <a:lnTo>
                  <a:pt x="43421" y="998613"/>
                </a:lnTo>
                <a:lnTo>
                  <a:pt x="14008" y="921410"/>
                </a:lnTo>
                <a:lnTo>
                  <a:pt x="21094" y="857656"/>
                </a:lnTo>
                <a:lnTo>
                  <a:pt x="64592" y="793699"/>
                </a:lnTo>
                <a:lnTo>
                  <a:pt x="51447" y="788606"/>
                </a:lnTo>
                <a:close/>
              </a:path>
              <a:path w="304800" h="1150620">
                <a:moveTo>
                  <a:pt x="229463" y="771994"/>
                </a:moveTo>
                <a:lnTo>
                  <a:pt x="220827" y="784466"/>
                </a:lnTo>
                <a:lnTo>
                  <a:pt x="276148" y="879741"/>
                </a:lnTo>
                <a:lnTo>
                  <a:pt x="286943" y="984097"/>
                </a:lnTo>
                <a:lnTo>
                  <a:pt x="233172" y="1073721"/>
                </a:lnTo>
                <a:lnTo>
                  <a:pt x="123355" y="1133944"/>
                </a:lnTo>
                <a:lnTo>
                  <a:pt x="151914" y="1133944"/>
                </a:lnTo>
                <a:lnTo>
                  <a:pt x="243039" y="1083983"/>
                </a:lnTo>
                <a:lnTo>
                  <a:pt x="301078" y="987234"/>
                </a:lnTo>
                <a:lnTo>
                  <a:pt x="289509" y="875398"/>
                </a:lnTo>
                <a:lnTo>
                  <a:pt x="229463" y="771994"/>
                </a:lnTo>
                <a:close/>
              </a:path>
            </a:pathLst>
          </a:custGeom>
          <a:solidFill>
            <a:srgbClr val="F79440"/>
          </a:solidFill>
        </p:spPr>
        <p:txBody>
          <a:bodyPr wrap="square" lIns="0" tIns="0" rIns="0" bIns="0" rtlCol="0"/>
          <a:lstStyle/>
          <a:p>
            <a:endParaRPr sz="2142"/>
          </a:p>
        </p:txBody>
      </p:sp>
      <p:sp>
        <p:nvSpPr>
          <p:cNvPr id="37" name="object 37"/>
          <p:cNvSpPr/>
          <p:nvPr/>
        </p:nvSpPr>
        <p:spPr>
          <a:xfrm>
            <a:off x="2880425" y="4798823"/>
            <a:ext cx="273284" cy="779876"/>
          </a:xfrm>
          <a:custGeom>
            <a:avLst/>
            <a:gdLst/>
            <a:ahLst/>
            <a:cxnLst/>
            <a:rect l="l" t="t" r="r" b="b"/>
            <a:pathLst>
              <a:path w="238760" h="681354">
                <a:moveTo>
                  <a:pt x="3352" y="0"/>
                </a:moveTo>
                <a:lnTo>
                  <a:pt x="5854" y="232803"/>
                </a:lnTo>
                <a:lnTo>
                  <a:pt x="57708" y="262432"/>
                </a:lnTo>
                <a:lnTo>
                  <a:pt x="73152" y="401307"/>
                </a:lnTo>
                <a:lnTo>
                  <a:pt x="965" y="505079"/>
                </a:lnTo>
                <a:lnTo>
                  <a:pt x="0" y="555142"/>
                </a:lnTo>
                <a:lnTo>
                  <a:pt x="14160" y="570865"/>
                </a:lnTo>
                <a:lnTo>
                  <a:pt x="14160" y="678002"/>
                </a:lnTo>
                <a:lnTo>
                  <a:pt x="26390" y="681062"/>
                </a:lnTo>
                <a:lnTo>
                  <a:pt x="121932" y="681062"/>
                </a:lnTo>
                <a:lnTo>
                  <a:pt x="238594" y="663384"/>
                </a:lnTo>
                <a:lnTo>
                  <a:pt x="238594" y="540918"/>
                </a:lnTo>
                <a:lnTo>
                  <a:pt x="171780" y="440702"/>
                </a:lnTo>
                <a:lnTo>
                  <a:pt x="160464" y="361467"/>
                </a:lnTo>
                <a:lnTo>
                  <a:pt x="122910" y="245033"/>
                </a:lnTo>
                <a:lnTo>
                  <a:pt x="141427" y="93205"/>
                </a:lnTo>
                <a:lnTo>
                  <a:pt x="88582" y="12179"/>
                </a:lnTo>
                <a:lnTo>
                  <a:pt x="3352" y="0"/>
                </a:lnTo>
                <a:close/>
              </a:path>
            </a:pathLst>
          </a:custGeom>
          <a:solidFill>
            <a:srgbClr val="F5821F"/>
          </a:solidFill>
        </p:spPr>
        <p:txBody>
          <a:bodyPr wrap="square" lIns="0" tIns="0" rIns="0" bIns="0" rtlCol="0"/>
          <a:lstStyle/>
          <a:p>
            <a:endParaRPr sz="2142"/>
          </a:p>
        </p:txBody>
      </p:sp>
      <p:sp>
        <p:nvSpPr>
          <p:cNvPr id="38" name="object 38"/>
          <p:cNvSpPr/>
          <p:nvPr/>
        </p:nvSpPr>
        <p:spPr>
          <a:xfrm>
            <a:off x="2884088" y="4782920"/>
            <a:ext cx="285639" cy="811856"/>
          </a:xfrm>
          <a:custGeom>
            <a:avLst/>
            <a:gdLst/>
            <a:ahLst/>
            <a:cxnLst/>
            <a:rect l="l" t="t" r="r" b="b"/>
            <a:pathLst>
              <a:path w="249555" h="709295">
                <a:moveTo>
                  <a:pt x="10960" y="691908"/>
                </a:moveTo>
                <a:lnTo>
                  <a:pt x="10960" y="706056"/>
                </a:lnTo>
                <a:lnTo>
                  <a:pt x="21488" y="708698"/>
                </a:lnTo>
                <a:lnTo>
                  <a:pt x="119773" y="708698"/>
                </a:lnTo>
                <a:lnTo>
                  <a:pt x="210418" y="694956"/>
                </a:lnTo>
                <a:lnTo>
                  <a:pt x="23190" y="694956"/>
                </a:lnTo>
                <a:lnTo>
                  <a:pt x="10960" y="691908"/>
                </a:lnTo>
                <a:close/>
              </a:path>
              <a:path w="249555" h="709295">
                <a:moveTo>
                  <a:pt x="0" y="0"/>
                </a:moveTo>
                <a:lnTo>
                  <a:pt x="152" y="13893"/>
                </a:lnTo>
                <a:lnTo>
                  <a:pt x="85382" y="26073"/>
                </a:lnTo>
                <a:lnTo>
                  <a:pt x="138214" y="107099"/>
                </a:lnTo>
                <a:lnTo>
                  <a:pt x="119697" y="258940"/>
                </a:lnTo>
                <a:lnTo>
                  <a:pt x="157264" y="375361"/>
                </a:lnTo>
                <a:lnTo>
                  <a:pt x="168579" y="454596"/>
                </a:lnTo>
                <a:lnTo>
                  <a:pt x="235381" y="554812"/>
                </a:lnTo>
                <a:lnTo>
                  <a:pt x="235381" y="677278"/>
                </a:lnTo>
                <a:lnTo>
                  <a:pt x="118732" y="694956"/>
                </a:lnTo>
                <a:lnTo>
                  <a:pt x="210418" y="694956"/>
                </a:lnTo>
                <a:lnTo>
                  <a:pt x="249123" y="689089"/>
                </a:lnTo>
                <a:lnTo>
                  <a:pt x="249123" y="550646"/>
                </a:lnTo>
                <a:lnTo>
                  <a:pt x="181737" y="449580"/>
                </a:lnTo>
                <a:lnTo>
                  <a:pt x="170688" y="372262"/>
                </a:lnTo>
                <a:lnTo>
                  <a:pt x="133705" y="257594"/>
                </a:lnTo>
                <a:lnTo>
                  <a:pt x="152463" y="103784"/>
                </a:lnTo>
                <a:lnTo>
                  <a:pt x="93484" y="13360"/>
                </a:lnTo>
                <a:lnTo>
                  <a:pt x="0" y="0"/>
                </a:lnTo>
                <a:close/>
              </a:path>
            </a:pathLst>
          </a:custGeom>
          <a:solidFill>
            <a:srgbClr val="F79440"/>
          </a:solidFill>
        </p:spPr>
        <p:txBody>
          <a:bodyPr wrap="square" lIns="0" tIns="0" rIns="0" bIns="0" rtlCol="0"/>
          <a:lstStyle/>
          <a:p>
            <a:endParaRPr sz="2142"/>
          </a:p>
        </p:txBody>
      </p:sp>
      <p:sp>
        <p:nvSpPr>
          <p:cNvPr id="39" name="object 39"/>
          <p:cNvSpPr/>
          <p:nvPr/>
        </p:nvSpPr>
        <p:spPr>
          <a:xfrm>
            <a:off x="3091013" y="4514257"/>
            <a:ext cx="305991" cy="228221"/>
          </a:xfrm>
          <a:custGeom>
            <a:avLst/>
            <a:gdLst/>
            <a:ahLst/>
            <a:cxnLst/>
            <a:rect l="l" t="t" r="r" b="b"/>
            <a:pathLst>
              <a:path w="267335" h="199389">
                <a:moveTo>
                  <a:pt x="130035" y="0"/>
                </a:moveTo>
                <a:lnTo>
                  <a:pt x="137960" y="58102"/>
                </a:lnTo>
                <a:lnTo>
                  <a:pt x="98234" y="115481"/>
                </a:lnTo>
                <a:lnTo>
                  <a:pt x="0" y="148234"/>
                </a:lnTo>
                <a:lnTo>
                  <a:pt x="17208" y="177215"/>
                </a:lnTo>
                <a:lnTo>
                  <a:pt x="191020" y="198945"/>
                </a:lnTo>
                <a:lnTo>
                  <a:pt x="259969" y="171361"/>
                </a:lnTo>
                <a:lnTo>
                  <a:pt x="266814" y="85801"/>
                </a:lnTo>
                <a:lnTo>
                  <a:pt x="195859" y="21945"/>
                </a:lnTo>
                <a:lnTo>
                  <a:pt x="130035" y="0"/>
                </a:lnTo>
                <a:close/>
              </a:path>
            </a:pathLst>
          </a:custGeom>
          <a:solidFill>
            <a:srgbClr val="F5821F"/>
          </a:solidFill>
        </p:spPr>
        <p:txBody>
          <a:bodyPr wrap="square" lIns="0" tIns="0" rIns="0" bIns="0" rtlCol="0"/>
          <a:lstStyle/>
          <a:p>
            <a:endParaRPr sz="2142"/>
          </a:p>
        </p:txBody>
      </p:sp>
      <p:sp>
        <p:nvSpPr>
          <p:cNvPr id="40" name="object 40"/>
          <p:cNvSpPr/>
          <p:nvPr/>
        </p:nvSpPr>
        <p:spPr>
          <a:xfrm>
            <a:off x="3070240" y="4496901"/>
            <a:ext cx="343058" cy="261655"/>
          </a:xfrm>
          <a:custGeom>
            <a:avLst/>
            <a:gdLst/>
            <a:ahLst/>
            <a:cxnLst/>
            <a:rect l="l" t="t" r="r" b="b"/>
            <a:pathLst>
              <a:path w="299719" h="228600">
                <a:moveTo>
                  <a:pt x="0" y="159753"/>
                </a:moveTo>
                <a:lnTo>
                  <a:pt x="26974" y="205168"/>
                </a:lnTo>
                <a:lnTo>
                  <a:pt x="210985" y="228168"/>
                </a:lnTo>
                <a:lnTo>
                  <a:pt x="246137" y="214109"/>
                </a:lnTo>
                <a:lnTo>
                  <a:pt x="209168" y="214109"/>
                </a:lnTo>
                <a:lnTo>
                  <a:pt x="35344" y="192379"/>
                </a:lnTo>
                <a:lnTo>
                  <a:pt x="19075" y="164960"/>
                </a:lnTo>
                <a:lnTo>
                  <a:pt x="13461" y="164960"/>
                </a:lnTo>
                <a:lnTo>
                  <a:pt x="0" y="159753"/>
                </a:lnTo>
                <a:close/>
              </a:path>
              <a:path w="299719" h="228600">
                <a:moveTo>
                  <a:pt x="146113" y="0"/>
                </a:moveTo>
                <a:lnTo>
                  <a:pt x="148183" y="15163"/>
                </a:lnTo>
                <a:lnTo>
                  <a:pt x="213994" y="37109"/>
                </a:lnTo>
                <a:lnTo>
                  <a:pt x="284962" y="100965"/>
                </a:lnTo>
                <a:lnTo>
                  <a:pt x="278117" y="186524"/>
                </a:lnTo>
                <a:lnTo>
                  <a:pt x="209168" y="214109"/>
                </a:lnTo>
                <a:lnTo>
                  <a:pt x="246137" y="214109"/>
                </a:lnTo>
                <a:lnTo>
                  <a:pt x="291134" y="196113"/>
                </a:lnTo>
                <a:lnTo>
                  <a:pt x="299199" y="95300"/>
                </a:lnTo>
                <a:lnTo>
                  <a:pt x="221068" y="24980"/>
                </a:lnTo>
                <a:lnTo>
                  <a:pt x="146113" y="0"/>
                </a:lnTo>
                <a:close/>
              </a:path>
              <a:path w="299719" h="228600">
                <a:moveTo>
                  <a:pt x="18148" y="163398"/>
                </a:moveTo>
                <a:lnTo>
                  <a:pt x="13461" y="164960"/>
                </a:lnTo>
                <a:lnTo>
                  <a:pt x="19075" y="164960"/>
                </a:lnTo>
                <a:lnTo>
                  <a:pt x="18148" y="163398"/>
                </a:lnTo>
                <a:close/>
              </a:path>
            </a:pathLst>
          </a:custGeom>
          <a:solidFill>
            <a:srgbClr val="F79440"/>
          </a:solidFill>
        </p:spPr>
        <p:txBody>
          <a:bodyPr wrap="square" lIns="0" tIns="0" rIns="0" bIns="0" rtlCol="0"/>
          <a:lstStyle/>
          <a:p>
            <a:endParaRPr sz="2142"/>
          </a:p>
        </p:txBody>
      </p:sp>
      <p:sp>
        <p:nvSpPr>
          <p:cNvPr id="41" name="object 41"/>
          <p:cNvSpPr/>
          <p:nvPr/>
        </p:nvSpPr>
        <p:spPr>
          <a:xfrm>
            <a:off x="2924137" y="3376670"/>
            <a:ext cx="881631" cy="1228323"/>
          </a:xfrm>
          <a:custGeom>
            <a:avLst/>
            <a:gdLst/>
            <a:ahLst/>
            <a:cxnLst/>
            <a:rect l="l" t="t" r="r" b="b"/>
            <a:pathLst>
              <a:path w="770254" h="1073150">
                <a:moveTo>
                  <a:pt x="13068" y="0"/>
                </a:moveTo>
                <a:lnTo>
                  <a:pt x="16230" y="34823"/>
                </a:lnTo>
                <a:lnTo>
                  <a:pt x="6235" y="397268"/>
                </a:lnTo>
                <a:lnTo>
                  <a:pt x="64185" y="433489"/>
                </a:lnTo>
                <a:lnTo>
                  <a:pt x="68948" y="468452"/>
                </a:lnTo>
                <a:lnTo>
                  <a:pt x="180365" y="387426"/>
                </a:lnTo>
                <a:lnTo>
                  <a:pt x="226567" y="387426"/>
                </a:lnTo>
                <a:lnTo>
                  <a:pt x="225996" y="378993"/>
                </a:lnTo>
                <a:lnTo>
                  <a:pt x="266039" y="291630"/>
                </a:lnTo>
                <a:lnTo>
                  <a:pt x="195186" y="240347"/>
                </a:lnTo>
                <a:lnTo>
                  <a:pt x="195186" y="108013"/>
                </a:lnTo>
                <a:lnTo>
                  <a:pt x="239306" y="44297"/>
                </a:lnTo>
                <a:lnTo>
                  <a:pt x="241973" y="42367"/>
                </a:lnTo>
                <a:lnTo>
                  <a:pt x="153758" y="25006"/>
                </a:lnTo>
                <a:lnTo>
                  <a:pt x="13068" y="0"/>
                </a:lnTo>
                <a:close/>
              </a:path>
              <a:path w="770254" h="1073150">
                <a:moveTo>
                  <a:pt x="768954" y="133921"/>
                </a:moveTo>
                <a:lnTo>
                  <a:pt x="670953" y="133921"/>
                </a:lnTo>
                <a:lnTo>
                  <a:pt x="724573" y="167436"/>
                </a:lnTo>
                <a:lnTo>
                  <a:pt x="766076" y="165633"/>
                </a:lnTo>
                <a:lnTo>
                  <a:pt x="768954" y="133921"/>
                </a:lnTo>
                <a:close/>
              </a:path>
              <a:path w="770254" h="1073150">
                <a:moveTo>
                  <a:pt x="597369" y="98310"/>
                </a:moveTo>
                <a:lnTo>
                  <a:pt x="593724" y="137287"/>
                </a:lnTo>
                <a:lnTo>
                  <a:pt x="670953" y="133921"/>
                </a:lnTo>
                <a:lnTo>
                  <a:pt x="768954" y="133921"/>
                </a:lnTo>
                <a:lnTo>
                  <a:pt x="770115" y="121132"/>
                </a:lnTo>
                <a:lnTo>
                  <a:pt x="597369" y="98310"/>
                </a:lnTo>
                <a:close/>
              </a:path>
              <a:path w="770254" h="1073150">
                <a:moveTo>
                  <a:pt x="522681" y="289458"/>
                </a:moveTo>
                <a:lnTo>
                  <a:pt x="522363" y="289725"/>
                </a:lnTo>
                <a:lnTo>
                  <a:pt x="522719" y="289915"/>
                </a:lnTo>
                <a:lnTo>
                  <a:pt x="522681" y="289458"/>
                </a:lnTo>
                <a:close/>
              </a:path>
              <a:path w="770254" h="1073150">
                <a:moveTo>
                  <a:pt x="592695" y="566293"/>
                </a:moveTo>
                <a:lnTo>
                  <a:pt x="502792" y="566293"/>
                </a:lnTo>
                <a:lnTo>
                  <a:pt x="622427" y="628027"/>
                </a:lnTo>
                <a:lnTo>
                  <a:pt x="653580" y="713701"/>
                </a:lnTo>
                <a:lnTo>
                  <a:pt x="653580" y="795693"/>
                </a:lnTo>
                <a:lnTo>
                  <a:pt x="610349" y="846785"/>
                </a:lnTo>
                <a:lnTo>
                  <a:pt x="537006" y="896962"/>
                </a:lnTo>
                <a:lnTo>
                  <a:pt x="486460" y="896962"/>
                </a:lnTo>
                <a:lnTo>
                  <a:pt x="518566" y="927379"/>
                </a:lnTo>
                <a:lnTo>
                  <a:pt x="584669" y="1066939"/>
                </a:lnTo>
                <a:lnTo>
                  <a:pt x="620979" y="1072984"/>
                </a:lnTo>
                <a:lnTo>
                  <a:pt x="651281" y="1015746"/>
                </a:lnTo>
                <a:lnTo>
                  <a:pt x="640156" y="867422"/>
                </a:lnTo>
                <a:lnTo>
                  <a:pt x="666775" y="772388"/>
                </a:lnTo>
                <a:lnTo>
                  <a:pt x="705929" y="697623"/>
                </a:lnTo>
                <a:lnTo>
                  <a:pt x="634453" y="615429"/>
                </a:lnTo>
                <a:lnTo>
                  <a:pt x="592695" y="566293"/>
                </a:lnTo>
                <a:close/>
              </a:path>
              <a:path w="770254" h="1073150">
                <a:moveTo>
                  <a:pt x="547141" y="325869"/>
                </a:moveTo>
                <a:lnTo>
                  <a:pt x="567842" y="382790"/>
                </a:lnTo>
                <a:lnTo>
                  <a:pt x="567842" y="464781"/>
                </a:lnTo>
                <a:lnTo>
                  <a:pt x="524624" y="515873"/>
                </a:lnTo>
                <a:lnTo>
                  <a:pt x="478459" y="547458"/>
                </a:lnTo>
                <a:lnTo>
                  <a:pt x="476529" y="568032"/>
                </a:lnTo>
                <a:lnTo>
                  <a:pt x="502792" y="566293"/>
                </a:lnTo>
                <a:lnTo>
                  <a:pt x="592695" y="566293"/>
                </a:lnTo>
                <a:lnTo>
                  <a:pt x="568540" y="537870"/>
                </a:lnTo>
                <a:lnTo>
                  <a:pt x="581291" y="499618"/>
                </a:lnTo>
                <a:lnTo>
                  <a:pt x="667778" y="383044"/>
                </a:lnTo>
                <a:lnTo>
                  <a:pt x="683244" y="364363"/>
                </a:lnTo>
                <a:lnTo>
                  <a:pt x="646582" y="364363"/>
                </a:lnTo>
                <a:lnTo>
                  <a:pt x="547141" y="325869"/>
                </a:lnTo>
                <a:close/>
              </a:path>
              <a:path w="770254" h="1073150">
                <a:moveTo>
                  <a:pt x="679640" y="353339"/>
                </a:moveTo>
                <a:lnTo>
                  <a:pt x="646582" y="364363"/>
                </a:lnTo>
                <a:lnTo>
                  <a:pt x="683244" y="364363"/>
                </a:lnTo>
                <a:lnTo>
                  <a:pt x="689279" y="357073"/>
                </a:lnTo>
                <a:lnTo>
                  <a:pt x="679640" y="353339"/>
                </a:lnTo>
                <a:close/>
              </a:path>
              <a:path w="770254" h="1073150">
                <a:moveTo>
                  <a:pt x="2412" y="586308"/>
                </a:moveTo>
                <a:lnTo>
                  <a:pt x="1206" y="586714"/>
                </a:lnTo>
                <a:lnTo>
                  <a:pt x="0" y="702360"/>
                </a:lnTo>
                <a:lnTo>
                  <a:pt x="2412" y="704291"/>
                </a:lnTo>
                <a:lnTo>
                  <a:pt x="2412" y="586308"/>
                </a:lnTo>
                <a:close/>
              </a:path>
              <a:path w="770254" h="1073150">
                <a:moveTo>
                  <a:pt x="94183" y="777367"/>
                </a:moveTo>
                <a:lnTo>
                  <a:pt x="176453" y="842873"/>
                </a:lnTo>
                <a:lnTo>
                  <a:pt x="274827" y="853808"/>
                </a:lnTo>
                <a:lnTo>
                  <a:pt x="347319" y="855408"/>
                </a:lnTo>
                <a:lnTo>
                  <a:pt x="325261" y="832053"/>
                </a:lnTo>
                <a:lnTo>
                  <a:pt x="169697" y="832053"/>
                </a:lnTo>
                <a:lnTo>
                  <a:pt x="94183" y="777367"/>
                </a:lnTo>
                <a:close/>
              </a:path>
              <a:path w="770254" h="1073150">
                <a:moveTo>
                  <a:pt x="318274" y="808088"/>
                </a:moveTo>
                <a:lnTo>
                  <a:pt x="169697" y="832053"/>
                </a:lnTo>
                <a:lnTo>
                  <a:pt x="325261" y="832053"/>
                </a:lnTo>
                <a:lnTo>
                  <a:pt x="319468" y="825919"/>
                </a:lnTo>
                <a:lnTo>
                  <a:pt x="318274" y="808088"/>
                </a:lnTo>
                <a:close/>
              </a:path>
            </a:pathLst>
          </a:custGeom>
          <a:solidFill>
            <a:srgbClr val="F5821F"/>
          </a:solidFill>
        </p:spPr>
        <p:txBody>
          <a:bodyPr wrap="square" lIns="0" tIns="0" rIns="0" bIns="0" rtlCol="0"/>
          <a:lstStyle/>
          <a:p>
            <a:endParaRPr sz="2142"/>
          </a:p>
        </p:txBody>
      </p:sp>
      <p:sp>
        <p:nvSpPr>
          <p:cNvPr id="42" name="object 42"/>
          <p:cNvSpPr/>
          <p:nvPr/>
        </p:nvSpPr>
        <p:spPr>
          <a:xfrm>
            <a:off x="2923918" y="3360433"/>
            <a:ext cx="899075" cy="1261757"/>
          </a:xfrm>
          <a:custGeom>
            <a:avLst/>
            <a:gdLst/>
            <a:ahLst/>
            <a:cxnLst/>
            <a:rect l="l" t="t" r="r" b="b"/>
            <a:pathLst>
              <a:path w="785495" h="1102360">
                <a:moveTo>
                  <a:pt x="11963" y="0"/>
                </a:moveTo>
                <a:lnTo>
                  <a:pt x="13258" y="14185"/>
                </a:lnTo>
                <a:lnTo>
                  <a:pt x="153949" y="39192"/>
                </a:lnTo>
                <a:lnTo>
                  <a:pt x="242163" y="56540"/>
                </a:lnTo>
                <a:lnTo>
                  <a:pt x="257314" y="45529"/>
                </a:lnTo>
                <a:lnTo>
                  <a:pt x="156591" y="25704"/>
                </a:lnTo>
                <a:lnTo>
                  <a:pt x="11963" y="0"/>
                </a:lnTo>
                <a:close/>
              </a:path>
              <a:path w="785495" h="1102360">
                <a:moveTo>
                  <a:pt x="598284" y="98729"/>
                </a:moveTo>
                <a:lnTo>
                  <a:pt x="598741" y="99834"/>
                </a:lnTo>
                <a:lnTo>
                  <a:pt x="597560" y="112496"/>
                </a:lnTo>
                <a:lnTo>
                  <a:pt x="770305" y="135305"/>
                </a:lnTo>
                <a:lnTo>
                  <a:pt x="766254" y="179806"/>
                </a:lnTo>
                <a:lnTo>
                  <a:pt x="780110" y="179209"/>
                </a:lnTo>
                <a:lnTo>
                  <a:pt x="785177" y="123418"/>
                </a:lnTo>
                <a:lnTo>
                  <a:pt x="598284" y="98729"/>
                </a:lnTo>
                <a:close/>
              </a:path>
              <a:path w="785495" h="1102360">
                <a:moveTo>
                  <a:pt x="486651" y="911148"/>
                </a:moveTo>
                <a:lnTo>
                  <a:pt x="466674" y="911148"/>
                </a:lnTo>
                <a:lnTo>
                  <a:pt x="507441" y="949756"/>
                </a:lnTo>
                <a:lnTo>
                  <a:pt x="575513" y="1093482"/>
                </a:lnTo>
                <a:lnTo>
                  <a:pt x="628675" y="1102347"/>
                </a:lnTo>
                <a:lnTo>
                  <a:pt x="636710" y="1087170"/>
                </a:lnTo>
                <a:lnTo>
                  <a:pt x="621169" y="1087170"/>
                </a:lnTo>
                <a:lnTo>
                  <a:pt x="584860" y="1081112"/>
                </a:lnTo>
                <a:lnTo>
                  <a:pt x="518756" y="941552"/>
                </a:lnTo>
                <a:lnTo>
                  <a:pt x="486651" y="911148"/>
                </a:lnTo>
                <a:close/>
              </a:path>
              <a:path w="785495" h="1102360">
                <a:moveTo>
                  <a:pt x="689457" y="371259"/>
                </a:moveTo>
                <a:lnTo>
                  <a:pt x="667969" y="397230"/>
                </a:lnTo>
                <a:lnTo>
                  <a:pt x="581469" y="513803"/>
                </a:lnTo>
                <a:lnTo>
                  <a:pt x="568718" y="552056"/>
                </a:lnTo>
                <a:lnTo>
                  <a:pt x="634644" y="629602"/>
                </a:lnTo>
                <a:lnTo>
                  <a:pt x="706120" y="711796"/>
                </a:lnTo>
                <a:lnTo>
                  <a:pt x="666953" y="786561"/>
                </a:lnTo>
                <a:lnTo>
                  <a:pt x="640346" y="881608"/>
                </a:lnTo>
                <a:lnTo>
                  <a:pt x="651471" y="1029931"/>
                </a:lnTo>
                <a:lnTo>
                  <a:pt x="621169" y="1087170"/>
                </a:lnTo>
                <a:lnTo>
                  <a:pt x="636710" y="1087170"/>
                </a:lnTo>
                <a:lnTo>
                  <a:pt x="665467" y="1032852"/>
                </a:lnTo>
                <a:lnTo>
                  <a:pt x="654215" y="882980"/>
                </a:lnTo>
                <a:lnTo>
                  <a:pt x="679792" y="791654"/>
                </a:lnTo>
                <a:lnTo>
                  <a:pt x="722630" y="709866"/>
                </a:lnTo>
                <a:lnTo>
                  <a:pt x="645033" y="620623"/>
                </a:lnTo>
                <a:lnTo>
                  <a:pt x="584200" y="549059"/>
                </a:lnTo>
                <a:lnTo>
                  <a:pt x="593813" y="520217"/>
                </a:lnTo>
                <a:lnTo>
                  <a:pt x="678789" y="405688"/>
                </a:lnTo>
                <a:lnTo>
                  <a:pt x="702957" y="376478"/>
                </a:lnTo>
                <a:lnTo>
                  <a:pt x="689457" y="371259"/>
                </a:lnTo>
                <a:close/>
              </a:path>
              <a:path w="785495" h="1102360">
                <a:moveTo>
                  <a:pt x="177" y="716546"/>
                </a:moveTo>
                <a:lnTo>
                  <a:pt x="0" y="733958"/>
                </a:lnTo>
                <a:lnTo>
                  <a:pt x="171170" y="870267"/>
                </a:lnTo>
                <a:lnTo>
                  <a:pt x="274091" y="881697"/>
                </a:lnTo>
                <a:lnTo>
                  <a:pt x="360756" y="883627"/>
                </a:lnTo>
                <a:lnTo>
                  <a:pt x="347497" y="869594"/>
                </a:lnTo>
                <a:lnTo>
                  <a:pt x="275018" y="867981"/>
                </a:lnTo>
                <a:lnTo>
                  <a:pt x="176631" y="857046"/>
                </a:lnTo>
                <a:lnTo>
                  <a:pt x="94361" y="791540"/>
                </a:lnTo>
                <a:lnTo>
                  <a:pt x="2590" y="725081"/>
                </a:lnTo>
                <a:lnTo>
                  <a:pt x="2590" y="718464"/>
                </a:lnTo>
                <a:lnTo>
                  <a:pt x="177" y="716546"/>
                </a:lnTo>
                <a:close/>
              </a:path>
            </a:pathLst>
          </a:custGeom>
          <a:solidFill>
            <a:srgbClr val="F79440"/>
          </a:solidFill>
        </p:spPr>
        <p:txBody>
          <a:bodyPr wrap="square" lIns="0" tIns="0" rIns="0" bIns="0" rtlCol="0"/>
          <a:lstStyle/>
          <a:p>
            <a:endParaRPr sz="2142"/>
          </a:p>
        </p:txBody>
      </p:sp>
      <p:sp>
        <p:nvSpPr>
          <p:cNvPr id="43" name="object 43"/>
          <p:cNvSpPr/>
          <p:nvPr/>
        </p:nvSpPr>
        <p:spPr>
          <a:xfrm>
            <a:off x="3382905" y="1705350"/>
            <a:ext cx="66140" cy="116291"/>
          </a:xfrm>
          <a:custGeom>
            <a:avLst/>
            <a:gdLst/>
            <a:ahLst/>
            <a:cxnLst/>
            <a:rect l="l" t="t" r="r" b="b"/>
            <a:pathLst>
              <a:path w="57785" h="101600">
                <a:moveTo>
                  <a:pt x="45719" y="0"/>
                </a:moveTo>
                <a:lnTo>
                  <a:pt x="16916" y="0"/>
                </a:lnTo>
                <a:lnTo>
                  <a:pt x="0" y="101447"/>
                </a:lnTo>
                <a:lnTo>
                  <a:pt x="40551" y="71945"/>
                </a:lnTo>
                <a:lnTo>
                  <a:pt x="57708" y="71945"/>
                </a:lnTo>
                <a:lnTo>
                  <a:pt x="45719" y="0"/>
                </a:lnTo>
                <a:close/>
              </a:path>
            </a:pathLst>
          </a:custGeom>
          <a:solidFill>
            <a:srgbClr val="F5821F"/>
          </a:solidFill>
        </p:spPr>
        <p:txBody>
          <a:bodyPr wrap="square" lIns="0" tIns="0" rIns="0" bIns="0" rtlCol="0"/>
          <a:lstStyle/>
          <a:p>
            <a:endParaRPr sz="2142"/>
          </a:p>
        </p:txBody>
      </p:sp>
      <p:sp>
        <p:nvSpPr>
          <p:cNvPr id="44" name="object 44"/>
          <p:cNvSpPr/>
          <p:nvPr/>
        </p:nvSpPr>
        <p:spPr>
          <a:xfrm>
            <a:off x="2908800" y="1705351"/>
            <a:ext cx="1001556" cy="1284288"/>
          </a:xfrm>
          <a:custGeom>
            <a:avLst/>
            <a:gdLst/>
            <a:ahLst/>
            <a:cxnLst/>
            <a:rect l="l" t="t" r="r" b="b"/>
            <a:pathLst>
              <a:path w="875029" h="1122045">
                <a:moveTo>
                  <a:pt x="844227" y="313029"/>
                </a:moveTo>
                <a:lnTo>
                  <a:pt x="782002" y="313029"/>
                </a:lnTo>
                <a:lnTo>
                  <a:pt x="840625" y="349681"/>
                </a:lnTo>
                <a:lnTo>
                  <a:pt x="844227" y="313029"/>
                </a:lnTo>
                <a:close/>
              </a:path>
              <a:path w="875029" h="1122045">
                <a:moveTo>
                  <a:pt x="874991" y="0"/>
                </a:moveTo>
                <a:lnTo>
                  <a:pt x="850684" y="0"/>
                </a:lnTo>
                <a:lnTo>
                  <a:pt x="853478" y="25171"/>
                </a:lnTo>
                <a:lnTo>
                  <a:pt x="771588" y="142862"/>
                </a:lnTo>
                <a:lnTo>
                  <a:pt x="728941" y="149339"/>
                </a:lnTo>
                <a:lnTo>
                  <a:pt x="754735" y="211963"/>
                </a:lnTo>
                <a:lnTo>
                  <a:pt x="745109" y="314629"/>
                </a:lnTo>
                <a:lnTo>
                  <a:pt x="782002" y="313029"/>
                </a:lnTo>
                <a:lnTo>
                  <a:pt x="844227" y="313029"/>
                </a:lnTo>
                <a:lnTo>
                  <a:pt x="874991" y="0"/>
                </a:lnTo>
                <a:close/>
              </a:path>
              <a:path w="875029" h="1122045">
                <a:moveTo>
                  <a:pt x="304507" y="415493"/>
                </a:moveTo>
                <a:lnTo>
                  <a:pt x="301129" y="424573"/>
                </a:lnTo>
                <a:lnTo>
                  <a:pt x="132854" y="738682"/>
                </a:lnTo>
                <a:lnTo>
                  <a:pt x="42037" y="848423"/>
                </a:lnTo>
                <a:lnTo>
                  <a:pt x="0" y="869441"/>
                </a:lnTo>
                <a:lnTo>
                  <a:pt x="6197" y="1009992"/>
                </a:lnTo>
                <a:lnTo>
                  <a:pt x="233184" y="1030020"/>
                </a:lnTo>
                <a:lnTo>
                  <a:pt x="447890" y="1122032"/>
                </a:lnTo>
                <a:lnTo>
                  <a:pt x="410845" y="1100239"/>
                </a:lnTo>
                <a:lnTo>
                  <a:pt x="414769" y="998283"/>
                </a:lnTo>
                <a:lnTo>
                  <a:pt x="449922" y="888911"/>
                </a:lnTo>
                <a:lnTo>
                  <a:pt x="495973" y="882561"/>
                </a:lnTo>
                <a:lnTo>
                  <a:pt x="400405" y="874915"/>
                </a:lnTo>
                <a:lnTo>
                  <a:pt x="294220" y="756221"/>
                </a:lnTo>
                <a:lnTo>
                  <a:pt x="350723" y="630656"/>
                </a:lnTo>
                <a:lnTo>
                  <a:pt x="450342" y="580834"/>
                </a:lnTo>
                <a:lnTo>
                  <a:pt x="536639" y="580834"/>
                </a:lnTo>
                <a:lnTo>
                  <a:pt x="532052" y="516572"/>
                </a:lnTo>
                <a:lnTo>
                  <a:pt x="444093" y="516572"/>
                </a:lnTo>
                <a:lnTo>
                  <a:pt x="304507" y="415493"/>
                </a:lnTo>
                <a:close/>
              </a:path>
              <a:path w="875029" h="1122045">
                <a:moveTo>
                  <a:pt x="536639" y="580834"/>
                </a:moveTo>
                <a:lnTo>
                  <a:pt x="450342" y="580834"/>
                </a:lnTo>
                <a:lnTo>
                  <a:pt x="537679" y="595401"/>
                </a:lnTo>
                <a:lnTo>
                  <a:pt x="536639" y="580834"/>
                </a:lnTo>
                <a:close/>
              </a:path>
              <a:path w="875029" h="1122045">
                <a:moveTo>
                  <a:pt x="531050" y="502539"/>
                </a:moveTo>
                <a:lnTo>
                  <a:pt x="444093" y="516572"/>
                </a:lnTo>
                <a:lnTo>
                  <a:pt x="532052" y="516572"/>
                </a:lnTo>
                <a:lnTo>
                  <a:pt x="531050" y="502539"/>
                </a:lnTo>
                <a:close/>
              </a:path>
              <a:path w="875029" h="1122045">
                <a:moveTo>
                  <a:pt x="808901" y="672490"/>
                </a:moveTo>
                <a:lnTo>
                  <a:pt x="808494" y="672630"/>
                </a:lnTo>
                <a:lnTo>
                  <a:pt x="808799" y="673468"/>
                </a:lnTo>
                <a:lnTo>
                  <a:pt x="808901" y="672490"/>
                </a:lnTo>
                <a:close/>
              </a:path>
            </a:pathLst>
          </a:custGeom>
          <a:solidFill>
            <a:srgbClr val="F5821F"/>
          </a:solidFill>
        </p:spPr>
        <p:txBody>
          <a:bodyPr wrap="square" lIns="0" tIns="0" rIns="0" bIns="0" rtlCol="0"/>
          <a:lstStyle/>
          <a:p>
            <a:endParaRPr sz="2142"/>
          </a:p>
        </p:txBody>
      </p:sp>
      <p:sp>
        <p:nvSpPr>
          <p:cNvPr id="45" name="object 45"/>
          <p:cNvSpPr/>
          <p:nvPr/>
        </p:nvSpPr>
        <p:spPr>
          <a:xfrm>
            <a:off x="2915894" y="1705350"/>
            <a:ext cx="1010278" cy="1347522"/>
          </a:xfrm>
          <a:custGeom>
            <a:avLst/>
            <a:gdLst/>
            <a:ahLst/>
            <a:cxnLst/>
            <a:rect l="l" t="t" r="r" b="b"/>
            <a:pathLst>
              <a:path w="882650" h="1177289">
                <a:moveTo>
                  <a:pt x="882599" y="0"/>
                </a:moveTo>
                <a:lnTo>
                  <a:pt x="868794" y="0"/>
                </a:lnTo>
                <a:lnTo>
                  <a:pt x="834428" y="349681"/>
                </a:lnTo>
                <a:lnTo>
                  <a:pt x="847432" y="357809"/>
                </a:lnTo>
                <a:lnTo>
                  <a:pt x="882599" y="0"/>
                </a:lnTo>
                <a:close/>
              </a:path>
              <a:path w="882650" h="1177289">
                <a:moveTo>
                  <a:pt x="816965" y="667740"/>
                </a:moveTo>
                <a:lnTo>
                  <a:pt x="802690" y="672490"/>
                </a:lnTo>
                <a:lnTo>
                  <a:pt x="802601" y="673468"/>
                </a:lnTo>
                <a:lnTo>
                  <a:pt x="813460" y="703351"/>
                </a:lnTo>
                <a:lnTo>
                  <a:pt x="816965" y="667740"/>
                </a:lnTo>
                <a:close/>
              </a:path>
              <a:path w="882650" h="1177289">
                <a:moveTo>
                  <a:pt x="0" y="1009992"/>
                </a:moveTo>
                <a:lnTo>
                  <a:pt x="609" y="1023835"/>
                </a:lnTo>
                <a:lnTo>
                  <a:pt x="223596" y="1043495"/>
                </a:lnTo>
                <a:lnTo>
                  <a:pt x="529716" y="1174699"/>
                </a:lnTo>
                <a:lnTo>
                  <a:pt x="542912" y="1177124"/>
                </a:lnTo>
                <a:lnTo>
                  <a:pt x="547954" y="1167498"/>
                </a:lnTo>
                <a:lnTo>
                  <a:pt x="472084" y="1139913"/>
                </a:lnTo>
                <a:lnTo>
                  <a:pt x="441693" y="1122032"/>
                </a:lnTo>
                <a:lnTo>
                  <a:pt x="226987" y="1030020"/>
                </a:lnTo>
                <a:lnTo>
                  <a:pt x="0" y="1009992"/>
                </a:lnTo>
                <a:close/>
              </a:path>
            </a:pathLst>
          </a:custGeom>
          <a:solidFill>
            <a:srgbClr val="F79440"/>
          </a:solidFill>
        </p:spPr>
        <p:txBody>
          <a:bodyPr wrap="square" lIns="0" tIns="0" rIns="0" bIns="0" rtlCol="0"/>
          <a:lstStyle/>
          <a:p>
            <a:endParaRPr sz="2142"/>
          </a:p>
        </p:txBody>
      </p:sp>
      <p:sp>
        <p:nvSpPr>
          <p:cNvPr id="46" name="object 46"/>
          <p:cNvSpPr/>
          <p:nvPr/>
        </p:nvSpPr>
        <p:spPr>
          <a:xfrm>
            <a:off x="2535636" y="1729481"/>
            <a:ext cx="16716" cy="787871"/>
          </a:xfrm>
          <a:custGeom>
            <a:avLst/>
            <a:gdLst/>
            <a:ahLst/>
            <a:cxnLst/>
            <a:rect l="l" t="t" r="r" b="b"/>
            <a:pathLst>
              <a:path w="14605" h="688339">
                <a:moveTo>
                  <a:pt x="381" y="0"/>
                </a:moveTo>
                <a:lnTo>
                  <a:pt x="0" y="28600"/>
                </a:lnTo>
                <a:lnTo>
                  <a:pt x="13766" y="26695"/>
                </a:lnTo>
                <a:lnTo>
                  <a:pt x="13982" y="10502"/>
                </a:lnTo>
                <a:lnTo>
                  <a:pt x="381" y="0"/>
                </a:lnTo>
                <a:close/>
              </a:path>
              <a:path w="14605" h="688339">
                <a:moveTo>
                  <a:pt x="5207" y="358267"/>
                </a:moveTo>
                <a:lnTo>
                  <a:pt x="5499" y="369912"/>
                </a:lnTo>
                <a:lnTo>
                  <a:pt x="11036" y="367017"/>
                </a:lnTo>
                <a:lnTo>
                  <a:pt x="11023" y="364769"/>
                </a:lnTo>
                <a:lnTo>
                  <a:pt x="5207" y="358267"/>
                </a:lnTo>
                <a:close/>
              </a:path>
              <a:path w="14605" h="688339">
                <a:moveTo>
                  <a:pt x="13601" y="672160"/>
                </a:moveTo>
                <a:lnTo>
                  <a:pt x="12954" y="672160"/>
                </a:lnTo>
                <a:lnTo>
                  <a:pt x="13347" y="688200"/>
                </a:lnTo>
                <a:lnTo>
                  <a:pt x="13741" y="688162"/>
                </a:lnTo>
                <a:lnTo>
                  <a:pt x="13601" y="672160"/>
                </a:lnTo>
                <a:close/>
              </a:path>
            </a:pathLst>
          </a:custGeom>
          <a:solidFill>
            <a:srgbClr val="F79440"/>
          </a:solidFill>
        </p:spPr>
        <p:txBody>
          <a:bodyPr wrap="square" lIns="0" tIns="0" rIns="0" bIns="0" rtlCol="0"/>
          <a:lstStyle/>
          <a:p>
            <a:endParaRPr sz="2142"/>
          </a:p>
        </p:txBody>
      </p:sp>
      <p:sp>
        <p:nvSpPr>
          <p:cNvPr id="47" name="object 47"/>
          <p:cNvSpPr/>
          <p:nvPr/>
        </p:nvSpPr>
        <p:spPr>
          <a:xfrm>
            <a:off x="2439071" y="1803559"/>
            <a:ext cx="381580" cy="5682995"/>
          </a:xfrm>
          <a:custGeom>
            <a:avLst/>
            <a:gdLst/>
            <a:ahLst/>
            <a:cxnLst/>
            <a:rect l="l" t="t" r="r" b="b"/>
            <a:pathLst>
              <a:path w="333375" h="4965065">
                <a:moveTo>
                  <a:pt x="275653" y="0"/>
                </a:moveTo>
                <a:lnTo>
                  <a:pt x="254723" y="9969"/>
                </a:lnTo>
                <a:lnTo>
                  <a:pt x="256209" y="11163"/>
                </a:lnTo>
                <a:lnTo>
                  <a:pt x="275183" y="58597"/>
                </a:lnTo>
                <a:lnTo>
                  <a:pt x="277177" y="30226"/>
                </a:lnTo>
                <a:lnTo>
                  <a:pt x="275653" y="0"/>
                </a:lnTo>
                <a:close/>
              </a:path>
              <a:path w="333375" h="4965065">
                <a:moveTo>
                  <a:pt x="269557" y="139217"/>
                </a:moveTo>
                <a:lnTo>
                  <a:pt x="253339" y="183464"/>
                </a:lnTo>
                <a:lnTo>
                  <a:pt x="257365" y="187934"/>
                </a:lnTo>
                <a:lnTo>
                  <a:pt x="257365" y="278638"/>
                </a:lnTo>
                <a:lnTo>
                  <a:pt x="240957" y="299961"/>
                </a:lnTo>
                <a:lnTo>
                  <a:pt x="284314" y="322338"/>
                </a:lnTo>
                <a:lnTo>
                  <a:pt x="265963" y="190804"/>
                </a:lnTo>
                <a:lnTo>
                  <a:pt x="269557" y="139217"/>
                </a:lnTo>
                <a:close/>
              </a:path>
              <a:path w="333375" h="4965065">
                <a:moveTo>
                  <a:pt x="306105" y="612241"/>
                </a:moveTo>
                <a:lnTo>
                  <a:pt x="202768" y="612241"/>
                </a:lnTo>
                <a:lnTo>
                  <a:pt x="309448" y="646531"/>
                </a:lnTo>
                <a:lnTo>
                  <a:pt x="306105" y="612241"/>
                </a:lnTo>
                <a:close/>
              </a:path>
              <a:path w="333375" h="4965065">
                <a:moveTo>
                  <a:pt x="300926" y="559104"/>
                </a:moveTo>
                <a:lnTo>
                  <a:pt x="230263" y="607453"/>
                </a:lnTo>
                <a:lnTo>
                  <a:pt x="111709" y="607453"/>
                </a:lnTo>
                <a:lnTo>
                  <a:pt x="111836" y="621982"/>
                </a:lnTo>
                <a:lnTo>
                  <a:pt x="202768" y="612241"/>
                </a:lnTo>
                <a:lnTo>
                  <a:pt x="306105" y="612241"/>
                </a:lnTo>
                <a:lnTo>
                  <a:pt x="300926" y="559104"/>
                </a:lnTo>
                <a:close/>
              </a:path>
              <a:path w="333375" h="4965065">
                <a:moveTo>
                  <a:pt x="333082" y="1329397"/>
                </a:moveTo>
                <a:lnTo>
                  <a:pt x="264159" y="1329397"/>
                </a:lnTo>
                <a:lnTo>
                  <a:pt x="333082" y="1372476"/>
                </a:lnTo>
                <a:lnTo>
                  <a:pt x="333082" y="1329397"/>
                </a:lnTo>
                <a:close/>
              </a:path>
              <a:path w="333375" h="4965065">
                <a:moveTo>
                  <a:pt x="324573" y="899972"/>
                </a:moveTo>
                <a:lnTo>
                  <a:pt x="267931" y="938923"/>
                </a:lnTo>
                <a:lnTo>
                  <a:pt x="187578" y="949401"/>
                </a:lnTo>
                <a:lnTo>
                  <a:pt x="201396" y="1005801"/>
                </a:lnTo>
                <a:lnTo>
                  <a:pt x="224637" y="1331099"/>
                </a:lnTo>
                <a:lnTo>
                  <a:pt x="264159" y="1329397"/>
                </a:lnTo>
                <a:lnTo>
                  <a:pt x="333082" y="1329397"/>
                </a:lnTo>
                <a:lnTo>
                  <a:pt x="333082" y="1070406"/>
                </a:lnTo>
                <a:lnTo>
                  <a:pt x="324573" y="899972"/>
                </a:lnTo>
                <a:close/>
              </a:path>
              <a:path w="333375" h="4965065">
                <a:moveTo>
                  <a:pt x="331596" y="1529232"/>
                </a:moveTo>
                <a:lnTo>
                  <a:pt x="239801" y="1559826"/>
                </a:lnTo>
                <a:lnTo>
                  <a:pt x="230305" y="1559826"/>
                </a:lnTo>
                <a:lnTo>
                  <a:pt x="235013" y="1879142"/>
                </a:lnTo>
                <a:lnTo>
                  <a:pt x="217042" y="2422563"/>
                </a:lnTo>
                <a:lnTo>
                  <a:pt x="247446" y="2355011"/>
                </a:lnTo>
                <a:lnTo>
                  <a:pt x="301040" y="2328240"/>
                </a:lnTo>
                <a:lnTo>
                  <a:pt x="329361" y="2328240"/>
                </a:lnTo>
                <a:lnTo>
                  <a:pt x="329361" y="2193734"/>
                </a:lnTo>
                <a:lnTo>
                  <a:pt x="310299" y="2193734"/>
                </a:lnTo>
                <a:lnTo>
                  <a:pt x="247929" y="2169718"/>
                </a:lnTo>
                <a:lnTo>
                  <a:pt x="243789" y="2111997"/>
                </a:lnTo>
                <a:lnTo>
                  <a:pt x="276682" y="2077212"/>
                </a:lnTo>
                <a:lnTo>
                  <a:pt x="323138" y="2075205"/>
                </a:lnTo>
                <a:lnTo>
                  <a:pt x="329361" y="2075205"/>
                </a:lnTo>
                <a:lnTo>
                  <a:pt x="329361" y="1963978"/>
                </a:lnTo>
                <a:lnTo>
                  <a:pt x="247688" y="1932368"/>
                </a:lnTo>
                <a:lnTo>
                  <a:pt x="239699" y="1820659"/>
                </a:lnTo>
                <a:lnTo>
                  <a:pt x="303326" y="1753069"/>
                </a:lnTo>
                <a:lnTo>
                  <a:pt x="329361" y="1751939"/>
                </a:lnTo>
                <a:lnTo>
                  <a:pt x="329361" y="1726209"/>
                </a:lnTo>
                <a:lnTo>
                  <a:pt x="331249" y="1559826"/>
                </a:lnTo>
                <a:lnTo>
                  <a:pt x="239801" y="1559826"/>
                </a:lnTo>
                <a:lnTo>
                  <a:pt x="230250" y="1556143"/>
                </a:lnTo>
                <a:lnTo>
                  <a:pt x="331291" y="1556143"/>
                </a:lnTo>
                <a:lnTo>
                  <a:pt x="331596" y="1529232"/>
                </a:lnTo>
                <a:close/>
              </a:path>
              <a:path w="333375" h="4965065">
                <a:moveTo>
                  <a:pt x="329361" y="2328240"/>
                </a:moveTo>
                <a:lnTo>
                  <a:pt x="301040" y="2328240"/>
                </a:lnTo>
                <a:lnTo>
                  <a:pt x="329361" y="2332951"/>
                </a:lnTo>
                <a:lnTo>
                  <a:pt x="329361" y="2328240"/>
                </a:lnTo>
                <a:close/>
              </a:path>
              <a:path w="333375" h="4965065">
                <a:moveTo>
                  <a:pt x="329361" y="2187409"/>
                </a:moveTo>
                <a:lnTo>
                  <a:pt x="310299" y="2193734"/>
                </a:lnTo>
                <a:lnTo>
                  <a:pt x="329361" y="2193734"/>
                </a:lnTo>
                <a:lnTo>
                  <a:pt x="329361" y="2187409"/>
                </a:lnTo>
                <a:close/>
              </a:path>
              <a:path w="333375" h="4965065">
                <a:moveTo>
                  <a:pt x="329361" y="2075205"/>
                </a:moveTo>
                <a:lnTo>
                  <a:pt x="323138" y="2075205"/>
                </a:lnTo>
                <a:lnTo>
                  <a:pt x="329361" y="2079091"/>
                </a:lnTo>
                <a:lnTo>
                  <a:pt x="329361" y="2075205"/>
                </a:lnTo>
                <a:close/>
              </a:path>
              <a:path w="333375" h="4965065">
                <a:moveTo>
                  <a:pt x="217017" y="2423287"/>
                </a:moveTo>
                <a:lnTo>
                  <a:pt x="205181" y="2781414"/>
                </a:lnTo>
                <a:lnTo>
                  <a:pt x="202691" y="2824670"/>
                </a:lnTo>
                <a:lnTo>
                  <a:pt x="277939" y="2807957"/>
                </a:lnTo>
                <a:lnTo>
                  <a:pt x="279285" y="2807639"/>
                </a:lnTo>
                <a:lnTo>
                  <a:pt x="327721" y="2807639"/>
                </a:lnTo>
                <a:lnTo>
                  <a:pt x="329361" y="2769781"/>
                </a:lnTo>
                <a:lnTo>
                  <a:pt x="329361" y="2491511"/>
                </a:lnTo>
                <a:lnTo>
                  <a:pt x="274116" y="2487091"/>
                </a:lnTo>
                <a:lnTo>
                  <a:pt x="217017" y="2423287"/>
                </a:lnTo>
                <a:close/>
              </a:path>
              <a:path w="333375" h="4965065">
                <a:moveTo>
                  <a:pt x="327721" y="2807639"/>
                </a:moveTo>
                <a:lnTo>
                  <a:pt x="279285" y="2807639"/>
                </a:lnTo>
                <a:lnTo>
                  <a:pt x="327342" y="2816390"/>
                </a:lnTo>
                <a:lnTo>
                  <a:pt x="327721" y="2807639"/>
                </a:lnTo>
                <a:close/>
              </a:path>
              <a:path w="333375" h="4965065">
                <a:moveTo>
                  <a:pt x="246754" y="3527056"/>
                </a:moveTo>
                <a:lnTo>
                  <a:pt x="229590" y="3527056"/>
                </a:lnTo>
                <a:lnTo>
                  <a:pt x="246659" y="3535870"/>
                </a:lnTo>
                <a:lnTo>
                  <a:pt x="246754" y="3527056"/>
                </a:lnTo>
                <a:close/>
              </a:path>
              <a:path w="333375" h="4965065">
                <a:moveTo>
                  <a:pt x="174675" y="3392843"/>
                </a:moveTo>
                <a:lnTo>
                  <a:pt x="171640" y="3500755"/>
                </a:lnTo>
                <a:lnTo>
                  <a:pt x="170078" y="3531146"/>
                </a:lnTo>
                <a:lnTo>
                  <a:pt x="170319" y="3531019"/>
                </a:lnTo>
                <a:lnTo>
                  <a:pt x="229590" y="3527056"/>
                </a:lnTo>
                <a:lnTo>
                  <a:pt x="246754" y="3527056"/>
                </a:lnTo>
                <a:lnTo>
                  <a:pt x="247383" y="3468560"/>
                </a:lnTo>
                <a:lnTo>
                  <a:pt x="287553" y="3408299"/>
                </a:lnTo>
                <a:lnTo>
                  <a:pt x="180860" y="3399777"/>
                </a:lnTo>
                <a:lnTo>
                  <a:pt x="174675" y="3392843"/>
                </a:lnTo>
                <a:close/>
              </a:path>
              <a:path w="333375" h="4965065">
                <a:moveTo>
                  <a:pt x="243001" y="3857739"/>
                </a:moveTo>
                <a:lnTo>
                  <a:pt x="153263" y="3857739"/>
                </a:lnTo>
                <a:lnTo>
                  <a:pt x="145529" y="4007815"/>
                </a:lnTo>
                <a:lnTo>
                  <a:pt x="121056" y="4408563"/>
                </a:lnTo>
                <a:lnTo>
                  <a:pt x="127939" y="4393285"/>
                </a:lnTo>
                <a:lnTo>
                  <a:pt x="185356" y="4364596"/>
                </a:lnTo>
                <a:lnTo>
                  <a:pt x="205148" y="4364596"/>
                </a:lnTo>
                <a:lnTo>
                  <a:pt x="236957" y="4098734"/>
                </a:lnTo>
                <a:lnTo>
                  <a:pt x="216928" y="4098734"/>
                </a:lnTo>
                <a:lnTo>
                  <a:pt x="172415" y="4073918"/>
                </a:lnTo>
                <a:lnTo>
                  <a:pt x="165099" y="4030205"/>
                </a:lnTo>
                <a:lnTo>
                  <a:pt x="193395" y="3986174"/>
                </a:lnTo>
                <a:lnTo>
                  <a:pt x="240258" y="3975811"/>
                </a:lnTo>
                <a:lnTo>
                  <a:pt x="241315" y="3975811"/>
                </a:lnTo>
                <a:lnTo>
                  <a:pt x="243001" y="3857739"/>
                </a:lnTo>
                <a:close/>
              </a:path>
              <a:path w="333375" h="4965065">
                <a:moveTo>
                  <a:pt x="205148" y="4364596"/>
                </a:moveTo>
                <a:lnTo>
                  <a:pt x="185356" y="4364596"/>
                </a:lnTo>
                <a:lnTo>
                  <a:pt x="204762" y="4367822"/>
                </a:lnTo>
                <a:lnTo>
                  <a:pt x="205148" y="4364596"/>
                </a:lnTo>
                <a:close/>
              </a:path>
              <a:path w="333375" h="4965065">
                <a:moveTo>
                  <a:pt x="237324" y="4095661"/>
                </a:moveTo>
                <a:lnTo>
                  <a:pt x="216928" y="4098734"/>
                </a:lnTo>
                <a:lnTo>
                  <a:pt x="236957" y="4098734"/>
                </a:lnTo>
                <a:lnTo>
                  <a:pt x="237324" y="4095661"/>
                </a:lnTo>
                <a:close/>
              </a:path>
              <a:path w="333375" h="4965065">
                <a:moveTo>
                  <a:pt x="241315" y="3975811"/>
                </a:moveTo>
                <a:lnTo>
                  <a:pt x="240258" y="3975811"/>
                </a:lnTo>
                <a:lnTo>
                  <a:pt x="241312" y="3976001"/>
                </a:lnTo>
                <a:lnTo>
                  <a:pt x="241315" y="3975811"/>
                </a:lnTo>
                <a:close/>
              </a:path>
              <a:path w="333375" h="4965065">
                <a:moveTo>
                  <a:pt x="153095" y="4639284"/>
                </a:moveTo>
                <a:lnTo>
                  <a:pt x="94373" y="4639284"/>
                </a:lnTo>
                <a:lnTo>
                  <a:pt x="133248" y="4646358"/>
                </a:lnTo>
                <a:lnTo>
                  <a:pt x="150202" y="4656035"/>
                </a:lnTo>
                <a:lnTo>
                  <a:pt x="153095" y="4639284"/>
                </a:lnTo>
                <a:close/>
              </a:path>
              <a:path w="333375" h="4965065">
                <a:moveTo>
                  <a:pt x="116128" y="4489488"/>
                </a:moveTo>
                <a:lnTo>
                  <a:pt x="115671" y="4496739"/>
                </a:lnTo>
                <a:lnTo>
                  <a:pt x="80441" y="4642383"/>
                </a:lnTo>
                <a:lnTo>
                  <a:pt x="94373" y="4639284"/>
                </a:lnTo>
                <a:lnTo>
                  <a:pt x="153095" y="4639284"/>
                </a:lnTo>
                <a:lnTo>
                  <a:pt x="154330" y="4632134"/>
                </a:lnTo>
                <a:lnTo>
                  <a:pt x="180403" y="4536528"/>
                </a:lnTo>
                <a:lnTo>
                  <a:pt x="156527" y="4534623"/>
                </a:lnTo>
                <a:lnTo>
                  <a:pt x="116128" y="4489488"/>
                </a:lnTo>
                <a:close/>
              </a:path>
              <a:path w="333375" h="4965065">
                <a:moveTo>
                  <a:pt x="24282" y="4868583"/>
                </a:moveTo>
                <a:lnTo>
                  <a:pt x="0" y="4964938"/>
                </a:lnTo>
                <a:lnTo>
                  <a:pt x="66128" y="4964938"/>
                </a:lnTo>
                <a:lnTo>
                  <a:pt x="92029" y="4881257"/>
                </a:lnTo>
                <a:lnTo>
                  <a:pt x="46939" y="4881257"/>
                </a:lnTo>
                <a:lnTo>
                  <a:pt x="24282" y="4868583"/>
                </a:lnTo>
                <a:close/>
              </a:path>
              <a:path w="333375" h="4965065">
                <a:moveTo>
                  <a:pt x="94246" y="4874094"/>
                </a:moveTo>
                <a:lnTo>
                  <a:pt x="46939" y="4881257"/>
                </a:lnTo>
                <a:lnTo>
                  <a:pt x="92029" y="4881257"/>
                </a:lnTo>
                <a:lnTo>
                  <a:pt x="94246" y="4874094"/>
                </a:lnTo>
                <a:close/>
              </a:path>
            </a:pathLst>
          </a:custGeom>
          <a:solidFill>
            <a:srgbClr val="F5821F"/>
          </a:solidFill>
        </p:spPr>
        <p:txBody>
          <a:bodyPr wrap="square" lIns="0" tIns="0" rIns="0" bIns="0" rtlCol="0"/>
          <a:lstStyle/>
          <a:p>
            <a:endParaRPr sz="2142"/>
          </a:p>
        </p:txBody>
      </p:sp>
      <p:sp>
        <p:nvSpPr>
          <p:cNvPr id="48" name="object 48"/>
          <p:cNvSpPr/>
          <p:nvPr/>
        </p:nvSpPr>
        <p:spPr>
          <a:xfrm>
            <a:off x="1851641" y="1705351"/>
            <a:ext cx="2379153" cy="5781070"/>
          </a:xfrm>
          <a:prstGeom prst="rect">
            <a:avLst/>
          </a:prstGeom>
          <a:blipFill>
            <a:blip r:embed="rId5" cstate="print"/>
            <a:stretch>
              <a:fillRect/>
            </a:stretch>
          </a:blipFill>
        </p:spPr>
        <p:txBody>
          <a:bodyPr wrap="square" lIns="0" tIns="0" rIns="0" bIns="0" rtlCol="0"/>
          <a:lstStyle/>
          <a:p>
            <a:endParaRPr sz="2142"/>
          </a:p>
        </p:txBody>
      </p:sp>
      <p:sp>
        <p:nvSpPr>
          <p:cNvPr id="49" name="object 49"/>
          <p:cNvSpPr/>
          <p:nvPr/>
        </p:nvSpPr>
        <p:spPr>
          <a:xfrm>
            <a:off x="3745019" y="4352221"/>
            <a:ext cx="265289" cy="231142"/>
          </a:xfrm>
          <a:prstGeom prst="rect">
            <a:avLst/>
          </a:prstGeom>
          <a:blipFill>
            <a:blip r:embed="rId6" cstate="print"/>
            <a:stretch>
              <a:fillRect/>
            </a:stretch>
          </a:blipFill>
        </p:spPr>
        <p:txBody>
          <a:bodyPr wrap="square" lIns="0" tIns="0" rIns="0" bIns="0" rtlCol="0"/>
          <a:lstStyle/>
          <a:p>
            <a:endParaRPr sz="2142"/>
          </a:p>
        </p:txBody>
      </p:sp>
      <p:sp>
        <p:nvSpPr>
          <p:cNvPr id="50" name="object 50"/>
          <p:cNvSpPr/>
          <p:nvPr/>
        </p:nvSpPr>
        <p:spPr>
          <a:xfrm>
            <a:off x="3728840" y="4336303"/>
            <a:ext cx="297996" cy="263834"/>
          </a:xfrm>
          <a:custGeom>
            <a:avLst/>
            <a:gdLst/>
            <a:ahLst/>
            <a:cxnLst/>
            <a:rect l="l" t="t" r="r" b="b"/>
            <a:pathLst>
              <a:path w="260350" h="230504">
                <a:moveTo>
                  <a:pt x="154266" y="0"/>
                </a:moveTo>
                <a:lnTo>
                  <a:pt x="63614" y="3937"/>
                </a:lnTo>
                <a:lnTo>
                  <a:pt x="0" y="71539"/>
                </a:lnTo>
                <a:lnTo>
                  <a:pt x="7975" y="183248"/>
                </a:lnTo>
                <a:lnTo>
                  <a:pt x="129895" y="230441"/>
                </a:lnTo>
                <a:lnTo>
                  <a:pt x="173666" y="215849"/>
                </a:lnTo>
                <a:lnTo>
                  <a:pt x="130238" y="215849"/>
                </a:lnTo>
                <a:lnTo>
                  <a:pt x="21056" y="173583"/>
                </a:lnTo>
                <a:lnTo>
                  <a:pt x="14135" y="76555"/>
                </a:lnTo>
                <a:lnTo>
                  <a:pt x="69786" y="17424"/>
                </a:lnTo>
                <a:lnTo>
                  <a:pt x="150596" y="13906"/>
                </a:lnTo>
                <a:lnTo>
                  <a:pt x="176515" y="13906"/>
                </a:lnTo>
                <a:lnTo>
                  <a:pt x="174707" y="12776"/>
                </a:lnTo>
                <a:lnTo>
                  <a:pt x="148793" y="12776"/>
                </a:lnTo>
                <a:lnTo>
                  <a:pt x="152438" y="6959"/>
                </a:lnTo>
                <a:lnTo>
                  <a:pt x="165401" y="6959"/>
                </a:lnTo>
                <a:lnTo>
                  <a:pt x="154266" y="0"/>
                </a:lnTo>
                <a:close/>
              </a:path>
              <a:path w="260350" h="230504">
                <a:moveTo>
                  <a:pt x="176515" y="13906"/>
                </a:moveTo>
                <a:lnTo>
                  <a:pt x="150596" y="13906"/>
                </a:lnTo>
                <a:lnTo>
                  <a:pt x="235521" y="66979"/>
                </a:lnTo>
                <a:lnTo>
                  <a:pt x="245910" y="143154"/>
                </a:lnTo>
                <a:lnTo>
                  <a:pt x="215188" y="187528"/>
                </a:lnTo>
                <a:lnTo>
                  <a:pt x="130238" y="215849"/>
                </a:lnTo>
                <a:lnTo>
                  <a:pt x="173666" y="215849"/>
                </a:lnTo>
                <a:lnTo>
                  <a:pt x="223875" y="199110"/>
                </a:lnTo>
                <a:lnTo>
                  <a:pt x="260235" y="146583"/>
                </a:lnTo>
                <a:lnTo>
                  <a:pt x="248259" y="58750"/>
                </a:lnTo>
                <a:lnTo>
                  <a:pt x="176515" y="13906"/>
                </a:lnTo>
                <a:close/>
              </a:path>
              <a:path w="260350" h="230504">
                <a:moveTo>
                  <a:pt x="165401" y="6959"/>
                </a:moveTo>
                <a:lnTo>
                  <a:pt x="152438" y="6959"/>
                </a:lnTo>
                <a:lnTo>
                  <a:pt x="148793" y="12776"/>
                </a:lnTo>
                <a:lnTo>
                  <a:pt x="174707" y="12776"/>
                </a:lnTo>
                <a:lnTo>
                  <a:pt x="165401" y="6959"/>
                </a:lnTo>
                <a:close/>
              </a:path>
            </a:pathLst>
          </a:custGeom>
          <a:solidFill>
            <a:srgbClr val="F79440"/>
          </a:solidFill>
        </p:spPr>
        <p:txBody>
          <a:bodyPr wrap="square" lIns="0" tIns="0" rIns="0" bIns="0" rtlCol="0"/>
          <a:lstStyle/>
          <a:p>
            <a:endParaRPr sz="2142"/>
          </a:p>
        </p:txBody>
      </p:sp>
      <p:sp>
        <p:nvSpPr>
          <p:cNvPr id="51" name="object 51"/>
          <p:cNvSpPr/>
          <p:nvPr/>
        </p:nvSpPr>
        <p:spPr>
          <a:xfrm>
            <a:off x="2939064" y="4413127"/>
            <a:ext cx="293635" cy="256566"/>
          </a:xfrm>
          <a:custGeom>
            <a:avLst/>
            <a:gdLst/>
            <a:ahLst/>
            <a:cxnLst/>
            <a:rect l="l" t="t" r="r" b="b"/>
            <a:pathLst>
              <a:path w="256539" h="224154">
                <a:moveTo>
                  <a:pt x="151015" y="0"/>
                </a:moveTo>
                <a:lnTo>
                  <a:pt x="61633" y="3886"/>
                </a:lnTo>
                <a:lnTo>
                  <a:pt x="0" y="69367"/>
                </a:lnTo>
                <a:lnTo>
                  <a:pt x="7683" y="176822"/>
                </a:lnTo>
                <a:lnTo>
                  <a:pt x="128422" y="223558"/>
                </a:lnTo>
                <a:lnTo>
                  <a:pt x="222300" y="192265"/>
                </a:lnTo>
                <a:lnTo>
                  <a:pt x="256387" y="143040"/>
                </a:lnTo>
                <a:lnTo>
                  <a:pt x="244881" y="58661"/>
                </a:lnTo>
                <a:lnTo>
                  <a:pt x="151015" y="0"/>
                </a:lnTo>
                <a:close/>
              </a:path>
            </a:pathLst>
          </a:custGeom>
          <a:solidFill>
            <a:srgbClr val="F5821F"/>
          </a:solidFill>
        </p:spPr>
        <p:txBody>
          <a:bodyPr wrap="square" lIns="0" tIns="0" rIns="0" bIns="0" rtlCol="0"/>
          <a:lstStyle/>
          <a:p>
            <a:endParaRPr sz="2142"/>
          </a:p>
        </p:txBody>
      </p:sp>
      <p:sp>
        <p:nvSpPr>
          <p:cNvPr id="52" name="object 52"/>
          <p:cNvSpPr/>
          <p:nvPr/>
        </p:nvSpPr>
        <p:spPr>
          <a:xfrm>
            <a:off x="2922885" y="4397211"/>
            <a:ext cx="326342" cy="288547"/>
          </a:xfrm>
          <a:custGeom>
            <a:avLst/>
            <a:gdLst/>
            <a:ahLst/>
            <a:cxnLst/>
            <a:rect l="l" t="t" r="r" b="b"/>
            <a:pathLst>
              <a:path w="285114" h="252095">
                <a:moveTo>
                  <a:pt x="168808" y="0"/>
                </a:moveTo>
                <a:lnTo>
                  <a:pt x="69583" y="4318"/>
                </a:lnTo>
                <a:lnTo>
                  <a:pt x="0" y="78244"/>
                </a:lnTo>
                <a:lnTo>
                  <a:pt x="8724" y="200393"/>
                </a:lnTo>
                <a:lnTo>
                  <a:pt x="142201" y="252056"/>
                </a:lnTo>
                <a:lnTo>
                  <a:pt x="185984" y="237464"/>
                </a:lnTo>
                <a:lnTo>
                  <a:pt x="142544" y="237464"/>
                </a:lnTo>
                <a:lnTo>
                  <a:pt x="21805" y="190728"/>
                </a:lnTo>
                <a:lnTo>
                  <a:pt x="14135" y="83273"/>
                </a:lnTo>
                <a:lnTo>
                  <a:pt x="75755" y="17792"/>
                </a:lnTo>
                <a:lnTo>
                  <a:pt x="165150" y="13906"/>
                </a:lnTo>
                <a:lnTo>
                  <a:pt x="191059" y="13906"/>
                </a:lnTo>
                <a:lnTo>
                  <a:pt x="189251" y="12776"/>
                </a:lnTo>
                <a:lnTo>
                  <a:pt x="163334" y="12776"/>
                </a:lnTo>
                <a:lnTo>
                  <a:pt x="166979" y="6959"/>
                </a:lnTo>
                <a:lnTo>
                  <a:pt x="179944" y="6959"/>
                </a:lnTo>
                <a:lnTo>
                  <a:pt x="168808" y="0"/>
                </a:lnTo>
                <a:close/>
              </a:path>
              <a:path w="285114" h="252095">
                <a:moveTo>
                  <a:pt x="191059" y="13906"/>
                </a:moveTo>
                <a:lnTo>
                  <a:pt x="165150" y="13906"/>
                </a:lnTo>
                <a:lnTo>
                  <a:pt x="259003" y="72567"/>
                </a:lnTo>
                <a:lnTo>
                  <a:pt x="270510" y="156946"/>
                </a:lnTo>
                <a:lnTo>
                  <a:pt x="236435" y="206171"/>
                </a:lnTo>
                <a:lnTo>
                  <a:pt x="142544" y="237464"/>
                </a:lnTo>
                <a:lnTo>
                  <a:pt x="185984" y="237464"/>
                </a:lnTo>
                <a:lnTo>
                  <a:pt x="245122" y="217754"/>
                </a:lnTo>
                <a:lnTo>
                  <a:pt x="284848" y="160375"/>
                </a:lnTo>
                <a:lnTo>
                  <a:pt x="271754" y="64338"/>
                </a:lnTo>
                <a:lnTo>
                  <a:pt x="191059" y="13906"/>
                </a:lnTo>
                <a:close/>
              </a:path>
              <a:path w="285114" h="252095">
                <a:moveTo>
                  <a:pt x="179944" y="6959"/>
                </a:moveTo>
                <a:lnTo>
                  <a:pt x="166979" y="6959"/>
                </a:lnTo>
                <a:lnTo>
                  <a:pt x="163334" y="12776"/>
                </a:lnTo>
                <a:lnTo>
                  <a:pt x="189251" y="12776"/>
                </a:lnTo>
                <a:lnTo>
                  <a:pt x="179944" y="6959"/>
                </a:lnTo>
                <a:close/>
              </a:path>
            </a:pathLst>
          </a:custGeom>
          <a:solidFill>
            <a:srgbClr val="F79440"/>
          </a:solidFill>
        </p:spPr>
        <p:txBody>
          <a:bodyPr wrap="square" lIns="0" tIns="0" rIns="0" bIns="0" rtlCol="0"/>
          <a:lstStyle/>
          <a:p>
            <a:endParaRPr sz="2142"/>
          </a:p>
        </p:txBody>
      </p:sp>
      <p:sp>
        <p:nvSpPr>
          <p:cNvPr id="53" name="object 53"/>
          <p:cNvSpPr/>
          <p:nvPr/>
        </p:nvSpPr>
        <p:spPr>
          <a:xfrm>
            <a:off x="2718097" y="4178816"/>
            <a:ext cx="152776" cy="135668"/>
          </a:xfrm>
          <a:prstGeom prst="rect">
            <a:avLst/>
          </a:prstGeom>
          <a:blipFill>
            <a:blip r:embed="rId7" cstate="print"/>
            <a:stretch>
              <a:fillRect/>
            </a:stretch>
          </a:blipFill>
        </p:spPr>
        <p:txBody>
          <a:bodyPr wrap="square" lIns="0" tIns="0" rIns="0" bIns="0" rtlCol="0"/>
          <a:lstStyle/>
          <a:p>
            <a:endParaRPr sz="2142"/>
          </a:p>
        </p:txBody>
      </p:sp>
      <p:sp>
        <p:nvSpPr>
          <p:cNvPr id="54" name="object 54"/>
          <p:cNvSpPr/>
          <p:nvPr/>
        </p:nvSpPr>
        <p:spPr>
          <a:xfrm>
            <a:off x="4457882" y="3712635"/>
            <a:ext cx="107569" cy="92306"/>
          </a:xfrm>
          <a:custGeom>
            <a:avLst/>
            <a:gdLst/>
            <a:ahLst/>
            <a:cxnLst/>
            <a:rect l="l" t="t" r="r" b="b"/>
            <a:pathLst>
              <a:path w="93979" h="80645">
                <a:moveTo>
                  <a:pt x="54965" y="0"/>
                </a:moveTo>
                <a:lnTo>
                  <a:pt x="22212" y="1422"/>
                </a:lnTo>
                <a:lnTo>
                  <a:pt x="0" y="24879"/>
                </a:lnTo>
                <a:lnTo>
                  <a:pt x="2743" y="63093"/>
                </a:lnTo>
                <a:lnTo>
                  <a:pt x="47142" y="80175"/>
                </a:lnTo>
                <a:lnTo>
                  <a:pt x="54355" y="77787"/>
                </a:lnTo>
                <a:lnTo>
                  <a:pt x="79425" y="51295"/>
                </a:lnTo>
                <a:lnTo>
                  <a:pt x="93700" y="50685"/>
                </a:lnTo>
                <a:lnTo>
                  <a:pt x="89712" y="21602"/>
                </a:lnTo>
                <a:lnTo>
                  <a:pt x="54965" y="0"/>
                </a:lnTo>
                <a:close/>
              </a:path>
            </a:pathLst>
          </a:custGeom>
          <a:solidFill>
            <a:srgbClr val="F5821F"/>
          </a:solidFill>
        </p:spPr>
        <p:txBody>
          <a:bodyPr wrap="square" lIns="0" tIns="0" rIns="0" bIns="0" rtlCol="0"/>
          <a:lstStyle/>
          <a:p>
            <a:endParaRPr sz="2142"/>
          </a:p>
        </p:txBody>
      </p:sp>
      <p:sp>
        <p:nvSpPr>
          <p:cNvPr id="55" name="object 55"/>
          <p:cNvSpPr/>
          <p:nvPr/>
        </p:nvSpPr>
        <p:spPr>
          <a:xfrm>
            <a:off x="4441704" y="3696731"/>
            <a:ext cx="139549" cy="125013"/>
          </a:xfrm>
          <a:custGeom>
            <a:avLst/>
            <a:gdLst/>
            <a:ahLst/>
            <a:cxnLst/>
            <a:rect l="l" t="t" r="r" b="b"/>
            <a:pathLst>
              <a:path w="121920" h="109220">
                <a:moveTo>
                  <a:pt x="72745" y="0"/>
                </a:moveTo>
                <a:lnTo>
                  <a:pt x="30187" y="1841"/>
                </a:lnTo>
                <a:lnTo>
                  <a:pt x="0" y="33731"/>
                </a:lnTo>
                <a:lnTo>
                  <a:pt x="3810" y="86677"/>
                </a:lnTo>
                <a:lnTo>
                  <a:pt x="60934" y="108673"/>
                </a:lnTo>
                <a:lnTo>
                  <a:pt x="64122" y="107607"/>
                </a:lnTo>
                <a:lnTo>
                  <a:pt x="63373" y="97104"/>
                </a:lnTo>
                <a:lnTo>
                  <a:pt x="66232" y="94081"/>
                </a:lnTo>
                <a:lnTo>
                  <a:pt x="61277" y="94081"/>
                </a:lnTo>
                <a:lnTo>
                  <a:pt x="16878" y="77000"/>
                </a:lnTo>
                <a:lnTo>
                  <a:pt x="14135" y="38785"/>
                </a:lnTo>
                <a:lnTo>
                  <a:pt x="36347" y="15316"/>
                </a:lnTo>
                <a:lnTo>
                  <a:pt x="69100" y="13906"/>
                </a:lnTo>
                <a:lnTo>
                  <a:pt x="95125" y="13906"/>
                </a:lnTo>
                <a:lnTo>
                  <a:pt x="93327" y="12788"/>
                </a:lnTo>
                <a:lnTo>
                  <a:pt x="67297" y="12788"/>
                </a:lnTo>
                <a:lnTo>
                  <a:pt x="70916" y="6959"/>
                </a:lnTo>
                <a:lnTo>
                  <a:pt x="83945" y="6959"/>
                </a:lnTo>
                <a:lnTo>
                  <a:pt x="72745" y="0"/>
                </a:lnTo>
                <a:close/>
              </a:path>
              <a:path w="121920" h="109220">
                <a:moveTo>
                  <a:pt x="68491" y="91694"/>
                </a:moveTo>
                <a:lnTo>
                  <a:pt x="61277" y="94081"/>
                </a:lnTo>
                <a:lnTo>
                  <a:pt x="66232" y="94081"/>
                </a:lnTo>
                <a:lnTo>
                  <a:pt x="68491" y="91694"/>
                </a:lnTo>
                <a:close/>
              </a:path>
              <a:path w="121920" h="109220">
                <a:moveTo>
                  <a:pt x="95125" y="13906"/>
                </a:moveTo>
                <a:lnTo>
                  <a:pt x="69100" y="13906"/>
                </a:lnTo>
                <a:lnTo>
                  <a:pt x="103847" y="35496"/>
                </a:lnTo>
                <a:lnTo>
                  <a:pt x="107835" y="64592"/>
                </a:lnTo>
                <a:lnTo>
                  <a:pt x="121615" y="63995"/>
                </a:lnTo>
                <a:lnTo>
                  <a:pt x="116586" y="27241"/>
                </a:lnTo>
                <a:lnTo>
                  <a:pt x="95125" y="13906"/>
                </a:lnTo>
                <a:close/>
              </a:path>
            </a:pathLst>
          </a:custGeom>
          <a:solidFill>
            <a:srgbClr val="F79440"/>
          </a:solidFill>
        </p:spPr>
        <p:txBody>
          <a:bodyPr wrap="square" lIns="0" tIns="0" rIns="0" bIns="0" rtlCol="0"/>
          <a:lstStyle/>
          <a:p>
            <a:endParaRPr sz="2142"/>
          </a:p>
        </p:txBody>
      </p:sp>
      <p:sp>
        <p:nvSpPr>
          <p:cNvPr id="56" name="object 56"/>
          <p:cNvSpPr/>
          <p:nvPr/>
        </p:nvSpPr>
        <p:spPr>
          <a:xfrm>
            <a:off x="4530419" y="3785171"/>
            <a:ext cx="107569" cy="92306"/>
          </a:xfrm>
          <a:custGeom>
            <a:avLst/>
            <a:gdLst/>
            <a:ahLst/>
            <a:cxnLst/>
            <a:rect l="l" t="t" r="r" b="b"/>
            <a:pathLst>
              <a:path w="93979" h="80645">
                <a:moveTo>
                  <a:pt x="54965" y="0"/>
                </a:moveTo>
                <a:lnTo>
                  <a:pt x="22212" y="1422"/>
                </a:lnTo>
                <a:lnTo>
                  <a:pt x="0" y="24879"/>
                </a:lnTo>
                <a:lnTo>
                  <a:pt x="2755" y="63093"/>
                </a:lnTo>
                <a:lnTo>
                  <a:pt x="47142" y="80175"/>
                </a:lnTo>
                <a:lnTo>
                  <a:pt x="81927" y="68643"/>
                </a:lnTo>
                <a:lnTo>
                  <a:pt x="93827" y="51561"/>
                </a:lnTo>
                <a:lnTo>
                  <a:pt x="89712" y="21602"/>
                </a:lnTo>
                <a:lnTo>
                  <a:pt x="54965" y="0"/>
                </a:lnTo>
                <a:close/>
              </a:path>
            </a:pathLst>
          </a:custGeom>
          <a:solidFill>
            <a:srgbClr val="F5821F"/>
          </a:solidFill>
        </p:spPr>
        <p:txBody>
          <a:bodyPr wrap="square" lIns="0" tIns="0" rIns="0" bIns="0" rtlCol="0"/>
          <a:lstStyle/>
          <a:p>
            <a:endParaRPr sz="2142"/>
          </a:p>
        </p:txBody>
      </p:sp>
      <p:sp>
        <p:nvSpPr>
          <p:cNvPr id="57" name="object 57"/>
          <p:cNvSpPr/>
          <p:nvPr/>
        </p:nvSpPr>
        <p:spPr>
          <a:xfrm>
            <a:off x="4514241" y="3769254"/>
            <a:ext cx="140276" cy="125013"/>
          </a:xfrm>
          <a:custGeom>
            <a:avLst/>
            <a:gdLst/>
            <a:ahLst/>
            <a:cxnLst/>
            <a:rect l="l" t="t" r="r" b="b"/>
            <a:pathLst>
              <a:path w="122554" h="109220">
                <a:moveTo>
                  <a:pt x="72745" y="0"/>
                </a:moveTo>
                <a:lnTo>
                  <a:pt x="30187" y="1841"/>
                </a:lnTo>
                <a:lnTo>
                  <a:pt x="0" y="33731"/>
                </a:lnTo>
                <a:lnTo>
                  <a:pt x="3810" y="86677"/>
                </a:lnTo>
                <a:lnTo>
                  <a:pt x="60934" y="108673"/>
                </a:lnTo>
                <a:lnTo>
                  <a:pt x="104724" y="94157"/>
                </a:lnTo>
                <a:lnTo>
                  <a:pt x="61277" y="94081"/>
                </a:lnTo>
                <a:lnTo>
                  <a:pt x="16891" y="77000"/>
                </a:lnTo>
                <a:lnTo>
                  <a:pt x="14135" y="38785"/>
                </a:lnTo>
                <a:lnTo>
                  <a:pt x="36347" y="15316"/>
                </a:lnTo>
                <a:lnTo>
                  <a:pt x="69100" y="13906"/>
                </a:lnTo>
                <a:lnTo>
                  <a:pt x="95125" y="13906"/>
                </a:lnTo>
                <a:lnTo>
                  <a:pt x="93327" y="12788"/>
                </a:lnTo>
                <a:lnTo>
                  <a:pt x="67297" y="12788"/>
                </a:lnTo>
                <a:lnTo>
                  <a:pt x="70929" y="6959"/>
                </a:lnTo>
                <a:lnTo>
                  <a:pt x="83945" y="6959"/>
                </a:lnTo>
                <a:lnTo>
                  <a:pt x="72745" y="0"/>
                </a:lnTo>
                <a:close/>
              </a:path>
              <a:path w="122554" h="109220">
                <a:moveTo>
                  <a:pt x="95125" y="13906"/>
                </a:moveTo>
                <a:lnTo>
                  <a:pt x="69100" y="13906"/>
                </a:lnTo>
                <a:lnTo>
                  <a:pt x="103847" y="35496"/>
                </a:lnTo>
                <a:lnTo>
                  <a:pt x="107962" y="65468"/>
                </a:lnTo>
                <a:lnTo>
                  <a:pt x="96062" y="82550"/>
                </a:lnTo>
                <a:lnTo>
                  <a:pt x="61277" y="94081"/>
                </a:lnTo>
                <a:lnTo>
                  <a:pt x="104777" y="94081"/>
                </a:lnTo>
                <a:lnTo>
                  <a:pt x="122301" y="68910"/>
                </a:lnTo>
                <a:lnTo>
                  <a:pt x="116586" y="27241"/>
                </a:lnTo>
                <a:lnTo>
                  <a:pt x="95125" y="13906"/>
                </a:lnTo>
                <a:close/>
              </a:path>
              <a:path w="122554" h="109220">
                <a:moveTo>
                  <a:pt x="83945" y="6959"/>
                </a:moveTo>
                <a:lnTo>
                  <a:pt x="70929" y="6959"/>
                </a:lnTo>
                <a:lnTo>
                  <a:pt x="67297" y="12788"/>
                </a:lnTo>
                <a:lnTo>
                  <a:pt x="93327" y="12788"/>
                </a:lnTo>
                <a:lnTo>
                  <a:pt x="83945" y="6959"/>
                </a:lnTo>
                <a:close/>
              </a:path>
            </a:pathLst>
          </a:custGeom>
          <a:solidFill>
            <a:srgbClr val="F79440"/>
          </a:solidFill>
        </p:spPr>
        <p:txBody>
          <a:bodyPr wrap="square" lIns="0" tIns="0" rIns="0" bIns="0" rtlCol="0"/>
          <a:lstStyle/>
          <a:p>
            <a:endParaRPr sz="2142"/>
          </a:p>
        </p:txBody>
      </p:sp>
      <p:sp>
        <p:nvSpPr>
          <p:cNvPr id="58" name="object 58"/>
          <p:cNvSpPr/>
          <p:nvPr/>
        </p:nvSpPr>
        <p:spPr>
          <a:xfrm>
            <a:off x="4321357" y="3896099"/>
            <a:ext cx="104662" cy="92306"/>
          </a:xfrm>
          <a:custGeom>
            <a:avLst/>
            <a:gdLst/>
            <a:ahLst/>
            <a:cxnLst/>
            <a:rect l="l" t="t" r="r" b="b"/>
            <a:pathLst>
              <a:path w="91439" h="80645">
                <a:moveTo>
                  <a:pt x="54965" y="0"/>
                </a:moveTo>
                <a:lnTo>
                  <a:pt x="22212" y="1422"/>
                </a:lnTo>
                <a:lnTo>
                  <a:pt x="0" y="24879"/>
                </a:lnTo>
                <a:lnTo>
                  <a:pt x="2743" y="63093"/>
                </a:lnTo>
                <a:lnTo>
                  <a:pt x="47142" y="80175"/>
                </a:lnTo>
                <a:lnTo>
                  <a:pt x="50279" y="79133"/>
                </a:lnTo>
                <a:lnTo>
                  <a:pt x="49237" y="64554"/>
                </a:lnTo>
                <a:lnTo>
                  <a:pt x="79425" y="32664"/>
                </a:lnTo>
                <a:lnTo>
                  <a:pt x="91160" y="32156"/>
                </a:lnTo>
                <a:lnTo>
                  <a:pt x="89712" y="21602"/>
                </a:lnTo>
                <a:lnTo>
                  <a:pt x="54965" y="0"/>
                </a:lnTo>
                <a:close/>
              </a:path>
            </a:pathLst>
          </a:custGeom>
          <a:solidFill>
            <a:srgbClr val="F5821F"/>
          </a:solidFill>
        </p:spPr>
        <p:txBody>
          <a:bodyPr wrap="square" lIns="0" tIns="0" rIns="0" bIns="0" rtlCol="0"/>
          <a:lstStyle/>
          <a:p>
            <a:endParaRPr sz="2142"/>
          </a:p>
        </p:txBody>
      </p:sp>
      <p:sp>
        <p:nvSpPr>
          <p:cNvPr id="59" name="object 59"/>
          <p:cNvSpPr/>
          <p:nvPr/>
        </p:nvSpPr>
        <p:spPr>
          <a:xfrm>
            <a:off x="4305178" y="3880180"/>
            <a:ext cx="136642" cy="125013"/>
          </a:xfrm>
          <a:custGeom>
            <a:avLst/>
            <a:gdLst/>
            <a:ahLst/>
            <a:cxnLst/>
            <a:rect l="l" t="t" r="r" b="b"/>
            <a:pathLst>
              <a:path w="119379" h="109220">
                <a:moveTo>
                  <a:pt x="72745" y="0"/>
                </a:moveTo>
                <a:lnTo>
                  <a:pt x="30187" y="1841"/>
                </a:lnTo>
                <a:lnTo>
                  <a:pt x="0" y="33731"/>
                </a:lnTo>
                <a:lnTo>
                  <a:pt x="3810" y="86677"/>
                </a:lnTo>
                <a:lnTo>
                  <a:pt x="60934" y="108673"/>
                </a:lnTo>
                <a:lnTo>
                  <a:pt x="65430" y="107175"/>
                </a:lnTo>
                <a:lnTo>
                  <a:pt x="64489" y="94081"/>
                </a:lnTo>
                <a:lnTo>
                  <a:pt x="61277" y="94081"/>
                </a:lnTo>
                <a:lnTo>
                  <a:pt x="16878" y="77000"/>
                </a:lnTo>
                <a:lnTo>
                  <a:pt x="14135" y="38785"/>
                </a:lnTo>
                <a:lnTo>
                  <a:pt x="36347" y="15316"/>
                </a:lnTo>
                <a:lnTo>
                  <a:pt x="69100" y="13906"/>
                </a:lnTo>
                <a:lnTo>
                  <a:pt x="95119" y="13906"/>
                </a:lnTo>
                <a:lnTo>
                  <a:pt x="93321" y="12788"/>
                </a:lnTo>
                <a:lnTo>
                  <a:pt x="67297" y="12788"/>
                </a:lnTo>
                <a:lnTo>
                  <a:pt x="70916" y="6946"/>
                </a:lnTo>
                <a:lnTo>
                  <a:pt x="83922" y="6946"/>
                </a:lnTo>
                <a:lnTo>
                  <a:pt x="72745" y="0"/>
                </a:lnTo>
                <a:close/>
              </a:path>
              <a:path w="119379" h="109220">
                <a:moveTo>
                  <a:pt x="64414" y="93040"/>
                </a:moveTo>
                <a:lnTo>
                  <a:pt x="61277" y="94081"/>
                </a:lnTo>
                <a:lnTo>
                  <a:pt x="64489" y="94081"/>
                </a:lnTo>
                <a:lnTo>
                  <a:pt x="64414" y="93040"/>
                </a:lnTo>
                <a:close/>
              </a:path>
              <a:path w="119379" h="109220">
                <a:moveTo>
                  <a:pt x="95119" y="13906"/>
                </a:moveTo>
                <a:lnTo>
                  <a:pt x="69100" y="13906"/>
                </a:lnTo>
                <a:lnTo>
                  <a:pt x="103847" y="35496"/>
                </a:lnTo>
                <a:lnTo>
                  <a:pt x="105295" y="46062"/>
                </a:lnTo>
                <a:lnTo>
                  <a:pt x="119075" y="45465"/>
                </a:lnTo>
                <a:lnTo>
                  <a:pt x="116573" y="27241"/>
                </a:lnTo>
                <a:lnTo>
                  <a:pt x="95119" y="13906"/>
                </a:lnTo>
                <a:close/>
              </a:path>
            </a:pathLst>
          </a:custGeom>
          <a:solidFill>
            <a:srgbClr val="F79440"/>
          </a:solidFill>
        </p:spPr>
        <p:txBody>
          <a:bodyPr wrap="square" lIns="0" tIns="0" rIns="0" bIns="0" rtlCol="0"/>
          <a:lstStyle/>
          <a:p>
            <a:endParaRPr sz="2142"/>
          </a:p>
        </p:txBody>
      </p:sp>
      <p:sp>
        <p:nvSpPr>
          <p:cNvPr id="60" name="object 60"/>
          <p:cNvSpPr/>
          <p:nvPr/>
        </p:nvSpPr>
        <p:spPr>
          <a:xfrm>
            <a:off x="4180572" y="2304744"/>
            <a:ext cx="104662" cy="92306"/>
          </a:xfrm>
          <a:custGeom>
            <a:avLst/>
            <a:gdLst/>
            <a:ahLst/>
            <a:cxnLst/>
            <a:rect l="l" t="t" r="r" b="b"/>
            <a:pathLst>
              <a:path w="91439" h="80644">
                <a:moveTo>
                  <a:pt x="54965" y="0"/>
                </a:moveTo>
                <a:lnTo>
                  <a:pt x="22212" y="1409"/>
                </a:lnTo>
                <a:lnTo>
                  <a:pt x="0" y="24879"/>
                </a:lnTo>
                <a:lnTo>
                  <a:pt x="2743" y="63093"/>
                </a:lnTo>
                <a:lnTo>
                  <a:pt x="47142" y="80175"/>
                </a:lnTo>
                <a:lnTo>
                  <a:pt x="50279" y="79133"/>
                </a:lnTo>
                <a:lnTo>
                  <a:pt x="49237" y="64554"/>
                </a:lnTo>
                <a:lnTo>
                  <a:pt x="79425" y="32664"/>
                </a:lnTo>
                <a:lnTo>
                  <a:pt x="91160" y="32156"/>
                </a:lnTo>
                <a:lnTo>
                  <a:pt x="89712" y="21602"/>
                </a:lnTo>
                <a:lnTo>
                  <a:pt x="54965" y="0"/>
                </a:lnTo>
                <a:close/>
              </a:path>
            </a:pathLst>
          </a:custGeom>
          <a:solidFill>
            <a:srgbClr val="F5821F"/>
          </a:solidFill>
        </p:spPr>
        <p:txBody>
          <a:bodyPr wrap="square" lIns="0" tIns="0" rIns="0" bIns="0" rtlCol="0"/>
          <a:lstStyle/>
          <a:p>
            <a:endParaRPr sz="2142"/>
          </a:p>
        </p:txBody>
      </p:sp>
      <p:sp>
        <p:nvSpPr>
          <p:cNvPr id="61" name="object 61"/>
          <p:cNvSpPr/>
          <p:nvPr/>
        </p:nvSpPr>
        <p:spPr>
          <a:xfrm>
            <a:off x="4164393" y="2288826"/>
            <a:ext cx="136642" cy="125013"/>
          </a:xfrm>
          <a:custGeom>
            <a:avLst/>
            <a:gdLst/>
            <a:ahLst/>
            <a:cxnLst/>
            <a:rect l="l" t="t" r="r" b="b"/>
            <a:pathLst>
              <a:path w="119379" h="109219">
                <a:moveTo>
                  <a:pt x="72745" y="0"/>
                </a:moveTo>
                <a:lnTo>
                  <a:pt x="30187" y="1841"/>
                </a:lnTo>
                <a:lnTo>
                  <a:pt x="0" y="33731"/>
                </a:lnTo>
                <a:lnTo>
                  <a:pt x="3810" y="86677"/>
                </a:lnTo>
                <a:lnTo>
                  <a:pt x="60934" y="108673"/>
                </a:lnTo>
                <a:lnTo>
                  <a:pt x="65430" y="107175"/>
                </a:lnTo>
                <a:lnTo>
                  <a:pt x="64489" y="94081"/>
                </a:lnTo>
                <a:lnTo>
                  <a:pt x="61277" y="94081"/>
                </a:lnTo>
                <a:lnTo>
                  <a:pt x="16878" y="77000"/>
                </a:lnTo>
                <a:lnTo>
                  <a:pt x="14135" y="38785"/>
                </a:lnTo>
                <a:lnTo>
                  <a:pt x="36347" y="15316"/>
                </a:lnTo>
                <a:lnTo>
                  <a:pt x="69100" y="13906"/>
                </a:lnTo>
                <a:lnTo>
                  <a:pt x="95125" y="13906"/>
                </a:lnTo>
                <a:lnTo>
                  <a:pt x="93327" y="12788"/>
                </a:lnTo>
                <a:lnTo>
                  <a:pt x="67297" y="12788"/>
                </a:lnTo>
                <a:lnTo>
                  <a:pt x="70916" y="6959"/>
                </a:lnTo>
                <a:lnTo>
                  <a:pt x="83945" y="6959"/>
                </a:lnTo>
                <a:lnTo>
                  <a:pt x="72745" y="0"/>
                </a:lnTo>
                <a:close/>
              </a:path>
              <a:path w="119379" h="109219">
                <a:moveTo>
                  <a:pt x="64414" y="93040"/>
                </a:moveTo>
                <a:lnTo>
                  <a:pt x="61277" y="94081"/>
                </a:lnTo>
                <a:lnTo>
                  <a:pt x="64489" y="94081"/>
                </a:lnTo>
                <a:lnTo>
                  <a:pt x="64414" y="93040"/>
                </a:lnTo>
                <a:close/>
              </a:path>
              <a:path w="119379" h="109219">
                <a:moveTo>
                  <a:pt x="95125" y="13906"/>
                </a:moveTo>
                <a:lnTo>
                  <a:pt x="69100" y="13906"/>
                </a:lnTo>
                <a:lnTo>
                  <a:pt x="103847" y="35509"/>
                </a:lnTo>
                <a:lnTo>
                  <a:pt x="105295" y="46062"/>
                </a:lnTo>
                <a:lnTo>
                  <a:pt x="119075" y="45466"/>
                </a:lnTo>
                <a:lnTo>
                  <a:pt x="116586" y="27241"/>
                </a:lnTo>
                <a:lnTo>
                  <a:pt x="95125" y="13906"/>
                </a:lnTo>
                <a:close/>
              </a:path>
            </a:pathLst>
          </a:custGeom>
          <a:solidFill>
            <a:srgbClr val="F79440"/>
          </a:solidFill>
        </p:spPr>
        <p:txBody>
          <a:bodyPr wrap="square" lIns="0" tIns="0" rIns="0" bIns="0" rtlCol="0"/>
          <a:lstStyle/>
          <a:p>
            <a:endParaRPr sz="2142"/>
          </a:p>
        </p:txBody>
      </p:sp>
      <p:sp>
        <p:nvSpPr>
          <p:cNvPr id="62" name="object 62"/>
          <p:cNvSpPr/>
          <p:nvPr/>
        </p:nvSpPr>
        <p:spPr>
          <a:xfrm>
            <a:off x="4235912" y="1705350"/>
            <a:ext cx="37795" cy="13083"/>
          </a:xfrm>
          <a:custGeom>
            <a:avLst/>
            <a:gdLst/>
            <a:ahLst/>
            <a:cxnLst/>
            <a:rect l="l" t="t" r="r" b="b"/>
            <a:pathLst>
              <a:path w="33020" h="11430">
                <a:moveTo>
                  <a:pt x="32092" y="0"/>
                </a:moveTo>
                <a:lnTo>
                  <a:pt x="0" y="0"/>
                </a:lnTo>
                <a:lnTo>
                  <a:pt x="28270" y="10883"/>
                </a:lnTo>
                <a:lnTo>
                  <a:pt x="32766" y="9385"/>
                </a:lnTo>
                <a:lnTo>
                  <a:pt x="32092" y="0"/>
                </a:lnTo>
                <a:close/>
              </a:path>
            </a:pathLst>
          </a:custGeom>
          <a:solidFill>
            <a:srgbClr val="F79440"/>
          </a:solidFill>
        </p:spPr>
        <p:txBody>
          <a:bodyPr wrap="square" lIns="0" tIns="0" rIns="0" bIns="0" rtlCol="0"/>
          <a:lstStyle/>
          <a:p>
            <a:endParaRPr sz="2142"/>
          </a:p>
        </p:txBody>
      </p:sp>
      <p:sp>
        <p:nvSpPr>
          <p:cNvPr id="63" name="object 63"/>
          <p:cNvSpPr/>
          <p:nvPr/>
        </p:nvSpPr>
        <p:spPr>
          <a:xfrm>
            <a:off x="4326517" y="4289744"/>
            <a:ext cx="772826" cy="1786432"/>
          </a:xfrm>
          <a:prstGeom prst="rect">
            <a:avLst/>
          </a:prstGeom>
          <a:blipFill>
            <a:blip r:embed="rId8" cstate="print"/>
            <a:stretch>
              <a:fillRect/>
            </a:stretch>
          </a:blipFill>
        </p:spPr>
        <p:txBody>
          <a:bodyPr wrap="square" lIns="0" tIns="0" rIns="0" bIns="0" rtlCol="0"/>
          <a:lstStyle/>
          <a:p>
            <a:endParaRPr sz="2142"/>
          </a:p>
        </p:txBody>
      </p:sp>
      <p:sp>
        <p:nvSpPr>
          <p:cNvPr id="64" name="object 64"/>
          <p:cNvSpPr/>
          <p:nvPr/>
        </p:nvSpPr>
        <p:spPr>
          <a:xfrm>
            <a:off x="4393894" y="3947295"/>
            <a:ext cx="88672" cy="92306"/>
          </a:xfrm>
          <a:custGeom>
            <a:avLst/>
            <a:gdLst/>
            <a:ahLst/>
            <a:cxnLst/>
            <a:rect l="l" t="t" r="r" b="b"/>
            <a:pathLst>
              <a:path w="77470" h="80645">
                <a:moveTo>
                  <a:pt x="54965" y="0"/>
                </a:moveTo>
                <a:lnTo>
                  <a:pt x="22212" y="1422"/>
                </a:lnTo>
                <a:lnTo>
                  <a:pt x="0" y="24879"/>
                </a:lnTo>
                <a:lnTo>
                  <a:pt x="2755" y="63093"/>
                </a:lnTo>
                <a:lnTo>
                  <a:pt x="47142" y="80175"/>
                </a:lnTo>
                <a:lnTo>
                  <a:pt x="71361" y="72148"/>
                </a:lnTo>
                <a:lnTo>
                  <a:pt x="67868" y="23558"/>
                </a:lnTo>
                <a:lnTo>
                  <a:pt x="77127" y="13779"/>
                </a:lnTo>
                <a:lnTo>
                  <a:pt x="54965" y="0"/>
                </a:lnTo>
                <a:close/>
              </a:path>
            </a:pathLst>
          </a:custGeom>
          <a:solidFill>
            <a:srgbClr val="F5821F"/>
          </a:solidFill>
        </p:spPr>
        <p:txBody>
          <a:bodyPr wrap="square" lIns="0" tIns="0" rIns="0" bIns="0" rtlCol="0"/>
          <a:lstStyle/>
          <a:p>
            <a:endParaRPr sz="2142"/>
          </a:p>
        </p:txBody>
      </p:sp>
      <p:sp>
        <p:nvSpPr>
          <p:cNvPr id="65" name="object 65"/>
          <p:cNvSpPr/>
          <p:nvPr/>
        </p:nvSpPr>
        <p:spPr>
          <a:xfrm>
            <a:off x="4377715" y="3931378"/>
            <a:ext cx="115564" cy="125013"/>
          </a:xfrm>
          <a:custGeom>
            <a:avLst/>
            <a:gdLst/>
            <a:ahLst/>
            <a:cxnLst/>
            <a:rect l="l" t="t" r="r" b="b"/>
            <a:pathLst>
              <a:path w="100964" h="109220">
                <a:moveTo>
                  <a:pt x="72745" y="0"/>
                </a:moveTo>
                <a:lnTo>
                  <a:pt x="30187" y="1841"/>
                </a:lnTo>
                <a:lnTo>
                  <a:pt x="0" y="33731"/>
                </a:lnTo>
                <a:lnTo>
                  <a:pt x="3810" y="86677"/>
                </a:lnTo>
                <a:lnTo>
                  <a:pt x="60934" y="108673"/>
                </a:lnTo>
                <a:lnTo>
                  <a:pt x="99783" y="95783"/>
                </a:lnTo>
                <a:lnTo>
                  <a:pt x="95358" y="94081"/>
                </a:lnTo>
                <a:lnTo>
                  <a:pt x="61277" y="94081"/>
                </a:lnTo>
                <a:lnTo>
                  <a:pt x="16891" y="77000"/>
                </a:lnTo>
                <a:lnTo>
                  <a:pt x="14135" y="38785"/>
                </a:lnTo>
                <a:lnTo>
                  <a:pt x="36347" y="15316"/>
                </a:lnTo>
                <a:lnTo>
                  <a:pt x="69100" y="13906"/>
                </a:lnTo>
                <a:lnTo>
                  <a:pt x="95119" y="13906"/>
                </a:lnTo>
                <a:lnTo>
                  <a:pt x="93321" y="12788"/>
                </a:lnTo>
                <a:lnTo>
                  <a:pt x="67297" y="12788"/>
                </a:lnTo>
                <a:lnTo>
                  <a:pt x="70916" y="6959"/>
                </a:lnTo>
                <a:lnTo>
                  <a:pt x="83942" y="6959"/>
                </a:lnTo>
                <a:lnTo>
                  <a:pt x="72745" y="0"/>
                </a:lnTo>
                <a:close/>
              </a:path>
              <a:path w="100964" h="109220">
                <a:moveTo>
                  <a:pt x="85496" y="86055"/>
                </a:moveTo>
                <a:lnTo>
                  <a:pt x="61277" y="94081"/>
                </a:lnTo>
                <a:lnTo>
                  <a:pt x="95358" y="94081"/>
                </a:lnTo>
                <a:lnTo>
                  <a:pt x="85813" y="90411"/>
                </a:lnTo>
                <a:lnTo>
                  <a:pt x="85496" y="86055"/>
                </a:lnTo>
                <a:close/>
              </a:path>
              <a:path w="100964" h="109220">
                <a:moveTo>
                  <a:pt x="95119" y="13906"/>
                </a:moveTo>
                <a:lnTo>
                  <a:pt x="69100" y="13906"/>
                </a:lnTo>
                <a:lnTo>
                  <a:pt x="91262" y="27686"/>
                </a:lnTo>
                <a:lnTo>
                  <a:pt x="100901" y="17500"/>
                </a:lnTo>
                <a:lnTo>
                  <a:pt x="95119" y="13906"/>
                </a:lnTo>
                <a:close/>
              </a:path>
            </a:pathLst>
          </a:custGeom>
          <a:solidFill>
            <a:srgbClr val="F79440"/>
          </a:solidFill>
        </p:spPr>
        <p:txBody>
          <a:bodyPr wrap="square" lIns="0" tIns="0" rIns="0" bIns="0" rtlCol="0"/>
          <a:lstStyle/>
          <a:p>
            <a:endParaRPr sz="2142"/>
          </a:p>
        </p:txBody>
      </p:sp>
      <p:sp>
        <p:nvSpPr>
          <p:cNvPr id="66" name="object 66"/>
          <p:cNvSpPr/>
          <p:nvPr/>
        </p:nvSpPr>
        <p:spPr>
          <a:xfrm>
            <a:off x="4253095" y="2355942"/>
            <a:ext cx="88672" cy="92306"/>
          </a:xfrm>
          <a:custGeom>
            <a:avLst/>
            <a:gdLst/>
            <a:ahLst/>
            <a:cxnLst/>
            <a:rect l="l" t="t" r="r" b="b"/>
            <a:pathLst>
              <a:path w="77470" h="80644">
                <a:moveTo>
                  <a:pt x="54965" y="0"/>
                </a:moveTo>
                <a:lnTo>
                  <a:pt x="22212" y="1409"/>
                </a:lnTo>
                <a:lnTo>
                  <a:pt x="0" y="24879"/>
                </a:lnTo>
                <a:lnTo>
                  <a:pt x="2755" y="63093"/>
                </a:lnTo>
                <a:lnTo>
                  <a:pt x="47142" y="80175"/>
                </a:lnTo>
                <a:lnTo>
                  <a:pt x="71361" y="72148"/>
                </a:lnTo>
                <a:lnTo>
                  <a:pt x="67868" y="23558"/>
                </a:lnTo>
                <a:lnTo>
                  <a:pt x="77127" y="13779"/>
                </a:lnTo>
                <a:lnTo>
                  <a:pt x="54965" y="0"/>
                </a:lnTo>
                <a:close/>
              </a:path>
            </a:pathLst>
          </a:custGeom>
          <a:solidFill>
            <a:srgbClr val="F5821F"/>
          </a:solidFill>
        </p:spPr>
        <p:txBody>
          <a:bodyPr wrap="square" lIns="0" tIns="0" rIns="0" bIns="0" rtlCol="0"/>
          <a:lstStyle/>
          <a:p>
            <a:endParaRPr sz="2142"/>
          </a:p>
        </p:txBody>
      </p:sp>
      <p:sp>
        <p:nvSpPr>
          <p:cNvPr id="67" name="object 67"/>
          <p:cNvSpPr/>
          <p:nvPr/>
        </p:nvSpPr>
        <p:spPr>
          <a:xfrm>
            <a:off x="4236916" y="2340023"/>
            <a:ext cx="115564" cy="125013"/>
          </a:xfrm>
          <a:custGeom>
            <a:avLst/>
            <a:gdLst/>
            <a:ahLst/>
            <a:cxnLst/>
            <a:rect l="l" t="t" r="r" b="b"/>
            <a:pathLst>
              <a:path w="100964" h="109219">
                <a:moveTo>
                  <a:pt x="72745" y="0"/>
                </a:moveTo>
                <a:lnTo>
                  <a:pt x="30187" y="1841"/>
                </a:lnTo>
                <a:lnTo>
                  <a:pt x="0" y="33731"/>
                </a:lnTo>
                <a:lnTo>
                  <a:pt x="3810" y="86690"/>
                </a:lnTo>
                <a:lnTo>
                  <a:pt x="60934" y="108673"/>
                </a:lnTo>
                <a:lnTo>
                  <a:pt x="99783" y="95796"/>
                </a:lnTo>
                <a:lnTo>
                  <a:pt x="95335" y="94081"/>
                </a:lnTo>
                <a:lnTo>
                  <a:pt x="61277" y="94081"/>
                </a:lnTo>
                <a:lnTo>
                  <a:pt x="16891" y="77000"/>
                </a:lnTo>
                <a:lnTo>
                  <a:pt x="14135" y="38785"/>
                </a:lnTo>
                <a:lnTo>
                  <a:pt x="36347" y="15316"/>
                </a:lnTo>
                <a:lnTo>
                  <a:pt x="69100" y="13906"/>
                </a:lnTo>
                <a:lnTo>
                  <a:pt x="95119" y="13906"/>
                </a:lnTo>
                <a:lnTo>
                  <a:pt x="93321" y="12788"/>
                </a:lnTo>
                <a:lnTo>
                  <a:pt x="67297" y="12788"/>
                </a:lnTo>
                <a:lnTo>
                  <a:pt x="70916" y="6959"/>
                </a:lnTo>
                <a:lnTo>
                  <a:pt x="83942" y="6959"/>
                </a:lnTo>
                <a:lnTo>
                  <a:pt x="72745" y="0"/>
                </a:lnTo>
                <a:close/>
              </a:path>
              <a:path w="100964" h="109219">
                <a:moveTo>
                  <a:pt x="85496" y="86055"/>
                </a:moveTo>
                <a:lnTo>
                  <a:pt x="61277" y="94081"/>
                </a:lnTo>
                <a:lnTo>
                  <a:pt x="95335" y="94081"/>
                </a:lnTo>
                <a:lnTo>
                  <a:pt x="85813" y="90411"/>
                </a:lnTo>
                <a:lnTo>
                  <a:pt x="85496" y="86055"/>
                </a:lnTo>
                <a:close/>
              </a:path>
              <a:path w="100964" h="109219">
                <a:moveTo>
                  <a:pt x="95119" y="13906"/>
                </a:moveTo>
                <a:lnTo>
                  <a:pt x="69100" y="13906"/>
                </a:lnTo>
                <a:lnTo>
                  <a:pt x="91262" y="27686"/>
                </a:lnTo>
                <a:lnTo>
                  <a:pt x="100901" y="17500"/>
                </a:lnTo>
                <a:lnTo>
                  <a:pt x="95119" y="13906"/>
                </a:lnTo>
                <a:close/>
              </a:path>
            </a:pathLst>
          </a:custGeom>
          <a:solidFill>
            <a:srgbClr val="F79440"/>
          </a:solidFill>
        </p:spPr>
        <p:txBody>
          <a:bodyPr wrap="square" lIns="0" tIns="0" rIns="0" bIns="0" rtlCol="0"/>
          <a:lstStyle/>
          <a:p>
            <a:endParaRPr sz="2142"/>
          </a:p>
        </p:txBody>
      </p:sp>
      <p:sp>
        <p:nvSpPr>
          <p:cNvPr id="68" name="object 68"/>
          <p:cNvSpPr/>
          <p:nvPr/>
        </p:nvSpPr>
        <p:spPr>
          <a:xfrm>
            <a:off x="4288419" y="1705351"/>
            <a:ext cx="80677" cy="47243"/>
          </a:xfrm>
          <a:custGeom>
            <a:avLst/>
            <a:gdLst/>
            <a:ahLst/>
            <a:cxnLst/>
            <a:rect l="l" t="t" r="r" b="b"/>
            <a:pathLst>
              <a:path w="70485" h="41275">
                <a:moveTo>
                  <a:pt x="67957" y="0"/>
                </a:moveTo>
                <a:lnTo>
                  <a:pt x="0" y="0"/>
                </a:lnTo>
                <a:lnTo>
                  <a:pt x="1714" y="23939"/>
                </a:lnTo>
                <a:lnTo>
                  <a:pt x="46113" y="41021"/>
                </a:lnTo>
                <a:lnTo>
                  <a:pt x="70332" y="32981"/>
                </a:lnTo>
                <a:lnTo>
                  <a:pt x="67957" y="0"/>
                </a:lnTo>
                <a:close/>
              </a:path>
            </a:pathLst>
          </a:custGeom>
          <a:solidFill>
            <a:srgbClr val="F5821F"/>
          </a:solidFill>
        </p:spPr>
        <p:txBody>
          <a:bodyPr wrap="square" lIns="0" tIns="0" rIns="0" bIns="0" rtlCol="0"/>
          <a:lstStyle/>
          <a:p>
            <a:endParaRPr sz="2142"/>
          </a:p>
        </p:txBody>
      </p:sp>
      <p:sp>
        <p:nvSpPr>
          <p:cNvPr id="69" name="object 69"/>
          <p:cNvSpPr/>
          <p:nvPr/>
        </p:nvSpPr>
        <p:spPr>
          <a:xfrm>
            <a:off x="4272646" y="1705350"/>
            <a:ext cx="98847" cy="63960"/>
          </a:xfrm>
          <a:custGeom>
            <a:avLst/>
            <a:gdLst/>
            <a:ahLst/>
            <a:cxnLst/>
            <a:rect l="l" t="t" r="r" b="b"/>
            <a:pathLst>
              <a:path w="86360" h="55880">
                <a:moveTo>
                  <a:pt x="13779" y="0"/>
                </a:moveTo>
                <a:lnTo>
                  <a:pt x="0" y="0"/>
                </a:lnTo>
                <a:lnTo>
                  <a:pt x="2413" y="33616"/>
                </a:lnTo>
                <a:lnTo>
                  <a:pt x="59524" y="55613"/>
                </a:lnTo>
                <a:lnTo>
                  <a:pt x="61391" y="54991"/>
                </a:lnTo>
                <a:lnTo>
                  <a:pt x="74610" y="41021"/>
                </a:lnTo>
                <a:lnTo>
                  <a:pt x="59880" y="41021"/>
                </a:lnTo>
                <a:lnTo>
                  <a:pt x="15493" y="23939"/>
                </a:lnTo>
                <a:lnTo>
                  <a:pt x="13779" y="0"/>
                </a:lnTo>
                <a:close/>
              </a:path>
              <a:path w="86360" h="55880">
                <a:moveTo>
                  <a:pt x="84099" y="32981"/>
                </a:moveTo>
                <a:lnTo>
                  <a:pt x="59880" y="41021"/>
                </a:lnTo>
                <a:lnTo>
                  <a:pt x="74610" y="41021"/>
                </a:lnTo>
                <a:lnTo>
                  <a:pt x="77254" y="38227"/>
                </a:lnTo>
                <a:lnTo>
                  <a:pt x="85775" y="37871"/>
                </a:lnTo>
                <a:lnTo>
                  <a:pt x="84416" y="37338"/>
                </a:lnTo>
                <a:lnTo>
                  <a:pt x="84099" y="32981"/>
                </a:lnTo>
                <a:close/>
              </a:path>
            </a:pathLst>
          </a:custGeom>
          <a:solidFill>
            <a:srgbClr val="F79440"/>
          </a:solidFill>
        </p:spPr>
        <p:txBody>
          <a:bodyPr wrap="square" lIns="0" tIns="0" rIns="0" bIns="0" rtlCol="0"/>
          <a:lstStyle/>
          <a:p>
            <a:endParaRPr sz="2142"/>
          </a:p>
        </p:txBody>
      </p:sp>
      <p:sp>
        <p:nvSpPr>
          <p:cNvPr id="70" name="object 70"/>
          <p:cNvSpPr/>
          <p:nvPr/>
        </p:nvSpPr>
        <p:spPr>
          <a:xfrm>
            <a:off x="4309844" y="6546758"/>
            <a:ext cx="144636" cy="124286"/>
          </a:xfrm>
          <a:custGeom>
            <a:avLst/>
            <a:gdLst/>
            <a:ahLst/>
            <a:cxnLst/>
            <a:rect l="l" t="t" r="r" b="b"/>
            <a:pathLst>
              <a:path w="126364" h="108585">
                <a:moveTo>
                  <a:pt x="74117" y="0"/>
                </a:moveTo>
                <a:lnTo>
                  <a:pt x="30060" y="1905"/>
                </a:lnTo>
                <a:lnTo>
                  <a:pt x="0" y="33667"/>
                </a:lnTo>
                <a:lnTo>
                  <a:pt x="3733" y="85559"/>
                </a:lnTo>
                <a:lnTo>
                  <a:pt x="63347" y="108508"/>
                </a:lnTo>
                <a:lnTo>
                  <a:pt x="109918" y="93065"/>
                </a:lnTo>
                <a:lnTo>
                  <a:pt x="126238" y="69634"/>
                </a:lnTo>
                <a:lnTo>
                  <a:pt x="125895" y="67170"/>
                </a:lnTo>
                <a:lnTo>
                  <a:pt x="89192" y="53047"/>
                </a:lnTo>
                <a:lnTo>
                  <a:pt x="85915" y="7327"/>
                </a:lnTo>
                <a:lnTo>
                  <a:pt x="74117" y="0"/>
                </a:lnTo>
                <a:close/>
              </a:path>
            </a:pathLst>
          </a:custGeom>
          <a:solidFill>
            <a:srgbClr val="F5821F"/>
          </a:solidFill>
        </p:spPr>
        <p:txBody>
          <a:bodyPr wrap="square" lIns="0" tIns="0" rIns="0" bIns="0" rtlCol="0"/>
          <a:lstStyle/>
          <a:p>
            <a:endParaRPr sz="2142"/>
          </a:p>
        </p:txBody>
      </p:sp>
      <p:sp>
        <p:nvSpPr>
          <p:cNvPr id="71" name="object 71"/>
          <p:cNvSpPr/>
          <p:nvPr/>
        </p:nvSpPr>
        <p:spPr>
          <a:xfrm>
            <a:off x="4293666" y="6530843"/>
            <a:ext cx="175163" cy="156993"/>
          </a:xfrm>
          <a:custGeom>
            <a:avLst/>
            <a:gdLst/>
            <a:ahLst/>
            <a:cxnLst/>
            <a:rect l="l" t="t" r="r" b="b"/>
            <a:pathLst>
              <a:path w="153035" h="137160">
                <a:moveTo>
                  <a:pt x="91897" y="0"/>
                </a:moveTo>
                <a:lnTo>
                  <a:pt x="38049" y="2324"/>
                </a:lnTo>
                <a:lnTo>
                  <a:pt x="0" y="42519"/>
                </a:lnTo>
                <a:lnTo>
                  <a:pt x="4787" y="109143"/>
                </a:lnTo>
                <a:lnTo>
                  <a:pt x="77127" y="136994"/>
                </a:lnTo>
                <a:lnTo>
                  <a:pt x="121117" y="122415"/>
                </a:lnTo>
                <a:lnTo>
                  <a:pt x="77469" y="122415"/>
                </a:lnTo>
                <a:lnTo>
                  <a:pt x="17868" y="99466"/>
                </a:lnTo>
                <a:lnTo>
                  <a:pt x="14135" y="47574"/>
                </a:lnTo>
                <a:lnTo>
                  <a:pt x="44195" y="15811"/>
                </a:lnTo>
                <a:lnTo>
                  <a:pt x="88252" y="13906"/>
                </a:lnTo>
                <a:lnTo>
                  <a:pt x="99613" y="13906"/>
                </a:lnTo>
                <a:lnTo>
                  <a:pt x="100670" y="12788"/>
                </a:lnTo>
                <a:lnTo>
                  <a:pt x="86448" y="12788"/>
                </a:lnTo>
                <a:lnTo>
                  <a:pt x="90068" y="6959"/>
                </a:lnTo>
                <a:lnTo>
                  <a:pt x="103099" y="6959"/>
                </a:lnTo>
                <a:lnTo>
                  <a:pt x="91897" y="0"/>
                </a:lnTo>
                <a:close/>
              </a:path>
              <a:path w="153035" h="137160">
                <a:moveTo>
                  <a:pt x="140030" y="81076"/>
                </a:moveTo>
                <a:lnTo>
                  <a:pt x="140373" y="83540"/>
                </a:lnTo>
                <a:lnTo>
                  <a:pt x="124053" y="106972"/>
                </a:lnTo>
                <a:lnTo>
                  <a:pt x="77469" y="122415"/>
                </a:lnTo>
                <a:lnTo>
                  <a:pt x="121117" y="122415"/>
                </a:lnTo>
                <a:lnTo>
                  <a:pt x="126060" y="120776"/>
                </a:lnTo>
                <a:lnTo>
                  <a:pt x="125615" y="114630"/>
                </a:lnTo>
                <a:lnTo>
                  <a:pt x="152742" y="85966"/>
                </a:lnTo>
                <a:lnTo>
                  <a:pt x="140030" y="81076"/>
                </a:lnTo>
                <a:close/>
              </a:path>
              <a:path w="153035" h="137160">
                <a:moveTo>
                  <a:pt x="99613" y="13906"/>
                </a:moveTo>
                <a:lnTo>
                  <a:pt x="88252" y="13906"/>
                </a:lnTo>
                <a:lnTo>
                  <a:pt x="100050" y="21234"/>
                </a:lnTo>
                <a:lnTo>
                  <a:pt x="99529" y="13995"/>
                </a:lnTo>
                <a:close/>
              </a:path>
            </a:pathLst>
          </a:custGeom>
          <a:solidFill>
            <a:srgbClr val="F79440"/>
          </a:solidFill>
        </p:spPr>
        <p:txBody>
          <a:bodyPr wrap="square" lIns="0" tIns="0" rIns="0" bIns="0" rtlCol="0"/>
          <a:lstStyle/>
          <a:p>
            <a:endParaRPr sz="2142"/>
          </a:p>
        </p:txBody>
      </p:sp>
      <p:sp>
        <p:nvSpPr>
          <p:cNvPr id="72" name="object 72"/>
          <p:cNvSpPr/>
          <p:nvPr/>
        </p:nvSpPr>
        <p:spPr>
          <a:xfrm>
            <a:off x="4487755" y="3951554"/>
            <a:ext cx="107569" cy="92306"/>
          </a:xfrm>
          <a:custGeom>
            <a:avLst/>
            <a:gdLst/>
            <a:ahLst/>
            <a:cxnLst/>
            <a:rect l="l" t="t" r="r" b="b"/>
            <a:pathLst>
              <a:path w="93979" h="80645">
                <a:moveTo>
                  <a:pt x="54965" y="0"/>
                </a:moveTo>
                <a:lnTo>
                  <a:pt x="22212" y="1422"/>
                </a:lnTo>
                <a:lnTo>
                  <a:pt x="0" y="24879"/>
                </a:lnTo>
                <a:lnTo>
                  <a:pt x="2755" y="63093"/>
                </a:lnTo>
                <a:lnTo>
                  <a:pt x="47142" y="80175"/>
                </a:lnTo>
                <a:lnTo>
                  <a:pt x="63449" y="74777"/>
                </a:lnTo>
                <a:lnTo>
                  <a:pt x="86880" y="50012"/>
                </a:lnTo>
                <a:lnTo>
                  <a:pt x="93573" y="49720"/>
                </a:lnTo>
                <a:lnTo>
                  <a:pt x="89712" y="21602"/>
                </a:lnTo>
                <a:lnTo>
                  <a:pt x="54965" y="0"/>
                </a:lnTo>
                <a:close/>
              </a:path>
            </a:pathLst>
          </a:custGeom>
          <a:solidFill>
            <a:srgbClr val="F5821F"/>
          </a:solidFill>
        </p:spPr>
        <p:txBody>
          <a:bodyPr wrap="square" lIns="0" tIns="0" rIns="0" bIns="0" rtlCol="0"/>
          <a:lstStyle/>
          <a:p>
            <a:endParaRPr sz="2142"/>
          </a:p>
        </p:txBody>
      </p:sp>
      <p:sp>
        <p:nvSpPr>
          <p:cNvPr id="73" name="object 73"/>
          <p:cNvSpPr/>
          <p:nvPr/>
        </p:nvSpPr>
        <p:spPr>
          <a:xfrm>
            <a:off x="4471576" y="3935637"/>
            <a:ext cx="139549" cy="125013"/>
          </a:xfrm>
          <a:custGeom>
            <a:avLst/>
            <a:gdLst/>
            <a:ahLst/>
            <a:cxnLst/>
            <a:rect l="l" t="t" r="r" b="b"/>
            <a:pathLst>
              <a:path w="121920" h="109220">
                <a:moveTo>
                  <a:pt x="72745" y="0"/>
                </a:moveTo>
                <a:lnTo>
                  <a:pt x="30187" y="1841"/>
                </a:lnTo>
                <a:lnTo>
                  <a:pt x="0" y="33731"/>
                </a:lnTo>
                <a:lnTo>
                  <a:pt x="3810" y="86677"/>
                </a:lnTo>
                <a:lnTo>
                  <a:pt x="60934" y="108673"/>
                </a:lnTo>
                <a:lnTo>
                  <a:pt x="71501" y="105168"/>
                </a:lnTo>
                <a:lnTo>
                  <a:pt x="70827" y="95808"/>
                </a:lnTo>
                <a:lnTo>
                  <a:pt x="72465" y="94081"/>
                </a:lnTo>
                <a:lnTo>
                  <a:pt x="61277" y="94081"/>
                </a:lnTo>
                <a:lnTo>
                  <a:pt x="16891" y="77000"/>
                </a:lnTo>
                <a:lnTo>
                  <a:pt x="14135" y="38785"/>
                </a:lnTo>
                <a:lnTo>
                  <a:pt x="36347" y="15316"/>
                </a:lnTo>
                <a:lnTo>
                  <a:pt x="69100" y="13906"/>
                </a:lnTo>
                <a:lnTo>
                  <a:pt x="95125" y="13906"/>
                </a:lnTo>
                <a:lnTo>
                  <a:pt x="93327" y="12788"/>
                </a:lnTo>
                <a:lnTo>
                  <a:pt x="67297" y="12788"/>
                </a:lnTo>
                <a:lnTo>
                  <a:pt x="70929" y="6959"/>
                </a:lnTo>
                <a:lnTo>
                  <a:pt x="83945" y="6959"/>
                </a:lnTo>
                <a:lnTo>
                  <a:pt x="72745" y="0"/>
                </a:lnTo>
                <a:close/>
              </a:path>
              <a:path w="121920" h="109220">
                <a:moveTo>
                  <a:pt x="77584" y="88684"/>
                </a:moveTo>
                <a:lnTo>
                  <a:pt x="61277" y="94081"/>
                </a:lnTo>
                <a:lnTo>
                  <a:pt x="72465" y="94081"/>
                </a:lnTo>
                <a:lnTo>
                  <a:pt x="77584" y="88684"/>
                </a:lnTo>
                <a:close/>
              </a:path>
              <a:path w="121920" h="109220">
                <a:moveTo>
                  <a:pt x="95125" y="13906"/>
                </a:moveTo>
                <a:lnTo>
                  <a:pt x="69100" y="13906"/>
                </a:lnTo>
                <a:lnTo>
                  <a:pt x="103847" y="35496"/>
                </a:lnTo>
                <a:lnTo>
                  <a:pt x="107708" y="63627"/>
                </a:lnTo>
                <a:lnTo>
                  <a:pt x="121488" y="63030"/>
                </a:lnTo>
                <a:lnTo>
                  <a:pt x="116586" y="27241"/>
                </a:lnTo>
                <a:lnTo>
                  <a:pt x="95125" y="13906"/>
                </a:lnTo>
                <a:close/>
              </a:path>
            </a:pathLst>
          </a:custGeom>
          <a:solidFill>
            <a:srgbClr val="F79440"/>
          </a:solidFill>
        </p:spPr>
        <p:txBody>
          <a:bodyPr wrap="square" lIns="0" tIns="0" rIns="0" bIns="0" rtlCol="0"/>
          <a:lstStyle/>
          <a:p>
            <a:endParaRPr sz="2142"/>
          </a:p>
        </p:txBody>
      </p:sp>
      <p:sp>
        <p:nvSpPr>
          <p:cNvPr id="74" name="object 74"/>
          <p:cNvSpPr/>
          <p:nvPr/>
        </p:nvSpPr>
        <p:spPr>
          <a:xfrm>
            <a:off x="4346956" y="2360201"/>
            <a:ext cx="107569" cy="92306"/>
          </a:xfrm>
          <a:custGeom>
            <a:avLst/>
            <a:gdLst/>
            <a:ahLst/>
            <a:cxnLst/>
            <a:rect l="l" t="t" r="r" b="b"/>
            <a:pathLst>
              <a:path w="93979" h="80644">
                <a:moveTo>
                  <a:pt x="54965" y="0"/>
                </a:moveTo>
                <a:lnTo>
                  <a:pt x="22212" y="1422"/>
                </a:lnTo>
                <a:lnTo>
                  <a:pt x="0" y="24879"/>
                </a:lnTo>
                <a:lnTo>
                  <a:pt x="2755" y="63093"/>
                </a:lnTo>
                <a:lnTo>
                  <a:pt x="47142" y="80175"/>
                </a:lnTo>
                <a:lnTo>
                  <a:pt x="63449" y="74777"/>
                </a:lnTo>
                <a:lnTo>
                  <a:pt x="86880" y="50012"/>
                </a:lnTo>
                <a:lnTo>
                  <a:pt x="93573" y="49720"/>
                </a:lnTo>
                <a:lnTo>
                  <a:pt x="89712" y="21602"/>
                </a:lnTo>
                <a:lnTo>
                  <a:pt x="54965" y="0"/>
                </a:lnTo>
                <a:close/>
              </a:path>
            </a:pathLst>
          </a:custGeom>
          <a:solidFill>
            <a:srgbClr val="F5821F"/>
          </a:solidFill>
        </p:spPr>
        <p:txBody>
          <a:bodyPr wrap="square" lIns="0" tIns="0" rIns="0" bIns="0" rtlCol="0"/>
          <a:lstStyle/>
          <a:p>
            <a:endParaRPr sz="2142"/>
          </a:p>
        </p:txBody>
      </p:sp>
      <p:sp>
        <p:nvSpPr>
          <p:cNvPr id="75" name="object 75"/>
          <p:cNvSpPr/>
          <p:nvPr/>
        </p:nvSpPr>
        <p:spPr>
          <a:xfrm>
            <a:off x="4330776" y="2344282"/>
            <a:ext cx="139549" cy="125013"/>
          </a:xfrm>
          <a:custGeom>
            <a:avLst/>
            <a:gdLst/>
            <a:ahLst/>
            <a:cxnLst/>
            <a:rect l="l" t="t" r="r" b="b"/>
            <a:pathLst>
              <a:path w="121920" h="109219">
                <a:moveTo>
                  <a:pt x="72745" y="0"/>
                </a:moveTo>
                <a:lnTo>
                  <a:pt x="30187" y="1841"/>
                </a:lnTo>
                <a:lnTo>
                  <a:pt x="0" y="33731"/>
                </a:lnTo>
                <a:lnTo>
                  <a:pt x="3810" y="86690"/>
                </a:lnTo>
                <a:lnTo>
                  <a:pt x="60934" y="108673"/>
                </a:lnTo>
                <a:lnTo>
                  <a:pt x="71501" y="105168"/>
                </a:lnTo>
                <a:lnTo>
                  <a:pt x="70827" y="95808"/>
                </a:lnTo>
                <a:lnTo>
                  <a:pt x="72465" y="94081"/>
                </a:lnTo>
                <a:lnTo>
                  <a:pt x="61277" y="94081"/>
                </a:lnTo>
                <a:lnTo>
                  <a:pt x="16891" y="77000"/>
                </a:lnTo>
                <a:lnTo>
                  <a:pt x="14135" y="38785"/>
                </a:lnTo>
                <a:lnTo>
                  <a:pt x="36347" y="15328"/>
                </a:lnTo>
                <a:lnTo>
                  <a:pt x="69100" y="13906"/>
                </a:lnTo>
                <a:lnTo>
                  <a:pt x="95125" y="13906"/>
                </a:lnTo>
                <a:lnTo>
                  <a:pt x="93327" y="12788"/>
                </a:lnTo>
                <a:lnTo>
                  <a:pt x="67297" y="12788"/>
                </a:lnTo>
                <a:lnTo>
                  <a:pt x="70916" y="6959"/>
                </a:lnTo>
                <a:lnTo>
                  <a:pt x="83945" y="6959"/>
                </a:lnTo>
                <a:lnTo>
                  <a:pt x="72745" y="0"/>
                </a:lnTo>
                <a:close/>
              </a:path>
              <a:path w="121920" h="109219">
                <a:moveTo>
                  <a:pt x="77584" y="88684"/>
                </a:moveTo>
                <a:lnTo>
                  <a:pt x="61277" y="94081"/>
                </a:lnTo>
                <a:lnTo>
                  <a:pt x="72465" y="94081"/>
                </a:lnTo>
                <a:lnTo>
                  <a:pt x="77584" y="88684"/>
                </a:lnTo>
                <a:close/>
              </a:path>
              <a:path w="121920" h="109219">
                <a:moveTo>
                  <a:pt x="95125" y="13906"/>
                </a:moveTo>
                <a:lnTo>
                  <a:pt x="69100" y="13906"/>
                </a:lnTo>
                <a:lnTo>
                  <a:pt x="103847" y="35509"/>
                </a:lnTo>
                <a:lnTo>
                  <a:pt x="107708" y="63627"/>
                </a:lnTo>
                <a:lnTo>
                  <a:pt x="121488" y="63030"/>
                </a:lnTo>
                <a:lnTo>
                  <a:pt x="116586" y="27241"/>
                </a:lnTo>
                <a:lnTo>
                  <a:pt x="95125" y="13906"/>
                </a:lnTo>
                <a:close/>
              </a:path>
            </a:pathLst>
          </a:custGeom>
          <a:solidFill>
            <a:srgbClr val="F79440"/>
          </a:solidFill>
        </p:spPr>
        <p:txBody>
          <a:bodyPr wrap="square" lIns="0" tIns="0" rIns="0" bIns="0" rtlCol="0"/>
          <a:lstStyle/>
          <a:p>
            <a:endParaRPr sz="2142"/>
          </a:p>
        </p:txBody>
      </p:sp>
      <p:sp>
        <p:nvSpPr>
          <p:cNvPr id="76" name="object 76"/>
          <p:cNvSpPr/>
          <p:nvPr/>
        </p:nvSpPr>
        <p:spPr>
          <a:xfrm>
            <a:off x="4381975" y="1705351"/>
            <a:ext cx="106842" cy="51604"/>
          </a:xfrm>
          <a:custGeom>
            <a:avLst/>
            <a:gdLst/>
            <a:ahLst/>
            <a:cxnLst/>
            <a:rect l="l" t="t" r="r" b="b"/>
            <a:pathLst>
              <a:path w="93345" h="45084">
                <a:moveTo>
                  <a:pt x="90843" y="0"/>
                </a:moveTo>
                <a:lnTo>
                  <a:pt x="0" y="0"/>
                </a:lnTo>
                <a:lnTo>
                  <a:pt x="1981" y="27660"/>
                </a:lnTo>
                <a:lnTo>
                  <a:pt x="46367" y="44742"/>
                </a:lnTo>
                <a:lnTo>
                  <a:pt x="62674" y="39344"/>
                </a:lnTo>
                <a:lnTo>
                  <a:pt x="86118" y="14579"/>
                </a:lnTo>
                <a:lnTo>
                  <a:pt x="92798" y="14300"/>
                </a:lnTo>
                <a:lnTo>
                  <a:pt x="90843" y="0"/>
                </a:lnTo>
                <a:close/>
              </a:path>
            </a:pathLst>
          </a:custGeom>
          <a:solidFill>
            <a:srgbClr val="F5821F"/>
          </a:solidFill>
        </p:spPr>
        <p:txBody>
          <a:bodyPr wrap="square" lIns="0" tIns="0" rIns="0" bIns="0" rtlCol="0"/>
          <a:lstStyle/>
          <a:p>
            <a:endParaRPr sz="2142"/>
          </a:p>
        </p:txBody>
      </p:sp>
      <p:sp>
        <p:nvSpPr>
          <p:cNvPr id="77" name="object 77"/>
          <p:cNvSpPr/>
          <p:nvPr/>
        </p:nvSpPr>
        <p:spPr>
          <a:xfrm>
            <a:off x="4366202" y="1705351"/>
            <a:ext cx="87945" cy="64687"/>
          </a:xfrm>
          <a:custGeom>
            <a:avLst/>
            <a:gdLst/>
            <a:ahLst/>
            <a:cxnLst/>
            <a:rect l="l" t="t" r="r" b="b"/>
            <a:pathLst>
              <a:path w="76835" h="56515">
                <a:moveTo>
                  <a:pt x="38459" y="36398"/>
                </a:moveTo>
                <a:lnTo>
                  <a:pt x="38074" y="36398"/>
                </a:lnTo>
                <a:lnTo>
                  <a:pt x="69697" y="56057"/>
                </a:lnTo>
                <a:lnTo>
                  <a:pt x="70370" y="55829"/>
                </a:lnTo>
                <a:lnTo>
                  <a:pt x="69697" y="46469"/>
                </a:lnTo>
                <a:lnTo>
                  <a:pt x="71332" y="44742"/>
                </a:lnTo>
                <a:lnTo>
                  <a:pt x="60147" y="44742"/>
                </a:lnTo>
                <a:lnTo>
                  <a:pt x="38459" y="36398"/>
                </a:lnTo>
                <a:close/>
              </a:path>
              <a:path w="76835" h="56515">
                <a:moveTo>
                  <a:pt x="76441" y="39344"/>
                </a:moveTo>
                <a:lnTo>
                  <a:pt x="60147" y="44742"/>
                </a:lnTo>
                <a:lnTo>
                  <a:pt x="71332" y="44742"/>
                </a:lnTo>
                <a:lnTo>
                  <a:pt x="76441" y="39344"/>
                </a:lnTo>
                <a:close/>
              </a:path>
              <a:path w="76835" h="56515">
                <a:moveTo>
                  <a:pt x="13779" y="0"/>
                </a:moveTo>
                <a:lnTo>
                  <a:pt x="0" y="0"/>
                </a:lnTo>
                <a:lnTo>
                  <a:pt x="2679" y="37338"/>
                </a:lnTo>
                <a:lnTo>
                  <a:pt x="4038" y="37871"/>
                </a:lnTo>
                <a:lnTo>
                  <a:pt x="38074" y="36398"/>
                </a:lnTo>
                <a:lnTo>
                  <a:pt x="38459" y="36398"/>
                </a:lnTo>
                <a:lnTo>
                  <a:pt x="15748" y="27660"/>
                </a:lnTo>
                <a:lnTo>
                  <a:pt x="13779" y="0"/>
                </a:lnTo>
                <a:close/>
              </a:path>
            </a:pathLst>
          </a:custGeom>
          <a:solidFill>
            <a:srgbClr val="F79440"/>
          </a:solidFill>
        </p:spPr>
        <p:txBody>
          <a:bodyPr wrap="square" lIns="0" tIns="0" rIns="0" bIns="0" rtlCol="0"/>
          <a:lstStyle/>
          <a:p>
            <a:endParaRPr sz="2142"/>
          </a:p>
        </p:txBody>
      </p:sp>
      <p:sp>
        <p:nvSpPr>
          <p:cNvPr id="78" name="object 78"/>
          <p:cNvSpPr/>
          <p:nvPr/>
        </p:nvSpPr>
        <p:spPr>
          <a:xfrm>
            <a:off x="4342697" y="1762915"/>
            <a:ext cx="107569" cy="92306"/>
          </a:xfrm>
          <a:custGeom>
            <a:avLst/>
            <a:gdLst/>
            <a:ahLst/>
            <a:cxnLst/>
            <a:rect l="l" t="t" r="r" b="b"/>
            <a:pathLst>
              <a:path w="93979" h="80644">
                <a:moveTo>
                  <a:pt x="54965" y="0"/>
                </a:moveTo>
                <a:lnTo>
                  <a:pt x="22212" y="1409"/>
                </a:lnTo>
                <a:lnTo>
                  <a:pt x="0" y="24879"/>
                </a:lnTo>
                <a:lnTo>
                  <a:pt x="2743" y="63093"/>
                </a:lnTo>
                <a:lnTo>
                  <a:pt x="47142" y="80175"/>
                </a:lnTo>
                <a:lnTo>
                  <a:pt x="81927" y="68643"/>
                </a:lnTo>
                <a:lnTo>
                  <a:pt x="93827" y="51561"/>
                </a:lnTo>
                <a:lnTo>
                  <a:pt x="89712" y="21602"/>
                </a:lnTo>
                <a:lnTo>
                  <a:pt x="54965" y="0"/>
                </a:lnTo>
                <a:close/>
              </a:path>
            </a:pathLst>
          </a:custGeom>
          <a:solidFill>
            <a:srgbClr val="F5821F"/>
          </a:solidFill>
        </p:spPr>
        <p:txBody>
          <a:bodyPr wrap="square" lIns="0" tIns="0" rIns="0" bIns="0" rtlCol="0"/>
          <a:lstStyle/>
          <a:p>
            <a:endParaRPr sz="2142"/>
          </a:p>
        </p:txBody>
      </p:sp>
      <p:sp>
        <p:nvSpPr>
          <p:cNvPr id="79" name="object 79"/>
          <p:cNvSpPr/>
          <p:nvPr/>
        </p:nvSpPr>
        <p:spPr>
          <a:xfrm>
            <a:off x="4326518" y="1746997"/>
            <a:ext cx="140276" cy="125013"/>
          </a:xfrm>
          <a:custGeom>
            <a:avLst/>
            <a:gdLst/>
            <a:ahLst/>
            <a:cxnLst/>
            <a:rect l="l" t="t" r="r" b="b"/>
            <a:pathLst>
              <a:path w="122554" h="109219">
                <a:moveTo>
                  <a:pt x="72745" y="0"/>
                </a:moveTo>
                <a:lnTo>
                  <a:pt x="30187" y="1841"/>
                </a:lnTo>
                <a:lnTo>
                  <a:pt x="0" y="33731"/>
                </a:lnTo>
                <a:lnTo>
                  <a:pt x="3810" y="86677"/>
                </a:lnTo>
                <a:lnTo>
                  <a:pt x="60934" y="108673"/>
                </a:lnTo>
                <a:lnTo>
                  <a:pt x="104724" y="94157"/>
                </a:lnTo>
                <a:lnTo>
                  <a:pt x="61277" y="94081"/>
                </a:lnTo>
                <a:lnTo>
                  <a:pt x="16878" y="77000"/>
                </a:lnTo>
                <a:lnTo>
                  <a:pt x="14135" y="38785"/>
                </a:lnTo>
                <a:lnTo>
                  <a:pt x="36347" y="15316"/>
                </a:lnTo>
                <a:lnTo>
                  <a:pt x="69100" y="13906"/>
                </a:lnTo>
                <a:lnTo>
                  <a:pt x="95120" y="13906"/>
                </a:lnTo>
                <a:lnTo>
                  <a:pt x="93322" y="12788"/>
                </a:lnTo>
                <a:lnTo>
                  <a:pt x="67297" y="12788"/>
                </a:lnTo>
                <a:lnTo>
                  <a:pt x="70916" y="6959"/>
                </a:lnTo>
                <a:lnTo>
                  <a:pt x="83943" y="6959"/>
                </a:lnTo>
                <a:lnTo>
                  <a:pt x="72745" y="0"/>
                </a:lnTo>
                <a:close/>
              </a:path>
              <a:path w="122554" h="109219">
                <a:moveTo>
                  <a:pt x="95120" y="13906"/>
                </a:moveTo>
                <a:lnTo>
                  <a:pt x="69100" y="13906"/>
                </a:lnTo>
                <a:lnTo>
                  <a:pt x="103847" y="35509"/>
                </a:lnTo>
                <a:lnTo>
                  <a:pt x="107962" y="65468"/>
                </a:lnTo>
                <a:lnTo>
                  <a:pt x="96062" y="82550"/>
                </a:lnTo>
                <a:lnTo>
                  <a:pt x="61277" y="94081"/>
                </a:lnTo>
                <a:lnTo>
                  <a:pt x="104777" y="94081"/>
                </a:lnTo>
                <a:lnTo>
                  <a:pt x="122301" y="68910"/>
                </a:lnTo>
                <a:lnTo>
                  <a:pt x="122237" y="68440"/>
                </a:lnTo>
                <a:lnTo>
                  <a:pt x="108178" y="63030"/>
                </a:lnTo>
                <a:lnTo>
                  <a:pt x="105092" y="20104"/>
                </a:lnTo>
                <a:lnTo>
                  <a:pt x="95120" y="13906"/>
                </a:lnTo>
                <a:close/>
              </a:path>
              <a:path w="122554" h="109219">
                <a:moveTo>
                  <a:pt x="83943" y="6959"/>
                </a:moveTo>
                <a:lnTo>
                  <a:pt x="70916" y="6959"/>
                </a:lnTo>
                <a:lnTo>
                  <a:pt x="67297" y="12788"/>
                </a:lnTo>
                <a:lnTo>
                  <a:pt x="93322" y="12788"/>
                </a:lnTo>
                <a:lnTo>
                  <a:pt x="83943" y="6959"/>
                </a:lnTo>
                <a:close/>
              </a:path>
            </a:pathLst>
          </a:custGeom>
          <a:solidFill>
            <a:srgbClr val="F79440"/>
          </a:solidFill>
        </p:spPr>
        <p:txBody>
          <a:bodyPr wrap="square" lIns="0" tIns="0" rIns="0" bIns="0" rtlCol="0"/>
          <a:lstStyle/>
          <a:p>
            <a:endParaRPr sz="2142"/>
          </a:p>
        </p:txBody>
      </p:sp>
      <p:sp>
        <p:nvSpPr>
          <p:cNvPr id="80" name="object 80"/>
          <p:cNvSpPr/>
          <p:nvPr/>
        </p:nvSpPr>
        <p:spPr>
          <a:xfrm>
            <a:off x="4346956" y="1895167"/>
            <a:ext cx="107569" cy="92306"/>
          </a:xfrm>
          <a:custGeom>
            <a:avLst/>
            <a:gdLst/>
            <a:ahLst/>
            <a:cxnLst/>
            <a:rect l="l" t="t" r="r" b="b"/>
            <a:pathLst>
              <a:path w="93979" h="80644">
                <a:moveTo>
                  <a:pt x="54965" y="0"/>
                </a:moveTo>
                <a:lnTo>
                  <a:pt x="22212" y="1422"/>
                </a:lnTo>
                <a:lnTo>
                  <a:pt x="0" y="24879"/>
                </a:lnTo>
                <a:lnTo>
                  <a:pt x="2755" y="63093"/>
                </a:lnTo>
                <a:lnTo>
                  <a:pt x="47142" y="80175"/>
                </a:lnTo>
                <a:lnTo>
                  <a:pt x="81927" y="68643"/>
                </a:lnTo>
                <a:lnTo>
                  <a:pt x="93827" y="51561"/>
                </a:lnTo>
                <a:lnTo>
                  <a:pt x="89712" y="21602"/>
                </a:lnTo>
                <a:lnTo>
                  <a:pt x="54965" y="0"/>
                </a:lnTo>
                <a:close/>
              </a:path>
            </a:pathLst>
          </a:custGeom>
          <a:solidFill>
            <a:srgbClr val="F5821F"/>
          </a:solidFill>
        </p:spPr>
        <p:txBody>
          <a:bodyPr wrap="square" lIns="0" tIns="0" rIns="0" bIns="0" rtlCol="0"/>
          <a:lstStyle/>
          <a:p>
            <a:endParaRPr sz="2142"/>
          </a:p>
        </p:txBody>
      </p:sp>
      <p:sp>
        <p:nvSpPr>
          <p:cNvPr id="81" name="object 81"/>
          <p:cNvSpPr/>
          <p:nvPr/>
        </p:nvSpPr>
        <p:spPr>
          <a:xfrm>
            <a:off x="4330777" y="1879249"/>
            <a:ext cx="140276" cy="125013"/>
          </a:xfrm>
          <a:custGeom>
            <a:avLst/>
            <a:gdLst/>
            <a:ahLst/>
            <a:cxnLst/>
            <a:rect l="l" t="t" r="r" b="b"/>
            <a:pathLst>
              <a:path w="122554" h="109219">
                <a:moveTo>
                  <a:pt x="72745" y="0"/>
                </a:moveTo>
                <a:lnTo>
                  <a:pt x="30187" y="1841"/>
                </a:lnTo>
                <a:lnTo>
                  <a:pt x="0" y="33731"/>
                </a:lnTo>
                <a:lnTo>
                  <a:pt x="3810" y="86677"/>
                </a:lnTo>
                <a:lnTo>
                  <a:pt x="60934" y="108673"/>
                </a:lnTo>
                <a:lnTo>
                  <a:pt x="104724" y="94157"/>
                </a:lnTo>
                <a:lnTo>
                  <a:pt x="61277" y="94081"/>
                </a:lnTo>
                <a:lnTo>
                  <a:pt x="16891" y="77000"/>
                </a:lnTo>
                <a:lnTo>
                  <a:pt x="14135" y="38785"/>
                </a:lnTo>
                <a:lnTo>
                  <a:pt x="36347" y="15316"/>
                </a:lnTo>
                <a:lnTo>
                  <a:pt x="69100" y="13906"/>
                </a:lnTo>
                <a:lnTo>
                  <a:pt x="95125" y="13906"/>
                </a:lnTo>
                <a:lnTo>
                  <a:pt x="93327" y="12788"/>
                </a:lnTo>
                <a:lnTo>
                  <a:pt x="67297" y="12788"/>
                </a:lnTo>
                <a:lnTo>
                  <a:pt x="70916" y="6959"/>
                </a:lnTo>
                <a:lnTo>
                  <a:pt x="83945" y="6959"/>
                </a:lnTo>
                <a:lnTo>
                  <a:pt x="72745" y="0"/>
                </a:lnTo>
                <a:close/>
              </a:path>
              <a:path w="122554" h="109219">
                <a:moveTo>
                  <a:pt x="95125" y="13906"/>
                </a:moveTo>
                <a:lnTo>
                  <a:pt x="69100" y="13906"/>
                </a:lnTo>
                <a:lnTo>
                  <a:pt x="103847" y="35496"/>
                </a:lnTo>
                <a:lnTo>
                  <a:pt x="107962" y="65468"/>
                </a:lnTo>
                <a:lnTo>
                  <a:pt x="96062" y="82550"/>
                </a:lnTo>
                <a:lnTo>
                  <a:pt x="61277" y="94081"/>
                </a:lnTo>
                <a:lnTo>
                  <a:pt x="104777" y="94081"/>
                </a:lnTo>
                <a:lnTo>
                  <a:pt x="122301" y="68910"/>
                </a:lnTo>
                <a:lnTo>
                  <a:pt x="116586" y="27241"/>
                </a:lnTo>
                <a:lnTo>
                  <a:pt x="95125" y="13906"/>
                </a:lnTo>
                <a:close/>
              </a:path>
              <a:path w="122554" h="109219">
                <a:moveTo>
                  <a:pt x="83945" y="6959"/>
                </a:moveTo>
                <a:lnTo>
                  <a:pt x="70916" y="6959"/>
                </a:lnTo>
                <a:lnTo>
                  <a:pt x="67297" y="12788"/>
                </a:lnTo>
                <a:lnTo>
                  <a:pt x="93327" y="12788"/>
                </a:lnTo>
                <a:lnTo>
                  <a:pt x="83945" y="6959"/>
                </a:lnTo>
                <a:close/>
              </a:path>
            </a:pathLst>
          </a:custGeom>
          <a:solidFill>
            <a:srgbClr val="F79440"/>
          </a:solidFill>
        </p:spPr>
        <p:txBody>
          <a:bodyPr wrap="square" lIns="0" tIns="0" rIns="0" bIns="0" rtlCol="0"/>
          <a:lstStyle/>
          <a:p>
            <a:endParaRPr sz="2142"/>
          </a:p>
        </p:txBody>
      </p:sp>
      <p:sp>
        <p:nvSpPr>
          <p:cNvPr id="82" name="object 82"/>
          <p:cNvSpPr/>
          <p:nvPr/>
        </p:nvSpPr>
        <p:spPr>
          <a:xfrm>
            <a:off x="4317984" y="2032841"/>
            <a:ext cx="139984" cy="124387"/>
          </a:xfrm>
          <a:prstGeom prst="rect">
            <a:avLst/>
          </a:prstGeom>
          <a:blipFill>
            <a:blip r:embed="rId9" cstate="print"/>
            <a:stretch>
              <a:fillRect/>
            </a:stretch>
          </a:blipFill>
        </p:spPr>
        <p:txBody>
          <a:bodyPr wrap="square" lIns="0" tIns="0" rIns="0" bIns="0" rtlCol="0"/>
          <a:lstStyle/>
          <a:p>
            <a:endParaRPr sz="2142"/>
          </a:p>
        </p:txBody>
      </p:sp>
      <p:sp>
        <p:nvSpPr>
          <p:cNvPr id="83" name="object 83"/>
          <p:cNvSpPr/>
          <p:nvPr/>
        </p:nvSpPr>
        <p:spPr>
          <a:xfrm>
            <a:off x="4568810" y="4022609"/>
            <a:ext cx="107569" cy="92306"/>
          </a:xfrm>
          <a:custGeom>
            <a:avLst/>
            <a:gdLst/>
            <a:ahLst/>
            <a:cxnLst/>
            <a:rect l="l" t="t" r="r" b="b"/>
            <a:pathLst>
              <a:path w="93979" h="80645">
                <a:moveTo>
                  <a:pt x="54965" y="0"/>
                </a:moveTo>
                <a:lnTo>
                  <a:pt x="22212" y="1409"/>
                </a:lnTo>
                <a:lnTo>
                  <a:pt x="0" y="24879"/>
                </a:lnTo>
                <a:lnTo>
                  <a:pt x="2755" y="63093"/>
                </a:lnTo>
                <a:lnTo>
                  <a:pt x="47142" y="80175"/>
                </a:lnTo>
                <a:lnTo>
                  <a:pt x="81927" y="68643"/>
                </a:lnTo>
                <a:lnTo>
                  <a:pt x="93827" y="51561"/>
                </a:lnTo>
                <a:lnTo>
                  <a:pt x="89712" y="21602"/>
                </a:lnTo>
                <a:lnTo>
                  <a:pt x="54965" y="0"/>
                </a:lnTo>
                <a:close/>
              </a:path>
            </a:pathLst>
          </a:custGeom>
          <a:solidFill>
            <a:srgbClr val="F5821F"/>
          </a:solidFill>
        </p:spPr>
        <p:txBody>
          <a:bodyPr wrap="square" lIns="0" tIns="0" rIns="0" bIns="0" rtlCol="0"/>
          <a:lstStyle/>
          <a:p>
            <a:endParaRPr sz="2142"/>
          </a:p>
        </p:txBody>
      </p:sp>
      <p:sp>
        <p:nvSpPr>
          <p:cNvPr id="84" name="object 84"/>
          <p:cNvSpPr/>
          <p:nvPr/>
        </p:nvSpPr>
        <p:spPr>
          <a:xfrm>
            <a:off x="4552631" y="4006691"/>
            <a:ext cx="140276" cy="125013"/>
          </a:xfrm>
          <a:custGeom>
            <a:avLst/>
            <a:gdLst/>
            <a:ahLst/>
            <a:cxnLst/>
            <a:rect l="l" t="t" r="r" b="b"/>
            <a:pathLst>
              <a:path w="122554" h="109220">
                <a:moveTo>
                  <a:pt x="72745" y="0"/>
                </a:moveTo>
                <a:lnTo>
                  <a:pt x="30187" y="1841"/>
                </a:lnTo>
                <a:lnTo>
                  <a:pt x="0" y="33731"/>
                </a:lnTo>
                <a:lnTo>
                  <a:pt x="3810" y="86690"/>
                </a:lnTo>
                <a:lnTo>
                  <a:pt x="60921" y="108673"/>
                </a:lnTo>
                <a:lnTo>
                  <a:pt x="104724" y="94157"/>
                </a:lnTo>
                <a:lnTo>
                  <a:pt x="61264" y="94081"/>
                </a:lnTo>
                <a:lnTo>
                  <a:pt x="16878" y="77000"/>
                </a:lnTo>
                <a:lnTo>
                  <a:pt x="14135" y="38785"/>
                </a:lnTo>
                <a:lnTo>
                  <a:pt x="36347" y="15316"/>
                </a:lnTo>
                <a:lnTo>
                  <a:pt x="69100" y="13906"/>
                </a:lnTo>
                <a:lnTo>
                  <a:pt x="95119" y="13906"/>
                </a:lnTo>
                <a:lnTo>
                  <a:pt x="93321" y="12788"/>
                </a:lnTo>
                <a:lnTo>
                  <a:pt x="67297" y="12788"/>
                </a:lnTo>
                <a:lnTo>
                  <a:pt x="70916" y="6959"/>
                </a:lnTo>
                <a:lnTo>
                  <a:pt x="83942" y="6959"/>
                </a:lnTo>
                <a:lnTo>
                  <a:pt x="72745" y="0"/>
                </a:lnTo>
                <a:close/>
              </a:path>
              <a:path w="122554" h="109220">
                <a:moveTo>
                  <a:pt x="95119" y="13906"/>
                </a:moveTo>
                <a:lnTo>
                  <a:pt x="69100" y="13906"/>
                </a:lnTo>
                <a:lnTo>
                  <a:pt x="103847" y="35509"/>
                </a:lnTo>
                <a:lnTo>
                  <a:pt x="107962" y="65468"/>
                </a:lnTo>
                <a:lnTo>
                  <a:pt x="96062" y="82550"/>
                </a:lnTo>
                <a:lnTo>
                  <a:pt x="61264" y="94081"/>
                </a:lnTo>
                <a:lnTo>
                  <a:pt x="104777" y="94081"/>
                </a:lnTo>
                <a:lnTo>
                  <a:pt x="122288" y="68910"/>
                </a:lnTo>
                <a:lnTo>
                  <a:pt x="116573" y="27241"/>
                </a:lnTo>
                <a:lnTo>
                  <a:pt x="95119" y="13906"/>
                </a:lnTo>
                <a:close/>
              </a:path>
              <a:path w="122554" h="109220">
                <a:moveTo>
                  <a:pt x="83942" y="6959"/>
                </a:moveTo>
                <a:lnTo>
                  <a:pt x="70916" y="6959"/>
                </a:lnTo>
                <a:lnTo>
                  <a:pt x="67297" y="12788"/>
                </a:lnTo>
                <a:lnTo>
                  <a:pt x="93321" y="12788"/>
                </a:lnTo>
                <a:lnTo>
                  <a:pt x="83942" y="6959"/>
                </a:lnTo>
                <a:close/>
              </a:path>
            </a:pathLst>
          </a:custGeom>
          <a:solidFill>
            <a:srgbClr val="F79440"/>
          </a:solidFill>
        </p:spPr>
        <p:txBody>
          <a:bodyPr wrap="square" lIns="0" tIns="0" rIns="0" bIns="0" rtlCol="0"/>
          <a:lstStyle/>
          <a:p>
            <a:endParaRPr sz="2142"/>
          </a:p>
        </p:txBody>
      </p:sp>
      <p:sp>
        <p:nvSpPr>
          <p:cNvPr id="85" name="object 85"/>
          <p:cNvSpPr/>
          <p:nvPr/>
        </p:nvSpPr>
        <p:spPr>
          <a:xfrm>
            <a:off x="4428024" y="2431269"/>
            <a:ext cx="107569" cy="92306"/>
          </a:xfrm>
          <a:custGeom>
            <a:avLst/>
            <a:gdLst/>
            <a:ahLst/>
            <a:cxnLst/>
            <a:rect l="l" t="t" r="r" b="b"/>
            <a:pathLst>
              <a:path w="93979" h="80644">
                <a:moveTo>
                  <a:pt x="54965" y="0"/>
                </a:moveTo>
                <a:lnTo>
                  <a:pt x="22212" y="1409"/>
                </a:lnTo>
                <a:lnTo>
                  <a:pt x="0" y="24879"/>
                </a:lnTo>
                <a:lnTo>
                  <a:pt x="2755" y="63093"/>
                </a:lnTo>
                <a:lnTo>
                  <a:pt x="47142" y="80175"/>
                </a:lnTo>
                <a:lnTo>
                  <a:pt x="81927" y="68643"/>
                </a:lnTo>
                <a:lnTo>
                  <a:pt x="93827" y="51561"/>
                </a:lnTo>
                <a:lnTo>
                  <a:pt x="89712" y="21590"/>
                </a:lnTo>
                <a:lnTo>
                  <a:pt x="54965" y="0"/>
                </a:lnTo>
                <a:close/>
              </a:path>
            </a:pathLst>
          </a:custGeom>
          <a:solidFill>
            <a:srgbClr val="F5821F"/>
          </a:solidFill>
        </p:spPr>
        <p:txBody>
          <a:bodyPr wrap="square" lIns="0" tIns="0" rIns="0" bIns="0" rtlCol="0"/>
          <a:lstStyle/>
          <a:p>
            <a:endParaRPr sz="2142"/>
          </a:p>
        </p:txBody>
      </p:sp>
      <p:sp>
        <p:nvSpPr>
          <p:cNvPr id="86" name="object 86"/>
          <p:cNvSpPr/>
          <p:nvPr/>
        </p:nvSpPr>
        <p:spPr>
          <a:xfrm>
            <a:off x="4411846" y="2415351"/>
            <a:ext cx="140276" cy="125013"/>
          </a:xfrm>
          <a:custGeom>
            <a:avLst/>
            <a:gdLst/>
            <a:ahLst/>
            <a:cxnLst/>
            <a:rect l="l" t="t" r="r" b="b"/>
            <a:pathLst>
              <a:path w="122554" h="109219">
                <a:moveTo>
                  <a:pt x="72745" y="0"/>
                </a:moveTo>
                <a:lnTo>
                  <a:pt x="30187" y="1841"/>
                </a:lnTo>
                <a:lnTo>
                  <a:pt x="0" y="33731"/>
                </a:lnTo>
                <a:lnTo>
                  <a:pt x="3810" y="86677"/>
                </a:lnTo>
                <a:lnTo>
                  <a:pt x="60921" y="108673"/>
                </a:lnTo>
                <a:lnTo>
                  <a:pt x="104724" y="94157"/>
                </a:lnTo>
                <a:lnTo>
                  <a:pt x="61264" y="94081"/>
                </a:lnTo>
                <a:lnTo>
                  <a:pt x="16878" y="77000"/>
                </a:lnTo>
                <a:lnTo>
                  <a:pt x="14135" y="38785"/>
                </a:lnTo>
                <a:lnTo>
                  <a:pt x="36347" y="15316"/>
                </a:lnTo>
                <a:lnTo>
                  <a:pt x="69100" y="13906"/>
                </a:lnTo>
                <a:lnTo>
                  <a:pt x="95119" y="13906"/>
                </a:lnTo>
                <a:lnTo>
                  <a:pt x="93321" y="12788"/>
                </a:lnTo>
                <a:lnTo>
                  <a:pt x="67297" y="12788"/>
                </a:lnTo>
                <a:lnTo>
                  <a:pt x="70916" y="6959"/>
                </a:lnTo>
                <a:lnTo>
                  <a:pt x="83942" y="6959"/>
                </a:lnTo>
                <a:lnTo>
                  <a:pt x="72745" y="0"/>
                </a:lnTo>
                <a:close/>
              </a:path>
              <a:path w="122554" h="109219">
                <a:moveTo>
                  <a:pt x="95119" y="13906"/>
                </a:moveTo>
                <a:lnTo>
                  <a:pt x="69100" y="13906"/>
                </a:lnTo>
                <a:lnTo>
                  <a:pt x="103847" y="35496"/>
                </a:lnTo>
                <a:lnTo>
                  <a:pt x="107962" y="65468"/>
                </a:lnTo>
                <a:lnTo>
                  <a:pt x="96062" y="82550"/>
                </a:lnTo>
                <a:lnTo>
                  <a:pt x="61264" y="94081"/>
                </a:lnTo>
                <a:lnTo>
                  <a:pt x="104777" y="94081"/>
                </a:lnTo>
                <a:lnTo>
                  <a:pt x="122288" y="68910"/>
                </a:lnTo>
                <a:lnTo>
                  <a:pt x="116573" y="27241"/>
                </a:lnTo>
                <a:lnTo>
                  <a:pt x="95119" y="13906"/>
                </a:lnTo>
                <a:close/>
              </a:path>
              <a:path w="122554" h="109219">
                <a:moveTo>
                  <a:pt x="83942" y="6959"/>
                </a:moveTo>
                <a:lnTo>
                  <a:pt x="70916" y="6959"/>
                </a:lnTo>
                <a:lnTo>
                  <a:pt x="67297" y="12788"/>
                </a:lnTo>
                <a:lnTo>
                  <a:pt x="93321" y="12788"/>
                </a:lnTo>
                <a:lnTo>
                  <a:pt x="83942" y="6959"/>
                </a:lnTo>
                <a:close/>
              </a:path>
            </a:pathLst>
          </a:custGeom>
          <a:solidFill>
            <a:srgbClr val="F79440"/>
          </a:solidFill>
        </p:spPr>
        <p:txBody>
          <a:bodyPr wrap="square" lIns="0" tIns="0" rIns="0" bIns="0" rtlCol="0"/>
          <a:lstStyle/>
          <a:p>
            <a:endParaRPr sz="2142"/>
          </a:p>
        </p:txBody>
      </p:sp>
      <p:sp>
        <p:nvSpPr>
          <p:cNvPr id="87" name="object 87"/>
          <p:cNvSpPr/>
          <p:nvPr/>
        </p:nvSpPr>
        <p:spPr>
          <a:xfrm>
            <a:off x="4462156" y="1735849"/>
            <a:ext cx="107569" cy="92306"/>
          </a:xfrm>
          <a:custGeom>
            <a:avLst/>
            <a:gdLst/>
            <a:ahLst/>
            <a:cxnLst/>
            <a:rect l="l" t="t" r="r" b="b"/>
            <a:pathLst>
              <a:path w="93979" h="80644">
                <a:moveTo>
                  <a:pt x="54965" y="0"/>
                </a:moveTo>
                <a:lnTo>
                  <a:pt x="22212" y="1422"/>
                </a:lnTo>
                <a:lnTo>
                  <a:pt x="0" y="24879"/>
                </a:lnTo>
                <a:lnTo>
                  <a:pt x="2755" y="63093"/>
                </a:lnTo>
                <a:lnTo>
                  <a:pt x="47142" y="80175"/>
                </a:lnTo>
                <a:lnTo>
                  <a:pt x="81927" y="68643"/>
                </a:lnTo>
                <a:lnTo>
                  <a:pt x="93827" y="51561"/>
                </a:lnTo>
                <a:lnTo>
                  <a:pt x="89712" y="21602"/>
                </a:lnTo>
                <a:lnTo>
                  <a:pt x="54965" y="0"/>
                </a:lnTo>
                <a:close/>
              </a:path>
            </a:pathLst>
          </a:custGeom>
          <a:solidFill>
            <a:srgbClr val="F5821F"/>
          </a:solidFill>
        </p:spPr>
        <p:txBody>
          <a:bodyPr wrap="square" lIns="0" tIns="0" rIns="0" bIns="0" rtlCol="0"/>
          <a:lstStyle/>
          <a:p>
            <a:endParaRPr sz="2142"/>
          </a:p>
        </p:txBody>
      </p:sp>
      <p:sp>
        <p:nvSpPr>
          <p:cNvPr id="88" name="object 88"/>
          <p:cNvSpPr/>
          <p:nvPr/>
        </p:nvSpPr>
        <p:spPr>
          <a:xfrm>
            <a:off x="4445978" y="1719930"/>
            <a:ext cx="140276" cy="125013"/>
          </a:xfrm>
          <a:custGeom>
            <a:avLst/>
            <a:gdLst/>
            <a:ahLst/>
            <a:cxnLst/>
            <a:rect l="l" t="t" r="r" b="b"/>
            <a:pathLst>
              <a:path w="122554" h="109219">
                <a:moveTo>
                  <a:pt x="72745" y="0"/>
                </a:moveTo>
                <a:lnTo>
                  <a:pt x="30187" y="1841"/>
                </a:lnTo>
                <a:lnTo>
                  <a:pt x="0" y="33731"/>
                </a:lnTo>
                <a:lnTo>
                  <a:pt x="3810" y="86690"/>
                </a:lnTo>
                <a:lnTo>
                  <a:pt x="60921" y="108673"/>
                </a:lnTo>
                <a:lnTo>
                  <a:pt x="104724" y="94157"/>
                </a:lnTo>
                <a:lnTo>
                  <a:pt x="61264" y="94081"/>
                </a:lnTo>
                <a:lnTo>
                  <a:pt x="16878" y="77000"/>
                </a:lnTo>
                <a:lnTo>
                  <a:pt x="14135" y="38785"/>
                </a:lnTo>
                <a:lnTo>
                  <a:pt x="36334" y="15328"/>
                </a:lnTo>
                <a:lnTo>
                  <a:pt x="69100" y="13906"/>
                </a:lnTo>
                <a:lnTo>
                  <a:pt x="95119" y="13906"/>
                </a:lnTo>
                <a:lnTo>
                  <a:pt x="93321" y="12788"/>
                </a:lnTo>
                <a:lnTo>
                  <a:pt x="67297" y="12788"/>
                </a:lnTo>
                <a:lnTo>
                  <a:pt x="70916" y="6959"/>
                </a:lnTo>
                <a:lnTo>
                  <a:pt x="83942" y="6959"/>
                </a:lnTo>
                <a:lnTo>
                  <a:pt x="72745" y="0"/>
                </a:lnTo>
                <a:close/>
              </a:path>
              <a:path w="122554" h="109219">
                <a:moveTo>
                  <a:pt x="95119" y="13906"/>
                </a:moveTo>
                <a:lnTo>
                  <a:pt x="69100" y="13906"/>
                </a:lnTo>
                <a:lnTo>
                  <a:pt x="103847" y="35509"/>
                </a:lnTo>
                <a:lnTo>
                  <a:pt x="107962" y="65468"/>
                </a:lnTo>
                <a:lnTo>
                  <a:pt x="96062" y="82550"/>
                </a:lnTo>
                <a:lnTo>
                  <a:pt x="61264" y="94081"/>
                </a:lnTo>
                <a:lnTo>
                  <a:pt x="104777" y="94081"/>
                </a:lnTo>
                <a:lnTo>
                  <a:pt x="122288" y="68910"/>
                </a:lnTo>
                <a:lnTo>
                  <a:pt x="116573" y="27241"/>
                </a:lnTo>
                <a:lnTo>
                  <a:pt x="95119" y="13906"/>
                </a:lnTo>
                <a:close/>
              </a:path>
              <a:path w="122554" h="109219">
                <a:moveTo>
                  <a:pt x="83942" y="6959"/>
                </a:moveTo>
                <a:lnTo>
                  <a:pt x="70916" y="6959"/>
                </a:lnTo>
                <a:lnTo>
                  <a:pt x="67297" y="12788"/>
                </a:lnTo>
                <a:lnTo>
                  <a:pt x="93321" y="12788"/>
                </a:lnTo>
                <a:lnTo>
                  <a:pt x="83942" y="6959"/>
                </a:lnTo>
                <a:close/>
              </a:path>
            </a:pathLst>
          </a:custGeom>
          <a:solidFill>
            <a:srgbClr val="F79440"/>
          </a:solidFill>
        </p:spPr>
        <p:txBody>
          <a:bodyPr wrap="square" lIns="0" tIns="0" rIns="0" bIns="0" rtlCol="0"/>
          <a:lstStyle/>
          <a:p>
            <a:endParaRPr sz="2142"/>
          </a:p>
        </p:txBody>
      </p:sp>
      <p:sp>
        <p:nvSpPr>
          <p:cNvPr id="89" name="object 89"/>
          <p:cNvSpPr/>
          <p:nvPr/>
        </p:nvSpPr>
        <p:spPr>
          <a:xfrm>
            <a:off x="4253981" y="2722519"/>
            <a:ext cx="139984" cy="124387"/>
          </a:xfrm>
          <a:prstGeom prst="rect">
            <a:avLst/>
          </a:prstGeom>
          <a:blipFill>
            <a:blip r:embed="rId10" cstate="print"/>
            <a:stretch>
              <a:fillRect/>
            </a:stretch>
          </a:blipFill>
        </p:spPr>
        <p:txBody>
          <a:bodyPr wrap="square" lIns="0" tIns="0" rIns="0" bIns="0" rtlCol="0"/>
          <a:lstStyle/>
          <a:p>
            <a:endParaRPr sz="2142"/>
          </a:p>
        </p:txBody>
      </p:sp>
      <p:sp>
        <p:nvSpPr>
          <p:cNvPr id="90" name="object 90"/>
          <p:cNvSpPr/>
          <p:nvPr/>
        </p:nvSpPr>
        <p:spPr>
          <a:xfrm>
            <a:off x="4530536" y="6455911"/>
            <a:ext cx="107569" cy="92306"/>
          </a:xfrm>
          <a:custGeom>
            <a:avLst/>
            <a:gdLst/>
            <a:ahLst/>
            <a:cxnLst/>
            <a:rect l="l" t="t" r="r" b="b"/>
            <a:pathLst>
              <a:path w="93979" h="80645">
                <a:moveTo>
                  <a:pt x="54863" y="0"/>
                </a:moveTo>
                <a:lnTo>
                  <a:pt x="22110" y="1409"/>
                </a:lnTo>
                <a:lnTo>
                  <a:pt x="3987" y="20561"/>
                </a:lnTo>
                <a:lnTo>
                  <a:pt x="0" y="26276"/>
                </a:lnTo>
                <a:lnTo>
                  <a:pt x="2654" y="63093"/>
                </a:lnTo>
                <a:lnTo>
                  <a:pt x="47040" y="80175"/>
                </a:lnTo>
                <a:lnTo>
                  <a:pt x="81826" y="68643"/>
                </a:lnTo>
                <a:lnTo>
                  <a:pt x="93725" y="51561"/>
                </a:lnTo>
                <a:lnTo>
                  <a:pt x="89611" y="21589"/>
                </a:lnTo>
                <a:lnTo>
                  <a:pt x="54863" y="0"/>
                </a:lnTo>
                <a:close/>
              </a:path>
            </a:pathLst>
          </a:custGeom>
          <a:solidFill>
            <a:srgbClr val="F5821F"/>
          </a:solidFill>
        </p:spPr>
        <p:txBody>
          <a:bodyPr wrap="square" lIns="0" tIns="0" rIns="0" bIns="0" rtlCol="0"/>
          <a:lstStyle/>
          <a:p>
            <a:endParaRPr sz="2142"/>
          </a:p>
        </p:txBody>
      </p:sp>
      <p:sp>
        <p:nvSpPr>
          <p:cNvPr id="91" name="object 91"/>
          <p:cNvSpPr/>
          <p:nvPr/>
        </p:nvSpPr>
        <p:spPr>
          <a:xfrm>
            <a:off x="4515709" y="6439993"/>
            <a:ext cx="138822" cy="125013"/>
          </a:xfrm>
          <a:custGeom>
            <a:avLst/>
            <a:gdLst/>
            <a:ahLst/>
            <a:cxnLst/>
            <a:rect l="l" t="t" r="r" b="b"/>
            <a:pathLst>
              <a:path w="121285" h="109220">
                <a:moveTo>
                  <a:pt x="12954" y="40182"/>
                </a:moveTo>
                <a:lnTo>
                  <a:pt x="6527" y="49428"/>
                </a:lnTo>
                <a:lnTo>
                  <a:pt x="0" y="51587"/>
                </a:lnTo>
                <a:lnTo>
                  <a:pt x="1625" y="74142"/>
                </a:lnTo>
                <a:lnTo>
                  <a:pt x="22110" y="86880"/>
                </a:lnTo>
                <a:lnTo>
                  <a:pt x="23177" y="94627"/>
                </a:lnTo>
                <a:lnTo>
                  <a:pt x="59651" y="108673"/>
                </a:lnTo>
                <a:lnTo>
                  <a:pt x="103441" y="94157"/>
                </a:lnTo>
                <a:lnTo>
                  <a:pt x="59994" y="94081"/>
                </a:lnTo>
                <a:lnTo>
                  <a:pt x="15608" y="77000"/>
                </a:lnTo>
                <a:lnTo>
                  <a:pt x="12954" y="40182"/>
                </a:lnTo>
                <a:close/>
              </a:path>
              <a:path w="121285" h="109220">
                <a:moveTo>
                  <a:pt x="93842" y="13906"/>
                </a:moveTo>
                <a:lnTo>
                  <a:pt x="67818" y="13906"/>
                </a:lnTo>
                <a:lnTo>
                  <a:pt x="102565" y="35496"/>
                </a:lnTo>
                <a:lnTo>
                  <a:pt x="106680" y="65468"/>
                </a:lnTo>
                <a:lnTo>
                  <a:pt x="94780" y="82549"/>
                </a:lnTo>
                <a:lnTo>
                  <a:pt x="59994" y="94081"/>
                </a:lnTo>
                <a:lnTo>
                  <a:pt x="103494" y="94081"/>
                </a:lnTo>
                <a:lnTo>
                  <a:pt x="121018" y="68910"/>
                </a:lnTo>
                <a:lnTo>
                  <a:pt x="115303" y="27241"/>
                </a:lnTo>
                <a:lnTo>
                  <a:pt x="93842" y="13906"/>
                </a:lnTo>
                <a:close/>
              </a:path>
              <a:path w="121285" h="109220">
                <a:moveTo>
                  <a:pt x="71462" y="0"/>
                </a:moveTo>
                <a:lnTo>
                  <a:pt x="28905" y="1841"/>
                </a:lnTo>
                <a:lnTo>
                  <a:pt x="22034" y="9105"/>
                </a:lnTo>
                <a:lnTo>
                  <a:pt x="24104" y="24180"/>
                </a:lnTo>
                <a:lnTo>
                  <a:pt x="16941" y="34467"/>
                </a:lnTo>
                <a:lnTo>
                  <a:pt x="35064" y="15316"/>
                </a:lnTo>
                <a:lnTo>
                  <a:pt x="67818" y="13906"/>
                </a:lnTo>
                <a:lnTo>
                  <a:pt x="93842" y="13906"/>
                </a:lnTo>
                <a:lnTo>
                  <a:pt x="92044" y="12788"/>
                </a:lnTo>
                <a:lnTo>
                  <a:pt x="66014" y="12788"/>
                </a:lnTo>
                <a:lnTo>
                  <a:pt x="69646" y="6959"/>
                </a:lnTo>
                <a:lnTo>
                  <a:pt x="82663" y="6959"/>
                </a:lnTo>
                <a:lnTo>
                  <a:pt x="71462" y="0"/>
                </a:lnTo>
                <a:close/>
              </a:path>
            </a:pathLst>
          </a:custGeom>
          <a:solidFill>
            <a:srgbClr val="F79440"/>
          </a:solidFill>
        </p:spPr>
        <p:txBody>
          <a:bodyPr wrap="square" lIns="0" tIns="0" rIns="0" bIns="0" rtlCol="0"/>
          <a:lstStyle/>
          <a:p>
            <a:endParaRPr sz="2142"/>
          </a:p>
        </p:txBody>
      </p:sp>
      <p:sp>
        <p:nvSpPr>
          <p:cNvPr id="92" name="object 92"/>
          <p:cNvSpPr/>
          <p:nvPr/>
        </p:nvSpPr>
        <p:spPr>
          <a:xfrm>
            <a:off x="4463043" y="7229268"/>
            <a:ext cx="139984" cy="124387"/>
          </a:xfrm>
          <a:prstGeom prst="rect">
            <a:avLst/>
          </a:prstGeom>
          <a:blipFill>
            <a:blip r:embed="rId11" cstate="print"/>
            <a:stretch>
              <a:fillRect/>
            </a:stretch>
          </a:blipFill>
        </p:spPr>
        <p:txBody>
          <a:bodyPr wrap="square" lIns="0" tIns="0" rIns="0" bIns="0" rtlCol="0"/>
          <a:lstStyle/>
          <a:p>
            <a:endParaRPr sz="2142"/>
          </a:p>
        </p:txBody>
      </p:sp>
      <p:sp>
        <p:nvSpPr>
          <p:cNvPr id="93" name="object 93"/>
          <p:cNvSpPr/>
          <p:nvPr/>
        </p:nvSpPr>
        <p:spPr>
          <a:xfrm>
            <a:off x="4423752" y="6524171"/>
            <a:ext cx="107569" cy="92306"/>
          </a:xfrm>
          <a:custGeom>
            <a:avLst/>
            <a:gdLst/>
            <a:ahLst/>
            <a:cxnLst/>
            <a:rect l="l" t="t" r="r" b="b"/>
            <a:pathLst>
              <a:path w="93979" h="80645">
                <a:moveTo>
                  <a:pt x="54965" y="0"/>
                </a:moveTo>
                <a:lnTo>
                  <a:pt x="22212" y="1422"/>
                </a:lnTo>
                <a:lnTo>
                  <a:pt x="0" y="24879"/>
                </a:lnTo>
                <a:lnTo>
                  <a:pt x="2755" y="63093"/>
                </a:lnTo>
                <a:lnTo>
                  <a:pt x="47142" y="80175"/>
                </a:lnTo>
                <a:lnTo>
                  <a:pt x="81927" y="68643"/>
                </a:lnTo>
                <a:lnTo>
                  <a:pt x="93827" y="51561"/>
                </a:lnTo>
                <a:lnTo>
                  <a:pt x="89712" y="21602"/>
                </a:lnTo>
                <a:lnTo>
                  <a:pt x="54965" y="0"/>
                </a:lnTo>
                <a:close/>
              </a:path>
            </a:pathLst>
          </a:custGeom>
          <a:solidFill>
            <a:srgbClr val="F5821F"/>
          </a:solidFill>
        </p:spPr>
        <p:txBody>
          <a:bodyPr wrap="square" lIns="0" tIns="0" rIns="0" bIns="0" rtlCol="0"/>
          <a:lstStyle/>
          <a:p>
            <a:endParaRPr sz="2142"/>
          </a:p>
        </p:txBody>
      </p:sp>
      <p:sp>
        <p:nvSpPr>
          <p:cNvPr id="94" name="object 94"/>
          <p:cNvSpPr/>
          <p:nvPr/>
        </p:nvSpPr>
        <p:spPr>
          <a:xfrm>
            <a:off x="4407572" y="6508255"/>
            <a:ext cx="140276" cy="121379"/>
          </a:xfrm>
          <a:custGeom>
            <a:avLst/>
            <a:gdLst/>
            <a:ahLst/>
            <a:cxnLst/>
            <a:rect l="l" t="t" r="r" b="b"/>
            <a:pathLst>
              <a:path w="122554" h="106045">
                <a:moveTo>
                  <a:pt x="48717" y="1041"/>
                </a:moveTo>
                <a:lnTo>
                  <a:pt x="30187" y="1841"/>
                </a:lnTo>
                <a:lnTo>
                  <a:pt x="0" y="33731"/>
                </a:lnTo>
                <a:lnTo>
                  <a:pt x="3810" y="86677"/>
                </a:lnTo>
                <a:lnTo>
                  <a:pt x="53225" y="105702"/>
                </a:lnTo>
                <a:lnTo>
                  <a:pt x="56286" y="102476"/>
                </a:lnTo>
                <a:lnTo>
                  <a:pt x="83096" y="101320"/>
                </a:lnTo>
                <a:lnTo>
                  <a:pt x="104724" y="94157"/>
                </a:lnTo>
                <a:lnTo>
                  <a:pt x="61264" y="94081"/>
                </a:lnTo>
                <a:lnTo>
                  <a:pt x="16878" y="77000"/>
                </a:lnTo>
                <a:lnTo>
                  <a:pt x="14135" y="38785"/>
                </a:lnTo>
                <a:lnTo>
                  <a:pt x="36334" y="15316"/>
                </a:lnTo>
                <a:lnTo>
                  <a:pt x="69100" y="13906"/>
                </a:lnTo>
                <a:lnTo>
                  <a:pt x="95119" y="13906"/>
                </a:lnTo>
                <a:lnTo>
                  <a:pt x="93321" y="12788"/>
                </a:lnTo>
                <a:lnTo>
                  <a:pt x="67297" y="12788"/>
                </a:lnTo>
                <a:lnTo>
                  <a:pt x="70916" y="6959"/>
                </a:lnTo>
                <a:lnTo>
                  <a:pt x="83942" y="6959"/>
                </a:lnTo>
                <a:lnTo>
                  <a:pt x="79672" y="4305"/>
                </a:lnTo>
                <a:lnTo>
                  <a:pt x="57200" y="4305"/>
                </a:lnTo>
                <a:lnTo>
                  <a:pt x="48717" y="1041"/>
                </a:lnTo>
                <a:close/>
              </a:path>
              <a:path w="122554" h="106045">
                <a:moveTo>
                  <a:pt x="95119" y="13906"/>
                </a:moveTo>
                <a:lnTo>
                  <a:pt x="69100" y="13906"/>
                </a:lnTo>
                <a:lnTo>
                  <a:pt x="103847" y="35496"/>
                </a:lnTo>
                <a:lnTo>
                  <a:pt x="107962" y="65468"/>
                </a:lnTo>
                <a:lnTo>
                  <a:pt x="96062" y="82550"/>
                </a:lnTo>
                <a:lnTo>
                  <a:pt x="61264" y="94081"/>
                </a:lnTo>
                <a:lnTo>
                  <a:pt x="104777" y="94081"/>
                </a:lnTo>
                <a:lnTo>
                  <a:pt x="122288" y="68910"/>
                </a:lnTo>
                <a:lnTo>
                  <a:pt x="116573" y="27241"/>
                </a:lnTo>
                <a:lnTo>
                  <a:pt x="95119" y="13906"/>
                </a:lnTo>
                <a:close/>
              </a:path>
              <a:path w="122554" h="106045">
                <a:moveTo>
                  <a:pt x="83942" y="6959"/>
                </a:moveTo>
                <a:lnTo>
                  <a:pt x="70916" y="6959"/>
                </a:lnTo>
                <a:lnTo>
                  <a:pt x="67297" y="12788"/>
                </a:lnTo>
                <a:lnTo>
                  <a:pt x="93321" y="12788"/>
                </a:lnTo>
                <a:lnTo>
                  <a:pt x="83942" y="6959"/>
                </a:lnTo>
                <a:close/>
              </a:path>
              <a:path w="122554" h="106045">
                <a:moveTo>
                  <a:pt x="72745" y="0"/>
                </a:moveTo>
                <a:lnTo>
                  <a:pt x="69799" y="127"/>
                </a:lnTo>
                <a:lnTo>
                  <a:pt x="57200" y="4305"/>
                </a:lnTo>
                <a:lnTo>
                  <a:pt x="79672" y="4305"/>
                </a:lnTo>
                <a:lnTo>
                  <a:pt x="72745" y="0"/>
                </a:lnTo>
                <a:close/>
              </a:path>
            </a:pathLst>
          </a:custGeom>
          <a:solidFill>
            <a:srgbClr val="F79440"/>
          </a:solidFill>
        </p:spPr>
        <p:txBody>
          <a:bodyPr wrap="square" lIns="0" tIns="0" rIns="0" bIns="0" rtlCol="0"/>
          <a:lstStyle/>
          <a:p>
            <a:endParaRPr sz="2142"/>
          </a:p>
        </p:txBody>
      </p:sp>
      <p:sp>
        <p:nvSpPr>
          <p:cNvPr id="95" name="object 95"/>
          <p:cNvSpPr/>
          <p:nvPr/>
        </p:nvSpPr>
        <p:spPr>
          <a:xfrm>
            <a:off x="4453623" y="6639362"/>
            <a:ext cx="107569" cy="92306"/>
          </a:xfrm>
          <a:custGeom>
            <a:avLst/>
            <a:gdLst/>
            <a:ahLst/>
            <a:cxnLst/>
            <a:rect l="l" t="t" r="r" b="b"/>
            <a:pathLst>
              <a:path w="93979" h="80645">
                <a:moveTo>
                  <a:pt x="54965" y="0"/>
                </a:moveTo>
                <a:lnTo>
                  <a:pt x="22212" y="1422"/>
                </a:lnTo>
                <a:lnTo>
                  <a:pt x="0" y="24879"/>
                </a:lnTo>
                <a:lnTo>
                  <a:pt x="2743" y="63093"/>
                </a:lnTo>
                <a:lnTo>
                  <a:pt x="47129" y="80175"/>
                </a:lnTo>
                <a:lnTo>
                  <a:pt x="81927" y="68643"/>
                </a:lnTo>
                <a:lnTo>
                  <a:pt x="93827" y="51562"/>
                </a:lnTo>
                <a:lnTo>
                  <a:pt x="89712" y="21602"/>
                </a:lnTo>
                <a:lnTo>
                  <a:pt x="54965" y="0"/>
                </a:lnTo>
                <a:close/>
              </a:path>
            </a:pathLst>
          </a:custGeom>
          <a:solidFill>
            <a:srgbClr val="F5821F"/>
          </a:solidFill>
        </p:spPr>
        <p:txBody>
          <a:bodyPr wrap="square" lIns="0" tIns="0" rIns="0" bIns="0" rtlCol="0"/>
          <a:lstStyle/>
          <a:p>
            <a:endParaRPr sz="2142"/>
          </a:p>
        </p:txBody>
      </p:sp>
      <p:sp>
        <p:nvSpPr>
          <p:cNvPr id="96" name="object 96"/>
          <p:cNvSpPr/>
          <p:nvPr/>
        </p:nvSpPr>
        <p:spPr>
          <a:xfrm>
            <a:off x="4437445" y="6623447"/>
            <a:ext cx="140276" cy="125013"/>
          </a:xfrm>
          <a:custGeom>
            <a:avLst/>
            <a:gdLst/>
            <a:ahLst/>
            <a:cxnLst/>
            <a:rect l="l" t="t" r="r" b="b"/>
            <a:pathLst>
              <a:path w="122554" h="109220">
                <a:moveTo>
                  <a:pt x="72745" y="0"/>
                </a:moveTo>
                <a:lnTo>
                  <a:pt x="30187" y="1841"/>
                </a:lnTo>
                <a:lnTo>
                  <a:pt x="0" y="33731"/>
                </a:lnTo>
                <a:lnTo>
                  <a:pt x="3810" y="86677"/>
                </a:lnTo>
                <a:lnTo>
                  <a:pt x="60921" y="108673"/>
                </a:lnTo>
                <a:lnTo>
                  <a:pt x="104724" y="94157"/>
                </a:lnTo>
                <a:lnTo>
                  <a:pt x="61264" y="94081"/>
                </a:lnTo>
                <a:lnTo>
                  <a:pt x="16878" y="77000"/>
                </a:lnTo>
                <a:lnTo>
                  <a:pt x="14135" y="38785"/>
                </a:lnTo>
                <a:lnTo>
                  <a:pt x="36347" y="15316"/>
                </a:lnTo>
                <a:lnTo>
                  <a:pt x="69100" y="13906"/>
                </a:lnTo>
                <a:lnTo>
                  <a:pt x="95119" y="13906"/>
                </a:lnTo>
                <a:lnTo>
                  <a:pt x="93321" y="12788"/>
                </a:lnTo>
                <a:lnTo>
                  <a:pt x="67297" y="12788"/>
                </a:lnTo>
                <a:lnTo>
                  <a:pt x="70916" y="6959"/>
                </a:lnTo>
                <a:lnTo>
                  <a:pt x="83942" y="6959"/>
                </a:lnTo>
                <a:lnTo>
                  <a:pt x="72745" y="0"/>
                </a:lnTo>
                <a:close/>
              </a:path>
              <a:path w="122554" h="109220">
                <a:moveTo>
                  <a:pt x="95119" y="13906"/>
                </a:moveTo>
                <a:lnTo>
                  <a:pt x="69100" y="13906"/>
                </a:lnTo>
                <a:lnTo>
                  <a:pt x="103847" y="35496"/>
                </a:lnTo>
                <a:lnTo>
                  <a:pt x="107962" y="65468"/>
                </a:lnTo>
                <a:lnTo>
                  <a:pt x="96062" y="82549"/>
                </a:lnTo>
                <a:lnTo>
                  <a:pt x="61264" y="94081"/>
                </a:lnTo>
                <a:lnTo>
                  <a:pt x="104777" y="94081"/>
                </a:lnTo>
                <a:lnTo>
                  <a:pt x="122288" y="68910"/>
                </a:lnTo>
                <a:lnTo>
                  <a:pt x="116573" y="27241"/>
                </a:lnTo>
                <a:lnTo>
                  <a:pt x="95119" y="13906"/>
                </a:lnTo>
                <a:close/>
              </a:path>
              <a:path w="122554" h="109220">
                <a:moveTo>
                  <a:pt x="83942" y="6959"/>
                </a:moveTo>
                <a:lnTo>
                  <a:pt x="70916" y="6959"/>
                </a:lnTo>
                <a:lnTo>
                  <a:pt x="67297" y="12788"/>
                </a:lnTo>
                <a:lnTo>
                  <a:pt x="93321" y="12788"/>
                </a:lnTo>
                <a:lnTo>
                  <a:pt x="83942" y="6959"/>
                </a:lnTo>
                <a:close/>
              </a:path>
            </a:pathLst>
          </a:custGeom>
          <a:solidFill>
            <a:srgbClr val="F79440"/>
          </a:solidFill>
        </p:spPr>
        <p:txBody>
          <a:bodyPr wrap="square" lIns="0" tIns="0" rIns="0" bIns="0" rtlCol="0"/>
          <a:lstStyle/>
          <a:p>
            <a:endParaRPr sz="2142"/>
          </a:p>
        </p:txBody>
      </p:sp>
      <p:sp>
        <p:nvSpPr>
          <p:cNvPr id="97" name="object 97"/>
          <p:cNvSpPr/>
          <p:nvPr/>
        </p:nvSpPr>
        <p:spPr>
          <a:xfrm>
            <a:off x="4419492" y="6404711"/>
            <a:ext cx="107569" cy="92306"/>
          </a:xfrm>
          <a:custGeom>
            <a:avLst/>
            <a:gdLst/>
            <a:ahLst/>
            <a:cxnLst/>
            <a:rect l="l" t="t" r="r" b="b"/>
            <a:pathLst>
              <a:path w="93979" h="80645">
                <a:moveTo>
                  <a:pt x="54965" y="0"/>
                </a:moveTo>
                <a:lnTo>
                  <a:pt x="22212" y="1422"/>
                </a:lnTo>
                <a:lnTo>
                  <a:pt x="0" y="24879"/>
                </a:lnTo>
                <a:lnTo>
                  <a:pt x="2755" y="63093"/>
                </a:lnTo>
                <a:lnTo>
                  <a:pt x="47142" y="80175"/>
                </a:lnTo>
                <a:lnTo>
                  <a:pt x="81927" y="68643"/>
                </a:lnTo>
                <a:lnTo>
                  <a:pt x="93827" y="51561"/>
                </a:lnTo>
                <a:lnTo>
                  <a:pt x="89712" y="21602"/>
                </a:lnTo>
                <a:lnTo>
                  <a:pt x="54965" y="0"/>
                </a:lnTo>
                <a:close/>
              </a:path>
            </a:pathLst>
          </a:custGeom>
          <a:solidFill>
            <a:srgbClr val="F5821F"/>
          </a:solidFill>
        </p:spPr>
        <p:txBody>
          <a:bodyPr wrap="square" lIns="0" tIns="0" rIns="0" bIns="0" rtlCol="0"/>
          <a:lstStyle/>
          <a:p>
            <a:endParaRPr sz="2142"/>
          </a:p>
        </p:txBody>
      </p:sp>
      <p:sp>
        <p:nvSpPr>
          <p:cNvPr id="98" name="object 98"/>
          <p:cNvSpPr/>
          <p:nvPr/>
        </p:nvSpPr>
        <p:spPr>
          <a:xfrm>
            <a:off x="4403313" y="6388796"/>
            <a:ext cx="140276" cy="125013"/>
          </a:xfrm>
          <a:custGeom>
            <a:avLst/>
            <a:gdLst/>
            <a:ahLst/>
            <a:cxnLst/>
            <a:rect l="l" t="t" r="r" b="b"/>
            <a:pathLst>
              <a:path w="122554" h="109220">
                <a:moveTo>
                  <a:pt x="72745" y="0"/>
                </a:moveTo>
                <a:lnTo>
                  <a:pt x="30187" y="1841"/>
                </a:lnTo>
                <a:lnTo>
                  <a:pt x="0" y="33731"/>
                </a:lnTo>
                <a:lnTo>
                  <a:pt x="3810" y="86677"/>
                </a:lnTo>
                <a:lnTo>
                  <a:pt x="60934" y="108673"/>
                </a:lnTo>
                <a:lnTo>
                  <a:pt x="104724" y="94157"/>
                </a:lnTo>
                <a:lnTo>
                  <a:pt x="61277" y="94081"/>
                </a:lnTo>
                <a:lnTo>
                  <a:pt x="16891" y="77000"/>
                </a:lnTo>
                <a:lnTo>
                  <a:pt x="14135" y="38785"/>
                </a:lnTo>
                <a:lnTo>
                  <a:pt x="36347" y="15316"/>
                </a:lnTo>
                <a:lnTo>
                  <a:pt x="69100" y="13906"/>
                </a:lnTo>
                <a:lnTo>
                  <a:pt x="95125" y="13906"/>
                </a:lnTo>
                <a:lnTo>
                  <a:pt x="93327" y="12788"/>
                </a:lnTo>
                <a:lnTo>
                  <a:pt x="67297" y="12788"/>
                </a:lnTo>
                <a:lnTo>
                  <a:pt x="70929" y="6959"/>
                </a:lnTo>
                <a:lnTo>
                  <a:pt x="83945" y="6959"/>
                </a:lnTo>
                <a:lnTo>
                  <a:pt x="72745" y="0"/>
                </a:lnTo>
                <a:close/>
              </a:path>
              <a:path w="122554" h="109220">
                <a:moveTo>
                  <a:pt x="95125" y="13906"/>
                </a:moveTo>
                <a:lnTo>
                  <a:pt x="69100" y="13906"/>
                </a:lnTo>
                <a:lnTo>
                  <a:pt x="103847" y="35496"/>
                </a:lnTo>
                <a:lnTo>
                  <a:pt x="107962" y="65468"/>
                </a:lnTo>
                <a:lnTo>
                  <a:pt x="96062" y="82550"/>
                </a:lnTo>
                <a:lnTo>
                  <a:pt x="61277" y="94081"/>
                </a:lnTo>
                <a:lnTo>
                  <a:pt x="104777" y="94081"/>
                </a:lnTo>
                <a:lnTo>
                  <a:pt x="122301" y="68910"/>
                </a:lnTo>
                <a:lnTo>
                  <a:pt x="116586" y="27241"/>
                </a:lnTo>
                <a:lnTo>
                  <a:pt x="95125" y="13906"/>
                </a:lnTo>
                <a:close/>
              </a:path>
              <a:path w="122554" h="109220">
                <a:moveTo>
                  <a:pt x="83945" y="6959"/>
                </a:moveTo>
                <a:lnTo>
                  <a:pt x="70929" y="6959"/>
                </a:lnTo>
                <a:lnTo>
                  <a:pt x="67297" y="12788"/>
                </a:lnTo>
                <a:lnTo>
                  <a:pt x="93327" y="12788"/>
                </a:lnTo>
                <a:lnTo>
                  <a:pt x="83945" y="6959"/>
                </a:lnTo>
                <a:close/>
              </a:path>
            </a:pathLst>
          </a:custGeom>
          <a:solidFill>
            <a:srgbClr val="F79440"/>
          </a:solidFill>
        </p:spPr>
        <p:txBody>
          <a:bodyPr wrap="square" lIns="0" tIns="0" rIns="0" bIns="0" rtlCol="0"/>
          <a:lstStyle/>
          <a:p>
            <a:endParaRPr sz="2142"/>
          </a:p>
        </p:txBody>
      </p:sp>
      <p:sp>
        <p:nvSpPr>
          <p:cNvPr id="99" name="object 99"/>
          <p:cNvSpPr/>
          <p:nvPr/>
        </p:nvSpPr>
        <p:spPr>
          <a:xfrm>
            <a:off x="4330776" y="6222409"/>
            <a:ext cx="139984" cy="124387"/>
          </a:xfrm>
          <a:prstGeom prst="rect">
            <a:avLst/>
          </a:prstGeom>
          <a:blipFill>
            <a:blip r:embed="rId12" cstate="print"/>
            <a:stretch>
              <a:fillRect/>
            </a:stretch>
          </a:blipFill>
        </p:spPr>
        <p:txBody>
          <a:bodyPr wrap="square" lIns="0" tIns="0" rIns="0" bIns="0" rtlCol="0"/>
          <a:lstStyle/>
          <a:p>
            <a:endParaRPr sz="2142"/>
          </a:p>
        </p:txBody>
      </p:sp>
      <p:sp>
        <p:nvSpPr>
          <p:cNvPr id="100" name="object 100"/>
          <p:cNvSpPr/>
          <p:nvPr/>
        </p:nvSpPr>
        <p:spPr>
          <a:xfrm>
            <a:off x="5124332" y="6273604"/>
            <a:ext cx="85095" cy="75981"/>
          </a:xfrm>
          <a:prstGeom prst="rect">
            <a:avLst/>
          </a:prstGeom>
          <a:blipFill>
            <a:blip r:embed="rId13" cstate="print"/>
            <a:stretch>
              <a:fillRect/>
            </a:stretch>
          </a:blipFill>
        </p:spPr>
        <p:txBody>
          <a:bodyPr wrap="square" lIns="0" tIns="0" rIns="0" bIns="0" rtlCol="0"/>
          <a:lstStyle/>
          <a:p>
            <a:endParaRPr sz="2142"/>
          </a:p>
        </p:txBody>
      </p:sp>
      <p:sp>
        <p:nvSpPr>
          <p:cNvPr id="101" name="object 101"/>
          <p:cNvSpPr/>
          <p:nvPr/>
        </p:nvSpPr>
        <p:spPr>
          <a:xfrm>
            <a:off x="5322724" y="5761638"/>
            <a:ext cx="1023695" cy="1050831"/>
          </a:xfrm>
          <a:prstGeom prst="rect">
            <a:avLst/>
          </a:prstGeom>
          <a:blipFill>
            <a:blip r:embed="rId14" cstate="print"/>
            <a:stretch>
              <a:fillRect/>
            </a:stretch>
          </a:blipFill>
        </p:spPr>
        <p:txBody>
          <a:bodyPr wrap="square" lIns="0" tIns="0" rIns="0" bIns="0" rtlCol="0"/>
          <a:lstStyle/>
          <a:p>
            <a:endParaRPr sz="2142"/>
          </a:p>
        </p:txBody>
      </p:sp>
      <p:sp>
        <p:nvSpPr>
          <p:cNvPr id="102" name="object 102"/>
          <p:cNvSpPr/>
          <p:nvPr/>
        </p:nvSpPr>
        <p:spPr>
          <a:xfrm>
            <a:off x="6101322" y="5840570"/>
            <a:ext cx="85095" cy="75981"/>
          </a:xfrm>
          <a:prstGeom prst="rect">
            <a:avLst/>
          </a:prstGeom>
          <a:blipFill>
            <a:blip r:embed="rId15" cstate="print"/>
            <a:stretch>
              <a:fillRect/>
            </a:stretch>
          </a:blipFill>
        </p:spPr>
        <p:txBody>
          <a:bodyPr wrap="square" lIns="0" tIns="0" rIns="0" bIns="0" rtlCol="0"/>
          <a:lstStyle/>
          <a:p>
            <a:endParaRPr sz="2142"/>
          </a:p>
        </p:txBody>
      </p:sp>
      <p:sp>
        <p:nvSpPr>
          <p:cNvPr id="103" name="object 103"/>
          <p:cNvSpPr/>
          <p:nvPr/>
        </p:nvSpPr>
        <p:spPr>
          <a:xfrm>
            <a:off x="5681090" y="5740313"/>
            <a:ext cx="85095" cy="75981"/>
          </a:xfrm>
          <a:prstGeom prst="rect">
            <a:avLst/>
          </a:prstGeom>
          <a:blipFill>
            <a:blip r:embed="rId16" cstate="print"/>
            <a:stretch>
              <a:fillRect/>
            </a:stretch>
          </a:blipFill>
        </p:spPr>
        <p:txBody>
          <a:bodyPr wrap="square" lIns="0" tIns="0" rIns="0" bIns="0" rtlCol="0"/>
          <a:lstStyle/>
          <a:p>
            <a:endParaRPr sz="2142"/>
          </a:p>
        </p:txBody>
      </p:sp>
      <p:sp>
        <p:nvSpPr>
          <p:cNvPr id="104" name="object 104"/>
          <p:cNvSpPr/>
          <p:nvPr/>
        </p:nvSpPr>
        <p:spPr>
          <a:xfrm>
            <a:off x="5696019" y="5578189"/>
            <a:ext cx="85095" cy="75981"/>
          </a:xfrm>
          <a:prstGeom prst="rect">
            <a:avLst/>
          </a:prstGeom>
          <a:blipFill>
            <a:blip r:embed="rId17" cstate="print"/>
            <a:stretch>
              <a:fillRect/>
            </a:stretch>
          </a:blipFill>
        </p:spPr>
        <p:txBody>
          <a:bodyPr wrap="square" lIns="0" tIns="0" rIns="0" bIns="0" rtlCol="0"/>
          <a:lstStyle/>
          <a:p>
            <a:endParaRPr sz="2142"/>
          </a:p>
        </p:txBody>
      </p:sp>
      <p:sp>
        <p:nvSpPr>
          <p:cNvPr id="105" name="object 105"/>
          <p:cNvSpPr/>
          <p:nvPr/>
        </p:nvSpPr>
        <p:spPr>
          <a:xfrm>
            <a:off x="5702429" y="5441663"/>
            <a:ext cx="85095" cy="75981"/>
          </a:xfrm>
          <a:prstGeom prst="rect">
            <a:avLst/>
          </a:prstGeom>
          <a:blipFill>
            <a:blip r:embed="rId18" cstate="print"/>
            <a:stretch>
              <a:fillRect/>
            </a:stretch>
          </a:blipFill>
        </p:spPr>
        <p:txBody>
          <a:bodyPr wrap="square" lIns="0" tIns="0" rIns="0" bIns="0" rtlCol="0"/>
          <a:lstStyle/>
          <a:p>
            <a:endParaRPr sz="2142"/>
          </a:p>
        </p:txBody>
      </p:sp>
      <p:sp>
        <p:nvSpPr>
          <p:cNvPr id="106" name="object 106"/>
          <p:cNvSpPr/>
          <p:nvPr/>
        </p:nvSpPr>
        <p:spPr>
          <a:xfrm>
            <a:off x="5881604" y="5452333"/>
            <a:ext cx="85110" cy="75981"/>
          </a:xfrm>
          <a:prstGeom prst="rect">
            <a:avLst/>
          </a:prstGeom>
          <a:blipFill>
            <a:blip r:embed="rId19" cstate="print"/>
            <a:stretch>
              <a:fillRect/>
            </a:stretch>
          </a:blipFill>
        </p:spPr>
        <p:txBody>
          <a:bodyPr wrap="square" lIns="0" tIns="0" rIns="0" bIns="0" rtlCol="0"/>
          <a:lstStyle/>
          <a:p>
            <a:endParaRPr sz="2142"/>
          </a:p>
        </p:txBody>
      </p:sp>
      <p:sp>
        <p:nvSpPr>
          <p:cNvPr id="107" name="object 107"/>
          <p:cNvSpPr/>
          <p:nvPr/>
        </p:nvSpPr>
        <p:spPr>
          <a:xfrm>
            <a:off x="5873072" y="5597391"/>
            <a:ext cx="85095" cy="75981"/>
          </a:xfrm>
          <a:prstGeom prst="rect">
            <a:avLst/>
          </a:prstGeom>
          <a:blipFill>
            <a:blip r:embed="rId20" cstate="print"/>
            <a:stretch>
              <a:fillRect/>
            </a:stretch>
          </a:blipFill>
        </p:spPr>
        <p:txBody>
          <a:bodyPr wrap="square" lIns="0" tIns="0" rIns="0" bIns="0" rtlCol="0"/>
          <a:lstStyle/>
          <a:p>
            <a:endParaRPr sz="2142"/>
          </a:p>
        </p:txBody>
      </p:sp>
      <p:sp>
        <p:nvSpPr>
          <p:cNvPr id="108" name="object 108"/>
          <p:cNvSpPr/>
          <p:nvPr/>
        </p:nvSpPr>
        <p:spPr>
          <a:xfrm>
            <a:off x="6109854" y="5586722"/>
            <a:ext cx="85110" cy="75981"/>
          </a:xfrm>
          <a:prstGeom prst="rect">
            <a:avLst/>
          </a:prstGeom>
          <a:blipFill>
            <a:blip r:embed="rId21" cstate="print"/>
            <a:stretch>
              <a:fillRect/>
            </a:stretch>
          </a:blipFill>
        </p:spPr>
        <p:txBody>
          <a:bodyPr wrap="square" lIns="0" tIns="0" rIns="0" bIns="0" rtlCol="0"/>
          <a:lstStyle/>
          <a:p>
            <a:endParaRPr sz="2142"/>
          </a:p>
        </p:txBody>
      </p:sp>
      <p:sp>
        <p:nvSpPr>
          <p:cNvPr id="109" name="object 109"/>
          <p:cNvSpPr/>
          <p:nvPr/>
        </p:nvSpPr>
        <p:spPr>
          <a:xfrm>
            <a:off x="6348774" y="5900300"/>
            <a:ext cx="85095" cy="75981"/>
          </a:xfrm>
          <a:prstGeom prst="rect">
            <a:avLst/>
          </a:prstGeom>
          <a:blipFill>
            <a:blip r:embed="rId22" cstate="print"/>
            <a:stretch>
              <a:fillRect/>
            </a:stretch>
          </a:blipFill>
        </p:spPr>
        <p:txBody>
          <a:bodyPr wrap="square" lIns="0" tIns="0" rIns="0" bIns="0" rtlCol="0"/>
          <a:lstStyle/>
          <a:p>
            <a:endParaRPr sz="2142"/>
          </a:p>
        </p:txBody>
      </p:sp>
      <p:sp>
        <p:nvSpPr>
          <p:cNvPr id="110" name="object 110"/>
          <p:cNvSpPr/>
          <p:nvPr/>
        </p:nvSpPr>
        <p:spPr>
          <a:xfrm>
            <a:off x="6440499" y="5403273"/>
            <a:ext cx="85095" cy="75981"/>
          </a:xfrm>
          <a:prstGeom prst="rect">
            <a:avLst/>
          </a:prstGeom>
          <a:blipFill>
            <a:blip r:embed="rId23" cstate="print"/>
            <a:stretch>
              <a:fillRect/>
            </a:stretch>
          </a:blipFill>
        </p:spPr>
        <p:txBody>
          <a:bodyPr wrap="square" lIns="0" tIns="0" rIns="0" bIns="0" rtlCol="0"/>
          <a:lstStyle/>
          <a:p>
            <a:endParaRPr sz="2142"/>
          </a:p>
        </p:txBody>
      </p:sp>
      <p:sp>
        <p:nvSpPr>
          <p:cNvPr id="111" name="object 111"/>
          <p:cNvSpPr/>
          <p:nvPr/>
        </p:nvSpPr>
        <p:spPr>
          <a:xfrm>
            <a:off x="6616970" y="5531266"/>
            <a:ext cx="85095" cy="75981"/>
          </a:xfrm>
          <a:prstGeom prst="rect">
            <a:avLst/>
          </a:prstGeom>
          <a:blipFill>
            <a:blip r:embed="rId24" cstate="print"/>
            <a:stretch>
              <a:fillRect/>
            </a:stretch>
          </a:blipFill>
        </p:spPr>
        <p:txBody>
          <a:bodyPr wrap="square" lIns="0" tIns="0" rIns="0" bIns="0" rtlCol="0"/>
          <a:lstStyle/>
          <a:p>
            <a:endParaRPr sz="2142"/>
          </a:p>
        </p:txBody>
      </p:sp>
      <p:sp>
        <p:nvSpPr>
          <p:cNvPr id="112" name="object 112"/>
          <p:cNvSpPr/>
          <p:nvPr/>
        </p:nvSpPr>
        <p:spPr>
          <a:xfrm>
            <a:off x="6310383" y="5618716"/>
            <a:ext cx="85095" cy="75981"/>
          </a:xfrm>
          <a:prstGeom prst="rect">
            <a:avLst/>
          </a:prstGeom>
          <a:blipFill>
            <a:blip r:embed="rId25" cstate="print"/>
            <a:stretch>
              <a:fillRect/>
            </a:stretch>
          </a:blipFill>
        </p:spPr>
        <p:txBody>
          <a:bodyPr wrap="square" lIns="0" tIns="0" rIns="0" bIns="0" rtlCol="0"/>
          <a:lstStyle/>
          <a:p>
            <a:endParaRPr sz="2142"/>
          </a:p>
        </p:txBody>
      </p:sp>
      <p:sp>
        <p:nvSpPr>
          <p:cNvPr id="113" name="object 113"/>
          <p:cNvSpPr/>
          <p:nvPr/>
        </p:nvSpPr>
        <p:spPr>
          <a:xfrm>
            <a:off x="6306110" y="5315807"/>
            <a:ext cx="85095" cy="75981"/>
          </a:xfrm>
          <a:prstGeom prst="rect">
            <a:avLst/>
          </a:prstGeom>
          <a:blipFill>
            <a:blip r:embed="rId26" cstate="print"/>
            <a:stretch>
              <a:fillRect/>
            </a:stretch>
          </a:blipFill>
        </p:spPr>
        <p:txBody>
          <a:bodyPr wrap="square" lIns="0" tIns="0" rIns="0" bIns="0" rtlCol="0"/>
          <a:lstStyle/>
          <a:p>
            <a:endParaRPr sz="2142"/>
          </a:p>
        </p:txBody>
      </p:sp>
      <p:sp>
        <p:nvSpPr>
          <p:cNvPr id="114" name="object 114"/>
          <p:cNvSpPr/>
          <p:nvPr/>
        </p:nvSpPr>
        <p:spPr>
          <a:xfrm>
            <a:off x="6118388" y="5083298"/>
            <a:ext cx="85095" cy="75981"/>
          </a:xfrm>
          <a:prstGeom prst="rect">
            <a:avLst/>
          </a:prstGeom>
          <a:blipFill>
            <a:blip r:embed="rId20" cstate="print"/>
            <a:stretch>
              <a:fillRect/>
            </a:stretch>
          </a:blipFill>
        </p:spPr>
        <p:txBody>
          <a:bodyPr wrap="square" lIns="0" tIns="0" rIns="0" bIns="0" rtlCol="0"/>
          <a:lstStyle/>
          <a:p>
            <a:endParaRPr sz="2142"/>
          </a:p>
        </p:txBody>
      </p:sp>
      <p:sp>
        <p:nvSpPr>
          <p:cNvPr id="115" name="object 115"/>
          <p:cNvSpPr/>
          <p:nvPr/>
        </p:nvSpPr>
        <p:spPr>
          <a:xfrm>
            <a:off x="6284786" y="5098226"/>
            <a:ext cx="85095" cy="75981"/>
          </a:xfrm>
          <a:prstGeom prst="rect">
            <a:avLst/>
          </a:prstGeom>
          <a:blipFill>
            <a:blip r:embed="rId17" cstate="print"/>
            <a:stretch>
              <a:fillRect/>
            </a:stretch>
          </a:blipFill>
        </p:spPr>
        <p:txBody>
          <a:bodyPr wrap="square" lIns="0" tIns="0" rIns="0" bIns="0" rtlCol="0"/>
          <a:lstStyle/>
          <a:p>
            <a:endParaRPr sz="2142"/>
          </a:p>
        </p:txBody>
      </p:sp>
      <p:sp>
        <p:nvSpPr>
          <p:cNvPr id="116" name="object 116"/>
          <p:cNvSpPr/>
          <p:nvPr/>
        </p:nvSpPr>
        <p:spPr>
          <a:xfrm>
            <a:off x="6421311" y="5121688"/>
            <a:ext cx="85095" cy="75981"/>
          </a:xfrm>
          <a:prstGeom prst="rect">
            <a:avLst/>
          </a:prstGeom>
          <a:blipFill>
            <a:blip r:embed="rId27" cstate="print"/>
            <a:stretch>
              <a:fillRect/>
            </a:stretch>
          </a:blipFill>
        </p:spPr>
        <p:txBody>
          <a:bodyPr wrap="square" lIns="0" tIns="0" rIns="0" bIns="0" rtlCol="0"/>
          <a:lstStyle/>
          <a:p>
            <a:endParaRPr sz="2142"/>
          </a:p>
        </p:txBody>
      </p:sp>
      <p:sp>
        <p:nvSpPr>
          <p:cNvPr id="117" name="object 117"/>
          <p:cNvSpPr/>
          <p:nvPr/>
        </p:nvSpPr>
        <p:spPr>
          <a:xfrm>
            <a:off x="6619688" y="5140891"/>
            <a:ext cx="85110" cy="75981"/>
          </a:xfrm>
          <a:prstGeom prst="rect">
            <a:avLst/>
          </a:prstGeom>
          <a:blipFill>
            <a:blip r:embed="rId28" cstate="print"/>
            <a:stretch>
              <a:fillRect/>
            </a:stretch>
          </a:blipFill>
        </p:spPr>
        <p:txBody>
          <a:bodyPr wrap="square" lIns="0" tIns="0" rIns="0" bIns="0" rtlCol="0"/>
          <a:lstStyle/>
          <a:p>
            <a:endParaRPr sz="2142"/>
          </a:p>
        </p:txBody>
      </p:sp>
      <p:sp>
        <p:nvSpPr>
          <p:cNvPr id="118" name="object 118"/>
          <p:cNvSpPr/>
          <p:nvPr/>
        </p:nvSpPr>
        <p:spPr>
          <a:xfrm>
            <a:off x="5853884" y="5057699"/>
            <a:ext cx="85095" cy="75981"/>
          </a:xfrm>
          <a:prstGeom prst="rect">
            <a:avLst/>
          </a:prstGeom>
          <a:blipFill>
            <a:blip r:embed="rId24" cstate="print"/>
            <a:stretch>
              <a:fillRect/>
            </a:stretch>
          </a:blipFill>
        </p:spPr>
        <p:txBody>
          <a:bodyPr wrap="square" lIns="0" tIns="0" rIns="0" bIns="0" rtlCol="0"/>
          <a:lstStyle/>
          <a:p>
            <a:endParaRPr sz="2142"/>
          </a:p>
        </p:txBody>
      </p:sp>
      <p:sp>
        <p:nvSpPr>
          <p:cNvPr id="119" name="object 119"/>
          <p:cNvSpPr/>
          <p:nvPr/>
        </p:nvSpPr>
        <p:spPr>
          <a:xfrm>
            <a:off x="5657627" y="5027828"/>
            <a:ext cx="85110" cy="75981"/>
          </a:xfrm>
          <a:prstGeom prst="rect">
            <a:avLst/>
          </a:prstGeom>
          <a:blipFill>
            <a:blip r:embed="rId29" cstate="print"/>
            <a:stretch>
              <a:fillRect/>
            </a:stretch>
          </a:blipFill>
        </p:spPr>
        <p:txBody>
          <a:bodyPr wrap="square" lIns="0" tIns="0" rIns="0" bIns="0" rtlCol="0"/>
          <a:lstStyle/>
          <a:p>
            <a:endParaRPr sz="2142"/>
          </a:p>
        </p:txBody>
      </p:sp>
      <p:sp>
        <p:nvSpPr>
          <p:cNvPr id="120" name="object 120"/>
          <p:cNvSpPr/>
          <p:nvPr/>
        </p:nvSpPr>
        <p:spPr>
          <a:xfrm>
            <a:off x="5478438" y="5012899"/>
            <a:ext cx="85095" cy="75981"/>
          </a:xfrm>
          <a:prstGeom prst="rect">
            <a:avLst/>
          </a:prstGeom>
          <a:blipFill>
            <a:blip r:embed="rId30" cstate="print"/>
            <a:stretch>
              <a:fillRect/>
            </a:stretch>
          </a:blipFill>
        </p:spPr>
        <p:txBody>
          <a:bodyPr wrap="square" lIns="0" tIns="0" rIns="0" bIns="0" rtlCol="0"/>
          <a:lstStyle/>
          <a:p>
            <a:endParaRPr sz="2142"/>
          </a:p>
        </p:txBody>
      </p:sp>
      <p:sp>
        <p:nvSpPr>
          <p:cNvPr id="121" name="object 121"/>
          <p:cNvSpPr/>
          <p:nvPr/>
        </p:nvSpPr>
        <p:spPr>
          <a:xfrm>
            <a:off x="5290715" y="4914763"/>
            <a:ext cx="85095" cy="75981"/>
          </a:xfrm>
          <a:prstGeom prst="rect">
            <a:avLst/>
          </a:prstGeom>
          <a:blipFill>
            <a:blip r:embed="rId26" cstate="print"/>
            <a:stretch>
              <a:fillRect/>
            </a:stretch>
          </a:blipFill>
        </p:spPr>
        <p:txBody>
          <a:bodyPr wrap="square" lIns="0" tIns="0" rIns="0" bIns="0" rtlCol="0"/>
          <a:lstStyle/>
          <a:p>
            <a:endParaRPr sz="2142"/>
          </a:p>
        </p:txBody>
      </p:sp>
      <p:sp>
        <p:nvSpPr>
          <p:cNvPr id="122" name="object 122"/>
          <p:cNvSpPr/>
          <p:nvPr/>
        </p:nvSpPr>
        <p:spPr>
          <a:xfrm>
            <a:off x="5670420" y="4874236"/>
            <a:ext cx="85095" cy="75981"/>
          </a:xfrm>
          <a:prstGeom prst="rect">
            <a:avLst/>
          </a:prstGeom>
          <a:blipFill>
            <a:blip r:embed="rId17" cstate="print"/>
            <a:stretch>
              <a:fillRect/>
            </a:stretch>
          </a:blipFill>
        </p:spPr>
        <p:txBody>
          <a:bodyPr wrap="square" lIns="0" tIns="0" rIns="0" bIns="0" rtlCol="0"/>
          <a:lstStyle/>
          <a:p>
            <a:endParaRPr sz="2142"/>
          </a:p>
        </p:txBody>
      </p:sp>
      <p:sp>
        <p:nvSpPr>
          <p:cNvPr id="123" name="object 123"/>
          <p:cNvSpPr/>
          <p:nvPr/>
        </p:nvSpPr>
        <p:spPr>
          <a:xfrm>
            <a:off x="5849013" y="4874236"/>
            <a:ext cx="85110" cy="75981"/>
          </a:xfrm>
          <a:prstGeom prst="rect">
            <a:avLst/>
          </a:prstGeom>
          <a:blipFill>
            <a:blip r:embed="rId19" cstate="print"/>
            <a:stretch>
              <a:fillRect/>
            </a:stretch>
          </a:blipFill>
        </p:spPr>
        <p:txBody>
          <a:bodyPr wrap="square" lIns="0" tIns="0" rIns="0" bIns="0" rtlCol="0"/>
          <a:lstStyle/>
          <a:p>
            <a:endParaRPr sz="2142"/>
          </a:p>
        </p:txBody>
      </p:sp>
      <p:sp>
        <p:nvSpPr>
          <p:cNvPr id="124" name="object 124"/>
          <p:cNvSpPr/>
          <p:nvPr/>
        </p:nvSpPr>
        <p:spPr>
          <a:xfrm>
            <a:off x="6033059" y="4878510"/>
            <a:ext cx="85095" cy="75981"/>
          </a:xfrm>
          <a:prstGeom prst="rect">
            <a:avLst/>
          </a:prstGeom>
          <a:blipFill>
            <a:blip r:embed="rId24" cstate="print"/>
            <a:stretch>
              <a:fillRect/>
            </a:stretch>
          </a:blipFill>
        </p:spPr>
        <p:txBody>
          <a:bodyPr wrap="square" lIns="0" tIns="0" rIns="0" bIns="0" rtlCol="0"/>
          <a:lstStyle/>
          <a:p>
            <a:endParaRPr sz="2142"/>
          </a:p>
        </p:txBody>
      </p:sp>
      <p:sp>
        <p:nvSpPr>
          <p:cNvPr id="125" name="object 125"/>
          <p:cNvSpPr/>
          <p:nvPr/>
        </p:nvSpPr>
        <p:spPr>
          <a:xfrm>
            <a:off x="6289045" y="4904108"/>
            <a:ext cx="85095" cy="75981"/>
          </a:xfrm>
          <a:prstGeom prst="rect">
            <a:avLst/>
          </a:prstGeom>
          <a:blipFill>
            <a:blip r:embed="rId31" cstate="print"/>
            <a:stretch>
              <a:fillRect/>
            </a:stretch>
          </a:blipFill>
        </p:spPr>
        <p:txBody>
          <a:bodyPr wrap="square" lIns="0" tIns="0" rIns="0" bIns="0" rtlCol="0"/>
          <a:lstStyle/>
          <a:p>
            <a:endParaRPr sz="2142"/>
          </a:p>
        </p:txBody>
      </p:sp>
      <p:sp>
        <p:nvSpPr>
          <p:cNvPr id="126" name="object 126"/>
          <p:cNvSpPr/>
          <p:nvPr/>
        </p:nvSpPr>
        <p:spPr>
          <a:xfrm>
            <a:off x="6474630" y="4921174"/>
            <a:ext cx="85110" cy="75981"/>
          </a:xfrm>
          <a:prstGeom prst="rect">
            <a:avLst/>
          </a:prstGeom>
          <a:blipFill>
            <a:blip r:embed="rId32" cstate="print"/>
            <a:stretch>
              <a:fillRect/>
            </a:stretch>
          </a:blipFill>
        </p:spPr>
        <p:txBody>
          <a:bodyPr wrap="square" lIns="0" tIns="0" rIns="0" bIns="0" rtlCol="0"/>
          <a:lstStyle/>
          <a:p>
            <a:endParaRPr sz="2142"/>
          </a:p>
        </p:txBody>
      </p:sp>
      <p:sp>
        <p:nvSpPr>
          <p:cNvPr id="127" name="object 127"/>
          <p:cNvSpPr/>
          <p:nvPr/>
        </p:nvSpPr>
        <p:spPr>
          <a:xfrm>
            <a:off x="6662353" y="4959564"/>
            <a:ext cx="85110" cy="75981"/>
          </a:xfrm>
          <a:prstGeom prst="rect">
            <a:avLst/>
          </a:prstGeom>
          <a:blipFill>
            <a:blip r:embed="rId33" cstate="print"/>
            <a:stretch>
              <a:fillRect/>
            </a:stretch>
          </a:blipFill>
        </p:spPr>
        <p:txBody>
          <a:bodyPr wrap="square" lIns="0" tIns="0" rIns="0" bIns="0" rtlCol="0"/>
          <a:lstStyle/>
          <a:p>
            <a:endParaRPr sz="2142"/>
          </a:p>
        </p:txBody>
      </p:sp>
      <p:sp>
        <p:nvSpPr>
          <p:cNvPr id="128" name="object 128"/>
          <p:cNvSpPr/>
          <p:nvPr/>
        </p:nvSpPr>
        <p:spPr>
          <a:xfrm>
            <a:off x="5832544" y="4596925"/>
            <a:ext cx="85095" cy="75981"/>
          </a:xfrm>
          <a:prstGeom prst="rect">
            <a:avLst/>
          </a:prstGeom>
          <a:blipFill>
            <a:blip r:embed="rId34" cstate="print"/>
            <a:stretch>
              <a:fillRect/>
            </a:stretch>
          </a:blipFill>
        </p:spPr>
        <p:txBody>
          <a:bodyPr wrap="square" lIns="0" tIns="0" rIns="0" bIns="0" rtlCol="0"/>
          <a:lstStyle/>
          <a:p>
            <a:endParaRPr sz="2142"/>
          </a:p>
        </p:txBody>
      </p:sp>
      <p:sp>
        <p:nvSpPr>
          <p:cNvPr id="129" name="object 129"/>
          <p:cNvSpPr/>
          <p:nvPr/>
        </p:nvSpPr>
        <p:spPr>
          <a:xfrm>
            <a:off x="5657031" y="4703579"/>
            <a:ext cx="85110" cy="75981"/>
          </a:xfrm>
          <a:prstGeom prst="rect">
            <a:avLst/>
          </a:prstGeom>
          <a:blipFill>
            <a:blip r:embed="rId32" cstate="print"/>
            <a:stretch>
              <a:fillRect/>
            </a:stretch>
          </a:blipFill>
        </p:spPr>
        <p:txBody>
          <a:bodyPr wrap="square" lIns="0" tIns="0" rIns="0" bIns="0" rtlCol="0"/>
          <a:lstStyle/>
          <a:p>
            <a:endParaRPr sz="2142"/>
          </a:p>
        </p:txBody>
      </p:sp>
      <p:sp>
        <p:nvSpPr>
          <p:cNvPr id="130" name="object 130"/>
          <p:cNvSpPr/>
          <p:nvPr/>
        </p:nvSpPr>
        <p:spPr>
          <a:xfrm>
            <a:off x="5642698" y="4571327"/>
            <a:ext cx="85110" cy="75981"/>
          </a:xfrm>
          <a:prstGeom prst="rect">
            <a:avLst/>
          </a:prstGeom>
          <a:blipFill>
            <a:blip r:embed="rId35" cstate="print"/>
            <a:stretch>
              <a:fillRect/>
            </a:stretch>
          </a:blipFill>
        </p:spPr>
        <p:txBody>
          <a:bodyPr wrap="square" lIns="0" tIns="0" rIns="0" bIns="0" rtlCol="0"/>
          <a:lstStyle/>
          <a:p>
            <a:endParaRPr sz="2142"/>
          </a:p>
        </p:txBody>
      </p:sp>
      <p:sp>
        <p:nvSpPr>
          <p:cNvPr id="131" name="object 131"/>
          <p:cNvSpPr/>
          <p:nvPr/>
        </p:nvSpPr>
        <p:spPr>
          <a:xfrm>
            <a:off x="5853884" y="4415613"/>
            <a:ext cx="85095" cy="75981"/>
          </a:xfrm>
          <a:prstGeom prst="rect">
            <a:avLst/>
          </a:prstGeom>
          <a:blipFill>
            <a:blip r:embed="rId24" cstate="print"/>
            <a:stretch>
              <a:fillRect/>
            </a:stretch>
          </a:blipFill>
        </p:spPr>
        <p:txBody>
          <a:bodyPr wrap="square" lIns="0" tIns="0" rIns="0" bIns="0" rtlCol="0"/>
          <a:lstStyle/>
          <a:p>
            <a:endParaRPr sz="2142"/>
          </a:p>
        </p:txBody>
      </p:sp>
      <p:sp>
        <p:nvSpPr>
          <p:cNvPr id="132" name="object 132"/>
          <p:cNvSpPr/>
          <p:nvPr/>
        </p:nvSpPr>
        <p:spPr>
          <a:xfrm>
            <a:off x="6109854" y="3771391"/>
            <a:ext cx="85110" cy="75981"/>
          </a:xfrm>
          <a:prstGeom prst="rect">
            <a:avLst/>
          </a:prstGeom>
          <a:blipFill>
            <a:blip r:embed="rId32" cstate="print"/>
            <a:stretch>
              <a:fillRect/>
            </a:stretch>
          </a:blipFill>
        </p:spPr>
        <p:txBody>
          <a:bodyPr wrap="square" lIns="0" tIns="0" rIns="0" bIns="0" rtlCol="0"/>
          <a:lstStyle/>
          <a:p>
            <a:endParaRPr sz="2142"/>
          </a:p>
        </p:txBody>
      </p:sp>
      <p:sp>
        <p:nvSpPr>
          <p:cNvPr id="133" name="object 133"/>
          <p:cNvSpPr/>
          <p:nvPr/>
        </p:nvSpPr>
        <p:spPr>
          <a:xfrm>
            <a:off x="5039004" y="3675392"/>
            <a:ext cx="85095" cy="75981"/>
          </a:xfrm>
          <a:prstGeom prst="rect">
            <a:avLst/>
          </a:prstGeom>
          <a:blipFill>
            <a:blip r:embed="rId17" cstate="print"/>
            <a:stretch>
              <a:fillRect/>
            </a:stretch>
          </a:blipFill>
        </p:spPr>
        <p:txBody>
          <a:bodyPr wrap="square" lIns="0" tIns="0" rIns="0" bIns="0" rtlCol="0"/>
          <a:lstStyle/>
          <a:p>
            <a:endParaRPr sz="2142"/>
          </a:p>
        </p:txBody>
      </p:sp>
      <p:sp>
        <p:nvSpPr>
          <p:cNvPr id="134" name="object 134"/>
          <p:cNvSpPr/>
          <p:nvPr/>
        </p:nvSpPr>
        <p:spPr>
          <a:xfrm>
            <a:off x="5154190" y="3675392"/>
            <a:ext cx="85095" cy="75981"/>
          </a:xfrm>
          <a:prstGeom prst="rect">
            <a:avLst/>
          </a:prstGeom>
          <a:blipFill>
            <a:blip r:embed="rId22" cstate="print"/>
            <a:stretch>
              <a:fillRect/>
            </a:stretch>
          </a:blipFill>
        </p:spPr>
        <p:txBody>
          <a:bodyPr wrap="square" lIns="0" tIns="0" rIns="0" bIns="0" rtlCol="0"/>
          <a:lstStyle/>
          <a:p>
            <a:endParaRPr sz="2142"/>
          </a:p>
        </p:txBody>
      </p:sp>
      <p:sp>
        <p:nvSpPr>
          <p:cNvPr id="135" name="object 135"/>
          <p:cNvSpPr/>
          <p:nvPr/>
        </p:nvSpPr>
        <p:spPr>
          <a:xfrm>
            <a:off x="5269391" y="3675392"/>
            <a:ext cx="85095" cy="75981"/>
          </a:xfrm>
          <a:prstGeom prst="rect">
            <a:avLst/>
          </a:prstGeom>
          <a:blipFill>
            <a:blip r:embed="rId22" cstate="print"/>
            <a:stretch>
              <a:fillRect/>
            </a:stretch>
          </a:blipFill>
        </p:spPr>
        <p:txBody>
          <a:bodyPr wrap="square" lIns="0" tIns="0" rIns="0" bIns="0" rtlCol="0"/>
          <a:lstStyle/>
          <a:p>
            <a:endParaRPr sz="2142"/>
          </a:p>
        </p:txBody>
      </p:sp>
      <p:sp>
        <p:nvSpPr>
          <p:cNvPr id="136" name="object 136"/>
          <p:cNvSpPr/>
          <p:nvPr/>
        </p:nvSpPr>
        <p:spPr>
          <a:xfrm>
            <a:off x="5036867" y="3796989"/>
            <a:ext cx="85095" cy="75981"/>
          </a:xfrm>
          <a:prstGeom prst="rect">
            <a:avLst/>
          </a:prstGeom>
          <a:blipFill>
            <a:blip r:embed="rId20" cstate="print"/>
            <a:stretch>
              <a:fillRect/>
            </a:stretch>
          </a:blipFill>
        </p:spPr>
        <p:txBody>
          <a:bodyPr wrap="square" lIns="0" tIns="0" rIns="0" bIns="0" rtlCol="0"/>
          <a:lstStyle/>
          <a:p>
            <a:endParaRPr sz="2142"/>
          </a:p>
        </p:txBody>
      </p:sp>
      <p:sp>
        <p:nvSpPr>
          <p:cNvPr id="137" name="object 137"/>
          <p:cNvSpPr/>
          <p:nvPr/>
        </p:nvSpPr>
        <p:spPr>
          <a:xfrm>
            <a:off x="5152067" y="3796989"/>
            <a:ext cx="85110" cy="75981"/>
          </a:xfrm>
          <a:prstGeom prst="rect">
            <a:avLst/>
          </a:prstGeom>
          <a:blipFill>
            <a:blip r:embed="rId36" cstate="print"/>
            <a:stretch>
              <a:fillRect/>
            </a:stretch>
          </a:blipFill>
        </p:spPr>
        <p:txBody>
          <a:bodyPr wrap="square" lIns="0" tIns="0" rIns="0" bIns="0" rtlCol="0"/>
          <a:lstStyle/>
          <a:p>
            <a:endParaRPr sz="2142"/>
          </a:p>
        </p:txBody>
      </p:sp>
      <p:sp>
        <p:nvSpPr>
          <p:cNvPr id="138" name="object 138"/>
          <p:cNvSpPr/>
          <p:nvPr/>
        </p:nvSpPr>
        <p:spPr>
          <a:xfrm>
            <a:off x="5267254" y="3796989"/>
            <a:ext cx="85110" cy="75981"/>
          </a:xfrm>
          <a:prstGeom prst="rect">
            <a:avLst/>
          </a:prstGeom>
          <a:blipFill>
            <a:blip r:embed="rId37" cstate="print"/>
            <a:stretch>
              <a:fillRect/>
            </a:stretch>
          </a:blipFill>
        </p:spPr>
        <p:txBody>
          <a:bodyPr wrap="square" lIns="0" tIns="0" rIns="0" bIns="0" rtlCol="0"/>
          <a:lstStyle/>
          <a:p>
            <a:endParaRPr sz="2142"/>
          </a:p>
        </p:txBody>
      </p:sp>
      <p:sp>
        <p:nvSpPr>
          <p:cNvPr id="139" name="object 139"/>
          <p:cNvSpPr/>
          <p:nvPr/>
        </p:nvSpPr>
        <p:spPr>
          <a:xfrm>
            <a:off x="5030471" y="3946307"/>
            <a:ext cx="85095" cy="75981"/>
          </a:xfrm>
          <a:prstGeom prst="rect">
            <a:avLst/>
          </a:prstGeom>
          <a:blipFill>
            <a:blip r:embed="rId22" cstate="print"/>
            <a:stretch>
              <a:fillRect/>
            </a:stretch>
          </a:blipFill>
        </p:spPr>
        <p:txBody>
          <a:bodyPr wrap="square" lIns="0" tIns="0" rIns="0" bIns="0" rtlCol="0"/>
          <a:lstStyle/>
          <a:p>
            <a:endParaRPr sz="2142"/>
          </a:p>
        </p:txBody>
      </p:sp>
      <p:sp>
        <p:nvSpPr>
          <p:cNvPr id="140" name="object 140"/>
          <p:cNvSpPr/>
          <p:nvPr/>
        </p:nvSpPr>
        <p:spPr>
          <a:xfrm>
            <a:off x="5145656" y="3946307"/>
            <a:ext cx="85110" cy="75981"/>
          </a:xfrm>
          <a:prstGeom prst="rect">
            <a:avLst/>
          </a:prstGeom>
          <a:blipFill>
            <a:blip r:embed="rId19" cstate="print"/>
            <a:stretch>
              <a:fillRect/>
            </a:stretch>
          </a:blipFill>
        </p:spPr>
        <p:txBody>
          <a:bodyPr wrap="square" lIns="0" tIns="0" rIns="0" bIns="0" rtlCol="0"/>
          <a:lstStyle/>
          <a:p>
            <a:endParaRPr sz="2142"/>
          </a:p>
        </p:txBody>
      </p:sp>
      <p:sp>
        <p:nvSpPr>
          <p:cNvPr id="141" name="object 141"/>
          <p:cNvSpPr/>
          <p:nvPr/>
        </p:nvSpPr>
        <p:spPr>
          <a:xfrm>
            <a:off x="5260858" y="3946307"/>
            <a:ext cx="85110" cy="75981"/>
          </a:xfrm>
          <a:prstGeom prst="rect">
            <a:avLst/>
          </a:prstGeom>
          <a:blipFill>
            <a:blip r:embed="rId19" cstate="print"/>
            <a:stretch>
              <a:fillRect/>
            </a:stretch>
          </a:blipFill>
        </p:spPr>
        <p:txBody>
          <a:bodyPr wrap="square" lIns="0" tIns="0" rIns="0" bIns="0" rtlCol="0"/>
          <a:lstStyle/>
          <a:p>
            <a:endParaRPr sz="2142"/>
          </a:p>
        </p:txBody>
      </p:sp>
      <p:sp>
        <p:nvSpPr>
          <p:cNvPr id="142" name="object 142"/>
          <p:cNvSpPr/>
          <p:nvPr/>
        </p:nvSpPr>
        <p:spPr>
          <a:xfrm>
            <a:off x="6109854" y="3929241"/>
            <a:ext cx="85110" cy="75981"/>
          </a:xfrm>
          <a:prstGeom prst="rect">
            <a:avLst/>
          </a:prstGeom>
          <a:blipFill>
            <a:blip r:embed="rId38" cstate="print"/>
            <a:stretch>
              <a:fillRect/>
            </a:stretch>
          </a:blipFill>
        </p:spPr>
        <p:txBody>
          <a:bodyPr wrap="square" lIns="0" tIns="0" rIns="0" bIns="0" rtlCol="0"/>
          <a:lstStyle/>
          <a:p>
            <a:endParaRPr sz="2142"/>
          </a:p>
        </p:txBody>
      </p:sp>
      <p:sp>
        <p:nvSpPr>
          <p:cNvPr id="143" name="object 143"/>
          <p:cNvSpPr/>
          <p:nvPr/>
        </p:nvSpPr>
        <p:spPr>
          <a:xfrm>
            <a:off x="5346186" y="3122894"/>
            <a:ext cx="85095" cy="75981"/>
          </a:xfrm>
          <a:prstGeom prst="rect">
            <a:avLst/>
          </a:prstGeom>
          <a:blipFill>
            <a:blip r:embed="rId39" cstate="print"/>
            <a:stretch>
              <a:fillRect/>
            </a:stretch>
          </a:blipFill>
        </p:spPr>
        <p:txBody>
          <a:bodyPr wrap="square" lIns="0" tIns="0" rIns="0" bIns="0" rtlCol="0"/>
          <a:lstStyle/>
          <a:p>
            <a:endParaRPr sz="2142"/>
          </a:p>
        </p:txBody>
      </p:sp>
      <p:sp>
        <p:nvSpPr>
          <p:cNvPr id="144" name="object 144"/>
          <p:cNvSpPr/>
          <p:nvPr/>
        </p:nvSpPr>
        <p:spPr>
          <a:xfrm>
            <a:off x="5339776" y="3223166"/>
            <a:ext cx="85095" cy="75981"/>
          </a:xfrm>
          <a:prstGeom prst="rect">
            <a:avLst/>
          </a:prstGeom>
          <a:blipFill>
            <a:blip r:embed="rId24" cstate="print"/>
            <a:stretch>
              <a:fillRect/>
            </a:stretch>
          </a:blipFill>
        </p:spPr>
        <p:txBody>
          <a:bodyPr wrap="square" lIns="0" tIns="0" rIns="0" bIns="0" rtlCol="0"/>
          <a:lstStyle/>
          <a:p>
            <a:endParaRPr sz="2142"/>
          </a:p>
        </p:txBody>
      </p:sp>
      <p:sp>
        <p:nvSpPr>
          <p:cNvPr id="145" name="object 145"/>
          <p:cNvSpPr/>
          <p:nvPr/>
        </p:nvSpPr>
        <p:spPr>
          <a:xfrm>
            <a:off x="5333379" y="3321286"/>
            <a:ext cx="85110" cy="75981"/>
          </a:xfrm>
          <a:prstGeom prst="rect">
            <a:avLst/>
          </a:prstGeom>
          <a:blipFill>
            <a:blip r:embed="rId40" cstate="print"/>
            <a:stretch>
              <a:fillRect/>
            </a:stretch>
          </a:blipFill>
        </p:spPr>
        <p:txBody>
          <a:bodyPr wrap="square" lIns="0" tIns="0" rIns="0" bIns="0" rtlCol="0"/>
          <a:lstStyle/>
          <a:p>
            <a:endParaRPr sz="2142"/>
          </a:p>
        </p:txBody>
      </p:sp>
      <p:sp>
        <p:nvSpPr>
          <p:cNvPr id="146" name="object 146"/>
          <p:cNvSpPr/>
          <p:nvPr/>
        </p:nvSpPr>
        <p:spPr>
          <a:xfrm>
            <a:off x="5518966" y="3596460"/>
            <a:ext cx="85095" cy="75981"/>
          </a:xfrm>
          <a:prstGeom prst="rect">
            <a:avLst/>
          </a:prstGeom>
          <a:blipFill>
            <a:blip r:embed="rId30" cstate="print"/>
            <a:stretch>
              <a:fillRect/>
            </a:stretch>
          </a:blipFill>
        </p:spPr>
        <p:txBody>
          <a:bodyPr wrap="square" lIns="0" tIns="0" rIns="0" bIns="0" rtlCol="0"/>
          <a:lstStyle/>
          <a:p>
            <a:endParaRPr sz="2142"/>
          </a:p>
        </p:txBody>
      </p:sp>
      <p:sp>
        <p:nvSpPr>
          <p:cNvPr id="147" name="object 147"/>
          <p:cNvSpPr/>
          <p:nvPr/>
        </p:nvSpPr>
        <p:spPr>
          <a:xfrm>
            <a:off x="5542442" y="3351144"/>
            <a:ext cx="183230" cy="240242"/>
          </a:xfrm>
          <a:prstGeom prst="rect">
            <a:avLst/>
          </a:prstGeom>
          <a:blipFill>
            <a:blip r:embed="rId41" cstate="print"/>
            <a:stretch>
              <a:fillRect/>
            </a:stretch>
          </a:blipFill>
        </p:spPr>
        <p:txBody>
          <a:bodyPr wrap="square" lIns="0" tIns="0" rIns="0" bIns="0" rtlCol="0"/>
          <a:lstStyle/>
          <a:p>
            <a:endParaRPr sz="2142"/>
          </a:p>
        </p:txBody>
      </p:sp>
      <p:sp>
        <p:nvSpPr>
          <p:cNvPr id="148" name="object 148"/>
          <p:cNvSpPr/>
          <p:nvPr/>
        </p:nvSpPr>
        <p:spPr>
          <a:xfrm>
            <a:off x="5651231" y="3201826"/>
            <a:ext cx="85110" cy="75981"/>
          </a:xfrm>
          <a:prstGeom prst="rect">
            <a:avLst/>
          </a:prstGeom>
          <a:blipFill>
            <a:blip r:embed="rId42" cstate="print"/>
            <a:stretch>
              <a:fillRect/>
            </a:stretch>
          </a:blipFill>
        </p:spPr>
        <p:txBody>
          <a:bodyPr wrap="square" lIns="0" tIns="0" rIns="0" bIns="0" rtlCol="0"/>
          <a:lstStyle/>
          <a:p>
            <a:endParaRPr sz="2142"/>
          </a:p>
        </p:txBody>
      </p:sp>
      <p:sp>
        <p:nvSpPr>
          <p:cNvPr id="149" name="object 149"/>
          <p:cNvSpPr/>
          <p:nvPr/>
        </p:nvSpPr>
        <p:spPr>
          <a:xfrm>
            <a:off x="5548838" y="3101569"/>
            <a:ext cx="85095" cy="75981"/>
          </a:xfrm>
          <a:prstGeom prst="rect">
            <a:avLst/>
          </a:prstGeom>
          <a:blipFill>
            <a:blip r:embed="rId43" cstate="print"/>
            <a:stretch>
              <a:fillRect/>
            </a:stretch>
          </a:blipFill>
        </p:spPr>
        <p:txBody>
          <a:bodyPr wrap="square" lIns="0" tIns="0" rIns="0" bIns="0" rtlCol="0"/>
          <a:lstStyle/>
          <a:p>
            <a:endParaRPr sz="2142"/>
          </a:p>
        </p:txBody>
      </p:sp>
      <p:sp>
        <p:nvSpPr>
          <p:cNvPr id="150" name="object 150"/>
          <p:cNvSpPr/>
          <p:nvPr/>
        </p:nvSpPr>
        <p:spPr>
          <a:xfrm>
            <a:off x="5785621" y="3127167"/>
            <a:ext cx="85095" cy="75981"/>
          </a:xfrm>
          <a:prstGeom prst="rect">
            <a:avLst/>
          </a:prstGeom>
          <a:blipFill>
            <a:blip r:embed="rId44" cstate="print"/>
            <a:stretch>
              <a:fillRect/>
            </a:stretch>
          </a:blipFill>
        </p:spPr>
        <p:txBody>
          <a:bodyPr wrap="square" lIns="0" tIns="0" rIns="0" bIns="0" rtlCol="0"/>
          <a:lstStyle/>
          <a:p>
            <a:endParaRPr sz="2142"/>
          </a:p>
        </p:txBody>
      </p:sp>
      <p:sp>
        <p:nvSpPr>
          <p:cNvPr id="151" name="object 151"/>
          <p:cNvSpPr/>
          <p:nvPr/>
        </p:nvSpPr>
        <p:spPr>
          <a:xfrm>
            <a:off x="5804808" y="2122443"/>
            <a:ext cx="1081302" cy="1645997"/>
          </a:xfrm>
          <a:prstGeom prst="rect">
            <a:avLst/>
          </a:prstGeom>
          <a:blipFill>
            <a:blip r:embed="rId45" cstate="print"/>
            <a:stretch>
              <a:fillRect/>
            </a:stretch>
          </a:blipFill>
        </p:spPr>
        <p:txBody>
          <a:bodyPr wrap="square" lIns="0" tIns="0" rIns="0" bIns="0" rtlCol="0"/>
          <a:lstStyle/>
          <a:p>
            <a:endParaRPr sz="2142"/>
          </a:p>
        </p:txBody>
      </p:sp>
      <p:sp>
        <p:nvSpPr>
          <p:cNvPr id="152" name="object 152"/>
          <p:cNvSpPr/>
          <p:nvPr/>
        </p:nvSpPr>
        <p:spPr>
          <a:xfrm>
            <a:off x="5928542" y="3617800"/>
            <a:ext cx="85110" cy="75981"/>
          </a:xfrm>
          <a:prstGeom prst="rect">
            <a:avLst/>
          </a:prstGeom>
          <a:blipFill>
            <a:blip r:embed="rId29" cstate="print"/>
            <a:stretch>
              <a:fillRect/>
            </a:stretch>
          </a:blipFill>
        </p:spPr>
        <p:txBody>
          <a:bodyPr wrap="square" lIns="0" tIns="0" rIns="0" bIns="0" rtlCol="0"/>
          <a:lstStyle/>
          <a:p>
            <a:endParaRPr sz="2142"/>
          </a:p>
        </p:txBody>
      </p:sp>
      <p:sp>
        <p:nvSpPr>
          <p:cNvPr id="153" name="object 153"/>
          <p:cNvSpPr/>
          <p:nvPr/>
        </p:nvSpPr>
        <p:spPr>
          <a:xfrm>
            <a:off x="6124797" y="3506873"/>
            <a:ext cx="89354" cy="169842"/>
          </a:xfrm>
          <a:prstGeom prst="rect">
            <a:avLst/>
          </a:prstGeom>
          <a:blipFill>
            <a:blip r:embed="rId46" cstate="print"/>
            <a:stretch>
              <a:fillRect/>
            </a:stretch>
          </a:blipFill>
        </p:spPr>
        <p:txBody>
          <a:bodyPr wrap="square" lIns="0" tIns="0" rIns="0" bIns="0" rtlCol="0"/>
          <a:lstStyle/>
          <a:p>
            <a:endParaRPr sz="2142"/>
          </a:p>
        </p:txBody>
      </p:sp>
      <p:sp>
        <p:nvSpPr>
          <p:cNvPr id="154" name="object 154"/>
          <p:cNvSpPr/>
          <p:nvPr/>
        </p:nvSpPr>
        <p:spPr>
          <a:xfrm>
            <a:off x="6990861" y="2817863"/>
            <a:ext cx="85095" cy="75981"/>
          </a:xfrm>
          <a:prstGeom prst="rect">
            <a:avLst/>
          </a:prstGeom>
          <a:blipFill>
            <a:blip r:embed="rId20" cstate="print"/>
            <a:stretch>
              <a:fillRect/>
            </a:stretch>
          </a:blipFill>
        </p:spPr>
        <p:txBody>
          <a:bodyPr wrap="square" lIns="0" tIns="0" rIns="0" bIns="0" rtlCol="0"/>
          <a:lstStyle/>
          <a:p>
            <a:endParaRPr sz="2142"/>
          </a:p>
        </p:txBody>
      </p:sp>
      <p:sp>
        <p:nvSpPr>
          <p:cNvPr id="155" name="object 155"/>
          <p:cNvSpPr/>
          <p:nvPr/>
        </p:nvSpPr>
        <p:spPr>
          <a:xfrm>
            <a:off x="5687486" y="2839187"/>
            <a:ext cx="85095" cy="75981"/>
          </a:xfrm>
          <a:prstGeom prst="rect">
            <a:avLst/>
          </a:prstGeom>
          <a:blipFill>
            <a:blip r:embed="rId47" cstate="print"/>
            <a:stretch>
              <a:fillRect/>
            </a:stretch>
          </a:blipFill>
        </p:spPr>
        <p:txBody>
          <a:bodyPr wrap="square" lIns="0" tIns="0" rIns="0" bIns="0" rtlCol="0"/>
          <a:lstStyle/>
          <a:p>
            <a:endParaRPr sz="2142"/>
          </a:p>
        </p:txBody>
      </p:sp>
      <p:sp>
        <p:nvSpPr>
          <p:cNvPr id="156" name="object 156"/>
          <p:cNvSpPr/>
          <p:nvPr/>
        </p:nvSpPr>
        <p:spPr>
          <a:xfrm>
            <a:off x="5696019" y="2719728"/>
            <a:ext cx="85095" cy="75981"/>
          </a:xfrm>
          <a:prstGeom prst="rect">
            <a:avLst/>
          </a:prstGeom>
          <a:blipFill>
            <a:blip r:embed="rId16" cstate="print"/>
            <a:stretch>
              <a:fillRect/>
            </a:stretch>
          </a:blipFill>
        </p:spPr>
        <p:txBody>
          <a:bodyPr wrap="square" lIns="0" tIns="0" rIns="0" bIns="0" rtlCol="0"/>
          <a:lstStyle/>
          <a:p>
            <a:endParaRPr sz="2142"/>
          </a:p>
        </p:txBody>
      </p:sp>
      <p:sp>
        <p:nvSpPr>
          <p:cNvPr id="157" name="object 157"/>
          <p:cNvSpPr/>
          <p:nvPr/>
        </p:nvSpPr>
        <p:spPr>
          <a:xfrm>
            <a:off x="5710962" y="2606663"/>
            <a:ext cx="85095" cy="75981"/>
          </a:xfrm>
          <a:prstGeom prst="rect">
            <a:avLst/>
          </a:prstGeom>
          <a:blipFill>
            <a:blip r:embed="rId48" cstate="print"/>
            <a:stretch>
              <a:fillRect/>
            </a:stretch>
          </a:blipFill>
        </p:spPr>
        <p:txBody>
          <a:bodyPr wrap="square" lIns="0" tIns="0" rIns="0" bIns="0" rtlCol="0"/>
          <a:lstStyle/>
          <a:p>
            <a:endParaRPr sz="2142"/>
          </a:p>
        </p:txBody>
      </p:sp>
      <p:sp>
        <p:nvSpPr>
          <p:cNvPr id="158" name="object 158"/>
          <p:cNvSpPr/>
          <p:nvPr/>
        </p:nvSpPr>
        <p:spPr>
          <a:xfrm>
            <a:off x="5448580" y="2374155"/>
            <a:ext cx="85110" cy="75981"/>
          </a:xfrm>
          <a:prstGeom prst="rect">
            <a:avLst/>
          </a:prstGeom>
          <a:blipFill>
            <a:blip r:embed="rId49" cstate="print"/>
            <a:stretch>
              <a:fillRect/>
            </a:stretch>
          </a:blipFill>
        </p:spPr>
        <p:txBody>
          <a:bodyPr wrap="square" lIns="0" tIns="0" rIns="0" bIns="0" rtlCol="0"/>
          <a:lstStyle/>
          <a:p>
            <a:endParaRPr sz="2142"/>
          </a:p>
        </p:txBody>
      </p:sp>
      <p:sp>
        <p:nvSpPr>
          <p:cNvPr id="159" name="object 159"/>
          <p:cNvSpPr/>
          <p:nvPr/>
        </p:nvSpPr>
        <p:spPr>
          <a:xfrm>
            <a:off x="5640562" y="2412559"/>
            <a:ext cx="85110" cy="75981"/>
          </a:xfrm>
          <a:prstGeom prst="rect">
            <a:avLst/>
          </a:prstGeom>
          <a:blipFill>
            <a:blip r:embed="rId50" cstate="print"/>
            <a:stretch>
              <a:fillRect/>
            </a:stretch>
          </a:blipFill>
        </p:spPr>
        <p:txBody>
          <a:bodyPr wrap="square" lIns="0" tIns="0" rIns="0" bIns="0" rtlCol="0"/>
          <a:lstStyle/>
          <a:p>
            <a:endParaRPr sz="2142"/>
          </a:p>
        </p:txBody>
      </p:sp>
      <p:sp>
        <p:nvSpPr>
          <p:cNvPr id="160" name="object 160"/>
          <p:cNvSpPr/>
          <p:nvPr/>
        </p:nvSpPr>
        <p:spPr>
          <a:xfrm>
            <a:off x="6101322" y="2214168"/>
            <a:ext cx="85095" cy="75981"/>
          </a:xfrm>
          <a:prstGeom prst="rect">
            <a:avLst/>
          </a:prstGeom>
          <a:blipFill>
            <a:blip r:embed="rId17" cstate="print"/>
            <a:stretch>
              <a:fillRect/>
            </a:stretch>
          </a:blipFill>
        </p:spPr>
        <p:txBody>
          <a:bodyPr wrap="square" lIns="0" tIns="0" rIns="0" bIns="0" rtlCol="0"/>
          <a:lstStyle/>
          <a:p>
            <a:endParaRPr sz="2142"/>
          </a:p>
        </p:txBody>
      </p:sp>
      <p:sp>
        <p:nvSpPr>
          <p:cNvPr id="161" name="object 161"/>
          <p:cNvSpPr/>
          <p:nvPr/>
        </p:nvSpPr>
        <p:spPr>
          <a:xfrm>
            <a:off x="6101322" y="2028582"/>
            <a:ext cx="85095" cy="75981"/>
          </a:xfrm>
          <a:prstGeom prst="rect">
            <a:avLst/>
          </a:prstGeom>
          <a:blipFill>
            <a:blip r:embed="rId51" cstate="print"/>
            <a:stretch>
              <a:fillRect/>
            </a:stretch>
          </a:blipFill>
        </p:spPr>
        <p:txBody>
          <a:bodyPr wrap="square" lIns="0" tIns="0" rIns="0" bIns="0" rtlCol="0"/>
          <a:lstStyle/>
          <a:p>
            <a:endParaRPr sz="2142"/>
          </a:p>
        </p:txBody>
      </p:sp>
      <p:sp>
        <p:nvSpPr>
          <p:cNvPr id="162" name="object 162"/>
          <p:cNvSpPr/>
          <p:nvPr/>
        </p:nvSpPr>
        <p:spPr>
          <a:xfrm>
            <a:off x="5966933" y="2229096"/>
            <a:ext cx="85095" cy="75981"/>
          </a:xfrm>
          <a:prstGeom prst="rect">
            <a:avLst/>
          </a:prstGeom>
          <a:blipFill>
            <a:blip r:embed="rId52" cstate="print"/>
            <a:stretch>
              <a:fillRect/>
            </a:stretch>
          </a:blipFill>
        </p:spPr>
        <p:txBody>
          <a:bodyPr wrap="square" lIns="0" tIns="0" rIns="0" bIns="0" rtlCol="0"/>
          <a:lstStyle/>
          <a:p>
            <a:endParaRPr sz="2142"/>
          </a:p>
        </p:txBody>
      </p:sp>
      <p:sp>
        <p:nvSpPr>
          <p:cNvPr id="163" name="object 163"/>
          <p:cNvSpPr/>
          <p:nvPr/>
        </p:nvSpPr>
        <p:spPr>
          <a:xfrm>
            <a:off x="5966933" y="2043511"/>
            <a:ext cx="85095" cy="75981"/>
          </a:xfrm>
          <a:prstGeom prst="rect">
            <a:avLst/>
          </a:prstGeom>
          <a:blipFill>
            <a:blip r:embed="rId53" cstate="print"/>
            <a:stretch>
              <a:fillRect/>
            </a:stretch>
          </a:blipFill>
        </p:spPr>
        <p:txBody>
          <a:bodyPr wrap="square" lIns="0" tIns="0" rIns="0" bIns="0" rtlCol="0"/>
          <a:lstStyle/>
          <a:p>
            <a:endParaRPr sz="2142"/>
          </a:p>
        </p:txBody>
      </p:sp>
      <p:sp>
        <p:nvSpPr>
          <p:cNvPr id="164" name="object 164"/>
          <p:cNvSpPr/>
          <p:nvPr/>
        </p:nvSpPr>
        <p:spPr>
          <a:xfrm>
            <a:off x="5832544" y="2209909"/>
            <a:ext cx="85095" cy="75981"/>
          </a:xfrm>
          <a:prstGeom prst="rect">
            <a:avLst/>
          </a:prstGeom>
          <a:blipFill>
            <a:blip r:embed="rId54" cstate="print"/>
            <a:stretch>
              <a:fillRect/>
            </a:stretch>
          </a:blipFill>
        </p:spPr>
        <p:txBody>
          <a:bodyPr wrap="square" lIns="0" tIns="0" rIns="0" bIns="0" rtlCol="0"/>
          <a:lstStyle/>
          <a:p>
            <a:endParaRPr sz="2142"/>
          </a:p>
        </p:txBody>
      </p:sp>
      <p:sp>
        <p:nvSpPr>
          <p:cNvPr id="165" name="object 165"/>
          <p:cNvSpPr/>
          <p:nvPr/>
        </p:nvSpPr>
        <p:spPr>
          <a:xfrm>
            <a:off x="5832544" y="2024308"/>
            <a:ext cx="85095" cy="75981"/>
          </a:xfrm>
          <a:prstGeom prst="rect">
            <a:avLst/>
          </a:prstGeom>
          <a:blipFill>
            <a:blip r:embed="rId30" cstate="print"/>
            <a:stretch>
              <a:fillRect/>
            </a:stretch>
          </a:blipFill>
        </p:spPr>
        <p:txBody>
          <a:bodyPr wrap="square" lIns="0" tIns="0" rIns="0" bIns="0" rtlCol="0"/>
          <a:lstStyle/>
          <a:p>
            <a:endParaRPr sz="2142"/>
          </a:p>
        </p:txBody>
      </p:sp>
      <p:sp>
        <p:nvSpPr>
          <p:cNvPr id="166" name="object 166"/>
          <p:cNvSpPr/>
          <p:nvPr/>
        </p:nvSpPr>
        <p:spPr>
          <a:xfrm>
            <a:off x="5649095" y="2177899"/>
            <a:ext cx="85095" cy="75981"/>
          </a:xfrm>
          <a:prstGeom prst="rect">
            <a:avLst/>
          </a:prstGeom>
          <a:blipFill>
            <a:blip r:embed="rId55" cstate="print"/>
            <a:stretch>
              <a:fillRect/>
            </a:stretch>
          </a:blipFill>
        </p:spPr>
        <p:txBody>
          <a:bodyPr wrap="square" lIns="0" tIns="0" rIns="0" bIns="0" rtlCol="0"/>
          <a:lstStyle/>
          <a:p>
            <a:endParaRPr sz="2142"/>
          </a:p>
        </p:txBody>
      </p:sp>
      <p:sp>
        <p:nvSpPr>
          <p:cNvPr id="167" name="object 167"/>
          <p:cNvSpPr/>
          <p:nvPr/>
        </p:nvSpPr>
        <p:spPr>
          <a:xfrm>
            <a:off x="5649095" y="1992313"/>
            <a:ext cx="85095" cy="75981"/>
          </a:xfrm>
          <a:prstGeom prst="rect">
            <a:avLst/>
          </a:prstGeom>
          <a:blipFill>
            <a:blip r:embed="rId56" cstate="print"/>
            <a:stretch>
              <a:fillRect/>
            </a:stretch>
          </a:blipFill>
        </p:spPr>
        <p:txBody>
          <a:bodyPr wrap="square" lIns="0" tIns="0" rIns="0" bIns="0" rtlCol="0"/>
          <a:lstStyle/>
          <a:p>
            <a:endParaRPr sz="2142"/>
          </a:p>
        </p:txBody>
      </p:sp>
      <p:sp>
        <p:nvSpPr>
          <p:cNvPr id="168" name="object 168"/>
          <p:cNvSpPr/>
          <p:nvPr/>
        </p:nvSpPr>
        <p:spPr>
          <a:xfrm>
            <a:off x="5536031" y="1808864"/>
            <a:ext cx="85095" cy="75981"/>
          </a:xfrm>
          <a:prstGeom prst="rect">
            <a:avLst/>
          </a:prstGeom>
          <a:blipFill>
            <a:blip r:embed="rId57" cstate="print"/>
            <a:stretch>
              <a:fillRect/>
            </a:stretch>
          </a:blipFill>
        </p:spPr>
        <p:txBody>
          <a:bodyPr wrap="square" lIns="0" tIns="0" rIns="0" bIns="0" rtlCol="0"/>
          <a:lstStyle/>
          <a:p>
            <a:endParaRPr sz="2142"/>
          </a:p>
        </p:txBody>
      </p:sp>
      <p:sp>
        <p:nvSpPr>
          <p:cNvPr id="169" name="object 169"/>
          <p:cNvSpPr/>
          <p:nvPr/>
        </p:nvSpPr>
        <p:spPr>
          <a:xfrm>
            <a:off x="5354719" y="1832326"/>
            <a:ext cx="85095" cy="75981"/>
          </a:xfrm>
          <a:prstGeom prst="rect">
            <a:avLst/>
          </a:prstGeom>
          <a:blipFill>
            <a:blip r:embed="rId58" cstate="print"/>
            <a:stretch>
              <a:fillRect/>
            </a:stretch>
          </a:blipFill>
        </p:spPr>
        <p:txBody>
          <a:bodyPr wrap="square" lIns="0" tIns="0" rIns="0" bIns="0" rtlCol="0"/>
          <a:lstStyle/>
          <a:p>
            <a:endParaRPr sz="2142"/>
          </a:p>
        </p:txBody>
      </p:sp>
      <p:sp>
        <p:nvSpPr>
          <p:cNvPr id="170" name="object 170"/>
          <p:cNvSpPr/>
          <p:nvPr/>
        </p:nvSpPr>
        <p:spPr>
          <a:xfrm>
            <a:off x="6001064" y="1783265"/>
            <a:ext cx="85095" cy="75981"/>
          </a:xfrm>
          <a:prstGeom prst="rect">
            <a:avLst/>
          </a:prstGeom>
          <a:blipFill>
            <a:blip r:embed="rId59" cstate="print"/>
            <a:stretch>
              <a:fillRect/>
            </a:stretch>
          </a:blipFill>
        </p:spPr>
        <p:txBody>
          <a:bodyPr wrap="square" lIns="0" tIns="0" rIns="0" bIns="0" rtlCol="0"/>
          <a:lstStyle/>
          <a:p>
            <a:endParaRPr sz="2142"/>
          </a:p>
        </p:txBody>
      </p:sp>
      <p:sp>
        <p:nvSpPr>
          <p:cNvPr id="171" name="object 171"/>
          <p:cNvSpPr/>
          <p:nvPr/>
        </p:nvSpPr>
        <p:spPr>
          <a:xfrm>
            <a:off x="6441153" y="1709581"/>
            <a:ext cx="53058" cy="43609"/>
          </a:xfrm>
          <a:custGeom>
            <a:avLst/>
            <a:gdLst/>
            <a:ahLst/>
            <a:cxnLst/>
            <a:rect l="l" t="t" r="r" b="b"/>
            <a:pathLst>
              <a:path w="46354" h="38100">
                <a:moveTo>
                  <a:pt x="26631" y="0"/>
                </a:moveTo>
                <a:lnTo>
                  <a:pt x="10566" y="685"/>
                </a:lnTo>
                <a:lnTo>
                  <a:pt x="0" y="11772"/>
                </a:lnTo>
                <a:lnTo>
                  <a:pt x="1282" y="29540"/>
                </a:lnTo>
                <a:lnTo>
                  <a:pt x="23164" y="37896"/>
                </a:lnTo>
                <a:lnTo>
                  <a:pt x="40538" y="32181"/>
                </a:lnTo>
                <a:lnTo>
                  <a:pt x="45872" y="24574"/>
                </a:lnTo>
                <a:lnTo>
                  <a:pt x="43954" y="10680"/>
                </a:lnTo>
                <a:lnTo>
                  <a:pt x="26631" y="0"/>
                </a:lnTo>
                <a:close/>
              </a:path>
            </a:pathLst>
          </a:custGeom>
          <a:solidFill>
            <a:srgbClr val="F5821F"/>
          </a:solidFill>
        </p:spPr>
        <p:txBody>
          <a:bodyPr wrap="square" lIns="0" tIns="0" rIns="0" bIns="0" rtlCol="0"/>
          <a:lstStyle/>
          <a:p>
            <a:endParaRPr sz="2142"/>
          </a:p>
        </p:txBody>
      </p:sp>
      <p:sp>
        <p:nvSpPr>
          <p:cNvPr id="172" name="object 172"/>
          <p:cNvSpPr/>
          <p:nvPr/>
        </p:nvSpPr>
        <p:spPr>
          <a:xfrm>
            <a:off x="6424987" y="1705351"/>
            <a:ext cx="85765" cy="64687"/>
          </a:xfrm>
          <a:custGeom>
            <a:avLst/>
            <a:gdLst/>
            <a:ahLst/>
            <a:cxnLst/>
            <a:rect l="l" t="t" r="r" b="b"/>
            <a:pathLst>
              <a:path w="74929" h="56515">
                <a:moveTo>
                  <a:pt x="40589" y="0"/>
                </a:moveTo>
                <a:lnTo>
                  <a:pt x="9906" y="0"/>
                </a:lnTo>
                <a:lnTo>
                  <a:pt x="0" y="10388"/>
                </a:lnTo>
                <a:lnTo>
                  <a:pt x="2362" y="42964"/>
                </a:lnTo>
                <a:lnTo>
                  <a:pt x="36957" y="56184"/>
                </a:lnTo>
                <a:lnTo>
                  <a:pt x="63284" y="47510"/>
                </a:lnTo>
                <a:lnTo>
                  <a:pt x="67433" y="41605"/>
                </a:lnTo>
                <a:lnTo>
                  <a:pt x="37299" y="41605"/>
                </a:lnTo>
                <a:lnTo>
                  <a:pt x="15417" y="33248"/>
                </a:lnTo>
                <a:lnTo>
                  <a:pt x="14135" y="15481"/>
                </a:lnTo>
                <a:lnTo>
                  <a:pt x="24701" y="4394"/>
                </a:lnTo>
                <a:lnTo>
                  <a:pt x="40767" y="3708"/>
                </a:lnTo>
                <a:lnTo>
                  <a:pt x="66940" y="3708"/>
                </a:lnTo>
                <a:lnTo>
                  <a:pt x="65126" y="2590"/>
                </a:lnTo>
                <a:lnTo>
                  <a:pt x="38976" y="2590"/>
                </a:lnTo>
                <a:lnTo>
                  <a:pt x="40589" y="0"/>
                </a:lnTo>
                <a:close/>
              </a:path>
              <a:path w="74929" h="56515">
                <a:moveTo>
                  <a:pt x="66940" y="3708"/>
                </a:moveTo>
                <a:lnTo>
                  <a:pt x="40767" y="3708"/>
                </a:lnTo>
                <a:lnTo>
                  <a:pt x="58089" y="14376"/>
                </a:lnTo>
                <a:lnTo>
                  <a:pt x="60007" y="28282"/>
                </a:lnTo>
                <a:lnTo>
                  <a:pt x="54673" y="35890"/>
                </a:lnTo>
                <a:lnTo>
                  <a:pt x="37299" y="41605"/>
                </a:lnTo>
                <a:lnTo>
                  <a:pt x="67433" y="41605"/>
                </a:lnTo>
                <a:lnTo>
                  <a:pt x="74358" y="31750"/>
                </a:lnTo>
                <a:lnTo>
                  <a:pt x="70815" y="6096"/>
                </a:lnTo>
                <a:lnTo>
                  <a:pt x="66940" y="3708"/>
                </a:lnTo>
                <a:close/>
              </a:path>
              <a:path w="74929" h="56515">
                <a:moveTo>
                  <a:pt x="60921" y="0"/>
                </a:moveTo>
                <a:lnTo>
                  <a:pt x="40589" y="0"/>
                </a:lnTo>
                <a:lnTo>
                  <a:pt x="38976" y="2590"/>
                </a:lnTo>
                <a:lnTo>
                  <a:pt x="65126" y="2590"/>
                </a:lnTo>
                <a:lnTo>
                  <a:pt x="60921" y="0"/>
                </a:lnTo>
                <a:close/>
              </a:path>
            </a:pathLst>
          </a:custGeom>
          <a:solidFill>
            <a:srgbClr val="F79440"/>
          </a:solidFill>
        </p:spPr>
        <p:txBody>
          <a:bodyPr wrap="square" lIns="0" tIns="0" rIns="0" bIns="0" rtlCol="0"/>
          <a:lstStyle/>
          <a:p>
            <a:endParaRPr sz="2142"/>
          </a:p>
        </p:txBody>
      </p:sp>
      <p:sp>
        <p:nvSpPr>
          <p:cNvPr id="173" name="object 173"/>
          <p:cNvSpPr/>
          <p:nvPr/>
        </p:nvSpPr>
        <p:spPr>
          <a:xfrm>
            <a:off x="6357307" y="1851529"/>
            <a:ext cx="85095" cy="75981"/>
          </a:xfrm>
          <a:prstGeom prst="rect">
            <a:avLst/>
          </a:prstGeom>
          <a:blipFill>
            <a:blip r:embed="rId15" cstate="print"/>
            <a:stretch>
              <a:fillRect/>
            </a:stretch>
          </a:blipFill>
        </p:spPr>
        <p:txBody>
          <a:bodyPr wrap="square" lIns="0" tIns="0" rIns="0" bIns="0" rtlCol="0"/>
          <a:lstStyle/>
          <a:p>
            <a:endParaRPr sz="2142"/>
          </a:p>
        </p:txBody>
      </p:sp>
      <p:sp>
        <p:nvSpPr>
          <p:cNvPr id="174" name="object 174"/>
          <p:cNvSpPr/>
          <p:nvPr/>
        </p:nvSpPr>
        <p:spPr>
          <a:xfrm>
            <a:off x="6603872" y="1705351"/>
            <a:ext cx="53058" cy="32707"/>
          </a:xfrm>
          <a:custGeom>
            <a:avLst/>
            <a:gdLst/>
            <a:ahLst/>
            <a:cxnLst/>
            <a:rect l="l" t="t" r="r" b="b"/>
            <a:pathLst>
              <a:path w="46354" h="28575">
                <a:moveTo>
                  <a:pt x="41782" y="0"/>
                </a:moveTo>
                <a:lnTo>
                  <a:pt x="2324" y="0"/>
                </a:lnTo>
                <a:lnTo>
                  <a:pt x="0" y="2425"/>
                </a:lnTo>
                <a:lnTo>
                  <a:pt x="1282" y="20205"/>
                </a:lnTo>
                <a:lnTo>
                  <a:pt x="23164" y="28562"/>
                </a:lnTo>
                <a:lnTo>
                  <a:pt x="40538" y="22847"/>
                </a:lnTo>
                <a:lnTo>
                  <a:pt x="45872" y="15240"/>
                </a:lnTo>
                <a:lnTo>
                  <a:pt x="43954" y="1333"/>
                </a:lnTo>
                <a:lnTo>
                  <a:pt x="41782" y="0"/>
                </a:lnTo>
                <a:close/>
              </a:path>
            </a:pathLst>
          </a:custGeom>
          <a:solidFill>
            <a:srgbClr val="F5821F"/>
          </a:solidFill>
        </p:spPr>
        <p:txBody>
          <a:bodyPr wrap="square" lIns="0" tIns="0" rIns="0" bIns="0" rtlCol="0"/>
          <a:lstStyle/>
          <a:p>
            <a:endParaRPr sz="2142"/>
          </a:p>
        </p:txBody>
      </p:sp>
      <p:sp>
        <p:nvSpPr>
          <p:cNvPr id="175" name="object 175"/>
          <p:cNvSpPr/>
          <p:nvPr/>
        </p:nvSpPr>
        <p:spPr>
          <a:xfrm>
            <a:off x="6587927" y="1705350"/>
            <a:ext cx="85038" cy="49424"/>
          </a:xfrm>
          <a:custGeom>
            <a:avLst/>
            <a:gdLst/>
            <a:ahLst/>
            <a:cxnLst/>
            <a:rect l="l" t="t" r="r" b="b"/>
            <a:pathLst>
              <a:path w="74295" h="43180">
                <a:moveTo>
                  <a:pt x="16256" y="0"/>
                </a:moveTo>
                <a:lnTo>
                  <a:pt x="0" y="0"/>
                </a:lnTo>
                <a:lnTo>
                  <a:pt x="2159" y="29908"/>
                </a:lnTo>
                <a:lnTo>
                  <a:pt x="36753" y="43141"/>
                </a:lnTo>
                <a:lnTo>
                  <a:pt x="63093" y="34467"/>
                </a:lnTo>
                <a:lnTo>
                  <a:pt x="67235" y="28562"/>
                </a:lnTo>
                <a:lnTo>
                  <a:pt x="37096" y="28562"/>
                </a:lnTo>
                <a:lnTo>
                  <a:pt x="15214" y="20205"/>
                </a:lnTo>
                <a:lnTo>
                  <a:pt x="13944" y="2425"/>
                </a:lnTo>
                <a:lnTo>
                  <a:pt x="16256" y="0"/>
                </a:lnTo>
                <a:close/>
              </a:path>
              <a:path w="74295" h="43180">
                <a:moveTo>
                  <a:pt x="71564" y="0"/>
                </a:moveTo>
                <a:lnTo>
                  <a:pt x="55714" y="0"/>
                </a:lnTo>
                <a:lnTo>
                  <a:pt x="57886" y="1333"/>
                </a:lnTo>
                <a:lnTo>
                  <a:pt x="59804" y="15240"/>
                </a:lnTo>
                <a:lnTo>
                  <a:pt x="54470" y="22847"/>
                </a:lnTo>
                <a:lnTo>
                  <a:pt x="37096" y="28562"/>
                </a:lnTo>
                <a:lnTo>
                  <a:pt x="67235" y="28562"/>
                </a:lnTo>
                <a:lnTo>
                  <a:pt x="74155" y="18694"/>
                </a:lnTo>
                <a:lnTo>
                  <a:pt x="71564" y="0"/>
                </a:lnTo>
                <a:close/>
              </a:path>
            </a:pathLst>
          </a:custGeom>
          <a:solidFill>
            <a:srgbClr val="F79440"/>
          </a:solidFill>
        </p:spPr>
        <p:txBody>
          <a:bodyPr wrap="square" lIns="0" tIns="0" rIns="0" bIns="0" rtlCol="0"/>
          <a:lstStyle/>
          <a:p>
            <a:endParaRPr sz="2142"/>
          </a:p>
        </p:txBody>
      </p:sp>
      <p:sp>
        <p:nvSpPr>
          <p:cNvPr id="176" name="object 176"/>
          <p:cNvSpPr/>
          <p:nvPr/>
        </p:nvSpPr>
        <p:spPr>
          <a:xfrm>
            <a:off x="6685815" y="1885659"/>
            <a:ext cx="85095" cy="75981"/>
          </a:xfrm>
          <a:prstGeom prst="rect">
            <a:avLst/>
          </a:prstGeom>
          <a:blipFill>
            <a:blip r:embed="rId60" cstate="print"/>
            <a:stretch>
              <a:fillRect/>
            </a:stretch>
          </a:blipFill>
        </p:spPr>
        <p:txBody>
          <a:bodyPr wrap="square" lIns="0" tIns="0" rIns="0" bIns="0" rtlCol="0"/>
          <a:lstStyle/>
          <a:p>
            <a:endParaRPr sz="2142"/>
          </a:p>
        </p:txBody>
      </p:sp>
      <p:sp>
        <p:nvSpPr>
          <p:cNvPr id="177" name="object 177"/>
          <p:cNvSpPr/>
          <p:nvPr/>
        </p:nvSpPr>
        <p:spPr>
          <a:xfrm>
            <a:off x="6645288" y="2066971"/>
            <a:ext cx="85095" cy="75981"/>
          </a:xfrm>
          <a:prstGeom prst="rect">
            <a:avLst/>
          </a:prstGeom>
          <a:blipFill>
            <a:blip r:embed="rId17" cstate="print"/>
            <a:stretch>
              <a:fillRect/>
            </a:stretch>
          </a:blipFill>
        </p:spPr>
        <p:txBody>
          <a:bodyPr wrap="square" lIns="0" tIns="0" rIns="0" bIns="0" rtlCol="0"/>
          <a:lstStyle/>
          <a:p>
            <a:endParaRPr sz="2142"/>
          </a:p>
        </p:txBody>
      </p:sp>
      <p:sp>
        <p:nvSpPr>
          <p:cNvPr id="178" name="object 178"/>
          <p:cNvSpPr/>
          <p:nvPr/>
        </p:nvSpPr>
        <p:spPr>
          <a:xfrm>
            <a:off x="5469904" y="2180036"/>
            <a:ext cx="85110" cy="75981"/>
          </a:xfrm>
          <a:prstGeom prst="rect">
            <a:avLst/>
          </a:prstGeom>
          <a:blipFill>
            <a:blip r:embed="rId61" cstate="print"/>
            <a:stretch>
              <a:fillRect/>
            </a:stretch>
          </a:blipFill>
        </p:spPr>
        <p:txBody>
          <a:bodyPr wrap="square" lIns="0" tIns="0" rIns="0" bIns="0" rtlCol="0"/>
          <a:lstStyle/>
          <a:p>
            <a:endParaRPr sz="2142"/>
          </a:p>
        </p:txBody>
      </p:sp>
      <p:sp>
        <p:nvSpPr>
          <p:cNvPr id="179" name="object 179"/>
          <p:cNvSpPr/>
          <p:nvPr/>
        </p:nvSpPr>
        <p:spPr>
          <a:xfrm>
            <a:off x="5469904" y="1994450"/>
            <a:ext cx="85110" cy="75981"/>
          </a:xfrm>
          <a:prstGeom prst="rect">
            <a:avLst/>
          </a:prstGeom>
          <a:blipFill>
            <a:blip r:embed="rId62" cstate="print"/>
            <a:stretch>
              <a:fillRect/>
            </a:stretch>
          </a:blipFill>
        </p:spPr>
        <p:txBody>
          <a:bodyPr wrap="square" lIns="0" tIns="0" rIns="0" bIns="0" rtlCol="0"/>
          <a:lstStyle/>
          <a:p>
            <a:endParaRPr sz="2142"/>
          </a:p>
        </p:txBody>
      </p:sp>
      <p:sp>
        <p:nvSpPr>
          <p:cNvPr id="180" name="object 180"/>
          <p:cNvSpPr/>
          <p:nvPr/>
        </p:nvSpPr>
        <p:spPr>
          <a:xfrm>
            <a:off x="6918338" y="3178364"/>
            <a:ext cx="85110" cy="75981"/>
          </a:xfrm>
          <a:prstGeom prst="rect">
            <a:avLst/>
          </a:prstGeom>
          <a:blipFill>
            <a:blip r:embed="rId63" cstate="print"/>
            <a:stretch>
              <a:fillRect/>
            </a:stretch>
          </a:blipFill>
        </p:spPr>
        <p:txBody>
          <a:bodyPr wrap="square" lIns="0" tIns="0" rIns="0" bIns="0" rtlCol="0"/>
          <a:lstStyle/>
          <a:p>
            <a:endParaRPr sz="2142"/>
          </a:p>
        </p:txBody>
      </p:sp>
      <p:sp>
        <p:nvSpPr>
          <p:cNvPr id="181" name="object 181"/>
          <p:cNvSpPr/>
          <p:nvPr/>
        </p:nvSpPr>
        <p:spPr>
          <a:xfrm>
            <a:off x="6997257" y="3521801"/>
            <a:ext cx="85095" cy="75981"/>
          </a:xfrm>
          <a:prstGeom prst="rect">
            <a:avLst/>
          </a:prstGeom>
          <a:blipFill>
            <a:blip r:embed="rId22" cstate="print"/>
            <a:stretch>
              <a:fillRect/>
            </a:stretch>
          </a:blipFill>
        </p:spPr>
        <p:txBody>
          <a:bodyPr wrap="square" lIns="0" tIns="0" rIns="0" bIns="0" rtlCol="0"/>
          <a:lstStyle/>
          <a:p>
            <a:endParaRPr sz="2142"/>
          </a:p>
        </p:txBody>
      </p:sp>
      <p:sp>
        <p:nvSpPr>
          <p:cNvPr id="182" name="object 182"/>
          <p:cNvSpPr/>
          <p:nvPr/>
        </p:nvSpPr>
        <p:spPr>
          <a:xfrm>
            <a:off x="7317246" y="3615663"/>
            <a:ext cx="85095" cy="75981"/>
          </a:xfrm>
          <a:prstGeom prst="rect">
            <a:avLst/>
          </a:prstGeom>
          <a:blipFill>
            <a:blip r:embed="rId27" cstate="print"/>
            <a:stretch>
              <a:fillRect/>
            </a:stretch>
          </a:blipFill>
        </p:spPr>
        <p:txBody>
          <a:bodyPr wrap="square" lIns="0" tIns="0" rIns="0" bIns="0" rtlCol="0"/>
          <a:lstStyle/>
          <a:p>
            <a:endParaRPr sz="2142"/>
          </a:p>
        </p:txBody>
      </p:sp>
      <p:sp>
        <p:nvSpPr>
          <p:cNvPr id="183" name="object 183"/>
          <p:cNvSpPr/>
          <p:nvPr/>
        </p:nvSpPr>
        <p:spPr>
          <a:xfrm>
            <a:off x="7287373" y="3777787"/>
            <a:ext cx="85110" cy="75981"/>
          </a:xfrm>
          <a:prstGeom prst="rect">
            <a:avLst/>
          </a:prstGeom>
          <a:blipFill>
            <a:blip r:embed="rId38" cstate="print"/>
            <a:stretch>
              <a:fillRect/>
            </a:stretch>
          </a:blipFill>
        </p:spPr>
        <p:txBody>
          <a:bodyPr wrap="square" lIns="0" tIns="0" rIns="0" bIns="0" rtlCol="0"/>
          <a:lstStyle/>
          <a:p>
            <a:endParaRPr sz="2142"/>
          </a:p>
        </p:txBody>
      </p:sp>
      <p:sp>
        <p:nvSpPr>
          <p:cNvPr id="184" name="object 184"/>
          <p:cNvSpPr/>
          <p:nvPr/>
        </p:nvSpPr>
        <p:spPr>
          <a:xfrm>
            <a:off x="6099199" y="4187363"/>
            <a:ext cx="85110" cy="75981"/>
          </a:xfrm>
          <a:prstGeom prst="rect">
            <a:avLst/>
          </a:prstGeom>
          <a:blipFill>
            <a:blip r:embed="rId64" cstate="print"/>
            <a:stretch>
              <a:fillRect/>
            </a:stretch>
          </a:blipFill>
        </p:spPr>
        <p:txBody>
          <a:bodyPr wrap="square" lIns="0" tIns="0" rIns="0" bIns="0" rtlCol="0"/>
          <a:lstStyle/>
          <a:p>
            <a:endParaRPr sz="2142"/>
          </a:p>
        </p:txBody>
      </p:sp>
      <p:sp>
        <p:nvSpPr>
          <p:cNvPr id="185" name="object 185"/>
          <p:cNvSpPr/>
          <p:nvPr/>
        </p:nvSpPr>
        <p:spPr>
          <a:xfrm>
            <a:off x="5915736" y="3895109"/>
            <a:ext cx="85095" cy="75981"/>
          </a:xfrm>
          <a:prstGeom prst="rect">
            <a:avLst/>
          </a:prstGeom>
          <a:blipFill>
            <a:blip r:embed="rId17" cstate="print"/>
            <a:stretch>
              <a:fillRect/>
            </a:stretch>
          </a:blipFill>
        </p:spPr>
        <p:txBody>
          <a:bodyPr wrap="square" lIns="0" tIns="0" rIns="0" bIns="0" rtlCol="0"/>
          <a:lstStyle/>
          <a:p>
            <a:endParaRPr sz="2142"/>
          </a:p>
        </p:txBody>
      </p:sp>
      <p:sp>
        <p:nvSpPr>
          <p:cNvPr id="186" name="object 186"/>
          <p:cNvSpPr/>
          <p:nvPr/>
        </p:nvSpPr>
        <p:spPr>
          <a:xfrm>
            <a:off x="5672556" y="4447608"/>
            <a:ext cx="85110" cy="75981"/>
          </a:xfrm>
          <a:prstGeom prst="rect">
            <a:avLst/>
          </a:prstGeom>
          <a:blipFill>
            <a:blip r:embed="rId65" cstate="print"/>
            <a:stretch>
              <a:fillRect/>
            </a:stretch>
          </a:blipFill>
        </p:spPr>
        <p:txBody>
          <a:bodyPr wrap="square" lIns="0" tIns="0" rIns="0" bIns="0" rtlCol="0"/>
          <a:lstStyle/>
          <a:p>
            <a:endParaRPr sz="2142"/>
          </a:p>
        </p:txBody>
      </p:sp>
      <p:sp>
        <p:nvSpPr>
          <p:cNvPr id="187" name="object 187"/>
          <p:cNvSpPr/>
          <p:nvPr/>
        </p:nvSpPr>
        <p:spPr>
          <a:xfrm>
            <a:off x="5877346" y="7146076"/>
            <a:ext cx="85095" cy="75981"/>
          </a:xfrm>
          <a:prstGeom prst="rect">
            <a:avLst/>
          </a:prstGeom>
          <a:blipFill>
            <a:blip r:embed="rId16" cstate="print"/>
            <a:stretch>
              <a:fillRect/>
            </a:stretch>
          </a:blipFill>
        </p:spPr>
        <p:txBody>
          <a:bodyPr wrap="square" lIns="0" tIns="0" rIns="0" bIns="0" rtlCol="0"/>
          <a:lstStyle/>
          <a:p>
            <a:endParaRPr sz="2142"/>
          </a:p>
        </p:txBody>
      </p:sp>
      <p:sp>
        <p:nvSpPr>
          <p:cNvPr id="188" name="object 188"/>
          <p:cNvSpPr/>
          <p:nvPr/>
        </p:nvSpPr>
        <p:spPr>
          <a:xfrm>
            <a:off x="6050125" y="7154609"/>
            <a:ext cx="85095" cy="75981"/>
          </a:xfrm>
          <a:prstGeom prst="rect">
            <a:avLst/>
          </a:prstGeom>
          <a:blipFill>
            <a:blip r:embed="rId66" cstate="print"/>
            <a:stretch>
              <a:fillRect/>
            </a:stretch>
          </a:blipFill>
        </p:spPr>
        <p:txBody>
          <a:bodyPr wrap="square" lIns="0" tIns="0" rIns="0" bIns="0" rtlCol="0"/>
          <a:lstStyle/>
          <a:p>
            <a:endParaRPr sz="2142"/>
          </a:p>
        </p:txBody>
      </p:sp>
      <p:sp>
        <p:nvSpPr>
          <p:cNvPr id="189" name="object 189"/>
          <p:cNvSpPr/>
          <p:nvPr/>
        </p:nvSpPr>
        <p:spPr>
          <a:xfrm>
            <a:off x="6041606" y="6905026"/>
            <a:ext cx="85095" cy="75981"/>
          </a:xfrm>
          <a:prstGeom prst="rect">
            <a:avLst/>
          </a:prstGeom>
          <a:blipFill>
            <a:blip r:embed="rId67" cstate="print"/>
            <a:stretch>
              <a:fillRect/>
            </a:stretch>
          </a:blipFill>
        </p:spPr>
        <p:txBody>
          <a:bodyPr wrap="square" lIns="0" tIns="0" rIns="0" bIns="0" rtlCol="0"/>
          <a:lstStyle/>
          <a:p>
            <a:endParaRPr sz="2142"/>
          </a:p>
        </p:txBody>
      </p:sp>
      <p:sp>
        <p:nvSpPr>
          <p:cNvPr id="190" name="object 190"/>
          <p:cNvSpPr/>
          <p:nvPr/>
        </p:nvSpPr>
        <p:spPr>
          <a:xfrm>
            <a:off x="6203715" y="6934890"/>
            <a:ext cx="85110" cy="75981"/>
          </a:xfrm>
          <a:prstGeom prst="rect">
            <a:avLst/>
          </a:prstGeom>
          <a:blipFill>
            <a:blip r:embed="rId68" cstate="print"/>
            <a:stretch>
              <a:fillRect/>
            </a:stretch>
          </a:blipFill>
        </p:spPr>
        <p:txBody>
          <a:bodyPr wrap="square" lIns="0" tIns="0" rIns="0" bIns="0" rtlCol="0"/>
          <a:lstStyle/>
          <a:p>
            <a:endParaRPr sz="2142"/>
          </a:p>
        </p:txBody>
      </p:sp>
      <p:sp>
        <p:nvSpPr>
          <p:cNvPr id="191" name="object 191"/>
          <p:cNvSpPr/>
          <p:nvPr/>
        </p:nvSpPr>
        <p:spPr>
          <a:xfrm>
            <a:off x="6403650" y="6954088"/>
            <a:ext cx="85095" cy="75981"/>
          </a:xfrm>
          <a:prstGeom prst="rect">
            <a:avLst/>
          </a:prstGeom>
          <a:blipFill>
            <a:blip r:embed="rId57" cstate="print"/>
            <a:stretch>
              <a:fillRect/>
            </a:stretch>
          </a:blipFill>
        </p:spPr>
        <p:txBody>
          <a:bodyPr wrap="square" lIns="0" tIns="0" rIns="0" bIns="0" rtlCol="0"/>
          <a:lstStyle/>
          <a:p>
            <a:endParaRPr sz="2142"/>
          </a:p>
        </p:txBody>
      </p:sp>
      <p:sp>
        <p:nvSpPr>
          <p:cNvPr id="192" name="object 192"/>
          <p:cNvSpPr/>
          <p:nvPr/>
        </p:nvSpPr>
        <p:spPr>
          <a:xfrm>
            <a:off x="6410641" y="7169541"/>
            <a:ext cx="85095" cy="75981"/>
          </a:xfrm>
          <a:prstGeom prst="rect">
            <a:avLst/>
          </a:prstGeom>
          <a:blipFill>
            <a:blip r:embed="rId69" cstate="print"/>
            <a:stretch>
              <a:fillRect/>
            </a:stretch>
          </a:blipFill>
        </p:spPr>
        <p:txBody>
          <a:bodyPr wrap="square" lIns="0" tIns="0" rIns="0" bIns="0" rtlCol="0"/>
          <a:lstStyle/>
          <a:p>
            <a:endParaRPr sz="2142"/>
          </a:p>
        </p:txBody>
      </p:sp>
      <p:sp>
        <p:nvSpPr>
          <p:cNvPr id="193" name="object 193"/>
          <p:cNvSpPr/>
          <p:nvPr/>
        </p:nvSpPr>
        <p:spPr>
          <a:xfrm>
            <a:off x="6410640" y="7397787"/>
            <a:ext cx="85110" cy="75981"/>
          </a:xfrm>
          <a:prstGeom prst="rect">
            <a:avLst/>
          </a:prstGeom>
          <a:blipFill>
            <a:blip r:embed="rId70" cstate="print"/>
            <a:stretch>
              <a:fillRect/>
            </a:stretch>
          </a:blipFill>
        </p:spPr>
        <p:txBody>
          <a:bodyPr wrap="square" lIns="0" tIns="0" rIns="0" bIns="0" rtlCol="0"/>
          <a:lstStyle/>
          <a:p>
            <a:endParaRPr sz="2142"/>
          </a:p>
        </p:txBody>
      </p:sp>
      <p:sp>
        <p:nvSpPr>
          <p:cNvPr id="194" name="object 194"/>
          <p:cNvSpPr/>
          <p:nvPr/>
        </p:nvSpPr>
        <p:spPr>
          <a:xfrm>
            <a:off x="6596226" y="7397787"/>
            <a:ext cx="85110" cy="75981"/>
          </a:xfrm>
          <a:prstGeom prst="rect">
            <a:avLst/>
          </a:prstGeom>
          <a:blipFill>
            <a:blip r:embed="rId71" cstate="print"/>
            <a:stretch>
              <a:fillRect/>
            </a:stretch>
          </a:blipFill>
        </p:spPr>
        <p:txBody>
          <a:bodyPr wrap="square" lIns="0" tIns="0" rIns="0" bIns="0" rtlCol="0"/>
          <a:lstStyle/>
          <a:p>
            <a:endParaRPr sz="2142"/>
          </a:p>
        </p:txBody>
      </p:sp>
      <p:sp>
        <p:nvSpPr>
          <p:cNvPr id="195" name="object 195"/>
          <p:cNvSpPr/>
          <p:nvPr/>
        </p:nvSpPr>
        <p:spPr>
          <a:xfrm>
            <a:off x="6214385" y="7395659"/>
            <a:ext cx="85110" cy="75981"/>
          </a:xfrm>
          <a:prstGeom prst="rect">
            <a:avLst/>
          </a:prstGeom>
          <a:blipFill>
            <a:blip r:embed="rId72" cstate="print"/>
            <a:stretch>
              <a:fillRect/>
            </a:stretch>
          </a:blipFill>
        </p:spPr>
        <p:txBody>
          <a:bodyPr wrap="square" lIns="0" tIns="0" rIns="0" bIns="0" rtlCol="0"/>
          <a:lstStyle/>
          <a:p>
            <a:endParaRPr sz="2142"/>
          </a:p>
        </p:txBody>
      </p:sp>
      <p:sp>
        <p:nvSpPr>
          <p:cNvPr id="196" name="object 196"/>
          <p:cNvSpPr/>
          <p:nvPr/>
        </p:nvSpPr>
        <p:spPr>
          <a:xfrm>
            <a:off x="6022403" y="7395659"/>
            <a:ext cx="85110" cy="75981"/>
          </a:xfrm>
          <a:prstGeom prst="rect">
            <a:avLst/>
          </a:prstGeom>
          <a:blipFill>
            <a:blip r:embed="rId38" cstate="print"/>
            <a:stretch>
              <a:fillRect/>
            </a:stretch>
          </a:blipFill>
        </p:spPr>
        <p:txBody>
          <a:bodyPr wrap="square" lIns="0" tIns="0" rIns="0" bIns="0" rtlCol="0"/>
          <a:lstStyle/>
          <a:p>
            <a:endParaRPr sz="2142"/>
          </a:p>
        </p:txBody>
      </p:sp>
      <p:sp>
        <p:nvSpPr>
          <p:cNvPr id="197" name="object 197"/>
          <p:cNvSpPr/>
          <p:nvPr/>
        </p:nvSpPr>
        <p:spPr>
          <a:xfrm>
            <a:off x="5730164" y="7412728"/>
            <a:ext cx="85110" cy="73685"/>
          </a:xfrm>
          <a:prstGeom prst="rect">
            <a:avLst/>
          </a:prstGeom>
          <a:blipFill>
            <a:blip r:embed="rId73" cstate="print"/>
            <a:stretch>
              <a:fillRect/>
            </a:stretch>
          </a:blipFill>
        </p:spPr>
        <p:txBody>
          <a:bodyPr wrap="square" lIns="0" tIns="0" rIns="0" bIns="0" rtlCol="0"/>
          <a:lstStyle/>
          <a:p>
            <a:endParaRPr sz="2142"/>
          </a:p>
        </p:txBody>
      </p:sp>
      <p:sp>
        <p:nvSpPr>
          <p:cNvPr id="198" name="object 198"/>
          <p:cNvSpPr/>
          <p:nvPr/>
        </p:nvSpPr>
        <p:spPr>
          <a:xfrm>
            <a:off x="5506173" y="7137542"/>
            <a:ext cx="85110" cy="75981"/>
          </a:xfrm>
          <a:prstGeom prst="rect">
            <a:avLst/>
          </a:prstGeom>
          <a:blipFill>
            <a:blip r:embed="rId74" cstate="print"/>
            <a:stretch>
              <a:fillRect/>
            </a:stretch>
          </a:blipFill>
        </p:spPr>
        <p:txBody>
          <a:bodyPr wrap="square" lIns="0" tIns="0" rIns="0" bIns="0" rtlCol="0"/>
          <a:lstStyle/>
          <a:p>
            <a:endParaRPr sz="2142"/>
          </a:p>
        </p:txBody>
      </p:sp>
      <p:sp>
        <p:nvSpPr>
          <p:cNvPr id="199" name="object 199"/>
          <p:cNvSpPr/>
          <p:nvPr/>
        </p:nvSpPr>
        <p:spPr>
          <a:xfrm>
            <a:off x="4275321" y="6836764"/>
            <a:ext cx="139970" cy="124387"/>
          </a:xfrm>
          <a:prstGeom prst="rect">
            <a:avLst/>
          </a:prstGeom>
          <a:blipFill>
            <a:blip r:embed="rId75" cstate="print"/>
            <a:stretch>
              <a:fillRect/>
            </a:stretch>
          </a:blipFill>
        </p:spPr>
        <p:txBody>
          <a:bodyPr wrap="square" lIns="0" tIns="0" rIns="0" bIns="0" rtlCol="0"/>
          <a:lstStyle/>
          <a:p>
            <a:endParaRPr sz="2142"/>
          </a:p>
        </p:txBody>
      </p:sp>
      <p:sp>
        <p:nvSpPr>
          <p:cNvPr id="200" name="object 200"/>
          <p:cNvSpPr/>
          <p:nvPr/>
        </p:nvSpPr>
        <p:spPr>
          <a:xfrm>
            <a:off x="2581033" y="3341085"/>
            <a:ext cx="265303" cy="231142"/>
          </a:xfrm>
          <a:prstGeom prst="rect">
            <a:avLst/>
          </a:prstGeom>
          <a:blipFill>
            <a:blip r:embed="rId76" cstate="print"/>
            <a:stretch>
              <a:fillRect/>
            </a:stretch>
          </a:blipFill>
        </p:spPr>
        <p:txBody>
          <a:bodyPr wrap="square" lIns="0" tIns="0" rIns="0" bIns="0" rtlCol="0"/>
          <a:lstStyle/>
          <a:p>
            <a:endParaRPr sz="2142"/>
          </a:p>
        </p:txBody>
      </p:sp>
      <p:sp>
        <p:nvSpPr>
          <p:cNvPr id="201" name="object 201"/>
          <p:cNvSpPr/>
          <p:nvPr/>
        </p:nvSpPr>
        <p:spPr>
          <a:xfrm>
            <a:off x="2564869" y="3325168"/>
            <a:ext cx="297996" cy="263834"/>
          </a:xfrm>
          <a:custGeom>
            <a:avLst/>
            <a:gdLst/>
            <a:ahLst/>
            <a:cxnLst/>
            <a:rect l="l" t="t" r="r" b="b"/>
            <a:pathLst>
              <a:path w="260350" h="230505">
                <a:moveTo>
                  <a:pt x="154266" y="0"/>
                </a:moveTo>
                <a:lnTo>
                  <a:pt x="63614" y="3937"/>
                </a:lnTo>
                <a:lnTo>
                  <a:pt x="0" y="71539"/>
                </a:lnTo>
                <a:lnTo>
                  <a:pt x="7975" y="183248"/>
                </a:lnTo>
                <a:lnTo>
                  <a:pt x="129895" y="230441"/>
                </a:lnTo>
                <a:lnTo>
                  <a:pt x="173666" y="215849"/>
                </a:lnTo>
                <a:lnTo>
                  <a:pt x="130238" y="215849"/>
                </a:lnTo>
                <a:lnTo>
                  <a:pt x="21056" y="173583"/>
                </a:lnTo>
                <a:lnTo>
                  <a:pt x="14135" y="76555"/>
                </a:lnTo>
                <a:lnTo>
                  <a:pt x="69799" y="17424"/>
                </a:lnTo>
                <a:lnTo>
                  <a:pt x="150596" y="13906"/>
                </a:lnTo>
                <a:lnTo>
                  <a:pt x="176515" y="13906"/>
                </a:lnTo>
                <a:lnTo>
                  <a:pt x="174707" y="12776"/>
                </a:lnTo>
                <a:lnTo>
                  <a:pt x="148793" y="12776"/>
                </a:lnTo>
                <a:lnTo>
                  <a:pt x="152438" y="6959"/>
                </a:lnTo>
                <a:lnTo>
                  <a:pt x="165401" y="6959"/>
                </a:lnTo>
                <a:lnTo>
                  <a:pt x="154266" y="0"/>
                </a:lnTo>
                <a:close/>
              </a:path>
              <a:path w="260350" h="230505">
                <a:moveTo>
                  <a:pt x="176515" y="13906"/>
                </a:moveTo>
                <a:lnTo>
                  <a:pt x="150596" y="13906"/>
                </a:lnTo>
                <a:lnTo>
                  <a:pt x="235521" y="66979"/>
                </a:lnTo>
                <a:lnTo>
                  <a:pt x="245910" y="143154"/>
                </a:lnTo>
                <a:lnTo>
                  <a:pt x="215188" y="187528"/>
                </a:lnTo>
                <a:lnTo>
                  <a:pt x="130238" y="215849"/>
                </a:lnTo>
                <a:lnTo>
                  <a:pt x="173666" y="215849"/>
                </a:lnTo>
                <a:lnTo>
                  <a:pt x="223875" y="199110"/>
                </a:lnTo>
                <a:lnTo>
                  <a:pt x="260235" y="146583"/>
                </a:lnTo>
                <a:lnTo>
                  <a:pt x="248259" y="58750"/>
                </a:lnTo>
                <a:lnTo>
                  <a:pt x="176515" y="13906"/>
                </a:lnTo>
                <a:close/>
              </a:path>
              <a:path w="260350" h="230505">
                <a:moveTo>
                  <a:pt x="165401" y="6959"/>
                </a:moveTo>
                <a:lnTo>
                  <a:pt x="152438" y="6959"/>
                </a:lnTo>
                <a:lnTo>
                  <a:pt x="148793" y="12776"/>
                </a:lnTo>
                <a:lnTo>
                  <a:pt x="174707" y="12776"/>
                </a:lnTo>
                <a:lnTo>
                  <a:pt x="165401" y="6959"/>
                </a:lnTo>
                <a:close/>
              </a:path>
            </a:pathLst>
          </a:custGeom>
          <a:solidFill>
            <a:srgbClr val="F79440"/>
          </a:solidFill>
        </p:spPr>
        <p:txBody>
          <a:bodyPr wrap="square" lIns="0" tIns="0" rIns="0" bIns="0" rtlCol="0"/>
          <a:lstStyle/>
          <a:p>
            <a:endParaRPr sz="2142"/>
          </a:p>
        </p:txBody>
      </p:sp>
      <p:sp>
        <p:nvSpPr>
          <p:cNvPr id="202" name="object 202"/>
          <p:cNvSpPr/>
          <p:nvPr/>
        </p:nvSpPr>
        <p:spPr>
          <a:xfrm>
            <a:off x="2687237" y="4468439"/>
            <a:ext cx="200921" cy="189481"/>
          </a:xfrm>
          <a:prstGeom prst="rect">
            <a:avLst/>
          </a:prstGeom>
          <a:blipFill>
            <a:blip r:embed="rId77" cstate="print"/>
            <a:stretch>
              <a:fillRect/>
            </a:stretch>
          </a:blipFill>
        </p:spPr>
        <p:txBody>
          <a:bodyPr wrap="square" lIns="0" tIns="0" rIns="0" bIns="0" rtlCol="0"/>
          <a:lstStyle/>
          <a:p>
            <a:endParaRPr sz="2142"/>
          </a:p>
        </p:txBody>
      </p:sp>
      <p:sp>
        <p:nvSpPr>
          <p:cNvPr id="203" name="object 203"/>
          <p:cNvSpPr/>
          <p:nvPr/>
        </p:nvSpPr>
        <p:spPr>
          <a:xfrm>
            <a:off x="2548007" y="6799245"/>
            <a:ext cx="215109" cy="202826"/>
          </a:xfrm>
          <a:prstGeom prst="rect">
            <a:avLst/>
          </a:prstGeom>
          <a:blipFill>
            <a:blip r:embed="rId78" cstate="print"/>
            <a:stretch>
              <a:fillRect/>
            </a:stretch>
          </a:blipFill>
        </p:spPr>
        <p:txBody>
          <a:bodyPr wrap="square" lIns="0" tIns="0" rIns="0" bIns="0" rtlCol="0"/>
          <a:lstStyle/>
          <a:p>
            <a:endParaRPr sz="2142"/>
          </a:p>
        </p:txBody>
      </p:sp>
      <p:sp>
        <p:nvSpPr>
          <p:cNvPr id="204" name="object 204"/>
          <p:cNvSpPr/>
          <p:nvPr/>
        </p:nvSpPr>
        <p:spPr>
          <a:xfrm>
            <a:off x="1737023" y="5463599"/>
            <a:ext cx="553108" cy="521129"/>
          </a:xfrm>
          <a:custGeom>
            <a:avLst/>
            <a:gdLst/>
            <a:ahLst/>
            <a:cxnLst/>
            <a:rect l="l" t="t" r="r" b="b"/>
            <a:pathLst>
              <a:path w="483235" h="455295">
                <a:moveTo>
                  <a:pt x="232486" y="0"/>
                </a:moveTo>
                <a:lnTo>
                  <a:pt x="83388" y="74510"/>
                </a:lnTo>
                <a:lnTo>
                  <a:pt x="0" y="259740"/>
                </a:lnTo>
                <a:lnTo>
                  <a:pt x="158051" y="436308"/>
                </a:lnTo>
                <a:lnTo>
                  <a:pt x="391096" y="454939"/>
                </a:lnTo>
                <a:lnTo>
                  <a:pt x="483209" y="335254"/>
                </a:lnTo>
                <a:lnTo>
                  <a:pt x="483209" y="119976"/>
                </a:lnTo>
                <a:lnTo>
                  <a:pt x="400354" y="27965"/>
                </a:lnTo>
                <a:lnTo>
                  <a:pt x="232486" y="0"/>
                </a:lnTo>
                <a:close/>
              </a:path>
            </a:pathLst>
          </a:custGeom>
          <a:solidFill>
            <a:srgbClr val="F5821F"/>
          </a:solidFill>
        </p:spPr>
        <p:txBody>
          <a:bodyPr wrap="square" lIns="0" tIns="0" rIns="0" bIns="0" rtlCol="0"/>
          <a:lstStyle/>
          <a:p>
            <a:endParaRPr sz="2142"/>
          </a:p>
        </p:txBody>
      </p:sp>
      <p:sp>
        <p:nvSpPr>
          <p:cNvPr id="205" name="object 205"/>
          <p:cNvSpPr/>
          <p:nvPr/>
        </p:nvSpPr>
        <p:spPr>
          <a:xfrm>
            <a:off x="1718490" y="5447259"/>
            <a:ext cx="587996" cy="553836"/>
          </a:xfrm>
          <a:custGeom>
            <a:avLst/>
            <a:gdLst/>
            <a:ahLst/>
            <a:cxnLst/>
            <a:rect l="l" t="t" r="r" b="b"/>
            <a:pathLst>
              <a:path w="513714" h="483870">
                <a:moveTo>
                  <a:pt x="246519" y="0"/>
                </a:moveTo>
                <a:lnTo>
                  <a:pt x="89052" y="78701"/>
                </a:lnTo>
                <a:lnTo>
                  <a:pt x="0" y="276517"/>
                </a:lnTo>
                <a:lnTo>
                  <a:pt x="167665" y="463842"/>
                </a:lnTo>
                <a:lnTo>
                  <a:pt x="413626" y="483514"/>
                </a:lnTo>
                <a:lnTo>
                  <a:pt x="424620" y="469226"/>
                </a:lnTo>
                <a:lnTo>
                  <a:pt x="407289" y="469226"/>
                </a:lnTo>
                <a:lnTo>
                  <a:pt x="174231" y="450583"/>
                </a:lnTo>
                <a:lnTo>
                  <a:pt x="16192" y="274015"/>
                </a:lnTo>
                <a:lnTo>
                  <a:pt x="99568" y="88798"/>
                </a:lnTo>
                <a:lnTo>
                  <a:pt x="248666" y="14287"/>
                </a:lnTo>
                <a:lnTo>
                  <a:pt x="332281" y="14287"/>
                </a:lnTo>
                <a:lnTo>
                  <a:pt x="246519" y="0"/>
                </a:lnTo>
                <a:close/>
              </a:path>
              <a:path w="513714" h="483870">
                <a:moveTo>
                  <a:pt x="332281" y="14287"/>
                </a:moveTo>
                <a:lnTo>
                  <a:pt x="248666" y="14287"/>
                </a:lnTo>
                <a:lnTo>
                  <a:pt x="416534" y="42240"/>
                </a:lnTo>
                <a:lnTo>
                  <a:pt x="499389" y="134264"/>
                </a:lnTo>
                <a:lnTo>
                  <a:pt x="499389" y="349542"/>
                </a:lnTo>
                <a:lnTo>
                  <a:pt x="407289" y="469226"/>
                </a:lnTo>
                <a:lnTo>
                  <a:pt x="424620" y="469226"/>
                </a:lnTo>
                <a:lnTo>
                  <a:pt x="513118" y="354215"/>
                </a:lnTo>
                <a:lnTo>
                  <a:pt x="513118" y="128993"/>
                </a:lnTo>
                <a:lnTo>
                  <a:pt x="423532" y="29489"/>
                </a:lnTo>
                <a:lnTo>
                  <a:pt x="332281" y="14287"/>
                </a:lnTo>
                <a:close/>
              </a:path>
            </a:pathLst>
          </a:custGeom>
          <a:solidFill>
            <a:srgbClr val="F79440"/>
          </a:solidFill>
        </p:spPr>
        <p:txBody>
          <a:bodyPr wrap="square" lIns="0" tIns="0" rIns="0" bIns="0" rtlCol="0"/>
          <a:lstStyle/>
          <a:p>
            <a:endParaRPr sz="2142"/>
          </a:p>
        </p:txBody>
      </p:sp>
      <p:sp>
        <p:nvSpPr>
          <p:cNvPr id="206" name="object 206"/>
          <p:cNvSpPr/>
          <p:nvPr/>
        </p:nvSpPr>
        <p:spPr>
          <a:xfrm>
            <a:off x="1122158" y="6362801"/>
            <a:ext cx="215705" cy="208786"/>
          </a:xfrm>
          <a:prstGeom prst="rect">
            <a:avLst/>
          </a:prstGeom>
          <a:blipFill>
            <a:blip r:embed="rId79" cstate="print"/>
            <a:stretch>
              <a:fillRect/>
            </a:stretch>
          </a:blipFill>
        </p:spPr>
        <p:txBody>
          <a:bodyPr wrap="square" lIns="0" tIns="0" rIns="0" bIns="0" rtlCol="0"/>
          <a:lstStyle/>
          <a:p>
            <a:endParaRPr sz="2142"/>
          </a:p>
        </p:txBody>
      </p:sp>
      <p:sp>
        <p:nvSpPr>
          <p:cNvPr id="207" name="object 207"/>
          <p:cNvSpPr/>
          <p:nvPr/>
        </p:nvSpPr>
        <p:spPr>
          <a:xfrm>
            <a:off x="182439" y="6320476"/>
            <a:ext cx="184612" cy="154812"/>
          </a:xfrm>
          <a:custGeom>
            <a:avLst/>
            <a:gdLst/>
            <a:ahLst/>
            <a:cxnLst/>
            <a:rect l="l" t="t" r="r" b="b"/>
            <a:pathLst>
              <a:path w="161290" h="135254">
                <a:moveTo>
                  <a:pt x="127368" y="0"/>
                </a:moveTo>
                <a:lnTo>
                  <a:pt x="3276" y="40665"/>
                </a:lnTo>
                <a:lnTo>
                  <a:pt x="0" y="47790"/>
                </a:lnTo>
                <a:lnTo>
                  <a:pt x="3695" y="103073"/>
                </a:lnTo>
                <a:lnTo>
                  <a:pt x="33705" y="134823"/>
                </a:lnTo>
                <a:lnTo>
                  <a:pt x="106006" y="134823"/>
                </a:lnTo>
                <a:lnTo>
                  <a:pt x="141185" y="110769"/>
                </a:lnTo>
                <a:lnTo>
                  <a:pt x="160794" y="87617"/>
                </a:lnTo>
                <a:lnTo>
                  <a:pt x="160794" y="49707"/>
                </a:lnTo>
                <a:lnTo>
                  <a:pt x="146240" y="9740"/>
                </a:lnTo>
                <a:lnTo>
                  <a:pt x="127368" y="0"/>
                </a:lnTo>
                <a:close/>
              </a:path>
            </a:pathLst>
          </a:custGeom>
          <a:solidFill>
            <a:srgbClr val="F5821F"/>
          </a:solidFill>
        </p:spPr>
        <p:txBody>
          <a:bodyPr wrap="square" lIns="0" tIns="0" rIns="0" bIns="0" rtlCol="0"/>
          <a:lstStyle/>
          <a:p>
            <a:endParaRPr sz="2142"/>
          </a:p>
        </p:txBody>
      </p:sp>
      <p:sp>
        <p:nvSpPr>
          <p:cNvPr id="208" name="object 208"/>
          <p:cNvSpPr/>
          <p:nvPr/>
        </p:nvSpPr>
        <p:spPr>
          <a:xfrm>
            <a:off x="166573" y="6313603"/>
            <a:ext cx="215865" cy="177344"/>
          </a:xfrm>
          <a:custGeom>
            <a:avLst/>
            <a:gdLst/>
            <a:ahLst/>
            <a:cxnLst/>
            <a:rect l="l" t="t" r="r" b="b"/>
            <a:pathLst>
              <a:path w="188595" h="154939">
                <a:moveTo>
                  <a:pt x="17132" y="46672"/>
                </a:moveTo>
                <a:lnTo>
                  <a:pt x="0" y="52285"/>
                </a:lnTo>
                <a:lnTo>
                  <a:pt x="4178" y="114922"/>
                </a:lnTo>
                <a:lnTo>
                  <a:pt x="41643" y="154571"/>
                </a:lnTo>
                <a:lnTo>
                  <a:pt x="124117" y="154571"/>
                </a:lnTo>
                <a:lnTo>
                  <a:pt x="144208" y="140830"/>
                </a:lnTo>
                <a:lnTo>
                  <a:pt x="47561" y="140830"/>
                </a:lnTo>
                <a:lnTo>
                  <a:pt x="17551" y="109080"/>
                </a:lnTo>
                <a:lnTo>
                  <a:pt x="13868" y="53797"/>
                </a:lnTo>
                <a:lnTo>
                  <a:pt x="17132" y="46672"/>
                </a:lnTo>
                <a:close/>
              </a:path>
              <a:path w="188595" h="154939">
                <a:moveTo>
                  <a:pt x="159550" y="0"/>
                </a:moveTo>
                <a:lnTo>
                  <a:pt x="141224" y="6007"/>
                </a:lnTo>
                <a:lnTo>
                  <a:pt x="160108" y="15735"/>
                </a:lnTo>
                <a:lnTo>
                  <a:pt x="174650" y="55714"/>
                </a:lnTo>
                <a:lnTo>
                  <a:pt x="174650" y="93624"/>
                </a:lnTo>
                <a:lnTo>
                  <a:pt x="155054" y="116776"/>
                </a:lnTo>
                <a:lnTo>
                  <a:pt x="119862" y="140830"/>
                </a:lnTo>
                <a:lnTo>
                  <a:pt x="144208" y="140830"/>
                </a:lnTo>
                <a:lnTo>
                  <a:pt x="164338" y="127063"/>
                </a:lnTo>
                <a:lnTo>
                  <a:pt x="188391" y="98653"/>
                </a:lnTo>
                <a:lnTo>
                  <a:pt x="188391" y="53289"/>
                </a:lnTo>
                <a:lnTo>
                  <a:pt x="171183" y="5994"/>
                </a:lnTo>
                <a:lnTo>
                  <a:pt x="159550" y="0"/>
                </a:lnTo>
                <a:close/>
              </a:path>
            </a:pathLst>
          </a:custGeom>
          <a:solidFill>
            <a:srgbClr val="F79440"/>
          </a:solidFill>
        </p:spPr>
        <p:txBody>
          <a:bodyPr wrap="square" lIns="0" tIns="0" rIns="0" bIns="0" rtlCol="0"/>
          <a:lstStyle/>
          <a:p>
            <a:endParaRPr sz="2142"/>
          </a:p>
        </p:txBody>
      </p:sp>
      <p:sp>
        <p:nvSpPr>
          <p:cNvPr id="209" name="object 209"/>
          <p:cNvSpPr/>
          <p:nvPr/>
        </p:nvSpPr>
        <p:spPr>
          <a:xfrm>
            <a:off x="1847441" y="6716909"/>
            <a:ext cx="184801" cy="178913"/>
          </a:xfrm>
          <a:prstGeom prst="rect">
            <a:avLst/>
          </a:prstGeom>
          <a:blipFill>
            <a:blip r:embed="rId80" cstate="print"/>
            <a:stretch>
              <a:fillRect/>
            </a:stretch>
          </a:blipFill>
        </p:spPr>
        <p:txBody>
          <a:bodyPr wrap="square" lIns="0" tIns="0" rIns="0" bIns="0" rtlCol="0"/>
          <a:lstStyle/>
          <a:p>
            <a:endParaRPr sz="2142"/>
          </a:p>
        </p:txBody>
      </p:sp>
      <p:sp>
        <p:nvSpPr>
          <p:cNvPr id="210" name="object 210"/>
          <p:cNvSpPr/>
          <p:nvPr/>
        </p:nvSpPr>
        <p:spPr>
          <a:xfrm>
            <a:off x="1787712" y="7041154"/>
            <a:ext cx="184801" cy="178913"/>
          </a:xfrm>
          <a:prstGeom prst="rect">
            <a:avLst/>
          </a:prstGeom>
          <a:blipFill>
            <a:blip r:embed="rId81" cstate="print"/>
            <a:stretch>
              <a:fillRect/>
            </a:stretch>
          </a:blipFill>
        </p:spPr>
        <p:txBody>
          <a:bodyPr wrap="square" lIns="0" tIns="0" rIns="0" bIns="0" rtlCol="0"/>
          <a:lstStyle/>
          <a:p>
            <a:endParaRPr sz="2142"/>
          </a:p>
        </p:txBody>
      </p:sp>
      <p:sp>
        <p:nvSpPr>
          <p:cNvPr id="211" name="object 211"/>
          <p:cNvSpPr/>
          <p:nvPr/>
        </p:nvSpPr>
        <p:spPr>
          <a:xfrm>
            <a:off x="1811332" y="7286633"/>
            <a:ext cx="286177" cy="199780"/>
          </a:xfrm>
          <a:prstGeom prst="rect">
            <a:avLst/>
          </a:prstGeom>
          <a:blipFill>
            <a:blip r:embed="rId82" cstate="print"/>
            <a:stretch>
              <a:fillRect/>
            </a:stretch>
          </a:blipFill>
        </p:spPr>
        <p:txBody>
          <a:bodyPr wrap="square" lIns="0" tIns="0" rIns="0" bIns="0" rtlCol="0"/>
          <a:lstStyle/>
          <a:p>
            <a:endParaRPr sz="2142"/>
          </a:p>
        </p:txBody>
      </p:sp>
      <p:sp>
        <p:nvSpPr>
          <p:cNvPr id="212" name="object 212"/>
          <p:cNvSpPr/>
          <p:nvPr/>
        </p:nvSpPr>
        <p:spPr>
          <a:xfrm>
            <a:off x="0" y="6387295"/>
            <a:ext cx="148998" cy="147544"/>
          </a:xfrm>
          <a:custGeom>
            <a:avLst/>
            <a:gdLst/>
            <a:ahLst/>
            <a:cxnLst/>
            <a:rect l="l" t="t" r="r" b="b"/>
            <a:pathLst>
              <a:path w="130175" h="128904">
                <a:moveTo>
                  <a:pt x="108648" y="0"/>
                </a:moveTo>
                <a:lnTo>
                  <a:pt x="0" y="35598"/>
                </a:lnTo>
                <a:lnTo>
                  <a:pt x="0" y="125475"/>
                </a:lnTo>
                <a:lnTo>
                  <a:pt x="2997" y="128638"/>
                </a:lnTo>
                <a:lnTo>
                  <a:pt x="75298" y="128638"/>
                </a:lnTo>
                <a:lnTo>
                  <a:pt x="110477" y="104571"/>
                </a:lnTo>
                <a:lnTo>
                  <a:pt x="130086" y="81419"/>
                </a:lnTo>
                <a:lnTo>
                  <a:pt x="130086" y="43510"/>
                </a:lnTo>
                <a:lnTo>
                  <a:pt x="115544" y="3543"/>
                </a:lnTo>
                <a:lnTo>
                  <a:pt x="108648" y="0"/>
                </a:lnTo>
                <a:close/>
              </a:path>
            </a:pathLst>
          </a:custGeom>
          <a:solidFill>
            <a:srgbClr val="F5821F"/>
          </a:solidFill>
        </p:spPr>
        <p:txBody>
          <a:bodyPr wrap="square" lIns="0" tIns="0" rIns="0" bIns="0" rtlCol="0"/>
          <a:lstStyle/>
          <a:p>
            <a:endParaRPr sz="2142"/>
          </a:p>
        </p:txBody>
      </p:sp>
      <p:sp>
        <p:nvSpPr>
          <p:cNvPr id="213" name="object 213"/>
          <p:cNvSpPr/>
          <p:nvPr/>
        </p:nvSpPr>
        <p:spPr>
          <a:xfrm>
            <a:off x="6" y="6380514"/>
            <a:ext cx="164988" cy="170076"/>
          </a:xfrm>
          <a:custGeom>
            <a:avLst/>
            <a:gdLst/>
            <a:ahLst/>
            <a:cxnLst/>
            <a:rect l="l" t="t" r="r" b="b"/>
            <a:pathLst>
              <a:path w="144145" h="148589">
                <a:moveTo>
                  <a:pt x="0" y="131394"/>
                </a:moveTo>
                <a:lnTo>
                  <a:pt x="0" y="148285"/>
                </a:lnTo>
                <a:lnTo>
                  <a:pt x="79540" y="148285"/>
                </a:lnTo>
                <a:lnTo>
                  <a:pt x="99622" y="134556"/>
                </a:lnTo>
                <a:lnTo>
                  <a:pt x="2984" y="134556"/>
                </a:lnTo>
                <a:lnTo>
                  <a:pt x="0" y="131394"/>
                </a:lnTo>
                <a:close/>
              </a:path>
              <a:path w="144145" h="148589">
                <a:moveTo>
                  <a:pt x="126707" y="0"/>
                </a:moveTo>
                <a:lnTo>
                  <a:pt x="108648" y="5918"/>
                </a:lnTo>
                <a:lnTo>
                  <a:pt x="115544" y="9474"/>
                </a:lnTo>
                <a:lnTo>
                  <a:pt x="130073" y="49428"/>
                </a:lnTo>
                <a:lnTo>
                  <a:pt x="130073" y="87350"/>
                </a:lnTo>
                <a:lnTo>
                  <a:pt x="110477" y="110502"/>
                </a:lnTo>
                <a:lnTo>
                  <a:pt x="75298" y="134556"/>
                </a:lnTo>
                <a:lnTo>
                  <a:pt x="99622" y="134556"/>
                </a:lnTo>
                <a:lnTo>
                  <a:pt x="119761" y="120789"/>
                </a:lnTo>
                <a:lnTo>
                  <a:pt x="143802" y="92379"/>
                </a:lnTo>
                <a:lnTo>
                  <a:pt x="143802" y="47002"/>
                </a:lnTo>
                <a:lnTo>
                  <a:pt x="126707" y="0"/>
                </a:lnTo>
                <a:close/>
              </a:path>
            </a:pathLst>
          </a:custGeom>
          <a:solidFill>
            <a:srgbClr val="F79440"/>
          </a:solidFill>
        </p:spPr>
        <p:txBody>
          <a:bodyPr wrap="square" lIns="0" tIns="0" rIns="0" bIns="0" rtlCol="0"/>
          <a:lstStyle/>
          <a:p>
            <a:endParaRPr sz="2142"/>
          </a:p>
        </p:txBody>
      </p:sp>
      <p:sp>
        <p:nvSpPr>
          <p:cNvPr id="214" name="object 214"/>
          <p:cNvSpPr/>
          <p:nvPr/>
        </p:nvSpPr>
        <p:spPr>
          <a:xfrm>
            <a:off x="4696963" y="7066451"/>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F5821F"/>
          </a:solidFill>
        </p:spPr>
        <p:txBody>
          <a:bodyPr wrap="square" lIns="0" tIns="0" rIns="0" bIns="0" rtlCol="0"/>
          <a:lstStyle/>
          <a:p>
            <a:endParaRPr sz="2142"/>
          </a:p>
        </p:txBody>
      </p:sp>
      <p:sp>
        <p:nvSpPr>
          <p:cNvPr id="215" name="object 215"/>
          <p:cNvSpPr/>
          <p:nvPr/>
        </p:nvSpPr>
        <p:spPr>
          <a:xfrm>
            <a:off x="4680478"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F79440"/>
          </a:solidFill>
        </p:spPr>
        <p:txBody>
          <a:bodyPr wrap="square" lIns="0" tIns="0" rIns="0" bIns="0" rtlCol="0"/>
          <a:lstStyle/>
          <a:p>
            <a:endParaRPr sz="2142"/>
          </a:p>
        </p:txBody>
      </p:sp>
      <p:sp>
        <p:nvSpPr>
          <p:cNvPr id="216" name="object 216"/>
          <p:cNvSpPr/>
          <p:nvPr/>
        </p:nvSpPr>
        <p:spPr>
          <a:xfrm>
            <a:off x="4568650" y="7066451"/>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F5821F"/>
          </a:solidFill>
        </p:spPr>
        <p:txBody>
          <a:bodyPr wrap="square" lIns="0" tIns="0" rIns="0" bIns="0" rtlCol="0"/>
          <a:lstStyle/>
          <a:p>
            <a:endParaRPr sz="2142"/>
          </a:p>
        </p:txBody>
      </p:sp>
      <p:sp>
        <p:nvSpPr>
          <p:cNvPr id="217" name="object 217"/>
          <p:cNvSpPr/>
          <p:nvPr/>
        </p:nvSpPr>
        <p:spPr>
          <a:xfrm>
            <a:off x="4552167"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F79440"/>
          </a:solidFill>
        </p:spPr>
        <p:txBody>
          <a:bodyPr wrap="square" lIns="0" tIns="0" rIns="0" bIns="0" rtlCol="0"/>
          <a:lstStyle/>
          <a:p>
            <a:endParaRPr sz="2142"/>
          </a:p>
        </p:txBody>
      </p:sp>
      <p:sp>
        <p:nvSpPr>
          <p:cNvPr id="218" name="object 218"/>
          <p:cNvSpPr/>
          <p:nvPr/>
        </p:nvSpPr>
        <p:spPr>
          <a:xfrm>
            <a:off x="5027273" y="7066451"/>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F5821F"/>
          </a:solidFill>
        </p:spPr>
        <p:txBody>
          <a:bodyPr wrap="square" lIns="0" tIns="0" rIns="0" bIns="0" rtlCol="0"/>
          <a:lstStyle/>
          <a:p>
            <a:endParaRPr sz="2142"/>
          </a:p>
        </p:txBody>
      </p:sp>
      <p:sp>
        <p:nvSpPr>
          <p:cNvPr id="219" name="object 219"/>
          <p:cNvSpPr/>
          <p:nvPr/>
        </p:nvSpPr>
        <p:spPr>
          <a:xfrm>
            <a:off x="5010803"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F79440"/>
          </a:solidFill>
        </p:spPr>
        <p:txBody>
          <a:bodyPr wrap="square" lIns="0" tIns="0" rIns="0" bIns="0" rtlCol="0"/>
          <a:lstStyle/>
          <a:p>
            <a:endParaRPr sz="2142"/>
          </a:p>
        </p:txBody>
      </p:sp>
      <p:sp>
        <p:nvSpPr>
          <p:cNvPr id="220" name="object 220"/>
          <p:cNvSpPr/>
          <p:nvPr/>
        </p:nvSpPr>
        <p:spPr>
          <a:xfrm>
            <a:off x="4875819" y="7066451"/>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F5821F"/>
          </a:solidFill>
        </p:spPr>
        <p:txBody>
          <a:bodyPr wrap="square" lIns="0" tIns="0" rIns="0" bIns="0" rtlCol="0"/>
          <a:lstStyle/>
          <a:p>
            <a:endParaRPr sz="2142"/>
          </a:p>
        </p:txBody>
      </p:sp>
      <p:sp>
        <p:nvSpPr>
          <p:cNvPr id="221" name="object 221"/>
          <p:cNvSpPr/>
          <p:nvPr/>
        </p:nvSpPr>
        <p:spPr>
          <a:xfrm>
            <a:off x="4859349"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F79440"/>
          </a:solidFill>
        </p:spPr>
        <p:txBody>
          <a:bodyPr wrap="square" lIns="0" tIns="0" rIns="0" bIns="0" rtlCol="0"/>
          <a:lstStyle/>
          <a:p>
            <a:endParaRPr sz="2142"/>
          </a:p>
        </p:txBody>
      </p:sp>
      <p:sp>
        <p:nvSpPr>
          <p:cNvPr id="222" name="object 222"/>
          <p:cNvSpPr/>
          <p:nvPr/>
        </p:nvSpPr>
        <p:spPr>
          <a:xfrm>
            <a:off x="5206143" y="7066451"/>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F5821F"/>
          </a:solidFill>
        </p:spPr>
        <p:txBody>
          <a:bodyPr wrap="square" lIns="0" tIns="0" rIns="0" bIns="0" rtlCol="0"/>
          <a:lstStyle/>
          <a:p>
            <a:endParaRPr sz="2142"/>
          </a:p>
        </p:txBody>
      </p:sp>
      <p:sp>
        <p:nvSpPr>
          <p:cNvPr id="223" name="object 223"/>
          <p:cNvSpPr/>
          <p:nvPr/>
        </p:nvSpPr>
        <p:spPr>
          <a:xfrm>
            <a:off x="5189674"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F79440"/>
          </a:solidFill>
        </p:spPr>
        <p:txBody>
          <a:bodyPr wrap="square" lIns="0" tIns="0" rIns="0" bIns="0" rtlCol="0"/>
          <a:lstStyle/>
          <a:p>
            <a:endParaRPr sz="2142"/>
          </a:p>
        </p:txBody>
      </p:sp>
      <p:sp>
        <p:nvSpPr>
          <p:cNvPr id="224" name="object 224"/>
          <p:cNvSpPr/>
          <p:nvPr/>
        </p:nvSpPr>
        <p:spPr>
          <a:xfrm>
            <a:off x="5342988" y="7066451"/>
            <a:ext cx="58872" cy="34887"/>
          </a:xfrm>
          <a:custGeom>
            <a:avLst/>
            <a:gdLst/>
            <a:ahLst/>
            <a:cxnLst/>
            <a:rect l="l" t="t" r="r" b="b"/>
            <a:pathLst>
              <a:path w="51435" h="30479">
                <a:moveTo>
                  <a:pt x="51168" y="0"/>
                </a:moveTo>
                <a:lnTo>
                  <a:pt x="1257" y="2933"/>
                </a:lnTo>
                <a:lnTo>
                  <a:pt x="0" y="30365"/>
                </a:lnTo>
                <a:lnTo>
                  <a:pt x="51168" y="28905"/>
                </a:lnTo>
                <a:lnTo>
                  <a:pt x="51168" y="0"/>
                </a:lnTo>
                <a:close/>
              </a:path>
            </a:pathLst>
          </a:custGeom>
          <a:solidFill>
            <a:srgbClr val="F5821F"/>
          </a:solidFill>
        </p:spPr>
        <p:txBody>
          <a:bodyPr wrap="square" lIns="0" tIns="0" rIns="0" bIns="0" rtlCol="0"/>
          <a:lstStyle/>
          <a:p>
            <a:endParaRPr sz="2142"/>
          </a:p>
        </p:txBody>
      </p:sp>
      <p:sp>
        <p:nvSpPr>
          <p:cNvPr id="225" name="object 225"/>
          <p:cNvSpPr/>
          <p:nvPr/>
        </p:nvSpPr>
        <p:spPr>
          <a:xfrm>
            <a:off x="5326518"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F79440"/>
          </a:solidFill>
        </p:spPr>
        <p:txBody>
          <a:bodyPr wrap="square" lIns="0" tIns="0" rIns="0" bIns="0" rtlCol="0"/>
          <a:lstStyle/>
          <a:p>
            <a:endParaRPr sz="2142"/>
          </a:p>
        </p:txBody>
      </p:sp>
      <p:sp>
        <p:nvSpPr>
          <p:cNvPr id="226" name="object 226"/>
          <p:cNvSpPr/>
          <p:nvPr/>
        </p:nvSpPr>
        <p:spPr>
          <a:xfrm>
            <a:off x="4696963" y="6950983"/>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F5821F"/>
          </a:solidFill>
        </p:spPr>
        <p:txBody>
          <a:bodyPr wrap="square" lIns="0" tIns="0" rIns="0" bIns="0" rtlCol="0"/>
          <a:lstStyle/>
          <a:p>
            <a:endParaRPr sz="2142"/>
          </a:p>
        </p:txBody>
      </p:sp>
      <p:sp>
        <p:nvSpPr>
          <p:cNvPr id="227" name="object 227"/>
          <p:cNvSpPr/>
          <p:nvPr/>
        </p:nvSpPr>
        <p:spPr>
          <a:xfrm>
            <a:off x="4680478"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F79440"/>
          </a:solidFill>
        </p:spPr>
        <p:txBody>
          <a:bodyPr wrap="square" lIns="0" tIns="0" rIns="0" bIns="0" rtlCol="0"/>
          <a:lstStyle/>
          <a:p>
            <a:endParaRPr sz="2142"/>
          </a:p>
        </p:txBody>
      </p:sp>
      <p:sp>
        <p:nvSpPr>
          <p:cNvPr id="228" name="object 228"/>
          <p:cNvSpPr/>
          <p:nvPr/>
        </p:nvSpPr>
        <p:spPr>
          <a:xfrm>
            <a:off x="4568650" y="6950983"/>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F5821F"/>
          </a:solidFill>
        </p:spPr>
        <p:txBody>
          <a:bodyPr wrap="square" lIns="0" tIns="0" rIns="0" bIns="0" rtlCol="0"/>
          <a:lstStyle/>
          <a:p>
            <a:endParaRPr sz="2142"/>
          </a:p>
        </p:txBody>
      </p:sp>
      <p:sp>
        <p:nvSpPr>
          <p:cNvPr id="229" name="object 229"/>
          <p:cNvSpPr/>
          <p:nvPr/>
        </p:nvSpPr>
        <p:spPr>
          <a:xfrm>
            <a:off x="4552167"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F79440"/>
          </a:solidFill>
        </p:spPr>
        <p:txBody>
          <a:bodyPr wrap="square" lIns="0" tIns="0" rIns="0" bIns="0" rtlCol="0"/>
          <a:lstStyle/>
          <a:p>
            <a:endParaRPr sz="2142"/>
          </a:p>
        </p:txBody>
      </p:sp>
      <p:sp>
        <p:nvSpPr>
          <p:cNvPr id="230" name="object 230"/>
          <p:cNvSpPr/>
          <p:nvPr/>
        </p:nvSpPr>
        <p:spPr>
          <a:xfrm>
            <a:off x="5027273" y="6950983"/>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F5821F"/>
          </a:solidFill>
        </p:spPr>
        <p:txBody>
          <a:bodyPr wrap="square" lIns="0" tIns="0" rIns="0" bIns="0" rtlCol="0"/>
          <a:lstStyle/>
          <a:p>
            <a:endParaRPr sz="2142"/>
          </a:p>
        </p:txBody>
      </p:sp>
      <p:sp>
        <p:nvSpPr>
          <p:cNvPr id="231" name="object 231"/>
          <p:cNvSpPr/>
          <p:nvPr/>
        </p:nvSpPr>
        <p:spPr>
          <a:xfrm>
            <a:off x="5010803"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F79440"/>
          </a:solidFill>
        </p:spPr>
        <p:txBody>
          <a:bodyPr wrap="square" lIns="0" tIns="0" rIns="0" bIns="0" rtlCol="0"/>
          <a:lstStyle/>
          <a:p>
            <a:endParaRPr sz="2142"/>
          </a:p>
        </p:txBody>
      </p:sp>
      <p:sp>
        <p:nvSpPr>
          <p:cNvPr id="232" name="object 232"/>
          <p:cNvSpPr/>
          <p:nvPr/>
        </p:nvSpPr>
        <p:spPr>
          <a:xfrm>
            <a:off x="4875819" y="6950983"/>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F5821F"/>
          </a:solidFill>
        </p:spPr>
        <p:txBody>
          <a:bodyPr wrap="square" lIns="0" tIns="0" rIns="0" bIns="0" rtlCol="0"/>
          <a:lstStyle/>
          <a:p>
            <a:endParaRPr sz="2142"/>
          </a:p>
        </p:txBody>
      </p:sp>
      <p:sp>
        <p:nvSpPr>
          <p:cNvPr id="233" name="object 233"/>
          <p:cNvSpPr/>
          <p:nvPr/>
        </p:nvSpPr>
        <p:spPr>
          <a:xfrm>
            <a:off x="4859349"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F79440"/>
          </a:solidFill>
        </p:spPr>
        <p:txBody>
          <a:bodyPr wrap="square" lIns="0" tIns="0" rIns="0" bIns="0" rtlCol="0"/>
          <a:lstStyle/>
          <a:p>
            <a:endParaRPr sz="2142"/>
          </a:p>
        </p:txBody>
      </p:sp>
      <p:sp>
        <p:nvSpPr>
          <p:cNvPr id="234" name="object 234"/>
          <p:cNvSpPr/>
          <p:nvPr/>
        </p:nvSpPr>
        <p:spPr>
          <a:xfrm>
            <a:off x="5206143" y="6950983"/>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F5821F"/>
          </a:solidFill>
        </p:spPr>
        <p:txBody>
          <a:bodyPr wrap="square" lIns="0" tIns="0" rIns="0" bIns="0" rtlCol="0"/>
          <a:lstStyle/>
          <a:p>
            <a:endParaRPr sz="2142"/>
          </a:p>
        </p:txBody>
      </p:sp>
      <p:sp>
        <p:nvSpPr>
          <p:cNvPr id="235" name="object 235"/>
          <p:cNvSpPr/>
          <p:nvPr/>
        </p:nvSpPr>
        <p:spPr>
          <a:xfrm>
            <a:off x="5189674"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F79440"/>
          </a:solidFill>
        </p:spPr>
        <p:txBody>
          <a:bodyPr wrap="square" lIns="0" tIns="0" rIns="0" bIns="0" rtlCol="0"/>
          <a:lstStyle/>
          <a:p>
            <a:endParaRPr sz="2142"/>
          </a:p>
        </p:txBody>
      </p:sp>
      <p:sp>
        <p:nvSpPr>
          <p:cNvPr id="236" name="object 236"/>
          <p:cNvSpPr/>
          <p:nvPr/>
        </p:nvSpPr>
        <p:spPr>
          <a:xfrm>
            <a:off x="5342988" y="6950983"/>
            <a:ext cx="58872" cy="34887"/>
          </a:xfrm>
          <a:custGeom>
            <a:avLst/>
            <a:gdLst/>
            <a:ahLst/>
            <a:cxnLst/>
            <a:rect l="l" t="t" r="r" b="b"/>
            <a:pathLst>
              <a:path w="51435" h="30479">
                <a:moveTo>
                  <a:pt x="51168" y="0"/>
                </a:moveTo>
                <a:lnTo>
                  <a:pt x="1257" y="2933"/>
                </a:lnTo>
                <a:lnTo>
                  <a:pt x="0" y="30365"/>
                </a:lnTo>
                <a:lnTo>
                  <a:pt x="51168" y="28905"/>
                </a:lnTo>
                <a:lnTo>
                  <a:pt x="51168" y="0"/>
                </a:lnTo>
                <a:close/>
              </a:path>
            </a:pathLst>
          </a:custGeom>
          <a:solidFill>
            <a:srgbClr val="F5821F"/>
          </a:solidFill>
        </p:spPr>
        <p:txBody>
          <a:bodyPr wrap="square" lIns="0" tIns="0" rIns="0" bIns="0" rtlCol="0"/>
          <a:lstStyle/>
          <a:p>
            <a:endParaRPr sz="2142"/>
          </a:p>
        </p:txBody>
      </p:sp>
      <p:sp>
        <p:nvSpPr>
          <p:cNvPr id="237" name="object 237"/>
          <p:cNvSpPr/>
          <p:nvPr/>
        </p:nvSpPr>
        <p:spPr>
          <a:xfrm>
            <a:off x="5326518"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F79440"/>
          </a:solidFill>
        </p:spPr>
        <p:txBody>
          <a:bodyPr wrap="square" lIns="0" tIns="0" rIns="0" bIns="0" rtlCol="0"/>
          <a:lstStyle/>
          <a:p>
            <a:endParaRPr sz="2142"/>
          </a:p>
        </p:txBody>
      </p:sp>
      <p:sp>
        <p:nvSpPr>
          <p:cNvPr id="238" name="object 238"/>
          <p:cNvSpPr/>
          <p:nvPr/>
        </p:nvSpPr>
        <p:spPr>
          <a:xfrm>
            <a:off x="4696963" y="6823658"/>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F5821F"/>
          </a:solidFill>
        </p:spPr>
        <p:txBody>
          <a:bodyPr wrap="square" lIns="0" tIns="0" rIns="0" bIns="0" rtlCol="0"/>
          <a:lstStyle/>
          <a:p>
            <a:endParaRPr sz="2142"/>
          </a:p>
        </p:txBody>
      </p:sp>
      <p:sp>
        <p:nvSpPr>
          <p:cNvPr id="239" name="object 239"/>
          <p:cNvSpPr/>
          <p:nvPr/>
        </p:nvSpPr>
        <p:spPr>
          <a:xfrm>
            <a:off x="4680478"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F79440"/>
          </a:solidFill>
        </p:spPr>
        <p:txBody>
          <a:bodyPr wrap="square" lIns="0" tIns="0" rIns="0" bIns="0" rtlCol="0"/>
          <a:lstStyle/>
          <a:p>
            <a:endParaRPr sz="2142"/>
          </a:p>
        </p:txBody>
      </p:sp>
      <p:sp>
        <p:nvSpPr>
          <p:cNvPr id="240" name="object 240"/>
          <p:cNvSpPr/>
          <p:nvPr/>
        </p:nvSpPr>
        <p:spPr>
          <a:xfrm>
            <a:off x="4568650" y="6823658"/>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F5821F"/>
          </a:solidFill>
        </p:spPr>
        <p:txBody>
          <a:bodyPr wrap="square" lIns="0" tIns="0" rIns="0" bIns="0" rtlCol="0"/>
          <a:lstStyle/>
          <a:p>
            <a:endParaRPr sz="2142"/>
          </a:p>
        </p:txBody>
      </p:sp>
      <p:sp>
        <p:nvSpPr>
          <p:cNvPr id="241" name="object 241"/>
          <p:cNvSpPr/>
          <p:nvPr/>
        </p:nvSpPr>
        <p:spPr>
          <a:xfrm>
            <a:off x="4552167"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F79440"/>
          </a:solidFill>
        </p:spPr>
        <p:txBody>
          <a:bodyPr wrap="square" lIns="0" tIns="0" rIns="0" bIns="0" rtlCol="0"/>
          <a:lstStyle/>
          <a:p>
            <a:endParaRPr sz="2142"/>
          </a:p>
        </p:txBody>
      </p:sp>
      <p:sp>
        <p:nvSpPr>
          <p:cNvPr id="242" name="object 242"/>
          <p:cNvSpPr/>
          <p:nvPr/>
        </p:nvSpPr>
        <p:spPr>
          <a:xfrm>
            <a:off x="5027273" y="6823658"/>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F5821F"/>
          </a:solidFill>
        </p:spPr>
        <p:txBody>
          <a:bodyPr wrap="square" lIns="0" tIns="0" rIns="0" bIns="0" rtlCol="0"/>
          <a:lstStyle/>
          <a:p>
            <a:endParaRPr sz="2142"/>
          </a:p>
        </p:txBody>
      </p:sp>
      <p:sp>
        <p:nvSpPr>
          <p:cNvPr id="243" name="object 243"/>
          <p:cNvSpPr/>
          <p:nvPr/>
        </p:nvSpPr>
        <p:spPr>
          <a:xfrm>
            <a:off x="5010803"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F79440"/>
          </a:solidFill>
        </p:spPr>
        <p:txBody>
          <a:bodyPr wrap="square" lIns="0" tIns="0" rIns="0" bIns="0" rtlCol="0"/>
          <a:lstStyle/>
          <a:p>
            <a:endParaRPr sz="2142"/>
          </a:p>
        </p:txBody>
      </p:sp>
      <p:sp>
        <p:nvSpPr>
          <p:cNvPr id="244" name="object 244"/>
          <p:cNvSpPr/>
          <p:nvPr/>
        </p:nvSpPr>
        <p:spPr>
          <a:xfrm>
            <a:off x="4875819" y="6823658"/>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F5821F"/>
          </a:solidFill>
        </p:spPr>
        <p:txBody>
          <a:bodyPr wrap="square" lIns="0" tIns="0" rIns="0" bIns="0" rtlCol="0"/>
          <a:lstStyle/>
          <a:p>
            <a:endParaRPr sz="2142"/>
          </a:p>
        </p:txBody>
      </p:sp>
      <p:sp>
        <p:nvSpPr>
          <p:cNvPr id="245" name="object 245"/>
          <p:cNvSpPr/>
          <p:nvPr/>
        </p:nvSpPr>
        <p:spPr>
          <a:xfrm>
            <a:off x="4859349"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F79440"/>
          </a:solidFill>
        </p:spPr>
        <p:txBody>
          <a:bodyPr wrap="square" lIns="0" tIns="0" rIns="0" bIns="0" rtlCol="0"/>
          <a:lstStyle/>
          <a:p>
            <a:endParaRPr sz="2142"/>
          </a:p>
        </p:txBody>
      </p:sp>
      <p:sp>
        <p:nvSpPr>
          <p:cNvPr id="246" name="object 246"/>
          <p:cNvSpPr/>
          <p:nvPr/>
        </p:nvSpPr>
        <p:spPr>
          <a:xfrm>
            <a:off x="5206143" y="6823658"/>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F5821F"/>
          </a:solidFill>
        </p:spPr>
        <p:txBody>
          <a:bodyPr wrap="square" lIns="0" tIns="0" rIns="0" bIns="0" rtlCol="0"/>
          <a:lstStyle/>
          <a:p>
            <a:endParaRPr sz="2142"/>
          </a:p>
        </p:txBody>
      </p:sp>
      <p:sp>
        <p:nvSpPr>
          <p:cNvPr id="247" name="object 247"/>
          <p:cNvSpPr/>
          <p:nvPr/>
        </p:nvSpPr>
        <p:spPr>
          <a:xfrm>
            <a:off x="5189674"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F79440"/>
          </a:solidFill>
        </p:spPr>
        <p:txBody>
          <a:bodyPr wrap="square" lIns="0" tIns="0" rIns="0" bIns="0" rtlCol="0"/>
          <a:lstStyle/>
          <a:p>
            <a:endParaRPr sz="2142"/>
          </a:p>
        </p:txBody>
      </p:sp>
      <p:sp>
        <p:nvSpPr>
          <p:cNvPr id="248" name="object 248"/>
          <p:cNvSpPr/>
          <p:nvPr/>
        </p:nvSpPr>
        <p:spPr>
          <a:xfrm>
            <a:off x="5342988" y="6823658"/>
            <a:ext cx="58872" cy="34887"/>
          </a:xfrm>
          <a:custGeom>
            <a:avLst/>
            <a:gdLst/>
            <a:ahLst/>
            <a:cxnLst/>
            <a:rect l="l" t="t" r="r" b="b"/>
            <a:pathLst>
              <a:path w="51435" h="30479">
                <a:moveTo>
                  <a:pt x="51168" y="0"/>
                </a:moveTo>
                <a:lnTo>
                  <a:pt x="1257" y="2933"/>
                </a:lnTo>
                <a:lnTo>
                  <a:pt x="0" y="30365"/>
                </a:lnTo>
                <a:lnTo>
                  <a:pt x="51168" y="28905"/>
                </a:lnTo>
                <a:lnTo>
                  <a:pt x="51168" y="0"/>
                </a:lnTo>
                <a:close/>
              </a:path>
            </a:pathLst>
          </a:custGeom>
          <a:solidFill>
            <a:srgbClr val="F5821F"/>
          </a:solidFill>
        </p:spPr>
        <p:txBody>
          <a:bodyPr wrap="square" lIns="0" tIns="0" rIns="0" bIns="0" rtlCol="0"/>
          <a:lstStyle/>
          <a:p>
            <a:endParaRPr sz="2142"/>
          </a:p>
        </p:txBody>
      </p:sp>
      <p:sp>
        <p:nvSpPr>
          <p:cNvPr id="249" name="object 249"/>
          <p:cNvSpPr/>
          <p:nvPr/>
        </p:nvSpPr>
        <p:spPr>
          <a:xfrm>
            <a:off x="5326518"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F79440"/>
          </a:solidFill>
        </p:spPr>
        <p:txBody>
          <a:bodyPr wrap="square" lIns="0" tIns="0" rIns="0" bIns="0" rtlCol="0"/>
          <a:lstStyle/>
          <a:p>
            <a:endParaRPr sz="2142"/>
          </a:p>
        </p:txBody>
      </p:sp>
      <p:sp>
        <p:nvSpPr>
          <p:cNvPr id="250" name="object 250"/>
          <p:cNvSpPr/>
          <p:nvPr/>
        </p:nvSpPr>
        <p:spPr>
          <a:xfrm>
            <a:off x="5693604" y="7115551"/>
            <a:ext cx="113354" cy="147588"/>
          </a:xfrm>
          <a:prstGeom prst="rect">
            <a:avLst/>
          </a:prstGeom>
          <a:blipFill>
            <a:blip r:embed="rId83" cstate="print"/>
            <a:stretch>
              <a:fillRect/>
            </a:stretch>
          </a:blipFill>
        </p:spPr>
        <p:txBody>
          <a:bodyPr wrap="square" lIns="0" tIns="0" rIns="0" bIns="0" rtlCol="0"/>
          <a:lstStyle/>
          <a:p>
            <a:endParaRPr sz="2142"/>
          </a:p>
        </p:txBody>
      </p:sp>
      <p:sp>
        <p:nvSpPr>
          <p:cNvPr id="251" name="object 251"/>
          <p:cNvSpPr/>
          <p:nvPr/>
        </p:nvSpPr>
        <p:spPr>
          <a:xfrm>
            <a:off x="6461910" y="6196985"/>
            <a:ext cx="104749" cy="132426"/>
          </a:xfrm>
          <a:prstGeom prst="rect">
            <a:avLst/>
          </a:prstGeom>
          <a:blipFill>
            <a:blip r:embed="rId84" cstate="print"/>
            <a:stretch>
              <a:fillRect/>
            </a:stretch>
          </a:blipFill>
        </p:spPr>
        <p:txBody>
          <a:bodyPr wrap="square" lIns="0" tIns="0" rIns="0" bIns="0" rtlCol="0"/>
          <a:lstStyle/>
          <a:p>
            <a:endParaRPr sz="2142"/>
          </a:p>
        </p:txBody>
      </p:sp>
      <p:sp>
        <p:nvSpPr>
          <p:cNvPr id="252" name="object 252"/>
          <p:cNvSpPr/>
          <p:nvPr/>
        </p:nvSpPr>
        <p:spPr>
          <a:xfrm>
            <a:off x="4709726" y="3729818"/>
            <a:ext cx="236216" cy="282732"/>
          </a:xfrm>
          <a:custGeom>
            <a:avLst/>
            <a:gdLst/>
            <a:ahLst/>
            <a:cxnLst/>
            <a:rect l="l" t="t" r="r" b="b"/>
            <a:pathLst>
              <a:path w="206375" h="247014">
                <a:moveTo>
                  <a:pt x="205879" y="0"/>
                </a:moveTo>
                <a:lnTo>
                  <a:pt x="0" y="3492"/>
                </a:lnTo>
                <a:lnTo>
                  <a:pt x="10579" y="246824"/>
                </a:lnTo>
                <a:lnTo>
                  <a:pt x="205879" y="239852"/>
                </a:lnTo>
                <a:lnTo>
                  <a:pt x="205879" y="0"/>
                </a:lnTo>
                <a:close/>
              </a:path>
            </a:pathLst>
          </a:custGeom>
          <a:solidFill>
            <a:srgbClr val="F5821F"/>
          </a:solidFill>
        </p:spPr>
        <p:txBody>
          <a:bodyPr wrap="square" lIns="0" tIns="0" rIns="0" bIns="0" rtlCol="0"/>
          <a:lstStyle/>
          <a:p>
            <a:endParaRPr sz="2142"/>
          </a:p>
        </p:txBody>
      </p:sp>
      <p:sp>
        <p:nvSpPr>
          <p:cNvPr id="253" name="object 253"/>
          <p:cNvSpPr/>
          <p:nvPr/>
        </p:nvSpPr>
        <p:spPr>
          <a:xfrm>
            <a:off x="4693329" y="3713827"/>
            <a:ext cx="268196" cy="315439"/>
          </a:xfrm>
          <a:custGeom>
            <a:avLst/>
            <a:gdLst/>
            <a:ahLst/>
            <a:cxnLst/>
            <a:rect l="l" t="t" r="r" b="b"/>
            <a:pathLst>
              <a:path w="234314" h="275589">
                <a:moveTo>
                  <a:pt x="233946" y="10706"/>
                </a:moveTo>
                <a:lnTo>
                  <a:pt x="7162" y="10706"/>
                </a:lnTo>
                <a:lnTo>
                  <a:pt x="304" y="11010"/>
                </a:lnTo>
                <a:lnTo>
                  <a:pt x="11772" y="275005"/>
                </a:lnTo>
                <a:lnTo>
                  <a:pt x="233946" y="267068"/>
                </a:lnTo>
                <a:lnTo>
                  <a:pt x="233946" y="260794"/>
                </a:lnTo>
                <a:lnTo>
                  <a:pt x="24904" y="260794"/>
                </a:lnTo>
                <a:lnTo>
                  <a:pt x="14325" y="17449"/>
                </a:lnTo>
                <a:lnTo>
                  <a:pt x="220205" y="13970"/>
                </a:lnTo>
                <a:lnTo>
                  <a:pt x="233946" y="13970"/>
                </a:lnTo>
                <a:lnTo>
                  <a:pt x="233946" y="10706"/>
                </a:lnTo>
                <a:close/>
              </a:path>
              <a:path w="234314" h="275589">
                <a:moveTo>
                  <a:pt x="233946" y="13970"/>
                </a:moveTo>
                <a:lnTo>
                  <a:pt x="220205" y="13970"/>
                </a:lnTo>
                <a:lnTo>
                  <a:pt x="220205" y="253822"/>
                </a:lnTo>
                <a:lnTo>
                  <a:pt x="24904" y="260794"/>
                </a:lnTo>
                <a:lnTo>
                  <a:pt x="233946" y="260794"/>
                </a:lnTo>
                <a:lnTo>
                  <a:pt x="233946" y="13970"/>
                </a:lnTo>
                <a:close/>
              </a:path>
              <a:path w="234314" h="275589">
                <a:moveTo>
                  <a:pt x="233946" y="0"/>
                </a:moveTo>
                <a:lnTo>
                  <a:pt x="0" y="3962"/>
                </a:lnTo>
                <a:lnTo>
                  <a:pt x="304" y="11010"/>
                </a:lnTo>
                <a:lnTo>
                  <a:pt x="7162" y="10706"/>
                </a:lnTo>
                <a:lnTo>
                  <a:pt x="233946" y="10706"/>
                </a:lnTo>
                <a:lnTo>
                  <a:pt x="233946" y="0"/>
                </a:lnTo>
                <a:close/>
              </a:path>
            </a:pathLst>
          </a:custGeom>
          <a:solidFill>
            <a:srgbClr val="F79440"/>
          </a:solidFill>
        </p:spPr>
        <p:txBody>
          <a:bodyPr wrap="square" lIns="0" tIns="0" rIns="0" bIns="0" rtlCol="0"/>
          <a:lstStyle/>
          <a:p>
            <a:endParaRPr sz="2142"/>
          </a:p>
        </p:txBody>
      </p:sp>
      <p:sp>
        <p:nvSpPr>
          <p:cNvPr id="254" name="object 254"/>
          <p:cNvSpPr/>
          <p:nvPr/>
        </p:nvSpPr>
        <p:spPr>
          <a:xfrm>
            <a:off x="4454932" y="2566587"/>
            <a:ext cx="374312" cy="267468"/>
          </a:xfrm>
          <a:custGeom>
            <a:avLst/>
            <a:gdLst/>
            <a:ahLst/>
            <a:cxnLst/>
            <a:rect l="l" t="t" r="r" b="b"/>
            <a:pathLst>
              <a:path w="327025" h="233680">
                <a:moveTo>
                  <a:pt x="38036" y="0"/>
                </a:moveTo>
                <a:lnTo>
                  <a:pt x="0" y="176377"/>
                </a:lnTo>
                <a:lnTo>
                  <a:pt x="302869" y="233375"/>
                </a:lnTo>
                <a:lnTo>
                  <a:pt x="327012" y="67779"/>
                </a:lnTo>
                <a:lnTo>
                  <a:pt x="38036" y="0"/>
                </a:lnTo>
                <a:close/>
              </a:path>
            </a:pathLst>
          </a:custGeom>
          <a:solidFill>
            <a:srgbClr val="F5821F"/>
          </a:solidFill>
        </p:spPr>
        <p:txBody>
          <a:bodyPr wrap="square" lIns="0" tIns="0" rIns="0" bIns="0" rtlCol="0"/>
          <a:lstStyle/>
          <a:p>
            <a:endParaRPr sz="2142"/>
          </a:p>
        </p:txBody>
      </p:sp>
      <p:sp>
        <p:nvSpPr>
          <p:cNvPr id="255" name="object 255"/>
          <p:cNvSpPr/>
          <p:nvPr/>
        </p:nvSpPr>
        <p:spPr>
          <a:xfrm>
            <a:off x="4436151" y="2547631"/>
            <a:ext cx="411379" cy="305264"/>
          </a:xfrm>
          <a:custGeom>
            <a:avLst/>
            <a:gdLst/>
            <a:ahLst/>
            <a:cxnLst/>
            <a:rect l="l" t="t" r="r" b="b"/>
            <a:pathLst>
              <a:path w="359410" h="266700">
                <a:moveTo>
                  <a:pt x="43967" y="0"/>
                </a:moveTo>
                <a:lnTo>
                  <a:pt x="0" y="203822"/>
                </a:lnTo>
                <a:lnTo>
                  <a:pt x="330796" y="266090"/>
                </a:lnTo>
                <a:lnTo>
                  <a:pt x="333150" y="249948"/>
                </a:lnTo>
                <a:lnTo>
                  <a:pt x="319265" y="249948"/>
                </a:lnTo>
                <a:lnTo>
                  <a:pt x="16408" y="192938"/>
                </a:lnTo>
                <a:lnTo>
                  <a:pt x="54444" y="16560"/>
                </a:lnTo>
                <a:lnTo>
                  <a:pt x="114573" y="16560"/>
                </a:lnTo>
                <a:lnTo>
                  <a:pt x="107751" y="14960"/>
                </a:lnTo>
                <a:lnTo>
                  <a:pt x="47637" y="14960"/>
                </a:lnTo>
                <a:lnTo>
                  <a:pt x="49212" y="8280"/>
                </a:lnTo>
                <a:lnTo>
                  <a:pt x="79270" y="8280"/>
                </a:lnTo>
                <a:lnTo>
                  <a:pt x="43967" y="0"/>
                </a:lnTo>
                <a:close/>
              </a:path>
              <a:path w="359410" h="266700">
                <a:moveTo>
                  <a:pt x="114573" y="16560"/>
                </a:moveTo>
                <a:lnTo>
                  <a:pt x="54444" y="16560"/>
                </a:lnTo>
                <a:lnTo>
                  <a:pt x="343420" y="84353"/>
                </a:lnTo>
                <a:lnTo>
                  <a:pt x="319265" y="249948"/>
                </a:lnTo>
                <a:lnTo>
                  <a:pt x="333150" y="249948"/>
                </a:lnTo>
                <a:lnTo>
                  <a:pt x="358825" y="73850"/>
                </a:lnTo>
                <a:lnTo>
                  <a:pt x="114573" y="16560"/>
                </a:lnTo>
                <a:close/>
              </a:path>
              <a:path w="359410" h="266700">
                <a:moveTo>
                  <a:pt x="79270" y="8280"/>
                </a:moveTo>
                <a:lnTo>
                  <a:pt x="49212" y="8280"/>
                </a:lnTo>
                <a:lnTo>
                  <a:pt x="47637" y="14960"/>
                </a:lnTo>
                <a:lnTo>
                  <a:pt x="107751" y="14960"/>
                </a:lnTo>
                <a:lnTo>
                  <a:pt x="79270" y="8280"/>
                </a:lnTo>
                <a:close/>
              </a:path>
            </a:pathLst>
          </a:custGeom>
          <a:solidFill>
            <a:srgbClr val="F79440"/>
          </a:solidFill>
        </p:spPr>
        <p:txBody>
          <a:bodyPr wrap="square" lIns="0" tIns="0" rIns="0" bIns="0" rtlCol="0"/>
          <a:lstStyle/>
          <a:p>
            <a:endParaRPr sz="2142"/>
          </a:p>
        </p:txBody>
      </p:sp>
      <p:sp>
        <p:nvSpPr>
          <p:cNvPr id="256" name="object 256"/>
          <p:cNvSpPr/>
          <p:nvPr/>
        </p:nvSpPr>
        <p:spPr>
          <a:xfrm>
            <a:off x="5640561" y="4283085"/>
            <a:ext cx="133284" cy="90823"/>
          </a:xfrm>
          <a:prstGeom prst="rect">
            <a:avLst/>
          </a:prstGeom>
          <a:blipFill>
            <a:blip r:embed="rId85" cstate="print"/>
            <a:stretch>
              <a:fillRect/>
            </a:stretch>
          </a:blipFill>
        </p:spPr>
        <p:txBody>
          <a:bodyPr wrap="square" lIns="0" tIns="0" rIns="0" bIns="0" rtlCol="0"/>
          <a:lstStyle/>
          <a:p>
            <a:endParaRPr sz="2142"/>
          </a:p>
        </p:txBody>
      </p:sp>
      <p:sp>
        <p:nvSpPr>
          <p:cNvPr id="257" name="object 257"/>
          <p:cNvSpPr/>
          <p:nvPr/>
        </p:nvSpPr>
        <p:spPr>
          <a:xfrm>
            <a:off x="5442316" y="3798894"/>
            <a:ext cx="107641" cy="193740"/>
          </a:xfrm>
          <a:prstGeom prst="rect">
            <a:avLst/>
          </a:prstGeom>
          <a:blipFill>
            <a:blip r:embed="rId86" cstate="print"/>
            <a:stretch>
              <a:fillRect/>
            </a:stretch>
          </a:blipFill>
        </p:spPr>
        <p:txBody>
          <a:bodyPr wrap="square" lIns="0" tIns="0" rIns="0" bIns="0" rtlCol="0"/>
          <a:lstStyle/>
          <a:p>
            <a:endParaRPr sz="2142"/>
          </a:p>
        </p:txBody>
      </p:sp>
      <p:sp>
        <p:nvSpPr>
          <p:cNvPr id="258" name="object 258"/>
          <p:cNvSpPr/>
          <p:nvPr/>
        </p:nvSpPr>
        <p:spPr>
          <a:xfrm>
            <a:off x="5098778" y="2821134"/>
            <a:ext cx="108005" cy="109574"/>
          </a:xfrm>
          <a:prstGeom prst="rect">
            <a:avLst/>
          </a:prstGeom>
          <a:blipFill>
            <a:blip r:embed="rId87" cstate="print"/>
            <a:stretch>
              <a:fillRect/>
            </a:stretch>
          </a:blipFill>
        </p:spPr>
        <p:txBody>
          <a:bodyPr wrap="square" lIns="0" tIns="0" rIns="0" bIns="0" rtlCol="0"/>
          <a:lstStyle/>
          <a:p>
            <a:endParaRPr sz="2142"/>
          </a:p>
        </p:txBody>
      </p:sp>
      <p:sp>
        <p:nvSpPr>
          <p:cNvPr id="259" name="object 259"/>
          <p:cNvSpPr/>
          <p:nvPr/>
        </p:nvSpPr>
        <p:spPr>
          <a:xfrm>
            <a:off x="5363338" y="2658660"/>
            <a:ext cx="101217" cy="260593"/>
          </a:xfrm>
          <a:prstGeom prst="rect">
            <a:avLst/>
          </a:prstGeom>
          <a:blipFill>
            <a:blip r:embed="rId88" cstate="print"/>
            <a:stretch>
              <a:fillRect/>
            </a:stretch>
          </a:blipFill>
        </p:spPr>
        <p:txBody>
          <a:bodyPr wrap="square" lIns="0" tIns="0" rIns="0" bIns="0" rtlCol="0"/>
          <a:lstStyle/>
          <a:p>
            <a:endParaRPr sz="2142"/>
          </a:p>
        </p:txBody>
      </p:sp>
      <p:sp>
        <p:nvSpPr>
          <p:cNvPr id="260" name="object 260"/>
          <p:cNvSpPr/>
          <p:nvPr/>
        </p:nvSpPr>
        <p:spPr>
          <a:xfrm>
            <a:off x="5732301" y="1791871"/>
            <a:ext cx="184669" cy="99443"/>
          </a:xfrm>
          <a:prstGeom prst="rect">
            <a:avLst/>
          </a:prstGeom>
          <a:blipFill>
            <a:blip r:embed="rId89" cstate="print"/>
            <a:stretch>
              <a:fillRect/>
            </a:stretch>
          </a:blipFill>
        </p:spPr>
        <p:txBody>
          <a:bodyPr wrap="square" lIns="0" tIns="0" rIns="0" bIns="0" rtlCol="0"/>
          <a:lstStyle/>
          <a:p>
            <a:endParaRPr sz="2142"/>
          </a:p>
        </p:txBody>
      </p:sp>
      <p:sp>
        <p:nvSpPr>
          <p:cNvPr id="261" name="object 261"/>
          <p:cNvSpPr/>
          <p:nvPr/>
        </p:nvSpPr>
        <p:spPr>
          <a:xfrm>
            <a:off x="6" y="3296516"/>
            <a:ext cx="1157094" cy="2194992"/>
          </a:xfrm>
          <a:custGeom>
            <a:avLst/>
            <a:gdLst/>
            <a:ahLst/>
            <a:cxnLst/>
            <a:rect l="l" t="t" r="r" b="b"/>
            <a:pathLst>
              <a:path w="1010919" h="1917700">
                <a:moveTo>
                  <a:pt x="212280" y="0"/>
                </a:moveTo>
                <a:lnTo>
                  <a:pt x="0" y="12700"/>
                </a:lnTo>
                <a:lnTo>
                  <a:pt x="0" y="25400"/>
                </a:lnTo>
                <a:lnTo>
                  <a:pt x="182079" y="25400"/>
                </a:lnTo>
                <a:lnTo>
                  <a:pt x="174574" y="1816100"/>
                </a:lnTo>
                <a:lnTo>
                  <a:pt x="0" y="1854200"/>
                </a:lnTo>
                <a:lnTo>
                  <a:pt x="0" y="1917700"/>
                </a:lnTo>
                <a:lnTo>
                  <a:pt x="400876" y="1828800"/>
                </a:lnTo>
                <a:lnTo>
                  <a:pt x="222097" y="1828800"/>
                </a:lnTo>
                <a:lnTo>
                  <a:pt x="222097" y="1651000"/>
                </a:lnTo>
                <a:lnTo>
                  <a:pt x="227190" y="1625600"/>
                </a:lnTo>
                <a:lnTo>
                  <a:pt x="308305" y="1625600"/>
                </a:lnTo>
                <a:lnTo>
                  <a:pt x="313321" y="1600200"/>
                </a:lnTo>
                <a:lnTo>
                  <a:pt x="466578" y="1600200"/>
                </a:lnTo>
                <a:lnTo>
                  <a:pt x="469023" y="1587500"/>
                </a:lnTo>
                <a:lnTo>
                  <a:pt x="546595" y="1587500"/>
                </a:lnTo>
                <a:lnTo>
                  <a:pt x="551421" y="1562100"/>
                </a:lnTo>
                <a:lnTo>
                  <a:pt x="698881" y="1562100"/>
                </a:lnTo>
                <a:lnTo>
                  <a:pt x="703592" y="1536700"/>
                </a:lnTo>
                <a:lnTo>
                  <a:pt x="777925" y="1536700"/>
                </a:lnTo>
                <a:lnTo>
                  <a:pt x="782574" y="1511300"/>
                </a:lnTo>
                <a:lnTo>
                  <a:pt x="923074" y="1511300"/>
                </a:lnTo>
                <a:lnTo>
                  <a:pt x="925334" y="1498600"/>
                </a:lnTo>
                <a:lnTo>
                  <a:pt x="220116" y="1498600"/>
                </a:lnTo>
                <a:lnTo>
                  <a:pt x="227787" y="1282700"/>
                </a:lnTo>
                <a:lnTo>
                  <a:pt x="228015" y="1270000"/>
                </a:lnTo>
                <a:lnTo>
                  <a:pt x="313449" y="1270000"/>
                </a:lnTo>
                <a:lnTo>
                  <a:pt x="313893" y="1257300"/>
                </a:lnTo>
                <a:lnTo>
                  <a:pt x="469519" y="1257300"/>
                </a:lnTo>
                <a:lnTo>
                  <a:pt x="469760" y="1244600"/>
                </a:lnTo>
                <a:lnTo>
                  <a:pt x="551442" y="1244600"/>
                </a:lnTo>
                <a:lnTo>
                  <a:pt x="551891" y="1231900"/>
                </a:lnTo>
                <a:lnTo>
                  <a:pt x="626110" y="1231900"/>
                </a:lnTo>
                <a:lnTo>
                  <a:pt x="626351" y="1219200"/>
                </a:lnTo>
                <a:lnTo>
                  <a:pt x="222097" y="1219200"/>
                </a:lnTo>
                <a:lnTo>
                  <a:pt x="222097" y="1041400"/>
                </a:lnTo>
                <a:lnTo>
                  <a:pt x="227190" y="1016000"/>
                </a:lnTo>
                <a:lnTo>
                  <a:pt x="310813" y="1016000"/>
                </a:lnTo>
                <a:lnTo>
                  <a:pt x="313321" y="1003300"/>
                </a:lnTo>
                <a:lnTo>
                  <a:pt x="549008" y="1003300"/>
                </a:lnTo>
                <a:lnTo>
                  <a:pt x="551421" y="990600"/>
                </a:lnTo>
                <a:lnTo>
                  <a:pt x="701236" y="990600"/>
                </a:lnTo>
                <a:lnTo>
                  <a:pt x="703592" y="977900"/>
                </a:lnTo>
                <a:lnTo>
                  <a:pt x="780249" y="977900"/>
                </a:lnTo>
                <a:lnTo>
                  <a:pt x="782574" y="965200"/>
                </a:lnTo>
                <a:lnTo>
                  <a:pt x="990457" y="965200"/>
                </a:lnTo>
                <a:lnTo>
                  <a:pt x="991914" y="901700"/>
                </a:lnTo>
                <a:lnTo>
                  <a:pt x="271056" y="901700"/>
                </a:lnTo>
                <a:lnTo>
                  <a:pt x="220116" y="889000"/>
                </a:lnTo>
                <a:lnTo>
                  <a:pt x="227787" y="673100"/>
                </a:lnTo>
                <a:lnTo>
                  <a:pt x="228015" y="660400"/>
                </a:lnTo>
                <a:lnTo>
                  <a:pt x="626110" y="660400"/>
                </a:lnTo>
                <a:lnTo>
                  <a:pt x="626351" y="647700"/>
                </a:lnTo>
                <a:lnTo>
                  <a:pt x="997742" y="647700"/>
                </a:lnTo>
                <a:lnTo>
                  <a:pt x="998908" y="596899"/>
                </a:lnTo>
                <a:lnTo>
                  <a:pt x="222097" y="596900"/>
                </a:lnTo>
                <a:lnTo>
                  <a:pt x="222097" y="419100"/>
                </a:lnTo>
                <a:lnTo>
                  <a:pt x="227190" y="393700"/>
                </a:lnTo>
                <a:lnTo>
                  <a:pt x="310813" y="393700"/>
                </a:lnTo>
                <a:lnTo>
                  <a:pt x="313321" y="381000"/>
                </a:lnTo>
                <a:lnTo>
                  <a:pt x="1003862" y="381000"/>
                </a:lnTo>
                <a:lnTo>
                  <a:pt x="1005610" y="304800"/>
                </a:lnTo>
                <a:lnTo>
                  <a:pt x="964717" y="304800"/>
                </a:lnTo>
                <a:lnTo>
                  <a:pt x="919060" y="292100"/>
                </a:lnTo>
                <a:lnTo>
                  <a:pt x="744423" y="292100"/>
                </a:lnTo>
                <a:lnTo>
                  <a:pt x="697064" y="279400"/>
                </a:lnTo>
                <a:lnTo>
                  <a:pt x="462229" y="279400"/>
                </a:lnTo>
                <a:lnTo>
                  <a:pt x="462658" y="266700"/>
                </a:lnTo>
                <a:lnTo>
                  <a:pt x="271056" y="266700"/>
                </a:lnTo>
                <a:lnTo>
                  <a:pt x="220116" y="254000"/>
                </a:lnTo>
                <a:lnTo>
                  <a:pt x="227787" y="38100"/>
                </a:lnTo>
                <a:lnTo>
                  <a:pt x="554402" y="38100"/>
                </a:lnTo>
                <a:lnTo>
                  <a:pt x="212280" y="0"/>
                </a:lnTo>
                <a:close/>
              </a:path>
              <a:path w="1010919" h="1917700">
                <a:moveTo>
                  <a:pt x="308305" y="1625600"/>
                </a:moveTo>
                <a:lnTo>
                  <a:pt x="277241" y="1625600"/>
                </a:lnTo>
                <a:lnTo>
                  <a:pt x="265290" y="1816100"/>
                </a:lnTo>
                <a:lnTo>
                  <a:pt x="222097" y="1828800"/>
                </a:lnTo>
                <a:lnTo>
                  <a:pt x="400876" y="1828800"/>
                </a:lnTo>
                <a:lnTo>
                  <a:pt x="515412" y="1803400"/>
                </a:lnTo>
                <a:lnTo>
                  <a:pt x="308305" y="1803400"/>
                </a:lnTo>
                <a:lnTo>
                  <a:pt x="308305" y="1625600"/>
                </a:lnTo>
                <a:close/>
              </a:path>
              <a:path w="1010919" h="1917700">
                <a:moveTo>
                  <a:pt x="390918" y="1600200"/>
                </a:moveTo>
                <a:lnTo>
                  <a:pt x="313321" y="1600200"/>
                </a:lnTo>
                <a:lnTo>
                  <a:pt x="362750" y="1612900"/>
                </a:lnTo>
                <a:lnTo>
                  <a:pt x="350989" y="1790700"/>
                </a:lnTo>
                <a:lnTo>
                  <a:pt x="308305" y="1803400"/>
                </a:lnTo>
                <a:lnTo>
                  <a:pt x="385902" y="1803400"/>
                </a:lnTo>
                <a:lnTo>
                  <a:pt x="385902" y="1625600"/>
                </a:lnTo>
                <a:lnTo>
                  <a:pt x="390918" y="1600200"/>
                </a:lnTo>
                <a:close/>
              </a:path>
              <a:path w="1010919" h="1917700">
                <a:moveTo>
                  <a:pt x="466578" y="1600200"/>
                </a:moveTo>
                <a:lnTo>
                  <a:pt x="440258" y="1600200"/>
                </a:lnTo>
                <a:lnTo>
                  <a:pt x="428523" y="1790700"/>
                </a:lnTo>
                <a:lnTo>
                  <a:pt x="385902" y="1803400"/>
                </a:lnTo>
                <a:lnTo>
                  <a:pt x="515412" y="1803400"/>
                </a:lnTo>
                <a:lnTo>
                  <a:pt x="629948" y="1778000"/>
                </a:lnTo>
                <a:lnTo>
                  <a:pt x="464134" y="1778000"/>
                </a:lnTo>
                <a:lnTo>
                  <a:pt x="464134" y="1612900"/>
                </a:lnTo>
                <a:lnTo>
                  <a:pt x="466578" y="1600200"/>
                </a:lnTo>
                <a:close/>
              </a:path>
              <a:path w="1010919" h="1917700">
                <a:moveTo>
                  <a:pt x="546595" y="1587500"/>
                </a:moveTo>
                <a:lnTo>
                  <a:pt x="517194" y="1587500"/>
                </a:lnTo>
                <a:lnTo>
                  <a:pt x="505815" y="1765300"/>
                </a:lnTo>
                <a:lnTo>
                  <a:pt x="464134" y="1778000"/>
                </a:lnTo>
                <a:lnTo>
                  <a:pt x="629948" y="1778000"/>
                </a:lnTo>
                <a:lnTo>
                  <a:pt x="744484" y="1752600"/>
                </a:lnTo>
                <a:lnTo>
                  <a:pt x="546595" y="1752600"/>
                </a:lnTo>
                <a:lnTo>
                  <a:pt x="546595" y="1587500"/>
                </a:lnTo>
                <a:close/>
              </a:path>
              <a:path w="1010919" h="1917700">
                <a:moveTo>
                  <a:pt x="625652" y="1562100"/>
                </a:moveTo>
                <a:lnTo>
                  <a:pt x="598995" y="1562100"/>
                </a:lnTo>
                <a:lnTo>
                  <a:pt x="587794" y="1752600"/>
                </a:lnTo>
                <a:lnTo>
                  <a:pt x="620826" y="1752600"/>
                </a:lnTo>
                <a:lnTo>
                  <a:pt x="620826" y="1587500"/>
                </a:lnTo>
                <a:lnTo>
                  <a:pt x="625652" y="1562100"/>
                </a:lnTo>
                <a:close/>
              </a:path>
              <a:path w="1010919" h="1917700">
                <a:moveTo>
                  <a:pt x="698881" y="1562100"/>
                </a:moveTo>
                <a:lnTo>
                  <a:pt x="673138" y="1562100"/>
                </a:lnTo>
                <a:lnTo>
                  <a:pt x="661962" y="1739900"/>
                </a:lnTo>
                <a:lnTo>
                  <a:pt x="620826" y="1752600"/>
                </a:lnTo>
                <a:lnTo>
                  <a:pt x="744484" y="1752600"/>
                </a:lnTo>
                <a:lnTo>
                  <a:pt x="859020" y="1727200"/>
                </a:lnTo>
                <a:lnTo>
                  <a:pt x="698881" y="1727200"/>
                </a:lnTo>
                <a:lnTo>
                  <a:pt x="698881" y="1562100"/>
                </a:lnTo>
                <a:close/>
              </a:path>
              <a:path w="1010919" h="1917700">
                <a:moveTo>
                  <a:pt x="777925" y="1536700"/>
                </a:moveTo>
                <a:lnTo>
                  <a:pt x="750049" y="1536700"/>
                </a:lnTo>
                <a:lnTo>
                  <a:pt x="739190" y="1714500"/>
                </a:lnTo>
                <a:lnTo>
                  <a:pt x="698881" y="1727200"/>
                </a:lnTo>
                <a:lnTo>
                  <a:pt x="859020" y="1727200"/>
                </a:lnTo>
                <a:lnTo>
                  <a:pt x="973556" y="1701800"/>
                </a:lnTo>
                <a:lnTo>
                  <a:pt x="777925" y="1701800"/>
                </a:lnTo>
                <a:lnTo>
                  <a:pt x="777925" y="1536700"/>
                </a:lnTo>
                <a:close/>
              </a:path>
              <a:path w="1010919" h="1917700">
                <a:moveTo>
                  <a:pt x="853719" y="1511300"/>
                </a:moveTo>
                <a:lnTo>
                  <a:pt x="782574" y="1511300"/>
                </a:lnTo>
                <a:lnTo>
                  <a:pt x="828459" y="1524000"/>
                </a:lnTo>
                <a:lnTo>
                  <a:pt x="817778" y="1689100"/>
                </a:lnTo>
                <a:lnTo>
                  <a:pt x="777925" y="1701800"/>
                </a:lnTo>
                <a:lnTo>
                  <a:pt x="849083" y="1701800"/>
                </a:lnTo>
                <a:lnTo>
                  <a:pt x="849083" y="1536700"/>
                </a:lnTo>
                <a:lnTo>
                  <a:pt x="853719" y="1511300"/>
                </a:lnTo>
                <a:close/>
              </a:path>
              <a:path w="1010919" h="1917700">
                <a:moveTo>
                  <a:pt x="923074" y="1511300"/>
                </a:moveTo>
                <a:lnTo>
                  <a:pt x="853719" y="1511300"/>
                </a:lnTo>
                <a:lnTo>
                  <a:pt x="899528" y="1524000"/>
                </a:lnTo>
                <a:lnTo>
                  <a:pt x="888860" y="1689100"/>
                </a:lnTo>
                <a:lnTo>
                  <a:pt x="849083" y="1701800"/>
                </a:lnTo>
                <a:lnTo>
                  <a:pt x="973556" y="1701800"/>
                </a:lnTo>
                <a:lnTo>
                  <a:pt x="974139" y="1676400"/>
                </a:lnTo>
                <a:lnTo>
                  <a:pt x="920813" y="1676400"/>
                </a:lnTo>
                <a:lnTo>
                  <a:pt x="920813" y="1524000"/>
                </a:lnTo>
                <a:lnTo>
                  <a:pt x="923074" y="1511300"/>
                </a:lnTo>
                <a:close/>
              </a:path>
              <a:path w="1010919" h="1917700">
                <a:moveTo>
                  <a:pt x="313449" y="1270000"/>
                </a:moveTo>
                <a:lnTo>
                  <a:pt x="279031" y="1270000"/>
                </a:lnTo>
                <a:lnTo>
                  <a:pt x="271056" y="1498600"/>
                </a:lnTo>
                <a:lnTo>
                  <a:pt x="970076" y="1498600"/>
                </a:lnTo>
                <a:lnTo>
                  <a:pt x="959738" y="1676400"/>
                </a:lnTo>
                <a:lnTo>
                  <a:pt x="974139" y="1676400"/>
                </a:lnTo>
                <a:lnTo>
                  <a:pt x="978510" y="1485900"/>
                </a:lnTo>
                <a:lnTo>
                  <a:pt x="356666" y="1485900"/>
                </a:lnTo>
                <a:lnTo>
                  <a:pt x="306349" y="1473200"/>
                </a:lnTo>
                <a:lnTo>
                  <a:pt x="313449" y="1270000"/>
                </a:lnTo>
                <a:close/>
              </a:path>
              <a:path w="1010919" h="1917700">
                <a:moveTo>
                  <a:pt x="391477" y="1257300"/>
                </a:moveTo>
                <a:lnTo>
                  <a:pt x="364515" y="1257300"/>
                </a:lnTo>
                <a:lnTo>
                  <a:pt x="356666" y="1485900"/>
                </a:lnTo>
                <a:lnTo>
                  <a:pt x="434187" y="1485900"/>
                </a:lnTo>
                <a:lnTo>
                  <a:pt x="383959" y="1473200"/>
                </a:lnTo>
                <a:lnTo>
                  <a:pt x="391477" y="1257300"/>
                </a:lnTo>
                <a:close/>
              </a:path>
              <a:path w="1010919" h="1917700">
                <a:moveTo>
                  <a:pt x="469519" y="1257300"/>
                </a:moveTo>
                <a:lnTo>
                  <a:pt x="442010" y="1257300"/>
                </a:lnTo>
                <a:lnTo>
                  <a:pt x="434187" y="1485900"/>
                </a:lnTo>
                <a:lnTo>
                  <a:pt x="978510" y="1485900"/>
                </a:lnTo>
                <a:lnTo>
                  <a:pt x="979093" y="1460500"/>
                </a:lnTo>
                <a:lnTo>
                  <a:pt x="462229" y="1460500"/>
                </a:lnTo>
                <a:lnTo>
                  <a:pt x="469519" y="1257300"/>
                </a:lnTo>
                <a:close/>
              </a:path>
              <a:path w="1010919" h="1917700">
                <a:moveTo>
                  <a:pt x="551442" y="1244600"/>
                </a:moveTo>
                <a:lnTo>
                  <a:pt x="518909" y="1244600"/>
                </a:lnTo>
                <a:lnTo>
                  <a:pt x="511302" y="1460500"/>
                </a:lnTo>
                <a:lnTo>
                  <a:pt x="979093" y="1460500"/>
                </a:lnTo>
                <a:lnTo>
                  <a:pt x="979384" y="1447800"/>
                </a:lnTo>
                <a:lnTo>
                  <a:pt x="593204" y="1447800"/>
                </a:lnTo>
                <a:lnTo>
                  <a:pt x="544715" y="1435100"/>
                </a:lnTo>
                <a:lnTo>
                  <a:pt x="551442" y="1244600"/>
                </a:lnTo>
                <a:close/>
              </a:path>
              <a:path w="1010919" h="1917700">
                <a:moveTo>
                  <a:pt x="626110" y="1231900"/>
                </a:moveTo>
                <a:lnTo>
                  <a:pt x="600684" y="1231900"/>
                </a:lnTo>
                <a:lnTo>
                  <a:pt x="593204" y="1447800"/>
                </a:lnTo>
                <a:lnTo>
                  <a:pt x="667359" y="1447800"/>
                </a:lnTo>
                <a:lnTo>
                  <a:pt x="618959" y="1435100"/>
                </a:lnTo>
                <a:lnTo>
                  <a:pt x="626110" y="1231900"/>
                </a:lnTo>
                <a:close/>
              </a:path>
              <a:path w="1010919" h="1917700">
                <a:moveTo>
                  <a:pt x="704011" y="1219200"/>
                </a:moveTo>
                <a:lnTo>
                  <a:pt x="674827" y="1219200"/>
                </a:lnTo>
                <a:lnTo>
                  <a:pt x="667359" y="1447800"/>
                </a:lnTo>
                <a:lnTo>
                  <a:pt x="979384" y="1447800"/>
                </a:lnTo>
                <a:lnTo>
                  <a:pt x="979967" y="1422400"/>
                </a:lnTo>
                <a:lnTo>
                  <a:pt x="697064" y="1422400"/>
                </a:lnTo>
                <a:lnTo>
                  <a:pt x="704011" y="1219200"/>
                </a:lnTo>
                <a:close/>
              </a:path>
              <a:path w="1010919" h="1917700">
                <a:moveTo>
                  <a:pt x="310813" y="1016000"/>
                </a:moveTo>
                <a:lnTo>
                  <a:pt x="227190" y="1016000"/>
                </a:lnTo>
                <a:lnTo>
                  <a:pt x="277241" y="1028700"/>
                </a:lnTo>
                <a:lnTo>
                  <a:pt x="265290" y="1219200"/>
                </a:lnTo>
                <a:lnTo>
                  <a:pt x="751687" y="1219200"/>
                </a:lnTo>
                <a:lnTo>
                  <a:pt x="744423" y="1422400"/>
                </a:lnTo>
                <a:lnTo>
                  <a:pt x="979967" y="1422400"/>
                </a:lnTo>
                <a:lnTo>
                  <a:pt x="980258" y="1409700"/>
                </a:lnTo>
                <a:lnTo>
                  <a:pt x="822921" y="1409700"/>
                </a:lnTo>
                <a:lnTo>
                  <a:pt x="776122" y="1397000"/>
                </a:lnTo>
                <a:lnTo>
                  <a:pt x="782955" y="1206500"/>
                </a:lnTo>
                <a:lnTo>
                  <a:pt x="308305" y="1206500"/>
                </a:lnTo>
                <a:lnTo>
                  <a:pt x="308305" y="1028700"/>
                </a:lnTo>
                <a:lnTo>
                  <a:pt x="310813" y="1016000"/>
                </a:lnTo>
                <a:close/>
              </a:path>
              <a:path w="1010919" h="1917700">
                <a:moveTo>
                  <a:pt x="854341" y="1193800"/>
                </a:moveTo>
                <a:lnTo>
                  <a:pt x="830072" y="1193800"/>
                </a:lnTo>
                <a:lnTo>
                  <a:pt x="822921" y="1409700"/>
                </a:lnTo>
                <a:lnTo>
                  <a:pt x="894003" y="1409700"/>
                </a:lnTo>
                <a:lnTo>
                  <a:pt x="847280" y="1397000"/>
                </a:lnTo>
                <a:lnTo>
                  <a:pt x="854100" y="1206500"/>
                </a:lnTo>
                <a:lnTo>
                  <a:pt x="854341" y="1193800"/>
                </a:lnTo>
                <a:close/>
              </a:path>
              <a:path w="1010919" h="1917700">
                <a:moveTo>
                  <a:pt x="925664" y="1193800"/>
                </a:moveTo>
                <a:lnTo>
                  <a:pt x="901128" y="1193800"/>
                </a:lnTo>
                <a:lnTo>
                  <a:pt x="894003" y="1409700"/>
                </a:lnTo>
                <a:lnTo>
                  <a:pt x="980258" y="1409700"/>
                </a:lnTo>
                <a:lnTo>
                  <a:pt x="980550" y="1397000"/>
                </a:lnTo>
                <a:lnTo>
                  <a:pt x="964717" y="1397000"/>
                </a:lnTo>
                <a:lnTo>
                  <a:pt x="919060" y="1384300"/>
                </a:lnTo>
                <a:lnTo>
                  <a:pt x="925664" y="1193800"/>
                </a:lnTo>
                <a:close/>
              </a:path>
              <a:path w="1010919" h="1917700">
                <a:moveTo>
                  <a:pt x="549008" y="1003300"/>
                </a:moveTo>
                <a:lnTo>
                  <a:pt x="517194" y="1003300"/>
                </a:lnTo>
                <a:lnTo>
                  <a:pt x="505815" y="1193800"/>
                </a:lnTo>
                <a:lnTo>
                  <a:pt x="971638" y="1193800"/>
                </a:lnTo>
                <a:lnTo>
                  <a:pt x="964717" y="1397000"/>
                </a:lnTo>
                <a:lnTo>
                  <a:pt x="980550" y="1397000"/>
                </a:lnTo>
                <a:lnTo>
                  <a:pt x="985503" y="1181100"/>
                </a:lnTo>
                <a:lnTo>
                  <a:pt x="546595" y="1181100"/>
                </a:lnTo>
                <a:lnTo>
                  <a:pt x="546595" y="1016000"/>
                </a:lnTo>
                <a:lnTo>
                  <a:pt x="549008" y="1003300"/>
                </a:lnTo>
                <a:close/>
              </a:path>
              <a:path w="1010919" h="1917700">
                <a:moveTo>
                  <a:pt x="390918" y="1003300"/>
                </a:moveTo>
                <a:lnTo>
                  <a:pt x="313321" y="1003300"/>
                </a:lnTo>
                <a:lnTo>
                  <a:pt x="362750" y="1016000"/>
                </a:lnTo>
                <a:lnTo>
                  <a:pt x="350989" y="1193800"/>
                </a:lnTo>
                <a:lnTo>
                  <a:pt x="308305" y="1206500"/>
                </a:lnTo>
                <a:lnTo>
                  <a:pt x="385902" y="1206500"/>
                </a:lnTo>
                <a:lnTo>
                  <a:pt x="385902" y="1028700"/>
                </a:lnTo>
                <a:lnTo>
                  <a:pt x="390918" y="1003300"/>
                </a:lnTo>
                <a:close/>
              </a:path>
              <a:path w="1010919" h="1917700">
                <a:moveTo>
                  <a:pt x="469023" y="1003300"/>
                </a:moveTo>
                <a:lnTo>
                  <a:pt x="440258" y="1003300"/>
                </a:lnTo>
                <a:lnTo>
                  <a:pt x="428523" y="1193800"/>
                </a:lnTo>
                <a:lnTo>
                  <a:pt x="385902" y="1206500"/>
                </a:lnTo>
                <a:lnTo>
                  <a:pt x="782955" y="1206500"/>
                </a:lnTo>
                <a:lnTo>
                  <a:pt x="783183" y="1193800"/>
                </a:lnTo>
                <a:lnTo>
                  <a:pt x="464134" y="1193800"/>
                </a:lnTo>
                <a:lnTo>
                  <a:pt x="464134" y="1028700"/>
                </a:lnTo>
                <a:lnTo>
                  <a:pt x="469023" y="1003300"/>
                </a:lnTo>
                <a:close/>
              </a:path>
              <a:path w="1010919" h="1917700">
                <a:moveTo>
                  <a:pt x="625652" y="990600"/>
                </a:moveTo>
                <a:lnTo>
                  <a:pt x="598995" y="990600"/>
                </a:lnTo>
                <a:lnTo>
                  <a:pt x="587794" y="1168400"/>
                </a:lnTo>
                <a:lnTo>
                  <a:pt x="546595" y="1181100"/>
                </a:lnTo>
                <a:lnTo>
                  <a:pt x="620826" y="1181100"/>
                </a:lnTo>
                <a:lnTo>
                  <a:pt x="620826" y="1016000"/>
                </a:lnTo>
                <a:lnTo>
                  <a:pt x="625652" y="990600"/>
                </a:lnTo>
                <a:close/>
              </a:path>
              <a:path w="1010919" h="1917700">
                <a:moveTo>
                  <a:pt x="701236" y="990600"/>
                </a:moveTo>
                <a:lnTo>
                  <a:pt x="673138" y="990600"/>
                </a:lnTo>
                <a:lnTo>
                  <a:pt x="661962" y="1168400"/>
                </a:lnTo>
                <a:lnTo>
                  <a:pt x="620826" y="1181100"/>
                </a:lnTo>
                <a:lnTo>
                  <a:pt x="985503" y="1181100"/>
                </a:lnTo>
                <a:lnTo>
                  <a:pt x="985795" y="1168400"/>
                </a:lnTo>
                <a:lnTo>
                  <a:pt x="698881" y="1168400"/>
                </a:lnTo>
                <a:lnTo>
                  <a:pt x="698881" y="1003300"/>
                </a:lnTo>
                <a:lnTo>
                  <a:pt x="701236" y="990600"/>
                </a:lnTo>
                <a:close/>
              </a:path>
              <a:path w="1010919" h="1917700">
                <a:moveTo>
                  <a:pt x="780249" y="977900"/>
                </a:moveTo>
                <a:lnTo>
                  <a:pt x="703592" y="977900"/>
                </a:lnTo>
                <a:lnTo>
                  <a:pt x="750049" y="990600"/>
                </a:lnTo>
                <a:lnTo>
                  <a:pt x="739190" y="1155700"/>
                </a:lnTo>
                <a:lnTo>
                  <a:pt x="698881" y="1168400"/>
                </a:lnTo>
                <a:lnTo>
                  <a:pt x="985795" y="1168400"/>
                </a:lnTo>
                <a:lnTo>
                  <a:pt x="986086" y="1155700"/>
                </a:lnTo>
                <a:lnTo>
                  <a:pt x="777925" y="1155700"/>
                </a:lnTo>
                <a:lnTo>
                  <a:pt x="777925" y="990600"/>
                </a:lnTo>
                <a:lnTo>
                  <a:pt x="780249" y="977900"/>
                </a:lnTo>
                <a:close/>
              </a:path>
              <a:path w="1010919" h="1917700">
                <a:moveTo>
                  <a:pt x="853719" y="965200"/>
                </a:moveTo>
                <a:lnTo>
                  <a:pt x="782574" y="965200"/>
                </a:lnTo>
                <a:lnTo>
                  <a:pt x="828459" y="977900"/>
                </a:lnTo>
                <a:lnTo>
                  <a:pt x="817778" y="1143000"/>
                </a:lnTo>
                <a:lnTo>
                  <a:pt x="777925" y="1155700"/>
                </a:lnTo>
                <a:lnTo>
                  <a:pt x="849083" y="1155700"/>
                </a:lnTo>
                <a:lnTo>
                  <a:pt x="849083" y="990600"/>
                </a:lnTo>
                <a:lnTo>
                  <a:pt x="853719" y="965200"/>
                </a:lnTo>
                <a:close/>
              </a:path>
              <a:path w="1010919" h="1917700">
                <a:moveTo>
                  <a:pt x="925334" y="965200"/>
                </a:moveTo>
                <a:lnTo>
                  <a:pt x="899528" y="965200"/>
                </a:lnTo>
                <a:lnTo>
                  <a:pt x="888860" y="1143000"/>
                </a:lnTo>
                <a:lnTo>
                  <a:pt x="849083" y="1155700"/>
                </a:lnTo>
                <a:lnTo>
                  <a:pt x="986086" y="1155700"/>
                </a:lnTo>
                <a:lnTo>
                  <a:pt x="986378" y="1143000"/>
                </a:lnTo>
                <a:lnTo>
                  <a:pt x="920813" y="1143000"/>
                </a:lnTo>
                <a:lnTo>
                  <a:pt x="920813" y="990600"/>
                </a:lnTo>
                <a:lnTo>
                  <a:pt x="925334" y="965200"/>
                </a:lnTo>
                <a:close/>
              </a:path>
              <a:path w="1010919" h="1917700">
                <a:moveTo>
                  <a:pt x="990457" y="965200"/>
                </a:moveTo>
                <a:lnTo>
                  <a:pt x="970076" y="965200"/>
                </a:lnTo>
                <a:lnTo>
                  <a:pt x="959738" y="1143000"/>
                </a:lnTo>
                <a:lnTo>
                  <a:pt x="986378" y="1143000"/>
                </a:lnTo>
                <a:lnTo>
                  <a:pt x="990457" y="965200"/>
                </a:lnTo>
                <a:close/>
              </a:path>
              <a:path w="1010919" h="1917700">
                <a:moveTo>
                  <a:pt x="313893" y="660400"/>
                </a:moveTo>
                <a:lnTo>
                  <a:pt x="279031" y="660400"/>
                </a:lnTo>
                <a:lnTo>
                  <a:pt x="271056" y="901700"/>
                </a:lnTo>
                <a:lnTo>
                  <a:pt x="991914" y="901700"/>
                </a:lnTo>
                <a:lnTo>
                  <a:pt x="992206" y="889000"/>
                </a:lnTo>
                <a:lnTo>
                  <a:pt x="356666" y="889000"/>
                </a:lnTo>
                <a:lnTo>
                  <a:pt x="306349" y="876300"/>
                </a:lnTo>
                <a:lnTo>
                  <a:pt x="313893" y="660400"/>
                </a:lnTo>
                <a:close/>
              </a:path>
              <a:path w="1010919" h="1917700">
                <a:moveTo>
                  <a:pt x="391477" y="660400"/>
                </a:moveTo>
                <a:lnTo>
                  <a:pt x="364515" y="660400"/>
                </a:lnTo>
                <a:lnTo>
                  <a:pt x="356666" y="889000"/>
                </a:lnTo>
                <a:lnTo>
                  <a:pt x="434187" y="889000"/>
                </a:lnTo>
                <a:lnTo>
                  <a:pt x="383959" y="876300"/>
                </a:lnTo>
                <a:lnTo>
                  <a:pt x="391477" y="660400"/>
                </a:lnTo>
                <a:close/>
              </a:path>
              <a:path w="1010919" h="1917700">
                <a:moveTo>
                  <a:pt x="469760" y="660400"/>
                </a:moveTo>
                <a:lnTo>
                  <a:pt x="442010" y="660400"/>
                </a:lnTo>
                <a:lnTo>
                  <a:pt x="434187" y="889000"/>
                </a:lnTo>
                <a:lnTo>
                  <a:pt x="511302" y="889000"/>
                </a:lnTo>
                <a:lnTo>
                  <a:pt x="462229" y="876300"/>
                </a:lnTo>
                <a:lnTo>
                  <a:pt x="469519" y="673100"/>
                </a:lnTo>
                <a:lnTo>
                  <a:pt x="469760" y="660400"/>
                </a:lnTo>
                <a:close/>
              </a:path>
              <a:path w="1010919" h="1917700">
                <a:moveTo>
                  <a:pt x="551891" y="660400"/>
                </a:moveTo>
                <a:lnTo>
                  <a:pt x="518909" y="660400"/>
                </a:lnTo>
                <a:lnTo>
                  <a:pt x="511302" y="889000"/>
                </a:lnTo>
                <a:lnTo>
                  <a:pt x="992206" y="889000"/>
                </a:lnTo>
                <a:lnTo>
                  <a:pt x="992497" y="876299"/>
                </a:lnTo>
                <a:lnTo>
                  <a:pt x="593204" y="876300"/>
                </a:lnTo>
                <a:lnTo>
                  <a:pt x="544715" y="863600"/>
                </a:lnTo>
                <a:lnTo>
                  <a:pt x="551891" y="660400"/>
                </a:lnTo>
                <a:close/>
              </a:path>
              <a:path w="1010919" h="1917700">
                <a:moveTo>
                  <a:pt x="626110" y="660400"/>
                </a:moveTo>
                <a:lnTo>
                  <a:pt x="600684" y="660400"/>
                </a:lnTo>
                <a:lnTo>
                  <a:pt x="593204" y="876300"/>
                </a:lnTo>
                <a:lnTo>
                  <a:pt x="667359" y="876300"/>
                </a:lnTo>
                <a:lnTo>
                  <a:pt x="618959" y="863600"/>
                </a:lnTo>
                <a:lnTo>
                  <a:pt x="626110" y="660400"/>
                </a:lnTo>
                <a:close/>
              </a:path>
              <a:path w="1010919" h="1917700">
                <a:moveTo>
                  <a:pt x="783183" y="647700"/>
                </a:moveTo>
                <a:lnTo>
                  <a:pt x="674827" y="647700"/>
                </a:lnTo>
                <a:lnTo>
                  <a:pt x="667359" y="876300"/>
                </a:lnTo>
                <a:lnTo>
                  <a:pt x="744423" y="876300"/>
                </a:lnTo>
                <a:lnTo>
                  <a:pt x="697064" y="863600"/>
                </a:lnTo>
                <a:lnTo>
                  <a:pt x="704011" y="660400"/>
                </a:lnTo>
                <a:lnTo>
                  <a:pt x="782955" y="660400"/>
                </a:lnTo>
                <a:lnTo>
                  <a:pt x="783183" y="647700"/>
                </a:lnTo>
                <a:close/>
              </a:path>
              <a:path w="1010919" h="1917700">
                <a:moveTo>
                  <a:pt x="782955" y="660400"/>
                </a:moveTo>
                <a:lnTo>
                  <a:pt x="751687" y="660400"/>
                </a:lnTo>
                <a:lnTo>
                  <a:pt x="744423" y="876300"/>
                </a:lnTo>
                <a:lnTo>
                  <a:pt x="992497" y="876299"/>
                </a:lnTo>
                <a:lnTo>
                  <a:pt x="992789" y="863600"/>
                </a:lnTo>
                <a:lnTo>
                  <a:pt x="822921" y="863600"/>
                </a:lnTo>
                <a:lnTo>
                  <a:pt x="776122" y="850900"/>
                </a:lnTo>
                <a:lnTo>
                  <a:pt x="782955" y="660400"/>
                </a:lnTo>
                <a:close/>
              </a:path>
              <a:path w="1010919" h="1917700">
                <a:moveTo>
                  <a:pt x="854341" y="647700"/>
                </a:moveTo>
                <a:lnTo>
                  <a:pt x="830072" y="647700"/>
                </a:lnTo>
                <a:lnTo>
                  <a:pt x="822921" y="863600"/>
                </a:lnTo>
                <a:lnTo>
                  <a:pt x="894003" y="863600"/>
                </a:lnTo>
                <a:lnTo>
                  <a:pt x="847280" y="850900"/>
                </a:lnTo>
                <a:lnTo>
                  <a:pt x="854100" y="660400"/>
                </a:lnTo>
                <a:lnTo>
                  <a:pt x="854341" y="647700"/>
                </a:lnTo>
                <a:close/>
              </a:path>
              <a:path w="1010919" h="1917700">
                <a:moveTo>
                  <a:pt x="997742" y="647700"/>
                </a:moveTo>
                <a:lnTo>
                  <a:pt x="901128" y="647700"/>
                </a:lnTo>
                <a:lnTo>
                  <a:pt x="894003" y="863600"/>
                </a:lnTo>
                <a:lnTo>
                  <a:pt x="964717" y="863600"/>
                </a:lnTo>
                <a:lnTo>
                  <a:pt x="919060" y="850900"/>
                </a:lnTo>
                <a:lnTo>
                  <a:pt x="925664" y="660400"/>
                </a:lnTo>
                <a:lnTo>
                  <a:pt x="997451" y="660399"/>
                </a:lnTo>
                <a:lnTo>
                  <a:pt x="997742" y="647700"/>
                </a:lnTo>
                <a:close/>
              </a:path>
              <a:path w="1010919" h="1917700">
                <a:moveTo>
                  <a:pt x="997451" y="660399"/>
                </a:moveTo>
                <a:lnTo>
                  <a:pt x="971638" y="660400"/>
                </a:lnTo>
                <a:lnTo>
                  <a:pt x="964717" y="863600"/>
                </a:lnTo>
                <a:lnTo>
                  <a:pt x="992789" y="863600"/>
                </a:lnTo>
                <a:lnTo>
                  <a:pt x="997451" y="660399"/>
                </a:lnTo>
                <a:close/>
              </a:path>
              <a:path w="1010919" h="1917700">
                <a:moveTo>
                  <a:pt x="310813" y="393700"/>
                </a:moveTo>
                <a:lnTo>
                  <a:pt x="277241" y="393700"/>
                </a:lnTo>
                <a:lnTo>
                  <a:pt x="265290" y="584200"/>
                </a:lnTo>
                <a:lnTo>
                  <a:pt x="222097" y="596900"/>
                </a:lnTo>
                <a:lnTo>
                  <a:pt x="464134" y="596900"/>
                </a:lnTo>
                <a:lnTo>
                  <a:pt x="464134" y="584200"/>
                </a:lnTo>
                <a:lnTo>
                  <a:pt x="308305" y="584200"/>
                </a:lnTo>
                <a:lnTo>
                  <a:pt x="308305" y="406400"/>
                </a:lnTo>
                <a:lnTo>
                  <a:pt x="310813" y="393700"/>
                </a:lnTo>
                <a:close/>
              </a:path>
              <a:path w="1010919" h="1917700">
                <a:moveTo>
                  <a:pt x="551421" y="393700"/>
                </a:moveTo>
                <a:lnTo>
                  <a:pt x="469023" y="393700"/>
                </a:lnTo>
                <a:lnTo>
                  <a:pt x="517194" y="406400"/>
                </a:lnTo>
                <a:lnTo>
                  <a:pt x="505815" y="584200"/>
                </a:lnTo>
                <a:lnTo>
                  <a:pt x="464134" y="596900"/>
                </a:lnTo>
                <a:lnTo>
                  <a:pt x="920813" y="596900"/>
                </a:lnTo>
                <a:lnTo>
                  <a:pt x="920813" y="584200"/>
                </a:lnTo>
                <a:lnTo>
                  <a:pt x="546595" y="584200"/>
                </a:lnTo>
                <a:lnTo>
                  <a:pt x="546595" y="419100"/>
                </a:lnTo>
                <a:lnTo>
                  <a:pt x="551421" y="393700"/>
                </a:lnTo>
                <a:close/>
              </a:path>
              <a:path w="1010919" h="1917700">
                <a:moveTo>
                  <a:pt x="1002988" y="419100"/>
                </a:moveTo>
                <a:lnTo>
                  <a:pt x="970076" y="419100"/>
                </a:lnTo>
                <a:lnTo>
                  <a:pt x="959738" y="584200"/>
                </a:lnTo>
                <a:lnTo>
                  <a:pt x="920813" y="596900"/>
                </a:lnTo>
                <a:lnTo>
                  <a:pt x="998908" y="596899"/>
                </a:lnTo>
                <a:lnTo>
                  <a:pt x="1002988" y="419100"/>
                </a:lnTo>
                <a:close/>
              </a:path>
              <a:path w="1010919" h="1917700">
                <a:moveTo>
                  <a:pt x="390918" y="381000"/>
                </a:moveTo>
                <a:lnTo>
                  <a:pt x="313321" y="381000"/>
                </a:lnTo>
                <a:lnTo>
                  <a:pt x="362750" y="393700"/>
                </a:lnTo>
                <a:lnTo>
                  <a:pt x="350989" y="571500"/>
                </a:lnTo>
                <a:lnTo>
                  <a:pt x="308305" y="584200"/>
                </a:lnTo>
                <a:lnTo>
                  <a:pt x="385902" y="584200"/>
                </a:lnTo>
                <a:lnTo>
                  <a:pt x="385902" y="406400"/>
                </a:lnTo>
                <a:lnTo>
                  <a:pt x="390918" y="381000"/>
                </a:lnTo>
                <a:close/>
              </a:path>
              <a:path w="1010919" h="1917700">
                <a:moveTo>
                  <a:pt x="1003862" y="381000"/>
                </a:moveTo>
                <a:lnTo>
                  <a:pt x="390918" y="381000"/>
                </a:lnTo>
                <a:lnTo>
                  <a:pt x="440258" y="393700"/>
                </a:lnTo>
                <a:lnTo>
                  <a:pt x="428523" y="571500"/>
                </a:lnTo>
                <a:lnTo>
                  <a:pt x="385902" y="584200"/>
                </a:lnTo>
                <a:lnTo>
                  <a:pt x="464134" y="584200"/>
                </a:lnTo>
                <a:lnTo>
                  <a:pt x="464134" y="419100"/>
                </a:lnTo>
                <a:lnTo>
                  <a:pt x="469023" y="393700"/>
                </a:lnTo>
                <a:lnTo>
                  <a:pt x="1003570" y="393699"/>
                </a:lnTo>
                <a:lnTo>
                  <a:pt x="1003862" y="381000"/>
                </a:lnTo>
                <a:close/>
              </a:path>
              <a:path w="1010919" h="1917700">
                <a:moveTo>
                  <a:pt x="625652" y="393700"/>
                </a:moveTo>
                <a:lnTo>
                  <a:pt x="598995" y="393700"/>
                </a:lnTo>
                <a:lnTo>
                  <a:pt x="587794" y="584200"/>
                </a:lnTo>
                <a:lnTo>
                  <a:pt x="620826" y="584200"/>
                </a:lnTo>
                <a:lnTo>
                  <a:pt x="620826" y="419100"/>
                </a:lnTo>
                <a:lnTo>
                  <a:pt x="625652" y="393700"/>
                </a:lnTo>
                <a:close/>
              </a:path>
              <a:path w="1010919" h="1917700">
                <a:moveTo>
                  <a:pt x="782574" y="393700"/>
                </a:moveTo>
                <a:lnTo>
                  <a:pt x="673138" y="393700"/>
                </a:lnTo>
                <a:lnTo>
                  <a:pt x="661962" y="584200"/>
                </a:lnTo>
                <a:lnTo>
                  <a:pt x="698881" y="584200"/>
                </a:lnTo>
                <a:lnTo>
                  <a:pt x="698881" y="431800"/>
                </a:lnTo>
                <a:lnTo>
                  <a:pt x="703592" y="406400"/>
                </a:lnTo>
                <a:lnTo>
                  <a:pt x="780249" y="406400"/>
                </a:lnTo>
                <a:lnTo>
                  <a:pt x="782574" y="393700"/>
                </a:lnTo>
                <a:close/>
              </a:path>
              <a:path w="1010919" h="1917700">
                <a:moveTo>
                  <a:pt x="780249" y="406400"/>
                </a:moveTo>
                <a:lnTo>
                  <a:pt x="750049" y="406400"/>
                </a:lnTo>
                <a:lnTo>
                  <a:pt x="739190" y="584200"/>
                </a:lnTo>
                <a:lnTo>
                  <a:pt x="777925" y="584200"/>
                </a:lnTo>
                <a:lnTo>
                  <a:pt x="777925" y="419100"/>
                </a:lnTo>
                <a:lnTo>
                  <a:pt x="780249" y="406400"/>
                </a:lnTo>
                <a:close/>
              </a:path>
              <a:path w="1010919" h="1917700">
                <a:moveTo>
                  <a:pt x="853719" y="393700"/>
                </a:moveTo>
                <a:lnTo>
                  <a:pt x="782574" y="393700"/>
                </a:lnTo>
                <a:lnTo>
                  <a:pt x="828459" y="406400"/>
                </a:lnTo>
                <a:lnTo>
                  <a:pt x="817778" y="571500"/>
                </a:lnTo>
                <a:lnTo>
                  <a:pt x="777925" y="584200"/>
                </a:lnTo>
                <a:lnTo>
                  <a:pt x="849083" y="584200"/>
                </a:lnTo>
                <a:lnTo>
                  <a:pt x="849083" y="419100"/>
                </a:lnTo>
                <a:lnTo>
                  <a:pt x="853719" y="393700"/>
                </a:lnTo>
                <a:close/>
              </a:path>
              <a:path w="1010919" h="1917700">
                <a:moveTo>
                  <a:pt x="1003570" y="393699"/>
                </a:moveTo>
                <a:lnTo>
                  <a:pt x="853719" y="393700"/>
                </a:lnTo>
                <a:lnTo>
                  <a:pt x="899528" y="406400"/>
                </a:lnTo>
                <a:lnTo>
                  <a:pt x="888860" y="571500"/>
                </a:lnTo>
                <a:lnTo>
                  <a:pt x="849083" y="584200"/>
                </a:lnTo>
                <a:lnTo>
                  <a:pt x="920813" y="584200"/>
                </a:lnTo>
                <a:lnTo>
                  <a:pt x="920813" y="431800"/>
                </a:lnTo>
                <a:lnTo>
                  <a:pt x="925334" y="419100"/>
                </a:lnTo>
                <a:lnTo>
                  <a:pt x="1002988" y="419100"/>
                </a:lnTo>
                <a:lnTo>
                  <a:pt x="1003570" y="393699"/>
                </a:lnTo>
                <a:close/>
              </a:path>
              <a:path w="1010919" h="1917700">
                <a:moveTo>
                  <a:pt x="1010273" y="101600"/>
                </a:moveTo>
                <a:lnTo>
                  <a:pt x="971638" y="101600"/>
                </a:lnTo>
                <a:lnTo>
                  <a:pt x="964717" y="304800"/>
                </a:lnTo>
                <a:lnTo>
                  <a:pt x="1005610" y="304800"/>
                </a:lnTo>
                <a:lnTo>
                  <a:pt x="1010273" y="101600"/>
                </a:lnTo>
                <a:close/>
              </a:path>
              <a:path w="1010919" h="1917700">
                <a:moveTo>
                  <a:pt x="783183" y="76200"/>
                </a:moveTo>
                <a:lnTo>
                  <a:pt x="751687" y="76200"/>
                </a:lnTo>
                <a:lnTo>
                  <a:pt x="744423" y="292100"/>
                </a:lnTo>
                <a:lnTo>
                  <a:pt x="822921" y="292100"/>
                </a:lnTo>
                <a:lnTo>
                  <a:pt x="776122" y="279400"/>
                </a:lnTo>
                <a:lnTo>
                  <a:pt x="782955" y="88900"/>
                </a:lnTo>
                <a:lnTo>
                  <a:pt x="783183" y="76200"/>
                </a:lnTo>
                <a:close/>
              </a:path>
              <a:path w="1010919" h="1917700">
                <a:moveTo>
                  <a:pt x="854341" y="76200"/>
                </a:moveTo>
                <a:lnTo>
                  <a:pt x="830072" y="76200"/>
                </a:lnTo>
                <a:lnTo>
                  <a:pt x="822921" y="292100"/>
                </a:lnTo>
                <a:lnTo>
                  <a:pt x="894003" y="292100"/>
                </a:lnTo>
                <a:lnTo>
                  <a:pt x="847280" y="279400"/>
                </a:lnTo>
                <a:lnTo>
                  <a:pt x="854100" y="88900"/>
                </a:lnTo>
                <a:lnTo>
                  <a:pt x="854341" y="76200"/>
                </a:lnTo>
                <a:close/>
              </a:path>
              <a:path w="1010919" h="1917700">
                <a:moveTo>
                  <a:pt x="901111" y="76710"/>
                </a:moveTo>
                <a:lnTo>
                  <a:pt x="894003" y="292100"/>
                </a:lnTo>
                <a:lnTo>
                  <a:pt x="919060" y="292100"/>
                </a:lnTo>
                <a:lnTo>
                  <a:pt x="925664" y="114300"/>
                </a:lnTo>
                <a:lnTo>
                  <a:pt x="925893" y="101600"/>
                </a:lnTo>
                <a:lnTo>
                  <a:pt x="1010273" y="101600"/>
                </a:lnTo>
                <a:lnTo>
                  <a:pt x="1010564" y="88900"/>
                </a:lnTo>
                <a:lnTo>
                  <a:pt x="901111" y="76710"/>
                </a:lnTo>
                <a:close/>
              </a:path>
              <a:path w="1010919" h="1917700">
                <a:moveTo>
                  <a:pt x="551891" y="63500"/>
                </a:moveTo>
                <a:lnTo>
                  <a:pt x="518909" y="63500"/>
                </a:lnTo>
                <a:lnTo>
                  <a:pt x="511302" y="279400"/>
                </a:lnTo>
                <a:lnTo>
                  <a:pt x="593204" y="279400"/>
                </a:lnTo>
                <a:lnTo>
                  <a:pt x="544715" y="266700"/>
                </a:lnTo>
                <a:lnTo>
                  <a:pt x="551891" y="63500"/>
                </a:lnTo>
                <a:close/>
              </a:path>
              <a:path w="1010919" h="1917700">
                <a:moveTo>
                  <a:pt x="626110" y="63500"/>
                </a:moveTo>
                <a:lnTo>
                  <a:pt x="600684" y="63500"/>
                </a:lnTo>
                <a:lnTo>
                  <a:pt x="593204" y="279400"/>
                </a:lnTo>
                <a:lnTo>
                  <a:pt x="667359" y="279400"/>
                </a:lnTo>
                <a:lnTo>
                  <a:pt x="618959" y="266700"/>
                </a:lnTo>
                <a:lnTo>
                  <a:pt x="626110" y="63500"/>
                </a:lnTo>
                <a:close/>
              </a:path>
              <a:path w="1010919" h="1917700">
                <a:moveTo>
                  <a:pt x="782483" y="63500"/>
                </a:moveTo>
                <a:lnTo>
                  <a:pt x="674827" y="63500"/>
                </a:lnTo>
                <a:lnTo>
                  <a:pt x="667359" y="279400"/>
                </a:lnTo>
                <a:lnTo>
                  <a:pt x="697064" y="279400"/>
                </a:lnTo>
                <a:lnTo>
                  <a:pt x="704011" y="88900"/>
                </a:lnTo>
                <a:lnTo>
                  <a:pt x="704240" y="76200"/>
                </a:lnTo>
                <a:lnTo>
                  <a:pt x="896523" y="76200"/>
                </a:lnTo>
                <a:lnTo>
                  <a:pt x="782483" y="63500"/>
                </a:lnTo>
                <a:close/>
              </a:path>
              <a:path w="1010919" h="1917700">
                <a:moveTo>
                  <a:pt x="313893" y="38100"/>
                </a:moveTo>
                <a:lnTo>
                  <a:pt x="279031" y="38100"/>
                </a:lnTo>
                <a:lnTo>
                  <a:pt x="271056" y="266700"/>
                </a:lnTo>
                <a:lnTo>
                  <a:pt x="356666" y="266700"/>
                </a:lnTo>
                <a:lnTo>
                  <a:pt x="306349" y="254000"/>
                </a:lnTo>
                <a:lnTo>
                  <a:pt x="313893" y="38100"/>
                </a:lnTo>
                <a:close/>
              </a:path>
              <a:path w="1010919" h="1917700">
                <a:moveTo>
                  <a:pt x="391477" y="38100"/>
                </a:moveTo>
                <a:lnTo>
                  <a:pt x="364515" y="38100"/>
                </a:lnTo>
                <a:lnTo>
                  <a:pt x="356666" y="266700"/>
                </a:lnTo>
                <a:lnTo>
                  <a:pt x="434187" y="266700"/>
                </a:lnTo>
                <a:lnTo>
                  <a:pt x="383959" y="254000"/>
                </a:lnTo>
                <a:lnTo>
                  <a:pt x="391477" y="38100"/>
                </a:lnTo>
                <a:close/>
              </a:path>
              <a:path w="1010919" h="1917700">
                <a:moveTo>
                  <a:pt x="554402" y="38100"/>
                </a:moveTo>
                <a:lnTo>
                  <a:pt x="442010" y="38100"/>
                </a:lnTo>
                <a:lnTo>
                  <a:pt x="434187" y="266700"/>
                </a:lnTo>
                <a:lnTo>
                  <a:pt x="462658" y="266700"/>
                </a:lnTo>
                <a:lnTo>
                  <a:pt x="469519" y="63500"/>
                </a:lnTo>
                <a:lnTo>
                  <a:pt x="782483" y="63500"/>
                </a:lnTo>
                <a:lnTo>
                  <a:pt x="554402" y="38100"/>
                </a:lnTo>
                <a:close/>
              </a:path>
              <a:path w="1010919" h="1917700">
                <a:moveTo>
                  <a:pt x="901128" y="76200"/>
                </a:moveTo>
                <a:lnTo>
                  <a:pt x="896523" y="76200"/>
                </a:lnTo>
                <a:lnTo>
                  <a:pt x="901111" y="76710"/>
                </a:lnTo>
                <a:lnTo>
                  <a:pt x="901128" y="76200"/>
                </a:lnTo>
                <a:close/>
              </a:path>
            </a:pathLst>
          </a:custGeom>
          <a:solidFill>
            <a:srgbClr val="F5821F"/>
          </a:solidFill>
        </p:spPr>
        <p:txBody>
          <a:bodyPr wrap="square" lIns="0" tIns="0" rIns="0" bIns="0" rtlCol="0"/>
          <a:lstStyle/>
          <a:p>
            <a:endParaRPr sz="2142"/>
          </a:p>
        </p:txBody>
      </p:sp>
      <p:sp>
        <p:nvSpPr>
          <p:cNvPr id="262" name="object 262"/>
          <p:cNvSpPr/>
          <p:nvPr/>
        </p:nvSpPr>
        <p:spPr>
          <a:xfrm>
            <a:off x="5" y="3270235"/>
            <a:ext cx="1173085" cy="2237873"/>
          </a:xfrm>
          <a:custGeom>
            <a:avLst/>
            <a:gdLst/>
            <a:ahLst/>
            <a:cxnLst/>
            <a:rect l="l" t="t" r="r" b="b"/>
            <a:pathLst>
              <a:path w="1024890" h="1955164">
                <a:moveTo>
                  <a:pt x="336663" y="13779"/>
                </a:moveTo>
                <a:lnTo>
                  <a:pt x="212280" y="13779"/>
                </a:lnTo>
                <a:lnTo>
                  <a:pt x="1010564" y="102476"/>
                </a:lnTo>
                <a:lnTo>
                  <a:pt x="973556" y="1715998"/>
                </a:lnTo>
                <a:lnTo>
                  <a:pt x="0" y="1940661"/>
                </a:lnTo>
                <a:lnTo>
                  <a:pt x="0" y="1954758"/>
                </a:lnTo>
                <a:lnTo>
                  <a:pt x="987044" y="1726984"/>
                </a:lnTo>
                <a:lnTo>
                  <a:pt x="1024585" y="90208"/>
                </a:lnTo>
                <a:lnTo>
                  <a:pt x="336663" y="13779"/>
                </a:lnTo>
                <a:close/>
              </a:path>
              <a:path w="1024890" h="1955164">
                <a:moveTo>
                  <a:pt x="212636" y="0"/>
                </a:moveTo>
                <a:lnTo>
                  <a:pt x="0" y="12687"/>
                </a:lnTo>
                <a:lnTo>
                  <a:pt x="0" y="26454"/>
                </a:lnTo>
                <a:lnTo>
                  <a:pt x="212280" y="13779"/>
                </a:lnTo>
                <a:lnTo>
                  <a:pt x="336663" y="13779"/>
                </a:lnTo>
                <a:lnTo>
                  <a:pt x="212636" y="0"/>
                </a:lnTo>
                <a:close/>
              </a:path>
            </a:pathLst>
          </a:custGeom>
          <a:solidFill>
            <a:srgbClr val="F79440"/>
          </a:solidFill>
        </p:spPr>
        <p:txBody>
          <a:bodyPr wrap="square" lIns="0" tIns="0" rIns="0" bIns="0" rtlCol="0"/>
          <a:lstStyle/>
          <a:p>
            <a:endParaRPr sz="2142"/>
          </a:p>
        </p:txBody>
      </p:sp>
      <p:sp>
        <p:nvSpPr>
          <p:cNvPr id="263" name="object 263"/>
          <p:cNvSpPr/>
          <p:nvPr/>
        </p:nvSpPr>
        <p:spPr>
          <a:xfrm>
            <a:off x="1" y="3312927"/>
            <a:ext cx="1112137" cy="2105753"/>
          </a:xfrm>
          <a:prstGeom prst="rect">
            <a:avLst/>
          </a:prstGeom>
          <a:blipFill>
            <a:blip r:embed="rId90" cstate="print"/>
            <a:stretch>
              <a:fillRect/>
            </a:stretch>
          </a:blipFill>
        </p:spPr>
        <p:txBody>
          <a:bodyPr wrap="square" lIns="0" tIns="0" rIns="0" bIns="0" rtlCol="0"/>
          <a:lstStyle/>
          <a:p>
            <a:endParaRPr sz="2142"/>
          </a:p>
        </p:txBody>
      </p:sp>
      <p:sp>
        <p:nvSpPr>
          <p:cNvPr id="264" name="object 264"/>
          <p:cNvSpPr/>
          <p:nvPr/>
        </p:nvSpPr>
        <p:spPr>
          <a:xfrm>
            <a:off x="-3" y="6382032"/>
            <a:ext cx="1080778" cy="1104764"/>
          </a:xfrm>
          <a:custGeom>
            <a:avLst/>
            <a:gdLst/>
            <a:ahLst/>
            <a:cxnLst/>
            <a:rect l="l" t="t" r="r" b="b"/>
            <a:pathLst>
              <a:path w="944244" h="965200">
                <a:moveTo>
                  <a:pt x="462305" y="379387"/>
                </a:moveTo>
                <a:lnTo>
                  <a:pt x="0" y="598474"/>
                </a:lnTo>
                <a:lnTo>
                  <a:pt x="0" y="964857"/>
                </a:lnTo>
                <a:lnTo>
                  <a:pt x="34239" y="964857"/>
                </a:lnTo>
                <a:lnTo>
                  <a:pt x="26593" y="586181"/>
                </a:lnTo>
                <a:lnTo>
                  <a:pt x="118579" y="546760"/>
                </a:lnTo>
                <a:lnTo>
                  <a:pt x="136466" y="546760"/>
                </a:lnTo>
                <a:lnTo>
                  <a:pt x="136258" y="536219"/>
                </a:lnTo>
                <a:lnTo>
                  <a:pt x="226314" y="497573"/>
                </a:lnTo>
                <a:lnTo>
                  <a:pt x="246227" y="497573"/>
                </a:lnTo>
                <a:lnTo>
                  <a:pt x="246113" y="491693"/>
                </a:lnTo>
                <a:lnTo>
                  <a:pt x="333006" y="454329"/>
                </a:lnTo>
                <a:lnTo>
                  <a:pt x="349362" y="454329"/>
                </a:lnTo>
                <a:lnTo>
                  <a:pt x="349161" y="444741"/>
                </a:lnTo>
                <a:lnTo>
                  <a:pt x="434238" y="408101"/>
                </a:lnTo>
                <a:lnTo>
                  <a:pt x="462883" y="408101"/>
                </a:lnTo>
                <a:lnTo>
                  <a:pt x="462305" y="379387"/>
                </a:lnTo>
                <a:close/>
              </a:path>
              <a:path w="944244" h="965200">
                <a:moveTo>
                  <a:pt x="136466" y="546760"/>
                </a:moveTo>
                <a:lnTo>
                  <a:pt x="118579" y="546760"/>
                </a:lnTo>
                <a:lnTo>
                  <a:pt x="122453" y="922718"/>
                </a:lnTo>
                <a:lnTo>
                  <a:pt x="45846" y="964857"/>
                </a:lnTo>
                <a:lnTo>
                  <a:pt x="77127" y="964857"/>
                </a:lnTo>
                <a:lnTo>
                  <a:pt x="169800" y="912571"/>
                </a:lnTo>
                <a:lnTo>
                  <a:pt x="143852" y="912571"/>
                </a:lnTo>
                <a:lnTo>
                  <a:pt x="136466" y="546760"/>
                </a:lnTo>
                <a:close/>
              </a:path>
              <a:path w="944244" h="965200">
                <a:moveTo>
                  <a:pt x="943622" y="496201"/>
                </a:moveTo>
                <a:lnTo>
                  <a:pt x="937691" y="516966"/>
                </a:lnTo>
                <a:lnTo>
                  <a:pt x="156184" y="964857"/>
                </a:lnTo>
                <a:lnTo>
                  <a:pt x="349250" y="964857"/>
                </a:lnTo>
                <a:lnTo>
                  <a:pt x="943622" y="609142"/>
                </a:lnTo>
                <a:lnTo>
                  <a:pt x="943622" y="496201"/>
                </a:lnTo>
                <a:close/>
              </a:path>
              <a:path w="944244" h="965200">
                <a:moveTo>
                  <a:pt x="246227" y="497573"/>
                </a:moveTo>
                <a:lnTo>
                  <a:pt x="226314" y="497573"/>
                </a:lnTo>
                <a:lnTo>
                  <a:pt x="230098" y="865060"/>
                </a:lnTo>
                <a:lnTo>
                  <a:pt x="143852" y="912571"/>
                </a:lnTo>
                <a:lnTo>
                  <a:pt x="169800" y="912571"/>
                </a:lnTo>
                <a:lnTo>
                  <a:pt x="273863" y="853859"/>
                </a:lnTo>
                <a:lnTo>
                  <a:pt x="253403" y="853859"/>
                </a:lnTo>
                <a:lnTo>
                  <a:pt x="246227" y="497573"/>
                </a:lnTo>
                <a:close/>
              </a:path>
              <a:path w="944244" h="965200">
                <a:moveTo>
                  <a:pt x="349362" y="454329"/>
                </a:moveTo>
                <a:lnTo>
                  <a:pt x="333006" y="454329"/>
                </a:lnTo>
                <a:lnTo>
                  <a:pt x="336638" y="807923"/>
                </a:lnTo>
                <a:lnTo>
                  <a:pt x="253403" y="853859"/>
                </a:lnTo>
                <a:lnTo>
                  <a:pt x="273863" y="853859"/>
                </a:lnTo>
                <a:lnTo>
                  <a:pt x="371466" y="798791"/>
                </a:lnTo>
                <a:lnTo>
                  <a:pt x="356285" y="798791"/>
                </a:lnTo>
                <a:lnTo>
                  <a:pt x="349362" y="454329"/>
                </a:lnTo>
                <a:close/>
              </a:path>
              <a:path w="944244" h="965200">
                <a:moveTo>
                  <a:pt x="462883" y="408101"/>
                </a:moveTo>
                <a:lnTo>
                  <a:pt x="434238" y="408101"/>
                </a:lnTo>
                <a:lnTo>
                  <a:pt x="437794" y="753745"/>
                </a:lnTo>
                <a:lnTo>
                  <a:pt x="356285" y="798791"/>
                </a:lnTo>
                <a:lnTo>
                  <a:pt x="371466" y="798791"/>
                </a:lnTo>
                <a:lnTo>
                  <a:pt x="491849" y="730872"/>
                </a:lnTo>
                <a:lnTo>
                  <a:pt x="469366" y="730872"/>
                </a:lnTo>
                <a:lnTo>
                  <a:pt x="462883" y="408101"/>
                </a:lnTo>
                <a:close/>
              </a:path>
              <a:path w="944244" h="965200">
                <a:moveTo>
                  <a:pt x="562510" y="342709"/>
                </a:moveTo>
                <a:lnTo>
                  <a:pt x="546862" y="342709"/>
                </a:lnTo>
                <a:lnTo>
                  <a:pt x="550379" y="686066"/>
                </a:lnTo>
                <a:lnTo>
                  <a:pt x="469366" y="730872"/>
                </a:lnTo>
                <a:lnTo>
                  <a:pt x="491849" y="730872"/>
                </a:lnTo>
                <a:lnTo>
                  <a:pt x="586615" y="677405"/>
                </a:lnTo>
                <a:lnTo>
                  <a:pt x="569226" y="677405"/>
                </a:lnTo>
                <a:lnTo>
                  <a:pt x="562510" y="342709"/>
                </a:lnTo>
                <a:close/>
              </a:path>
              <a:path w="944244" h="965200">
                <a:moveTo>
                  <a:pt x="662627" y="297840"/>
                </a:moveTo>
                <a:lnTo>
                  <a:pt x="645134" y="297840"/>
                </a:lnTo>
                <a:lnTo>
                  <a:pt x="648563" y="633476"/>
                </a:lnTo>
                <a:lnTo>
                  <a:pt x="569226" y="677405"/>
                </a:lnTo>
                <a:lnTo>
                  <a:pt x="586615" y="677405"/>
                </a:lnTo>
                <a:lnTo>
                  <a:pt x="681517" y="623862"/>
                </a:lnTo>
                <a:lnTo>
                  <a:pt x="669150" y="623862"/>
                </a:lnTo>
                <a:lnTo>
                  <a:pt x="662627" y="297840"/>
                </a:lnTo>
                <a:close/>
              </a:path>
              <a:path w="944244" h="965200">
                <a:moveTo>
                  <a:pt x="756701" y="258394"/>
                </a:moveTo>
                <a:lnTo>
                  <a:pt x="742442" y="258394"/>
                </a:lnTo>
                <a:lnTo>
                  <a:pt x="745744" y="581355"/>
                </a:lnTo>
                <a:lnTo>
                  <a:pt x="669150" y="623862"/>
                </a:lnTo>
                <a:lnTo>
                  <a:pt x="681517" y="623862"/>
                </a:lnTo>
                <a:lnTo>
                  <a:pt x="770544" y="573633"/>
                </a:lnTo>
                <a:lnTo>
                  <a:pt x="763003" y="573633"/>
                </a:lnTo>
                <a:lnTo>
                  <a:pt x="756701" y="258394"/>
                </a:lnTo>
                <a:close/>
              </a:path>
              <a:path w="944244" h="965200">
                <a:moveTo>
                  <a:pt x="857612" y="216230"/>
                </a:moveTo>
                <a:lnTo>
                  <a:pt x="834783" y="216230"/>
                </a:lnTo>
                <a:lnTo>
                  <a:pt x="838009" y="531939"/>
                </a:lnTo>
                <a:lnTo>
                  <a:pt x="763003" y="573633"/>
                </a:lnTo>
                <a:lnTo>
                  <a:pt x="770544" y="573633"/>
                </a:lnTo>
                <a:lnTo>
                  <a:pt x="881607" y="510971"/>
                </a:lnTo>
                <a:lnTo>
                  <a:pt x="863485" y="510971"/>
                </a:lnTo>
                <a:lnTo>
                  <a:pt x="857612" y="216230"/>
                </a:lnTo>
                <a:close/>
              </a:path>
              <a:path w="944244" h="965200">
                <a:moveTo>
                  <a:pt x="863612" y="0"/>
                </a:moveTo>
                <a:lnTo>
                  <a:pt x="940739" y="13093"/>
                </a:lnTo>
                <a:lnTo>
                  <a:pt x="897813" y="37630"/>
                </a:lnTo>
                <a:lnTo>
                  <a:pt x="0" y="486524"/>
                </a:lnTo>
                <a:lnTo>
                  <a:pt x="0" y="553808"/>
                </a:lnTo>
                <a:lnTo>
                  <a:pt x="933310" y="120497"/>
                </a:lnTo>
                <a:lnTo>
                  <a:pt x="943622" y="120497"/>
                </a:lnTo>
                <a:lnTo>
                  <a:pt x="943622" y="11429"/>
                </a:lnTo>
                <a:lnTo>
                  <a:pt x="863612" y="0"/>
                </a:lnTo>
                <a:close/>
              </a:path>
              <a:path w="944244" h="965200">
                <a:moveTo>
                  <a:pt x="943622" y="173253"/>
                </a:moveTo>
                <a:lnTo>
                  <a:pt x="931621" y="173253"/>
                </a:lnTo>
                <a:lnTo>
                  <a:pt x="934643" y="471258"/>
                </a:lnTo>
                <a:lnTo>
                  <a:pt x="863485" y="510971"/>
                </a:lnTo>
                <a:lnTo>
                  <a:pt x="881607" y="510971"/>
                </a:lnTo>
                <a:lnTo>
                  <a:pt x="943622" y="475983"/>
                </a:lnTo>
                <a:lnTo>
                  <a:pt x="943622" y="173253"/>
                </a:lnTo>
                <a:close/>
              </a:path>
              <a:path w="944244" h="965200">
                <a:moveTo>
                  <a:pt x="943622" y="120497"/>
                </a:moveTo>
                <a:lnTo>
                  <a:pt x="933310" y="120497"/>
                </a:lnTo>
                <a:lnTo>
                  <a:pt x="926846" y="159232"/>
                </a:lnTo>
                <a:lnTo>
                  <a:pt x="468045" y="376669"/>
                </a:lnTo>
                <a:lnTo>
                  <a:pt x="546862" y="342709"/>
                </a:lnTo>
                <a:lnTo>
                  <a:pt x="562510" y="342709"/>
                </a:lnTo>
                <a:lnTo>
                  <a:pt x="562330" y="333565"/>
                </a:lnTo>
                <a:lnTo>
                  <a:pt x="645134" y="297840"/>
                </a:lnTo>
                <a:lnTo>
                  <a:pt x="662627" y="297840"/>
                </a:lnTo>
                <a:lnTo>
                  <a:pt x="662533" y="292963"/>
                </a:lnTo>
                <a:lnTo>
                  <a:pt x="742442" y="258394"/>
                </a:lnTo>
                <a:lnTo>
                  <a:pt x="756701" y="258394"/>
                </a:lnTo>
                <a:lnTo>
                  <a:pt x="756539" y="250126"/>
                </a:lnTo>
                <a:lnTo>
                  <a:pt x="834783" y="216230"/>
                </a:lnTo>
                <a:lnTo>
                  <a:pt x="857612" y="216230"/>
                </a:lnTo>
                <a:lnTo>
                  <a:pt x="857402" y="205536"/>
                </a:lnTo>
                <a:lnTo>
                  <a:pt x="931621" y="173253"/>
                </a:lnTo>
                <a:lnTo>
                  <a:pt x="943622" y="173253"/>
                </a:lnTo>
                <a:lnTo>
                  <a:pt x="943622" y="120497"/>
                </a:lnTo>
                <a:close/>
              </a:path>
              <a:path w="944244" h="965200">
                <a:moveTo>
                  <a:pt x="627951" y="23241"/>
                </a:moveTo>
                <a:lnTo>
                  <a:pt x="0" y="335699"/>
                </a:lnTo>
                <a:lnTo>
                  <a:pt x="0" y="338772"/>
                </a:lnTo>
                <a:lnTo>
                  <a:pt x="627951" y="23241"/>
                </a:lnTo>
                <a:close/>
              </a:path>
            </a:pathLst>
          </a:custGeom>
          <a:solidFill>
            <a:srgbClr val="F5821F"/>
          </a:solidFill>
        </p:spPr>
        <p:txBody>
          <a:bodyPr wrap="square" lIns="0" tIns="0" rIns="0" bIns="0" rtlCol="0"/>
          <a:lstStyle/>
          <a:p>
            <a:endParaRPr sz="2142"/>
          </a:p>
        </p:txBody>
      </p:sp>
      <p:sp>
        <p:nvSpPr>
          <p:cNvPr id="265" name="object 265"/>
          <p:cNvSpPr/>
          <p:nvPr/>
        </p:nvSpPr>
        <p:spPr>
          <a:xfrm>
            <a:off x="-3" y="6341773"/>
            <a:ext cx="1096042" cy="1144739"/>
          </a:xfrm>
          <a:custGeom>
            <a:avLst/>
            <a:gdLst/>
            <a:ahLst/>
            <a:cxnLst/>
            <a:rect l="l" t="t" r="r" b="b"/>
            <a:pathLst>
              <a:path w="957580" h="1000125">
                <a:moveTo>
                  <a:pt x="957351" y="507276"/>
                </a:moveTo>
                <a:lnTo>
                  <a:pt x="950506" y="507276"/>
                </a:lnTo>
                <a:lnTo>
                  <a:pt x="943622" y="531368"/>
                </a:lnTo>
                <a:lnTo>
                  <a:pt x="943622" y="644321"/>
                </a:lnTo>
                <a:lnTo>
                  <a:pt x="349250" y="1000036"/>
                </a:lnTo>
                <a:lnTo>
                  <a:pt x="375996" y="1000036"/>
                </a:lnTo>
                <a:lnTo>
                  <a:pt x="957351" y="652106"/>
                </a:lnTo>
                <a:lnTo>
                  <a:pt x="957351" y="507276"/>
                </a:lnTo>
                <a:close/>
              </a:path>
              <a:path w="957580" h="1000125">
                <a:moveTo>
                  <a:pt x="792467" y="11137"/>
                </a:moveTo>
                <a:lnTo>
                  <a:pt x="722045" y="11137"/>
                </a:lnTo>
                <a:lnTo>
                  <a:pt x="863612" y="35179"/>
                </a:lnTo>
                <a:lnTo>
                  <a:pt x="943622" y="46609"/>
                </a:lnTo>
                <a:lnTo>
                  <a:pt x="943622" y="511162"/>
                </a:lnTo>
                <a:lnTo>
                  <a:pt x="950506" y="507276"/>
                </a:lnTo>
                <a:lnTo>
                  <a:pt x="957351" y="507276"/>
                </a:lnTo>
                <a:lnTo>
                  <a:pt x="957351" y="34696"/>
                </a:lnTo>
                <a:lnTo>
                  <a:pt x="792467" y="11137"/>
                </a:lnTo>
                <a:close/>
              </a:path>
              <a:path w="957580" h="1000125">
                <a:moveTo>
                  <a:pt x="714514" y="0"/>
                </a:moveTo>
                <a:lnTo>
                  <a:pt x="0" y="355536"/>
                </a:lnTo>
                <a:lnTo>
                  <a:pt x="0" y="370878"/>
                </a:lnTo>
                <a:lnTo>
                  <a:pt x="722045" y="11137"/>
                </a:lnTo>
                <a:lnTo>
                  <a:pt x="792467" y="11137"/>
                </a:lnTo>
                <a:lnTo>
                  <a:pt x="714514" y="0"/>
                </a:lnTo>
                <a:close/>
              </a:path>
            </a:pathLst>
          </a:custGeom>
          <a:solidFill>
            <a:srgbClr val="F79440"/>
          </a:solidFill>
        </p:spPr>
        <p:txBody>
          <a:bodyPr wrap="square" lIns="0" tIns="0" rIns="0" bIns="0" rtlCol="0"/>
          <a:lstStyle/>
          <a:p>
            <a:endParaRPr sz="2142"/>
          </a:p>
        </p:txBody>
      </p:sp>
      <p:sp>
        <p:nvSpPr>
          <p:cNvPr id="266" name="object 266"/>
          <p:cNvSpPr/>
          <p:nvPr/>
        </p:nvSpPr>
        <p:spPr>
          <a:xfrm>
            <a:off x="6" y="6370878"/>
            <a:ext cx="1031356" cy="550928"/>
          </a:xfrm>
          <a:custGeom>
            <a:avLst/>
            <a:gdLst/>
            <a:ahLst/>
            <a:cxnLst/>
            <a:rect l="l" t="t" r="r" b="b"/>
            <a:pathLst>
              <a:path w="901065" h="481329">
                <a:moveTo>
                  <a:pt x="724179" y="0"/>
                </a:moveTo>
                <a:lnTo>
                  <a:pt x="0" y="363893"/>
                </a:lnTo>
                <a:lnTo>
                  <a:pt x="0" y="480923"/>
                </a:lnTo>
                <a:lnTo>
                  <a:pt x="891324" y="35255"/>
                </a:lnTo>
                <a:lnTo>
                  <a:pt x="900595" y="29959"/>
                </a:lnTo>
                <a:lnTo>
                  <a:pt x="724179" y="0"/>
                </a:lnTo>
                <a:close/>
              </a:path>
            </a:pathLst>
          </a:custGeom>
          <a:solidFill>
            <a:srgbClr val="F5821F"/>
          </a:solidFill>
        </p:spPr>
        <p:txBody>
          <a:bodyPr wrap="square" lIns="0" tIns="0" rIns="0" bIns="0" rtlCol="0"/>
          <a:lstStyle/>
          <a:p>
            <a:endParaRPr sz="2142"/>
          </a:p>
        </p:txBody>
      </p:sp>
      <p:sp>
        <p:nvSpPr>
          <p:cNvPr id="267" name="object 267"/>
          <p:cNvSpPr/>
          <p:nvPr/>
        </p:nvSpPr>
        <p:spPr>
          <a:xfrm>
            <a:off x="-6" y="6354515"/>
            <a:ext cx="1077144" cy="585089"/>
          </a:xfrm>
          <a:custGeom>
            <a:avLst/>
            <a:gdLst/>
            <a:ahLst/>
            <a:cxnLst/>
            <a:rect l="l" t="t" r="r" b="b"/>
            <a:pathLst>
              <a:path w="941069" h="511175">
                <a:moveTo>
                  <a:pt x="806262" y="14300"/>
                </a:moveTo>
                <a:lnTo>
                  <a:pt x="724192" y="14300"/>
                </a:lnTo>
                <a:lnTo>
                  <a:pt x="900595" y="44259"/>
                </a:lnTo>
                <a:lnTo>
                  <a:pt x="891336" y="49542"/>
                </a:lnTo>
                <a:lnTo>
                  <a:pt x="0" y="495211"/>
                </a:lnTo>
                <a:lnTo>
                  <a:pt x="0" y="510565"/>
                </a:lnTo>
                <a:lnTo>
                  <a:pt x="897813" y="61671"/>
                </a:lnTo>
                <a:lnTo>
                  <a:pt x="940739" y="37134"/>
                </a:lnTo>
                <a:lnTo>
                  <a:pt x="806262" y="14300"/>
                </a:lnTo>
                <a:close/>
              </a:path>
              <a:path w="941069" h="511175">
                <a:moveTo>
                  <a:pt x="722045" y="0"/>
                </a:moveTo>
                <a:lnTo>
                  <a:pt x="0" y="362813"/>
                </a:lnTo>
                <a:lnTo>
                  <a:pt x="0" y="378193"/>
                </a:lnTo>
                <a:lnTo>
                  <a:pt x="724192" y="14300"/>
                </a:lnTo>
                <a:lnTo>
                  <a:pt x="806262" y="14300"/>
                </a:lnTo>
                <a:lnTo>
                  <a:pt x="722045" y="0"/>
                </a:lnTo>
                <a:close/>
              </a:path>
            </a:pathLst>
          </a:custGeom>
          <a:solidFill>
            <a:srgbClr val="F79440"/>
          </a:solidFill>
        </p:spPr>
        <p:txBody>
          <a:bodyPr wrap="square" lIns="0" tIns="0" rIns="0" bIns="0" rtlCol="0"/>
          <a:lstStyle/>
          <a:p>
            <a:endParaRPr sz="2142"/>
          </a:p>
        </p:txBody>
      </p:sp>
      <p:sp>
        <p:nvSpPr>
          <p:cNvPr id="268" name="object 268"/>
          <p:cNvSpPr/>
          <p:nvPr/>
        </p:nvSpPr>
        <p:spPr>
          <a:xfrm>
            <a:off x="-1" y="6546758"/>
            <a:ext cx="1048071" cy="502958"/>
          </a:xfrm>
          <a:custGeom>
            <a:avLst/>
            <a:gdLst/>
            <a:ahLst/>
            <a:cxnLst/>
            <a:rect l="l" t="t" r="r" b="b"/>
            <a:pathLst>
              <a:path w="915669" h="439420">
                <a:moveTo>
                  <a:pt x="915479" y="0"/>
                </a:moveTo>
                <a:lnTo>
                  <a:pt x="0" y="425043"/>
                </a:lnTo>
                <a:lnTo>
                  <a:pt x="0" y="439356"/>
                </a:lnTo>
                <a:lnTo>
                  <a:pt x="914476" y="5981"/>
                </a:lnTo>
                <a:lnTo>
                  <a:pt x="915479" y="0"/>
                </a:lnTo>
                <a:close/>
              </a:path>
            </a:pathLst>
          </a:custGeom>
          <a:solidFill>
            <a:srgbClr val="F5821F"/>
          </a:solidFill>
        </p:spPr>
        <p:txBody>
          <a:bodyPr wrap="square" lIns="0" tIns="0" rIns="0" bIns="0" rtlCol="0"/>
          <a:lstStyle/>
          <a:p>
            <a:endParaRPr sz="2142"/>
          </a:p>
        </p:txBody>
      </p:sp>
      <p:sp>
        <p:nvSpPr>
          <p:cNvPr id="269" name="object 269"/>
          <p:cNvSpPr/>
          <p:nvPr/>
        </p:nvSpPr>
        <p:spPr>
          <a:xfrm>
            <a:off x="7" y="6519952"/>
            <a:ext cx="1068423" cy="547294"/>
          </a:xfrm>
          <a:custGeom>
            <a:avLst/>
            <a:gdLst/>
            <a:ahLst/>
            <a:cxnLst/>
            <a:rect l="l" t="t" r="r" b="b"/>
            <a:pathLst>
              <a:path w="933450" h="478154">
                <a:moveTo>
                  <a:pt x="929398" y="23418"/>
                </a:moveTo>
                <a:lnTo>
                  <a:pt x="915466" y="23418"/>
                </a:lnTo>
                <a:lnTo>
                  <a:pt x="914476" y="29400"/>
                </a:lnTo>
                <a:lnTo>
                  <a:pt x="0" y="462775"/>
                </a:lnTo>
                <a:lnTo>
                  <a:pt x="0" y="477977"/>
                </a:lnTo>
                <a:lnTo>
                  <a:pt x="462292" y="258889"/>
                </a:lnTo>
                <a:lnTo>
                  <a:pt x="462292" y="258648"/>
                </a:lnTo>
                <a:lnTo>
                  <a:pt x="468033" y="256171"/>
                </a:lnTo>
                <a:lnTo>
                  <a:pt x="926845" y="38747"/>
                </a:lnTo>
                <a:lnTo>
                  <a:pt x="929398" y="23418"/>
                </a:lnTo>
                <a:close/>
              </a:path>
              <a:path w="933450" h="478154">
                <a:moveTo>
                  <a:pt x="933297" y="0"/>
                </a:moveTo>
                <a:lnTo>
                  <a:pt x="0" y="433324"/>
                </a:lnTo>
                <a:lnTo>
                  <a:pt x="0" y="448462"/>
                </a:lnTo>
                <a:lnTo>
                  <a:pt x="915466" y="23418"/>
                </a:lnTo>
                <a:lnTo>
                  <a:pt x="929398" y="23418"/>
                </a:lnTo>
                <a:lnTo>
                  <a:pt x="933297" y="0"/>
                </a:lnTo>
                <a:close/>
              </a:path>
            </a:pathLst>
          </a:custGeom>
          <a:solidFill>
            <a:srgbClr val="F79440"/>
          </a:solidFill>
        </p:spPr>
        <p:txBody>
          <a:bodyPr wrap="square" lIns="0" tIns="0" rIns="0" bIns="0" rtlCol="0"/>
          <a:lstStyle/>
          <a:p>
            <a:endParaRPr sz="2142"/>
          </a:p>
        </p:txBody>
      </p:sp>
      <p:sp>
        <p:nvSpPr>
          <p:cNvPr id="270" name="object 270"/>
          <p:cNvSpPr/>
          <p:nvPr/>
        </p:nvSpPr>
        <p:spPr>
          <a:xfrm>
            <a:off x="120270" y="6954916"/>
            <a:ext cx="942683" cy="532031"/>
          </a:xfrm>
          <a:custGeom>
            <a:avLst/>
            <a:gdLst/>
            <a:ahLst/>
            <a:cxnLst/>
            <a:rect l="l" t="t" r="r" b="b"/>
            <a:pathLst>
              <a:path w="823594" h="464820">
                <a:moveTo>
                  <a:pt x="823023" y="0"/>
                </a:moveTo>
                <a:lnTo>
                  <a:pt x="0" y="464350"/>
                </a:lnTo>
                <a:lnTo>
                  <a:pt x="23495" y="464350"/>
                </a:lnTo>
                <a:lnTo>
                  <a:pt x="820928" y="7315"/>
                </a:lnTo>
                <a:lnTo>
                  <a:pt x="823023" y="0"/>
                </a:lnTo>
                <a:close/>
              </a:path>
            </a:pathLst>
          </a:custGeom>
          <a:solidFill>
            <a:srgbClr val="F5821F"/>
          </a:solidFill>
        </p:spPr>
        <p:txBody>
          <a:bodyPr wrap="square" lIns="0" tIns="0" rIns="0" bIns="0" rtlCol="0"/>
          <a:lstStyle/>
          <a:p>
            <a:endParaRPr sz="2142"/>
          </a:p>
        </p:txBody>
      </p:sp>
      <p:sp>
        <p:nvSpPr>
          <p:cNvPr id="271" name="object 271"/>
          <p:cNvSpPr/>
          <p:nvPr/>
        </p:nvSpPr>
        <p:spPr>
          <a:xfrm>
            <a:off x="88273" y="6922399"/>
            <a:ext cx="1000102" cy="564010"/>
          </a:xfrm>
          <a:custGeom>
            <a:avLst/>
            <a:gdLst/>
            <a:ahLst/>
            <a:cxnLst/>
            <a:rect l="l" t="t" r="r" b="b"/>
            <a:pathLst>
              <a:path w="873760" h="492760">
                <a:moveTo>
                  <a:pt x="873379" y="0"/>
                </a:moveTo>
                <a:lnTo>
                  <a:pt x="0" y="492759"/>
                </a:lnTo>
                <a:lnTo>
                  <a:pt x="27952" y="492759"/>
                </a:lnTo>
                <a:lnTo>
                  <a:pt x="850976" y="28409"/>
                </a:lnTo>
                <a:lnTo>
                  <a:pt x="865265" y="28409"/>
                </a:lnTo>
                <a:lnTo>
                  <a:pt x="873379" y="0"/>
                </a:lnTo>
                <a:close/>
              </a:path>
              <a:path w="873760" h="492760">
                <a:moveTo>
                  <a:pt x="865265" y="28409"/>
                </a:moveTo>
                <a:lnTo>
                  <a:pt x="850976" y="28409"/>
                </a:lnTo>
                <a:lnTo>
                  <a:pt x="848893" y="35725"/>
                </a:lnTo>
                <a:lnTo>
                  <a:pt x="51447" y="492759"/>
                </a:lnTo>
                <a:lnTo>
                  <a:pt x="79070" y="492759"/>
                </a:lnTo>
                <a:lnTo>
                  <a:pt x="860564" y="44869"/>
                </a:lnTo>
                <a:lnTo>
                  <a:pt x="865265" y="28409"/>
                </a:lnTo>
                <a:close/>
              </a:path>
            </a:pathLst>
          </a:custGeom>
          <a:solidFill>
            <a:srgbClr val="F79440"/>
          </a:solidFill>
        </p:spPr>
        <p:txBody>
          <a:bodyPr wrap="square" lIns="0" tIns="0" rIns="0" bIns="0" rtlCol="0"/>
          <a:lstStyle/>
          <a:p>
            <a:endParaRPr sz="2142"/>
          </a:p>
        </p:txBody>
      </p:sp>
      <p:sp>
        <p:nvSpPr>
          <p:cNvPr id="272" name="object 272"/>
          <p:cNvSpPr/>
          <p:nvPr/>
        </p:nvSpPr>
        <p:spPr>
          <a:xfrm>
            <a:off x="46362" y="7031585"/>
            <a:ext cx="78496" cy="436091"/>
          </a:xfrm>
          <a:custGeom>
            <a:avLst/>
            <a:gdLst/>
            <a:ahLst/>
            <a:cxnLst/>
            <a:rect l="l" t="t" r="r" b="b"/>
            <a:pathLst>
              <a:path w="68580" h="381000">
                <a:moveTo>
                  <a:pt x="64554" y="0"/>
                </a:moveTo>
                <a:lnTo>
                  <a:pt x="0" y="27673"/>
                </a:lnTo>
                <a:lnTo>
                  <a:pt x="7137" y="380707"/>
                </a:lnTo>
                <a:lnTo>
                  <a:pt x="68135" y="347154"/>
                </a:lnTo>
                <a:lnTo>
                  <a:pt x="64554" y="0"/>
                </a:lnTo>
                <a:close/>
              </a:path>
            </a:pathLst>
          </a:custGeom>
          <a:solidFill>
            <a:srgbClr val="F5821F"/>
          </a:solidFill>
        </p:spPr>
        <p:txBody>
          <a:bodyPr wrap="square" lIns="0" tIns="0" rIns="0" bIns="0" rtlCol="0"/>
          <a:lstStyle/>
          <a:p>
            <a:endParaRPr sz="2142"/>
          </a:p>
        </p:txBody>
      </p:sp>
      <p:sp>
        <p:nvSpPr>
          <p:cNvPr id="273" name="object 273"/>
          <p:cNvSpPr/>
          <p:nvPr/>
        </p:nvSpPr>
        <p:spPr>
          <a:xfrm>
            <a:off x="30424" y="7007847"/>
            <a:ext cx="109750" cy="478973"/>
          </a:xfrm>
          <a:custGeom>
            <a:avLst/>
            <a:gdLst/>
            <a:ahLst/>
            <a:cxnLst/>
            <a:rect l="l" t="t" r="r" b="b"/>
            <a:pathLst>
              <a:path w="95885" h="418464">
                <a:moveTo>
                  <a:pt x="24406" y="43916"/>
                </a:moveTo>
                <a:lnTo>
                  <a:pt x="6959" y="43916"/>
                </a:lnTo>
                <a:lnTo>
                  <a:pt x="101" y="44056"/>
                </a:lnTo>
                <a:lnTo>
                  <a:pt x="7658" y="418109"/>
                </a:lnTo>
                <a:lnTo>
                  <a:pt x="19265" y="418109"/>
                </a:lnTo>
                <a:lnTo>
                  <a:pt x="49557" y="401447"/>
                </a:lnTo>
                <a:lnTo>
                  <a:pt x="21056" y="401447"/>
                </a:lnTo>
                <a:lnTo>
                  <a:pt x="13919" y="48412"/>
                </a:lnTo>
                <a:lnTo>
                  <a:pt x="24406" y="43916"/>
                </a:lnTo>
                <a:close/>
              </a:path>
              <a:path w="95885" h="418464">
                <a:moveTo>
                  <a:pt x="92212" y="20739"/>
                </a:moveTo>
                <a:lnTo>
                  <a:pt x="78473" y="20739"/>
                </a:lnTo>
                <a:lnTo>
                  <a:pt x="82054" y="367893"/>
                </a:lnTo>
                <a:lnTo>
                  <a:pt x="21056" y="401447"/>
                </a:lnTo>
                <a:lnTo>
                  <a:pt x="49557" y="401447"/>
                </a:lnTo>
                <a:lnTo>
                  <a:pt x="95872" y="375970"/>
                </a:lnTo>
                <a:lnTo>
                  <a:pt x="92212" y="20739"/>
                </a:lnTo>
                <a:close/>
              </a:path>
              <a:path w="95885" h="418464">
                <a:moveTo>
                  <a:pt x="91998" y="0"/>
                </a:moveTo>
                <a:lnTo>
                  <a:pt x="0" y="39433"/>
                </a:lnTo>
                <a:lnTo>
                  <a:pt x="101" y="44056"/>
                </a:lnTo>
                <a:lnTo>
                  <a:pt x="6959" y="43916"/>
                </a:lnTo>
                <a:lnTo>
                  <a:pt x="24406" y="43916"/>
                </a:lnTo>
                <a:lnTo>
                  <a:pt x="78473" y="20739"/>
                </a:lnTo>
                <a:lnTo>
                  <a:pt x="92212" y="20739"/>
                </a:lnTo>
                <a:lnTo>
                  <a:pt x="91998" y="0"/>
                </a:lnTo>
                <a:close/>
              </a:path>
            </a:pathLst>
          </a:custGeom>
          <a:solidFill>
            <a:srgbClr val="F79440"/>
          </a:solidFill>
        </p:spPr>
        <p:txBody>
          <a:bodyPr wrap="square" lIns="0" tIns="0" rIns="0" bIns="0" rtlCol="0"/>
          <a:lstStyle/>
          <a:p>
            <a:endParaRPr sz="2142"/>
          </a:p>
        </p:txBody>
      </p:sp>
      <p:sp>
        <p:nvSpPr>
          <p:cNvPr id="274" name="object 274"/>
          <p:cNvSpPr/>
          <p:nvPr/>
        </p:nvSpPr>
        <p:spPr>
          <a:xfrm>
            <a:off x="545066" y="6798081"/>
            <a:ext cx="69775" cy="394662"/>
          </a:xfrm>
          <a:custGeom>
            <a:avLst/>
            <a:gdLst/>
            <a:ahLst/>
            <a:cxnLst/>
            <a:rect l="l" t="t" r="r" b="b"/>
            <a:pathLst>
              <a:path w="60959" h="344804">
                <a:moveTo>
                  <a:pt x="57124" y="0"/>
                </a:moveTo>
                <a:lnTo>
                  <a:pt x="0" y="24612"/>
                </a:lnTo>
                <a:lnTo>
                  <a:pt x="6426" y="344335"/>
                </a:lnTo>
                <a:lnTo>
                  <a:pt x="60350" y="314528"/>
                </a:lnTo>
                <a:lnTo>
                  <a:pt x="57124" y="0"/>
                </a:lnTo>
                <a:close/>
              </a:path>
            </a:pathLst>
          </a:custGeom>
          <a:solidFill>
            <a:srgbClr val="F5821F"/>
          </a:solidFill>
        </p:spPr>
        <p:txBody>
          <a:bodyPr wrap="square" lIns="0" tIns="0" rIns="0" bIns="0" rtlCol="0"/>
          <a:lstStyle/>
          <a:p>
            <a:endParaRPr sz="2142"/>
          </a:p>
        </p:txBody>
      </p:sp>
      <p:sp>
        <p:nvSpPr>
          <p:cNvPr id="275" name="object 275"/>
          <p:cNvSpPr/>
          <p:nvPr/>
        </p:nvSpPr>
        <p:spPr>
          <a:xfrm>
            <a:off x="529148" y="6774295"/>
            <a:ext cx="101028" cy="444813"/>
          </a:xfrm>
          <a:custGeom>
            <a:avLst/>
            <a:gdLst/>
            <a:ahLst/>
            <a:cxnLst/>
            <a:rect l="l" t="t" r="r" b="b"/>
            <a:pathLst>
              <a:path w="88265" h="388620">
                <a:moveTo>
                  <a:pt x="24311" y="40906"/>
                </a:moveTo>
                <a:lnTo>
                  <a:pt x="6959" y="40906"/>
                </a:lnTo>
                <a:lnTo>
                  <a:pt x="88" y="41046"/>
                </a:lnTo>
                <a:lnTo>
                  <a:pt x="7061" y="388162"/>
                </a:lnTo>
                <a:lnTo>
                  <a:pt x="48715" y="365124"/>
                </a:lnTo>
                <a:lnTo>
                  <a:pt x="20332" y="365124"/>
                </a:lnTo>
                <a:lnTo>
                  <a:pt x="13906" y="45389"/>
                </a:lnTo>
                <a:lnTo>
                  <a:pt x="24311" y="40906"/>
                </a:lnTo>
                <a:close/>
              </a:path>
              <a:path w="88265" h="388620">
                <a:moveTo>
                  <a:pt x="84769" y="20777"/>
                </a:moveTo>
                <a:lnTo>
                  <a:pt x="71031" y="20777"/>
                </a:lnTo>
                <a:lnTo>
                  <a:pt x="74256" y="335305"/>
                </a:lnTo>
                <a:lnTo>
                  <a:pt x="20332" y="365124"/>
                </a:lnTo>
                <a:lnTo>
                  <a:pt x="48715" y="365124"/>
                </a:lnTo>
                <a:lnTo>
                  <a:pt x="88074" y="343357"/>
                </a:lnTo>
                <a:lnTo>
                  <a:pt x="84769" y="20777"/>
                </a:lnTo>
                <a:close/>
              </a:path>
              <a:path w="88265" h="388620">
                <a:moveTo>
                  <a:pt x="84556" y="0"/>
                </a:moveTo>
                <a:lnTo>
                  <a:pt x="0" y="36436"/>
                </a:lnTo>
                <a:lnTo>
                  <a:pt x="88" y="41046"/>
                </a:lnTo>
                <a:lnTo>
                  <a:pt x="6959" y="40906"/>
                </a:lnTo>
                <a:lnTo>
                  <a:pt x="24311" y="40906"/>
                </a:lnTo>
                <a:lnTo>
                  <a:pt x="71031" y="20777"/>
                </a:lnTo>
                <a:lnTo>
                  <a:pt x="84769" y="20777"/>
                </a:lnTo>
                <a:lnTo>
                  <a:pt x="84556" y="0"/>
                </a:lnTo>
                <a:close/>
              </a:path>
            </a:pathLst>
          </a:custGeom>
          <a:solidFill>
            <a:srgbClr val="F79440"/>
          </a:solidFill>
        </p:spPr>
        <p:txBody>
          <a:bodyPr wrap="square" lIns="0" tIns="0" rIns="0" bIns="0" rtlCol="0"/>
          <a:lstStyle/>
          <a:p>
            <a:endParaRPr sz="2142"/>
          </a:p>
        </p:txBody>
      </p:sp>
      <p:sp>
        <p:nvSpPr>
          <p:cNvPr id="276" name="object 276"/>
          <p:cNvSpPr/>
          <p:nvPr/>
        </p:nvSpPr>
        <p:spPr>
          <a:xfrm>
            <a:off x="297628" y="6925824"/>
            <a:ext cx="71955" cy="407745"/>
          </a:xfrm>
          <a:custGeom>
            <a:avLst/>
            <a:gdLst/>
            <a:ahLst/>
            <a:cxnLst/>
            <a:rect l="l" t="t" r="r" b="b"/>
            <a:pathLst>
              <a:path w="62864" h="356235">
                <a:moveTo>
                  <a:pt x="59448" y="0"/>
                </a:moveTo>
                <a:lnTo>
                  <a:pt x="0" y="25565"/>
                </a:lnTo>
                <a:lnTo>
                  <a:pt x="6642" y="355752"/>
                </a:lnTo>
                <a:lnTo>
                  <a:pt x="62788" y="324764"/>
                </a:lnTo>
                <a:lnTo>
                  <a:pt x="59448" y="0"/>
                </a:lnTo>
                <a:close/>
              </a:path>
            </a:pathLst>
          </a:custGeom>
          <a:solidFill>
            <a:srgbClr val="F5821F"/>
          </a:solidFill>
        </p:spPr>
        <p:txBody>
          <a:bodyPr wrap="square" lIns="0" tIns="0" rIns="0" bIns="0" rtlCol="0"/>
          <a:lstStyle/>
          <a:p>
            <a:endParaRPr sz="2142"/>
          </a:p>
        </p:txBody>
      </p:sp>
      <p:sp>
        <p:nvSpPr>
          <p:cNvPr id="277" name="object 277"/>
          <p:cNvSpPr/>
          <p:nvPr/>
        </p:nvSpPr>
        <p:spPr>
          <a:xfrm>
            <a:off x="281691" y="6902053"/>
            <a:ext cx="103935" cy="457896"/>
          </a:xfrm>
          <a:custGeom>
            <a:avLst/>
            <a:gdLst/>
            <a:ahLst/>
            <a:cxnLst/>
            <a:rect l="l" t="t" r="r" b="b"/>
            <a:pathLst>
              <a:path w="90804" h="400050">
                <a:moveTo>
                  <a:pt x="24338" y="41859"/>
                </a:moveTo>
                <a:lnTo>
                  <a:pt x="6959" y="41859"/>
                </a:lnTo>
                <a:lnTo>
                  <a:pt x="88" y="41998"/>
                </a:lnTo>
                <a:lnTo>
                  <a:pt x="7289" y="399542"/>
                </a:lnTo>
                <a:lnTo>
                  <a:pt x="48999" y="376516"/>
                </a:lnTo>
                <a:lnTo>
                  <a:pt x="20561" y="376516"/>
                </a:lnTo>
                <a:lnTo>
                  <a:pt x="13919" y="46342"/>
                </a:lnTo>
                <a:lnTo>
                  <a:pt x="24338" y="41859"/>
                </a:lnTo>
                <a:close/>
              </a:path>
              <a:path w="90804" h="400050">
                <a:moveTo>
                  <a:pt x="87106" y="20764"/>
                </a:moveTo>
                <a:lnTo>
                  <a:pt x="73367" y="20764"/>
                </a:lnTo>
                <a:lnTo>
                  <a:pt x="76707" y="345528"/>
                </a:lnTo>
                <a:lnTo>
                  <a:pt x="20561" y="376516"/>
                </a:lnTo>
                <a:lnTo>
                  <a:pt x="48999" y="376516"/>
                </a:lnTo>
                <a:lnTo>
                  <a:pt x="90525" y="353593"/>
                </a:lnTo>
                <a:lnTo>
                  <a:pt x="87106" y="20764"/>
                </a:lnTo>
                <a:close/>
              </a:path>
              <a:path w="90804" h="400050">
                <a:moveTo>
                  <a:pt x="86893" y="0"/>
                </a:moveTo>
                <a:lnTo>
                  <a:pt x="0" y="37376"/>
                </a:lnTo>
                <a:lnTo>
                  <a:pt x="88" y="41998"/>
                </a:lnTo>
                <a:lnTo>
                  <a:pt x="6959" y="41859"/>
                </a:lnTo>
                <a:lnTo>
                  <a:pt x="24338" y="41859"/>
                </a:lnTo>
                <a:lnTo>
                  <a:pt x="73367" y="20764"/>
                </a:lnTo>
                <a:lnTo>
                  <a:pt x="87106" y="20764"/>
                </a:lnTo>
                <a:lnTo>
                  <a:pt x="86893" y="0"/>
                </a:lnTo>
                <a:close/>
              </a:path>
            </a:pathLst>
          </a:custGeom>
          <a:solidFill>
            <a:srgbClr val="F79440"/>
          </a:solidFill>
        </p:spPr>
        <p:txBody>
          <a:bodyPr wrap="square" lIns="0" tIns="0" rIns="0" bIns="0" rtlCol="0"/>
          <a:lstStyle/>
          <a:p>
            <a:endParaRPr sz="2142"/>
          </a:p>
        </p:txBody>
      </p:sp>
      <p:sp>
        <p:nvSpPr>
          <p:cNvPr id="278" name="object 278"/>
          <p:cNvSpPr/>
          <p:nvPr/>
        </p:nvSpPr>
        <p:spPr>
          <a:xfrm>
            <a:off x="774250" y="6701619"/>
            <a:ext cx="63960" cy="368497"/>
          </a:xfrm>
          <a:custGeom>
            <a:avLst/>
            <a:gdLst/>
            <a:ahLst/>
            <a:cxnLst/>
            <a:rect l="l" t="t" r="r" b="b"/>
            <a:pathLst>
              <a:path w="55879" h="321945">
                <a:moveTo>
                  <a:pt x="52476" y="0"/>
                </a:moveTo>
                <a:lnTo>
                  <a:pt x="0" y="22694"/>
                </a:lnTo>
                <a:lnTo>
                  <a:pt x="5994" y="321576"/>
                </a:lnTo>
                <a:lnTo>
                  <a:pt x="55486" y="294106"/>
                </a:lnTo>
                <a:lnTo>
                  <a:pt x="52476" y="0"/>
                </a:lnTo>
                <a:close/>
              </a:path>
            </a:pathLst>
          </a:custGeom>
          <a:solidFill>
            <a:srgbClr val="F5821F"/>
          </a:solidFill>
        </p:spPr>
        <p:txBody>
          <a:bodyPr wrap="square" lIns="0" tIns="0" rIns="0" bIns="0" rtlCol="0"/>
          <a:lstStyle/>
          <a:p>
            <a:endParaRPr sz="2142"/>
          </a:p>
        </p:txBody>
      </p:sp>
      <p:sp>
        <p:nvSpPr>
          <p:cNvPr id="279" name="object 279"/>
          <p:cNvSpPr/>
          <p:nvPr/>
        </p:nvSpPr>
        <p:spPr>
          <a:xfrm>
            <a:off x="758328" y="6677795"/>
            <a:ext cx="95940" cy="418648"/>
          </a:xfrm>
          <a:custGeom>
            <a:avLst/>
            <a:gdLst/>
            <a:ahLst/>
            <a:cxnLst/>
            <a:rect l="l" t="t" r="r" b="b"/>
            <a:pathLst>
              <a:path w="83820" h="365760">
                <a:moveTo>
                  <a:pt x="24229" y="39039"/>
                </a:moveTo>
                <a:lnTo>
                  <a:pt x="6959" y="39039"/>
                </a:lnTo>
                <a:lnTo>
                  <a:pt x="88" y="39166"/>
                </a:lnTo>
                <a:lnTo>
                  <a:pt x="6629" y="365467"/>
                </a:lnTo>
                <a:lnTo>
                  <a:pt x="48226" y="342379"/>
                </a:lnTo>
                <a:lnTo>
                  <a:pt x="19900" y="342379"/>
                </a:lnTo>
                <a:lnTo>
                  <a:pt x="13919" y="43497"/>
                </a:lnTo>
                <a:lnTo>
                  <a:pt x="24229" y="39039"/>
                </a:lnTo>
                <a:close/>
              </a:path>
              <a:path w="83820" h="365760">
                <a:moveTo>
                  <a:pt x="80121" y="20815"/>
                </a:moveTo>
                <a:lnTo>
                  <a:pt x="66382" y="20815"/>
                </a:lnTo>
                <a:lnTo>
                  <a:pt x="69392" y="314909"/>
                </a:lnTo>
                <a:lnTo>
                  <a:pt x="19900" y="342379"/>
                </a:lnTo>
                <a:lnTo>
                  <a:pt x="48226" y="342379"/>
                </a:lnTo>
                <a:lnTo>
                  <a:pt x="83210" y="322961"/>
                </a:lnTo>
                <a:lnTo>
                  <a:pt x="80121" y="20815"/>
                </a:lnTo>
                <a:close/>
              </a:path>
              <a:path w="83820" h="365760">
                <a:moveTo>
                  <a:pt x="79908" y="0"/>
                </a:moveTo>
                <a:lnTo>
                  <a:pt x="0" y="34556"/>
                </a:lnTo>
                <a:lnTo>
                  <a:pt x="88" y="39166"/>
                </a:lnTo>
                <a:lnTo>
                  <a:pt x="6959" y="39039"/>
                </a:lnTo>
                <a:lnTo>
                  <a:pt x="24229" y="39039"/>
                </a:lnTo>
                <a:lnTo>
                  <a:pt x="66382" y="20815"/>
                </a:lnTo>
                <a:lnTo>
                  <a:pt x="80121" y="20815"/>
                </a:lnTo>
                <a:lnTo>
                  <a:pt x="79908" y="0"/>
                </a:lnTo>
                <a:close/>
              </a:path>
            </a:pathLst>
          </a:custGeom>
          <a:solidFill>
            <a:srgbClr val="F79440"/>
          </a:solidFill>
        </p:spPr>
        <p:txBody>
          <a:bodyPr wrap="square" lIns="0" tIns="0" rIns="0" bIns="0" rtlCol="0"/>
          <a:lstStyle/>
          <a:p>
            <a:endParaRPr sz="2142"/>
          </a:p>
        </p:txBody>
      </p:sp>
      <p:sp>
        <p:nvSpPr>
          <p:cNvPr id="280" name="object 280"/>
          <p:cNvSpPr/>
          <p:nvPr/>
        </p:nvSpPr>
        <p:spPr>
          <a:xfrm>
            <a:off x="171887" y="6975296"/>
            <a:ext cx="76316" cy="425189"/>
          </a:xfrm>
          <a:custGeom>
            <a:avLst/>
            <a:gdLst/>
            <a:ahLst/>
            <a:cxnLst/>
            <a:rect l="l" t="t" r="r" b="b"/>
            <a:pathLst>
              <a:path w="66675" h="371475">
                <a:moveTo>
                  <a:pt x="62623" y="0"/>
                </a:moveTo>
                <a:lnTo>
                  <a:pt x="0" y="26873"/>
                </a:lnTo>
                <a:lnTo>
                  <a:pt x="6946" y="371259"/>
                </a:lnTo>
                <a:lnTo>
                  <a:pt x="66103" y="338683"/>
                </a:lnTo>
                <a:lnTo>
                  <a:pt x="62623" y="0"/>
                </a:lnTo>
                <a:close/>
              </a:path>
            </a:pathLst>
          </a:custGeom>
          <a:solidFill>
            <a:srgbClr val="F5821F"/>
          </a:solidFill>
        </p:spPr>
        <p:txBody>
          <a:bodyPr wrap="square" lIns="0" tIns="0" rIns="0" bIns="0" rtlCol="0"/>
          <a:lstStyle/>
          <a:p>
            <a:endParaRPr sz="2142"/>
          </a:p>
        </p:txBody>
      </p:sp>
      <p:sp>
        <p:nvSpPr>
          <p:cNvPr id="281" name="object 281"/>
          <p:cNvSpPr/>
          <p:nvPr/>
        </p:nvSpPr>
        <p:spPr>
          <a:xfrm>
            <a:off x="155946" y="6951550"/>
            <a:ext cx="107569" cy="475339"/>
          </a:xfrm>
          <a:custGeom>
            <a:avLst/>
            <a:gdLst/>
            <a:ahLst/>
            <a:cxnLst/>
            <a:rect l="l" t="t" r="r" b="b"/>
            <a:pathLst>
              <a:path w="93979" h="415289">
                <a:moveTo>
                  <a:pt x="24408" y="43129"/>
                </a:moveTo>
                <a:lnTo>
                  <a:pt x="6959" y="43129"/>
                </a:lnTo>
                <a:lnTo>
                  <a:pt x="101" y="43268"/>
                </a:lnTo>
                <a:lnTo>
                  <a:pt x="7594" y="414997"/>
                </a:lnTo>
                <a:lnTo>
                  <a:pt x="49339" y="392010"/>
                </a:lnTo>
                <a:lnTo>
                  <a:pt x="20866" y="392010"/>
                </a:lnTo>
                <a:lnTo>
                  <a:pt x="13931" y="47624"/>
                </a:lnTo>
                <a:lnTo>
                  <a:pt x="24408" y="43129"/>
                </a:lnTo>
                <a:close/>
              </a:path>
              <a:path w="93979" h="415289">
                <a:moveTo>
                  <a:pt x="90282" y="20751"/>
                </a:moveTo>
                <a:lnTo>
                  <a:pt x="76555" y="20751"/>
                </a:lnTo>
                <a:lnTo>
                  <a:pt x="80035" y="359422"/>
                </a:lnTo>
                <a:lnTo>
                  <a:pt x="20866" y="392010"/>
                </a:lnTo>
                <a:lnTo>
                  <a:pt x="49339" y="392010"/>
                </a:lnTo>
                <a:lnTo>
                  <a:pt x="93852" y="367499"/>
                </a:lnTo>
                <a:lnTo>
                  <a:pt x="90282" y="20751"/>
                </a:lnTo>
                <a:close/>
              </a:path>
              <a:path w="93979" h="415289">
                <a:moveTo>
                  <a:pt x="90068" y="0"/>
                </a:moveTo>
                <a:lnTo>
                  <a:pt x="0" y="38646"/>
                </a:lnTo>
                <a:lnTo>
                  <a:pt x="101" y="43268"/>
                </a:lnTo>
                <a:lnTo>
                  <a:pt x="6959" y="43129"/>
                </a:lnTo>
                <a:lnTo>
                  <a:pt x="24408" y="43129"/>
                </a:lnTo>
                <a:lnTo>
                  <a:pt x="76555" y="20751"/>
                </a:lnTo>
                <a:lnTo>
                  <a:pt x="90282" y="20751"/>
                </a:lnTo>
                <a:lnTo>
                  <a:pt x="90068" y="0"/>
                </a:lnTo>
                <a:close/>
              </a:path>
            </a:pathLst>
          </a:custGeom>
          <a:solidFill>
            <a:srgbClr val="F79440"/>
          </a:solidFill>
        </p:spPr>
        <p:txBody>
          <a:bodyPr wrap="square" lIns="0" tIns="0" rIns="0" bIns="0" rtlCol="0"/>
          <a:lstStyle/>
          <a:p>
            <a:endParaRPr sz="2142"/>
          </a:p>
        </p:txBody>
      </p:sp>
      <p:sp>
        <p:nvSpPr>
          <p:cNvPr id="282" name="object 282"/>
          <p:cNvSpPr/>
          <p:nvPr/>
        </p:nvSpPr>
        <p:spPr>
          <a:xfrm>
            <a:off x="659570" y="6746739"/>
            <a:ext cx="67594" cy="384487"/>
          </a:xfrm>
          <a:custGeom>
            <a:avLst/>
            <a:gdLst/>
            <a:ahLst/>
            <a:cxnLst/>
            <a:rect l="l" t="t" r="r" b="b"/>
            <a:pathLst>
              <a:path w="59054" h="335914">
                <a:moveTo>
                  <a:pt x="55359" y="0"/>
                </a:moveTo>
                <a:lnTo>
                  <a:pt x="0" y="23888"/>
                </a:lnTo>
                <a:lnTo>
                  <a:pt x="6248" y="335724"/>
                </a:lnTo>
                <a:lnTo>
                  <a:pt x="58496" y="306793"/>
                </a:lnTo>
                <a:lnTo>
                  <a:pt x="55359" y="0"/>
                </a:lnTo>
                <a:close/>
              </a:path>
            </a:pathLst>
          </a:custGeom>
          <a:solidFill>
            <a:srgbClr val="F5821F"/>
          </a:solidFill>
        </p:spPr>
        <p:txBody>
          <a:bodyPr wrap="square" lIns="0" tIns="0" rIns="0" bIns="0" rtlCol="0"/>
          <a:lstStyle/>
          <a:p>
            <a:endParaRPr sz="2142"/>
          </a:p>
        </p:txBody>
      </p:sp>
      <p:sp>
        <p:nvSpPr>
          <p:cNvPr id="283" name="object 283"/>
          <p:cNvSpPr/>
          <p:nvPr/>
        </p:nvSpPr>
        <p:spPr>
          <a:xfrm>
            <a:off x="643631" y="6722939"/>
            <a:ext cx="98847" cy="434638"/>
          </a:xfrm>
          <a:custGeom>
            <a:avLst/>
            <a:gdLst/>
            <a:ahLst/>
            <a:cxnLst/>
            <a:rect l="l" t="t" r="r" b="b"/>
            <a:pathLst>
              <a:path w="86359" h="379729">
                <a:moveTo>
                  <a:pt x="24308" y="40195"/>
                </a:moveTo>
                <a:lnTo>
                  <a:pt x="6959" y="40195"/>
                </a:lnTo>
                <a:lnTo>
                  <a:pt x="101" y="40335"/>
                </a:lnTo>
                <a:lnTo>
                  <a:pt x="6896" y="379564"/>
                </a:lnTo>
                <a:lnTo>
                  <a:pt x="48532" y="356514"/>
                </a:lnTo>
                <a:lnTo>
                  <a:pt x="20180" y="356514"/>
                </a:lnTo>
                <a:lnTo>
                  <a:pt x="13919" y="44678"/>
                </a:lnTo>
                <a:lnTo>
                  <a:pt x="24308" y="40195"/>
                </a:lnTo>
                <a:close/>
              </a:path>
              <a:path w="86359" h="379729">
                <a:moveTo>
                  <a:pt x="83017" y="20789"/>
                </a:moveTo>
                <a:lnTo>
                  <a:pt x="69278" y="20789"/>
                </a:lnTo>
                <a:lnTo>
                  <a:pt x="72428" y="327596"/>
                </a:lnTo>
                <a:lnTo>
                  <a:pt x="20180" y="356514"/>
                </a:lnTo>
                <a:lnTo>
                  <a:pt x="48532" y="356514"/>
                </a:lnTo>
                <a:lnTo>
                  <a:pt x="86245" y="335635"/>
                </a:lnTo>
                <a:lnTo>
                  <a:pt x="83017" y="20789"/>
                </a:lnTo>
                <a:close/>
              </a:path>
              <a:path w="86359" h="379729">
                <a:moveTo>
                  <a:pt x="82804" y="0"/>
                </a:moveTo>
                <a:lnTo>
                  <a:pt x="0" y="35725"/>
                </a:lnTo>
                <a:lnTo>
                  <a:pt x="101" y="40335"/>
                </a:lnTo>
                <a:lnTo>
                  <a:pt x="6959" y="40195"/>
                </a:lnTo>
                <a:lnTo>
                  <a:pt x="24308" y="40195"/>
                </a:lnTo>
                <a:lnTo>
                  <a:pt x="69278" y="20789"/>
                </a:lnTo>
                <a:lnTo>
                  <a:pt x="83017" y="20789"/>
                </a:lnTo>
                <a:lnTo>
                  <a:pt x="82804" y="0"/>
                </a:lnTo>
                <a:close/>
              </a:path>
            </a:pathLst>
          </a:custGeom>
          <a:solidFill>
            <a:srgbClr val="F79440"/>
          </a:solidFill>
        </p:spPr>
        <p:txBody>
          <a:bodyPr wrap="square" lIns="0" tIns="0" rIns="0" bIns="0" rtlCol="0"/>
          <a:lstStyle/>
          <a:p>
            <a:endParaRPr sz="2142"/>
          </a:p>
        </p:txBody>
      </p:sp>
      <p:sp>
        <p:nvSpPr>
          <p:cNvPr id="284" name="object 284"/>
          <p:cNvSpPr/>
          <p:nvPr/>
        </p:nvSpPr>
        <p:spPr>
          <a:xfrm>
            <a:off x="415571" y="6872931"/>
            <a:ext cx="69775" cy="397570"/>
          </a:xfrm>
          <a:custGeom>
            <a:avLst/>
            <a:gdLst/>
            <a:ahLst/>
            <a:cxnLst/>
            <a:rect l="l" t="t" r="r" b="b"/>
            <a:pathLst>
              <a:path w="60959" h="347345">
                <a:moveTo>
                  <a:pt x="57645" y="0"/>
                </a:moveTo>
                <a:lnTo>
                  <a:pt x="0" y="24828"/>
                </a:lnTo>
                <a:lnTo>
                  <a:pt x="6477" y="346875"/>
                </a:lnTo>
                <a:lnTo>
                  <a:pt x="60896" y="316801"/>
                </a:lnTo>
                <a:lnTo>
                  <a:pt x="57645" y="0"/>
                </a:lnTo>
                <a:close/>
              </a:path>
            </a:pathLst>
          </a:custGeom>
          <a:solidFill>
            <a:srgbClr val="F5821F"/>
          </a:solidFill>
        </p:spPr>
        <p:txBody>
          <a:bodyPr wrap="square" lIns="0" tIns="0" rIns="0" bIns="0" rtlCol="0"/>
          <a:lstStyle/>
          <a:p>
            <a:endParaRPr sz="2142"/>
          </a:p>
        </p:txBody>
      </p:sp>
      <p:sp>
        <p:nvSpPr>
          <p:cNvPr id="285" name="object 285"/>
          <p:cNvSpPr/>
          <p:nvPr/>
        </p:nvSpPr>
        <p:spPr>
          <a:xfrm>
            <a:off x="399649" y="6849150"/>
            <a:ext cx="101755" cy="447720"/>
          </a:xfrm>
          <a:custGeom>
            <a:avLst/>
            <a:gdLst/>
            <a:ahLst/>
            <a:cxnLst/>
            <a:rect l="l" t="t" r="r" b="b"/>
            <a:pathLst>
              <a:path w="88900" h="391160">
                <a:moveTo>
                  <a:pt x="24325" y="41122"/>
                </a:moveTo>
                <a:lnTo>
                  <a:pt x="6959" y="41122"/>
                </a:lnTo>
                <a:lnTo>
                  <a:pt x="88" y="41262"/>
                </a:lnTo>
                <a:lnTo>
                  <a:pt x="7111" y="390690"/>
                </a:lnTo>
                <a:lnTo>
                  <a:pt x="48785" y="367652"/>
                </a:lnTo>
                <a:lnTo>
                  <a:pt x="20396" y="367652"/>
                </a:lnTo>
                <a:lnTo>
                  <a:pt x="13919" y="45605"/>
                </a:lnTo>
                <a:lnTo>
                  <a:pt x="24325" y="41122"/>
                </a:lnTo>
                <a:close/>
              </a:path>
              <a:path w="88900" h="391160">
                <a:moveTo>
                  <a:pt x="85290" y="20777"/>
                </a:moveTo>
                <a:lnTo>
                  <a:pt x="71551" y="20777"/>
                </a:lnTo>
                <a:lnTo>
                  <a:pt x="74802" y="337578"/>
                </a:lnTo>
                <a:lnTo>
                  <a:pt x="20396" y="367652"/>
                </a:lnTo>
                <a:lnTo>
                  <a:pt x="48785" y="367652"/>
                </a:lnTo>
                <a:lnTo>
                  <a:pt x="88620" y="345630"/>
                </a:lnTo>
                <a:lnTo>
                  <a:pt x="85290" y="20777"/>
                </a:lnTo>
                <a:close/>
              </a:path>
              <a:path w="88900" h="391160">
                <a:moveTo>
                  <a:pt x="85077" y="0"/>
                </a:moveTo>
                <a:lnTo>
                  <a:pt x="0" y="36639"/>
                </a:lnTo>
                <a:lnTo>
                  <a:pt x="88" y="41262"/>
                </a:lnTo>
                <a:lnTo>
                  <a:pt x="6959" y="41122"/>
                </a:lnTo>
                <a:lnTo>
                  <a:pt x="24325" y="41122"/>
                </a:lnTo>
                <a:lnTo>
                  <a:pt x="71551" y="20777"/>
                </a:lnTo>
                <a:lnTo>
                  <a:pt x="85290" y="20777"/>
                </a:lnTo>
                <a:lnTo>
                  <a:pt x="85077" y="0"/>
                </a:lnTo>
                <a:close/>
              </a:path>
            </a:pathLst>
          </a:custGeom>
          <a:solidFill>
            <a:srgbClr val="F79440"/>
          </a:solidFill>
        </p:spPr>
        <p:txBody>
          <a:bodyPr wrap="square" lIns="0" tIns="0" rIns="0" bIns="0" rtlCol="0"/>
          <a:lstStyle/>
          <a:p>
            <a:endParaRPr sz="2142"/>
          </a:p>
        </p:txBody>
      </p:sp>
      <p:sp>
        <p:nvSpPr>
          <p:cNvPr id="286" name="object 286"/>
          <p:cNvSpPr/>
          <p:nvPr/>
        </p:nvSpPr>
        <p:spPr>
          <a:xfrm>
            <a:off x="881852" y="6653370"/>
            <a:ext cx="61780" cy="359048"/>
          </a:xfrm>
          <a:custGeom>
            <a:avLst/>
            <a:gdLst/>
            <a:ahLst/>
            <a:cxnLst/>
            <a:rect l="l" t="t" r="r" b="b"/>
            <a:pathLst>
              <a:path w="53975" h="313689">
                <a:moveTo>
                  <a:pt x="50812" y="0"/>
                </a:moveTo>
                <a:lnTo>
                  <a:pt x="0" y="22009"/>
                </a:lnTo>
                <a:lnTo>
                  <a:pt x="5829" y="313474"/>
                </a:lnTo>
                <a:lnTo>
                  <a:pt x="53733" y="286842"/>
                </a:lnTo>
                <a:lnTo>
                  <a:pt x="50812" y="0"/>
                </a:lnTo>
                <a:close/>
              </a:path>
            </a:pathLst>
          </a:custGeom>
          <a:solidFill>
            <a:srgbClr val="F5821F"/>
          </a:solidFill>
        </p:spPr>
        <p:txBody>
          <a:bodyPr wrap="square" lIns="0" tIns="0" rIns="0" bIns="0" rtlCol="0"/>
          <a:lstStyle/>
          <a:p>
            <a:endParaRPr sz="2142"/>
          </a:p>
        </p:txBody>
      </p:sp>
      <p:sp>
        <p:nvSpPr>
          <p:cNvPr id="287" name="object 287"/>
          <p:cNvSpPr/>
          <p:nvPr/>
        </p:nvSpPr>
        <p:spPr>
          <a:xfrm>
            <a:off x="865918" y="6629533"/>
            <a:ext cx="93760" cy="409199"/>
          </a:xfrm>
          <a:custGeom>
            <a:avLst/>
            <a:gdLst/>
            <a:ahLst/>
            <a:cxnLst/>
            <a:rect l="l" t="t" r="r" b="b"/>
            <a:pathLst>
              <a:path w="81915" h="357504">
                <a:moveTo>
                  <a:pt x="24240" y="38366"/>
                </a:moveTo>
                <a:lnTo>
                  <a:pt x="6959" y="38366"/>
                </a:lnTo>
                <a:lnTo>
                  <a:pt x="101" y="38506"/>
                </a:lnTo>
                <a:lnTo>
                  <a:pt x="6464" y="357390"/>
                </a:lnTo>
                <a:lnTo>
                  <a:pt x="48006" y="334302"/>
                </a:lnTo>
                <a:lnTo>
                  <a:pt x="19748" y="334302"/>
                </a:lnTo>
                <a:lnTo>
                  <a:pt x="13919" y="42837"/>
                </a:lnTo>
                <a:lnTo>
                  <a:pt x="24240" y="38366"/>
                </a:lnTo>
                <a:close/>
              </a:path>
              <a:path w="81915" h="357504">
                <a:moveTo>
                  <a:pt x="78470" y="20828"/>
                </a:moveTo>
                <a:lnTo>
                  <a:pt x="64731" y="20828"/>
                </a:lnTo>
                <a:lnTo>
                  <a:pt x="67665" y="307670"/>
                </a:lnTo>
                <a:lnTo>
                  <a:pt x="19748" y="334302"/>
                </a:lnTo>
                <a:lnTo>
                  <a:pt x="48006" y="334302"/>
                </a:lnTo>
                <a:lnTo>
                  <a:pt x="81483" y="315696"/>
                </a:lnTo>
                <a:lnTo>
                  <a:pt x="78470" y="20828"/>
                </a:lnTo>
                <a:close/>
              </a:path>
              <a:path w="81915" h="357504">
                <a:moveTo>
                  <a:pt x="78257" y="0"/>
                </a:moveTo>
                <a:lnTo>
                  <a:pt x="0" y="33896"/>
                </a:lnTo>
                <a:lnTo>
                  <a:pt x="101" y="38506"/>
                </a:lnTo>
                <a:lnTo>
                  <a:pt x="6959" y="38366"/>
                </a:lnTo>
                <a:lnTo>
                  <a:pt x="24240" y="38366"/>
                </a:lnTo>
                <a:lnTo>
                  <a:pt x="64731" y="20828"/>
                </a:lnTo>
                <a:lnTo>
                  <a:pt x="78470" y="20828"/>
                </a:lnTo>
                <a:lnTo>
                  <a:pt x="78257" y="0"/>
                </a:lnTo>
                <a:close/>
              </a:path>
            </a:pathLst>
          </a:custGeom>
          <a:solidFill>
            <a:srgbClr val="F79440"/>
          </a:solidFill>
        </p:spPr>
        <p:txBody>
          <a:bodyPr wrap="square" lIns="0" tIns="0" rIns="0" bIns="0" rtlCol="0"/>
          <a:lstStyle/>
          <a:p>
            <a:endParaRPr sz="2142"/>
          </a:p>
        </p:txBody>
      </p:sp>
      <p:sp>
        <p:nvSpPr>
          <p:cNvPr id="288" name="object 288"/>
          <p:cNvSpPr/>
          <p:nvPr/>
        </p:nvSpPr>
        <p:spPr>
          <a:xfrm>
            <a:off x="997295" y="6604215"/>
            <a:ext cx="56692" cy="336517"/>
          </a:xfrm>
          <a:custGeom>
            <a:avLst/>
            <a:gdLst/>
            <a:ahLst/>
            <a:cxnLst/>
            <a:rect l="l" t="t" r="r" b="b"/>
            <a:pathLst>
              <a:path w="49530" h="294004">
                <a:moveTo>
                  <a:pt x="46786" y="0"/>
                </a:moveTo>
                <a:lnTo>
                  <a:pt x="0" y="20345"/>
                </a:lnTo>
                <a:lnTo>
                  <a:pt x="5448" y="293725"/>
                </a:lnTo>
                <a:lnTo>
                  <a:pt x="49517" y="269125"/>
                </a:lnTo>
                <a:lnTo>
                  <a:pt x="46786" y="0"/>
                </a:lnTo>
                <a:close/>
              </a:path>
            </a:pathLst>
          </a:custGeom>
          <a:solidFill>
            <a:srgbClr val="F5821F"/>
          </a:solidFill>
        </p:spPr>
        <p:txBody>
          <a:bodyPr wrap="square" lIns="0" tIns="0" rIns="0" bIns="0" rtlCol="0"/>
          <a:lstStyle/>
          <a:p>
            <a:endParaRPr sz="2142"/>
          </a:p>
        </p:txBody>
      </p:sp>
      <p:sp>
        <p:nvSpPr>
          <p:cNvPr id="289" name="object 289"/>
          <p:cNvSpPr/>
          <p:nvPr/>
        </p:nvSpPr>
        <p:spPr>
          <a:xfrm>
            <a:off x="981377" y="6580341"/>
            <a:ext cx="88672" cy="386667"/>
          </a:xfrm>
          <a:custGeom>
            <a:avLst/>
            <a:gdLst/>
            <a:ahLst/>
            <a:cxnLst/>
            <a:rect l="l" t="t" r="r" b="b"/>
            <a:pathLst>
              <a:path w="77469" h="337820">
                <a:moveTo>
                  <a:pt x="24167" y="36741"/>
                </a:moveTo>
                <a:lnTo>
                  <a:pt x="6959" y="36741"/>
                </a:lnTo>
                <a:lnTo>
                  <a:pt x="88" y="36880"/>
                </a:lnTo>
                <a:lnTo>
                  <a:pt x="6083" y="337718"/>
                </a:lnTo>
                <a:lnTo>
                  <a:pt x="47544" y="314579"/>
                </a:lnTo>
                <a:lnTo>
                  <a:pt x="19354" y="314579"/>
                </a:lnTo>
                <a:lnTo>
                  <a:pt x="13919" y="41198"/>
                </a:lnTo>
                <a:lnTo>
                  <a:pt x="24167" y="36741"/>
                </a:lnTo>
                <a:close/>
              </a:path>
              <a:path w="77469" h="337820">
                <a:moveTo>
                  <a:pt x="74430" y="20853"/>
                </a:moveTo>
                <a:lnTo>
                  <a:pt x="60693" y="20853"/>
                </a:lnTo>
                <a:lnTo>
                  <a:pt x="63423" y="289979"/>
                </a:lnTo>
                <a:lnTo>
                  <a:pt x="19354" y="314579"/>
                </a:lnTo>
                <a:lnTo>
                  <a:pt x="47544" y="314579"/>
                </a:lnTo>
                <a:lnTo>
                  <a:pt x="77241" y="298005"/>
                </a:lnTo>
                <a:lnTo>
                  <a:pt x="74430" y="20853"/>
                </a:lnTo>
                <a:close/>
              </a:path>
              <a:path w="77469" h="337820">
                <a:moveTo>
                  <a:pt x="74218" y="0"/>
                </a:moveTo>
                <a:lnTo>
                  <a:pt x="0" y="32283"/>
                </a:lnTo>
                <a:lnTo>
                  <a:pt x="88" y="36880"/>
                </a:lnTo>
                <a:lnTo>
                  <a:pt x="6959" y="36741"/>
                </a:lnTo>
                <a:lnTo>
                  <a:pt x="24167" y="36741"/>
                </a:lnTo>
                <a:lnTo>
                  <a:pt x="60693" y="20853"/>
                </a:lnTo>
                <a:lnTo>
                  <a:pt x="74430" y="20853"/>
                </a:lnTo>
                <a:lnTo>
                  <a:pt x="74218" y="0"/>
                </a:lnTo>
                <a:close/>
              </a:path>
            </a:pathLst>
          </a:custGeom>
          <a:solidFill>
            <a:srgbClr val="F79440"/>
          </a:solidFill>
        </p:spPr>
        <p:txBody>
          <a:bodyPr wrap="square" lIns="0" tIns="0" rIns="0" bIns="0" rtlCol="0"/>
          <a:lstStyle/>
          <a:p>
            <a:endParaRPr sz="2142"/>
          </a:p>
        </p:txBody>
      </p:sp>
      <p:sp>
        <p:nvSpPr>
          <p:cNvPr id="290" name="object 290"/>
          <p:cNvSpPr/>
          <p:nvPr/>
        </p:nvSpPr>
        <p:spPr>
          <a:xfrm>
            <a:off x="517189" y="7377418"/>
            <a:ext cx="613435" cy="109023"/>
          </a:xfrm>
          <a:custGeom>
            <a:avLst/>
            <a:gdLst/>
            <a:ahLst/>
            <a:cxnLst/>
            <a:rect l="l" t="t" r="r" b="b"/>
            <a:pathLst>
              <a:path w="535940" h="95250">
                <a:moveTo>
                  <a:pt x="535711" y="0"/>
                </a:moveTo>
                <a:lnTo>
                  <a:pt x="528281" y="0"/>
                </a:lnTo>
                <a:lnTo>
                  <a:pt x="519620" y="95224"/>
                </a:lnTo>
                <a:lnTo>
                  <a:pt x="525462" y="95224"/>
                </a:lnTo>
                <a:lnTo>
                  <a:pt x="535711" y="0"/>
                </a:lnTo>
                <a:close/>
              </a:path>
              <a:path w="535940" h="95250">
                <a:moveTo>
                  <a:pt x="428967" y="0"/>
                </a:moveTo>
                <a:lnTo>
                  <a:pt x="150253" y="0"/>
                </a:lnTo>
                <a:lnTo>
                  <a:pt x="0" y="95224"/>
                </a:lnTo>
                <a:lnTo>
                  <a:pt x="225882" y="95224"/>
                </a:lnTo>
                <a:lnTo>
                  <a:pt x="384835" y="1231"/>
                </a:lnTo>
                <a:lnTo>
                  <a:pt x="428967" y="0"/>
                </a:lnTo>
                <a:close/>
              </a:path>
            </a:pathLst>
          </a:custGeom>
          <a:solidFill>
            <a:srgbClr val="F5821F"/>
          </a:solidFill>
        </p:spPr>
        <p:txBody>
          <a:bodyPr wrap="square" lIns="0" tIns="0" rIns="0" bIns="0" rtlCol="0"/>
          <a:lstStyle/>
          <a:p>
            <a:endParaRPr sz="2142"/>
          </a:p>
        </p:txBody>
      </p:sp>
      <p:sp>
        <p:nvSpPr>
          <p:cNvPr id="291" name="object 291"/>
          <p:cNvSpPr/>
          <p:nvPr/>
        </p:nvSpPr>
        <p:spPr>
          <a:xfrm>
            <a:off x="487814" y="7361698"/>
            <a:ext cx="660678" cy="125013"/>
          </a:xfrm>
          <a:custGeom>
            <a:avLst/>
            <a:gdLst/>
            <a:ahLst/>
            <a:cxnLst/>
            <a:rect l="l" t="t" r="r" b="b"/>
            <a:pathLst>
              <a:path w="577215" h="109220">
                <a:moveTo>
                  <a:pt x="576668" y="0"/>
                </a:moveTo>
                <a:lnTo>
                  <a:pt x="171919" y="0"/>
                </a:lnTo>
                <a:lnTo>
                  <a:pt x="0" y="108953"/>
                </a:lnTo>
                <a:lnTo>
                  <a:pt x="25653" y="108953"/>
                </a:lnTo>
                <a:lnTo>
                  <a:pt x="175907" y="13728"/>
                </a:lnTo>
                <a:lnTo>
                  <a:pt x="454634" y="13728"/>
                </a:lnTo>
                <a:lnTo>
                  <a:pt x="554202" y="10972"/>
                </a:lnTo>
                <a:lnTo>
                  <a:pt x="575487" y="10972"/>
                </a:lnTo>
                <a:lnTo>
                  <a:pt x="576668" y="0"/>
                </a:lnTo>
                <a:close/>
              </a:path>
              <a:path w="577215" h="109220">
                <a:moveTo>
                  <a:pt x="575487" y="10972"/>
                </a:moveTo>
                <a:lnTo>
                  <a:pt x="554202" y="10972"/>
                </a:lnTo>
                <a:lnTo>
                  <a:pt x="553948" y="13728"/>
                </a:lnTo>
                <a:lnTo>
                  <a:pt x="561378" y="13728"/>
                </a:lnTo>
                <a:lnTo>
                  <a:pt x="551116" y="108953"/>
                </a:lnTo>
                <a:lnTo>
                  <a:pt x="564934" y="108953"/>
                </a:lnTo>
                <a:lnTo>
                  <a:pt x="575487" y="10972"/>
                </a:lnTo>
                <a:close/>
              </a:path>
            </a:pathLst>
          </a:custGeom>
          <a:solidFill>
            <a:srgbClr val="F79440"/>
          </a:solidFill>
        </p:spPr>
        <p:txBody>
          <a:bodyPr wrap="square" lIns="0" tIns="0" rIns="0" bIns="0" rtlCol="0"/>
          <a:lstStyle/>
          <a:p>
            <a:endParaRPr sz="2142"/>
          </a:p>
        </p:txBody>
      </p:sp>
      <p:sp>
        <p:nvSpPr>
          <p:cNvPr id="292" name="object 292"/>
          <p:cNvSpPr/>
          <p:nvPr/>
        </p:nvSpPr>
        <p:spPr>
          <a:xfrm>
            <a:off x="806617" y="7390460"/>
            <a:ext cx="298722" cy="95940"/>
          </a:xfrm>
          <a:custGeom>
            <a:avLst/>
            <a:gdLst/>
            <a:ahLst/>
            <a:cxnLst/>
            <a:rect l="l" t="t" r="r" b="b"/>
            <a:pathLst>
              <a:path w="260984" h="83820">
                <a:moveTo>
                  <a:pt x="260591" y="0"/>
                </a:moveTo>
                <a:lnTo>
                  <a:pt x="135915" y="3467"/>
                </a:lnTo>
                <a:lnTo>
                  <a:pt x="0" y="83820"/>
                </a:lnTo>
                <a:lnTo>
                  <a:pt x="252971" y="83820"/>
                </a:lnTo>
                <a:lnTo>
                  <a:pt x="260591" y="0"/>
                </a:lnTo>
                <a:close/>
              </a:path>
            </a:pathLst>
          </a:custGeom>
          <a:solidFill>
            <a:srgbClr val="F5821F"/>
          </a:solidFill>
        </p:spPr>
        <p:txBody>
          <a:bodyPr wrap="square" lIns="0" tIns="0" rIns="0" bIns="0" rtlCol="0"/>
          <a:lstStyle/>
          <a:p>
            <a:endParaRPr sz="2142"/>
          </a:p>
        </p:txBody>
      </p:sp>
      <p:sp>
        <p:nvSpPr>
          <p:cNvPr id="293" name="object 293"/>
          <p:cNvSpPr/>
          <p:nvPr/>
        </p:nvSpPr>
        <p:spPr>
          <a:xfrm>
            <a:off x="775730" y="7374254"/>
            <a:ext cx="346692" cy="112657"/>
          </a:xfrm>
          <a:custGeom>
            <a:avLst/>
            <a:gdLst/>
            <a:ahLst/>
            <a:cxnLst/>
            <a:rect l="l" t="t" r="r" b="b"/>
            <a:pathLst>
              <a:path w="302894" h="98425">
                <a:moveTo>
                  <a:pt x="302653" y="0"/>
                </a:moveTo>
                <a:lnTo>
                  <a:pt x="158965" y="3987"/>
                </a:lnTo>
                <a:lnTo>
                  <a:pt x="0" y="97980"/>
                </a:lnTo>
                <a:lnTo>
                  <a:pt x="26987" y="97980"/>
                </a:lnTo>
                <a:lnTo>
                  <a:pt x="162902" y="17627"/>
                </a:lnTo>
                <a:lnTo>
                  <a:pt x="287578" y="14160"/>
                </a:lnTo>
                <a:lnTo>
                  <a:pt x="301367" y="14160"/>
                </a:lnTo>
                <a:lnTo>
                  <a:pt x="302653" y="0"/>
                </a:lnTo>
                <a:close/>
              </a:path>
              <a:path w="302894" h="98425">
                <a:moveTo>
                  <a:pt x="301367" y="14160"/>
                </a:moveTo>
                <a:lnTo>
                  <a:pt x="287578" y="14160"/>
                </a:lnTo>
                <a:lnTo>
                  <a:pt x="279958" y="97980"/>
                </a:lnTo>
                <a:lnTo>
                  <a:pt x="293751" y="97980"/>
                </a:lnTo>
                <a:lnTo>
                  <a:pt x="301367" y="14160"/>
                </a:lnTo>
                <a:close/>
              </a:path>
            </a:pathLst>
          </a:custGeom>
          <a:solidFill>
            <a:srgbClr val="F79440"/>
          </a:solidFill>
        </p:spPr>
        <p:txBody>
          <a:bodyPr wrap="square" lIns="0" tIns="0" rIns="0" bIns="0" rtlCol="0"/>
          <a:lstStyle/>
          <a:p>
            <a:endParaRPr sz="2142"/>
          </a:p>
        </p:txBody>
      </p:sp>
      <p:sp>
        <p:nvSpPr>
          <p:cNvPr id="294" name="object 294"/>
          <p:cNvSpPr/>
          <p:nvPr/>
        </p:nvSpPr>
        <p:spPr>
          <a:xfrm>
            <a:off x="2" y="1733785"/>
            <a:ext cx="1322083" cy="1011730"/>
          </a:xfrm>
          <a:custGeom>
            <a:avLst/>
            <a:gdLst/>
            <a:ahLst/>
            <a:cxnLst/>
            <a:rect l="l" t="t" r="r" b="b"/>
            <a:pathLst>
              <a:path w="1155065" h="883919">
                <a:moveTo>
                  <a:pt x="0" y="777760"/>
                </a:moveTo>
                <a:lnTo>
                  <a:pt x="0" y="787641"/>
                </a:lnTo>
                <a:lnTo>
                  <a:pt x="387350" y="883627"/>
                </a:lnTo>
                <a:lnTo>
                  <a:pt x="399916" y="879398"/>
                </a:lnTo>
                <a:lnTo>
                  <a:pt x="392036" y="879398"/>
                </a:lnTo>
                <a:lnTo>
                  <a:pt x="0" y="777760"/>
                </a:lnTo>
                <a:close/>
              </a:path>
              <a:path w="1155065" h="883919">
                <a:moveTo>
                  <a:pt x="196306" y="341998"/>
                </a:moveTo>
                <a:lnTo>
                  <a:pt x="154597" y="341998"/>
                </a:lnTo>
                <a:lnTo>
                  <a:pt x="219887" y="369976"/>
                </a:lnTo>
                <a:lnTo>
                  <a:pt x="10680" y="621817"/>
                </a:lnTo>
                <a:lnTo>
                  <a:pt x="0" y="621817"/>
                </a:lnTo>
                <a:lnTo>
                  <a:pt x="0" y="634390"/>
                </a:lnTo>
                <a:lnTo>
                  <a:pt x="571322" y="796010"/>
                </a:lnTo>
                <a:lnTo>
                  <a:pt x="392036" y="879398"/>
                </a:lnTo>
                <a:lnTo>
                  <a:pt x="399916" y="879398"/>
                </a:lnTo>
                <a:lnTo>
                  <a:pt x="653053" y="794207"/>
                </a:lnTo>
                <a:lnTo>
                  <a:pt x="620090" y="794207"/>
                </a:lnTo>
                <a:lnTo>
                  <a:pt x="568525" y="775449"/>
                </a:lnTo>
                <a:lnTo>
                  <a:pt x="527964" y="775449"/>
                </a:lnTo>
                <a:lnTo>
                  <a:pt x="469392" y="760806"/>
                </a:lnTo>
                <a:lnTo>
                  <a:pt x="482592" y="742264"/>
                </a:lnTo>
                <a:lnTo>
                  <a:pt x="423087" y="742264"/>
                </a:lnTo>
                <a:lnTo>
                  <a:pt x="354909" y="716699"/>
                </a:lnTo>
                <a:lnTo>
                  <a:pt x="322999" y="716699"/>
                </a:lnTo>
                <a:lnTo>
                  <a:pt x="251294" y="685330"/>
                </a:lnTo>
                <a:lnTo>
                  <a:pt x="265003" y="660196"/>
                </a:lnTo>
                <a:lnTo>
                  <a:pt x="139865" y="660196"/>
                </a:lnTo>
                <a:lnTo>
                  <a:pt x="63601" y="633272"/>
                </a:lnTo>
                <a:lnTo>
                  <a:pt x="247523" y="378904"/>
                </a:lnTo>
                <a:lnTo>
                  <a:pt x="317767" y="378904"/>
                </a:lnTo>
                <a:lnTo>
                  <a:pt x="196306" y="341998"/>
                </a:lnTo>
                <a:close/>
              </a:path>
              <a:path w="1155065" h="883919">
                <a:moveTo>
                  <a:pt x="957505" y="573290"/>
                </a:moveTo>
                <a:lnTo>
                  <a:pt x="754862" y="573290"/>
                </a:lnTo>
                <a:lnTo>
                  <a:pt x="844511" y="609142"/>
                </a:lnTo>
                <a:lnTo>
                  <a:pt x="620090" y="794207"/>
                </a:lnTo>
                <a:lnTo>
                  <a:pt x="653053" y="794207"/>
                </a:lnTo>
                <a:lnTo>
                  <a:pt x="1154950" y="625297"/>
                </a:lnTo>
                <a:lnTo>
                  <a:pt x="1154848" y="624814"/>
                </a:lnTo>
                <a:lnTo>
                  <a:pt x="1127074" y="624814"/>
                </a:lnTo>
                <a:lnTo>
                  <a:pt x="957505" y="573290"/>
                </a:lnTo>
                <a:close/>
              </a:path>
              <a:path w="1155065" h="883919">
                <a:moveTo>
                  <a:pt x="811343" y="528878"/>
                </a:moveTo>
                <a:lnTo>
                  <a:pt x="634504" y="528878"/>
                </a:lnTo>
                <a:lnTo>
                  <a:pt x="724509" y="551370"/>
                </a:lnTo>
                <a:lnTo>
                  <a:pt x="527964" y="775449"/>
                </a:lnTo>
                <a:lnTo>
                  <a:pt x="568525" y="775449"/>
                </a:lnTo>
                <a:lnTo>
                  <a:pt x="565594" y="774382"/>
                </a:lnTo>
                <a:lnTo>
                  <a:pt x="754862" y="573290"/>
                </a:lnTo>
                <a:lnTo>
                  <a:pt x="957505" y="573290"/>
                </a:lnTo>
                <a:lnTo>
                  <a:pt x="811343" y="528878"/>
                </a:lnTo>
                <a:close/>
              </a:path>
              <a:path w="1155065" h="883919">
                <a:moveTo>
                  <a:pt x="675587" y="487629"/>
                </a:moveTo>
                <a:lnTo>
                  <a:pt x="519239" y="487629"/>
                </a:lnTo>
                <a:lnTo>
                  <a:pt x="627405" y="522236"/>
                </a:lnTo>
                <a:lnTo>
                  <a:pt x="423087" y="742264"/>
                </a:lnTo>
                <a:lnTo>
                  <a:pt x="482592" y="742264"/>
                </a:lnTo>
                <a:lnTo>
                  <a:pt x="634504" y="528878"/>
                </a:lnTo>
                <a:lnTo>
                  <a:pt x="811343" y="528878"/>
                </a:lnTo>
                <a:lnTo>
                  <a:pt x="675587" y="487629"/>
                </a:lnTo>
                <a:close/>
              </a:path>
              <a:path w="1155065" h="883919">
                <a:moveTo>
                  <a:pt x="477722" y="427507"/>
                </a:moveTo>
                <a:lnTo>
                  <a:pt x="391922" y="427507"/>
                </a:lnTo>
                <a:lnTo>
                  <a:pt x="495198" y="466229"/>
                </a:lnTo>
                <a:lnTo>
                  <a:pt x="322999" y="716699"/>
                </a:lnTo>
                <a:lnTo>
                  <a:pt x="354909" y="716699"/>
                </a:lnTo>
                <a:lnTo>
                  <a:pt x="350608" y="715086"/>
                </a:lnTo>
                <a:lnTo>
                  <a:pt x="519239" y="487629"/>
                </a:lnTo>
                <a:lnTo>
                  <a:pt x="675587" y="487629"/>
                </a:lnTo>
                <a:lnTo>
                  <a:pt x="477722" y="427507"/>
                </a:lnTo>
                <a:close/>
              </a:path>
              <a:path w="1155065" h="883919">
                <a:moveTo>
                  <a:pt x="317767" y="378904"/>
                </a:moveTo>
                <a:lnTo>
                  <a:pt x="247523" y="378904"/>
                </a:lnTo>
                <a:lnTo>
                  <a:pt x="354304" y="430148"/>
                </a:lnTo>
                <a:lnTo>
                  <a:pt x="139865" y="660196"/>
                </a:lnTo>
                <a:lnTo>
                  <a:pt x="265003" y="660196"/>
                </a:lnTo>
                <a:lnTo>
                  <a:pt x="391922" y="427507"/>
                </a:lnTo>
                <a:lnTo>
                  <a:pt x="477722" y="427507"/>
                </a:lnTo>
                <a:lnTo>
                  <a:pt x="317767" y="378904"/>
                </a:lnTo>
                <a:close/>
              </a:path>
              <a:path w="1155065" h="883919">
                <a:moveTo>
                  <a:pt x="87122" y="10032"/>
                </a:moveTo>
                <a:lnTo>
                  <a:pt x="136690" y="36474"/>
                </a:lnTo>
                <a:lnTo>
                  <a:pt x="155206" y="151307"/>
                </a:lnTo>
                <a:lnTo>
                  <a:pt x="1098118" y="471817"/>
                </a:lnTo>
                <a:lnTo>
                  <a:pt x="1127074" y="624814"/>
                </a:lnTo>
                <a:lnTo>
                  <a:pt x="1154848" y="624814"/>
                </a:lnTo>
                <a:lnTo>
                  <a:pt x="1104823" y="388962"/>
                </a:lnTo>
                <a:lnTo>
                  <a:pt x="87122" y="10032"/>
                </a:lnTo>
                <a:close/>
              </a:path>
              <a:path w="1155065" h="883919">
                <a:moveTo>
                  <a:pt x="0" y="450011"/>
                </a:moveTo>
                <a:lnTo>
                  <a:pt x="0" y="524065"/>
                </a:lnTo>
                <a:lnTo>
                  <a:pt x="55105" y="459168"/>
                </a:lnTo>
                <a:lnTo>
                  <a:pt x="20129" y="459168"/>
                </a:lnTo>
                <a:lnTo>
                  <a:pt x="0" y="450011"/>
                </a:lnTo>
                <a:close/>
              </a:path>
              <a:path w="1155065" h="883919">
                <a:moveTo>
                  <a:pt x="151041" y="328244"/>
                </a:moveTo>
                <a:lnTo>
                  <a:pt x="20129" y="459168"/>
                </a:lnTo>
                <a:lnTo>
                  <a:pt x="55105" y="459168"/>
                </a:lnTo>
                <a:lnTo>
                  <a:pt x="154597" y="341998"/>
                </a:lnTo>
                <a:lnTo>
                  <a:pt x="196306" y="341998"/>
                </a:lnTo>
                <a:lnTo>
                  <a:pt x="151041" y="328244"/>
                </a:lnTo>
                <a:close/>
              </a:path>
              <a:path w="1155065" h="883919">
                <a:moveTo>
                  <a:pt x="60172" y="0"/>
                </a:moveTo>
                <a:lnTo>
                  <a:pt x="0" y="32829"/>
                </a:lnTo>
                <a:lnTo>
                  <a:pt x="0" y="46647"/>
                </a:lnTo>
                <a:lnTo>
                  <a:pt x="72250" y="4495"/>
                </a:lnTo>
                <a:lnTo>
                  <a:pt x="60172" y="0"/>
                </a:lnTo>
                <a:close/>
              </a:path>
            </a:pathLst>
          </a:custGeom>
          <a:solidFill>
            <a:srgbClr val="F5821F"/>
          </a:solidFill>
        </p:spPr>
        <p:txBody>
          <a:bodyPr wrap="square" lIns="0" tIns="0" rIns="0" bIns="0" rtlCol="0"/>
          <a:lstStyle/>
          <a:p>
            <a:endParaRPr sz="2142"/>
          </a:p>
        </p:txBody>
      </p:sp>
      <p:sp>
        <p:nvSpPr>
          <p:cNvPr id="295" name="object 295"/>
          <p:cNvSpPr/>
          <p:nvPr/>
        </p:nvSpPr>
        <p:spPr>
          <a:xfrm>
            <a:off x="3" y="1716543"/>
            <a:ext cx="1340253" cy="1045165"/>
          </a:xfrm>
          <a:custGeom>
            <a:avLst/>
            <a:gdLst/>
            <a:ahLst/>
            <a:cxnLst/>
            <a:rect l="l" t="t" r="r" b="b"/>
            <a:pathLst>
              <a:path w="1170940" h="913130">
                <a:moveTo>
                  <a:pt x="0" y="802703"/>
                </a:moveTo>
                <a:lnTo>
                  <a:pt x="0" y="816851"/>
                </a:lnTo>
                <a:lnTo>
                  <a:pt x="387934" y="912977"/>
                </a:lnTo>
                <a:lnTo>
                  <a:pt x="430425" y="898677"/>
                </a:lnTo>
                <a:lnTo>
                  <a:pt x="387350" y="898677"/>
                </a:lnTo>
                <a:lnTo>
                  <a:pt x="0" y="802703"/>
                </a:lnTo>
                <a:close/>
              </a:path>
              <a:path w="1170940" h="913130">
                <a:moveTo>
                  <a:pt x="108243" y="18300"/>
                </a:moveTo>
                <a:lnTo>
                  <a:pt x="74396" y="18300"/>
                </a:lnTo>
                <a:lnTo>
                  <a:pt x="87122" y="25095"/>
                </a:lnTo>
                <a:lnTo>
                  <a:pt x="1104823" y="404025"/>
                </a:lnTo>
                <a:lnTo>
                  <a:pt x="1154950" y="640359"/>
                </a:lnTo>
                <a:lnTo>
                  <a:pt x="387350" y="898677"/>
                </a:lnTo>
                <a:lnTo>
                  <a:pt x="430425" y="898677"/>
                </a:lnTo>
                <a:lnTo>
                  <a:pt x="1170927" y="649465"/>
                </a:lnTo>
                <a:lnTo>
                  <a:pt x="1116698" y="393788"/>
                </a:lnTo>
                <a:lnTo>
                  <a:pt x="108243" y="18300"/>
                </a:lnTo>
                <a:close/>
              </a:path>
              <a:path w="1170940" h="913130">
                <a:moveTo>
                  <a:pt x="59093" y="0"/>
                </a:moveTo>
                <a:lnTo>
                  <a:pt x="0" y="32232"/>
                </a:lnTo>
                <a:lnTo>
                  <a:pt x="0" y="47879"/>
                </a:lnTo>
                <a:lnTo>
                  <a:pt x="60172" y="15062"/>
                </a:lnTo>
                <a:lnTo>
                  <a:pt x="99545" y="15062"/>
                </a:lnTo>
                <a:lnTo>
                  <a:pt x="59093" y="0"/>
                </a:lnTo>
                <a:close/>
              </a:path>
              <a:path w="1170940" h="913130">
                <a:moveTo>
                  <a:pt x="99545" y="15062"/>
                </a:moveTo>
                <a:lnTo>
                  <a:pt x="60172" y="15062"/>
                </a:lnTo>
                <a:lnTo>
                  <a:pt x="72250" y="19558"/>
                </a:lnTo>
                <a:lnTo>
                  <a:pt x="74396" y="18300"/>
                </a:lnTo>
                <a:lnTo>
                  <a:pt x="108243" y="18300"/>
                </a:lnTo>
                <a:lnTo>
                  <a:pt x="99545" y="15062"/>
                </a:lnTo>
                <a:close/>
              </a:path>
            </a:pathLst>
          </a:custGeom>
          <a:solidFill>
            <a:srgbClr val="F79440"/>
          </a:solidFill>
        </p:spPr>
        <p:txBody>
          <a:bodyPr wrap="square" lIns="0" tIns="0" rIns="0" bIns="0" rtlCol="0"/>
          <a:lstStyle/>
          <a:p>
            <a:endParaRPr sz="2142"/>
          </a:p>
        </p:txBody>
      </p:sp>
      <p:sp>
        <p:nvSpPr>
          <p:cNvPr id="296" name="object 296"/>
          <p:cNvSpPr/>
          <p:nvPr/>
        </p:nvSpPr>
        <p:spPr>
          <a:xfrm>
            <a:off x="-6" y="1755501"/>
            <a:ext cx="1270479" cy="670854"/>
          </a:xfrm>
          <a:custGeom>
            <a:avLst/>
            <a:gdLst/>
            <a:ahLst/>
            <a:cxnLst/>
            <a:rect l="l" t="t" r="r" b="b"/>
            <a:pathLst>
              <a:path w="1109980" h="586105">
                <a:moveTo>
                  <a:pt x="587391" y="293738"/>
                </a:moveTo>
                <a:lnTo>
                  <a:pt x="147154" y="293738"/>
                </a:lnTo>
                <a:lnTo>
                  <a:pt x="1109370" y="586105"/>
                </a:lnTo>
                <a:lnTo>
                  <a:pt x="1086129" y="463270"/>
                </a:lnTo>
                <a:lnTo>
                  <a:pt x="587391" y="293738"/>
                </a:lnTo>
                <a:close/>
              </a:path>
              <a:path w="1109980" h="586105">
                <a:moveTo>
                  <a:pt x="74701" y="0"/>
                </a:moveTo>
                <a:lnTo>
                  <a:pt x="0" y="43573"/>
                </a:lnTo>
                <a:lnTo>
                  <a:pt x="0" y="415950"/>
                </a:lnTo>
                <a:lnTo>
                  <a:pt x="17144" y="423748"/>
                </a:lnTo>
                <a:lnTo>
                  <a:pt x="147154" y="293738"/>
                </a:lnTo>
                <a:lnTo>
                  <a:pt x="587391" y="293738"/>
                </a:lnTo>
                <a:lnTo>
                  <a:pt x="142976" y="142671"/>
                </a:lnTo>
                <a:lnTo>
                  <a:pt x="124218" y="26416"/>
                </a:lnTo>
                <a:lnTo>
                  <a:pt x="74701" y="0"/>
                </a:lnTo>
                <a:close/>
              </a:path>
            </a:pathLst>
          </a:custGeom>
          <a:solidFill>
            <a:srgbClr val="F5821F"/>
          </a:solidFill>
        </p:spPr>
        <p:txBody>
          <a:bodyPr wrap="square" lIns="0" tIns="0" rIns="0" bIns="0" rtlCol="0"/>
          <a:lstStyle/>
          <a:p>
            <a:endParaRPr sz="2142"/>
          </a:p>
        </p:txBody>
      </p:sp>
      <p:sp>
        <p:nvSpPr>
          <p:cNvPr id="297" name="object 297"/>
          <p:cNvSpPr/>
          <p:nvPr/>
        </p:nvSpPr>
        <p:spPr>
          <a:xfrm>
            <a:off x="0" y="1737506"/>
            <a:ext cx="1290103" cy="711555"/>
          </a:xfrm>
          <a:custGeom>
            <a:avLst/>
            <a:gdLst/>
            <a:ahLst/>
            <a:cxnLst/>
            <a:rect l="l" t="t" r="r" b="b"/>
            <a:pathLst>
              <a:path w="1127125" h="621664">
                <a:moveTo>
                  <a:pt x="198274" y="325005"/>
                </a:moveTo>
                <a:lnTo>
                  <a:pt x="151041" y="325005"/>
                </a:lnTo>
                <a:lnTo>
                  <a:pt x="1127074" y="621576"/>
                </a:lnTo>
                <a:lnTo>
                  <a:pt x="1123338" y="601827"/>
                </a:lnTo>
                <a:lnTo>
                  <a:pt x="1109357" y="601827"/>
                </a:lnTo>
                <a:lnTo>
                  <a:pt x="198274" y="325005"/>
                </a:lnTo>
                <a:close/>
              </a:path>
              <a:path w="1127125" h="621664">
                <a:moveTo>
                  <a:pt x="103876" y="15722"/>
                </a:moveTo>
                <a:lnTo>
                  <a:pt x="74701" y="15722"/>
                </a:lnTo>
                <a:lnTo>
                  <a:pt x="124218" y="42138"/>
                </a:lnTo>
                <a:lnTo>
                  <a:pt x="142976" y="158407"/>
                </a:lnTo>
                <a:lnTo>
                  <a:pt x="1086129" y="478993"/>
                </a:lnTo>
                <a:lnTo>
                  <a:pt x="1109357" y="601827"/>
                </a:lnTo>
                <a:lnTo>
                  <a:pt x="1123338" y="601827"/>
                </a:lnTo>
                <a:lnTo>
                  <a:pt x="1098130" y="468579"/>
                </a:lnTo>
                <a:lnTo>
                  <a:pt x="155219" y="148056"/>
                </a:lnTo>
                <a:lnTo>
                  <a:pt x="136690" y="33223"/>
                </a:lnTo>
                <a:lnTo>
                  <a:pt x="103876" y="15722"/>
                </a:lnTo>
                <a:close/>
              </a:path>
              <a:path w="1127125" h="621664">
                <a:moveTo>
                  <a:pt x="0" y="431685"/>
                </a:moveTo>
                <a:lnTo>
                  <a:pt x="0" y="446773"/>
                </a:lnTo>
                <a:lnTo>
                  <a:pt x="20129" y="455917"/>
                </a:lnTo>
                <a:lnTo>
                  <a:pt x="28346" y="447700"/>
                </a:lnTo>
                <a:lnTo>
                  <a:pt x="18643" y="447700"/>
                </a:lnTo>
                <a:lnTo>
                  <a:pt x="21475" y="441439"/>
                </a:lnTo>
                <a:lnTo>
                  <a:pt x="34607" y="441439"/>
                </a:lnTo>
                <a:lnTo>
                  <a:pt x="36576" y="439470"/>
                </a:lnTo>
                <a:lnTo>
                  <a:pt x="17144" y="439470"/>
                </a:lnTo>
                <a:lnTo>
                  <a:pt x="0" y="431685"/>
                </a:lnTo>
                <a:close/>
              </a:path>
              <a:path w="1127125" h="621664">
                <a:moveTo>
                  <a:pt x="34607" y="441439"/>
                </a:moveTo>
                <a:lnTo>
                  <a:pt x="21475" y="441439"/>
                </a:lnTo>
                <a:lnTo>
                  <a:pt x="18643" y="447700"/>
                </a:lnTo>
                <a:lnTo>
                  <a:pt x="28346" y="447700"/>
                </a:lnTo>
                <a:lnTo>
                  <a:pt x="34607" y="441439"/>
                </a:lnTo>
                <a:close/>
              </a:path>
              <a:path w="1127125" h="621664">
                <a:moveTo>
                  <a:pt x="147154" y="309473"/>
                </a:moveTo>
                <a:lnTo>
                  <a:pt x="17144" y="439470"/>
                </a:lnTo>
                <a:lnTo>
                  <a:pt x="36576" y="439470"/>
                </a:lnTo>
                <a:lnTo>
                  <a:pt x="151041" y="325005"/>
                </a:lnTo>
                <a:lnTo>
                  <a:pt x="198274" y="325005"/>
                </a:lnTo>
                <a:lnTo>
                  <a:pt x="147154" y="309473"/>
                </a:lnTo>
                <a:close/>
              </a:path>
              <a:path w="1127125" h="621664">
                <a:moveTo>
                  <a:pt x="74396" y="0"/>
                </a:moveTo>
                <a:lnTo>
                  <a:pt x="0" y="43395"/>
                </a:lnTo>
                <a:lnTo>
                  <a:pt x="0" y="59296"/>
                </a:lnTo>
                <a:lnTo>
                  <a:pt x="74701" y="15722"/>
                </a:lnTo>
                <a:lnTo>
                  <a:pt x="103876" y="15722"/>
                </a:lnTo>
                <a:lnTo>
                  <a:pt x="74396" y="0"/>
                </a:lnTo>
                <a:close/>
              </a:path>
            </a:pathLst>
          </a:custGeom>
          <a:solidFill>
            <a:srgbClr val="F79440"/>
          </a:solidFill>
        </p:spPr>
        <p:txBody>
          <a:bodyPr wrap="square" lIns="0" tIns="0" rIns="0" bIns="0" rtlCol="0"/>
          <a:lstStyle/>
          <a:p>
            <a:endParaRPr sz="2142"/>
          </a:p>
        </p:txBody>
      </p:sp>
      <p:sp>
        <p:nvSpPr>
          <p:cNvPr id="298" name="object 298"/>
          <p:cNvSpPr/>
          <p:nvPr/>
        </p:nvSpPr>
        <p:spPr>
          <a:xfrm>
            <a:off x="-1" y="2476244"/>
            <a:ext cx="609074" cy="247845"/>
          </a:xfrm>
          <a:custGeom>
            <a:avLst/>
            <a:gdLst/>
            <a:ahLst/>
            <a:cxnLst/>
            <a:rect l="l" t="t" r="r" b="b"/>
            <a:pathLst>
              <a:path w="532130" h="216535">
                <a:moveTo>
                  <a:pt x="0" y="0"/>
                </a:moveTo>
                <a:lnTo>
                  <a:pt x="0" y="114909"/>
                </a:lnTo>
                <a:lnTo>
                  <a:pt x="390715" y="216204"/>
                </a:lnTo>
                <a:lnTo>
                  <a:pt x="531990" y="150495"/>
                </a:lnTo>
                <a:lnTo>
                  <a:pt x="0" y="0"/>
                </a:lnTo>
                <a:close/>
              </a:path>
            </a:pathLst>
          </a:custGeom>
          <a:solidFill>
            <a:srgbClr val="F5821F"/>
          </a:solidFill>
        </p:spPr>
        <p:txBody>
          <a:bodyPr wrap="square" lIns="0" tIns="0" rIns="0" bIns="0" rtlCol="0"/>
          <a:lstStyle/>
          <a:p>
            <a:endParaRPr sz="2142"/>
          </a:p>
        </p:txBody>
      </p:sp>
      <p:sp>
        <p:nvSpPr>
          <p:cNvPr id="299" name="object 299"/>
          <p:cNvSpPr/>
          <p:nvPr/>
        </p:nvSpPr>
        <p:spPr>
          <a:xfrm>
            <a:off x="-1" y="2459905"/>
            <a:ext cx="654137" cy="280552"/>
          </a:xfrm>
          <a:custGeom>
            <a:avLst/>
            <a:gdLst/>
            <a:ahLst/>
            <a:cxnLst/>
            <a:rect l="l" t="t" r="r" b="b"/>
            <a:pathLst>
              <a:path w="571500" h="245110">
                <a:moveTo>
                  <a:pt x="0" y="129184"/>
                </a:moveTo>
                <a:lnTo>
                  <a:pt x="0" y="143370"/>
                </a:lnTo>
                <a:lnTo>
                  <a:pt x="392036" y="245008"/>
                </a:lnTo>
                <a:lnTo>
                  <a:pt x="423273" y="230479"/>
                </a:lnTo>
                <a:lnTo>
                  <a:pt x="390715" y="230479"/>
                </a:lnTo>
                <a:lnTo>
                  <a:pt x="0" y="129184"/>
                </a:lnTo>
                <a:close/>
              </a:path>
              <a:path w="571500" h="245110">
                <a:moveTo>
                  <a:pt x="0" y="0"/>
                </a:moveTo>
                <a:lnTo>
                  <a:pt x="0" y="14274"/>
                </a:lnTo>
                <a:lnTo>
                  <a:pt x="531990" y="164769"/>
                </a:lnTo>
                <a:lnTo>
                  <a:pt x="390715" y="230479"/>
                </a:lnTo>
                <a:lnTo>
                  <a:pt x="423273" y="230479"/>
                </a:lnTo>
                <a:lnTo>
                  <a:pt x="571322" y="161620"/>
                </a:lnTo>
                <a:lnTo>
                  <a:pt x="0" y="0"/>
                </a:lnTo>
                <a:close/>
              </a:path>
            </a:pathLst>
          </a:custGeom>
          <a:solidFill>
            <a:srgbClr val="F79440"/>
          </a:solidFill>
        </p:spPr>
        <p:txBody>
          <a:bodyPr wrap="square" lIns="0" tIns="0" rIns="0" bIns="0" rtlCol="0"/>
          <a:lstStyle/>
          <a:p>
            <a:endParaRPr sz="2142"/>
          </a:p>
        </p:txBody>
      </p:sp>
      <p:sp>
        <p:nvSpPr>
          <p:cNvPr id="300" name="object 300"/>
          <p:cNvSpPr/>
          <p:nvPr/>
        </p:nvSpPr>
        <p:spPr>
          <a:xfrm>
            <a:off x="-7" y="2144247"/>
            <a:ext cx="226767" cy="285639"/>
          </a:xfrm>
          <a:custGeom>
            <a:avLst/>
            <a:gdLst/>
            <a:ahLst/>
            <a:cxnLst/>
            <a:rect l="l" t="t" r="r" b="b"/>
            <a:pathLst>
              <a:path w="198120" h="249555">
                <a:moveTo>
                  <a:pt x="158508" y="0"/>
                </a:moveTo>
                <a:lnTo>
                  <a:pt x="0" y="186677"/>
                </a:lnTo>
                <a:lnTo>
                  <a:pt x="0" y="249466"/>
                </a:lnTo>
                <a:lnTo>
                  <a:pt x="4241" y="249466"/>
                </a:lnTo>
                <a:lnTo>
                  <a:pt x="197573" y="16738"/>
                </a:lnTo>
                <a:lnTo>
                  <a:pt x="158508" y="0"/>
                </a:lnTo>
                <a:close/>
              </a:path>
            </a:pathLst>
          </a:custGeom>
          <a:solidFill>
            <a:srgbClr val="F5821F"/>
          </a:solidFill>
        </p:spPr>
        <p:txBody>
          <a:bodyPr wrap="square" lIns="0" tIns="0" rIns="0" bIns="0" rtlCol="0"/>
          <a:lstStyle/>
          <a:p>
            <a:endParaRPr sz="2142"/>
          </a:p>
        </p:txBody>
      </p:sp>
      <p:sp>
        <p:nvSpPr>
          <p:cNvPr id="301" name="object 301"/>
          <p:cNvSpPr/>
          <p:nvPr/>
        </p:nvSpPr>
        <p:spPr>
          <a:xfrm>
            <a:off x="-2" y="2125234"/>
            <a:ext cx="252206" cy="320527"/>
          </a:xfrm>
          <a:custGeom>
            <a:avLst/>
            <a:gdLst/>
            <a:ahLst/>
            <a:cxnLst/>
            <a:rect l="l" t="t" r="r" b="b"/>
            <a:pathLst>
              <a:path w="220345" h="280035">
                <a:moveTo>
                  <a:pt x="193352" y="16611"/>
                </a:moveTo>
                <a:lnTo>
                  <a:pt x="158508" y="16611"/>
                </a:lnTo>
                <a:lnTo>
                  <a:pt x="197573" y="33362"/>
                </a:lnTo>
                <a:lnTo>
                  <a:pt x="4229" y="266090"/>
                </a:lnTo>
                <a:lnTo>
                  <a:pt x="0" y="266090"/>
                </a:lnTo>
                <a:lnTo>
                  <a:pt x="0" y="279819"/>
                </a:lnTo>
                <a:lnTo>
                  <a:pt x="10680" y="279819"/>
                </a:lnTo>
                <a:lnTo>
                  <a:pt x="219900" y="27990"/>
                </a:lnTo>
                <a:lnTo>
                  <a:pt x="193352" y="16611"/>
                </a:lnTo>
                <a:close/>
              </a:path>
              <a:path w="220345" h="280035">
                <a:moveTo>
                  <a:pt x="154597" y="0"/>
                </a:moveTo>
                <a:lnTo>
                  <a:pt x="0" y="182079"/>
                </a:lnTo>
                <a:lnTo>
                  <a:pt x="0" y="203301"/>
                </a:lnTo>
                <a:lnTo>
                  <a:pt x="158508" y="16611"/>
                </a:lnTo>
                <a:lnTo>
                  <a:pt x="193352" y="16611"/>
                </a:lnTo>
                <a:lnTo>
                  <a:pt x="154597" y="0"/>
                </a:lnTo>
                <a:close/>
              </a:path>
            </a:pathLst>
          </a:custGeom>
          <a:solidFill>
            <a:srgbClr val="F79440"/>
          </a:solidFill>
        </p:spPr>
        <p:txBody>
          <a:bodyPr wrap="square" lIns="0" tIns="0" rIns="0" bIns="0" rtlCol="0"/>
          <a:lstStyle/>
          <a:p>
            <a:endParaRPr sz="2142"/>
          </a:p>
        </p:txBody>
      </p:sp>
      <p:sp>
        <p:nvSpPr>
          <p:cNvPr id="302" name="object 302"/>
          <p:cNvSpPr/>
          <p:nvPr/>
        </p:nvSpPr>
        <p:spPr>
          <a:xfrm>
            <a:off x="97853" y="2187333"/>
            <a:ext cx="282004" cy="284186"/>
          </a:xfrm>
          <a:custGeom>
            <a:avLst/>
            <a:gdLst/>
            <a:ahLst/>
            <a:cxnLst/>
            <a:rect l="l" t="t" r="r" b="b"/>
            <a:pathLst>
              <a:path w="246379" h="248285">
                <a:moveTo>
                  <a:pt x="166446" y="0"/>
                </a:moveTo>
                <a:lnTo>
                  <a:pt x="0" y="230187"/>
                </a:lnTo>
                <a:lnTo>
                  <a:pt x="50469" y="247992"/>
                </a:lnTo>
                <a:lnTo>
                  <a:pt x="246037" y="38201"/>
                </a:lnTo>
                <a:lnTo>
                  <a:pt x="166446" y="0"/>
                </a:lnTo>
                <a:close/>
              </a:path>
            </a:pathLst>
          </a:custGeom>
          <a:solidFill>
            <a:srgbClr val="F5821F"/>
          </a:solidFill>
        </p:spPr>
        <p:txBody>
          <a:bodyPr wrap="square" lIns="0" tIns="0" rIns="0" bIns="0" rtlCol="0"/>
          <a:lstStyle/>
          <a:p>
            <a:endParaRPr sz="2142"/>
          </a:p>
        </p:txBody>
      </p:sp>
      <p:sp>
        <p:nvSpPr>
          <p:cNvPr id="303" name="object 303"/>
          <p:cNvSpPr/>
          <p:nvPr/>
        </p:nvSpPr>
        <p:spPr>
          <a:xfrm>
            <a:off x="72791" y="2167477"/>
            <a:ext cx="332883" cy="321981"/>
          </a:xfrm>
          <a:custGeom>
            <a:avLst/>
            <a:gdLst/>
            <a:ahLst/>
            <a:cxnLst/>
            <a:rect l="l" t="t" r="r" b="b"/>
            <a:pathLst>
              <a:path w="290830" h="281305">
                <a:moveTo>
                  <a:pt x="183934" y="0"/>
                </a:moveTo>
                <a:lnTo>
                  <a:pt x="0" y="254368"/>
                </a:lnTo>
                <a:lnTo>
                  <a:pt x="76276" y="281292"/>
                </a:lnTo>
                <a:lnTo>
                  <a:pt x="91145" y="265341"/>
                </a:lnTo>
                <a:lnTo>
                  <a:pt x="72351" y="265341"/>
                </a:lnTo>
                <a:lnTo>
                  <a:pt x="21894" y="247535"/>
                </a:lnTo>
                <a:lnTo>
                  <a:pt x="188341" y="17348"/>
                </a:lnTo>
                <a:lnTo>
                  <a:pt x="220074" y="17348"/>
                </a:lnTo>
                <a:lnTo>
                  <a:pt x="214915" y="14871"/>
                </a:lnTo>
                <a:lnTo>
                  <a:pt x="183159" y="14871"/>
                </a:lnTo>
                <a:lnTo>
                  <a:pt x="186143" y="8674"/>
                </a:lnTo>
                <a:lnTo>
                  <a:pt x="202004" y="8674"/>
                </a:lnTo>
                <a:lnTo>
                  <a:pt x="183934" y="0"/>
                </a:lnTo>
                <a:close/>
              </a:path>
              <a:path w="290830" h="281305">
                <a:moveTo>
                  <a:pt x="220074" y="17348"/>
                </a:moveTo>
                <a:lnTo>
                  <a:pt x="188341" y="17348"/>
                </a:lnTo>
                <a:lnTo>
                  <a:pt x="267931" y="55549"/>
                </a:lnTo>
                <a:lnTo>
                  <a:pt x="72351" y="265341"/>
                </a:lnTo>
                <a:lnTo>
                  <a:pt x="91145" y="265341"/>
                </a:lnTo>
                <a:lnTo>
                  <a:pt x="290715" y="51257"/>
                </a:lnTo>
                <a:lnTo>
                  <a:pt x="220074" y="17348"/>
                </a:lnTo>
                <a:close/>
              </a:path>
              <a:path w="290830" h="281305">
                <a:moveTo>
                  <a:pt x="202004" y="8674"/>
                </a:moveTo>
                <a:lnTo>
                  <a:pt x="186143" y="8674"/>
                </a:lnTo>
                <a:lnTo>
                  <a:pt x="183159" y="14871"/>
                </a:lnTo>
                <a:lnTo>
                  <a:pt x="214915" y="14871"/>
                </a:lnTo>
                <a:lnTo>
                  <a:pt x="202004" y="8674"/>
                </a:lnTo>
                <a:close/>
              </a:path>
            </a:pathLst>
          </a:custGeom>
          <a:solidFill>
            <a:srgbClr val="F79440"/>
          </a:solidFill>
        </p:spPr>
        <p:txBody>
          <a:bodyPr wrap="square" lIns="0" tIns="0" rIns="0" bIns="0" rtlCol="0"/>
          <a:lstStyle/>
          <a:p>
            <a:endParaRPr sz="2142"/>
          </a:p>
        </p:txBody>
      </p:sp>
      <p:sp>
        <p:nvSpPr>
          <p:cNvPr id="304" name="object 304"/>
          <p:cNvSpPr/>
          <p:nvPr/>
        </p:nvSpPr>
        <p:spPr>
          <a:xfrm>
            <a:off x="309644" y="2242616"/>
            <a:ext cx="233309" cy="292181"/>
          </a:xfrm>
          <a:custGeom>
            <a:avLst/>
            <a:gdLst/>
            <a:ahLst/>
            <a:cxnLst/>
            <a:rect l="l" t="t" r="r" b="b"/>
            <a:pathLst>
              <a:path w="203834" h="255269">
                <a:moveTo>
                  <a:pt x="127749" y="0"/>
                </a:moveTo>
                <a:lnTo>
                  <a:pt x="0" y="234200"/>
                </a:lnTo>
                <a:lnTo>
                  <a:pt x="47586" y="255003"/>
                </a:lnTo>
                <a:lnTo>
                  <a:pt x="203390" y="28371"/>
                </a:lnTo>
                <a:lnTo>
                  <a:pt x="127749" y="0"/>
                </a:lnTo>
                <a:close/>
              </a:path>
            </a:pathLst>
          </a:custGeom>
          <a:solidFill>
            <a:srgbClr val="F5821F"/>
          </a:solidFill>
        </p:spPr>
        <p:txBody>
          <a:bodyPr wrap="square" lIns="0" tIns="0" rIns="0" bIns="0" rtlCol="0"/>
          <a:lstStyle/>
          <a:p>
            <a:endParaRPr sz="2142"/>
          </a:p>
        </p:txBody>
      </p:sp>
      <p:sp>
        <p:nvSpPr>
          <p:cNvPr id="305" name="object 305"/>
          <p:cNvSpPr/>
          <p:nvPr/>
        </p:nvSpPr>
        <p:spPr>
          <a:xfrm>
            <a:off x="287639" y="2223107"/>
            <a:ext cx="279825" cy="331429"/>
          </a:xfrm>
          <a:custGeom>
            <a:avLst/>
            <a:gdLst/>
            <a:ahLst/>
            <a:cxnLst/>
            <a:rect l="l" t="t" r="r" b="b"/>
            <a:pathLst>
              <a:path w="244475" h="289560">
                <a:moveTo>
                  <a:pt x="26745" y="254533"/>
                </a:moveTo>
                <a:lnTo>
                  <a:pt x="9613" y="254533"/>
                </a:lnTo>
                <a:lnTo>
                  <a:pt x="6858" y="260819"/>
                </a:lnTo>
                <a:lnTo>
                  <a:pt x="71691" y="289191"/>
                </a:lnTo>
                <a:lnTo>
                  <a:pt x="83470" y="272059"/>
                </a:lnTo>
                <a:lnTo>
                  <a:pt x="66802" y="272059"/>
                </a:lnTo>
                <a:lnTo>
                  <a:pt x="26745" y="254533"/>
                </a:lnTo>
                <a:close/>
              </a:path>
              <a:path w="244475" h="289560">
                <a:moveTo>
                  <a:pt x="186111" y="17056"/>
                </a:moveTo>
                <a:lnTo>
                  <a:pt x="146977" y="17056"/>
                </a:lnTo>
                <a:lnTo>
                  <a:pt x="222618" y="45415"/>
                </a:lnTo>
                <a:lnTo>
                  <a:pt x="66802" y="272059"/>
                </a:lnTo>
                <a:lnTo>
                  <a:pt x="83470" y="272059"/>
                </a:lnTo>
                <a:lnTo>
                  <a:pt x="243890" y="38722"/>
                </a:lnTo>
                <a:lnTo>
                  <a:pt x="186111" y="17056"/>
                </a:lnTo>
                <a:close/>
              </a:path>
              <a:path w="244475" h="289560">
                <a:moveTo>
                  <a:pt x="140627" y="0"/>
                </a:moveTo>
                <a:lnTo>
                  <a:pt x="0" y="257822"/>
                </a:lnTo>
                <a:lnTo>
                  <a:pt x="6858" y="260819"/>
                </a:lnTo>
                <a:lnTo>
                  <a:pt x="9613" y="254533"/>
                </a:lnTo>
                <a:lnTo>
                  <a:pt x="26745" y="254533"/>
                </a:lnTo>
                <a:lnTo>
                  <a:pt x="19227" y="251244"/>
                </a:lnTo>
                <a:lnTo>
                  <a:pt x="146977" y="17056"/>
                </a:lnTo>
                <a:lnTo>
                  <a:pt x="186111" y="17056"/>
                </a:lnTo>
                <a:lnTo>
                  <a:pt x="140627" y="0"/>
                </a:lnTo>
                <a:close/>
              </a:path>
            </a:pathLst>
          </a:custGeom>
          <a:solidFill>
            <a:srgbClr val="F79440"/>
          </a:solidFill>
        </p:spPr>
        <p:txBody>
          <a:bodyPr wrap="square" lIns="0" tIns="0" rIns="0" bIns="0" rtlCol="0"/>
          <a:lstStyle/>
          <a:p>
            <a:endParaRPr sz="2142"/>
          </a:p>
        </p:txBody>
      </p:sp>
      <p:sp>
        <p:nvSpPr>
          <p:cNvPr id="306" name="object 306"/>
          <p:cNvSpPr/>
          <p:nvPr/>
        </p:nvSpPr>
        <p:spPr>
          <a:xfrm>
            <a:off x="426365" y="2310326"/>
            <a:ext cx="263834" cy="255113"/>
          </a:xfrm>
          <a:custGeom>
            <a:avLst/>
            <a:gdLst/>
            <a:ahLst/>
            <a:cxnLst/>
            <a:rect l="l" t="t" r="r" b="b"/>
            <a:pathLst>
              <a:path w="230504" h="222885">
                <a:moveTo>
                  <a:pt x="151917" y="0"/>
                </a:moveTo>
                <a:lnTo>
                  <a:pt x="0" y="204914"/>
                </a:lnTo>
                <a:lnTo>
                  <a:pt x="46786" y="222465"/>
                </a:lnTo>
                <a:lnTo>
                  <a:pt x="230123" y="25031"/>
                </a:lnTo>
                <a:lnTo>
                  <a:pt x="151917" y="0"/>
                </a:lnTo>
                <a:close/>
              </a:path>
            </a:pathLst>
          </a:custGeom>
          <a:solidFill>
            <a:srgbClr val="F5821F"/>
          </a:solidFill>
        </p:spPr>
        <p:txBody>
          <a:bodyPr wrap="square" lIns="0" tIns="0" rIns="0" bIns="0" rtlCol="0"/>
          <a:lstStyle/>
          <a:p>
            <a:endParaRPr sz="2142"/>
          </a:p>
        </p:txBody>
      </p:sp>
      <p:sp>
        <p:nvSpPr>
          <p:cNvPr id="307" name="object 307"/>
          <p:cNvSpPr/>
          <p:nvPr/>
        </p:nvSpPr>
        <p:spPr>
          <a:xfrm>
            <a:off x="401309" y="2291923"/>
            <a:ext cx="316893" cy="291454"/>
          </a:xfrm>
          <a:custGeom>
            <a:avLst/>
            <a:gdLst/>
            <a:ahLst/>
            <a:cxnLst/>
            <a:rect l="l" t="t" r="r" b="b"/>
            <a:pathLst>
              <a:path w="276859" h="254635">
                <a:moveTo>
                  <a:pt x="30517" y="224231"/>
                </a:moveTo>
                <a:lnTo>
                  <a:pt x="10947" y="224231"/>
                </a:lnTo>
                <a:lnTo>
                  <a:pt x="8534" y="230657"/>
                </a:lnTo>
                <a:lnTo>
                  <a:pt x="72478" y="254635"/>
                </a:lnTo>
                <a:lnTo>
                  <a:pt x="87420" y="238544"/>
                </a:lnTo>
                <a:lnTo>
                  <a:pt x="68681" y="238544"/>
                </a:lnTo>
                <a:lnTo>
                  <a:pt x="30517" y="224231"/>
                </a:lnTo>
                <a:close/>
              </a:path>
              <a:path w="276859" h="254635">
                <a:moveTo>
                  <a:pt x="218883" y="16078"/>
                </a:moveTo>
                <a:lnTo>
                  <a:pt x="173812" y="16078"/>
                </a:lnTo>
                <a:lnTo>
                  <a:pt x="252018" y="41109"/>
                </a:lnTo>
                <a:lnTo>
                  <a:pt x="68681" y="238544"/>
                </a:lnTo>
                <a:lnTo>
                  <a:pt x="87420" y="238544"/>
                </a:lnTo>
                <a:lnTo>
                  <a:pt x="276796" y="34607"/>
                </a:lnTo>
                <a:lnTo>
                  <a:pt x="218883" y="16078"/>
                </a:lnTo>
                <a:close/>
              </a:path>
              <a:path w="276859" h="254635">
                <a:moveTo>
                  <a:pt x="168630" y="0"/>
                </a:moveTo>
                <a:lnTo>
                  <a:pt x="0" y="227457"/>
                </a:lnTo>
                <a:lnTo>
                  <a:pt x="8534" y="230657"/>
                </a:lnTo>
                <a:lnTo>
                  <a:pt x="10947" y="224231"/>
                </a:lnTo>
                <a:lnTo>
                  <a:pt x="30517" y="224231"/>
                </a:lnTo>
                <a:lnTo>
                  <a:pt x="21882" y="220992"/>
                </a:lnTo>
                <a:lnTo>
                  <a:pt x="173812" y="16078"/>
                </a:lnTo>
                <a:lnTo>
                  <a:pt x="218883" y="16078"/>
                </a:lnTo>
                <a:lnTo>
                  <a:pt x="168630" y="0"/>
                </a:lnTo>
                <a:close/>
              </a:path>
            </a:pathLst>
          </a:custGeom>
          <a:solidFill>
            <a:srgbClr val="F79440"/>
          </a:solidFill>
        </p:spPr>
        <p:txBody>
          <a:bodyPr wrap="square" lIns="0" tIns="0" rIns="0" bIns="0" rtlCol="0"/>
          <a:lstStyle/>
          <a:p>
            <a:endParaRPr sz="2142"/>
          </a:p>
        </p:txBody>
      </p:sp>
      <p:sp>
        <p:nvSpPr>
          <p:cNvPr id="308" name="object 308"/>
          <p:cNvSpPr/>
          <p:nvPr/>
        </p:nvSpPr>
        <p:spPr>
          <a:xfrm>
            <a:off x="563447" y="2356987"/>
            <a:ext cx="237670" cy="247118"/>
          </a:xfrm>
          <a:custGeom>
            <a:avLst/>
            <a:gdLst/>
            <a:ahLst/>
            <a:cxnLst/>
            <a:rect l="l" t="t" r="r" b="b"/>
            <a:pathLst>
              <a:path w="207645" h="215900">
                <a:moveTo>
                  <a:pt x="147993" y="0"/>
                </a:moveTo>
                <a:lnTo>
                  <a:pt x="0" y="207899"/>
                </a:lnTo>
                <a:lnTo>
                  <a:pt x="30899" y="215620"/>
                </a:lnTo>
                <a:lnTo>
                  <a:pt x="207073" y="14770"/>
                </a:lnTo>
                <a:lnTo>
                  <a:pt x="147993" y="0"/>
                </a:lnTo>
                <a:close/>
              </a:path>
            </a:pathLst>
          </a:custGeom>
          <a:solidFill>
            <a:srgbClr val="F5821F"/>
          </a:solidFill>
        </p:spPr>
        <p:txBody>
          <a:bodyPr wrap="square" lIns="0" tIns="0" rIns="0" bIns="0" rtlCol="0"/>
          <a:lstStyle/>
          <a:p>
            <a:endParaRPr sz="2142"/>
          </a:p>
        </p:txBody>
      </p:sp>
      <p:sp>
        <p:nvSpPr>
          <p:cNvPr id="309" name="object 309"/>
          <p:cNvSpPr/>
          <p:nvPr/>
        </p:nvSpPr>
        <p:spPr>
          <a:xfrm>
            <a:off x="537278" y="2339137"/>
            <a:ext cx="292181" cy="282732"/>
          </a:xfrm>
          <a:custGeom>
            <a:avLst/>
            <a:gdLst/>
            <a:ahLst/>
            <a:cxnLst/>
            <a:rect l="l" t="t" r="r" b="b"/>
            <a:pathLst>
              <a:path w="255270" h="247014">
                <a:moveTo>
                  <a:pt x="39732" y="227711"/>
                </a:moveTo>
                <a:lnTo>
                  <a:pt x="11430" y="227711"/>
                </a:lnTo>
                <a:lnTo>
                  <a:pt x="9766" y="234378"/>
                </a:lnTo>
                <a:lnTo>
                  <a:pt x="58559" y="246570"/>
                </a:lnTo>
                <a:lnTo>
                  <a:pt x="72028" y="231216"/>
                </a:lnTo>
                <a:lnTo>
                  <a:pt x="53759" y="231216"/>
                </a:lnTo>
                <a:lnTo>
                  <a:pt x="39732" y="227711"/>
                </a:lnTo>
                <a:close/>
              </a:path>
              <a:path w="255270" h="247014">
                <a:moveTo>
                  <a:pt x="165100" y="0"/>
                </a:moveTo>
                <a:lnTo>
                  <a:pt x="0" y="231940"/>
                </a:lnTo>
                <a:lnTo>
                  <a:pt x="9766" y="234378"/>
                </a:lnTo>
                <a:lnTo>
                  <a:pt x="11430" y="227711"/>
                </a:lnTo>
                <a:lnTo>
                  <a:pt x="39732" y="227711"/>
                </a:lnTo>
                <a:lnTo>
                  <a:pt x="22860" y="223494"/>
                </a:lnTo>
                <a:lnTo>
                  <a:pt x="170853" y="15595"/>
                </a:lnTo>
                <a:lnTo>
                  <a:pt x="227482" y="15595"/>
                </a:lnTo>
                <a:lnTo>
                  <a:pt x="165100" y="0"/>
                </a:lnTo>
                <a:close/>
              </a:path>
              <a:path w="255270" h="247014">
                <a:moveTo>
                  <a:pt x="227482" y="15595"/>
                </a:moveTo>
                <a:lnTo>
                  <a:pt x="170853" y="15595"/>
                </a:lnTo>
                <a:lnTo>
                  <a:pt x="229946" y="30365"/>
                </a:lnTo>
                <a:lnTo>
                  <a:pt x="53759" y="231216"/>
                </a:lnTo>
                <a:lnTo>
                  <a:pt x="72028" y="231216"/>
                </a:lnTo>
                <a:lnTo>
                  <a:pt x="255117" y="22504"/>
                </a:lnTo>
                <a:lnTo>
                  <a:pt x="227482" y="15595"/>
                </a:lnTo>
                <a:close/>
              </a:path>
            </a:pathLst>
          </a:custGeom>
          <a:solidFill>
            <a:srgbClr val="F79440"/>
          </a:solidFill>
        </p:spPr>
        <p:txBody>
          <a:bodyPr wrap="square" lIns="0" tIns="0" rIns="0" bIns="0" rtlCol="0"/>
          <a:lstStyle/>
          <a:p>
            <a:endParaRPr sz="2142"/>
          </a:p>
        </p:txBody>
      </p:sp>
      <p:sp>
        <p:nvSpPr>
          <p:cNvPr id="310" name="object 310"/>
          <p:cNvSpPr/>
          <p:nvPr/>
        </p:nvSpPr>
        <p:spPr>
          <a:xfrm>
            <a:off x="675195" y="2408548"/>
            <a:ext cx="261655" cy="216592"/>
          </a:xfrm>
          <a:custGeom>
            <a:avLst/>
            <a:gdLst/>
            <a:ahLst/>
            <a:cxnLst/>
            <a:rect l="l" t="t" r="r" b="b"/>
            <a:pathLst>
              <a:path w="228600" h="189230">
                <a:moveTo>
                  <a:pt x="168554" y="0"/>
                </a:moveTo>
                <a:lnTo>
                  <a:pt x="0" y="179095"/>
                </a:lnTo>
                <a:lnTo>
                  <a:pt x="27508" y="189090"/>
                </a:lnTo>
                <a:lnTo>
                  <a:pt x="228003" y="23774"/>
                </a:lnTo>
                <a:lnTo>
                  <a:pt x="168554" y="0"/>
                </a:lnTo>
                <a:close/>
              </a:path>
            </a:pathLst>
          </a:custGeom>
          <a:solidFill>
            <a:srgbClr val="F5821F"/>
          </a:solidFill>
        </p:spPr>
        <p:txBody>
          <a:bodyPr wrap="square" lIns="0" tIns="0" rIns="0" bIns="0" rtlCol="0"/>
          <a:lstStyle/>
          <a:p>
            <a:endParaRPr sz="2142"/>
          </a:p>
        </p:txBody>
      </p:sp>
      <p:sp>
        <p:nvSpPr>
          <p:cNvPr id="311" name="object 311"/>
          <p:cNvSpPr/>
          <p:nvPr/>
        </p:nvSpPr>
        <p:spPr>
          <a:xfrm>
            <a:off x="647381" y="2389970"/>
            <a:ext cx="319800" cy="252932"/>
          </a:xfrm>
          <a:custGeom>
            <a:avLst/>
            <a:gdLst/>
            <a:ahLst/>
            <a:cxnLst/>
            <a:rect l="l" t="t" r="r" b="b"/>
            <a:pathLst>
              <a:path w="279400" h="220980">
                <a:moveTo>
                  <a:pt x="32229" y="198208"/>
                </a:moveTo>
                <a:lnTo>
                  <a:pt x="12153" y="198208"/>
                </a:lnTo>
                <a:lnTo>
                  <a:pt x="9804" y="204660"/>
                </a:lnTo>
                <a:lnTo>
                  <a:pt x="54482" y="220916"/>
                </a:lnTo>
                <a:lnTo>
                  <a:pt x="73397" y="205320"/>
                </a:lnTo>
                <a:lnTo>
                  <a:pt x="51803" y="205320"/>
                </a:lnTo>
                <a:lnTo>
                  <a:pt x="32229" y="198208"/>
                </a:lnTo>
                <a:close/>
              </a:path>
              <a:path w="279400" h="220980">
                <a:moveTo>
                  <a:pt x="229838" y="16230"/>
                </a:moveTo>
                <a:lnTo>
                  <a:pt x="192862" y="16230"/>
                </a:lnTo>
                <a:lnTo>
                  <a:pt x="252298" y="40005"/>
                </a:lnTo>
                <a:lnTo>
                  <a:pt x="51803" y="205320"/>
                </a:lnTo>
                <a:lnTo>
                  <a:pt x="73397" y="205320"/>
                </a:lnTo>
                <a:lnTo>
                  <a:pt x="278917" y="35864"/>
                </a:lnTo>
                <a:lnTo>
                  <a:pt x="229838" y="16230"/>
                </a:lnTo>
                <a:close/>
              </a:path>
              <a:path w="279400" h="220980">
                <a:moveTo>
                  <a:pt x="189268" y="0"/>
                </a:moveTo>
                <a:lnTo>
                  <a:pt x="0" y="201104"/>
                </a:lnTo>
                <a:lnTo>
                  <a:pt x="9804" y="204660"/>
                </a:lnTo>
                <a:lnTo>
                  <a:pt x="12153" y="198208"/>
                </a:lnTo>
                <a:lnTo>
                  <a:pt x="32229" y="198208"/>
                </a:lnTo>
                <a:lnTo>
                  <a:pt x="24295" y="195326"/>
                </a:lnTo>
                <a:lnTo>
                  <a:pt x="192862" y="16230"/>
                </a:lnTo>
                <a:lnTo>
                  <a:pt x="229838" y="16230"/>
                </a:lnTo>
                <a:lnTo>
                  <a:pt x="189268" y="0"/>
                </a:lnTo>
                <a:close/>
              </a:path>
            </a:pathLst>
          </a:custGeom>
          <a:solidFill>
            <a:srgbClr val="F79440"/>
          </a:solidFill>
        </p:spPr>
        <p:txBody>
          <a:bodyPr wrap="square" lIns="0" tIns="0" rIns="0" bIns="0" rtlCol="0"/>
          <a:lstStyle/>
          <a:p>
            <a:endParaRPr sz="2142"/>
          </a:p>
        </p:txBody>
      </p:sp>
      <p:sp>
        <p:nvSpPr>
          <p:cNvPr id="312" name="object 312"/>
          <p:cNvSpPr/>
          <p:nvPr/>
        </p:nvSpPr>
        <p:spPr>
          <a:xfrm>
            <a:off x="735063" y="1705337"/>
            <a:ext cx="640327" cy="259474"/>
          </a:xfrm>
          <a:custGeom>
            <a:avLst/>
            <a:gdLst/>
            <a:ahLst/>
            <a:cxnLst/>
            <a:rect l="l" t="t" r="r" b="b"/>
            <a:pathLst>
              <a:path w="559435" h="226694">
                <a:moveTo>
                  <a:pt x="55778" y="0"/>
                </a:moveTo>
                <a:lnTo>
                  <a:pt x="0" y="0"/>
                </a:lnTo>
                <a:lnTo>
                  <a:pt x="394576" y="170980"/>
                </a:lnTo>
                <a:lnTo>
                  <a:pt x="242201" y="221780"/>
                </a:lnTo>
                <a:lnTo>
                  <a:pt x="253022" y="226339"/>
                </a:lnTo>
                <a:lnTo>
                  <a:pt x="404596" y="193065"/>
                </a:lnTo>
                <a:lnTo>
                  <a:pt x="483968" y="193065"/>
                </a:lnTo>
                <a:lnTo>
                  <a:pt x="492315" y="171653"/>
                </a:lnTo>
                <a:lnTo>
                  <a:pt x="464692" y="171653"/>
                </a:lnTo>
                <a:lnTo>
                  <a:pt x="55778" y="0"/>
                </a:lnTo>
                <a:close/>
              </a:path>
              <a:path w="559435" h="226694">
                <a:moveTo>
                  <a:pt x="483968" y="193065"/>
                </a:moveTo>
                <a:lnTo>
                  <a:pt x="404596" y="193065"/>
                </a:lnTo>
                <a:lnTo>
                  <a:pt x="482587" y="196608"/>
                </a:lnTo>
                <a:lnTo>
                  <a:pt x="483968" y="193065"/>
                </a:lnTo>
                <a:close/>
              </a:path>
              <a:path w="559435" h="226694">
                <a:moveTo>
                  <a:pt x="559231" y="0"/>
                </a:moveTo>
                <a:lnTo>
                  <a:pt x="539330" y="0"/>
                </a:lnTo>
                <a:lnTo>
                  <a:pt x="464692" y="171653"/>
                </a:lnTo>
                <a:lnTo>
                  <a:pt x="492315" y="171653"/>
                </a:lnTo>
                <a:lnTo>
                  <a:pt x="559231" y="0"/>
                </a:lnTo>
                <a:close/>
              </a:path>
            </a:pathLst>
          </a:custGeom>
          <a:solidFill>
            <a:srgbClr val="F5821F"/>
          </a:solidFill>
        </p:spPr>
        <p:txBody>
          <a:bodyPr wrap="square" lIns="0" tIns="0" rIns="0" bIns="0" rtlCol="0"/>
          <a:lstStyle/>
          <a:p>
            <a:endParaRPr sz="2142"/>
          </a:p>
        </p:txBody>
      </p:sp>
      <p:sp>
        <p:nvSpPr>
          <p:cNvPr id="313" name="object 313"/>
          <p:cNvSpPr/>
          <p:nvPr/>
        </p:nvSpPr>
        <p:spPr>
          <a:xfrm>
            <a:off x="409724" y="1705337"/>
            <a:ext cx="569826" cy="239850"/>
          </a:xfrm>
          <a:custGeom>
            <a:avLst/>
            <a:gdLst/>
            <a:ahLst/>
            <a:cxnLst/>
            <a:rect l="l" t="t" r="r" b="b"/>
            <a:pathLst>
              <a:path w="497840" h="209550">
                <a:moveTo>
                  <a:pt x="41757" y="0"/>
                </a:moveTo>
                <a:lnTo>
                  <a:pt x="0" y="0"/>
                </a:lnTo>
                <a:lnTo>
                  <a:pt x="497331" y="209511"/>
                </a:lnTo>
                <a:lnTo>
                  <a:pt x="41757" y="0"/>
                </a:lnTo>
                <a:close/>
              </a:path>
            </a:pathLst>
          </a:custGeom>
          <a:solidFill>
            <a:srgbClr val="F5821F"/>
          </a:solidFill>
        </p:spPr>
        <p:txBody>
          <a:bodyPr wrap="square" lIns="0" tIns="0" rIns="0" bIns="0" rtlCol="0"/>
          <a:lstStyle/>
          <a:p>
            <a:endParaRPr sz="2142"/>
          </a:p>
        </p:txBody>
      </p:sp>
      <p:sp>
        <p:nvSpPr>
          <p:cNvPr id="314" name="object 314"/>
          <p:cNvSpPr/>
          <p:nvPr/>
        </p:nvSpPr>
        <p:spPr>
          <a:xfrm>
            <a:off x="369235" y="1705337"/>
            <a:ext cx="1023361" cy="276191"/>
          </a:xfrm>
          <a:custGeom>
            <a:avLst/>
            <a:gdLst/>
            <a:ahLst/>
            <a:cxnLst/>
            <a:rect l="l" t="t" r="r" b="b"/>
            <a:pathLst>
              <a:path w="894080" h="241300">
                <a:moveTo>
                  <a:pt x="35369" y="0"/>
                </a:moveTo>
                <a:lnTo>
                  <a:pt x="0" y="0"/>
                </a:lnTo>
                <a:lnTo>
                  <a:pt x="571322" y="240690"/>
                </a:lnTo>
                <a:lnTo>
                  <a:pt x="636701" y="226339"/>
                </a:lnTo>
                <a:lnTo>
                  <a:pt x="572643" y="226339"/>
                </a:lnTo>
                <a:lnTo>
                  <a:pt x="562926" y="222250"/>
                </a:lnTo>
                <a:lnTo>
                  <a:pt x="560400" y="222250"/>
                </a:lnTo>
                <a:lnTo>
                  <a:pt x="532701" y="209511"/>
                </a:lnTo>
                <a:lnTo>
                  <a:pt x="35369" y="0"/>
                </a:lnTo>
                <a:close/>
              </a:path>
              <a:path w="894080" h="241300">
                <a:moveTo>
                  <a:pt x="724217" y="193065"/>
                </a:moveTo>
                <a:lnTo>
                  <a:pt x="572643" y="226339"/>
                </a:lnTo>
                <a:lnTo>
                  <a:pt x="636701" y="226339"/>
                </a:lnTo>
                <a:lnTo>
                  <a:pt x="725398" y="206870"/>
                </a:lnTo>
                <a:lnTo>
                  <a:pt x="812940" y="206870"/>
                </a:lnTo>
                <a:lnTo>
                  <a:pt x="816940" y="196608"/>
                </a:lnTo>
                <a:lnTo>
                  <a:pt x="802195" y="196608"/>
                </a:lnTo>
                <a:lnTo>
                  <a:pt x="724217" y="193065"/>
                </a:lnTo>
                <a:close/>
              </a:path>
              <a:path w="894080" h="241300">
                <a:moveTo>
                  <a:pt x="561809" y="221780"/>
                </a:moveTo>
                <a:lnTo>
                  <a:pt x="560400" y="222250"/>
                </a:lnTo>
                <a:lnTo>
                  <a:pt x="562926" y="222250"/>
                </a:lnTo>
                <a:lnTo>
                  <a:pt x="561809" y="221780"/>
                </a:lnTo>
                <a:close/>
              </a:path>
              <a:path w="894080" h="241300">
                <a:moveTo>
                  <a:pt x="812940" y="206870"/>
                </a:moveTo>
                <a:lnTo>
                  <a:pt x="725398" y="206870"/>
                </a:lnTo>
                <a:lnTo>
                  <a:pt x="811415" y="210781"/>
                </a:lnTo>
                <a:lnTo>
                  <a:pt x="812940" y="206870"/>
                </a:lnTo>
                <a:close/>
              </a:path>
              <a:path w="894080" h="241300">
                <a:moveTo>
                  <a:pt x="893584" y="0"/>
                </a:moveTo>
                <a:lnTo>
                  <a:pt x="878840" y="0"/>
                </a:lnTo>
                <a:lnTo>
                  <a:pt x="802195" y="196608"/>
                </a:lnTo>
                <a:lnTo>
                  <a:pt x="816940" y="196608"/>
                </a:lnTo>
                <a:lnTo>
                  <a:pt x="893584" y="0"/>
                </a:lnTo>
                <a:close/>
              </a:path>
            </a:pathLst>
          </a:custGeom>
          <a:solidFill>
            <a:srgbClr val="F79440"/>
          </a:solidFill>
        </p:spPr>
        <p:txBody>
          <a:bodyPr wrap="square" lIns="0" tIns="0" rIns="0" bIns="0" rtlCol="0"/>
          <a:lstStyle/>
          <a:p>
            <a:endParaRPr sz="2142"/>
          </a:p>
        </p:txBody>
      </p:sp>
      <p:sp>
        <p:nvSpPr>
          <p:cNvPr id="315" name="object 315"/>
          <p:cNvSpPr/>
          <p:nvPr/>
        </p:nvSpPr>
        <p:spPr>
          <a:xfrm>
            <a:off x="495153" y="1705337"/>
            <a:ext cx="647595" cy="237670"/>
          </a:xfrm>
          <a:custGeom>
            <a:avLst/>
            <a:gdLst/>
            <a:ahLst/>
            <a:cxnLst/>
            <a:rect l="l" t="t" r="r" b="b"/>
            <a:pathLst>
              <a:path w="565785" h="207644">
                <a:moveTo>
                  <a:pt x="175056" y="0"/>
                </a:moveTo>
                <a:lnTo>
                  <a:pt x="0" y="0"/>
                </a:lnTo>
                <a:lnTo>
                  <a:pt x="451192" y="207505"/>
                </a:lnTo>
                <a:lnTo>
                  <a:pt x="565772" y="169316"/>
                </a:lnTo>
                <a:lnTo>
                  <a:pt x="175056" y="0"/>
                </a:lnTo>
                <a:close/>
              </a:path>
            </a:pathLst>
          </a:custGeom>
          <a:solidFill>
            <a:srgbClr val="F5821F"/>
          </a:solidFill>
        </p:spPr>
        <p:txBody>
          <a:bodyPr wrap="square" lIns="0" tIns="0" rIns="0" bIns="0" rtlCol="0"/>
          <a:lstStyle/>
          <a:p>
            <a:endParaRPr sz="2142"/>
          </a:p>
        </p:txBody>
      </p:sp>
      <p:sp>
        <p:nvSpPr>
          <p:cNvPr id="316" name="object 316"/>
          <p:cNvSpPr/>
          <p:nvPr/>
        </p:nvSpPr>
        <p:spPr>
          <a:xfrm>
            <a:off x="457520" y="1705336"/>
            <a:ext cx="729726" cy="254387"/>
          </a:xfrm>
          <a:custGeom>
            <a:avLst/>
            <a:gdLst/>
            <a:ahLst/>
            <a:cxnLst/>
            <a:rect l="l" t="t" r="r" b="b"/>
            <a:pathLst>
              <a:path w="637540" h="222250">
                <a:moveTo>
                  <a:pt x="32880" y="0"/>
                </a:moveTo>
                <a:lnTo>
                  <a:pt x="0" y="0"/>
                </a:lnTo>
                <a:lnTo>
                  <a:pt x="483260" y="222250"/>
                </a:lnTo>
                <a:lnTo>
                  <a:pt x="527490" y="207505"/>
                </a:lnTo>
                <a:lnTo>
                  <a:pt x="484073" y="207505"/>
                </a:lnTo>
                <a:lnTo>
                  <a:pt x="32880" y="0"/>
                </a:lnTo>
                <a:close/>
              </a:path>
              <a:path w="637540" h="222250">
                <a:moveTo>
                  <a:pt x="242481" y="0"/>
                </a:moveTo>
                <a:lnTo>
                  <a:pt x="207937" y="0"/>
                </a:lnTo>
                <a:lnTo>
                  <a:pt x="598652" y="169316"/>
                </a:lnTo>
                <a:lnTo>
                  <a:pt x="484073" y="207505"/>
                </a:lnTo>
                <a:lnTo>
                  <a:pt x="527490" y="207505"/>
                </a:lnTo>
                <a:lnTo>
                  <a:pt x="637057" y="170980"/>
                </a:lnTo>
                <a:lnTo>
                  <a:pt x="242481" y="0"/>
                </a:lnTo>
                <a:close/>
              </a:path>
            </a:pathLst>
          </a:custGeom>
          <a:solidFill>
            <a:srgbClr val="F79440"/>
          </a:solidFill>
        </p:spPr>
        <p:txBody>
          <a:bodyPr wrap="square" lIns="0" tIns="0" rIns="0" bIns="0" rtlCol="0"/>
          <a:lstStyle/>
          <a:p>
            <a:endParaRPr sz="2142"/>
          </a:p>
        </p:txBody>
      </p:sp>
      <p:sp>
        <p:nvSpPr>
          <p:cNvPr id="317" name="object 317"/>
          <p:cNvSpPr/>
          <p:nvPr/>
        </p:nvSpPr>
        <p:spPr>
          <a:xfrm>
            <a:off x="839515" y="1705337"/>
            <a:ext cx="496417" cy="176617"/>
          </a:xfrm>
          <a:custGeom>
            <a:avLst/>
            <a:gdLst/>
            <a:ahLst/>
            <a:cxnLst/>
            <a:rect l="l" t="t" r="r" b="b"/>
            <a:pathLst>
              <a:path w="433705" h="154305">
                <a:moveTo>
                  <a:pt x="433095" y="0"/>
                </a:moveTo>
                <a:lnTo>
                  <a:pt x="0" y="0"/>
                </a:lnTo>
                <a:lnTo>
                  <a:pt x="366255" y="153733"/>
                </a:lnTo>
                <a:lnTo>
                  <a:pt x="433095" y="0"/>
                </a:lnTo>
                <a:close/>
              </a:path>
            </a:pathLst>
          </a:custGeom>
          <a:solidFill>
            <a:srgbClr val="F5821F"/>
          </a:solidFill>
        </p:spPr>
        <p:txBody>
          <a:bodyPr wrap="square" lIns="0" tIns="0" rIns="0" bIns="0" rtlCol="0"/>
          <a:lstStyle/>
          <a:p>
            <a:endParaRPr sz="2142"/>
          </a:p>
        </p:txBody>
      </p:sp>
      <p:sp>
        <p:nvSpPr>
          <p:cNvPr id="318" name="object 318"/>
          <p:cNvSpPr/>
          <p:nvPr/>
        </p:nvSpPr>
        <p:spPr>
          <a:xfrm>
            <a:off x="798902" y="1705337"/>
            <a:ext cx="553836" cy="196968"/>
          </a:xfrm>
          <a:custGeom>
            <a:avLst/>
            <a:gdLst/>
            <a:ahLst/>
            <a:cxnLst/>
            <a:rect l="l" t="t" r="r" b="b"/>
            <a:pathLst>
              <a:path w="483869" h="172084">
                <a:moveTo>
                  <a:pt x="35483" y="0"/>
                </a:moveTo>
                <a:lnTo>
                  <a:pt x="0" y="0"/>
                </a:lnTo>
                <a:lnTo>
                  <a:pt x="408927" y="171653"/>
                </a:lnTo>
                <a:lnTo>
                  <a:pt x="416717" y="153733"/>
                </a:lnTo>
                <a:lnTo>
                  <a:pt x="401739" y="153733"/>
                </a:lnTo>
                <a:lnTo>
                  <a:pt x="35483" y="0"/>
                </a:lnTo>
                <a:close/>
              </a:path>
              <a:path w="483869" h="172084">
                <a:moveTo>
                  <a:pt x="483552" y="0"/>
                </a:moveTo>
                <a:lnTo>
                  <a:pt x="468579" y="0"/>
                </a:lnTo>
                <a:lnTo>
                  <a:pt x="401739" y="153733"/>
                </a:lnTo>
                <a:lnTo>
                  <a:pt x="416717" y="153733"/>
                </a:lnTo>
                <a:lnTo>
                  <a:pt x="483552" y="0"/>
                </a:lnTo>
                <a:close/>
              </a:path>
            </a:pathLst>
          </a:custGeom>
          <a:solidFill>
            <a:srgbClr val="F79440"/>
          </a:solidFill>
        </p:spPr>
        <p:txBody>
          <a:bodyPr wrap="square" lIns="0" tIns="0" rIns="0" bIns="0" rtlCol="0"/>
          <a:lstStyle/>
          <a:p>
            <a:endParaRPr sz="2142"/>
          </a:p>
        </p:txBody>
      </p:sp>
      <p:sp>
        <p:nvSpPr>
          <p:cNvPr id="319" name="object 319"/>
          <p:cNvSpPr/>
          <p:nvPr/>
        </p:nvSpPr>
        <p:spPr>
          <a:xfrm>
            <a:off x="-7" y="5978434"/>
            <a:ext cx="1553938" cy="1508149"/>
          </a:xfrm>
          <a:custGeom>
            <a:avLst/>
            <a:gdLst/>
            <a:ahLst/>
            <a:cxnLst/>
            <a:rect l="l" t="t" r="r" b="b"/>
            <a:pathLst>
              <a:path w="1357630" h="1317625">
                <a:moveTo>
                  <a:pt x="1220223" y="79006"/>
                </a:moveTo>
                <a:lnTo>
                  <a:pt x="1048219" y="79006"/>
                </a:lnTo>
                <a:lnTo>
                  <a:pt x="1170978" y="121208"/>
                </a:lnTo>
                <a:lnTo>
                  <a:pt x="1277924" y="270167"/>
                </a:lnTo>
                <a:lnTo>
                  <a:pt x="1274191" y="768223"/>
                </a:lnTo>
                <a:lnTo>
                  <a:pt x="1258138" y="1317472"/>
                </a:lnTo>
                <a:lnTo>
                  <a:pt x="1345679" y="1317472"/>
                </a:lnTo>
                <a:lnTo>
                  <a:pt x="1357337" y="270344"/>
                </a:lnTo>
                <a:lnTo>
                  <a:pt x="1266024" y="102323"/>
                </a:lnTo>
                <a:lnTo>
                  <a:pt x="1220223" y="79006"/>
                </a:lnTo>
                <a:close/>
              </a:path>
              <a:path w="1357630" h="1317625">
                <a:moveTo>
                  <a:pt x="1065034" y="0"/>
                </a:moveTo>
                <a:lnTo>
                  <a:pt x="859053" y="40462"/>
                </a:lnTo>
                <a:lnTo>
                  <a:pt x="0" y="324421"/>
                </a:lnTo>
                <a:lnTo>
                  <a:pt x="0" y="378358"/>
                </a:lnTo>
                <a:lnTo>
                  <a:pt x="855878" y="97866"/>
                </a:lnTo>
                <a:lnTo>
                  <a:pt x="1048219" y="79006"/>
                </a:lnTo>
                <a:lnTo>
                  <a:pt x="1220223" y="79006"/>
                </a:lnTo>
                <a:lnTo>
                  <a:pt x="1065034" y="0"/>
                </a:lnTo>
                <a:close/>
              </a:path>
            </a:pathLst>
          </a:custGeom>
          <a:solidFill>
            <a:srgbClr val="F5821F"/>
          </a:solidFill>
        </p:spPr>
        <p:txBody>
          <a:bodyPr wrap="square" lIns="0" tIns="0" rIns="0" bIns="0" rtlCol="0"/>
          <a:lstStyle/>
          <a:p>
            <a:endParaRPr sz="2142"/>
          </a:p>
        </p:txBody>
      </p:sp>
      <p:sp>
        <p:nvSpPr>
          <p:cNvPr id="320" name="object 320"/>
          <p:cNvSpPr/>
          <p:nvPr/>
        </p:nvSpPr>
        <p:spPr>
          <a:xfrm>
            <a:off x="-6" y="5961964"/>
            <a:ext cx="1569928" cy="1524865"/>
          </a:xfrm>
          <a:custGeom>
            <a:avLst/>
            <a:gdLst/>
            <a:ahLst/>
            <a:cxnLst/>
            <a:rect l="l" t="t" r="r" b="b"/>
            <a:pathLst>
              <a:path w="1371600" h="1332229">
                <a:moveTo>
                  <a:pt x="1088856" y="107365"/>
                </a:moveTo>
                <a:lnTo>
                  <a:pt x="1046581" y="107365"/>
                </a:lnTo>
                <a:lnTo>
                  <a:pt x="1162380" y="147167"/>
                </a:lnTo>
                <a:lnTo>
                  <a:pt x="1264158" y="288937"/>
                </a:lnTo>
                <a:lnTo>
                  <a:pt x="1260442" y="782624"/>
                </a:lnTo>
                <a:lnTo>
                  <a:pt x="1244396" y="1331861"/>
                </a:lnTo>
                <a:lnTo>
                  <a:pt x="1258138" y="1331861"/>
                </a:lnTo>
                <a:lnTo>
                  <a:pt x="1274192" y="782370"/>
                </a:lnTo>
                <a:lnTo>
                  <a:pt x="1277924" y="284568"/>
                </a:lnTo>
                <a:lnTo>
                  <a:pt x="1170978" y="135597"/>
                </a:lnTo>
                <a:lnTo>
                  <a:pt x="1088856" y="107365"/>
                </a:lnTo>
                <a:close/>
              </a:path>
              <a:path w="1371600" h="1332229">
                <a:moveTo>
                  <a:pt x="1095304" y="14389"/>
                </a:moveTo>
                <a:lnTo>
                  <a:pt x="1065034" y="14389"/>
                </a:lnTo>
                <a:lnTo>
                  <a:pt x="1266024" y="116712"/>
                </a:lnTo>
                <a:lnTo>
                  <a:pt x="1357248" y="284568"/>
                </a:lnTo>
                <a:lnTo>
                  <a:pt x="1357291" y="288937"/>
                </a:lnTo>
                <a:lnTo>
                  <a:pt x="1345679" y="1331861"/>
                </a:lnTo>
                <a:lnTo>
                  <a:pt x="1359420" y="1331861"/>
                </a:lnTo>
                <a:lnTo>
                  <a:pt x="1371117" y="281317"/>
                </a:lnTo>
                <a:lnTo>
                  <a:pt x="1276057" y="106413"/>
                </a:lnTo>
                <a:lnTo>
                  <a:pt x="1095304" y="14389"/>
                </a:lnTo>
                <a:close/>
              </a:path>
              <a:path w="1371600" h="1332229">
                <a:moveTo>
                  <a:pt x="1048219" y="93395"/>
                </a:moveTo>
                <a:lnTo>
                  <a:pt x="855878" y="112255"/>
                </a:lnTo>
                <a:lnTo>
                  <a:pt x="0" y="392747"/>
                </a:lnTo>
                <a:lnTo>
                  <a:pt x="0" y="407212"/>
                </a:lnTo>
                <a:lnTo>
                  <a:pt x="858723" y="125780"/>
                </a:lnTo>
                <a:lnTo>
                  <a:pt x="1046581" y="107365"/>
                </a:lnTo>
                <a:lnTo>
                  <a:pt x="1088856" y="107365"/>
                </a:lnTo>
                <a:lnTo>
                  <a:pt x="1048219" y="93395"/>
                </a:lnTo>
                <a:close/>
              </a:path>
              <a:path w="1371600" h="1332229">
                <a:moveTo>
                  <a:pt x="1067041" y="0"/>
                </a:moveTo>
                <a:lnTo>
                  <a:pt x="855548" y="41541"/>
                </a:lnTo>
                <a:lnTo>
                  <a:pt x="0" y="324345"/>
                </a:lnTo>
                <a:lnTo>
                  <a:pt x="0" y="338810"/>
                </a:lnTo>
                <a:lnTo>
                  <a:pt x="859053" y="54851"/>
                </a:lnTo>
                <a:lnTo>
                  <a:pt x="1065034" y="14389"/>
                </a:lnTo>
                <a:lnTo>
                  <a:pt x="1095304" y="14389"/>
                </a:lnTo>
                <a:lnTo>
                  <a:pt x="1067041" y="0"/>
                </a:lnTo>
                <a:close/>
              </a:path>
            </a:pathLst>
          </a:custGeom>
          <a:solidFill>
            <a:srgbClr val="F79440"/>
          </a:solidFill>
        </p:spPr>
        <p:txBody>
          <a:bodyPr wrap="square" lIns="0" tIns="0" rIns="0" bIns="0" rtlCol="0"/>
          <a:lstStyle/>
          <a:p>
            <a:endParaRPr sz="2142"/>
          </a:p>
        </p:txBody>
      </p:sp>
      <p:sp>
        <p:nvSpPr>
          <p:cNvPr id="321" name="object 321"/>
          <p:cNvSpPr/>
          <p:nvPr/>
        </p:nvSpPr>
        <p:spPr>
          <a:xfrm>
            <a:off x="1719608" y="6949193"/>
            <a:ext cx="84615" cy="159987"/>
          </a:xfrm>
          <a:prstGeom prst="rect">
            <a:avLst/>
          </a:prstGeom>
          <a:blipFill>
            <a:blip r:embed="rId91" cstate="print"/>
            <a:stretch>
              <a:fillRect/>
            </a:stretch>
          </a:blipFill>
        </p:spPr>
        <p:txBody>
          <a:bodyPr wrap="square" lIns="0" tIns="0" rIns="0" bIns="0" rtlCol="0"/>
          <a:lstStyle/>
          <a:p>
            <a:endParaRPr sz="2142"/>
          </a:p>
        </p:txBody>
      </p:sp>
      <p:sp>
        <p:nvSpPr>
          <p:cNvPr id="322" name="object 322"/>
          <p:cNvSpPr/>
          <p:nvPr/>
        </p:nvSpPr>
        <p:spPr>
          <a:xfrm>
            <a:off x="1592022" y="7393102"/>
            <a:ext cx="87509" cy="93309"/>
          </a:xfrm>
          <a:prstGeom prst="rect">
            <a:avLst/>
          </a:prstGeom>
          <a:blipFill>
            <a:blip r:embed="rId92" cstate="print"/>
            <a:stretch>
              <a:fillRect/>
            </a:stretch>
          </a:blipFill>
        </p:spPr>
        <p:txBody>
          <a:bodyPr wrap="square" lIns="0" tIns="0" rIns="0" bIns="0" rtlCol="0"/>
          <a:lstStyle/>
          <a:p>
            <a:endParaRPr sz="2142"/>
          </a:p>
        </p:txBody>
      </p:sp>
      <p:sp>
        <p:nvSpPr>
          <p:cNvPr id="323" name="object 323"/>
          <p:cNvSpPr/>
          <p:nvPr/>
        </p:nvSpPr>
        <p:spPr>
          <a:xfrm>
            <a:off x="1745831" y="6301716"/>
            <a:ext cx="93090" cy="178782"/>
          </a:xfrm>
          <a:prstGeom prst="rect">
            <a:avLst/>
          </a:prstGeom>
          <a:blipFill>
            <a:blip r:embed="rId93" cstate="print"/>
            <a:stretch>
              <a:fillRect/>
            </a:stretch>
          </a:blipFill>
        </p:spPr>
        <p:txBody>
          <a:bodyPr wrap="square" lIns="0" tIns="0" rIns="0" bIns="0" rtlCol="0"/>
          <a:lstStyle/>
          <a:p>
            <a:endParaRPr sz="2142"/>
          </a:p>
        </p:txBody>
      </p:sp>
      <p:sp>
        <p:nvSpPr>
          <p:cNvPr id="324" name="object 324"/>
          <p:cNvSpPr/>
          <p:nvPr/>
        </p:nvSpPr>
        <p:spPr>
          <a:xfrm>
            <a:off x="1779237" y="5081540"/>
            <a:ext cx="93090" cy="178782"/>
          </a:xfrm>
          <a:prstGeom prst="rect">
            <a:avLst/>
          </a:prstGeom>
          <a:blipFill>
            <a:blip r:embed="rId94" cstate="print"/>
            <a:stretch>
              <a:fillRect/>
            </a:stretch>
          </a:blipFill>
        </p:spPr>
        <p:txBody>
          <a:bodyPr wrap="square" lIns="0" tIns="0" rIns="0" bIns="0" rtlCol="0"/>
          <a:lstStyle/>
          <a:p>
            <a:endParaRPr sz="2142"/>
          </a:p>
        </p:txBody>
      </p:sp>
      <p:sp>
        <p:nvSpPr>
          <p:cNvPr id="325" name="object 325"/>
          <p:cNvSpPr/>
          <p:nvPr/>
        </p:nvSpPr>
        <p:spPr>
          <a:xfrm>
            <a:off x="1779237" y="4441591"/>
            <a:ext cx="93090" cy="178782"/>
          </a:xfrm>
          <a:prstGeom prst="rect">
            <a:avLst/>
          </a:prstGeom>
          <a:blipFill>
            <a:blip r:embed="rId95" cstate="print"/>
            <a:stretch>
              <a:fillRect/>
            </a:stretch>
          </a:blipFill>
        </p:spPr>
        <p:txBody>
          <a:bodyPr wrap="square" lIns="0" tIns="0" rIns="0" bIns="0" rtlCol="0"/>
          <a:lstStyle/>
          <a:p>
            <a:endParaRPr sz="2142"/>
          </a:p>
        </p:txBody>
      </p:sp>
      <p:sp>
        <p:nvSpPr>
          <p:cNvPr id="326" name="object 326"/>
          <p:cNvSpPr/>
          <p:nvPr/>
        </p:nvSpPr>
        <p:spPr>
          <a:xfrm>
            <a:off x="1779237" y="4147201"/>
            <a:ext cx="93090" cy="178782"/>
          </a:xfrm>
          <a:prstGeom prst="rect">
            <a:avLst/>
          </a:prstGeom>
          <a:blipFill>
            <a:blip r:embed="rId96" cstate="print"/>
            <a:stretch>
              <a:fillRect/>
            </a:stretch>
          </a:blipFill>
        </p:spPr>
        <p:txBody>
          <a:bodyPr wrap="square" lIns="0" tIns="0" rIns="0" bIns="0" rtlCol="0"/>
          <a:lstStyle/>
          <a:p>
            <a:endParaRPr sz="2142"/>
          </a:p>
        </p:txBody>
      </p:sp>
      <p:sp>
        <p:nvSpPr>
          <p:cNvPr id="327" name="object 327"/>
          <p:cNvSpPr/>
          <p:nvPr/>
        </p:nvSpPr>
        <p:spPr>
          <a:xfrm>
            <a:off x="1599537" y="5820670"/>
            <a:ext cx="138096" cy="312532"/>
          </a:xfrm>
          <a:custGeom>
            <a:avLst/>
            <a:gdLst/>
            <a:ahLst/>
            <a:cxnLst/>
            <a:rect l="l" t="t" r="r" b="b"/>
            <a:pathLst>
              <a:path w="120650" h="273050">
                <a:moveTo>
                  <a:pt x="0" y="0"/>
                </a:moveTo>
                <a:lnTo>
                  <a:pt x="10617" y="272453"/>
                </a:lnTo>
                <a:lnTo>
                  <a:pt x="120167" y="265811"/>
                </a:lnTo>
                <a:lnTo>
                  <a:pt x="120167" y="6680"/>
                </a:lnTo>
                <a:lnTo>
                  <a:pt x="0" y="0"/>
                </a:lnTo>
                <a:close/>
              </a:path>
            </a:pathLst>
          </a:custGeom>
          <a:solidFill>
            <a:srgbClr val="F5821F"/>
          </a:solidFill>
        </p:spPr>
        <p:txBody>
          <a:bodyPr wrap="square" lIns="0" tIns="0" rIns="0" bIns="0" rtlCol="0"/>
          <a:lstStyle/>
          <a:p>
            <a:endParaRPr sz="2142"/>
          </a:p>
        </p:txBody>
      </p:sp>
      <p:sp>
        <p:nvSpPr>
          <p:cNvPr id="328" name="object 328"/>
          <p:cNvSpPr/>
          <p:nvPr/>
        </p:nvSpPr>
        <p:spPr>
          <a:xfrm>
            <a:off x="1583156" y="5804012"/>
            <a:ext cx="170076" cy="345239"/>
          </a:xfrm>
          <a:custGeom>
            <a:avLst/>
            <a:gdLst/>
            <a:ahLst/>
            <a:cxnLst/>
            <a:rect l="l" t="t" r="r" b="b"/>
            <a:pathLst>
              <a:path w="148590" h="301625">
                <a:moveTo>
                  <a:pt x="7150" y="7277"/>
                </a:moveTo>
                <a:lnTo>
                  <a:pt x="292" y="7543"/>
                </a:lnTo>
                <a:lnTo>
                  <a:pt x="11747" y="301561"/>
                </a:lnTo>
                <a:lnTo>
                  <a:pt x="148209" y="293293"/>
                </a:lnTo>
                <a:lnTo>
                  <a:pt x="148209" y="287007"/>
                </a:lnTo>
                <a:lnTo>
                  <a:pt x="24930" y="287007"/>
                </a:lnTo>
                <a:lnTo>
                  <a:pt x="14312" y="14554"/>
                </a:lnTo>
                <a:lnTo>
                  <a:pt x="148209" y="14554"/>
                </a:lnTo>
                <a:lnTo>
                  <a:pt x="148209" y="14135"/>
                </a:lnTo>
                <a:lnTo>
                  <a:pt x="6781" y="14135"/>
                </a:lnTo>
                <a:lnTo>
                  <a:pt x="7150" y="7277"/>
                </a:lnTo>
                <a:close/>
              </a:path>
              <a:path w="148590" h="301625">
                <a:moveTo>
                  <a:pt x="148209" y="14554"/>
                </a:moveTo>
                <a:lnTo>
                  <a:pt x="14312" y="14554"/>
                </a:lnTo>
                <a:lnTo>
                  <a:pt x="134480" y="21221"/>
                </a:lnTo>
                <a:lnTo>
                  <a:pt x="134480" y="280365"/>
                </a:lnTo>
                <a:lnTo>
                  <a:pt x="24930" y="287007"/>
                </a:lnTo>
                <a:lnTo>
                  <a:pt x="148209" y="287007"/>
                </a:lnTo>
                <a:lnTo>
                  <a:pt x="148209" y="14554"/>
                </a:lnTo>
                <a:close/>
              </a:path>
              <a:path w="148590" h="301625">
                <a:moveTo>
                  <a:pt x="131055" y="7277"/>
                </a:moveTo>
                <a:lnTo>
                  <a:pt x="7150" y="7277"/>
                </a:lnTo>
                <a:lnTo>
                  <a:pt x="6781" y="14135"/>
                </a:lnTo>
                <a:lnTo>
                  <a:pt x="148209" y="14135"/>
                </a:lnTo>
                <a:lnTo>
                  <a:pt x="148209" y="8229"/>
                </a:lnTo>
                <a:lnTo>
                  <a:pt x="131055" y="7277"/>
                </a:lnTo>
                <a:close/>
              </a:path>
              <a:path w="148590" h="301625">
                <a:moveTo>
                  <a:pt x="0" y="0"/>
                </a:moveTo>
                <a:lnTo>
                  <a:pt x="292" y="7543"/>
                </a:lnTo>
                <a:lnTo>
                  <a:pt x="7150" y="7277"/>
                </a:lnTo>
                <a:lnTo>
                  <a:pt x="131055" y="7277"/>
                </a:lnTo>
                <a:lnTo>
                  <a:pt x="0" y="0"/>
                </a:lnTo>
                <a:close/>
              </a:path>
            </a:pathLst>
          </a:custGeom>
          <a:solidFill>
            <a:srgbClr val="F79440"/>
          </a:solidFill>
        </p:spPr>
        <p:txBody>
          <a:bodyPr wrap="square" lIns="0" tIns="0" rIns="0" bIns="0" rtlCol="0"/>
          <a:lstStyle/>
          <a:p>
            <a:endParaRPr sz="2142"/>
          </a:p>
        </p:txBody>
      </p:sp>
      <p:sp>
        <p:nvSpPr>
          <p:cNvPr id="329" name="object 329"/>
          <p:cNvSpPr/>
          <p:nvPr/>
        </p:nvSpPr>
        <p:spPr>
          <a:xfrm>
            <a:off x="895352" y="5935131"/>
            <a:ext cx="139359" cy="92072"/>
          </a:xfrm>
          <a:prstGeom prst="rect">
            <a:avLst/>
          </a:prstGeom>
          <a:blipFill>
            <a:blip r:embed="rId97" cstate="print"/>
            <a:stretch>
              <a:fillRect/>
            </a:stretch>
          </a:blipFill>
        </p:spPr>
        <p:txBody>
          <a:bodyPr wrap="square" lIns="0" tIns="0" rIns="0" bIns="0" rtlCol="0"/>
          <a:lstStyle/>
          <a:p>
            <a:endParaRPr sz="2142"/>
          </a:p>
        </p:txBody>
      </p:sp>
      <p:sp>
        <p:nvSpPr>
          <p:cNvPr id="330" name="object 330"/>
          <p:cNvSpPr/>
          <p:nvPr/>
        </p:nvSpPr>
        <p:spPr>
          <a:xfrm>
            <a:off x="179213" y="6143176"/>
            <a:ext cx="136946" cy="96841"/>
          </a:xfrm>
          <a:prstGeom prst="rect">
            <a:avLst/>
          </a:prstGeom>
          <a:blipFill>
            <a:blip r:embed="rId98" cstate="print"/>
            <a:stretch>
              <a:fillRect/>
            </a:stretch>
          </a:blipFill>
        </p:spPr>
        <p:txBody>
          <a:bodyPr wrap="square" lIns="0" tIns="0" rIns="0" bIns="0" rtlCol="0"/>
          <a:lstStyle/>
          <a:p>
            <a:endParaRPr sz="2142"/>
          </a:p>
        </p:txBody>
      </p:sp>
      <p:sp>
        <p:nvSpPr>
          <p:cNvPr id="331" name="object 331"/>
          <p:cNvSpPr/>
          <p:nvPr/>
        </p:nvSpPr>
        <p:spPr>
          <a:xfrm>
            <a:off x="592430" y="5584585"/>
            <a:ext cx="141279" cy="96652"/>
          </a:xfrm>
          <a:prstGeom prst="rect">
            <a:avLst/>
          </a:prstGeom>
          <a:blipFill>
            <a:blip r:embed="rId99" cstate="print"/>
            <a:stretch>
              <a:fillRect/>
            </a:stretch>
          </a:blipFill>
        </p:spPr>
        <p:txBody>
          <a:bodyPr wrap="square" lIns="0" tIns="0" rIns="0" bIns="0" rtlCol="0"/>
          <a:lstStyle/>
          <a:p>
            <a:endParaRPr sz="2142"/>
          </a:p>
        </p:txBody>
      </p:sp>
      <p:sp>
        <p:nvSpPr>
          <p:cNvPr id="332" name="object 332"/>
          <p:cNvSpPr/>
          <p:nvPr/>
        </p:nvSpPr>
        <p:spPr>
          <a:xfrm>
            <a:off x="307291" y="5669681"/>
            <a:ext cx="133603" cy="101129"/>
          </a:xfrm>
          <a:prstGeom prst="rect">
            <a:avLst/>
          </a:prstGeom>
          <a:blipFill>
            <a:blip r:embed="rId100" cstate="print"/>
            <a:stretch>
              <a:fillRect/>
            </a:stretch>
          </a:blipFill>
        </p:spPr>
        <p:txBody>
          <a:bodyPr wrap="square" lIns="0" tIns="0" rIns="0" bIns="0" rtlCol="0"/>
          <a:lstStyle/>
          <a:p>
            <a:endParaRPr sz="2142"/>
          </a:p>
        </p:txBody>
      </p:sp>
      <p:sp>
        <p:nvSpPr>
          <p:cNvPr id="333" name="object 333"/>
          <p:cNvSpPr/>
          <p:nvPr/>
        </p:nvSpPr>
        <p:spPr>
          <a:xfrm>
            <a:off x="1407309" y="5376511"/>
            <a:ext cx="120652" cy="677395"/>
          </a:xfrm>
          <a:custGeom>
            <a:avLst/>
            <a:gdLst/>
            <a:ahLst/>
            <a:cxnLst/>
            <a:rect l="l" t="t" r="r" b="b"/>
            <a:pathLst>
              <a:path w="105409" h="591820">
                <a:moveTo>
                  <a:pt x="105143" y="0"/>
                </a:moveTo>
                <a:lnTo>
                  <a:pt x="7315" y="42392"/>
                </a:lnTo>
                <a:lnTo>
                  <a:pt x="0" y="562216"/>
                </a:lnTo>
                <a:lnTo>
                  <a:pt x="87121" y="591261"/>
                </a:lnTo>
                <a:lnTo>
                  <a:pt x="105143" y="0"/>
                </a:lnTo>
                <a:close/>
              </a:path>
            </a:pathLst>
          </a:custGeom>
          <a:solidFill>
            <a:srgbClr val="F5821F"/>
          </a:solidFill>
        </p:spPr>
        <p:txBody>
          <a:bodyPr wrap="square" lIns="0" tIns="0" rIns="0" bIns="0" rtlCol="0"/>
          <a:lstStyle/>
          <a:p>
            <a:endParaRPr sz="2142"/>
          </a:p>
        </p:txBody>
      </p:sp>
      <p:sp>
        <p:nvSpPr>
          <p:cNvPr id="334" name="object 334"/>
          <p:cNvSpPr/>
          <p:nvPr/>
        </p:nvSpPr>
        <p:spPr>
          <a:xfrm>
            <a:off x="1391421" y="5352236"/>
            <a:ext cx="153359" cy="723184"/>
          </a:xfrm>
          <a:custGeom>
            <a:avLst/>
            <a:gdLst/>
            <a:ahLst/>
            <a:cxnLst/>
            <a:rect l="l" t="t" r="r" b="b"/>
            <a:pathLst>
              <a:path w="133984" h="631825">
                <a:moveTo>
                  <a:pt x="133413" y="0"/>
                </a:moveTo>
                <a:lnTo>
                  <a:pt x="7594" y="54521"/>
                </a:lnTo>
                <a:lnTo>
                  <a:pt x="0" y="593267"/>
                </a:lnTo>
                <a:lnTo>
                  <a:pt x="114172" y="631329"/>
                </a:lnTo>
                <a:lnTo>
                  <a:pt x="114748" y="612457"/>
                </a:lnTo>
                <a:lnTo>
                  <a:pt x="101003" y="612457"/>
                </a:lnTo>
                <a:lnTo>
                  <a:pt x="13881" y="583425"/>
                </a:lnTo>
                <a:lnTo>
                  <a:pt x="21196" y="63588"/>
                </a:lnTo>
                <a:lnTo>
                  <a:pt x="119024" y="21196"/>
                </a:lnTo>
                <a:lnTo>
                  <a:pt x="132767" y="21196"/>
                </a:lnTo>
                <a:lnTo>
                  <a:pt x="133413" y="0"/>
                </a:lnTo>
                <a:close/>
              </a:path>
              <a:path w="133984" h="631825">
                <a:moveTo>
                  <a:pt x="132767" y="21196"/>
                </a:moveTo>
                <a:lnTo>
                  <a:pt x="119024" y="21196"/>
                </a:lnTo>
                <a:lnTo>
                  <a:pt x="101003" y="612457"/>
                </a:lnTo>
                <a:lnTo>
                  <a:pt x="114748" y="612457"/>
                </a:lnTo>
                <a:lnTo>
                  <a:pt x="132767" y="21196"/>
                </a:lnTo>
                <a:close/>
              </a:path>
            </a:pathLst>
          </a:custGeom>
          <a:solidFill>
            <a:srgbClr val="F79440"/>
          </a:solidFill>
        </p:spPr>
        <p:txBody>
          <a:bodyPr wrap="square" lIns="0" tIns="0" rIns="0" bIns="0" rtlCol="0"/>
          <a:lstStyle/>
          <a:p>
            <a:endParaRPr sz="2142"/>
          </a:p>
        </p:txBody>
      </p:sp>
      <p:sp>
        <p:nvSpPr>
          <p:cNvPr id="335" name="object 335"/>
          <p:cNvSpPr/>
          <p:nvPr/>
        </p:nvSpPr>
        <p:spPr>
          <a:xfrm>
            <a:off x="1604815" y="4834727"/>
            <a:ext cx="284942" cy="206677"/>
          </a:xfrm>
          <a:prstGeom prst="rect">
            <a:avLst/>
          </a:prstGeom>
          <a:blipFill>
            <a:blip r:embed="rId101" cstate="print"/>
            <a:stretch>
              <a:fillRect/>
            </a:stretch>
          </a:blipFill>
        </p:spPr>
        <p:txBody>
          <a:bodyPr wrap="square" lIns="0" tIns="0" rIns="0" bIns="0" rtlCol="0"/>
          <a:lstStyle/>
          <a:p>
            <a:endParaRPr sz="2142"/>
          </a:p>
        </p:txBody>
      </p:sp>
      <p:sp>
        <p:nvSpPr>
          <p:cNvPr id="336" name="object 336"/>
          <p:cNvSpPr/>
          <p:nvPr/>
        </p:nvSpPr>
        <p:spPr>
          <a:xfrm>
            <a:off x="1573896" y="2647396"/>
            <a:ext cx="154086" cy="580728"/>
          </a:xfrm>
          <a:custGeom>
            <a:avLst/>
            <a:gdLst/>
            <a:ahLst/>
            <a:cxnLst/>
            <a:rect l="l" t="t" r="r" b="b"/>
            <a:pathLst>
              <a:path w="134619" h="507364">
                <a:moveTo>
                  <a:pt x="134112" y="0"/>
                </a:moveTo>
                <a:lnTo>
                  <a:pt x="32905" y="52235"/>
                </a:lnTo>
                <a:lnTo>
                  <a:pt x="0" y="392379"/>
                </a:lnTo>
                <a:lnTo>
                  <a:pt x="91846" y="507187"/>
                </a:lnTo>
                <a:lnTo>
                  <a:pt x="134112" y="0"/>
                </a:lnTo>
                <a:close/>
              </a:path>
            </a:pathLst>
          </a:custGeom>
          <a:solidFill>
            <a:srgbClr val="F5821F"/>
          </a:solidFill>
        </p:spPr>
        <p:txBody>
          <a:bodyPr wrap="square" lIns="0" tIns="0" rIns="0" bIns="0" rtlCol="0"/>
          <a:lstStyle/>
          <a:p>
            <a:endParaRPr sz="2142"/>
          </a:p>
        </p:txBody>
      </p:sp>
      <p:sp>
        <p:nvSpPr>
          <p:cNvPr id="337" name="object 337"/>
          <p:cNvSpPr/>
          <p:nvPr/>
        </p:nvSpPr>
        <p:spPr>
          <a:xfrm>
            <a:off x="1557616" y="2620401"/>
            <a:ext cx="188246" cy="648322"/>
          </a:xfrm>
          <a:custGeom>
            <a:avLst/>
            <a:gdLst/>
            <a:ahLst/>
            <a:cxnLst/>
            <a:rect l="l" t="t" r="r" b="b"/>
            <a:pathLst>
              <a:path w="164465" h="566419">
                <a:moveTo>
                  <a:pt x="164071" y="0"/>
                </a:moveTo>
                <a:lnTo>
                  <a:pt x="34175" y="67043"/>
                </a:lnTo>
                <a:lnTo>
                  <a:pt x="0" y="420192"/>
                </a:lnTo>
                <a:lnTo>
                  <a:pt x="116878" y="566293"/>
                </a:lnTo>
                <a:lnTo>
                  <a:pt x="119837" y="530783"/>
                </a:lnTo>
                <a:lnTo>
                  <a:pt x="106057" y="530783"/>
                </a:lnTo>
                <a:lnTo>
                  <a:pt x="14211" y="415963"/>
                </a:lnTo>
                <a:lnTo>
                  <a:pt x="47129" y="75818"/>
                </a:lnTo>
                <a:lnTo>
                  <a:pt x="148323" y="23583"/>
                </a:lnTo>
                <a:lnTo>
                  <a:pt x="162105" y="23583"/>
                </a:lnTo>
                <a:lnTo>
                  <a:pt x="164071" y="0"/>
                </a:lnTo>
                <a:close/>
              </a:path>
              <a:path w="164465" h="566419">
                <a:moveTo>
                  <a:pt x="162105" y="23583"/>
                </a:moveTo>
                <a:lnTo>
                  <a:pt x="148323" y="23583"/>
                </a:lnTo>
                <a:lnTo>
                  <a:pt x="106057" y="530783"/>
                </a:lnTo>
                <a:lnTo>
                  <a:pt x="119837" y="530783"/>
                </a:lnTo>
                <a:lnTo>
                  <a:pt x="162105" y="23583"/>
                </a:lnTo>
                <a:close/>
              </a:path>
            </a:pathLst>
          </a:custGeom>
          <a:solidFill>
            <a:srgbClr val="F79440"/>
          </a:solidFill>
        </p:spPr>
        <p:txBody>
          <a:bodyPr wrap="square" lIns="0" tIns="0" rIns="0" bIns="0" rtlCol="0"/>
          <a:lstStyle/>
          <a:p>
            <a:endParaRPr sz="2142"/>
          </a:p>
        </p:txBody>
      </p:sp>
      <p:sp>
        <p:nvSpPr>
          <p:cNvPr id="338" name="object 338"/>
          <p:cNvSpPr/>
          <p:nvPr/>
        </p:nvSpPr>
        <p:spPr>
          <a:xfrm>
            <a:off x="2129796" y="1705337"/>
            <a:ext cx="245664" cy="599625"/>
          </a:xfrm>
          <a:custGeom>
            <a:avLst/>
            <a:gdLst/>
            <a:ahLst/>
            <a:cxnLst/>
            <a:rect l="l" t="t" r="r" b="b"/>
            <a:pathLst>
              <a:path w="214630" h="523875">
                <a:moveTo>
                  <a:pt x="208528" y="304419"/>
                </a:moveTo>
                <a:lnTo>
                  <a:pt x="67690" y="304419"/>
                </a:lnTo>
                <a:lnTo>
                  <a:pt x="133299" y="338251"/>
                </a:lnTo>
                <a:lnTo>
                  <a:pt x="150494" y="385546"/>
                </a:lnTo>
                <a:lnTo>
                  <a:pt x="150494" y="430923"/>
                </a:lnTo>
                <a:lnTo>
                  <a:pt x="126441" y="459320"/>
                </a:lnTo>
                <a:lnTo>
                  <a:pt x="86220" y="486829"/>
                </a:lnTo>
                <a:lnTo>
                  <a:pt x="5968" y="486829"/>
                </a:lnTo>
                <a:lnTo>
                  <a:pt x="0" y="523811"/>
                </a:lnTo>
                <a:lnTo>
                  <a:pt x="204927" y="499503"/>
                </a:lnTo>
                <a:lnTo>
                  <a:pt x="208528" y="304419"/>
                </a:lnTo>
                <a:close/>
              </a:path>
              <a:path w="214630" h="523875">
                <a:moveTo>
                  <a:pt x="214147" y="0"/>
                </a:moveTo>
                <a:lnTo>
                  <a:pt x="191503" y="0"/>
                </a:lnTo>
                <a:lnTo>
                  <a:pt x="191503" y="13449"/>
                </a:lnTo>
                <a:lnTo>
                  <a:pt x="167449" y="41859"/>
                </a:lnTo>
                <a:lnTo>
                  <a:pt x="127228" y="69354"/>
                </a:lnTo>
                <a:lnTo>
                  <a:pt x="73380" y="69354"/>
                </a:lnTo>
                <a:lnTo>
                  <a:pt x="35077" y="306590"/>
                </a:lnTo>
                <a:lnTo>
                  <a:pt x="67690" y="304419"/>
                </a:lnTo>
                <a:lnTo>
                  <a:pt x="208528" y="304419"/>
                </a:lnTo>
                <a:lnTo>
                  <a:pt x="214147" y="0"/>
                </a:lnTo>
                <a:close/>
              </a:path>
            </a:pathLst>
          </a:custGeom>
          <a:solidFill>
            <a:srgbClr val="F5821F"/>
          </a:solidFill>
        </p:spPr>
        <p:txBody>
          <a:bodyPr wrap="square" lIns="0" tIns="0" rIns="0" bIns="0" rtlCol="0"/>
          <a:lstStyle/>
          <a:p>
            <a:endParaRPr sz="2142"/>
          </a:p>
        </p:txBody>
      </p:sp>
      <p:sp>
        <p:nvSpPr>
          <p:cNvPr id="339" name="object 339"/>
          <p:cNvSpPr/>
          <p:nvPr/>
        </p:nvSpPr>
        <p:spPr>
          <a:xfrm>
            <a:off x="2110957" y="1705336"/>
            <a:ext cx="279825" cy="617796"/>
          </a:xfrm>
          <a:custGeom>
            <a:avLst/>
            <a:gdLst/>
            <a:ahLst/>
            <a:cxnLst/>
            <a:rect l="l" t="t" r="r" b="b"/>
            <a:pathLst>
              <a:path w="244475" h="539750">
                <a:moveTo>
                  <a:pt x="10236" y="476262"/>
                </a:moveTo>
                <a:lnTo>
                  <a:pt x="0" y="539597"/>
                </a:lnTo>
                <a:lnTo>
                  <a:pt x="133027" y="523811"/>
                </a:lnTo>
                <a:lnTo>
                  <a:pt x="16471" y="523811"/>
                </a:lnTo>
                <a:lnTo>
                  <a:pt x="22440" y="486829"/>
                </a:lnTo>
                <a:lnTo>
                  <a:pt x="20218" y="486829"/>
                </a:lnTo>
                <a:lnTo>
                  <a:pt x="10236" y="476262"/>
                </a:lnTo>
                <a:close/>
              </a:path>
              <a:path w="244475" h="539750">
                <a:moveTo>
                  <a:pt x="244348" y="0"/>
                </a:moveTo>
                <a:lnTo>
                  <a:pt x="230606" y="0"/>
                </a:lnTo>
                <a:lnTo>
                  <a:pt x="221399" y="499503"/>
                </a:lnTo>
                <a:lnTo>
                  <a:pt x="16471" y="523811"/>
                </a:lnTo>
                <a:lnTo>
                  <a:pt x="133027" y="523811"/>
                </a:lnTo>
                <a:lnTo>
                  <a:pt x="234911" y="511721"/>
                </a:lnTo>
                <a:lnTo>
                  <a:pt x="244348" y="0"/>
                </a:lnTo>
                <a:close/>
              </a:path>
              <a:path w="244475" h="539750">
                <a:moveTo>
                  <a:pt x="89839" y="69354"/>
                </a:moveTo>
                <a:lnTo>
                  <a:pt x="75933" y="69354"/>
                </a:lnTo>
                <a:lnTo>
                  <a:pt x="36385" y="314274"/>
                </a:lnTo>
                <a:lnTo>
                  <a:pt x="51054" y="306628"/>
                </a:lnTo>
                <a:lnTo>
                  <a:pt x="51536" y="306590"/>
                </a:lnTo>
                <a:lnTo>
                  <a:pt x="89839" y="69354"/>
                </a:lnTo>
                <a:close/>
              </a:path>
            </a:pathLst>
          </a:custGeom>
          <a:solidFill>
            <a:srgbClr val="F79440"/>
          </a:solidFill>
        </p:spPr>
        <p:txBody>
          <a:bodyPr wrap="square" lIns="0" tIns="0" rIns="0" bIns="0" rtlCol="0"/>
          <a:lstStyle/>
          <a:p>
            <a:endParaRPr sz="2142"/>
          </a:p>
        </p:txBody>
      </p:sp>
      <p:sp>
        <p:nvSpPr>
          <p:cNvPr id="340" name="object 340"/>
          <p:cNvSpPr/>
          <p:nvPr/>
        </p:nvSpPr>
        <p:spPr>
          <a:xfrm>
            <a:off x="2082479" y="2326578"/>
            <a:ext cx="421555" cy="574912"/>
          </a:xfrm>
          <a:custGeom>
            <a:avLst/>
            <a:gdLst/>
            <a:ahLst/>
            <a:cxnLst/>
            <a:rect l="l" t="t" r="r" b="b"/>
            <a:pathLst>
              <a:path w="368300" h="502285">
                <a:moveTo>
                  <a:pt x="255968" y="0"/>
                </a:moveTo>
                <a:lnTo>
                  <a:pt x="31445" y="21386"/>
                </a:lnTo>
                <a:lnTo>
                  <a:pt x="0" y="189064"/>
                </a:lnTo>
                <a:lnTo>
                  <a:pt x="98933" y="217335"/>
                </a:lnTo>
                <a:lnTo>
                  <a:pt x="268859" y="300405"/>
                </a:lnTo>
                <a:lnTo>
                  <a:pt x="333794" y="395909"/>
                </a:lnTo>
                <a:lnTo>
                  <a:pt x="368261" y="501777"/>
                </a:lnTo>
                <a:lnTo>
                  <a:pt x="365493" y="467093"/>
                </a:lnTo>
                <a:lnTo>
                  <a:pt x="328295" y="303415"/>
                </a:lnTo>
                <a:lnTo>
                  <a:pt x="287388" y="80289"/>
                </a:lnTo>
                <a:lnTo>
                  <a:pt x="255968" y="0"/>
                </a:lnTo>
                <a:close/>
              </a:path>
            </a:pathLst>
          </a:custGeom>
          <a:solidFill>
            <a:srgbClr val="F5821F"/>
          </a:solidFill>
        </p:spPr>
        <p:txBody>
          <a:bodyPr wrap="square" lIns="0" tIns="0" rIns="0" bIns="0" rtlCol="0"/>
          <a:lstStyle/>
          <a:p>
            <a:endParaRPr sz="2142"/>
          </a:p>
        </p:txBody>
      </p:sp>
      <p:sp>
        <p:nvSpPr>
          <p:cNvPr id="341" name="object 341"/>
          <p:cNvSpPr/>
          <p:nvPr/>
        </p:nvSpPr>
        <p:spPr>
          <a:xfrm>
            <a:off x="2064397" y="2309802"/>
            <a:ext cx="460803" cy="659951"/>
          </a:xfrm>
          <a:custGeom>
            <a:avLst/>
            <a:gdLst/>
            <a:ahLst/>
            <a:cxnLst/>
            <a:rect l="l" t="t" r="r" b="b"/>
            <a:pathLst>
              <a:path w="402589" h="576580">
                <a:moveTo>
                  <a:pt x="280784" y="0"/>
                </a:moveTo>
                <a:lnTo>
                  <a:pt x="35648" y="23342"/>
                </a:lnTo>
                <a:lnTo>
                  <a:pt x="0" y="213486"/>
                </a:lnTo>
                <a:lnTo>
                  <a:pt x="109804" y="244856"/>
                </a:lnTo>
                <a:lnTo>
                  <a:pt x="275348" y="325793"/>
                </a:lnTo>
                <a:lnTo>
                  <a:pt x="337146" y="416661"/>
                </a:lnTo>
                <a:lnTo>
                  <a:pt x="389026" y="576021"/>
                </a:lnTo>
                <a:lnTo>
                  <a:pt x="402399" y="573341"/>
                </a:lnTo>
                <a:lnTo>
                  <a:pt x="397846" y="516420"/>
                </a:lnTo>
                <a:lnTo>
                  <a:pt x="384073" y="516420"/>
                </a:lnTo>
                <a:lnTo>
                  <a:pt x="349605" y="410552"/>
                </a:lnTo>
                <a:lnTo>
                  <a:pt x="284657" y="315061"/>
                </a:lnTo>
                <a:lnTo>
                  <a:pt x="114731" y="231990"/>
                </a:lnTo>
                <a:lnTo>
                  <a:pt x="15811" y="203720"/>
                </a:lnTo>
                <a:lnTo>
                  <a:pt x="47244" y="36042"/>
                </a:lnTo>
                <a:lnTo>
                  <a:pt x="271767" y="14655"/>
                </a:lnTo>
                <a:lnTo>
                  <a:pt x="286518" y="14655"/>
                </a:lnTo>
                <a:lnTo>
                  <a:pt x="280784" y="0"/>
                </a:lnTo>
                <a:close/>
              </a:path>
              <a:path w="402589" h="576580">
                <a:moveTo>
                  <a:pt x="286518" y="14655"/>
                </a:moveTo>
                <a:lnTo>
                  <a:pt x="271767" y="14655"/>
                </a:lnTo>
                <a:lnTo>
                  <a:pt x="303187" y="94945"/>
                </a:lnTo>
                <a:lnTo>
                  <a:pt x="344093" y="318071"/>
                </a:lnTo>
                <a:lnTo>
                  <a:pt x="381292" y="481749"/>
                </a:lnTo>
                <a:lnTo>
                  <a:pt x="384073" y="516420"/>
                </a:lnTo>
                <a:lnTo>
                  <a:pt x="397846" y="516420"/>
                </a:lnTo>
                <a:lnTo>
                  <a:pt x="394906" y="479666"/>
                </a:lnTo>
                <a:lnTo>
                  <a:pt x="357506" y="315061"/>
                </a:lnTo>
                <a:lnTo>
                  <a:pt x="316458" y="91173"/>
                </a:lnTo>
                <a:lnTo>
                  <a:pt x="286518" y="14655"/>
                </a:lnTo>
                <a:close/>
              </a:path>
            </a:pathLst>
          </a:custGeom>
          <a:solidFill>
            <a:srgbClr val="F79440"/>
          </a:solidFill>
        </p:spPr>
        <p:txBody>
          <a:bodyPr wrap="square" lIns="0" tIns="0" rIns="0" bIns="0" rtlCol="0"/>
          <a:lstStyle/>
          <a:p>
            <a:endParaRPr sz="2142"/>
          </a:p>
        </p:txBody>
      </p:sp>
      <p:sp>
        <p:nvSpPr>
          <p:cNvPr id="342" name="object 342"/>
          <p:cNvSpPr/>
          <p:nvPr/>
        </p:nvSpPr>
        <p:spPr>
          <a:xfrm>
            <a:off x="2009580" y="2957528"/>
            <a:ext cx="392482" cy="199148"/>
          </a:xfrm>
          <a:custGeom>
            <a:avLst/>
            <a:gdLst/>
            <a:ahLst/>
            <a:cxnLst/>
            <a:rect l="l" t="t" r="r" b="b"/>
            <a:pathLst>
              <a:path w="342900" h="173989">
                <a:moveTo>
                  <a:pt x="340469" y="127850"/>
                </a:moveTo>
                <a:lnTo>
                  <a:pt x="202260" y="127850"/>
                </a:lnTo>
                <a:lnTo>
                  <a:pt x="342874" y="173558"/>
                </a:lnTo>
                <a:lnTo>
                  <a:pt x="340469" y="127850"/>
                </a:lnTo>
                <a:close/>
              </a:path>
              <a:path w="342900" h="173989">
                <a:moveTo>
                  <a:pt x="192468" y="0"/>
                </a:moveTo>
                <a:lnTo>
                  <a:pt x="95910" y="3568"/>
                </a:lnTo>
                <a:lnTo>
                  <a:pt x="31623" y="64287"/>
                </a:lnTo>
                <a:lnTo>
                  <a:pt x="0" y="130695"/>
                </a:lnTo>
                <a:lnTo>
                  <a:pt x="36893" y="127850"/>
                </a:lnTo>
                <a:lnTo>
                  <a:pt x="340469" y="127850"/>
                </a:lnTo>
                <a:lnTo>
                  <a:pt x="339763" y="114427"/>
                </a:lnTo>
                <a:lnTo>
                  <a:pt x="297078" y="43281"/>
                </a:lnTo>
                <a:lnTo>
                  <a:pt x="192468" y="0"/>
                </a:lnTo>
                <a:close/>
              </a:path>
            </a:pathLst>
          </a:custGeom>
          <a:solidFill>
            <a:srgbClr val="F5821F"/>
          </a:solidFill>
        </p:spPr>
        <p:txBody>
          <a:bodyPr wrap="square" lIns="0" tIns="0" rIns="0" bIns="0" rtlCol="0"/>
          <a:lstStyle/>
          <a:p>
            <a:endParaRPr sz="2142"/>
          </a:p>
        </p:txBody>
      </p:sp>
      <p:sp>
        <p:nvSpPr>
          <p:cNvPr id="343" name="object 343"/>
          <p:cNvSpPr/>
          <p:nvPr/>
        </p:nvSpPr>
        <p:spPr>
          <a:xfrm>
            <a:off x="1983721" y="2941698"/>
            <a:ext cx="435364" cy="236943"/>
          </a:xfrm>
          <a:custGeom>
            <a:avLst/>
            <a:gdLst/>
            <a:ahLst/>
            <a:cxnLst/>
            <a:rect l="l" t="t" r="r" b="b"/>
            <a:pathLst>
              <a:path w="380364" h="207010">
                <a:moveTo>
                  <a:pt x="267104" y="155422"/>
                </a:moveTo>
                <a:lnTo>
                  <a:pt x="222681" y="155422"/>
                </a:lnTo>
                <a:lnTo>
                  <a:pt x="380250" y="206641"/>
                </a:lnTo>
                <a:lnTo>
                  <a:pt x="379237" y="187388"/>
                </a:lnTo>
                <a:lnTo>
                  <a:pt x="365480" y="187388"/>
                </a:lnTo>
                <a:lnTo>
                  <a:pt x="267104" y="155422"/>
                </a:lnTo>
                <a:close/>
              </a:path>
              <a:path w="380364" h="207010">
                <a:moveTo>
                  <a:pt x="251010" y="13842"/>
                </a:moveTo>
                <a:lnTo>
                  <a:pt x="215074" y="13843"/>
                </a:lnTo>
                <a:lnTo>
                  <a:pt x="319684" y="57124"/>
                </a:lnTo>
                <a:lnTo>
                  <a:pt x="362369" y="128257"/>
                </a:lnTo>
                <a:lnTo>
                  <a:pt x="365480" y="187388"/>
                </a:lnTo>
                <a:lnTo>
                  <a:pt x="379237" y="187388"/>
                </a:lnTo>
                <a:lnTo>
                  <a:pt x="375907" y="124129"/>
                </a:lnTo>
                <a:lnTo>
                  <a:pt x="329133" y="46164"/>
                </a:lnTo>
                <a:lnTo>
                  <a:pt x="251010" y="13842"/>
                </a:lnTo>
                <a:close/>
              </a:path>
              <a:path w="380364" h="207010">
                <a:moveTo>
                  <a:pt x="217550" y="0"/>
                </a:moveTo>
                <a:lnTo>
                  <a:pt x="112839" y="3873"/>
                </a:lnTo>
                <a:lnTo>
                  <a:pt x="42925" y="69900"/>
                </a:lnTo>
                <a:lnTo>
                  <a:pt x="0" y="160045"/>
                </a:lnTo>
                <a:lnTo>
                  <a:pt x="60032" y="155422"/>
                </a:lnTo>
                <a:lnTo>
                  <a:pt x="267104" y="155422"/>
                </a:lnTo>
                <a:lnTo>
                  <a:pt x="233569" y="144526"/>
                </a:lnTo>
                <a:lnTo>
                  <a:pt x="22605" y="144526"/>
                </a:lnTo>
                <a:lnTo>
                  <a:pt x="54228" y="78117"/>
                </a:lnTo>
                <a:lnTo>
                  <a:pt x="118503" y="17411"/>
                </a:lnTo>
                <a:lnTo>
                  <a:pt x="215074" y="13843"/>
                </a:lnTo>
                <a:lnTo>
                  <a:pt x="251010" y="13842"/>
                </a:lnTo>
                <a:lnTo>
                  <a:pt x="217550" y="0"/>
                </a:lnTo>
                <a:close/>
              </a:path>
              <a:path w="380364" h="207010">
                <a:moveTo>
                  <a:pt x="224853" y="141693"/>
                </a:moveTo>
                <a:lnTo>
                  <a:pt x="59499" y="141693"/>
                </a:lnTo>
                <a:lnTo>
                  <a:pt x="22605" y="144526"/>
                </a:lnTo>
                <a:lnTo>
                  <a:pt x="233569" y="144526"/>
                </a:lnTo>
                <a:lnTo>
                  <a:pt x="224853" y="141693"/>
                </a:lnTo>
                <a:close/>
              </a:path>
            </a:pathLst>
          </a:custGeom>
          <a:solidFill>
            <a:srgbClr val="F79440"/>
          </a:solidFill>
        </p:spPr>
        <p:txBody>
          <a:bodyPr wrap="square" lIns="0" tIns="0" rIns="0" bIns="0" rtlCol="0"/>
          <a:lstStyle/>
          <a:p>
            <a:endParaRPr sz="2142"/>
          </a:p>
        </p:txBody>
      </p:sp>
      <p:sp>
        <p:nvSpPr>
          <p:cNvPr id="344" name="object 344"/>
          <p:cNvSpPr/>
          <p:nvPr/>
        </p:nvSpPr>
        <p:spPr>
          <a:xfrm>
            <a:off x="2272019" y="2794604"/>
            <a:ext cx="209324" cy="263108"/>
          </a:xfrm>
          <a:custGeom>
            <a:avLst/>
            <a:gdLst/>
            <a:ahLst/>
            <a:cxnLst/>
            <a:rect l="l" t="t" r="r" b="b"/>
            <a:pathLst>
              <a:path w="182880" h="229869">
                <a:moveTo>
                  <a:pt x="44996" y="0"/>
                </a:moveTo>
                <a:lnTo>
                  <a:pt x="0" y="36004"/>
                </a:lnTo>
                <a:lnTo>
                  <a:pt x="144487" y="229831"/>
                </a:lnTo>
                <a:lnTo>
                  <a:pt x="182600" y="197586"/>
                </a:lnTo>
                <a:lnTo>
                  <a:pt x="44996" y="0"/>
                </a:lnTo>
                <a:close/>
              </a:path>
            </a:pathLst>
          </a:custGeom>
          <a:solidFill>
            <a:srgbClr val="F5821F"/>
          </a:solidFill>
        </p:spPr>
        <p:txBody>
          <a:bodyPr wrap="square" lIns="0" tIns="0" rIns="0" bIns="0" rtlCol="0"/>
          <a:lstStyle/>
          <a:p>
            <a:endParaRPr sz="2142"/>
          </a:p>
        </p:txBody>
      </p:sp>
      <p:sp>
        <p:nvSpPr>
          <p:cNvPr id="345" name="object 345"/>
          <p:cNvSpPr/>
          <p:nvPr/>
        </p:nvSpPr>
        <p:spPr>
          <a:xfrm>
            <a:off x="2250317" y="2771841"/>
            <a:ext cx="252206" cy="308898"/>
          </a:xfrm>
          <a:custGeom>
            <a:avLst/>
            <a:gdLst/>
            <a:ahLst/>
            <a:cxnLst/>
            <a:rect l="l" t="t" r="r" b="b"/>
            <a:pathLst>
              <a:path w="220344" h="269875">
                <a:moveTo>
                  <a:pt x="20456" y="54686"/>
                </a:moveTo>
                <a:lnTo>
                  <a:pt x="9474" y="54686"/>
                </a:lnTo>
                <a:lnTo>
                  <a:pt x="3962" y="58788"/>
                </a:lnTo>
                <a:lnTo>
                  <a:pt x="161150" y="269646"/>
                </a:lnTo>
                <a:lnTo>
                  <a:pt x="184702" y="249720"/>
                </a:lnTo>
                <a:lnTo>
                  <a:pt x="163436" y="249720"/>
                </a:lnTo>
                <a:lnTo>
                  <a:pt x="18948" y="55892"/>
                </a:lnTo>
                <a:lnTo>
                  <a:pt x="20456" y="54686"/>
                </a:lnTo>
                <a:close/>
              </a:path>
              <a:path w="220344" h="269875">
                <a:moveTo>
                  <a:pt x="80686" y="19900"/>
                </a:moveTo>
                <a:lnTo>
                  <a:pt x="63944" y="19900"/>
                </a:lnTo>
                <a:lnTo>
                  <a:pt x="201549" y="217474"/>
                </a:lnTo>
                <a:lnTo>
                  <a:pt x="163436" y="249720"/>
                </a:lnTo>
                <a:lnTo>
                  <a:pt x="184702" y="249720"/>
                </a:lnTo>
                <a:lnTo>
                  <a:pt x="219964" y="219887"/>
                </a:lnTo>
                <a:lnTo>
                  <a:pt x="80686" y="19900"/>
                </a:lnTo>
                <a:close/>
              </a:path>
              <a:path w="220344" h="269875">
                <a:moveTo>
                  <a:pt x="66827" y="0"/>
                </a:moveTo>
                <a:lnTo>
                  <a:pt x="0" y="53467"/>
                </a:lnTo>
                <a:lnTo>
                  <a:pt x="3962" y="58788"/>
                </a:lnTo>
                <a:lnTo>
                  <a:pt x="9474" y="54686"/>
                </a:lnTo>
                <a:lnTo>
                  <a:pt x="20456" y="54686"/>
                </a:lnTo>
                <a:lnTo>
                  <a:pt x="63944" y="19900"/>
                </a:lnTo>
                <a:lnTo>
                  <a:pt x="80686" y="19900"/>
                </a:lnTo>
                <a:lnTo>
                  <a:pt x="66827" y="0"/>
                </a:lnTo>
                <a:close/>
              </a:path>
            </a:pathLst>
          </a:custGeom>
          <a:solidFill>
            <a:srgbClr val="F79440"/>
          </a:solidFill>
        </p:spPr>
        <p:txBody>
          <a:bodyPr wrap="square" lIns="0" tIns="0" rIns="0" bIns="0" rtlCol="0"/>
          <a:lstStyle/>
          <a:p>
            <a:endParaRPr sz="2142"/>
          </a:p>
        </p:txBody>
      </p:sp>
      <p:sp>
        <p:nvSpPr>
          <p:cNvPr id="346" name="object 346"/>
          <p:cNvSpPr/>
          <p:nvPr/>
        </p:nvSpPr>
        <p:spPr>
          <a:xfrm>
            <a:off x="2166646" y="2727099"/>
            <a:ext cx="87218" cy="26892"/>
          </a:xfrm>
          <a:custGeom>
            <a:avLst/>
            <a:gdLst/>
            <a:ahLst/>
            <a:cxnLst/>
            <a:rect l="l" t="t" r="r" b="b"/>
            <a:pathLst>
              <a:path w="76200" h="23494">
                <a:moveTo>
                  <a:pt x="75717" y="0"/>
                </a:moveTo>
                <a:lnTo>
                  <a:pt x="0" y="0"/>
                </a:lnTo>
                <a:lnTo>
                  <a:pt x="0" y="16637"/>
                </a:lnTo>
                <a:lnTo>
                  <a:pt x="75717" y="22936"/>
                </a:lnTo>
                <a:lnTo>
                  <a:pt x="75717" y="0"/>
                </a:lnTo>
                <a:close/>
              </a:path>
            </a:pathLst>
          </a:custGeom>
          <a:solidFill>
            <a:srgbClr val="F5821F"/>
          </a:solidFill>
        </p:spPr>
        <p:txBody>
          <a:bodyPr wrap="square" lIns="0" tIns="0" rIns="0" bIns="0" rtlCol="0"/>
          <a:lstStyle/>
          <a:p>
            <a:endParaRPr sz="2142"/>
          </a:p>
        </p:txBody>
      </p:sp>
      <p:sp>
        <p:nvSpPr>
          <p:cNvPr id="347" name="object 347"/>
          <p:cNvSpPr/>
          <p:nvPr/>
        </p:nvSpPr>
        <p:spPr>
          <a:xfrm>
            <a:off x="2150903" y="2711370"/>
            <a:ext cx="118471" cy="59598"/>
          </a:xfrm>
          <a:custGeom>
            <a:avLst/>
            <a:gdLst/>
            <a:ahLst/>
            <a:cxnLst/>
            <a:rect l="l" t="t" r="r" b="b"/>
            <a:pathLst>
              <a:path w="103505" h="52069">
                <a:moveTo>
                  <a:pt x="103200" y="0"/>
                </a:moveTo>
                <a:lnTo>
                  <a:pt x="0" y="0"/>
                </a:lnTo>
                <a:lnTo>
                  <a:pt x="0" y="43002"/>
                </a:lnTo>
                <a:lnTo>
                  <a:pt x="103200" y="51600"/>
                </a:lnTo>
                <a:lnTo>
                  <a:pt x="103200" y="36677"/>
                </a:lnTo>
                <a:lnTo>
                  <a:pt x="89458" y="36677"/>
                </a:lnTo>
                <a:lnTo>
                  <a:pt x="13741" y="30365"/>
                </a:lnTo>
                <a:lnTo>
                  <a:pt x="13741" y="13728"/>
                </a:lnTo>
                <a:lnTo>
                  <a:pt x="103200" y="13728"/>
                </a:lnTo>
                <a:lnTo>
                  <a:pt x="103200" y="0"/>
                </a:lnTo>
                <a:close/>
              </a:path>
              <a:path w="103505" h="52069">
                <a:moveTo>
                  <a:pt x="103200" y="13728"/>
                </a:moveTo>
                <a:lnTo>
                  <a:pt x="89458" y="13728"/>
                </a:lnTo>
                <a:lnTo>
                  <a:pt x="89458" y="36677"/>
                </a:lnTo>
                <a:lnTo>
                  <a:pt x="103200" y="36677"/>
                </a:lnTo>
                <a:lnTo>
                  <a:pt x="103200" y="13728"/>
                </a:lnTo>
                <a:close/>
              </a:path>
            </a:pathLst>
          </a:custGeom>
          <a:solidFill>
            <a:srgbClr val="F79440"/>
          </a:solidFill>
        </p:spPr>
        <p:txBody>
          <a:bodyPr wrap="square" lIns="0" tIns="0" rIns="0" bIns="0" rtlCol="0"/>
          <a:lstStyle/>
          <a:p>
            <a:endParaRPr sz="2142"/>
          </a:p>
        </p:txBody>
      </p:sp>
      <p:sp>
        <p:nvSpPr>
          <p:cNvPr id="348" name="object 348"/>
          <p:cNvSpPr/>
          <p:nvPr/>
        </p:nvSpPr>
        <p:spPr>
          <a:xfrm>
            <a:off x="2102628" y="2608147"/>
            <a:ext cx="134388" cy="77057"/>
          </a:xfrm>
          <a:prstGeom prst="rect">
            <a:avLst/>
          </a:prstGeom>
          <a:blipFill>
            <a:blip r:embed="rId102" cstate="print"/>
            <a:stretch>
              <a:fillRect/>
            </a:stretch>
          </a:blipFill>
        </p:spPr>
        <p:txBody>
          <a:bodyPr wrap="square" lIns="0" tIns="0" rIns="0" bIns="0" rtlCol="0"/>
          <a:lstStyle/>
          <a:p>
            <a:endParaRPr sz="2142"/>
          </a:p>
        </p:txBody>
      </p:sp>
      <p:sp>
        <p:nvSpPr>
          <p:cNvPr id="349" name="object 349"/>
          <p:cNvSpPr/>
          <p:nvPr/>
        </p:nvSpPr>
        <p:spPr>
          <a:xfrm>
            <a:off x="2457780" y="3158712"/>
            <a:ext cx="75763" cy="131539"/>
          </a:xfrm>
          <a:prstGeom prst="rect">
            <a:avLst/>
          </a:prstGeom>
          <a:blipFill>
            <a:blip r:embed="rId103" cstate="print"/>
            <a:stretch>
              <a:fillRect/>
            </a:stretch>
          </a:blipFill>
        </p:spPr>
        <p:txBody>
          <a:bodyPr wrap="square" lIns="0" tIns="0" rIns="0" bIns="0" rtlCol="0"/>
          <a:lstStyle/>
          <a:p>
            <a:endParaRPr sz="2142"/>
          </a:p>
        </p:txBody>
      </p:sp>
      <p:sp>
        <p:nvSpPr>
          <p:cNvPr id="350" name="object 350"/>
          <p:cNvSpPr/>
          <p:nvPr/>
        </p:nvSpPr>
        <p:spPr>
          <a:xfrm>
            <a:off x="2585612" y="3916711"/>
            <a:ext cx="76432" cy="146380"/>
          </a:xfrm>
          <a:prstGeom prst="rect">
            <a:avLst/>
          </a:prstGeom>
          <a:blipFill>
            <a:blip r:embed="rId104" cstate="print"/>
            <a:stretch>
              <a:fillRect/>
            </a:stretch>
          </a:blipFill>
        </p:spPr>
        <p:txBody>
          <a:bodyPr wrap="square" lIns="0" tIns="0" rIns="0" bIns="0" rtlCol="0"/>
          <a:lstStyle/>
          <a:p>
            <a:endParaRPr sz="2142"/>
          </a:p>
        </p:txBody>
      </p:sp>
      <p:sp>
        <p:nvSpPr>
          <p:cNvPr id="351" name="object 351"/>
          <p:cNvSpPr/>
          <p:nvPr/>
        </p:nvSpPr>
        <p:spPr>
          <a:xfrm>
            <a:off x="1171330" y="2965582"/>
            <a:ext cx="160990" cy="130943"/>
          </a:xfrm>
          <a:prstGeom prst="rect">
            <a:avLst/>
          </a:prstGeom>
          <a:blipFill>
            <a:blip r:embed="rId105" cstate="print"/>
            <a:stretch>
              <a:fillRect/>
            </a:stretch>
          </a:blipFill>
        </p:spPr>
        <p:txBody>
          <a:bodyPr wrap="square" lIns="0" tIns="0" rIns="0" bIns="0" rtlCol="0"/>
          <a:lstStyle/>
          <a:p>
            <a:endParaRPr sz="2142"/>
          </a:p>
        </p:txBody>
      </p:sp>
      <p:sp>
        <p:nvSpPr>
          <p:cNvPr id="352" name="object 352"/>
          <p:cNvSpPr/>
          <p:nvPr/>
        </p:nvSpPr>
        <p:spPr>
          <a:xfrm>
            <a:off x="1962308" y="2412721"/>
            <a:ext cx="94602" cy="135173"/>
          </a:xfrm>
          <a:prstGeom prst="rect">
            <a:avLst/>
          </a:prstGeom>
          <a:blipFill>
            <a:blip r:embed="rId106" cstate="print"/>
            <a:stretch>
              <a:fillRect/>
            </a:stretch>
          </a:blipFill>
        </p:spPr>
        <p:txBody>
          <a:bodyPr wrap="square" lIns="0" tIns="0" rIns="0" bIns="0" rtlCol="0"/>
          <a:lstStyle/>
          <a:p>
            <a:endParaRPr sz="2142"/>
          </a:p>
        </p:txBody>
      </p:sp>
      <p:sp>
        <p:nvSpPr>
          <p:cNvPr id="353" name="object 353"/>
          <p:cNvSpPr/>
          <p:nvPr/>
        </p:nvSpPr>
        <p:spPr>
          <a:xfrm>
            <a:off x="1923394" y="1943427"/>
            <a:ext cx="90910" cy="132629"/>
          </a:xfrm>
          <a:prstGeom prst="rect">
            <a:avLst/>
          </a:prstGeom>
          <a:blipFill>
            <a:blip r:embed="rId107" cstate="print"/>
            <a:stretch>
              <a:fillRect/>
            </a:stretch>
          </a:blipFill>
        </p:spPr>
        <p:txBody>
          <a:bodyPr wrap="square" lIns="0" tIns="0" rIns="0" bIns="0" rtlCol="0"/>
          <a:lstStyle/>
          <a:p>
            <a:endParaRPr sz="2142"/>
          </a:p>
        </p:txBody>
      </p:sp>
      <p:sp>
        <p:nvSpPr>
          <p:cNvPr id="354" name="object 354"/>
          <p:cNvSpPr/>
          <p:nvPr/>
        </p:nvSpPr>
        <p:spPr>
          <a:xfrm>
            <a:off x="2086347" y="2053788"/>
            <a:ext cx="215705" cy="208771"/>
          </a:xfrm>
          <a:prstGeom prst="rect">
            <a:avLst/>
          </a:prstGeom>
          <a:blipFill>
            <a:blip r:embed="rId108" cstate="print"/>
            <a:stretch>
              <a:fillRect/>
            </a:stretch>
          </a:blipFill>
        </p:spPr>
        <p:txBody>
          <a:bodyPr wrap="square" lIns="0" tIns="0" rIns="0" bIns="0" rtlCol="0"/>
          <a:lstStyle/>
          <a:p>
            <a:endParaRPr sz="2142"/>
          </a:p>
        </p:txBody>
      </p:sp>
      <p:sp>
        <p:nvSpPr>
          <p:cNvPr id="355" name="object 355"/>
          <p:cNvSpPr/>
          <p:nvPr/>
        </p:nvSpPr>
        <p:spPr>
          <a:xfrm>
            <a:off x="2135886" y="1705337"/>
            <a:ext cx="213102" cy="79382"/>
          </a:xfrm>
          <a:prstGeom prst="rect">
            <a:avLst/>
          </a:prstGeom>
          <a:blipFill>
            <a:blip r:embed="rId109" cstate="print"/>
            <a:stretch>
              <a:fillRect/>
            </a:stretch>
          </a:blipFill>
        </p:spPr>
        <p:txBody>
          <a:bodyPr wrap="square" lIns="0" tIns="0" rIns="0" bIns="0" rtlCol="0"/>
          <a:lstStyle/>
          <a:p>
            <a:endParaRPr sz="2142"/>
          </a:p>
        </p:txBody>
      </p:sp>
      <p:sp>
        <p:nvSpPr>
          <p:cNvPr id="356" name="object 356"/>
          <p:cNvSpPr/>
          <p:nvPr/>
        </p:nvSpPr>
        <p:spPr>
          <a:xfrm>
            <a:off x="9251934" y="1705337"/>
            <a:ext cx="1363512" cy="5781115"/>
          </a:xfrm>
          <a:custGeom>
            <a:avLst/>
            <a:gdLst/>
            <a:ahLst/>
            <a:cxnLst/>
            <a:rect l="l" t="t" r="r" b="b"/>
            <a:pathLst>
              <a:path w="1191259" h="5050790">
                <a:moveTo>
                  <a:pt x="882497" y="0"/>
                </a:moveTo>
                <a:lnTo>
                  <a:pt x="233324" y="0"/>
                </a:lnTo>
                <a:lnTo>
                  <a:pt x="276580" y="201904"/>
                </a:lnTo>
                <a:lnTo>
                  <a:pt x="403783" y="590994"/>
                </a:lnTo>
                <a:lnTo>
                  <a:pt x="254507" y="1262773"/>
                </a:lnTo>
                <a:lnTo>
                  <a:pt x="291744" y="1761782"/>
                </a:lnTo>
                <a:lnTo>
                  <a:pt x="254444" y="2201862"/>
                </a:lnTo>
                <a:lnTo>
                  <a:pt x="254444" y="3297389"/>
                </a:lnTo>
                <a:lnTo>
                  <a:pt x="261899" y="3796550"/>
                </a:lnTo>
                <a:lnTo>
                  <a:pt x="314197" y="4409147"/>
                </a:lnTo>
                <a:lnTo>
                  <a:pt x="160527" y="4821428"/>
                </a:lnTo>
                <a:lnTo>
                  <a:pt x="0" y="5050751"/>
                </a:lnTo>
                <a:lnTo>
                  <a:pt x="582929" y="5050751"/>
                </a:lnTo>
                <a:lnTo>
                  <a:pt x="598576" y="4798910"/>
                </a:lnTo>
                <a:lnTo>
                  <a:pt x="658291" y="4339844"/>
                </a:lnTo>
                <a:lnTo>
                  <a:pt x="829843" y="3631247"/>
                </a:lnTo>
                <a:lnTo>
                  <a:pt x="1023658" y="2848521"/>
                </a:lnTo>
                <a:lnTo>
                  <a:pt x="1191082" y="2115566"/>
                </a:lnTo>
                <a:lnTo>
                  <a:pt x="1120457" y="1632292"/>
                </a:lnTo>
                <a:lnTo>
                  <a:pt x="967625" y="607199"/>
                </a:lnTo>
                <a:lnTo>
                  <a:pt x="882497" y="0"/>
                </a:lnTo>
                <a:close/>
              </a:path>
            </a:pathLst>
          </a:custGeom>
          <a:solidFill>
            <a:srgbClr val="F5821F"/>
          </a:solidFill>
        </p:spPr>
        <p:txBody>
          <a:bodyPr wrap="square" lIns="0" tIns="0" rIns="0" bIns="0" rtlCol="0"/>
          <a:lstStyle/>
          <a:p>
            <a:endParaRPr sz="2142"/>
          </a:p>
        </p:txBody>
      </p:sp>
      <p:sp>
        <p:nvSpPr>
          <p:cNvPr id="357" name="object 357"/>
          <p:cNvSpPr/>
          <p:nvPr/>
        </p:nvSpPr>
        <p:spPr>
          <a:xfrm>
            <a:off x="8382746" y="1705337"/>
            <a:ext cx="598899" cy="5781115"/>
          </a:xfrm>
          <a:custGeom>
            <a:avLst/>
            <a:gdLst/>
            <a:ahLst/>
            <a:cxnLst/>
            <a:rect l="l" t="t" r="r" b="b"/>
            <a:pathLst>
              <a:path w="523240" h="5050790">
                <a:moveTo>
                  <a:pt x="469544" y="0"/>
                </a:moveTo>
                <a:lnTo>
                  <a:pt x="68808" y="0"/>
                </a:lnTo>
                <a:lnTo>
                  <a:pt x="29756" y="167398"/>
                </a:lnTo>
                <a:lnTo>
                  <a:pt x="0" y="710361"/>
                </a:lnTo>
                <a:lnTo>
                  <a:pt x="52171" y="1112824"/>
                </a:lnTo>
                <a:lnTo>
                  <a:pt x="37261" y="1671612"/>
                </a:lnTo>
                <a:lnTo>
                  <a:pt x="104432" y="1970138"/>
                </a:lnTo>
                <a:lnTo>
                  <a:pt x="101" y="2797352"/>
                </a:lnTo>
                <a:lnTo>
                  <a:pt x="141503" y="3258769"/>
                </a:lnTo>
                <a:lnTo>
                  <a:pt x="238544" y="4154525"/>
                </a:lnTo>
                <a:lnTo>
                  <a:pt x="216128" y="4595520"/>
                </a:lnTo>
                <a:lnTo>
                  <a:pt x="137947" y="4930571"/>
                </a:lnTo>
                <a:lnTo>
                  <a:pt x="146659" y="5050751"/>
                </a:lnTo>
                <a:lnTo>
                  <a:pt x="307162" y="5050751"/>
                </a:lnTo>
                <a:lnTo>
                  <a:pt x="329222" y="4697831"/>
                </a:lnTo>
                <a:lnTo>
                  <a:pt x="500608" y="4042079"/>
                </a:lnTo>
                <a:lnTo>
                  <a:pt x="485711" y="3215538"/>
                </a:lnTo>
                <a:lnTo>
                  <a:pt x="478256" y="2268435"/>
                </a:lnTo>
                <a:lnTo>
                  <a:pt x="522985" y="1686928"/>
                </a:lnTo>
                <a:lnTo>
                  <a:pt x="522985" y="1419606"/>
                </a:lnTo>
                <a:lnTo>
                  <a:pt x="426097" y="998486"/>
                </a:lnTo>
                <a:lnTo>
                  <a:pt x="411149" y="412000"/>
                </a:lnTo>
                <a:lnTo>
                  <a:pt x="470763" y="17056"/>
                </a:lnTo>
                <a:lnTo>
                  <a:pt x="469544" y="0"/>
                </a:lnTo>
                <a:close/>
              </a:path>
            </a:pathLst>
          </a:custGeom>
          <a:solidFill>
            <a:srgbClr val="F5821F"/>
          </a:solidFill>
        </p:spPr>
        <p:txBody>
          <a:bodyPr wrap="square" lIns="0" tIns="0" rIns="0" bIns="0" rtlCol="0"/>
          <a:lstStyle/>
          <a:p>
            <a:endParaRPr sz="2142"/>
          </a:p>
        </p:txBody>
      </p:sp>
      <p:sp>
        <p:nvSpPr>
          <p:cNvPr id="358" name="object 358"/>
          <p:cNvSpPr/>
          <p:nvPr/>
        </p:nvSpPr>
        <p:spPr>
          <a:xfrm>
            <a:off x="7904921" y="1705337"/>
            <a:ext cx="521856" cy="5781115"/>
          </a:xfrm>
          <a:custGeom>
            <a:avLst/>
            <a:gdLst/>
            <a:ahLst/>
            <a:cxnLst/>
            <a:rect l="l" t="t" r="r" b="b"/>
            <a:pathLst>
              <a:path w="455929" h="5050790">
                <a:moveTo>
                  <a:pt x="282587" y="0"/>
                </a:moveTo>
                <a:lnTo>
                  <a:pt x="10134" y="0"/>
                </a:lnTo>
                <a:lnTo>
                  <a:pt x="7416" y="47523"/>
                </a:lnTo>
                <a:lnTo>
                  <a:pt x="0" y="180949"/>
                </a:lnTo>
                <a:lnTo>
                  <a:pt x="44729" y="449275"/>
                </a:lnTo>
                <a:lnTo>
                  <a:pt x="37249" y="628815"/>
                </a:lnTo>
                <a:lnTo>
                  <a:pt x="33527" y="851623"/>
                </a:lnTo>
                <a:lnTo>
                  <a:pt x="82016" y="1090333"/>
                </a:lnTo>
                <a:lnTo>
                  <a:pt x="59562" y="1449590"/>
                </a:lnTo>
                <a:lnTo>
                  <a:pt x="7518" y="1687550"/>
                </a:lnTo>
                <a:lnTo>
                  <a:pt x="37249" y="1947722"/>
                </a:lnTo>
                <a:lnTo>
                  <a:pt x="37249" y="2339911"/>
                </a:lnTo>
                <a:lnTo>
                  <a:pt x="7429" y="2582189"/>
                </a:lnTo>
                <a:lnTo>
                  <a:pt x="7429" y="3047441"/>
                </a:lnTo>
                <a:lnTo>
                  <a:pt x="22313" y="3252216"/>
                </a:lnTo>
                <a:lnTo>
                  <a:pt x="44716" y="3610571"/>
                </a:lnTo>
                <a:lnTo>
                  <a:pt x="22364" y="3904919"/>
                </a:lnTo>
                <a:lnTo>
                  <a:pt x="52095" y="4213390"/>
                </a:lnTo>
                <a:lnTo>
                  <a:pt x="119367" y="4564722"/>
                </a:lnTo>
                <a:lnTo>
                  <a:pt x="59562" y="4886172"/>
                </a:lnTo>
                <a:lnTo>
                  <a:pt x="48044" y="5050751"/>
                </a:lnTo>
                <a:lnTo>
                  <a:pt x="374484" y="5050751"/>
                </a:lnTo>
                <a:lnTo>
                  <a:pt x="318007" y="4446168"/>
                </a:lnTo>
                <a:lnTo>
                  <a:pt x="269455" y="4016590"/>
                </a:lnTo>
                <a:lnTo>
                  <a:pt x="299719" y="3846322"/>
                </a:lnTo>
                <a:lnTo>
                  <a:pt x="418858" y="3682517"/>
                </a:lnTo>
                <a:lnTo>
                  <a:pt x="455764" y="3350361"/>
                </a:lnTo>
                <a:lnTo>
                  <a:pt x="243458" y="2717165"/>
                </a:lnTo>
                <a:lnTo>
                  <a:pt x="232244" y="2268550"/>
                </a:lnTo>
                <a:lnTo>
                  <a:pt x="262077" y="1761363"/>
                </a:lnTo>
                <a:lnTo>
                  <a:pt x="299338" y="1083221"/>
                </a:lnTo>
                <a:lnTo>
                  <a:pt x="291884" y="662508"/>
                </a:lnTo>
                <a:lnTo>
                  <a:pt x="262051" y="308114"/>
                </a:lnTo>
                <a:lnTo>
                  <a:pt x="282587" y="0"/>
                </a:lnTo>
                <a:close/>
              </a:path>
            </a:pathLst>
          </a:custGeom>
          <a:solidFill>
            <a:srgbClr val="F5821F"/>
          </a:solidFill>
        </p:spPr>
        <p:txBody>
          <a:bodyPr wrap="square" lIns="0" tIns="0" rIns="0" bIns="0" rtlCol="0"/>
          <a:lstStyle/>
          <a:p>
            <a:endParaRPr sz="2142"/>
          </a:p>
        </p:txBody>
      </p:sp>
      <p:sp>
        <p:nvSpPr>
          <p:cNvPr id="359" name="object 359"/>
          <p:cNvSpPr/>
          <p:nvPr/>
        </p:nvSpPr>
        <p:spPr>
          <a:xfrm>
            <a:off x="7601984" y="1705337"/>
            <a:ext cx="183158" cy="5781115"/>
          </a:xfrm>
          <a:custGeom>
            <a:avLst/>
            <a:gdLst/>
            <a:ahLst/>
            <a:cxnLst/>
            <a:rect l="l" t="t" r="r" b="b"/>
            <a:pathLst>
              <a:path w="160020" h="5050790">
                <a:moveTo>
                  <a:pt x="129209" y="0"/>
                </a:moveTo>
                <a:lnTo>
                  <a:pt x="38760" y="0"/>
                </a:lnTo>
                <a:lnTo>
                  <a:pt x="18630" y="718159"/>
                </a:lnTo>
                <a:lnTo>
                  <a:pt x="18630" y="1694700"/>
                </a:lnTo>
                <a:lnTo>
                  <a:pt x="0" y="2887243"/>
                </a:lnTo>
                <a:lnTo>
                  <a:pt x="74536" y="3997896"/>
                </a:lnTo>
                <a:lnTo>
                  <a:pt x="89661" y="5050751"/>
                </a:lnTo>
                <a:lnTo>
                  <a:pt x="159816" y="5050751"/>
                </a:lnTo>
                <a:lnTo>
                  <a:pt x="124167" y="2954566"/>
                </a:lnTo>
                <a:lnTo>
                  <a:pt x="124167" y="2089810"/>
                </a:lnTo>
                <a:lnTo>
                  <a:pt x="109258" y="1269746"/>
                </a:lnTo>
                <a:lnTo>
                  <a:pt x="124180" y="76695"/>
                </a:lnTo>
                <a:lnTo>
                  <a:pt x="129209" y="0"/>
                </a:lnTo>
                <a:close/>
              </a:path>
            </a:pathLst>
          </a:custGeom>
          <a:solidFill>
            <a:srgbClr val="F5821F"/>
          </a:solidFill>
        </p:spPr>
        <p:txBody>
          <a:bodyPr wrap="square" lIns="0" tIns="0" rIns="0" bIns="0" rtlCol="0"/>
          <a:lstStyle/>
          <a:p>
            <a:endParaRPr sz="2142"/>
          </a:p>
        </p:txBody>
      </p:sp>
      <p:sp>
        <p:nvSpPr>
          <p:cNvPr id="360" name="object 360"/>
          <p:cNvSpPr/>
          <p:nvPr/>
        </p:nvSpPr>
        <p:spPr>
          <a:xfrm>
            <a:off x="9919154" y="1705337"/>
            <a:ext cx="712282" cy="5781115"/>
          </a:xfrm>
          <a:custGeom>
            <a:avLst/>
            <a:gdLst/>
            <a:ahLst/>
            <a:cxnLst/>
            <a:rect l="l" t="t" r="r" b="b"/>
            <a:pathLst>
              <a:path w="622300" h="5050790">
                <a:moveTo>
                  <a:pt x="313435" y="0"/>
                </a:moveTo>
                <a:lnTo>
                  <a:pt x="299567" y="0"/>
                </a:lnTo>
                <a:lnTo>
                  <a:pt x="384695" y="607199"/>
                </a:lnTo>
                <a:lnTo>
                  <a:pt x="537514" y="1632292"/>
                </a:lnTo>
                <a:lnTo>
                  <a:pt x="608152" y="2115566"/>
                </a:lnTo>
                <a:lnTo>
                  <a:pt x="440728" y="2848521"/>
                </a:lnTo>
                <a:lnTo>
                  <a:pt x="246900" y="3631272"/>
                </a:lnTo>
                <a:lnTo>
                  <a:pt x="75349" y="4339844"/>
                </a:lnTo>
                <a:lnTo>
                  <a:pt x="15633" y="4798910"/>
                </a:lnTo>
                <a:lnTo>
                  <a:pt x="0" y="5050751"/>
                </a:lnTo>
                <a:lnTo>
                  <a:pt x="13754" y="5050751"/>
                </a:lnTo>
                <a:lnTo>
                  <a:pt x="29324" y="4800231"/>
                </a:lnTo>
                <a:lnTo>
                  <a:pt x="88874" y="4342345"/>
                </a:lnTo>
                <a:lnTo>
                  <a:pt x="260254" y="3634511"/>
                </a:lnTo>
                <a:lnTo>
                  <a:pt x="454088" y="2851734"/>
                </a:lnTo>
                <a:lnTo>
                  <a:pt x="622109" y="2116124"/>
                </a:lnTo>
                <a:lnTo>
                  <a:pt x="551103" y="1630286"/>
                </a:lnTo>
                <a:lnTo>
                  <a:pt x="398284" y="605243"/>
                </a:lnTo>
                <a:lnTo>
                  <a:pt x="313435" y="0"/>
                </a:lnTo>
                <a:close/>
              </a:path>
              <a:path w="622300" h="5050790">
                <a:moveTo>
                  <a:pt x="260254" y="3634511"/>
                </a:moveTo>
                <a:close/>
              </a:path>
            </a:pathLst>
          </a:custGeom>
          <a:solidFill>
            <a:srgbClr val="F79440"/>
          </a:solidFill>
        </p:spPr>
        <p:txBody>
          <a:bodyPr wrap="square" lIns="0" tIns="0" rIns="0" bIns="0" rtlCol="0"/>
          <a:lstStyle/>
          <a:p>
            <a:endParaRPr sz="2142"/>
          </a:p>
        </p:txBody>
      </p:sp>
      <p:sp>
        <p:nvSpPr>
          <p:cNvPr id="361" name="object 361"/>
          <p:cNvSpPr/>
          <p:nvPr/>
        </p:nvSpPr>
        <p:spPr>
          <a:xfrm>
            <a:off x="9232732" y="1705337"/>
            <a:ext cx="481881" cy="5781115"/>
          </a:xfrm>
          <a:custGeom>
            <a:avLst/>
            <a:gdLst/>
            <a:ahLst/>
            <a:cxnLst/>
            <a:rect l="l" t="t" r="r" b="b"/>
            <a:pathLst>
              <a:path w="421004" h="5050790">
                <a:moveTo>
                  <a:pt x="250088" y="0"/>
                </a:moveTo>
                <a:lnTo>
                  <a:pt x="236042" y="0"/>
                </a:lnTo>
                <a:lnTo>
                  <a:pt x="280073" y="205486"/>
                </a:lnTo>
                <a:lnTo>
                  <a:pt x="406336" y="591680"/>
                </a:lnTo>
                <a:lnTo>
                  <a:pt x="257429" y="1261770"/>
                </a:lnTo>
                <a:lnTo>
                  <a:pt x="294735" y="1761782"/>
                </a:lnTo>
                <a:lnTo>
                  <a:pt x="257479" y="2201278"/>
                </a:lnTo>
                <a:lnTo>
                  <a:pt x="257479" y="3297478"/>
                </a:lnTo>
                <a:lnTo>
                  <a:pt x="264934" y="3797249"/>
                </a:lnTo>
                <a:lnTo>
                  <a:pt x="317017" y="4407242"/>
                </a:lnTo>
                <a:lnTo>
                  <a:pt x="165036" y="4814989"/>
                </a:lnTo>
                <a:lnTo>
                  <a:pt x="0" y="5050751"/>
                </a:lnTo>
                <a:lnTo>
                  <a:pt x="16764" y="5050751"/>
                </a:lnTo>
                <a:lnTo>
                  <a:pt x="177292" y="4821428"/>
                </a:lnTo>
                <a:lnTo>
                  <a:pt x="330962" y="4409147"/>
                </a:lnTo>
                <a:lnTo>
                  <a:pt x="278663" y="3796550"/>
                </a:lnTo>
                <a:lnTo>
                  <a:pt x="271222" y="3297478"/>
                </a:lnTo>
                <a:lnTo>
                  <a:pt x="271270" y="2201278"/>
                </a:lnTo>
                <a:lnTo>
                  <a:pt x="308502" y="1761705"/>
                </a:lnTo>
                <a:lnTo>
                  <a:pt x="271272" y="1262773"/>
                </a:lnTo>
                <a:lnTo>
                  <a:pt x="420560" y="590994"/>
                </a:lnTo>
                <a:lnTo>
                  <a:pt x="293357" y="201904"/>
                </a:lnTo>
                <a:lnTo>
                  <a:pt x="250088" y="0"/>
                </a:lnTo>
                <a:close/>
              </a:path>
            </a:pathLst>
          </a:custGeom>
          <a:solidFill>
            <a:srgbClr val="F79440"/>
          </a:solidFill>
        </p:spPr>
        <p:txBody>
          <a:bodyPr wrap="square" lIns="0" tIns="0" rIns="0" bIns="0" rtlCol="0"/>
          <a:lstStyle/>
          <a:p>
            <a:endParaRPr sz="2142"/>
          </a:p>
        </p:txBody>
      </p:sp>
      <p:sp>
        <p:nvSpPr>
          <p:cNvPr id="362" name="object 362"/>
          <p:cNvSpPr/>
          <p:nvPr/>
        </p:nvSpPr>
        <p:spPr>
          <a:xfrm>
            <a:off x="8734323" y="1705337"/>
            <a:ext cx="263108" cy="5781115"/>
          </a:xfrm>
          <a:custGeom>
            <a:avLst/>
            <a:gdLst/>
            <a:ahLst/>
            <a:cxnLst/>
            <a:rect l="l" t="t" r="r" b="b"/>
            <a:pathLst>
              <a:path w="229870" h="5050790">
                <a:moveTo>
                  <a:pt x="176161" y="0"/>
                </a:moveTo>
                <a:lnTo>
                  <a:pt x="162394" y="0"/>
                </a:lnTo>
                <a:lnTo>
                  <a:pt x="163614" y="17056"/>
                </a:lnTo>
                <a:lnTo>
                  <a:pt x="104000" y="412000"/>
                </a:lnTo>
                <a:lnTo>
                  <a:pt x="118935" y="998486"/>
                </a:lnTo>
                <a:lnTo>
                  <a:pt x="215823" y="1419606"/>
                </a:lnTo>
                <a:lnTo>
                  <a:pt x="215782" y="1687461"/>
                </a:lnTo>
                <a:lnTo>
                  <a:pt x="171094" y="2268435"/>
                </a:lnTo>
                <a:lnTo>
                  <a:pt x="178561" y="3215538"/>
                </a:lnTo>
                <a:lnTo>
                  <a:pt x="193446" y="4042079"/>
                </a:lnTo>
                <a:lnTo>
                  <a:pt x="22059" y="4697831"/>
                </a:lnTo>
                <a:lnTo>
                  <a:pt x="0" y="5050751"/>
                </a:lnTo>
                <a:lnTo>
                  <a:pt x="13766" y="5050751"/>
                </a:lnTo>
                <a:lnTo>
                  <a:pt x="35686" y="4700016"/>
                </a:lnTo>
                <a:lnTo>
                  <a:pt x="207213" y="4043730"/>
                </a:lnTo>
                <a:lnTo>
                  <a:pt x="192290" y="3215335"/>
                </a:lnTo>
                <a:lnTo>
                  <a:pt x="184835" y="2268905"/>
                </a:lnTo>
                <a:lnTo>
                  <a:pt x="229565" y="1687461"/>
                </a:lnTo>
                <a:lnTo>
                  <a:pt x="229565" y="1418043"/>
                </a:lnTo>
                <a:lnTo>
                  <a:pt x="132638" y="996759"/>
                </a:lnTo>
                <a:lnTo>
                  <a:pt x="117754" y="412851"/>
                </a:lnTo>
                <a:lnTo>
                  <a:pt x="177418" y="17589"/>
                </a:lnTo>
                <a:lnTo>
                  <a:pt x="176161" y="0"/>
                </a:lnTo>
                <a:close/>
              </a:path>
            </a:pathLst>
          </a:custGeom>
          <a:solidFill>
            <a:srgbClr val="F79440"/>
          </a:solidFill>
        </p:spPr>
        <p:txBody>
          <a:bodyPr wrap="square" lIns="0" tIns="0" rIns="0" bIns="0" rtlCol="0"/>
          <a:lstStyle/>
          <a:p>
            <a:endParaRPr sz="2142"/>
          </a:p>
        </p:txBody>
      </p:sp>
      <p:sp>
        <p:nvSpPr>
          <p:cNvPr id="363" name="object 363"/>
          <p:cNvSpPr/>
          <p:nvPr/>
        </p:nvSpPr>
        <p:spPr>
          <a:xfrm>
            <a:off x="8366845" y="1705337"/>
            <a:ext cx="289273" cy="5781115"/>
          </a:xfrm>
          <a:custGeom>
            <a:avLst/>
            <a:gdLst/>
            <a:ahLst/>
            <a:cxnLst/>
            <a:rect l="l" t="t" r="r" b="b"/>
            <a:pathLst>
              <a:path w="252729" h="5050790">
                <a:moveTo>
                  <a:pt x="82702" y="0"/>
                </a:moveTo>
                <a:lnTo>
                  <a:pt x="68592" y="0"/>
                </a:lnTo>
                <a:lnTo>
                  <a:pt x="29997" y="165442"/>
                </a:lnTo>
                <a:lnTo>
                  <a:pt x="114" y="710869"/>
                </a:lnTo>
                <a:lnTo>
                  <a:pt x="52311" y="1113523"/>
                </a:lnTo>
                <a:lnTo>
                  <a:pt x="37388" y="1672958"/>
                </a:lnTo>
                <a:lnTo>
                  <a:pt x="104406" y="1970811"/>
                </a:lnTo>
                <a:lnTo>
                  <a:pt x="0" y="2798559"/>
                </a:lnTo>
                <a:lnTo>
                  <a:pt x="141884" y="3261537"/>
                </a:lnTo>
                <a:lnTo>
                  <a:pt x="238671" y="4154919"/>
                </a:lnTo>
                <a:lnTo>
                  <a:pt x="216357" y="4593590"/>
                </a:lnTo>
                <a:lnTo>
                  <a:pt x="137985" y="4929479"/>
                </a:lnTo>
                <a:lnTo>
                  <a:pt x="146773" y="5050751"/>
                </a:lnTo>
                <a:lnTo>
                  <a:pt x="160553" y="5050751"/>
                </a:lnTo>
                <a:lnTo>
                  <a:pt x="151841" y="4930571"/>
                </a:lnTo>
                <a:lnTo>
                  <a:pt x="230009" y="4595520"/>
                </a:lnTo>
                <a:lnTo>
                  <a:pt x="252437" y="4154525"/>
                </a:lnTo>
                <a:lnTo>
                  <a:pt x="155397" y="3258769"/>
                </a:lnTo>
                <a:lnTo>
                  <a:pt x="13995" y="2797352"/>
                </a:lnTo>
                <a:lnTo>
                  <a:pt x="118325" y="1970138"/>
                </a:lnTo>
                <a:lnTo>
                  <a:pt x="51155" y="1671612"/>
                </a:lnTo>
                <a:lnTo>
                  <a:pt x="66065" y="1112824"/>
                </a:lnTo>
                <a:lnTo>
                  <a:pt x="13893" y="710361"/>
                </a:lnTo>
                <a:lnTo>
                  <a:pt x="43637" y="167398"/>
                </a:lnTo>
                <a:lnTo>
                  <a:pt x="82702" y="0"/>
                </a:lnTo>
                <a:close/>
              </a:path>
            </a:pathLst>
          </a:custGeom>
          <a:solidFill>
            <a:srgbClr val="F79440"/>
          </a:solidFill>
        </p:spPr>
        <p:txBody>
          <a:bodyPr wrap="square" lIns="0" tIns="0" rIns="0" bIns="0" rtlCol="0"/>
          <a:lstStyle/>
          <a:p>
            <a:endParaRPr sz="2142"/>
          </a:p>
        </p:txBody>
      </p:sp>
      <p:sp>
        <p:nvSpPr>
          <p:cNvPr id="364" name="object 364"/>
          <p:cNvSpPr/>
          <p:nvPr/>
        </p:nvSpPr>
        <p:spPr>
          <a:xfrm>
            <a:off x="8170749" y="1705337"/>
            <a:ext cx="272557" cy="5781115"/>
          </a:xfrm>
          <a:custGeom>
            <a:avLst/>
            <a:gdLst/>
            <a:ahLst/>
            <a:cxnLst/>
            <a:rect l="l" t="t" r="r" b="b"/>
            <a:pathLst>
              <a:path w="238125" h="5050790">
                <a:moveTo>
                  <a:pt x="64109" y="0"/>
                </a:moveTo>
                <a:lnTo>
                  <a:pt x="50342" y="0"/>
                </a:lnTo>
                <a:lnTo>
                  <a:pt x="29806" y="308114"/>
                </a:lnTo>
                <a:lnTo>
                  <a:pt x="59651" y="662508"/>
                </a:lnTo>
                <a:lnTo>
                  <a:pt x="67094" y="1083221"/>
                </a:lnTo>
                <a:lnTo>
                  <a:pt x="29785" y="1762150"/>
                </a:lnTo>
                <a:lnTo>
                  <a:pt x="0" y="2268550"/>
                </a:lnTo>
                <a:lnTo>
                  <a:pt x="11214" y="2717165"/>
                </a:lnTo>
                <a:lnTo>
                  <a:pt x="223520" y="3350361"/>
                </a:lnTo>
                <a:lnTo>
                  <a:pt x="186613" y="3682517"/>
                </a:lnTo>
                <a:lnTo>
                  <a:pt x="67475" y="3846322"/>
                </a:lnTo>
                <a:lnTo>
                  <a:pt x="37211" y="4016590"/>
                </a:lnTo>
                <a:lnTo>
                  <a:pt x="85763" y="4446168"/>
                </a:lnTo>
                <a:lnTo>
                  <a:pt x="142240" y="5050751"/>
                </a:lnTo>
                <a:lnTo>
                  <a:pt x="156032" y="5050751"/>
                </a:lnTo>
                <a:lnTo>
                  <a:pt x="99428" y="4444758"/>
                </a:lnTo>
                <a:lnTo>
                  <a:pt x="51079" y="4017035"/>
                </a:lnTo>
                <a:lnTo>
                  <a:pt x="80441" y="3851846"/>
                </a:lnTo>
                <a:lnTo>
                  <a:pt x="199859" y="3687648"/>
                </a:lnTo>
                <a:lnTo>
                  <a:pt x="237502" y="3348863"/>
                </a:lnTo>
                <a:lnTo>
                  <a:pt x="24892" y="2714752"/>
                </a:lnTo>
                <a:lnTo>
                  <a:pt x="13741" y="2268791"/>
                </a:lnTo>
                <a:lnTo>
                  <a:pt x="43591" y="1761363"/>
                </a:lnTo>
                <a:lnTo>
                  <a:pt x="80835" y="1083475"/>
                </a:lnTo>
                <a:lnTo>
                  <a:pt x="73367" y="661809"/>
                </a:lnTo>
                <a:lnTo>
                  <a:pt x="43573" y="308000"/>
                </a:lnTo>
                <a:lnTo>
                  <a:pt x="64109" y="0"/>
                </a:lnTo>
                <a:close/>
              </a:path>
            </a:pathLst>
          </a:custGeom>
          <a:solidFill>
            <a:srgbClr val="F79440"/>
          </a:solidFill>
        </p:spPr>
        <p:txBody>
          <a:bodyPr wrap="square" lIns="0" tIns="0" rIns="0" bIns="0" rtlCol="0"/>
          <a:lstStyle/>
          <a:p>
            <a:endParaRPr sz="2142"/>
          </a:p>
        </p:txBody>
      </p:sp>
      <p:sp>
        <p:nvSpPr>
          <p:cNvPr id="365" name="object 365"/>
          <p:cNvSpPr/>
          <p:nvPr/>
        </p:nvSpPr>
        <p:spPr>
          <a:xfrm>
            <a:off x="7889134" y="1705337"/>
            <a:ext cx="152632" cy="5781115"/>
          </a:xfrm>
          <a:custGeom>
            <a:avLst/>
            <a:gdLst/>
            <a:ahLst/>
            <a:cxnLst/>
            <a:rect l="l" t="t" r="r" b="b"/>
            <a:pathLst>
              <a:path w="133350" h="5050790">
                <a:moveTo>
                  <a:pt x="23926" y="0"/>
                </a:moveTo>
                <a:lnTo>
                  <a:pt x="10172" y="0"/>
                </a:lnTo>
                <a:lnTo>
                  <a:pt x="7449" y="47523"/>
                </a:lnTo>
                <a:lnTo>
                  <a:pt x="0" y="181711"/>
                </a:lnTo>
                <a:lnTo>
                  <a:pt x="44742" y="450126"/>
                </a:lnTo>
                <a:lnTo>
                  <a:pt x="37305" y="628815"/>
                </a:lnTo>
                <a:lnTo>
                  <a:pt x="33566" y="852893"/>
                </a:lnTo>
                <a:lnTo>
                  <a:pt x="81991" y="1091285"/>
                </a:lnTo>
                <a:lnTo>
                  <a:pt x="59715" y="1447685"/>
                </a:lnTo>
                <a:lnTo>
                  <a:pt x="7404" y="1686839"/>
                </a:lnTo>
                <a:lnTo>
                  <a:pt x="37211" y="1947722"/>
                </a:lnTo>
                <a:lnTo>
                  <a:pt x="37196" y="2339911"/>
                </a:lnTo>
                <a:lnTo>
                  <a:pt x="7480" y="2581351"/>
                </a:lnTo>
                <a:lnTo>
                  <a:pt x="7480" y="3047936"/>
                </a:lnTo>
                <a:lnTo>
                  <a:pt x="22415" y="3253168"/>
                </a:lnTo>
                <a:lnTo>
                  <a:pt x="44735" y="3610571"/>
                </a:lnTo>
                <a:lnTo>
                  <a:pt x="22364" y="3905059"/>
                </a:lnTo>
                <a:lnTo>
                  <a:pt x="52273" y="4215345"/>
                </a:lnTo>
                <a:lnTo>
                  <a:pt x="119189" y="4564761"/>
                </a:lnTo>
                <a:lnTo>
                  <a:pt x="59715" y="4884432"/>
                </a:lnTo>
                <a:lnTo>
                  <a:pt x="48069" y="5050751"/>
                </a:lnTo>
                <a:lnTo>
                  <a:pt x="61836" y="5050751"/>
                </a:lnTo>
                <a:lnTo>
                  <a:pt x="73355" y="4886172"/>
                </a:lnTo>
                <a:lnTo>
                  <a:pt x="133159" y="4564722"/>
                </a:lnTo>
                <a:lnTo>
                  <a:pt x="65887" y="4213390"/>
                </a:lnTo>
                <a:lnTo>
                  <a:pt x="36156" y="3904919"/>
                </a:lnTo>
                <a:lnTo>
                  <a:pt x="58503" y="3610483"/>
                </a:lnTo>
                <a:lnTo>
                  <a:pt x="36118" y="3252216"/>
                </a:lnTo>
                <a:lnTo>
                  <a:pt x="21257" y="3047936"/>
                </a:lnTo>
                <a:lnTo>
                  <a:pt x="21324" y="2581351"/>
                </a:lnTo>
                <a:lnTo>
                  <a:pt x="51041" y="2339911"/>
                </a:lnTo>
                <a:lnTo>
                  <a:pt x="51041" y="1947722"/>
                </a:lnTo>
                <a:lnTo>
                  <a:pt x="21310" y="1687550"/>
                </a:lnTo>
                <a:lnTo>
                  <a:pt x="73355" y="1449590"/>
                </a:lnTo>
                <a:lnTo>
                  <a:pt x="95808" y="1090333"/>
                </a:lnTo>
                <a:lnTo>
                  <a:pt x="47320" y="851623"/>
                </a:lnTo>
                <a:lnTo>
                  <a:pt x="51058" y="628408"/>
                </a:lnTo>
                <a:lnTo>
                  <a:pt x="58521" y="449275"/>
                </a:lnTo>
                <a:lnTo>
                  <a:pt x="13804" y="180949"/>
                </a:lnTo>
                <a:lnTo>
                  <a:pt x="21253" y="46748"/>
                </a:lnTo>
                <a:lnTo>
                  <a:pt x="23926" y="0"/>
                </a:lnTo>
                <a:close/>
              </a:path>
            </a:pathLst>
          </a:custGeom>
          <a:solidFill>
            <a:srgbClr val="F79440"/>
          </a:solidFill>
        </p:spPr>
        <p:txBody>
          <a:bodyPr wrap="square" lIns="0" tIns="0" rIns="0" bIns="0" rtlCol="0"/>
          <a:lstStyle/>
          <a:p>
            <a:endParaRPr sz="2142"/>
          </a:p>
        </p:txBody>
      </p:sp>
      <p:sp>
        <p:nvSpPr>
          <p:cNvPr id="366" name="object 366"/>
          <p:cNvSpPr/>
          <p:nvPr/>
        </p:nvSpPr>
        <p:spPr>
          <a:xfrm>
            <a:off x="7727040" y="1705337"/>
            <a:ext cx="74134" cy="5781115"/>
          </a:xfrm>
          <a:custGeom>
            <a:avLst/>
            <a:gdLst/>
            <a:ahLst/>
            <a:cxnLst/>
            <a:rect l="l" t="t" r="r" b="b"/>
            <a:pathLst>
              <a:path w="64770" h="5050790">
                <a:moveTo>
                  <a:pt x="33718" y="0"/>
                </a:moveTo>
                <a:lnTo>
                  <a:pt x="19951" y="0"/>
                </a:lnTo>
                <a:lnTo>
                  <a:pt x="14922" y="76695"/>
                </a:lnTo>
                <a:lnTo>
                  <a:pt x="0" y="1269746"/>
                </a:lnTo>
                <a:lnTo>
                  <a:pt x="14907" y="2089696"/>
                </a:lnTo>
                <a:lnTo>
                  <a:pt x="14909" y="2954566"/>
                </a:lnTo>
                <a:lnTo>
                  <a:pt x="50558" y="5050751"/>
                </a:lnTo>
                <a:lnTo>
                  <a:pt x="64300" y="5050751"/>
                </a:lnTo>
                <a:lnTo>
                  <a:pt x="28653" y="2954566"/>
                </a:lnTo>
                <a:lnTo>
                  <a:pt x="28651" y="2089696"/>
                </a:lnTo>
                <a:lnTo>
                  <a:pt x="13741" y="1269707"/>
                </a:lnTo>
                <a:lnTo>
                  <a:pt x="28651" y="77228"/>
                </a:lnTo>
                <a:lnTo>
                  <a:pt x="33718" y="0"/>
                </a:lnTo>
                <a:close/>
              </a:path>
            </a:pathLst>
          </a:custGeom>
          <a:solidFill>
            <a:srgbClr val="F79440"/>
          </a:solidFill>
        </p:spPr>
        <p:txBody>
          <a:bodyPr wrap="square" lIns="0" tIns="0" rIns="0" bIns="0" rtlCol="0"/>
          <a:lstStyle/>
          <a:p>
            <a:endParaRPr sz="2142"/>
          </a:p>
        </p:txBody>
      </p:sp>
      <p:sp>
        <p:nvSpPr>
          <p:cNvPr id="367" name="object 367"/>
          <p:cNvSpPr/>
          <p:nvPr/>
        </p:nvSpPr>
        <p:spPr>
          <a:xfrm>
            <a:off x="7586242" y="1705337"/>
            <a:ext cx="118471" cy="5781115"/>
          </a:xfrm>
          <a:custGeom>
            <a:avLst/>
            <a:gdLst/>
            <a:ahLst/>
            <a:cxnLst/>
            <a:rect l="l" t="t" r="r" b="b"/>
            <a:pathLst>
              <a:path w="103504" h="5050790">
                <a:moveTo>
                  <a:pt x="52514" y="0"/>
                </a:moveTo>
                <a:lnTo>
                  <a:pt x="38773" y="0"/>
                </a:lnTo>
                <a:lnTo>
                  <a:pt x="18643" y="717981"/>
                </a:lnTo>
                <a:lnTo>
                  <a:pt x="18642" y="1694700"/>
                </a:lnTo>
                <a:lnTo>
                  <a:pt x="0" y="2887586"/>
                </a:lnTo>
                <a:lnTo>
                  <a:pt x="74561" y="3998455"/>
                </a:lnTo>
                <a:lnTo>
                  <a:pt x="89674" y="5050751"/>
                </a:lnTo>
                <a:lnTo>
                  <a:pt x="103416" y="5050751"/>
                </a:lnTo>
                <a:lnTo>
                  <a:pt x="88290" y="3997896"/>
                </a:lnTo>
                <a:lnTo>
                  <a:pt x="13741" y="2887243"/>
                </a:lnTo>
                <a:lnTo>
                  <a:pt x="32372" y="1694700"/>
                </a:lnTo>
                <a:lnTo>
                  <a:pt x="32377" y="717981"/>
                </a:lnTo>
                <a:lnTo>
                  <a:pt x="52514" y="0"/>
                </a:lnTo>
                <a:close/>
              </a:path>
            </a:pathLst>
          </a:custGeom>
          <a:solidFill>
            <a:srgbClr val="F79440"/>
          </a:solidFill>
        </p:spPr>
        <p:txBody>
          <a:bodyPr wrap="square" lIns="0" tIns="0" rIns="0" bIns="0" rtlCol="0"/>
          <a:lstStyle/>
          <a:p>
            <a:endParaRPr sz="2142"/>
          </a:p>
        </p:txBody>
      </p:sp>
      <p:sp>
        <p:nvSpPr>
          <p:cNvPr id="368" name="object 368"/>
          <p:cNvSpPr/>
          <p:nvPr/>
        </p:nvSpPr>
        <p:spPr>
          <a:xfrm>
            <a:off x="1442181" y="534010"/>
            <a:ext cx="679895" cy="788685"/>
          </a:xfrm>
          <a:prstGeom prst="rect">
            <a:avLst/>
          </a:prstGeom>
          <a:blipFill>
            <a:blip r:embed="rId110" cstate="print"/>
            <a:stretch>
              <a:fillRect/>
            </a:stretch>
          </a:blipFill>
        </p:spPr>
        <p:txBody>
          <a:bodyPr wrap="square" lIns="0" tIns="0" rIns="0" bIns="0" rtlCol="0"/>
          <a:lstStyle/>
          <a:p>
            <a:endParaRPr sz="2142"/>
          </a:p>
        </p:txBody>
      </p:sp>
      <p:sp>
        <p:nvSpPr>
          <p:cNvPr id="369" name="object 369"/>
          <p:cNvSpPr/>
          <p:nvPr/>
        </p:nvSpPr>
        <p:spPr>
          <a:xfrm>
            <a:off x="1458070" y="550335"/>
            <a:ext cx="640603" cy="438867"/>
          </a:xfrm>
          <a:prstGeom prst="rect">
            <a:avLst/>
          </a:prstGeom>
          <a:blipFill>
            <a:blip r:embed="rId111" cstate="print"/>
            <a:stretch>
              <a:fillRect/>
            </a:stretch>
          </a:blipFill>
        </p:spPr>
        <p:txBody>
          <a:bodyPr wrap="square" lIns="0" tIns="0" rIns="0" bIns="0" rtlCol="0"/>
          <a:lstStyle/>
          <a:p>
            <a:endParaRPr sz="2142"/>
          </a:p>
        </p:txBody>
      </p:sp>
      <p:sp>
        <p:nvSpPr>
          <p:cNvPr id="370" name="object 370"/>
          <p:cNvSpPr/>
          <p:nvPr/>
        </p:nvSpPr>
        <p:spPr>
          <a:xfrm>
            <a:off x="1931098" y="612128"/>
            <a:ext cx="135188" cy="47970"/>
          </a:xfrm>
          <a:custGeom>
            <a:avLst/>
            <a:gdLst/>
            <a:ahLst/>
            <a:cxnLst/>
            <a:rect l="l" t="t" r="r" b="b"/>
            <a:pathLst>
              <a:path w="118110" h="41909">
                <a:moveTo>
                  <a:pt x="115179" y="32219"/>
                </a:moveTo>
                <a:lnTo>
                  <a:pt x="117805" y="41287"/>
                </a:lnTo>
                <a:lnTo>
                  <a:pt x="117881" y="38760"/>
                </a:lnTo>
                <a:lnTo>
                  <a:pt x="117500" y="35966"/>
                </a:lnTo>
                <a:lnTo>
                  <a:pt x="115179" y="32219"/>
                </a:lnTo>
                <a:close/>
              </a:path>
              <a:path w="118110" h="41909">
                <a:moveTo>
                  <a:pt x="0" y="0"/>
                </a:moveTo>
                <a:lnTo>
                  <a:pt x="2908" y="2806"/>
                </a:lnTo>
                <a:lnTo>
                  <a:pt x="5714" y="5702"/>
                </a:lnTo>
                <a:lnTo>
                  <a:pt x="8445" y="8699"/>
                </a:lnTo>
                <a:lnTo>
                  <a:pt x="37643" y="10983"/>
                </a:lnTo>
                <a:lnTo>
                  <a:pt x="88391" y="19970"/>
                </a:lnTo>
                <a:lnTo>
                  <a:pt x="115179" y="32219"/>
                </a:lnTo>
                <a:lnTo>
                  <a:pt x="112508" y="22993"/>
                </a:lnTo>
                <a:lnTo>
                  <a:pt x="84710" y="10514"/>
                </a:lnTo>
                <a:lnTo>
                  <a:pt x="44008" y="3098"/>
                </a:lnTo>
                <a:lnTo>
                  <a:pt x="0" y="0"/>
                </a:lnTo>
                <a:close/>
              </a:path>
            </a:pathLst>
          </a:custGeom>
          <a:solidFill>
            <a:srgbClr val="4A6E24"/>
          </a:solidFill>
        </p:spPr>
        <p:txBody>
          <a:bodyPr wrap="square" lIns="0" tIns="0" rIns="0" bIns="0" rtlCol="0"/>
          <a:lstStyle/>
          <a:p>
            <a:endParaRPr sz="2142"/>
          </a:p>
        </p:txBody>
      </p:sp>
      <p:sp>
        <p:nvSpPr>
          <p:cNvPr id="371" name="object 371"/>
          <p:cNvSpPr/>
          <p:nvPr/>
        </p:nvSpPr>
        <p:spPr>
          <a:xfrm>
            <a:off x="1458055" y="651188"/>
            <a:ext cx="641054" cy="296541"/>
          </a:xfrm>
          <a:custGeom>
            <a:avLst/>
            <a:gdLst/>
            <a:ahLst/>
            <a:cxnLst/>
            <a:rect l="l" t="t" r="r" b="b"/>
            <a:pathLst>
              <a:path w="560069" h="259079">
                <a:moveTo>
                  <a:pt x="559206" y="0"/>
                </a:moveTo>
                <a:lnTo>
                  <a:pt x="536752" y="34912"/>
                </a:lnTo>
                <a:lnTo>
                  <a:pt x="466775" y="64285"/>
                </a:lnTo>
                <a:lnTo>
                  <a:pt x="415426" y="78383"/>
                </a:lnTo>
                <a:lnTo>
                  <a:pt x="354012" y="91668"/>
                </a:lnTo>
                <a:lnTo>
                  <a:pt x="163889" y="125513"/>
                </a:lnTo>
                <a:lnTo>
                  <a:pt x="113279" y="135851"/>
                </a:lnTo>
                <a:lnTo>
                  <a:pt x="70677" y="147144"/>
                </a:lnTo>
                <a:lnTo>
                  <a:pt x="13404" y="176019"/>
                </a:lnTo>
                <a:lnTo>
                  <a:pt x="0" y="201091"/>
                </a:lnTo>
                <a:lnTo>
                  <a:pt x="254" y="203936"/>
                </a:lnTo>
                <a:lnTo>
                  <a:pt x="22618" y="235407"/>
                </a:lnTo>
                <a:lnTo>
                  <a:pt x="63093" y="249974"/>
                </a:lnTo>
                <a:lnTo>
                  <a:pt x="112628" y="256611"/>
                </a:lnTo>
                <a:lnTo>
                  <a:pt x="166116" y="258457"/>
                </a:lnTo>
                <a:lnTo>
                  <a:pt x="159702" y="253720"/>
                </a:lnTo>
                <a:lnTo>
                  <a:pt x="153619" y="248589"/>
                </a:lnTo>
                <a:lnTo>
                  <a:pt x="147866" y="243141"/>
                </a:lnTo>
                <a:lnTo>
                  <a:pt x="138353" y="242531"/>
                </a:lnTo>
                <a:lnTo>
                  <a:pt x="134759" y="242227"/>
                </a:lnTo>
                <a:lnTo>
                  <a:pt x="83730" y="234977"/>
                </a:lnTo>
                <a:lnTo>
                  <a:pt x="48917" y="224253"/>
                </a:lnTo>
                <a:lnTo>
                  <a:pt x="30453" y="211705"/>
                </a:lnTo>
                <a:lnTo>
                  <a:pt x="28473" y="198983"/>
                </a:lnTo>
                <a:lnTo>
                  <a:pt x="28663" y="196253"/>
                </a:lnTo>
                <a:lnTo>
                  <a:pt x="58204" y="172097"/>
                </a:lnTo>
                <a:lnTo>
                  <a:pt x="95402" y="156895"/>
                </a:lnTo>
                <a:lnTo>
                  <a:pt x="140106" y="143865"/>
                </a:lnTo>
                <a:lnTo>
                  <a:pt x="186685" y="133264"/>
                </a:lnTo>
                <a:lnTo>
                  <a:pt x="229674" y="125118"/>
                </a:lnTo>
                <a:lnTo>
                  <a:pt x="329334" y="108046"/>
                </a:lnTo>
                <a:lnTo>
                  <a:pt x="365168" y="101177"/>
                </a:lnTo>
                <a:lnTo>
                  <a:pt x="405320" y="92405"/>
                </a:lnTo>
                <a:lnTo>
                  <a:pt x="454178" y="79487"/>
                </a:lnTo>
                <a:lnTo>
                  <a:pt x="492414" y="66579"/>
                </a:lnTo>
                <a:lnTo>
                  <a:pt x="530861" y="47420"/>
                </a:lnTo>
                <a:lnTo>
                  <a:pt x="558569" y="14491"/>
                </a:lnTo>
                <a:lnTo>
                  <a:pt x="559676" y="5727"/>
                </a:lnTo>
                <a:lnTo>
                  <a:pt x="559658" y="3285"/>
                </a:lnTo>
                <a:lnTo>
                  <a:pt x="559536" y="1879"/>
                </a:lnTo>
                <a:lnTo>
                  <a:pt x="559206" y="0"/>
                </a:lnTo>
                <a:close/>
              </a:path>
            </a:pathLst>
          </a:custGeom>
          <a:solidFill>
            <a:srgbClr val="006738"/>
          </a:solidFill>
        </p:spPr>
        <p:txBody>
          <a:bodyPr wrap="square" lIns="0" tIns="0" rIns="0" bIns="0" rtlCol="0"/>
          <a:lstStyle/>
          <a:p>
            <a:endParaRPr sz="2142"/>
          </a:p>
        </p:txBody>
      </p:sp>
      <p:sp>
        <p:nvSpPr>
          <p:cNvPr id="372" name="object 372"/>
          <p:cNvSpPr/>
          <p:nvPr/>
        </p:nvSpPr>
        <p:spPr>
          <a:xfrm>
            <a:off x="1570974" y="1041372"/>
            <a:ext cx="150073" cy="257585"/>
          </a:xfrm>
          <a:prstGeom prst="rect">
            <a:avLst/>
          </a:prstGeom>
          <a:blipFill>
            <a:blip r:embed="rId112" cstate="print"/>
            <a:stretch>
              <a:fillRect/>
            </a:stretch>
          </a:blipFill>
        </p:spPr>
        <p:txBody>
          <a:bodyPr wrap="square" lIns="0" tIns="0" rIns="0" bIns="0" rtlCol="0"/>
          <a:lstStyle/>
          <a:p>
            <a:endParaRPr sz="2142"/>
          </a:p>
        </p:txBody>
      </p:sp>
      <p:sp>
        <p:nvSpPr>
          <p:cNvPr id="373" name="object 373"/>
          <p:cNvSpPr/>
          <p:nvPr/>
        </p:nvSpPr>
        <p:spPr>
          <a:xfrm>
            <a:off x="1751995" y="962440"/>
            <a:ext cx="289578" cy="254183"/>
          </a:xfrm>
          <a:prstGeom prst="rect">
            <a:avLst/>
          </a:prstGeom>
          <a:blipFill>
            <a:blip r:embed="rId113" cstate="print"/>
            <a:stretch>
              <a:fillRect/>
            </a:stretch>
          </a:blipFill>
        </p:spPr>
        <p:txBody>
          <a:bodyPr wrap="square" lIns="0" tIns="0" rIns="0" bIns="0" rtlCol="0"/>
          <a:lstStyle/>
          <a:p>
            <a:endParaRPr sz="2142"/>
          </a:p>
        </p:txBody>
      </p:sp>
      <p:sp>
        <p:nvSpPr>
          <p:cNvPr id="374" name="object 374"/>
          <p:cNvSpPr/>
          <p:nvPr/>
        </p:nvSpPr>
        <p:spPr>
          <a:xfrm>
            <a:off x="453257" y="1124114"/>
            <a:ext cx="654073" cy="319844"/>
          </a:xfrm>
          <a:prstGeom prst="rect">
            <a:avLst/>
          </a:prstGeom>
          <a:blipFill>
            <a:blip r:embed="rId114" cstate="print"/>
            <a:stretch>
              <a:fillRect/>
            </a:stretch>
          </a:blipFill>
        </p:spPr>
        <p:txBody>
          <a:bodyPr wrap="square" lIns="0" tIns="0" rIns="0" bIns="0" rtlCol="0"/>
          <a:lstStyle/>
          <a:p>
            <a:endParaRPr sz="2142"/>
          </a:p>
        </p:txBody>
      </p:sp>
      <p:sp>
        <p:nvSpPr>
          <p:cNvPr id="375" name="object 375"/>
          <p:cNvSpPr/>
          <p:nvPr/>
        </p:nvSpPr>
        <p:spPr>
          <a:xfrm>
            <a:off x="459471" y="412763"/>
            <a:ext cx="645626" cy="646155"/>
          </a:xfrm>
          <a:prstGeom prst="rect">
            <a:avLst/>
          </a:prstGeom>
          <a:blipFill>
            <a:blip r:embed="rId115" cstate="print"/>
            <a:stretch>
              <a:fillRect/>
            </a:stretch>
          </a:blipFill>
        </p:spPr>
        <p:txBody>
          <a:bodyPr wrap="square" lIns="0" tIns="0" rIns="0" bIns="0" rtlCol="0"/>
          <a:lstStyle/>
          <a:p>
            <a:endParaRPr sz="2142"/>
          </a:p>
        </p:txBody>
      </p:sp>
      <p:sp>
        <p:nvSpPr>
          <p:cNvPr id="376" name="object 376"/>
          <p:cNvSpPr/>
          <p:nvPr/>
        </p:nvSpPr>
        <p:spPr>
          <a:xfrm>
            <a:off x="11504085" y="2697851"/>
            <a:ext cx="133008" cy="133008"/>
          </a:xfrm>
          <a:custGeom>
            <a:avLst/>
            <a:gdLst/>
            <a:ahLst/>
            <a:cxnLst/>
            <a:rect l="l" t="t" r="r" b="b"/>
            <a:pathLst>
              <a:path w="116204" h="116205">
                <a:moveTo>
                  <a:pt x="0" y="116052"/>
                </a:moveTo>
                <a:lnTo>
                  <a:pt x="116052" y="116052"/>
                </a:lnTo>
                <a:lnTo>
                  <a:pt x="116052" y="0"/>
                </a:lnTo>
                <a:lnTo>
                  <a:pt x="0" y="0"/>
                </a:lnTo>
                <a:lnTo>
                  <a:pt x="0" y="116052"/>
                </a:lnTo>
                <a:close/>
              </a:path>
            </a:pathLst>
          </a:custGeom>
          <a:solidFill>
            <a:srgbClr val="25408F"/>
          </a:solidFill>
        </p:spPr>
        <p:txBody>
          <a:bodyPr wrap="square" lIns="0" tIns="0" rIns="0" bIns="0" rtlCol="0"/>
          <a:lstStyle/>
          <a:p>
            <a:endParaRPr sz="2142"/>
          </a:p>
        </p:txBody>
      </p:sp>
      <p:sp>
        <p:nvSpPr>
          <p:cNvPr id="377" name="object 377"/>
          <p:cNvSpPr/>
          <p:nvPr/>
        </p:nvSpPr>
        <p:spPr>
          <a:xfrm>
            <a:off x="11760040" y="3140120"/>
            <a:ext cx="0" cy="285639"/>
          </a:xfrm>
          <a:custGeom>
            <a:avLst/>
            <a:gdLst/>
            <a:ahLst/>
            <a:cxnLst/>
            <a:rect l="l" t="t" r="r" b="b"/>
            <a:pathLst>
              <a:path h="249555">
                <a:moveTo>
                  <a:pt x="0" y="0"/>
                </a:moveTo>
                <a:lnTo>
                  <a:pt x="0" y="249250"/>
                </a:lnTo>
              </a:path>
            </a:pathLst>
          </a:custGeom>
          <a:ln w="72847">
            <a:solidFill>
              <a:srgbClr val="FAA819"/>
            </a:solidFill>
          </a:ln>
        </p:spPr>
        <p:txBody>
          <a:bodyPr wrap="square" lIns="0" tIns="0" rIns="0" bIns="0" rtlCol="0"/>
          <a:lstStyle/>
          <a:p>
            <a:endParaRPr sz="2142"/>
          </a:p>
        </p:txBody>
      </p:sp>
      <p:sp>
        <p:nvSpPr>
          <p:cNvPr id="378" name="object 378"/>
          <p:cNvSpPr/>
          <p:nvPr/>
        </p:nvSpPr>
        <p:spPr>
          <a:xfrm>
            <a:off x="11504085" y="3734846"/>
            <a:ext cx="730453" cy="285639"/>
          </a:xfrm>
          <a:custGeom>
            <a:avLst/>
            <a:gdLst/>
            <a:ahLst/>
            <a:cxnLst/>
            <a:rect l="l" t="t" r="r" b="b"/>
            <a:pathLst>
              <a:path w="638175" h="249554">
                <a:moveTo>
                  <a:pt x="0" y="249250"/>
                </a:moveTo>
                <a:lnTo>
                  <a:pt x="638048" y="249250"/>
                </a:lnTo>
                <a:lnTo>
                  <a:pt x="638048" y="0"/>
                </a:lnTo>
                <a:lnTo>
                  <a:pt x="0" y="0"/>
                </a:lnTo>
                <a:lnTo>
                  <a:pt x="0" y="249250"/>
                </a:lnTo>
                <a:close/>
              </a:path>
            </a:pathLst>
          </a:custGeom>
          <a:solidFill>
            <a:srgbClr val="AB0778"/>
          </a:solidFill>
        </p:spPr>
        <p:txBody>
          <a:bodyPr wrap="square" lIns="0" tIns="0" rIns="0" bIns="0" rtlCol="0"/>
          <a:lstStyle/>
          <a:p>
            <a:endParaRPr sz="2142"/>
          </a:p>
        </p:txBody>
      </p:sp>
      <p:sp>
        <p:nvSpPr>
          <p:cNvPr id="379" name="object 379"/>
          <p:cNvSpPr/>
          <p:nvPr/>
        </p:nvSpPr>
        <p:spPr>
          <a:xfrm>
            <a:off x="11829597" y="4329588"/>
            <a:ext cx="404838" cy="125013"/>
          </a:xfrm>
          <a:custGeom>
            <a:avLst/>
            <a:gdLst/>
            <a:ahLst/>
            <a:cxnLst/>
            <a:rect l="l" t="t" r="r" b="b"/>
            <a:pathLst>
              <a:path w="353695" h="109220">
                <a:moveTo>
                  <a:pt x="0" y="108851"/>
                </a:moveTo>
                <a:lnTo>
                  <a:pt x="353644" y="108851"/>
                </a:lnTo>
                <a:lnTo>
                  <a:pt x="353644" y="0"/>
                </a:lnTo>
                <a:lnTo>
                  <a:pt x="0" y="0"/>
                </a:lnTo>
                <a:lnTo>
                  <a:pt x="0" y="108851"/>
                </a:lnTo>
                <a:close/>
              </a:path>
            </a:pathLst>
          </a:custGeom>
          <a:solidFill>
            <a:srgbClr val="FFF200"/>
          </a:solidFill>
        </p:spPr>
        <p:txBody>
          <a:bodyPr wrap="square" lIns="0" tIns="0" rIns="0" bIns="0" rtlCol="0"/>
          <a:lstStyle/>
          <a:p>
            <a:endParaRPr sz="2142"/>
          </a:p>
        </p:txBody>
      </p:sp>
      <p:sp>
        <p:nvSpPr>
          <p:cNvPr id="380" name="object 380"/>
          <p:cNvSpPr/>
          <p:nvPr/>
        </p:nvSpPr>
        <p:spPr>
          <a:xfrm>
            <a:off x="4585134" y="3737303"/>
            <a:ext cx="107569" cy="107569"/>
          </a:xfrm>
          <a:custGeom>
            <a:avLst/>
            <a:gdLst/>
            <a:ahLst/>
            <a:cxnLst/>
            <a:rect l="l" t="t" r="r" b="b"/>
            <a:pathLst>
              <a:path w="93979" h="93979">
                <a:moveTo>
                  <a:pt x="0" y="93598"/>
                </a:moveTo>
                <a:lnTo>
                  <a:pt x="93599" y="93598"/>
                </a:lnTo>
                <a:lnTo>
                  <a:pt x="93599" y="0"/>
                </a:lnTo>
                <a:lnTo>
                  <a:pt x="0" y="0"/>
                </a:lnTo>
                <a:lnTo>
                  <a:pt x="0" y="93598"/>
                </a:lnTo>
                <a:close/>
              </a:path>
            </a:pathLst>
          </a:custGeom>
          <a:solidFill>
            <a:srgbClr val="FEC00F"/>
          </a:solidFill>
        </p:spPr>
        <p:txBody>
          <a:bodyPr wrap="square" lIns="0" tIns="0" rIns="0" bIns="0" rtlCol="0"/>
          <a:lstStyle/>
          <a:p>
            <a:endParaRPr sz="2142"/>
          </a:p>
        </p:txBody>
      </p:sp>
      <p:sp>
        <p:nvSpPr>
          <p:cNvPr id="381" name="object 381"/>
          <p:cNvSpPr txBox="1"/>
          <p:nvPr/>
        </p:nvSpPr>
        <p:spPr>
          <a:xfrm>
            <a:off x="4832253" y="3640941"/>
            <a:ext cx="5308683" cy="243651"/>
          </a:xfrm>
          <a:prstGeom prst="rect">
            <a:avLst/>
          </a:prstGeom>
        </p:spPr>
        <p:txBody>
          <a:bodyPr vert="horz" wrap="square" lIns="0" tIns="14536" rIns="0" bIns="0" rtlCol="0">
            <a:spAutoFit/>
          </a:bodyPr>
          <a:lstStyle/>
          <a:p>
            <a:pPr marL="14536">
              <a:spcBef>
                <a:spcPts val="114"/>
              </a:spcBef>
            </a:pPr>
            <a:r>
              <a:rPr sz="1488" spc="6" dirty="0">
                <a:solidFill>
                  <a:srgbClr val="FFFFFF"/>
                </a:solidFill>
                <a:latin typeface="Arial"/>
                <a:cs typeface="Arial"/>
              </a:rPr>
              <a:t>Mapas</a:t>
            </a:r>
            <a:r>
              <a:rPr sz="1488" spc="-46" dirty="0">
                <a:solidFill>
                  <a:srgbClr val="FFFFFF"/>
                </a:solidFill>
                <a:latin typeface="Arial"/>
                <a:cs typeface="Arial"/>
              </a:rPr>
              <a:t> </a:t>
            </a:r>
            <a:r>
              <a:rPr sz="1488" spc="17" dirty="0">
                <a:solidFill>
                  <a:srgbClr val="FFFFFF"/>
                </a:solidFill>
                <a:latin typeface="Arial"/>
                <a:cs typeface="Arial"/>
              </a:rPr>
              <a:t>interativos</a:t>
            </a:r>
            <a:r>
              <a:rPr sz="1488" spc="-40" dirty="0">
                <a:solidFill>
                  <a:srgbClr val="FFFFFF"/>
                </a:solidFill>
                <a:latin typeface="Arial"/>
                <a:cs typeface="Arial"/>
              </a:rPr>
              <a:t> </a:t>
            </a:r>
            <a:r>
              <a:rPr sz="1488" spc="-11" dirty="0">
                <a:solidFill>
                  <a:srgbClr val="FFFFFF"/>
                </a:solidFill>
                <a:latin typeface="Arial"/>
                <a:cs typeface="Arial"/>
              </a:rPr>
              <a:t>para</a:t>
            </a:r>
            <a:r>
              <a:rPr sz="1488" spc="-46" dirty="0">
                <a:solidFill>
                  <a:srgbClr val="FFFFFF"/>
                </a:solidFill>
                <a:latin typeface="Arial"/>
                <a:cs typeface="Arial"/>
              </a:rPr>
              <a:t> </a:t>
            </a:r>
            <a:r>
              <a:rPr sz="1488" spc="23" dirty="0">
                <a:solidFill>
                  <a:srgbClr val="FFFFFF"/>
                </a:solidFill>
                <a:latin typeface="Arial"/>
                <a:cs typeface="Arial"/>
              </a:rPr>
              <a:t>identiﬁcar</a:t>
            </a:r>
            <a:r>
              <a:rPr sz="1488" spc="-40" dirty="0">
                <a:solidFill>
                  <a:srgbClr val="FFFFFF"/>
                </a:solidFill>
                <a:latin typeface="Arial"/>
                <a:cs typeface="Arial"/>
              </a:rPr>
              <a:t> </a:t>
            </a:r>
            <a:r>
              <a:rPr sz="1488" spc="-23" dirty="0">
                <a:solidFill>
                  <a:srgbClr val="FFFFFF"/>
                </a:solidFill>
                <a:latin typeface="Arial"/>
                <a:cs typeface="Arial"/>
              </a:rPr>
              <a:t>a</a:t>
            </a:r>
            <a:r>
              <a:rPr sz="1488" spc="-46" dirty="0">
                <a:solidFill>
                  <a:srgbClr val="FFFFFF"/>
                </a:solidFill>
                <a:latin typeface="Arial"/>
                <a:cs typeface="Arial"/>
              </a:rPr>
              <a:t> </a:t>
            </a:r>
            <a:r>
              <a:rPr sz="1488" spc="11" dirty="0">
                <a:solidFill>
                  <a:srgbClr val="FFFFFF"/>
                </a:solidFill>
                <a:latin typeface="Arial"/>
                <a:cs typeface="Arial"/>
              </a:rPr>
              <a:t>localização</a:t>
            </a:r>
            <a:r>
              <a:rPr sz="1488" spc="-40" dirty="0">
                <a:solidFill>
                  <a:srgbClr val="FFFFFF"/>
                </a:solidFill>
                <a:latin typeface="Arial"/>
                <a:cs typeface="Arial"/>
              </a:rPr>
              <a:t> </a:t>
            </a:r>
            <a:r>
              <a:rPr sz="1488" spc="-11" dirty="0">
                <a:solidFill>
                  <a:srgbClr val="FFFFFF"/>
                </a:solidFill>
                <a:latin typeface="Arial"/>
                <a:cs typeface="Arial"/>
              </a:rPr>
              <a:t>da</a:t>
            </a:r>
            <a:r>
              <a:rPr sz="1488" spc="-40" dirty="0">
                <a:solidFill>
                  <a:srgbClr val="FFFFFF"/>
                </a:solidFill>
                <a:latin typeface="Arial"/>
                <a:cs typeface="Arial"/>
              </a:rPr>
              <a:t> </a:t>
            </a:r>
            <a:r>
              <a:rPr sz="1488" dirty="0">
                <a:solidFill>
                  <a:srgbClr val="FFFFFF"/>
                </a:solidFill>
                <a:latin typeface="Arial"/>
                <a:cs typeface="Arial"/>
              </a:rPr>
              <a:t>boa</a:t>
            </a:r>
            <a:r>
              <a:rPr sz="1488" spc="-46" dirty="0">
                <a:solidFill>
                  <a:srgbClr val="FFFFFF"/>
                </a:solidFill>
                <a:latin typeface="Arial"/>
                <a:cs typeface="Arial"/>
              </a:rPr>
              <a:t> </a:t>
            </a:r>
            <a:r>
              <a:rPr sz="1488" spc="6" dirty="0">
                <a:solidFill>
                  <a:srgbClr val="FFFFFF"/>
                </a:solidFill>
                <a:latin typeface="Arial"/>
                <a:cs typeface="Arial"/>
              </a:rPr>
              <a:t>prática;</a:t>
            </a:r>
            <a:endParaRPr sz="1488">
              <a:latin typeface="Arial"/>
              <a:cs typeface="Arial"/>
            </a:endParaRPr>
          </a:p>
        </p:txBody>
      </p:sp>
      <p:sp>
        <p:nvSpPr>
          <p:cNvPr id="382" name="object 382"/>
          <p:cNvSpPr/>
          <p:nvPr/>
        </p:nvSpPr>
        <p:spPr>
          <a:xfrm>
            <a:off x="4585134" y="4093502"/>
            <a:ext cx="107569" cy="107569"/>
          </a:xfrm>
          <a:custGeom>
            <a:avLst/>
            <a:gdLst/>
            <a:ahLst/>
            <a:cxnLst/>
            <a:rect l="l" t="t" r="r" b="b"/>
            <a:pathLst>
              <a:path w="93979" h="93979">
                <a:moveTo>
                  <a:pt x="0" y="93599"/>
                </a:moveTo>
                <a:lnTo>
                  <a:pt x="93599" y="93599"/>
                </a:lnTo>
                <a:lnTo>
                  <a:pt x="93599" y="0"/>
                </a:lnTo>
                <a:lnTo>
                  <a:pt x="0" y="0"/>
                </a:lnTo>
                <a:lnTo>
                  <a:pt x="0" y="93599"/>
                </a:lnTo>
                <a:close/>
              </a:path>
            </a:pathLst>
          </a:custGeom>
          <a:solidFill>
            <a:srgbClr val="FEC00F"/>
          </a:solidFill>
        </p:spPr>
        <p:txBody>
          <a:bodyPr wrap="square" lIns="0" tIns="0" rIns="0" bIns="0" rtlCol="0"/>
          <a:lstStyle/>
          <a:p>
            <a:endParaRPr sz="2142"/>
          </a:p>
        </p:txBody>
      </p:sp>
      <p:sp>
        <p:nvSpPr>
          <p:cNvPr id="383" name="object 383"/>
          <p:cNvSpPr txBox="1"/>
          <p:nvPr/>
        </p:nvSpPr>
        <p:spPr>
          <a:xfrm>
            <a:off x="4832253" y="3997140"/>
            <a:ext cx="5721516" cy="243651"/>
          </a:xfrm>
          <a:prstGeom prst="rect">
            <a:avLst/>
          </a:prstGeom>
        </p:spPr>
        <p:txBody>
          <a:bodyPr vert="horz" wrap="square" lIns="0" tIns="14536" rIns="0" bIns="0" rtlCol="0">
            <a:spAutoFit/>
          </a:bodyPr>
          <a:lstStyle/>
          <a:p>
            <a:pPr marL="14536">
              <a:spcBef>
                <a:spcPts val="114"/>
              </a:spcBef>
            </a:pPr>
            <a:r>
              <a:rPr sz="1488" dirty="0">
                <a:solidFill>
                  <a:srgbClr val="FFFFFF"/>
                </a:solidFill>
                <a:latin typeface="Arial"/>
                <a:cs typeface="Arial"/>
              </a:rPr>
              <a:t>Integração</a:t>
            </a:r>
            <a:r>
              <a:rPr sz="1488" spc="-40" dirty="0">
                <a:solidFill>
                  <a:srgbClr val="FFFFFF"/>
                </a:solidFill>
                <a:latin typeface="Arial"/>
                <a:cs typeface="Arial"/>
              </a:rPr>
              <a:t> </a:t>
            </a:r>
            <a:r>
              <a:rPr sz="1488" spc="29" dirty="0">
                <a:solidFill>
                  <a:srgbClr val="FFFFFF"/>
                </a:solidFill>
                <a:latin typeface="Arial"/>
                <a:cs typeface="Arial"/>
              </a:rPr>
              <a:t>com</a:t>
            </a:r>
            <a:r>
              <a:rPr sz="1488" spc="-40" dirty="0">
                <a:solidFill>
                  <a:srgbClr val="FFFFFF"/>
                </a:solidFill>
                <a:latin typeface="Arial"/>
                <a:cs typeface="Arial"/>
              </a:rPr>
              <a:t> </a:t>
            </a:r>
            <a:r>
              <a:rPr sz="1488" spc="17" dirty="0">
                <a:solidFill>
                  <a:srgbClr val="FFFFFF"/>
                </a:solidFill>
                <a:latin typeface="Arial"/>
                <a:cs typeface="Arial"/>
              </a:rPr>
              <a:t>o</a:t>
            </a:r>
            <a:r>
              <a:rPr sz="1488" spc="-34" dirty="0">
                <a:solidFill>
                  <a:srgbClr val="FFFFFF"/>
                </a:solidFill>
                <a:latin typeface="Arial"/>
                <a:cs typeface="Arial"/>
              </a:rPr>
              <a:t> </a:t>
            </a:r>
            <a:r>
              <a:rPr sz="1488" spc="6" dirty="0">
                <a:solidFill>
                  <a:srgbClr val="FFFFFF"/>
                </a:solidFill>
                <a:latin typeface="Arial"/>
                <a:cs typeface="Arial"/>
              </a:rPr>
              <a:t>painel</a:t>
            </a:r>
            <a:r>
              <a:rPr sz="1488" spc="-40" dirty="0">
                <a:solidFill>
                  <a:srgbClr val="FFFFFF"/>
                </a:solidFill>
                <a:latin typeface="Arial"/>
                <a:cs typeface="Arial"/>
              </a:rPr>
              <a:t> </a:t>
            </a:r>
            <a:r>
              <a:rPr sz="1488" spc="-11" dirty="0">
                <a:solidFill>
                  <a:srgbClr val="FFFFFF"/>
                </a:solidFill>
                <a:latin typeface="Arial"/>
                <a:cs typeface="Arial"/>
              </a:rPr>
              <a:t>de</a:t>
            </a:r>
            <a:r>
              <a:rPr sz="1488" spc="-40" dirty="0">
                <a:solidFill>
                  <a:srgbClr val="FFFFFF"/>
                </a:solidFill>
                <a:latin typeface="Arial"/>
                <a:cs typeface="Arial"/>
              </a:rPr>
              <a:t> </a:t>
            </a:r>
            <a:r>
              <a:rPr sz="1488" spc="17" dirty="0">
                <a:solidFill>
                  <a:srgbClr val="FFFFFF"/>
                </a:solidFill>
                <a:latin typeface="Arial"/>
                <a:cs typeface="Arial"/>
              </a:rPr>
              <a:t>monitoramento</a:t>
            </a:r>
            <a:r>
              <a:rPr sz="1488" spc="-34" dirty="0">
                <a:solidFill>
                  <a:srgbClr val="FFFFFF"/>
                </a:solidFill>
                <a:latin typeface="Arial"/>
                <a:cs typeface="Arial"/>
              </a:rPr>
              <a:t> </a:t>
            </a:r>
            <a:r>
              <a:rPr sz="1488" spc="-11" dirty="0">
                <a:solidFill>
                  <a:srgbClr val="FFFFFF"/>
                </a:solidFill>
                <a:latin typeface="Arial"/>
                <a:cs typeface="Arial"/>
              </a:rPr>
              <a:t>de</a:t>
            </a:r>
            <a:r>
              <a:rPr sz="1488" spc="-40" dirty="0">
                <a:solidFill>
                  <a:srgbClr val="FFFFFF"/>
                </a:solidFill>
                <a:latin typeface="Arial"/>
                <a:cs typeface="Arial"/>
              </a:rPr>
              <a:t> </a:t>
            </a:r>
            <a:r>
              <a:rPr sz="1488" spc="6" dirty="0">
                <a:solidFill>
                  <a:srgbClr val="FFFFFF"/>
                </a:solidFill>
                <a:latin typeface="Arial"/>
                <a:cs typeface="Arial"/>
              </a:rPr>
              <a:t>indicadores</a:t>
            </a:r>
            <a:r>
              <a:rPr sz="1488" spc="-40" dirty="0">
                <a:solidFill>
                  <a:srgbClr val="FFFFFF"/>
                </a:solidFill>
                <a:latin typeface="Arial"/>
                <a:cs typeface="Arial"/>
              </a:rPr>
              <a:t> </a:t>
            </a:r>
            <a:r>
              <a:rPr sz="1488" spc="-34" dirty="0">
                <a:solidFill>
                  <a:srgbClr val="FFFFFF"/>
                </a:solidFill>
                <a:latin typeface="Arial"/>
                <a:cs typeface="Arial"/>
              </a:rPr>
              <a:t>e </a:t>
            </a:r>
            <a:r>
              <a:rPr sz="1488" dirty="0">
                <a:solidFill>
                  <a:srgbClr val="FFFFFF"/>
                </a:solidFill>
                <a:latin typeface="Arial"/>
                <a:cs typeface="Arial"/>
              </a:rPr>
              <a:t>metas;</a:t>
            </a:r>
            <a:endParaRPr sz="1488">
              <a:latin typeface="Arial"/>
              <a:cs typeface="Arial"/>
            </a:endParaRPr>
          </a:p>
        </p:txBody>
      </p:sp>
      <p:sp>
        <p:nvSpPr>
          <p:cNvPr id="384" name="object 384"/>
          <p:cNvSpPr/>
          <p:nvPr/>
        </p:nvSpPr>
        <p:spPr>
          <a:xfrm>
            <a:off x="4585134" y="4449715"/>
            <a:ext cx="107569" cy="107569"/>
          </a:xfrm>
          <a:custGeom>
            <a:avLst/>
            <a:gdLst/>
            <a:ahLst/>
            <a:cxnLst/>
            <a:rect l="l" t="t" r="r" b="b"/>
            <a:pathLst>
              <a:path w="93979" h="93979">
                <a:moveTo>
                  <a:pt x="0" y="93599"/>
                </a:moveTo>
                <a:lnTo>
                  <a:pt x="93599" y="93599"/>
                </a:lnTo>
                <a:lnTo>
                  <a:pt x="93599" y="0"/>
                </a:lnTo>
                <a:lnTo>
                  <a:pt x="0" y="0"/>
                </a:lnTo>
                <a:lnTo>
                  <a:pt x="0" y="93599"/>
                </a:lnTo>
                <a:close/>
              </a:path>
            </a:pathLst>
          </a:custGeom>
          <a:solidFill>
            <a:srgbClr val="FEC00F"/>
          </a:solidFill>
        </p:spPr>
        <p:txBody>
          <a:bodyPr wrap="square" lIns="0" tIns="0" rIns="0" bIns="0" rtlCol="0"/>
          <a:lstStyle/>
          <a:p>
            <a:endParaRPr sz="2142"/>
          </a:p>
        </p:txBody>
      </p:sp>
      <p:sp>
        <p:nvSpPr>
          <p:cNvPr id="385" name="object 385"/>
          <p:cNvSpPr txBox="1"/>
          <p:nvPr/>
        </p:nvSpPr>
        <p:spPr>
          <a:xfrm>
            <a:off x="4832254" y="4353340"/>
            <a:ext cx="3755472" cy="243651"/>
          </a:xfrm>
          <a:prstGeom prst="rect">
            <a:avLst/>
          </a:prstGeom>
        </p:spPr>
        <p:txBody>
          <a:bodyPr vert="horz" wrap="square" lIns="0" tIns="14536" rIns="0" bIns="0" rtlCol="0">
            <a:spAutoFit/>
          </a:bodyPr>
          <a:lstStyle/>
          <a:p>
            <a:pPr marL="14536">
              <a:spcBef>
                <a:spcPts val="114"/>
              </a:spcBef>
            </a:pPr>
            <a:r>
              <a:rPr sz="1488" dirty="0">
                <a:solidFill>
                  <a:srgbClr val="FFFFFF"/>
                </a:solidFill>
                <a:latin typeface="Arial"/>
                <a:cs typeface="Arial"/>
              </a:rPr>
              <a:t>Integração </a:t>
            </a:r>
            <a:r>
              <a:rPr sz="1488" spc="29" dirty="0">
                <a:solidFill>
                  <a:srgbClr val="FFFFFF"/>
                </a:solidFill>
                <a:latin typeface="Arial"/>
                <a:cs typeface="Arial"/>
              </a:rPr>
              <a:t>com </a:t>
            </a:r>
            <a:r>
              <a:rPr sz="1488" spc="17" dirty="0">
                <a:solidFill>
                  <a:srgbClr val="FFFFFF"/>
                </a:solidFill>
                <a:latin typeface="Arial"/>
                <a:cs typeface="Arial"/>
              </a:rPr>
              <a:t>o </a:t>
            </a:r>
            <a:r>
              <a:rPr sz="1488" dirty="0">
                <a:solidFill>
                  <a:srgbClr val="FFFFFF"/>
                </a:solidFill>
                <a:latin typeface="Arial"/>
                <a:cs typeface="Arial"/>
              </a:rPr>
              <a:t>Observatório </a:t>
            </a:r>
            <a:r>
              <a:rPr sz="1488" spc="-11" dirty="0">
                <a:solidFill>
                  <a:srgbClr val="FFFFFF"/>
                </a:solidFill>
                <a:latin typeface="Arial"/>
                <a:cs typeface="Arial"/>
              </a:rPr>
              <a:t>da</a:t>
            </a:r>
            <a:r>
              <a:rPr sz="1488" spc="-269" dirty="0">
                <a:solidFill>
                  <a:srgbClr val="FFFFFF"/>
                </a:solidFill>
                <a:latin typeface="Arial"/>
                <a:cs typeface="Arial"/>
              </a:rPr>
              <a:t> </a:t>
            </a:r>
            <a:r>
              <a:rPr sz="1488" spc="-11" dirty="0">
                <a:solidFill>
                  <a:srgbClr val="FFFFFF"/>
                </a:solidFill>
                <a:latin typeface="Arial"/>
                <a:cs typeface="Arial"/>
              </a:rPr>
              <a:t>Inovação;</a:t>
            </a:r>
            <a:endParaRPr sz="1488">
              <a:latin typeface="Arial"/>
              <a:cs typeface="Arial"/>
            </a:endParaRPr>
          </a:p>
        </p:txBody>
      </p:sp>
      <p:sp>
        <p:nvSpPr>
          <p:cNvPr id="386" name="object 386"/>
          <p:cNvSpPr/>
          <p:nvPr/>
        </p:nvSpPr>
        <p:spPr>
          <a:xfrm>
            <a:off x="4585134" y="4805915"/>
            <a:ext cx="107569" cy="107569"/>
          </a:xfrm>
          <a:custGeom>
            <a:avLst/>
            <a:gdLst/>
            <a:ahLst/>
            <a:cxnLst/>
            <a:rect l="l" t="t" r="r" b="b"/>
            <a:pathLst>
              <a:path w="93979" h="93979">
                <a:moveTo>
                  <a:pt x="0" y="93599"/>
                </a:moveTo>
                <a:lnTo>
                  <a:pt x="93599" y="93599"/>
                </a:lnTo>
                <a:lnTo>
                  <a:pt x="93599" y="0"/>
                </a:lnTo>
                <a:lnTo>
                  <a:pt x="0" y="0"/>
                </a:lnTo>
                <a:lnTo>
                  <a:pt x="0" y="93599"/>
                </a:lnTo>
                <a:close/>
              </a:path>
            </a:pathLst>
          </a:custGeom>
          <a:solidFill>
            <a:srgbClr val="FEC00F"/>
          </a:solidFill>
        </p:spPr>
        <p:txBody>
          <a:bodyPr wrap="square" lIns="0" tIns="0" rIns="0" bIns="0" rtlCol="0"/>
          <a:lstStyle/>
          <a:p>
            <a:endParaRPr sz="2142"/>
          </a:p>
        </p:txBody>
      </p:sp>
      <p:sp>
        <p:nvSpPr>
          <p:cNvPr id="387" name="object 387"/>
          <p:cNvSpPr/>
          <p:nvPr/>
        </p:nvSpPr>
        <p:spPr>
          <a:xfrm>
            <a:off x="4585134" y="5162114"/>
            <a:ext cx="107569" cy="107569"/>
          </a:xfrm>
          <a:custGeom>
            <a:avLst/>
            <a:gdLst/>
            <a:ahLst/>
            <a:cxnLst/>
            <a:rect l="l" t="t" r="r" b="b"/>
            <a:pathLst>
              <a:path w="93979" h="93979">
                <a:moveTo>
                  <a:pt x="0" y="93598"/>
                </a:moveTo>
                <a:lnTo>
                  <a:pt x="93599" y="93598"/>
                </a:lnTo>
                <a:lnTo>
                  <a:pt x="93599" y="0"/>
                </a:lnTo>
                <a:lnTo>
                  <a:pt x="0" y="0"/>
                </a:lnTo>
                <a:lnTo>
                  <a:pt x="0" y="93598"/>
                </a:lnTo>
                <a:close/>
              </a:path>
            </a:pathLst>
          </a:custGeom>
          <a:solidFill>
            <a:srgbClr val="FEC00F"/>
          </a:solidFill>
        </p:spPr>
        <p:txBody>
          <a:bodyPr wrap="square" lIns="0" tIns="0" rIns="0" bIns="0" rtlCol="0"/>
          <a:lstStyle/>
          <a:p>
            <a:endParaRPr sz="2142"/>
          </a:p>
        </p:txBody>
      </p:sp>
      <p:sp>
        <p:nvSpPr>
          <p:cNvPr id="388" name="object 388"/>
          <p:cNvSpPr/>
          <p:nvPr/>
        </p:nvSpPr>
        <p:spPr>
          <a:xfrm>
            <a:off x="4585134" y="5518314"/>
            <a:ext cx="107569" cy="107569"/>
          </a:xfrm>
          <a:custGeom>
            <a:avLst/>
            <a:gdLst/>
            <a:ahLst/>
            <a:cxnLst/>
            <a:rect l="l" t="t" r="r" b="b"/>
            <a:pathLst>
              <a:path w="93979" h="93979">
                <a:moveTo>
                  <a:pt x="0" y="93598"/>
                </a:moveTo>
                <a:lnTo>
                  <a:pt x="93599" y="93598"/>
                </a:lnTo>
                <a:lnTo>
                  <a:pt x="93599" y="0"/>
                </a:lnTo>
                <a:lnTo>
                  <a:pt x="0" y="0"/>
                </a:lnTo>
                <a:lnTo>
                  <a:pt x="0" y="93598"/>
                </a:lnTo>
                <a:close/>
              </a:path>
            </a:pathLst>
          </a:custGeom>
          <a:solidFill>
            <a:srgbClr val="FEC00F"/>
          </a:solidFill>
        </p:spPr>
        <p:txBody>
          <a:bodyPr wrap="square" lIns="0" tIns="0" rIns="0" bIns="0" rtlCol="0"/>
          <a:lstStyle/>
          <a:p>
            <a:endParaRPr sz="2142"/>
          </a:p>
        </p:txBody>
      </p:sp>
      <p:sp>
        <p:nvSpPr>
          <p:cNvPr id="389" name="object 389"/>
          <p:cNvSpPr/>
          <p:nvPr/>
        </p:nvSpPr>
        <p:spPr>
          <a:xfrm>
            <a:off x="4585134" y="5874498"/>
            <a:ext cx="107569" cy="107569"/>
          </a:xfrm>
          <a:custGeom>
            <a:avLst/>
            <a:gdLst/>
            <a:ahLst/>
            <a:cxnLst/>
            <a:rect l="l" t="t" r="r" b="b"/>
            <a:pathLst>
              <a:path w="93979" h="93979">
                <a:moveTo>
                  <a:pt x="0" y="93599"/>
                </a:moveTo>
                <a:lnTo>
                  <a:pt x="93599" y="93599"/>
                </a:lnTo>
                <a:lnTo>
                  <a:pt x="93599" y="0"/>
                </a:lnTo>
                <a:lnTo>
                  <a:pt x="0" y="0"/>
                </a:lnTo>
                <a:lnTo>
                  <a:pt x="0" y="93599"/>
                </a:lnTo>
                <a:close/>
              </a:path>
            </a:pathLst>
          </a:custGeom>
          <a:solidFill>
            <a:srgbClr val="FEC00F"/>
          </a:solidFill>
        </p:spPr>
        <p:txBody>
          <a:bodyPr wrap="square" lIns="0" tIns="0" rIns="0" bIns="0" rtlCol="0"/>
          <a:lstStyle/>
          <a:p>
            <a:endParaRPr sz="2142"/>
          </a:p>
        </p:txBody>
      </p:sp>
      <p:sp>
        <p:nvSpPr>
          <p:cNvPr id="390" name="object 390"/>
          <p:cNvSpPr txBox="1"/>
          <p:nvPr/>
        </p:nvSpPr>
        <p:spPr>
          <a:xfrm>
            <a:off x="4832253" y="4580122"/>
            <a:ext cx="6407633" cy="1452661"/>
          </a:xfrm>
          <a:prstGeom prst="rect">
            <a:avLst/>
          </a:prstGeom>
        </p:spPr>
        <p:txBody>
          <a:bodyPr vert="horz" wrap="square" lIns="0" tIns="143910" rIns="0" bIns="0" rtlCol="0">
            <a:spAutoFit/>
          </a:bodyPr>
          <a:lstStyle/>
          <a:p>
            <a:pPr marL="14536">
              <a:spcBef>
                <a:spcPts val="1133"/>
              </a:spcBef>
            </a:pPr>
            <a:r>
              <a:rPr sz="1488" dirty="0">
                <a:solidFill>
                  <a:srgbClr val="FFFFFF"/>
                </a:solidFill>
                <a:latin typeface="Arial"/>
                <a:cs typeface="Arial"/>
              </a:rPr>
              <a:t>Relatórios </a:t>
            </a:r>
            <a:r>
              <a:rPr sz="1488" spc="6" dirty="0">
                <a:solidFill>
                  <a:srgbClr val="FFFFFF"/>
                </a:solidFill>
                <a:latin typeface="Arial"/>
                <a:cs typeface="Arial"/>
              </a:rPr>
              <a:t>gerenciais </a:t>
            </a:r>
            <a:r>
              <a:rPr sz="1488" spc="-11" dirty="0">
                <a:solidFill>
                  <a:srgbClr val="FFFFFF"/>
                </a:solidFill>
                <a:latin typeface="Arial"/>
                <a:cs typeface="Arial"/>
              </a:rPr>
              <a:t>para </a:t>
            </a:r>
            <a:r>
              <a:rPr sz="1488" spc="17" dirty="0">
                <a:solidFill>
                  <a:srgbClr val="FFFFFF"/>
                </a:solidFill>
                <a:latin typeface="Arial"/>
                <a:cs typeface="Arial"/>
              </a:rPr>
              <a:t>consulta </a:t>
            </a:r>
            <a:r>
              <a:rPr sz="1488" spc="-34" dirty="0">
                <a:solidFill>
                  <a:srgbClr val="FFFFFF"/>
                </a:solidFill>
                <a:latin typeface="Arial"/>
                <a:cs typeface="Arial"/>
              </a:rPr>
              <a:t>e </a:t>
            </a:r>
            <a:r>
              <a:rPr sz="1488" spc="6" dirty="0">
                <a:solidFill>
                  <a:srgbClr val="FFFFFF"/>
                </a:solidFill>
                <a:latin typeface="Arial"/>
                <a:cs typeface="Arial"/>
              </a:rPr>
              <a:t>análise </a:t>
            </a:r>
            <a:r>
              <a:rPr sz="1488" spc="-11" dirty="0">
                <a:solidFill>
                  <a:srgbClr val="FFFFFF"/>
                </a:solidFill>
                <a:latin typeface="Arial"/>
                <a:cs typeface="Arial"/>
              </a:rPr>
              <a:t>de</a:t>
            </a:r>
            <a:r>
              <a:rPr sz="1488" spc="-303" dirty="0">
                <a:solidFill>
                  <a:srgbClr val="FFFFFF"/>
                </a:solidFill>
                <a:latin typeface="Arial"/>
                <a:cs typeface="Arial"/>
              </a:rPr>
              <a:t> </a:t>
            </a:r>
            <a:r>
              <a:rPr sz="1488" spc="11" dirty="0">
                <a:solidFill>
                  <a:srgbClr val="FFFFFF"/>
                </a:solidFill>
                <a:latin typeface="Arial"/>
                <a:cs typeface="Arial"/>
              </a:rPr>
              <a:t>informações;</a:t>
            </a:r>
            <a:endParaRPr sz="1488">
              <a:latin typeface="Arial"/>
              <a:cs typeface="Arial"/>
            </a:endParaRPr>
          </a:p>
          <a:p>
            <a:pPr marL="14536" marR="5815" algn="just">
              <a:lnSpc>
                <a:spcPct val="157100"/>
              </a:lnSpc>
            </a:pPr>
            <a:r>
              <a:rPr sz="1488" spc="-6" dirty="0">
                <a:solidFill>
                  <a:srgbClr val="FFFFFF"/>
                </a:solidFill>
                <a:latin typeface="Arial"/>
                <a:cs typeface="Arial"/>
              </a:rPr>
              <a:t>Correlação </a:t>
            </a:r>
            <a:r>
              <a:rPr sz="1488" spc="29" dirty="0">
                <a:solidFill>
                  <a:srgbClr val="FFFFFF"/>
                </a:solidFill>
                <a:latin typeface="Arial"/>
                <a:cs typeface="Arial"/>
              </a:rPr>
              <a:t>com </a:t>
            </a:r>
            <a:r>
              <a:rPr sz="1488" spc="17" dirty="0">
                <a:solidFill>
                  <a:srgbClr val="FFFFFF"/>
                </a:solidFill>
                <a:latin typeface="Arial"/>
                <a:cs typeface="Arial"/>
              </a:rPr>
              <a:t>os </a:t>
            </a:r>
            <a:r>
              <a:rPr sz="1488" spc="6" dirty="0">
                <a:solidFill>
                  <a:srgbClr val="FFFFFF"/>
                </a:solidFill>
                <a:latin typeface="Arial"/>
                <a:cs typeface="Arial"/>
              </a:rPr>
              <a:t>objetivos, </a:t>
            </a:r>
            <a:r>
              <a:rPr sz="1488" spc="-6" dirty="0">
                <a:solidFill>
                  <a:srgbClr val="FFFFFF"/>
                </a:solidFill>
                <a:latin typeface="Arial"/>
                <a:cs typeface="Arial"/>
              </a:rPr>
              <a:t>metas, </a:t>
            </a:r>
            <a:r>
              <a:rPr sz="1488" dirty="0">
                <a:solidFill>
                  <a:srgbClr val="FFFFFF"/>
                </a:solidFill>
                <a:latin typeface="Arial"/>
                <a:cs typeface="Arial"/>
              </a:rPr>
              <a:t>eixos </a:t>
            </a:r>
            <a:r>
              <a:rPr sz="1488" spc="-34" dirty="0">
                <a:solidFill>
                  <a:srgbClr val="FFFFFF"/>
                </a:solidFill>
                <a:latin typeface="Arial"/>
                <a:cs typeface="Arial"/>
              </a:rPr>
              <a:t>e </a:t>
            </a:r>
            <a:r>
              <a:rPr sz="1488" spc="6" dirty="0">
                <a:solidFill>
                  <a:srgbClr val="FFFFFF"/>
                </a:solidFill>
                <a:latin typeface="Arial"/>
                <a:cs typeface="Arial"/>
              </a:rPr>
              <a:t>indicadores </a:t>
            </a:r>
            <a:r>
              <a:rPr sz="1488" spc="11" dirty="0">
                <a:solidFill>
                  <a:srgbClr val="FFFFFF"/>
                </a:solidFill>
                <a:latin typeface="Arial"/>
                <a:cs typeface="Arial"/>
              </a:rPr>
              <a:t>dos </a:t>
            </a:r>
            <a:r>
              <a:rPr sz="1488" spc="-114" dirty="0">
                <a:solidFill>
                  <a:srgbClr val="FFFFFF"/>
                </a:solidFill>
                <a:latin typeface="Arial"/>
                <a:cs typeface="Arial"/>
              </a:rPr>
              <a:t>ODS </a:t>
            </a:r>
            <a:r>
              <a:rPr sz="1488" spc="-34" dirty="0">
                <a:solidFill>
                  <a:srgbClr val="FFFFFF"/>
                </a:solidFill>
                <a:latin typeface="Arial"/>
                <a:cs typeface="Arial"/>
              </a:rPr>
              <a:t>e </a:t>
            </a:r>
            <a:r>
              <a:rPr sz="1488" spc="11" dirty="0">
                <a:solidFill>
                  <a:srgbClr val="FFFFFF"/>
                </a:solidFill>
                <a:latin typeface="Arial"/>
                <a:cs typeface="Arial"/>
              </a:rPr>
              <a:t>do</a:t>
            </a:r>
            <a:r>
              <a:rPr sz="1488" spc="-280" dirty="0">
                <a:solidFill>
                  <a:srgbClr val="FFFFFF"/>
                </a:solidFill>
                <a:latin typeface="Arial"/>
                <a:cs typeface="Arial"/>
              </a:rPr>
              <a:t> </a:t>
            </a:r>
            <a:r>
              <a:rPr sz="1488" spc="-86" dirty="0">
                <a:solidFill>
                  <a:srgbClr val="FFFFFF"/>
                </a:solidFill>
                <a:latin typeface="Arial"/>
                <a:cs typeface="Arial"/>
              </a:rPr>
              <a:t>PCS;  </a:t>
            </a:r>
            <a:r>
              <a:rPr sz="1488" spc="-6" dirty="0">
                <a:solidFill>
                  <a:srgbClr val="FFFFFF"/>
                </a:solidFill>
                <a:latin typeface="Arial"/>
                <a:cs typeface="Arial"/>
              </a:rPr>
              <a:t>Ferramenta</a:t>
            </a:r>
            <a:r>
              <a:rPr sz="1488" spc="-52" dirty="0">
                <a:solidFill>
                  <a:srgbClr val="FFFFFF"/>
                </a:solidFill>
                <a:latin typeface="Arial"/>
                <a:cs typeface="Arial"/>
              </a:rPr>
              <a:t> </a:t>
            </a:r>
            <a:r>
              <a:rPr sz="1488" spc="-11" dirty="0">
                <a:solidFill>
                  <a:srgbClr val="FFFFFF"/>
                </a:solidFill>
                <a:latin typeface="Arial"/>
                <a:cs typeface="Arial"/>
              </a:rPr>
              <a:t>para</a:t>
            </a:r>
            <a:r>
              <a:rPr sz="1488" spc="-46" dirty="0">
                <a:solidFill>
                  <a:srgbClr val="FFFFFF"/>
                </a:solidFill>
                <a:latin typeface="Arial"/>
                <a:cs typeface="Arial"/>
              </a:rPr>
              <a:t> </a:t>
            </a:r>
            <a:r>
              <a:rPr sz="1488" spc="6" dirty="0">
                <a:solidFill>
                  <a:srgbClr val="FFFFFF"/>
                </a:solidFill>
                <a:latin typeface="Arial"/>
                <a:cs typeface="Arial"/>
              </a:rPr>
              <a:t>inserção</a:t>
            </a:r>
            <a:r>
              <a:rPr sz="1488" spc="-46" dirty="0">
                <a:solidFill>
                  <a:srgbClr val="FFFFFF"/>
                </a:solidFill>
                <a:latin typeface="Arial"/>
                <a:cs typeface="Arial"/>
              </a:rPr>
              <a:t> </a:t>
            </a:r>
            <a:r>
              <a:rPr sz="1488" spc="-11" dirty="0">
                <a:solidFill>
                  <a:srgbClr val="FFFFFF"/>
                </a:solidFill>
                <a:latin typeface="Arial"/>
                <a:cs typeface="Arial"/>
              </a:rPr>
              <a:t>de</a:t>
            </a:r>
            <a:r>
              <a:rPr sz="1488" spc="-46" dirty="0">
                <a:solidFill>
                  <a:srgbClr val="FFFFFF"/>
                </a:solidFill>
                <a:latin typeface="Arial"/>
                <a:cs typeface="Arial"/>
              </a:rPr>
              <a:t> </a:t>
            </a:r>
            <a:r>
              <a:rPr sz="1488" spc="-23" dirty="0">
                <a:solidFill>
                  <a:srgbClr val="FFFFFF"/>
                </a:solidFill>
                <a:latin typeface="Arial"/>
                <a:cs typeface="Arial"/>
              </a:rPr>
              <a:t>vídeo,</a:t>
            </a:r>
            <a:r>
              <a:rPr sz="1488" spc="-46" dirty="0">
                <a:solidFill>
                  <a:srgbClr val="FFFFFF"/>
                </a:solidFill>
                <a:latin typeface="Arial"/>
                <a:cs typeface="Arial"/>
              </a:rPr>
              <a:t> </a:t>
            </a:r>
            <a:r>
              <a:rPr sz="1488" spc="-6" dirty="0">
                <a:solidFill>
                  <a:srgbClr val="FFFFFF"/>
                </a:solidFill>
                <a:latin typeface="Arial"/>
                <a:cs typeface="Arial"/>
              </a:rPr>
              <a:t>áudio,</a:t>
            </a:r>
            <a:r>
              <a:rPr sz="1488" spc="-52" dirty="0">
                <a:solidFill>
                  <a:srgbClr val="FFFFFF"/>
                </a:solidFill>
                <a:latin typeface="Arial"/>
                <a:cs typeface="Arial"/>
              </a:rPr>
              <a:t> </a:t>
            </a:r>
            <a:r>
              <a:rPr sz="1488" dirty="0">
                <a:solidFill>
                  <a:srgbClr val="FFFFFF"/>
                </a:solidFill>
                <a:latin typeface="Arial"/>
                <a:cs typeface="Arial"/>
              </a:rPr>
              <a:t>imagem,</a:t>
            </a:r>
            <a:r>
              <a:rPr sz="1488" spc="-46" dirty="0">
                <a:solidFill>
                  <a:srgbClr val="FFFFFF"/>
                </a:solidFill>
                <a:latin typeface="Arial"/>
                <a:cs typeface="Arial"/>
              </a:rPr>
              <a:t> </a:t>
            </a:r>
            <a:r>
              <a:rPr sz="1488" spc="11" dirty="0">
                <a:solidFill>
                  <a:srgbClr val="FFFFFF"/>
                </a:solidFill>
                <a:latin typeface="Arial"/>
                <a:cs typeface="Arial"/>
              </a:rPr>
              <a:t>documentos</a:t>
            </a:r>
            <a:r>
              <a:rPr sz="1488" spc="-46" dirty="0">
                <a:solidFill>
                  <a:srgbClr val="FFFFFF"/>
                </a:solidFill>
                <a:latin typeface="Arial"/>
                <a:cs typeface="Arial"/>
              </a:rPr>
              <a:t> </a:t>
            </a:r>
            <a:r>
              <a:rPr sz="1488" spc="-34" dirty="0">
                <a:solidFill>
                  <a:srgbClr val="FFFFFF"/>
                </a:solidFill>
                <a:latin typeface="Arial"/>
                <a:cs typeface="Arial"/>
              </a:rPr>
              <a:t>e</a:t>
            </a:r>
            <a:r>
              <a:rPr sz="1488" spc="-46" dirty="0">
                <a:solidFill>
                  <a:srgbClr val="FFFFFF"/>
                </a:solidFill>
                <a:latin typeface="Arial"/>
                <a:cs typeface="Arial"/>
              </a:rPr>
              <a:t> </a:t>
            </a:r>
            <a:r>
              <a:rPr sz="1488" dirty="0">
                <a:solidFill>
                  <a:srgbClr val="FFFFFF"/>
                </a:solidFill>
                <a:latin typeface="Arial"/>
                <a:cs typeface="Arial"/>
              </a:rPr>
              <a:t>arquivos;  </a:t>
            </a:r>
            <a:r>
              <a:rPr sz="1488" spc="17" dirty="0">
                <a:solidFill>
                  <a:srgbClr val="FFFFFF"/>
                </a:solidFill>
                <a:latin typeface="Arial"/>
                <a:cs typeface="Arial"/>
              </a:rPr>
              <a:t>Compartilhamento</a:t>
            </a:r>
            <a:r>
              <a:rPr sz="1488" spc="-46" dirty="0">
                <a:solidFill>
                  <a:srgbClr val="FFFFFF"/>
                </a:solidFill>
                <a:latin typeface="Arial"/>
                <a:cs typeface="Arial"/>
              </a:rPr>
              <a:t> </a:t>
            </a:r>
            <a:r>
              <a:rPr sz="1488" spc="11" dirty="0">
                <a:solidFill>
                  <a:srgbClr val="FFFFFF"/>
                </a:solidFill>
                <a:latin typeface="Arial"/>
                <a:cs typeface="Arial"/>
              </a:rPr>
              <a:t>em</a:t>
            </a:r>
            <a:r>
              <a:rPr sz="1488" spc="-46" dirty="0">
                <a:solidFill>
                  <a:srgbClr val="FFFFFF"/>
                </a:solidFill>
                <a:latin typeface="Arial"/>
                <a:cs typeface="Arial"/>
              </a:rPr>
              <a:t> </a:t>
            </a:r>
            <a:r>
              <a:rPr sz="1488" spc="-6" dirty="0">
                <a:solidFill>
                  <a:srgbClr val="FFFFFF"/>
                </a:solidFill>
                <a:latin typeface="Arial"/>
                <a:cs typeface="Arial"/>
              </a:rPr>
              <a:t>redes</a:t>
            </a:r>
            <a:r>
              <a:rPr sz="1488" spc="-46" dirty="0">
                <a:solidFill>
                  <a:srgbClr val="FFFFFF"/>
                </a:solidFill>
                <a:latin typeface="Arial"/>
                <a:cs typeface="Arial"/>
              </a:rPr>
              <a:t> </a:t>
            </a:r>
            <a:r>
              <a:rPr sz="1488" spc="17" dirty="0">
                <a:solidFill>
                  <a:srgbClr val="FFFFFF"/>
                </a:solidFill>
                <a:latin typeface="Arial"/>
                <a:cs typeface="Arial"/>
              </a:rPr>
              <a:t>sociais</a:t>
            </a:r>
            <a:r>
              <a:rPr sz="1488" spc="-40" dirty="0">
                <a:solidFill>
                  <a:srgbClr val="FFFFFF"/>
                </a:solidFill>
                <a:latin typeface="Arial"/>
                <a:cs typeface="Arial"/>
              </a:rPr>
              <a:t> </a:t>
            </a:r>
            <a:r>
              <a:rPr sz="1488" spc="11" dirty="0">
                <a:solidFill>
                  <a:srgbClr val="FFFFFF"/>
                </a:solidFill>
                <a:latin typeface="Arial"/>
                <a:cs typeface="Arial"/>
              </a:rPr>
              <a:t>(facebook,</a:t>
            </a:r>
            <a:r>
              <a:rPr sz="1488" spc="-46" dirty="0">
                <a:solidFill>
                  <a:srgbClr val="FFFFFF"/>
                </a:solidFill>
                <a:latin typeface="Arial"/>
                <a:cs typeface="Arial"/>
              </a:rPr>
              <a:t> </a:t>
            </a:r>
            <a:r>
              <a:rPr sz="1488" dirty="0">
                <a:solidFill>
                  <a:srgbClr val="FFFFFF"/>
                </a:solidFill>
                <a:latin typeface="Arial"/>
                <a:cs typeface="Arial"/>
              </a:rPr>
              <a:t>linkedin,</a:t>
            </a:r>
            <a:r>
              <a:rPr sz="1488" spc="-46" dirty="0">
                <a:solidFill>
                  <a:srgbClr val="FFFFFF"/>
                </a:solidFill>
                <a:latin typeface="Arial"/>
                <a:cs typeface="Arial"/>
              </a:rPr>
              <a:t> </a:t>
            </a:r>
            <a:r>
              <a:rPr sz="1488" spc="46" dirty="0">
                <a:solidFill>
                  <a:srgbClr val="FFFFFF"/>
                </a:solidFill>
                <a:latin typeface="Arial"/>
                <a:cs typeface="Arial"/>
              </a:rPr>
              <a:t>twitter</a:t>
            </a:r>
            <a:r>
              <a:rPr sz="1488" spc="-46" dirty="0">
                <a:solidFill>
                  <a:srgbClr val="FFFFFF"/>
                </a:solidFill>
                <a:latin typeface="Arial"/>
                <a:cs typeface="Arial"/>
              </a:rPr>
              <a:t> </a:t>
            </a:r>
            <a:r>
              <a:rPr sz="1488" spc="-34" dirty="0">
                <a:solidFill>
                  <a:srgbClr val="FFFFFF"/>
                </a:solidFill>
                <a:latin typeface="Arial"/>
                <a:cs typeface="Arial"/>
              </a:rPr>
              <a:t>e</a:t>
            </a:r>
            <a:r>
              <a:rPr sz="1488" spc="-40" dirty="0">
                <a:solidFill>
                  <a:srgbClr val="FFFFFF"/>
                </a:solidFill>
                <a:latin typeface="Arial"/>
                <a:cs typeface="Arial"/>
              </a:rPr>
              <a:t> </a:t>
            </a:r>
            <a:r>
              <a:rPr sz="1488" spc="11" dirty="0">
                <a:solidFill>
                  <a:srgbClr val="FFFFFF"/>
                </a:solidFill>
                <a:latin typeface="Arial"/>
                <a:cs typeface="Arial"/>
              </a:rPr>
              <a:t>outras).</a:t>
            </a:r>
            <a:endParaRPr sz="1488">
              <a:latin typeface="Arial"/>
              <a:cs typeface="Arial"/>
            </a:endParaRPr>
          </a:p>
        </p:txBody>
      </p:sp>
      <p:sp>
        <p:nvSpPr>
          <p:cNvPr id="391" name="object 391"/>
          <p:cNvSpPr txBox="1"/>
          <p:nvPr/>
        </p:nvSpPr>
        <p:spPr>
          <a:xfrm>
            <a:off x="977599" y="3252545"/>
            <a:ext cx="3370985" cy="2739276"/>
          </a:xfrm>
          <a:prstGeom prst="rect">
            <a:avLst/>
          </a:prstGeom>
          <a:solidFill>
            <a:srgbClr val="FAA61A"/>
          </a:solidFill>
        </p:spPr>
        <p:txBody>
          <a:bodyPr vert="horz" wrap="square" lIns="0" tIns="0" rIns="0" bIns="0" rtlCol="0">
            <a:spAutoFit/>
          </a:bodyPr>
          <a:lstStyle/>
          <a:p>
            <a:pPr>
              <a:lnSpc>
                <a:spcPct val="100000"/>
              </a:lnSpc>
            </a:pPr>
            <a:endParaRPr sz="1946">
              <a:latin typeface="Times New Roman"/>
              <a:cs typeface="Times New Roman"/>
            </a:endParaRPr>
          </a:p>
          <a:p>
            <a:pPr>
              <a:lnSpc>
                <a:spcPct val="100000"/>
              </a:lnSpc>
            </a:pPr>
            <a:endParaRPr sz="1946">
              <a:latin typeface="Times New Roman"/>
              <a:cs typeface="Times New Roman"/>
            </a:endParaRPr>
          </a:p>
          <a:p>
            <a:pPr>
              <a:spcBef>
                <a:spcPts val="17"/>
              </a:spcBef>
            </a:pPr>
            <a:endParaRPr sz="1889">
              <a:latin typeface="Times New Roman"/>
              <a:cs typeface="Times New Roman"/>
            </a:endParaRPr>
          </a:p>
          <a:p>
            <a:pPr marL="516043" marR="508048" algn="ctr"/>
            <a:r>
              <a:rPr sz="1717" spc="-6" dirty="0">
                <a:solidFill>
                  <a:srgbClr val="FFFFFF"/>
                </a:solidFill>
                <a:latin typeface="Arial"/>
                <a:cs typeface="Arial"/>
              </a:rPr>
              <a:t>Banco </a:t>
            </a:r>
            <a:r>
              <a:rPr sz="1717" spc="-17" dirty="0">
                <a:solidFill>
                  <a:srgbClr val="FFFFFF"/>
                </a:solidFill>
                <a:latin typeface="Arial"/>
                <a:cs typeface="Arial"/>
              </a:rPr>
              <a:t>de </a:t>
            </a:r>
            <a:r>
              <a:rPr sz="1717" spc="6" dirty="0">
                <a:solidFill>
                  <a:srgbClr val="FFFFFF"/>
                </a:solidFill>
                <a:latin typeface="Arial"/>
                <a:cs typeface="Arial"/>
              </a:rPr>
              <a:t>boas </a:t>
            </a:r>
            <a:r>
              <a:rPr sz="1717" spc="17" dirty="0">
                <a:solidFill>
                  <a:srgbClr val="FFFFFF"/>
                </a:solidFill>
                <a:latin typeface="Arial"/>
                <a:cs typeface="Arial"/>
              </a:rPr>
              <a:t>práticas  </a:t>
            </a:r>
            <a:r>
              <a:rPr sz="1717" spc="34" dirty="0">
                <a:solidFill>
                  <a:srgbClr val="FFFFFF"/>
                </a:solidFill>
                <a:latin typeface="Arial"/>
                <a:cs typeface="Arial"/>
              </a:rPr>
              <a:t>com </a:t>
            </a:r>
            <a:r>
              <a:rPr sz="1717" spc="11" dirty="0">
                <a:solidFill>
                  <a:srgbClr val="FFFFFF"/>
                </a:solidFill>
                <a:latin typeface="Arial"/>
                <a:cs typeface="Arial"/>
              </a:rPr>
              <a:t>casos </a:t>
            </a:r>
            <a:r>
              <a:rPr sz="1717" dirty="0">
                <a:solidFill>
                  <a:srgbClr val="FFFFFF"/>
                </a:solidFill>
                <a:latin typeface="Arial"/>
                <a:cs typeface="Arial"/>
              </a:rPr>
              <a:t>exemplares  </a:t>
            </a:r>
            <a:r>
              <a:rPr sz="1717" spc="-17" dirty="0">
                <a:solidFill>
                  <a:srgbClr val="FFFFFF"/>
                </a:solidFill>
                <a:latin typeface="Arial"/>
                <a:cs typeface="Arial"/>
              </a:rPr>
              <a:t>de </a:t>
            </a:r>
            <a:r>
              <a:rPr sz="1717" spc="23" dirty="0">
                <a:solidFill>
                  <a:srgbClr val="FFFFFF"/>
                </a:solidFill>
                <a:latin typeface="Arial"/>
                <a:cs typeface="Arial"/>
              </a:rPr>
              <a:t>iniciativas </a:t>
            </a:r>
            <a:r>
              <a:rPr sz="1717" spc="-34" dirty="0">
                <a:solidFill>
                  <a:srgbClr val="FFFFFF"/>
                </a:solidFill>
                <a:latin typeface="Arial"/>
                <a:cs typeface="Arial"/>
              </a:rPr>
              <a:t>e</a:t>
            </a:r>
            <a:r>
              <a:rPr sz="1717" spc="-246" dirty="0">
                <a:solidFill>
                  <a:srgbClr val="FFFFFF"/>
                </a:solidFill>
                <a:latin typeface="Arial"/>
                <a:cs typeface="Arial"/>
              </a:rPr>
              <a:t> </a:t>
            </a:r>
            <a:r>
              <a:rPr sz="1717" spc="29" dirty="0">
                <a:solidFill>
                  <a:srgbClr val="FFFFFF"/>
                </a:solidFill>
                <a:latin typeface="Arial"/>
                <a:cs typeface="Arial"/>
              </a:rPr>
              <a:t>políticas  </a:t>
            </a:r>
            <a:r>
              <a:rPr sz="1717" spc="17" dirty="0">
                <a:solidFill>
                  <a:srgbClr val="FFFFFF"/>
                </a:solidFill>
                <a:latin typeface="Arial"/>
                <a:cs typeface="Arial"/>
              </a:rPr>
              <a:t>públicas </a:t>
            </a:r>
            <a:r>
              <a:rPr sz="1717" spc="-6" dirty="0">
                <a:solidFill>
                  <a:srgbClr val="FFFFFF"/>
                </a:solidFill>
                <a:latin typeface="Arial"/>
                <a:cs typeface="Arial"/>
              </a:rPr>
              <a:t>que </a:t>
            </a:r>
            <a:r>
              <a:rPr sz="1717" dirty="0">
                <a:solidFill>
                  <a:srgbClr val="FFFFFF"/>
                </a:solidFill>
                <a:latin typeface="Arial"/>
                <a:cs typeface="Arial"/>
              </a:rPr>
              <a:t>geraram  </a:t>
            </a:r>
            <a:r>
              <a:rPr sz="1717" spc="29" dirty="0">
                <a:solidFill>
                  <a:srgbClr val="FFFFFF"/>
                </a:solidFill>
                <a:latin typeface="Arial"/>
                <a:cs typeface="Arial"/>
              </a:rPr>
              <a:t>impacto positivo </a:t>
            </a:r>
            <a:r>
              <a:rPr sz="1717" spc="11" dirty="0">
                <a:solidFill>
                  <a:srgbClr val="FFFFFF"/>
                </a:solidFill>
                <a:latin typeface="Arial"/>
                <a:cs typeface="Arial"/>
              </a:rPr>
              <a:t>em  </a:t>
            </a:r>
            <a:r>
              <a:rPr sz="1717" spc="17" dirty="0">
                <a:solidFill>
                  <a:srgbClr val="FFFFFF"/>
                </a:solidFill>
                <a:latin typeface="Arial"/>
                <a:cs typeface="Arial"/>
              </a:rPr>
              <a:t>municípios </a:t>
            </a:r>
            <a:r>
              <a:rPr sz="1717" spc="6" dirty="0">
                <a:solidFill>
                  <a:srgbClr val="FFFFFF"/>
                </a:solidFill>
                <a:latin typeface="Arial"/>
                <a:cs typeface="Arial"/>
              </a:rPr>
              <a:t>no</a:t>
            </a:r>
            <a:r>
              <a:rPr sz="1717" spc="-143" dirty="0">
                <a:solidFill>
                  <a:srgbClr val="FFFFFF"/>
                </a:solidFill>
                <a:latin typeface="Arial"/>
                <a:cs typeface="Arial"/>
              </a:rPr>
              <a:t> </a:t>
            </a:r>
            <a:r>
              <a:rPr sz="1717" spc="6" dirty="0">
                <a:solidFill>
                  <a:srgbClr val="FFFFFF"/>
                </a:solidFill>
                <a:latin typeface="Arial"/>
                <a:cs typeface="Arial"/>
              </a:rPr>
              <a:t>Brasil</a:t>
            </a:r>
            <a:endParaRPr sz="1717">
              <a:latin typeface="Arial"/>
              <a:cs typeface="Arial"/>
            </a:endParaRPr>
          </a:p>
          <a:p>
            <a:pPr algn="ctr">
              <a:lnSpc>
                <a:spcPct val="100000"/>
              </a:lnSpc>
            </a:pPr>
            <a:r>
              <a:rPr sz="1717" spc="-34" dirty="0">
                <a:solidFill>
                  <a:srgbClr val="FFFFFF"/>
                </a:solidFill>
                <a:latin typeface="Arial"/>
                <a:cs typeface="Arial"/>
              </a:rPr>
              <a:t>e </a:t>
            </a:r>
            <a:r>
              <a:rPr sz="1717" spc="6" dirty="0">
                <a:solidFill>
                  <a:srgbClr val="FFFFFF"/>
                </a:solidFill>
                <a:latin typeface="Arial"/>
                <a:cs typeface="Arial"/>
              </a:rPr>
              <a:t>no</a:t>
            </a:r>
            <a:r>
              <a:rPr sz="1717" spc="-80" dirty="0">
                <a:solidFill>
                  <a:srgbClr val="FFFFFF"/>
                </a:solidFill>
                <a:latin typeface="Arial"/>
                <a:cs typeface="Arial"/>
              </a:rPr>
              <a:t> </a:t>
            </a:r>
            <a:r>
              <a:rPr sz="1717" spc="6" dirty="0">
                <a:solidFill>
                  <a:srgbClr val="FFFFFF"/>
                </a:solidFill>
                <a:latin typeface="Arial"/>
                <a:cs typeface="Arial"/>
              </a:rPr>
              <a:t>mundo.</a:t>
            </a:r>
            <a:endParaRPr sz="1717">
              <a:latin typeface="Arial"/>
              <a:cs typeface="Arial"/>
            </a:endParaRPr>
          </a:p>
        </p:txBody>
      </p:sp>
      <p:sp>
        <p:nvSpPr>
          <p:cNvPr id="393" name="object 393"/>
          <p:cNvSpPr txBox="1">
            <a:spLocks noGrp="1"/>
          </p:cNvSpPr>
          <p:nvPr>
            <p:ph type="title"/>
          </p:nvPr>
        </p:nvSpPr>
        <p:spPr>
          <a:xfrm>
            <a:off x="4425002" y="2376999"/>
            <a:ext cx="3386248" cy="562129"/>
          </a:xfrm>
          <a:prstGeom prst="rect">
            <a:avLst/>
          </a:prstGeom>
        </p:spPr>
        <p:txBody>
          <a:bodyPr vert="horz" wrap="square" lIns="0" tIns="15990" rIns="0" bIns="0" rtlCol="0" anchor="ctr">
            <a:spAutoFit/>
          </a:bodyPr>
          <a:lstStyle/>
          <a:p>
            <a:pPr marL="14536">
              <a:lnSpc>
                <a:spcPct val="100000"/>
              </a:lnSpc>
              <a:spcBef>
                <a:spcPts val="126"/>
              </a:spcBef>
            </a:pPr>
            <a:r>
              <a:rPr sz="3548" spc="-69" dirty="0">
                <a:solidFill>
                  <a:srgbClr val="FFFFFF"/>
                </a:solidFill>
                <a:latin typeface="Georgia"/>
                <a:cs typeface="Georgia"/>
              </a:rPr>
              <a:t>3. </a:t>
            </a:r>
            <a:r>
              <a:rPr sz="3548" spc="137" dirty="0">
                <a:solidFill>
                  <a:srgbClr val="FFFFFF"/>
                </a:solidFill>
                <a:latin typeface="Georgia"/>
                <a:cs typeface="Georgia"/>
              </a:rPr>
              <a:t>Boas</a:t>
            </a:r>
            <a:r>
              <a:rPr sz="3548" spc="57" dirty="0">
                <a:solidFill>
                  <a:srgbClr val="FFFFFF"/>
                </a:solidFill>
                <a:latin typeface="Georgia"/>
                <a:cs typeface="Georgia"/>
              </a:rPr>
              <a:t> </a:t>
            </a:r>
            <a:r>
              <a:rPr sz="3548" spc="155" dirty="0">
                <a:solidFill>
                  <a:srgbClr val="FFFFFF"/>
                </a:solidFill>
                <a:latin typeface="Georgia"/>
                <a:cs typeface="Georgia"/>
              </a:rPr>
              <a:t>práticas</a:t>
            </a:r>
            <a:endParaRPr sz="3548">
              <a:latin typeface="Georgia"/>
              <a:cs typeface="Georgia"/>
            </a:endParaRPr>
          </a:p>
        </p:txBody>
      </p:sp>
      <p:sp>
        <p:nvSpPr>
          <p:cNvPr id="394" name="Retângulo 393"/>
          <p:cNvSpPr/>
          <p:nvPr/>
        </p:nvSpPr>
        <p:spPr>
          <a:xfrm>
            <a:off x="5363092" y="510098"/>
            <a:ext cx="3285002" cy="707886"/>
          </a:xfrm>
          <a:prstGeom prst="rect">
            <a:avLst/>
          </a:prstGeom>
        </p:spPr>
        <p:txBody>
          <a:bodyPr wrap="none">
            <a:spAutoFit/>
          </a:bodyPr>
          <a:lstStyle/>
          <a:p>
            <a:r>
              <a:rPr lang="pt-BR" sz="4000" spc="-57" dirty="0">
                <a:solidFill>
                  <a:srgbClr val="00B050"/>
                </a:solidFill>
              </a:rPr>
              <a:t>MÓDULOS</a:t>
            </a:r>
            <a:r>
              <a:rPr lang="pt-BR" sz="4000" spc="-103" dirty="0">
                <a:solidFill>
                  <a:srgbClr val="00B050"/>
                </a:solidFill>
              </a:rPr>
              <a:t> </a:t>
            </a:r>
            <a:r>
              <a:rPr lang="pt-BR" sz="4000" spc="29" dirty="0">
                <a:solidFill>
                  <a:srgbClr val="00B050"/>
                </a:solidFill>
              </a:rPr>
              <a:t>(10)</a:t>
            </a:r>
            <a:endParaRPr lang="pt-BR" sz="4000" dirty="0"/>
          </a:p>
        </p:txBody>
      </p:sp>
    </p:spTree>
    <p:extLst>
      <p:ext uri="{BB962C8B-B14F-4D97-AF65-F5344CB8AC3E}">
        <p14:creationId xmlns:p14="http://schemas.microsoft.com/office/powerpoint/2010/main" val="37093943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705337"/>
            <a:ext cx="12238171" cy="5781115"/>
          </a:xfrm>
          <a:custGeom>
            <a:avLst/>
            <a:gdLst/>
            <a:ahLst/>
            <a:cxnLst/>
            <a:rect l="l" t="t" r="r" b="b"/>
            <a:pathLst>
              <a:path w="10692130" h="5050790">
                <a:moveTo>
                  <a:pt x="0" y="5050751"/>
                </a:moveTo>
                <a:lnTo>
                  <a:pt x="10692003" y="5050751"/>
                </a:lnTo>
                <a:lnTo>
                  <a:pt x="10692003" y="0"/>
                </a:lnTo>
                <a:lnTo>
                  <a:pt x="0" y="0"/>
                </a:lnTo>
                <a:lnTo>
                  <a:pt x="0" y="5050751"/>
                </a:lnTo>
                <a:close/>
              </a:path>
            </a:pathLst>
          </a:custGeom>
          <a:solidFill>
            <a:srgbClr val="F26721"/>
          </a:solidFill>
        </p:spPr>
        <p:txBody>
          <a:bodyPr wrap="square" lIns="0" tIns="0" rIns="0" bIns="0" rtlCol="0"/>
          <a:lstStyle/>
          <a:p>
            <a:endParaRPr sz="2142"/>
          </a:p>
        </p:txBody>
      </p:sp>
      <p:sp>
        <p:nvSpPr>
          <p:cNvPr id="3" name="object 3"/>
          <p:cNvSpPr/>
          <p:nvPr/>
        </p:nvSpPr>
        <p:spPr>
          <a:xfrm>
            <a:off x="1828573" y="2327028"/>
            <a:ext cx="258166" cy="148460"/>
          </a:xfrm>
          <a:prstGeom prst="rect">
            <a:avLst/>
          </a:prstGeom>
          <a:blipFill>
            <a:blip r:embed="rId2" cstate="print"/>
            <a:stretch>
              <a:fillRect/>
            </a:stretch>
          </a:blipFill>
        </p:spPr>
        <p:txBody>
          <a:bodyPr wrap="square" lIns="0" tIns="0" rIns="0" bIns="0" rtlCol="0"/>
          <a:lstStyle/>
          <a:p>
            <a:endParaRPr sz="2142"/>
          </a:p>
        </p:txBody>
      </p:sp>
      <p:sp>
        <p:nvSpPr>
          <p:cNvPr id="4" name="object 4"/>
          <p:cNvSpPr/>
          <p:nvPr/>
        </p:nvSpPr>
        <p:spPr>
          <a:xfrm>
            <a:off x="1902650" y="3307419"/>
            <a:ext cx="560376" cy="1793061"/>
          </a:xfrm>
          <a:custGeom>
            <a:avLst/>
            <a:gdLst/>
            <a:ahLst/>
            <a:cxnLst/>
            <a:rect l="l" t="t" r="r" b="b"/>
            <a:pathLst>
              <a:path w="489585" h="1566545">
                <a:moveTo>
                  <a:pt x="112204" y="1139012"/>
                </a:moveTo>
                <a:lnTo>
                  <a:pt x="203695" y="1196200"/>
                </a:lnTo>
                <a:lnTo>
                  <a:pt x="211264" y="1251673"/>
                </a:lnTo>
                <a:lnTo>
                  <a:pt x="205816" y="1175435"/>
                </a:lnTo>
                <a:lnTo>
                  <a:pt x="228156" y="1151699"/>
                </a:lnTo>
                <a:lnTo>
                  <a:pt x="144970" y="1151699"/>
                </a:lnTo>
                <a:lnTo>
                  <a:pt x="112204" y="1139012"/>
                </a:lnTo>
                <a:close/>
              </a:path>
              <a:path w="489585" h="1566545">
                <a:moveTo>
                  <a:pt x="384606" y="1103896"/>
                </a:moveTo>
                <a:lnTo>
                  <a:pt x="360083" y="1103896"/>
                </a:lnTo>
                <a:lnTo>
                  <a:pt x="446633" y="1157998"/>
                </a:lnTo>
                <a:lnTo>
                  <a:pt x="453121" y="1110691"/>
                </a:lnTo>
                <a:lnTo>
                  <a:pt x="402158" y="1110691"/>
                </a:lnTo>
                <a:lnTo>
                  <a:pt x="384606" y="1103896"/>
                </a:lnTo>
                <a:close/>
              </a:path>
              <a:path w="489585" h="1566545">
                <a:moveTo>
                  <a:pt x="15824" y="1003249"/>
                </a:moveTo>
                <a:lnTo>
                  <a:pt x="8407" y="1152702"/>
                </a:lnTo>
                <a:lnTo>
                  <a:pt x="19050" y="1141387"/>
                </a:lnTo>
                <a:lnTo>
                  <a:pt x="108318" y="1137513"/>
                </a:lnTo>
                <a:lnTo>
                  <a:pt x="23050" y="1104506"/>
                </a:lnTo>
                <a:lnTo>
                  <a:pt x="15824" y="1003249"/>
                </a:lnTo>
                <a:close/>
              </a:path>
              <a:path w="489585" h="1566545">
                <a:moveTo>
                  <a:pt x="300997" y="921258"/>
                </a:moveTo>
                <a:lnTo>
                  <a:pt x="169341" y="921258"/>
                </a:lnTo>
                <a:lnTo>
                  <a:pt x="263334" y="980008"/>
                </a:lnTo>
                <a:lnTo>
                  <a:pt x="275310" y="1067841"/>
                </a:lnTo>
                <a:lnTo>
                  <a:pt x="238937" y="1120368"/>
                </a:lnTo>
                <a:lnTo>
                  <a:pt x="144970" y="1151699"/>
                </a:lnTo>
                <a:lnTo>
                  <a:pt x="228156" y="1151699"/>
                </a:lnTo>
                <a:lnTo>
                  <a:pt x="269430" y="1107846"/>
                </a:lnTo>
                <a:lnTo>
                  <a:pt x="360083" y="1103896"/>
                </a:lnTo>
                <a:lnTo>
                  <a:pt x="384606" y="1103896"/>
                </a:lnTo>
                <a:lnTo>
                  <a:pt x="280250" y="1063498"/>
                </a:lnTo>
                <a:lnTo>
                  <a:pt x="272262" y="951788"/>
                </a:lnTo>
                <a:lnTo>
                  <a:pt x="300997" y="921258"/>
                </a:lnTo>
                <a:close/>
              </a:path>
              <a:path w="489585" h="1566545">
                <a:moveTo>
                  <a:pt x="455561" y="1092898"/>
                </a:moveTo>
                <a:lnTo>
                  <a:pt x="402158" y="1110691"/>
                </a:lnTo>
                <a:lnTo>
                  <a:pt x="453121" y="1110691"/>
                </a:lnTo>
                <a:lnTo>
                  <a:pt x="455561" y="1092898"/>
                </a:lnTo>
                <a:close/>
              </a:path>
              <a:path w="489585" h="1566545">
                <a:moveTo>
                  <a:pt x="21577" y="887260"/>
                </a:moveTo>
                <a:lnTo>
                  <a:pt x="16408" y="991374"/>
                </a:lnTo>
                <a:lnTo>
                  <a:pt x="78689" y="925194"/>
                </a:lnTo>
                <a:lnTo>
                  <a:pt x="169341" y="921258"/>
                </a:lnTo>
                <a:lnTo>
                  <a:pt x="300997" y="921258"/>
                </a:lnTo>
                <a:lnTo>
                  <a:pt x="301619" y="920597"/>
                </a:lnTo>
                <a:lnTo>
                  <a:pt x="107696" y="920597"/>
                </a:lnTo>
                <a:lnTo>
                  <a:pt x="21577" y="887260"/>
                </a:lnTo>
                <a:close/>
              </a:path>
              <a:path w="489585" h="1566545">
                <a:moveTo>
                  <a:pt x="267018" y="690156"/>
                </a:moveTo>
                <a:lnTo>
                  <a:pt x="132067" y="690156"/>
                </a:lnTo>
                <a:lnTo>
                  <a:pt x="226060" y="748906"/>
                </a:lnTo>
                <a:lnTo>
                  <a:pt x="238036" y="836739"/>
                </a:lnTo>
                <a:lnTo>
                  <a:pt x="201663" y="889279"/>
                </a:lnTo>
                <a:lnTo>
                  <a:pt x="107696" y="920597"/>
                </a:lnTo>
                <a:lnTo>
                  <a:pt x="301619" y="920597"/>
                </a:lnTo>
                <a:lnTo>
                  <a:pt x="335876" y="884199"/>
                </a:lnTo>
                <a:lnTo>
                  <a:pt x="351980" y="883500"/>
                </a:lnTo>
                <a:lnTo>
                  <a:pt x="239242" y="839863"/>
                </a:lnTo>
                <a:lnTo>
                  <a:pt x="231267" y="728141"/>
                </a:lnTo>
                <a:lnTo>
                  <a:pt x="267018" y="690156"/>
                </a:lnTo>
                <a:close/>
              </a:path>
              <a:path w="489585" h="1566545">
                <a:moveTo>
                  <a:pt x="476491" y="880262"/>
                </a:moveTo>
                <a:lnTo>
                  <a:pt x="426529" y="880262"/>
                </a:lnTo>
                <a:lnTo>
                  <a:pt x="475551" y="910894"/>
                </a:lnTo>
                <a:lnTo>
                  <a:pt x="476491" y="880262"/>
                </a:lnTo>
                <a:close/>
              </a:path>
              <a:path w="489585" h="1566545">
                <a:moveTo>
                  <a:pt x="478269" y="822299"/>
                </a:moveTo>
                <a:lnTo>
                  <a:pt x="455129" y="855726"/>
                </a:lnTo>
                <a:lnTo>
                  <a:pt x="374802" y="882510"/>
                </a:lnTo>
                <a:lnTo>
                  <a:pt x="426529" y="880262"/>
                </a:lnTo>
                <a:lnTo>
                  <a:pt x="476491" y="880262"/>
                </a:lnTo>
                <a:lnTo>
                  <a:pt x="478269" y="822299"/>
                </a:lnTo>
                <a:close/>
              </a:path>
              <a:path w="489585" h="1566545">
                <a:moveTo>
                  <a:pt x="483371" y="656615"/>
                </a:moveTo>
                <a:lnTo>
                  <a:pt x="385533" y="656615"/>
                </a:lnTo>
                <a:lnTo>
                  <a:pt x="479526" y="715365"/>
                </a:lnTo>
                <a:lnTo>
                  <a:pt x="481190" y="727557"/>
                </a:lnTo>
                <a:lnTo>
                  <a:pt x="483371" y="656615"/>
                </a:lnTo>
                <a:close/>
              </a:path>
              <a:path w="489585" h="1566545">
                <a:moveTo>
                  <a:pt x="194691" y="0"/>
                </a:moveTo>
                <a:lnTo>
                  <a:pt x="69964" y="39192"/>
                </a:lnTo>
                <a:lnTo>
                  <a:pt x="47980" y="314020"/>
                </a:lnTo>
                <a:lnTo>
                  <a:pt x="30162" y="706069"/>
                </a:lnTo>
                <a:lnTo>
                  <a:pt x="41414" y="694105"/>
                </a:lnTo>
                <a:lnTo>
                  <a:pt x="132067" y="690156"/>
                </a:lnTo>
                <a:lnTo>
                  <a:pt x="267018" y="690156"/>
                </a:lnTo>
                <a:lnTo>
                  <a:pt x="294881" y="660552"/>
                </a:lnTo>
                <a:lnTo>
                  <a:pt x="385533" y="656615"/>
                </a:lnTo>
                <a:lnTo>
                  <a:pt x="483371" y="656615"/>
                </a:lnTo>
                <a:lnTo>
                  <a:pt x="488975" y="474306"/>
                </a:lnTo>
                <a:lnTo>
                  <a:pt x="474294" y="382524"/>
                </a:lnTo>
                <a:lnTo>
                  <a:pt x="414540" y="233146"/>
                </a:lnTo>
                <a:lnTo>
                  <a:pt x="403428" y="77609"/>
                </a:lnTo>
                <a:lnTo>
                  <a:pt x="354355" y="14516"/>
                </a:lnTo>
                <a:lnTo>
                  <a:pt x="194691" y="0"/>
                </a:lnTo>
                <a:close/>
              </a:path>
              <a:path w="489585" h="1566545">
                <a:moveTo>
                  <a:pt x="0" y="1334858"/>
                </a:moveTo>
                <a:lnTo>
                  <a:pt x="14262" y="1459649"/>
                </a:lnTo>
                <a:lnTo>
                  <a:pt x="60490" y="1552092"/>
                </a:lnTo>
                <a:lnTo>
                  <a:pt x="199618" y="1566367"/>
                </a:lnTo>
                <a:lnTo>
                  <a:pt x="211010" y="1558658"/>
                </a:lnTo>
                <a:lnTo>
                  <a:pt x="116243" y="1521968"/>
                </a:lnTo>
                <a:lnTo>
                  <a:pt x="108254" y="1410258"/>
                </a:lnTo>
                <a:lnTo>
                  <a:pt x="148138" y="1367891"/>
                </a:lnTo>
                <a:lnTo>
                  <a:pt x="85331" y="1367891"/>
                </a:lnTo>
                <a:lnTo>
                  <a:pt x="0" y="1334858"/>
                </a:lnTo>
                <a:close/>
              </a:path>
              <a:path w="489585" h="1566545">
                <a:moveTo>
                  <a:pt x="420411" y="1338732"/>
                </a:moveTo>
                <a:lnTo>
                  <a:pt x="262521" y="1338732"/>
                </a:lnTo>
                <a:lnTo>
                  <a:pt x="356514" y="1397469"/>
                </a:lnTo>
                <a:lnTo>
                  <a:pt x="360591" y="1427353"/>
                </a:lnTo>
                <a:lnTo>
                  <a:pt x="420411" y="1338732"/>
                </a:lnTo>
                <a:close/>
              </a:path>
              <a:path w="489585" h="1566545">
                <a:moveTo>
                  <a:pt x="213766" y="1286776"/>
                </a:moveTo>
                <a:lnTo>
                  <a:pt x="179311" y="1336560"/>
                </a:lnTo>
                <a:lnTo>
                  <a:pt x="85331" y="1367891"/>
                </a:lnTo>
                <a:lnTo>
                  <a:pt x="148138" y="1367891"/>
                </a:lnTo>
                <a:lnTo>
                  <a:pt x="171881" y="1342669"/>
                </a:lnTo>
                <a:lnTo>
                  <a:pt x="262521" y="1338732"/>
                </a:lnTo>
                <a:lnTo>
                  <a:pt x="420411" y="1338732"/>
                </a:lnTo>
                <a:lnTo>
                  <a:pt x="422186" y="1336103"/>
                </a:lnTo>
                <a:lnTo>
                  <a:pt x="422428" y="1334338"/>
                </a:lnTo>
                <a:lnTo>
                  <a:pt x="335711" y="1334338"/>
                </a:lnTo>
                <a:lnTo>
                  <a:pt x="213791" y="1287145"/>
                </a:lnTo>
                <a:lnTo>
                  <a:pt x="213766" y="1286776"/>
                </a:lnTo>
                <a:close/>
              </a:path>
              <a:path w="489585" h="1566545">
                <a:moveTo>
                  <a:pt x="426580" y="1304048"/>
                </a:moveTo>
                <a:lnTo>
                  <a:pt x="335711" y="1334338"/>
                </a:lnTo>
                <a:lnTo>
                  <a:pt x="422428" y="1334338"/>
                </a:lnTo>
                <a:lnTo>
                  <a:pt x="426580" y="1304048"/>
                </a:lnTo>
                <a:close/>
              </a:path>
            </a:pathLst>
          </a:custGeom>
          <a:solidFill>
            <a:srgbClr val="F26721"/>
          </a:solidFill>
        </p:spPr>
        <p:txBody>
          <a:bodyPr wrap="square" lIns="0" tIns="0" rIns="0" bIns="0" rtlCol="0"/>
          <a:lstStyle/>
          <a:p>
            <a:endParaRPr sz="2142"/>
          </a:p>
        </p:txBody>
      </p:sp>
      <p:sp>
        <p:nvSpPr>
          <p:cNvPr id="5" name="object 5"/>
          <p:cNvSpPr/>
          <p:nvPr/>
        </p:nvSpPr>
        <p:spPr>
          <a:xfrm>
            <a:off x="1886385" y="3291488"/>
            <a:ext cx="592357" cy="1825041"/>
          </a:xfrm>
          <a:custGeom>
            <a:avLst/>
            <a:gdLst/>
            <a:ahLst/>
            <a:cxnLst/>
            <a:rect l="l" t="t" r="r" b="b"/>
            <a:pathLst>
              <a:path w="517525" h="1594485">
                <a:moveTo>
                  <a:pt x="484314" y="1101979"/>
                </a:moveTo>
                <a:lnTo>
                  <a:pt x="469785" y="1106817"/>
                </a:lnTo>
                <a:lnTo>
                  <a:pt x="460844" y="1171930"/>
                </a:lnTo>
                <a:lnTo>
                  <a:pt x="468287" y="1176578"/>
                </a:lnTo>
                <a:lnTo>
                  <a:pt x="471169" y="1197711"/>
                </a:lnTo>
                <a:lnTo>
                  <a:pt x="484314" y="1101979"/>
                </a:lnTo>
                <a:close/>
              </a:path>
              <a:path w="517525" h="1594485">
                <a:moveTo>
                  <a:pt x="22301" y="895972"/>
                </a:moveTo>
                <a:lnTo>
                  <a:pt x="8102" y="1182052"/>
                </a:lnTo>
                <a:lnTo>
                  <a:pt x="22618" y="1166634"/>
                </a:lnTo>
                <a:lnTo>
                  <a:pt x="30035" y="1017181"/>
                </a:lnTo>
                <a:lnTo>
                  <a:pt x="29298" y="1006716"/>
                </a:lnTo>
                <a:lnTo>
                  <a:pt x="30632" y="1005306"/>
                </a:lnTo>
                <a:lnTo>
                  <a:pt x="35801" y="901191"/>
                </a:lnTo>
                <a:lnTo>
                  <a:pt x="22301" y="895972"/>
                </a:lnTo>
                <a:close/>
              </a:path>
              <a:path w="517525" h="1594485">
                <a:moveTo>
                  <a:pt x="360667" y="13931"/>
                </a:moveTo>
                <a:lnTo>
                  <a:pt x="208914" y="13931"/>
                </a:lnTo>
                <a:lnTo>
                  <a:pt x="368579" y="28448"/>
                </a:lnTo>
                <a:lnTo>
                  <a:pt x="417652" y="91541"/>
                </a:lnTo>
                <a:lnTo>
                  <a:pt x="428764" y="247078"/>
                </a:lnTo>
                <a:lnTo>
                  <a:pt x="488505" y="396455"/>
                </a:lnTo>
                <a:lnTo>
                  <a:pt x="503199" y="488238"/>
                </a:lnTo>
                <a:lnTo>
                  <a:pt x="495401" y="741489"/>
                </a:lnTo>
                <a:lnTo>
                  <a:pt x="505713" y="817130"/>
                </a:lnTo>
                <a:lnTo>
                  <a:pt x="492493" y="836231"/>
                </a:lnTo>
                <a:lnTo>
                  <a:pt x="489762" y="924826"/>
                </a:lnTo>
                <a:lnTo>
                  <a:pt x="503250" y="933246"/>
                </a:lnTo>
                <a:lnTo>
                  <a:pt x="516966" y="487362"/>
                </a:lnTo>
                <a:lnTo>
                  <a:pt x="501827" y="392772"/>
                </a:lnTo>
                <a:lnTo>
                  <a:pt x="442302" y="243954"/>
                </a:lnTo>
                <a:lnTo>
                  <a:pt x="431050" y="86398"/>
                </a:lnTo>
                <a:lnTo>
                  <a:pt x="375754" y="15303"/>
                </a:lnTo>
                <a:lnTo>
                  <a:pt x="360667" y="13931"/>
                </a:lnTo>
                <a:close/>
              </a:path>
              <a:path w="517525" h="1594485">
                <a:moveTo>
                  <a:pt x="207416" y="0"/>
                </a:moveTo>
                <a:lnTo>
                  <a:pt x="71221" y="42799"/>
                </a:lnTo>
                <a:lnTo>
                  <a:pt x="48488" y="327088"/>
                </a:lnTo>
                <a:lnTo>
                  <a:pt x="29933" y="735342"/>
                </a:lnTo>
                <a:lnTo>
                  <a:pt x="44373" y="719988"/>
                </a:lnTo>
                <a:lnTo>
                  <a:pt x="62191" y="327952"/>
                </a:lnTo>
                <a:lnTo>
                  <a:pt x="84188" y="53124"/>
                </a:lnTo>
                <a:lnTo>
                  <a:pt x="208914" y="13931"/>
                </a:lnTo>
                <a:lnTo>
                  <a:pt x="360667" y="13931"/>
                </a:lnTo>
                <a:lnTo>
                  <a:pt x="207416" y="0"/>
                </a:lnTo>
                <a:close/>
              </a:path>
              <a:path w="517525" h="1594485">
                <a:moveTo>
                  <a:pt x="457504" y="1297292"/>
                </a:moveTo>
                <a:lnTo>
                  <a:pt x="443903" y="1316939"/>
                </a:lnTo>
                <a:lnTo>
                  <a:pt x="440804" y="1317980"/>
                </a:lnTo>
                <a:lnTo>
                  <a:pt x="436397" y="1350035"/>
                </a:lnTo>
                <a:lnTo>
                  <a:pt x="374815" y="1441284"/>
                </a:lnTo>
                <a:lnTo>
                  <a:pt x="377596" y="1461706"/>
                </a:lnTo>
                <a:lnTo>
                  <a:pt x="449579" y="1355064"/>
                </a:lnTo>
                <a:lnTo>
                  <a:pt x="457504" y="1297292"/>
                </a:lnTo>
                <a:close/>
              </a:path>
              <a:path w="517525" h="1594485">
                <a:moveTo>
                  <a:pt x="101" y="1343317"/>
                </a:moveTo>
                <a:lnTo>
                  <a:pt x="0" y="1345323"/>
                </a:lnTo>
                <a:lnTo>
                  <a:pt x="15112" y="1477543"/>
                </a:lnTo>
                <a:lnTo>
                  <a:pt x="65798" y="1578914"/>
                </a:lnTo>
                <a:lnTo>
                  <a:pt x="217398" y="1594472"/>
                </a:lnTo>
                <a:lnTo>
                  <a:pt x="238340" y="1580299"/>
                </a:lnTo>
                <a:lnTo>
                  <a:pt x="213829" y="1580299"/>
                </a:lnTo>
                <a:lnTo>
                  <a:pt x="74701" y="1566024"/>
                </a:lnTo>
                <a:lnTo>
                  <a:pt x="28473" y="1473568"/>
                </a:lnTo>
                <a:lnTo>
                  <a:pt x="14223" y="1348790"/>
                </a:lnTo>
                <a:lnTo>
                  <a:pt x="101" y="1343317"/>
                </a:lnTo>
                <a:close/>
              </a:path>
              <a:path w="517525" h="1594485">
                <a:moveTo>
                  <a:pt x="225221" y="1572590"/>
                </a:moveTo>
                <a:lnTo>
                  <a:pt x="213829" y="1580299"/>
                </a:lnTo>
                <a:lnTo>
                  <a:pt x="238340" y="1580299"/>
                </a:lnTo>
                <a:lnTo>
                  <a:pt x="240817" y="1578622"/>
                </a:lnTo>
                <a:lnTo>
                  <a:pt x="225221" y="1572590"/>
                </a:lnTo>
                <a:close/>
              </a:path>
            </a:pathLst>
          </a:custGeom>
          <a:solidFill>
            <a:srgbClr val="F47936"/>
          </a:solidFill>
        </p:spPr>
        <p:txBody>
          <a:bodyPr wrap="square" lIns="0" tIns="0" rIns="0" bIns="0" rtlCol="0"/>
          <a:lstStyle/>
          <a:p>
            <a:endParaRPr sz="2142"/>
          </a:p>
        </p:txBody>
      </p:sp>
      <p:sp>
        <p:nvSpPr>
          <p:cNvPr id="6" name="object 6"/>
          <p:cNvSpPr/>
          <p:nvPr/>
        </p:nvSpPr>
        <p:spPr>
          <a:xfrm>
            <a:off x="-1" y="1705351"/>
            <a:ext cx="1956596" cy="1512509"/>
          </a:xfrm>
          <a:custGeom>
            <a:avLst/>
            <a:gdLst/>
            <a:ahLst/>
            <a:cxnLst/>
            <a:rect l="l" t="t" r="r" b="b"/>
            <a:pathLst>
              <a:path w="1709420" h="1321435">
                <a:moveTo>
                  <a:pt x="1708988" y="0"/>
                </a:moveTo>
                <a:lnTo>
                  <a:pt x="1597660" y="0"/>
                </a:lnTo>
                <a:lnTo>
                  <a:pt x="1501279" y="559904"/>
                </a:lnTo>
                <a:lnTo>
                  <a:pt x="1443977" y="678357"/>
                </a:lnTo>
                <a:lnTo>
                  <a:pt x="1307172" y="750557"/>
                </a:lnTo>
                <a:lnTo>
                  <a:pt x="0" y="1132890"/>
                </a:lnTo>
                <a:lnTo>
                  <a:pt x="0" y="1321371"/>
                </a:lnTo>
                <a:lnTo>
                  <a:pt x="1260906" y="916724"/>
                </a:lnTo>
                <a:lnTo>
                  <a:pt x="1457693" y="812761"/>
                </a:lnTo>
                <a:lnTo>
                  <a:pt x="1566913" y="743585"/>
                </a:lnTo>
                <a:lnTo>
                  <a:pt x="1607223" y="571322"/>
                </a:lnTo>
                <a:lnTo>
                  <a:pt x="1707870" y="4749"/>
                </a:lnTo>
                <a:lnTo>
                  <a:pt x="1708988" y="0"/>
                </a:lnTo>
                <a:close/>
              </a:path>
            </a:pathLst>
          </a:custGeom>
          <a:solidFill>
            <a:srgbClr val="F26721"/>
          </a:solidFill>
        </p:spPr>
        <p:txBody>
          <a:bodyPr wrap="square" lIns="0" tIns="0" rIns="0" bIns="0" rtlCol="0"/>
          <a:lstStyle/>
          <a:p>
            <a:endParaRPr sz="2142"/>
          </a:p>
        </p:txBody>
      </p:sp>
      <p:sp>
        <p:nvSpPr>
          <p:cNvPr id="7" name="object 7"/>
          <p:cNvSpPr/>
          <p:nvPr/>
        </p:nvSpPr>
        <p:spPr>
          <a:xfrm>
            <a:off x="0" y="1705350"/>
            <a:ext cx="1972584" cy="1529226"/>
          </a:xfrm>
          <a:custGeom>
            <a:avLst/>
            <a:gdLst/>
            <a:ahLst/>
            <a:cxnLst/>
            <a:rect l="l" t="t" r="r" b="b"/>
            <a:pathLst>
              <a:path w="1723389" h="1336039">
                <a:moveTo>
                  <a:pt x="1723097" y="0"/>
                </a:moveTo>
                <a:lnTo>
                  <a:pt x="1708988" y="0"/>
                </a:lnTo>
                <a:lnTo>
                  <a:pt x="1707870" y="4749"/>
                </a:lnTo>
                <a:lnTo>
                  <a:pt x="1607223" y="571322"/>
                </a:lnTo>
                <a:lnTo>
                  <a:pt x="1566913" y="743585"/>
                </a:lnTo>
                <a:lnTo>
                  <a:pt x="1457693" y="812761"/>
                </a:lnTo>
                <a:lnTo>
                  <a:pt x="1260906" y="916724"/>
                </a:lnTo>
                <a:lnTo>
                  <a:pt x="0" y="1321371"/>
                </a:lnTo>
                <a:lnTo>
                  <a:pt x="0" y="1335786"/>
                </a:lnTo>
                <a:lnTo>
                  <a:pt x="1266253" y="929436"/>
                </a:lnTo>
                <a:lnTo>
                  <a:pt x="1464576" y="824649"/>
                </a:lnTo>
                <a:lnTo>
                  <a:pt x="1579003" y="752182"/>
                </a:lnTo>
                <a:lnTo>
                  <a:pt x="1620697" y="574078"/>
                </a:lnTo>
                <a:lnTo>
                  <a:pt x="1721319" y="7518"/>
                </a:lnTo>
                <a:lnTo>
                  <a:pt x="1723097" y="0"/>
                </a:lnTo>
                <a:close/>
              </a:path>
            </a:pathLst>
          </a:custGeom>
          <a:solidFill>
            <a:srgbClr val="F47936"/>
          </a:solidFill>
        </p:spPr>
        <p:txBody>
          <a:bodyPr wrap="square" lIns="0" tIns="0" rIns="0" bIns="0" rtlCol="0"/>
          <a:lstStyle/>
          <a:p>
            <a:endParaRPr sz="2142"/>
          </a:p>
        </p:txBody>
      </p:sp>
      <p:sp>
        <p:nvSpPr>
          <p:cNvPr id="8" name="object 8"/>
          <p:cNvSpPr/>
          <p:nvPr/>
        </p:nvSpPr>
        <p:spPr>
          <a:xfrm>
            <a:off x="-2" y="1705350"/>
            <a:ext cx="1813412" cy="1280654"/>
          </a:xfrm>
          <a:custGeom>
            <a:avLst/>
            <a:gdLst/>
            <a:ahLst/>
            <a:cxnLst/>
            <a:rect l="l" t="t" r="r" b="b"/>
            <a:pathLst>
              <a:path w="1584325" h="1118870">
                <a:moveTo>
                  <a:pt x="0" y="826643"/>
                </a:moveTo>
                <a:lnTo>
                  <a:pt x="0" y="1118577"/>
                </a:lnTo>
                <a:lnTo>
                  <a:pt x="669449" y="922769"/>
                </a:lnTo>
                <a:lnTo>
                  <a:pt x="387946" y="922769"/>
                </a:lnTo>
                <a:lnTo>
                  <a:pt x="0" y="826643"/>
                </a:lnTo>
                <a:close/>
              </a:path>
              <a:path w="1584325" h="1118870">
                <a:moveTo>
                  <a:pt x="345806" y="9778"/>
                </a:moveTo>
                <a:lnTo>
                  <a:pt x="59093" y="9779"/>
                </a:lnTo>
                <a:lnTo>
                  <a:pt x="1116698" y="403567"/>
                </a:lnTo>
                <a:lnTo>
                  <a:pt x="1170940" y="659257"/>
                </a:lnTo>
                <a:lnTo>
                  <a:pt x="387946" y="922769"/>
                </a:lnTo>
                <a:lnTo>
                  <a:pt x="669449" y="922769"/>
                </a:lnTo>
                <a:lnTo>
                  <a:pt x="1301991" y="737755"/>
                </a:lnTo>
                <a:lnTo>
                  <a:pt x="1433576" y="668312"/>
                </a:lnTo>
                <a:lnTo>
                  <a:pt x="1488084" y="555675"/>
                </a:lnTo>
                <a:lnTo>
                  <a:pt x="1542302" y="240677"/>
                </a:lnTo>
                <a:lnTo>
                  <a:pt x="893914" y="240677"/>
                </a:lnTo>
                <a:lnTo>
                  <a:pt x="345806" y="9778"/>
                </a:lnTo>
                <a:close/>
              </a:path>
              <a:path w="1584325" h="1118870">
                <a:moveTo>
                  <a:pt x="1047991" y="206857"/>
                </a:moveTo>
                <a:lnTo>
                  <a:pt x="893914" y="240677"/>
                </a:lnTo>
                <a:lnTo>
                  <a:pt x="1542302" y="240677"/>
                </a:lnTo>
                <a:lnTo>
                  <a:pt x="1547450" y="210769"/>
                </a:lnTo>
                <a:lnTo>
                  <a:pt x="1134008" y="210769"/>
                </a:lnTo>
                <a:lnTo>
                  <a:pt x="1047991" y="206857"/>
                </a:lnTo>
                <a:close/>
              </a:path>
              <a:path w="1584325" h="1118870">
                <a:moveTo>
                  <a:pt x="1583728" y="0"/>
                </a:moveTo>
                <a:lnTo>
                  <a:pt x="1216177" y="0"/>
                </a:lnTo>
                <a:lnTo>
                  <a:pt x="1134008" y="210769"/>
                </a:lnTo>
                <a:lnTo>
                  <a:pt x="1547450" y="210769"/>
                </a:lnTo>
                <a:lnTo>
                  <a:pt x="1583728" y="0"/>
                </a:lnTo>
                <a:close/>
              </a:path>
              <a:path w="1584325" h="1118870">
                <a:moveTo>
                  <a:pt x="322592" y="0"/>
                </a:moveTo>
                <a:lnTo>
                  <a:pt x="0" y="0"/>
                </a:lnTo>
                <a:lnTo>
                  <a:pt x="0" y="42024"/>
                </a:lnTo>
                <a:lnTo>
                  <a:pt x="59093" y="9779"/>
                </a:lnTo>
                <a:lnTo>
                  <a:pt x="345806" y="9778"/>
                </a:lnTo>
                <a:lnTo>
                  <a:pt x="322592" y="0"/>
                </a:lnTo>
                <a:close/>
              </a:path>
            </a:pathLst>
          </a:custGeom>
          <a:solidFill>
            <a:srgbClr val="F26721"/>
          </a:solidFill>
        </p:spPr>
        <p:txBody>
          <a:bodyPr wrap="square" lIns="0" tIns="0" rIns="0" bIns="0" rtlCol="0"/>
          <a:lstStyle/>
          <a:p>
            <a:endParaRPr sz="2142"/>
          </a:p>
        </p:txBody>
      </p:sp>
      <p:sp>
        <p:nvSpPr>
          <p:cNvPr id="9" name="object 9"/>
          <p:cNvSpPr/>
          <p:nvPr/>
        </p:nvSpPr>
        <p:spPr>
          <a:xfrm>
            <a:off x="-1" y="1705351"/>
            <a:ext cx="1828676" cy="1297371"/>
          </a:xfrm>
          <a:custGeom>
            <a:avLst/>
            <a:gdLst/>
            <a:ahLst/>
            <a:cxnLst/>
            <a:rect l="l" t="t" r="r" b="b"/>
            <a:pathLst>
              <a:path w="1597660" h="1133475">
                <a:moveTo>
                  <a:pt x="1597660" y="0"/>
                </a:moveTo>
                <a:lnTo>
                  <a:pt x="1583728" y="0"/>
                </a:lnTo>
                <a:lnTo>
                  <a:pt x="1488084" y="555675"/>
                </a:lnTo>
                <a:lnTo>
                  <a:pt x="1433576" y="668312"/>
                </a:lnTo>
                <a:lnTo>
                  <a:pt x="1301991" y="737755"/>
                </a:lnTo>
                <a:lnTo>
                  <a:pt x="0" y="1118577"/>
                </a:lnTo>
                <a:lnTo>
                  <a:pt x="0" y="1132890"/>
                </a:lnTo>
                <a:lnTo>
                  <a:pt x="1307172" y="750557"/>
                </a:lnTo>
                <a:lnTo>
                  <a:pt x="1443977" y="678357"/>
                </a:lnTo>
                <a:lnTo>
                  <a:pt x="1501279" y="559904"/>
                </a:lnTo>
                <a:lnTo>
                  <a:pt x="1597660" y="0"/>
                </a:lnTo>
                <a:close/>
              </a:path>
            </a:pathLst>
          </a:custGeom>
          <a:solidFill>
            <a:srgbClr val="F47936"/>
          </a:solidFill>
        </p:spPr>
        <p:txBody>
          <a:bodyPr wrap="square" lIns="0" tIns="0" rIns="0" bIns="0" rtlCol="0"/>
          <a:lstStyle/>
          <a:p>
            <a:endParaRPr sz="2142"/>
          </a:p>
        </p:txBody>
      </p:sp>
      <p:sp>
        <p:nvSpPr>
          <p:cNvPr id="10" name="object 10"/>
          <p:cNvSpPr/>
          <p:nvPr/>
        </p:nvSpPr>
        <p:spPr>
          <a:xfrm>
            <a:off x="5" y="3085681"/>
            <a:ext cx="1664415" cy="2689956"/>
          </a:xfrm>
          <a:custGeom>
            <a:avLst/>
            <a:gdLst/>
            <a:ahLst/>
            <a:cxnLst/>
            <a:rect l="l" t="t" r="r" b="b"/>
            <a:pathLst>
              <a:path w="1454150" h="2350135">
                <a:moveTo>
                  <a:pt x="1344790" y="52857"/>
                </a:moveTo>
                <a:lnTo>
                  <a:pt x="1185989" y="52857"/>
                </a:lnTo>
                <a:lnTo>
                  <a:pt x="1293761" y="99034"/>
                </a:lnTo>
                <a:lnTo>
                  <a:pt x="1367497" y="180543"/>
                </a:lnTo>
                <a:lnTo>
                  <a:pt x="1348727" y="537337"/>
                </a:lnTo>
                <a:lnTo>
                  <a:pt x="1341272" y="1484071"/>
                </a:lnTo>
                <a:lnTo>
                  <a:pt x="1330007" y="1705356"/>
                </a:lnTo>
                <a:lnTo>
                  <a:pt x="1265389" y="1861223"/>
                </a:lnTo>
                <a:lnTo>
                  <a:pt x="1080236" y="1982139"/>
                </a:lnTo>
                <a:lnTo>
                  <a:pt x="639368" y="2131580"/>
                </a:lnTo>
                <a:lnTo>
                  <a:pt x="0" y="2303995"/>
                </a:lnTo>
                <a:lnTo>
                  <a:pt x="0" y="2349538"/>
                </a:lnTo>
                <a:lnTo>
                  <a:pt x="1059789" y="2047760"/>
                </a:lnTo>
                <a:lnTo>
                  <a:pt x="1284884" y="1933359"/>
                </a:lnTo>
                <a:lnTo>
                  <a:pt x="1368590" y="1802371"/>
                </a:lnTo>
                <a:lnTo>
                  <a:pt x="1394637" y="775284"/>
                </a:lnTo>
                <a:lnTo>
                  <a:pt x="1453997" y="174193"/>
                </a:lnTo>
                <a:lnTo>
                  <a:pt x="1344790" y="52857"/>
                </a:lnTo>
                <a:close/>
              </a:path>
              <a:path w="1454150" h="2350135">
                <a:moveTo>
                  <a:pt x="1218577" y="0"/>
                </a:moveTo>
                <a:lnTo>
                  <a:pt x="329819" y="174256"/>
                </a:lnTo>
                <a:lnTo>
                  <a:pt x="533095" y="196837"/>
                </a:lnTo>
                <a:lnTo>
                  <a:pt x="1185989" y="52857"/>
                </a:lnTo>
                <a:lnTo>
                  <a:pt x="1344790" y="52857"/>
                </a:lnTo>
                <a:lnTo>
                  <a:pt x="1323174" y="28841"/>
                </a:lnTo>
                <a:lnTo>
                  <a:pt x="1218577" y="0"/>
                </a:lnTo>
                <a:close/>
              </a:path>
            </a:pathLst>
          </a:custGeom>
          <a:solidFill>
            <a:srgbClr val="F26721"/>
          </a:solidFill>
        </p:spPr>
        <p:txBody>
          <a:bodyPr wrap="square" lIns="0" tIns="0" rIns="0" bIns="0" rtlCol="0"/>
          <a:lstStyle/>
          <a:p>
            <a:endParaRPr sz="2142"/>
          </a:p>
        </p:txBody>
      </p:sp>
      <p:sp>
        <p:nvSpPr>
          <p:cNvPr id="11" name="object 11"/>
          <p:cNvSpPr/>
          <p:nvPr/>
        </p:nvSpPr>
        <p:spPr>
          <a:xfrm>
            <a:off x="1" y="3069532"/>
            <a:ext cx="1681131" cy="2721936"/>
          </a:xfrm>
          <a:custGeom>
            <a:avLst/>
            <a:gdLst/>
            <a:ahLst/>
            <a:cxnLst/>
            <a:rect l="l" t="t" r="r" b="b"/>
            <a:pathLst>
              <a:path w="1468755" h="2378075">
                <a:moveTo>
                  <a:pt x="1270246" y="14096"/>
                </a:moveTo>
                <a:lnTo>
                  <a:pt x="1218590" y="14096"/>
                </a:lnTo>
                <a:lnTo>
                  <a:pt x="1323187" y="42951"/>
                </a:lnTo>
                <a:lnTo>
                  <a:pt x="1453997" y="188302"/>
                </a:lnTo>
                <a:lnTo>
                  <a:pt x="1394637" y="789381"/>
                </a:lnTo>
                <a:lnTo>
                  <a:pt x="1368590" y="1816468"/>
                </a:lnTo>
                <a:lnTo>
                  <a:pt x="1284897" y="1947456"/>
                </a:lnTo>
                <a:lnTo>
                  <a:pt x="1059789" y="2061870"/>
                </a:lnTo>
                <a:lnTo>
                  <a:pt x="0" y="2363635"/>
                </a:lnTo>
                <a:lnTo>
                  <a:pt x="0" y="2377909"/>
                </a:lnTo>
                <a:lnTo>
                  <a:pt x="346659" y="2279205"/>
                </a:lnTo>
                <a:lnTo>
                  <a:pt x="365937" y="2271661"/>
                </a:lnTo>
                <a:lnTo>
                  <a:pt x="373167" y="2271661"/>
                </a:lnTo>
                <a:lnTo>
                  <a:pt x="1064818" y="2074722"/>
                </a:lnTo>
                <a:lnTo>
                  <a:pt x="1294460" y="1958009"/>
                </a:lnTo>
                <a:lnTo>
                  <a:pt x="1382217" y="1820646"/>
                </a:lnTo>
                <a:lnTo>
                  <a:pt x="1408353" y="790219"/>
                </a:lnTo>
                <a:lnTo>
                  <a:pt x="1468272" y="183616"/>
                </a:lnTo>
                <a:lnTo>
                  <a:pt x="1330718" y="30772"/>
                </a:lnTo>
                <a:lnTo>
                  <a:pt x="1270246" y="14096"/>
                </a:lnTo>
                <a:close/>
              </a:path>
              <a:path w="1468755" h="2378075">
                <a:moveTo>
                  <a:pt x="373167" y="2271661"/>
                </a:moveTo>
                <a:lnTo>
                  <a:pt x="365937" y="2271661"/>
                </a:lnTo>
                <a:lnTo>
                  <a:pt x="366522" y="2273554"/>
                </a:lnTo>
                <a:lnTo>
                  <a:pt x="373167" y="2271661"/>
                </a:lnTo>
                <a:close/>
              </a:path>
              <a:path w="1468755" h="2378075">
                <a:moveTo>
                  <a:pt x="1219123" y="0"/>
                </a:moveTo>
                <a:lnTo>
                  <a:pt x="284251" y="183299"/>
                </a:lnTo>
                <a:lnTo>
                  <a:pt x="329819" y="188366"/>
                </a:lnTo>
                <a:lnTo>
                  <a:pt x="1218590" y="14096"/>
                </a:lnTo>
                <a:lnTo>
                  <a:pt x="1270246" y="14096"/>
                </a:lnTo>
                <a:lnTo>
                  <a:pt x="1219123" y="0"/>
                </a:lnTo>
                <a:close/>
              </a:path>
            </a:pathLst>
          </a:custGeom>
          <a:solidFill>
            <a:srgbClr val="F47936"/>
          </a:solidFill>
        </p:spPr>
        <p:txBody>
          <a:bodyPr wrap="square" lIns="0" tIns="0" rIns="0" bIns="0" rtlCol="0"/>
          <a:lstStyle/>
          <a:p>
            <a:endParaRPr sz="2142"/>
          </a:p>
        </p:txBody>
      </p:sp>
      <p:sp>
        <p:nvSpPr>
          <p:cNvPr id="12" name="object 12"/>
          <p:cNvSpPr/>
          <p:nvPr/>
        </p:nvSpPr>
        <p:spPr>
          <a:xfrm>
            <a:off x="0" y="3162608"/>
            <a:ext cx="1549577" cy="2544592"/>
          </a:xfrm>
          <a:custGeom>
            <a:avLst/>
            <a:gdLst/>
            <a:ahLst/>
            <a:cxnLst/>
            <a:rect l="l" t="t" r="r" b="b"/>
            <a:pathLst>
              <a:path w="1353820" h="2223135">
                <a:moveTo>
                  <a:pt x="1184630" y="0"/>
                </a:moveTo>
                <a:lnTo>
                  <a:pt x="575500" y="134340"/>
                </a:lnTo>
                <a:lnTo>
                  <a:pt x="1024585" y="184238"/>
                </a:lnTo>
                <a:lnTo>
                  <a:pt x="987044" y="1821002"/>
                </a:lnTo>
                <a:lnTo>
                  <a:pt x="0" y="2048789"/>
                </a:lnTo>
                <a:lnTo>
                  <a:pt x="0" y="2222563"/>
                </a:lnTo>
                <a:lnTo>
                  <a:pt x="635406" y="2051215"/>
                </a:lnTo>
                <a:lnTo>
                  <a:pt x="1074191" y="1902485"/>
                </a:lnTo>
                <a:lnTo>
                  <a:pt x="1254328" y="1784832"/>
                </a:lnTo>
                <a:lnTo>
                  <a:pt x="1316431" y="1635061"/>
                </a:lnTo>
                <a:lnTo>
                  <a:pt x="1327531" y="1416494"/>
                </a:lnTo>
                <a:lnTo>
                  <a:pt x="1334985" y="469709"/>
                </a:lnTo>
                <a:lnTo>
                  <a:pt x="1353477" y="118313"/>
                </a:lnTo>
                <a:lnTo>
                  <a:pt x="1285595" y="43281"/>
                </a:lnTo>
                <a:lnTo>
                  <a:pt x="1184630" y="0"/>
                </a:lnTo>
                <a:close/>
              </a:path>
            </a:pathLst>
          </a:custGeom>
          <a:solidFill>
            <a:srgbClr val="F26721"/>
          </a:solidFill>
        </p:spPr>
        <p:txBody>
          <a:bodyPr wrap="square" lIns="0" tIns="0" rIns="0" bIns="0" rtlCol="0"/>
          <a:lstStyle/>
          <a:p>
            <a:endParaRPr sz="2142"/>
          </a:p>
        </p:txBody>
      </p:sp>
      <p:sp>
        <p:nvSpPr>
          <p:cNvPr id="13" name="object 13"/>
          <p:cNvSpPr/>
          <p:nvPr/>
        </p:nvSpPr>
        <p:spPr>
          <a:xfrm>
            <a:off x="0" y="3146195"/>
            <a:ext cx="1565567" cy="2577299"/>
          </a:xfrm>
          <a:custGeom>
            <a:avLst/>
            <a:gdLst/>
            <a:ahLst/>
            <a:cxnLst/>
            <a:rect l="l" t="t" r="r" b="b"/>
            <a:pathLst>
              <a:path w="1367790" h="2251710">
                <a:moveTo>
                  <a:pt x="1219483" y="14350"/>
                </a:moveTo>
                <a:lnTo>
                  <a:pt x="1184630" y="14350"/>
                </a:lnTo>
                <a:lnTo>
                  <a:pt x="1285595" y="57632"/>
                </a:lnTo>
                <a:lnTo>
                  <a:pt x="1353489" y="132664"/>
                </a:lnTo>
                <a:lnTo>
                  <a:pt x="1334985" y="484060"/>
                </a:lnTo>
                <a:lnTo>
                  <a:pt x="1327543" y="1430845"/>
                </a:lnTo>
                <a:lnTo>
                  <a:pt x="1316431" y="1649412"/>
                </a:lnTo>
                <a:lnTo>
                  <a:pt x="1254328" y="1799183"/>
                </a:lnTo>
                <a:lnTo>
                  <a:pt x="1074191" y="1916836"/>
                </a:lnTo>
                <a:lnTo>
                  <a:pt x="635406" y="2065566"/>
                </a:lnTo>
                <a:lnTo>
                  <a:pt x="0" y="2236914"/>
                </a:lnTo>
                <a:lnTo>
                  <a:pt x="0" y="2251138"/>
                </a:lnTo>
                <a:lnTo>
                  <a:pt x="639368" y="2078723"/>
                </a:lnTo>
                <a:lnTo>
                  <a:pt x="1080236" y="1929282"/>
                </a:lnTo>
                <a:lnTo>
                  <a:pt x="1265389" y="1808365"/>
                </a:lnTo>
                <a:lnTo>
                  <a:pt x="1330020" y="1652485"/>
                </a:lnTo>
                <a:lnTo>
                  <a:pt x="1341272" y="1431213"/>
                </a:lnTo>
                <a:lnTo>
                  <a:pt x="1348727" y="484479"/>
                </a:lnTo>
                <a:lnTo>
                  <a:pt x="1367510" y="127685"/>
                </a:lnTo>
                <a:lnTo>
                  <a:pt x="1293761" y="46177"/>
                </a:lnTo>
                <a:lnTo>
                  <a:pt x="1219483" y="14350"/>
                </a:lnTo>
                <a:close/>
              </a:path>
              <a:path w="1367790" h="2251710">
                <a:moveTo>
                  <a:pt x="1185989" y="0"/>
                </a:moveTo>
                <a:lnTo>
                  <a:pt x="533095" y="143979"/>
                </a:lnTo>
                <a:lnTo>
                  <a:pt x="575500" y="148691"/>
                </a:lnTo>
                <a:lnTo>
                  <a:pt x="1184630" y="14350"/>
                </a:lnTo>
                <a:lnTo>
                  <a:pt x="1219483" y="14350"/>
                </a:lnTo>
                <a:lnTo>
                  <a:pt x="1185989" y="0"/>
                </a:lnTo>
                <a:close/>
              </a:path>
            </a:pathLst>
          </a:custGeom>
          <a:solidFill>
            <a:srgbClr val="F47936"/>
          </a:solidFill>
        </p:spPr>
        <p:txBody>
          <a:bodyPr wrap="square" lIns="0" tIns="0" rIns="0" bIns="0" rtlCol="0"/>
          <a:lstStyle/>
          <a:p>
            <a:endParaRPr sz="2142"/>
          </a:p>
        </p:txBody>
      </p:sp>
      <p:sp>
        <p:nvSpPr>
          <p:cNvPr id="14" name="object 14"/>
          <p:cNvSpPr/>
          <p:nvPr/>
        </p:nvSpPr>
        <p:spPr>
          <a:xfrm>
            <a:off x="1810780" y="5427651"/>
            <a:ext cx="562558" cy="2059077"/>
          </a:xfrm>
          <a:custGeom>
            <a:avLst/>
            <a:gdLst/>
            <a:ahLst/>
            <a:cxnLst/>
            <a:rect l="l" t="t" r="r" b="b"/>
            <a:pathLst>
              <a:path w="491489" h="1798954">
                <a:moveTo>
                  <a:pt x="46812" y="436029"/>
                </a:moveTo>
                <a:lnTo>
                  <a:pt x="12776" y="1426781"/>
                </a:lnTo>
                <a:lnTo>
                  <a:pt x="41948" y="1411566"/>
                </a:lnTo>
                <a:lnTo>
                  <a:pt x="70459" y="1409661"/>
                </a:lnTo>
                <a:lnTo>
                  <a:pt x="75769" y="1409661"/>
                </a:lnTo>
                <a:lnTo>
                  <a:pt x="80022" y="1282700"/>
                </a:lnTo>
                <a:lnTo>
                  <a:pt x="67906" y="1282700"/>
                </a:lnTo>
                <a:lnTo>
                  <a:pt x="35661" y="1248587"/>
                </a:lnTo>
                <a:lnTo>
                  <a:pt x="32029" y="1194092"/>
                </a:lnTo>
                <a:lnTo>
                  <a:pt x="52184" y="1150162"/>
                </a:lnTo>
                <a:lnTo>
                  <a:pt x="85051" y="1133030"/>
                </a:lnTo>
                <a:lnTo>
                  <a:pt x="92392" y="914082"/>
                </a:lnTo>
                <a:lnTo>
                  <a:pt x="482061" y="914082"/>
                </a:lnTo>
                <a:lnTo>
                  <a:pt x="483539" y="902195"/>
                </a:lnTo>
                <a:lnTo>
                  <a:pt x="484979" y="752970"/>
                </a:lnTo>
                <a:lnTo>
                  <a:pt x="95618" y="752970"/>
                </a:lnTo>
                <a:lnTo>
                  <a:pt x="105714" y="482460"/>
                </a:lnTo>
                <a:lnTo>
                  <a:pt x="87033" y="480961"/>
                </a:lnTo>
                <a:lnTo>
                  <a:pt x="46812" y="436029"/>
                </a:lnTo>
                <a:close/>
              </a:path>
              <a:path w="491489" h="1798954">
                <a:moveTo>
                  <a:pt x="75769" y="1409661"/>
                </a:moveTo>
                <a:lnTo>
                  <a:pt x="70459" y="1409661"/>
                </a:lnTo>
                <a:lnTo>
                  <a:pt x="75679" y="1412367"/>
                </a:lnTo>
                <a:lnTo>
                  <a:pt x="75769" y="1409661"/>
                </a:lnTo>
                <a:close/>
              </a:path>
              <a:path w="491489" h="1798954">
                <a:moveTo>
                  <a:pt x="426915" y="1357490"/>
                </a:moveTo>
                <a:lnTo>
                  <a:pt x="382130" y="1357490"/>
                </a:lnTo>
                <a:lnTo>
                  <a:pt x="424218" y="1379181"/>
                </a:lnTo>
                <a:lnTo>
                  <a:pt x="426915" y="1357490"/>
                </a:lnTo>
                <a:close/>
              </a:path>
              <a:path w="491489" h="1798954">
                <a:moveTo>
                  <a:pt x="482061" y="914082"/>
                </a:moveTo>
                <a:lnTo>
                  <a:pt x="92392" y="914082"/>
                </a:lnTo>
                <a:lnTo>
                  <a:pt x="408178" y="929690"/>
                </a:lnTo>
                <a:lnTo>
                  <a:pt x="392874" y="1205242"/>
                </a:lnTo>
                <a:lnTo>
                  <a:pt x="371259" y="1358201"/>
                </a:lnTo>
                <a:lnTo>
                  <a:pt x="382130" y="1357490"/>
                </a:lnTo>
                <a:lnTo>
                  <a:pt x="426915" y="1357490"/>
                </a:lnTo>
                <a:lnTo>
                  <a:pt x="482061" y="914082"/>
                </a:lnTo>
                <a:close/>
              </a:path>
              <a:path w="491489" h="1798954">
                <a:moveTo>
                  <a:pt x="471558" y="58153"/>
                </a:moveTo>
                <a:lnTo>
                  <a:pt x="437388" y="58153"/>
                </a:lnTo>
                <a:lnTo>
                  <a:pt x="471208" y="125818"/>
                </a:lnTo>
                <a:lnTo>
                  <a:pt x="456095" y="752970"/>
                </a:lnTo>
                <a:lnTo>
                  <a:pt x="484979" y="752970"/>
                </a:lnTo>
                <a:lnTo>
                  <a:pt x="490969" y="131940"/>
                </a:lnTo>
                <a:lnTo>
                  <a:pt x="471558" y="58153"/>
                </a:lnTo>
                <a:close/>
              </a:path>
              <a:path w="491489" h="1798954">
                <a:moveTo>
                  <a:pt x="456260" y="0"/>
                </a:moveTo>
                <a:lnTo>
                  <a:pt x="355092" y="60159"/>
                </a:lnTo>
                <a:lnTo>
                  <a:pt x="381850" y="89877"/>
                </a:lnTo>
                <a:lnTo>
                  <a:pt x="437388" y="58153"/>
                </a:lnTo>
                <a:lnTo>
                  <a:pt x="471558" y="58153"/>
                </a:lnTo>
                <a:lnTo>
                  <a:pt x="456260" y="0"/>
                </a:lnTo>
                <a:close/>
              </a:path>
              <a:path w="491489" h="1798954">
                <a:moveTo>
                  <a:pt x="408368" y="1506651"/>
                </a:moveTo>
                <a:lnTo>
                  <a:pt x="397903" y="1513801"/>
                </a:lnTo>
                <a:lnTo>
                  <a:pt x="349275" y="1513801"/>
                </a:lnTo>
                <a:lnTo>
                  <a:pt x="344309" y="1548866"/>
                </a:lnTo>
                <a:lnTo>
                  <a:pt x="276542" y="1798675"/>
                </a:lnTo>
                <a:lnTo>
                  <a:pt x="342087" y="1798675"/>
                </a:lnTo>
                <a:lnTo>
                  <a:pt x="394195" y="1620634"/>
                </a:lnTo>
                <a:lnTo>
                  <a:pt x="408368" y="1506651"/>
                </a:lnTo>
                <a:close/>
              </a:path>
              <a:path w="491489" h="1798954">
                <a:moveTo>
                  <a:pt x="8255" y="1558086"/>
                </a:moveTo>
                <a:lnTo>
                  <a:pt x="2540" y="1724558"/>
                </a:lnTo>
                <a:lnTo>
                  <a:pt x="31711" y="1660982"/>
                </a:lnTo>
                <a:lnTo>
                  <a:pt x="67970" y="1642071"/>
                </a:lnTo>
                <a:lnTo>
                  <a:pt x="70523" y="1565986"/>
                </a:lnTo>
                <a:lnTo>
                  <a:pt x="15722" y="1565986"/>
                </a:lnTo>
                <a:lnTo>
                  <a:pt x="8255" y="1558086"/>
                </a:lnTo>
                <a:close/>
              </a:path>
              <a:path w="491489" h="1798954">
                <a:moveTo>
                  <a:pt x="1739" y="1747913"/>
                </a:moveTo>
                <a:lnTo>
                  <a:pt x="0" y="1798675"/>
                </a:lnTo>
                <a:lnTo>
                  <a:pt x="5130" y="1798675"/>
                </a:lnTo>
                <a:lnTo>
                  <a:pt x="1739" y="1747913"/>
                </a:lnTo>
                <a:close/>
              </a:path>
            </a:pathLst>
          </a:custGeom>
          <a:solidFill>
            <a:srgbClr val="F26721"/>
          </a:solidFill>
        </p:spPr>
        <p:txBody>
          <a:bodyPr wrap="square" lIns="0" tIns="0" rIns="0" bIns="0" rtlCol="0"/>
          <a:lstStyle/>
          <a:p>
            <a:endParaRPr sz="2142"/>
          </a:p>
        </p:txBody>
      </p:sp>
      <p:sp>
        <p:nvSpPr>
          <p:cNvPr id="15" name="object 15"/>
          <p:cNvSpPr/>
          <p:nvPr/>
        </p:nvSpPr>
        <p:spPr>
          <a:xfrm>
            <a:off x="1795038" y="5403477"/>
            <a:ext cx="593811" cy="2083062"/>
          </a:xfrm>
          <a:custGeom>
            <a:avLst/>
            <a:gdLst/>
            <a:ahLst/>
            <a:cxnLst/>
            <a:rect l="l" t="t" r="r" b="b"/>
            <a:pathLst>
              <a:path w="518794" h="1819910">
                <a:moveTo>
                  <a:pt x="484209" y="21120"/>
                </a:moveTo>
                <a:lnTo>
                  <a:pt x="470014" y="21120"/>
                </a:lnTo>
                <a:lnTo>
                  <a:pt x="504723" y="153060"/>
                </a:lnTo>
                <a:lnTo>
                  <a:pt x="497293" y="923315"/>
                </a:lnTo>
                <a:lnTo>
                  <a:pt x="437972" y="1400302"/>
                </a:lnTo>
                <a:lnTo>
                  <a:pt x="450977" y="1407007"/>
                </a:lnTo>
                <a:lnTo>
                  <a:pt x="511009" y="924229"/>
                </a:lnTo>
                <a:lnTo>
                  <a:pt x="518490" y="151345"/>
                </a:lnTo>
                <a:lnTo>
                  <a:pt x="484209" y="21120"/>
                </a:lnTo>
                <a:close/>
              </a:path>
              <a:path w="518794" h="1819910">
                <a:moveTo>
                  <a:pt x="478650" y="0"/>
                </a:moveTo>
                <a:lnTo>
                  <a:pt x="359473" y="70866"/>
                </a:lnTo>
                <a:lnTo>
                  <a:pt x="368846" y="81280"/>
                </a:lnTo>
                <a:lnTo>
                  <a:pt x="470014" y="21120"/>
                </a:lnTo>
                <a:lnTo>
                  <a:pt x="484209" y="21120"/>
                </a:lnTo>
                <a:lnTo>
                  <a:pt x="478650" y="0"/>
                </a:lnTo>
                <a:close/>
              </a:path>
              <a:path w="518794" h="1819910">
                <a:moveTo>
                  <a:pt x="47332" y="442379"/>
                </a:moveTo>
                <a:lnTo>
                  <a:pt x="32956" y="860882"/>
                </a:lnTo>
                <a:lnTo>
                  <a:pt x="38354" y="918362"/>
                </a:lnTo>
                <a:lnTo>
                  <a:pt x="30911" y="920432"/>
                </a:lnTo>
                <a:lnTo>
                  <a:pt x="12458" y="1457375"/>
                </a:lnTo>
                <a:lnTo>
                  <a:pt x="13766" y="1454543"/>
                </a:lnTo>
                <a:lnTo>
                  <a:pt x="26530" y="1447901"/>
                </a:lnTo>
                <a:lnTo>
                  <a:pt x="60566" y="457149"/>
                </a:lnTo>
                <a:lnTo>
                  <a:pt x="47332" y="442379"/>
                </a:lnTo>
                <a:close/>
              </a:path>
              <a:path w="518794" h="1819910">
                <a:moveTo>
                  <a:pt x="437261" y="1517421"/>
                </a:moveTo>
                <a:lnTo>
                  <a:pt x="422122" y="1527771"/>
                </a:lnTo>
                <a:lnTo>
                  <a:pt x="407949" y="1641754"/>
                </a:lnTo>
                <a:lnTo>
                  <a:pt x="355841" y="1819795"/>
                </a:lnTo>
                <a:lnTo>
                  <a:pt x="370154" y="1819795"/>
                </a:lnTo>
                <a:lnTo>
                  <a:pt x="421449" y="1644548"/>
                </a:lnTo>
                <a:lnTo>
                  <a:pt x="437261" y="1517421"/>
                </a:lnTo>
                <a:close/>
              </a:path>
              <a:path w="518794" h="1819910">
                <a:moveTo>
                  <a:pt x="8750" y="1565173"/>
                </a:moveTo>
                <a:lnTo>
                  <a:pt x="0" y="1819795"/>
                </a:lnTo>
                <a:lnTo>
                  <a:pt x="13754" y="1819795"/>
                </a:lnTo>
                <a:lnTo>
                  <a:pt x="15494" y="1769033"/>
                </a:lnTo>
                <a:lnTo>
                  <a:pt x="14236" y="1750174"/>
                </a:lnTo>
                <a:lnTo>
                  <a:pt x="16294" y="1745678"/>
                </a:lnTo>
                <a:lnTo>
                  <a:pt x="22009" y="1579206"/>
                </a:lnTo>
                <a:lnTo>
                  <a:pt x="8750" y="1565173"/>
                </a:lnTo>
                <a:close/>
              </a:path>
            </a:pathLst>
          </a:custGeom>
          <a:solidFill>
            <a:srgbClr val="F47936"/>
          </a:solidFill>
        </p:spPr>
        <p:txBody>
          <a:bodyPr wrap="square" lIns="0" tIns="0" rIns="0" bIns="0" rtlCol="0"/>
          <a:lstStyle/>
          <a:p>
            <a:endParaRPr sz="2142"/>
          </a:p>
        </p:txBody>
      </p:sp>
      <p:sp>
        <p:nvSpPr>
          <p:cNvPr id="16" name="object 16"/>
          <p:cNvSpPr/>
          <p:nvPr/>
        </p:nvSpPr>
        <p:spPr>
          <a:xfrm>
            <a:off x="1936548" y="5516105"/>
            <a:ext cx="398297" cy="758072"/>
          </a:xfrm>
          <a:custGeom>
            <a:avLst/>
            <a:gdLst/>
            <a:ahLst/>
            <a:cxnLst/>
            <a:rect l="l" t="t" r="r" b="b"/>
            <a:pathLst>
              <a:path w="347980" h="662304">
                <a:moveTo>
                  <a:pt x="9537" y="406273"/>
                </a:moveTo>
                <a:lnTo>
                  <a:pt x="0" y="661949"/>
                </a:lnTo>
                <a:lnTo>
                  <a:pt x="332816" y="661949"/>
                </a:lnTo>
                <a:lnTo>
                  <a:pt x="338565" y="423354"/>
                </a:lnTo>
                <a:lnTo>
                  <a:pt x="223113" y="423354"/>
                </a:lnTo>
                <a:lnTo>
                  <a:pt x="9537" y="406273"/>
                </a:lnTo>
                <a:close/>
              </a:path>
              <a:path w="347980" h="662304">
                <a:moveTo>
                  <a:pt x="321716" y="0"/>
                </a:moveTo>
                <a:lnTo>
                  <a:pt x="281381" y="23050"/>
                </a:lnTo>
                <a:lnTo>
                  <a:pt x="322618" y="68834"/>
                </a:lnTo>
                <a:lnTo>
                  <a:pt x="322618" y="294068"/>
                </a:lnTo>
                <a:lnTo>
                  <a:pt x="223113" y="423354"/>
                </a:lnTo>
                <a:lnTo>
                  <a:pt x="338565" y="423354"/>
                </a:lnTo>
                <a:lnTo>
                  <a:pt x="347522" y="51612"/>
                </a:lnTo>
                <a:lnTo>
                  <a:pt x="321716" y="0"/>
                </a:lnTo>
                <a:close/>
              </a:path>
            </a:pathLst>
          </a:custGeom>
          <a:solidFill>
            <a:srgbClr val="F26721"/>
          </a:solidFill>
        </p:spPr>
        <p:txBody>
          <a:bodyPr wrap="square" lIns="0" tIns="0" rIns="0" bIns="0" rtlCol="0"/>
          <a:lstStyle/>
          <a:p>
            <a:endParaRPr sz="2142"/>
          </a:p>
        </p:txBody>
      </p:sp>
      <p:sp>
        <p:nvSpPr>
          <p:cNvPr id="17" name="object 17"/>
          <p:cNvSpPr/>
          <p:nvPr/>
        </p:nvSpPr>
        <p:spPr>
          <a:xfrm>
            <a:off x="1920239" y="5494213"/>
            <a:ext cx="430277" cy="795866"/>
          </a:xfrm>
          <a:custGeom>
            <a:avLst/>
            <a:gdLst/>
            <a:ahLst/>
            <a:cxnLst/>
            <a:rect l="l" t="t" r="r" b="b"/>
            <a:pathLst>
              <a:path w="375919" h="695325">
                <a:moveTo>
                  <a:pt x="10083" y="424306"/>
                </a:moveTo>
                <a:lnTo>
                  <a:pt x="0" y="694816"/>
                </a:lnTo>
                <a:lnTo>
                  <a:pt x="360476" y="694816"/>
                </a:lnTo>
                <a:lnTo>
                  <a:pt x="360807" y="681088"/>
                </a:lnTo>
                <a:lnTo>
                  <a:pt x="14249" y="681088"/>
                </a:lnTo>
                <a:lnTo>
                  <a:pt x="23787" y="425411"/>
                </a:lnTo>
                <a:lnTo>
                  <a:pt x="10083" y="424306"/>
                </a:lnTo>
                <a:close/>
              </a:path>
              <a:path w="375919" h="695325">
                <a:moveTo>
                  <a:pt x="351321" y="19126"/>
                </a:moveTo>
                <a:lnTo>
                  <a:pt x="335965" y="19126"/>
                </a:lnTo>
                <a:lnTo>
                  <a:pt x="361772" y="70738"/>
                </a:lnTo>
                <a:lnTo>
                  <a:pt x="347065" y="681088"/>
                </a:lnTo>
                <a:lnTo>
                  <a:pt x="360807" y="681088"/>
                </a:lnTo>
                <a:lnTo>
                  <a:pt x="375589" y="67652"/>
                </a:lnTo>
                <a:lnTo>
                  <a:pt x="351321" y="19126"/>
                </a:lnTo>
                <a:close/>
              </a:path>
              <a:path w="375919" h="695325">
                <a:moveTo>
                  <a:pt x="341756" y="0"/>
                </a:moveTo>
                <a:lnTo>
                  <a:pt x="286232" y="31724"/>
                </a:lnTo>
                <a:lnTo>
                  <a:pt x="295630" y="42176"/>
                </a:lnTo>
                <a:lnTo>
                  <a:pt x="335965" y="19126"/>
                </a:lnTo>
                <a:lnTo>
                  <a:pt x="351321" y="19126"/>
                </a:lnTo>
                <a:lnTo>
                  <a:pt x="341756" y="0"/>
                </a:lnTo>
                <a:close/>
              </a:path>
            </a:pathLst>
          </a:custGeom>
          <a:solidFill>
            <a:srgbClr val="F47936"/>
          </a:solidFill>
        </p:spPr>
        <p:txBody>
          <a:bodyPr wrap="square" lIns="0" tIns="0" rIns="0" bIns="0" rtlCol="0"/>
          <a:lstStyle/>
          <a:p>
            <a:endParaRPr sz="2142"/>
          </a:p>
        </p:txBody>
      </p:sp>
      <p:sp>
        <p:nvSpPr>
          <p:cNvPr id="18" name="object 18"/>
          <p:cNvSpPr/>
          <p:nvPr/>
        </p:nvSpPr>
        <p:spPr>
          <a:xfrm>
            <a:off x="1904584" y="6490405"/>
            <a:ext cx="356868" cy="996468"/>
          </a:xfrm>
          <a:custGeom>
            <a:avLst/>
            <a:gdLst/>
            <a:ahLst/>
            <a:cxnLst/>
            <a:rect l="l" t="t" r="r" b="b"/>
            <a:pathLst>
              <a:path w="311785" h="870585">
                <a:moveTo>
                  <a:pt x="227714" y="695642"/>
                </a:moveTo>
                <a:lnTo>
                  <a:pt x="58458" y="695642"/>
                </a:lnTo>
                <a:lnTo>
                  <a:pt x="145757" y="740651"/>
                </a:lnTo>
                <a:lnTo>
                  <a:pt x="168554" y="803313"/>
                </a:lnTo>
                <a:lnTo>
                  <a:pt x="168554" y="863358"/>
                </a:lnTo>
                <a:lnTo>
                  <a:pt x="162788" y="870178"/>
                </a:lnTo>
                <a:lnTo>
                  <a:pt x="180365" y="870178"/>
                </a:lnTo>
                <a:lnTo>
                  <a:pt x="227714" y="695642"/>
                </a:lnTo>
                <a:close/>
              </a:path>
              <a:path w="311785" h="870585">
                <a:moveTo>
                  <a:pt x="301539" y="197891"/>
                </a:moveTo>
                <a:lnTo>
                  <a:pt x="40690" y="197891"/>
                </a:lnTo>
                <a:lnTo>
                  <a:pt x="96773" y="226822"/>
                </a:lnTo>
                <a:lnTo>
                  <a:pt x="111531" y="267347"/>
                </a:lnTo>
                <a:lnTo>
                  <a:pt x="111531" y="306273"/>
                </a:lnTo>
                <a:lnTo>
                  <a:pt x="90855" y="330695"/>
                </a:lnTo>
                <a:lnTo>
                  <a:pt x="56464" y="354203"/>
                </a:lnTo>
                <a:lnTo>
                  <a:pt x="11810" y="354203"/>
                </a:lnTo>
                <a:lnTo>
                  <a:pt x="7226" y="490829"/>
                </a:lnTo>
                <a:lnTo>
                  <a:pt x="44602" y="510095"/>
                </a:lnTo>
                <a:lnTo>
                  <a:pt x="59359" y="550633"/>
                </a:lnTo>
                <a:lnTo>
                  <a:pt x="59359" y="589559"/>
                </a:lnTo>
                <a:lnTo>
                  <a:pt x="38671" y="613968"/>
                </a:lnTo>
                <a:lnTo>
                  <a:pt x="4267" y="637489"/>
                </a:lnTo>
                <a:lnTo>
                  <a:pt x="2311" y="637489"/>
                </a:lnTo>
                <a:lnTo>
                  <a:pt x="0" y="706285"/>
                </a:lnTo>
                <a:lnTo>
                  <a:pt x="14858" y="698550"/>
                </a:lnTo>
                <a:lnTo>
                  <a:pt x="58458" y="695642"/>
                </a:lnTo>
                <a:lnTo>
                  <a:pt x="227714" y="695642"/>
                </a:lnTo>
                <a:lnTo>
                  <a:pt x="248881" y="617613"/>
                </a:lnTo>
                <a:lnTo>
                  <a:pt x="253441" y="585304"/>
                </a:lnTo>
                <a:lnTo>
                  <a:pt x="245440" y="585304"/>
                </a:lnTo>
                <a:lnTo>
                  <a:pt x="213207" y="551192"/>
                </a:lnTo>
                <a:lnTo>
                  <a:pt x="209562" y="496697"/>
                </a:lnTo>
                <a:lnTo>
                  <a:pt x="229730" y="452755"/>
                </a:lnTo>
                <a:lnTo>
                  <a:pt x="271678" y="430885"/>
                </a:lnTo>
                <a:lnTo>
                  <a:pt x="275297" y="430644"/>
                </a:lnTo>
                <a:lnTo>
                  <a:pt x="297230" y="275412"/>
                </a:lnTo>
                <a:lnTo>
                  <a:pt x="301539" y="197891"/>
                </a:lnTo>
                <a:close/>
              </a:path>
              <a:path w="311785" h="870585">
                <a:moveTo>
                  <a:pt x="23698" y="0"/>
                </a:moveTo>
                <a:lnTo>
                  <a:pt x="17005" y="199466"/>
                </a:lnTo>
                <a:lnTo>
                  <a:pt x="40690" y="197891"/>
                </a:lnTo>
                <a:lnTo>
                  <a:pt x="301539" y="197891"/>
                </a:lnTo>
                <a:lnTo>
                  <a:pt x="311746" y="14224"/>
                </a:lnTo>
                <a:lnTo>
                  <a:pt x="23698" y="0"/>
                </a:lnTo>
                <a:close/>
              </a:path>
            </a:pathLst>
          </a:custGeom>
          <a:solidFill>
            <a:srgbClr val="F26721"/>
          </a:solidFill>
        </p:spPr>
        <p:txBody>
          <a:bodyPr wrap="square" lIns="0" tIns="0" rIns="0" bIns="0" rtlCol="0"/>
          <a:lstStyle/>
          <a:p>
            <a:endParaRPr sz="2142"/>
          </a:p>
        </p:txBody>
      </p:sp>
      <p:sp>
        <p:nvSpPr>
          <p:cNvPr id="19" name="object 19"/>
          <p:cNvSpPr/>
          <p:nvPr/>
        </p:nvSpPr>
        <p:spPr>
          <a:xfrm>
            <a:off x="1888593" y="6473909"/>
            <a:ext cx="389575" cy="1013185"/>
          </a:xfrm>
          <a:custGeom>
            <a:avLst/>
            <a:gdLst/>
            <a:ahLst/>
            <a:cxnLst/>
            <a:rect l="l" t="t" r="r" b="b"/>
            <a:pathLst>
              <a:path w="340360" h="885189">
                <a:moveTo>
                  <a:pt x="25793" y="368617"/>
                </a:moveTo>
                <a:lnTo>
                  <a:pt x="12052" y="368617"/>
                </a:lnTo>
                <a:lnTo>
                  <a:pt x="7696" y="498284"/>
                </a:lnTo>
                <a:lnTo>
                  <a:pt x="21208" y="505244"/>
                </a:lnTo>
                <a:lnTo>
                  <a:pt x="25793" y="368617"/>
                </a:lnTo>
                <a:close/>
              </a:path>
              <a:path w="340360" h="885189">
                <a:moveTo>
                  <a:pt x="316054" y="14414"/>
                </a:moveTo>
                <a:lnTo>
                  <a:pt x="37680" y="14414"/>
                </a:lnTo>
                <a:lnTo>
                  <a:pt x="325729" y="28638"/>
                </a:lnTo>
                <a:lnTo>
                  <a:pt x="311213" y="289814"/>
                </a:lnTo>
                <a:lnTo>
                  <a:pt x="289280" y="445058"/>
                </a:lnTo>
                <a:lnTo>
                  <a:pt x="303275" y="444119"/>
                </a:lnTo>
                <a:lnTo>
                  <a:pt x="324891" y="291160"/>
                </a:lnTo>
                <a:lnTo>
                  <a:pt x="340207" y="15608"/>
                </a:lnTo>
                <a:lnTo>
                  <a:pt x="316054" y="14414"/>
                </a:lnTo>
                <a:close/>
              </a:path>
              <a:path w="340360" h="885189">
                <a:moveTo>
                  <a:pt x="24422" y="0"/>
                </a:moveTo>
                <a:lnTo>
                  <a:pt x="17068" y="218948"/>
                </a:lnTo>
                <a:lnTo>
                  <a:pt x="26161" y="214198"/>
                </a:lnTo>
                <a:lnTo>
                  <a:pt x="30975" y="213880"/>
                </a:lnTo>
                <a:lnTo>
                  <a:pt x="37680" y="14414"/>
                </a:lnTo>
                <a:lnTo>
                  <a:pt x="316054" y="14414"/>
                </a:lnTo>
                <a:lnTo>
                  <a:pt x="309117" y="14071"/>
                </a:lnTo>
                <a:lnTo>
                  <a:pt x="30708" y="14071"/>
                </a:lnTo>
                <a:lnTo>
                  <a:pt x="31051" y="7213"/>
                </a:lnTo>
                <a:lnTo>
                  <a:pt x="170366" y="7213"/>
                </a:lnTo>
                <a:lnTo>
                  <a:pt x="24422" y="0"/>
                </a:lnTo>
                <a:close/>
              </a:path>
              <a:path w="340360" h="885189">
                <a:moveTo>
                  <a:pt x="170366" y="7213"/>
                </a:moveTo>
                <a:lnTo>
                  <a:pt x="31051" y="7213"/>
                </a:lnTo>
                <a:lnTo>
                  <a:pt x="30708" y="14071"/>
                </a:lnTo>
                <a:lnTo>
                  <a:pt x="309117" y="14071"/>
                </a:lnTo>
                <a:lnTo>
                  <a:pt x="170366" y="7213"/>
                </a:lnTo>
                <a:close/>
              </a:path>
              <a:path w="340360" h="885189">
                <a:moveTo>
                  <a:pt x="281292" y="599719"/>
                </a:moveTo>
                <a:lnTo>
                  <a:pt x="267423" y="599719"/>
                </a:lnTo>
                <a:lnTo>
                  <a:pt x="262864" y="632028"/>
                </a:lnTo>
                <a:lnTo>
                  <a:pt x="194335" y="884593"/>
                </a:lnTo>
                <a:lnTo>
                  <a:pt x="208572" y="884593"/>
                </a:lnTo>
                <a:lnTo>
                  <a:pt x="276339" y="634784"/>
                </a:lnTo>
                <a:lnTo>
                  <a:pt x="281292" y="599719"/>
                </a:lnTo>
                <a:close/>
              </a:path>
              <a:path w="340360" h="885189">
                <a:moveTo>
                  <a:pt x="16281" y="651903"/>
                </a:moveTo>
                <a:lnTo>
                  <a:pt x="2539" y="651903"/>
                </a:lnTo>
                <a:lnTo>
                  <a:pt x="0" y="727989"/>
                </a:lnTo>
                <a:lnTo>
                  <a:pt x="13969" y="720699"/>
                </a:lnTo>
                <a:lnTo>
                  <a:pt x="16281" y="651903"/>
                </a:lnTo>
                <a:close/>
              </a:path>
            </a:pathLst>
          </a:custGeom>
          <a:solidFill>
            <a:srgbClr val="F47936"/>
          </a:solidFill>
        </p:spPr>
        <p:txBody>
          <a:bodyPr wrap="square" lIns="0" tIns="0" rIns="0" bIns="0" rtlCol="0"/>
          <a:lstStyle/>
          <a:p>
            <a:endParaRPr sz="2142"/>
          </a:p>
        </p:txBody>
      </p:sp>
      <p:sp>
        <p:nvSpPr>
          <p:cNvPr id="20" name="object 20"/>
          <p:cNvSpPr/>
          <p:nvPr/>
        </p:nvSpPr>
        <p:spPr>
          <a:xfrm>
            <a:off x="1565887" y="6201099"/>
            <a:ext cx="264300" cy="148547"/>
          </a:xfrm>
          <a:prstGeom prst="rect">
            <a:avLst/>
          </a:prstGeom>
          <a:blipFill>
            <a:blip r:embed="rId3" cstate="print"/>
            <a:stretch>
              <a:fillRect/>
            </a:stretch>
          </a:blipFill>
        </p:spPr>
        <p:txBody>
          <a:bodyPr wrap="square" lIns="0" tIns="0" rIns="0" bIns="0" rtlCol="0"/>
          <a:lstStyle/>
          <a:p>
            <a:endParaRPr sz="2142"/>
          </a:p>
        </p:txBody>
      </p:sp>
      <p:sp>
        <p:nvSpPr>
          <p:cNvPr id="21" name="object 21"/>
          <p:cNvSpPr/>
          <p:nvPr/>
        </p:nvSpPr>
        <p:spPr>
          <a:xfrm>
            <a:off x="1" y="6084840"/>
            <a:ext cx="1447096" cy="1402033"/>
          </a:xfrm>
          <a:custGeom>
            <a:avLst/>
            <a:gdLst/>
            <a:ahLst/>
            <a:cxnLst/>
            <a:rect l="l" t="t" r="r" b="b"/>
            <a:pathLst>
              <a:path w="1264285" h="1224914">
                <a:moveTo>
                  <a:pt x="1263834" y="224472"/>
                </a:moveTo>
                <a:lnTo>
                  <a:pt x="714514" y="224472"/>
                </a:lnTo>
                <a:lnTo>
                  <a:pt x="957351" y="259168"/>
                </a:lnTo>
                <a:lnTo>
                  <a:pt x="957351" y="876579"/>
                </a:lnTo>
                <a:lnTo>
                  <a:pt x="375996" y="1224508"/>
                </a:lnTo>
                <a:lnTo>
                  <a:pt x="426186" y="1224508"/>
                </a:lnTo>
                <a:lnTo>
                  <a:pt x="598106" y="1115555"/>
                </a:lnTo>
                <a:lnTo>
                  <a:pt x="1247567" y="1115555"/>
                </a:lnTo>
                <a:lnTo>
                  <a:pt x="1260436" y="675017"/>
                </a:lnTo>
                <a:lnTo>
                  <a:pt x="1262320" y="425259"/>
                </a:lnTo>
                <a:lnTo>
                  <a:pt x="1022108" y="425259"/>
                </a:lnTo>
                <a:lnTo>
                  <a:pt x="984643" y="385610"/>
                </a:lnTo>
                <a:lnTo>
                  <a:pt x="980401" y="321919"/>
                </a:lnTo>
                <a:lnTo>
                  <a:pt x="1003935" y="270611"/>
                </a:lnTo>
                <a:lnTo>
                  <a:pt x="1052931" y="245046"/>
                </a:lnTo>
                <a:lnTo>
                  <a:pt x="1086040" y="242836"/>
                </a:lnTo>
                <a:lnTo>
                  <a:pt x="1263696" y="242836"/>
                </a:lnTo>
                <a:lnTo>
                  <a:pt x="1263834" y="224472"/>
                </a:lnTo>
                <a:close/>
              </a:path>
              <a:path w="1264285" h="1224914">
                <a:moveTo>
                  <a:pt x="1247567" y="1115555"/>
                </a:moveTo>
                <a:lnTo>
                  <a:pt x="1002855" y="1115555"/>
                </a:lnTo>
                <a:lnTo>
                  <a:pt x="991133" y="1224508"/>
                </a:lnTo>
                <a:lnTo>
                  <a:pt x="1244384" y="1224508"/>
                </a:lnTo>
                <a:lnTo>
                  <a:pt x="1247567" y="1115555"/>
                </a:lnTo>
                <a:close/>
              </a:path>
              <a:path w="1264285" h="1224914">
                <a:moveTo>
                  <a:pt x="145542" y="252158"/>
                </a:moveTo>
                <a:lnTo>
                  <a:pt x="126707" y="258318"/>
                </a:lnTo>
                <a:lnTo>
                  <a:pt x="143814" y="305333"/>
                </a:lnTo>
                <a:lnTo>
                  <a:pt x="143814" y="350710"/>
                </a:lnTo>
                <a:lnTo>
                  <a:pt x="119761" y="379107"/>
                </a:lnTo>
                <a:lnTo>
                  <a:pt x="79540" y="406615"/>
                </a:lnTo>
                <a:lnTo>
                  <a:pt x="0" y="406615"/>
                </a:lnTo>
                <a:lnTo>
                  <a:pt x="0" y="580009"/>
                </a:lnTo>
                <a:lnTo>
                  <a:pt x="453338" y="354431"/>
                </a:lnTo>
                <a:lnTo>
                  <a:pt x="187172" y="354431"/>
                </a:lnTo>
                <a:lnTo>
                  <a:pt x="149707" y="314794"/>
                </a:lnTo>
                <a:lnTo>
                  <a:pt x="145542" y="252158"/>
                </a:lnTo>
                <a:close/>
              </a:path>
              <a:path w="1264285" h="1224914">
                <a:moveTo>
                  <a:pt x="1263696" y="242836"/>
                </a:moveTo>
                <a:lnTo>
                  <a:pt x="1086040" y="242836"/>
                </a:lnTo>
                <a:lnTo>
                  <a:pt x="1151636" y="276682"/>
                </a:lnTo>
                <a:lnTo>
                  <a:pt x="1168857" y="323977"/>
                </a:lnTo>
                <a:lnTo>
                  <a:pt x="1168857" y="369341"/>
                </a:lnTo>
                <a:lnTo>
                  <a:pt x="1144790" y="397751"/>
                </a:lnTo>
                <a:lnTo>
                  <a:pt x="1104582" y="425259"/>
                </a:lnTo>
                <a:lnTo>
                  <a:pt x="1262320" y="425259"/>
                </a:lnTo>
                <a:lnTo>
                  <a:pt x="1263696" y="242836"/>
                </a:lnTo>
                <a:close/>
              </a:path>
              <a:path w="1264285" h="1224914">
                <a:moveTo>
                  <a:pt x="1046581" y="0"/>
                </a:moveTo>
                <a:lnTo>
                  <a:pt x="858723" y="18415"/>
                </a:lnTo>
                <a:lnTo>
                  <a:pt x="305079" y="199872"/>
                </a:lnTo>
                <a:lnTo>
                  <a:pt x="316699" y="205867"/>
                </a:lnTo>
                <a:lnTo>
                  <a:pt x="333908" y="253149"/>
                </a:lnTo>
                <a:lnTo>
                  <a:pt x="333908" y="298513"/>
                </a:lnTo>
                <a:lnTo>
                  <a:pt x="309867" y="326936"/>
                </a:lnTo>
                <a:lnTo>
                  <a:pt x="269646" y="354431"/>
                </a:lnTo>
                <a:lnTo>
                  <a:pt x="453338" y="354431"/>
                </a:lnTo>
                <a:lnTo>
                  <a:pt x="714514" y="224472"/>
                </a:lnTo>
                <a:lnTo>
                  <a:pt x="1263834" y="224472"/>
                </a:lnTo>
                <a:lnTo>
                  <a:pt x="1264158" y="181584"/>
                </a:lnTo>
                <a:lnTo>
                  <a:pt x="1162367" y="39814"/>
                </a:lnTo>
                <a:lnTo>
                  <a:pt x="1046581" y="0"/>
                </a:lnTo>
                <a:close/>
              </a:path>
            </a:pathLst>
          </a:custGeom>
          <a:solidFill>
            <a:srgbClr val="F26721"/>
          </a:solidFill>
        </p:spPr>
        <p:txBody>
          <a:bodyPr wrap="square" lIns="0" tIns="0" rIns="0" bIns="0" rtlCol="0"/>
          <a:lstStyle/>
          <a:p>
            <a:endParaRPr sz="2142"/>
          </a:p>
        </p:txBody>
      </p:sp>
      <p:sp>
        <p:nvSpPr>
          <p:cNvPr id="22" name="object 22"/>
          <p:cNvSpPr/>
          <p:nvPr/>
        </p:nvSpPr>
        <p:spPr>
          <a:xfrm>
            <a:off x="4637537" y="4234796"/>
            <a:ext cx="273284" cy="297269"/>
          </a:xfrm>
          <a:custGeom>
            <a:avLst/>
            <a:gdLst/>
            <a:ahLst/>
            <a:cxnLst/>
            <a:rect l="l" t="t" r="r" b="b"/>
            <a:pathLst>
              <a:path w="238760" h="259714">
                <a:moveTo>
                  <a:pt x="105829" y="0"/>
                </a:moveTo>
                <a:lnTo>
                  <a:pt x="0" y="23152"/>
                </a:lnTo>
                <a:lnTo>
                  <a:pt x="7620" y="96050"/>
                </a:lnTo>
                <a:lnTo>
                  <a:pt x="46126" y="119976"/>
                </a:lnTo>
                <a:lnTo>
                  <a:pt x="51841" y="161645"/>
                </a:lnTo>
                <a:lnTo>
                  <a:pt x="34264" y="186893"/>
                </a:lnTo>
                <a:lnTo>
                  <a:pt x="17678" y="192392"/>
                </a:lnTo>
                <a:lnTo>
                  <a:pt x="24663" y="259181"/>
                </a:lnTo>
                <a:lnTo>
                  <a:pt x="238137" y="213690"/>
                </a:lnTo>
                <a:lnTo>
                  <a:pt x="214058" y="69138"/>
                </a:lnTo>
                <a:lnTo>
                  <a:pt x="113093" y="65405"/>
                </a:lnTo>
                <a:lnTo>
                  <a:pt x="105829" y="0"/>
                </a:lnTo>
                <a:close/>
              </a:path>
            </a:pathLst>
          </a:custGeom>
          <a:solidFill>
            <a:srgbClr val="F26721"/>
          </a:solidFill>
        </p:spPr>
        <p:txBody>
          <a:bodyPr wrap="square" lIns="0" tIns="0" rIns="0" bIns="0" rtlCol="0"/>
          <a:lstStyle/>
          <a:p>
            <a:endParaRPr sz="2142"/>
          </a:p>
        </p:txBody>
      </p:sp>
      <p:sp>
        <p:nvSpPr>
          <p:cNvPr id="23" name="object 23"/>
          <p:cNvSpPr/>
          <p:nvPr/>
        </p:nvSpPr>
        <p:spPr>
          <a:xfrm>
            <a:off x="4620443" y="4215710"/>
            <a:ext cx="308171" cy="335063"/>
          </a:xfrm>
          <a:custGeom>
            <a:avLst/>
            <a:gdLst/>
            <a:ahLst/>
            <a:cxnLst/>
            <a:rect l="l" t="t" r="r" b="b"/>
            <a:pathLst>
              <a:path w="269239" h="292735">
                <a:moveTo>
                  <a:pt x="32613" y="209067"/>
                </a:moveTo>
                <a:lnTo>
                  <a:pt x="19265" y="213486"/>
                </a:lnTo>
                <a:lnTo>
                  <a:pt x="27520" y="292480"/>
                </a:lnTo>
                <a:lnTo>
                  <a:pt x="105518" y="275856"/>
                </a:lnTo>
                <a:lnTo>
                  <a:pt x="39598" y="275856"/>
                </a:lnTo>
                <a:lnTo>
                  <a:pt x="32613" y="209067"/>
                </a:lnTo>
                <a:close/>
              </a:path>
              <a:path w="269239" h="292735">
                <a:moveTo>
                  <a:pt x="134580" y="16675"/>
                </a:moveTo>
                <a:lnTo>
                  <a:pt x="120764" y="16675"/>
                </a:lnTo>
                <a:lnTo>
                  <a:pt x="128028" y="82080"/>
                </a:lnTo>
                <a:lnTo>
                  <a:pt x="228993" y="85813"/>
                </a:lnTo>
                <a:lnTo>
                  <a:pt x="253072" y="230365"/>
                </a:lnTo>
                <a:lnTo>
                  <a:pt x="39598" y="275856"/>
                </a:lnTo>
                <a:lnTo>
                  <a:pt x="105518" y="275856"/>
                </a:lnTo>
                <a:lnTo>
                  <a:pt x="268782" y="241058"/>
                </a:lnTo>
                <a:lnTo>
                  <a:pt x="240690" y="72504"/>
                </a:lnTo>
                <a:lnTo>
                  <a:pt x="140373" y="68795"/>
                </a:lnTo>
                <a:lnTo>
                  <a:pt x="134580" y="16675"/>
                </a:lnTo>
                <a:close/>
              </a:path>
              <a:path w="269239" h="292735">
                <a:moveTo>
                  <a:pt x="22208" y="109410"/>
                </a:moveTo>
                <a:lnTo>
                  <a:pt x="17221" y="109410"/>
                </a:lnTo>
                <a:lnTo>
                  <a:pt x="22555" y="112725"/>
                </a:lnTo>
                <a:lnTo>
                  <a:pt x="22208" y="109410"/>
                </a:lnTo>
                <a:close/>
              </a:path>
              <a:path w="269239" h="292735">
                <a:moveTo>
                  <a:pt x="39607" y="34429"/>
                </a:moveTo>
                <a:lnTo>
                  <a:pt x="7467" y="34429"/>
                </a:lnTo>
                <a:lnTo>
                  <a:pt x="635" y="35140"/>
                </a:lnTo>
                <a:lnTo>
                  <a:pt x="8432" y="109791"/>
                </a:lnTo>
                <a:lnTo>
                  <a:pt x="17221" y="109410"/>
                </a:lnTo>
                <a:lnTo>
                  <a:pt x="22208" y="109410"/>
                </a:lnTo>
                <a:lnTo>
                  <a:pt x="14935" y="39827"/>
                </a:lnTo>
                <a:lnTo>
                  <a:pt x="39607" y="34429"/>
                </a:lnTo>
                <a:close/>
              </a:path>
              <a:path w="269239" h="292735">
                <a:moveTo>
                  <a:pt x="132727" y="0"/>
                </a:moveTo>
                <a:lnTo>
                  <a:pt x="0" y="29032"/>
                </a:lnTo>
                <a:lnTo>
                  <a:pt x="635" y="35140"/>
                </a:lnTo>
                <a:lnTo>
                  <a:pt x="7467" y="34429"/>
                </a:lnTo>
                <a:lnTo>
                  <a:pt x="39607" y="34429"/>
                </a:lnTo>
                <a:lnTo>
                  <a:pt x="120764" y="16675"/>
                </a:lnTo>
                <a:lnTo>
                  <a:pt x="134580" y="16675"/>
                </a:lnTo>
                <a:lnTo>
                  <a:pt x="132727" y="0"/>
                </a:lnTo>
                <a:close/>
              </a:path>
            </a:pathLst>
          </a:custGeom>
          <a:solidFill>
            <a:srgbClr val="F47936"/>
          </a:solidFill>
        </p:spPr>
        <p:txBody>
          <a:bodyPr wrap="square" lIns="0" tIns="0" rIns="0" bIns="0" rtlCol="0"/>
          <a:lstStyle/>
          <a:p>
            <a:endParaRPr sz="2142"/>
          </a:p>
        </p:txBody>
      </p:sp>
      <p:sp>
        <p:nvSpPr>
          <p:cNvPr id="24" name="object 24"/>
          <p:cNvSpPr/>
          <p:nvPr/>
        </p:nvSpPr>
        <p:spPr>
          <a:xfrm>
            <a:off x="2717501" y="7035197"/>
            <a:ext cx="324888" cy="356141"/>
          </a:xfrm>
          <a:custGeom>
            <a:avLst/>
            <a:gdLst/>
            <a:ahLst/>
            <a:cxnLst/>
            <a:rect l="l" t="t" r="r" b="b"/>
            <a:pathLst>
              <a:path w="283844" h="311150">
                <a:moveTo>
                  <a:pt x="226060" y="0"/>
                </a:moveTo>
                <a:lnTo>
                  <a:pt x="127660" y="8216"/>
                </a:lnTo>
                <a:lnTo>
                  <a:pt x="29476" y="22237"/>
                </a:lnTo>
                <a:lnTo>
                  <a:pt x="21513" y="97358"/>
                </a:lnTo>
                <a:lnTo>
                  <a:pt x="0" y="226377"/>
                </a:lnTo>
                <a:lnTo>
                  <a:pt x="171958" y="310730"/>
                </a:lnTo>
                <a:lnTo>
                  <a:pt x="248373" y="281622"/>
                </a:lnTo>
                <a:lnTo>
                  <a:pt x="283273" y="278980"/>
                </a:lnTo>
                <a:lnTo>
                  <a:pt x="161683" y="143078"/>
                </a:lnTo>
                <a:lnTo>
                  <a:pt x="226060" y="0"/>
                </a:lnTo>
                <a:close/>
              </a:path>
            </a:pathLst>
          </a:custGeom>
          <a:solidFill>
            <a:srgbClr val="F26721"/>
          </a:solidFill>
        </p:spPr>
        <p:txBody>
          <a:bodyPr wrap="square" lIns="0" tIns="0" rIns="0" bIns="0" rtlCol="0"/>
          <a:lstStyle/>
          <a:p>
            <a:endParaRPr sz="2142"/>
          </a:p>
        </p:txBody>
      </p:sp>
      <p:sp>
        <p:nvSpPr>
          <p:cNvPr id="25" name="object 25"/>
          <p:cNvSpPr/>
          <p:nvPr/>
        </p:nvSpPr>
        <p:spPr>
          <a:xfrm>
            <a:off x="2714797" y="7018798"/>
            <a:ext cx="340151" cy="389575"/>
          </a:xfrm>
          <a:custGeom>
            <a:avLst/>
            <a:gdLst/>
            <a:ahLst/>
            <a:cxnLst/>
            <a:rect l="l" t="t" r="r" b="b"/>
            <a:pathLst>
              <a:path w="297180" h="340360">
                <a:moveTo>
                  <a:pt x="234861" y="0"/>
                </a:moveTo>
                <a:lnTo>
                  <a:pt x="128460" y="8890"/>
                </a:lnTo>
                <a:lnTo>
                  <a:pt x="33324" y="22479"/>
                </a:lnTo>
                <a:lnTo>
                  <a:pt x="31826" y="36563"/>
                </a:lnTo>
                <a:lnTo>
                  <a:pt x="130009" y="22542"/>
                </a:lnTo>
                <a:lnTo>
                  <a:pt x="228409" y="14325"/>
                </a:lnTo>
                <a:lnTo>
                  <a:pt x="234861" y="0"/>
                </a:lnTo>
                <a:close/>
              </a:path>
              <a:path w="297180" h="340360">
                <a:moveTo>
                  <a:pt x="2362" y="240703"/>
                </a:moveTo>
                <a:lnTo>
                  <a:pt x="0" y="254850"/>
                </a:lnTo>
                <a:lnTo>
                  <a:pt x="173621" y="340017"/>
                </a:lnTo>
                <a:lnTo>
                  <a:pt x="212890" y="325056"/>
                </a:lnTo>
                <a:lnTo>
                  <a:pt x="174307" y="325056"/>
                </a:lnTo>
                <a:lnTo>
                  <a:pt x="2362" y="240703"/>
                </a:lnTo>
                <a:close/>
              </a:path>
              <a:path w="297180" h="340360">
                <a:moveTo>
                  <a:pt x="285622" y="293306"/>
                </a:moveTo>
                <a:lnTo>
                  <a:pt x="250723" y="295948"/>
                </a:lnTo>
                <a:lnTo>
                  <a:pt x="174307" y="325056"/>
                </a:lnTo>
                <a:lnTo>
                  <a:pt x="212890" y="325056"/>
                </a:lnTo>
                <a:lnTo>
                  <a:pt x="253758" y="309486"/>
                </a:lnTo>
                <a:lnTo>
                  <a:pt x="297167" y="306197"/>
                </a:lnTo>
                <a:lnTo>
                  <a:pt x="285622" y="293306"/>
                </a:lnTo>
                <a:close/>
              </a:path>
            </a:pathLst>
          </a:custGeom>
          <a:solidFill>
            <a:srgbClr val="F47936"/>
          </a:solidFill>
        </p:spPr>
        <p:txBody>
          <a:bodyPr wrap="square" lIns="0" tIns="0" rIns="0" bIns="0" rtlCol="0"/>
          <a:lstStyle/>
          <a:p>
            <a:endParaRPr sz="2142"/>
          </a:p>
        </p:txBody>
      </p:sp>
      <p:sp>
        <p:nvSpPr>
          <p:cNvPr id="26" name="object 26"/>
          <p:cNvSpPr/>
          <p:nvPr/>
        </p:nvSpPr>
        <p:spPr>
          <a:xfrm>
            <a:off x="2966306" y="7426230"/>
            <a:ext cx="85038" cy="60326"/>
          </a:xfrm>
          <a:custGeom>
            <a:avLst/>
            <a:gdLst/>
            <a:ahLst/>
            <a:cxnLst/>
            <a:rect l="l" t="t" r="r" b="b"/>
            <a:pathLst>
              <a:path w="74294" h="52704">
                <a:moveTo>
                  <a:pt x="74066" y="0"/>
                </a:moveTo>
                <a:lnTo>
                  <a:pt x="22161" y="1917"/>
                </a:lnTo>
                <a:lnTo>
                  <a:pt x="0" y="52577"/>
                </a:lnTo>
                <a:lnTo>
                  <a:pt x="40411" y="52577"/>
                </a:lnTo>
                <a:lnTo>
                  <a:pt x="74066" y="0"/>
                </a:lnTo>
                <a:close/>
              </a:path>
            </a:pathLst>
          </a:custGeom>
          <a:solidFill>
            <a:srgbClr val="F26721"/>
          </a:solidFill>
        </p:spPr>
        <p:txBody>
          <a:bodyPr wrap="square" lIns="0" tIns="0" rIns="0" bIns="0" rtlCol="0"/>
          <a:lstStyle/>
          <a:p>
            <a:endParaRPr sz="2142"/>
          </a:p>
        </p:txBody>
      </p:sp>
      <p:sp>
        <p:nvSpPr>
          <p:cNvPr id="27" name="object 27"/>
          <p:cNvSpPr/>
          <p:nvPr/>
        </p:nvSpPr>
        <p:spPr>
          <a:xfrm>
            <a:off x="2681684" y="7410114"/>
            <a:ext cx="380126" cy="76316"/>
          </a:xfrm>
          <a:custGeom>
            <a:avLst/>
            <a:gdLst/>
            <a:ahLst/>
            <a:cxnLst/>
            <a:rect l="l" t="t" r="r" b="b"/>
            <a:pathLst>
              <a:path w="332105" h="66675">
                <a:moveTo>
                  <a:pt x="331723" y="0"/>
                </a:moveTo>
                <a:lnTo>
                  <a:pt x="261696" y="2590"/>
                </a:lnTo>
                <a:lnTo>
                  <a:pt x="233667" y="66649"/>
                </a:lnTo>
                <a:lnTo>
                  <a:pt x="248653" y="66649"/>
                </a:lnTo>
                <a:lnTo>
                  <a:pt x="270814" y="16001"/>
                </a:lnTo>
                <a:lnTo>
                  <a:pt x="322719" y="14071"/>
                </a:lnTo>
                <a:lnTo>
                  <a:pt x="331723" y="0"/>
                </a:lnTo>
                <a:close/>
              </a:path>
              <a:path w="332105" h="66675">
                <a:moveTo>
                  <a:pt x="711" y="64173"/>
                </a:moveTo>
                <a:lnTo>
                  <a:pt x="0" y="66649"/>
                </a:lnTo>
                <a:lnTo>
                  <a:pt x="6184" y="66649"/>
                </a:lnTo>
                <a:lnTo>
                  <a:pt x="1841" y="64287"/>
                </a:lnTo>
                <a:lnTo>
                  <a:pt x="711" y="64173"/>
                </a:lnTo>
                <a:close/>
              </a:path>
            </a:pathLst>
          </a:custGeom>
          <a:solidFill>
            <a:srgbClr val="F47936"/>
          </a:solidFill>
        </p:spPr>
        <p:txBody>
          <a:bodyPr wrap="square" lIns="0" tIns="0" rIns="0" bIns="0" rtlCol="0"/>
          <a:lstStyle/>
          <a:p>
            <a:endParaRPr sz="2142"/>
          </a:p>
        </p:txBody>
      </p:sp>
      <p:sp>
        <p:nvSpPr>
          <p:cNvPr id="28" name="object 28"/>
          <p:cNvSpPr/>
          <p:nvPr/>
        </p:nvSpPr>
        <p:spPr>
          <a:xfrm>
            <a:off x="3485894" y="2728668"/>
            <a:ext cx="772608" cy="4757754"/>
          </a:xfrm>
          <a:custGeom>
            <a:avLst/>
            <a:gdLst/>
            <a:ahLst/>
            <a:cxnLst/>
            <a:rect l="l" t="t" r="r" b="b"/>
            <a:pathLst>
              <a:path w="675004" h="4156710">
                <a:moveTo>
                  <a:pt x="533361" y="3103156"/>
                </a:moveTo>
                <a:lnTo>
                  <a:pt x="428294" y="3103156"/>
                </a:lnTo>
                <a:lnTo>
                  <a:pt x="498462" y="3115906"/>
                </a:lnTo>
                <a:lnTo>
                  <a:pt x="532650" y="3135439"/>
                </a:lnTo>
                <a:lnTo>
                  <a:pt x="533361" y="3118891"/>
                </a:lnTo>
                <a:lnTo>
                  <a:pt x="533361" y="3103156"/>
                </a:lnTo>
                <a:close/>
              </a:path>
              <a:path w="675004" h="4156710">
                <a:moveTo>
                  <a:pt x="533361" y="2854680"/>
                </a:moveTo>
                <a:lnTo>
                  <a:pt x="457834" y="2854680"/>
                </a:lnTo>
                <a:lnTo>
                  <a:pt x="453872" y="3000933"/>
                </a:lnTo>
                <a:lnTo>
                  <a:pt x="420141" y="3104959"/>
                </a:lnTo>
                <a:lnTo>
                  <a:pt x="428294" y="3103156"/>
                </a:lnTo>
                <a:lnTo>
                  <a:pt x="533361" y="3103156"/>
                </a:lnTo>
                <a:lnTo>
                  <a:pt x="533361" y="2854680"/>
                </a:lnTo>
                <a:close/>
              </a:path>
              <a:path w="675004" h="4156710">
                <a:moveTo>
                  <a:pt x="387077" y="729881"/>
                </a:moveTo>
                <a:lnTo>
                  <a:pt x="318719" y="729881"/>
                </a:lnTo>
                <a:lnTo>
                  <a:pt x="412699" y="788631"/>
                </a:lnTo>
                <a:lnTo>
                  <a:pt x="416661" y="817613"/>
                </a:lnTo>
                <a:lnTo>
                  <a:pt x="459054" y="832180"/>
                </a:lnTo>
                <a:lnTo>
                  <a:pt x="521004" y="932840"/>
                </a:lnTo>
                <a:lnTo>
                  <a:pt x="521004" y="1092060"/>
                </a:lnTo>
                <a:lnTo>
                  <a:pt x="472198" y="1321066"/>
                </a:lnTo>
                <a:lnTo>
                  <a:pt x="435305" y="1391170"/>
                </a:lnTo>
                <a:lnTo>
                  <a:pt x="436422" y="1448219"/>
                </a:lnTo>
                <a:lnTo>
                  <a:pt x="460527" y="1463294"/>
                </a:lnTo>
                <a:lnTo>
                  <a:pt x="472503" y="1551127"/>
                </a:lnTo>
                <a:lnTo>
                  <a:pt x="445858" y="1589608"/>
                </a:lnTo>
                <a:lnTo>
                  <a:pt x="505904" y="1692998"/>
                </a:lnTo>
                <a:lnTo>
                  <a:pt x="517474" y="1804835"/>
                </a:lnTo>
                <a:lnTo>
                  <a:pt x="485165" y="1858683"/>
                </a:lnTo>
                <a:lnTo>
                  <a:pt x="468909" y="2169007"/>
                </a:lnTo>
                <a:lnTo>
                  <a:pt x="480237" y="2180983"/>
                </a:lnTo>
                <a:lnTo>
                  <a:pt x="461378" y="2395969"/>
                </a:lnTo>
                <a:lnTo>
                  <a:pt x="476465" y="2599575"/>
                </a:lnTo>
                <a:lnTo>
                  <a:pt x="453758" y="2625305"/>
                </a:lnTo>
                <a:lnTo>
                  <a:pt x="461390" y="2836545"/>
                </a:lnTo>
                <a:lnTo>
                  <a:pt x="456488" y="2854731"/>
                </a:lnTo>
                <a:lnTo>
                  <a:pt x="457834" y="2854680"/>
                </a:lnTo>
                <a:lnTo>
                  <a:pt x="533361" y="2854680"/>
                </a:lnTo>
                <a:lnTo>
                  <a:pt x="533361" y="2831960"/>
                </a:lnTo>
                <a:lnTo>
                  <a:pt x="544601" y="2205977"/>
                </a:lnTo>
                <a:lnTo>
                  <a:pt x="572731" y="2185885"/>
                </a:lnTo>
                <a:lnTo>
                  <a:pt x="630783" y="2113318"/>
                </a:lnTo>
                <a:lnTo>
                  <a:pt x="674687" y="1919389"/>
                </a:lnTo>
                <a:lnTo>
                  <a:pt x="604939" y="1746872"/>
                </a:lnTo>
                <a:lnTo>
                  <a:pt x="511047" y="1607896"/>
                </a:lnTo>
                <a:lnTo>
                  <a:pt x="507212" y="1465935"/>
                </a:lnTo>
                <a:lnTo>
                  <a:pt x="537197" y="1417218"/>
                </a:lnTo>
                <a:lnTo>
                  <a:pt x="566788" y="914095"/>
                </a:lnTo>
                <a:lnTo>
                  <a:pt x="501599" y="801789"/>
                </a:lnTo>
                <a:lnTo>
                  <a:pt x="387077" y="729881"/>
                </a:lnTo>
                <a:close/>
              </a:path>
              <a:path w="675004" h="4156710">
                <a:moveTo>
                  <a:pt x="150596" y="625348"/>
                </a:moveTo>
                <a:lnTo>
                  <a:pt x="149313" y="656234"/>
                </a:lnTo>
                <a:lnTo>
                  <a:pt x="294195" y="675373"/>
                </a:lnTo>
                <a:lnTo>
                  <a:pt x="289128" y="731177"/>
                </a:lnTo>
                <a:lnTo>
                  <a:pt x="318719" y="729881"/>
                </a:lnTo>
                <a:lnTo>
                  <a:pt x="387077" y="729881"/>
                </a:lnTo>
                <a:lnTo>
                  <a:pt x="339788" y="700189"/>
                </a:lnTo>
                <a:lnTo>
                  <a:pt x="335364" y="636790"/>
                </a:lnTo>
                <a:lnTo>
                  <a:pt x="240220" y="636790"/>
                </a:lnTo>
                <a:lnTo>
                  <a:pt x="150596" y="625348"/>
                </a:lnTo>
                <a:close/>
              </a:path>
              <a:path w="675004" h="4156710">
                <a:moveTo>
                  <a:pt x="150418" y="511073"/>
                </a:moveTo>
                <a:lnTo>
                  <a:pt x="150647" y="522630"/>
                </a:lnTo>
                <a:lnTo>
                  <a:pt x="257467" y="537591"/>
                </a:lnTo>
                <a:lnTo>
                  <a:pt x="240220" y="636790"/>
                </a:lnTo>
                <a:lnTo>
                  <a:pt x="335364" y="636790"/>
                </a:lnTo>
                <a:lnTo>
                  <a:pt x="328333" y="536041"/>
                </a:lnTo>
                <a:lnTo>
                  <a:pt x="328811" y="525043"/>
                </a:lnTo>
                <a:lnTo>
                  <a:pt x="259486" y="525043"/>
                </a:lnTo>
                <a:lnTo>
                  <a:pt x="150418" y="511073"/>
                </a:lnTo>
                <a:close/>
              </a:path>
              <a:path w="675004" h="4156710">
                <a:moveTo>
                  <a:pt x="263740" y="0"/>
                </a:moveTo>
                <a:lnTo>
                  <a:pt x="213982" y="34036"/>
                </a:lnTo>
                <a:lnTo>
                  <a:pt x="204114" y="34036"/>
                </a:lnTo>
                <a:lnTo>
                  <a:pt x="234124" y="109067"/>
                </a:lnTo>
                <a:lnTo>
                  <a:pt x="191147" y="226288"/>
                </a:lnTo>
                <a:lnTo>
                  <a:pt x="145237" y="243840"/>
                </a:lnTo>
                <a:lnTo>
                  <a:pt x="146367" y="301663"/>
                </a:lnTo>
                <a:lnTo>
                  <a:pt x="275462" y="325310"/>
                </a:lnTo>
                <a:lnTo>
                  <a:pt x="259486" y="525043"/>
                </a:lnTo>
                <a:lnTo>
                  <a:pt x="328811" y="525043"/>
                </a:lnTo>
                <a:lnTo>
                  <a:pt x="338388" y="304927"/>
                </a:lnTo>
                <a:lnTo>
                  <a:pt x="297357" y="304927"/>
                </a:lnTo>
                <a:lnTo>
                  <a:pt x="200494" y="296113"/>
                </a:lnTo>
                <a:lnTo>
                  <a:pt x="217754" y="192582"/>
                </a:lnTo>
                <a:lnTo>
                  <a:pt x="342529" y="192582"/>
                </a:lnTo>
                <a:lnTo>
                  <a:pt x="263740" y="0"/>
                </a:lnTo>
                <a:close/>
              </a:path>
              <a:path w="675004" h="4156710">
                <a:moveTo>
                  <a:pt x="342529" y="192582"/>
                </a:moveTo>
                <a:lnTo>
                  <a:pt x="217754" y="192582"/>
                </a:lnTo>
                <a:lnTo>
                  <a:pt x="297357" y="205854"/>
                </a:lnTo>
                <a:lnTo>
                  <a:pt x="297357" y="304927"/>
                </a:lnTo>
                <a:lnTo>
                  <a:pt x="338388" y="304927"/>
                </a:lnTo>
                <a:lnTo>
                  <a:pt x="343204" y="194233"/>
                </a:lnTo>
                <a:lnTo>
                  <a:pt x="342529" y="192582"/>
                </a:lnTo>
                <a:close/>
              </a:path>
              <a:path w="675004" h="4156710">
                <a:moveTo>
                  <a:pt x="39789" y="4096969"/>
                </a:moveTo>
                <a:lnTo>
                  <a:pt x="9385" y="4136466"/>
                </a:lnTo>
                <a:lnTo>
                  <a:pt x="0" y="4156697"/>
                </a:lnTo>
                <a:lnTo>
                  <a:pt x="128117" y="4156697"/>
                </a:lnTo>
                <a:lnTo>
                  <a:pt x="163410" y="4115943"/>
                </a:lnTo>
                <a:lnTo>
                  <a:pt x="203627" y="4100068"/>
                </a:lnTo>
                <a:lnTo>
                  <a:pt x="44081" y="4100068"/>
                </a:lnTo>
                <a:lnTo>
                  <a:pt x="39789" y="4096969"/>
                </a:lnTo>
                <a:close/>
              </a:path>
              <a:path w="675004" h="4156710">
                <a:moveTo>
                  <a:pt x="516496" y="3515067"/>
                </a:moveTo>
                <a:lnTo>
                  <a:pt x="417017" y="3530142"/>
                </a:lnTo>
                <a:lnTo>
                  <a:pt x="431545" y="3625430"/>
                </a:lnTo>
                <a:lnTo>
                  <a:pt x="431545" y="3837813"/>
                </a:lnTo>
                <a:lnTo>
                  <a:pt x="339356" y="3918483"/>
                </a:lnTo>
                <a:lnTo>
                  <a:pt x="163614" y="4030662"/>
                </a:lnTo>
                <a:lnTo>
                  <a:pt x="44081" y="4100068"/>
                </a:lnTo>
                <a:lnTo>
                  <a:pt x="203627" y="4100068"/>
                </a:lnTo>
                <a:lnTo>
                  <a:pt x="448563" y="4003382"/>
                </a:lnTo>
                <a:lnTo>
                  <a:pt x="496303" y="3989730"/>
                </a:lnTo>
                <a:lnTo>
                  <a:pt x="516496" y="3515067"/>
                </a:lnTo>
                <a:close/>
              </a:path>
            </a:pathLst>
          </a:custGeom>
          <a:solidFill>
            <a:srgbClr val="F26721"/>
          </a:solidFill>
        </p:spPr>
        <p:txBody>
          <a:bodyPr wrap="square" lIns="0" tIns="0" rIns="0" bIns="0" rtlCol="0"/>
          <a:lstStyle/>
          <a:p>
            <a:endParaRPr sz="2142"/>
          </a:p>
        </p:txBody>
      </p:sp>
      <p:sp>
        <p:nvSpPr>
          <p:cNvPr id="29" name="object 29"/>
          <p:cNvSpPr/>
          <p:nvPr/>
        </p:nvSpPr>
        <p:spPr>
          <a:xfrm>
            <a:off x="3468567" y="2719583"/>
            <a:ext cx="806042" cy="4767203"/>
          </a:xfrm>
          <a:custGeom>
            <a:avLst/>
            <a:gdLst/>
            <a:ahLst/>
            <a:cxnLst/>
            <a:rect l="l" t="t" r="r" b="b"/>
            <a:pathLst>
              <a:path w="704214" h="4164965">
                <a:moveTo>
                  <a:pt x="290474" y="0"/>
                </a:moveTo>
                <a:lnTo>
                  <a:pt x="278879" y="7937"/>
                </a:lnTo>
                <a:lnTo>
                  <a:pt x="358355" y="202184"/>
                </a:lnTo>
                <a:lnTo>
                  <a:pt x="343484" y="543979"/>
                </a:lnTo>
                <a:lnTo>
                  <a:pt x="354939" y="708126"/>
                </a:lnTo>
                <a:lnTo>
                  <a:pt x="516737" y="809726"/>
                </a:lnTo>
                <a:lnTo>
                  <a:pt x="581939" y="922032"/>
                </a:lnTo>
                <a:lnTo>
                  <a:pt x="552348" y="1425155"/>
                </a:lnTo>
                <a:lnTo>
                  <a:pt x="522363" y="1473885"/>
                </a:lnTo>
                <a:lnTo>
                  <a:pt x="526186" y="1615846"/>
                </a:lnTo>
                <a:lnTo>
                  <a:pt x="620090" y="1754809"/>
                </a:lnTo>
                <a:lnTo>
                  <a:pt x="689838" y="1927326"/>
                </a:lnTo>
                <a:lnTo>
                  <a:pt x="645934" y="2121255"/>
                </a:lnTo>
                <a:lnTo>
                  <a:pt x="587883" y="2193823"/>
                </a:lnTo>
                <a:lnTo>
                  <a:pt x="559752" y="2213914"/>
                </a:lnTo>
                <a:lnTo>
                  <a:pt x="548500" y="2839897"/>
                </a:lnTo>
                <a:lnTo>
                  <a:pt x="548487" y="3127121"/>
                </a:lnTo>
                <a:lnTo>
                  <a:pt x="547789" y="3143377"/>
                </a:lnTo>
                <a:lnTo>
                  <a:pt x="561225" y="3151047"/>
                </a:lnTo>
                <a:lnTo>
                  <a:pt x="562241" y="3127121"/>
                </a:lnTo>
                <a:lnTo>
                  <a:pt x="562243" y="2839897"/>
                </a:lnTo>
                <a:lnTo>
                  <a:pt x="573354" y="2221077"/>
                </a:lnTo>
                <a:lnTo>
                  <a:pt x="597408" y="2203894"/>
                </a:lnTo>
                <a:lnTo>
                  <a:pt x="658634" y="2127364"/>
                </a:lnTo>
                <a:lnTo>
                  <a:pt x="704176" y="1926183"/>
                </a:lnTo>
                <a:lnTo>
                  <a:pt x="632282" y="1748332"/>
                </a:lnTo>
                <a:lnTo>
                  <a:pt x="539813" y="1611477"/>
                </a:lnTo>
                <a:lnTo>
                  <a:pt x="536206" y="1477606"/>
                </a:lnTo>
                <a:lnTo>
                  <a:pt x="565848" y="1429423"/>
                </a:lnTo>
                <a:lnTo>
                  <a:pt x="595884" y="918705"/>
                </a:lnTo>
                <a:lnTo>
                  <a:pt x="526910" y="799896"/>
                </a:lnTo>
                <a:lnTo>
                  <a:pt x="368160" y="700201"/>
                </a:lnTo>
                <a:lnTo>
                  <a:pt x="357238" y="543801"/>
                </a:lnTo>
                <a:lnTo>
                  <a:pt x="372198" y="199771"/>
                </a:lnTo>
                <a:lnTo>
                  <a:pt x="290474" y="0"/>
                </a:lnTo>
                <a:close/>
              </a:path>
              <a:path w="704214" h="4164965">
                <a:moveTo>
                  <a:pt x="468896" y="2633243"/>
                </a:moveTo>
                <a:lnTo>
                  <a:pt x="455701" y="2648216"/>
                </a:lnTo>
                <a:lnTo>
                  <a:pt x="462737" y="2842907"/>
                </a:lnTo>
                <a:lnTo>
                  <a:pt x="457238" y="2863278"/>
                </a:lnTo>
                <a:lnTo>
                  <a:pt x="471639" y="2862668"/>
                </a:lnTo>
                <a:lnTo>
                  <a:pt x="476542" y="2844482"/>
                </a:lnTo>
                <a:lnTo>
                  <a:pt x="468896" y="2633243"/>
                </a:lnTo>
                <a:close/>
              </a:path>
              <a:path w="704214" h="4164965">
                <a:moveTo>
                  <a:pt x="500316" y="1866633"/>
                </a:moveTo>
                <a:lnTo>
                  <a:pt x="485241" y="1891741"/>
                </a:lnTo>
                <a:lnTo>
                  <a:pt x="471017" y="2163203"/>
                </a:lnTo>
                <a:lnTo>
                  <a:pt x="484047" y="2176957"/>
                </a:lnTo>
                <a:lnTo>
                  <a:pt x="500316" y="1866633"/>
                </a:lnTo>
                <a:close/>
              </a:path>
              <a:path w="704214" h="4164965">
                <a:moveTo>
                  <a:pt x="160375" y="251790"/>
                </a:moveTo>
                <a:lnTo>
                  <a:pt x="146735" y="256997"/>
                </a:lnTo>
                <a:lnTo>
                  <a:pt x="147713" y="307073"/>
                </a:lnTo>
                <a:lnTo>
                  <a:pt x="161505" y="309600"/>
                </a:lnTo>
                <a:lnTo>
                  <a:pt x="160375" y="251790"/>
                </a:lnTo>
                <a:close/>
              </a:path>
              <a:path w="704214" h="4164965">
                <a:moveTo>
                  <a:pt x="151790" y="517258"/>
                </a:moveTo>
                <a:lnTo>
                  <a:pt x="152019" y="528650"/>
                </a:lnTo>
                <a:lnTo>
                  <a:pt x="165785" y="530580"/>
                </a:lnTo>
                <a:lnTo>
                  <a:pt x="165557" y="519023"/>
                </a:lnTo>
                <a:lnTo>
                  <a:pt x="151790" y="517258"/>
                </a:lnTo>
                <a:close/>
              </a:path>
              <a:path w="704214" h="4164965">
                <a:moveTo>
                  <a:pt x="152069" y="631532"/>
                </a:moveTo>
                <a:lnTo>
                  <a:pt x="150787" y="662368"/>
                </a:lnTo>
                <a:lnTo>
                  <a:pt x="164452" y="664184"/>
                </a:lnTo>
                <a:lnTo>
                  <a:pt x="165747" y="633285"/>
                </a:lnTo>
                <a:lnTo>
                  <a:pt x="152069" y="631532"/>
                </a:lnTo>
                <a:close/>
              </a:path>
              <a:path w="704214" h="4164965">
                <a:moveTo>
                  <a:pt x="545477" y="3520909"/>
                </a:moveTo>
                <a:lnTo>
                  <a:pt x="531647" y="3523005"/>
                </a:lnTo>
                <a:lnTo>
                  <a:pt x="511441" y="3997667"/>
                </a:lnTo>
                <a:lnTo>
                  <a:pt x="463702" y="4011320"/>
                </a:lnTo>
                <a:lnTo>
                  <a:pt x="178549" y="4123880"/>
                </a:lnTo>
                <a:lnTo>
                  <a:pt x="143268" y="4164634"/>
                </a:lnTo>
                <a:lnTo>
                  <a:pt x="161442" y="4164634"/>
                </a:lnTo>
                <a:lnTo>
                  <a:pt x="186715" y="4135412"/>
                </a:lnTo>
                <a:lnTo>
                  <a:pt x="468122" y="4024337"/>
                </a:lnTo>
                <a:lnTo>
                  <a:pt x="524751" y="4008158"/>
                </a:lnTo>
                <a:lnTo>
                  <a:pt x="545477" y="3520909"/>
                </a:lnTo>
                <a:close/>
              </a:path>
              <a:path w="704214" h="4164965">
                <a:moveTo>
                  <a:pt x="43789" y="4096854"/>
                </a:moveTo>
                <a:lnTo>
                  <a:pt x="12725" y="4137240"/>
                </a:lnTo>
                <a:lnTo>
                  <a:pt x="0" y="4164634"/>
                </a:lnTo>
                <a:lnTo>
                  <a:pt x="15138" y="4164634"/>
                </a:lnTo>
                <a:lnTo>
                  <a:pt x="24523" y="4144403"/>
                </a:lnTo>
                <a:lnTo>
                  <a:pt x="54927" y="4104906"/>
                </a:lnTo>
                <a:lnTo>
                  <a:pt x="43789" y="4096854"/>
                </a:lnTo>
                <a:close/>
              </a:path>
            </a:pathLst>
          </a:custGeom>
          <a:solidFill>
            <a:srgbClr val="F47936"/>
          </a:solidFill>
        </p:spPr>
        <p:txBody>
          <a:bodyPr wrap="square" lIns="0" tIns="0" rIns="0" bIns="0" rtlCol="0"/>
          <a:lstStyle/>
          <a:p>
            <a:endParaRPr sz="2142"/>
          </a:p>
        </p:txBody>
      </p:sp>
      <p:sp>
        <p:nvSpPr>
          <p:cNvPr id="30" name="object 30"/>
          <p:cNvSpPr/>
          <p:nvPr/>
        </p:nvSpPr>
        <p:spPr>
          <a:xfrm>
            <a:off x="3548125" y="3311795"/>
            <a:ext cx="232480" cy="145727"/>
          </a:xfrm>
          <a:prstGeom prst="rect">
            <a:avLst/>
          </a:prstGeom>
          <a:blipFill>
            <a:blip r:embed="rId4" cstate="print"/>
            <a:stretch>
              <a:fillRect/>
            </a:stretch>
          </a:blipFill>
        </p:spPr>
        <p:txBody>
          <a:bodyPr wrap="square" lIns="0" tIns="0" rIns="0" bIns="0" rtlCol="0"/>
          <a:lstStyle/>
          <a:p>
            <a:endParaRPr sz="2142"/>
          </a:p>
        </p:txBody>
      </p:sp>
      <p:sp>
        <p:nvSpPr>
          <p:cNvPr id="31" name="object 31"/>
          <p:cNvSpPr/>
          <p:nvPr/>
        </p:nvSpPr>
        <p:spPr>
          <a:xfrm>
            <a:off x="2810853" y="6617037"/>
            <a:ext cx="393936" cy="219499"/>
          </a:xfrm>
          <a:custGeom>
            <a:avLst/>
            <a:gdLst/>
            <a:ahLst/>
            <a:cxnLst/>
            <a:rect l="l" t="t" r="r" b="b"/>
            <a:pathLst>
              <a:path w="344169" h="191770">
                <a:moveTo>
                  <a:pt x="150266" y="0"/>
                </a:moveTo>
                <a:lnTo>
                  <a:pt x="77952" y="11658"/>
                </a:lnTo>
                <a:lnTo>
                  <a:pt x="0" y="71894"/>
                </a:lnTo>
                <a:lnTo>
                  <a:pt x="0" y="140398"/>
                </a:lnTo>
                <a:lnTo>
                  <a:pt x="102692" y="147472"/>
                </a:lnTo>
                <a:lnTo>
                  <a:pt x="192316" y="181089"/>
                </a:lnTo>
                <a:lnTo>
                  <a:pt x="280746" y="191693"/>
                </a:lnTo>
                <a:lnTo>
                  <a:pt x="343839" y="107581"/>
                </a:lnTo>
                <a:lnTo>
                  <a:pt x="337096" y="46913"/>
                </a:lnTo>
                <a:lnTo>
                  <a:pt x="312767" y="34747"/>
                </a:lnTo>
                <a:lnTo>
                  <a:pt x="150266" y="34747"/>
                </a:lnTo>
                <a:lnTo>
                  <a:pt x="150266" y="0"/>
                </a:lnTo>
                <a:close/>
              </a:path>
              <a:path w="344169" h="191770">
                <a:moveTo>
                  <a:pt x="237693" y="4775"/>
                </a:moveTo>
                <a:lnTo>
                  <a:pt x="238848" y="30314"/>
                </a:lnTo>
                <a:lnTo>
                  <a:pt x="150266" y="34747"/>
                </a:lnTo>
                <a:lnTo>
                  <a:pt x="312767" y="34747"/>
                </a:lnTo>
                <a:lnTo>
                  <a:pt x="266598" y="11658"/>
                </a:lnTo>
                <a:lnTo>
                  <a:pt x="237693" y="4775"/>
                </a:lnTo>
                <a:close/>
              </a:path>
            </a:pathLst>
          </a:custGeom>
          <a:solidFill>
            <a:srgbClr val="F26721"/>
          </a:solidFill>
        </p:spPr>
        <p:txBody>
          <a:bodyPr wrap="square" lIns="0" tIns="0" rIns="0" bIns="0" rtlCol="0"/>
          <a:lstStyle/>
          <a:p>
            <a:endParaRPr sz="2142"/>
          </a:p>
        </p:txBody>
      </p:sp>
      <p:sp>
        <p:nvSpPr>
          <p:cNvPr id="32" name="object 32"/>
          <p:cNvSpPr/>
          <p:nvPr/>
        </p:nvSpPr>
        <p:spPr>
          <a:xfrm>
            <a:off x="2795125" y="6601113"/>
            <a:ext cx="425916" cy="252206"/>
          </a:xfrm>
          <a:custGeom>
            <a:avLst/>
            <a:gdLst/>
            <a:ahLst/>
            <a:cxnLst/>
            <a:rect l="l" t="t" r="r" b="b"/>
            <a:pathLst>
              <a:path w="372110" h="220345">
                <a:moveTo>
                  <a:pt x="164007" y="0"/>
                </a:moveTo>
                <a:lnTo>
                  <a:pt x="86055" y="12573"/>
                </a:lnTo>
                <a:lnTo>
                  <a:pt x="0" y="79070"/>
                </a:lnTo>
                <a:lnTo>
                  <a:pt x="0" y="167132"/>
                </a:lnTo>
                <a:lnTo>
                  <a:pt x="113487" y="174955"/>
                </a:lnTo>
                <a:lnTo>
                  <a:pt x="202780" y="208445"/>
                </a:lnTo>
                <a:lnTo>
                  <a:pt x="300723" y="220192"/>
                </a:lnTo>
                <a:lnTo>
                  <a:pt x="311658" y="205613"/>
                </a:lnTo>
                <a:lnTo>
                  <a:pt x="294487" y="205613"/>
                </a:lnTo>
                <a:lnTo>
                  <a:pt x="206057" y="194995"/>
                </a:lnTo>
                <a:lnTo>
                  <a:pt x="116433" y="161391"/>
                </a:lnTo>
                <a:lnTo>
                  <a:pt x="13741" y="154305"/>
                </a:lnTo>
                <a:lnTo>
                  <a:pt x="13741" y="85813"/>
                </a:lnTo>
                <a:lnTo>
                  <a:pt x="91693" y="25577"/>
                </a:lnTo>
                <a:lnTo>
                  <a:pt x="164007" y="13906"/>
                </a:lnTo>
                <a:lnTo>
                  <a:pt x="164007" y="0"/>
                </a:lnTo>
                <a:close/>
              </a:path>
              <a:path w="372110" h="220345">
                <a:moveTo>
                  <a:pt x="250786" y="4419"/>
                </a:moveTo>
                <a:lnTo>
                  <a:pt x="251434" y="18694"/>
                </a:lnTo>
                <a:lnTo>
                  <a:pt x="280365" y="25577"/>
                </a:lnTo>
                <a:lnTo>
                  <a:pt x="350837" y="60820"/>
                </a:lnTo>
                <a:lnTo>
                  <a:pt x="357581" y="121500"/>
                </a:lnTo>
                <a:lnTo>
                  <a:pt x="294487" y="205613"/>
                </a:lnTo>
                <a:lnTo>
                  <a:pt x="311658" y="205613"/>
                </a:lnTo>
                <a:lnTo>
                  <a:pt x="371830" y="125387"/>
                </a:lnTo>
                <a:lnTo>
                  <a:pt x="363664" y="51879"/>
                </a:lnTo>
                <a:lnTo>
                  <a:pt x="285064" y="12573"/>
                </a:lnTo>
                <a:lnTo>
                  <a:pt x="250786" y="4419"/>
                </a:lnTo>
                <a:close/>
              </a:path>
            </a:pathLst>
          </a:custGeom>
          <a:solidFill>
            <a:srgbClr val="F47936"/>
          </a:solidFill>
        </p:spPr>
        <p:txBody>
          <a:bodyPr wrap="square" lIns="0" tIns="0" rIns="0" bIns="0" rtlCol="0"/>
          <a:lstStyle/>
          <a:p>
            <a:endParaRPr sz="2142"/>
          </a:p>
        </p:txBody>
      </p:sp>
      <p:sp>
        <p:nvSpPr>
          <p:cNvPr id="33" name="object 33"/>
          <p:cNvSpPr/>
          <p:nvPr/>
        </p:nvSpPr>
        <p:spPr>
          <a:xfrm>
            <a:off x="2815331" y="5709541"/>
            <a:ext cx="304537" cy="811856"/>
          </a:xfrm>
          <a:custGeom>
            <a:avLst/>
            <a:gdLst/>
            <a:ahLst/>
            <a:cxnLst/>
            <a:rect l="l" t="t" r="r" b="b"/>
            <a:pathLst>
              <a:path w="266064" h="709295">
                <a:moveTo>
                  <a:pt x="89407" y="0"/>
                </a:moveTo>
                <a:lnTo>
                  <a:pt x="45529" y="2311"/>
                </a:lnTo>
                <a:lnTo>
                  <a:pt x="44157" y="25234"/>
                </a:lnTo>
                <a:lnTo>
                  <a:pt x="25526" y="170560"/>
                </a:lnTo>
                <a:lnTo>
                  <a:pt x="24676" y="187782"/>
                </a:lnTo>
                <a:lnTo>
                  <a:pt x="51638" y="261924"/>
                </a:lnTo>
                <a:lnTo>
                  <a:pt x="51638" y="343928"/>
                </a:lnTo>
                <a:lnTo>
                  <a:pt x="14833" y="387426"/>
                </a:lnTo>
                <a:lnTo>
                  <a:pt x="0" y="688327"/>
                </a:lnTo>
                <a:lnTo>
                  <a:pt x="239001" y="708812"/>
                </a:lnTo>
                <a:lnTo>
                  <a:pt x="257555" y="677875"/>
                </a:lnTo>
                <a:lnTo>
                  <a:pt x="228156" y="586435"/>
                </a:lnTo>
                <a:lnTo>
                  <a:pt x="215137" y="586435"/>
                </a:lnTo>
                <a:lnTo>
                  <a:pt x="108902" y="577938"/>
                </a:lnTo>
                <a:lnTo>
                  <a:pt x="36233" y="496760"/>
                </a:lnTo>
                <a:lnTo>
                  <a:pt x="74993" y="410654"/>
                </a:lnTo>
                <a:lnTo>
                  <a:pt x="143040" y="376643"/>
                </a:lnTo>
                <a:lnTo>
                  <a:pt x="265534" y="376643"/>
                </a:lnTo>
                <a:lnTo>
                  <a:pt x="265658" y="376021"/>
                </a:lnTo>
                <a:lnTo>
                  <a:pt x="254215" y="369620"/>
                </a:lnTo>
                <a:lnTo>
                  <a:pt x="239674" y="282447"/>
                </a:lnTo>
                <a:lnTo>
                  <a:pt x="244805" y="274434"/>
                </a:lnTo>
                <a:lnTo>
                  <a:pt x="162153" y="149136"/>
                </a:lnTo>
                <a:lnTo>
                  <a:pt x="89407" y="0"/>
                </a:lnTo>
                <a:close/>
              </a:path>
              <a:path w="266064" h="709295">
                <a:moveTo>
                  <a:pt x="224497" y="574281"/>
                </a:moveTo>
                <a:lnTo>
                  <a:pt x="215137" y="586435"/>
                </a:lnTo>
                <a:lnTo>
                  <a:pt x="228156" y="586435"/>
                </a:lnTo>
                <a:lnTo>
                  <a:pt x="224396" y="574738"/>
                </a:lnTo>
                <a:lnTo>
                  <a:pt x="224497" y="574281"/>
                </a:lnTo>
                <a:close/>
              </a:path>
              <a:path w="266064" h="709295">
                <a:moveTo>
                  <a:pt x="265534" y="376643"/>
                </a:moveTo>
                <a:lnTo>
                  <a:pt x="143040" y="376643"/>
                </a:lnTo>
                <a:lnTo>
                  <a:pt x="219468" y="389369"/>
                </a:lnTo>
                <a:lnTo>
                  <a:pt x="255079" y="428929"/>
                </a:lnTo>
                <a:lnTo>
                  <a:pt x="265534" y="376643"/>
                </a:lnTo>
                <a:close/>
              </a:path>
            </a:pathLst>
          </a:custGeom>
          <a:solidFill>
            <a:srgbClr val="F26721"/>
          </a:solidFill>
        </p:spPr>
        <p:txBody>
          <a:bodyPr wrap="square" lIns="0" tIns="0" rIns="0" bIns="0" rtlCol="0"/>
          <a:lstStyle/>
          <a:p>
            <a:endParaRPr sz="2142"/>
          </a:p>
        </p:txBody>
      </p:sp>
      <p:sp>
        <p:nvSpPr>
          <p:cNvPr id="34" name="object 34"/>
          <p:cNvSpPr/>
          <p:nvPr/>
        </p:nvSpPr>
        <p:spPr>
          <a:xfrm>
            <a:off x="2814387" y="5693288"/>
            <a:ext cx="319800" cy="844563"/>
          </a:xfrm>
          <a:custGeom>
            <a:avLst/>
            <a:gdLst/>
            <a:ahLst/>
            <a:cxnLst/>
            <a:rect l="l" t="t" r="r" b="b"/>
            <a:pathLst>
              <a:path w="279400" h="737870">
                <a:moveTo>
                  <a:pt x="105517" y="14198"/>
                </a:moveTo>
                <a:lnTo>
                  <a:pt x="90233" y="14198"/>
                </a:lnTo>
                <a:lnTo>
                  <a:pt x="162979" y="163334"/>
                </a:lnTo>
                <a:lnTo>
                  <a:pt x="245630" y="288632"/>
                </a:lnTo>
                <a:lnTo>
                  <a:pt x="253733" y="275970"/>
                </a:lnTo>
                <a:lnTo>
                  <a:pt x="174942" y="156502"/>
                </a:lnTo>
                <a:lnTo>
                  <a:pt x="105517" y="14198"/>
                </a:lnTo>
                <a:close/>
              </a:path>
              <a:path w="279400" h="737870">
                <a:moveTo>
                  <a:pt x="98590" y="0"/>
                </a:moveTo>
                <a:lnTo>
                  <a:pt x="47193" y="2705"/>
                </a:lnTo>
                <a:lnTo>
                  <a:pt x="46355" y="16509"/>
                </a:lnTo>
                <a:lnTo>
                  <a:pt x="90233" y="14198"/>
                </a:lnTo>
                <a:lnTo>
                  <a:pt x="105517" y="14198"/>
                </a:lnTo>
                <a:lnTo>
                  <a:pt x="98590" y="0"/>
                </a:lnTo>
                <a:close/>
              </a:path>
              <a:path w="279400" h="737870">
                <a:moveTo>
                  <a:pt x="266484" y="390207"/>
                </a:moveTo>
                <a:lnTo>
                  <a:pt x="255905" y="443115"/>
                </a:lnTo>
                <a:lnTo>
                  <a:pt x="259588" y="447217"/>
                </a:lnTo>
                <a:lnTo>
                  <a:pt x="259588" y="493153"/>
                </a:lnTo>
                <a:lnTo>
                  <a:pt x="265137" y="466953"/>
                </a:lnTo>
                <a:lnTo>
                  <a:pt x="279082" y="397255"/>
                </a:lnTo>
                <a:lnTo>
                  <a:pt x="266484" y="390207"/>
                </a:lnTo>
                <a:close/>
              </a:path>
              <a:path w="279400" h="737870">
                <a:moveTo>
                  <a:pt x="825" y="702525"/>
                </a:moveTo>
                <a:lnTo>
                  <a:pt x="266" y="714019"/>
                </a:lnTo>
                <a:lnTo>
                  <a:pt x="0" y="716229"/>
                </a:lnTo>
                <a:lnTo>
                  <a:pt x="247192" y="737412"/>
                </a:lnTo>
                <a:lnTo>
                  <a:pt x="255844" y="722998"/>
                </a:lnTo>
                <a:lnTo>
                  <a:pt x="239826" y="722998"/>
                </a:lnTo>
                <a:lnTo>
                  <a:pt x="825" y="702525"/>
                </a:lnTo>
                <a:close/>
              </a:path>
              <a:path w="279400" h="737870">
                <a:moveTo>
                  <a:pt x="244703" y="563283"/>
                </a:moveTo>
                <a:lnTo>
                  <a:pt x="225323" y="588479"/>
                </a:lnTo>
                <a:lnTo>
                  <a:pt x="225221" y="588937"/>
                </a:lnTo>
                <a:lnTo>
                  <a:pt x="258381" y="692073"/>
                </a:lnTo>
                <a:lnTo>
                  <a:pt x="239826" y="722998"/>
                </a:lnTo>
                <a:lnTo>
                  <a:pt x="255844" y="722998"/>
                </a:lnTo>
                <a:lnTo>
                  <a:pt x="273367" y="693800"/>
                </a:lnTo>
                <a:lnTo>
                  <a:pt x="239420" y="588213"/>
                </a:lnTo>
                <a:lnTo>
                  <a:pt x="244703" y="563283"/>
                </a:lnTo>
                <a:close/>
              </a:path>
            </a:pathLst>
          </a:custGeom>
          <a:solidFill>
            <a:srgbClr val="F47936"/>
          </a:solidFill>
        </p:spPr>
        <p:txBody>
          <a:bodyPr wrap="square" lIns="0" tIns="0" rIns="0" bIns="0" rtlCol="0"/>
          <a:lstStyle/>
          <a:p>
            <a:endParaRPr sz="2142"/>
          </a:p>
        </p:txBody>
      </p:sp>
      <p:sp>
        <p:nvSpPr>
          <p:cNvPr id="35" name="object 35"/>
          <p:cNvSpPr/>
          <p:nvPr/>
        </p:nvSpPr>
        <p:spPr>
          <a:xfrm>
            <a:off x="3749612" y="3681934"/>
            <a:ext cx="316893" cy="1280654"/>
          </a:xfrm>
          <a:custGeom>
            <a:avLst/>
            <a:gdLst/>
            <a:ahLst/>
            <a:cxnLst/>
            <a:rect l="l" t="t" r="r" b="b"/>
            <a:pathLst>
              <a:path w="276860" h="1118870">
                <a:moveTo>
                  <a:pt x="191424" y="571703"/>
                </a:moveTo>
                <a:lnTo>
                  <a:pt x="136118" y="571703"/>
                </a:lnTo>
                <a:lnTo>
                  <a:pt x="192112" y="606691"/>
                </a:lnTo>
                <a:lnTo>
                  <a:pt x="191424" y="571703"/>
                </a:lnTo>
                <a:close/>
              </a:path>
              <a:path w="276860" h="1118870">
                <a:moveTo>
                  <a:pt x="117995" y="420395"/>
                </a:moveTo>
                <a:lnTo>
                  <a:pt x="130479" y="447446"/>
                </a:lnTo>
                <a:lnTo>
                  <a:pt x="116878" y="572528"/>
                </a:lnTo>
                <a:lnTo>
                  <a:pt x="136118" y="571703"/>
                </a:lnTo>
                <a:lnTo>
                  <a:pt x="191424" y="571703"/>
                </a:lnTo>
                <a:lnTo>
                  <a:pt x="191096" y="555053"/>
                </a:lnTo>
                <a:lnTo>
                  <a:pt x="228752" y="483501"/>
                </a:lnTo>
                <a:lnTo>
                  <a:pt x="241219" y="425005"/>
                </a:lnTo>
                <a:lnTo>
                  <a:pt x="175768" y="425005"/>
                </a:lnTo>
                <a:lnTo>
                  <a:pt x="117995" y="420395"/>
                </a:lnTo>
                <a:close/>
              </a:path>
              <a:path w="276860" h="1118870">
                <a:moveTo>
                  <a:pt x="276860" y="169633"/>
                </a:moveTo>
                <a:lnTo>
                  <a:pt x="87871" y="169633"/>
                </a:lnTo>
                <a:lnTo>
                  <a:pt x="181013" y="185166"/>
                </a:lnTo>
                <a:lnTo>
                  <a:pt x="228663" y="238112"/>
                </a:lnTo>
                <a:lnTo>
                  <a:pt x="228663" y="356247"/>
                </a:lnTo>
                <a:lnTo>
                  <a:pt x="175768" y="425005"/>
                </a:lnTo>
                <a:lnTo>
                  <a:pt x="241219" y="425005"/>
                </a:lnTo>
                <a:lnTo>
                  <a:pt x="276860" y="257771"/>
                </a:lnTo>
                <a:lnTo>
                  <a:pt x="276860" y="169633"/>
                </a:lnTo>
                <a:close/>
              </a:path>
              <a:path w="276860" h="1118870">
                <a:moveTo>
                  <a:pt x="188328" y="0"/>
                </a:moveTo>
                <a:lnTo>
                  <a:pt x="194271" y="43624"/>
                </a:lnTo>
                <a:lnTo>
                  <a:pt x="157911" y="96151"/>
                </a:lnTo>
                <a:lnTo>
                  <a:pt x="72783" y="124523"/>
                </a:lnTo>
                <a:lnTo>
                  <a:pt x="58178" y="184492"/>
                </a:lnTo>
                <a:lnTo>
                  <a:pt x="87871" y="169633"/>
                </a:lnTo>
                <a:lnTo>
                  <a:pt x="276860" y="169633"/>
                </a:lnTo>
                <a:lnTo>
                  <a:pt x="276860" y="103886"/>
                </a:lnTo>
                <a:lnTo>
                  <a:pt x="219532" y="10718"/>
                </a:lnTo>
                <a:lnTo>
                  <a:pt x="188328" y="0"/>
                </a:lnTo>
                <a:close/>
              </a:path>
              <a:path w="276860" h="1118870">
                <a:moveTo>
                  <a:pt x="50571" y="778459"/>
                </a:moveTo>
                <a:lnTo>
                  <a:pt x="7086" y="842416"/>
                </a:lnTo>
                <a:lnTo>
                  <a:pt x="0" y="906170"/>
                </a:lnTo>
                <a:lnTo>
                  <a:pt x="29413" y="983373"/>
                </a:lnTo>
                <a:lnTo>
                  <a:pt x="47650" y="1067295"/>
                </a:lnTo>
                <a:lnTo>
                  <a:pt x="109334" y="1118704"/>
                </a:lnTo>
                <a:lnTo>
                  <a:pt x="219151" y="1058481"/>
                </a:lnTo>
                <a:lnTo>
                  <a:pt x="272935" y="968857"/>
                </a:lnTo>
                <a:lnTo>
                  <a:pt x="262140" y="864501"/>
                </a:lnTo>
                <a:lnTo>
                  <a:pt x="225926" y="802132"/>
                </a:lnTo>
                <a:lnTo>
                  <a:pt x="111747" y="802132"/>
                </a:lnTo>
                <a:lnTo>
                  <a:pt x="50571" y="778459"/>
                </a:lnTo>
                <a:close/>
              </a:path>
              <a:path w="276860" h="1118870">
                <a:moveTo>
                  <a:pt x="206819" y="769226"/>
                </a:moveTo>
                <a:lnTo>
                  <a:pt x="205727" y="770813"/>
                </a:lnTo>
                <a:lnTo>
                  <a:pt x="111747" y="802132"/>
                </a:lnTo>
                <a:lnTo>
                  <a:pt x="225926" y="802132"/>
                </a:lnTo>
                <a:lnTo>
                  <a:pt x="206819" y="769226"/>
                </a:lnTo>
                <a:close/>
              </a:path>
            </a:pathLst>
          </a:custGeom>
          <a:solidFill>
            <a:srgbClr val="F26721"/>
          </a:solidFill>
        </p:spPr>
        <p:txBody>
          <a:bodyPr wrap="square" lIns="0" tIns="0" rIns="0" bIns="0" rtlCol="0"/>
          <a:lstStyle/>
          <a:p>
            <a:endParaRPr sz="2142"/>
          </a:p>
        </p:txBody>
      </p:sp>
      <p:sp>
        <p:nvSpPr>
          <p:cNvPr id="36" name="object 36"/>
          <p:cNvSpPr/>
          <p:nvPr/>
        </p:nvSpPr>
        <p:spPr>
          <a:xfrm>
            <a:off x="3733578" y="3664490"/>
            <a:ext cx="348873" cy="1316995"/>
          </a:xfrm>
          <a:custGeom>
            <a:avLst/>
            <a:gdLst/>
            <a:ahLst/>
            <a:cxnLst/>
            <a:rect l="l" t="t" r="r" b="b"/>
            <a:pathLst>
              <a:path w="304800" h="1150620">
                <a:moveTo>
                  <a:pt x="200266" y="0"/>
                </a:moveTo>
                <a:lnTo>
                  <a:pt x="202349" y="15240"/>
                </a:lnTo>
                <a:lnTo>
                  <a:pt x="233540" y="25958"/>
                </a:lnTo>
                <a:lnTo>
                  <a:pt x="290868" y="119126"/>
                </a:lnTo>
                <a:lnTo>
                  <a:pt x="290868" y="273011"/>
                </a:lnTo>
                <a:lnTo>
                  <a:pt x="242760" y="498741"/>
                </a:lnTo>
                <a:lnTo>
                  <a:pt x="205105" y="570293"/>
                </a:lnTo>
                <a:lnTo>
                  <a:pt x="206121" y="621931"/>
                </a:lnTo>
                <a:lnTo>
                  <a:pt x="220027" y="630618"/>
                </a:lnTo>
                <a:lnTo>
                  <a:pt x="218909" y="573557"/>
                </a:lnTo>
                <a:lnTo>
                  <a:pt x="255803" y="503466"/>
                </a:lnTo>
                <a:lnTo>
                  <a:pt x="304609" y="274459"/>
                </a:lnTo>
                <a:lnTo>
                  <a:pt x="304609" y="115239"/>
                </a:lnTo>
                <a:lnTo>
                  <a:pt x="242658" y="14579"/>
                </a:lnTo>
                <a:lnTo>
                  <a:pt x="200266" y="0"/>
                </a:lnTo>
                <a:close/>
              </a:path>
              <a:path w="304800" h="1150620">
                <a:moveTo>
                  <a:pt x="72466" y="140589"/>
                </a:moveTo>
                <a:lnTo>
                  <a:pt x="56095" y="207772"/>
                </a:lnTo>
                <a:lnTo>
                  <a:pt x="72199" y="199720"/>
                </a:lnTo>
                <a:lnTo>
                  <a:pt x="86083" y="142722"/>
                </a:lnTo>
                <a:lnTo>
                  <a:pt x="77952" y="142722"/>
                </a:lnTo>
                <a:lnTo>
                  <a:pt x="72466" y="140589"/>
                </a:lnTo>
                <a:close/>
              </a:path>
              <a:path w="304800" h="1150620">
                <a:moveTo>
                  <a:pt x="86804" y="139763"/>
                </a:moveTo>
                <a:lnTo>
                  <a:pt x="77952" y="142722"/>
                </a:lnTo>
                <a:lnTo>
                  <a:pt x="86083" y="142722"/>
                </a:lnTo>
                <a:lnTo>
                  <a:pt x="86804" y="139763"/>
                </a:lnTo>
                <a:close/>
              </a:path>
              <a:path w="304800" h="1150620">
                <a:moveTo>
                  <a:pt x="116306" y="434365"/>
                </a:moveTo>
                <a:lnTo>
                  <a:pt x="130429" y="464985"/>
                </a:lnTo>
                <a:lnTo>
                  <a:pt x="117017" y="588378"/>
                </a:lnTo>
                <a:lnTo>
                  <a:pt x="130898" y="587768"/>
                </a:lnTo>
                <a:lnTo>
                  <a:pt x="144500" y="462673"/>
                </a:lnTo>
                <a:lnTo>
                  <a:pt x="132016" y="435622"/>
                </a:lnTo>
                <a:lnTo>
                  <a:pt x="116306" y="434365"/>
                </a:lnTo>
                <a:close/>
              </a:path>
              <a:path w="304800" h="1150620">
                <a:moveTo>
                  <a:pt x="51447" y="788606"/>
                </a:moveTo>
                <a:lnTo>
                  <a:pt x="7823" y="852754"/>
                </a:lnTo>
                <a:lnTo>
                  <a:pt x="0" y="923188"/>
                </a:lnTo>
                <a:lnTo>
                  <a:pt x="30226" y="1002538"/>
                </a:lnTo>
                <a:lnTo>
                  <a:pt x="49250" y="1090066"/>
                </a:lnTo>
                <a:lnTo>
                  <a:pt x="121754" y="1150480"/>
                </a:lnTo>
                <a:lnTo>
                  <a:pt x="151914" y="1133944"/>
                </a:lnTo>
                <a:lnTo>
                  <a:pt x="123355" y="1133944"/>
                </a:lnTo>
                <a:lnTo>
                  <a:pt x="61671" y="1082535"/>
                </a:lnTo>
                <a:lnTo>
                  <a:pt x="43421" y="998613"/>
                </a:lnTo>
                <a:lnTo>
                  <a:pt x="14008" y="921410"/>
                </a:lnTo>
                <a:lnTo>
                  <a:pt x="21094" y="857656"/>
                </a:lnTo>
                <a:lnTo>
                  <a:pt x="64592" y="793699"/>
                </a:lnTo>
                <a:lnTo>
                  <a:pt x="51447" y="788606"/>
                </a:lnTo>
                <a:close/>
              </a:path>
              <a:path w="304800" h="1150620">
                <a:moveTo>
                  <a:pt x="229463" y="771994"/>
                </a:moveTo>
                <a:lnTo>
                  <a:pt x="220827" y="784466"/>
                </a:lnTo>
                <a:lnTo>
                  <a:pt x="276148" y="879741"/>
                </a:lnTo>
                <a:lnTo>
                  <a:pt x="286943" y="984097"/>
                </a:lnTo>
                <a:lnTo>
                  <a:pt x="233172" y="1073721"/>
                </a:lnTo>
                <a:lnTo>
                  <a:pt x="123355" y="1133944"/>
                </a:lnTo>
                <a:lnTo>
                  <a:pt x="151914" y="1133944"/>
                </a:lnTo>
                <a:lnTo>
                  <a:pt x="243039" y="1083983"/>
                </a:lnTo>
                <a:lnTo>
                  <a:pt x="301078" y="987234"/>
                </a:lnTo>
                <a:lnTo>
                  <a:pt x="289509" y="875398"/>
                </a:lnTo>
                <a:lnTo>
                  <a:pt x="229463" y="771994"/>
                </a:lnTo>
                <a:close/>
              </a:path>
            </a:pathLst>
          </a:custGeom>
          <a:solidFill>
            <a:srgbClr val="F47936"/>
          </a:solidFill>
        </p:spPr>
        <p:txBody>
          <a:bodyPr wrap="square" lIns="0" tIns="0" rIns="0" bIns="0" rtlCol="0"/>
          <a:lstStyle/>
          <a:p>
            <a:endParaRPr sz="2142"/>
          </a:p>
        </p:txBody>
      </p:sp>
      <p:sp>
        <p:nvSpPr>
          <p:cNvPr id="37" name="object 37"/>
          <p:cNvSpPr/>
          <p:nvPr/>
        </p:nvSpPr>
        <p:spPr>
          <a:xfrm>
            <a:off x="2880425" y="4798823"/>
            <a:ext cx="273284" cy="779876"/>
          </a:xfrm>
          <a:custGeom>
            <a:avLst/>
            <a:gdLst/>
            <a:ahLst/>
            <a:cxnLst/>
            <a:rect l="l" t="t" r="r" b="b"/>
            <a:pathLst>
              <a:path w="238760" h="681354">
                <a:moveTo>
                  <a:pt x="3352" y="0"/>
                </a:moveTo>
                <a:lnTo>
                  <a:pt x="5854" y="232803"/>
                </a:lnTo>
                <a:lnTo>
                  <a:pt x="57708" y="262432"/>
                </a:lnTo>
                <a:lnTo>
                  <a:pt x="73152" y="401307"/>
                </a:lnTo>
                <a:lnTo>
                  <a:pt x="965" y="505079"/>
                </a:lnTo>
                <a:lnTo>
                  <a:pt x="0" y="555142"/>
                </a:lnTo>
                <a:lnTo>
                  <a:pt x="14160" y="570865"/>
                </a:lnTo>
                <a:lnTo>
                  <a:pt x="14160" y="678002"/>
                </a:lnTo>
                <a:lnTo>
                  <a:pt x="26390" y="681062"/>
                </a:lnTo>
                <a:lnTo>
                  <a:pt x="121932" y="681062"/>
                </a:lnTo>
                <a:lnTo>
                  <a:pt x="238594" y="663384"/>
                </a:lnTo>
                <a:lnTo>
                  <a:pt x="238594" y="540918"/>
                </a:lnTo>
                <a:lnTo>
                  <a:pt x="171780" y="440702"/>
                </a:lnTo>
                <a:lnTo>
                  <a:pt x="160464" y="361467"/>
                </a:lnTo>
                <a:lnTo>
                  <a:pt x="122910" y="245033"/>
                </a:lnTo>
                <a:lnTo>
                  <a:pt x="141427" y="93205"/>
                </a:lnTo>
                <a:lnTo>
                  <a:pt x="88582" y="12179"/>
                </a:lnTo>
                <a:lnTo>
                  <a:pt x="3352" y="0"/>
                </a:lnTo>
                <a:close/>
              </a:path>
            </a:pathLst>
          </a:custGeom>
          <a:solidFill>
            <a:srgbClr val="F26721"/>
          </a:solidFill>
        </p:spPr>
        <p:txBody>
          <a:bodyPr wrap="square" lIns="0" tIns="0" rIns="0" bIns="0" rtlCol="0"/>
          <a:lstStyle/>
          <a:p>
            <a:endParaRPr sz="2142"/>
          </a:p>
        </p:txBody>
      </p:sp>
      <p:sp>
        <p:nvSpPr>
          <p:cNvPr id="38" name="object 38"/>
          <p:cNvSpPr/>
          <p:nvPr/>
        </p:nvSpPr>
        <p:spPr>
          <a:xfrm>
            <a:off x="2884088" y="4782920"/>
            <a:ext cx="285639" cy="811856"/>
          </a:xfrm>
          <a:custGeom>
            <a:avLst/>
            <a:gdLst/>
            <a:ahLst/>
            <a:cxnLst/>
            <a:rect l="l" t="t" r="r" b="b"/>
            <a:pathLst>
              <a:path w="249555" h="709295">
                <a:moveTo>
                  <a:pt x="10960" y="691908"/>
                </a:moveTo>
                <a:lnTo>
                  <a:pt x="10960" y="706056"/>
                </a:lnTo>
                <a:lnTo>
                  <a:pt x="21488" y="708698"/>
                </a:lnTo>
                <a:lnTo>
                  <a:pt x="119773" y="708698"/>
                </a:lnTo>
                <a:lnTo>
                  <a:pt x="210418" y="694956"/>
                </a:lnTo>
                <a:lnTo>
                  <a:pt x="23190" y="694956"/>
                </a:lnTo>
                <a:lnTo>
                  <a:pt x="10960" y="691908"/>
                </a:lnTo>
                <a:close/>
              </a:path>
              <a:path w="249555" h="709295">
                <a:moveTo>
                  <a:pt x="0" y="0"/>
                </a:moveTo>
                <a:lnTo>
                  <a:pt x="152" y="13893"/>
                </a:lnTo>
                <a:lnTo>
                  <a:pt x="85382" y="26073"/>
                </a:lnTo>
                <a:lnTo>
                  <a:pt x="138214" y="107099"/>
                </a:lnTo>
                <a:lnTo>
                  <a:pt x="119697" y="258940"/>
                </a:lnTo>
                <a:lnTo>
                  <a:pt x="157264" y="375361"/>
                </a:lnTo>
                <a:lnTo>
                  <a:pt x="168579" y="454596"/>
                </a:lnTo>
                <a:lnTo>
                  <a:pt x="235381" y="554812"/>
                </a:lnTo>
                <a:lnTo>
                  <a:pt x="235381" y="677278"/>
                </a:lnTo>
                <a:lnTo>
                  <a:pt x="118732" y="694956"/>
                </a:lnTo>
                <a:lnTo>
                  <a:pt x="210418" y="694956"/>
                </a:lnTo>
                <a:lnTo>
                  <a:pt x="249123" y="689089"/>
                </a:lnTo>
                <a:lnTo>
                  <a:pt x="249123" y="550646"/>
                </a:lnTo>
                <a:lnTo>
                  <a:pt x="181737" y="449580"/>
                </a:lnTo>
                <a:lnTo>
                  <a:pt x="170688" y="372262"/>
                </a:lnTo>
                <a:lnTo>
                  <a:pt x="133705" y="257594"/>
                </a:lnTo>
                <a:lnTo>
                  <a:pt x="152463" y="103784"/>
                </a:lnTo>
                <a:lnTo>
                  <a:pt x="93484" y="13360"/>
                </a:lnTo>
                <a:lnTo>
                  <a:pt x="0" y="0"/>
                </a:lnTo>
                <a:close/>
              </a:path>
            </a:pathLst>
          </a:custGeom>
          <a:solidFill>
            <a:srgbClr val="F47936"/>
          </a:solidFill>
        </p:spPr>
        <p:txBody>
          <a:bodyPr wrap="square" lIns="0" tIns="0" rIns="0" bIns="0" rtlCol="0"/>
          <a:lstStyle/>
          <a:p>
            <a:endParaRPr sz="2142"/>
          </a:p>
        </p:txBody>
      </p:sp>
      <p:sp>
        <p:nvSpPr>
          <p:cNvPr id="39" name="object 39"/>
          <p:cNvSpPr/>
          <p:nvPr/>
        </p:nvSpPr>
        <p:spPr>
          <a:xfrm>
            <a:off x="3091013" y="4514257"/>
            <a:ext cx="305991" cy="228221"/>
          </a:xfrm>
          <a:custGeom>
            <a:avLst/>
            <a:gdLst/>
            <a:ahLst/>
            <a:cxnLst/>
            <a:rect l="l" t="t" r="r" b="b"/>
            <a:pathLst>
              <a:path w="267335" h="199389">
                <a:moveTo>
                  <a:pt x="130035" y="0"/>
                </a:moveTo>
                <a:lnTo>
                  <a:pt x="137960" y="58102"/>
                </a:lnTo>
                <a:lnTo>
                  <a:pt x="98234" y="115481"/>
                </a:lnTo>
                <a:lnTo>
                  <a:pt x="0" y="148234"/>
                </a:lnTo>
                <a:lnTo>
                  <a:pt x="17208" y="177215"/>
                </a:lnTo>
                <a:lnTo>
                  <a:pt x="191020" y="198945"/>
                </a:lnTo>
                <a:lnTo>
                  <a:pt x="259969" y="171361"/>
                </a:lnTo>
                <a:lnTo>
                  <a:pt x="266814" y="85801"/>
                </a:lnTo>
                <a:lnTo>
                  <a:pt x="195859" y="21945"/>
                </a:lnTo>
                <a:lnTo>
                  <a:pt x="130035" y="0"/>
                </a:lnTo>
                <a:close/>
              </a:path>
            </a:pathLst>
          </a:custGeom>
          <a:solidFill>
            <a:srgbClr val="F26721"/>
          </a:solidFill>
        </p:spPr>
        <p:txBody>
          <a:bodyPr wrap="square" lIns="0" tIns="0" rIns="0" bIns="0" rtlCol="0"/>
          <a:lstStyle/>
          <a:p>
            <a:endParaRPr sz="2142"/>
          </a:p>
        </p:txBody>
      </p:sp>
      <p:sp>
        <p:nvSpPr>
          <p:cNvPr id="40" name="object 40"/>
          <p:cNvSpPr/>
          <p:nvPr/>
        </p:nvSpPr>
        <p:spPr>
          <a:xfrm>
            <a:off x="3070240" y="4496901"/>
            <a:ext cx="343058" cy="261655"/>
          </a:xfrm>
          <a:custGeom>
            <a:avLst/>
            <a:gdLst/>
            <a:ahLst/>
            <a:cxnLst/>
            <a:rect l="l" t="t" r="r" b="b"/>
            <a:pathLst>
              <a:path w="299719" h="228600">
                <a:moveTo>
                  <a:pt x="0" y="159753"/>
                </a:moveTo>
                <a:lnTo>
                  <a:pt x="26974" y="205168"/>
                </a:lnTo>
                <a:lnTo>
                  <a:pt x="210985" y="228168"/>
                </a:lnTo>
                <a:lnTo>
                  <a:pt x="246137" y="214109"/>
                </a:lnTo>
                <a:lnTo>
                  <a:pt x="209168" y="214109"/>
                </a:lnTo>
                <a:lnTo>
                  <a:pt x="35344" y="192379"/>
                </a:lnTo>
                <a:lnTo>
                  <a:pt x="19075" y="164960"/>
                </a:lnTo>
                <a:lnTo>
                  <a:pt x="13461" y="164960"/>
                </a:lnTo>
                <a:lnTo>
                  <a:pt x="0" y="159753"/>
                </a:lnTo>
                <a:close/>
              </a:path>
              <a:path w="299719" h="228600">
                <a:moveTo>
                  <a:pt x="146113" y="0"/>
                </a:moveTo>
                <a:lnTo>
                  <a:pt x="148183" y="15163"/>
                </a:lnTo>
                <a:lnTo>
                  <a:pt x="213994" y="37109"/>
                </a:lnTo>
                <a:lnTo>
                  <a:pt x="284962" y="100965"/>
                </a:lnTo>
                <a:lnTo>
                  <a:pt x="278117" y="186524"/>
                </a:lnTo>
                <a:lnTo>
                  <a:pt x="209168" y="214109"/>
                </a:lnTo>
                <a:lnTo>
                  <a:pt x="246137" y="214109"/>
                </a:lnTo>
                <a:lnTo>
                  <a:pt x="291134" y="196113"/>
                </a:lnTo>
                <a:lnTo>
                  <a:pt x="299199" y="95300"/>
                </a:lnTo>
                <a:lnTo>
                  <a:pt x="221068" y="24980"/>
                </a:lnTo>
                <a:lnTo>
                  <a:pt x="146113" y="0"/>
                </a:lnTo>
                <a:close/>
              </a:path>
              <a:path w="299719" h="228600">
                <a:moveTo>
                  <a:pt x="18148" y="163398"/>
                </a:moveTo>
                <a:lnTo>
                  <a:pt x="13461" y="164960"/>
                </a:lnTo>
                <a:lnTo>
                  <a:pt x="19075" y="164960"/>
                </a:lnTo>
                <a:lnTo>
                  <a:pt x="18148" y="163398"/>
                </a:lnTo>
                <a:close/>
              </a:path>
            </a:pathLst>
          </a:custGeom>
          <a:solidFill>
            <a:srgbClr val="F47936"/>
          </a:solidFill>
        </p:spPr>
        <p:txBody>
          <a:bodyPr wrap="square" lIns="0" tIns="0" rIns="0" bIns="0" rtlCol="0"/>
          <a:lstStyle/>
          <a:p>
            <a:endParaRPr sz="2142"/>
          </a:p>
        </p:txBody>
      </p:sp>
      <p:sp>
        <p:nvSpPr>
          <p:cNvPr id="41" name="object 41"/>
          <p:cNvSpPr/>
          <p:nvPr/>
        </p:nvSpPr>
        <p:spPr>
          <a:xfrm>
            <a:off x="2924137" y="3376670"/>
            <a:ext cx="881631" cy="1228323"/>
          </a:xfrm>
          <a:custGeom>
            <a:avLst/>
            <a:gdLst/>
            <a:ahLst/>
            <a:cxnLst/>
            <a:rect l="l" t="t" r="r" b="b"/>
            <a:pathLst>
              <a:path w="770254" h="1073150">
                <a:moveTo>
                  <a:pt x="13068" y="0"/>
                </a:moveTo>
                <a:lnTo>
                  <a:pt x="16230" y="34823"/>
                </a:lnTo>
                <a:lnTo>
                  <a:pt x="6235" y="397268"/>
                </a:lnTo>
                <a:lnTo>
                  <a:pt x="64185" y="433489"/>
                </a:lnTo>
                <a:lnTo>
                  <a:pt x="68948" y="468452"/>
                </a:lnTo>
                <a:lnTo>
                  <a:pt x="180365" y="387426"/>
                </a:lnTo>
                <a:lnTo>
                  <a:pt x="226567" y="387426"/>
                </a:lnTo>
                <a:lnTo>
                  <a:pt x="225996" y="378993"/>
                </a:lnTo>
                <a:lnTo>
                  <a:pt x="266039" y="291630"/>
                </a:lnTo>
                <a:lnTo>
                  <a:pt x="195186" y="240347"/>
                </a:lnTo>
                <a:lnTo>
                  <a:pt x="195186" y="108013"/>
                </a:lnTo>
                <a:lnTo>
                  <a:pt x="239306" y="44297"/>
                </a:lnTo>
                <a:lnTo>
                  <a:pt x="241973" y="42367"/>
                </a:lnTo>
                <a:lnTo>
                  <a:pt x="153758" y="25006"/>
                </a:lnTo>
                <a:lnTo>
                  <a:pt x="13068" y="0"/>
                </a:lnTo>
                <a:close/>
              </a:path>
              <a:path w="770254" h="1073150">
                <a:moveTo>
                  <a:pt x="768954" y="133921"/>
                </a:moveTo>
                <a:lnTo>
                  <a:pt x="670953" y="133921"/>
                </a:lnTo>
                <a:lnTo>
                  <a:pt x="724573" y="167436"/>
                </a:lnTo>
                <a:lnTo>
                  <a:pt x="766076" y="165633"/>
                </a:lnTo>
                <a:lnTo>
                  <a:pt x="768954" y="133921"/>
                </a:lnTo>
                <a:close/>
              </a:path>
              <a:path w="770254" h="1073150">
                <a:moveTo>
                  <a:pt x="597369" y="98310"/>
                </a:moveTo>
                <a:lnTo>
                  <a:pt x="593724" y="137287"/>
                </a:lnTo>
                <a:lnTo>
                  <a:pt x="670953" y="133921"/>
                </a:lnTo>
                <a:lnTo>
                  <a:pt x="768954" y="133921"/>
                </a:lnTo>
                <a:lnTo>
                  <a:pt x="770115" y="121132"/>
                </a:lnTo>
                <a:lnTo>
                  <a:pt x="597369" y="98310"/>
                </a:lnTo>
                <a:close/>
              </a:path>
              <a:path w="770254" h="1073150">
                <a:moveTo>
                  <a:pt x="522681" y="289458"/>
                </a:moveTo>
                <a:lnTo>
                  <a:pt x="522363" y="289725"/>
                </a:lnTo>
                <a:lnTo>
                  <a:pt x="522719" y="289915"/>
                </a:lnTo>
                <a:lnTo>
                  <a:pt x="522681" y="289458"/>
                </a:lnTo>
                <a:close/>
              </a:path>
              <a:path w="770254" h="1073150">
                <a:moveTo>
                  <a:pt x="592695" y="566293"/>
                </a:moveTo>
                <a:lnTo>
                  <a:pt x="502792" y="566293"/>
                </a:lnTo>
                <a:lnTo>
                  <a:pt x="622427" y="628027"/>
                </a:lnTo>
                <a:lnTo>
                  <a:pt x="653580" y="713701"/>
                </a:lnTo>
                <a:lnTo>
                  <a:pt x="653580" y="795693"/>
                </a:lnTo>
                <a:lnTo>
                  <a:pt x="610349" y="846785"/>
                </a:lnTo>
                <a:lnTo>
                  <a:pt x="537006" y="896962"/>
                </a:lnTo>
                <a:lnTo>
                  <a:pt x="486460" y="896962"/>
                </a:lnTo>
                <a:lnTo>
                  <a:pt x="518566" y="927379"/>
                </a:lnTo>
                <a:lnTo>
                  <a:pt x="584669" y="1066939"/>
                </a:lnTo>
                <a:lnTo>
                  <a:pt x="620979" y="1072984"/>
                </a:lnTo>
                <a:lnTo>
                  <a:pt x="651281" y="1015746"/>
                </a:lnTo>
                <a:lnTo>
                  <a:pt x="640156" y="867422"/>
                </a:lnTo>
                <a:lnTo>
                  <a:pt x="666775" y="772388"/>
                </a:lnTo>
                <a:lnTo>
                  <a:pt x="705929" y="697623"/>
                </a:lnTo>
                <a:lnTo>
                  <a:pt x="634453" y="615429"/>
                </a:lnTo>
                <a:lnTo>
                  <a:pt x="592695" y="566293"/>
                </a:lnTo>
                <a:close/>
              </a:path>
              <a:path w="770254" h="1073150">
                <a:moveTo>
                  <a:pt x="547141" y="325869"/>
                </a:moveTo>
                <a:lnTo>
                  <a:pt x="567842" y="382790"/>
                </a:lnTo>
                <a:lnTo>
                  <a:pt x="567842" y="464781"/>
                </a:lnTo>
                <a:lnTo>
                  <a:pt x="524624" y="515873"/>
                </a:lnTo>
                <a:lnTo>
                  <a:pt x="478459" y="547458"/>
                </a:lnTo>
                <a:lnTo>
                  <a:pt x="476529" y="568032"/>
                </a:lnTo>
                <a:lnTo>
                  <a:pt x="502792" y="566293"/>
                </a:lnTo>
                <a:lnTo>
                  <a:pt x="592695" y="566293"/>
                </a:lnTo>
                <a:lnTo>
                  <a:pt x="568540" y="537870"/>
                </a:lnTo>
                <a:lnTo>
                  <a:pt x="581291" y="499618"/>
                </a:lnTo>
                <a:lnTo>
                  <a:pt x="667778" y="383044"/>
                </a:lnTo>
                <a:lnTo>
                  <a:pt x="683244" y="364363"/>
                </a:lnTo>
                <a:lnTo>
                  <a:pt x="646582" y="364363"/>
                </a:lnTo>
                <a:lnTo>
                  <a:pt x="547141" y="325869"/>
                </a:lnTo>
                <a:close/>
              </a:path>
              <a:path w="770254" h="1073150">
                <a:moveTo>
                  <a:pt x="679640" y="353339"/>
                </a:moveTo>
                <a:lnTo>
                  <a:pt x="646582" y="364363"/>
                </a:lnTo>
                <a:lnTo>
                  <a:pt x="683244" y="364363"/>
                </a:lnTo>
                <a:lnTo>
                  <a:pt x="689279" y="357073"/>
                </a:lnTo>
                <a:lnTo>
                  <a:pt x="679640" y="353339"/>
                </a:lnTo>
                <a:close/>
              </a:path>
              <a:path w="770254" h="1073150">
                <a:moveTo>
                  <a:pt x="2412" y="586308"/>
                </a:moveTo>
                <a:lnTo>
                  <a:pt x="1206" y="586714"/>
                </a:lnTo>
                <a:lnTo>
                  <a:pt x="0" y="702360"/>
                </a:lnTo>
                <a:lnTo>
                  <a:pt x="2412" y="704291"/>
                </a:lnTo>
                <a:lnTo>
                  <a:pt x="2412" y="586308"/>
                </a:lnTo>
                <a:close/>
              </a:path>
              <a:path w="770254" h="1073150">
                <a:moveTo>
                  <a:pt x="94183" y="777367"/>
                </a:moveTo>
                <a:lnTo>
                  <a:pt x="176453" y="842873"/>
                </a:lnTo>
                <a:lnTo>
                  <a:pt x="274827" y="853808"/>
                </a:lnTo>
                <a:lnTo>
                  <a:pt x="347319" y="855408"/>
                </a:lnTo>
                <a:lnTo>
                  <a:pt x="325261" y="832053"/>
                </a:lnTo>
                <a:lnTo>
                  <a:pt x="169697" y="832053"/>
                </a:lnTo>
                <a:lnTo>
                  <a:pt x="94183" y="777367"/>
                </a:lnTo>
                <a:close/>
              </a:path>
              <a:path w="770254" h="1073150">
                <a:moveTo>
                  <a:pt x="318274" y="808088"/>
                </a:moveTo>
                <a:lnTo>
                  <a:pt x="169697" y="832053"/>
                </a:lnTo>
                <a:lnTo>
                  <a:pt x="325261" y="832053"/>
                </a:lnTo>
                <a:lnTo>
                  <a:pt x="319468" y="825919"/>
                </a:lnTo>
                <a:lnTo>
                  <a:pt x="318274" y="808088"/>
                </a:lnTo>
                <a:close/>
              </a:path>
            </a:pathLst>
          </a:custGeom>
          <a:solidFill>
            <a:srgbClr val="F26721"/>
          </a:solidFill>
        </p:spPr>
        <p:txBody>
          <a:bodyPr wrap="square" lIns="0" tIns="0" rIns="0" bIns="0" rtlCol="0"/>
          <a:lstStyle/>
          <a:p>
            <a:endParaRPr sz="2142"/>
          </a:p>
        </p:txBody>
      </p:sp>
      <p:sp>
        <p:nvSpPr>
          <p:cNvPr id="42" name="object 42"/>
          <p:cNvSpPr/>
          <p:nvPr/>
        </p:nvSpPr>
        <p:spPr>
          <a:xfrm>
            <a:off x="2923918" y="3360433"/>
            <a:ext cx="899075" cy="1261757"/>
          </a:xfrm>
          <a:custGeom>
            <a:avLst/>
            <a:gdLst/>
            <a:ahLst/>
            <a:cxnLst/>
            <a:rect l="l" t="t" r="r" b="b"/>
            <a:pathLst>
              <a:path w="785495" h="1102360">
                <a:moveTo>
                  <a:pt x="11963" y="0"/>
                </a:moveTo>
                <a:lnTo>
                  <a:pt x="13258" y="14185"/>
                </a:lnTo>
                <a:lnTo>
                  <a:pt x="153949" y="39192"/>
                </a:lnTo>
                <a:lnTo>
                  <a:pt x="242163" y="56540"/>
                </a:lnTo>
                <a:lnTo>
                  <a:pt x="257314" y="45529"/>
                </a:lnTo>
                <a:lnTo>
                  <a:pt x="156591" y="25704"/>
                </a:lnTo>
                <a:lnTo>
                  <a:pt x="11963" y="0"/>
                </a:lnTo>
                <a:close/>
              </a:path>
              <a:path w="785495" h="1102360">
                <a:moveTo>
                  <a:pt x="598284" y="98729"/>
                </a:moveTo>
                <a:lnTo>
                  <a:pt x="598741" y="99834"/>
                </a:lnTo>
                <a:lnTo>
                  <a:pt x="597560" y="112496"/>
                </a:lnTo>
                <a:lnTo>
                  <a:pt x="770305" y="135305"/>
                </a:lnTo>
                <a:lnTo>
                  <a:pt x="766254" y="179806"/>
                </a:lnTo>
                <a:lnTo>
                  <a:pt x="780110" y="179209"/>
                </a:lnTo>
                <a:lnTo>
                  <a:pt x="785177" y="123418"/>
                </a:lnTo>
                <a:lnTo>
                  <a:pt x="598284" y="98729"/>
                </a:lnTo>
                <a:close/>
              </a:path>
              <a:path w="785495" h="1102360">
                <a:moveTo>
                  <a:pt x="486651" y="911148"/>
                </a:moveTo>
                <a:lnTo>
                  <a:pt x="466674" y="911148"/>
                </a:lnTo>
                <a:lnTo>
                  <a:pt x="507441" y="949756"/>
                </a:lnTo>
                <a:lnTo>
                  <a:pt x="575513" y="1093482"/>
                </a:lnTo>
                <a:lnTo>
                  <a:pt x="628675" y="1102347"/>
                </a:lnTo>
                <a:lnTo>
                  <a:pt x="636710" y="1087170"/>
                </a:lnTo>
                <a:lnTo>
                  <a:pt x="621169" y="1087170"/>
                </a:lnTo>
                <a:lnTo>
                  <a:pt x="584860" y="1081112"/>
                </a:lnTo>
                <a:lnTo>
                  <a:pt x="518756" y="941552"/>
                </a:lnTo>
                <a:lnTo>
                  <a:pt x="486651" y="911148"/>
                </a:lnTo>
                <a:close/>
              </a:path>
              <a:path w="785495" h="1102360">
                <a:moveTo>
                  <a:pt x="689457" y="371259"/>
                </a:moveTo>
                <a:lnTo>
                  <a:pt x="667969" y="397230"/>
                </a:lnTo>
                <a:lnTo>
                  <a:pt x="581469" y="513803"/>
                </a:lnTo>
                <a:lnTo>
                  <a:pt x="568718" y="552056"/>
                </a:lnTo>
                <a:lnTo>
                  <a:pt x="634644" y="629602"/>
                </a:lnTo>
                <a:lnTo>
                  <a:pt x="706120" y="711796"/>
                </a:lnTo>
                <a:lnTo>
                  <a:pt x="666953" y="786561"/>
                </a:lnTo>
                <a:lnTo>
                  <a:pt x="640346" y="881608"/>
                </a:lnTo>
                <a:lnTo>
                  <a:pt x="651471" y="1029931"/>
                </a:lnTo>
                <a:lnTo>
                  <a:pt x="621169" y="1087170"/>
                </a:lnTo>
                <a:lnTo>
                  <a:pt x="636710" y="1087170"/>
                </a:lnTo>
                <a:lnTo>
                  <a:pt x="665467" y="1032852"/>
                </a:lnTo>
                <a:lnTo>
                  <a:pt x="654215" y="882980"/>
                </a:lnTo>
                <a:lnTo>
                  <a:pt x="679792" y="791654"/>
                </a:lnTo>
                <a:lnTo>
                  <a:pt x="722630" y="709866"/>
                </a:lnTo>
                <a:lnTo>
                  <a:pt x="645033" y="620623"/>
                </a:lnTo>
                <a:lnTo>
                  <a:pt x="584200" y="549059"/>
                </a:lnTo>
                <a:lnTo>
                  <a:pt x="593813" y="520217"/>
                </a:lnTo>
                <a:lnTo>
                  <a:pt x="678789" y="405688"/>
                </a:lnTo>
                <a:lnTo>
                  <a:pt x="702957" y="376478"/>
                </a:lnTo>
                <a:lnTo>
                  <a:pt x="689457" y="371259"/>
                </a:lnTo>
                <a:close/>
              </a:path>
              <a:path w="785495" h="1102360">
                <a:moveTo>
                  <a:pt x="177" y="716546"/>
                </a:moveTo>
                <a:lnTo>
                  <a:pt x="0" y="733958"/>
                </a:lnTo>
                <a:lnTo>
                  <a:pt x="171170" y="870267"/>
                </a:lnTo>
                <a:lnTo>
                  <a:pt x="274091" y="881697"/>
                </a:lnTo>
                <a:lnTo>
                  <a:pt x="360756" y="883627"/>
                </a:lnTo>
                <a:lnTo>
                  <a:pt x="347497" y="869594"/>
                </a:lnTo>
                <a:lnTo>
                  <a:pt x="275018" y="867981"/>
                </a:lnTo>
                <a:lnTo>
                  <a:pt x="176631" y="857046"/>
                </a:lnTo>
                <a:lnTo>
                  <a:pt x="94361" y="791540"/>
                </a:lnTo>
                <a:lnTo>
                  <a:pt x="2590" y="725081"/>
                </a:lnTo>
                <a:lnTo>
                  <a:pt x="2590" y="718464"/>
                </a:lnTo>
                <a:lnTo>
                  <a:pt x="177" y="716546"/>
                </a:lnTo>
                <a:close/>
              </a:path>
            </a:pathLst>
          </a:custGeom>
          <a:solidFill>
            <a:srgbClr val="F47936"/>
          </a:solidFill>
        </p:spPr>
        <p:txBody>
          <a:bodyPr wrap="square" lIns="0" tIns="0" rIns="0" bIns="0" rtlCol="0"/>
          <a:lstStyle/>
          <a:p>
            <a:endParaRPr sz="2142"/>
          </a:p>
        </p:txBody>
      </p:sp>
      <p:sp>
        <p:nvSpPr>
          <p:cNvPr id="43" name="object 43"/>
          <p:cNvSpPr/>
          <p:nvPr/>
        </p:nvSpPr>
        <p:spPr>
          <a:xfrm>
            <a:off x="3382905" y="1705350"/>
            <a:ext cx="66140" cy="116291"/>
          </a:xfrm>
          <a:custGeom>
            <a:avLst/>
            <a:gdLst/>
            <a:ahLst/>
            <a:cxnLst/>
            <a:rect l="l" t="t" r="r" b="b"/>
            <a:pathLst>
              <a:path w="57785" h="101600">
                <a:moveTo>
                  <a:pt x="45719" y="0"/>
                </a:moveTo>
                <a:lnTo>
                  <a:pt x="16916" y="0"/>
                </a:lnTo>
                <a:lnTo>
                  <a:pt x="0" y="101447"/>
                </a:lnTo>
                <a:lnTo>
                  <a:pt x="40551" y="71945"/>
                </a:lnTo>
                <a:lnTo>
                  <a:pt x="57708" y="71945"/>
                </a:lnTo>
                <a:lnTo>
                  <a:pt x="45719" y="0"/>
                </a:lnTo>
                <a:close/>
              </a:path>
            </a:pathLst>
          </a:custGeom>
          <a:solidFill>
            <a:srgbClr val="F26721"/>
          </a:solidFill>
        </p:spPr>
        <p:txBody>
          <a:bodyPr wrap="square" lIns="0" tIns="0" rIns="0" bIns="0" rtlCol="0"/>
          <a:lstStyle/>
          <a:p>
            <a:endParaRPr sz="2142"/>
          </a:p>
        </p:txBody>
      </p:sp>
      <p:sp>
        <p:nvSpPr>
          <p:cNvPr id="44" name="object 44"/>
          <p:cNvSpPr/>
          <p:nvPr/>
        </p:nvSpPr>
        <p:spPr>
          <a:xfrm>
            <a:off x="2908800" y="1705351"/>
            <a:ext cx="1001556" cy="1284288"/>
          </a:xfrm>
          <a:custGeom>
            <a:avLst/>
            <a:gdLst/>
            <a:ahLst/>
            <a:cxnLst/>
            <a:rect l="l" t="t" r="r" b="b"/>
            <a:pathLst>
              <a:path w="875029" h="1122045">
                <a:moveTo>
                  <a:pt x="844227" y="313029"/>
                </a:moveTo>
                <a:lnTo>
                  <a:pt x="782002" y="313029"/>
                </a:lnTo>
                <a:lnTo>
                  <a:pt x="840625" y="349681"/>
                </a:lnTo>
                <a:lnTo>
                  <a:pt x="844227" y="313029"/>
                </a:lnTo>
                <a:close/>
              </a:path>
              <a:path w="875029" h="1122045">
                <a:moveTo>
                  <a:pt x="874991" y="0"/>
                </a:moveTo>
                <a:lnTo>
                  <a:pt x="850684" y="0"/>
                </a:lnTo>
                <a:lnTo>
                  <a:pt x="853478" y="25171"/>
                </a:lnTo>
                <a:lnTo>
                  <a:pt x="771588" y="142862"/>
                </a:lnTo>
                <a:lnTo>
                  <a:pt x="728941" y="149339"/>
                </a:lnTo>
                <a:lnTo>
                  <a:pt x="754735" y="211963"/>
                </a:lnTo>
                <a:lnTo>
                  <a:pt x="745109" y="314629"/>
                </a:lnTo>
                <a:lnTo>
                  <a:pt x="782002" y="313029"/>
                </a:lnTo>
                <a:lnTo>
                  <a:pt x="844227" y="313029"/>
                </a:lnTo>
                <a:lnTo>
                  <a:pt x="874991" y="0"/>
                </a:lnTo>
                <a:close/>
              </a:path>
              <a:path w="875029" h="1122045">
                <a:moveTo>
                  <a:pt x="304507" y="415493"/>
                </a:moveTo>
                <a:lnTo>
                  <a:pt x="301129" y="424573"/>
                </a:lnTo>
                <a:lnTo>
                  <a:pt x="132854" y="738682"/>
                </a:lnTo>
                <a:lnTo>
                  <a:pt x="42037" y="848423"/>
                </a:lnTo>
                <a:lnTo>
                  <a:pt x="0" y="869441"/>
                </a:lnTo>
                <a:lnTo>
                  <a:pt x="6197" y="1009992"/>
                </a:lnTo>
                <a:lnTo>
                  <a:pt x="233184" y="1030020"/>
                </a:lnTo>
                <a:lnTo>
                  <a:pt x="447890" y="1122032"/>
                </a:lnTo>
                <a:lnTo>
                  <a:pt x="410845" y="1100239"/>
                </a:lnTo>
                <a:lnTo>
                  <a:pt x="414769" y="998283"/>
                </a:lnTo>
                <a:lnTo>
                  <a:pt x="449922" y="888911"/>
                </a:lnTo>
                <a:lnTo>
                  <a:pt x="495973" y="882561"/>
                </a:lnTo>
                <a:lnTo>
                  <a:pt x="400405" y="874915"/>
                </a:lnTo>
                <a:lnTo>
                  <a:pt x="294220" y="756221"/>
                </a:lnTo>
                <a:lnTo>
                  <a:pt x="350723" y="630656"/>
                </a:lnTo>
                <a:lnTo>
                  <a:pt x="450342" y="580834"/>
                </a:lnTo>
                <a:lnTo>
                  <a:pt x="536639" y="580834"/>
                </a:lnTo>
                <a:lnTo>
                  <a:pt x="532052" y="516572"/>
                </a:lnTo>
                <a:lnTo>
                  <a:pt x="444093" y="516572"/>
                </a:lnTo>
                <a:lnTo>
                  <a:pt x="304507" y="415493"/>
                </a:lnTo>
                <a:close/>
              </a:path>
              <a:path w="875029" h="1122045">
                <a:moveTo>
                  <a:pt x="536639" y="580834"/>
                </a:moveTo>
                <a:lnTo>
                  <a:pt x="450342" y="580834"/>
                </a:lnTo>
                <a:lnTo>
                  <a:pt x="537679" y="595401"/>
                </a:lnTo>
                <a:lnTo>
                  <a:pt x="536639" y="580834"/>
                </a:lnTo>
                <a:close/>
              </a:path>
              <a:path w="875029" h="1122045">
                <a:moveTo>
                  <a:pt x="531050" y="502539"/>
                </a:moveTo>
                <a:lnTo>
                  <a:pt x="444093" y="516572"/>
                </a:lnTo>
                <a:lnTo>
                  <a:pt x="532052" y="516572"/>
                </a:lnTo>
                <a:lnTo>
                  <a:pt x="531050" y="502539"/>
                </a:lnTo>
                <a:close/>
              </a:path>
              <a:path w="875029" h="1122045">
                <a:moveTo>
                  <a:pt x="808901" y="672490"/>
                </a:moveTo>
                <a:lnTo>
                  <a:pt x="808494" y="672630"/>
                </a:lnTo>
                <a:lnTo>
                  <a:pt x="808799" y="673468"/>
                </a:lnTo>
                <a:lnTo>
                  <a:pt x="808901" y="672490"/>
                </a:lnTo>
                <a:close/>
              </a:path>
            </a:pathLst>
          </a:custGeom>
          <a:solidFill>
            <a:srgbClr val="F26721"/>
          </a:solidFill>
        </p:spPr>
        <p:txBody>
          <a:bodyPr wrap="square" lIns="0" tIns="0" rIns="0" bIns="0" rtlCol="0"/>
          <a:lstStyle/>
          <a:p>
            <a:endParaRPr sz="2142"/>
          </a:p>
        </p:txBody>
      </p:sp>
      <p:sp>
        <p:nvSpPr>
          <p:cNvPr id="45" name="object 45"/>
          <p:cNvSpPr/>
          <p:nvPr/>
        </p:nvSpPr>
        <p:spPr>
          <a:xfrm>
            <a:off x="2915894" y="1705350"/>
            <a:ext cx="1010278" cy="1347522"/>
          </a:xfrm>
          <a:custGeom>
            <a:avLst/>
            <a:gdLst/>
            <a:ahLst/>
            <a:cxnLst/>
            <a:rect l="l" t="t" r="r" b="b"/>
            <a:pathLst>
              <a:path w="882650" h="1177289">
                <a:moveTo>
                  <a:pt x="882599" y="0"/>
                </a:moveTo>
                <a:lnTo>
                  <a:pt x="868794" y="0"/>
                </a:lnTo>
                <a:lnTo>
                  <a:pt x="834428" y="349681"/>
                </a:lnTo>
                <a:lnTo>
                  <a:pt x="847432" y="357809"/>
                </a:lnTo>
                <a:lnTo>
                  <a:pt x="882599" y="0"/>
                </a:lnTo>
                <a:close/>
              </a:path>
              <a:path w="882650" h="1177289">
                <a:moveTo>
                  <a:pt x="816965" y="667740"/>
                </a:moveTo>
                <a:lnTo>
                  <a:pt x="802690" y="672490"/>
                </a:lnTo>
                <a:lnTo>
                  <a:pt x="802601" y="673468"/>
                </a:lnTo>
                <a:lnTo>
                  <a:pt x="813460" y="703351"/>
                </a:lnTo>
                <a:lnTo>
                  <a:pt x="816965" y="667740"/>
                </a:lnTo>
                <a:close/>
              </a:path>
              <a:path w="882650" h="1177289">
                <a:moveTo>
                  <a:pt x="0" y="1009992"/>
                </a:moveTo>
                <a:lnTo>
                  <a:pt x="609" y="1023835"/>
                </a:lnTo>
                <a:lnTo>
                  <a:pt x="223596" y="1043495"/>
                </a:lnTo>
                <a:lnTo>
                  <a:pt x="529716" y="1174699"/>
                </a:lnTo>
                <a:lnTo>
                  <a:pt x="542912" y="1177124"/>
                </a:lnTo>
                <a:lnTo>
                  <a:pt x="547954" y="1167498"/>
                </a:lnTo>
                <a:lnTo>
                  <a:pt x="472084" y="1139913"/>
                </a:lnTo>
                <a:lnTo>
                  <a:pt x="441693" y="1122032"/>
                </a:lnTo>
                <a:lnTo>
                  <a:pt x="226987" y="1030020"/>
                </a:lnTo>
                <a:lnTo>
                  <a:pt x="0" y="1009992"/>
                </a:lnTo>
                <a:close/>
              </a:path>
            </a:pathLst>
          </a:custGeom>
          <a:solidFill>
            <a:srgbClr val="F47936"/>
          </a:solidFill>
        </p:spPr>
        <p:txBody>
          <a:bodyPr wrap="square" lIns="0" tIns="0" rIns="0" bIns="0" rtlCol="0"/>
          <a:lstStyle/>
          <a:p>
            <a:endParaRPr sz="2142"/>
          </a:p>
        </p:txBody>
      </p:sp>
      <p:sp>
        <p:nvSpPr>
          <p:cNvPr id="46" name="object 46"/>
          <p:cNvSpPr/>
          <p:nvPr/>
        </p:nvSpPr>
        <p:spPr>
          <a:xfrm>
            <a:off x="2535636" y="1729481"/>
            <a:ext cx="16716" cy="787871"/>
          </a:xfrm>
          <a:custGeom>
            <a:avLst/>
            <a:gdLst/>
            <a:ahLst/>
            <a:cxnLst/>
            <a:rect l="l" t="t" r="r" b="b"/>
            <a:pathLst>
              <a:path w="14605" h="688339">
                <a:moveTo>
                  <a:pt x="381" y="0"/>
                </a:moveTo>
                <a:lnTo>
                  <a:pt x="0" y="28600"/>
                </a:lnTo>
                <a:lnTo>
                  <a:pt x="13766" y="26695"/>
                </a:lnTo>
                <a:lnTo>
                  <a:pt x="13982" y="10502"/>
                </a:lnTo>
                <a:lnTo>
                  <a:pt x="381" y="0"/>
                </a:lnTo>
                <a:close/>
              </a:path>
              <a:path w="14605" h="688339">
                <a:moveTo>
                  <a:pt x="5207" y="358267"/>
                </a:moveTo>
                <a:lnTo>
                  <a:pt x="5499" y="369912"/>
                </a:lnTo>
                <a:lnTo>
                  <a:pt x="11036" y="367017"/>
                </a:lnTo>
                <a:lnTo>
                  <a:pt x="11023" y="364769"/>
                </a:lnTo>
                <a:lnTo>
                  <a:pt x="5207" y="358267"/>
                </a:lnTo>
                <a:close/>
              </a:path>
              <a:path w="14605" h="688339">
                <a:moveTo>
                  <a:pt x="13601" y="672160"/>
                </a:moveTo>
                <a:lnTo>
                  <a:pt x="12954" y="672160"/>
                </a:lnTo>
                <a:lnTo>
                  <a:pt x="13347" y="688200"/>
                </a:lnTo>
                <a:lnTo>
                  <a:pt x="13741" y="688162"/>
                </a:lnTo>
                <a:lnTo>
                  <a:pt x="13601" y="672160"/>
                </a:lnTo>
                <a:close/>
              </a:path>
            </a:pathLst>
          </a:custGeom>
          <a:solidFill>
            <a:srgbClr val="F47936"/>
          </a:solidFill>
        </p:spPr>
        <p:txBody>
          <a:bodyPr wrap="square" lIns="0" tIns="0" rIns="0" bIns="0" rtlCol="0"/>
          <a:lstStyle/>
          <a:p>
            <a:endParaRPr sz="2142"/>
          </a:p>
        </p:txBody>
      </p:sp>
      <p:sp>
        <p:nvSpPr>
          <p:cNvPr id="47" name="object 47"/>
          <p:cNvSpPr/>
          <p:nvPr/>
        </p:nvSpPr>
        <p:spPr>
          <a:xfrm>
            <a:off x="2439071" y="1803559"/>
            <a:ext cx="381580" cy="5682995"/>
          </a:xfrm>
          <a:custGeom>
            <a:avLst/>
            <a:gdLst/>
            <a:ahLst/>
            <a:cxnLst/>
            <a:rect l="l" t="t" r="r" b="b"/>
            <a:pathLst>
              <a:path w="333375" h="4965065">
                <a:moveTo>
                  <a:pt x="275653" y="0"/>
                </a:moveTo>
                <a:lnTo>
                  <a:pt x="254723" y="9969"/>
                </a:lnTo>
                <a:lnTo>
                  <a:pt x="256209" y="11163"/>
                </a:lnTo>
                <a:lnTo>
                  <a:pt x="275183" y="58597"/>
                </a:lnTo>
                <a:lnTo>
                  <a:pt x="277177" y="30226"/>
                </a:lnTo>
                <a:lnTo>
                  <a:pt x="275653" y="0"/>
                </a:lnTo>
                <a:close/>
              </a:path>
              <a:path w="333375" h="4965065">
                <a:moveTo>
                  <a:pt x="269557" y="139217"/>
                </a:moveTo>
                <a:lnTo>
                  <a:pt x="253339" y="183464"/>
                </a:lnTo>
                <a:lnTo>
                  <a:pt x="257365" y="187934"/>
                </a:lnTo>
                <a:lnTo>
                  <a:pt x="257365" y="278638"/>
                </a:lnTo>
                <a:lnTo>
                  <a:pt x="240957" y="299961"/>
                </a:lnTo>
                <a:lnTo>
                  <a:pt x="284314" y="322338"/>
                </a:lnTo>
                <a:lnTo>
                  <a:pt x="265963" y="190804"/>
                </a:lnTo>
                <a:lnTo>
                  <a:pt x="269557" y="139217"/>
                </a:lnTo>
                <a:close/>
              </a:path>
              <a:path w="333375" h="4965065">
                <a:moveTo>
                  <a:pt x="306105" y="612241"/>
                </a:moveTo>
                <a:lnTo>
                  <a:pt x="202768" y="612241"/>
                </a:lnTo>
                <a:lnTo>
                  <a:pt x="309448" y="646531"/>
                </a:lnTo>
                <a:lnTo>
                  <a:pt x="306105" y="612241"/>
                </a:lnTo>
                <a:close/>
              </a:path>
              <a:path w="333375" h="4965065">
                <a:moveTo>
                  <a:pt x="300926" y="559104"/>
                </a:moveTo>
                <a:lnTo>
                  <a:pt x="230263" y="607453"/>
                </a:lnTo>
                <a:lnTo>
                  <a:pt x="111709" y="607453"/>
                </a:lnTo>
                <a:lnTo>
                  <a:pt x="111836" y="621982"/>
                </a:lnTo>
                <a:lnTo>
                  <a:pt x="202768" y="612241"/>
                </a:lnTo>
                <a:lnTo>
                  <a:pt x="306105" y="612241"/>
                </a:lnTo>
                <a:lnTo>
                  <a:pt x="300926" y="559104"/>
                </a:lnTo>
                <a:close/>
              </a:path>
              <a:path w="333375" h="4965065">
                <a:moveTo>
                  <a:pt x="333082" y="1329397"/>
                </a:moveTo>
                <a:lnTo>
                  <a:pt x="264159" y="1329397"/>
                </a:lnTo>
                <a:lnTo>
                  <a:pt x="333082" y="1372476"/>
                </a:lnTo>
                <a:lnTo>
                  <a:pt x="333082" y="1329397"/>
                </a:lnTo>
                <a:close/>
              </a:path>
              <a:path w="333375" h="4965065">
                <a:moveTo>
                  <a:pt x="324573" y="899972"/>
                </a:moveTo>
                <a:lnTo>
                  <a:pt x="267931" y="938923"/>
                </a:lnTo>
                <a:lnTo>
                  <a:pt x="187578" y="949401"/>
                </a:lnTo>
                <a:lnTo>
                  <a:pt x="201396" y="1005801"/>
                </a:lnTo>
                <a:lnTo>
                  <a:pt x="224637" y="1331099"/>
                </a:lnTo>
                <a:lnTo>
                  <a:pt x="264159" y="1329397"/>
                </a:lnTo>
                <a:lnTo>
                  <a:pt x="333082" y="1329397"/>
                </a:lnTo>
                <a:lnTo>
                  <a:pt x="333082" y="1070406"/>
                </a:lnTo>
                <a:lnTo>
                  <a:pt x="324573" y="899972"/>
                </a:lnTo>
                <a:close/>
              </a:path>
              <a:path w="333375" h="4965065">
                <a:moveTo>
                  <a:pt x="331596" y="1529232"/>
                </a:moveTo>
                <a:lnTo>
                  <a:pt x="239801" y="1559826"/>
                </a:lnTo>
                <a:lnTo>
                  <a:pt x="230305" y="1559826"/>
                </a:lnTo>
                <a:lnTo>
                  <a:pt x="235013" y="1879142"/>
                </a:lnTo>
                <a:lnTo>
                  <a:pt x="217042" y="2422563"/>
                </a:lnTo>
                <a:lnTo>
                  <a:pt x="247446" y="2355011"/>
                </a:lnTo>
                <a:lnTo>
                  <a:pt x="301040" y="2328240"/>
                </a:lnTo>
                <a:lnTo>
                  <a:pt x="329361" y="2328240"/>
                </a:lnTo>
                <a:lnTo>
                  <a:pt x="329361" y="2193734"/>
                </a:lnTo>
                <a:lnTo>
                  <a:pt x="310299" y="2193734"/>
                </a:lnTo>
                <a:lnTo>
                  <a:pt x="247929" y="2169718"/>
                </a:lnTo>
                <a:lnTo>
                  <a:pt x="243789" y="2111997"/>
                </a:lnTo>
                <a:lnTo>
                  <a:pt x="276682" y="2077212"/>
                </a:lnTo>
                <a:lnTo>
                  <a:pt x="323138" y="2075205"/>
                </a:lnTo>
                <a:lnTo>
                  <a:pt x="329361" y="2075205"/>
                </a:lnTo>
                <a:lnTo>
                  <a:pt x="329361" y="1963978"/>
                </a:lnTo>
                <a:lnTo>
                  <a:pt x="247688" y="1932368"/>
                </a:lnTo>
                <a:lnTo>
                  <a:pt x="239699" y="1820659"/>
                </a:lnTo>
                <a:lnTo>
                  <a:pt x="303326" y="1753069"/>
                </a:lnTo>
                <a:lnTo>
                  <a:pt x="329361" y="1751939"/>
                </a:lnTo>
                <a:lnTo>
                  <a:pt x="329361" y="1726209"/>
                </a:lnTo>
                <a:lnTo>
                  <a:pt x="331249" y="1559826"/>
                </a:lnTo>
                <a:lnTo>
                  <a:pt x="239801" y="1559826"/>
                </a:lnTo>
                <a:lnTo>
                  <a:pt x="230250" y="1556143"/>
                </a:lnTo>
                <a:lnTo>
                  <a:pt x="331291" y="1556143"/>
                </a:lnTo>
                <a:lnTo>
                  <a:pt x="331596" y="1529232"/>
                </a:lnTo>
                <a:close/>
              </a:path>
              <a:path w="333375" h="4965065">
                <a:moveTo>
                  <a:pt x="329361" y="2328240"/>
                </a:moveTo>
                <a:lnTo>
                  <a:pt x="301040" y="2328240"/>
                </a:lnTo>
                <a:lnTo>
                  <a:pt x="329361" y="2332951"/>
                </a:lnTo>
                <a:lnTo>
                  <a:pt x="329361" y="2328240"/>
                </a:lnTo>
                <a:close/>
              </a:path>
              <a:path w="333375" h="4965065">
                <a:moveTo>
                  <a:pt x="329361" y="2187409"/>
                </a:moveTo>
                <a:lnTo>
                  <a:pt x="310299" y="2193734"/>
                </a:lnTo>
                <a:lnTo>
                  <a:pt x="329361" y="2193734"/>
                </a:lnTo>
                <a:lnTo>
                  <a:pt x="329361" y="2187409"/>
                </a:lnTo>
                <a:close/>
              </a:path>
              <a:path w="333375" h="4965065">
                <a:moveTo>
                  <a:pt x="329361" y="2075205"/>
                </a:moveTo>
                <a:lnTo>
                  <a:pt x="323138" y="2075205"/>
                </a:lnTo>
                <a:lnTo>
                  <a:pt x="329361" y="2079091"/>
                </a:lnTo>
                <a:lnTo>
                  <a:pt x="329361" y="2075205"/>
                </a:lnTo>
                <a:close/>
              </a:path>
              <a:path w="333375" h="4965065">
                <a:moveTo>
                  <a:pt x="217017" y="2423287"/>
                </a:moveTo>
                <a:lnTo>
                  <a:pt x="205181" y="2781414"/>
                </a:lnTo>
                <a:lnTo>
                  <a:pt x="202691" y="2824670"/>
                </a:lnTo>
                <a:lnTo>
                  <a:pt x="277939" y="2807957"/>
                </a:lnTo>
                <a:lnTo>
                  <a:pt x="279285" y="2807639"/>
                </a:lnTo>
                <a:lnTo>
                  <a:pt x="327721" y="2807639"/>
                </a:lnTo>
                <a:lnTo>
                  <a:pt x="329361" y="2769781"/>
                </a:lnTo>
                <a:lnTo>
                  <a:pt x="329361" y="2491511"/>
                </a:lnTo>
                <a:lnTo>
                  <a:pt x="274116" y="2487091"/>
                </a:lnTo>
                <a:lnTo>
                  <a:pt x="217017" y="2423287"/>
                </a:lnTo>
                <a:close/>
              </a:path>
              <a:path w="333375" h="4965065">
                <a:moveTo>
                  <a:pt x="327721" y="2807639"/>
                </a:moveTo>
                <a:lnTo>
                  <a:pt x="279285" y="2807639"/>
                </a:lnTo>
                <a:lnTo>
                  <a:pt x="327342" y="2816390"/>
                </a:lnTo>
                <a:lnTo>
                  <a:pt x="327721" y="2807639"/>
                </a:lnTo>
                <a:close/>
              </a:path>
              <a:path w="333375" h="4965065">
                <a:moveTo>
                  <a:pt x="246754" y="3527056"/>
                </a:moveTo>
                <a:lnTo>
                  <a:pt x="229590" y="3527056"/>
                </a:lnTo>
                <a:lnTo>
                  <a:pt x="246659" y="3535870"/>
                </a:lnTo>
                <a:lnTo>
                  <a:pt x="246754" y="3527056"/>
                </a:lnTo>
                <a:close/>
              </a:path>
              <a:path w="333375" h="4965065">
                <a:moveTo>
                  <a:pt x="174675" y="3392843"/>
                </a:moveTo>
                <a:lnTo>
                  <a:pt x="171640" y="3500755"/>
                </a:lnTo>
                <a:lnTo>
                  <a:pt x="170078" y="3531146"/>
                </a:lnTo>
                <a:lnTo>
                  <a:pt x="170319" y="3531019"/>
                </a:lnTo>
                <a:lnTo>
                  <a:pt x="229590" y="3527056"/>
                </a:lnTo>
                <a:lnTo>
                  <a:pt x="246754" y="3527056"/>
                </a:lnTo>
                <a:lnTo>
                  <a:pt x="247383" y="3468560"/>
                </a:lnTo>
                <a:lnTo>
                  <a:pt x="287553" y="3408299"/>
                </a:lnTo>
                <a:lnTo>
                  <a:pt x="180860" y="3399777"/>
                </a:lnTo>
                <a:lnTo>
                  <a:pt x="174675" y="3392843"/>
                </a:lnTo>
                <a:close/>
              </a:path>
              <a:path w="333375" h="4965065">
                <a:moveTo>
                  <a:pt x="243001" y="3857739"/>
                </a:moveTo>
                <a:lnTo>
                  <a:pt x="153263" y="3857739"/>
                </a:lnTo>
                <a:lnTo>
                  <a:pt x="145529" y="4007815"/>
                </a:lnTo>
                <a:lnTo>
                  <a:pt x="121056" y="4408563"/>
                </a:lnTo>
                <a:lnTo>
                  <a:pt x="127939" y="4393285"/>
                </a:lnTo>
                <a:lnTo>
                  <a:pt x="185356" y="4364596"/>
                </a:lnTo>
                <a:lnTo>
                  <a:pt x="205148" y="4364596"/>
                </a:lnTo>
                <a:lnTo>
                  <a:pt x="236957" y="4098734"/>
                </a:lnTo>
                <a:lnTo>
                  <a:pt x="216928" y="4098734"/>
                </a:lnTo>
                <a:lnTo>
                  <a:pt x="172415" y="4073918"/>
                </a:lnTo>
                <a:lnTo>
                  <a:pt x="165099" y="4030205"/>
                </a:lnTo>
                <a:lnTo>
                  <a:pt x="193395" y="3986174"/>
                </a:lnTo>
                <a:lnTo>
                  <a:pt x="240258" y="3975811"/>
                </a:lnTo>
                <a:lnTo>
                  <a:pt x="241315" y="3975811"/>
                </a:lnTo>
                <a:lnTo>
                  <a:pt x="243001" y="3857739"/>
                </a:lnTo>
                <a:close/>
              </a:path>
              <a:path w="333375" h="4965065">
                <a:moveTo>
                  <a:pt x="205148" y="4364596"/>
                </a:moveTo>
                <a:lnTo>
                  <a:pt x="185356" y="4364596"/>
                </a:lnTo>
                <a:lnTo>
                  <a:pt x="204762" y="4367822"/>
                </a:lnTo>
                <a:lnTo>
                  <a:pt x="205148" y="4364596"/>
                </a:lnTo>
                <a:close/>
              </a:path>
              <a:path w="333375" h="4965065">
                <a:moveTo>
                  <a:pt x="237324" y="4095661"/>
                </a:moveTo>
                <a:lnTo>
                  <a:pt x="216928" y="4098734"/>
                </a:lnTo>
                <a:lnTo>
                  <a:pt x="236957" y="4098734"/>
                </a:lnTo>
                <a:lnTo>
                  <a:pt x="237324" y="4095661"/>
                </a:lnTo>
                <a:close/>
              </a:path>
              <a:path w="333375" h="4965065">
                <a:moveTo>
                  <a:pt x="241315" y="3975811"/>
                </a:moveTo>
                <a:lnTo>
                  <a:pt x="240258" y="3975811"/>
                </a:lnTo>
                <a:lnTo>
                  <a:pt x="241312" y="3976001"/>
                </a:lnTo>
                <a:lnTo>
                  <a:pt x="241315" y="3975811"/>
                </a:lnTo>
                <a:close/>
              </a:path>
              <a:path w="333375" h="4965065">
                <a:moveTo>
                  <a:pt x="153095" y="4639284"/>
                </a:moveTo>
                <a:lnTo>
                  <a:pt x="94373" y="4639284"/>
                </a:lnTo>
                <a:lnTo>
                  <a:pt x="133248" y="4646358"/>
                </a:lnTo>
                <a:lnTo>
                  <a:pt x="150202" y="4656035"/>
                </a:lnTo>
                <a:lnTo>
                  <a:pt x="153095" y="4639284"/>
                </a:lnTo>
                <a:close/>
              </a:path>
              <a:path w="333375" h="4965065">
                <a:moveTo>
                  <a:pt x="116128" y="4489488"/>
                </a:moveTo>
                <a:lnTo>
                  <a:pt x="115671" y="4496739"/>
                </a:lnTo>
                <a:lnTo>
                  <a:pt x="80441" y="4642383"/>
                </a:lnTo>
                <a:lnTo>
                  <a:pt x="94373" y="4639284"/>
                </a:lnTo>
                <a:lnTo>
                  <a:pt x="153095" y="4639284"/>
                </a:lnTo>
                <a:lnTo>
                  <a:pt x="154330" y="4632134"/>
                </a:lnTo>
                <a:lnTo>
                  <a:pt x="180403" y="4536528"/>
                </a:lnTo>
                <a:lnTo>
                  <a:pt x="156527" y="4534623"/>
                </a:lnTo>
                <a:lnTo>
                  <a:pt x="116128" y="4489488"/>
                </a:lnTo>
                <a:close/>
              </a:path>
              <a:path w="333375" h="4965065">
                <a:moveTo>
                  <a:pt x="24282" y="4868583"/>
                </a:moveTo>
                <a:lnTo>
                  <a:pt x="0" y="4964938"/>
                </a:lnTo>
                <a:lnTo>
                  <a:pt x="66128" y="4964938"/>
                </a:lnTo>
                <a:lnTo>
                  <a:pt x="92029" y="4881257"/>
                </a:lnTo>
                <a:lnTo>
                  <a:pt x="46939" y="4881257"/>
                </a:lnTo>
                <a:lnTo>
                  <a:pt x="24282" y="4868583"/>
                </a:lnTo>
                <a:close/>
              </a:path>
              <a:path w="333375" h="4965065">
                <a:moveTo>
                  <a:pt x="94246" y="4874094"/>
                </a:moveTo>
                <a:lnTo>
                  <a:pt x="46939" y="4881257"/>
                </a:lnTo>
                <a:lnTo>
                  <a:pt x="92029" y="4881257"/>
                </a:lnTo>
                <a:lnTo>
                  <a:pt x="94246" y="4874094"/>
                </a:lnTo>
                <a:close/>
              </a:path>
            </a:pathLst>
          </a:custGeom>
          <a:solidFill>
            <a:srgbClr val="F26721"/>
          </a:solidFill>
        </p:spPr>
        <p:txBody>
          <a:bodyPr wrap="square" lIns="0" tIns="0" rIns="0" bIns="0" rtlCol="0"/>
          <a:lstStyle/>
          <a:p>
            <a:endParaRPr sz="2142"/>
          </a:p>
        </p:txBody>
      </p:sp>
      <p:sp>
        <p:nvSpPr>
          <p:cNvPr id="48" name="object 48"/>
          <p:cNvSpPr/>
          <p:nvPr/>
        </p:nvSpPr>
        <p:spPr>
          <a:xfrm>
            <a:off x="1851641" y="1705351"/>
            <a:ext cx="2379153" cy="5781070"/>
          </a:xfrm>
          <a:prstGeom prst="rect">
            <a:avLst/>
          </a:prstGeom>
          <a:blipFill>
            <a:blip r:embed="rId5" cstate="print"/>
            <a:stretch>
              <a:fillRect/>
            </a:stretch>
          </a:blipFill>
        </p:spPr>
        <p:txBody>
          <a:bodyPr wrap="square" lIns="0" tIns="0" rIns="0" bIns="0" rtlCol="0"/>
          <a:lstStyle/>
          <a:p>
            <a:endParaRPr sz="2142"/>
          </a:p>
        </p:txBody>
      </p:sp>
      <p:sp>
        <p:nvSpPr>
          <p:cNvPr id="49" name="object 49"/>
          <p:cNvSpPr/>
          <p:nvPr/>
        </p:nvSpPr>
        <p:spPr>
          <a:xfrm>
            <a:off x="3745019" y="4352221"/>
            <a:ext cx="265289" cy="231142"/>
          </a:xfrm>
          <a:prstGeom prst="rect">
            <a:avLst/>
          </a:prstGeom>
          <a:blipFill>
            <a:blip r:embed="rId6" cstate="print"/>
            <a:stretch>
              <a:fillRect/>
            </a:stretch>
          </a:blipFill>
        </p:spPr>
        <p:txBody>
          <a:bodyPr wrap="square" lIns="0" tIns="0" rIns="0" bIns="0" rtlCol="0"/>
          <a:lstStyle/>
          <a:p>
            <a:endParaRPr sz="2142"/>
          </a:p>
        </p:txBody>
      </p:sp>
      <p:sp>
        <p:nvSpPr>
          <p:cNvPr id="50" name="object 50"/>
          <p:cNvSpPr/>
          <p:nvPr/>
        </p:nvSpPr>
        <p:spPr>
          <a:xfrm>
            <a:off x="3728840" y="4336303"/>
            <a:ext cx="297996" cy="263834"/>
          </a:xfrm>
          <a:custGeom>
            <a:avLst/>
            <a:gdLst/>
            <a:ahLst/>
            <a:cxnLst/>
            <a:rect l="l" t="t" r="r" b="b"/>
            <a:pathLst>
              <a:path w="260350" h="230504">
                <a:moveTo>
                  <a:pt x="154266" y="0"/>
                </a:moveTo>
                <a:lnTo>
                  <a:pt x="63614" y="3937"/>
                </a:lnTo>
                <a:lnTo>
                  <a:pt x="0" y="71539"/>
                </a:lnTo>
                <a:lnTo>
                  <a:pt x="7975" y="183248"/>
                </a:lnTo>
                <a:lnTo>
                  <a:pt x="129895" y="230441"/>
                </a:lnTo>
                <a:lnTo>
                  <a:pt x="173666" y="215849"/>
                </a:lnTo>
                <a:lnTo>
                  <a:pt x="130238" y="215849"/>
                </a:lnTo>
                <a:lnTo>
                  <a:pt x="21056" y="173583"/>
                </a:lnTo>
                <a:lnTo>
                  <a:pt x="14135" y="76555"/>
                </a:lnTo>
                <a:lnTo>
                  <a:pt x="69786" y="17424"/>
                </a:lnTo>
                <a:lnTo>
                  <a:pt x="150596" y="13906"/>
                </a:lnTo>
                <a:lnTo>
                  <a:pt x="176515" y="13906"/>
                </a:lnTo>
                <a:lnTo>
                  <a:pt x="174707" y="12776"/>
                </a:lnTo>
                <a:lnTo>
                  <a:pt x="148793" y="12776"/>
                </a:lnTo>
                <a:lnTo>
                  <a:pt x="152438" y="6959"/>
                </a:lnTo>
                <a:lnTo>
                  <a:pt x="165401" y="6959"/>
                </a:lnTo>
                <a:lnTo>
                  <a:pt x="154266" y="0"/>
                </a:lnTo>
                <a:close/>
              </a:path>
              <a:path w="260350" h="230504">
                <a:moveTo>
                  <a:pt x="176515" y="13906"/>
                </a:moveTo>
                <a:lnTo>
                  <a:pt x="150596" y="13906"/>
                </a:lnTo>
                <a:lnTo>
                  <a:pt x="235521" y="66979"/>
                </a:lnTo>
                <a:lnTo>
                  <a:pt x="245910" y="143154"/>
                </a:lnTo>
                <a:lnTo>
                  <a:pt x="215188" y="187528"/>
                </a:lnTo>
                <a:lnTo>
                  <a:pt x="130238" y="215849"/>
                </a:lnTo>
                <a:lnTo>
                  <a:pt x="173666" y="215849"/>
                </a:lnTo>
                <a:lnTo>
                  <a:pt x="223875" y="199110"/>
                </a:lnTo>
                <a:lnTo>
                  <a:pt x="260235" y="146583"/>
                </a:lnTo>
                <a:lnTo>
                  <a:pt x="248259" y="58750"/>
                </a:lnTo>
                <a:lnTo>
                  <a:pt x="176515" y="13906"/>
                </a:lnTo>
                <a:close/>
              </a:path>
              <a:path w="260350" h="230504">
                <a:moveTo>
                  <a:pt x="165401" y="6959"/>
                </a:moveTo>
                <a:lnTo>
                  <a:pt x="152438" y="6959"/>
                </a:lnTo>
                <a:lnTo>
                  <a:pt x="148793" y="12776"/>
                </a:lnTo>
                <a:lnTo>
                  <a:pt x="174707" y="12776"/>
                </a:lnTo>
                <a:lnTo>
                  <a:pt x="165401" y="6959"/>
                </a:lnTo>
                <a:close/>
              </a:path>
            </a:pathLst>
          </a:custGeom>
          <a:solidFill>
            <a:srgbClr val="F47936"/>
          </a:solidFill>
        </p:spPr>
        <p:txBody>
          <a:bodyPr wrap="square" lIns="0" tIns="0" rIns="0" bIns="0" rtlCol="0"/>
          <a:lstStyle/>
          <a:p>
            <a:endParaRPr sz="2142"/>
          </a:p>
        </p:txBody>
      </p:sp>
      <p:sp>
        <p:nvSpPr>
          <p:cNvPr id="51" name="object 51"/>
          <p:cNvSpPr/>
          <p:nvPr/>
        </p:nvSpPr>
        <p:spPr>
          <a:xfrm>
            <a:off x="2939064" y="4413127"/>
            <a:ext cx="293635" cy="256566"/>
          </a:xfrm>
          <a:custGeom>
            <a:avLst/>
            <a:gdLst/>
            <a:ahLst/>
            <a:cxnLst/>
            <a:rect l="l" t="t" r="r" b="b"/>
            <a:pathLst>
              <a:path w="256539" h="224154">
                <a:moveTo>
                  <a:pt x="151015" y="0"/>
                </a:moveTo>
                <a:lnTo>
                  <a:pt x="61633" y="3886"/>
                </a:lnTo>
                <a:lnTo>
                  <a:pt x="0" y="69367"/>
                </a:lnTo>
                <a:lnTo>
                  <a:pt x="7683" y="176822"/>
                </a:lnTo>
                <a:lnTo>
                  <a:pt x="128422" y="223558"/>
                </a:lnTo>
                <a:lnTo>
                  <a:pt x="222300" y="192265"/>
                </a:lnTo>
                <a:lnTo>
                  <a:pt x="256387" y="143040"/>
                </a:lnTo>
                <a:lnTo>
                  <a:pt x="244881" y="58661"/>
                </a:lnTo>
                <a:lnTo>
                  <a:pt x="151015" y="0"/>
                </a:lnTo>
                <a:close/>
              </a:path>
            </a:pathLst>
          </a:custGeom>
          <a:solidFill>
            <a:srgbClr val="F26721"/>
          </a:solidFill>
        </p:spPr>
        <p:txBody>
          <a:bodyPr wrap="square" lIns="0" tIns="0" rIns="0" bIns="0" rtlCol="0"/>
          <a:lstStyle/>
          <a:p>
            <a:endParaRPr sz="2142"/>
          </a:p>
        </p:txBody>
      </p:sp>
      <p:sp>
        <p:nvSpPr>
          <p:cNvPr id="52" name="object 52"/>
          <p:cNvSpPr/>
          <p:nvPr/>
        </p:nvSpPr>
        <p:spPr>
          <a:xfrm>
            <a:off x="2922885" y="4397211"/>
            <a:ext cx="326342" cy="288547"/>
          </a:xfrm>
          <a:custGeom>
            <a:avLst/>
            <a:gdLst/>
            <a:ahLst/>
            <a:cxnLst/>
            <a:rect l="l" t="t" r="r" b="b"/>
            <a:pathLst>
              <a:path w="285114" h="252095">
                <a:moveTo>
                  <a:pt x="168808" y="0"/>
                </a:moveTo>
                <a:lnTo>
                  <a:pt x="69583" y="4318"/>
                </a:lnTo>
                <a:lnTo>
                  <a:pt x="0" y="78244"/>
                </a:lnTo>
                <a:lnTo>
                  <a:pt x="8724" y="200393"/>
                </a:lnTo>
                <a:lnTo>
                  <a:pt x="142201" y="252056"/>
                </a:lnTo>
                <a:lnTo>
                  <a:pt x="185984" y="237464"/>
                </a:lnTo>
                <a:lnTo>
                  <a:pt x="142544" y="237464"/>
                </a:lnTo>
                <a:lnTo>
                  <a:pt x="21805" y="190728"/>
                </a:lnTo>
                <a:lnTo>
                  <a:pt x="14135" y="83273"/>
                </a:lnTo>
                <a:lnTo>
                  <a:pt x="75755" y="17792"/>
                </a:lnTo>
                <a:lnTo>
                  <a:pt x="165150" y="13906"/>
                </a:lnTo>
                <a:lnTo>
                  <a:pt x="191059" y="13906"/>
                </a:lnTo>
                <a:lnTo>
                  <a:pt x="189251" y="12776"/>
                </a:lnTo>
                <a:lnTo>
                  <a:pt x="163334" y="12776"/>
                </a:lnTo>
                <a:lnTo>
                  <a:pt x="166979" y="6959"/>
                </a:lnTo>
                <a:lnTo>
                  <a:pt x="179944" y="6959"/>
                </a:lnTo>
                <a:lnTo>
                  <a:pt x="168808" y="0"/>
                </a:lnTo>
                <a:close/>
              </a:path>
              <a:path w="285114" h="252095">
                <a:moveTo>
                  <a:pt x="191059" y="13906"/>
                </a:moveTo>
                <a:lnTo>
                  <a:pt x="165150" y="13906"/>
                </a:lnTo>
                <a:lnTo>
                  <a:pt x="259003" y="72567"/>
                </a:lnTo>
                <a:lnTo>
                  <a:pt x="270510" y="156946"/>
                </a:lnTo>
                <a:lnTo>
                  <a:pt x="236435" y="206171"/>
                </a:lnTo>
                <a:lnTo>
                  <a:pt x="142544" y="237464"/>
                </a:lnTo>
                <a:lnTo>
                  <a:pt x="185984" y="237464"/>
                </a:lnTo>
                <a:lnTo>
                  <a:pt x="245122" y="217754"/>
                </a:lnTo>
                <a:lnTo>
                  <a:pt x="284848" y="160375"/>
                </a:lnTo>
                <a:lnTo>
                  <a:pt x="271754" y="64338"/>
                </a:lnTo>
                <a:lnTo>
                  <a:pt x="191059" y="13906"/>
                </a:lnTo>
                <a:close/>
              </a:path>
              <a:path w="285114" h="252095">
                <a:moveTo>
                  <a:pt x="179944" y="6959"/>
                </a:moveTo>
                <a:lnTo>
                  <a:pt x="166979" y="6959"/>
                </a:lnTo>
                <a:lnTo>
                  <a:pt x="163334" y="12776"/>
                </a:lnTo>
                <a:lnTo>
                  <a:pt x="189251" y="12776"/>
                </a:lnTo>
                <a:lnTo>
                  <a:pt x="179944" y="6959"/>
                </a:lnTo>
                <a:close/>
              </a:path>
            </a:pathLst>
          </a:custGeom>
          <a:solidFill>
            <a:srgbClr val="F47936"/>
          </a:solidFill>
        </p:spPr>
        <p:txBody>
          <a:bodyPr wrap="square" lIns="0" tIns="0" rIns="0" bIns="0" rtlCol="0"/>
          <a:lstStyle/>
          <a:p>
            <a:endParaRPr sz="2142"/>
          </a:p>
        </p:txBody>
      </p:sp>
      <p:sp>
        <p:nvSpPr>
          <p:cNvPr id="53" name="object 53"/>
          <p:cNvSpPr/>
          <p:nvPr/>
        </p:nvSpPr>
        <p:spPr>
          <a:xfrm>
            <a:off x="2718097" y="4178816"/>
            <a:ext cx="152776" cy="135668"/>
          </a:xfrm>
          <a:prstGeom prst="rect">
            <a:avLst/>
          </a:prstGeom>
          <a:blipFill>
            <a:blip r:embed="rId7" cstate="print"/>
            <a:stretch>
              <a:fillRect/>
            </a:stretch>
          </a:blipFill>
        </p:spPr>
        <p:txBody>
          <a:bodyPr wrap="square" lIns="0" tIns="0" rIns="0" bIns="0" rtlCol="0"/>
          <a:lstStyle/>
          <a:p>
            <a:endParaRPr sz="2142"/>
          </a:p>
        </p:txBody>
      </p:sp>
      <p:sp>
        <p:nvSpPr>
          <p:cNvPr id="54" name="object 54"/>
          <p:cNvSpPr/>
          <p:nvPr/>
        </p:nvSpPr>
        <p:spPr>
          <a:xfrm>
            <a:off x="4457882" y="3712635"/>
            <a:ext cx="107569" cy="92306"/>
          </a:xfrm>
          <a:custGeom>
            <a:avLst/>
            <a:gdLst/>
            <a:ahLst/>
            <a:cxnLst/>
            <a:rect l="l" t="t" r="r" b="b"/>
            <a:pathLst>
              <a:path w="93979" h="80645">
                <a:moveTo>
                  <a:pt x="54965" y="0"/>
                </a:moveTo>
                <a:lnTo>
                  <a:pt x="22212" y="1422"/>
                </a:lnTo>
                <a:lnTo>
                  <a:pt x="0" y="24879"/>
                </a:lnTo>
                <a:lnTo>
                  <a:pt x="2743" y="63093"/>
                </a:lnTo>
                <a:lnTo>
                  <a:pt x="47142" y="80175"/>
                </a:lnTo>
                <a:lnTo>
                  <a:pt x="54355" y="77787"/>
                </a:lnTo>
                <a:lnTo>
                  <a:pt x="79425" y="51295"/>
                </a:lnTo>
                <a:lnTo>
                  <a:pt x="93700" y="50685"/>
                </a:lnTo>
                <a:lnTo>
                  <a:pt x="89712" y="21602"/>
                </a:lnTo>
                <a:lnTo>
                  <a:pt x="54965" y="0"/>
                </a:lnTo>
                <a:close/>
              </a:path>
            </a:pathLst>
          </a:custGeom>
          <a:solidFill>
            <a:srgbClr val="F26721"/>
          </a:solidFill>
        </p:spPr>
        <p:txBody>
          <a:bodyPr wrap="square" lIns="0" tIns="0" rIns="0" bIns="0" rtlCol="0"/>
          <a:lstStyle/>
          <a:p>
            <a:endParaRPr sz="2142"/>
          </a:p>
        </p:txBody>
      </p:sp>
      <p:sp>
        <p:nvSpPr>
          <p:cNvPr id="55" name="object 55"/>
          <p:cNvSpPr/>
          <p:nvPr/>
        </p:nvSpPr>
        <p:spPr>
          <a:xfrm>
            <a:off x="4441704" y="3696731"/>
            <a:ext cx="139549" cy="125013"/>
          </a:xfrm>
          <a:custGeom>
            <a:avLst/>
            <a:gdLst/>
            <a:ahLst/>
            <a:cxnLst/>
            <a:rect l="l" t="t" r="r" b="b"/>
            <a:pathLst>
              <a:path w="121920" h="109220">
                <a:moveTo>
                  <a:pt x="72745" y="0"/>
                </a:moveTo>
                <a:lnTo>
                  <a:pt x="30187" y="1841"/>
                </a:lnTo>
                <a:lnTo>
                  <a:pt x="0" y="33731"/>
                </a:lnTo>
                <a:lnTo>
                  <a:pt x="3810" y="86677"/>
                </a:lnTo>
                <a:lnTo>
                  <a:pt x="60934" y="108673"/>
                </a:lnTo>
                <a:lnTo>
                  <a:pt x="64122" y="107607"/>
                </a:lnTo>
                <a:lnTo>
                  <a:pt x="63373" y="97104"/>
                </a:lnTo>
                <a:lnTo>
                  <a:pt x="66232" y="94081"/>
                </a:lnTo>
                <a:lnTo>
                  <a:pt x="61277" y="94081"/>
                </a:lnTo>
                <a:lnTo>
                  <a:pt x="16878" y="77000"/>
                </a:lnTo>
                <a:lnTo>
                  <a:pt x="14135" y="38785"/>
                </a:lnTo>
                <a:lnTo>
                  <a:pt x="36347" y="15316"/>
                </a:lnTo>
                <a:lnTo>
                  <a:pt x="69100" y="13906"/>
                </a:lnTo>
                <a:lnTo>
                  <a:pt x="95125" y="13906"/>
                </a:lnTo>
                <a:lnTo>
                  <a:pt x="93327" y="12788"/>
                </a:lnTo>
                <a:lnTo>
                  <a:pt x="67297" y="12788"/>
                </a:lnTo>
                <a:lnTo>
                  <a:pt x="70916" y="6959"/>
                </a:lnTo>
                <a:lnTo>
                  <a:pt x="83945" y="6959"/>
                </a:lnTo>
                <a:lnTo>
                  <a:pt x="72745" y="0"/>
                </a:lnTo>
                <a:close/>
              </a:path>
              <a:path w="121920" h="109220">
                <a:moveTo>
                  <a:pt x="68491" y="91694"/>
                </a:moveTo>
                <a:lnTo>
                  <a:pt x="61277" y="94081"/>
                </a:lnTo>
                <a:lnTo>
                  <a:pt x="66232" y="94081"/>
                </a:lnTo>
                <a:lnTo>
                  <a:pt x="68491" y="91694"/>
                </a:lnTo>
                <a:close/>
              </a:path>
              <a:path w="121920" h="109220">
                <a:moveTo>
                  <a:pt x="95125" y="13906"/>
                </a:moveTo>
                <a:lnTo>
                  <a:pt x="69100" y="13906"/>
                </a:lnTo>
                <a:lnTo>
                  <a:pt x="103847" y="35496"/>
                </a:lnTo>
                <a:lnTo>
                  <a:pt x="107835" y="64592"/>
                </a:lnTo>
                <a:lnTo>
                  <a:pt x="121615" y="63995"/>
                </a:lnTo>
                <a:lnTo>
                  <a:pt x="116586" y="27241"/>
                </a:lnTo>
                <a:lnTo>
                  <a:pt x="95125" y="13906"/>
                </a:lnTo>
                <a:close/>
              </a:path>
            </a:pathLst>
          </a:custGeom>
          <a:solidFill>
            <a:srgbClr val="F47936"/>
          </a:solidFill>
        </p:spPr>
        <p:txBody>
          <a:bodyPr wrap="square" lIns="0" tIns="0" rIns="0" bIns="0" rtlCol="0"/>
          <a:lstStyle/>
          <a:p>
            <a:endParaRPr sz="2142"/>
          </a:p>
        </p:txBody>
      </p:sp>
      <p:sp>
        <p:nvSpPr>
          <p:cNvPr id="56" name="object 56"/>
          <p:cNvSpPr/>
          <p:nvPr/>
        </p:nvSpPr>
        <p:spPr>
          <a:xfrm>
            <a:off x="4530419" y="3785171"/>
            <a:ext cx="107569" cy="92306"/>
          </a:xfrm>
          <a:custGeom>
            <a:avLst/>
            <a:gdLst/>
            <a:ahLst/>
            <a:cxnLst/>
            <a:rect l="l" t="t" r="r" b="b"/>
            <a:pathLst>
              <a:path w="93979" h="80645">
                <a:moveTo>
                  <a:pt x="54965" y="0"/>
                </a:moveTo>
                <a:lnTo>
                  <a:pt x="22212" y="1422"/>
                </a:lnTo>
                <a:lnTo>
                  <a:pt x="0" y="24879"/>
                </a:lnTo>
                <a:lnTo>
                  <a:pt x="2755" y="63093"/>
                </a:lnTo>
                <a:lnTo>
                  <a:pt x="47142" y="80175"/>
                </a:lnTo>
                <a:lnTo>
                  <a:pt x="81927" y="68643"/>
                </a:lnTo>
                <a:lnTo>
                  <a:pt x="93827" y="51561"/>
                </a:lnTo>
                <a:lnTo>
                  <a:pt x="89712" y="21602"/>
                </a:lnTo>
                <a:lnTo>
                  <a:pt x="54965" y="0"/>
                </a:lnTo>
                <a:close/>
              </a:path>
            </a:pathLst>
          </a:custGeom>
          <a:solidFill>
            <a:srgbClr val="F26721"/>
          </a:solidFill>
        </p:spPr>
        <p:txBody>
          <a:bodyPr wrap="square" lIns="0" tIns="0" rIns="0" bIns="0" rtlCol="0"/>
          <a:lstStyle/>
          <a:p>
            <a:endParaRPr sz="2142"/>
          </a:p>
        </p:txBody>
      </p:sp>
      <p:sp>
        <p:nvSpPr>
          <p:cNvPr id="57" name="object 57"/>
          <p:cNvSpPr/>
          <p:nvPr/>
        </p:nvSpPr>
        <p:spPr>
          <a:xfrm>
            <a:off x="4514241" y="3769254"/>
            <a:ext cx="140276" cy="125013"/>
          </a:xfrm>
          <a:custGeom>
            <a:avLst/>
            <a:gdLst/>
            <a:ahLst/>
            <a:cxnLst/>
            <a:rect l="l" t="t" r="r" b="b"/>
            <a:pathLst>
              <a:path w="122554" h="109220">
                <a:moveTo>
                  <a:pt x="72745" y="0"/>
                </a:moveTo>
                <a:lnTo>
                  <a:pt x="30187" y="1841"/>
                </a:lnTo>
                <a:lnTo>
                  <a:pt x="0" y="33731"/>
                </a:lnTo>
                <a:lnTo>
                  <a:pt x="3810" y="86677"/>
                </a:lnTo>
                <a:lnTo>
                  <a:pt x="60934" y="108673"/>
                </a:lnTo>
                <a:lnTo>
                  <a:pt x="104724" y="94157"/>
                </a:lnTo>
                <a:lnTo>
                  <a:pt x="61277" y="94081"/>
                </a:lnTo>
                <a:lnTo>
                  <a:pt x="16891" y="77000"/>
                </a:lnTo>
                <a:lnTo>
                  <a:pt x="14135" y="38785"/>
                </a:lnTo>
                <a:lnTo>
                  <a:pt x="36347" y="15316"/>
                </a:lnTo>
                <a:lnTo>
                  <a:pt x="69100" y="13906"/>
                </a:lnTo>
                <a:lnTo>
                  <a:pt x="95125" y="13906"/>
                </a:lnTo>
                <a:lnTo>
                  <a:pt x="93327" y="12788"/>
                </a:lnTo>
                <a:lnTo>
                  <a:pt x="67297" y="12788"/>
                </a:lnTo>
                <a:lnTo>
                  <a:pt x="70929" y="6959"/>
                </a:lnTo>
                <a:lnTo>
                  <a:pt x="83945" y="6959"/>
                </a:lnTo>
                <a:lnTo>
                  <a:pt x="72745" y="0"/>
                </a:lnTo>
                <a:close/>
              </a:path>
              <a:path w="122554" h="109220">
                <a:moveTo>
                  <a:pt x="95125" y="13906"/>
                </a:moveTo>
                <a:lnTo>
                  <a:pt x="69100" y="13906"/>
                </a:lnTo>
                <a:lnTo>
                  <a:pt x="103847" y="35496"/>
                </a:lnTo>
                <a:lnTo>
                  <a:pt x="107962" y="65468"/>
                </a:lnTo>
                <a:lnTo>
                  <a:pt x="96062" y="82550"/>
                </a:lnTo>
                <a:lnTo>
                  <a:pt x="61277" y="94081"/>
                </a:lnTo>
                <a:lnTo>
                  <a:pt x="104777" y="94081"/>
                </a:lnTo>
                <a:lnTo>
                  <a:pt x="122301" y="68910"/>
                </a:lnTo>
                <a:lnTo>
                  <a:pt x="116586" y="27241"/>
                </a:lnTo>
                <a:lnTo>
                  <a:pt x="95125" y="13906"/>
                </a:lnTo>
                <a:close/>
              </a:path>
              <a:path w="122554" h="109220">
                <a:moveTo>
                  <a:pt x="83945" y="6959"/>
                </a:moveTo>
                <a:lnTo>
                  <a:pt x="70929" y="6959"/>
                </a:lnTo>
                <a:lnTo>
                  <a:pt x="67297" y="12788"/>
                </a:lnTo>
                <a:lnTo>
                  <a:pt x="93327" y="12788"/>
                </a:lnTo>
                <a:lnTo>
                  <a:pt x="83945" y="6959"/>
                </a:lnTo>
                <a:close/>
              </a:path>
            </a:pathLst>
          </a:custGeom>
          <a:solidFill>
            <a:srgbClr val="F47936"/>
          </a:solidFill>
        </p:spPr>
        <p:txBody>
          <a:bodyPr wrap="square" lIns="0" tIns="0" rIns="0" bIns="0" rtlCol="0"/>
          <a:lstStyle/>
          <a:p>
            <a:endParaRPr sz="2142"/>
          </a:p>
        </p:txBody>
      </p:sp>
      <p:sp>
        <p:nvSpPr>
          <p:cNvPr id="58" name="object 58"/>
          <p:cNvSpPr/>
          <p:nvPr/>
        </p:nvSpPr>
        <p:spPr>
          <a:xfrm>
            <a:off x="4321357" y="3896099"/>
            <a:ext cx="104662" cy="92306"/>
          </a:xfrm>
          <a:custGeom>
            <a:avLst/>
            <a:gdLst/>
            <a:ahLst/>
            <a:cxnLst/>
            <a:rect l="l" t="t" r="r" b="b"/>
            <a:pathLst>
              <a:path w="91439" h="80645">
                <a:moveTo>
                  <a:pt x="54965" y="0"/>
                </a:moveTo>
                <a:lnTo>
                  <a:pt x="22212" y="1422"/>
                </a:lnTo>
                <a:lnTo>
                  <a:pt x="0" y="24879"/>
                </a:lnTo>
                <a:lnTo>
                  <a:pt x="2743" y="63093"/>
                </a:lnTo>
                <a:lnTo>
                  <a:pt x="47142" y="80175"/>
                </a:lnTo>
                <a:lnTo>
                  <a:pt x="50279" y="79133"/>
                </a:lnTo>
                <a:lnTo>
                  <a:pt x="49237" y="64554"/>
                </a:lnTo>
                <a:lnTo>
                  <a:pt x="79425" y="32664"/>
                </a:lnTo>
                <a:lnTo>
                  <a:pt x="91160" y="32156"/>
                </a:lnTo>
                <a:lnTo>
                  <a:pt x="89712" y="21602"/>
                </a:lnTo>
                <a:lnTo>
                  <a:pt x="54965" y="0"/>
                </a:lnTo>
                <a:close/>
              </a:path>
            </a:pathLst>
          </a:custGeom>
          <a:solidFill>
            <a:srgbClr val="F26721"/>
          </a:solidFill>
        </p:spPr>
        <p:txBody>
          <a:bodyPr wrap="square" lIns="0" tIns="0" rIns="0" bIns="0" rtlCol="0"/>
          <a:lstStyle/>
          <a:p>
            <a:endParaRPr sz="2142"/>
          </a:p>
        </p:txBody>
      </p:sp>
      <p:sp>
        <p:nvSpPr>
          <p:cNvPr id="59" name="object 59"/>
          <p:cNvSpPr/>
          <p:nvPr/>
        </p:nvSpPr>
        <p:spPr>
          <a:xfrm>
            <a:off x="4305178" y="3880180"/>
            <a:ext cx="136642" cy="125013"/>
          </a:xfrm>
          <a:custGeom>
            <a:avLst/>
            <a:gdLst/>
            <a:ahLst/>
            <a:cxnLst/>
            <a:rect l="l" t="t" r="r" b="b"/>
            <a:pathLst>
              <a:path w="119379" h="109220">
                <a:moveTo>
                  <a:pt x="72745" y="0"/>
                </a:moveTo>
                <a:lnTo>
                  <a:pt x="30187" y="1841"/>
                </a:lnTo>
                <a:lnTo>
                  <a:pt x="0" y="33731"/>
                </a:lnTo>
                <a:lnTo>
                  <a:pt x="3810" y="86677"/>
                </a:lnTo>
                <a:lnTo>
                  <a:pt x="60934" y="108673"/>
                </a:lnTo>
                <a:lnTo>
                  <a:pt x="65430" y="107175"/>
                </a:lnTo>
                <a:lnTo>
                  <a:pt x="64489" y="94081"/>
                </a:lnTo>
                <a:lnTo>
                  <a:pt x="61277" y="94081"/>
                </a:lnTo>
                <a:lnTo>
                  <a:pt x="16878" y="77000"/>
                </a:lnTo>
                <a:lnTo>
                  <a:pt x="14135" y="38785"/>
                </a:lnTo>
                <a:lnTo>
                  <a:pt x="36347" y="15316"/>
                </a:lnTo>
                <a:lnTo>
                  <a:pt x="69100" y="13906"/>
                </a:lnTo>
                <a:lnTo>
                  <a:pt x="95119" y="13906"/>
                </a:lnTo>
                <a:lnTo>
                  <a:pt x="93321" y="12788"/>
                </a:lnTo>
                <a:lnTo>
                  <a:pt x="67297" y="12788"/>
                </a:lnTo>
                <a:lnTo>
                  <a:pt x="70916" y="6946"/>
                </a:lnTo>
                <a:lnTo>
                  <a:pt x="83922" y="6946"/>
                </a:lnTo>
                <a:lnTo>
                  <a:pt x="72745" y="0"/>
                </a:lnTo>
                <a:close/>
              </a:path>
              <a:path w="119379" h="109220">
                <a:moveTo>
                  <a:pt x="64414" y="93040"/>
                </a:moveTo>
                <a:lnTo>
                  <a:pt x="61277" y="94081"/>
                </a:lnTo>
                <a:lnTo>
                  <a:pt x="64489" y="94081"/>
                </a:lnTo>
                <a:lnTo>
                  <a:pt x="64414" y="93040"/>
                </a:lnTo>
                <a:close/>
              </a:path>
              <a:path w="119379" h="109220">
                <a:moveTo>
                  <a:pt x="95119" y="13906"/>
                </a:moveTo>
                <a:lnTo>
                  <a:pt x="69100" y="13906"/>
                </a:lnTo>
                <a:lnTo>
                  <a:pt x="103847" y="35496"/>
                </a:lnTo>
                <a:lnTo>
                  <a:pt x="105295" y="46062"/>
                </a:lnTo>
                <a:lnTo>
                  <a:pt x="119075" y="45465"/>
                </a:lnTo>
                <a:lnTo>
                  <a:pt x="116573" y="27241"/>
                </a:lnTo>
                <a:lnTo>
                  <a:pt x="95119" y="13906"/>
                </a:lnTo>
                <a:close/>
              </a:path>
            </a:pathLst>
          </a:custGeom>
          <a:solidFill>
            <a:srgbClr val="F47936"/>
          </a:solidFill>
        </p:spPr>
        <p:txBody>
          <a:bodyPr wrap="square" lIns="0" tIns="0" rIns="0" bIns="0" rtlCol="0"/>
          <a:lstStyle/>
          <a:p>
            <a:endParaRPr sz="2142"/>
          </a:p>
        </p:txBody>
      </p:sp>
      <p:sp>
        <p:nvSpPr>
          <p:cNvPr id="60" name="object 60"/>
          <p:cNvSpPr/>
          <p:nvPr/>
        </p:nvSpPr>
        <p:spPr>
          <a:xfrm>
            <a:off x="4180572" y="2304744"/>
            <a:ext cx="104662" cy="92306"/>
          </a:xfrm>
          <a:custGeom>
            <a:avLst/>
            <a:gdLst/>
            <a:ahLst/>
            <a:cxnLst/>
            <a:rect l="l" t="t" r="r" b="b"/>
            <a:pathLst>
              <a:path w="91439" h="80644">
                <a:moveTo>
                  <a:pt x="54965" y="0"/>
                </a:moveTo>
                <a:lnTo>
                  <a:pt x="22212" y="1409"/>
                </a:lnTo>
                <a:lnTo>
                  <a:pt x="0" y="24879"/>
                </a:lnTo>
                <a:lnTo>
                  <a:pt x="2743" y="63093"/>
                </a:lnTo>
                <a:lnTo>
                  <a:pt x="47142" y="80175"/>
                </a:lnTo>
                <a:lnTo>
                  <a:pt x="50279" y="79133"/>
                </a:lnTo>
                <a:lnTo>
                  <a:pt x="49237" y="64554"/>
                </a:lnTo>
                <a:lnTo>
                  <a:pt x="79425" y="32664"/>
                </a:lnTo>
                <a:lnTo>
                  <a:pt x="91160" y="32156"/>
                </a:lnTo>
                <a:lnTo>
                  <a:pt x="89712" y="21602"/>
                </a:lnTo>
                <a:lnTo>
                  <a:pt x="54965" y="0"/>
                </a:lnTo>
                <a:close/>
              </a:path>
            </a:pathLst>
          </a:custGeom>
          <a:solidFill>
            <a:srgbClr val="F26721"/>
          </a:solidFill>
        </p:spPr>
        <p:txBody>
          <a:bodyPr wrap="square" lIns="0" tIns="0" rIns="0" bIns="0" rtlCol="0"/>
          <a:lstStyle/>
          <a:p>
            <a:endParaRPr sz="2142"/>
          </a:p>
        </p:txBody>
      </p:sp>
      <p:sp>
        <p:nvSpPr>
          <p:cNvPr id="61" name="object 61"/>
          <p:cNvSpPr/>
          <p:nvPr/>
        </p:nvSpPr>
        <p:spPr>
          <a:xfrm>
            <a:off x="4164393" y="2288826"/>
            <a:ext cx="136642" cy="125013"/>
          </a:xfrm>
          <a:custGeom>
            <a:avLst/>
            <a:gdLst/>
            <a:ahLst/>
            <a:cxnLst/>
            <a:rect l="l" t="t" r="r" b="b"/>
            <a:pathLst>
              <a:path w="119379" h="109219">
                <a:moveTo>
                  <a:pt x="72745" y="0"/>
                </a:moveTo>
                <a:lnTo>
                  <a:pt x="30187" y="1841"/>
                </a:lnTo>
                <a:lnTo>
                  <a:pt x="0" y="33731"/>
                </a:lnTo>
                <a:lnTo>
                  <a:pt x="3810" y="86677"/>
                </a:lnTo>
                <a:lnTo>
                  <a:pt x="60934" y="108673"/>
                </a:lnTo>
                <a:lnTo>
                  <a:pt x="65430" y="107175"/>
                </a:lnTo>
                <a:lnTo>
                  <a:pt x="64489" y="94081"/>
                </a:lnTo>
                <a:lnTo>
                  <a:pt x="61277" y="94081"/>
                </a:lnTo>
                <a:lnTo>
                  <a:pt x="16878" y="77000"/>
                </a:lnTo>
                <a:lnTo>
                  <a:pt x="14135" y="38785"/>
                </a:lnTo>
                <a:lnTo>
                  <a:pt x="36347" y="15316"/>
                </a:lnTo>
                <a:lnTo>
                  <a:pt x="69100" y="13906"/>
                </a:lnTo>
                <a:lnTo>
                  <a:pt x="95125" y="13906"/>
                </a:lnTo>
                <a:lnTo>
                  <a:pt x="93327" y="12788"/>
                </a:lnTo>
                <a:lnTo>
                  <a:pt x="67297" y="12788"/>
                </a:lnTo>
                <a:lnTo>
                  <a:pt x="70916" y="6959"/>
                </a:lnTo>
                <a:lnTo>
                  <a:pt x="83945" y="6959"/>
                </a:lnTo>
                <a:lnTo>
                  <a:pt x="72745" y="0"/>
                </a:lnTo>
                <a:close/>
              </a:path>
              <a:path w="119379" h="109219">
                <a:moveTo>
                  <a:pt x="64414" y="93040"/>
                </a:moveTo>
                <a:lnTo>
                  <a:pt x="61277" y="94081"/>
                </a:lnTo>
                <a:lnTo>
                  <a:pt x="64489" y="94081"/>
                </a:lnTo>
                <a:lnTo>
                  <a:pt x="64414" y="93040"/>
                </a:lnTo>
                <a:close/>
              </a:path>
              <a:path w="119379" h="109219">
                <a:moveTo>
                  <a:pt x="95125" y="13906"/>
                </a:moveTo>
                <a:lnTo>
                  <a:pt x="69100" y="13906"/>
                </a:lnTo>
                <a:lnTo>
                  <a:pt x="103847" y="35509"/>
                </a:lnTo>
                <a:lnTo>
                  <a:pt x="105295" y="46062"/>
                </a:lnTo>
                <a:lnTo>
                  <a:pt x="119075" y="45466"/>
                </a:lnTo>
                <a:lnTo>
                  <a:pt x="116586" y="27241"/>
                </a:lnTo>
                <a:lnTo>
                  <a:pt x="95125" y="13906"/>
                </a:lnTo>
                <a:close/>
              </a:path>
            </a:pathLst>
          </a:custGeom>
          <a:solidFill>
            <a:srgbClr val="F47936"/>
          </a:solidFill>
        </p:spPr>
        <p:txBody>
          <a:bodyPr wrap="square" lIns="0" tIns="0" rIns="0" bIns="0" rtlCol="0"/>
          <a:lstStyle/>
          <a:p>
            <a:endParaRPr sz="2142"/>
          </a:p>
        </p:txBody>
      </p:sp>
      <p:sp>
        <p:nvSpPr>
          <p:cNvPr id="62" name="object 62"/>
          <p:cNvSpPr/>
          <p:nvPr/>
        </p:nvSpPr>
        <p:spPr>
          <a:xfrm>
            <a:off x="4235912" y="1705350"/>
            <a:ext cx="37795" cy="13083"/>
          </a:xfrm>
          <a:custGeom>
            <a:avLst/>
            <a:gdLst/>
            <a:ahLst/>
            <a:cxnLst/>
            <a:rect l="l" t="t" r="r" b="b"/>
            <a:pathLst>
              <a:path w="33020" h="11430">
                <a:moveTo>
                  <a:pt x="32092" y="0"/>
                </a:moveTo>
                <a:lnTo>
                  <a:pt x="0" y="0"/>
                </a:lnTo>
                <a:lnTo>
                  <a:pt x="28270" y="10883"/>
                </a:lnTo>
                <a:lnTo>
                  <a:pt x="32766" y="9385"/>
                </a:lnTo>
                <a:lnTo>
                  <a:pt x="32092" y="0"/>
                </a:lnTo>
                <a:close/>
              </a:path>
            </a:pathLst>
          </a:custGeom>
          <a:solidFill>
            <a:srgbClr val="F47936"/>
          </a:solidFill>
        </p:spPr>
        <p:txBody>
          <a:bodyPr wrap="square" lIns="0" tIns="0" rIns="0" bIns="0" rtlCol="0"/>
          <a:lstStyle/>
          <a:p>
            <a:endParaRPr sz="2142"/>
          </a:p>
        </p:txBody>
      </p:sp>
      <p:sp>
        <p:nvSpPr>
          <p:cNvPr id="63" name="object 63"/>
          <p:cNvSpPr/>
          <p:nvPr/>
        </p:nvSpPr>
        <p:spPr>
          <a:xfrm>
            <a:off x="4326517" y="4289744"/>
            <a:ext cx="772826" cy="1786432"/>
          </a:xfrm>
          <a:prstGeom prst="rect">
            <a:avLst/>
          </a:prstGeom>
          <a:blipFill>
            <a:blip r:embed="rId8" cstate="print"/>
            <a:stretch>
              <a:fillRect/>
            </a:stretch>
          </a:blipFill>
        </p:spPr>
        <p:txBody>
          <a:bodyPr wrap="square" lIns="0" tIns="0" rIns="0" bIns="0" rtlCol="0"/>
          <a:lstStyle/>
          <a:p>
            <a:endParaRPr sz="2142"/>
          </a:p>
        </p:txBody>
      </p:sp>
      <p:sp>
        <p:nvSpPr>
          <p:cNvPr id="64" name="object 64"/>
          <p:cNvSpPr/>
          <p:nvPr/>
        </p:nvSpPr>
        <p:spPr>
          <a:xfrm>
            <a:off x="4393894" y="3947295"/>
            <a:ext cx="88672" cy="92306"/>
          </a:xfrm>
          <a:custGeom>
            <a:avLst/>
            <a:gdLst/>
            <a:ahLst/>
            <a:cxnLst/>
            <a:rect l="l" t="t" r="r" b="b"/>
            <a:pathLst>
              <a:path w="77470" h="80645">
                <a:moveTo>
                  <a:pt x="54965" y="0"/>
                </a:moveTo>
                <a:lnTo>
                  <a:pt x="22212" y="1422"/>
                </a:lnTo>
                <a:lnTo>
                  <a:pt x="0" y="24879"/>
                </a:lnTo>
                <a:lnTo>
                  <a:pt x="2755" y="63093"/>
                </a:lnTo>
                <a:lnTo>
                  <a:pt x="47142" y="80175"/>
                </a:lnTo>
                <a:lnTo>
                  <a:pt x="71361" y="72148"/>
                </a:lnTo>
                <a:lnTo>
                  <a:pt x="67868" y="23558"/>
                </a:lnTo>
                <a:lnTo>
                  <a:pt x="77127" y="13779"/>
                </a:lnTo>
                <a:lnTo>
                  <a:pt x="54965" y="0"/>
                </a:lnTo>
                <a:close/>
              </a:path>
            </a:pathLst>
          </a:custGeom>
          <a:solidFill>
            <a:srgbClr val="F26721"/>
          </a:solidFill>
        </p:spPr>
        <p:txBody>
          <a:bodyPr wrap="square" lIns="0" tIns="0" rIns="0" bIns="0" rtlCol="0"/>
          <a:lstStyle/>
          <a:p>
            <a:endParaRPr sz="2142"/>
          </a:p>
        </p:txBody>
      </p:sp>
      <p:sp>
        <p:nvSpPr>
          <p:cNvPr id="65" name="object 65"/>
          <p:cNvSpPr/>
          <p:nvPr/>
        </p:nvSpPr>
        <p:spPr>
          <a:xfrm>
            <a:off x="4377715" y="3931378"/>
            <a:ext cx="115564" cy="125013"/>
          </a:xfrm>
          <a:custGeom>
            <a:avLst/>
            <a:gdLst/>
            <a:ahLst/>
            <a:cxnLst/>
            <a:rect l="l" t="t" r="r" b="b"/>
            <a:pathLst>
              <a:path w="100964" h="109220">
                <a:moveTo>
                  <a:pt x="72745" y="0"/>
                </a:moveTo>
                <a:lnTo>
                  <a:pt x="30187" y="1841"/>
                </a:lnTo>
                <a:lnTo>
                  <a:pt x="0" y="33731"/>
                </a:lnTo>
                <a:lnTo>
                  <a:pt x="3810" y="86677"/>
                </a:lnTo>
                <a:lnTo>
                  <a:pt x="60934" y="108673"/>
                </a:lnTo>
                <a:lnTo>
                  <a:pt x="99783" y="95783"/>
                </a:lnTo>
                <a:lnTo>
                  <a:pt x="95358" y="94081"/>
                </a:lnTo>
                <a:lnTo>
                  <a:pt x="61277" y="94081"/>
                </a:lnTo>
                <a:lnTo>
                  <a:pt x="16891" y="77000"/>
                </a:lnTo>
                <a:lnTo>
                  <a:pt x="14135" y="38785"/>
                </a:lnTo>
                <a:lnTo>
                  <a:pt x="36347" y="15316"/>
                </a:lnTo>
                <a:lnTo>
                  <a:pt x="69100" y="13906"/>
                </a:lnTo>
                <a:lnTo>
                  <a:pt x="95119" y="13906"/>
                </a:lnTo>
                <a:lnTo>
                  <a:pt x="93321" y="12788"/>
                </a:lnTo>
                <a:lnTo>
                  <a:pt x="67297" y="12788"/>
                </a:lnTo>
                <a:lnTo>
                  <a:pt x="70916" y="6959"/>
                </a:lnTo>
                <a:lnTo>
                  <a:pt x="83942" y="6959"/>
                </a:lnTo>
                <a:lnTo>
                  <a:pt x="72745" y="0"/>
                </a:lnTo>
                <a:close/>
              </a:path>
              <a:path w="100964" h="109220">
                <a:moveTo>
                  <a:pt x="85496" y="86055"/>
                </a:moveTo>
                <a:lnTo>
                  <a:pt x="61277" y="94081"/>
                </a:lnTo>
                <a:lnTo>
                  <a:pt x="95358" y="94081"/>
                </a:lnTo>
                <a:lnTo>
                  <a:pt x="85813" y="90411"/>
                </a:lnTo>
                <a:lnTo>
                  <a:pt x="85496" y="86055"/>
                </a:lnTo>
                <a:close/>
              </a:path>
              <a:path w="100964" h="109220">
                <a:moveTo>
                  <a:pt x="95119" y="13906"/>
                </a:moveTo>
                <a:lnTo>
                  <a:pt x="69100" y="13906"/>
                </a:lnTo>
                <a:lnTo>
                  <a:pt x="91262" y="27686"/>
                </a:lnTo>
                <a:lnTo>
                  <a:pt x="100901" y="17500"/>
                </a:lnTo>
                <a:lnTo>
                  <a:pt x="95119" y="13906"/>
                </a:lnTo>
                <a:close/>
              </a:path>
            </a:pathLst>
          </a:custGeom>
          <a:solidFill>
            <a:srgbClr val="F47936"/>
          </a:solidFill>
        </p:spPr>
        <p:txBody>
          <a:bodyPr wrap="square" lIns="0" tIns="0" rIns="0" bIns="0" rtlCol="0"/>
          <a:lstStyle/>
          <a:p>
            <a:endParaRPr sz="2142"/>
          </a:p>
        </p:txBody>
      </p:sp>
      <p:sp>
        <p:nvSpPr>
          <p:cNvPr id="66" name="object 66"/>
          <p:cNvSpPr/>
          <p:nvPr/>
        </p:nvSpPr>
        <p:spPr>
          <a:xfrm>
            <a:off x="4253095" y="2355942"/>
            <a:ext cx="88672" cy="92306"/>
          </a:xfrm>
          <a:custGeom>
            <a:avLst/>
            <a:gdLst/>
            <a:ahLst/>
            <a:cxnLst/>
            <a:rect l="l" t="t" r="r" b="b"/>
            <a:pathLst>
              <a:path w="77470" h="80644">
                <a:moveTo>
                  <a:pt x="54965" y="0"/>
                </a:moveTo>
                <a:lnTo>
                  <a:pt x="22212" y="1409"/>
                </a:lnTo>
                <a:lnTo>
                  <a:pt x="0" y="24879"/>
                </a:lnTo>
                <a:lnTo>
                  <a:pt x="2755" y="63093"/>
                </a:lnTo>
                <a:lnTo>
                  <a:pt x="47142" y="80175"/>
                </a:lnTo>
                <a:lnTo>
                  <a:pt x="71361" y="72148"/>
                </a:lnTo>
                <a:lnTo>
                  <a:pt x="67868" y="23558"/>
                </a:lnTo>
                <a:lnTo>
                  <a:pt x="77127" y="13779"/>
                </a:lnTo>
                <a:lnTo>
                  <a:pt x="54965" y="0"/>
                </a:lnTo>
                <a:close/>
              </a:path>
            </a:pathLst>
          </a:custGeom>
          <a:solidFill>
            <a:srgbClr val="F26721"/>
          </a:solidFill>
        </p:spPr>
        <p:txBody>
          <a:bodyPr wrap="square" lIns="0" tIns="0" rIns="0" bIns="0" rtlCol="0"/>
          <a:lstStyle/>
          <a:p>
            <a:endParaRPr sz="2142"/>
          </a:p>
        </p:txBody>
      </p:sp>
      <p:sp>
        <p:nvSpPr>
          <p:cNvPr id="67" name="object 67"/>
          <p:cNvSpPr/>
          <p:nvPr/>
        </p:nvSpPr>
        <p:spPr>
          <a:xfrm>
            <a:off x="4236916" y="2340023"/>
            <a:ext cx="115564" cy="125013"/>
          </a:xfrm>
          <a:custGeom>
            <a:avLst/>
            <a:gdLst/>
            <a:ahLst/>
            <a:cxnLst/>
            <a:rect l="l" t="t" r="r" b="b"/>
            <a:pathLst>
              <a:path w="100964" h="109219">
                <a:moveTo>
                  <a:pt x="72745" y="0"/>
                </a:moveTo>
                <a:lnTo>
                  <a:pt x="30187" y="1841"/>
                </a:lnTo>
                <a:lnTo>
                  <a:pt x="0" y="33731"/>
                </a:lnTo>
                <a:lnTo>
                  <a:pt x="3810" y="86690"/>
                </a:lnTo>
                <a:lnTo>
                  <a:pt x="60934" y="108673"/>
                </a:lnTo>
                <a:lnTo>
                  <a:pt x="99783" y="95796"/>
                </a:lnTo>
                <a:lnTo>
                  <a:pt x="95335" y="94081"/>
                </a:lnTo>
                <a:lnTo>
                  <a:pt x="61277" y="94081"/>
                </a:lnTo>
                <a:lnTo>
                  <a:pt x="16891" y="77000"/>
                </a:lnTo>
                <a:lnTo>
                  <a:pt x="14135" y="38785"/>
                </a:lnTo>
                <a:lnTo>
                  <a:pt x="36347" y="15316"/>
                </a:lnTo>
                <a:lnTo>
                  <a:pt x="69100" y="13906"/>
                </a:lnTo>
                <a:lnTo>
                  <a:pt x="95119" y="13906"/>
                </a:lnTo>
                <a:lnTo>
                  <a:pt x="93321" y="12788"/>
                </a:lnTo>
                <a:lnTo>
                  <a:pt x="67297" y="12788"/>
                </a:lnTo>
                <a:lnTo>
                  <a:pt x="70916" y="6959"/>
                </a:lnTo>
                <a:lnTo>
                  <a:pt x="83942" y="6959"/>
                </a:lnTo>
                <a:lnTo>
                  <a:pt x="72745" y="0"/>
                </a:lnTo>
                <a:close/>
              </a:path>
              <a:path w="100964" h="109219">
                <a:moveTo>
                  <a:pt x="85496" y="86055"/>
                </a:moveTo>
                <a:lnTo>
                  <a:pt x="61277" y="94081"/>
                </a:lnTo>
                <a:lnTo>
                  <a:pt x="95335" y="94081"/>
                </a:lnTo>
                <a:lnTo>
                  <a:pt x="85813" y="90411"/>
                </a:lnTo>
                <a:lnTo>
                  <a:pt x="85496" y="86055"/>
                </a:lnTo>
                <a:close/>
              </a:path>
              <a:path w="100964" h="109219">
                <a:moveTo>
                  <a:pt x="95119" y="13906"/>
                </a:moveTo>
                <a:lnTo>
                  <a:pt x="69100" y="13906"/>
                </a:lnTo>
                <a:lnTo>
                  <a:pt x="91262" y="27686"/>
                </a:lnTo>
                <a:lnTo>
                  <a:pt x="100901" y="17500"/>
                </a:lnTo>
                <a:lnTo>
                  <a:pt x="95119" y="13906"/>
                </a:lnTo>
                <a:close/>
              </a:path>
            </a:pathLst>
          </a:custGeom>
          <a:solidFill>
            <a:srgbClr val="F47936"/>
          </a:solidFill>
        </p:spPr>
        <p:txBody>
          <a:bodyPr wrap="square" lIns="0" tIns="0" rIns="0" bIns="0" rtlCol="0"/>
          <a:lstStyle/>
          <a:p>
            <a:endParaRPr sz="2142"/>
          </a:p>
        </p:txBody>
      </p:sp>
      <p:sp>
        <p:nvSpPr>
          <p:cNvPr id="68" name="object 68"/>
          <p:cNvSpPr/>
          <p:nvPr/>
        </p:nvSpPr>
        <p:spPr>
          <a:xfrm>
            <a:off x="4288419" y="1705351"/>
            <a:ext cx="80677" cy="47243"/>
          </a:xfrm>
          <a:custGeom>
            <a:avLst/>
            <a:gdLst/>
            <a:ahLst/>
            <a:cxnLst/>
            <a:rect l="l" t="t" r="r" b="b"/>
            <a:pathLst>
              <a:path w="70485" h="41275">
                <a:moveTo>
                  <a:pt x="67957" y="0"/>
                </a:moveTo>
                <a:lnTo>
                  <a:pt x="0" y="0"/>
                </a:lnTo>
                <a:lnTo>
                  <a:pt x="1714" y="23939"/>
                </a:lnTo>
                <a:lnTo>
                  <a:pt x="46113" y="41021"/>
                </a:lnTo>
                <a:lnTo>
                  <a:pt x="70332" y="32981"/>
                </a:lnTo>
                <a:lnTo>
                  <a:pt x="67957" y="0"/>
                </a:lnTo>
                <a:close/>
              </a:path>
            </a:pathLst>
          </a:custGeom>
          <a:solidFill>
            <a:srgbClr val="F26721"/>
          </a:solidFill>
        </p:spPr>
        <p:txBody>
          <a:bodyPr wrap="square" lIns="0" tIns="0" rIns="0" bIns="0" rtlCol="0"/>
          <a:lstStyle/>
          <a:p>
            <a:endParaRPr sz="2142"/>
          </a:p>
        </p:txBody>
      </p:sp>
      <p:sp>
        <p:nvSpPr>
          <p:cNvPr id="69" name="object 69"/>
          <p:cNvSpPr/>
          <p:nvPr/>
        </p:nvSpPr>
        <p:spPr>
          <a:xfrm>
            <a:off x="4272646" y="1705350"/>
            <a:ext cx="98847" cy="63960"/>
          </a:xfrm>
          <a:custGeom>
            <a:avLst/>
            <a:gdLst/>
            <a:ahLst/>
            <a:cxnLst/>
            <a:rect l="l" t="t" r="r" b="b"/>
            <a:pathLst>
              <a:path w="86360" h="55880">
                <a:moveTo>
                  <a:pt x="13779" y="0"/>
                </a:moveTo>
                <a:lnTo>
                  <a:pt x="0" y="0"/>
                </a:lnTo>
                <a:lnTo>
                  <a:pt x="2413" y="33616"/>
                </a:lnTo>
                <a:lnTo>
                  <a:pt x="59524" y="55613"/>
                </a:lnTo>
                <a:lnTo>
                  <a:pt x="61391" y="54991"/>
                </a:lnTo>
                <a:lnTo>
                  <a:pt x="74610" y="41021"/>
                </a:lnTo>
                <a:lnTo>
                  <a:pt x="59880" y="41021"/>
                </a:lnTo>
                <a:lnTo>
                  <a:pt x="15493" y="23939"/>
                </a:lnTo>
                <a:lnTo>
                  <a:pt x="13779" y="0"/>
                </a:lnTo>
                <a:close/>
              </a:path>
              <a:path w="86360" h="55880">
                <a:moveTo>
                  <a:pt x="84099" y="32981"/>
                </a:moveTo>
                <a:lnTo>
                  <a:pt x="59880" y="41021"/>
                </a:lnTo>
                <a:lnTo>
                  <a:pt x="74610" y="41021"/>
                </a:lnTo>
                <a:lnTo>
                  <a:pt x="77254" y="38227"/>
                </a:lnTo>
                <a:lnTo>
                  <a:pt x="85775" y="37871"/>
                </a:lnTo>
                <a:lnTo>
                  <a:pt x="84416" y="37338"/>
                </a:lnTo>
                <a:lnTo>
                  <a:pt x="84099" y="32981"/>
                </a:lnTo>
                <a:close/>
              </a:path>
            </a:pathLst>
          </a:custGeom>
          <a:solidFill>
            <a:srgbClr val="F47936"/>
          </a:solidFill>
        </p:spPr>
        <p:txBody>
          <a:bodyPr wrap="square" lIns="0" tIns="0" rIns="0" bIns="0" rtlCol="0"/>
          <a:lstStyle/>
          <a:p>
            <a:endParaRPr sz="2142"/>
          </a:p>
        </p:txBody>
      </p:sp>
      <p:sp>
        <p:nvSpPr>
          <p:cNvPr id="70" name="object 70"/>
          <p:cNvSpPr/>
          <p:nvPr/>
        </p:nvSpPr>
        <p:spPr>
          <a:xfrm>
            <a:off x="4309844" y="6546758"/>
            <a:ext cx="144636" cy="124286"/>
          </a:xfrm>
          <a:custGeom>
            <a:avLst/>
            <a:gdLst/>
            <a:ahLst/>
            <a:cxnLst/>
            <a:rect l="l" t="t" r="r" b="b"/>
            <a:pathLst>
              <a:path w="126364" h="108585">
                <a:moveTo>
                  <a:pt x="74117" y="0"/>
                </a:moveTo>
                <a:lnTo>
                  <a:pt x="30060" y="1905"/>
                </a:lnTo>
                <a:lnTo>
                  <a:pt x="0" y="33667"/>
                </a:lnTo>
                <a:lnTo>
                  <a:pt x="3733" y="85559"/>
                </a:lnTo>
                <a:lnTo>
                  <a:pt x="63347" y="108508"/>
                </a:lnTo>
                <a:lnTo>
                  <a:pt x="109918" y="93065"/>
                </a:lnTo>
                <a:lnTo>
                  <a:pt x="126238" y="69634"/>
                </a:lnTo>
                <a:lnTo>
                  <a:pt x="125895" y="67170"/>
                </a:lnTo>
                <a:lnTo>
                  <a:pt x="89192" y="53047"/>
                </a:lnTo>
                <a:lnTo>
                  <a:pt x="85915" y="7327"/>
                </a:lnTo>
                <a:lnTo>
                  <a:pt x="74117" y="0"/>
                </a:lnTo>
                <a:close/>
              </a:path>
            </a:pathLst>
          </a:custGeom>
          <a:solidFill>
            <a:srgbClr val="F26721"/>
          </a:solidFill>
        </p:spPr>
        <p:txBody>
          <a:bodyPr wrap="square" lIns="0" tIns="0" rIns="0" bIns="0" rtlCol="0"/>
          <a:lstStyle/>
          <a:p>
            <a:endParaRPr sz="2142"/>
          </a:p>
        </p:txBody>
      </p:sp>
      <p:sp>
        <p:nvSpPr>
          <p:cNvPr id="71" name="object 71"/>
          <p:cNvSpPr/>
          <p:nvPr/>
        </p:nvSpPr>
        <p:spPr>
          <a:xfrm>
            <a:off x="4293666" y="6530843"/>
            <a:ext cx="175163" cy="156993"/>
          </a:xfrm>
          <a:custGeom>
            <a:avLst/>
            <a:gdLst/>
            <a:ahLst/>
            <a:cxnLst/>
            <a:rect l="l" t="t" r="r" b="b"/>
            <a:pathLst>
              <a:path w="153035" h="137160">
                <a:moveTo>
                  <a:pt x="91897" y="0"/>
                </a:moveTo>
                <a:lnTo>
                  <a:pt x="38049" y="2324"/>
                </a:lnTo>
                <a:lnTo>
                  <a:pt x="0" y="42519"/>
                </a:lnTo>
                <a:lnTo>
                  <a:pt x="4787" y="109143"/>
                </a:lnTo>
                <a:lnTo>
                  <a:pt x="77127" y="136994"/>
                </a:lnTo>
                <a:lnTo>
                  <a:pt x="121117" y="122415"/>
                </a:lnTo>
                <a:lnTo>
                  <a:pt x="77469" y="122415"/>
                </a:lnTo>
                <a:lnTo>
                  <a:pt x="17868" y="99466"/>
                </a:lnTo>
                <a:lnTo>
                  <a:pt x="14135" y="47574"/>
                </a:lnTo>
                <a:lnTo>
                  <a:pt x="44195" y="15811"/>
                </a:lnTo>
                <a:lnTo>
                  <a:pt x="88252" y="13906"/>
                </a:lnTo>
                <a:lnTo>
                  <a:pt x="99613" y="13906"/>
                </a:lnTo>
                <a:lnTo>
                  <a:pt x="100670" y="12788"/>
                </a:lnTo>
                <a:lnTo>
                  <a:pt x="86448" y="12788"/>
                </a:lnTo>
                <a:lnTo>
                  <a:pt x="90068" y="6959"/>
                </a:lnTo>
                <a:lnTo>
                  <a:pt x="103099" y="6959"/>
                </a:lnTo>
                <a:lnTo>
                  <a:pt x="91897" y="0"/>
                </a:lnTo>
                <a:close/>
              </a:path>
              <a:path w="153035" h="137160">
                <a:moveTo>
                  <a:pt x="140030" y="81076"/>
                </a:moveTo>
                <a:lnTo>
                  <a:pt x="140373" y="83540"/>
                </a:lnTo>
                <a:lnTo>
                  <a:pt x="124053" y="106972"/>
                </a:lnTo>
                <a:lnTo>
                  <a:pt x="77469" y="122415"/>
                </a:lnTo>
                <a:lnTo>
                  <a:pt x="121117" y="122415"/>
                </a:lnTo>
                <a:lnTo>
                  <a:pt x="126060" y="120776"/>
                </a:lnTo>
                <a:lnTo>
                  <a:pt x="125615" y="114630"/>
                </a:lnTo>
                <a:lnTo>
                  <a:pt x="152742" y="85966"/>
                </a:lnTo>
                <a:lnTo>
                  <a:pt x="140030" y="81076"/>
                </a:lnTo>
                <a:close/>
              </a:path>
              <a:path w="153035" h="137160">
                <a:moveTo>
                  <a:pt x="99613" y="13906"/>
                </a:moveTo>
                <a:lnTo>
                  <a:pt x="88252" y="13906"/>
                </a:lnTo>
                <a:lnTo>
                  <a:pt x="100050" y="21234"/>
                </a:lnTo>
                <a:lnTo>
                  <a:pt x="99529" y="13995"/>
                </a:lnTo>
                <a:close/>
              </a:path>
            </a:pathLst>
          </a:custGeom>
          <a:solidFill>
            <a:srgbClr val="F47936"/>
          </a:solidFill>
        </p:spPr>
        <p:txBody>
          <a:bodyPr wrap="square" lIns="0" tIns="0" rIns="0" bIns="0" rtlCol="0"/>
          <a:lstStyle/>
          <a:p>
            <a:endParaRPr sz="2142"/>
          </a:p>
        </p:txBody>
      </p:sp>
      <p:sp>
        <p:nvSpPr>
          <p:cNvPr id="72" name="object 72"/>
          <p:cNvSpPr/>
          <p:nvPr/>
        </p:nvSpPr>
        <p:spPr>
          <a:xfrm>
            <a:off x="4487755" y="3951554"/>
            <a:ext cx="107569" cy="92306"/>
          </a:xfrm>
          <a:custGeom>
            <a:avLst/>
            <a:gdLst/>
            <a:ahLst/>
            <a:cxnLst/>
            <a:rect l="l" t="t" r="r" b="b"/>
            <a:pathLst>
              <a:path w="93979" h="80645">
                <a:moveTo>
                  <a:pt x="54965" y="0"/>
                </a:moveTo>
                <a:lnTo>
                  <a:pt x="22212" y="1422"/>
                </a:lnTo>
                <a:lnTo>
                  <a:pt x="0" y="24879"/>
                </a:lnTo>
                <a:lnTo>
                  <a:pt x="2755" y="63093"/>
                </a:lnTo>
                <a:lnTo>
                  <a:pt x="47142" y="80175"/>
                </a:lnTo>
                <a:lnTo>
                  <a:pt x="63449" y="74777"/>
                </a:lnTo>
                <a:lnTo>
                  <a:pt x="86880" y="50012"/>
                </a:lnTo>
                <a:lnTo>
                  <a:pt x="93573" y="49720"/>
                </a:lnTo>
                <a:lnTo>
                  <a:pt x="89712" y="21602"/>
                </a:lnTo>
                <a:lnTo>
                  <a:pt x="54965" y="0"/>
                </a:lnTo>
                <a:close/>
              </a:path>
            </a:pathLst>
          </a:custGeom>
          <a:solidFill>
            <a:srgbClr val="F26721"/>
          </a:solidFill>
        </p:spPr>
        <p:txBody>
          <a:bodyPr wrap="square" lIns="0" tIns="0" rIns="0" bIns="0" rtlCol="0"/>
          <a:lstStyle/>
          <a:p>
            <a:endParaRPr sz="2142"/>
          </a:p>
        </p:txBody>
      </p:sp>
      <p:sp>
        <p:nvSpPr>
          <p:cNvPr id="73" name="object 73"/>
          <p:cNvSpPr/>
          <p:nvPr/>
        </p:nvSpPr>
        <p:spPr>
          <a:xfrm>
            <a:off x="4471576" y="3935637"/>
            <a:ext cx="139549" cy="125013"/>
          </a:xfrm>
          <a:custGeom>
            <a:avLst/>
            <a:gdLst/>
            <a:ahLst/>
            <a:cxnLst/>
            <a:rect l="l" t="t" r="r" b="b"/>
            <a:pathLst>
              <a:path w="121920" h="109220">
                <a:moveTo>
                  <a:pt x="72745" y="0"/>
                </a:moveTo>
                <a:lnTo>
                  <a:pt x="30187" y="1841"/>
                </a:lnTo>
                <a:lnTo>
                  <a:pt x="0" y="33731"/>
                </a:lnTo>
                <a:lnTo>
                  <a:pt x="3810" y="86677"/>
                </a:lnTo>
                <a:lnTo>
                  <a:pt x="60934" y="108673"/>
                </a:lnTo>
                <a:lnTo>
                  <a:pt x="71501" y="105168"/>
                </a:lnTo>
                <a:lnTo>
                  <a:pt x="70827" y="95808"/>
                </a:lnTo>
                <a:lnTo>
                  <a:pt x="72465" y="94081"/>
                </a:lnTo>
                <a:lnTo>
                  <a:pt x="61277" y="94081"/>
                </a:lnTo>
                <a:lnTo>
                  <a:pt x="16891" y="77000"/>
                </a:lnTo>
                <a:lnTo>
                  <a:pt x="14135" y="38785"/>
                </a:lnTo>
                <a:lnTo>
                  <a:pt x="36347" y="15316"/>
                </a:lnTo>
                <a:lnTo>
                  <a:pt x="69100" y="13906"/>
                </a:lnTo>
                <a:lnTo>
                  <a:pt x="95125" y="13906"/>
                </a:lnTo>
                <a:lnTo>
                  <a:pt x="93327" y="12788"/>
                </a:lnTo>
                <a:lnTo>
                  <a:pt x="67297" y="12788"/>
                </a:lnTo>
                <a:lnTo>
                  <a:pt x="70929" y="6959"/>
                </a:lnTo>
                <a:lnTo>
                  <a:pt x="83945" y="6959"/>
                </a:lnTo>
                <a:lnTo>
                  <a:pt x="72745" y="0"/>
                </a:lnTo>
                <a:close/>
              </a:path>
              <a:path w="121920" h="109220">
                <a:moveTo>
                  <a:pt x="77584" y="88684"/>
                </a:moveTo>
                <a:lnTo>
                  <a:pt x="61277" y="94081"/>
                </a:lnTo>
                <a:lnTo>
                  <a:pt x="72465" y="94081"/>
                </a:lnTo>
                <a:lnTo>
                  <a:pt x="77584" y="88684"/>
                </a:lnTo>
                <a:close/>
              </a:path>
              <a:path w="121920" h="109220">
                <a:moveTo>
                  <a:pt x="95125" y="13906"/>
                </a:moveTo>
                <a:lnTo>
                  <a:pt x="69100" y="13906"/>
                </a:lnTo>
                <a:lnTo>
                  <a:pt x="103847" y="35496"/>
                </a:lnTo>
                <a:lnTo>
                  <a:pt x="107708" y="63627"/>
                </a:lnTo>
                <a:lnTo>
                  <a:pt x="121488" y="63030"/>
                </a:lnTo>
                <a:lnTo>
                  <a:pt x="116586" y="27241"/>
                </a:lnTo>
                <a:lnTo>
                  <a:pt x="95125" y="13906"/>
                </a:lnTo>
                <a:close/>
              </a:path>
            </a:pathLst>
          </a:custGeom>
          <a:solidFill>
            <a:srgbClr val="F47936"/>
          </a:solidFill>
        </p:spPr>
        <p:txBody>
          <a:bodyPr wrap="square" lIns="0" tIns="0" rIns="0" bIns="0" rtlCol="0"/>
          <a:lstStyle/>
          <a:p>
            <a:endParaRPr sz="2142"/>
          </a:p>
        </p:txBody>
      </p:sp>
      <p:sp>
        <p:nvSpPr>
          <p:cNvPr id="74" name="object 74"/>
          <p:cNvSpPr/>
          <p:nvPr/>
        </p:nvSpPr>
        <p:spPr>
          <a:xfrm>
            <a:off x="4346956" y="2360201"/>
            <a:ext cx="107569" cy="92306"/>
          </a:xfrm>
          <a:custGeom>
            <a:avLst/>
            <a:gdLst/>
            <a:ahLst/>
            <a:cxnLst/>
            <a:rect l="l" t="t" r="r" b="b"/>
            <a:pathLst>
              <a:path w="93979" h="80644">
                <a:moveTo>
                  <a:pt x="54965" y="0"/>
                </a:moveTo>
                <a:lnTo>
                  <a:pt x="22212" y="1422"/>
                </a:lnTo>
                <a:lnTo>
                  <a:pt x="0" y="24879"/>
                </a:lnTo>
                <a:lnTo>
                  <a:pt x="2755" y="63093"/>
                </a:lnTo>
                <a:lnTo>
                  <a:pt x="47142" y="80175"/>
                </a:lnTo>
                <a:lnTo>
                  <a:pt x="63449" y="74777"/>
                </a:lnTo>
                <a:lnTo>
                  <a:pt x="86880" y="50012"/>
                </a:lnTo>
                <a:lnTo>
                  <a:pt x="93573" y="49720"/>
                </a:lnTo>
                <a:lnTo>
                  <a:pt x="89712" y="21602"/>
                </a:lnTo>
                <a:lnTo>
                  <a:pt x="54965" y="0"/>
                </a:lnTo>
                <a:close/>
              </a:path>
            </a:pathLst>
          </a:custGeom>
          <a:solidFill>
            <a:srgbClr val="F26721"/>
          </a:solidFill>
        </p:spPr>
        <p:txBody>
          <a:bodyPr wrap="square" lIns="0" tIns="0" rIns="0" bIns="0" rtlCol="0"/>
          <a:lstStyle/>
          <a:p>
            <a:endParaRPr sz="2142"/>
          </a:p>
        </p:txBody>
      </p:sp>
      <p:sp>
        <p:nvSpPr>
          <p:cNvPr id="75" name="object 75"/>
          <p:cNvSpPr/>
          <p:nvPr/>
        </p:nvSpPr>
        <p:spPr>
          <a:xfrm>
            <a:off x="4330776" y="2344282"/>
            <a:ext cx="139549" cy="125013"/>
          </a:xfrm>
          <a:custGeom>
            <a:avLst/>
            <a:gdLst/>
            <a:ahLst/>
            <a:cxnLst/>
            <a:rect l="l" t="t" r="r" b="b"/>
            <a:pathLst>
              <a:path w="121920" h="109219">
                <a:moveTo>
                  <a:pt x="72745" y="0"/>
                </a:moveTo>
                <a:lnTo>
                  <a:pt x="30187" y="1841"/>
                </a:lnTo>
                <a:lnTo>
                  <a:pt x="0" y="33731"/>
                </a:lnTo>
                <a:lnTo>
                  <a:pt x="3810" y="86690"/>
                </a:lnTo>
                <a:lnTo>
                  <a:pt x="60934" y="108673"/>
                </a:lnTo>
                <a:lnTo>
                  <a:pt x="71501" y="105168"/>
                </a:lnTo>
                <a:lnTo>
                  <a:pt x="70827" y="95808"/>
                </a:lnTo>
                <a:lnTo>
                  <a:pt x="72465" y="94081"/>
                </a:lnTo>
                <a:lnTo>
                  <a:pt x="61277" y="94081"/>
                </a:lnTo>
                <a:lnTo>
                  <a:pt x="16891" y="77000"/>
                </a:lnTo>
                <a:lnTo>
                  <a:pt x="14135" y="38785"/>
                </a:lnTo>
                <a:lnTo>
                  <a:pt x="36347" y="15328"/>
                </a:lnTo>
                <a:lnTo>
                  <a:pt x="69100" y="13906"/>
                </a:lnTo>
                <a:lnTo>
                  <a:pt x="95125" y="13906"/>
                </a:lnTo>
                <a:lnTo>
                  <a:pt x="93327" y="12788"/>
                </a:lnTo>
                <a:lnTo>
                  <a:pt x="67297" y="12788"/>
                </a:lnTo>
                <a:lnTo>
                  <a:pt x="70916" y="6959"/>
                </a:lnTo>
                <a:lnTo>
                  <a:pt x="83945" y="6959"/>
                </a:lnTo>
                <a:lnTo>
                  <a:pt x="72745" y="0"/>
                </a:lnTo>
                <a:close/>
              </a:path>
              <a:path w="121920" h="109219">
                <a:moveTo>
                  <a:pt x="77584" y="88684"/>
                </a:moveTo>
                <a:lnTo>
                  <a:pt x="61277" y="94081"/>
                </a:lnTo>
                <a:lnTo>
                  <a:pt x="72465" y="94081"/>
                </a:lnTo>
                <a:lnTo>
                  <a:pt x="77584" y="88684"/>
                </a:lnTo>
                <a:close/>
              </a:path>
              <a:path w="121920" h="109219">
                <a:moveTo>
                  <a:pt x="95125" y="13906"/>
                </a:moveTo>
                <a:lnTo>
                  <a:pt x="69100" y="13906"/>
                </a:lnTo>
                <a:lnTo>
                  <a:pt x="103847" y="35509"/>
                </a:lnTo>
                <a:lnTo>
                  <a:pt x="107708" y="63627"/>
                </a:lnTo>
                <a:lnTo>
                  <a:pt x="121488" y="63030"/>
                </a:lnTo>
                <a:lnTo>
                  <a:pt x="116586" y="27241"/>
                </a:lnTo>
                <a:lnTo>
                  <a:pt x="95125" y="13906"/>
                </a:lnTo>
                <a:close/>
              </a:path>
            </a:pathLst>
          </a:custGeom>
          <a:solidFill>
            <a:srgbClr val="F47936"/>
          </a:solidFill>
        </p:spPr>
        <p:txBody>
          <a:bodyPr wrap="square" lIns="0" tIns="0" rIns="0" bIns="0" rtlCol="0"/>
          <a:lstStyle/>
          <a:p>
            <a:endParaRPr sz="2142"/>
          </a:p>
        </p:txBody>
      </p:sp>
      <p:sp>
        <p:nvSpPr>
          <p:cNvPr id="76" name="object 76"/>
          <p:cNvSpPr/>
          <p:nvPr/>
        </p:nvSpPr>
        <p:spPr>
          <a:xfrm>
            <a:off x="4381975" y="1705351"/>
            <a:ext cx="106842" cy="51604"/>
          </a:xfrm>
          <a:custGeom>
            <a:avLst/>
            <a:gdLst/>
            <a:ahLst/>
            <a:cxnLst/>
            <a:rect l="l" t="t" r="r" b="b"/>
            <a:pathLst>
              <a:path w="93345" h="45084">
                <a:moveTo>
                  <a:pt x="90843" y="0"/>
                </a:moveTo>
                <a:lnTo>
                  <a:pt x="0" y="0"/>
                </a:lnTo>
                <a:lnTo>
                  <a:pt x="1981" y="27660"/>
                </a:lnTo>
                <a:lnTo>
                  <a:pt x="46367" y="44742"/>
                </a:lnTo>
                <a:lnTo>
                  <a:pt x="62674" y="39344"/>
                </a:lnTo>
                <a:lnTo>
                  <a:pt x="86118" y="14579"/>
                </a:lnTo>
                <a:lnTo>
                  <a:pt x="92798" y="14300"/>
                </a:lnTo>
                <a:lnTo>
                  <a:pt x="90843" y="0"/>
                </a:lnTo>
                <a:close/>
              </a:path>
            </a:pathLst>
          </a:custGeom>
          <a:solidFill>
            <a:srgbClr val="F26721"/>
          </a:solidFill>
        </p:spPr>
        <p:txBody>
          <a:bodyPr wrap="square" lIns="0" tIns="0" rIns="0" bIns="0" rtlCol="0"/>
          <a:lstStyle/>
          <a:p>
            <a:endParaRPr sz="2142"/>
          </a:p>
        </p:txBody>
      </p:sp>
      <p:sp>
        <p:nvSpPr>
          <p:cNvPr id="77" name="object 77"/>
          <p:cNvSpPr/>
          <p:nvPr/>
        </p:nvSpPr>
        <p:spPr>
          <a:xfrm>
            <a:off x="4366202" y="1705351"/>
            <a:ext cx="87945" cy="64687"/>
          </a:xfrm>
          <a:custGeom>
            <a:avLst/>
            <a:gdLst/>
            <a:ahLst/>
            <a:cxnLst/>
            <a:rect l="l" t="t" r="r" b="b"/>
            <a:pathLst>
              <a:path w="76835" h="56515">
                <a:moveTo>
                  <a:pt x="38459" y="36398"/>
                </a:moveTo>
                <a:lnTo>
                  <a:pt x="38074" y="36398"/>
                </a:lnTo>
                <a:lnTo>
                  <a:pt x="69697" y="56057"/>
                </a:lnTo>
                <a:lnTo>
                  <a:pt x="70370" y="55829"/>
                </a:lnTo>
                <a:lnTo>
                  <a:pt x="69697" y="46469"/>
                </a:lnTo>
                <a:lnTo>
                  <a:pt x="71332" y="44742"/>
                </a:lnTo>
                <a:lnTo>
                  <a:pt x="60147" y="44742"/>
                </a:lnTo>
                <a:lnTo>
                  <a:pt x="38459" y="36398"/>
                </a:lnTo>
                <a:close/>
              </a:path>
              <a:path w="76835" h="56515">
                <a:moveTo>
                  <a:pt x="76441" y="39344"/>
                </a:moveTo>
                <a:lnTo>
                  <a:pt x="60147" y="44742"/>
                </a:lnTo>
                <a:lnTo>
                  <a:pt x="71332" y="44742"/>
                </a:lnTo>
                <a:lnTo>
                  <a:pt x="76441" y="39344"/>
                </a:lnTo>
                <a:close/>
              </a:path>
              <a:path w="76835" h="56515">
                <a:moveTo>
                  <a:pt x="13779" y="0"/>
                </a:moveTo>
                <a:lnTo>
                  <a:pt x="0" y="0"/>
                </a:lnTo>
                <a:lnTo>
                  <a:pt x="2679" y="37338"/>
                </a:lnTo>
                <a:lnTo>
                  <a:pt x="4038" y="37871"/>
                </a:lnTo>
                <a:lnTo>
                  <a:pt x="38074" y="36398"/>
                </a:lnTo>
                <a:lnTo>
                  <a:pt x="38459" y="36398"/>
                </a:lnTo>
                <a:lnTo>
                  <a:pt x="15748" y="27660"/>
                </a:lnTo>
                <a:lnTo>
                  <a:pt x="13779" y="0"/>
                </a:lnTo>
                <a:close/>
              </a:path>
            </a:pathLst>
          </a:custGeom>
          <a:solidFill>
            <a:srgbClr val="F47936"/>
          </a:solidFill>
        </p:spPr>
        <p:txBody>
          <a:bodyPr wrap="square" lIns="0" tIns="0" rIns="0" bIns="0" rtlCol="0"/>
          <a:lstStyle/>
          <a:p>
            <a:endParaRPr sz="2142"/>
          </a:p>
        </p:txBody>
      </p:sp>
      <p:sp>
        <p:nvSpPr>
          <p:cNvPr id="78" name="object 78"/>
          <p:cNvSpPr/>
          <p:nvPr/>
        </p:nvSpPr>
        <p:spPr>
          <a:xfrm>
            <a:off x="4342697" y="1762915"/>
            <a:ext cx="107569" cy="92306"/>
          </a:xfrm>
          <a:custGeom>
            <a:avLst/>
            <a:gdLst/>
            <a:ahLst/>
            <a:cxnLst/>
            <a:rect l="l" t="t" r="r" b="b"/>
            <a:pathLst>
              <a:path w="93979" h="80644">
                <a:moveTo>
                  <a:pt x="54965" y="0"/>
                </a:moveTo>
                <a:lnTo>
                  <a:pt x="22212" y="1409"/>
                </a:lnTo>
                <a:lnTo>
                  <a:pt x="0" y="24879"/>
                </a:lnTo>
                <a:lnTo>
                  <a:pt x="2743" y="63093"/>
                </a:lnTo>
                <a:lnTo>
                  <a:pt x="47142" y="80175"/>
                </a:lnTo>
                <a:lnTo>
                  <a:pt x="81927" y="68643"/>
                </a:lnTo>
                <a:lnTo>
                  <a:pt x="93827" y="51561"/>
                </a:lnTo>
                <a:lnTo>
                  <a:pt x="89712" y="21602"/>
                </a:lnTo>
                <a:lnTo>
                  <a:pt x="54965" y="0"/>
                </a:lnTo>
                <a:close/>
              </a:path>
            </a:pathLst>
          </a:custGeom>
          <a:solidFill>
            <a:srgbClr val="F26721"/>
          </a:solidFill>
        </p:spPr>
        <p:txBody>
          <a:bodyPr wrap="square" lIns="0" tIns="0" rIns="0" bIns="0" rtlCol="0"/>
          <a:lstStyle/>
          <a:p>
            <a:endParaRPr sz="2142"/>
          </a:p>
        </p:txBody>
      </p:sp>
      <p:sp>
        <p:nvSpPr>
          <p:cNvPr id="79" name="object 79"/>
          <p:cNvSpPr/>
          <p:nvPr/>
        </p:nvSpPr>
        <p:spPr>
          <a:xfrm>
            <a:off x="4326518" y="1746997"/>
            <a:ext cx="140276" cy="125013"/>
          </a:xfrm>
          <a:custGeom>
            <a:avLst/>
            <a:gdLst/>
            <a:ahLst/>
            <a:cxnLst/>
            <a:rect l="l" t="t" r="r" b="b"/>
            <a:pathLst>
              <a:path w="122554" h="109219">
                <a:moveTo>
                  <a:pt x="72745" y="0"/>
                </a:moveTo>
                <a:lnTo>
                  <a:pt x="30187" y="1841"/>
                </a:lnTo>
                <a:lnTo>
                  <a:pt x="0" y="33731"/>
                </a:lnTo>
                <a:lnTo>
                  <a:pt x="3810" y="86677"/>
                </a:lnTo>
                <a:lnTo>
                  <a:pt x="60934" y="108673"/>
                </a:lnTo>
                <a:lnTo>
                  <a:pt x="104724" y="94157"/>
                </a:lnTo>
                <a:lnTo>
                  <a:pt x="61277" y="94081"/>
                </a:lnTo>
                <a:lnTo>
                  <a:pt x="16878" y="77000"/>
                </a:lnTo>
                <a:lnTo>
                  <a:pt x="14135" y="38785"/>
                </a:lnTo>
                <a:lnTo>
                  <a:pt x="36347" y="15316"/>
                </a:lnTo>
                <a:lnTo>
                  <a:pt x="69100" y="13906"/>
                </a:lnTo>
                <a:lnTo>
                  <a:pt x="95120" y="13906"/>
                </a:lnTo>
                <a:lnTo>
                  <a:pt x="93322" y="12788"/>
                </a:lnTo>
                <a:lnTo>
                  <a:pt x="67297" y="12788"/>
                </a:lnTo>
                <a:lnTo>
                  <a:pt x="70916" y="6959"/>
                </a:lnTo>
                <a:lnTo>
                  <a:pt x="83943" y="6959"/>
                </a:lnTo>
                <a:lnTo>
                  <a:pt x="72745" y="0"/>
                </a:lnTo>
                <a:close/>
              </a:path>
              <a:path w="122554" h="109219">
                <a:moveTo>
                  <a:pt x="95120" y="13906"/>
                </a:moveTo>
                <a:lnTo>
                  <a:pt x="69100" y="13906"/>
                </a:lnTo>
                <a:lnTo>
                  <a:pt x="103847" y="35509"/>
                </a:lnTo>
                <a:lnTo>
                  <a:pt x="107962" y="65468"/>
                </a:lnTo>
                <a:lnTo>
                  <a:pt x="96062" y="82550"/>
                </a:lnTo>
                <a:lnTo>
                  <a:pt x="61277" y="94081"/>
                </a:lnTo>
                <a:lnTo>
                  <a:pt x="104777" y="94081"/>
                </a:lnTo>
                <a:lnTo>
                  <a:pt x="122301" y="68910"/>
                </a:lnTo>
                <a:lnTo>
                  <a:pt x="122237" y="68440"/>
                </a:lnTo>
                <a:lnTo>
                  <a:pt x="108178" y="63030"/>
                </a:lnTo>
                <a:lnTo>
                  <a:pt x="105092" y="20104"/>
                </a:lnTo>
                <a:lnTo>
                  <a:pt x="95120" y="13906"/>
                </a:lnTo>
                <a:close/>
              </a:path>
              <a:path w="122554" h="109219">
                <a:moveTo>
                  <a:pt x="83943" y="6959"/>
                </a:moveTo>
                <a:lnTo>
                  <a:pt x="70916" y="6959"/>
                </a:lnTo>
                <a:lnTo>
                  <a:pt x="67297" y="12788"/>
                </a:lnTo>
                <a:lnTo>
                  <a:pt x="93322" y="12788"/>
                </a:lnTo>
                <a:lnTo>
                  <a:pt x="83943" y="6959"/>
                </a:lnTo>
                <a:close/>
              </a:path>
            </a:pathLst>
          </a:custGeom>
          <a:solidFill>
            <a:srgbClr val="F47936"/>
          </a:solidFill>
        </p:spPr>
        <p:txBody>
          <a:bodyPr wrap="square" lIns="0" tIns="0" rIns="0" bIns="0" rtlCol="0"/>
          <a:lstStyle/>
          <a:p>
            <a:endParaRPr sz="2142"/>
          </a:p>
        </p:txBody>
      </p:sp>
      <p:sp>
        <p:nvSpPr>
          <p:cNvPr id="80" name="object 80"/>
          <p:cNvSpPr/>
          <p:nvPr/>
        </p:nvSpPr>
        <p:spPr>
          <a:xfrm>
            <a:off x="4346956" y="1895167"/>
            <a:ext cx="107569" cy="92306"/>
          </a:xfrm>
          <a:custGeom>
            <a:avLst/>
            <a:gdLst/>
            <a:ahLst/>
            <a:cxnLst/>
            <a:rect l="l" t="t" r="r" b="b"/>
            <a:pathLst>
              <a:path w="93979" h="80644">
                <a:moveTo>
                  <a:pt x="54965" y="0"/>
                </a:moveTo>
                <a:lnTo>
                  <a:pt x="22212" y="1422"/>
                </a:lnTo>
                <a:lnTo>
                  <a:pt x="0" y="24879"/>
                </a:lnTo>
                <a:lnTo>
                  <a:pt x="2755" y="63093"/>
                </a:lnTo>
                <a:lnTo>
                  <a:pt x="47142" y="80175"/>
                </a:lnTo>
                <a:lnTo>
                  <a:pt x="81927" y="68643"/>
                </a:lnTo>
                <a:lnTo>
                  <a:pt x="93827" y="51561"/>
                </a:lnTo>
                <a:lnTo>
                  <a:pt x="89712" y="21602"/>
                </a:lnTo>
                <a:lnTo>
                  <a:pt x="54965" y="0"/>
                </a:lnTo>
                <a:close/>
              </a:path>
            </a:pathLst>
          </a:custGeom>
          <a:solidFill>
            <a:srgbClr val="F26721"/>
          </a:solidFill>
        </p:spPr>
        <p:txBody>
          <a:bodyPr wrap="square" lIns="0" tIns="0" rIns="0" bIns="0" rtlCol="0"/>
          <a:lstStyle/>
          <a:p>
            <a:endParaRPr sz="2142"/>
          </a:p>
        </p:txBody>
      </p:sp>
      <p:sp>
        <p:nvSpPr>
          <p:cNvPr id="81" name="object 81"/>
          <p:cNvSpPr/>
          <p:nvPr/>
        </p:nvSpPr>
        <p:spPr>
          <a:xfrm>
            <a:off x="4330777" y="1879249"/>
            <a:ext cx="140276" cy="125013"/>
          </a:xfrm>
          <a:custGeom>
            <a:avLst/>
            <a:gdLst/>
            <a:ahLst/>
            <a:cxnLst/>
            <a:rect l="l" t="t" r="r" b="b"/>
            <a:pathLst>
              <a:path w="122554" h="109219">
                <a:moveTo>
                  <a:pt x="72745" y="0"/>
                </a:moveTo>
                <a:lnTo>
                  <a:pt x="30187" y="1841"/>
                </a:lnTo>
                <a:lnTo>
                  <a:pt x="0" y="33731"/>
                </a:lnTo>
                <a:lnTo>
                  <a:pt x="3810" y="86677"/>
                </a:lnTo>
                <a:lnTo>
                  <a:pt x="60934" y="108673"/>
                </a:lnTo>
                <a:lnTo>
                  <a:pt x="104724" y="94157"/>
                </a:lnTo>
                <a:lnTo>
                  <a:pt x="61277" y="94081"/>
                </a:lnTo>
                <a:lnTo>
                  <a:pt x="16891" y="77000"/>
                </a:lnTo>
                <a:lnTo>
                  <a:pt x="14135" y="38785"/>
                </a:lnTo>
                <a:lnTo>
                  <a:pt x="36347" y="15316"/>
                </a:lnTo>
                <a:lnTo>
                  <a:pt x="69100" y="13906"/>
                </a:lnTo>
                <a:lnTo>
                  <a:pt x="95125" y="13906"/>
                </a:lnTo>
                <a:lnTo>
                  <a:pt x="93327" y="12788"/>
                </a:lnTo>
                <a:lnTo>
                  <a:pt x="67297" y="12788"/>
                </a:lnTo>
                <a:lnTo>
                  <a:pt x="70916" y="6959"/>
                </a:lnTo>
                <a:lnTo>
                  <a:pt x="83945" y="6959"/>
                </a:lnTo>
                <a:lnTo>
                  <a:pt x="72745" y="0"/>
                </a:lnTo>
                <a:close/>
              </a:path>
              <a:path w="122554" h="109219">
                <a:moveTo>
                  <a:pt x="95125" y="13906"/>
                </a:moveTo>
                <a:lnTo>
                  <a:pt x="69100" y="13906"/>
                </a:lnTo>
                <a:lnTo>
                  <a:pt x="103847" y="35496"/>
                </a:lnTo>
                <a:lnTo>
                  <a:pt x="107962" y="65468"/>
                </a:lnTo>
                <a:lnTo>
                  <a:pt x="96062" y="82550"/>
                </a:lnTo>
                <a:lnTo>
                  <a:pt x="61277" y="94081"/>
                </a:lnTo>
                <a:lnTo>
                  <a:pt x="104777" y="94081"/>
                </a:lnTo>
                <a:lnTo>
                  <a:pt x="122301" y="68910"/>
                </a:lnTo>
                <a:lnTo>
                  <a:pt x="116586" y="27241"/>
                </a:lnTo>
                <a:lnTo>
                  <a:pt x="95125" y="13906"/>
                </a:lnTo>
                <a:close/>
              </a:path>
              <a:path w="122554" h="109219">
                <a:moveTo>
                  <a:pt x="83945" y="6959"/>
                </a:moveTo>
                <a:lnTo>
                  <a:pt x="70916" y="6959"/>
                </a:lnTo>
                <a:lnTo>
                  <a:pt x="67297" y="12788"/>
                </a:lnTo>
                <a:lnTo>
                  <a:pt x="93327" y="12788"/>
                </a:lnTo>
                <a:lnTo>
                  <a:pt x="83945" y="6959"/>
                </a:lnTo>
                <a:close/>
              </a:path>
            </a:pathLst>
          </a:custGeom>
          <a:solidFill>
            <a:srgbClr val="F47936"/>
          </a:solidFill>
        </p:spPr>
        <p:txBody>
          <a:bodyPr wrap="square" lIns="0" tIns="0" rIns="0" bIns="0" rtlCol="0"/>
          <a:lstStyle/>
          <a:p>
            <a:endParaRPr sz="2142"/>
          </a:p>
        </p:txBody>
      </p:sp>
      <p:sp>
        <p:nvSpPr>
          <p:cNvPr id="82" name="object 82"/>
          <p:cNvSpPr/>
          <p:nvPr/>
        </p:nvSpPr>
        <p:spPr>
          <a:xfrm>
            <a:off x="4317984" y="2032841"/>
            <a:ext cx="139984" cy="124387"/>
          </a:xfrm>
          <a:prstGeom prst="rect">
            <a:avLst/>
          </a:prstGeom>
          <a:blipFill>
            <a:blip r:embed="rId9" cstate="print"/>
            <a:stretch>
              <a:fillRect/>
            </a:stretch>
          </a:blipFill>
        </p:spPr>
        <p:txBody>
          <a:bodyPr wrap="square" lIns="0" tIns="0" rIns="0" bIns="0" rtlCol="0"/>
          <a:lstStyle/>
          <a:p>
            <a:endParaRPr sz="2142"/>
          </a:p>
        </p:txBody>
      </p:sp>
      <p:sp>
        <p:nvSpPr>
          <p:cNvPr id="83" name="object 83"/>
          <p:cNvSpPr/>
          <p:nvPr/>
        </p:nvSpPr>
        <p:spPr>
          <a:xfrm>
            <a:off x="4568810" y="4022609"/>
            <a:ext cx="107569" cy="92306"/>
          </a:xfrm>
          <a:custGeom>
            <a:avLst/>
            <a:gdLst/>
            <a:ahLst/>
            <a:cxnLst/>
            <a:rect l="l" t="t" r="r" b="b"/>
            <a:pathLst>
              <a:path w="93979" h="80645">
                <a:moveTo>
                  <a:pt x="54965" y="0"/>
                </a:moveTo>
                <a:lnTo>
                  <a:pt x="22212" y="1409"/>
                </a:lnTo>
                <a:lnTo>
                  <a:pt x="0" y="24879"/>
                </a:lnTo>
                <a:lnTo>
                  <a:pt x="2755" y="63093"/>
                </a:lnTo>
                <a:lnTo>
                  <a:pt x="47142" y="80175"/>
                </a:lnTo>
                <a:lnTo>
                  <a:pt x="81927" y="68643"/>
                </a:lnTo>
                <a:lnTo>
                  <a:pt x="93827" y="51561"/>
                </a:lnTo>
                <a:lnTo>
                  <a:pt x="89712" y="21602"/>
                </a:lnTo>
                <a:lnTo>
                  <a:pt x="54965" y="0"/>
                </a:lnTo>
                <a:close/>
              </a:path>
            </a:pathLst>
          </a:custGeom>
          <a:solidFill>
            <a:srgbClr val="F26721"/>
          </a:solidFill>
        </p:spPr>
        <p:txBody>
          <a:bodyPr wrap="square" lIns="0" tIns="0" rIns="0" bIns="0" rtlCol="0"/>
          <a:lstStyle/>
          <a:p>
            <a:endParaRPr sz="2142"/>
          </a:p>
        </p:txBody>
      </p:sp>
      <p:sp>
        <p:nvSpPr>
          <p:cNvPr id="84" name="object 84"/>
          <p:cNvSpPr/>
          <p:nvPr/>
        </p:nvSpPr>
        <p:spPr>
          <a:xfrm>
            <a:off x="4552631" y="4006691"/>
            <a:ext cx="140276" cy="125013"/>
          </a:xfrm>
          <a:custGeom>
            <a:avLst/>
            <a:gdLst/>
            <a:ahLst/>
            <a:cxnLst/>
            <a:rect l="l" t="t" r="r" b="b"/>
            <a:pathLst>
              <a:path w="122554" h="109220">
                <a:moveTo>
                  <a:pt x="72745" y="0"/>
                </a:moveTo>
                <a:lnTo>
                  <a:pt x="30187" y="1841"/>
                </a:lnTo>
                <a:lnTo>
                  <a:pt x="0" y="33731"/>
                </a:lnTo>
                <a:lnTo>
                  <a:pt x="3810" y="86690"/>
                </a:lnTo>
                <a:lnTo>
                  <a:pt x="60921" y="108673"/>
                </a:lnTo>
                <a:lnTo>
                  <a:pt x="104724" y="94157"/>
                </a:lnTo>
                <a:lnTo>
                  <a:pt x="61264" y="94081"/>
                </a:lnTo>
                <a:lnTo>
                  <a:pt x="16878" y="77000"/>
                </a:lnTo>
                <a:lnTo>
                  <a:pt x="14135" y="38785"/>
                </a:lnTo>
                <a:lnTo>
                  <a:pt x="36347" y="15316"/>
                </a:lnTo>
                <a:lnTo>
                  <a:pt x="69100" y="13906"/>
                </a:lnTo>
                <a:lnTo>
                  <a:pt x="95119" y="13906"/>
                </a:lnTo>
                <a:lnTo>
                  <a:pt x="93321" y="12788"/>
                </a:lnTo>
                <a:lnTo>
                  <a:pt x="67297" y="12788"/>
                </a:lnTo>
                <a:lnTo>
                  <a:pt x="70916" y="6959"/>
                </a:lnTo>
                <a:lnTo>
                  <a:pt x="83942" y="6959"/>
                </a:lnTo>
                <a:lnTo>
                  <a:pt x="72745" y="0"/>
                </a:lnTo>
                <a:close/>
              </a:path>
              <a:path w="122554" h="109220">
                <a:moveTo>
                  <a:pt x="95119" y="13906"/>
                </a:moveTo>
                <a:lnTo>
                  <a:pt x="69100" y="13906"/>
                </a:lnTo>
                <a:lnTo>
                  <a:pt x="103847" y="35509"/>
                </a:lnTo>
                <a:lnTo>
                  <a:pt x="107962" y="65468"/>
                </a:lnTo>
                <a:lnTo>
                  <a:pt x="96062" y="82550"/>
                </a:lnTo>
                <a:lnTo>
                  <a:pt x="61264" y="94081"/>
                </a:lnTo>
                <a:lnTo>
                  <a:pt x="104777" y="94081"/>
                </a:lnTo>
                <a:lnTo>
                  <a:pt x="122288" y="68910"/>
                </a:lnTo>
                <a:lnTo>
                  <a:pt x="116573" y="27241"/>
                </a:lnTo>
                <a:lnTo>
                  <a:pt x="95119" y="13906"/>
                </a:lnTo>
                <a:close/>
              </a:path>
              <a:path w="122554" h="109220">
                <a:moveTo>
                  <a:pt x="83942" y="6959"/>
                </a:moveTo>
                <a:lnTo>
                  <a:pt x="70916" y="6959"/>
                </a:lnTo>
                <a:lnTo>
                  <a:pt x="67297" y="12788"/>
                </a:lnTo>
                <a:lnTo>
                  <a:pt x="93321" y="12788"/>
                </a:lnTo>
                <a:lnTo>
                  <a:pt x="83942" y="6959"/>
                </a:lnTo>
                <a:close/>
              </a:path>
            </a:pathLst>
          </a:custGeom>
          <a:solidFill>
            <a:srgbClr val="F47936"/>
          </a:solidFill>
        </p:spPr>
        <p:txBody>
          <a:bodyPr wrap="square" lIns="0" tIns="0" rIns="0" bIns="0" rtlCol="0"/>
          <a:lstStyle/>
          <a:p>
            <a:endParaRPr sz="2142"/>
          </a:p>
        </p:txBody>
      </p:sp>
      <p:sp>
        <p:nvSpPr>
          <p:cNvPr id="85" name="object 85"/>
          <p:cNvSpPr/>
          <p:nvPr/>
        </p:nvSpPr>
        <p:spPr>
          <a:xfrm>
            <a:off x="4428024" y="2431269"/>
            <a:ext cx="107569" cy="92306"/>
          </a:xfrm>
          <a:custGeom>
            <a:avLst/>
            <a:gdLst/>
            <a:ahLst/>
            <a:cxnLst/>
            <a:rect l="l" t="t" r="r" b="b"/>
            <a:pathLst>
              <a:path w="93979" h="80644">
                <a:moveTo>
                  <a:pt x="54965" y="0"/>
                </a:moveTo>
                <a:lnTo>
                  <a:pt x="22212" y="1409"/>
                </a:lnTo>
                <a:lnTo>
                  <a:pt x="0" y="24879"/>
                </a:lnTo>
                <a:lnTo>
                  <a:pt x="2755" y="63093"/>
                </a:lnTo>
                <a:lnTo>
                  <a:pt x="47142" y="80175"/>
                </a:lnTo>
                <a:lnTo>
                  <a:pt x="81927" y="68643"/>
                </a:lnTo>
                <a:lnTo>
                  <a:pt x="93827" y="51561"/>
                </a:lnTo>
                <a:lnTo>
                  <a:pt x="89712" y="21590"/>
                </a:lnTo>
                <a:lnTo>
                  <a:pt x="54965" y="0"/>
                </a:lnTo>
                <a:close/>
              </a:path>
            </a:pathLst>
          </a:custGeom>
          <a:solidFill>
            <a:srgbClr val="F26721"/>
          </a:solidFill>
        </p:spPr>
        <p:txBody>
          <a:bodyPr wrap="square" lIns="0" tIns="0" rIns="0" bIns="0" rtlCol="0"/>
          <a:lstStyle/>
          <a:p>
            <a:endParaRPr sz="2142"/>
          </a:p>
        </p:txBody>
      </p:sp>
      <p:sp>
        <p:nvSpPr>
          <p:cNvPr id="86" name="object 86"/>
          <p:cNvSpPr/>
          <p:nvPr/>
        </p:nvSpPr>
        <p:spPr>
          <a:xfrm>
            <a:off x="4411846" y="2415351"/>
            <a:ext cx="140276" cy="125013"/>
          </a:xfrm>
          <a:custGeom>
            <a:avLst/>
            <a:gdLst/>
            <a:ahLst/>
            <a:cxnLst/>
            <a:rect l="l" t="t" r="r" b="b"/>
            <a:pathLst>
              <a:path w="122554" h="109219">
                <a:moveTo>
                  <a:pt x="72745" y="0"/>
                </a:moveTo>
                <a:lnTo>
                  <a:pt x="30187" y="1841"/>
                </a:lnTo>
                <a:lnTo>
                  <a:pt x="0" y="33731"/>
                </a:lnTo>
                <a:lnTo>
                  <a:pt x="3810" y="86677"/>
                </a:lnTo>
                <a:lnTo>
                  <a:pt x="60921" y="108673"/>
                </a:lnTo>
                <a:lnTo>
                  <a:pt x="104724" y="94157"/>
                </a:lnTo>
                <a:lnTo>
                  <a:pt x="61264" y="94081"/>
                </a:lnTo>
                <a:lnTo>
                  <a:pt x="16878" y="77000"/>
                </a:lnTo>
                <a:lnTo>
                  <a:pt x="14135" y="38785"/>
                </a:lnTo>
                <a:lnTo>
                  <a:pt x="36347" y="15316"/>
                </a:lnTo>
                <a:lnTo>
                  <a:pt x="69100" y="13906"/>
                </a:lnTo>
                <a:lnTo>
                  <a:pt x="95119" y="13906"/>
                </a:lnTo>
                <a:lnTo>
                  <a:pt x="93321" y="12788"/>
                </a:lnTo>
                <a:lnTo>
                  <a:pt x="67297" y="12788"/>
                </a:lnTo>
                <a:lnTo>
                  <a:pt x="70916" y="6959"/>
                </a:lnTo>
                <a:lnTo>
                  <a:pt x="83942" y="6959"/>
                </a:lnTo>
                <a:lnTo>
                  <a:pt x="72745" y="0"/>
                </a:lnTo>
                <a:close/>
              </a:path>
              <a:path w="122554" h="109219">
                <a:moveTo>
                  <a:pt x="95119" y="13906"/>
                </a:moveTo>
                <a:lnTo>
                  <a:pt x="69100" y="13906"/>
                </a:lnTo>
                <a:lnTo>
                  <a:pt x="103847" y="35496"/>
                </a:lnTo>
                <a:lnTo>
                  <a:pt x="107962" y="65468"/>
                </a:lnTo>
                <a:lnTo>
                  <a:pt x="96062" y="82550"/>
                </a:lnTo>
                <a:lnTo>
                  <a:pt x="61264" y="94081"/>
                </a:lnTo>
                <a:lnTo>
                  <a:pt x="104777" y="94081"/>
                </a:lnTo>
                <a:lnTo>
                  <a:pt x="122288" y="68910"/>
                </a:lnTo>
                <a:lnTo>
                  <a:pt x="116573" y="27241"/>
                </a:lnTo>
                <a:lnTo>
                  <a:pt x="95119" y="13906"/>
                </a:lnTo>
                <a:close/>
              </a:path>
              <a:path w="122554" h="109219">
                <a:moveTo>
                  <a:pt x="83942" y="6959"/>
                </a:moveTo>
                <a:lnTo>
                  <a:pt x="70916" y="6959"/>
                </a:lnTo>
                <a:lnTo>
                  <a:pt x="67297" y="12788"/>
                </a:lnTo>
                <a:lnTo>
                  <a:pt x="93321" y="12788"/>
                </a:lnTo>
                <a:lnTo>
                  <a:pt x="83942" y="6959"/>
                </a:lnTo>
                <a:close/>
              </a:path>
            </a:pathLst>
          </a:custGeom>
          <a:solidFill>
            <a:srgbClr val="F47936"/>
          </a:solidFill>
        </p:spPr>
        <p:txBody>
          <a:bodyPr wrap="square" lIns="0" tIns="0" rIns="0" bIns="0" rtlCol="0"/>
          <a:lstStyle/>
          <a:p>
            <a:endParaRPr sz="2142"/>
          </a:p>
        </p:txBody>
      </p:sp>
      <p:sp>
        <p:nvSpPr>
          <p:cNvPr id="87" name="object 87"/>
          <p:cNvSpPr/>
          <p:nvPr/>
        </p:nvSpPr>
        <p:spPr>
          <a:xfrm>
            <a:off x="4462156" y="1735849"/>
            <a:ext cx="107569" cy="92306"/>
          </a:xfrm>
          <a:custGeom>
            <a:avLst/>
            <a:gdLst/>
            <a:ahLst/>
            <a:cxnLst/>
            <a:rect l="l" t="t" r="r" b="b"/>
            <a:pathLst>
              <a:path w="93979" h="80644">
                <a:moveTo>
                  <a:pt x="54965" y="0"/>
                </a:moveTo>
                <a:lnTo>
                  <a:pt x="22212" y="1422"/>
                </a:lnTo>
                <a:lnTo>
                  <a:pt x="0" y="24879"/>
                </a:lnTo>
                <a:lnTo>
                  <a:pt x="2755" y="63093"/>
                </a:lnTo>
                <a:lnTo>
                  <a:pt x="47142" y="80175"/>
                </a:lnTo>
                <a:lnTo>
                  <a:pt x="81927" y="68643"/>
                </a:lnTo>
                <a:lnTo>
                  <a:pt x="93827" y="51561"/>
                </a:lnTo>
                <a:lnTo>
                  <a:pt x="89712" y="21602"/>
                </a:lnTo>
                <a:lnTo>
                  <a:pt x="54965" y="0"/>
                </a:lnTo>
                <a:close/>
              </a:path>
            </a:pathLst>
          </a:custGeom>
          <a:solidFill>
            <a:srgbClr val="F26721"/>
          </a:solidFill>
        </p:spPr>
        <p:txBody>
          <a:bodyPr wrap="square" lIns="0" tIns="0" rIns="0" bIns="0" rtlCol="0"/>
          <a:lstStyle/>
          <a:p>
            <a:endParaRPr sz="2142"/>
          </a:p>
        </p:txBody>
      </p:sp>
      <p:sp>
        <p:nvSpPr>
          <p:cNvPr id="88" name="object 88"/>
          <p:cNvSpPr/>
          <p:nvPr/>
        </p:nvSpPr>
        <p:spPr>
          <a:xfrm>
            <a:off x="4445978" y="1719930"/>
            <a:ext cx="140276" cy="125013"/>
          </a:xfrm>
          <a:custGeom>
            <a:avLst/>
            <a:gdLst/>
            <a:ahLst/>
            <a:cxnLst/>
            <a:rect l="l" t="t" r="r" b="b"/>
            <a:pathLst>
              <a:path w="122554" h="109219">
                <a:moveTo>
                  <a:pt x="72745" y="0"/>
                </a:moveTo>
                <a:lnTo>
                  <a:pt x="30187" y="1841"/>
                </a:lnTo>
                <a:lnTo>
                  <a:pt x="0" y="33731"/>
                </a:lnTo>
                <a:lnTo>
                  <a:pt x="3810" y="86690"/>
                </a:lnTo>
                <a:lnTo>
                  <a:pt x="60921" y="108673"/>
                </a:lnTo>
                <a:lnTo>
                  <a:pt x="104724" y="94157"/>
                </a:lnTo>
                <a:lnTo>
                  <a:pt x="61264" y="94081"/>
                </a:lnTo>
                <a:lnTo>
                  <a:pt x="16878" y="77000"/>
                </a:lnTo>
                <a:lnTo>
                  <a:pt x="14135" y="38785"/>
                </a:lnTo>
                <a:lnTo>
                  <a:pt x="36334" y="15328"/>
                </a:lnTo>
                <a:lnTo>
                  <a:pt x="69100" y="13906"/>
                </a:lnTo>
                <a:lnTo>
                  <a:pt x="95119" y="13906"/>
                </a:lnTo>
                <a:lnTo>
                  <a:pt x="93321" y="12788"/>
                </a:lnTo>
                <a:lnTo>
                  <a:pt x="67297" y="12788"/>
                </a:lnTo>
                <a:lnTo>
                  <a:pt x="70916" y="6959"/>
                </a:lnTo>
                <a:lnTo>
                  <a:pt x="83942" y="6959"/>
                </a:lnTo>
                <a:lnTo>
                  <a:pt x="72745" y="0"/>
                </a:lnTo>
                <a:close/>
              </a:path>
              <a:path w="122554" h="109219">
                <a:moveTo>
                  <a:pt x="95119" y="13906"/>
                </a:moveTo>
                <a:lnTo>
                  <a:pt x="69100" y="13906"/>
                </a:lnTo>
                <a:lnTo>
                  <a:pt x="103847" y="35509"/>
                </a:lnTo>
                <a:lnTo>
                  <a:pt x="107962" y="65468"/>
                </a:lnTo>
                <a:lnTo>
                  <a:pt x="96062" y="82550"/>
                </a:lnTo>
                <a:lnTo>
                  <a:pt x="61264" y="94081"/>
                </a:lnTo>
                <a:lnTo>
                  <a:pt x="104777" y="94081"/>
                </a:lnTo>
                <a:lnTo>
                  <a:pt x="122288" y="68910"/>
                </a:lnTo>
                <a:lnTo>
                  <a:pt x="116573" y="27241"/>
                </a:lnTo>
                <a:lnTo>
                  <a:pt x="95119" y="13906"/>
                </a:lnTo>
                <a:close/>
              </a:path>
              <a:path w="122554" h="109219">
                <a:moveTo>
                  <a:pt x="83942" y="6959"/>
                </a:moveTo>
                <a:lnTo>
                  <a:pt x="70916" y="6959"/>
                </a:lnTo>
                <a:lnTo>
                  <a:pt x="67297" y="12788"/>
                </a:lnTo>
                <a:lnTo>
                  <a:pt x="93321" y="12788"/>
                </a:lnTo>
                <a:lnTo>
                  <a:pt x="83942" y="6959"/>
                </a:lnTo>
                <a:close/>
              </a:path>
            </a:pathLst>
          </a:custGeom>
          <a:solidFill>
            <a:srgbClr val="F47936"/>
          </a:solidFill>
        </p:spPr>
        <p:txBody>
          <a:bodyPr wrap="square" lIns="0" tIns="0" rIns="0" bIns="0" rtlCol="0"/>
          <a:lstStyle/>
          <a:p>
            <a:endParaRPr sz="2142"/>
          </a:p>
        </p:txBody>
      </p:sp>
      <p:sp>
        <p:nvSpPr>
          <p:cNvPr id="89" name="object 89"/>
          <p:cNvSpPr/>
          <p:nvPr/>
        </p:nvSpPr>
        <p:spPr>
          <a:xfrm>
            <a:off x="4253981" y="2722519"/>
            <a:ext cx="139984" cy="124387"/>
          </a:xfrm>
          <a:prstGeom prst="rect">
            <a:avLst/>
          </a:prstGeom>
          <a:blipFill>
            <a:blip r:embed="rId10" cstate="print"/>
            <a:stretch>
              <a:fillRect/>
            </a:stretch>
          </a:blipFill>
        </p:spPr>
        <p:txBody>
          <a:bodyPr wrap="square" lIns="0" tIns="0" rIns="0" bIns="0" rtlCol="0"/>
          <a:lstStyle/>
          <a:p>
            <a:endParaRPr sz="2142"/>
          </a:p>
        </p:txBody>
      </p:sp>
      <p:sp>
        <p:nvSpPr>
          <p:cNvPr id="90" name="object 90"/>
          <p:cNvSpPr/>
          <p:nvPr/>
        </p:nvSpPr>
        <p:spPr>
          <a:xfrm>
            <a:off x="4530536" y="6455911"/>
            <a:ext cx="107569" cy="92306"/>
          </a:xfrm>
          <a:custGeom>
            <a:avLst/>
            <a:gdLst/>
            <a:ahLst/>
            <a:cxnLst/>
            <a:rect l="l" t="t" r="r" b="b"/>
            <a:pathLst>
              <a:path w="93979" h="80645">
                <a:moveTo>
                  <a:pt x="54863" y="0"/>
                </a:moveTo>
                <a:lnTo>
                  <a:pt x="22110" y="1409"/>
                </a:lnTo>
                <a:lnTo>
                  <a:pt x="3987" y="20561"/>
                </a:lnTo>
                <a:lnTo>
                  <a:pt x="0" y="26276"/>
                </a:lnTo>
                <a:lnTo>
                  <a:pt x="2654" y="63093"/>
                </a:lnTo>
                <a:lnTo>
                  <a:pt x="47040" y="80175"/>
                </a:lnTo>
                <a:lnTo>
                  <a:pt x="81826" y="68643"/>
                </a:lnTo>
                <a:lnTo>
                  <a:pt x="93725" y="51561"/>
                </a:lnTo>
                <a:lnTo>
                  <a:pt x="89611" y="21589"/>
                </a:lnTo>
                <a:lnTo>
                  <a:pt x="54863" y="0"/>
                </a:lnTo>
                <a:close/>
              </a:path>
            </a:pathLst>
          </a:custGeom>
          <a:solidFill>
            <a:srgbClr val="F26721"/>
          </a:solidFill>
        </p:spPr>
        <p:txBody>
          <a:bodyPr wrap="square" lIns="0" tIns="0" rIns="0" bIns="0" rtlCol="0"/>
          <a:lstStyle/>
          <a:p>
            <a:endParaRPr sz="2142"/>
          </a:p>
        </p:txBody>
      </p:sp>
      <p:sp>
        <p:nvSpPr>
          <p:cNvPr id="91" name="object 91"/>
          <p:cNvSpPr/>
          <p:nvPr/>
        </p:nvSpPr>
        <p:spPr>
          <a:xfrm>
            <a:off x="4515709" y="6439993"/>
            <a:ext cx="138822" cy="125013"/>
          </a:xfrm>
          <a:custGeom>
            <a:avLst/>
            <a:gdLst/>
            <a:ahLst/>
            <a:cxnLst/>
            <a:rect l="l" t="t" r="r" b="b"/>
            <a:pathLst>
              <a:path w="121285" h="109220">
                <a:moveTo>
                  <a:pt x="12954" y="40182"/>
                </a:moveTo>
                <a:lnTo>
                  <a:pt x="6527" y="49428"/>
                </a:lnTo>
                <a:lnTo>
                  <a:pt x="0" y="51587"/>
                </a:lnTo>
                <a:lnTo>
                  <a:pt x="1625" y="74142"/>
                </a:lnTo>
                <a:lnTo>
                  <a:pt x="22110" y="86880"/>
                </a:lnTo>
                <a:lnTo>
                  <a:pt x="23177" y="94627"/>
                </a:lnTo>
                <a:lnTo>
                  <a:pt x="59651" y="108673"/>
                </a:lnTo>
                <a:lnTo>
                  <a:pt x="103441" y="94157"/>
                </a:lnTo>
                <a:lnTo>
                  <a:pt x="59994" y="94081"/>
                </a:lnTo>
                <a:lnTo>
                  <a:pt x="15608" y="77000"/>
                </a:lnTo>
                <a:lnTo>
                  <a:pt x="12954" y="40182"/>
                </a:lnTo>
                <a:close/>
              </a:path>
              <a:path w="121285" h="109220">
                <a:moveTo>
                  <a:pt x="93842" y="13906"/>
                </a:moveTo>
                <a:lnTo>
                  <a:pt x="67818" y="13906"/>
                </a:lnTo>
                <a:lnTo>
                  <a:pt x="102565" y="35496"/>
                </a:lnTo>
                <a:lnTo>
                  <a:pt x="106680" y="65468"/>
                </a:lnTo>
                <a:lnTo>
                  <a:pt x="94780" y="82549"/>
                </a:lnTo>
                <a:lnTo>
                  <a:pt x="59994" y="94081"/>
                </a:lnTo>
                <a:lnTo>
                  <a:pt x="103494" y="94081"/>
                </a:lnTo>
                <a:lnTo>
                  <a:pt x="121018" y="68910"/>
                </a:lnTo>
                <a:lnTo>
                  <a:pt x="115303" y="27241"/>
                </a:lnTo>
                <a:lnTo>
                  <a:pt x="93842" y="13906"/>
                </a:lnTo>
                <a:close/>
              </a:path>
              <a:path w="121285" h="109220">
                <a:moveTo>
                  <a:pt x="71462" y="0"/>
                </a:moveTo>
                <a:lnTo>
                  <a:pt x="28905" y="1841"/>
                </a:lnTo>
                <a:lnTo>
                  <a:pt x="22034" y="9105"/>
                </a:lnTo>
                <a:lnTo>
                  <a:pt x="24104" y="24180"/>
                </a:lnTo>
                <a:lnTo>
                  <a:pt x="16941" y="34467"/>
                </a:lnTo>
                <a:lnTo>
                  <a:pt x="35064" y="15316"/>
                </a:lnTo>
                <a:lnTo>
                  <a:pt x="67818" y="13906"/>
                </a:lnTo>
                <a:lnTo>
                  <a:pt x="93842" y="13906"/>
                </a:lnTo>
                <a:lnTo>
                  <a:pt x="92044" y="12788"/>
                </a:lnTo>
                <a:lnTo>
                  <a:pt x="66014" y="12788"/>
                </a:lnTo>
                <a:lnTo>
                  <a:pt x="69646" y="6959"/>
                </a:lnTo>
                <a:lnTo>
                  <a:pt x="82663" y="6959"/>
                </a:lnTo>
                <a:lnTo>
                  <a:pt x="71462" y="0"/>
                </a:lnTo>
                <a:close/>
              </a:path>
            </a:pathLst>
          </a:custGeom>
          <a:solidFill>
            <a:srgbClr val="F47936"/>
          </a:solidFill>
        </p:spPr>
        <p:txBody>
          <a:bodyPr wrap="square" lIns="0" tIns="0" rIns="0" bIns="0" rtlCol="0"/>
          <a:lstStyle/>
          <a:p>
            <a:endParaRPr sz="2142"/>
          </a:p>
        </p:txBody>
      </p:sp>
      <p:sp>
        <p:nvSpPr>
          <p:cNvPr id="92" name="object 92"/>
          <p:cNvSpPr/>
          <p:nvPr/>
        </p:nvSpPr>
        <p:spPr>
          <a:xfrm>
            <a:off x="4463043" y="7229268"/>
            <a:ext cx="139984" cy="124387"/>
          </a:xfrm>
          <a:prstGeom prst="rect">
            <a:avLst/>
          </a:prstGeom>
          <a:blipFill>
            <a:blip r:embed="rId11" cstate="print"/>
            <a:stretch>
              <a:fillRect/>
            </a:stretch>
          </a:blipFill>
        </p:spPr>
        <p:txBody>
          <a:bodyPr wrap="square" lIns="0" tIns="0" rIns="0" bIns="0" rtlCol="0"/>
          <a:lstStyle/>
          <a:p>
            <a:endParaRPr sz="2142"/>
          </a:p>
        </p:txBody>
      </p:sp>
      <p:sp>
        <p:nvSpPr>
          <p:cNvPr id="93" name="object 93"/>
          <p:cNvSpPr/>
          <p:nvPr/>
        </p:nvSpPr>
        <p:spPr>
          <a:xfrm>
            <a:off x="4423752" y="6524171"/>
            <a:ext cx="107569" cy="92306"/>
          </a:xfrm>
          <a:custGeom>
            <a:avLst/>
            <a:gdLst/>
            <a:ahLst/>
            <a:cxnLst/>
            <a:rect l="l" t="t" r="r" b="b"/>
            <a:pathLst>
              <a:path w="93979" h="80645">
                <a:moveTo>
                  <a:pt x="54965" y="0"/>
                </a:moveTo>
                <a:lnTo>
                  <a:pt x="22212" y="1422"/>
                </a:lnTo>
                <a:lnTo>
                  <a:pt x="0" y="24879"/>
                </a:lnTo>
                <a:lnTo>
                  <a:pt x="2755" y="63093"/>
                </a:lnTo>
                <a:lnTo>
                  <a:pt x="47142" y="80175"/>
                </a:lnTo>
                <a:lnTo>
                  <a:pt x="81927" y="68643"/>
                </a:lnTo>
                <a:lnTo>
                  <a:pt x="93827" y="51561"/>
                </a:lnTo>
                <a:lnTo>
                  <a:pt x="89712" y="21602"/>
                </a:lnTo>
                <a:lnTo>
                  <a:pt x="54965" y="0"/>
                </a:lnTo>
                <a:close/>
              </a:path>
            </a:pathLst>
          </a:custGeom>
          <a:solidFill>
            <a:srgbClr val="F26721"/>
          </a:solidFill>
        </p:spPr>
        <p:txBody>
          <a:bodyPr wrap="square" lIns="0" tIns="0" rIns="0" bIns="0" rtlCol="0"/>
          <a:lstStyle/>
          <a:p>
            <a:endParaRPr sz="2142"/>
          </a:p>
        </p:txBody>
      </p:sp>
      <p:sp>
        <p:nvSpPr>
          <p:cNvPr id="94" name="object 94"/>
          <p:cNvSpPr/>
          <p:nvPr/>
        </p:nvSpPr>
        <p:spPr>
          <a:xfrm>
            <a:off x="4407572" y="6508255"/>
            <a:ext cx="140276" cy="121379"/>
          </a:xfrm>
          <a:custGeom>
            <a:avLst/>
            <a:gdLst/>
            <a:ahLst/>
            <a:cxnLst/>
            <a:rect l="l" t="t" r="r" b="b"/>
            <a:pathLst>
              <a:path w="122554" h="106045">
                <a:moveTo>
                  <a:pt x="48717" y="1041"/>
                </a:moveTo>
                <a:lnTo>
                  <a:pt x="30187" y="1841"/>
                </a:lnTo>
                <a:lnTo>
                  <a:pt x="0" y="33731"/>
                </a:lnTo>
                <a:lnTo>
                  <a:pt x="3810" y="86677"/>
                </a:lnTo>
                <a:lnTo>
                  <a:pt x="53225" y="105702"/>
                </a:lnTo>
                <a:lnTo>
                  <a:pt x="56286" y="102476"/>
                </a:lnTo>
                <a:lnTo>
                  <a:pt x="83096" y="101320"/>
                </a:lnTo>
                <a:lnTo>
                  <a:pt x="104724" y="94157"/>
                </a:lnTo>
                <a:lnTo>
                  <a:pt x="61264" y="94081"/>
                </a:lnTo>
                <a:lnTo>
                  <a:pt x="16878" y="77000"/>
                </a:lnTo>
                <a:lnTo>
                  <a:pt x="14135" y="38785"/>
                </a:lnTo>
                <a:lnTo>
                  <a:pt x="36334" y="15316"/>
                </a:lnTo>
                <a:lnTo>
                  <a:pt x="69100" y="13906"/>
                </a:lnTo>
                <a:lnTo>
                  <a:pt x="95119" y="13906"/>
                </a:lnTo>
                <a:lnTo>
                  <a:pt x="93321" y="12788"/>
                </a:lnTo>
                <a:lnTo>
                  <a:pt x="67297" y="12788"/>
                </a:lnTo>
                <a:lnTo>
                  <a:pt x="70916" y="6959"/>
                </a:lnTo>
                <a:lnTo>
                  <a:pt x="83942" y="6959"/>
                </a:lnTo>
                <a:lnTo>
                  <a:pt x="79672" y="4305"/>
                </a:lnTo>
                <a:lnTo>
                  <a:pt x="57200" y="4305"/>
                </a:lnTo>
                <a:lnTo>
                  <a:pt x="48717" y="1041"/>
                </a:lnTo>
                <a:close/>
              </a:path>
              <a:path w="122554" h="106045">
                <a:moveTo>
                  <a:pt x="95119" y="13906"/>
                </a:moveTo>
                <a:lnTo>
                  <a:pt x="69100" y="13906"/>
                </a:lnTo>
                <a:lnTo>
                  <a:pt x="103847" y="35496"/>
                </a:lnTo>
                <a:lnTo>
                  <a:pt x="107962" y="65468"/>
                </a:lnTo>
                <a:lnTo>
                  <a:pt x="96062" y="82550"/>
                </a:lnTo>
                <a:lnTo>
                  <a:pt x="61264" y="94081"/>
                </a:lnTo>
                <a:lnTo>
                  <a:pt x="104777" y="94081"/>
                </a:lnTo>
                <a:lnTo>
                  <a:pt x="122288" y="68910"/>
                </a:lnTo>
                <a:lnTo>
                  <a:pt x="116573" y="27241"/>
                </a:lnTo>
                <a:lnTo>
                  <a:pt x="95119" y="13906"/>
                </a:lnTo>
                <a:close/>
              </a:path>
              <a:path w="122554" h="106045">
                <a:moveTo>
                  <a:pt x="83942" y="6959"/>
                </a:moveTo>
                <a:lnTo>
                  <a:pt x="70916" y="6959"/>
                </a:lnTo>
                <a:lnTo>
                  <a:pt x="67297" y="12788"/>
                </a:lnTo>
                <a:lnTo>
                  <a:pt x="93321" y="12788"/>
                </a:lnTo>
                <a:lnTo>
                  <a:pt x="83942" y="6959"/>
                </a:lnTo>
                <a:close/>
              </a:path>
              <a:path w="122554" h="106045">
                <a:moveTo>
                  <a:pt x="72745" y="0"/>
                </a:moveTo>
                <a:lnTo>
                  <a:pt x="69799" y="127"/>
                </a:lnTo>
                <a:lnTo>
                  <a:pt x="57200" y="4305"/>
                </a:lnTo>
                <a:lnTo>
                  <a:pt x="79672" y="4305"/>
                </a:lnTo>
                <a:lnTo>
                  <a:pt x="72745" y="0"/>
                </a:lnTo>
                <a:close/>
              </a:path>
            </a:pathLst>
          </a:custGeom>
          <a:solidFill>
            <a:srgbClr val="F47936"/>
          </a:solidFill>
        </p:spPr>
        <p:txBody>
          <a:bodyPr wrap="square" lIns="0" tIns="0" rIns="0" bIns="0" rtlCol="0"/>
          <a:lstStyle/>
          <a:p>
            <a:endParaRPr sz="2142"/>
          </a:p>
        </p:txBody>
      </p:sp>
      <p:sp>
        <p:nvSpPr>
          <p:cNvPr id="95" name="object 95"/>
          <p:cNvSpPr/>
          <p:nvPr/>
        </p:nvSpPr>
        <p:spPr>
          <a:xfrm>
            <a:off x="4453623" y="6639362"/>
            <a:ext cx="107569" cy="92306"/>
          </a:xfrm>
          <a:custGeom>
            <a:avLst/>
            <a:gdLst/>
            <a:ahLst/>
            <a:cxnLst/>
            <a:rect l="l" t="t" r="r" b="b"/>
            <a:pathLst>
              <a:path w="93979" h="80645">
                <a:moveTo>
                  <a:pt x="54965" y="0"/>
                </a:moveTo>
                <a:lnTo>
                  <a:pt x="22212" y="1422"/>
                </a:lnTo>
                <a:lnTo>
                  <a:pt x="0" y="24879"/>
                </a:lnTo>
                <a:lnTo>
                  <a:pt x="2743" y="63093"/>
                </a:lnTo>
                <a:lnTo>
                  <a:pt x="47129" y="80175"/>
                </a:lnTo>
                <a:lnTo>
                  <a:pt x="81927" y="68643"/>
                </a:lnTo>
                <a:lnTo>
                  <a:pt x="93827" y="51562"/>
                </a:lnTo>
                <a:lnTo>
                  <a:pt x="89712" y="21602"/>
                </a:lnTo>
                <a:lnTo>
                  <a:pt x="54965" y="0"/>
                </a:lnTo>
                <a:close/>
              </a:path>
            </a:pathLst>
          </a:custGeom>
          <a:solidFill>
            <a:srgbClr val="F26721"/>
          </a:solidFill>
        </p:spPr>
        <p:txBody>
          <a:bodyPr wrap="square" lIns="0" tIns="0" rIns="0" bIns="0" rtlCol="0"/>
          <a:lstStyle/>
          <a:p>
            <a:endParaRPr sz="2142"/>
          </a:p>
        </p:txBody>
      </p:sp>
      <p:sp>
        <p:nvSpPr>
          <p:cNvPr id="96" name="object 96"/>
          <p:cNvSpPr/>
          <p:nvPr/>
        </p:nvSpPr>
        <p:spPr>
          <a:xfrm>
            <a:off x="4437445" y="6623447"/>
            <a:ext cx="140276" cy="125013"/>
          </a:xfrm>
          <a:custGeom>
            <a:avLst/>
            <a:gdLst/>
            <a:ahLst/>
            <a:cxnLst/>
            <a:rect l="l" t="t" r="r" b="b"/>
            <a:pathLst>
              <a:path w="122554" h="109220">
                <a:moveTo>
                  <a:pt x="72745" y="0"/>
                </a:moveTo>
                <a:lnTo>
                  <a:pt x="30187" y="1841"/>
                </a:lnTo>
                <a:lnTo>
                  <a:pt x="0" y="33731"/>
                </a:lnTo>
                <a:lnTo>
                  <a:pt x="3810" y="86677"/>
                </a:lnTo>
                <a:lnTo>
                  <a:pt x="60921" y="108673"/>
                </a:lnTo>
                <a:lnTo>
                  <a:pt x="104724" y="94157"/>
                </a:lnTo>
                <a:lnTo>
                  <a:pt x="61264" y="94081"/>
                </a:lnTo>
                <a:lnTo>
                  <a:pt x="16878" y="77000"/>
                </a:lnTo>
                <a:lnTo>
                  <a:pt x="14135" y="38785"/>
                </a:lnTo>
                <a:lnTo>
                  <a:pt x="36347" y="15316"/>
                </a:lnTo>
                <a:lnTo>
                  <a:pt x="69100" y="13906"/>
                </a:lnTo>
                <a:lnTo>
                  <a:pt x="95119" y="13906"/>
                </a:lnTo>
                <a:lnTo>
                  <a:pt x="93321" y="12788"/>
                </a:lnTo>
                <a:lnTo>
                  <a:pt x="67297" y="12788"/>
                </a:lnTo>
                <a:lnTo>
                  <a:pt x="70916" y="6959"/>
                </a:lnTo>
                <a:lnTo>
                  <a:pt x="83942" y="6959"/>
                </a:lnTo>
                <a:lnTo>
                  <a:pt x="72745" y="0"/>
                </a:lnTo>
                <a:close/>
              </a:path>
              <a:path w="122554" h="109220">
                <a:moveTo>
                  <a:pt x="95119" y="13906"/>
                </a:moveTo>
                <a:lnTo>
                  <a:pt x="69100" y="13906"/>
                </a:lnTo>
                <a:lnTo>
                  <a:pt x="103847" y="35496"/>
                </a:lnTo>
                <a:lnTo>
                  <a:pt x="107962" y="65468"/>
                </a:lnTo>
                <a:lnTo>
                  <a:pt x="96062" y="82549"/>
                </a:lnTo>
                <a:lnTo>
                  <a:pt x="61264" y="94081"/>
                </a:lnTo>
                <a:lnTo>
                  <a:pt x="104777" y="94081"/>
                </a:lnTo>
                <a:lnTo>
                  <a:pt x="122288" y="68910"/>
                </a:lnTo>
                <a:lnTo>
                  <a:pt x="116573" y="27241"/>
                </a:lnTo>
                <a:lnTo>
                  <a:pt x="95119" y="13906"/>
                </a:lnTo>
                <a:close/>
              </a:path>
              <a:path w="122554" h="109220">
                <a:moveTo>
                  <a:pt x="83942" y="6959"/>
                </a:moveTo>
                <a:lnTo>
                  <a:pt x="70916" y="6959"/>
                </a:lnTo>
                <a:lnTo>
                  <a:pt x="67297" y="12788"/>
                </a:lnTo>
                <a:lnTo>
                  <a:pt x="93321" y="12788"/>
                </a:lnTo>
                <a:lnTo>
                  <a:pt x="83942" y="6959"/>
                </a:lnTo>
                <a:close/>
              </a:path>
            </a:pathLst>
          </a:custGeom>
          <a:solidFill>
            <a:srgbClr val="F47936"/>
          </a:solidFill>
        </p:spPr>
        <p:txBody>
          <a:bodyPr wrap="square" lIns="0" tIns="0" rIns="0" bIns="0" rtlCol="0"/>
          <a:lstStyle/>
          <a:p>
            <a:endParaRPr sz="2142"/>
          </a:p>
        </p:txBody>
      </p:sp>
      <p:sp>
        <p:nvSpPr>
          <p:cNvPr id="97" name="object 97"/>
          <p:cNvSpPr/>
          <p:nvPr/>
        </p:nvSpPr>
        <p:spPr>
          <a:xfrm>
            <a:off x="4419492" y="6404711"/>
            <a:ext cx="107569" cy="92306"/>
          </a:xfrm>
          <a:custGeom>
            <a:avLst/>
            <a:gdLst/>
            <a:ahLst/>
            <a:cxnLst/>
            <a:rect l="l" t="t" r="r" b="b"/>
            <a:pathLst>
              <a:path w="93979" h="80645">
                <a:moveTo>
                  <a:pt x="54965" y="0"/>
                </a:moveTo>
                <a:lnTo>
                  <a:pt x="22212" y="1422"/>
                </a:lnTo>
                <a:lnTo>
                  <a:pt x="0" y="24879"/>
                </a:lnTo>
                <a:lnTo>
                  <a:pt x="2755" y="63093"/>
                </a:lnTo>
                <a:lnTo>
                  <a:pt x="47142" y="80175"/>
                </a:lnTo>
                <a:lnTo>
                  <a:pt x="81927" y="68643"/>
                </a:lnTo>
                <a:lnTo>
                  <a:pt x="93827" y="51561"/>
                </a:lnTo>
                <a:lnTo>
                  <a:pt x="89712" y="21602"/>
                </a:lnTo>
                <a:lnTo>
                  <a:pt x="54965" y="0"/>
                </a:lnTo>
                <a:close/>
              </a:path>
            </a:pathLst>
          </a:custGeom>
          <a:solidFill>
            <a:srgbClr val="F26721"/>
          </a:solidFill>
        </p:spPr>
        <p:txBody>
          <a:bodyPr wrap="square" lIns="0" tIns="0" rIns="0" bIns="0" rtlCol="0"/>
          <a:lstStyle/>
          <a:p>
            <a:endParaRPr sz="2142"/>
          </a:p>
        </p:txBody>
      </p:sp>
      <p:sp>
        <p:nvSpPr>
          <p:cNvPr id="98" name="object 98"/>
          <p:cNvSpPr/>
          <p:nvPr/>
        </p:nvSpPr>
        <p:spPr>
          <a:xfrm>
            <a:off x="4403313" y="6388796"/>
            <a:ext cx="140276" cy="125013"/>
          </a:xfrm>
          <a:custGeom>
            <a:avLst/>
            <a:gdLst/>
            <a:ahLst/>
            <a:cxnLst/>
            <a:rect l="l" t="t" r="r" b="b"/>
            <a:pathLst>
              <a:path w="122554" h="109220">
                <a:moveTo>
                  <a:pt x="72745" y="0"/>
                </a:moveTo>
                <a:lnTo>
                  <a:pt x="30187" y="1841"/>
                </a:lnTo>
                <a:lnTo>
                  <a:pt x="0" y="33731"/>
                </a:lnTo>
                <a:lnTo>
                  <a:pt x="3810" y="86677"/>
                </a:lnTo>
                <a:lnTo>
                  <a:pt x="60934" y="108673"/>
                </a:lnTo>
                <a:lnTo>
                  <a:pt x="104724" y="94157"/>
                </a:lnTo>
                <a:lnTo>
                  <a:pt x="61277" y="94081"/>
                </a:lnTo>
                <a:lnTo>
                  <a:pt x="16891" y="77000"/>
                </a:lnTo>
                <a:lnTo>
                  <a:pt x="14135" y="38785"/>
                </a:lnTo>
                <a:lnTo>
                  <a:pt x="36347" y="15316"/>
                </a:lnTo>
                <a:lnTo>
                  <a:pt x="69100" y="13906"/>
                </a:lnTo>
                <a:lnTo>
                  <a:pt x="95125" y="13906"/>
                </a:lnTo>
                <a:lnTo>
                  <a:pt x="93327" y="12788"/>
                </a:lnTo>
                <a:lnTo>
                  <a:pt x="67297" y="12788"/>
                </a:lnTo>
                <a:lnTo>
                  <a:pt x="70929" y="6959"/>
                </a:lnTo>
                <a:lnTo>
                  <a:pt x="83945" y="6959"/>
                </a:lnTo>
                <a:lnTo>
                  <a:pt x="72745" y="0"/>
                </a:lnTo>
                <a:close/>
              </a:path>
              <a:path w="122554" h="109220">
                <a:moveTo>
                  <a:pt x="95125" y="13906"/>
                </a:moveTo>
                <a:lnTo>
                  <a:pt x="69100" y="13906"/>
                </a:lnTo>
                <a:lnTo>
                  <a:pt x="103847" y="35496"/>
                </a:lnTo>
                <a:lnTo>
                  <a:pt x="107962" y="65468"/>
                </a:lnTo>
                <a:lnTo>
                  <a:pt x="96062" y="82550"/>
                </a:lnTo>
                <a:lnTo>
                  <a:pt x="61277" y="94081"/>
                </a:lnTo>
                <a:lnTo>
                  <a:pt x="104777" y="94081"/>
                </a:lnTo>
                <a:lnTo>
                  <a:pt x="122301" y="68910"/>
                </a:lnTo>
                <a:lnTo>
                  <a:pt x="116586" y="27241"/>
                </a:lnTo>
                <a:lnTo>
                  <a:pt x="95125" y="13906"/>
                </a:lnTo>
                <a:close/>
              </a:path>
              <a:path w="122554" h="109220">
                <a:moveTo>
                  <a:pt x="83945" y="6959"/>
                </a:moveTo>
                <a:lnTo>
                  <a:pt x="70929" y="6959"/>
                </a:lnTo>
                <a:lnTo>
                  <a:pt x="67297" y="12788"/>
                </a:lnTo>
                <a:lnTo>
                  <a:pt x="93327" y="12788"/>
                </a:lnTo>
                <a:lnTo>
                  <a:pt x="83945" y="6959"/>
                </a:lnTo>
                <a:close/>
              </a:path>
            </a:pathLst>
          </a:custGeom>
          <a:solidFill>
            <a:srgbClr val="F47936"/>
          </a:solidFill>
        </p:spPr>
        <p:txBody>
          <a:bodyPr wrap="square" lIns="0" tIns="0" rIns="0" bIns="0" rtlCol="0"/>
          <a:lstStyle/>
          <a:p>
            <a:endParaRPr sz="2142"/>
          </a:p>
        </p:txBody>
      </p:sp>
      <p:sp>
        <p:nvSpPr>
          <p:cNvPr id="99" name="object 99"/>
          <p:cNvSpPr/>
          <p:nvPr/>
        </p:nvSpPr>
        <p:spPr>
          <a:xfrm>
            <a:off x="4330776" y="6222409"/>
            <a:ext cx="139984" cy="124387"/>
          </a:xfrm>
          <a:prstGeom prst="rect">
            <a:avLst/>
          </a:prstGeom>
          <a:blipFill>
            <a:blip r:embed="rId12" cstate="print"/>
            <a:stretch>
              <a:fillRect/>
            </a:stretch>
          </a:blipFill>
        </p:spPr>
        <p:txBody>
          <a:bodyPr wrap="square" lIns="0" tIns="0" rIns="0" bIns="0" rtlCol="0"/>
          <a:lstStyle/>
          <a:p>
            <a:endParaRPr sz="2142"/>
          </a:p>
        </p:txBody>
      </p:sp>
      <p:sp>
        <p:nvSpPr>
          <p:cNvPr id="100" name="object 100"/>
          <p:cNvSpPr/>
          <p:nvPr/>
        </p:nvSpPr>
        <p:spPr>
          <a:xfrm>
            <a:off x="5124332" y="6273604"/>
            <a:ext cx="85095" cy="75981"/>
          </a:xfrm>
          <a:prstGeom prst="rect">
            <a:avLst/>
          </a:prstGeom>
          <a:blipFill>
            <a:blip r:embed="rId13" cstate="print"/>
            <a:stretch>
              <a:fillRect/>
            </a:stretch>
          </a:blipFill>
        </p:spPr>
        <p:txBody>
          <a:bodyPr wrap="square" lIns="0" tIns="0" rIns="0" bIns="0" rtlCol="0"/>
          <a:lstStyle/>
          <a:p>
            <a:endParaRPr sz="2142"/>
          </a:p>
        </p:txBody>
      </p:sp>
      <p:sp>
        <p:nvSpPr>
          <p:cNvPr id="101" name="object 101"/>
          <p:cNvSpPr/>
          <p:nvPr/>
        </p:nvSpPr>
        <p:spPr>
          <a:xfrm>
            <a:off x="5322724" y="5761638"/>
            <a:ext cx="1023695" cy="1050831"/>
          </a:xfrm>
          <a:prstGeom prst="rect">
            <a:avLst/>
          </a:prstGeom>
          <a:blipFill>
            <a:blip r:embed="rId14" cstate="print"/>
            <a:stretch>
              <a:fillRect/>
            </a:stretch>
          </a:blipFill>
        </p:spPr>
        <p:txBody>
          <a:bodyPr wrap="square" lIns="0" tIns="0" rIns="0" bIns="0" rtlCol="0"/>
          <a:lstStyle/>
          <a:p>
            <a:endParaRPr sz="2142"/>
          </a:p>
        </p:txBody>
      </p:sp>
      <p:sp>
        <p:nvSpPr>
          <p:cNvPr id="102" name="object 102"/>
          <p:cNvSpPr/>
          <p:nvPr/>
        </p:nvSpPr>
        <p:spPr>
          <a:xfrm>
            <a:off x="6101322" y="5840570"/>
            <a:ext cx="85095" cy="75981"/>
          </a:xfrm>
          <a:prstGeom prst="rect">
            <a:avLst/>
          </a:prstGeom>
          <a:blipFill>
            <a:blip r:embed="rId15" cstate="print"/>
            <a:stretch>
              <a:fillRect/>
            </a:stretch>
          </a:blipFill>
        </p:spPr>
        <p:txBody>
          <a:bodyPr wrap="square" lIns="0" tIns="0" rIns="0" bIns="0" rtlCol="0"/>
          <a:lstStyle/>
          <a:p>
            <a:endParaRPr sz="2142"/>
          </a:p>
        </p:txBody>
      </p:sp>
      <p:sp>
        <p:nvSpPr>
          <p:cNvPr id="103" name="object 103"/>
          <p:cNvSpPr/>
          <p:nvPr/>
        </p:nvSpPr>
        <p:spPr>
          <a:xfrm>
            <a:off x="5681090" y="5740313"/>
            <a:ext cx="85095" cy="75981"/>
          </a:xfrm>
          <a:prstGeom prst="rect">
            <a:avLst/>
          </a:prstGeom>
          <a:blipFill>
            <a:blip r:embed="rId16" cstate="print"/>
            <a:stretch>
              <a:fillRect/>
            </a:stretch>
          </a:blipFill>
        </p:spPr>
        <p:txBody>
          <a:bodyPr wrap="square" lIns="0" tIns="0" rIns="0" bIns="0" rtlCol="0"/>
          <a:lstStyle/>
          <a:p>
            <a:endParaRPr sz="2142"/>
          </a:p>
        </p:txBody>
      </p:sp>
      <p:sp>
        <p:nvSpPr>
          <p:cNvPr id="104" name="object 104"/>
          <p:cNvSpPr/>
          <p:nvPr/>
        </p:nvSpPr>
        <p:spPr>
          <a:xfrm>
            <a:off x="5696019" y="5578189"/>
            <a:ext cx="85095" cy="75981"/>
          </a:xfrm>
          <a:prstGeom prst="rect">
            <a:avLst/>
          </a:prstGeom>
          <a:blipFill>
            <a:blip r:embed="rId17" cstate="print"/>
            <a:stretch>
              <a:fillRect/>
            </a:stretch>
          </a:blipFill>
        </p:spPr>
        <p:txBody>
          <a:bodyPr wrap="square" lIns="0" tIns="0" rIns="0" bIns="0" rtlCol="0"/>
          <a:lstStyle/>
          <a:p>
            <a:endParaRPr sz="2142"/>
          </a:p>
        </p:txBody>
      </p:sp>
      <p:sp>
        <p:nvSpPr>
          <p:cNvPr id="105" name="object 105"/>
          <p:cNvSpPr/>
          <p:nvPr/>
        </p:nvSpPr>
        <p:spPr>
          <a:xfrm>
            <a:off x="5702429" y="5441663"/>
            <a:ext cx="85095" cy="75981"/>
          </a:xfrm>
          <a:prstGeom prst="rect">
            <a:avLst/>
          </a:prstGeom>
          <a:blipFill>
            <a:blip r:embed="rId18" cstate="print"/>
            <a:stretch>
              <a:fillRect/>
            </a:stretch>
          </a:blipFill>
        </p:spPr>
        <p:txBody>
          <a:bodyPr wrap="square" lIns="0" tIns="0" rIns="0" bIns="0" rtlCol="0"/>
          <a:lstStyle/>
          <a:p>
            <a:endParaRPr sz="2142"/>
          </a:p>
        </p:txBody>
      </p:sp>
      <p:sp>
        <p:nvSpPr>
          <p:cNvPr id="106" name="object 106"/>
          <p:cNvSpPr/>
          <p:nvPr/>
        </p:nvSpPr>
        <p:spPr>
          <a:xfrm>
            <a:off x="5881604" y="5452333"/>
            <a:ext cx="85110" cy="75981"/>
          </a:xfrm>
          <a:prstGeom prst="rect">
            <a:avLst/>
          </a:prstGeom>
          <a:blipFill>
            <a:blip r:embed="rId19" cstate="print"/>
            <a:stretch>
              <a:fillRect/>
            </a:stretch>
          </a:blipFill>
        </p:spPr>
        <p:txBody>
          <a:bodyPr wrap="square" lIns="0" tIns="0" rIns="0" bIns="0" rtlCol="0"/>
          <a:lstStyle/>
          <a:p>
            <a:endParaRPr sz="2142"/>
          </a:p>
        </p:txBody>
      </p:sp>
      <p:sp>
        <p:nvSpPr>
          <p:cNvPr id="107" name="object 107"/>
          <p:cNvSpPr/>
          <p:nvPr/>
        </p:nvSpPr>
        <p:spPr>
          <a:xfrm>
            <a:off x="5873072" y="5597391"/>
            <a:ext cx="85095" cy="75981"/>
          </a:xfrm>
          <a:prstGeom prst="rect">
            <a:avLst/>
          </a:prstGeom>
          <a:blipFill>
            <a:blip r:embed="rId20" cstate="print"/>
            <a:stretch>
              <a:fillRect/>
            </a:stretch>
          </a:blipFill>
        </p:spPr>
        <p:txBody>
          <a:bodyPr wrap="square" lIns="0" tIns="0" rIns="0" bIns="0" rtlCol="0"/>
          <a:lstStyle/>
          <a:p>
            <a:endParaRPr sz="2142"/>
          </a:p>
        </p:txBody>
      </p:sp>
      <p:sp>
        <p:nvSpPr>
          <p:cNvPr id="108" name="object 108"/>
          <p:cNvSpPr/>
          <p:nvPr/>
        </p:nvSpPr>
        <p:spPr>
          <a:xfrm>
            <a:off x="6109854" y="5586722"/>
            <a:ext cx="85110" cy="75981"/>
          </a:xfrm>
          <a:prstGeom prst="rect">
            <a:avLst/>
          </a:prstGeom>
          <a:blipFill>
            <a:blip r:embed="rId21" cstate="print"/>
            <a:stretch>
              <a:fillRect/>
            </a:stretch>
          </a:blipFill>
        </p:spPr>
        <p:txBody>
          <a:bodyPr wrap="square" lIns="0" tIns="0" rIns="0" bIns="0" rtlCol="0"/>
          <a:lstStyle/>
          <a:p>
            <a:endParaRPr sz="2142"/>
          </a:p>
        </p:txBody>
      </p:sp>
      <p:sp>
        <p:nvSpPr>
          <p:cNvPr id="109" name="object 109"/>
          <p:cNvSpPr/>
          <p:nvPr/>
        </p:nvSpPr>
        <p:spPr>
          <a:xfrm>
            <a:off x="6348774" y="5900300"/>
            <a:ext cx="85095" cy="75981"/>
          </a:xfrm>
          <a:prstGeom prst="rect">
            <a:avLst/>
          </a:prstGeom>
          <a:blipFill>
            <a:blip r:embed="rId22" cstate="print"/>
            <a:stretch>
              <a:fillRect/>
            </a:stretch>
          </a:blipFill>
        </p:spPr>
        <p:txBody>
          <a:bodyPr wrap="square" lIns="0" tIns="0" rIns="0" bIns="0" rtlCol="0"/>
          <a:lstStyle/>
          <a:p>
            <a:endParaRPr sz="2142"/>
          </a:p>
        </p:txBody>
      </p:sp>
      <p:sp>
        <p:nvSpPr>
          <p:cNvPr id="110" name="object 110"/>
          <p:cNvSpPr/>
          <p:nvPr/>
        </p:nvSpPr>
        <p:spPr>
          <a:xfrm>
            <a:off x="6440499" y="5403273"/>
            <a:ext cx="85095" cy="75981"/>
          </a:xfrm>
          <a:prstGeom prst="rect">
            <a:avLst/>
          </a:prstGeom>
          <a:blipFill>
            <a:blip r:embed="rId23" cstate="print"/>
            <a:stretch>
              <a:fillRect/>
            </a:stretch>
          </a:blipFill>
        </p:spPr>
        <p:txBody>
          <a:bodyPr wrap="square" lIns="0" tIns="0" rIns="0" bIns="0" rtlCol="0"/>
          <a:lstStyle/>
          <a:p>
            <a:endParaRPr sz="2142"/>
          </a:p>
        </p:txBody>
      </p:sp>
      <p:sp>
        <p:nvSpPr>
          <p:cNvPr id="111" name="object 111"/>
          <p:cNvSpPr/>
          <p:nvPr/>
        </p:nvSpPr>
        <p:spPr>
          <a:xfrm>
            <a:off x="6616970" y="5531266"/>
            <a:ext cx="85095" cy="75981"/>
          </a:xfrm>
          <a:prstGeom prst="rect">
            <a:avLst/>
          </a:prstGeom>
          <a:blipFill>
            <a:blip r:embed="rId24" cstate="print"/>
            <a:stretch>
              <a:fillRect/>
            </a:stretch>
          </a:blipFill>
        </p:spPr>
        <p:txBody>
          <a:bodyPr wrap="square" lIns="0" tIns="0" rIns="0" bIns="0" rtlCol="0"/>
          <a:lstStyle/>
          <a:p>
            <a:endParaRPr sz="2142"/>
          </a:p>
        </p:txBody>
      </p:sp>
      <p:sp>
        <p:nvSpPr>
          <p:cNvPr id="112" name="object 112"/>
          <p:cNvSpPr/>
          <p:nvPr/>
        </p:nvSpPr>
        <p:spPr>
          <a:xfrm>
            <a:off x="6310383" y="5618716"/>
            <a:ext cx="85095" cy="75981"/>
          </a:xfrm>
          <a:prstGeom prst="rect">
            <a:avLst/>
          </a:prstGeom>
          <a:blipFill>
            <a:blip r:embed="rId25" cstate="print"/>
            <a:stretch>
              <a:fillRect/>
            </a:stretch>
          </a:blipFill>
        </p:spPr>
        <p:txBody>
          <a:bodyPr wrap="square" lIns="0" tIns="0" rIns="0" bIns="0" rtlCol="0"/>
          <a:lstStyle/>
          <a:p>
            <a:endParaRPr sz="2142"/>
          </a:p>
        </p:txBody>
      </p:sp>
      <p:sp>
        <p:nvSpPr>
          <p:cNvPr id="113" name="object 113"/>
          <p:cNvSpPr/>
          <p:nvPr/>
        </p:nvSpPr>
        <p:spPr>
          <a:xfrm>
            <a:off x="6306110" y="5315807"/>
            <a:ext cx="85095" cy="75981"/>
          </a:xfrm>
          <a:prstGeom prst="rect">
            <a:avLst/>
          </a:prstGeom>
          <a:blipFill>
            <a:blip r:embed="rId26" cstate="print"/>
            <a:stretch>
              <a:fillRect/>
            </a:stretch>
          </a:blipFill>
        </p:spPr>
        <p:txBody>
          <a:bodyPr wrap="square" lIns="0" tIns="0" rIns="0" bIns="0" rtlCol="0"/>
          <a:lstStyle/>
          <a:p>
            <a:endParaRPr sz="2142"/>
          </a:p>
        </p:txBody>
      </p:sp>
      <p:sp>
        <p:nvSpPr>
          <p:cNvPr id="114" name="object 114"/>
          <p:cNvSpPr/>
          <p:nvPr/>
        </p:nvSpPr>
        <p:spPr>
          <a:xfrm>
            <a:off x="6118388" y="5083298"/>
            <a:ext cx="85095" cy="75981"/>
          </a:xfrm>
          <a:prstGeom prst="rect">
            <a:avLst/>
          </a:prstGeom>
          <a:blipFill>
            <a:blip r:embed="rId20" cstate="print"/>
            <a:stretch>
              <a:fillRect/>
            </a:stretch>
          </a:blipFill>
        </p:spPr>
        <p:txBody>
          <a:bodyPr wrap="square" lIns="0" tIns="0" rIns="0" bIns="0" rtlCol="0"/>
          <a:lstStyle/>
          <a:p>
            <a:endParaRPr sz="2142"/>
          </a:p>
        </p:txBody>
      </p:sp>
      <p:sp>
        <p:nvSpPr>
          <p:cNvPr id="115" name="object 115"/>
          <p:cNvSpPr/>
          <p:nvPr/>
        </p:nvSpPr>
        <p:spPr>
          <a:xfrm>
            <a:off x="6284786" y="5098226"/>
            <a:ext cx="85095" cy="75981"/>
          </a:xfrm>
          <a:prstGeom prst="rect">
            <a:avLst/>
          </a:prstGeom>
          <a:blipFill>
            <a:blip r:embed="rId17" cstate="print"/>
            <a:stretch>
              <a:fillRect/>
            </a:stretch>
          </a:blipFill>
        </p:spPr>
        <p:txBody>
          <a:bodyPr wrap="square" lIns="0" tIns="0" rIns="0" bIns="0" rtlCol="0"/>
          <a:lstStyle/>
          <a:p>
            <a:endParaRPr sz="2142"/>
          </a:p>
        </p:txBody>
      </p:sp>
      <p:sp>
        <p:nvSpPr>
          <p:cNvPr id="116" name="object 116"/>
          <p:cNvSpPr/>
          <p:nvPr/>
        </p:nvSpPr>
        <p:spPr>
          <a:xfrm>
            <a:off x="6421311" y="5121688"/>
            <a:ext cx="85095" cy="75981"/>
          </a:xfrm>
          <a:prstGeom prst="rect">
            <a:avLst/>
          </a:prstGeom>
          <a:blipFill>
            <a:blip r:embed="rId27" cstate="print"/>
            <a:stretch>
              <a:fillRect/>
            </a:stretch>
          </a:blipFill>
        </p:spPr>
        <p:txBody>
          <a:bodyPr wrap="square" lIns="0" tIns="0" rIns="0" bIns="0" rtlCol="0"/>
          <a:lstStyle/>
          <a:p>
            <a:endParaRPr sz="2142"/>
          </a:p>
        </p:txBody>
      </p:sp>
      <p:sp>
        <p:nvSpPr>
          <p:cNvPr id="117" name="object 117"/>
          <p:cNvSpPr/>
          <p:nvPr/>
        </p:nvSpPr>
        <p:spPr>
          <a:xfrm>
            <a:off x="6619688" y="5140891"/>
            <a:ext cx="85110" cy="75981"/>
          </a:xfrm>
          <a:prstGeom prst="rect">
            <a:avLst/>
          </a:prstGeom>
          <a:blipFill>
            <a:blip r:embed="rId19" cstate="print"/>
            <a:stretch>
              <a:fillRect/>
            </a:stretch>
          </a:blipFill>
        </p:spPr>
        <p:txBody>
          <a:bodyPr wrap="square" lIns="0" tIns="0" rIns="0" bIns="0" rtlCol="0"/>
          <a:lstStyle/>
          <a:p>
            <a:endParaRPr sz="2142"/>
          </a:p>
        </p:txBody>
      </p:sp>
      <p:sp>
        <p:nvSpPr>
          <p:cNvPr id="118" name="object 118"/>
          <p:cNvSpPr/>
          <p:nvPr/>
        </p:nvSpPr>
        <p:spPr>
          <a:xfrm>
            <a:off x="5853884" y="5057699"/>
            <a:ext cx="85095" cy="75981"/>
          </a:xfrm>
          <a:prstGeom prst="rect">
            <a:avLst/>
          </a:prstGeom>
          <a:blipFill>
            <a:blip r:embed="rId24" cstate="print"/>
            <a:stretch>
              <a:fillRect/>
            </a:stretch>
          </a:blipFill>
        </p:spPr>
        <p:txBody>
          <a:bodyPr wrap="square" lIns="0" tIns="0" rIns="0" bIns="0" rtlCol="0"/>
          <a:lstStyle/>
          <a:p>
            <a:endParaRPr sz="2142"/>
          </a:p>
        </p:txBody>
      </p:sp>
      <p:sp>
        <p:nvSpPr>
          <p:cNvPr id="119" name="object 119"/>
          <p:cNvSpPr/>
          <p:nvPr/>
        </p:nvSpPr>
        <p:spPr>
          <a:xfrm>
            <a:off x="5657627" y="5027828"/>
            <a:ext cx="85110" cy="75981"/>
          </a:xfrm>
          <a:prstGeom prst="rect">
            <a:avLst/>
          </a:prstGeom>
          <a:blipFill>
            <a:blip r:embed="rId28" cstate="print"/>
            <a:stretch>
              <a:fillRect/>
            </a:stretch>
          </a:blipFill>
        </p:spPr>
        <p:txBody>
          <a:bodyPr wrap="square" lIns="0" tIns="0" rIns="0" bIns="0" rtlCol="0"/>
          <a:lstStyle/>
          <a:p>
            <a:endParaRPr sz="2142"/>
          </a:p>
        </p:txBody>
      </p:sp>
      <p:sp>
        <p:nvSpPr>
          <p:cNvPr id="120" name="object 120"/>
          <p:cNvSpPr/>
          <p:nvPr/>
        </p:nvSpPr>
        <p:spPr>
          <a:xfrm>
            <a:off x="5478438" y="5012899"/>
            <a:ext cx="85095" cy="75981"/>
          </a:xfrm>
          <a:prstGeom prst="rect">
            <a:avLst/>
          </a:prstGeom>
          <a:blipFill>
            <a:blip r:embed="rId29" cstate="print"/>
            <a:stretch>
              <a:fillRect/>
            </a:stretch>
          </a:blipFill>
        </p:spPr>
        <p:txBody>
          <a:bodyPr wrap="square" lIns="0" tIns="0" rIns="0" bIns="0" rtlCol="0"/>
          <a:lstStyle/>
          <a:p>
            <a:endParaRPr sz="2142"/>
          </a:p>
        </p:txBody>
      </p:sp>
      <p:sp>
        <p:nvSpPr>
          <p:cNvPr id="121" name="object 121"/>
          <p:cNvSpPr/>
          <p:nvPr/>
        </p:nvSpPr>
        <p:spPr>
          <a:xfrm>
            <a:off x="5290715" y="4914763"/>
            <a:ext cx="85095" cy="75981"/>
          </a:xfrm>
          <a:prstGeom prst="rect">
            <a:avLst/>
          </a:prstGeom>
          <a:blipFill>
            <a:blip r:embed="rId26" cstate="print"/>
            <a:stretch>
              <a:fillRect/>
            </a:stretch>
          </a:blipFill>
        </p:spPr>
        <p:txBody>
          <a:bodyPr wrap="square" lIns="0" tIns="0" rIns="0" bIns="0" rtlCol="0"/>
          <a:lstStyle/>
          <a:p>
            <a:endParaRPr sz="2142"/>
          </a:p>
        </p:txBody>
      </p:sp>
      <p:sp>
        <p:nvSpPr>
          <p:cNvPr id="122" name="object 122"/>
          <p:cNvSpPr/>
          <p:nvPr/>
        </p:nvSpPr>
        <p:spPr>
          <a:xfrm>
            <a:off x="5670420" y="4874236"/>
            <a:ext cx="85095" cy="75981"/>
          </a:xfrm>
          <a:prstGeom prst="rect">
            <a:avLst/>
          </a:prstGeom>
          <a:blipFill>
            <a:blip r:embed="rId17" cstate="print"/>
            <a:stretch>
              <a:fillRect/>
            </a:stretch>
          </a:blipFill>
        </p:spPr>
        <p:txBody>
          <a:bodyPr wrap="square" lIns="0" tIns="0" rIns="0" bIns="0" rtlCol="0"/>
          <a:lstStyle/>
          <a:p>
            <a:endParaRPr sz="2142"/>
          </a:p>
        </p:txBody>
      </p:sp>
      <p:sp>
        <p:nvSpPr>
          <p:cNvPr id="123" name="object 123"/>
          <p:cNvSpPr/>
          <p:nvPr/>
        </p:nvSpPr>
        <p:spPr>
          <a:xfrm>
            <a:off x="5849013" y="4874236"/>
            <a:ext cx="85110" cy="75981"/>
          </a:xfrm>
          <a:prstGeom prst="rect">
            <a:avLst/>
          </a:prstGeom>
          <a:blipFill>
            <a:blip r:embed="rId19" cstate="print"/>
            <a:stretch>
              <a:fillRect/>
            </a:stretch>
          </a:blipFill>
        </p:spPr>
        <p:txBody>
          <a:bodyPr wrap="square" lIns="0" tIns="0" rIns="0" bIns="0" rtlCol="0"/>
          <a:lstStyle/>
          <a:p>
            <a:endParaRPr sz="2142"/>
          </a:p>
        </p:txBody>
      </p:sp>
      <p:sp>
        <p:nvSpPr>
          <p:cNvPr id="124" name="object 124"/>
          <p:cNvSpPr/>
          <p:nvPr/>
        </p:nvSpPr>
        <p:spPr>
          <a:xfrm>
            <a:off x="6033059" y="4878510"/>
            <a:ext cx="85095" cy="75981"/>
          </a:xfrm>
          <a:prstGeom prst="rect">
            <a:avLst/>
          </a:prstGeom>
          <a:blipFill>
            <a:blip r:embed="rId24" cstate="print"/>
            <a:stretch>
              <a:fillRect/>
            </a:stretch>
          </a:blipFill>
        </p:spPr>
        <p:txBody>
          <a:bodyPr wrap="square" lIns="0" tIns="0" rIns="0" bIns="0" rtlCol="0"/>
          <a:lstStyle/>
          <a:p>
            <a:endParaRPr sz="2142"/>
          </a:p>
        </p:txBody>
      </p:sp>
      <p:sp>
        <p:nvSpPr>
          <p:cNvPr id="125" name="object 125"/>
          <p:cNvSpPr/>
          <p:nvPr/>
        </p:nvSpPr>
        <p:spPr>
          <a:xfrm>
            <a:off x="6289045" y="4904108"/>
            <a:ext cx="85095" cy="75981"/>
          </a:xfrm>
          <a:prstGeom prst="rect">
            <a:avLst/>
          </a:prstGeom>
          <a:blipFill>
            <a:blip r:embed="rId30" cstate="print"/>
            <a:stretch>
              <a:fillRect/>
            </a:stretch>
          </a:blipFill>
        </p:spPr>
        <p:txBody>
          <a:bodyPr wrap="square" lIns="0" tIns="0" rIns="0" bIns="0" rtlCol="0"/>
          <a:lstStyle/>
          <a:p>
            <a:endParaRPr sz="2142"/>
          </a:p>
        </p:txBody>
      </p:sp>
      <p:sp>
        <p:nvSpPr>
          <p:cNvPr id="126" name="object 126"/>
          <p:cNvSpPr/>
          <p:nvPr/>
        </p:nvSpPr>
        <p:spPr>
          <a:xfrm>
            <a:off x="6474630" y="4921174"/>
            <a:ext cx="85110" cy="75981"/>
          </a:xfrm>
          <a:prstGeom prst="rect">
            <a:avLst/>
          </a:prstGeom>
          <a:blipFill>
            <a:blip r:embed="rId31" cstate="print"/>
            <a:stretch>
              <a:fillRect/>
            </a:stretch>
          </a:blipFill>
        </p:spPr>
        <p:txBody>
          <a:bodyPr wrap="square" lIns="0" tIns="0" rIns="0" bIns="0" rtlCol="0"/>
          <a:lstStyle/>
          <a:p>
            <a:endParaRPr sz="2142"/>
          </a:p>
        </p:txBody>
      </p:sp>
      <p:sp>
        <p:nvSpPr>
          <p:cNvPr id="127" name="object 127"/>
          <p:cNvSpPr/>
          <p:nvPr/>
        </p:nvSpPr>
        <p:spPr>
          <a:xfrm>
            <a:off x="6662353" y="4959564"/>
            <a:ext cx="85110" cy="75981"/>
          </a:xfrm>
          <a:prstGeom prst="rect">
            <a:avLst/>
          </a:prstGeom>
          <a:blipFill>
            <a:blip r:embed="rId32" cstate="print"/>
            <a:stretch>
              <a:fillRect/>
            </a:stretch>
          </a:blipFill>
        </p:spPr>
        <p:txBody>
          <a:bodyPr wrap="square" lIns="0" tIns="0" rIns="0" bIns="0" rtlCol="0"/>
          <a:lstStyle/>
          <a:p>
            <a:endParaRPr sz="2142"/>
          </a:p>
        </p:txBody>
      </p:sp>
      <p:sp>
        <p:nvSpPr>
          <p:cNvPr id="128" name="object 128"/>
          <p:cNvSpPr/>
          <p:nvPr/>
        </p:nvSpPr>
        <p:spPr>
          <a:xfrm>
            <a:off x="5832544" y="4596925"/>
            <a:ext cx="85095" cy="75981"/>
          </a:xfrm>
          <a:prstGeom prst="rect">
            <a:avLst/>
          </a:prstGeom>
          <a:blipFill>
            <a:blip r:embed="rId33" cstate="print"/>
            <a:stretch>
              <a:fillRect/>
            </a:stretch>
          </a:blipFill>
        </p:spPr>
        <p:txBody>
          <a:bodyPr wrap="square" lIns="0" tIns="0" rIns="0" bIns="0" rtlCol="0"/>
          <a:lstStyle/>
          <a:p>
            <a:endParaRPr sz="2142"/>
          </a:p>
        </p:txBody>
      </p:sp>
      <p:sp>
        <p:nvSpPr>
          <p:cNvPr id="129" name="object 129"/>
          <p:cNvSpPr/>
          <p:nvPr/>
        </p:nvSpPr>
        <p:spPr>
          <a:xfrm>
            <a:off x="5657031" y="4703579"/>
            <a:ext cx="85110" cy="75981"/>
          </a:xfrm>
          <a:prstGeom prst="rect">
            <a:avLst/>
          </a:prstGeom>
          <a:blipFill>
            <a:blip r:embed="rId31" cstate="print"/>
            <a:stretch>
              <a:fillRect/>
            </a:stretch>
          </a:blipFill>
        </p:spPr>
        <p:txBody>
          <a:bodyPr wrap="square" lIns="0" tIns="0" rIns="0" bIns="0" rtlCol="0"/>
          <a:lstStyle/>
          <a:p>
            <a:endParaRPr sz="2142"/>
          </a:p>
        </p:txBody>
      </p:sp>
      <p:sp>
        <p:nvSpPr>
          <p:cNvPr id="130" name="object 130"/>
          <p:cNvSpPr/>
          <p:nvPr/>
        </p:nvSpPr>
        <p:spPr>
          <a:xfrm>
            <a:off x="5642698" y="4571327"/>
            <a:ext cx="85110" cy="75981"/>
          </a:xfrm>
          <a:prstGeom prst="rect">
            <a:avLst/>
          </a:prstGeom>
          <a:blipFill>
            <a:blip r:embed="rId34" cstate="print"/>
            <a:stretch>
              <a:fillRect/>
            </a:stretch>
          </a:blipFill>
        </p:spPr>
        <p:txBody>
          <a:bodyPr wrap="square" lIns="0" tIns="0" rIns="0" bIns="0" rtlCol="0"/>
          <a:lstStyle/>
          <a:p>
            <a:endParaRPr sz="2142"/>
          </a:p>
        </p:txBody>
      </p:sp>
      <p:sp>
        <p:nvSpPr>
          <p:cNvPr id="131" name="object 131"/>
          <p:cNvSpPr/>
          <p:nvPr/>
        </p:nvSpPr>
        <p:spPr>
          <a:xfrm>
            <a:off x="5853884" y="4415613"/>
            <a:ext cx="85095" cy="75981"/>
          </a:xfrm>
          <a:prstGeom prst="rect">
            <a:avLst/>
          </a:prstGeom>
          <a:blipFill>
            <a:blip r:embed="rId24" cstate="print"/>
            <a:stretch>
              <a:fillRect/>
            </a:stretch>
          </a:blipFill>
        </p:spPr>
        <p:txBody>
          <a:bodyPr wrap="square" lIns="0" tIns="0" rIns="0" bIns="0" rtlCol="0"/>
          <a:lstStyle/>
          <a:p>
            <a:endParaRPr sz="2142"/>
          </a:p>
        </p:txBody>
      </p:sp>
      <p:sp>
        <p:nvSpPr>
          <p:cNvPr id="132" name="object 132"/>
          <p:cNvSpPr/>
          <p:nvPr/>
        </p:nvSpPr>
        <p:spPr>
          <a:xfrm>
            <a:off x="6109854" y="3771391"/>
            <a:ext cx="85110" cy="75981"/>
          </a:xfrm>
          <a:prstGeom prst="rect">
            <a:avLst/>
          </a:prstGeom>
          <a:blipFill>
            <a:blip r:embed="rId31" cstate="print"/>
            <a:stretch>
              <a:fillRect/>
            </a:stretch>
          </a:blipFill>
        </p:spPr>
        <p:txBody>
          <a:bodyPr wrap="square" lIns="0" tIns="0" rIns="0" bIns="0" rtlCol="0"/>
          <a:lstStyle/>
          <a:p>
            <a:endParaRPr sz="2142"/>
          </a:p>
        </p:txBody>
      </p:sp>
      <p:sp>
        <p:nvSpPr>
          <p:cNvPr id="133" name="object 133"/>
          <p:cNvSpPr/>
          <p:nvPr/>
        </p:nvSpPr>
        <p:spPr>
          <a:xfrm>
            <a:off x="5039004" y="3675392"/>
            <a:ext cx="85095" cy="75981"/>
          </a:xfrm>
          <a:prstGeom prst="rect">
            <a:avLst/>
          </a:prstGeom>
          <a:blipFill>
            <a:blip r:embed="rId17" cstate="print"/>
            <a:stretch>
              <a:fillRect/>
            </a:stretch>
          </a:blipFill>
        </p:spPr>
        <p:txBody>
          <a:bodyPr wrap="square" lIns="0" tIns="0" rIns="0" bIns="0" rtlCol="0"/>
          <a:lstStyle/>
          <a:p>
            <a:endParaRPr sz="2142"/>
          </a:p>
        </p:txBody>
      </p:sp>
      <p:sp>
        <p:nvSpPr>
          <p:cNvPr id="134" name="object 134"/>
          <p:cNvSpPr/>
          <p:nvPr/>
        </p:nvSpPr>
        <p:spPr>
          <a:xfrm>
            <a:off x="5154190" y="3675392"/>
            <a:ext cx="85095" cy="75981"/>
          </a:xfrm>
          <a:prstGeom prst="rect">
            <a:avLst/>
          </a:prstGeom>
          <a:blipFill>
            <a:blip r:embed="rId22" cstate="print"/>
            <a:stretch>
              <a:fillRect/>
            </a:stretch>
          </a:blipFill>
        </p:spPr>
        <p:txBody>
          <a:bodyPr wrap="square" lIns="0" tIns="0" rIns="0" bIns="0" rtlCol="0"/>
          <a:lstStyle/>
          <a:p>
            <a:endParaRPr sz="2142"/>
          </a:p>
        </p:txBody>
      </p:sp>
      <p:sp>
        <p:nvSpPr>
          <p:cNvPr id="135" name="object 135"/>
          <p:cNvSpPr/>
          <p:nvPr/>
        </p:nvSpPr>
        <p:spPr>
          <a:xfrm>
            <a:off x="5269391" y="3675392"/>
            <a:ext cx="85095" cy="75981"/>
          </a:xfrm>
          <a:prstGeom prst="rect">
            <a:avLst/>
          </a:prstGeom>
          <a:blipFill>
            <a:blip r:embed="rId22" cstate="print"/>
            <a:stretch>
              <a:fillRect/>
            </a:stretch>
          </a:blipFill>
        </p:spPr>
        <p:txBody>
          <a:bodyPr wrap="square" lIns="0" tIns="0" rIns="0" bIns="0" rtlCol="0"/>
          <a:lstStyle/>
          <a:p>
            <a:endParaRPr sz="2142"/>
          </a:p>
        </p:txBody>
      </p:sp>
      <p:sp>
        <p:nvSpPr>
          <p:cNvPr id="136" name="object 136"/>
          <p:cNvSpPr/>
          <p:nvPr/>
        </p:nvSpPr>
        <p:spPr>
          <a:xfrm>
            <a:off x="5036867" y="3796989"/>
            <a:ext cx="85095" cy="75981"/>
          </a:xfrm>
          <a:prstGeom prst="rect">
            <a:avLst/>
          </a:prstGeom>
          <a:blipFill>
            <a:blip r:embed="rId20" cstate="print"/>
            <a:stretch>
              <a:fillRect/>
            </a:stretch>
          </a:blipFill>
        </p:spPr>
        <p:txBody>
          <a:bodyPr wrap="square" lIns="0" tIns="0" rIns="0" bIns="0" rtlCol="0"/>
          <a:lstStyle/>
          <a:p>
            <a:endParaRPr sz="2142"/>
          </a:p>
        </p:txBody>
      </p:sp>
      <p:sp>
        <p:nvSpPr>
          <p:cNvPr id="137" name="object 137"/>
          <p:cNvSpPr/>
          <p:nvPr/>
        </p:nvSpPr>
        <p:spPr>
          <a:xfrm>
            <a:off x="5152067" y="3796989"/>
            <a:ext cx="85110" cy="75981"/>
          </a:xfrm>
          <a:prstGeom prst="rect">
            <a:avLst/>
          </a:prstGeom>
          <a:blipFill>
            <a:blip r:embed="rId35" cstate="print"/>
            <a:stretch>
              <a:fillRect/>
            </a:stretch>
          </a:blipFill>
        </p:spPr>
        <p:txBody>
          <a:bodyPr wrap="square" lIns="0" tIns="0" rIns="0" bIns="0" rtlCol="0"/>
          <a:lstStyle/>
          <a:p>
            <a:endParaRPr sz="2142"/>
          </a:p>
        </p:txBody>
      </p:sp>
      <p:sp>
        <p:nvSpPr>
          <p:cNvPr id="138" name="object 138"/>
          <p:cNvSpPr/>
          <p:nvPr/>
        </p:nvSpPr>
        <p:spPr>
          <a:xfrm>
            <a:off x="5267254" y="3796989"/>
            <a:ext cx="85110" cy="75981"/>
          </a:xfrm>
          <a:prstGeom prst="rect">
            <a:avLst/>
          </a:prstGeom>
          <a:blipFill>
            <a:blip r:embed="rId36" cstate="print"/>
            <a:stretch>
              <a:fillRect/>
            </a:stretch>
          </a:blipFill>
        </p:spPr>
        <p:txBody>
          <a:bodyPr wrap="square" lIns="0" tIns="0" rIns="0" bIns="0" rtlCol="0"/>
          <a:lstStyle/>
          <a:p>
            <a:endParaRPr sz="2142"/>
          </a:p>
        </p:txBody>
      </p:sp>
      <p:sp>
        <p:nvSpPr>
          <p:cNvPr id="139" name="object 139"/>
          <p:cNvSpPr/>
          <p:nvPr/>
        </p:nvSpPr>
        <p:spPr>
          <a:xfrm>
            <a:off x="5030471" y="3946307"/>
            <a:ext cx="85095" cy="75981"/>
          </a:xfrm>
          <a:prstGeom prst="rect">
            <a:avLst/>
          </a:prstGeom>
          <a:blipFill>
            <a:blip r:embed="rId22" cstate="print"/>
            <a:stretch>
              <a:fillRect/>
            </a:stretch>
          </a:blipFill>
        </p:spPr>
        <p:txBody>
          <a:bodyPr wrap="square" lIns="0" tIns="0" rIns="0" bIns="0" rtlCol="0"/>
          <a:lstStyle/>
          <a:p>
            <a:endParaRPr sz="2142"/>
          </a:p>
        </p:txBody>
      </p:sp>
      <p:sp>
        <p:nvSpPr>
          <p:cNvPr id="140" name="object 140"/>
          <p:cNvSpPr/>
          <p:nvPr/>
        </p:nvSpPr>
        <p:spPr>
          <a:xfrm>
            <a:off x="5145656" y="3946307"/>
            <a:ext cx="85110" cy="75981"/>
          </a:xfrm>
          <a:prstGeom prst="rect">
            <a:avLst/>
          </a:prstGeom>
          <a:blipFill>
            <a:blip r:embed="rId19" cstate="print"/>
            <a:stretch>
              <a:fillRect/>
            </a:stretch>
          </a:blipFill>
        </p:spPr>
        <p:txBody>
          <a:bodyPr wrap="square" lIns="0" tIns="0" rIns="0" bIns="0" rtlCol="0"/>
          <a:lstStyle/>
          <a:p>
            <a:endParaRPr sz="2142"/>
          </a:p>
        </p:txBody>
      </p:sp>
      <p:sp>
        <p:nvSpPr>
          <p:cNvPr id="141" name="object 141"/>
          <p:cNvSpPr/>
          <p:nvPr/>
        </p:nvSpPr>
        <p:spPr>
          <a:xfrm>
            <a:off x="5260858" y="3946307"/>
            <a:ext cx="85110" cy="75981"/>
          </a:xfrm>
          <a:prstGeom prst="rect">
            <a:avLst/>
          </a:prstGeom>
          <a:blipFill>
            <a:blip r:embed="rId19" cstate="print"/>
            <a:stretch>
              <a:fillRect/>
            </a:stretch>
          </a:blipFill>
        </p:spPr>
        <p:txBody>
          <a:bodyPr wrap="square" lIns="0" tIns="0" rIns="0" bIns="0" rtlCol="0"/>
          <a:lstStyle/>
          <a:p>
            <a:endParaRPr sz="2142"/>
          </a:p>
        </p:txBody>
      </p:sp>
      <p:sp>
        <p:nvSpPr>
          <p:cNvPr id="142" name="object 142"/>
          <p:cNvSpPr/>
          <p:nvPr/>
        </p:nvSpPr>
        <p:spPr>
          <a:xfrm>
            <a:off x="6109854" y="3929241"/>
            <a:ext cx="85110" cy="75981"/>
          </a:xfrm>
          <a:prstGeom prst="rect">
            <a:avLst/>
          </a:prstGeom>
          <a:blipFill>
            <a:blip r:embed="rId37" cstate="print"/>
            <a:stretch>
              <a:fillRect/>
            </a:stretch>
          </a:blipFill>
        </p:spPr>
        <p:txBody>
          <a:bodyPr wrap="square" lIns="0" tIns="0" rIns="0" bIns="0" rtlCol="0"/>
          <a:lstStyle/>
          <a:p>
            <a:endParaRPr sz="2142"/>
          </a:p>
        </p:txBody>
      </p:sp>
      <p:sp>
        <p:nvSpPr>
          <p:cNvPr id="143" name="object 143"/>
          <p:cNvSpPr/>
          <p:nvPr/>
        </p:nvSpPr>
        <p:spPr>
          <a:xfrm>
            <a:off x="5346186" y="3122894"/>
            <a:ext cx="85095" cy="75981"/>
          </a:xfrm>
          <a:prstGeom prst="rect">
            <a:avLst/>
          </a:prstGeom>
          <a:blipFill>
            <a:blip r:embed="rId38" cstate="print"/>
            <a:stretch>
              <a:fillRect/>
            </a:stretch>
          </a:blipFill>
        </p:spPr>
        <p:txBody>
          <a:bodyPr wrap="square" lIns="0" tIns="0" rIns="0" bIns="0" rtlCol="0"/>
          <a:lstStyle/>
          <a:p>
            <a:endParaRPr sz="2142"/>
          </a:p>
        </p:txBody>
      </p:sp>
      <p:sp>
        <p:nvSpPr>
          <p:cNvPr id="144" name="object 144"/>
          <p:cNvSpPr/>
          <p:nvPr/>
        </p:nvSpPr>
        <p:spPr>
          <a:xfrm>
            <a:off x="5339776" y="3223166"/>
            <a:ext cx="85095" cy="75981"/>
          </a:xfrm>
          <a:prstGeom prst="rect">
            <a:avLst/>
          </a:prstGeom>
          <a:blipFill>
            <a:blip r:embed="rId24" cstate="print"/>
            <a:stretch>
              <a:fillRect/>
            </a:stretch>
          </a:blipFill>
        </p:spPr>
        <p:txBody>
          <a:bodyPr wrap="square" lIns="0" tIns="0" rIns="0" bIns="0" rtlCol="0"/>
          <a:lstStyle/>
          <a:p>
            <a:endParaRPr sz="2142"/>
          </a:p>
        </p:txBody>
      </p:sp>
      <p:sp>
        <p:nvSpPr>
          <p:cNvPr id="145" name="object 145"/>
          <p:cNvSpPr/>
          <p:nvPr/>
        </p:nvSpPr>
        <p:spPr>
          <a:xfrm>
            <a:off x="5333379" y="3321286"/>
            <a:ext cx="85110" cy="75981"/>
          </a:xfrm>
          <a:prstGeom prst="rect">
            <a:avLst/>
          </a:prstGeom>
          <a:blipFill>
            <a:blip r:embed="rId39" cstate="print"/>
            <a:stretch>
              <a:fillRect/>
            </a:stretch>
          </a:blipFill>
        </p:spPr>
        <p:txBody>
          <a:bodyPr wrap="square" lIns="0" tIns="0" rIns="0" bIns="0" rtlCol="0"/>
          <a:lstStyle/>
          <a:p>
            <a:endParaRPr sz="2142"/>
          </a:p>
        </p:txBody>
      </p:sp>
      <p:sp>
        <p:nvSpPr>
          <p:cNvPr id="146" name="object 146"/>
          <p:cNvSpPr/>
          <p:nvPr/>
        </p:nvSpPr>
        <p:spPr>
          <a:xfrm>
            <a:off x="5518966" y="3596460"/>
            <a:ext cx="85095" cy="75981"/>
          </a:xfrm>
          <a:prstGeom prst="rect">
            <a:avLst/>
          </a:prstGeom>
          <a:blipFill>
            <a:blip r:embed="rId29" cstate="print"/>
            <a:stretch>
              <a:fillRect/>
            </a:stretch>
          </a:blipFill>
        </p:spPr>
        <p:txBody>
          <a:bodyPr wrap="square" lIns="0" tIns="0" rIns="0" bIns="0" rtlCol="0"/>
          <a:lstStyle/>
          <a:p>
            <a:endParaRPr sz="2142"/>
          </a:p>
        </p:txBody>
      </p:sp>
      <p:sp>
        <p:nvSpPr>
          <p:cNvPr id="147" name="object 147"/>
          <p:cNvSpPr/>
          <p:nvPr/>
        </p:nvSpPr>
        <p:spPr>
          <a:xfrm>
            <a:off x="5542442" y="3351144"/>
            <a:ext cx="183230" cy="240242"/>
          </a:xfrm>
          <a:prstGeom prst="rect">
            <a:avLst/>
          </a:prstGeom>
          <a:blipFill>
            <a:blip r:embed="rId40" cstate="print"/>
            <a:stretch>
              <a:fillRect/>
            </a:stretch>
          </a:blipFill>
        </p:spPr>
        <p:txBody>
          <a:bodyPr wrap="square" lIns="0" tIns="0" rIns="0" bIns="0" rtlCol="0"/>
          <a:lstStyle/>
          <a:p>
            <a:endParaRPr sz="2142"/>
          </a:p>
        </p:txBody>
      </p:sp>
      <p:sp>
        <p:nvSpPr>
          <p:cNvPr id="148" name="object 148"/>
          <p:cNvSpPr/>
          <p:nvPr/>
        </p:nvSpPr>
        <p:spPr>
          <a:xfrm>
            <a:off x="5651231" y="3201826"/>
            <a:ext cx="85110" cy="75981"/>
          </a:xfrm>
          <a:prstGeom prst="rect">
            <a:avLst/>
          </a:prstGeom>
          <a:blipFill>
            <a:blip r:embed="rId41" cstate="print"/>
            <a:stretch>
              <a:fillRect/>
            </a:stretch>
          </a:blipFill>
        </p:spPr>
        <p:txBody>
          <a:bodyPr wrap="square" lIns="0" tIns="0" rIns="0" bIns="0" rtlCol="0"/>
          <a:lstStyle/>
          <a:p>
            <a:endParaRPr sz="2142"/>
          </a:p>
        </p:txBody>
      </p:sp>
      <p:sp>
        <p:nvSpPr>
          <p:cNvPr id="149" name="object 149"/>
          <p:cNvSpPr/>
          <p:nvPr/>
        </p:nvSpPr>
        <p:spPr>
          <a:xfrm>
            <a:off x="5548838" y="3101569"/>
            <a:ext cx="85095" cy="75981"/>
          </a:xfrm>
          <a:prstGeom prst="rect">
            <a:avLst/>
          </a:prstGeom>
          <a:blipFill>
            <a:blip r:embed="rId42" cstate="print"/>
            <a:stretch>
              <a:fillRect/>
            </a:stretch>
          </a:blipFill>
        </p:spPr>
        <p:txBody>
          <a:bodyPr wrap="square" lIns="0" tIns="0" rIns="0" bIns="0" rtlCol="0"/>
          <a:lstStyle/>
          <a:p>
            <a:endParaRPr sz="2142"/>
          </a:p>
        </p:txBody>
      </p:sp>
      <p:sp>
        <p:nvSpPr>
          <p:cNvPr id="150" name="object 150"/>
          <p:cNvSpPr/>
          <p:nvPr/>
        </p:nvSpPr>
        <p:spPr>
          <a:xfrm>
            <a:off x="5785621" y="3127167"/>
            <a:ext cx="85095" cy="75981"/>
          </a:xfrm>
          <a:prstGeom prst="rect">
            <a:avLst/>
          </a:prstGeom>
          <a:blipFill>
            <a:blip r:embed="rId43" cstate="print"/>
            <a:stretch>
              <a:fillRect/>
            </a:stretch>
          </a:blipFill>
        </p:spPr>
        <p:txBody>
          <a:bodyPr wrap="square" lIns="0" tIns="0" rIns="0" bIns="0" rtlCol="0"/>
          <a:lstStyle/>
          <a:p>
            <a:endParaRPr sz="2142"/>
          </a:p>
        </p:txBody>
      </p:sp>
      <p:sp>
        <p:nvSpPr>
          <p:cNvPr id="151" name="object 151"/>
          <p:cNvSpPr/>
          <p:nvPr/>
        </p:nvSpPr>
        <p:spPr>
          <a:xfrm>
            <a:off x="5804808" y="2122443"/>
            <a:ext cx="1081302" cy="1645997"/>
          </a:xfrm>
          <a:prstGeom prst="rect">
            <a:avLst/>
          </a:prstGeom>
          <a:blipFill>
            <a:blip r:embed="rId44" cstate="print"/>
            <a:stretch>
              <a:fillRect/>
            </a:stretch>
          </a:blipFill>
        </p:spPr>
        <p:txBody>
          <a:bodyPr wrap="square" lIns="0" tIns="0" rIns="0" bIns="0" rtlCol="0"/>
          <a:lstStyle/>
          <a:p>
            <a:endParaRPr sz="2142"/>
          </a:p>
        </p:txBody>
      </p:sp>
      <p:sp>
        <p:nvSpPr>
          <p:cNvPr id="152" name="object 152"/>
          <p:cNvSpPr/>
          <p:nvPr/>
        </p:nvSpPr>
        <p:spPr>
          <a:xfrm>
            <a:off x="5928542" y="3617800"/>
            <a:ext cx="85110" cy="75981"/>
          </a:xfrm>
          <a:prstGeom prst="rect">
            <a:avLst/>
          </a:prstGeom>
          <a:blipFill>
            <a:blip r:embed="rId28" cstate="print"/>
            <a:stretch>
              <a:fillRect/>
            </a:stretch>
          </a:blipFill>
        </p:spPr>
        <p:txBody>
          <a:bodyPr wrap="square" lIns="0" tIns="0" rIns="0" bIns="0" rtlCol="0"/>
          <a:lstStyle/>
          <a:p>
            <a:endParaRPr sz="2142"/>
          </a:p>
        </p:txBody>
      </p:sp>
      <p:sp>
        <p:nvSpPr>
          <p:cNvPr id="153" name="object 153"/>
          <p:cNvSpPr/>
          <p:nvPr/>
        </p:nvSpPr>
        <p:spPr>
          <a:xfrm>
            <a:off x="6124797" y="3506873"/>
            <a:ext cx="89354" cy="169842"/>
          </a:xfrm>
          <a:prstGeom prst="rect">
            <a:avLst/>
          </a:prstGeom>
          <a:blipFill>
            <a:blip r:embed="rId45" cstate="print"/>
            <a:stretch>
              <a:fillRect/>
            </a:stretch>
          </a:blipFill>
        </p:spPr>
        <p:txBody>
          <a:bodyPr wrap="square" lIns="0" tIns="0" rIns="0" bIns="0" rtlCol="0"/>
          <a:lstStyle/>
          <a:p>
            <a:endParaRPr sz="2142"/>
          </a:p>
        </p:txBody>
      </p:sp>
      <p:sp>
        <p:nvSpPr>
          <p:cNvPr id="154" name="object 154"/>
          <p:cNvSpPr/>
          <p:nvPr/>
        </p:nvSpPr>
        <p:spPr>
          <a:xfrm>
            <a:off x="6990861" y="2817863"/>
            <a:ext cx="85095" cy="75981"/>
          </a:xfrm>
          <a:prstGeom prst="rect">
            <a:avLst/>
          </a:prstGeom>
          <a:blipFill>
            <a:blip r:embed="rId20" cstate="print"/>
            <a:stretch>
              <a:fillRect/>
            </a:stretch>
          </a:blipFill>
        </p:spPr>
        <p:txBody>
          <a:bodyPr wrap="square" lIns="0" tIns="0" rIns="0" bIns="0" rtlCol="0"/>
          <a:lstStyle/>
          <a:p>
            <a:endParaRPr sz="2142"/>
          </a:p>
        </p:txBody>
      </p:sp>
      <p:sp>
        <p:nvSpPr>
          <p:cNvPr id="155" name="object 155"/>
          <p:cNvSpPr/>
          <p:nvPr/>
        </p:nvSpPr>
        <p:spPr>
          <a:xfrm>
            <a:off x="5687486" y="2839187"/>
            <a:ext cx="85095" cy="75981"/>
          </a:xfrm>
          <a:prstGeom prst="rect">
            <a:avLst/>
          </a:prstGeom>
          <a:blipFill>
            <a:blip r:embed="rId46" cstate="print"/>
            <a:stretch>
              <a:fillRect/>
            </a:stretch>
          </a:blipFill>
        </p:spPr>
        <p:txBody>
          <a:bodyPr wrap="square" lIns="0" tIns="0" rIns="0" bIns="0" rtlCol="0"/>
          <a:lstStyle/>
          <a:p>
            <a:endParaRPr sz="2142"/>
          </a:p>
        </p:txBody>
      </p:sp>
      <p:sp>
        <p:nvSpPr>
          <p:cNvPr id="156" name="object 156"/>
          <p:cNvSpPr/>
          <p:nvPr/>
        </p:nvSpPr>
        <p:spPr>
          <a:xfrm>
            <a:off x="5696019" y="2719728"/>
            <a:ext cx="85095" cy="75981"/>
          </a:xfrm>
          <a:prstGeom prst="rect">
            <a:avLst/>
          </a:prstGeom>
          <a:blipFill>
            <a:blip r:embed="rId16" cstate="print"/>
            <a:stretch>
              <a:fillRect/>
            </a:stretch>
          </a:blipFill>
        </p:spPr>
        <p:txBody>
          <a:bodyPr wrap="square" lIns="0" tIns="0" rIns="0" bIns="0" rtlCol="0"/>
          <a:lstStyle/>
          <a:p>
            <a:endParaRPr sz="2142"/>
          </a:p>
        </p:txBody>
      </p:sp>
      <p:sp>
        <p:nvSpPr>
          <p:cNvPr id="157" name="object 157"/>
          <p:cNvSpPr/>
          <p:nvPr/>
        </p:nvSpPr>
        <p:spPr>
          <a:xfrm>
            <a:off x="5710962" y="2606663"/>
            <a:ext cx="85095" cy="75981"/>
          </a:xfrm>
          <a:prstGeom prst="rect">
            <a:avLst/>
          </a:prstGeom>
          <a:blipFill>
            <a:blip r:embed="rId47" cstate="print"/>
            <a:stretch>
              <a:fillRect/>
            </a:stretch>
          </a:blipFill>
        </p:spPr>
        <p:txBody>
          <a:bodyPr wrap="square" lIns="0" tIns="0" rIns="0" bIns="0" rtlCol="0"/>
          <a:lstStyle/>
          <a:p>
            <a:endParaRPr sz="2142"/>
          </a:p>
        </p:txBody>
      </p:sp>
      <p:sp>
        <p:nvSpPr>
          <p:cNvPr id="158" name="object 158"/>
          <p:cNvSpPr/>
          <p:nvPr/>
        </p:nvSpPr>
        <p:spPr>
          <a:xfrm>
            <a:off x="5448580" y="2374155"/>
            <a:ext cx="85110" cy="75981"/>
          </a:xfrm>
          <a:prstGeom prst="rect">
            <a:avLst/>
          </a:prstGeom>
          <a:blipFill>
            <a:blip r:embed="rId48" cstate="print"/>
            <a:stretch>
              <a:fillRect/>
            </a:stretch>
          </a:blipFill>
        </p:spPr>
        <p:txBody>
          <a:bodyPr wrap="square" lIns="0" tIns="0" rIns="0" bIns="0" rtlCol="0"/>
          <a:lstStyle/>
          <a:p>
            <a:endParaRPr sz="2142"/>
          </a:p>
        </p:txBody>
      </p:sp>
      <p:sp>
        <p:nvSpPr>
          <p:cNvPr id="159" name="object 159"/>
          <p:cNvSpPr/>
          <p:nvPr/>
        </p:nvSpPr>
        <p:spPr>
          <a:xfrm>
            <a:off x="5640562" y="2412559"/>
            <a:ext cx="85110" cy="75981"/>
          </a:xfrm>
          <a:prstGeom prst="rect">
            <a:avLst/>
          </a:prstGeom>
          <a:blipFill>
            <a:blip r:embed="rId49" cstate="print"/>
            <a:stretch>
              <a:fillRect/>
            </a:stretch>
          </a:blipFill>
        </p:spPr>
        <p:txBody>
          <a:bodyPr wrap="square" lIns="0" tIns="0" rIns="0" bIns="0" rtlCol="0"/>
          <a:lstStyle/>
          <a:p>
            <a:endParaRPr sz="2142"/>
          </a:p>
        </p:txBody>
      </p:sp>
      <p:sp>
        <p:nvSpPr>
          <p:cNvPr id="160" name="object 160"/>
          <p:cNvSpPr/>
          <p:nvPr/>
        </p:nvSpPr>
        <p:spPr>
          <a:xfrm>
            <a:off x="6101322" y="2214168"/>
            <a:ext cx="85095" cy="75981"/>
          </a:xfrm>
          <a:prstGeom prst="rect">
            <a:avLst/>
          </a:prstGeom>
          <a:blipFill>
            <a:blip r:embed="rId17" cstate="print"/>
            <a:stretch>
              <a:fillRect/>
            </a:stretch>
          </a:blipFill>
        </p:spPr>
        <p:txBody>
          <a:bodyPr wrap="square" lIns="0" tIns="0" rIns="0" bIns="0" rtlCol="0"/>
          <a:lstStyle/>
          <a:p>
            <a:endParaRPr sz="2142"/>
          </a:p>
        </p:txBody>
      </p:sp>
      <p:sp>
        <p:nvSpPr>
          <p:cNvPr id="161" name="object 161"/>
          <p:cNvSpPr/>
          <p:nvPr/>
        </p:nvSpPr>
        <p:spPr>
          <a:xfrm>
            <a:off x="6101322" y="2028582"/>
            <a:ext cx="85095" cy="75981"/>
          </a:xfrm>
          <a:prstGeom prst="rect">
            <a:avLst/>
          </a:prstGeom>
          <a:blipFill>
            <a:blip r:embed="rId50" cstate="print"/>
            <a:stretch>
              <a:fillRect/>
            </a:stretch>
          </a:blipFill>
        </p:spPr>
        <p:txBody>
          <a:bodyPr wrap="square" lIns="0" tIns="0" rIns="0" bIns="0" rtlCol="0"/>
          <a:lstStyle/>
          <a:p>
            <a:endParaRPr sz="2142"/>
          </a:p>
        </p:txBody>
      </p:sp>
      <p:sp>
        <p:nvSpPr>
          <p:cNvPr id="162" name="object 162"/>
          <p:cNvSpPr/>
          <p:nvPr/>
        </p:nvSpPr>
        <p:spPr>
          <a:xfrm>
            <a:off x="5966933" y="2229096"/>
            <a:ext cx="85095" cy="75981"/>
          </a:xfrm>
          <a:prstGeom prst="rect">
            <a:avLst/>
          </a:prstGeom>
          <a:blipFill>
            <a:blip r:embed="rId51" cstate="print"/>
            <a:stretch>
              <a:fillRect/>
            </a:stretch>
          </a:blipFill>
        </p:spPr>
        <p:txBody>
          <a:bodyPr wrap="square" lIns="0" tIns="0" rIns="0" bIns="0" rtlCol="0"/>
          <a:lstStyle/>
          <a:p>
            <a:endParaRPr sz="2142"/>
          </a:p>
        </p:txBody>
      </p:sp>
      <p:sp>
        <p:nvSpPr>
          <p:cNvPr id="163" name="object 163"/>
          <p:cNvSpPr/>
          <p:nvPr/>
        </p:nvSpPr>
        <p:spPr>
          <a:xfrm>
            <a:off x="5966933" y="2043511"/>
            <a:ext cx="85095" cy="75981"/>
          </a:xfrm>
          <a:prstGeom prst="rect">
            <a:avLst/>
          </a:prstGeom>
          <a:blipFill>
            <a:blip r:embed="rId52" cstate="print"/>
            <a:stretch>
              <a:fillRect/>
            </a:stretch>
          </a:blipFill>
        </p:spPr>
        <p:txBody>
          <a:bodyPr wrap="square" lIns="0" tIns="0" rIns="0" bIns="0" rtlCol="0"/>
          <a:lstStyle/>
          <a:p>
            <a:endParaRPr sz="2142"/>
          </a:p>
        </p:txBody>
      </p:sp>
      <p:sp>
        <p:nvSpPr>
          <p:cNvPr id="164" name="object 164"/>
          <p:cNvSpPr/>
          <p:nvPr/>
        </p:nvSpPr>
        <p:spPr>
          <a:xfrm>
            <a:off x="5832544" y="2209909"/>
            <a:ext cx="85095" cy="75981"/>
          </a:xfrm>
          <a:prstGeom prst="rect">
            <a:avLst/>
          </a:prstGeom>
          <a:blipFill>
            <a:blip r:embed="rId53" cstate="print"/>
            <a:stretch>
              <a:fillRect/>
            </a:stretch>
          </a:blipFill>
        </p:spPr>
        <p:txBody>
          <a:bodyPr wrap="square" lIns="0" tIns="0" rIns="0" bIns="0" rtlCol="0"/>
          <a:lstStyle/>
          <a:p>
            <a:endParaRPr sz="2142"/>
          </a:p>
        </p:txBody>
      </p:sp>
      <p:sp>
        <p:nvSpPr>
          <p:cNvPr id="165" name="object 165"/>
          <p:cNvSpPr/>
          <p:nvPr/>
        </p:nvSpPr>
        <p:spPr>
          <a:xfrm>
            <a:off x="5832544" y="2024308"/>
            <a:ext cx="85095" cy="75981"/>
          </a:xfrm>
          <a:prstGeom prst="rect">
            <a:avLst/>
          </a:prstGeom>
          <a:blipFill>
            <a:blip r:embed="rId29" cstate="print"/>
            <a:stretch>
              <a:fillRect/>
            </a:stretch>
          </a:blipFill>
        </p:spPr>
        <p:txBody>
          <a:bodyPr wrap="square" lIns="0" tIns="0" rIns="0" bIns="0" rtlCol="0"/>
          <a:lstStyle/>
          <a:p>
            <a:endParaRPr sz="2142"/>
          </a:p>
        </p:txBody>
      </p:sp>
      <p:sp>
        <p:nvSpPr>
          <p:cNvPr id="166" name="object 166"/>
          <p:cNvSpPr/>
          <p:nvPr/>
        </p:nvSpPr>
        <p:spPr>
          <a:xfrm>
            <a:off x="5649095" y="2177899"/>
            <a:ext cx="85095" cy="75981"/>
          </a:xfrm>
          <a:prstGeom prst="rect">
            <a:avLst/>
          </a:prstGeom>
          <a:blipFill>
            <a:blip r:embed="rId54" cstate="print"/>
            <a:stretch>
              <a:fillRect/>
            </a:stretch>
          </a:blipFill>
        </p:spPr>
        <p:txBody>
          <a:bodyPr wrap="square" lIns="0" tIns="0" rIns="0" bIns="0" rtlCol="0"/>
          <a:lstStyle/>
          <a:p>
            <a:endParaRPr sz="2142"/>
          </a:p>
        </p:txBody>
      </p:sp>
      <p:sp>
        <p:nvSpPr>
          <p:cNvPr id="167" name="object 167"/>
          <p:cNvSpPr/>
          <p:nvPr/>
        </p:nvSpPr>
        <p:spPr>
          <a:xfrm>
            <a:off x="5649095" y="1992313"/>
            <a:ext cx="85095" cy="75981"/>
          </a:xfrm>
          <a:prstGeom prst="rect">
            <a:avLst/>
          </a:prstGeom>
          <a:blipFill>
            <a:blip r:embed="rId55" cstate="print"/>
            <a:stretch>
              <a:fillRect/>
            </a:stretch>
          </a:blipFill>
        </p:spPr>
        <p:txBody>
          <a:bodyPr wrap="square" lIns="0" tIns="0" rIns="0" bIns="0" rtlCol="0"/>
          <a:lstStyle/>
          <a:p>
            <a:endParaRPr sz="2142"/>
          </a:p>
        </p:txBody>
      </p:sp>
      <p:sp>
        <p:nvSpPr>
          <p:cNvPr id="168" name="object 168"/>
          <p:cNvSpPr/>
          <p:nvPr/>
        </p:nvSpPr>
        <p:spPr>
          <a:xfrm>
            <a:off x="5536031" y="1808864"/>
            <a:ext cx="85095" cy="75981"/>
          </a:xfrm>
          <a:prstGeom prst="rect">
            <a:avLst/>
          </a:prstGeom>
          <a:blipFill>
            <a:blip r:embed="rId56" cstate="print"/>
            <a:stretch>
              <a:fillRect/>
            </a:stretch>
          </a:blipFill>
        </p:spPr>
        <p:txBody>
          <a:bodyPr wrap="square" lIns="0" tIns="0" rIns="0" bIns="0" rtlCol="0"/>
          <a:lstStyle/>
          <a:p>
            <a:endParaRPr sz="2142"/>
          </a:p>
        </p:txBody>
      </p:sp>
      <p:sp>
        <p:nvSpPr>
          <p:cNvPr id="169" name="object 169"/>
          <p:cNvSpPr/>
          <p:nvPr/>
        </p:nvSpPr>
        <p:spPr>
          <a:xfrm>
            <a:off x="5354719" y="1832326"/>
            <a:ext cx="85095" cy="75981"/>
          </a:xfrm>
          <a:prstGeom prst="rect">
            <a:avLst/>
          </a:prstGeom>
          <a:blipFill>
            <a:blip r:embed="rId57" cstate="print"/>
            <a:stretch>
              <a:fillRect/>
            </a:stretch>
          </a:blipFill>
        </p:spPr>
        <p:txBody>
          <a:bodyPr wrap="square" lIns="0" tIns="0" rIns="0" bIns="0" rtlCol="0"/>
          <a:lstStyle/>
          <a:p>
            <a:endParaRPr sz="2142"/>
          </a:p>
        </p:txBody>
      </p:sp>
      <p:sp>
        <p:nvSpPr>
          <p:cNvPr id="170" name="object 170"/>
          <p:cNvSpPr/>
          <p:nvPr/>
        </p:nvSpPr>
        <p:spPr>
          <a:xfrm>
            <a:off x="6001064" y="1783265"/>
            <a:ext cx="85095" cy="75981"/>
          </a:xfrm>
          <a:prstGeom prst="rect">
            <a:avLst/>
          </a:prstGeom>
          <a:blipFill>
            <a:blip r:embed="rId58" cstate="print"/>
            <a:stretch>
              <a:fillRect/>
            </a:stretch>
          </a:blipFill>
        </p:spPr>
        <p:txBody>
          <a:bodyPr wrap="square" lIns="0" tIns="0" rIns="0" bIns="0" rtlCol="0"/>
          <a:lstStyle/>
          <a:p>
            <a:endParaRPr sz="2142"/>
          </a:p>
        </p:txBody>
      </p:sp>
      <p:sp>
        <p:nvSpPr>
          <p:cNvPr id="171" name="object 171"/>
          <p:cNvSpPr/>
          <p:nvPr/>
        </p:nvSpPr>
        <p:spPr>
          <a:xfrm>
            <a:off x="6441153" y="1709581"/>
            <a:ext cx="53058" cy="43609"/>
          </a:xfrm>
          <a:custGeom>
            <a:avLst/>
            <a:gdLst/>
            <a:ahLst/>
            <a:cxnLst/>
            <a:rect l="l" t="t" r="r" b="b"/>
            <a:pathLst>
              <a:path w="46354" h="38100">
                <a:moveTo>
                  <a:pt x="26631" y="0"/>
                </a:moveTo>
                <a:lnTo>
                  <a:pt x="10566" y="685"/>
                </a:lnTo>
                <a:lnTo>
                  <a:pt x="0" y="11772"/>
                </a:lnTo>
                <a:lnTo>
                  <a:pt x="1282" y="29540"/>
                </a:lnTo>
                <a:lnTo>
                  <a:pt x="23164" y="37896"/>
                </a:lnTo>
                <a:lnTo>
                  <a:pt x="40538" y="32181"/>
                </a:lnTo>
                <a:lnTo>
                  <a:pt x="45872" y="24574"/>
                </a:lnTo>
                <a:lnTo>
                  <a:pt x="43954" y="10680"/>
                </a:lnTo>
                <a:lnTo>
                  <a:pt x="26631" y="0"/>
                </a:lnTo>
                <a:close/>
              </a:path>
            </a:pathLst>
          </a:custGeom>
          <a:solidFill>
            <a:srgbClr val="F26721"/>
          </a:solidFill>
        </p:spPr>
        <p:txBody>
          <a:bodyPr wrap="square" lIns="0" tIns="0" rIns="0" bIns="0" rtlCol="0"/>
          <a:lstStyle/>
          <a:p>
            <a:endParaRPr sz="2142"/>
          </a:p>
        </p:txBody>
      </p:sp>
      <p:sp>
        <p:nvSpPr>
          <p:cNvPr id="172" name="object 172"/>
          <p:cNvSpPr/>
          <p:nvPr/>
        </p:nvSpPr>
        <p:spPr>
          <a:xfrm>
            <a:off x="6424987" y="1705351"/>
            <a:ext cx="85765" cy="64687"/>
          </a:xfrm>
          <a:custGeom>
            <a:avLst/>
            <a:gdLst/>
            <a:ahLst/>
            <a:cxnLst/>
            <a:rect l="l" t="t" r="r" b="b"/>
            <a:pathLst>
              <a:path w="74929" h="56515">
                <a:moveTo>
                  <a:pt x="40589" y="0"/>
                </a:moveTo>
                <a:lnTo>
                  <a:pt x="9906" y="0"/>
                </a:lnTo>
                <a:lnTo>
                  <a:pt x="0" y="10388"/>
                </a:lnTo>
                <a:lnTo>
                  <a:pt x="2362" y="42964"/>
                </a:lnTo>
                <a:lnTo>
                  <a:pt x="36957" y="56184"/>
                </a:lnTo>
                <a:lnTo>
                  <a:pt x="63284" y="47510"/>
                </a:lnTo>
                <a:lnTo>
                  <a:pt x="67433" y="41605"/>
                </a:lnTo>
                <a:lnTo>
                  <a:pt x="37299" y="41605"/>
                </a:lnTo>
                <a:lnTo>
                  <a:pt x="15417" y="33248"/>
                </a:lnTo>
                <a:lnTo>
                  <a:pt x="14135" y="15481"/>
                </a:lnTo>
                <a:lnTo>
                  <a:pt x="24701" y="4394"/>
                </a:lnTo>
                <a:lnTo>
                  <a:pt x="40767" y="3708"/>
                </a:lnTo>
                <a:lnTo>
                  <a:pt x="66940" y="3708"/>
                </a:lnTo>
                <a:lnTo>
                  <a:pt x="65126" y="2590"/>
                </a:lnTo>
                <a:lnTo>
                  <a:pt x="38976" y="2590"/>
                </a:lnTo>
                <a:lnTo>
                  <a:pt x="40589" y="0"/>
                </a:lnTo>
                <a:close/>
              </a:path>
              <a:path w="74929" h="56515">
                <a:moveTo>
                  <a:pt x="66940" y="3708"/>
                </a:moveTo>
                <a:lnTo>
                  <a:pt x="40767" y="3708"/>
                </a:lnTo>
                <a:lnTo>
                  <a:pt x="58089" y="14376"/>
                </a:lnTo>
                <a:lnTo>
                  <a:pt x="60007" y="28282"/>
                </a:lnTo>
                <a:lnTo>
                  <a:pt x="54673" y="35890"/>
                </a:lnTo>
                <a:lnTo>
                  <a:pt x="37299" y="41605"/>
                </a:lnTo>
                <a:lnTo>
                  <a:pt x="67433" y="41605"/>
                </a:lnTo>
                <a:lnTo>
                  <a:pt x="74358" y="31750"/>
                </a:lnTo>
                <a:lnTo>
                  <a:pt x="70815" y="6096"/>
                </a:lnTo>
                <a:lnTo>
                  <a:pt x="66940" y="3708"/>
                </a:lnTo>
                <a:close/>
              </a:path>
              <a:path w="74929" h="56515">
                <a:moveTo>
                  <a:pt x="60921" y="0"/>
                </a:moveTo>
                <a:lnTo>
                  <a:pt x="40589" y="0"/>
                </a:lnTo>
                <a:lnTo>
                  <a:pt x="38976" y="2590"/>
                </a:lnTo>
                <a:lnTo>
                  <a:pt x="65126" y="2590"/>
                </a:lnTo>
                <a:lnTo>
                  <a:pt x="60921" y="0"/>
                </a:lnTo>
                <a:close/>
              </a:path>
            </a:pathLst>
          </a:custGeom>
          <a:solidFill>
            <a:srgbClr val="F47936"/>
          </a:solidFill>
        </p:spPr>
        <p:txBody>
          <a:bodyPr wrap="square" lIns="0" tIns="0" rIns="0" bIns="0" rtlCol="0"/>
          <a:lstStyle/>
          <a:p>
            <a:endParaRPr sz="2142"/>
          </a:p>
        </p:txBody>
      </p:sp>
      <p:sp>
        <p:nvSpPr>
          <p:cNvPr id="173" name="object 173"/>
          <p:cNvSpPr/>
          <p:nvPr/>
        </p:nvSpPr>
        <p:spPr>
          <a:xfrm>
            <a:off x="6357307" y="1851529"/>
            <a:ext cx="85095" cy="75981"/>
          </a:xfrm>
          <a:prstGeom prst="rect">
            <a:avLst/>
          </a:prstGeom>
          <a:blipFill>
            <a:blip r:embed="rId15" cstate="print"/>
            <a:stretch>
              <a:fillRect/>
            </a:stretch>
          </a:blipFill>
        </p:spPr>
        <p:txBody>
          <a:bodyPr wrap="square" lIns="0" tIns="0" rIns="0" bIns="0" rtlCol="0"/>
          <a:lstStyle/>
          <a:p>
            <a:endParaRPr sz="2142"/>
          </a:p>
        </p:txBody>
      </p:sp>
      <p:sp>
        <p:nvSpPr>
          <p:cNvPr id="174" name="object 174"/>
          <p:cNvSpPr/>
          <p:nvPr/>
        </p:nvSpPr>
        <p:spPr>
          <a:xfrm>
            <a:off x="6603872" y="1705351"/>
            <a:ext cx="53058" cy="32707"/>
          </a:xfrm>
          <a:custGeom>
            <a:avLst/>
            <a:gdLst/>
            <a:ahLst/>
            <a:cxnLst/>
            <a:rect l="l" t="t" r="r" b="b"/>
            <a:pathLst>
              <a:path w="46354" h="28575">
                <a:moveTo>
                  <a:pt x="41782" y="0"/>
                </a:moveTo>
                <a:lnTo>
                  <a:pt x="2324" y="0"/>
                </a:lnTo>
                <a:lnTo>
                  <a:pt x="0" y="2425"/>
                </a:lnTo>
                <a:lnTo>
                  <a:pt x="1282" y="20205"/>
                </a:lnTo>
                <a:lnTo>
                  <a:pt x="23164" y="28562"/>
                </a:lnTo>
                <a:lnTo>
                  <a:pt x="40538" y="22847"/>
                </a:lnTo>
                <a:lnTo>
                  <a:pt x="45872" y="15240"/>
                </a:lnTo>
                <a:lnTo>
                  <a:pt x="43954" y="1333"/>
                </a:lnTo>
                <a:lnTo>
                  <a:pt x="41782" y="0"/>
                </a:lnTo>
                <a:close/>
              </a:path>
            </a:pathLst>
          </a:custGeom>
          <a:solidFill>
            <a:srgbClr val="F26721"/>
          </a:solidFill>
        </p:spPr>
        <p:txBody>
          <a:bodyPr wrap="square" lIns="0" tIns="0" rIns="0" bIns="0" rtlCol="0"/>
          <a:lstStyle/>
          <a:p>
            <a:endParaRPr sz="2142"/>
          </a:p>
        </p:txBody>
      </p:sp>
      <p:sp>
        <p:nvSpPr>
          <p:cNvPr id="175" name="object 175"/>
          <p:cNvSpPr/>
          <p:nvPr/>
        </p:nvSpPr>
        <p:spPr>
          <a:xfrm>
            <a:off x="6587927" y="1705350"/>
            <a:ext cx="85038" cy="49424"/>
          </a:xfrm>
          <a:custGeom>
            <a:avLst/>
            <a:gdLst/>
            <a:ahLst/>
            <a:cxnLst/>
            <a:rect l="l" t="t" r="r" b="b"/>
            <a:pathLst>
              <a:path w="74295" h="43180">
                <a:moveTo>
                  <a:pt x="16256" y="0"/>
                </a:moveTo>
                <a:lnTo>
                  <a:pt x="0" y="0"/>
                </a:lnTo>
                <a:lnTo>
                  <a:pt x="2159" y="29908"/>
                </a:lnTo>
                <a:lnTo>
                  <a:pt x="36753" y="43141"/>
                </a:lnTo>
                <a:lnTo>
                  <a:pt x="63093" y="34467"/>
                </a:lnTo>
                <a:lnTo>
                  <a:pt x="67235" y="28562"/>
                </a:lnTo>
                <a:lnTo>
                  <a:pt x="37096" y="28562"/>
                </a:lnTo>
                <a:lnTo>
                  <a:pt x="15214" y="20205"/>
                </a:lnTo>
                <a:lnTo>
                  <a:pt x="13944" y="2425"/>
                </a:lnTo>
                <a:lnTo>
                  <a:pt x="16256" y="0"/>
                </a:lnTo>
                <a:close/>
              </a:path>
              <a:path w="74295" h="43180">
                <a:moveTo>
                  <a:pt x="71564" y="0"/>
                </a:moveTo>
                <a:lnTo>
                  <a:pt x="55714" y="0"/>
                </a:lnTo>
                <a:lnTo>
                  <a:pt x="57886" y="1333"/>
                </a:lnTo>
                <a:lnTo>
                  <a:pt x="59804" y="15240"/>
                </a:lnTo>
                <a:lnTo>
                  <a:pt x="54470" y="22847"/>
                </a:lnTo>
                <a:lnTo>
                  <a:pt x="37096" y="28562"/>
                </a:lnTo>
                <a:lnTo>
                  <a:pt x="67235" y="28562"/>
                </a:lnTo>
                <a:lnTo>
                  <a:pt x="74155" y="18694"/>
                </a:lnTo>
                <a:lnTo>
                  <a:pt x="71564" y="0"/>
                </a:lnTo>
                <a:close/>
              </a:path>
            </a:pathLst>
          </a:custGeom>
          <a:solidFill>
            <a:srgbClr val="F47936"/>
          </a:solidFill>
        </p:spPr>
        <p:txBody>
          <a:bodyPr wrap="square" lIns="0" tIns="0" rIns="0" bIns="0" rtlCol="0"/>
          <a:lstStyle/>
          <a:p>
            <a:endParaRPr sz="2142"/>
          </a:p>
        </p:txBody>
      </p:sp>
      <p:sp>
        <p:nvSpPr>
          <p:cNvPr id="176" name="object 176"/>
          <p:cNvSpPr/>
          <p:nvPr/>
        </p:nvSpPr>
        <p:spPr>
          <a:xfrm>
            <a:off x="6685815" y="1885659"/>
            <a:ext cx="85095" cy="75981"/>
          </a:xfrm>
          <a:prstGeom prst="rect">
            <a:avLst/>
          </a:prstGeom>
          <a:blipFill>
            <a:blip r:embed="rId59" cstate="print"/>
            <a:stretch>
              <a:fillRect/>
            </a:stretch>
          </a:blipFill>
        </p:spPr>
        <p:txBody>
          <a:bodyPr wrap="square" lIns="0" tIns="0" rIns="0" bIns="0" rtlCol="0"/>
          <a:lstStyle/>
          <a:p>
            <a:endParaRPr sz="2142"/>
          </a:p>
        </p:txBody>
      </p:sp>
      <p:sp>
        <p:nvSpPr>
          <p:cNvPr id="177" name="object 177"/>
          <p:cNvSpPr/>
          <p:nvPr/>
        </p:nvSpPr>
        <p:spPr>
          <a:xfrm>
            <a:off x="6645288" y="2066971"/>
            <a:ext cx="85095" cy="75981"/>
          </a:xfrm>
          <a:prstGeom prst="rect">
            <a:avLst/>
          </a:prstGeom>
          <a:blipFill>
            <a:blip r:embed="rId17" cstate="print"/>
            <a:stretch>
              <a:fillRect/>
            </a:stretch>
          </a:blipFill>
        </p:spPr>
        <p:txBody>
          <a:bodyPr wrap="square" lIns="0" tIns="0" rIns="0" bIns="0" rtlCol="0"/>
          <a:lstStyle/>
          <a:p>
            <a:endParaRPr sz="2142"/>
          </a:p>
        </p:txBody>
      </p:sp>
      <p:sp>
        <p:nvSpPr>
          <p:cNvPr id="178" name="object 178"/>
          <p:cNvSpPr/>
          <p:nvPr/>
        </p:nvSpPr>
        <p:spPr>
          <a:xfrm>
            <a:off x="5469904" y="2180036"/>
            <a:ext cx="85110" cy="75981"/>
          </a:xfrm>
          <a:prstGeom prst="rect">
            <a:avLst/>
          </a:prstGeom>
          <a:blipFill>
            <a:blip r:embed="rId60" cstate="print"/>
            <a:stretch>
              <a:fillRect/>
            </a:stretch>
          </a:blipFill>
        </p:spPr>
        <p:txBody>
          <a:bodyPr wrap="square" lIns="0" tIns="0" rIns="0" bIns="0" rtlCol="0"/>
          <a:lstStyle/>
          <a:p>
            <a:endParaRPr sz="2142"/>
          </a:p>
        </p:txBody>
      </p:sp>
      <p:sp>
        <p:nvSpPr>
          <p:cNvPr id="179" name="object 179"/>
          <p:cNvSpPr/>
          <p:nvPr/>
        </p:nvSpPr>
        <p:spPr>
          <a:xfrm>
            <a:off x="5469904" y="1994450"/>
            <a:ext cx="85110" cy="75981"/>
          </a:xfrm>
          <a:prstGeom prst="rect">
            <a:avLst/>
          </a:prstGeom>
          <a:blipFill>
            <a:blip r:embed="rId61" cstate="print"/>
            <a:stretch>
              <a:fillRect/>
            </a:stretch>
          </a:blipFill>
        </p:spPr>
        <p:txBody>
          <a:bodyPr wrap="square" lIns="0" tIns="0" rIns="0" bIns="0" rtlCol="0"/>
          <a:lstStyle/>
          <a:p>
            <a:endParaRPr sz="2142"/>
          </a:p>
        </p:txBody>
      </p:sp>
      <p:sp>
        <p:nvSpPr>
          <p:cNvPr id="180" name="object 180"/>
          <p:cNvSpPr/>
          <p:nvPr/>
        </p:nvSpPr>
        <p:spPr>
          <a:xfrm>
            <a:off x="6918338" y="3178364"/>
            <a:ext cx="85110" cy="75981"/>
          </a:xfrm>
          <a:prstGeom prst="rect">
            <a:avLst/>
          </a:prstGeom>
          <a:blipFill>
            <a:blip r:embed="rId62" cstate="print"/>
            <a:stretch>
              <a:fillRect/>
            </a:stretch>
          </a:blipFill>
        </p:spPr>
        <p:txBody>
          <a:bodyPr wrap="square" lIns="0" tIns="0" rIns="0" bIns="0" rtlCol="0"/>
          <a:lstStyle/>
          <a:p>
            <a:endParaRPr sz="2142"/>
          </a:p>
        </p:txBody>
      </p:sp>
      <p:sp>
        <p:nvSpPr>
          <p:cNvPr id="181" name="object 181"/>
          <p:cNvSpPr/>
          <p:nvPr/>
        </p:nvSpPr>
        <p:spPr>
          <a:xfrm>
            <a:off x="6997257" y="3521801"/>
            <a:ext cx="85095" cy="75981"/>
          </a:xfrm>
          <a:prstGeom prst="rect">
            <a:avLst/>
          </a:prstGeom>
          <a:blipFill>
            <a:blip r:embed="rId22" cstate="print"/>
            <a:stretch>
              <a:fillRect/>
            </a:stretch>
          </a:blipFill>
        </p:spPr>
        <p:txBody>
          <a:bodyPr wrap="square" lIns="0" tIns="0" rIns="0" bIns="0" rtlCol="0"/>
          <a:lstStyle/>
          <a:p>
            <a:endParaRPr sz="2142"/>
          </a:p>
        </p:txBody>
      </p:sp>
      <p:sp>
        <p:nvSpPr>
          <p:cNvPr id="182" name="object 182"/>
          <p:cNvSpPr/>
          <p:nvPr/>
        </p:nvSpPr>
        <p:spPr>
          <a:xfrm>
            <a:off x="7317246" y="3615663"/>
            <a:ext cx="85095" cy="75981"/>
          </a:xfrm>
          <a:prstGeom prst="rect">
            <a:avLst/>
          </a:prstGeom>
          <a:blipFill>
            <a:blip r:embed="rId27" cstate="print"/>
            <a:stretch>
              <a:fillRect/>
            </a:stretch>
          </a:blipFill>
        </p:spPr>
        <p:txBody>
          <a:bodyPr wrap="square" lIns="0" tIns="0" rIns="0" bIns="0" rtlCol="0"/>
          <a:lstStyle/>
          <a:p>
            <a:endParaRPr sz="2142"/>
          </a:p>
        </p:txBody>
      </p:sp>
      <p:sp>
        <p:nvSpPr>
          <p:cNvPr id="183" name="object 183"/>
          <p:cNvSpPr/>
          <p:nvPr/>
        </p:nvSpPr>
        <p:spPr>
          <a:xfrm>
            <a:off x="7287373" y="3777787"/>
            <a:ext cx="85110" cy="75981"/>
          </a:xfrm>
          <a:prstGeom prst="rect">
            <a:avLst/>
          </a:prstGeom>
          <a:blipFill>
            <a:blip r:embed="rId37" cstate="print"/>
            <a:stretch>
              <a:fillRect/>
            </a:stretch>
          </a:blipFill>
        </p:spPr>
        <p:txBody>
          <a:bodyPr wrap="square" lIns="0" tIns="0" rIns="0" bIns="0" rtlCol="0"/>
          <a:lstStyle/>
          <a:p>
            <a:endParaRPr sz="2142"/>
          </a:p>
        </p:txBody>
      </p:sp>
      <p:sp>
        <p:nvSpPr>
          <p:cNvPr id="184" name="object 184"/>
          <p:cNvSpPr/>
          <p:nvPr/>
        </p:nvSpPr>
        <p:spPr>
          <a:xfrm>
            <a:off x="6099199" y="4187363"/>
            <a:ext cx="85110" cy="75981"/>
          </a:xfrm>
          <a:prstGeom prst="rect">
            <a:avLst/>
          </a:prstGeom>
          <a:blipFill>
            <a:blip r:embed="rId63" cstate="print"/>
            <a:stretch>
              <a:fillRect/>
            </a:stretch>
          </a:blipFill>
        </p:spPr>
        <p:txBody>
          <a:bodyPr wrap="square" lIns="0" tIns="0" rIns="0" bIns="0" rtlCol="0"/>
          <a:lstStyle/>
          <a:p>
            <a:endParaRPr sz="2142"/>
          </a:p>
        </p:txBody>
      </p:sp>
      <p:sp>
        <p:nvSpPr>
          <p:cNvPr id="185" name="object 185"/>
          <p:cNvSpPr/>
          <p:nvPr/>
        </p:nvSpPr>
        <p:spPr>
          <a:xfrm>
            <a:off x="5915736" y="3895109"/>
            <a:ext cx="85095" cy="75981"/>
          </a:xfrm>
          <a:prstGeom prst="rect">
            <a:avLst/>
          </a:prstGeom>
          <a:blipFill>
            <a:blip r:embed="rId17" cstate="print"/>
            <a:stretch>
              <a:fillRect/>
            </a:stretch>
          </a:blipFill>
        </p:spPr>
        <p:txBody>
          <a:bodyPr wrap="square" lIns="0" tIns="0" rIns="0" bIns="0" rtlCol="0"/>
          <a:lstStyle/>
          <a:p>
            <a:endParaRPr sz="2142"/>
          </a:p>
        </p:txBody>
      </p:sp>
      <p:sp>
        <p:nvSpPr>
          <p:cNvPr id="186" name="object 186"/>
          <p:cNvSpPr/>
          <p:nvPr/>
        </p:nvSpPr>
        <p:spPr>
          <a:xfrm>
            <a:off x="5672556" y="4447608"/>
            <a:ext cx="85110" cy="75981"/>
          </a:xfrm>
          <a:prstGeom prst="rect">
            <a:avLst/>
          </a:prstGeom>
          <a:blipFill>
            <a:blip r:embed="rId64" cstate="print"/>
            <a:stretch>
              <a:fillRect/>
            </a:stretch>
          </a:blipFill>
        </p:spPr>
        <p:txBody>
          <a:bodyPr wrap="square" lIns="0" tIns="0" rIns="0" bIns="0" rtlCol="0"/>
          <a:lstStyle/>
          <a:p>
            <a:endParaRPr sz="2142"/>
          </a:p>
        </p:txBody>
      </p:sp>
      <p:sp>
        <p:nvSpPr>
          <p:cNvPr id="187" name="object 187"/>
          <p:cNvSpPr/>
          <p:nvPr/>
        </p:nvSpPr>
        <p:spPr>
          <a:xfrm>
            <a:off x="5877346" y="7146076"/>
            <a:ext cx="85095" cy="75981"/>
          </a:xfrm>
          <a:prstGeom prst="rect">
            <a:avLst/>
          </a:prstGeom>
          <a:blipFill>
            <a:blip r:embed="rId16" cstate="print"/>
            <a:stretch>
              <a:fillRect/>
            </a:stretch>
          </a:blipFill>
        </p:spPr>
        <p:txBody>
          <a:bodyPr wrap="square" lIns="0" tIns="0" rIns="0" bIns="0" rtlCol="0"/>
          <a:lstStyle/>
          <a:p>
            <a:endParaRPr sz="2142"/>
          </a:p>
        </p:txBody>
      </p:sp>
      <p:sp>
        <p:nvSpPr>
          <p:cNvPr id="188" name="object 188"/>
          <p:cNvSpPr/>
          <p:nvPr/>
        </p:nvSpPr>
        <p:spPr>
          <a:xfrm>
            <a:off x="6050125" y="7154609"/>
            <a:ext cx="85095" cy="75981"/>
          </a:xfrm>
          <a:prstGeom prst="rect">
            <a:avLst/>
          </a:prstGeom>
          <a:blipFill>
            <a:blip r:embed="rId65" cstate="print"/>
            <a:stretch>
              <a:fillRect/>
            </a:stretch>
          </a:blipFill>
        </p:spPr>
        <p:txBody>
          <a:bodyPr wrap="square" lIns="0" tIns="0" rIns="0" bIns="0" rtlCol="0"/>
          <a:lstStyle/>
          <a:p>
            <a:endParaRPr sz="2142"/>
          </a:p>
        </p:txBody>
      </p:sp>
      <p:sp>
        <p:nvSpPr>
          <p:cNvPr id="189" name="object 189"/>
          <p:cNvSpPr/>
          <p:nvPr/>
        </p:nvSpPr>
        <p:spPr>
          <a:xfrm>
            <a:off x="6041606" y="6905026"/>
            <a:ext cx="85095" cy="75981"/>
          </a:xfrm>
          <a:prstGeom prst="rect">
            <a:avLst/>
          </a:prstGeom>
          <a:blipFill>
            <a:blip r:embed="rId66" cstate="print"/>
            <a:stretch>
              <a:fillRect/>
            </a:stretch>
          </a:blipFill>
        </p:spPr>
        <p:txBody>
          <a:bodyPr wrap="square" lIns="0" tIns="0" rIns="0" bIns="0" rtlCol="0"/>
          <a:lstStyle/>
          <a:p>
            <a:endParaRPr sz="2142"/>
          </a:p>
        </p:txBody>
      </p:sp>
      <p:sp>
        <p:nvSpPr>
          <p:cNvPr id="190" name="object 190"/>
          <p:cNvSpPr/>
          <p:nvPr/>
        </p:nvSpPr>
        <p:spPr>
          <a:xfrm>
            <a:off x="6203715" y="6934890"/>
            <a:ext cx="85110" cy="75981"/>
          </a:xfrm>
          <a:prstGeom prst="rect">
            <a:avLst/>
          </a:prstGeom>
          <a:blipFill>
            <a:blip r:embed="rId67" cstate="print"/>
            <a:stretch>
              <a:fillRect/>
            </a:stretch>
          </a:blipFill>
        </p:spPr>
        <p:txBody>
          <a:bodyPr wrap="square" lIns="0" tIns="0" rIns="0" bIns="0" rtlCol="0"/>
          <a:lstStyle/>
          <a:p>
            <a:endParaRPr sz="2142"/>
          </a:p>
        </p:txBody>
      </p:sp>
      <p:sp>
        <p:nvSpPr>
          <p:cNvPr id="191" name="object 191"/>
          <p:cNvSpPr/>
          <p:nvPr/>
        </p:nvSpPr>
        <p:spPr>
          <a:xfrm>
            <a:off x="6403650" y="6954088"/>
            <a:ext cx="85095" cy="75981"/>
          </a:xfrm>
          <a:prstGeom prst="rect">
            <a:avLst/>
          </a:prstGeom>
          <a:blipFill>
            <a:blip r:embed="rId56" cstate="print"/>
            <a:stretch>
              <a:fillRect/>
            </a:stretch>
          </a:blipFill>
        </p:spPr>
        <p:txBody>
          <a:bodyPr wrap="square" lIns="0" tIns="0" rIns="0" bIns="0" rtlCol="0"/>
          <a:lstStyle/>
          <a:p>
            <a:endParaRPr sz="2142"/>
          </a:p>
        </p:txBody>
      </p:sp>
      <p:sp>
        <p:nvSpPr>
          <p:cNvPr id="192" name="object 192"/>
          <p:cNvSpPr/>
          <p:nvPr/>
        </p:nvSpPr>
        <p:spPr>
          <a:xfrm>
            <a:off x="6410641" y="7169541"/>
            <a:ext cx="85095" cy="75981"/>
          </a:xfrm>
          <a:prstGeom prst="rect">
            <a:avLst/>
          </a:prstGeom>
          <a:blipFill>
            <a:blip r:embed="rId68" cstate="print"/>
            <a:stretch>
              <a:fillRect/>
            </a:stretch>
          </a:blipFill>
        </p:spPr>
        <p:txBody>
          <a:bodyPr wrap="square" lIns="0" tIns="0" rIns="0" bIns="0" rtlCol="0"/>
          <a:lstStyle/>
          <a:p>
            <a:endParaRPr sz="2142"/>
          </a:p>
        </p:txBody>
      </p:sp>
      <p:sp>
        <p:nvSpPr>
          <p:cNvPr id="193" name="object 193"/>
          <p:cNvSpPr/>
          <p:nvPr/>
        </p:nvSpPr>
        <p:spPr>
          <a:xfrm>
            <a:off x="6410640" y="7397787"/>
            <a:ext cx="85110" cy="75981"/>
          </a:xfrm>
          <a:prstGeom prst="rect">
            <a:avLst/>
          </a:prstGeom>
          <a:blipFill>
            <a:blip r:embed="rId69" cstate="print"/>
            <a:stretch>
              <a:fillRect/>
            </a:stretch>
          </a:blipFill>
        </p:spPr>
        <p:txBody>
          <a:bodyPr wrap="square" lIns="0" tIns="0" rIns="0" bIns="0" rtlCol="0"/>
          <a:lstStyle/>
          <a:p>
            <a:endParaRPr sz="2142"/>
          </a:p>
        </p:txBody>
      </p:sp>
      <p:sp>
        <p:nvSpPr>
          <p:cNvPr id="194" name="object 194"/>
          <p:cNvSpPr/>
          <p:nvPr/>
        </p:nvSpPr>
        <p:spPr>
          <a:xfrm>
            <a:off x="6596226" y="7397787"/>
            <a:ext cx="85110" cy="75981"/>
          </a:xfrm>
          <a:prstGeom prst="rect">
            <a:avLst/>
          </a:prstGeom>
          <a:blipFill>
            <a:blip r:embed="rId70" cstate="print"/>
            <a:stretch>
              <a:fillRect/>
            </a:stretch>
          </a:blipFill>
        </p:spPr>
        <p:txBody>
          <a:bodyPr wrap="square" lIns="0" tIns="0" rIns="0" bIns="0" rtlCol="0"/>
          <a:lstStyle/>
          <a:p>
            <a:endParaRPr sz="2142"/>
          </a:p>
        </p:txBody>
      </p:sp>
      <p:sp>
        <p:nvSpPr>
          <p:cNvPr id="195" name="object 195"/>
          <p:cNvSpPr/>
          <p:nvPr/>
        </p:nvSpPr>
        <p:spPr>
          <a:xfrm>
            <a:off x="6214385" y="7395659"/>
            <a:ext cx="85110" cy="75981"/>
          </a:xfrm>
          <a:prstGeom prst="rect">
            <a:avLst/>
          </a:prstGeom>
          <a:blipFill>
            <a:blip r:embed="rId71" cstate="print"/>
            <a:stretch>
              <a:fillRect/>
            </a:stretch>
          </a:blipFill>
        </p:spPr>
        <p:txBody>
          <a:bodyPr wrap="square" lIns="0" tIns="0" rIns="0" bIns="0" rtlCol="0"/>
          <a:lstStyle/>
          <a:p>
            <a:endParaRPr sz="2142"/>
          </a:p>
        </p:txBody>
      </p:sp>
      <p:sp>
        <p:nvSpPr>
          <p:cNvPr id="196" name="object 196"/>
          <p:cNvSpPr/>
          <p:nvPr/>
        </p:nvSpPr>
        <p:spPr>
          <a:xfrm>
            <a:off x="6022403" y="7395659"/>
            <a:ext cx="85110" cy="75981"/>
          </a:xfrm>
          <a:prstGeom prst="rect">
            <a:avLst/>
          </a:prstGeom>
          <a:blipFill>
            <a:blip r:embed="rId37" cstate="print"/>
            <a:stretch>
              <a:fillRect/>
            </a:stretch>
          </a:blipFill>
        </p:spPr>
        <p:txBody>
          <a:bodyPr wrap="square" lIns="0" tIns="0" rIns="0" bIns="0" rtlCol="0"/>
          <a:lstStyle/>
          <a:p>
            <a:endParaRPr sz="2142"/>
          </a:p>
        </p:txBody>
      </p:sp>
      <p:sp>
        <p:nvSpPr>
          <p:cNvPr id="197" name="object 197"/>
          <p:cNvSpPr/>
          <p:nvPr/>
        </p:nvSpPr>
        <p:spPr>
          <a:xfrm>
            <a:off x="5730164" y="7412728"/>
            <a:ext cx="85110" cy="73685"/>
          </a:xfrm>
          <a:prstGeom prst="rect">
            <a:avLst/>
          </a:prstGeom>
          <a:blipFill>
            <a:blip r:embed="rId72" cstate="print"/>
            <a:stretch>
              <a:fillRect/>
            </a:stretch>
          </a:blipFill>
        </p:spPr>
        <p:txBody>
          <a:bodyPr wrap="square" lIns="0" tIns="0" rIns="0" bIns="0" rtlCol="0"/>
          <a:lstStyle/>
          <a:p>
            <a:endParaRPr sz="2142"/>
          </a:p>
        </p:txBody>
      </p:sp>
      <p:sp>
        <p:nvSpPr>
          <p:cNvPr id="198" name="object 198"/>
          <p:cNvSpPr/>
          <p:nvPr/>
        </p:nvSpPr>
        <p:spPr>
          <a:xfrm>
            <a:off x="5506173" y="7137542"/>
            <a:ext cx="85110" cy="75981"/>
          </a:xfrm>
          <a:prstGeom prst="rect">
            <a:avLst/>
          </a:prstGeom>
          <a:blipFill>
            <a:blip r:embed="rId73" cstate="print"/>
            <a:stretch>
              <a:fillRect/>
            </a:stretch>
          </a:blipFill>
        </p:spPr>
        <p:txBody>
          <a:bodyPr wrap="square" lIns="0" tIns="0" rIns="0" bIns="0" rtlCol="0"/>
          <a:lstStyle/>
          <a:p>
            <a:endParaRPr sz="2142"/>
          </a:p>
        </p:txBody>
      </p:sp>
      <p:sp>
        <p:nvSpPr>
          <p:cNvPr id="199" name="object 199"/>
          <p:cNvSpPr/>
          <p:nvPr/>
        </p:nvSpPr>
        <p:spPr>
          <a:xfrm>
            <a:off x="4275321" y="6836764"/>
            <a:ext cx="139970" cy="124387"/>
          </a:xfrm>
          <a:prstGeom prst="rect">
            <a:avLst/>
          </a:prstGeom>
          <a:blipFill>
            <a:blip r:embed="rId74" cstate="print"/>
            <a:stretch>
              <a:fillRect/>
            </a:stretch>
          </a:blipFill>
        </p:spPr>
        <p:txBody>
          <a:bodyPr wrap="square" lIns="0" tIns="0" rIns="0" bIns="0" rtlCol="0"/>
          <a:lstStyle/>
          <a:p>
            <a:endParaRPr sz="2142"/>
          </a:p>
        </p:txBody>
      </p:sp>
      <p:sp>
        <p:nvSpPr>
          <p:cNvPr id="200" name="object 200"/>
          <p:cNvSpPr/>
          <p:nvPr/>
        </p:nvSpPr>
        <p:spPr>
          <a:xfrm>
            <a:off x="2581033" y="3341085"/>
            <a:ext cx="265303" cy="231142"/>
          </a:xfrm>
          <a:prstGeom prst="rect">
            <a:avLst/>
          </a:prstGeom>
          <a:blipFill>
            <a:blip r:embed="rId75" cstate="print"/>
            <a:stretch>
              <a:fillRect/>
            </a:stretch>
          </a:blipFill>
        </p:spPr>
        <p:txBody>
          <a:bodyPr wrap="square" lIns="0" tIns="0" rIns="0" bIns="0" rtlCol="0"/>
          <a:lstStyle/>
          <a:p>
            <a:endParaRPr sz="2142"/>
          </a:p>
        </p:txBody>
      </p:sp>
      <p:sp>
        <p:nvSpPr>
          <p:cNvPr id="201" name="object 201"/>
          <p:cNvSpPr/>
          <p:nvPr/>
        </p:nvSpPr>
        <p:spPr>
          <a:xfrm>
            <a:off x="2564869" y="3325168"/>
            <a:ext cx="297996" cy="263834"/>
          </a:xfrm>
          <a:custGeom>
            <a:avLst/>
            <a:gdLst/>
            <a:ahLst/>
            <a:cxnLst/>
            <a:rect l="l" t="t" r="r" b="b"/>
            <a:pathLst>
              <a:path w="260350" h="230505">
                <a:moveTo>
                  <a:pt x="154266" y="0"/>
                </a:moveTo>
                <a:lnTo>
                  <a:pt x="63614" y="3937"/>
                </a:lnTo>
                <a:lnTo>
                  <a:pt x="0" y="71539"/>
                </a:lnTo>
                <a:lnTo>
                  <a:pt x="7975" y="183248"/>
                </a:lnTo>
                <a:lnTo>
                  <a:pt x="129895" y="230441"/>
                </a:lnTo>
                <a:lnTo>
                  <a:pt x="173666" y="215849"/>
                </a:lnTo>
                <a:lnTo>
                  <a:pt x="130238" y="215849"/>
                </a:lnTo>
                <a:lnTo>
                  <a:pt x="21056" y="173583"/>
                </a:lnTo>
                <a:lnTo>
                  <a:pt x="14135" y="76555"/>
                </a:lnTo>
                <a:lnTo>
                  <a:pt x="69799" y="17424"/>
                </a:lnTo>
                <a:lnTo>
                  <a:pt x="150596" y="13906"/>
                </a:lnTo>
                <a:lnTo>
                  <a:pt x="176515" y="13906"/>
                </a:lnTo>
                <a:lnTo>
                  <a:pt x="174707" y="12776"/>
                </a:lnTo>
                <a:lnTo>
                  <a:pt x="148793" y="12776"/>
                </a:lnTo>
                <a:lnTo>
                  <a:pt x="152438" y="6959"/>
                </a:lnTo>
                <a:lnTo>
                  <a:pt x="165401" y="6959"/>
                </a:lnTo>
                <a:lnTo>
                  <a:pt x="154266" y="0"/>
                </a:lnTo>
                <a:close/>
              </a:path>
              <a:path w="260350" h="230505">
                <a:moveTo>
                  <a:pt x="176515" y="13906"/>
                </a:moveTo>
                <a:lnTo>
                  <a:pt x="150596" y="13906"/>
                </a:lnTo>
                <a:lnTo>
                  <a:pt x="235521" y="66979"/>
                </a:lnTo>
                <a:lnTo>
                  <a:pt x="245910" y="143154"/>
                </a:lnTo>
                <a:lnTo>
                  <a:pt x="215188" y="187528"/>
                </a:lnTo>
                <a:lnTo>
                  <a:pt x="130238" y="215849"/>
                </a:lnTo>
                <a:lnTo>
                  <a:pt x="173666" y="215849"/>
                </a:lnTo>
                <a:lnTo>
                  <a:pt x="223875" y="199110"/>
                </a:lnTo>
                <a:lnTo>
                  <a:pt x="260235" y="146583"/>
                </a:lnTo>
                <a:lnTo>
                  <a:pt x="248259" y="58750"/>
                </a:lnTo>
                <a:lnTo>
                  <a:pt x="176515" y="13906"/>
                </a:lnTo>
                <a:close/>
              </a:path>
              <a:path w="260350" h="230505">
                <a:moveTo>
                  <a:pt x="165401" y="6959"/>
                </a:moveTo>
                <a:lnTo>
                  <a:pt x="152438" y="6959"/>
                </a:lnTo>
                <a:lnTo>
                  <a:pt x="148793" y="12776"/>
                </a:lnTo>
                <a:lnTo>
                  <a:pt x="174707" y="12776"/>
                </a:lnTo>
                <a:lnTo>
                  <a:pt x="165401" y="6959"/>
                </a:lnTo>
                <a:close/>
              </a:path>
            </a:pathLst>
          </a:custGeom>
          <a:solidFill>
            <a:srgbClr val="F47936"/>
          </a:solidFill>
        </p:spPr>
        <p:txBody>
          <a:bodyPr wrap="square" lIns="0" tIns="0" rIns="0" bIns="0" rtlCol="0"/>
          <a:lstStyle/>
          <a:p>
            <a:endParaRPr sz="2142"/>
          </a:p>
        </p:txBody>
      </p:sp>
      <p:sp>
        <p:nvSpPr>
          <p:cNvPr id="202" name="object 202"/>
          <p:cNvSpPr/>
          <p:nvPr/>
        </p:nvSpPr>
        <p:spPr>
          <a:xfrm>
            <a:off x="2687237" y="4468439"/>
            <a:ext cx="200921" cy="189481"/>
          </a:xfrm>
          <a:prstGeom prst="rect">
            <a:avLst/>
          </a:prstGeom>
          <a:blipFill>
            <a:blip r:embed="rId76" cstate="print"/>
            <a:stretch>
              <a:fillRect/>
            </a:stretch>
          </a:blipFill>
        </p:spPr>
        <p:txBody>
          <a:bodyPr wrap="square" lIns="0" tIns="0" rIns="0" bIns="0" rtlCol="0"/>
          <a:lstStyle/>
          <a:p>
            <a:endParaRPr sz="2142"/>
          </a:p>
        </p:txBody>
      </p:sp>
      <p:sp>
        <p:nvSpPr>
          <p:cNvPr id="203" name="object 203"/>
          <p:cNvSpPr/>
          <p:nvPr/>
        </p:nvSpPr>
        <p:spPr>
          <a:xfrm>
            <a:off x="2548007" y="6799245"/>
            <a:ext cx="215109" cy="202826"/>
          </a:xfrm>
          <a:prstGeom prst="rect">
            <a:avLst/>
          </a:prstGeom>
          <a:blipFill>
            <a:blip r:embed="rId77" cstate="print"/>
            <a:stretch>
              <a:fillRect/>
            </a:stretch>
          </a:blipFill>
        </p:spPr>
        <p:txBody>
          <a:bodyPr wrap="square" lIns="0" tIns="0" rIns="0" bIns="0" rtlCol="0"/>
          <a:lstStyle/>
          <a:p>
            <a:endParaRPr sz="2142"/>
          </a:p>
        </p:txBody>
      </p:sp>
      <p:sp>
        <p:nvSpPr>
          <p:cNvPr id="204" name="object 204"/>
          <p:cNvSpPr/>
          <p:nvPr/>
        </p:nvSpPr>
        <p:spPr>
          <a:xfrm>
            <a:off x="1737023" y="5463599"/>
            <a:ext cx="553108" cy="521129"/>
          </a:xfrm>
          <a:custGeom>
            <a:avLst/>
            <a:gdLst/>
            <a:ahLst/>
            <a:cxnLst/>
            <a:rect l="l" t="t" r="r" b="b"/>
            <a:pathLst>
              <a:path w="483235" h="455295">
                <a:moveTo>
                  <a:pt x="232486" y="0"/>
                </a:moveTo>
                <a:lnTo>
                  <a:pt x="83388" y="74510"/>
                </a:lnTo>
                <a:lnTo>
                  <a:pt x="0" y="259740"/>
                </a:lnTo>
                <a:lnTo>
                  <a:pt x="158051" y="436308"/>
                </a:lnTo>
                <a:lnTo>
                  <a:pt x="391096" y="454939"/>
                </a:lnTo>
                <a:lnTo>
                  <a:pt x="483209" y="335254"/>
                </a:lnTo>
                <a:lnTo>
                  <a:pt x="483209" y="119976"/>
                </a:lnTo>
                <a:lnTo>
                  <a:pt x="400354" y="27965"/>
                </a:lnTo>
                <a:lnTo>
                  <a:pt x="232486" y="0"/>
                </a:lnTo>
                <a:close/>
              </a:path>
            </a:pathLst>
          </a:custGeom>
          <a:solidFill>
            <a:srgbClr val="F26721"/>
          </a:solidFill>
        </p:spPr>
        <p:txBody>
          <a:bodyPr wrap="square" lIns="0" tIns="0" rIns="0" bIns="0" rtlCol="0"/>
          <a:lstStyle/>
          <a:p>
            <a:endParaRPr sz="2142"/>
          </a:p>
        </p:txBody>
      </p:sp>
      <p:sp>
        <p:nvSpPr>
          <p:cNvPr id="205" name="object 205"/>
          <p:cNvSpPr/>
          <p:nvPr/>
        </p:nvSpPr>
        <p:spPr>
          <a:xfrm>
            <a:off x="1718490" y="5447259"/>
            <a:ext cx="587996" cy="553836"/>
          </a:xfrm>
          <a:custGeom>
            <a:avLst/>
            <a:gdLst/>
            <a:ahLst/>
            <a:cxnLst/>
            <a:rect l="l" t="t" r="r" b="b"/>
            <a:pathLst>
              <a:path w="513714" h="483870">
                <a:moveTo>
                  <a:pt x="246519" y="0"/>
                </a:moveTo>
                <a:lnTo>
                  <a:pt x="89052" y="78701"/>
                </a:lnTo>
                <a:lnTo>
                  <a:pt x="0" y="276517"/>
                </a:lnTo>
                <a:lnTo>
                  <a:pt x="167665" y="463842"/>
                </a:lnTo>
                <a:lnTo>
                  <a:pt x="413626" y="483514"/>
                </a:lnTo>
                <a:lnTo>
                  <a:pt x="424620" y="469226"/>
                </a:lnTo>
                <a:lnTo>
                  <a:pt x="407289" y="469226"/>
                </a:lnTo>
                <a:lnTo>
                  <a:pt x="174231" y="450583"/>
                </a:lnTo>
                <a:lnTo>
                  <a:pt x="16192" y="274015"/>
                </a:lnTo>
                <a:lnTo>
                  <a:pt x="99568" y="88798"/>
                </a:lnTo>
                <a:lnTo>
                  <a:pt x="248666" y="14287"/>
                </a:lnTo>
                <a:lnTo>
                  <a:pt x="332281" y="14287"/>
                </a:lnTo>
                <a:lnTo>
                  <a:pt x="246519" y="0"/>
                </a:lnTo>
                <a:close/>
              </a:path>
              <a:path w="513714" h="483870">
                <a:moveTo>
                  <a:pt x="332281" y="14287"/>
                </a:moveTo>
                <a:lnTo>
                  <a:pt x="248666" y="14287"/>
                </a:lnTo>
                <a:lnTo>
                  <a:pt x="416534" y="42240"/>
                </a:lnTo>
                <a:lnTo>
                  <a:pt x="499389" y="134264"/>
                </a:lnTo>
                <a:lnTo>
                  <a:pt x="499389" y="349542"/>
                </a:lnTo>
                <a:lnTo>
                  <a:pt x="407289" y="469226"/>
                </a:lnTo>
                <a:lnTo>
                  <a:pt x="424620" y="469226"/>
                </a:lnTo>
                <a:lnTo>
                  <a:pt x="513118" y="354215"/>
                </a:lnTo>
                <a:lnTo>
                  <a:pt x="513118" y="128993"/>
                </a:lnTo>
                <a:lnTo>
                  <a:pt x="423532" y="29489"/>
                </a:lnTo>
                <a:lnTo>
                  <a:pt x="332281" y="14287"/>
                </a:lnTo>
                <a:close/>
              </a:path>
            </a:pathLst>
          </a:custGeom>
          <a:solidFill>
            <a:srgbClr val="F47936"/>
          </a:solidFill>
        </p:spPr>
        <p:txBody>
          <a:bodyPr wrap="square" lIns="0" tIns="0" rIns="0" bIns="0" rtlCol="0"/>
          <a:lstStyle/>
          <a:p>
            <a:endParaRPr sz="2142"/>
          </a:p>
        </p:txBody>
      </p:sp>
      <p:sp>
        <p:nvSpPr>
          <p:cNvPr id="206" name="object 206"/>
          <p:cNvSpPr/>
          <p:nvPr/>
        </p:nvSpPr>
        <p:spPr>
          <a:xfrm>
            <a:off x="1122158" y="6362801"/>
            <a:ext cx="215705" cy="208786"/>
          </a:xfrm>
          <a:prstGeom prst="rect">
            <a:avLst/>
          </a:prstGeom>
          <a:blipFill>
            <a:blip r:embed="rId78" cstate="print"/>
            <a:stretch>
              <a:fillRect/>
            </a:stretch>
          </a:blipFill>
        </p:spPr>
        <p:txBody>
          <a:bodyPr wrap="square" lIns="0" tIns="0" rIns="0" bIns="0" rtlCol="0"/>
          <a:lstStyle/>
          <a:p>
            <a:endParaRPr sz="2142"/>
          </a:p>
        </p:txBody>
      </p:sp>
      <p:sp>
        <p:nvSpPr>
          <p:cNvPr id="207" name="object 207"/>
          <p:cNvSpPr/>
          <p:nvPr/>
        </p:nvSpPr>
        <p:spPr>
          <a:xfrm>
            <a:off x="182439" y="6320476"/>
            <a:ext cx="184612" cy="154812"/>
          </a:xfrm>
          <a:custGeom>
            <a:avLst/>
            <a:gdLst/>
            <a:ahLst/>
            <a:cxnLst/>
            <a:rect l="l" t="t" r="r" b="b"/>
            <a:pathLst>
              <a:path w="161290" h="135254">
                <a:moveTo>
                  <a:pt x="127368" y="0"/>
                </a:moveTo>
                <a:lnTo>
                  <a:pt x="3276" y="40665"/>
                </a:lnTo>
                <a:lnTo>
                  <a:pt x="0" y="47790"/>
                </a:lnTo>
                <a:lnTo>
                  <a:pt x="3695" y="103073"/>
                </a:lnTo>
                <a:lnTo>
                  <a:pt x="33705" y="134823"/>
                </a:lnTo>
                <a:lnTo>
                  <a:pt x="106006" y="134823"/>
                </a:lnTo>
                <a:lnTo>
                  <a:pt x="141185" y="110769"/>
                </a:lnTo>
                <a:lnTo>
                  <a:pt x="160794" y="87617"/>
                </a:lnTo>
                <a:lnTo>
                  <a:pt x="160794" y="49707"/>
                </a:lnTo>
                <a:lnTo>
                  <a:pt x="146240" y="9740"/>
                </a:lnTo>
                <a:lnTo>
                  <a:pt x="127368" y="0"/>
                </a:lnTo>
                <a:close/>
              </a:path>
            </a:pathLst>
          </a:custGeom>
          <a:solidFill>
            <a:srgbClr val="F26721"/>
          </a:solidFill>
        </p:spPr>
        <p:txBody>
          <a:bodyPr wrap="square" lIns="0" tIns="0" rIns="0" bIns="0" rtlCol="0"/>
          <a:lstStyle/>
          <a:p>
            <a:endParaRPr sz="2142"/>
          </a:p>
        </p:txBody>
      </p:sp>
      <p:sp>
        <p:nvSpPr>
          <p:cNvPr id="208" name="object 208"/>
          <p:cNvSpPr/>
          <p:nvPr/>
        </p:nvSpPr>
        <p:spPr>
          <a:xfrm>
            <a:off x="166573" y="6313603"/>
            <a:ext cx="215865" cy="177344"/>
          </a:xfrm>
          <a:custGeom>
            <a:avLst/>
            <a:gdLst/>
            <a:ahLst/>
            <a:cxnLst/>
            <a:rect l="l" t="t" r="r" b="b"/>
            <a:pathLst>
              <a:path w="188595" h="154939">
                <a:moveTo>
                  <a:pt x="17132" y="46672"/>
                </a:moveTo>
                <a:lnTo>
                  <a:pt x="0" y="52285"/>
                </a:lnTo>
                <a:lnTo>
                  <a:pt x="4178" y="114922"/>
                </a:lnTo>
                <a:lnTo>
                  <a:pt x="41643" y="154571"/>
                </a:lnTo>
                <a:lnTo>
                  <a:pt x="124117" y="154571"/>
                </a:lnTo>
                <a:lnTo>
                  <a:pt x="144208" y="140830"/>
                </a:lnTo>
                <a:lnTo>
                  <a:pt x="47561" y="140830"/>
                </a:lnTo>
                <a:lnTo>
                  <a:pt x="17551" y="109080"/>
                </a:lnTo>
                <a:lnTo>
                  <a:pt x="13868" y="53797"/>
                </a:lnTo>
                <a:lnTo>
                  <a:pt x="17132" y="46672"/>
                </a:lnTo>
                <a:close/>
              </a:path>
              <a:path w="188595" h="154939">
                <a:moveTo>
                  <a:pt x="159550" y="0"/>
                </a:moveTo>
                <a:lnTo>
                  <a:pt x="141224" y="6007"/>
                </a:lnTo>
                <a:lnTo>
                  <a:pt x="160108" y="15735"/>
                </a:lnTo>
                <a:lnTo>
                  <a:pt x="174650" y="55714"/>
                </a:lnTo>
                <a:lnTo>
                  <a:pt x="174650" y="93624"/>
                </a:lnTo>
                <a:lnTo>
                  <a:pt x="155054" y="116776"/>
                </a:lnTo>
                <a:lnTo>
                  <a:pt x="119862" y="140830"/>
                </a:lnTo>
                <a:lnTo>
                  <a:pt x="144208" y="140830"/>
                </a:lnTo>
                <a:lnTo>
                  <a:pt x="164338" y="127063"/>
                </a:lnTo>
                <a:lnTo>
                  <a:pt x="188391" y="98653"/>
                </a:lnTo>
                <a:lnTo>
                  <a:pt x="188391" y="53289"/>
                </a:lnTo>
                <a:lnTo>
                  <a:pt x="171183" y="5994"/>
                </a:lnTo>
                <a:lnTo>
                  <a:pt x="159550" y="0"/>
                </a:lnTo>
                <a:close/>
              </a:path>
            </a:pathLst>
          </a:custGeom>
          <a:solidFill>
            <a:srgbClr val="F47936"/>
          </a:solidFill>
        </p:spPr>
        <p:txBody>
          <a:bodyPr wrap="square" lIns="0" tIns="0" rIns="0" bIns="0" rtlCol="0"/>
          <a:lstStyle/>
          <a:p>
            <a:endParaRPr sz="2142"/>
          </a:p>
        </p:txBody>
      </p:sp>
      <p:sp>
        <p:nvSpPr>
          <p:cNvPr id="209" name="object 209"/>
          <p:cNvSpPr/>
          <p:nvPr/>
        </p:nvSpPr>
        <p:spPr>
          <a:xfrm>
            <a:off x="1847441" y="6716909"/>
            <a:ext cx="184801" cy="178913"/>
          </a:xfrm>
          <a:prstGeom prst="rect">
            <a:avLst/>
          </a:prstGeom>
          <a:blipFill>
            <a:blip r:embed="rId79" cstate="print"/>
            <a:stretch>
              <a:fillRect/>
            </a:stretch>
          </a:blipFill>
        </p:spPr>
        <p:txBody>
          <a:bodyPr wrap="square" lIns="0" tIns="0" rIns="0" bIns="0" rtlCol="0"/>
          <a:lstStyle/>
          <a:p>
            <a:endParaRPr sz="2142"/>
          </a:p>
        </p:txBody>
      </p:sp>
      <p:sp>
        <p:nvSpPr>
          <p:cNvPr id="210" name="object 210"/>
          <p:cNvSpPr/>
          <p:nvPr/>
        </p:nvSpPr>
        <p:spPr>
          <a:xfrm>
            <a:off x="1787712" y="7041154"/>
            <a:ext cx="184801" cy="178913"/>
          </a:xfrm>
          <a:prstGeom prst="rect">
            <a:avLst/>
          </a:prstGeom>
          <a:blipFill>
            <a:blip r:embed="rId80" cstate="print"/>
            <a:stretch>
              <a:fillRect/>
            </a:stretch>
          </a:blipFill>
        </p:spPr>
        <p:txBody>
          <a:bodyPr wrap="square" lIns="0" tIns="0" rIns="0" bIns="0" rtlCol="0"/>
          <a:lstStyle/>
          <a:p>
            <a:endParaRPr sz="2142"/>
          </a:p>
        </p:txBody>
      </p:sp>
      <p:sp>
        <p:nvSpPr>
          <p:cNvPr id="211" name="object 211"/>
          <p:cNvSpPr/>
          <p:nvPr/>
        </p:nvSpPr>
        <p:spPr>
          <a:xfrm>
            <a:off x="1811332" y="7286633"/>
            <a:ext cx="286177" cy="199780"/>
          </a:xfrm>
          <a:prstGeom prst="rect">
            <a:avLst/>
          </a:prstGeom>
          <a:blipFill>
            <a:blip r:embed="rId81" cstate="print"/>
            <a:stretch>
              <a:fillRect/>
            </a:stretch>
          </a:blipFill>
        </p:spPr>
        <p:txBody>
          <a:bodyPr wrap="square" lIns="0" tIns="0" rIns="0" bIns="0" rtlCol="0"/>
          <a:lstStyle/>
          <a:p>
            <a:endParaRPr sz="2142"/>
          </a:p>
        </p:txBody>
      </p:sp>
      <p:sp>
        <p:nvSpPr>
          <p:cNvPr id="212" name="object 212"/>
          <p:cNvSpPr/>
          <p:nvPr/>
        </p:nvSpPr>
        <p:spPr>
          <a:xfrm>
            <a:off x="0" y="6387295"/>
            <a:ext cx="148998" cy="147544"/>
          </a:xfrm>
          <a:custGeom>
            <a:avLst/>
            <a:gdLst/>
            <a:ahLst/>
            <a:cxnLst/>
            <a:rect l="l" t="t" r="r" b="b"/>
            <a:pathLst>
              <a:path w="130175" h="128904">
                <a:moveTo>
                  <a:pt x="108648" y="0"/>
                </a:moveTo>
                <a:lnTo>
                  <a:pt x="0" y="35598"/>
                </a:lnTo>
                <a:lnTo>
                  <a:pt x="0" y="125475"/>
                </a:lnTo>
                <a:lnTo>
                  <a:pt x="2997" y="128638"/>
                </a:lnTo>
                <a:lnTo>
                  <a:pt x="75298" y="128638"/>
                </a:lnTo>
                <a:lnTo>
                  <a:pt x="110477" y="104571"/>
                </a:lnTo>
                <a:lnTo>
                  <a:pt x="130086" y="81419"/>
                </a:lnTo>
                <a:lnTo>
                  <a:pt x="130086" y="43510"/>
                </a:lnTo>
                <a:lnTo>
                  <a:pt x="115544" y="3543"/>
                </a:lnTo>
                <a:lnTo>
                  <a:pt x="108648" y="0"/>
                </a:lnTo>
                <a:close/>
              </a:path>
            </a:pathLst>
          </a:custGeom>
          <a:solidFill>
            <a:srgbClr val="F26721"/>
          </a:solidFill>
        </p:spPr>
        <p:txBody>
          <a:bodyPr wrap="square" lIns="0" tIns="0" rIns="0" bIns="0" rtlCol="0"/>
          <a:lstStyle/>
          <a:p>
            <a:endParaRPr sz="2142"/>
          </a:p>
        </p:txBody>
      </p:sp>
      <p:sp>
        <p:nvSpPr>
          <p:cNvPr id="213" name="object 213"/>
          <p:cNvSpPr/>
          <p:nvPr/>
        </p:nvSpPr>
        <p:spPr>
          <a:xfrm>
            <a:off x="6" y="6380514"/>
            <a:ext cx="164988" cy="170076"/>
          </a:xfrm>
          <a:custGeom>
            <a:avLst/>
            <a:gdLst/>
            <a:ahLst/>
            <a:cxnLst/>
            <a:rect l="l" t="t" r="r" b="b"/>
            <a:pathLst>
              <a:path w="144145" h="148589">
                <a:moveTo>
                  <a:pt x="0" y="131394"/>
                </a:moveTo>
                <a:lnTo>
                  <a:pt x="0" y="148285"/>
                </a:lnTo>
                <a:lnTo>
                  <a:pt x="79540" y="148285"/>
                </a:lnTo>
                <a:lnTo>
                  <a:pt x="99622" y="134556"/>
                </a:lnTo>
                <a:lnTo>
                  <a:pt x="2984" y="134556"/>
                </a:lnTo>
                <a:lnTo>
                  <a:pt x="0" y="131394"/>
                </a:lnTo>
                <a:close/>
              </a:path>
              <a:path w="144145" h="148589">
                <a:moveTo>
                  <a:pt x="126707" y="0"/>
                </a:moveTo>
                <a:lnTo>
                  <a:pt x="108648" y="5918"/>
                </a:lnTo>
                <a:lnTo>
                  <a:pt x="115544" y="9474"/>
                </a:lnTo>
                <a:lnTo>
                  <a:pt x="130073" y="49428"/>
                </a:lnTo>
                <a:lnTo>
                  <a:pt x="130073" y="87350"/>
                </a:lnTo>
                <a:lnTo>
                  <a:pt x="110477" y="110502"/>
                </a:lnTo>
                <a:lnTo>
                  <a:pt x="75298" y="134556"/>
                </a:lnTo>
                <a:lnTo>
                  <a:pt x="99622" y="134556"/>
                </a:lnTo>
                <a:lnTo>
                  <a:pt x="119761" y="120789"/>
                </a:lnTo>
                <a:lnTo>
                  <a:pt x="143802" y="92379"/>
                </a:lnTo>
                <a:lnTo>
                  <a:pt x="143802" y="47002"/>
                </a:lnTo>
                <a:lnTo>
                  <a:pt x="126707" y="0"/>
                </a:lnTo>
                <a:close/>
              </a:path>
            </a:pathLst>
          </a:custGeom>
          <a:solidFill>
            <a:srgbClr val="F47936"/>
          </a:solidFill>
        </p:spPr>
        <p:txBody>
          <a:bodyPr wrap="square" lIns="0" tIns="0" rIns="0" bIns="0" rtlCol="0"/>
          <a:lstStyle/>
          <a:p>
            <a:endParaRPr sz="2142"/>
          </a:p>
        </p:txBody>
      </p:sp>
      <p:sp>
        <p:nvSpPr>
          <p:cNvPr id="214" name="object 214"/>
          <p:cNvSpPr/>
          <p:nvPr/>
        </p:nvSpPr>
        <p:spPr>
          <a:xfrm>
            <a:off x="4696963" y="7066451"/>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F26721"/>
          </a:solidFill>
        </p:spPr>
        <p:txBody>
          <a:bodyPr wrap="square" lIns="0" tIns="0" rIns="0" bIns="0" rtlCol="0"/>
          <a:lstStyle/>
          <a:p>
            <a:endParaRPr sz="2142"/>
          </a:p>
        </p:txBody>
      </p:sp>
      <p:sp>
        <p:nvSpPr>
          <p:cNvPr id="215" name="object 215"/>
          <p:cNvSpPr/>
          <p:nvPr/>
        </p:nvSpPr>
        <p:spPr>
          <a:xfrm>
            <a:off x="4680478"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F47936"/>
          </a:solidFill>
        </p:spPr>
        <p:txBody>
          <a:bodyPr wrap="square" lIns="0" tIns="0" rIns="0" bIns="0" rtlCol="0"/>
          <a:lstStyle/>
          <a:p>
            <a:endParaRPr sz="2142"/>
          </a:p>
        </p:txBody>
      </p:sp>
      <p:sp>
        <p:nvSpPr>
          <p:cNvPr id="216" name="object 216"/>
          <p:cNvSpPr/>
          <p:nvPr/>
        </p:nvSpPr>
        <p:spPr>
          <a:xfrm>
            <a:off x="4568650" y="7066451"/>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F26721"/>
          </a:solidFill>
        </p:spPr>
        <p:txBody>
          <a:bodyPr wrap="square" lIns="0" tIns="0" rIns="0" bIns="0" rtlCol="0"/>
          <a:lstStyle/>
          <a:p>
            <a:endParaRPr sz="2142"/>
          </a:p>
        </p:txBody>
      </p:sp>
      <p:sp>
        <p:nvSpPr>
          <p:cNvPr id="217" name="object 217"/>
          <p:cNvSpPr/>
          <p:nvPr/>
        </p:nvSpPr>
        <p:spPr>
          <a:xfrm>
            <a:off x="4552167"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F47936"/>
          </a:solidFill>
        </p:spPr>
        <p:txBody>
          <a:bodyPr wrap="square" lIns="0" tIns="0" rIns="0" bIns="0" rtlCol="0"/>
          <a:lstStyle/>
          <a:p>
            <a:endParaRPr sz="2142"/>
          </a:p>
        </p:txBody>
      </p:sp>
      <p:sp>
        <p:nvSpPr>
          <p:cNvPr id="218" name="object 218"/>
          <p:cNvSpPr/>
          <p:nvPr/>
        </p:nvSpPr>
        <p:spPr>
          <a:xfrm>
            <a:off x="5027273" y="7066451"/>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F26721"/>
          </a:solidFill>
        </p:spPr>
        <p:txBody>
          <a:bodyPr wrap="square" lIns="0" tIns="0" rIns="0" bIns="0" rtlCol="0"/>
          <a:lstStyle/>
          <a:p>
            <a:endParaRPr sz="2142"/>
          </a:p>
        </p:txBody>
      </p:sp>
      <p:sp>
        <p:nvSpPr>
          <p:cNvPr id="219" name="object 219"/>
          <p:cNvSpPr/>
          <p:nvPr/>
        </p:nvSpPr>
        <p:spPr>
          <a:xfrm>
            <a:off x="5010803"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F47936"/>
          </a:solidFill>
        </p:spPr>
        <p:txBody>
          <a:bodyPr wrap="square" lIns="0" tIns="0" rIns="0" bIns="0" rtlCol="0"/>
          <a:lstStyle/>
          <a:p>
            <a:endParaRPr sz="2142"/>
          </a:p>
        </p:txBody>
      </p:sp>
      <p:sp>
        <p:nvSpPr>
          <p:cNvPr id="220" name="object 220"/>
          <p:cNvSpPr/>
          <p:nvPr/>
        </p:nvSpPr>
        <p:spPr>
          <a:xfrm>
            <a:off x="4875819" y="7066451"/>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F26721"/>
          </a:solidFill>
        </p:spPr>
        <p:txBody>
          <a:bodyPr wrap="square" lIns="0" tIns="0" rIns="0" bIns="0" rtlCol="0"/>
          <a:lstStyle/>
          <a:p>
            <a:endParaRPr sz="2142"/>
          </a:p>
        </p:txBody>
      </p:sp>
      <p:sp>
        <p:nvSpPr>
          <p:cNvPr id="221" name="object 221"/>
          <p:cNvSpPr/>
          <p:nvPr/>
        </p:nvSpPr>
        <p:spPr>
          <a:xfrm>
            <a:off x="4859349"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F47936"/>
          </a:solidFill>
        </p:spPr>
        <p:txBody>
          <a:bodyPr wrap="square" lIns="0" tIns="0" rIns="0" bIns="0" rtlCol="0"/>
          <a:lstStyle/>
          <a:p>
            <a:endParaRPr sz="2142"/>
          </a:p>
        </p:txBody>
      </p:sp>
      <p:sp>
        <p:nvSpPr>
          <p:cNvPr id="222" name="object 222"/>
          <p:cNvSpPr/>
          <p:nvPr/>
        </p:nvSpPr>
        <p:spPr>
          <a:xfrm>
            <a:off x="5206143" y="7066451"/>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F26721"/>
          </a:solidFill>
        </p:spPr>
        <p:txBody>
          <a:bodyPr wrap="square" lIns="0" tIns="0" rIns="0" bIns="0" rtlCol="0"/>
          <a:lstStyle/>
          <a:p>
            <a:endParaRPr sz="2142"/>
          </a:p>
        </p:txBody>
      </p:sp>
      <p:sp>
        <p:nvSpPr>
          <p:cNvPr id="223" name="object 223"/>
          <p:cNvSpPr/>
          <p:nvPr/>
        </p:nvSpPr>
        <p:spPr>
          <a:xfrm>
            <a:off x="5189674"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F47936"/>
          </a:solidFill>
        </p:spPr>
        <p:txBody>
          <a:bodyPr wrap="square" lIns="0" tIns="0" rIns="0" bIns="0" rtlCol="0"/>
          <a:lstStyle/>
          <a:p>
            <a:endParaRPr sz="2142"/>
          </a:p>
        </p:txBody>
      </p:sp>
      <p:sp>
        <p:nvSpPr>
          <p:cNvPr id="224" name="object 224"/>
          <p:cNvSpPr/>
          <p:nvPr/>
        </p:nvSpPr>
        <p:spPr>
          <a:xfrm>
            <a:off x="5342988" y="7066451"/>
            <a:ext cx="58872" cy="34887"/>
          </a:xfrm>
          <a:custGeom>
            <a:avLst/>
            <a:gdLst/>
            <a:ahLst/>
            <a:cxnLst/>
            <a:rect l="l" t="t" r="r" b="b"/>
            <a:pathLst>
              <a:path w="51435" h="30479">
                <a:moveTo>
                  <a:pt x="51168" y="0"/>
                </a:moveTo>
                <a:lnTo>
                  <a:pt x="1257" y="2933"/>
                </a:lnTo>
                <a:lnTo>
                  <a:pt x="0" y="30365"/>
                </a:lnTo>
                <a:lnTo>
                  <a:pt x="51168" y="28905"/>
                </a:lnTo>
                <a:lnTo>
                  <a:pt x="51168" y="0"/>
                </a:lnTo>
                <a:close/>
              </a:path>
            </a:pathLst>
          </a:custGeom>
          <a:solidFill>
            <a:srgbClr val="F26721"/>
          </a:solidFill>
        </p:spPr>
        <p:txBody>
          <a:bodyPr wrap="square" lIns="0" tIns="0" rIns="0" bIns="0" rtlCol="0"/>
          <a:lstStyle/>
          <a:p>
            <a:endParaRPr sz="2142"/>
          </a:p>
        </p:txBody>
      </p:sp>
      <p:sp>
        <p:nvSpPr>
          <p:cNvPr id="225" name="object 225"/>
          <p:cNvSpPr/>
          <p:nvPr/>
        </p:nvSpPr>
        <p:spPr>
          <a:xfrm>
            <a:off x="5326518"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F47936"/>
          </a:solidFill>
        </p:spPr>
        <p:txBody>
          <a:bodyPr wrap="square" lIns="0" tIns="0" rIns="0" bIns="0" rtlCol="0"/>
          <a:lstStyle/>
          <a:p>
            <a:endParaRPr sz="2142"/>
          </a:p>
        </p:txBody>
      </p:sp>
      <p:sp>
        <p:nvSpPr>
          <p:cNvPr id="226" name="object 226"/>
          <p:cNvSpPr/>
          <p:nvPr/>
        </p:nvSpPr>
        <p:spPr>
          <a:xfrm>
            <a:off x="4696963" y="6950983"/>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F26721"/>
          </a:solidFill>
        </p:spPr>
        <p:txBody>
          <a:bodyPr wrap="square" lIns="0" tIns="0" rIns="0" bIns="0" rtlCol="0"/>
          <a:lstStyle/>
          <a:p>
            <a:endParaRPr sz="2142"/>
          </a:p>
        </p:txBody>
      </p:sp>
      <p:sp>
        <p:nvSpPr>
          <p:cNvPr id="227" name="object 227"/>
          <p:cNvSpPr/>
          <p:nvPr/>
        </p:nvSpPr>
        <p:spPr>
          <a:xfrm>
            <a:off x="4680478"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F47936"/>
          </a:solidFill>
        </p:spPr>
        <p:txBody>
          <a:bodyPr wrap="square" lIns="0" tIns="0" rIns="0" bIns="0" rtlCol="0"/>
          <a:lstStyle/>
          <a:p>
            <a:endParaRPr sz="2142"/>
          </a:p>
        </p:txBody>
      </p:sp>
      <p:sp>
        <p:nvSpPr>
          <p:cNvPr id="228" name="object 228"/>
          <p:cNvSpPr/>
          <p:nvPr/>
        </p:nvSpPr>
        <p:spPr>
          <a:xfrm>
            <a:off x="4568650" y="6950983"/>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F26721"/>
          </a:solidFill>
        </p:spPr>
        <p:txBody>
          <a:bodyPr wrap="square" lIns="0" tIns="0" rIns="0" bIns="0" rtlCol="0"/>
          <a:lstStyle/>
          <a:p>
            <a:endParaRPr sz="2142"/>
          </a:p>
        </p:txBody>
      </p:sp>
      <p:sp>
        <p:nvSpPr>
          <p:cNvPr id="229" name="object 229"/>
          <p:cNvSpPr/>
          <p:nvPr/>
        </p:nvSpPr>
        <p:spPr>
          <a:xfrm>
            <a:off x="4552167"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F47936"/>
          </a:solidFill>
        </p:spPr>
        <p:txBody>
          <a:bodyPr wrap="square" lIns="0" tIns="0" rIns="0" bIns="0" rtlCol="0"/>
          <a:lstStyle/>
          <a:p>
            <a:endParaRPr sz="2142"/>
          </a:p>
        </p:txBody>
      </p:sp>
      <p:sp>
        <p:nvSpPr>
          <p:cNvPr id="230" name="object 230"/>
          <p:cNvSpPr/>
          <p:nvPr/>
        </p:nvSpPr>
        <p:spPr>
          <a:xfrm>
            <a:off x="5027273" y="6950983"/>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F26721"/>
          </a:solidFill>
        </p:spPr>
        <p:txBody>
          <a:bodyPr wrap="square" lIns="0" tIns="0" rIns="0" bIns="0" rtlCol="0"/>
          <a:lstStyle/>
          <a:p>
            <a:endParaRPr sz="2142"/>
          </a:p>
        </p:txBody>
      </p:sp>
      <p:sp>
        <p:nvSpPr>
          <p:cNvPr id="231" name="object 231"/>
          <p:cNvSpPr/>
          <p:nvPr/>
        </p:nvSpPr>
        <p:spPr>
          <a:xfrm>
            <a:off x="5010803"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F47936"/>
          </a:solidFill>
        </p:spPr>
        <p:txBody>
          <a:bodyPr wrap="square" lIns="0" tIns="0" rIns="0" bIns="0" rtlCol="0"/>
          <a:lstStyle/>
          <a:p>
            <a:endParaRPr sz="2142"/>
          </a:p>
        </p:txBody>
      </p:sp>
      <p:sp>
        <p:nvSpPr>
          <p:cNvPr id="232" name="object 232"/>
          <p:cNvSpPr/>
          <p:nvPr/>
        </p:nvSpPr>
        <p:spPr>
          <a:xfrm>
            <a:off x="4875819" y="6950983"/>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F26721"/>
          </a:solidFill>
        </p:spPr>
        <p:txBody>
          <a:bodyPr wrap="square" lIns="0" tIns="0" rIns="0" bIns="0" rtlCol="0"/>
          <a:lstStyle/>
          <a:p>
            <a:endParaRPr sz="2142"/>
          </a:p>
        </p:txBody>
      </p:sp>
      <p:sp>
        <p:nvSpPr>
          <p:cNvPr id="233" name="object 233"/>
          <p:cNvSpPr/>
          <p:nvPr/>
        </p:nvSpPr>
        <p:spPr>
          <a:xfrm>
            <a:off x="4859349"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F47936"/>
          </a:solidFill>
        </p:spPr>
        <p:txBody>
          <a:bodyPr wrap="square" lIns="0" tIns="0" rIns="0" bIns="0" rtlCol="0"/>
          <a:lstStyle/>
          <a:p>
            <a:endParaRPr sz="2142"/>
          </a:p>
        </p:txBody>
      </p:sp>
      <p:sp>
        <p:nvSpPr>
          <p:cNvPr id="234" name="object 234"/>
          <p:cNvSpPr/>
          <p:nvPr/>
        </p:nvSpPr>
        <p:spPr>
          <a:xfrm>
            <a:off x="5206143" y="6950983"/>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F26721"/>
          </a:solidFill>
        </p:spPr>
        <p:txBody>
          <a:bodyPr wrap="square" lIns="0" tIns="0" rIns="0" bIns="0" rtlCol="0"/>
          <a:lstStyle/>
          <a:p>
            <a:endParaRPr sz="2142"/>
          </a:p>
        </p:txBody>
      </p:sp>
      <p:sp>
        <p:nvSpPr>
          <p:cNvPr id="235" name="object 235"/>
          <p:cNvSpPr/>
          <p:nvPr/>
        </p:nvSpPr>
        <p:spPr>
          <a:xfrm>
            <a:off x="5189674"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F47936"/>
          </a:solidFill>
        </p:spPr>
        <p:txBody>
          <a:bodyPr wrap="square" lIns="0" tIns="0" rIns="0" bIns="0" rtlCol="0"/>
          <a:lstStyle/>
          <a:p>
            <a:endParaRPr sz="2142"/>
          </a:p>
        </p:txBody>
      </p:sp>
      <p:sp>
        <p:nvSpPr>
          <p:cNvPr id="236" name="object 236"/>
          <p:cNvSpPr/>
          <p:nvPr/>
        </p:nvSpPr>
        <p:spPr>
          <a:xfrm>
            <a:off x="5342988" y="6950983"/>
            <a:ext cx="58872" cy="34887"/>
          </a:xfrm>
          <a:custGeom>
            <a:avLst/>
            <a:gdLst/>
            <a:ahLst/>
            <a:cxnLst/>
            <a:rect l="l" t="t" r="r" b="b"/>
            <a:pathLst>
              <a:path w="51435" h="30479">
                <a:moveTo>
                  <a:pt x="51168" y="0"/>
                </a:moveTo>
                <a:lnTo>
                  <a:pt x="1257" y="2933"/>
                </a:lnTo>
                <a:lnTo>
                  <a:pt x="0" y="30365"/>
                </a:lnTo>
                <a:lnTo>
                  <a:pt x="51168" y="28905"/>
                </a:lnTo>
                <a:lnTo>
                  <a:pt x="51168" y="0"/>
                </a:lnTo>
                <a:close/>
              </a:path>
            </a:pathLst>
          </a:custGeom>
          <a:solidFill>
            <a:srgbClr val="F26721"/>
          </a:solidFill>
        </p:spPr>
        <p:txBody>
          <a:bodyPr wrap="square" lIns="0" tIns="0" rIns="0" bIns="0" rtlCol="0"/>
          <a:lstStyle/>
          <a:p>
            <a:endParaRPr sz="2142"/>
          </a:p>
        </p:txBody>
      </p:sp>
      <p:sp>
        <p:nvSpPr>
          <p:cNvPr id="237" name="object 237"/>
          <p:cNvSpPr/>
          <p:nvPr/>
        </p:nvSpPr>
        <p:spPr>
          <a:xfrm>
            <a:off x="5326518"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F47936"/>
          </a:solidFill>
        </p:spPr>
        <p:txBody>
          <a:bodyPr wrap="square" lIns="0" tIns="0" rIns="0" bIns="0" rtlCol="0"/>
          <a:lstStyle/>
          <a:p>
            <a:endParaRPr sz="2142"/>
          </a:p>
        </p:txBody>
      </p:sp>
      <p:sp>
        <p:nvSpPr>
          <p:cNvPr id="238" name="object 238"/>
          <p:cNvSpPr/>
          <p:nvPr/>
        </p:nvSpPr>
        <p:spPr>
          <a:xfrm>
            <a:off x="4696963" y="6823658"/>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F26721"/>
          </a:solidFill>
        </p:spPr>
        <p:txBody>
          <a:bodyPr wrap="square" lIns="0" tIns="0" rIns="0" bIns="0" rtlCol="0"/>
          <a:lstStyle/>
          <a:p>
            <a:endParaRPr sz="2142"/>
          </a:p>
        </p:txBody>
      </p:sp>
      <p:sp>
        <p:nvSpPr>
          <p:cNvPr id="239" name="object 239"/>
          <p:cNvSpPr/>
          <p:nvPr/>
        </p:nvSpPr>
        <p:spPr>
          <a:xfrm>
            <a:off x="4680478"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F47936"/>
          </a:solidFill>
        </p:spPr>
        <p:txBody>
          <a:bodyPr wrap="square" lIns="0" tIns="0" rIns="0" bIns="0" rtlCol="0"/>
          <a:lstStyle/>
          <a:p>
            <a:endParaRPr sz="2142"/>
          </a:p>
        </p:txBody>
      </p:sp>
      <p:sp>
        <p:nvSpPr>
          <p:cNvPr id="240" name="object 240"/>
          <p:cNvSpPr/>
          <p:nvPr/>
        </p:nvSpPr>
        <p:spPr>
          <a:xfrm>
            <a:off x="4568650" y="6823658"/>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F26721"/>
          </a:solidFill>
        </p:spPr>
        <p:txBody>
          <a:bodyPr wrap="square" lIns="0" tIns="0" rIns="0" bIns="0" rtlCol="0"/>
          <a:lstStyle/>
          <a:p>
            <a:endParaRPr sz="2142"/>
          </a:p>
        </p:txBody>
      </p:sp>
      <p:sp>
        <p:nvSpPr>
          <p:cNvPr id="241" name="object 241"/>
          <p:cNvSpPr/>
          <p:nvPr/>
        </p:nvSpPr>
        <p:spPr>
          <a:xfrm>
            <a:off x="4552167"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F47936"/>
          </a:solidFill>
        </p:spPr>
        <p:txBody>
          <a:bodyPr wrap="square" lIns="0" tIns="0" rIns="0" bIns="0" rtlCol="0"/>
          <a:lstStyle/>
          <a:p>
            <a:endParaRPr sz="2142"/>
          </a:p>
        </p:txBody>
      </p:sp>
      <p:sp>
        <p:nvSpPr>
          <p:cNvPr id="242" name="object 242"/>
          <p:cNvSpPr/>
          <p:nvPr/>
        </p:nvSpPr>
        <p:spPr>
          <a:xfrm>
            <a:off x="5027273" y="6823658"/>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F26721"/>
          </a:solidFill>
        </p:spPr>
        <p:txBody>
          <a:bodyPr wrap="square" lIns="0" tIns="0" rIns="0" bIns="0" rtlCol="0"/>
          <a:lstStyle/>
          <a:p>
            <a:endParaRPr sz="2142"/>
          </a:p>
        </p:txBody>
      </p:sp>
      <p:sp>
        <p:nvSpPr>
          <p:cNvPr id="243" name="object 243"/>
          <p:cNvSpPr/>
          <p:nvPr/>
        </p:nvSpPr>
        <p:spPr>
          <a:xfrm>
            <a:off x="5010803"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F47936"/>
          </a:solidFill>
        </p:spPr>
        <p:txBody>
          <a:bodyPr wrap="square" lIns="0" tIns="0" rIns="0" bIns="0" rtlCol="0"/>
          <a:lstStyle/>
          <a:p>
            <a:endParaRPr sz="2142"/>
          </a:p>
        </p:txBody>
      </p:sp>
      <p:sp>
        <p:nvSpPr>
          <p:cNvPr id="244" name="object 244"/>
          <p:cNvSpPr/>
          <p:nvPr/>
        </p:nvSpPr>
        <p:spPr>
          <a:xfrm>
            <a:off x="4875819" y="6823658"/>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F26721"/>
          </a:solidFill>
        </p:spPr>
        <p:txBody>
          <a:bodyPr wrap="square" lIns="0" tIns="0" rIns="0" bIns="0" rtlCol="0"/>
          <a:lstStyle/>
          <a:p>
            <a:endParaRPr sz="2142"/>
          </a:p>
        </p:txBody>
      </p:sp>
      <p:sp>
        <p:nvSpPr>
          <p:cNvPr id="245" name="object 245"/>
          <p:cNvSpPr/>
          <p:nvPr/>
        </p:nvSpPr>
        <p:spPr>
          <a:xfrm>
            <a:off x="4859349"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F47936"/>
          </a:solidFill>
        </p:spPr>
        <p:txBody>
          <a:bodyPr wrap="square" lIns="0" tIns="0" rIns="0" bIns="0" rtlCol="0"/>
          <a:lstStyle/>
          <a:p>
            <a:endParaRPr sz="2142"/>
          </a:p>
        </p:txBody>
      </p:sp>
      <p:sp>
        <p:nvSpPr>
          <p:cNvPr id="246" name="object 246"/>
          <p:cNvSpPr/>
          <p:nvPr/>
        </p:nvSpPr>
        <p:spPr>
          <a:xfrm>
            <a:off x="5206143" y="6823658"/>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F26721"/>
          </a:solidFill>
        </p:spPr>
        <p:txBody>
          <a:bodyPr wrap="square" lIns="0" tIns="0" rIns="0" bIns="0" rtlCol="0"/>
          <a:lstStyle/>
          <a:p>
            <a:endParaRPr sz="2142"/>
          </a:p>
        </p:txBody>
      </p:sp>
      <p:sp>
        <p:nvSpPr>
          <p:cNvPr id="247" name="object 247"/>
          <p:cNvSpPr/>
          <p:nvPr/>
        </p:nvSpPr>
        <p:spPr>
          <a:xfrm>
            <a:off x="5189674"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F47936"/>
          </a:solidFill>
        </p:spPr>
        <p:txBody>
          <a:bodyPr wrap="square" lIns="0" tIns="0" rIns="0" bIns="0" rtlCol="0"/>
          <a:lstStyle/>
          <a:p>
            <a:endParaRPr sz="2142"/>
          </a:p>
        </p:txBody>
      </p:sp>
      <p:sp>
        <p:nvSpPr>
          <p:cNvPr id="248" name="object 248"/>
          <p:cNvSpPr/>
          <p:nvPr/>
        </p:nvSpPr>
        <p:spPr>
          <a:xfrm>
            <a:off x="5342988" y="6823658"/>
            <a:ext cx="58872" cy="34887"/>
          </a:xfrm>
          <a:custGeom>
            <a:avLst/>
            <a:gdLst/>
            <a:ahLst/>
            <a:cxnLst/>
            <a:rect l="l" t="t" r="r" b="b"/>
            <a:pathLst>
              <a:path w="51435" h="30479">
                <a:moveTo>
                  <a:pt x="51168" y="0"/>
                </a:moveTo>
                <a:lnTo>
                  <a:pt x="1257" y="2933"/>
                </a:lnTo>
                <a:lnTo>
                  <a:pt x="0" y="30365"/>
                </a:lnTo>
                <a:lnTo>
                  <a:pt x="51168" y="28905"/>
                </a:lnTo>
                <a:lnTo>
                  <a:pt x="51168" y="0"/>
                </a:lnTo>
                <a:close/>
              </a:path>
            </a:pathLst>
          </a:custGeom>
          <a:solidFill>
            <a:srgbClr val="F26721"/>
          </a:solidFill>
        </p:spPr>
        <p:txBody>
          <a:bodyPr wrap="square" lIns="0" tIns="0" rIns="0" bIns="0" rtlCol="0"/>
          <a:lstStyle/>
          <a:p>
            <a:endParaRPr sz="2142"/>
          </a:p>
        </p:txBody>
      </p:sp>
      <p:sp>
        <p:nvSpPr>
          <p:cNvPr id="249" name="object 249"/>
          <p:cNvSpPr/>
          <p:nvPr/>
        </p:nvSpPr>
        <p:spPr>
          <a:xfrm>
            <a:off x="5326518"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F47936"/>
          </a:solidFill>
        </p:spPr>
        <p:txBody>
          <a:bodyPr wrap="square" lIns="0" tIns="0" rIns="0" bIns="0" rtlCol="0"/>
          <a:lstStyle/>
          <a:p>
            <a:endParaRPr sz="2142"/>
          </a:p>
        </p:txBody>
      </p:sp>
      <p:sp>
        <p:nvSpPr>
          <p:cNvPr id="250" name="object 250"/>
          <p:cNvSpPr/>
          <p:nvPr/>
        </p:nvSpPr>
        <p:spPr>
          <a:xfrm>
            <a:off x="5693604" y="7115551"/>
            <a:ext cx="113354" cy="147588"/>
          </a:xfrm>
          <a:prstGeom prst="rect">
            <a:avLst/>
          </a:prstGeom>
          <a:blipFill>
            <a:blip r:embed="rId82" cstate="print"/>
            <a:stretch>
              <a:fillRect/>
            </a:stretch>
          </a:blipFill>
        </p:spPr>
        <p:txBody>
          <a:bodyPr wrap="square" lIns="0" tIns="0" rIns="0" bIns="0" rtlCol="0"/>
          <a:lstStyle/>
          <a:p>
            <a:endParaRPr sz="2142"/>
          </a:p>
        </p:txBody>
      </p:sp>
      <p:sp>
        <p:nvSpPr>
          <p:cNvPr id="251" name="object 251"/>
          <p:cNvSpPr/>
          <p:nvPr/>
        </p:nvSpPr>
        <p:spPr>
          <a:xfrm>
            <a:off x="6461910" y="6196985"/>
            <a:ext cx="104749" cy="132426"/>
          </a:xfrm>
          <a:prstGeom prst="rect">
            <a:avLst/>
          </a:prstGeom>
          <a:blipFill>
            <a:blip r:embed="rId83" cstate="print"/>
            <a:stretch>
              <a:fillRect/>
            </a:stretch>
          </a:blipFill>
        </p:spPr>
        <p:txBody>
          <a:bodyPr wrap="square" lIns="0" tIns="0" rIns="0" bIns="0" rtlCol="0"/>
          <a:lstStyle/>
          <a:p>
            <a:endParaRPr sz="2142"/>
          </a:p>
        </p:txBody>
      </p:sp>
      <p:sp>
        <p:nvSpPr>
          <p:cNvPr id="252" name="object 252"/>
          <p:cNvSpPr/>
          <p:nvPr/>
        </p:nvSpPr>
        <p:spPr>
          <a:xfrm>
            <a:off x="4709726" y="3729818"/>
            <a:ext cx="236216" cy="282732"/>
          </a:xfrm>
          <a:custGeom>
            <a:avLst/>
            <a:gdLst/>
            <a:ahLst/>
            <a:cxnLst/>
            <a:rect l="l" t="t" r="r" b="b"/>
            <a:pathLst>
              <a:path w="206375" h="247014">
                <a:moveTo>
                  <a:pt x="205879" y="0"/>
                </a:moveTo>
                <a:lnTo>
                  <a:pt x="0" y="3492"/>
                </a:lnTo>
                <a:lnTo>
                  <a:pt x="10579" y="246824"/>
                </a:lnTo>
                <a:lnTo>
                  <a:pt x="205879" y="239852"/>
                </a:lnTo>
                <a:lnTo>
                  <a:pt x="205879" y="0"/>
                </a:lnTo>
                <a:close/>
              </a:path>
            </a:pathLst>
          </a:custGeom>
          <a:solidFill>
            <a:srgbClr val="F26721"/>
          </a:solidFill>
        </p:spPr>
        <p:txBody>
          <a:bodyPr wrap="square" lIns="0" tIns="0" rIns="0" bIns="0" rtlCol="0"/>
          <a:lstStyle/>
          <a:p>
            <a:endParaRPr sz="2142"/>
          </a:p>
        </p:txBody>
      </p:sp>
      <p:sp>
        <p:nvSpPr>
          <p:cNvPr id="253" name="object 253"/>
          <p:cNvSpPr/>
          <p:nvPr/>
        </p:nvSpPr>
        <p:spPr>
          <a:xfrm>
            <a:off x="4693329" y="3713827"/>
            <a:ext cx="268196" cy="315439"/>
          </a:xfrm>
          <a:custGeom>
            <a:avLst/>
            <a:gdLst/>
            <a:ahLst/>
            <a:cxnLst/>
            <a:rect l="l" t="t" r="r" b="b"/>
            <a:pathLst>
              <a:path w="234314" h="275589">
                <a:moveTo>
                  <a:pt x="233946" y="10706"/>
                </a:moveTo>
                <a:lnTo>
                  <a:pt x="7162" y="10706"/>
                </a:lnTo>
                <a:lnTo>
                  <a:pt x="304" y="11010"/>
                </a:lnTo>
                <a:lnTo>
                  <a:pt x="11772" y="275005"/>
                </a:lnTo>
                <a:lnTo>
                  <a:pt x="233946" y="267068"/>
                </a:lnTo>
                <a:lnTo>
                  <a:pt x="233946" y="260794"/>
                </a:lnTo>
                <a:lnTo>
                  <a:pt x="24904" y="260794"/>
                </a:lnTo>
                <a:lnTo>
                  <a:pt x="14325" y="17449"/>
                </a:lnTo>
                <a:lnTo>
                  <a:pt x="220205" y="13970"/>
                </a:lnTo>
                <a:lnTo>
                  <a:pt x="233946" y="13970"/>
                </a:lnTo>
                <a:lnTo>
                  <a:pt x="233946" y="10706"/>
                </a:lnTo>
                <a:close/>
              </a:path>
              <a:path w="234314" h="275589">
                <a:moveTo>
                  <a:pt x="233946" y="13970"/>
                </a:moveTo>
                <a:lnTo>
                  <a:pt x="220205" y="13970"/>
                </a:lnTo>
                <a:lnTo>
                  <a:pt x="220205" y="253822"/>
                </a:lnTo>
                <a:lnTo>
                  <a:pt x="24904" y="260794"/>
                </a:lnTo>
                <a:lnTo>
                  <a:pt x="233946" y="260794"/>
                </a:lnTo>
                <a:lnTo>
                  <a:pt x="233946" y="13970"/>
                </a:lnTo>
                <a:close/>
              </a:path>
              <a:path w="234314" h="275589">
                <a:moveTo>
                  <a:pt x="233946" y="0"/>
                </a:moveTo>
                <a:lnTo>
                  <a:pt x="0" y="3962"/>
                </a:lnTo>
                <a:lnTo>
                  <a:pt x="304" y="11010"/>
                </a:lnTo>
                <a:lnTo>
                  <a:pt x="7162" y="10706"/>
                </a:lnTo>
                <a:lnTo>
                  <a:pt x="233946" y="10706"/>
                </a:lnTo>
                <a:lnTo>
                  <a:pt x="233946" y="0"/>
                </a:lnTo>
                <a:close/>
              </a:path>
            </a:pathLst>
          </a:custGeom>
          <a:solidFill>
            <a:srgbClr val="F47936"/>
          </a:solidFill>
        </p:spPr>
        <p:txBody>
          <a:bodyPr wrap="square" lIns="0" tIns="0" rIns="0" bIns="0" rtlCol="0"/>
          <a:lstStyle/>
          <a:p>
            <a:endParaRPr sz="2142"/>
          </a:p>
        </p:txBody>
      </p:sp>
      <p:sp>
        <p:nvSpPr>
          <p:cNvPr id="254" name="object 254"/>
          <p:cNvSpPr/>
          <p:nvPr/>
        </p:nvSpPr>
        <p:spPr>
          <a:xfrm>
            <a:off x="4454932" y="2566587"/>
            <a:ext cx="374312" cy="267468"/>
          </a:xfrm>
          <a:custGeom>
            <a:avLst/>
            <a:gdLst/>
            <a:ahLst/>
            <a:cxnLst/>
            <a:rect l="l" t="t" r="r" b="b"/>
            <a:pathLst>
              <a:path w="327025" h="233680">
                <a:moveTo>
                  <a:pt x="38036" y="0"/>
                </a:moveTo>
                <a:lnTo>
                  <a:pt x="0" y="176377"/>
                </a:lnTo>
                <a:lnTo>
                  <a:pt x="302869" y="233375"/>
                </a:lnTo>
                <a:lnTo>
                  <a:pt x="327012" y="67779"/>
                </a:lnTo>
                <a:lnTo>
                  <a:pt x="38036" y="0"/>
                </a:lnTo>
                <a:close/>
              </a:path>
            </a:pathLst>
          </a:custGeom>
          <a:solidFill>
            <a:srgbClr val="F26721"/>
          </a:solidFill>
        </p:spPr>
        <p:txBody>
          <a:bodyPr wrap="square" lIns="0" tIns="0" rIns="0" bIns="0" rtlCol="0"/>
          <a:lstStyle/>
          <a:p>
            <a:endParaRPr sz="2142"/>
          </a:p>
        </p:txBody>
      </p:sp>
      <p:sp>
        <p:nvSpPr>
          <p:cNvPr id="255" name="object 255"/>
          <p:cNvSpPr/>
          <p:nvPr/>
        </p:nvSpPr>
        <p:spPr>
          <a:xfrm>
            <a:off x="4436151" y="2547631"/>
            <a:ext cx="411379" cy="305264"/>
          </a:xfrm>
          <a:custGeom>
            <a:avLst/>
            <a:gdLst/>
            <a:ahLst/>
            <a:cxnLst/>
            <a:rect l="l" t="t" r="r" b="b"/>
            <a:pathLst>
              <a:path w="359410" h="266700">
                <a:moveTo>
                  <a:pt x="43967" y="0"/>
                </a:moveTo>
                <a:lnTo>
                  <a:pt x="0" y="203822"/>
                </a:lnTo>
                <a:lnTo>
                  <a:pt x="330796" y="266090"/>
                </a:lnTo>
                <a:lnTo>
                  <a:pt x="333150" y="249948"/>
                </a:lnTo>
                <a:lnTo>
                  <a:pt x="319265" y="249948"/>
                </a:lnTo>
                <a:lnTo>
                  <a:pt x="16408" y="192938"/>
                </a:lnTo>
                <a:lnTo>
                  <a:pt x="54444" y="16560"/>
                </a:lnTo>
                <a:lnTo>
                  <a:pt x="114573" y="16560"/>
                </a:lnTo>
                <a:lnTo>
                  <a:pt x="107751" y="14960"/>
                </a:lnTo>
                <a:lnTo>
                  <a:pt x="47637" y="14960"/>
                </a:lnTo>
                <a:lnTo>
                  <a:pt x="49212" y="8280"/>
                </a:lnTo>
                <a:lnTo>
                  <a:pt x="79270" y="8280"/>
                </a:lnTo>
                <a:lnTo>
                  <a:pt x="43967" y="0"/>
                </a:lnTo>
                <a:close/>
              </a:path>
              <a:path w="359410" h="266700">
                <a:moveTo>
                  <a:pt x="114573" y="16560"/>
                </a:moveTo>
                <a:lnTo>
                  <a:pt x="54444" y="16560"/>
                </a:lnTo>
                <a:lnTo>
                  <a:pt x="343420" y="84353"/>
                </a:lnTo>
                <a:lnTo>
                  <a:pt x="319265" y="249948"/>
                </a:lnTo>
                <a:lnTo>
                  <a:pt x="333150" y="249948"/>
                </a:lnTo>
                <a:lnTo>
                  <a:pt x="358825" y="73850"/>
                </a:lnTo>
                <a:lnTo>
                  <a:pt x="114573" y="16560"/>
                </a:lnTo>
                <a:close/>
              </a:path>
              <a:path w="359410" h="266700">
                <a:moveTo>
                  <a:pt x="79270" y="8280"/>
                </a:moveTo>
                <a:lnTo>
                  <a:pt x="49212" y="8280"/>
                </a:lnTo>
                <a:lnTo>
                  <a:pt x="47637" y="14960"/>
                </a:lnTo>
                <a:lnTo>
                  <a:pt x="107751" y="14960"/>
                </a:lnTo>
                <a:lnTo>
                  <a:pt x="79270" y="8280"/>
                </a:lnTo>
                <a:close/>
              </a:path>
            </a:pathLst>
          </a:custGeom>
          <a:solidFill>
            <a:srgbClr val="F47936"/>
          </a:solidFill>
        </p:spPr>
        <p:txBody>
          <a:bodyPr wrap="square" lIns="0" tIns="0" rIns="0" bIns="0" rtlCol="0"/>
          <a:lstStyle/>
          <a:p>
            <a:endParaRPr sz="2142"/>
          </a:p>
        </p:txBody>
      </p:sp>
      <p:sp>
        <p:nvSpPr>
          <p:cNvPr id="256" name="object 256"/>
          <p:cNvSpPr/>
          <p:nvPr/>
        </p:nvSpPr>
        <p:spPr>
          <a:xfrm>
            <a:off x="5640561" y="4283085"/>
            <a:ext cx="133284" cy="90823"/>
          </a:xfrm>
          <a:prstGeom prst="rect">
            <a:avLst/>
          </a:prstGeom>
          <a:blipFill>
            <a:blip r:embed="rId84" cstate="print"/>
            <a:stretch>
              <a:fillRect/>
            </a:stretch>
          </a:blipFill>
        </p:spPr>
        <p:txBody>
          <a:bodyPr wrap="square" lIns="0" tIns="0" rIns="0" bIns="0" rtlCol="0"/>
          <a:lstStyle/>
          <a:p>
            <a:endParaRPr sz="2142"/>
          </a:p>
        </p:txBody>
      </p:sp>
      <p:sp>
        <p:nvSpPr>
          <p:cNvPr id="257" name="object 257"/>
          <p:cNvSpPr/>
          <p:nvPr/>
        </p:nvSpPr>
        <p:spPr>
          <a:xfrm>
            <a:off x="5442316" y="3798894"/>
            <a:ext cx="107641" cy="193740"/>
          </a:xfrm>
          <a:prstGeom prst="rect">
            <a:avLst/>
          </a:prstGeom>
          <a:blipFill>
            <a:blip r:embed="rId85" cstate="print"/>
            <a:stretch>
              <a:fillRect/>
            </a:stretch>
          </a:blipFill>
        </p:spPr>
        <p:txBody>
          <a:bodyPr wrap="square" lIns="0" tIns="0" rIns="0" bIns="0" rtlCol="0"/>
          <a:lstStyle/>
          <a:p>
            <a:endParaRPr sz="2142"/>
          </a:p>
        </p:txBody>
      </p:sp>
      <p:sp>
        <p:nvSpPr>
          <p:cNvPr id="258" name="object 258"/>
          <p:cNvSpPr/>
          <p:nvPr/>
        </p:nvSpPr>
        <p:spPr>
          <a:xfrm>
            <a:off x="5098778" y="2821134"/>
            <a:ext cx="108005" cy="109574"/>
          </a:xfrm>
          <a:prstGeom prst="rect">
            <a:avLst/>
          </a:prstGeom>
          <a:blipFill>
            <a:blip r:embed="rId86" cstate="print"/>
            <a:stretch>
              <a:fillRect/>
            </a:stretch>
          </a:blipFill>
        </p:spPr>
        <p:txBody>
          <a:bodyPr wrap="square" lIns="0" tIns="0" rIns="0" bIns="0" rtlCol="0"/>
          <a:lstStyle/>
          <a:p>
            <a:endParaRPr sz="2142"/>
          </a:p>
        </p:txBody>
      </p:sp>
      <p:sp>
        <p:nvSpPr>
          <p:cNvPr id="259" name="object 259"/>
          <p:cNvSpPr/>
          <p:nvPr/>
        </p:nvSpPr>
        <p:spPr>
          <a:xfrm>
            <a:off x="5363338" y="2658660"/>
            <a:ext cx="101217" cy="260593"/>
          </a:xfrm>
          <a:prstGeom prst="rect">
            <a:avLst/>
          </a:prstGeom>
          <a:blipFill>
            <a:blip r:embed="rId87" cstate="print"/>
            <a:stretch>
              <a:fillRect/>
            </a:stretch>
          </a:blipFill>
        </p:spPr>
        <p:txBody>
          <a:bodyPr wrap="square" lIns="0" tIns="0" rIns="0" bIns="0" rtlCol="0"/>
          <a:lstStyle/>
          <a:p>
            <a:endParaRPr sz="2142"/>
          </a:p>
        </p:txBody>
      </p:sp>
      <p:sp>
        <p:nvSpPr>
          <p:cNvPr id="260" name="object 260"/>
          <p:cNvSpPr/>
          <p:nvPr/>
        </p:nvSpPr>
        <p:spPr>
          <a:xfrm>
            <a:off x="5732301" y="1791871"/>
            <a:ext cx="184669" cy="99443"/>
          </a:xfrm>
          <a:prstGeom prst="rect">
            <a:avLst/>
          </a:prstGeom>
          <a:blipFill>
            <a:blip r:embed="rId88" cstate="print"/>
            <a:stretch>
              <a:fillRect/>
            </a:stretch>
          </a:blipFill>
        </p:spPr>
        <p:txBody>
          <a:bodyPr wrap="square" lIns="0" tIns="0" rIns="0" bIns="0" rtlCol="0"/>
          <a:lstStyle/>
          <a:p>
            <a:endParaRPr sz="2142"/>
          </a:p>
        </p:txBody>
      </p:sp>
      <p:sp>
        <p:nvSpPr>
          <p:cNvPr id="261" name="object 261"/>
          <p:cNvSpPr/>
          <p:nvPr/>
        </p:nvSpPr>
        <p:spPr>
          <a:xfrm>
            <a:off x="6" y="3296516"/>
            <a:ext cx="1157094" cy="2194992"/>
          </a:xfrm>
          <a:custGeom>
            <a:avLst/>
            <a:gdLst/>
            <a:ahLst/>
            <a:cxnLst/>
            <a:rect l="l" t="t" r="r" b="b"/>
            <a:pathLst>
              <a:path w="1010919" h="1917700">
                <a:moveTo>
                  <a:pt x="212280" y="0"/>
                </a:moveTo>
                <a:lnTo>
                  <a:pt x="0" y="12700"/>
                </a:lnTo>
                <a:lnTo>
                  <a:pt x="0" y="25400"/>
                </a:lnTo>
                <a:lnTo>
                  <a:pt x="182079" y="25400"/>
                </a:lnTo>
                <a:lnTo>
                  <a:pt x="174574" y="1816100"/>
                </a:lnTo>
                <a:lnTo>
                  <a:pt x="0" y="1854200"/>
                </a:lnTo>
                <a:lnTo>
                  <a:pt x="0" y="1917700"/>
                </a:lnTo>
                <a:lnTo>
                  <a:pt x="400876" y="1828800"/>
                </a:lnTo>
                <a:lnTo>
                  <a:pt x="222097" y="1828800"/>
                </a:lnTo>
                <a:lnTo>
                  <a:pt x="222097" y="1651000"/>
                </a:lnTo>
                <a:lnTo>
                  <a:pt x="227190" y="1625600"/>
                </a:lnTo>
                <a:lnTo>
                  <a:pt x="308305" y="1625600"/>
                </a:lnTo>
                <a:lnTo>
                  <a:pt x="313321" y="1600200"/>
                </a:lnTo>
                <a:lnTo>
                  <a:pt x="466578" y="1600200"/>
                </a:lnTo>
                <a:lnTo>
                  <a:pt x="469023" y="1587500"/>
                </a:lnTo>
                <a:lnTo>
                  <a:pt x="546595" y="1587500"/>
                </a:lnTo>
                <a:lnTo>
                  <a:pt x="551421" y="1562100"/>
                </a:lnTo>
                <a:lnTo>
                  <a:pt x="698881" y="1562100"/>
                </a:lnTo>
                <a:lnTo>
                  <a:pt x="703592" y="1536700"/>
                </a:lnTo>
                <a:lnTo>
                  <a:pt x="777925" y="1536700"/>
                </a:lnTo>
                <a:lnTo>
                  <a:pt x="782574" y="1511300"/>
                </a:lnTo>
                <a:lnTo>
                  <a:pt x="923074" y="1511300"/>
                </a:lnTo>
                <a:lnTo>
                  <a:pt x="925334" y="1498600"/>
                </a:lnTo>
                <a:lnTo>
                  <a:pt x="220116" y="1498600"/>
                </a:lnTo>
                <a:lnTo>
                  <a:pt x="227787" y="1282700"/>
                </a:lnTo>
                <a:lnTo>
                  <a:pt x="228015" y="1270000"/>
                </a:lnTo>
                <a:lnTo>
                  <a:pt x="313449" y="1270000"/>
                </a:lnTo>
                <a:lnTo>
                  <a:pt x="313893" y="1257300"/>
                </a:lnTo>
                <a:lnTo>
                  <a:pt x="469519" y="1257300"/>
                </a:lnTo>
                <a:lnTo>
                  <a:pt x="469760" y="1244600"/>
                </a:lnTo>
                <a:lnTo>
                  <a:pt x="551442" y="1244600"/>
                </a:lnTo>
                <a:lnTo>
                  <a:pt x="551891" y="1231900"/>
                </a:lnTo>
                <a:lnTo>
                  <a:pt x="626110" y="1231900"/>
                </a:lnTo>
                <a:lnTo>
                  <a:pt x="626351" y="1219200"/>
                </a:lnTo>
                <a:lnTo>
                  <a:pt x="222097" y="1219200"/>
                </a:lnTo>
                <a:lnTo>
                  <a:pt x="222097" y="1041400"/>
                </a:lnTo>
                <a:lnTo>
                  <a:pt x="227190" y="1016000"/>
                </a:lnTo>
                <a:lnTo>
                  <a:pt x="310813" y="1016000"/>
                </a:lnTo>
                <a:lnTo>
                  <a:pt x="313321" y="1003300"/>
                </a:lnTo>
                <a:lnTo>
                  <a:pt x="549008" y="1003300"/>
                </a:lnTo>
                <a:lnTo>
                  <a:pt x="551421" y="990600"/>
                </a:lnTo>
                <a:lnTo>
                  <a:pt x="701236" y="990600"/>
                </a:lnTo>
                <a:lnTo>
                  <a:pt x="703592" y="977900"/>
                </a:lnTo>
                <a:lnTo>
                  <a:pt x="780249" y="977900"/>
                </a:lnTo>
                <a:lnTo>
                  <a:pt x="782574" y="965200"/>
                </a:lnTo>
                <a:lnTo>
                  <a:pt x="990457" y="965200"/>
                </a:lnTo>
                <a:lnTo>
                  <a:pt x="991914" y="901700"/>
                </a:lnTo>
                <a:lnTo>
                  <a:pt x="271056" y="901700"/>
                </a:lnTo>
                <a:lnTo>
                  <a:pt x="220116" y="889000"/>
                </a:lnTo>
                <a:lnTo>
                  <a:pt x="227787" y="673100"/>
                </a:lnTo>
                <a:lnTo>
                  <a:pt x="228015" y="660400"/>
                </a:lnTo>
                <a:lnTo>
                  <a:pt x="626110" y="660400"/>
                </a:lnTo>
                <a:lnTo>
                  <a:pt x="626351" y="647700"/>
                </a:lnTo>
                <a:lnTo>
                  <a:pt x="997742" y="647700"/>
                </a:lnTo>
                <a:lnTo>
                  <a:pt x="998908" y="596899"/>
                </a:lnTo>
                <a:lnTo>
                  <a:pt x="222097" y="596900"/>
                </a:lnTo>
                <a:lnTo>
                  <a:pt x="222097" y="419100"/>
                </a:lnTo>
                <a:lnTo>
                  <a:pt x="227190" y="393700"/>
                </a:lnTo>
                <a:lnTo>
                  <a:pt x="310813" y="393700"/>
                </a:lnTo>
                <a:lnTo>
                  <a:pt x="313321" y="381000"/>
                </a:lnTo>
                <a:lnTo>
                  <a:pt x="1003862" y="381000"/>
                </a:lnTo>
                <a:lnTo>
                  <a:pt x="1005610" y="304800"/>
                </a:lnTo>
                <a:lnTo>
                  <a:pt x="964717" y="304800"/>
                </a:lnTo>
                <a:lnTo>
                  <a:pt x="919060" y="292100"/>
                </a:lnTo>
                <a:lnTo>
                  <a:pt x="744423" y="292100"/>
                </a:lnTo>
                <a:lnTo>
                  <a:pt x="697064" y="279400"/>
                </a:lnTo>
                <a:lnTo>
                  <a:pt x="462229" y="279400"/>
                </a:lnTo>
                <a:lnTo>
                  <a:pt x="462658" y="266700"/>
                </a:lnTo>
                <a:lnTo>
                  <a:pt x="271056" y="266700"/>
                </a:lnTo>
                <a:lnTo>
                  <a:pt x="220116" y="254000"/>
                </a:lnTo>
                <a:lnTo>
                  <a:pt x="227787" y="38100"/>
                </a:lnTo>
                <a:lnTo>
                  <a:pt x="554402" y="38100"/>
                </a:lnTo>
                <a:lnTo>
                  <a:pt x="212280" y="0"/>
                </a:lnTo>
                <a:close/>
              </a:path>
              <a:path w="1010919" h="1917700">
                <a:moveTo>
                  <a:pt x="308305" y="1625600"/>
                </a:moveTo>
                <a:lnTo>
                  <a:pt x="277241" y="1625600"/>
                </a:lnTo>
                <a:lnTo>
                  <a:pt x="265290" y="1816100"/>
                </a:lnTo>
                <a:lnTo>
                  <a:pt x="222097" y="1828800"/>
                </a:lnTo>
                <a:lnTo>
                  <a:pt x="400876" y="1828800"/>
                </a:lnTo>
                <a:lnTo>
                  <a:pt x="515412" y="1803400"/>
                </a:lnTo>
                <a:lnTo>
                  <a:pt x="308305" y="1803400"/>
                </a:lnTo>
                <a:lnTo>
                  <a:pt x="308305" y="1625600"/>
                </a:lnTo>
                <a:close/>
              </a:path>
              <a:path w="1010919" h="1917700">
                <a:moveTo>
                  <a:pt x="390918" y="1600200"/>
                </a:moveTo>
                <a:lnTo>
                  <a:pt x="313321" y="1600200"/>
                </a:lnTo>
                <a:lnTo>
                  <a:pt x="362750" y="1612900"/>
                </a:lnTo>
                <a:lnTo>
                  <a:pt x="350989" y="1790700"/>
                </a:lnTo>
                <a:lnTo>
                  <a:pt x="308305" y="1803400"/>
                </a:lnTo>
                <a:lnTo>
                  <a:pt x="385902" y="1803400"/>
                </a:lnTo>
                <a:lnTo>
                  <a:pt x="385902" y="1625600"/>
                </a:lnTo>
                <a:lnTo>
                  <a:pt x="390918" y="1600200"/>
                </a:lnTo>
                <a:close/>
              </a:path>
              <a:path w="1010919" h="1917700">
                <a:moveTo>
                  <a:pt x="466578" y="1600200"/>
                </a:moveTo>
                <a:lnTo>
                  <a:pt x="440258" y="1600200"/>
                </a:lnTo>
                <a:lnTo>
                  <a:pt x="428523" y="1790700"/>
                </a:lnTo>
                <a:lnTo>
                  <a:pt x="385902" y="1803400"/>
                </a:lnTo>
                <a:lnTo>
                  <a:pt x="515412" y="1803400"/>
                </a:lnTo>
                <a:lnTo>
                  <a:pt x="629948" y="1778000"/>
                </a:lnTo>
                <a:lnTo>
                  <a:pt x="464134" y="1778000"/>
                </a:lnTo>
                <a:lnTo>
                  <a:pt x="464134" y="1612900"/>
                </a:lnTo>
                <a:lnTo>
                  <a:pt x="466578" y="1600200"/>
                </a:lnTo>
                <a:close/>
              </a:path>
              <a:path w="1010919" h="1917700">
                <a:moveTo>
                  <a:pt x="546595" y="1587500"/>
                </a:moveTo>
                <a:lnTo>
                  <a:pt x="517194" y="1587500"/>
                </a:lnTo>
                <a:lnTo>
                  <a:pt x="505815" y="1765300"/>
                </a:lnTo>
                <a:lnTo>
                  <a:pt x="464134" y="1778000"/>
                </a:lnTo>
                <a:lnTo>
                  <a:pt x="629948" y="1778000"/>
                </a:lnTo>
                <a:lnTo>
                  <a:pt x="744484" y="1752600"/>
                </a:lnTo>
                <a:lnTo>
                  <a:pt x="546595" y="1752600"/>
                </a:lnTo>
                <a:lnTo>
                  <a:pt x="546595" y="1587500"/>
                </a:lnTo>
                <a:close/>
              </a:path>
              <a:path w="1010919" h="1917700">
                <a:moveTo>
                  <a:pt x="625652" y="1562100"/>
                </a:moveTo>
                <a:lnTo>
                  <a:pt x="598995" y="1562100"/>
                </a:lnTo>
                <a:lnTo>
                  <a:pt x="587794" y="1752600"/>
                </a:lnTo>
                <a:lnTo>
                  <a:pt x="620826" y="1752600"/>
                </a:lnTo>
                <a:lnTo>
                  <a:pt x="620826" y="1587500"/>
                </a:lnTo>
                <a:lnTo>
                  <a:pt x="625652" y="1562100"/>
                </a:lnTo>
                <a:close/>
              </a:path>
              <a:path w="1010919" h="1917700">
                <a:moveTo>
                  <a:pt x="698881" y="1562100"/>
                </a:moveTo>
                <a:lnTo>
                  <a:pt x="673138" y="1562100"/>
                </a:lnTo>
                <a:lnTo>
                  <a:pt x="661962" y="1739900"/>
                </a:lnTo>
                <a:lnTo>
                  <a:pt x="620826" y="1752600"/>
                </a:lnTo>
                <a:lnTo>
                  <a:pt x="744484" y="1752600"/>
                </a:lnTo>
                <a:lnTo>
                  <a:pt x="859020" y="1727200"/>
                </a:lnTo>
                <a:lnTo>
                  <a:pt x="698881" y="1727200"/>
                </a:lnTo>
                <a:lnTo>
                  <a:pt x="698881" y="1562100"/>
                </a:lnTo>
                <a:close/>
              </a:path>
              <a:path w="1010919" h="1917700">
                <a:moveTo>
                  <a:pt x="777925" y="1536700"/>
                </a:moveTo>
                <a:lnTo>
                  <a:pt x="750049" y="1536700"/>
                </a:lnTo>
                <a:lnTo>
                  <a:pt x="739190" y="1714500"/>
                </a:lnTo>
                <a:lnTo>
                  <a:pt x="698881" y="1727200"/>
                </a:lnTo>
                <a:lnTo>
                  <a:pt x="859020" y="1727200"/>
                </a:lnTo>
                <a:lnTo>
                  <a:pt x="973556" y="1701800"/>
                </a:lnTo>
                <a:lnTo>
                  <a:pt x="777925" y="1701800"/>
                </a:lnTo>
                <a:lnTo>
                  <a:pt x="777925" y="1536700"/>
                </a:lnTo>
                <a:close/>
              </a:path>
              <a:path w="1010919" h="1917700">
                <a:moveTo>
                  <a:pt x="853719" y="1511300"/>
                </a:moveTo>
                <a:lnTo>
                  <a:pt x="782574" y="1511300"/>
                </a:lnTo>
                <a:lnTo>
                  <a:pt x="828459" y="1524000"/>
                </a:lnTo>
                <a:lnTo>
                  <a:pt x="817778" y="1689100"/>
                </a:lnTo>
                <a:lnTo>
                  <a:pt x="777925" y="1701800"/>
                </a:lnTo>
                <a:lnTo>
                  <a:pt x="849083" y="1701800"/>
                </a:lnTo>
                <a:lnTo>
                  <a:pt x="849083" y="1536700"/>
                </a:lnTo>
                <a:lnTo>
                  <a:pt x="853719" y="1511300"/>
                </a:lnTo>
                <a:close/>
              </a:path>
              <a:path w="1010919" h="1917700">
                <a:moveTo>
                  <a:pt x="923074" y="1511300"/>
                </a:moveTo>
                <a:lnTo>
                  <a:pt x="853719" y="1511300"/>
                </a:lnTo>
                <a:lnTo>
                  <a:pt x="899528" y="1524000"/>
                </a:lnTo>
                <a:lnTo>
                  <a:pt x="888860" y="1689100"/>
                </a:lnTo>
                <a:lnTo>
                  <a:pt x="849083" y="1701800"/>
                </a:lnTo>
                <a:lnTo>
                  <a:pt x="973556" y="1701800"/>
                </a:lnTo>
                <a:lnTo>
                  <a:pt x="974139" y="1676400"/>
                </a:lnTo>
                <a:lnTo>
                  <a:pt x="920813" y="1676400"/>
                </a:lnTo>
                <a:lnTo>
                  <a:pt x="920813" y="1524000"/>
                </a:lnTo>
                <a:lnTo>
                  <a:pt x="923074" y="1511300"/>
                </a:lnTo>
                <a:close/>
              </a:path>
              <a:path w="1010919" h="1917700">
                <a:moveTo>
                  <a:pt x="313449" y="1270000"/>
                </a:moveTo>
                <a:lnTo>
                  <a:pt x="279031" y="1270000"/>
                </a:lnTo>
                <a:lnTo>
                  <a:pt x="271056" y="1498600"/>
                </a:lnTo>
                <a:lnTo>
                  <a:pt x="970076" y="1498600"/>
                </a:lnTo>
                <a:lnTo>
                  <a:pt x="959738" y="1676400"/>
                </a:lnTo>
                <a:lnTo>
                  <a:pt x="974139" y="1676400"/>
                </a:lnTo>
                <a:lnTo>
                  <a:pt x="978510" y="1485900"/>
                </a:lnTo>
                <a:lnTo>
                  <a:pt x="356666" y="1485900"/>
                </a:lnTo>
                <a:lnTo>
                  <a:pt x="306349" y="1473200"/>
                </a:lnTo>
                <a:lnTo>
                  <a:pt x="313449" y="1270000"/>
                </a:lnTo>
                <a:close/>
              </a:path>
              <a:path w="1010919" h="1917700">
                <a:moveTo>
                  <a:pt x="391477" y="1257300"/>
                </a:moveTo>
                <a:lnTo>
                  <a:pt x="364515" y="1257300"/>
                </a:lnTo>
                <a:lnTo>
                  <a:pt x="356666" y="1485900"/>
                </a:lnTo>
                <a:lnTo>
                  <a:pt x="434187" y="1485900"/>
                </a:lnTo>
                <a:lnTo>
                  <a:pt x="383959" y="1473200"/>
                </a:lnTo>
                <a:lnTo>
                  <a:pt x="391477" y="1257300"/>
                </a:lnTo>
                <a:close/>
              </a:path>
              <a:path w="1010919" h="1917700">
                <a:moveTo>
                  <a:pt x="469519" y="1257300"/>
                </a:moveTo>
                <a:lnTo>
                  <a:pt x="442010" y="1257300"/>
                </a:lnTo>
                <a:lnTo>
                  <a:pt x="434187" y="1485900"/>
                </a:lnTo>
                <a:lnTo>
                  <a:pt x="978510" y="1485900"/>
                </a:lnTo>
                <a:lnTo>
                  <a:pt x="979093" y="1460500"/>
                </a:lnTo>
                <a:lnTo>
                  <a:pt x="462229" y="1460500"/>
                </a:lnTo>
                <a:lnTo>
                  <a:pt x="469519" y="1257300"/>
                </a:lnTo>
                <a:close/>
              </a:path>
              <a:path w="1010919" h="1917700">
                <a:moveTo>
                  <a:pt x="551442" y="1244600"/>
                </a:moveTo>
                <a:lnTo>
                  <a:pt x="518909" y="1244600"/>
                </a:lnTo>
                <a:lnTo>
                  <a:pt x="511302" y="1460500"/>
                </a:lnTo>
                <a:lnTo>
                  <a:pt x="979093" y="1460500"/>
                </a:lnTo>
                <a:lnTo>
                  <a:pt x="979384" y="1447800"/>
                </a:lnTo>
                <a:lnTo>
                  <a:pt x="593204" y="1447800"/>
                </a:lnTo>
                <a:lnTo>
                  <a:pt x="544715" y="1435100"/>
                </a:lnTo>
                <a:lnTo>
                  <a:pt x="551442" y="1244600"/>
                </a:lnTo>
                <a:close/>
              </a:path>
              <a:path w="1010919" h="1917700">
                <a:moveTo>
                  <a:pt x="626110" y="1231900"/>
                </a:moveTo>
                <a:lnTo>
                  <a:pt x="600684" y="1231900"/>
                </a:lnTo>
                <a:lnTo>
                  <a:pt x="593204" y="1447800"/>
                </a:lnTo>
                <a:lnTo>
                  <a:pt x="667359" y="1447800"/>
                </a:lnTo>
                <a:lnTo>
                  <a:pt x="618959" y="1435100"/>
                </a:lnTo>
                <a:lnTo>
                  <a:pt x="626110" y="1231900"/>
                </a:lnTo>
                <a:close/>
              </a:path>
              <a:path w="1010919" h="1917700">
                <a:moveTo>
                  <a:pt x="704011" y="1219200"/>
                </a:moveTo>
                <a:lnTo>
                  <a:pt x="674827" y="1219200"/>
                </a:lnTo>
                <a:lnTo>
                  <a:pt x="667359" y="1447800"/>
                </a:lnTo>
                <a:lnTo>
                  <a:pt x="979384" y="1447800"/>
                </a:lnTo>
                <a:lnTo>
                  <a:pt x="979967" y="1422400"/>
                </a:lnTo>
                <a:lnTo>
                  <a:pt x="697064" y="1422400"/>
                </a:lnTo>
                <a:lnTo>
                  <a:pt x="704011" y="1219200"/>
                </a:lnTo>
                <a:close/>
              </a:path>
              <a:path w="1010919" h="1917700">
                <a:moveTo>
                  <a:pt x="310813" y="1016000"/>
                </a:moveTo>
                <a:lnTo>
                  <a:pt x="227190" y="1016000"/>
                </a:lnTo>
                <a:lnTo>
                  <a:pt x="277241" y="1028700"/>
                </a:lnTo>
                <a:lnTo>
                  <a:pt x="265290" y="1219200"/>
                </a:lnTo>
                <a:lnTo>
                  <a:pt x="751687" y="1219200"/>
                </a:lnTo>
                <a:lnTo>
                  <a:pt x="744423" y="1422400"/>
                </a:lnTo>
                <a:lnTo>
                  <a:pt x="979967" y="1422400"/>
                </a:lnTo>
                <a:lnTo>
                  <a:pt x="980258" y="1409700"/>
                </a:lnTo>
                <a:lnTo>
                  <a:pt x="822921" y="1409700"/>
                </a:lnTo>
                <a:lnTo>
                  <a:pt x="776122" y="1397000"/>
                </a:lnTo>
                <a:lnTo>
                  <a:pt x="782955" y="1206500"/>
                </a:lnTo>
                <a:lnTo>
                  <a:pt x="308305" y="1206500"/>
                </a:lnTo>
                <a:lnTo>
                  <a:pt x="308305" y="1028700"/>
                </a:lnTo>
                <a:lnTo>
                  <a:pt x="310813" y="1016000"/>
                </a:lnTo>
                <a:close/>
              </a:path>
              <a:path w="1010919" h="1917700">
                <a:moveTo>
                  <a:pt x="854341" y="1193800"/>
                </a:moveTo>
                <a:lnTo>
                  <a:pt x="830072" y="1193800"/>
                </a:lnTo>
                <a:lnTo>
                  <a:pt x="822921" y="1409700"/>
                </a:lnTo>
                <a:lnTo>
                  <a:pt x="894003" y="1409700"/>
                </a:lnTo>
                <a:lnTo>
                  <a:pt x="847280" y="1397000"/>
                </a:lnTo>
                <a:lnTo>
                  <a:pt x="854100" y="1206500"/>
                </a:lnTo>
                <a:lnTo>
                  <a:pt x="854341" y="1193800"/>
                </a:lnTo>
                <a:close/>
              </a:path>
              <a:path w="1010919" h="1917700">
                <a:moveTo>
                  <a:pt x="925664" y="1193800"/>
                </a:moveTo>
                <a:lnTo>
                  <a:pt x="901128" y="1193800"/>
                </a:lnTo>
                <a:lnTo>
                  <a:pt x="894003" y="1409700"/>
                </a:lnTo>
                <a:lnTo>
                  <a:pt x="980258" y="1409700"/>
                </a:lnTo>
                <a:lnTo>
                  <a:pt x="980550" y="1397000"/>
                </a:lnTo>
                <a:lnTo>
                  <a:pt x="964717" y="1397000"/>
                </a:lnTo>
                <a:lnTo>
                  <a:pt x="919060" y="1384300"/>
                </a:lnTo>
                <a:lnTo>
                  <a:pt x="925664" y="1193800"/>
                </a:lnTo>
                <a:close/>
              </a:path>
              <a:path w="1010919" h="1917700">
                <a:moveTo>
                  <a:pt x="549008" y="1003300"/>
                </a:moveTo>
                <a:lnTo>
                  <a:pt x="517194" y="1003300"/>
                </a:lnTo>
                <a:lnTo>
                  <a:pt x="505815" y="1193800"/>
                </a:lnTo>
                <a:lnTo>
                  <a:pt x="971638" y="1193800"/>
                </a:lnTo>
                <a:lnTo>
                  <a:pt x="964717" y="1397000"/>
                </a:lnTo>
                <a:lnTo>
                  <a:pt x="980550" y="1397000"/>
                </a:lnTo>
                <a:lnTo>
                  <a:pt x="985503" y="1181100"/>
                </a:lnTo>
                <a:lnTo>
                  <a:pt x="546595" y="1181100"/>
                </a:lnTo>
                <a:lnTo>
                  <a:pt x="546595" y="1016000"/>
                </a:lnTo>
                <a:lnTo>
                  <a:pt x="549008" y="1003300"/>
                </a:lnTo>
                <a:close/>
              </a:path>
              <a:path w="1010919" h="1917700">
                <a:moveTo>
                  <a:pt x="390918" y="1003300"/>
                </a:moveTo>
                <a:lnTo>
                  <a:pt x="313321" y="1003300"/>
                </a:lnTo>
                <a:lnTo>
                  <a:pt x="362750" y="1016000"/>
                </a:lnTo>
                <a:lnTo>
                  <a:pt x="350989" y="1193800"/>
                </a:lnTo>
                <a:lnTo>
                  <a:pt x="308305" y="1206500"/>
                </a:lnTo>
                <a:lnTo>
                  <a:pt x="385902" y="1206500"/>
                </a:lnTo>
                <a:lnTo>
                  <a:pt x="385902" y="1028700"/>
                </a:lnTo>
                <a:lnTo>
                  <a:pt x="390918" y="1003300"/>
                </a:lnTo>
                <a:close/>
              </a:path>
              <a:path w="1010919" h="1917700">
                <a:moveTo>
                  <a:pt x="469023" y="1003300"/>
                </a:moveTo>
                <a:lnTo>
                  <a:pt x="440258" y="1003300"/>
                </a:lnTo>
                <a:lnTo>
                  <a:pt x="428523" y="1193800"/>
                </a:lnTo>
                <a:lnTo>
                  <a:pt x="385902" y="1206500"/>
                </a:lnTo>
                <a:lnTo>
                  <a:pt x="782955" y="1206500"/>
                </a:lnTo>
                <a:lnTo>
                  <a:pt x="783183" y="1193800"/>
                </a:lnTo>
                <a:lnTo>
                  <a:pt x="464134" y="1193800"/>
                </a:lnTo>
                <a:lnTo>
                  <a:pt x="464134" y="1028700"/>
                </a:lnTo>
                <a:lnTo>
                  <a:pt x="469023" y="1003300"/>
                </a:lnTo>
                <a:close/>
              </a:path>
              <a:path w="1010919" h="1917700">
                <a:moveTo>
                  <a:pt x="625652" y="990600"/>
                </a:moveTo>
                <a:lnTo>
                  <a:pt x="598995" y="990600"/>
                </a:lnTo>
                <a:lnTo>
                  <a:pt x="587794" y="1168400"/>
                </a:lnTo>
                <a:lnTo>
                  <a:pt x="546595" y="1181100"/>
                </a:lnTo>
                <a:lnTo>
                  <a:pt x="620826" y="1181100"/>
                </a:lnTo>
                <a:lnTo>
                  <a:pt x="620826" y="1016000"/>
                </a:lnTo>
                <a:lnTo>
                  <a:pt x="625652" y="990600"/>
                </a:lnTo>
                <a:close/>
              </a:path>
              <a:path w="1010919" h="1917700">
                <a:moveTo>
                  <a:pt x="701236" y="990600"/>
                </a:moveTo>
                <a:lnTo>
                  <a:pt x="673138" y="990600"/>
                </a:lnTo>
                <a:lnTo>
                  <a:pt x="661962" y="1168400"/>
                </a:lnTo>
                <a:lnTo>
                  <a:pt x="620826" y="1181100"/>
                </a:lnTo>
                <a:lnTo>
                  <a:pt x="985503" y="1181100"/>
                </a:lnTo>
                <a:lnTo>
                  <a:pt x="985795" y="1168400"/>
                </a:lnTo>
                <a:lnTo>
                  <a:pt x="698881" y="1168400"/>
                </a:lnTo>
                <a:lnTo>
                  <a:pt x="698881" y="1003300"/>
                </a:lnTo>
                <a:lnTo>
                  <a:pt x="701236" y="990600"/>
                </a:lnTo>
                <a:close/>
              </a:path>
              <a:path w="1010919" h="1917700">
                <a:moveTo>
                  <a:pt x="780249" y="977900"/>
                </a:moveTo>
                <a:lnTo>
                  <a:pt x="703592" y="977900"/>
                </a:lnTo>
                <a:lnTo>
                  <a:pt x="750049" y="990600"/>
                </a:lnTo>
                <a:lnTo>
                  <a:pt x="739190" y="1155700"/>
                </a:lnTo>
                <a:lnTo>
                  <a:pt x="698881" y="1168400"/>
                </a:lnTo>
                <a:lnTo>
                  <a:pt x="985795" y="1168400"/>
                </a:lnTo>
                <a:lnTo>
                  <a:pt x="986086" y="1155700"/>
                </a:lnTo>
                <a:lnTo>
                  <a:pt x="777925" y="1155700"/>
                </a:lnTo>
                <a:lnTo>
                  <a:pt x="777925" y="990600"/>
                </a:lnTo>
                <a:lnTo>
                  <a:pt x="780249" y="977900"/>
                </a:lnTo>
                <a:close/>
              </a:path>
              <a:path w="1010919" h="1917700">
                <a:moveTo>
                  <a:pt x="853719" y="965200"/>
                </a:moveTo>
                <a:lnTo>
                  <a:pt x="782574" y="965200"/>
                </a:lnTo>
                <a:lnTo>
                  <a:pt x="828459" y="977900"/>
                </a:lnTo>
                <a:lnTo>
                  <a:pt x="817778" y="1143000"/>
                </a:lnTo>
                <a:lnTo>
                  <a:pt x="777925" y="1155700"/>
                </a:lnTo>
                <a:lnTo>
                  <a:pt x="849083" y="1155700"/>
                </a:lnTo>
                <a:lnTo>
                  <a:pt x="849083" y="990600"/>
                </a:lnTo>
                <a:lnTo>
                  <a:pt x="853719" y="965200"/>
                </a:lnTo>
                <a:close/>
              </a:path>
              <a:path w="1010919" h="1917700">
                <a:moveTo>
                  <a:pt x="925334" y="965200"/>
                </a:moveTo>
                <a:lnTo>
                  <a:pt x="899528" y="965200"/>
                </a:lnTo>
                <a:lnTo>
                  <a:pt x="888860" y="1143000"/>
                </a:lnTo>
                <a:lnTo>
                  <a:pt x="849083" y="1155700"/>
                </a:lnTo>
                <a:lnTo>
                  <a:pt x="986086" y="1155700"/>
                </a:lnTo>
                <a:lnTo>
                  <a:pt x="986378" y="1143000"/>
                </a:lnTo>
                <a:lnTo>
                  <a:pt x="920813" y="1143000"/>
                </a:lnTo>
                <a:lnTo>
                  <a:pt x="920813" y="990600"/>
                </a:lnTo>
                <a:lnTo>
                  <a:pt x="925334" y="965200"/>
                </a:lnTo>
                <a:close/>
              </a:path>
              <a:path w="1010919" h="1917700">
                <a:moveTo>
                  <a:pt x="990457" y="965200"/>
                </a:moveTo>
                <a:lnTo>
                  <a:pt x="970076" y="965200"/>
                </a:lnTo>
                <a:lnTo>
                  <a:pt x="959738" y="1143000"/>
                </a:lnTo>
                <a:lnTo>
                  <a:pt x="986378" y="1143000"/>
                </a:lnTo>
                <a:lnTo>
                  <a:pt x="990457" y="965200"/>
                </a:lnTo>
                <a:close/>
              </a:path>
              <a:path w="1010919" h="1917700">
                <a:moveTo>
                  <a:pt x="313893" y="660400"/>
                </a:moveTo>
                <a:lnTo>
                  <a:pt x="279031" y="660400"/>
                </a:lnTo>
                <a:lnTo>
                  <a:pt x="271056" y="901700"/>
                </a:lnTo>
                <a:lnTo>
                  <a:pt x="991914" y="901700"/>
                </a:lnTo>
                <a:lnTo>
                  <a:pt x="992206" y="889000"/>
                </a:lnTo>
                <a:lnTo>
                  <a:pt x="356666" y="889000"/>
                </a:lnTo>
                <a:lnTo>
                  <a:pt x="306349" y="876300"/>
                </a:lnTo>
                <a:lnTo>
                  <a:pt x="313893" y="660400"/>
                </a:lnTo>
                <a:close/>
              </a:path>
              <a:path w="1010919" h="1917700">
                <a:moveTo>
                  <a:pt x="391477" y="660400"/>
                </a:moveTo>
                <a:lnTo>
                  <a:pt x="364515" y="660400"/>
                </a:lnTo>
                <a:lnTo>
                  <a:pt x="356666" y="889000"/>
                </a:lnTo>
                <a:lnTo>
                  <a:pt x="434187" y="889000"/>
                </a:lnTo>
                <a:lnTo>
                  <a:pt x="383959" y="876300"/>
                </a:lnTo>
                <a:lnTo>
                  <a:pt x="391477" y="660400"/>
                </a:lnTo>
                <a:close/>
              </a:path>
              <a:path w="1010919" h="1917700">
                <a:moveTo>
                  <a:pt x="469760" y="660400"/>
                </a:moveTo>
                <a:lnTo>
                  <a:pt x="442010" y="660400"/>
                </a:lnTo>
                <a:lnTo>
                  <a:pt x="434187" y="889000"/>
                </a:lnTo>
                <a:lnTo>
                  <a:pt x="511302" y="889000"/>
                </a:lnTo>
                <a:lnTo>
                  <a:pt x="462229" y="876300"/>
                </a:lnTo>
                <a:lnTo>
                  <a:pt x="469519" y="673100"/>
                </a:lnTo>
                <a:lnTo>
                  <a:pt x="469760" y="660400"/>
                </a:lnTo>
                <a:close/>
              </a:path>
              <a:path w="1010919" h="1917700">
                <a:moveTo>
                  <a:pt x="551891" y="660400"/>
                </a:moveTo>
                <a:lnTo>
                  <a:pt x="518909" y="660400"/>
                </a:lnTo>
                <a:lnTo>
                  <a:pt x="511302" y="889000"/>
                </a:lnTo>
                <a:lnTo>
                  <a:pt x="992206" y="889000"/>
                </a:lnTo>
                <a:lnTo>
                  <a:pt x="992497" y="876299"/>
                </a:lnTo>
                <a:lnTo>
                  <a:pt x="593204" y="876300"/>
                </a:lnTo>
                <a:lnTo>
                  <a:pt x="544715" y="863600"/>
                </a:lnTo>
                <a:lnTo>
                  <a:pt x="551891" y="660400"/>
                </a:lnTo>
                <a:close/>
              </a:path>
              <a:path w="1010919" h="1917700">
                <a:moveTo>
                  <a:pt x="626110" y="660400"/>
                </a:moveTo>
                <a:lnTo>
                  <a:pt x="600684" y="660400"/>
                </a:lnTo>
                <a:lnTo>
                  <a:pt x="593204" y="876300"/>
                </a:lnTo>
                <a:lnTo>
                  <a:pt x="667359" y="876300"/>
                </a:lnTo>
                <a:lnTo>
                  <a:pt x="618959" y="863600"/>
                </a:lnTo>
                <a:lnTo>
                  <a:pt x="626110" y="660400"/>
                </a:lnTo>
                <a:close/>
              </a:path>
              <a:path w="1010919" h="1917700">
                <a:moveTo>
                  <a:pt x="783183" y="647700"/>
                </a:moveTo>
                <a:lnTo>
                  <a:pt x="674827" y="647700"/>
                </a:lnTo>
                <a:lnTo>
                  <a:pt x="667359" y="876300"/>
                </a:lnTo>
                <a:lnTo>
                  <a:pt x="744423" y="876300"/>
                </a:lnTo>
                <a:lnTo>
                  <a:pt x="697064" y="863600"/>
                </a:lnTo>
                <a:lnTo>
                  <a:pt x="704011" y="660400"/>
                </a:lnTo>
                <a:lnTo>
                  <a:pt x="782955" y="660400"/>
                </a:lnTo>
                <a:lnTo>
                  <a:pt x="783183" y="647700"/>
                </a:lnTo>
                <a:close/>
              </a:path>
              <a:path w="1010919" h="1917700">
                <a:moveTo>
                  <a:pt x="782955" y="660400"/>
                </a:moveTo>
                <a:lnTo>
                  <a:pt x="751687" y="660400"/>
                </a:lnTo>
                <a:lnTo>
                  <a:pt x="744423" y="876300"/>
                </a:lnTo>
                <a:lnTo>
                  <a:pt x="992497" y="876299"/>
                </a:lnTo>
                <a:lnTo>
                  <a:pt x="992789" y="863600"/>
                </a:lnTo>
                <a:lnTo>
                  <a:pt x="822921" y="863600"/>
                </a:lnTo>
                <a:lnTo>
                  <a:pt x="776122" y="850900"/>
                </a:lnTo>
                <a:lnTo>
                  <a:pt x="782955" y="660400"/>
                </a:lnTo>
                <a:close/>
              </a:path>
              <a:path w="1010919" h="1917700">
                <a:moveTo>
                  <a:pt x="854341" y="647700"/>
                </a:moveTo>
                <a:lnTo>
                  <a:pt x="830072" y="647700"/>
                </a:lnTo>
                <a:lnTo>
                  <a:pt x="822921" y="863600"/>
                </a:lnTo>
                <a:lnTo>
                  <a:pt x="894003" y="863600"/>
                </a:lnTo>
                <a:lnTo>
                  <a:pt x="847280" y="850900"/>
                </a:lnTo>
                <a:lnTo>
                  <a:pt x="854100" y="660400"/>
                </a:lnTo>
                <a:lnTo>
                  <a:pt x="854341" y="647700"/>
                </a:lnTo>
                <a:close/>
              </a:path>
              <a:path w="1010919" h="1917700">
                <a:moveTo>
                  <a:pt x="997742" y="647700"/>
                </a:moveTo>
                <a:lnTo>
                  <a:pt x="901128" y="647700"/>
                </a:lnTo>
                <a:lnTo>
                  <a:pt x="894003" y="863600"/>
                </a:lnTo>
                <a:lnTo>
                  <a:pt x="964717" y="863600"/>
                </a:lnTo>
                <a:lnTo>
                  <a:pt x="919060" y="850900"/>
                </a:lnTo>
                <a:lnTo>
                  <a:pt x="925664" y="660400"/>
                </a:lnTo>
                <a:lnTo>
                  <a:pt x="997451" y="660399"/>
                </a:lnTo>
                <a:lnTo>
                  <a:pt x="997742" y="647700"/>
                </a:lnTo>
                <a:close/>
              </a:path>
              <a:path w="1010919" h="1917700">
                <a:moveTo>
                  <a:pt x="997451" y="660399"/>
                </a:moveTo>
                <a:lnTo>
                  <a:pt x="971638" y="660400"/>
                </a:lnTo>
                <a:lnTo>
                  <a:pt x="964717" y="863600"/>
                </a:lnTo>
                <a:lnTo>
                  <a:pt x="992789" y="863600"/>
                </a:lnTo>
                <a:lnTo>
                  <a:pt x="997451" y="660399"/>
                </a:lnTo>
                <a:close/>
              </a:path>
              <a:path w="1010919" h="1917700">
                <a:moveTo>
                  <a:pt x="310813" y="393700"/>
                </a:moveTo>
                <a:lnTo>
                  <a:pt x="277241" y="393700"/>
                </a:lnTo>
                <a:lnTo>
                  <a:pt x="265290" y="584200"/>
                </a:lnTo>
                <a:lnTo>
                  <a:pt x="222097" y="596900"/>
                </a:lnTo>
                <a:lnTo>
                  <a:pt x="464134" y="596900"/>
                </a:lnTo>
                <a:lnTo>
                  <a:pt x="464134" y="584200"/>
                </a:lnTo>
                <a:lnTo>
                  <a:pt x="308305" y="584200"/>
                </a:lnTo>
                <a:lnTo>
                  <a:pt x="308305" y="406400"/>
                </a:lnTo>
                <a:lnTo>
                  <a:pt x="310813" y="393700"/>
                </a:lnTo>
                <a:close/>
              </a:path>
              <a:path w="1010919" h="1917700">
                <a:moveTo>
                  <a:pt x="551421" y="393700"/>
                </a:moveTo>
                <a:lnTo>
                  <a:pt x="469023" y="393700"/>
                </a:lnTo>
                <a:lnTo>
                  <a:pt x="517194" y="406400"/>
                </a:lnTo>
                <a:lnTo>
                  <a:pt x="505815" y="584200"/>
                </a:lnTo>
                <a:lnTo>
                  <a:pt x="464134" y="596900"/>
                </a:lnTo>
                <a:lnTo>
                  <a:pt x="920813" y="596900"/>
                </a:lnTo>
                <a:lnTo>
                  <a:pt x="920813" y="584200"/>
                </a:lnTo>
                <a:lnTo>
                  <a:pt x="546595" y="584200"/>
                </a:lnTo>
                <a:lnTo>
                  <a:pt x="546595" y="419100"/>
                </a:lnTo>
                <a:lnTo>
                  <a:pt x="551421" y="393700"/>
                </a:lnTo>
                <a:close/>
              </a:path>
              <a:path w="1010919" h="1917700">
                <a:moveTo>
                  <a:pt x="1002988" y="419100"/>
                </a:moveTo>
                <a:lnTo>
                  <a:pt x="970076" y="419100"/>
                </a:lnTo>
                <a:lnTo>
                  <a:pt x="959738" y="584200"/>
                </a:lnTo>
                <a:lnTo>
                  <a:pt x="920813" y="596900"/>
                </a:lnTo>
                <a:lnTo>
                  <a:pt x="998908" y="596899"/>
                </a:lnTo>
                <a:lnTo>
                  <a:pt x="1002988" y="419100"/>
                </a:lnTo>
                <a:close/>
              </a:path>
              <a:path w="1010919" h="1917700">
                <a:moveTo>
                  <a:pt x="390918" y="381000"/>
                </a:moveTo>
                <a:lnTo>
                  <a:pt x="313321" y="381000"/>
                </a:lnTo>
                <a:lnTo>
                  <a:pt x="362750" y="393700"/>
                </a:lnTo>
                <a:lnTo>
                  <a:pt x="350989" y="571500"/>
                </a:lnTo>
                <a:lnTo>
                  <a:pt x="308305" y="584200"/>
                </a:lnTo>
                <a:lnTo>
                  <a:pt x="385902" y="584200"/>
                </a:lnTo>
                <a:lnTo>
                  <a:pt x="385902" y="406400"/>
                </a:lnTo>
                <a:lnTo>
                  <a:pt x="390918" y="381000"/>
                </a:lnTo>
                <a:close/>
              </a:path>
              <a:path w="1010919" h="1917700">
                <a:moveTo>
                  <a:pt x="1003862" y="381000"/>
                </a:moveTo>
                <a:lnTo>
                  <a:pt x="390918" y="381000"/>
                </a:lnTo>
                <a:lnTo>
                  <a:pt x="440258" y="393700"/>
                </a:lnTo>
                <a:lnTo>
                  <a:pt x="428523" y="571500"/>
                </a:lnTo>
                <a:lnTo>
                  <a:pt x="385902" y="584200"/>
                </a:lnTo>
                <a:lnTo>
                  <a:pt x="464134" y="584200"/>
                </a:lnTo>
                <a:lnTo>
                  <a:pt x="464134" y="419100"/>
                </a:lnTo>
                <a:lnTo>
                  <a:pt x="469023" y="393700"/>
                </a:lnTo>
                <a:lnTo>
                  <a:pt x="1003570" y="393699"/>
                </a:lnTo>
                <a:lnTo>
                  <a:pt x="1003862" y="381000"/>
                </a:lnTo>
                <a:close/>
              </a:path>
              <a:path w="1010919" h="1917700">
                <a:moveTo>
                  <a:pt x="625652" y="393700"/>
                </a:moveTo>
                <a:lnTo>
                  <a:pt x="598995" y="393700"/>
                </a:lnTo>
                <a:lnTo>
                  <a:pt x="587794" y="584200"/>
                </a:lnTo>
                <a:lnTo>
                  <a:pt x="620826" y="584200"/>
                </a:lnTo>
                <a:lnTo>
                  <a:pt x="620826" y="419100"/>
                </a:lnTo>
                <a:lnTo>
                  <a:pt x="625652" y="393700"/>
                </a:lnTo>
                <a:close/>
              </a:path>
              <a:path w="1010919" h="1917700">
                <a:moveTo>
                  <a:pt x="782574" y="393700"/>
                </a:moveTo>
                <a:lnTo>
                  <a:pt x="673138" y="393700"/>
                </a:lnTo>
                <a:lnTo>
                  <a:pt x="661962" y="584200"/>
                </a:lnTo>
                <a:lnTo>
                  <a:pt x="698881" y="584200"/>
                </a:lnTo>
                <a:lnTo>
                  <a:pt x="698881" y="431800"/>
                </a:lnTo>
                <a:lnTo>
                  <a:pt x="703592" y="406400"/>
                </a:lnTo>
                <a:lnTo>
                  <a:pt x="780249" y="406400"/>
                </a:lnTo>
                <a:lnTo>
                  <a:pt x="782574" y="393700"/>
                </a:lnTo>
                <a:close/>
              </a:path>
              <a:path w="1010919" h="1917700">
                <a:moveTo>
                  <a:pt x="780249" y="406400"/>
                </a:moveTo>
                <a:lnTo>
                  <a:pt x="750049" y="406400"/>
                </a:lnTo>
                <a:lnTo>
                  <a:pt x="739190" y="584200"/>
                </a:lnTo>
                <a:lnTo>
                  <a:pt x="777925" y="584200"/>
                </a:lnTo>
                <a:lnTo>
                  <a:pt x="777925" y="419100"/>
                </a:lnTo>
                <a:lnTo>
                  <a:pt x="780249" y="406400"/>
                </a:lnTo>
                <a:close/>
              </a:path>
              <a:path w="1010919" h="1917700">
                <a:moveTo>
                  <a:pt x="853719" y="393700"/>
                </a:moveTo>
                <a:lnTo>
                  <a:pt x="782574" y="393700"/>
                </a:lnTo>
                <a:lnTo>
                  <a:pt x="828459" y="406400"/>
                </a:lnTo>
                <a:lnTo>
                  <a:pt x="817778" y="571500"/>
                </a:lnTo>
                <a:lnTo>
                  <a:pt x="777925" y="584200"/>
                </a:lnTo>
                <a:lnTo>
                  <a:pt x="849083" y="584200"/>
                </a:lnTo>
                <a:lnTo>
                  <a:pt x="849083" y="419100"/>
                </a:lnTo>
                <a:lnTo>
                  <a:pt x="853719" y="393700"/>
                </a:lnTo>
                <a:close/>
              </a:path>
              <a:path w="1010919" h="1917700">
                <a:moveTo>
                  <a:pt x="1003570" y="393699"/>
                </a:moveTo>
                <a:lnTo>
                  <a:pt x="853719" y="393700"/>
                </a:lnTo>
                <a:lnTo>
                  <a:pt x="899528" y="406400"/>
                </a:lnTo>
                <a:lnTo>
                  <a:pt x="888860" y="571500"/>
                </a:lnTo>
                <a:lnTo>
                  <a:pt x="849083" y="584200"/>
                </a:lnTo>
                <a:lnTo>
                  <a:pt x="920813" y="584200"/>
                </a:lnTo>
                <a:lnTo>
                  <a:pt x="920813" y="431800"/>
                </a:lnTo>
                <a:lnTo>
                  <a:pt x="925334" y="419100"/>
                </a:lnTo>
                <a:lnTo>
                  <a:pt x="1002988" y="419100"/>
                </a:lnTo>
                <a:lnTo>
                  <a:pt x="1003570" y="393699"/>
                </a:lnTo>
                <a:close/>
              </a:path>
              <a:path w="1010919" h="1917700">
                <a:moveTo>
                  <a:pt x="1010273" y="101600"/>
                </a:moveTo>
                <a:lnTo>
                  <a:pt x="971638" y="101600"/>
                </a:lnTo>
                <a:lnTo>
                  <a:pt x="964717" y="304800"/>
                </a:lnTo>
                <a:lnTo>
                  <a:pt x="1005610" y="304800"/>
                </a:lnTo>
                <a:lnTo>
                  <a:pt x="1010273" y="101600"/>
                </a:lnTo>
                <a:close/>
              </a:path>
              <a:path w="1010919" h="1917700">
                <a:moveTo>
                  <a:pt x="783183" y="76200"/>
                </a:moveTo>
                <a:lnTo>
                  <a:pt x="751687" y="76200"/>
                </a:lnTo>
                <a:lnTo>
                  <a:pt x="744423" y="292100"/>
                </a:lnTo>
                <a:lnTo>
                  <a:pt x="822921" y="292100"/>
                </a:lnTo>
                <a:lnTo>
                  <a:pt x="776122" y="279400"/>
                </a:lnTo>
                <a:lnTo>
                  <a:pt x="782955" y="88900"/>
                </a:lnTo>
                <a:lnTo>
                  <a:pt x="783183" y="76200"/>
                </a:lnTo>
                <a:close/>
              </a:path>
              <a:path w="1010919" h="1917700">
                <a:moveTo>
                  <a:pt x="854341" y="76200"/>
                </a:moveTo>
                <a:lnTo>
                  <a:pt x="830072" y="76200"/>
                </a:lnTo>
                <a:lnTo>
                  <a:pt x="822921" y="292100"/>
                </a:lnTo>
                <a:lnTo>
                  <a:pt x="894003" y="292100"/>
                </a:lnTo>
                <a:lnTo>
                  <a:pt x="847280" y="279400"/>
                </a:lnTo>
                <a:lnTo>
                  <a:pt x="854100" y="88900"/>
                </a:lnTo>
                <a:lnTo>
                  <a:pt x="854341" y="76200"/>
                </a:lnTo>
                <a:close/>
              </a:path>
              <a:path w="1010919" h="1917700">
                <a:moveTo>
                  <a:pt x="901111" y="76710"/>
                </a:moveTo>
                <a:lnTo>
                  <a:pt x="894003" y="292100"/>
                </a:lnTo>
                <a:lnTo>
                  <a:pt x="919060" y="292100"/>
                </a:lnTo>
                <a:lnTo>
                  <a:pt x="925664" y="114300"/>
                </a:lnTo>
                <a:lnTo>
                  <a:pt x="925893" y="101600"/>
                </a:lnTo>
                <a:lnTo>
                  <a:pt x="1010273" y="101600"/>
                </a:lnTo>
                <a:lnTo>
                  <a:pt x="1010564" y="88900"/>
                </a:lnTo>
                <a:lnTo>
                  <a:pt x="901111" y="76710"/>
                </a:lnTo>
                <a:close/>
              </a:path>
              <a:path w="1010919" h="1917700">
                <a:moveTo>
                  <a:pt x="551891" y="63500"/>
                </a:moveTo>
                <a:lnTo>
                  <a:pt x="518909" y="63500"/>
                </a:lnTo>
                <a:lnTo>
                  <a:pt x="511302" y="279400"/>
                </a:lnTo>
                <a:lnTo>
                  <a:pt x="593204" y="279400"/>
                </a:lnTo>
                <a:lnTo>
                  <a:pt x="544715" y="266700"/>
                </a:lnTo>
                <a:lnTo>
                  <a:pt x="551891" y="63500"/>
                </a:lnTo>
                <a:close/>
              </a:path>
              <a:path w="1010919" h="1917700">
                <a:moveTo>
                  <a:pt x="626110" y="63500"/>
                </a:moveTo>
                <a:lnTo>
                  <a:pt x="600684" y="63500"/>
                </a:lnTo>
                <a:lnTo>
                  <a:pt x="593204" y="279400"/>
                </a:lnTo>
                <a:lnTo>
                  <a:pt x="667359" y="279400"/>
                </a:lnTo>
                <a:lnTo>
                  <a:pt x="618959" y="266700"/>
                </a:lnTo>
                <a:lnTo>
                  <a:pt x="626110" y="63500"/>
                </a:lnTo>
                <a:close/>
              </a:path>
              <a:path w="1010919" h="1917700">
                <a:moveTo>
                  <a:pt x="782483" y="63500"/>
                </a:moveTo>
                <a:lnTo>
                  <a:pt x="674827" y="63500"/>
                </a:lnTo>
                <a:lnTo>
                  <a:pt x="667359" y="279400"/>
                </a:lnTo>
                <a:lnTo>
                  <a:pt x="697064" y="279400"/>
                </a:lnTo>
                <a:lnTo>
                  <a:pt x="704011" y="88900"/>
                </a:lnTo>
                <a:lnTo>
                  <a:pt x="704240" y="76200"/>
                </a:lnTo>
                <a:lnTo>
                  <a:pt x="896523" y="76200"/>
                </a:lnTo>
                <a:lnTo>
                  <a:pt x="782483" y="63500"/>
                </a:lnTo>
                <a:close/>
              </a:path>
              <a:path w="1010919" h="1917700">
                <a:moveTo>
                  <a:pt x="313893" y="38100"/>
                </a:moveTo>
                <a:lnTo>
                  <a:pt x="279031" y="38100"/>
                </a:lnTo>
                <a:lnTo>
                  <a:pt x="271056" y="266700"/>
                </a:lnTo>
                <a:lnTo>
                  <a:pt x="356666" y="266700"/>
                </a:lnTo>
                <a:lnTo>
                  <a:pt x="306349" y="254000"/>
                </a:lnTo>
                <a:lnTo>
                  <a:pt x="313893" y="38100"/>
                </a:lnTo>
                <a:close/>
              </a:path>
              <a:path w="1010919" h="1917700">
                <a:moveTo>
                  <a:pt x="391477" y="38100"/>
                </a:moveTo>
                <a:lnTo>
                  <a:pt x="364515" y="38100"/>
                </a:lnTo>
                <a:lnTo>
                  <a:pt x="356666" y="266700"/>
                </a:lnTo>
                <a:lnTo>
                  <a:pt x="434187" y="266700"/>
                </a:lnTo>
                <a:lnTo>
                  <a:pt x="383959" y="254000"/>
                </a:lnTo>
                <a:lnTo>
                  <a:pt x="391477" y="38100"/>
                </a:lnTo>
                <a:close/>
              </a:path>
              <a:path w="1010919" h="1917700">
                <a:moveTo>
                  <a:pt x="554402" y="38100"/>
                </a:moveTo>
                <a:lnTo>
                  <a:pt x="442010" y="38100"/>
                </a:lnTo>
                <a:lnTo>
                  <a:pt x="434187" y="266700"/>
                </a:lnTo>
                <a:lnTo>
                  <a:pt x="462658" y="266700"/>
                </a:lnTo>
                <a:lnTo>
                  <a:pt x="469519" y="63500"/>
                </a:lnTo>
                <a:lnTo>
                  <a:pt x="782483" y="63500"/>
                </a:lnTo>
                <a:lnTo>
                  <a:pt x="554402" y="38100"/>
                </a:lnTo>
                <a:close/>
              </a:path>
              <a:path w="1010919" h="1917700">
                <a:moveTo>
                  <a:pt x="901128" y="76200"/>
                </a:moveTo>
                <a:lnTo>
                  <a:pt x="896523" y="76200"/>
                </a:lnTo>
                <a:lnTo>
                  <a:pt x="901111" y="76710"/>
                </a:lnTo>
                <a:lnTo>
                  <a:pt x="901128" y="76200"/>
                </a:lnTo>
                <a:close/>
              </a:path>
            </a:pathLst>
          </a:custGeom>
          <a:solidFill>
            <a:srgbClr val="F26721"/>
          </a:solidFill>
        </p:spPr>
        <p:txBody>
          <a:bodyPr wrap="square" lIns="0" tIns="0" rIns="0" bIns="0" rtlCol="0"/>
          <a:lstStyle/>
          <a:p>
            <a:endParaRPr sz="2142"/>
          </a:p>
        </p:txBody>
      </p:sp>
      <p:sp>
        <p:nvSpPr>
          <p:cNvPr id="262" name="object 262"/>
          <p:cNvSpPr/>
          <p:nvPr/>
        </p:nvSpPr>
        <p:spPr>
          <a:xfrm>
            <a:off x="5" y="3270235"/>
            <a:ext cx="1173085" cy="2237873"/>
          </a:xfrm>
          <a:custGeom>
            <a:avLst/>
            <a:gdLst/>
            <a:ahLst/>
            <a:cxnLst/>
            <a:rect l="l" t="t" r="r" b="b"/>
            <a:pathLst>
              <a:path w="1024890" h="1955164">
                <a:moveTo>
                  <a:pt x="336663" y="13779"/>
                </a:moveTo>
                <a:lnTo>
                  <a:pt x="212280" y="13779"/>
                </a:lnTo>
                <a:lnTo>
                  <a:pt x="1010564" y="102476"/>
                </a:lnTo>
                <a:lnTo>
                  <a:pt x="973556" y="1715998"/>
                </a:lnTo>
                <a:lnTo>
                  <a:pt x="0" y="1940661"/>
                </a:lnTo>
                <a:lnTo>
                  <a:pt x="0" y="1954758"/>
                </a:lnTo>
                <a:lnTo>
                  <a:pt x="987044" y="1726984"/>
                </a:lnTo>
                <a:lnTo>
                  <a:pt x="1024585" y="90208"/>
                </a:lnTo>
                <a:lnTo>
                  <a:pt x="336663" y="13779"/>
                </a:lnTo>
                <a:close/>
              </a:path>
              <a:path w="1024890" h="1955164">
                <a:moveTo>
                  <a:pt x="212636" y="0"/>
                </a:moveTo>
                <a:lnTo>
                  <a:pt x="0" y="12687"/>
                </a:lnTo>
                <a:lnTo>
                  <a:pt x="0" y="26454"/>
                </a:lnTo>
                <a:lnTo>
                  <a:pt x="212280" y="13779"/>
                </a:lnTo>
                <a:lnTo>
                  <a:pt x="336663" y="13779"/>
                </a:lnTo>
                <a:lnTo>
                  <a:pt x="212636" y="0"/>
                </a:lnTo>
                <a:close/>
              </a:path>
            </a:pathLst>
          </a:custGeom>
          <a:solidFill>
            <a:srgbClr val="F47936"/>
          </a:solidFill>
        </p:spPr>
        <p:txBody>
          <a:bodyPr wrap="square" lIns="0" tIns="0" rIns="0" bIns="0" rtlCol="0"/>
          <a:lstStyle/>
          <a:p>
            <a:endParaRPr sz="2142"/>
          </a:p>
        </p:txBody>
      </p:sp>
      <p:sp>
        <p:nvSpPr>
          <p:cNvPr id="263" name="object 263"/>
          <p:cNvSpPr/>
          <p:nvPr/>
        </p:nvSpPr>
        <p:spPr>
          <a:xfrm>
            <a:off x="1" y="3312927"/>
            <a:ext cx="1112137" cy="2105753"/>
          </a:xfrm>
          <a:prstGeom prst="rect">
            <a:avLst/>
          </a:prstGeom>
          <a:blipFill>
            <a:blip r:embed="rId89" cstate="print"/>
            <a:stretch>
              <a:fillRect/>
            </a:stretch>
          </a:blipFill>
        </p:spPr>
        <p:txBody>
          <a:bodyPr wrap="square" lIns="0" tIns="0" rIns="0" bIns="0" rtlCol="0"/>
          <a:lstStyle/>
          <a:p>
            <a:endParaRPr sz="2142"/>
          </a:p>
        </p:txBody>
      </p:sp>
      <p:sp>
        <p:nvSpPr>
          <p:cNvPr id="264" name="object 264"/>
          <p:cNvSpPr/>
          <p:nvPr/>
        </p:nvSpPr>
        <p:spPr>
          <a:xfrm>
            <a:off x="-3" y="6382032"/>
            <a:ext cx="1080778" cy="1104764"/>
          </a:xfrm>
          <a:custGeom>
            <a:avLst/>
            <a:gdLst/>
            <a:ahLst/>
            <a:cxnLst/>
            <a:rect l="l" t="t" r="r" b="b"/>
            <a:pathLst>
              <a:path w="944244" h="965200">
                <a:moveTo>
                  <a:pt x="462305" y="379387"/>
                </a:moveTo>
                <a:lnTo>
                  <a:pt x="0" y="598474"/>
                </a:lnTo>
                <a:lnTo>
                  <a:pt x="0" y="964857"/>
                </a:lnTo>
                <a:lnTo>
                  <a:pt x="34239" y="964857"/>
                </a:lnTo>
                <a:lnTo>
                  <a:pt x="26593" y="586181"/>
                </a:lnTo>
                <a:lnTo>
                  <a:pt x="118579" y="546760"/>
                </a:lnTo>
                <a:lnTo>
                  <a:pt x="136466" y="546760"/>
                </a:lnTo>
                <a:lnTo>
                  <a:pt x="136258" y="536219"/>
                </a:lnTo>
                <a:lnTo>
                  <a:pt x="226314" y="497573"/>
                </a:lnTo>
                <a:lnTo>
                  <a:pt x="246227" y="497573"/>
                </a:lnTo>
                <a:lnTo>
                  <a:pt x="246113" y="491693"/>
                </a:lnTo>
                <a:lnTo>
                  <a:pt x="333006" y="454329"/>
                </a:lnTo>
                <a:lnTo>
                  <a:pt x="349362" y="454329"/>
                </a:lnTo>
                <a:lnTo>
                  <a:pt x="349161" y="444741"/>
                </a:lnTo>
                <a:lnTo>
                  <a:pt x="434238" y="408101"/>
                </a:lnTo>
                <a:lnTo>
                  <a:pt x="462883" y="408101"/>
                </a:lnTo>
                <a:lnTo>
                  <a:pt x="462305" y="379387"/>
                </a:lnTo>
                <a:close/>
              </a:path>
              <a:path w="944244" h="965200">
                <a:moveTo>
                  <a:pt x="136466" y="546760"/>
                </a:moveTo>
                <a:lnTo>
                  <a:pt x="118579" y="546760"/>
                </a:lnTo>
                <a:lnTo>
                  <a:pt x="122453" y="922718"/>
                </a:lnTo>
                <a:lnTo>
                  <a:pt x="45846" y="964857"/>
                </a:lnTo>
                <a:lnTo>
                  <a:pt x="77127" y="964857"/>
                </a:lnTo>
                <a:lnTo>
                  <a:pt x="169800" y="912571"/>
                </a:lnTo>
                <a:lnTo>
                  <a:pt x="143852" y="912571"/>
                </a:lnTo>
                <a:lnTo>
                  <a:pt x="136466" y="546760"/>
                </a:lnTo>
                <a:close/>
              </a:path>
              <a:path w="944244" h="965200">
                <a:moveTo>
                  <a:pt x="943622" y="496201"/>
                </a:moveTo>
                <a:lnTo>
                  <a:pt x="937691" y="516966"/>
                </a:lnTo>
                <a:lnTo>
                  <a:pt x="156184" y="964857"/>
                </a:lnTo>
                <a:lnTo>
                  <a:pt x="349250" y="964857"/>
                </a:lnTo>
                <a:lnTo>
                  <a:pt x="943622" y="609142"/>
                </a:lnTo>
                <a:lnTo>
                  <a:pt x="943622" y="496201"/>
                </a:lnTo>
                <a:close/>
              </a:path>
              <a:path w="944244" h="965200">
                <a:moveTo>
                  <a:pt x="246227" y="497573"/>
                </a:moveTo>
                <a:lnTo>
                  <a:pt x="226314" y="497573"/>
                </a:lnTo>
                <a:lnTo>
                  <a:pt x="230098" y="865060"/>
                </a:lnTo>
                <a:lnTo>
                  <a:pt x="143852" y="912571"/>
                </a:lnTo>
                <a:lnTo>
                  <a:pt x="169800" y="912571"/>
                </a:lnTo>
                <a:lnTo>
                  <a:pt x="273863" y="853859"/>
                </a:lnTo>
                <a:lnTo>
                  <a:pt x="253403" y="853859"/>
                </a:lnTo>
                <a:lnTo>
                  <a:pt x="246227" y="497573"/>
                </a:lnTo>
                <a:close/>
              </a:path>
              <a:path w="944244" h="965200">
                <a:moveTo>
                  <a:pt x="349362" y="454329"/>
                </a:moveTo>
                <a:lnTo>
                  <a:pt x="333006" y="454329"/>
                </a:lnTo>
                <a:lnTo>
                  <a:pt x="336638" y="807923"/>
                </a:lnTo>
                <a:lnTo>
                  <a:pt x="253403" y="853859"/>
                </a:lnTo>
                <a:lnTo>
                  <a:pt x="273863" y="853859"/>
                </a:lnTo>
                <a:lnTo>
                  <a:pt x="371466" y="798791"/>
                </a:lnTo>
                <a:lnTo>
                  <a:pt x="356285" y="798791"/>
                </a:lnTo>
                <a:lnTo>
                  <a:pt x="349362" y="454329"/>
                </a:lnTo>
                <a:close/>
              </a:path>
              <a:path w="944244" h="965200">
                <a:moveTo>
                  <a:pt x="462883" y="408101"/>
                </a:moveTo>
                <a:lnTo>
                  <a:pt x="434238" y="408101"/>
                </a:lnTo>
                <a:lnTo>
                  <a:pt x="437794" y="753745"/>
                </a:lnTo>
                <a:lnTo>
                  <a:pt x="356285" y="798791"/>
                </a:lnTo>
                <a:lnTo>
                  <a:pt x="371466" y="798791"/>
                </a:lnTo>
                <a:lnTo>
                  <a:pt x="491849" y="730872"/>
                </a:lnTo>
                <a:lnTo>
                  <a:pt x="469366" y="730872"/>
                </a:lnTo>
                <a:lnTo>
                  <a:pt x="462883" y="408101"/>
                </a:lnTo>
                <a:close/>
              </a:path>
              <a:path w="944244" h="965200">
                <a:moveTo>
                  <a:pt x="562510" y="342709"/>
                </a:moveTo>
                <a:lnTo>
                  <a:pt x="546862" y="342709"/>
                </a:lnTo>
                <a:lnTo>
                  <a:pt x="550379" y="686066"/>
                </a:lnTo>
                <a:lnTo>
                  <a:pt x="469366" y="730872"/>
                </a:lnTo>
                <a:lnTo>
                  <a:pt x="491849" y="730872"/>
                </a:lnTo>
                <a:lnTo>
                  <a:pt x="586615" y="677405"/>
                </a:lnTo>
                <a:lnTo>
                  <a:pt x="569226" y="677405"/>
                </a:lnTo>
                <a:lnTo>
                  <a:pt x="562510" y="342709"/>
                </a:lnTo>
                <a:close/>
              </a:path>
              <a:path w="944244" h="965200">
                <a:moveTo>
                  <a:pt x="662627" y="297840"/>
                </a:moveTo>
                <a:lnTo>
                  <a:pt x="645134" y="297840"/>
                </a:lnTo>
                <a:lnTo>
                  <a:pt x="648563" y="633476"/>
                </a:lnTo>
                <a:lnTo>
                  <a:pt x="569226" y="677405"/>
                </a:lnTo>
                <a:lnTo>
                  <a:pt x="586615" y="677405"/>
                </a:lnTo>
                <a:lnTo>
                  <a:pt x="681517" y="623862"/>
                </a:lnTo>
                <a:lnTo>
                  <a:pt x="669150" y="623862"/>
                </a:lnTo>
                <a:lnTo>
                  <a:pt x="662627" y="297840"/>
                </a:lnTo>
                <a:close/>
              </a:path>
              <a:path w="944244" h="965200">
                <a:moveTo>
                  <a:pt x="756701" y="258394"/>
                </a:moveTo>
                <a:lnTo>
                  <a:pt x="742442" y="258394"/>
                </a:lnTo>
                <a:lnTo>
                  <a:pt x="745744" y="581355"/>
                </a:lnTo>
                <a:lnTo>
                  <a:pt x="669150" y="623862"/>
                </a:lnTo>
                <a:lnTo>
                  <a:pt x="681517" y="623862"/>
                </a:lnTo>
                <a:lnTo>
                  <a:pt x="770544" y="573633"/>
                </a:lnTo>
                <a:lnTo>
                  <a:pt x="763003" y="573633"/>
                </a:lnTo>
                <a:lnTo>
                  <a:pt x="756701" y="258394"/>
                </a:lnTo>
                <a:close/>
              </a:path>
              <a:path w="944244" h="965200">
                <a:moveTo>
                  <a:pt x="857612" y="216230"/>
                </a:moveTo>
                <a:lnTo>
                  <a:pt x="834783" y="216230"/>
                </a:lnTo>
                <a:lnTo>
                  <a:pt x="838009" y="531939"/>
                </a:lnTo>
                <a:lnTo>
                  <a:pt x="763003" y="573633"/>
                </a:lnTo>
                <a:lnTo>
                  <a:pt x="770544" y="573633"/>
                </a:lnTo>
                <a:lnTo>
                  <a:pt x="881607" y="510971"/>
                </a:lnTo>
                <a:lnTo>
                  <a:pt x="863485" y="510971"/>
                </a:lnTo>
                <a:lnTo>
                  <a:pt x="857612" y="216230"/>
                </a:lnTo>
                <a:close/>
              </a:path>
              <a:path w="944244" h="965200">
                <a:moveTo>
                  <a:pt x="863612" y="0"/>
                </a:moveTo>
                <a:lnTo>
                  <a:pt x="940739" y="13093"/>
                </a:lnTo>
                <a:lnTo>
                  <a:pt x="897813" y="37630"/>
                </a:lnTo>
                <a:lnTo>
                  <a:pt x="0" y="486524"/>
                </a:lnTo>
                <a:lnTo>
                  <a:pt x="0" y="553808"/>
                </a:lnTo>
                <a:lnTo>
                  <a:pt x="933310" y="120497"/>
                </a:lnTo>
                <a:lnTo>
                  <a:pt x="943622" y="120497"/>
                </a:lnTo>
                <a:lnTo>
                  <a:pt x="943622" y="11429"/>
                </a:lnTo>
                <a:lnTo>
                  <a:pt x="863612" y="0"/>
                </a:lnTo>
                <a:close/>
              </a:path>
              <a:path w="944244" h="965200">
                <a:moveTo>
                  <a:pt x="943622" y="173253"/>
                </a:moveTo>
                <a:lnTo>
                  <a:pt x="931621" y="173253"/>
                </a:lnTo>
                <a:lnTo>
                  <a:pt x="934643" y="471258"/>
                </a:lnTo>
                <a:lnTo>
                  <a:pt x="863485" y="510971"/>
                </a:lnTo>
                <a:lnTo>
                  <a:pt x="881607" y="510971"/>
                </a:lnTo>
                <a:lnTo>
                  <a:pt x="943622" y="475983"/>
                </a:lnTo>
                <a:lnTo>
                  <a:pt x="943622" y="173253"/>
                </a:lnTo>
                <a:close/>
              </a:path>
              <a:path w="944244" h="965200">
                <a:moveTo>
                  <a:pt x="943622" y="120497"/>
                </a:moveTo>
                <a:lnTo>
                  <a:pt x="933310" y="120497"/>
                </a:lnTo>
                <a:lnTo>
                  <a:pt x="926846" y="159232"/>
                </a:lnTo>
                <a:lnTo>
                  <a:pt x="468045" y="376669"/>
                </a:lnTo>
                <a:lnTo>
                  <a:pt x="546862" y="342709"/>
                </a:lnTo>
                <a:lnTo>
                  <a:pt x="562510" y="342709"/>
                </a:lnTo>
                <a:lnTo>
                  <a:pt x="562330" y="333565"/>
                </a:lnTo>
                <a:lnTo>
                  <a:pt x="645134" y="297840"/>
                </a:lnTo>
                <a:lnTo>
                  <a:pt x="662627" y="297840"/>
                </a:lnTo>
                <a:lnTo>
                  <a:pt x="662533" y="292963"/>
                </a:lnTo>
                <a:lnTo>
                  <a:pt x="742442" y="258394"/>
                </a:lnTo>
                <a:lnTo>
                  <a:pt x="756701" y="258394"/>
                </a:lnTo>
                <a:lnTo>
                  <a:pt x="756539" y="250126"/>
                </a:lnTo>
                <a:lnTo>
                  <a:pt x="834783" y="216230"/>
                </a:lnTo>
                <a:lnTo>
                  <a:pt x="857612" y="216230"/>
                </a:lnTo>
                <a:lnTo>
                  <a:pt x="857402" y="205536"/>
                </a:lnTo>
                <a:lnTo>
                  <a:pt x="931621" y="173253"/>
                </a:lnTo>
                <a:lnTo>
                  <a:pt x="943622" y="173253"/>
                </a:lnTo>
                <a:lnTo>
                  <a:pt x="943622" y="120497"/>
                </a:lnTo>
                <a:close/>
              </a:path>
              <a:path w="944244" h="965200">
                <a:moveTo>
                  <a:pt x="627951" y="23241"/>
                </a:moveTo>
                <a:lnTo>
                  <a:pt x="0" y="335699"/>
                </a:lnTo>
                <a:lnTo>
                  <a:pt x="0" y="338772"/>
                </a:lnTo>
                <a:lnTo>
                  <a:pt x="627951" y="23241"/>
                </a:lnTo>
                <a:close/>
              </a:path>
            </a:pathLst>
          </a:custGeom>
          <a:solidFill>
            <a:srgbClr val="F26721"/>
          </a:solidFill>
        </p:spPr>
        <p:txBody>
          <a:bodyPr wrap="square" lIns="0" tIns="0" rIns="0" bIns="0" rtlCol="0"/>
          <a:lstStyle/>
          <a:p>
            <a:endParaRPr sz="2142"/>
          </a:p>
        </p:txBody>
      </p:sp>
      <p:sp>
        <p:nvSpPr>
          <p:cNvPr id="265" name="object 265"/>
          <p:cNvSpPr/>
          <p:nvPr/>
        </p:nvSpPr>
        <p:spPr>
          <a:xfrm>
            <a:off x="-3" y="6341773"/>
            <a:ext cx="1096042" cy="1144739"/>
          </a:xfrm>
          <a:custGeom>
            <a:avLst/>
            <a:gdLst/>
            <a:ahLst/>
            <a:cxnLst/>
            <a:rect l="l" t="t" r="r" b="b"/>
            <a:pathLst>
              <a:path w="957580" h="1000125">
                <a:moveTo>
                  <a:pt x="957351" y="507276"/>
                </a:moveTo>
                <a:lnTo>
                  <a:pt x="950506" y="507276"/>
                </a:lnTo>
                <a:lnTo>
                  <a:pt x="943622" y="531368"/>
                </a:lnTo>
                <a:lnTo>
                  <a:pt x="943622" y="644321"/>
                </a:lnTo>
                <a:lnTo>
                  <a:pt x="349250" y="1000036"/>
                </a:lnTo>
                <a:lnTo>
                  <a:pt x="375996" y="1000036"/>
                </a:lnTo>
                <a:lnTo>
                  <a:pt x="957351" y="652106"/>
                </a:lnTo>
                <a:lnTo>
                  <a:pt x="957351" y="507276"/>
                </a:lnTo>
                <a:close/>
              </a:path>
              <a:path w="957580" h="1000125">
                <a:moveTo>
                  <a:pt x="792467" y="11137"/>
                </a:moveTo>
                <a:lnTo>
                  <a:pt x="722045" y="11137"/>
                </a:lnTo>
                <a:lnTo>
                  <a:pt x="863612" y="35179"/>
                </a:lnTo>
                <a:lnTo>
                  <a:pt x="943622" y="46609"/>
                </a:lnTo>
                <a:lnTo>
                  <a:pt x="943622" y="511162"/>
                </a:lnTo>
                <a:lnTo>
                  <a:pt x="950506" y="507276"/>
                </a:lnTo>
                <a:lnTo>
                  <a:pt x="957351" y="507276"/>
                </a:lnTo>
                <a:lnTo>
                  <a:pt x="957351" y="34696"/>
                </a:lnTo>
                <a:lnTo>
                  <a:pt x="792467" y="11137"/>
                </a:lnTo>
                <a:close/>
              </a:path>
              <a:path w="957580" h="1000125">
                <a:moveTo>
                  <a:pt x="714514" y="0"/>
                </a:moveTo>
                <a:lnTo>
                  <a:pt x="0" y="355536"/>
                </a:lnTo>
                <a:lnTo>
                  <a:pt x="0" y="370878"/>
                </a:lnTo>
                <a:lnTo>
                  <a:pt x="722045" y="11137"/>
                </a:lnTo>
                <a:lnTo>
                  <a:pt x="792467" y="11137"/>
                </a:lnTo>
                <a:lnTo>
                  <a:pt x="714514" y="0"/>
                </a:lnTo>
                <a:close/>
              </a:path>
            </a:pathLst>
          </a:custGeom>
          <a:solidFill>
            <a:srgbClr val="F47936"/>
          </a:solidFill>
        </p:spPr>
        <p:txBody>
          <a:bodyPr wrap="square" lIns="0" tIns="0" rIns="0" bIns="0" rtlCol="0"/>
          <a:lstStyle/>
          <a:p>
            <a:endParaRPr sz="2142"/>
          </a:p>
        </p:txBody>
      </p:sp>
      <p:sp>
        <p:nvSpPr>
          <p:cNvPr id="266" name="object 266"/>
          <p:cNvSpPr/>
          <p:nvPr/>
        </p:nvSpPr>
        <p:spPr>
          <a:xfrm>
            <a:off x="6" y="6370878"/>
            <a:ext cx="1031356" cy="550928"/>
          </a:xfrm>
          <a:custGeom>
            <a:avLst/>
            <a:gdLst/>
            <a:ahLst/>
            <a:cxnLst/>
            <a:rect l="l" t="t" r="r" b="b"/>
            <a:pathLst>
              <a:path w="901065" h="481329">
                <a:moveTo>
                  <a:pt x="724179" y="0"/>
                </a:moveTo>
                <a:lnTo>
                  <a:pt x="0" y="363893"/>
                </a:lnTo>
                <a:lnTo>
                  <a:pt x="0" y="480923"/>
                </a:lnTo>
                <a:lnTo>
                  <a:pt x="891324" y="35255"/>
                </a:lnTo>
                <a:lnTo>
                  <a:pt x="900595" y="29959"/>
                </a:lnTo>
                <a:lnTo>
                  <a:pt x="724179" y="0"/>
                </a:lnTo>
                <a:close/>
              </a:path>
            </a:pathLst>
          </a:custGeom>
          <a:solidFill>
            <a:srgbClr val="F26721"/>
          </a:solidFill>
        </p:spPr>
        <p:txBody>
          <a:bodyPr wrap="square" lIns="0" tIns="0" rIns="0" bIns="0" rtlCol="0"/>
          <a:lstStyle/>
          <a:p>
            <a:endParaRPr sz="2142"/>
          </a:p>
        </p:txBody>
      </p:sp>
      <p:sp>
        <p:nvSpPr>
          <p:cNvPr id="267" name="object 267"/>
          <p:cNvSpPr/>
          <p:nvPr/>
        </p:nvSpPr>
        <p:spPr>
          <a:xfrm>
            <a:off x="-6" y="6354515"/>
            <a:ext cx="1077144" cy="585089"/>
          </a:xfrm>
          <a:custGeom>
            <a:avLst/>
            <a:gdLst/>
            <a:ahLst/>
            <a:cxnLst/>
            <a:rect l="l" t="t" r="r" b="b"/>
            <a:pathLst>
              <a:path w="941069" h="511175">
                <a:moveTo>
                  <a:pt x="806262" y="14300"/>
                </a:moveTo>
                <a:lnTo>
                  <a:pt x="724192" y="14300"/>
                </a:lnTo>
                <a:lnTo>
                  <a:pt x="900595" y="44259"/>
                </a:lnTo>
                <a:lnTo>
                  <a:pt x="891336" y="49542"/>
                </a:lnTo>
                <a:lnTo>
                  <a:pt x="0" y="495211"/>
                </a:lnTo>
                <a:lnTo>
                  <a:pt x="0" y="510565"/>
                </a:lnTo>
                <a:lnTo>
                  <a:pt x="897813" y="61671"/>
                </a:lnTo>
                <a:lnTo>
                  <a:pt x="940739" y="37134"/>
                </a:lnTo>
                <a:lnTo>
                  <a:pt x="806262" y="14300"/>
                </a:lnTo>
                <a:close/>
              </a:path>
              <a:path w="941069" h="511175">
                <a:moveTo>
                  <a:pt x="722045" y="0"/>
                </a:moveTo>
                <a:lnTo>
                  <a:pt x="0" y="362813"/>
                </a:lnTo>
                <a:lnTo>
                  <a:pt x="0" y="378193"/>
                </a:lnTo>
                <a:lnTo>
                  <a:pt x="724192" y="14300"/>
                </a:lnTo>
                <a:lnTo>
                  <a:pt x="806262" y="14300"/>
                </a:lnTo>
                <a:lnTo>
                  <a:pt x="722045" y="0"/>
                </a:lnTo>
                <a:close/>
              </a:path>
            </a:pathLst>
          </a:custGeom>
          <a:solidFill>
            <a:srgbClr val="F47936"/>
          </a:solidFill>
        </p:spPr>
        <p:txBody>
          <a:bodyPr wrap="square" lIns="0" tIns="0" rIns="0" bIns="0" rtlCol="0"/>
          <a:lstStyle/>
          <a:p>
            <a:endParaRPr sz="2142"/>
          </a:p>
        </p:txBody>
      </p:sp>
      <p:sp>
        <p:nvSpPr>
          <p:cNvPr id="268" name="object 268"/>
          <p:cNvSpPr/>
          <p:nvPr/>
        </p:nvSpPr>
        <p:spPr>
          <a:xfrm>
            <a:off x="-1" y="6546758"/>
            <a:ext cx="1048071" cy="502958"/>
          </a:xfrm>
          <a:custGeom>
            <a:avLst/>
            <a:gdLst/>
            <a:ahLst/>
            <a:cxnLst/>
            <a:rect l="l" t="t" r="r" b="b"/>
            <a:pathLst>
              <a:path w="915669" h="439420">
                <a:moveTo>
                  <a:pt x="915479" y="0"/>
                </a:moveTo>
                <a:lnTo>
                  <a:pt x="0" y="425043"/>
                </a:lnTo>
                <a:lnTo>
                  <a:pt x="0" y="439356"/>
                </a:lnTo>
                <a:lnTo>
                  <a:pt x="914476" y="5981"/>
                </a:lnTo>
                <a:lnTo>
                  <a:pt x="915479" y="0"/>
                </a:lnTo>
                <a:close/>
              </a:path>
            </a:pathLst>
          </a:custGeom>
          <a:solidFill>
            <a:srgbClr val="F26721"/>
          </a:solidFill>
        </p:spPr>
        <p:txBody>
          <a:bodyPr wrap="square" lIns="0" tIns="0" rIns="0" bIns="0" rtlCol="0"/>
          <a:lstStyle/>
          <a:p>
            <a:endParaRPr sz="2142"/>
          </a:p>
        </p:txBody>
      </p:sp>
      <p:sp>
        <p:nvSpPr>
          <p:cNvPr id="269" name="object 269"/>
          <p:cNvSpPr/>
          <p:nvPr/>
        </p:nvSpPr>
        <p:spPr>
          <a:xfrm>
            <a:off x="7" y="6519952"/>
            <a:ext cx="1068423" cy="547294"/>
          </a:xfrm>
          <a:custGeom>
            <a:avLst/>
            <a:gdLst/>
            <a:ahLst/>
            <a:cxnLst/>
            <a:rect l="l" t="t" r="r" b="b"/>
            <a:pathLst>
              <a:path w="933450" h="478154">
                <a:moveTo>
                  <a:pt x="929398" y="23418"/>
                </a:moveTo>
                <a:lnTo>
                  <a:pt x="915466" y="23418"/>
                </a:lnTo>
                <a:lnTo>
                  <a:pt x="914476" y="29400"/>
                </a:lnTo>
                <a:lnTo>
                  <a:pt x="0" y="462775"/>
                </a:lnTo>
                <a:lnTo>
                  <a:pt x="0" y="477977"/>
                </a:lnTo>
                <a:lnTo>
                  <a:pt x="462292" y="258889"/>
                </a:lnTo>
                <a:lnTo>
                  <a:pt x="462292" y="258648"/>
                </a:lnTo>
                <a:lnTo>
                  <a:pt x="468033" y="256171"/>
                </a:lnTo>
                <a:lnTo>
                  <a:pt x="926845" y="38747"/>
                </a:lnTo>
                <a:lnTo>
                  <a:pt x="929398" y="23418"/>
                </a:lnTo>
                <a:close/>
              </a:path>
              <a:path w="933450" h="478154">
                <a:moveTo>
                  <a:pt x="933297" y="0"/>
                </a:moveTo>
                <a:lnTo>
                  <a:pt x="0" y="433324"/>
                </a:lnTo>
                <a:lnTo>
                  <a:pt x="0" y="448462"/>
                </a:lnTo>
                <a:lnTo>
                  <a:pt x="915466" y="23418"/>
                </a:lnTo>
                <a:lnTo>
                  <a:pt x="929398" y="23418"/>
                </a:lnTo>
                <a:lnTo>
                  <a:pt x="933297" y="0"/>
                </a:lnTo>
                <a:close/>
              </a:path>
            </a:pathLst>
          </a:custGeom>
          <a:solidFill>
            <a:srgbClr val="F47936"/>
          </a:solidFill>
        </p:spPr>
        <p:txBody>
          <a:bodyPr wrap="square" lIns="0" tIns="0" rIns="0" bIns="0" rtlCol="0"/>
          <a:lstStyle/>
          <a:p>
            <a:endParaRPr sz="2142"/>
          </a:p>
        </p:txBody>
      </p:sp>
      <p:sp>
        <p:nvSpPr>
          <p:cNvPr id="270" name="object 270"/>
          <p:cNvSpPr/>
          <p:nvPr/>
        </p:nvSpPr>
        <p:spPr>
          <a:xfrm>
            <a:off x="120270" y="6954916"/>
            <a:ext cx="942683" cy="532031"/>
          </a:xfrm>
          <a:custGeom>
            <a:avLst/>
            <a:gdLst/>
            <a:ahLst/>
            <a:cxnLst/>
            <a:rect l="l" t="t" r="r" b="b"/>
            <a:pathLst>
              <a:path w="823594" h="464820">
                <a:moveTo>
                  <a:pt x="823023" y="0"/>
                </a:moveTo>
                <a:lnTo>
                  <a:pt x="0" y="464350"/>
                </a:lnTo>
                <a:lnTo>
                  <a:pt x="23495" y="464350"/>
                </a:lnTo>
                <a:lnTo>
                  <a:pt x="820928" y="7315"/>
                </a:lnTo>
                <a:lnTo>
                  <a:pt x="823023" y="0"/>
                </a:lnTo>
                <a:close/>
              </a:path>
            </a:pathLst>
          </a:custGeom>
          <a:solidFill>
            <a:srgbClr val="F26721"/>
          </a:solidFill>
        </p:spPr>
        <p:txBody>
          <a:bodyPr wrap="square" lIns="0" tIns="0" rIns="0" bIns="0" rtlCol="0"/>
          <a:lstStyle/>
          <a:p>
            <a:endParaRPr sz="2142"/>
          </a:p>
        </p:txBody>
      </p:sp>
      <p:sp>
        <p:nvSpPr>
          <p:cNvPr id="271" name="object 271"/>
          <p:cNvSpPr/>
          <p:nvPr/>
        </p:nvSpPr>
        <p:spPr>
          <a:xfrm>
            <a:off x="88273" y="6922399"/>
            <a:ext cx="1000102" cy="564010"/>
          </a:xfrm>
          <a:custGeom>
            <a:avLst/>
            <a:gdLst/>
            <a:ahLst/>
            <a:cxnLst/>
            <a:rect l="l" t="t" r="r" b="b"/>
            <a:pathLst>
              <a:path w="873760" h="492760">
                <a:moveTo>
                  <a:pt x="873379" y="0"/>
                </a:moveTo>
                <a:lnTo>
                  <a:pt x="0" y="492759"/>
                </a:lnTo>
                <a:lnTo>
                  <a:pt x="27952" y="492759"/>
                </a:lnTo>
                <a:lnTo>
                  <a:pt x="850976" y="28409"/>
                </a:lnTo>
                <a:lnTo>
                  <a:pt x="865265" y="28409"/>
                </a:lnTo>
                <a:lnTo>
                  <a:pt x="873379" y="0"/>
                </a:lnTo>
                <a:close/>
              </a:path>
              <a:path w="873760" h="492760">
                <a:moveTo>
                  <a:pt x="865265" y="28409"/>
                </a:moveTo>
                <a:lnTo>
                  <a:pt x="850976" y="28409"/>
                </a:lnTo>
                <a:lnTo>
                  <a:pt x="848893" y="35725"/>
                </a:lnTo>
                <a:lnTo>
                  <a:pt x="51447" y="492759"/>
                </a:lnTo>
                <a:lnTo>
                  <a:pt x="79070" y="492759"/>
                </a:lnTo>
                <a:lnTo>
                  <a:pt x="860564" y="44869"/>
                </a:lnTo>
                <a:lnTo>
                  <a:pt x="865265" y="28409"/>
                </a:lnTo>
                <a:close/>
              </a:path>
            </a:pathLst>
          </a:custGeom>
          <a:solidFill>
            <a:srgbClr val="F47936"/>
          </a:solidFill>
        </p:spPr>
        <p:txBody>
          <a:bodyPr wrap="square" lIns="0" tIns="0" rIns="0" bIns="0" rtlCol="0"/>
          <a:lstStyle/>
          <a:p>
            <a:endParaRPr sz="2142"/>
          </a:p>
        </p:txBody>
      </p:sp>
      <p:sp>
        <p:nvSpPr>
          <p:cNvPr id="272" name="object 272"/>
          <p:cNvSpPr/>
          <p:nvPr/>
        </p:nvSpPr>
        <p:spPr>
          <a:xfrm>
            <a:off x="46362" y="7031585"/>
            <a:ext cx="78496" cy="436091"/>
          </a:xfrm>
          <a:custGeom>
            <a:avLst/>
            <a:gdLst/>
            <a:ahLst/>
            <a:cxnLst/>
            <a:rect l="l" t="t" r="r" b="b"/>
            <a:pathLst>
              <a:path w="68580" h="381000">
                <a:moveTo>
                  <a:pt x="64554" y="0"/>
                </a:moveTo>
                <a:lnTo>
                  <a:pt x="0" y="27673"/>
                </a:lnTo>
                <a:lnTo>
                  <a:pt x="7137" y="380707"/>
                </a:lnTo>
                <a:lnTo>
                  <a:pt x="68135" y="347154"/>
                </a:lnTo>
                <a:lnTo>
                  <a:pt x="64554" y="0"/>
                </a:lnTo>
                <a:close/>
              </a:path>
            </a:pathLst>
          </a:custGeom>
          <a:solidFill>
            <a:srgbClr val="F26721"/>
          </a:solidFill>
        </p:spPr>
        <p:txBody>
          <a:bodyPr wrap="square" lIns="0" tIns="0" rIns="0" bIns="0" rtlCol="0"/>
          <a:lstStyle/>
          <a:p>
            <a:endParaRPr sz="2142"/>
          </a:p>
        </p:txBody>
      </p:sp>
      <p:sp>
        <p:nvSpPr>
          <p:cNvPr id="273" name="object 273"/>
          <p:cNvSpPr/>
          <p:nvPr/>
        </p:nvSpPr>
        <p:spPr>
          <a:xfrm>
            <a:off x="30424" y="7007847"/>
            <a:ext cx="109750" cy="478973"/>
          </a:xfrm>
          <a:custGeom>
            <a:avLst/>
            <a:gdLst/>
            <a:ahLst/>
            <a:cxnLst/>
            <a:rect l="l" t="t" r="r" b="b"/>
            <a:pathLst>
              <a:path w="95885" h="418464">
                <a:moveTo>
                  <a:pt x="24406" y="43916"/>
                </a:moveTo>
                <a:lnTo>
                  <a:pt x="6959" y="43916"/>
                </a:lnTo>
                <a:lnTo>
                  <a:pt x="101" y="44056"/>
                </a:lnTo>
                <a:lnTo>
                  <a:pt x="7658" y="418109"/>
                </a:lnTo>
                <a:lnTo>
                  <a:pt x="19265" y="418109"/>
                </a:lnTo>
                <a:lnTo>
                  <a:pt x="49557" y="401447"/>
                </a:lnTo>
                <a:lnTo>
                  <a:pt x="21056" y="401447"/>
                </a:lnTo>
                <a:lnTo>
                  <a:pt x="13919" y="48412"/>
                </a:lnTo>
                <a:lnTo>
                  <a:pt x="24406" y="43916"/>
                </a:lnTo>
                <a:close/>
              </a:path>
              <a:path w="95885" h="418464">
                <a:moveTo>
                  <a:pt x="92212" y="20739"/>
                </a:moveTo>
                <a:lnTo>
                  <a:pt x="78473" y="20739"/>
                </a:lnTo>
                <a:lnTo>
                  <a:pt x="82054" y="367893"/>
                </a:lnTo>
                <a:lnTo>
                  <a:pt x="21056" y="401447"/>
                </a:lnTo>
                <a:lnTo>
                  <a:pt x="49557" y="401447"/>
                </a:lnTo>
                <a:lnTo>
                  <a:pt x="95872" y="375970"/>
                </a:lnTo>
                <a:lnTo>
                  <a:pt x="92212" y="20739"/>
                </a:lnTo>
                <a:close/>
              </a:path>
              <a:path w="95885" h="418464">
                <a:moveTo>
                  <a:pt x="91998" y="0"/>
                </a:moveTo>
                <a:lnTo>
                  <a:pt x="0" y="39433"/>
                </a:lnTo>
                <a:lnTo>
                  <a:pt x="101" y="44056"/>
                </a:lnTo>
                <a:lnTo>
                  <a:pt x="6959" y="43916"/>
                </a:lnTo>
                <a:lnTo>
                  <a:pt x="24406" y="43916"/>
                </a:lnTo>
                <a:lnTo>
                  <a:pt x="78473" y="20739"/>
                </a:lnTo>
                <a:lnTo>
                  <a:pt x="92212" y="20739"/>
                </a:lnTo>
                <a:lnTo>
                  <a:pt x="91998" y="0"/>
                </a:lnTo>
                <a:close/>
              </a:path>
            </a:pathLst>
          </a:custGeom>
          <a:solidFill>
            <a:srgbClr val="F47936"/>
          </a:solidFill>
        </p:spPr>
        <p:txBody>
          <a:bodyPr wrap="square" lIns="0" tIns="0" rIns="0" bIns="0" rtlCol="0"/>
          <a:lstStyle/>
          <a:p>
            <a:endParaRPr sz="2142"/>
          </a:p>
        </p:txBody>
      </p:sp>
      <p:sp>
        <p:nvSpPr>
          <p:cNvPr id="274" name="object 274"/>
          <p:cNvSpPr/>
          <p:nvPr/>
        </p:nvSpPr>
        <p:spPr>
          <a:xfrm>
            <a:off x="545066" y="6798081"/>
            <a:ext cx="69775" cy="394662"/>
          </a:xfrm>
          <a:custGeom>
            <a:avLst/>
            <a:gdLst/>
            <a:ahLst/>
            <a:cxnLst/>
            <a:rect l="l" t="t" r="r" b="b"/>
            <a:pathLst>
              <a:path w="60959" h="344804">
                <a:moveTo>
                  <a:pt x="57124" y="0"/>
                </a:moveTo>
                <a:lnTo>
                  <a:pt x="0" y="24612"/>
                </a:lnTo>
                <a:lnTo>
                  <a:pt x="6426" y="344335"/>
                </a:lnTo>
                <a:lnTo>
                  <a:pt x="60350" y="314528"/>
                </a:lnTo>
                <a:lnTo>
                  <a:pt x="57124" y="0"/>
                </a:lnTo>
                <a:close/>
              </a:path>
            </a:pathLst>
          </a:custGeom>
          <a:solidFill>
            <a:srgbClr val="F26721"/>
          </a:solidFill>
        </p:spPr>
        <p:txBody>
          <a:bodyPr wrap="square" lIns="0" tIns="0" rIns="0" bIns="0" rtlCol="0"/>
          <a:lstStyle/>
          <a:p>
            <a:endParaRPr sz="2142"/>
          </a:p>
        </p:txBody>
      </p:sp>
      <p:sp>
        <p:nvSpPr>
          <p:cNvPr id="275" name="object 275"/>
          <p:cNvSpPr/>
          <p:nvPr/>
        </p:nvSpPr>
        <p:spPr>
          <a:xfrm>
            <a:off x="529148" y="6774295"/>
            <a:ext cx="101028" cy="444813"/>
          </a:xfrm>
          <a:custGeom>
            <a:avLst/>
            <a:gdLst/>
            <a:ahLst/>
            <a:cxnLst/>
            <a:rect l="l" t="t" r="r" b="b"/>
            <a:pathLst>
              <a:path w="88265" h="388620">
                <a:moveTo>
                  <a:pt x="24311" y="40906"/>
                </a:moveTo>
                <a:lnTo>
                  <a:pt x="6959" y="40906"/>
                </a:lnTo>
                <a:lnTo>
                  <a:pt x="88" y="41046"/>
                </a:lnTo>
                <a:lnTo>
                  <a:pt x="7061" y="388162"/>
                </a:lnTo>
                <a:lnTo>
                  <a:pt x="48715" y="365124"/>
                </a:lnTo>
                <a:lnTo>
                  <a:pt x="20332" y="365124"/>
                </a:lnTo>
                <a:lnTo>
                  <a:pt x="13906" y="45389"/>
                </a:lnTo>
                <a:lnTo>
                  <a:pt x="24311" y="40906"/>
                </a:lnTo>
                <a:close/>
              </a:path>
              <a:path w="88265" h="388620">
                <a:moveTo>
                  <a:pt x="84769" y="20777"/>
                </a:moveTo>
                <a:lnTo>
                  <a:pt x="71031" y="20777"/>
                </a:lnTo>
                <a:lnTo>
                  <a:pt x="74256" y="335305"/>
                </a:lnTo>
                <a:lnTo>
                  <a:pt x="20332" y="365124"/>
                </a:lnTo>
                <a:lnTo>
                  <a:pt x="48715" y="365124"/>
                </a:lnTo>
                <a:lnTo>
                  <a:pt x="88074" y="343357"/>
                </a:lnTo>
                <a:lnTo>
                  <a:pt x="84769" y="20777"/>
                </a:lnTo>
                <a:close/>
              </a:path>
              <a:path w="88265" h="388620">
                <a:moveTo>
                  <a:pt x="84556" y="0"/>
                </a:moveTo>
                <a:lnTo>
                  <a:pt x="0" y="36436"/>
                </a:lnTo>
                <a:lnTo>
                  <a:pt x="88" y="41046"/>
                </a:lnTo>
                <a:lnTo>
                  <a:pt x="6959" y="40906"/>
                </a:lnTo>
                <a:lnTo>
                  <a:pt x="24311" y="40906"/>
                </a:lnTo>
                <a:lnTo>
                  <a:pt x="71031" y="20777"/>
                </a:lnTo>
                <a:lnTo>
                  <a:pt x="84769" y="20777"/>
                </a:lnTo>
                <a:lnTo>
                  <a:pt x="84556" y="0"/>
                </a:lnTo>
                <a:close/>
              </a:path>
            </a:pathLst>
          </a:custGeom>
          <a:solidFill>
            <a:srgbClr val="F47936"/>
          </a:solidFill>
        </p:spPr>
        <p:txBody>
          <a:bodyPr wrap="square" lIns="0" tIns="0" rIns="0" bIns="0" rtlCol="0"/>
          <a:lstStyle/>
          <a:p>
            <a:endParaRPr sz="2142"/>
          </a:p>
        </p:txBody>
      </p:sp>
      <p:sp>
        <p:nvSpPr>
          <p:cNvPr id="276" name="object 276"/>
          <p:cNvSpPr/>
          <p:nvPr/>
        </p:nvSpPr>
        <p:spPr>
          <a:xfrm>
            <a:off x="297628" y="6925824"/>
            <a:ext cx="71955" cy="407745"/>
          </a:xfrm>
          <a:custGeom>
            <a:avLst/>
            <a:gdLst/>
            <a:ahLst/>
            <a:cxnLst/>
            <a:rect l="l" t="t" r="r" b="b"/>
            <a:pathLst>
              <a:path w="62864" h="356235">
                <a:moveTo>
                  <a:pt x="59448" y="0"/>
                </a:moveTo>
                <a:lnTo>
                  <a:pt x="0" y="25565"/>
                </a:lnTo>
                <a:lnTo>
                  <a:pt x="6642" y="355752"/>
                </a:lnTo>
                <a:lnTo>
                  <a:pt x="62788" y="324764"/>
                </a:lnTo>
                <a:lnTo>
                  <a:pt x="59448" y="0"/>
                </a:lnTo>
                <a:close/>
              </a:path>
            </a:pathLst>
          </a:custGeom>
          <a:solidFill>
            <a:srgbClr val="F26721"/>
          </a:solidFill>
        </p:spPr>
        <p:txBody>
          <a:bodyPr wrap="square" lIns="0" tIns="0" rIns="0" bIns="0" rtlCol="0"/>
          <a:lstStyle/>
          <a:p>
            <a:endParaRPr sz="2142"/>
          </a:p>
        </p:txBody>
      </p:sp>
      <p:sp>
        <p:nvSpPr>
          <p:cNvPr id="277" name="object 277"/>
          <p:cNvSpPr/>
          <p:nvPr/>
        </p:nvSpPr>
        <p:spPr>
          <a:xfrm>
            <a:off x="281691" y="6902053"/>
            <a:ext cx="103935" cy="457896"/>
          </a:xfrm>
          <a:custGeom>
            <a:avLst/>
            <a:gdLst/>
            <a:ahLst/>
            <a:cxnLst/>
            <a:rect l="l" t="t" r="r" b="b"/>
            <a:pathLst>
              <a:path w="90804" h="400050">
                <a:moveTo>
                  <a:pt x="24338" y="41859"/>
                </a:moveTo>
                <a:lnTo>
                  <a:pt x="6959" y="41859"/>
                </a:lnTo>
                <a:lnTo>
                  <a:pt x="88" y="41998"/>
                </a:lnTo>
                <a:lnTo>
                  <a:pt x="7289" y="399542"/>
                </a:lnTo>
                <a:lnTo>
                  <a:pt x="48999" y="376516"/>
                </a:lnTo>
                <a:lnTo>
                  <a:pt x="20561" y="376516"/>
                </a:lnTo>
                <a:lnTo>
                  <a:pt x="13919" y="46342"/>
                </a:lnTo>
                <a:lnTo>
                  <a:pt x="24338" y="41859"/>
                </a:lnTo>
                <a:close/>
              </a:path>
              <a:path w="90804" h="400050">
                <a:moveTo>
                  <a:pt x="87106" y="20764"/>
                </a:moveTo>
                <a:lnTo>
                  <a:pt x="73367" y="20764"/>
                </a:lnTo>
                <a:lnTo>
                  <a:pt x="76707" y="345528"/>
                </a:lnTo>
                <a:lnTo>
                  <a:pt x="20561" y="376516"/>
                </a:lnTo>
                <a:lnTo>
                  <a:pt x="48999" y="376516"/>
                </a:lnTo>
                <a:lnTo>
                  <a:pt x="90525" y="353593"/>
                </a:lnTo>
                <a:lnTo>
                  <a:pt x="87106" y="20764"/>
                </a:lnTo>
                <a:close/>
              </a:path>
              <a:path w="90804" h="400050">
                <a:moveTo>
                  <a:pt x="86893" y="0"/>
                </a:moveTo>
                <a:lnTo>
                  <a:pt x="0" y="37376"/>
                </a:lnTo>
                <a:lnTo>
                  <a:pt x="88" y="41998"/>
                </a:lnTo>
                <a:lnTo>
                  <a:pt x="6959" y="41859"/>
                </a:lnTo>
                <a:lnTo>
                  <a:pt x="24338" y="41859"/>
                </a:lnTo>
                <a:lnTo>
                  <a:pt x="73367" y="20764"/>
                </a:lnTo>
                <a:lnTo>
                  <a:pt x="87106" y="20764"/>
                </a:lnTo>
                <a:lnTo>
                  <a:pt x="86893" y="0"/>
                </a:lnTo>
                <a:close/>
              </a:path>
            </a:pathLst>
          </a:custGeom>
          <a:solidFill>
            <a:srgbClr val="F47936"/>
          </a:solidFill>
        </p:spPr>
        <p:txBody>
          <a:bodyPr wrap="square" lIns="0" tIns="0" rIns="0" bIns="0" rtlCol="0"/>
          <a:lstStyle/>
          <a:p>
            <a:endParaRPr sz="2142"/>
          </a:p>
        </p:txBody>
      </p:sp>
      <p:sp>
        <p:nvSpPr>
          <p:cNvPr id="278" name="object 278"/>
          <p:cNvSpPr/>
          <p:nvPr/>
        </p:nvSpPr>
        <p:spPr>
          <a:xfrm>
            <a:off x="774250" y="6701619"/>
            <a:ext cx="63960" cy="368497"/>
          </a:xfrm>
          <a:custGeom>
            <a:avLst/>
            <a:gdLst/>
            <a:ahLst/>
            <a:cxnLst/>
            <a:rect l="l" t="t" r="r" b="b"/>
            <a:pathLst>
              <a:path w="55879" h="321945">
                <a:moveTo>
                  <a:pt x="52476" y="0"/>
                </a:moveTo>
                <a:lnTo>
                  <a:pt x="0" y="22694"/>
                </a:lnTo>
                <a:lnTo>
                  <a:pt x="5994" y="321576"/>
                </a:lnTo>
                <a:lnTo>
                  <a:pt x="55486" y="294106"/>
                </a:lnTo>
                <a:lnTo>
                  <a:pt x="52476" y="0"/>
                </a:lnTo>
                <a:close/>
              </a:path>
            </a:pathLst>
          </a:custGeom>
          <a:solidFill>
            <a:srgbClr val="F26721"/>
          </a:solidFill>
        </p:spPr>
        <p:txBody>
          <a:bodyPr wrap="square" lIns="0" tIns="0" rIns="0" bIns="0" rtlCol="0"/>
          <a:lstStyle/>
          <a:p>
            <a:endParaRPr sz="2142"/>
          </a:p>
        </p:txBody>
      </p:sp>
      <p:sp>
        <p:nvSpPr>
          <p:cNvPr id="279" name="object 279"/>
          <p:cNvSpPr/>
          <p:nvPr/>
        </p:nvSpPr>
        <p:spPr>
          <a:xfrm>
            <a:off x="758328" y="6677795"/>
            <a:ext cx="95940" cy="418648"/>
          </a:xfrm>
          <a:custGeom>
            <a:avLst/>
            <a:gdLst/>
            <a:ahLst/>
            <a:cxnLst/>
            <a:rect l="l" t="t" r="r" b="b"/>
            <a:pathLst>
              <a:path w="83820" h="365760">
                <a:moveTo>
                  <a:pt x="24229" y="39039"/>
                </a:moveTo>
                <a:lnTo>
                  <a:pt x="6959" y="39039"/>
                </a:lnTo>
                <a:lnTo>
                  <a:pt x="88" y="39166"/>
                </a:lnTo>
                <a:lnTo>
                  <a:pt x="6629" y="365467"/>
                </a:lnTo>
                <a:lnTo>
                  <a:pt x="48226" y="342379"/>
                </a:lnTo>
                <a:lnTo>
                  <a:pt x="19900" y="342379"/>
                </a:lnTo>
                <a:lnTo>
                  <a:pt x="13919" y="43497"/>
                </a:lnTo>
                <a:lnTo>
                  <a:pt x="24229" y="39039"/>
                </a:lnTo>
                <a:close/>
              </a:path>
              <a:path w="83820" h="365760">
                <a:moveTo>
                  <a:pt x="80121" y="20815"/>
                </a:moveTo>
                <a:lnTo>
                  <a:pt x="66382" y="20815"/>
                </a:lnTo>
                <a:lnTo>
                  <a:pt x="69392" y="314909"/>
                </a:lnTo>
                <a:lnTo>
                  <a:pt x="19900" y="342379"/>
                </a:lnTo>
                <a:lnTo>
                  <a:pt x="48226" y="342379"/>
                </a:lnTo>
                <a:lnTo>
                  <a:pt x="83210" y="322961"/>
                </a:lnTo>
                <a:lnTo>
                  <a:pt x="80121" y="20815"/>
                </a:lnTo>
                <a:close/>
              </a:path>
              <a:path w="83820" h="365760">
                <a:moveTo>
                  <a:pt x="79908" y="0"/>
                </a:moveTo>
                <a:lnTo>
                  <a:pt x="0" y="34556"/>
                </a:lnTo>
                <a:lnTo>
                  <a:pt x="88" y="39166"/>
                </a:lnTo>
                <a:lnTo>
                  <a:pt x="6959" y="39039"/>
                </a:lnTo>
                <a:lnTo>
                  <a:pt x="24229" y="39039"/>
                </a:lnTo>
                <a:lnTo>
                  <a:pt x="66382" y="20815"/>
                </a:lnTo>
                <a:lnTo>
                  <a:pt x="80121" y="20815"/>
                </a:lnTo>
                <a:lnTo>
                  <a:pt x="79908" y="0"/>
                </a:lnTo>
                <a:close/>
              </a:path>
            </a:pathLst>
          </a:custGeom>
          <a:solidFill>
            <a:srgbClr val="F47936"/>
          </a:solidFill>
        </p:spPr>
        <p:txBody>
          <a:bodyPr wrap="square" lIns="0" tIns="0" rIns="0" bIns="0" rtlCol="0"/>
          <a:lstStyle/>
          <a:p>
            <a:endParaRPr sz="2142"/>
          </a:p>
        </p:txBody>
      </p:sp>
      <p:sp>
        <p:nvSpPr>
          <p:cNvPr id="280" name="object 280"/>
          <p:cNvSpPr/>
          <p:nvPr/>
        </p:nvSpPr>
        <p:spPr>
          <a:xfrm>
            <a:off x="171887" y="6975296"/>
            <a:ext cx="76316" cy="425189"/>
          </a:xfrm>
          <a:custGeom>
            <a:avLst/>
            <a:gdLst/>
            <a:ahLst/>
            <a:cxnLst/>
            <a:rect l="l" t="t" r="r" b="b"/>
            <a:pathLst>
              <a:path w="66675" h="371475">
                <a:moveTo>
                  <a:pt x="62623" y="0"/>
                </a:moveTo>
                <a:lnTo>
                  <a:pt x="0" y="26873"/>
                </a:lnTo>
                <a:lnTo>
                  <a:pt x="6946" y="371259"/>
                </a:lnTo>
                <a:lnTo>
                  <a:pt x="66103" y="338683"/>
                </a:lnTo>
                <a:lnTo>
                  <a:pt x="62623" y="0"/>
                </a:lnTo>
                <a:close/>
              </a:path>
            </a:pathLst>
          </a:custGeom>
          <a:solidFill>
            <a:srgbClr val="F26721"/>
          </a:solidFill>
        </p:spPr>
        <p:txBody>
          <a:bodyPr wrap="square" lIns="0" tIns="0" rIns="0" bIns="0" rtlCol="0"/>
          <a:lstStyle/>
          <a:p>
            <a:endParaRPr sz="2142"/>
          </a:p>
        </p:txBody>
      </p:sp>
      <p:sp>
        <p:nvSpPr>
          <p:cNvPr id="281" name="object 281"/>
          <p:cNvSpPr/>
          <p:nvPr/>
        </p:nvSpPr>
        <p:spPr>
          <a:xfrm>
            <a:off x="155946" y="6951550"/>
            <a:ext cx="107569" cy="475339"/>
          </a:xfrm>
          <a:custGeom>
            <a:avLst/>
            <a:gdLst/>
            <a:ahLst/>
            <a:cxnLst/>
            <a:rect l="l" t="t" r="r" b="b"/>
            <a:pathLst>
              <a:path w="93979" h="415289">
                <a:moveTo>
                  <a:pt x="24408" y="43129"/>
                </a:moveTo>
                <a:lnTo>
                  <a:pt x="6959" y="43129"/>
                </a:lnTo>
                <a:lnTo>
                  <a:pt x="101" y="43268"/>
                </a:lnTo>
                <a:lnTo>
                  <a:pt x="7594" y="414997"/>
                </a:lnTo>
                <a:lnTo>
                  <a:pt x="49339" y="392010"/>
                </a:lnTo>
                <a:lnTo>
                  <a:pt x="20866" y="392010"/>
                </a:lnTo>
                <a:lnTo>
                  <a:pt x="13931" y="47624"/>
                </a:lnTo>
                <a:lnTo>
                  <a:pt x="24408" y="43129"/>
                </a:lnTo>
                <a:close/>
              </a:path>
              <a:path w="93979" h="415289">
                <a:moveTo>
                  <a:pt x="90282" y="20751"/>
                </a:moveTo>
                <a:lnTo>
                  <a:pt x="76555" y="20751"/>
                </a:lnTo>
                <a:lnTo>
                  <a:pt x="80035" y="359422"/>
                </a:lnTo>
                <a:lnTo>
                  <a:pt x="20866" y="392010"/>
                </a:lnTo>
                <a:lnTo>
                  <a:pt x="49339" y="392010"/>
                </a:lnTo>
                <a:lnTo>
                  <a:pt x="93852" y="367499"/>
                </a:lnTo>
                <a:lnTo>
                  <a:pt x="90282" y="20751"/>
                </a:lnTo>
                <a:close/>
              </a:path>
              <a:path w="93979" h="415289">
                <a:moveTo>
                  <a:pt x="90068" y="0"/>
                </a:moveTo>
                <a:lnTo>
                  <a:pt x="0" y="38646"/>
                </a:lnTo>
                <a:lnTo>
                  <a:pt x="101" y="43268"/>
                </a:lnTo>
                <a:lnTo>
                  <a:pt x="6959" y="43129"/>
                </a:lnTo>
                <a:lnTo>
                  <a:pt x="24408" y="43129"/>
                </a:lnTo>
                <a:lnTo>
                  <a:pt x="76555" y="20751"/>
                </a:lnTo>
                <a:lnTo>
                  <a:pt x="90282" y="20751"/>
                </a:lnTo>
                <a:lnTo>
                  <a:pt x="90068" y="0"/>
                </a:lnTo>
                <a:close/>
              </a:path>
            </a:pathLst>
          </a:custGeom>
          <a:solidFill>
            <a:srgbClr val="F47936"/>
          </a:solidFill>
        </p:spPr>
        <p:txBody>
          <a:bodyPr wrap="square" lIns="0" tIns="0" rIns="0" bIns="0" rtlCol="0"/>
          <a:lstStyle/>
          <a:p>
            <a:endParaRPr sz="2142"/>
          </a:p>
        </p:txBody>
      </p:sp>
      <p:sp>
        <p:nvSpPr>
          <p:cNvPr id="282" name="object 282"/>
          <p:cNvSpPr/>
          <p:nvPr/>
        </p:nvSpPr>
        <p:spPr>
          <a:xfrm>
            <a:off x="659570" y="6746739"/>
            <a:ext cx="67594" cy="384487"/>
          </a:xfrm>
          <a:custGeom>
            <a:avLst/>
            <a:gdLst/>
            <a:ahLst/>
            <a:cxnLst/>
            <a:rect l="l" t="t" r="r" b="b"/>
            <a:pathLst>
              <a:path w="59054" h="335914">
                <a:moveTo>
                  <a:pt x="55359" y="0"/>
                </a:moveTo>
                <a:lnTo>
                  <a:pt x="0" y="23888"/>
                </a:lnTo>
                <a:lnTo>
                  <a:pt x="6248" y="335724"/>
                </a:lnTo>
                <a:lnTo>
                  <a:pt x="58496" y="306793"/>
                </a:lnTo>
                <a:lnTo>
                  <a:pt x="55359" y="0"/>
                </a:lnTo>
                <a:close/>
              </a:path>
            </a:pathLst>
          </a:custGeom>
          <a:solidFill>
            <a:srgbClr val="F26721"/>
          </a:solidFill>
        </p:spPr>
        <p:txBody>
          <a:bodyPr wrap="square" lIns="0" tIns="0" rIns="0" bIns="0" rtlCol="0"/>
          <a:lstStyle/>
          <a:p>
            <a:endParaRPr sz="2142"/>
          </a:p>
        </p:txBody>
      </p:sp>
      <p:sp>
        <p:nvSpPr>
          <p:cNvPr id="283" name="object 283"/>
          <p:cNvSpPr/>
          <p:nvPr/>
        </p:nvSpPr>
        <p:spPr>
          <a:xfrm>
            <a:off x="643631" y="6722939"/>
            <a:ext cx="98847" cy="434638"/>
          </a:xfrm>
          <a:custGeom>
            <a:avLst/>
            <a:gdLst/>
            <a:ahLst/>
            <a:cxnLst/>
            <a:rect l="l" t="t" r="r" b="b"/>
            <a:pathLst>
              <a:path w="86359" h="379729">
                <a:moveTo>
                  <a:pt x="24308" y="40195"/>
                </a:moveTo>
                <a:lnTo>
                  <a:pt x="6959" y="40195"/>
                </a:lnTo>
                <a:lnTo>
                  <a:pt x="101" y="40335"/>
                </a:lnTo>
                <a:lnTo>
                  <a:pt x="6896" y="379564"/>
                </a:lnTo>
                <a:lnTo>
                  <a:pt x="48532" y="356514"/>
                </a:lnTo>
                <a:lnTo>
                  <a:pt x="20180" y="356514"/>
                </a:lnTo>
                <a:lnTo>
                  <a:pt x="13919" y="44678"/>
                </a:lnTo>
                <a:lnTo>
                  <a:pt x="24308" y="40195"/>
                </a:lnTo>
                <a:close/>
              </a:path>
              <a:path w="86359" h="379729">
                <a:moveTo>
                  <a:pt x="83017" y="20789"/>
                </a:moveTo>
                <a:lnTo>
                  <a:pt x="69278" y="20789"/>
                </a:lnTo>
                <a:lnTo>
                  <a:pt x="72428" y="327596"/>
                </a:lnTo>
                <a:lnTo>
                  <a:pt x="20180" y="356514"/>
                </a:lnTo>
                <a:lnTo>
                  <a:pt x="48532" y="356514"/>
                </a:lnTo>
                <a:lnTo>
                  <a:pt x="86245" y="335635"/>
                </a:lnTo>
                <a:lnTo>
                  <a:pt x="83017" y="20789"/>
                </a:lnTo>
                <a:close/>
              </a:path>
              <a:path w="86359" h="379729">
                <a:moveTo>
                  <a:pt x="82804" y="0"/>
                </a:moveTo>
                <a:lnTo>
                  <a:pt x="0" y="35725"/>
                </a:lnTo>
                <a:lnTo>
                  <a:pt x="101" y="40335"/>
                </a:lnTo>
                <a:lnTo>
                  <a:pt x="6959" y="40195"/>
                </a:lnTo>
                <a:lnTo>
                  <a:pt x="24308" y="40195"/>
                </a:lnTo>
                <a:lnTo>
                  <a:pt x="69278" y="20789"/>
                </a:lnTo>
                <a:lnTo>
                  <a:pt x="83017" y="20789"/>
                </a:lnTo>
                <a:lnTo>
                  <a:pt x="82804" y="0"/>
                </a:lnTo>
                <a:close/>
              </a:path>
            </a:pathLst>
          </a:custGeom>
          <a:solidFill>
            <a:srgbClr val="F47936"/>
          </a:solidFill>
        </p:spPr>
        <p:txBody>
          <a:bodyPr wrap="square" lIns="0" tIns="0" rIns="0" bIns="0" rtlCol="0"/>
          <a:lstStyle/>
          <a:p>
            <a:endParaRPr sz="2142"/>
          </a:p>
        </p:txBody>
      </p:sp>
      <p:sp>
        <p:nvSpPr>
          <p:cNvPr id="284" name="object 284"/>
          <p:cNvSpPr/>
          <p:nvPr/>
        </p:nvSpPr>
        <p:spPr>
          <a:xfrm>
            <a:off x="415571" y="6872931"/>
            <a:ext cx="69775" cy="397570"/>
          </a:xfrm>
          <a:custGeom>
            <a:avLst/>
            <a:gdLst/>
            <a:ahLst/>
            <a:cxnLst/>
            <a:rect l="l" t="t" r="r" b="b"/>
            <a:pathLst>
              <a:path w="60959" h="347345">
                <a:moveTo>
                  <a:pt x="57645" y="0"/>
                </a:moveTo>
                <a:lnTo>
                  <a:pt x="0" y="24828"/>
                </a:lnTo>
                <a:lnTo>
                  <a:pt x="6477" y="346875"/>
                </a:lnTo>
                <a:lnTo>
                  <a:pt x="60896" y="316801"/>
                </a:lnTo>
                <a:lnTo>
                  <a:pt x="57645" y="0"/>
                </a:lnTo>
                <a:close/>
              </a:path>
            </a:pathLst>
          </a:custGeom>
          <a:solidFill>
            <a:srgbClr val="F26721"/>
          </a:solidFill>
        </p:spPr>
        <p:txBody>
          <a:bodyPr wrap="square" lIns="0" tIns="0" rIns="0" bIns="0" rtlCol="0"/>
          <a:lstStyle/>
          <a:p>
            <a:endParaRPr sz="2142"/>
          </a:p>
        </p:txBody>
      </p:sp>
      <p:sp>
        <p:nvSpPr>
          <p:cNvPr id="285" name="object 285"/>
          <p:cNvSpPr/>
          <p:nvPr/>
        </p:nvSpPr>
        <p:spPr>
          <a:xfrm>
            <a:off x="399649" y="6849150"/>
            <a:ext cx="101755" cy="447720"/>
          </a:xfrm>
          <a:custGeom>
            <a:avLst/>
            <a:gdLst/>
            <a:ahLst/>
            <a:cxnLst/>
            <a:rect l="l" t="t" r="r" b="b"/>
            <a:pathLst>
              <a:path w="88900" h="391160">
                <a:moveTo>
                  <a:pt x="24325" y="41122"/>
                </a:moveTo>
                <a:lnTo>
                  <a:pt x="6959" y="41122"/>
                </a:lnTo>
                <a:lnTo>
                  <a:pt x="88" y="41262"/>
                </a:lnTo>
                <a:lnTo>
                  <a:pt x="7111" y="390690"/>
                </a:lnTo>
                <a:lnTo>
                  <a:pt x="48785" y="367652"/>
                </a:lnTo>
                <a:lnTo>
                  <a:pt x="20396" y="367652"/>
                </a:lnTo>
                <a:lnTo>
                  <a:pt x="13919" y="45605"/>
                </a:lnTo>
                <a:lnTo>
                  <a:pt x="24325" y="41122"/>
                </a:lnTo>
                <a:close/>
              </a:path>
              <a:path w="88900" h="391160">
                <a:moveTo>
                  <a:pt x="85290" y="20777"/>
                </a:moveTo>
                <a:lnTo>
                  <a:pt x="71551" y="20777"/>
                </a:lnTo>
                <a:lnTo>
                  <a:pt x="74802" y="337578"/>
                </a:lnTo>
                <a:lnTo>
                  <a:pt x="20396" y="367652"/>
                </a:lnTo>
                <a:lnTo>
                  <a:pt x="48785" y="367652"/>
                </a:lnTo>
                <a:lnTo>
                  <a:pt x="88620" y="345630"/>
                </a:lnTo>
                <a:lnTo>
                  <a:pt x="85290" y="20777"/>
                </a:lnTo>
                <a:close/>
              </a:path>
              <a:path w="88900" h="391160">
                <a:moveTo>
                  <a:pt x="85077" y="0"/>
                </a:moveTo>
                <a:lnTo>
                  <a:pt x="0" y="36639"/>
                </a:lnTo>
                <a:lnTo>
                  <a:pt x="88" y="41262"/>
                </a:lnTo>
                <a:lnTo>
                  <a:pt x="6959" y="41122"/>
                </a:lnTo>
                <a:lnTo>
                  <a:pt x="24325" y="41122"/>
                </a:lnTo>
                <a:lnTo>
                  <a:pt x="71551" y="20777"/>
                </a:lnTo>
                <a:lnTo>
                  <a:pt x="85290" y="20777"/>
                </a:lnTo>
                <a:lnTo>
                  <a:pt x="85077" y="0"/>
                </a:lnTo>
                <a:close/>
              </a:path>
            </a:pathLst>
          </a:custGeom>
          <a:solidFill>
            <a:srgbClr val="F47936"/>
          </a:solidFill>
        </p:spPr>
        <p:txBody>
          <a:bodyPr wrap="square" lIns="0" tIns="0" rIns="0" bIns="0" rtlCol="0"/>
          <a:lstStyle/>
          <a:p>
            <a:endParaRPr sz="2142"/>
          </a:p>
        </p:txBody>
      </p:sp>
      <p:sp>
        <p:nvSpPr>
          <p:cNvPr id="286" name="object 286"/>
          <p:cNvSpPr/>
          <p:nvPr/>
        </p:nvSpPr>
        <p:spPr>
          <a:xfrm>
            <a:off x="881852" y="6653370"/>
            <a:ext cx="61780" cy="359048"/>
          </a:xfrm>
          <a:custGeom>
            <a:avLst/>
            <a:gdLst/>
            <a:ahLst/>
            <a:cxnLst/>
            <a:rect l="l" t="t" r="r" b="b"/>
            <a:pathLst>
              <a:path w="53975" h="313689">
                <a:moveTo>
                  <a:pt x="50812" y="0"/>
                </a:moveTo>
                <a:lnTo>
                  <a:pt x="0" y="22009"/>
                </a:lnTo>
                <a:lnTo>
                  <a:pt x="5829" y="313474"/>
                </a:lnTo>
                <a:lnTo>
                  <a:pt x="53733" y="286842"/>
                </a:lnTo>
                <a:lnTo>
                  <a:pt x="50812" y="0"/>
                </a:lnTo>
                <a:close/>
              </a:path>
            </a:pathLst>
          </a:custGeom>
          <a:solidFill>
            <a:srgbClr val="F26721"/>
          </a:solidFill>
        </p:spPr>
        <p:txBody>
          <a:bodyPr wrap="square" lIns="0" tIns="0" rIns="0" bIns="0" rtlCol="0"/>
          <a:lstStyle/>
          <a:p>
            <a:endParaRPr sz="2142"/>
          </a:p>
        </p:txBody>
      </p:sp>
      <p:sp>
        <p:nvSpPr>
          <p:cNvPr id="287" name="object 287"/>
          <p:cNvSpPr/>
          <p:nvPr/>
        </p:nvSpPr>
        <p:spPr>
          <a:xfrm>
            <a:off x="865918" y="6629533"/>
            <a:ext cx="93760" cy="409199"/>
          </a:xfrm>
          <a:custGeom>
            <a:avLst/>
            <a:gdLst/>
            <a:ahLst/>
            <a:cxnLst/>
            <a:rect l="l" t="t" r="r" b="b"/>
            <a:pathLst>
              <a:path w="81915" h="357504">
                <a:moveTo>
                  <a:pt x="24240" y="38366"/>
                </a:moveTo>
                <a:lnTo>
                  <a:pt x="6959" y="38366"/>
                </a:lnTo>
                <a:lnTo>
                  <a:pt x="101" y="38506"/>
                </a:lnTo>
                <a:lnTo>
                  <a:pt x="6464" y="357390"/>
                </a:lnTo>
                <a:lnTo>
                  <a:pt x="48006" y="334302"/>
                </a:lnTo>
                <a:lnTo>
                  <a:pt x="19748" y="334302"/>
                </a:lnTo>
                <a:lnTo>
                  <a:pt x="13919" y="42837"/>
                </a:lnTo>
                <a:lnTo>
                  <a:pt x="24240" y="38366"/>
                </a:lnTo>
                <a:close/>
              </a:path>
              <a:path w="81915" h="357504">
                <a:moveTo>
                  <a:pt x="78470" y="20828"/>
                </a:moveTo>
                <a:lnTo>
                  <a:pt x="64731" y="20828"/>
                </a:lnTo>
                <a:lnTo>
                  <a:pt x="67665" y="307670"/>
                </a:lnTo>
                <a:lnTo>
                  <a:pt x="19748" y="334302"/>
                </a:lnTo>
                <a:lnTo>
                  <a:pt x="48006" y="334302"/>
                </a:lnTo>
                <a:lnTo>
                  <a:pt x="81483" y="315696"/>
                </a:lnTo>
                <a:lnTo>
                  <a:pt x="78470" y="20828"/>
                </a:lnTo>
                <a:close/>
              </a:path>
              <a:path w="81915" h="357504">
                <a:moveTo>
                  <a:pt x="78257" y="0"/>
                </a:moveTo>
                <a:lnTo>
                  <a:pt x="0" y="33896"/>
                </a:lnTo>
                <a:lnTo>
                  <a:pt x="101" y="38506"/>
                </a:lnTo>
                <a:lnTo>
                  <a:pt x="6959" y="38366"/>
                </a:lnTo>
                <a:lnTo>
                  <a:pt x="24240" y="38366"/>
                </a:lnTo>
                <a:lnTo>
                  <a:pt x="64731" y="20828"/>
                </a:lnTo>
                <a:lnTo>
                  <a:pt x="78470" y="20828"/>
                </a:lnTo>
                <a:lnTo>
                  <a:pt x="78257" y="0"/>
                </a:lnTo>
                <a:close/>
              </a:path>
            </a:pathLst>
          </a:custGeom>
          <a:solidFill>
            <a:srgbClr val="F47936"/>
          </a:solidFill>
        </p:spPr>
        <p:txBody>
          <a:bodyPr wrap="square" lIns="0" tIns="0" rIns="0" bIns="0" rtlCol="0"/>
          <a:lstStyle/>
          <a:p>
            <a:endParaRPr sz="2142"/>
          </a:p>
        </p:txBody>
      </p:sp>
      <p:sp>
        <p:nvSpPr>
          <p:cNvPr id="288" name="object 288"/>
          <p:cNvSpPr/>
          <p:nvPr/>
        </p:nvSpPr>
        <p:spPr>
          <a:xfrm>
            <a:off x="997295" y="6604215"/>
            <a:ext cx="56692" cy="336517"/>
          </a:xfrm>
          <a:custGeom>
            <a:avLst/>
            <a:gdLst/>
            <a:ahLst/>
            <a:cxnLst/>
            <a:rect l="l" t="t" r="r" b="b"/>
            <a:pathLst>
              <a:path w="49530" h="294004">
                <a:moveTo>
                  <a:pt x="46786" y="0"/>
                </a:moveTo>
                <a:lnTo>
                  <a:pt x="0" y="20345"/>
                </a:lnTo>
                <a:lnTo>
                  <a:pt x="5448" y="293725"/>
                </a:lnTo>
                <a:lnTo>
                  <a:pt x="49517" y="269125"/>
                </a:lnTo>
                <a:lnTo>
                  <a:pt x="46786" y="0"/>
                </a:lnTo>
                <a:close/>
              </a:path>
            </a:pathLst>
          </a:custGeom>
          <a:solidFill>
            <a:srgbClr val="F26721"/>
          </a:solidFill>
        </p:spPr>
        <p:txBody>
          <a:bodyPr wrap="square" lIns="0" tIns="0" rIns="0" bIns="0" rtlCol="0"/>
          <a:lstStyle/>
          <a:p>
            <a:endParaRPr sz="2142"/>
          </a:p>
        </p:txBody>
      </p:sp>
      <p:sp>
        <p:nvSpPr>
          <p:cNvPr id="289" name="object 289"/>
          <p:cNvSpPr/>
          <p:nvPr/>
        </p:nvSpPr>
        <p:spPr>
          <a:xfrm>
            <a:off x="981377" y="6580341"/>
            <a:ext cx="88672" cy="386667"/>
          </a:xfrm>
          <a:custGeom>
            <a:avLst/>
            <a:gdLst/>
            <a:ahLst/>
            <a:cxnLst/>
            <a:rect l="l" t="t" r="r" b="b"/>
            <a:pathLst>
              <a:path w="77469" h="337820">
                <a:moveTo>
                  <a:pt x="24167" y="36741"/>
                </a:moveTo>
                <a:lnTo>
                  <a:pt x="6959" y="36741"/>
                </a:lnTo>
                <a:lnTo>
                  <a:pt x="88" y="36880"/>
                </a:lnTo>
                <a:lnTo>
                  <a:pt x="6083" y="337718"/>
                </a:lnTo>
                <a:lnTo>
                  <a:pt x="47544" y="314579"/>
                </a:lnTo>
                <a:lnTo>
                  <a:pt x="19354" y="314579"/>
                </a:lnTo>
                <a:lnTo>
                  <a:pt x="13919" y="41198"/>
                </a:lnTo>
                <a:lnTo>
                  <a:pt x="24167" y="36741"/>
                </a:lnTo>
                <a:close/>
              </a:path>
              <a:path w="77469" h="337820">
                <a:moveTo>
                  <a:pt x="74430" y="20853"/>
                </a:moveTo>
                <a:lnTo>
                  <a:pt x="60693" y="20853"/>
                </a:lnTo>
                <a:lnTo>
                  <a:pt x="63423" y="289979"/>
                </a:lnTo>
                <a:lnTo>
                  <a:pt x="19354" y="314579"/>
                </a:lnTo>
                <a:lnTo>
                  <a:pt x="47544" y="314579"/>
                </a:lnTo>
                <a:lnTo>
                  <a:pt x="77241" y="298005"/>
                </a:lnTo>
                <a:lnTo>
                  <a:pt x="74430" y="20853"/>
                </a:lnTo>
                <a:close/>
              </a:path>
              <a:path w="77469" h="337820">
                <a:moveTo>
                  <a:pt x="74218" y="0"/>
                </a:moveTo>
                <a:lnTo>
                  <a:pt x="0" y="32283"/>
                </a:lnTo>
                <a:lnTo>
                  <a:pt x="88" y="36880"/>
                </a:lnTo>
                <a:lnTo>
                  <a:pt x="6959" y="36741"/>
                </a:lnTo>
                <a:lnTo>
                  <a:pt x="24167" y="36741"/>
                </a:lnTo>
                <a:lnTo>
                  <a:pt x="60693" y="20853"/>
                </a:lnTo>
                <a:lnTo>
                  <a:pt x="74430" y="20853"/>
                </a:lnTo>
                <a:lnTo>
                  <a:pt x="74218" y="0"/>
                </a:lnTo>
                <a:close/>
              </a:path>
            </a:pathLst>
          </a:custGeom>
          <a:solidFill>
            <a:srgbClr val="F47936"/>
          </a:solidFill>
        </p:spPr>
        <p:txBody>
          <a:bodyPr wrap="square" lIns="0" tIns="0" rIns="0" bIns="0" rtlCol="0"/>
          <a:lstStyle/>
          <a:p>
            <a:endParaRPr sz="2142"/>
          </a:p>
        </p:txBody>
      </p:sp>
      <p:sp>
        <p:nvSpPr>
          <p:cNvPr id="290" name="object 290"/>
          <p:cNvSpPr/>
          <p:nvPr/>
        </p:nvSpPr>
        <p:spPr>
          <a:xfrm>
            <a:off x="517189" y="7377418"/>
            <a:ext cx="613435" cy="109023"/>
          </a:xfrm>
          <a:custGeom>
            <a:avLst/>
            <a:gdLst/>
            <a:ahLst/>
            <a:cxnLst/>
            <a:rect l="l" t="t" r="r" b="b"/>
            <a:pathLst>
              <a:path w="535940" h="95250">
                <a:moveTo>
                  <a:pt x="535711" y="0"/>
                </a:moveTo>
                <a:lnTo>
                  <a:pt x="528281" y="0"/>
                </a:lnTo>
                <a:lnTo>
                  <a:pt x="519620" y="95224"/>
                </a:lnTo>
                <a:lnTo>
                  <a:pt x="525462" y="95224"/>
                </a:lnTo>
                <a:lnTo>
                  <a:pt x="535711" y="0"/>
                </a:lnTo>
                <a:close/>
              </a:path>
              <a:path w="535940" h="95250">
                <a:moveTo>
                  <a:pt x="428967" y="0"/>
                </a:moveTo>
                <a:lnTo>
                  <a:pt x="150253" y="0"/>
                </a:lnTo>
                <a:lnTo>
                  <a:pt x="0" y="95224"/>
                </a:lnTo>
                <a:lnTo>
                  <a:pt x="225882" y="95224"/>
                </a:lnTo>
                <a:lnTo>
                  <a:pt x="384835" y="1231"/>
                </a:lnTo>
                <a:lnTo>
                  <a:pt x="428967" y="0"/>
                </a:lnTo>
                <a:close/>
              </a:path>
            </a:pathLst>
          </a:custGeom>
          <a:solidFill>
            <a:srgbClr val="F26721"/>
          </a:solidFill>
        </p:spPr>
        <p:txBody>
          <a:bodyPr wrap="square" lIns="0" tIns="0" rIns="0" bIns="0" rtlCol="0"/>
          <a:lstStyle/>
          <a:p>
            <a:endParaRPr sz="2142"/>
          </a:p>
        </p:txBody>
      </p:sp>
      <p:sp>
        <p:nvSpPr>
          <p:cNvPr id="291" name="object 291"/>
          <p:cNvSpPr/>
          <p:nvPr/>
        </p:nvSpPr>
        <p:spPr>
          <a:xfrm>
            <a:off x="487814" y="7361698"/>
            <a:ext cx="660678" cy="125013"/>
          </a:xfrm>
          <a:custGeom>
            <a:avLst/>
            <a:gdLst/>
            <a:ahLst/>
            <a:cxnLst/>
            <a:rect l="l" t="t" r="r" b="b"/>
            <a:pathLst>
              <a:path w="577215" h="109220">
                <a:moveTo>
                  <a:pt x="576668" y="0"/>
                </a:moveTo>
                <a:lnTo>
                  <a:pt x="171919" y="0"/>
                </a:lnTo>
                <a:lnTo>
                  <a:pt x="0" y="108953"/>
                </a:lnTo>
                <a:lnTo>
                  <a:pt x="25653" y="108953"/>
                </a:lnTo>
                <a:lnTo>
                  <a:pt x="175907" y="13728"/>
                </a:lnTo>
                <a:lnTo>
                  <a:pt x="454634" y="13728"/>
                </a:lnTo>
                <a:lnTo>
                  <a:pt x="554202" y="10972"/>
                </a:lnTo>
                <a:lnTo>
                  <a:pt x="575487" y="10972"/>
                </a:lnTo>
                <a:lnTo>
                  <a:pt x="576668" y="0"/>
                </a:lnTo>
                <a:close/>
              </a:path>
              <a:path w="577215" h="109220">
                <a:moveTo>
                  <a:pt x="575487" y="10972"/>
                </a:moveTo>
                <a:lnTo>
                  <a:pt x="554202" y="10972"/>
                </a:lnTo>
                <a:lnTo>
                  <a:pt x="553948" y="13728"/>
                </a:lnTo>
                <a:lnTo>
                  <a:pt x="561378" y="13728"/>
                </a:lnTo>
                <a:lnTo>
                  <a:pt x="551116" y="108953"/>
                </a:lnTo>
                <a:lnTo>
                  <a:pt x="564934" y="108953"/>
                </a:lnTo>
                <a:lnTo>
                  <a:pt x="575487" y="10972"/>
                </a:lnTo>
                <a:close/>
              </a:path>
            </a:pathLst>
          </a:custGeom>
          <a:solidFill>
            <a:srgbClr val="F47936"/>
          </a:solidFill>
        </p:spPr>
        <p:txBody>
          <a:bodyPr wrap="square" lIns="0" tIns="0" rIns="0" bIns="0" rtlCol="0"/>
          <a:lstStyle/>
          <a:p>
            <a:endParaRPr sz="2142"/>
          </a:p>
        </p:txBody>
      </p:sp>
      <p:sp>
        <p:nvSpPr>
          <p:cNvPr id="292" name="object 292"/>
          <p:cNvSpPr/>
          <p:nvPr/>
        </p:nvSpPr>
        <p:spPr>
          <a:xfrm>
            <a:off x="806617" y="7390460"/>
            <a:ext cx="298722" cy="95940"/>
          </a:xfrm>
          <a:custGeom>
            <a:avLst/>
            <a:gdLst/>
            <a:ahLst/>
            <a:cxnLst/>
            <a:rect l="l" t="t" r="r" b="b"/>
            <a:pathLst>
              <a:path w="260984" h="83820">
                <a:moveTo>
                  <a:pt x="260591" y="0"/>
                </a:moveTo>
                <a:lnTo>
                  <a:pt x="135915" y="3467"/>
                </a:lnTo>
                <a:lnTo>
                  <a:pt x="0" y="83820"/>
                </a:lnTo>
                <a:lnTo>
                  <a:pt x="252971" y="83820"/>
                </a:lnTo>
                <a:lnTo>
                  <a:pt x="260591" y="0"/>
                </a:lnTo>
                <a:close/>
              </a:path>
            </a:pathLst>
          </a:custGeom>
          <a:solidFill>
            <a:srgbClr val="F26721"/>
          </a:solidFill>
        </p:spPr>
        <p:txBody>
          <a:bodyPr wrap="square" lIns="0" tIns="0" rIns="0" bIns="0" rtlCol="0"/>
          <a:lstStyle/>
          <a:p>
            <a:endParaRPr sz="2142"/>
          </a:p>
        </p:txBody>
      </p:sp>
      <p:sp>
        <p:nvSpPr>
          <p:cNvPr id="293" name="object 293"/>
          <p:cNvSpPr/>
          <p:nvPr/>
        </p:nvSpPr>
        <p:spPr>
          <a:xfrm>
            <a:off x="775730" y="7374254"/>
            <a:ext cx="346692" cy="112657"/>
          </a:xfrm>
          <a:custGeom>
            <a:avLst/>
            <a:gdLst/>
            <a:ahLst/>
            <a:cxnLst/>
            <a:rect l="l" t="t" r="r" b="b"/>
            <a:pathLst>
              <a:path w="302894" h="98425">
                <a:moveTo>
                  <a:pt x="302653" y="0"/>
                </a:moveTo>
                <a:lnTo>
                  <a:pt x="158965" y="3987"/>
                </a:lnTo>
                <a:lnTo>
                  <a:pt x="0" y="97980"/>
                </a:lnTo>
                <a:lnTo>
                  <a:pt x="26987" y="97980"/>
                </a:lnTo>
                <a:lnTo>
                  <a:pt x="162902" y="17627"/>
                </a:lnTo>
                <a:lnTo>
                  <a:pt x="287578" y="14160"/>
                </a:lnTo>
                <a:lnTo>
                  <a:pt x="301367" y="14160"/>
                </a:lnTo>
                <a:lnTo>
                  <a:pt x="302653" y="0"/>
                </a:lnTo>
                <a:close/>
              </a:path>
              <a:path w="302894" h="98425">
                <a:moveTo>
                  <a:pt x="301367" y="14160"/>
                </a:moveTo>
                <a:lnTo>
                  <a:pt x="287578" y="14160"/>
                </a:lnTo>
                <a:lnTo>
                  <a:pt x="279958" y="97980"/>
                </a:lnTo>
                <a:lnTo>
                  <a:pt x="293751" y="97980"/>
                </a:lnTo>
                <a:lnTo>
                  <a:pt x="301367" y="14160"/>
                </a:lnTo>
                <a:close/>
              </a:path>
            </a:pathLst>
          </a:custGeom>
          <a:solidFill>
            <a:srgbClr val="F47936"/>
          </a:solidFill>
        </p:spPr>
        <p:txBody>
          <a:bodyPr wrap="square" lIns="0" tIns="0" rIns="0" bIns="0" rtlCol="0"/>
          <a:lstStyle/>
          <a:p>
            <a:endParaRPr sz="2142"/>
          </a:p>
        </p:txBody>
      </p:sp>
      <p:sp>
        <p:nvSpPr>
          <p:cNvPr id="294" name="object 294"/>
          <p:cNvSpPr/>
          <p:nvPr/>
        </p:nvSpPr>
        <p:spPr>
          <a:xfrm>
            <a:off x="2" y="1733785"/>
            <a:ext cx="1322083" cy="1011730"/>
          </a:xfrm>
          <a:custGeom>
            <a:avLst/>
            <a:gdLst/>
            <a:ahLst/>
            <a:cxnLst/>
            <a:rect l="l" t="t" r="r" b="b"/>
            <a:pathLst>
              <a:path w="1155065" h="883919">
                <a:moveTo>
                  <a:pt x="0" y="777760"/>
                </a:moveTo>
                <a:lnTo>
                  <a:pt x="0" y="787641"/>
                </a:lnTo>
                <a:lnTo>
                  <a:pt x="387350" y="883627"/>
                </a:lnTo>
                <a:lnTo>
                  <a:pt x="399916" y="879398"/>
                </a:lnTo>
                <a:lnTo>
                  <a:pt x="392036" y="879398"/>
                </a:lnTo>
                <a:lnTo>
                  <a:pt x="0" y="777760"/>
                </a:lnTo>
                <a:close/>
              </a:path>
              <a:path w="1155065" h="883919">
                <a:moveTo>
                  <a:pt x="196306" y="341998"/>
                </a:moveTo>
                <a:lnTo>
                  <a:pt x="154597" y="341998"/>
                </a:lnTo>
                <a:lnTo>
                  <a:pt x="219887" y="369976"/>
                </a:lnTo>
                <a:lnTo>
                  <a:pt x="10680" y="621817"/>
                </a:lnTo>
                <a:lnTo>
                  <a:pt x="0" y="621817"/>
                </a:lnTo>
                <a:lnTo>
                  <a:pt x="0" y="634390"/>
                </a:lnTo>
                <a:lnTo>
                  <a:pt x="571322" y="796010"/>
                </a:lnTo>
                <a:lnTo>
                  <a:pt x="392036" y="879398"/>
                </a:lnTo>
                <a:lnTo>
                  <a:pt x="399916" y="879398"/>
                </a:lnTo>
                <a:lnTo>
                  <a:pt x="653053" y="794207"/>
                </a:lnTo>
                <a:lnTo>
                  <a:pt x="620090" y="794207"/>
                </a:lnTo>
                <a:lnTo>
                  <a:pt x="568525" y="775449"/>
                </a:lnTo>
                <a:lnTo>
                  <a:pt x="527964" y="775449"/>
                </a:lnTo>
                <a:lnTo>
                  <a:pt x="469392" y="760806"/>
                </a:lnTo>
                <a:lnTo>
                  <a:pt x="482592" y="742264"/>
                </a:lnTo>
                <a:lnTo>
                  <a:pt x="423087" y="742264"/>
                </a:lnTo>
                <a:lnTo>
                  <a:pt x="354909" y="716699"/>
                </a:lnTo>
                <a:lnTo>
                  <a:pt x="322999" y="716699"/>
                </a:lnTo>
                <a:lnTo>
                  <a:pt x="251294" y="685330"/>
                </a:lnTo>
                <a:lnTo>
                  <a:pt x="265003" y="660196"/>
                </a:lnTo>
                <a:lnTo>
                  <a:pt x="139865" y="660196"/>
                </a:lnTo>
                <a:lnTo>
                  <a:pt x="63601" y="633272"/>
                </a:lnTo>
                <a:lnTo>
                  <a:pt x="247523" y="378904"/>
                </a:lnTo>
                <a:lnTo>
                  <a:pt x="317767" y="378904"/>
                </a:lnTo>
                <a:lnTo>
                  <a:pt x="196306" y="341998"/>
                </a:lnTo>
                <a:close/>
              </a:path>
              <a:path w="1155065" h="883919">
                <a:moveTo>
                  <a:pt x="957505" y="573290"/>
                </a:moveTo>
                <a:lnTo>
                  <a:pt x="754862" y="573290"/>
                </a:lnTo>
                <a:lnTo>
                  <a:pt x="844511" y="609142"/>
                </a:lnTo>
                <a:lnTo>
                  <a:pt x="620090" y="794207"/>
                </a:lnTo>
                <a:lnTo>
                  <a:pt x="653053" y="794207"/>
                </a:lnTo>
                <a:lnTo>
                  <a:pt x="1154950" y="625297"/>
                </a:lnTo>
                <a:lnTo>
                  <a:pt x="1154848" y="624814"/>
                </a:lnTo>
                <a:lnTo>
                  <a:pt x="1127074" y="624814"/>
                </a:lnTo>
                <a:lnTo>
                  <a:pt x="957505" y="573290"/>
                </a:lnTo>
                <a:close/>
              </a:path>
              <a:path w="1155065" h="883919">
                <a:moveTo>
                  <a:pt x="811343" y="528878"/>
                </a:moveTo>
                <a:lnTo>
                  <a:pt x="634504" y="528878"/>
                </a:lnTo>
                <a:lnTo>
                  <a:pt x="724509" y="551370"/>
                </a:lnTo>
                <a:lnTo>
                  <a:pt x="527964" y="775449"/>
                </a:lnTo>
                <a:lnTo>
                  <a:pt x="568525" y="775449"/>
                </a:lnTo>
                <a:lnTo>
                  <a:pt x="565594" y="774382"/>
                </a:lnTo>
                <a:lnTo>
                  <a:pt x="754862" y="573290"/>
                </a:lnTo>
                <a:lnTo>
                  <a:pt x="957505" y="573290"/>
                </a:lnTo>
                <a:lnTo>
                  <a:pt x="811343" y="528878"/>
                </a:lnTo>
                <a:close/>
              </a:path>
              <a:path w="1155065" h="883919">
                <a:moveTo>
                  <a:pt x="675587" y="487629"/>
                </a:moveTo>
                <a:lnTo>
                  <a:pt x="519239" y="487629"/>
                </a:lnTo>
                <a:lnTo>
                  <a:pt x="627405" y="522236"/>
                </a:lnTo>
                <a:lnTo>
                  <a:pt x="423087" y="742264"/>
                </a:lnTo>
                <a:lnTo>
                  <a:pt x="482592" y="742264"/>
                </a:lnTo>
                <a:lnTo>
                  <a:pt x="634504" y="528878"/>
                </a:lnTo>
                <a:lnTo>
                  <a:pt x="811343" y="528878"/>
                </a:lnTo>
                <a:lnTo>
                  <a:pt x="675587" y="487629"/>
                </a:lnTo>
                <a:close/>
              </a:path>
              <a:path w="1155065" h="883919">
                <a:moveTo>
                  <a:pt x="477722" y="427507"/>
                </a:moveTo>
                <a:lnTo>
                  <a:pt x="391922" y="427507"/>
                </a:lnTo>
                <a:lnTo>
                  <a:pt x="495198" y="466229"/>
                </a:lnTo>
                <a:lnTo>
                  <a:pt x="322999" y="716699"/>
                </a:lnTo>
                <a:lnTo>
                  <a:pt x="354909" y="716699"/>
                </a:lnTo>
                <a:lnTo>
                  <a:pt x="350608" y="715086"/>
                </a:lnTo>
                <a:lnTo>
                  <a:pt x="519239" y="487629"/>
                </a:lnTo>
                <a:lnTo>
                  <a:pt x="675587" y="487629"/>
                </a:lnTo>
                <a:lnTo>
                  <a:pt x="477722" y="427507"/>
                </a:lnTo>
                <a:close/>
              </a:path>
              <a:path w="1155065" h="883919">
                <a:moveTo>
                  <a:pt x="317767" y="378904"/>
                </a:moveTo>
                <a:lnTo>
                  <a:pt x="247523" y="378904"/>
                </a:lnTo>
                <a:lnTo>
                  <a:pt x="354304" y="430148"/>
                </a:lnTo>
                <a:lnTo>
                  <a:pt x="139865" y="660196"/>
                </a:lnTo>
                <a:lnTo>
                  <a:pt x="265003" y="660196"/>
                </a:lnTo>
                <a:lnTo>
                  <a:pt x="391922" y="427507"/>
                </a:lnTo>
                <a:lnTo>
                  <a:pt x="477722" y="427507"/>
                </a:lnTo>
                <a:lnTo>
                  <a:pt x="317767" y="378904"/>
                </a:lnTo>
                <a:close/>
              </a:path>
              <a:path w="1155065" h="883919">
                <a:moveTo>
                  <a:pt x="87122" y="10032"/>
                </a:moveTo>
                <a:lnTo>
                  <a:pt x="136690" y="36474"/>
                </a:lnTo>
                <a:lnTo>
                  <a:pt x="155206" y="151307"/>
                </a:lnTo>
                <a:lnTo>
                  <a:pt x="1098118" y="471817"/>
                </a:lnTo>
                <a:lnTo>
                  <a:pt x="1127074" y="624814"/>
                </a:lnTo>
                <a:lnTo>
                  <a:pt x="1154848" y="624814"/>
                </a:lnTo>
                <a:lnTo>
                  <a:pt x="1104823" y="388962"/>
                </a:lnTo>
                <a:lnTo>
                  <a:pt x="87122" y="10032"/>
                </a:lnTo>
                <a:close/>
              </a:path>
              <a:path w="1155065" h="883919">
                <a:moveTo>
                  <a:pt x="0" y="450011"/>
                </a:moveTo>
                <a:lnTo>
                  <a:pt x="0" y="524065"/>
                </a:lnTo>
                <a:lnTo>
                  <a:pt x="55105" y="459168"/>
                </a:lnTo>
                <a:lnTo>
                  <a:pt x="20129" y="459168"/>
                </a:lnTo>
                <a:lnTo>
                  <a:pt x="0" y="450011"/>
                </a:lnTo>
                <a:close/>
              </a:path>
              <a:path w="1155065" h="883919">
                <a:moveTo>
                  <a:pt x="151041" y="328244"/>
                </a:moveTo>
                <a:lnTo>
                  <a:pt x="20129" y="459168"/>
                </a:lnTo>
                <a:lnTo>
                  <a:pt x="55105" y="459168"/>
                </a:lnTo>
                <a:lnTo>
                  <a:pt x="154597" y="341998"/>
                </a:lnTo>
                <a:lnTo>
                  <a:pt x="196306" y="341998"/>
                </a:lnTo>
                <a:lnTo>
                  <a:pt x="151041" y="328244"/>
                </a:lnTo>
                <a:close/>
              </a:path>
              <a:path w="1155065" h="883919">
                <a:moveTo>
                  <a:pt x="60172" y="0"/>
                </a:moveTo>
                <a:lnTo>
                  <a:pt x="0" y="32829"/>
                </a:lnTo>
                <a:lnTo>
                  <a:pt x="0" y="46647"/>
                </a:lnTo>
                <a:lnTo>
                  <a:pt x="72250" y="4495"/>
                </a:lnTo>
                <a:lnTo>
                  <a:pt x="60172" y="0"/>
                </a:lnTo>
                <a:close/>
              </a:path>
            </a:pathLst>
          </a:custGeom>
          <a:solidFill>
            <a:srgbClr val="F26721"/>
          </a:solidFill>
        </p:spPr>
        <p:txBody>
          <a:bodyPr wrap="square" lIns="0" tIns="0" rIns="0" bIns="0" rtlCol="0"/>
          <a:lstStyle/>
          <a:p>
            <a:endParaRPr sz="2142"/>
          </a:p>
        </p:txBody>
      </p:sp>
      <p:sp>
        <p:nvSpPr>
          <p:cNvPr id="295" name="object 295"/>
          <p:cNvSpPr/>
          <p:nvPr/>
        </p:nvSpPr>
        <p:spPr>
          <a:xfrm>
            <a:off x="3" y="1716543"/>
            <a:ext cx="1340253" cy="1045165"/>
          </a:xfrm>
          <a:custGeom>
            <a:avLst/>
            <a:gdLst/>
            <a:ahLst/>
            <a:cxnLst/>
            <a:rect l="l" t="t" r="r" b="b"/>
            <a:pathLst>
              <a:path w="1170940" h="913130">
                <a:moveTo>
                  <a:pt x="0" y="802703"/>
                </a:moveTo>
                <a:lnTo>
                  <a:pt x="0" y="816851"/>
                </a:lnTo>
                <a:lnTo>
                  <a:pt x="387934" y="912977"/>
                </a:lnTo>
                <a:lnTo>
                  <a:pt x="430425" y="898677"/>
                </a:lnTo>
                <a:lnTo>
                  <a:pt x="387350" y="898677"/>
                </a:lnTo>
                <a:lnTo>
                  <a:pt x="0" y="802703"/>
                </a:lnTo>
                <a:close/>
              </a:path>
              <a:path w="1170940" h="913130">
                <a:moveTo>
                  <a:pt x="108243" y="18300"/>
                </a:moveTo>
                <a:lnTo>
                  <a:pt x="74396" y="18300"/>
                </a:lnTo>
                <a:lnTo>
                  <a:pt x="87122" y="25095"/>
                </a:lnTo>
                <a:lnTo>
                  <a:pt x="1104823" y="404025"/>
                </a:lnTo>
                <a:lnTo>
                  <a:pt x="1154950" y="640359"/>
                </a:lnTo>
                <a:lnTo>
                  <a:pt x="387350" y="898677"/>
                </a:lnTo>
                <a:lnTo>
                  <a:pt x="430425" y="898677"/>
                </a:lnTo>
                <a:lnTo>
                  <a:pt x="1170927" y="649465"/>
                </a:lnTo>
                <a:lnTo>
                  <a:pt x="1116698" y="393788"/>
                </a:lnTo>
                <a:lnTo>
                  <a:pt x="108243" y="18300"/>
                </a:lnTo>
                <a:close/>
              </a:path>
              <a:path w="1170940" h="913130">
                <a:moveTo>
                  <a:pt x="59093" y="0"/>
                </a:moveTo>
                <a:lnTo>
                  <a:pt x="0" y="32232"/>
                </a:lnTo>
                <a:lnTo>
                  <a:pt x="0" y="47879"/>
                </a:lnTo>
                <a:lnTo>
                  <a:pt x="60172" y="15062"/>
                </a:lnTo>
                <a:lnTo>
                  <a:pt x="99545" y="15062"/>
                </a:lnTo>
                <a:lnTo>
                  <a:pt x="59093" y="0"/>
                </a:lnTo>
                <a:close/>
              </a:path>
              <a:path w="1170940" h="913130">
                <a:moveTo>
                  <a:pt x="99545" y="15062"/>
                </a:moveTo>
                <a:lnTo>
                  <a:pt x="60172" y="15062"/>
                </a:lnTo>
                <a:lnTo>
                  <a:pt x="72250" y="19558"/>
                </a:lnTo>
                <a:lnTo>
                  <a:pt x="74396" y="18300"/>
                </a:lnTo>
                <a:lnTo>
                  <a:pt x="108243" y="18300"/>
                </a:lnTo>
                <a:lnTo>
                  <a:pt x="99545" y="15062"/>
                </a:lnTo>
                <a:close/>
              </a:path>
            </a:pathLst>
          </a:custGeom>
          <a:solidFill>
            <a:srgbClr val="F47936"/>
          </a:solidFill>
        </p:spPr>
        <p:txBody>
          <a:bodyPr wrap="square" lIns="0" tIns="0" rIns="0" bIns="0" rtlCol="0"/>
          <a:lstStyle/>
          <a:p>
            <a:endParaRPr sz="2142"/>
          </a:p>
        </p:txBody>
      </p:sp>
      <p:sp>
        <p:nvSpPr>
          <p:cNvPr id="296" name="object 296"/>
          <p:cNvSpPr/>
          <p:nvPr/>
        </p:nvSpPr>
        <p:spPr>
          <a:xfrm>
            <a:off x="-6" y="1755501"/>
            <a:ext cx="1270479" cy="670854"/>
          </a:xfrm>
          <a:custGeom>
            <a:avLst/>
            <a:gdLst/>
            <a:ahLst/>
            <a:cxnLst/>
            <a:rect l="l" t="t" r="r" b="b"/>
            <a:pathLst>
              <a:path w="1109980" h="586105">
                <a:moveTo>
                  <a:pt x="587391" y="293738"/>
                </a:moveTo>
                <a:lnTo>
                  <a:pt x="147154" y="293738"/>
                </a:lnTo>
                <a:lnTo>
                  <a:pt x="1109370" y="586105"/>
                </a:lnTo>
                <a:lnTo>
                  <a:pt x="1086129" y="463270"/>
                </a:lnTo>
                <a:lnTo>
                  <a:pt x="587391" y="293738"/>
                </a:lnTo>
                <a:close/>
              </a:path>
              <a:path w="1109980" h="586105">
                <a:moveTo>
                  <a:pt x="74701" y="0"/>
                </a:moveTo>
                <a:lnTo>
                  <a:pt x="0" y="43573"/>
                </a:lnTo>
                <a:lnTo>
                  <a:pt x="0" y="415950"/>
                </a:lnTo>
                <a:lnTo>
                  <a:pt x="17144" y="423748"/>
                </a:lnTo>
                <a:lnTo>
                  <a:pt x="147154" y="293738"/>
                </a:lnTo>
                <a:lnTo>
                  <a:pt x="587391" y="293738"/>
                </a:lnTo>
                <a:lnTo>
                  <a:pt x="142976" y="142671"/>
                </a:lnTo>
                <a:lnTo>
                  <a:pt x="124218" y="26416"/>
                </a:lnTo>
                <a:lnTo>
                  <a:pt x="74701" y="0"/>
                </a:lnTo>
                <a:close/>
              </a:path>
            </a:pathLst>
          </a:custGeom>
          <a:solidFill>
            <a:srgbClr val="F26721"/>
          </a:solidFill>
        </p:spPr>
        <p:txBody>
          <a:bodyPr wrap="square" lIns="0" tIns="0" rIns="0" bIns="0" rtlCol="0"/>
          <a:lstStyle/>
          <a:p>
            <a:endParaRPr sz="2142"/>
          </a:p>
        </p:txBody>
      </p:sp>
      <p:sp>
        <p:nvSpPr>
          <p:cNvPr id="297" name="object 297"/>
          <p:cNvSpPr/>
          <p:nvPr/>
        </p:nvSpPr>
        <p:spPr>
          <a:xfrm>
            <a:off x="0" y="1737506"/>
            <a:ext cx="1290103" cy="711555"/>
          </a:xfrm>
          <a:custGeom>
            <a:avLst/>
            <a:gdLst/>
            <a:ahLst/>
            <a:cxnLst/>
            <a:rect l="l" t="t" r="r" b="b"/>
            <a:pathLst>
              <a:path w="1127125" h="621664">
                <a:moveTo>
                  <a:pt x="198274" y="325005"/>
                </a:moveTo>
                <a:lnTo>
                  <a:pt x="151041" y="325005"/>
                </a:lnTo>
                <a:lnTo>
                  <a:pt x="1127074" y="621576"/>
                </a:lnTo>
                <a:lnTo>
                  <a:pt x="1123338" y="601827"/>
                </a:lnTo>
                <a:lnTo>
                  <a:pt x="1109357" y="601827"/>
                </a:lnTo>
                <a:lnTo>
                  <a:pt x="198274" y="325005"/>
                </a:lnTo>
                <a:close/>
              </a:path>
              <a:path w="1127125" h="621664">
                <a:moveTo>
                  <a:pt x="103876" y="15722"/>
                </a:moveTo>
                <a:lnTo>
                  <a:pt x="74701" y="15722"/>
                </a:lnTo>
                <a:lnTo>
                  <a:pt x="124218" y="42138"/>
                </a:lnTo>
                <a:lnTo>
                  <a:pt x="142976" y="158407"/>
                </a:lnTo>
                <a:lnTo>
                  <a:pt x="1086129" y="478993"/>
                </a:lnTo>
                <a:lnTo>
                  <a:pt x="1109357" y="601827"/>
                </a:lnTo>
                <a:lnTo>
                  <a:pt x="1123338" y="601827"/>
                </a:lnTo>
                <a:lnTo>
                  <a:pt x="1098130" y="468579"/>
                </a:lnTo>
                <a:lnTo>
                  <a:pt x="155219" y="148056"/>
                </a:lnTo>
                <a:lnTo>
                  <a:pt x="136690" y="33223"/>
                </a:lnTo>
                <a:lnTo>
                  <a:pt x="103876" y="15722"/>
                </a:lnTo>
                <a:close/>
              </a:path>
              <a:path w="1127125" h="621664">
                <a:moveTo>
                  <a:pt x="0" y="431685"/>
                </a:moveTo>
                <a:lnTo>
                  <a:pt x="0" y="446773"/>
                </a:lnTo>
                <a:lnTo>
                  <a:pt x="20129" y="455917"/>
                </a:lnTo>
                <a:lnTo>
                  <a:pt x="28346" y="447700"/>
                </a:lnTo>
                <a:lnTo>
                  <a:pt x="18643" y="447700"/>
                </a:lnTo>
                <a:lnTo>
                  <a:pt x="21475" y="441439"/>
                </a:lnTo>
                <a:lnTo>
                  <a:pt x="34607" y="441439"/>
                </a:lnTo>
                <a:lnTo>
                  <a:pt x="36576" y="439470"/>
                </a:lnTo>
                <a:lnTo>
                  <a:pt x="17144" y="439470"/>
                </a:lnTo>
                <a:lnTo>
                  <a:pt x="0" y="431685"/>
                </a:lnTo>
                <a:close/>
              </a:path>
              <a:path w="1127125" h="621664">
                <a:moveTo>
                  <a:pt x="34607" y="441439"/>
                </a:moveTo>
                <a:lnTo>
                  <a:pt x="21475" y="441439"/>
                </a:lnTo>
                <a:lnTo>
                  <a:pt x="18643" y="447700"/>
                </a:lnTo>
                <a:lnTo>
                  <a:pt x="28346" y="447700"/>
                </a:lnTo>
                <a:lnTo>
                  <a:pt x="34607" y="441439"/>
                </a:lnTo>
                <a:close/>
              </a:path>
              <a:path w="1127125" h="621664">
                <a:moveTo>
                  <a:pt x="147154" y="309473"/>
                </a:moveTo>
                <a:lnTo>
                  <a:pt x="17144" y="439470"/>
                </a:lnTo>
                <a:lnTo>
                  <a:pt x="36576" y="439470"/>
                </a:lnTo>
                <a:lnTo>
                  <a:pt x="151041" y="325005"/>
                </a:lnTo>
                <a:lnTo>
                  <a:pt x="198274" y="325005"/>
                </a:lnTo>
                <a:lnTo>
                  <a:pt x="147154" y="309473"/>
                </a:lnTo>
                <a:close/>
              </a:path>
              <a:path w="1127125" h="621664">
                <a:moveTo>
                  <a:pt x="74396" y="0"/>
                </a:moveTo>
                <a:lnTo>
                  <a:pt x="0" y="43395"/>
                </a:lnTo>
                <a:lnTo>
                  <a:pt x="0" y="59296"/>
                </a:lnTo>
                <a:lnTo>
                  <a:pt x="74701" y="15722"/>
                </a:lnTo>
                <a:lnTo>
                  <a:pt x="103876" y="15722"/>
                </a:lnTo>
                <a:lnTo>
                  <a:pt x="74396" y="0"/>
                </a:lnTo>
                <a:close/>
              </a:path>
            </a:pathLst>
          </a:custGeom>
          <a:solidFill>
            <a:srgbClr val="F47936"/>
          </a:solidFill>
        </p:spPr>
        <p:txBody>
          <a:bodyPr wrap="square" lIns="0" tIns="0" rIns="0" bIns="0" rtlCol="0"/>
          <a:lstStyle/>
          <a:p>
            <a:endParaRPr sz="2142"/>
          </a:p>
        </p:txBody>
      </p:sp>
      <p:sp>
        <p:nvSpPr>
          <p:cNvPr id="298" name="object 298"/>
          <p:cNvSpPr/>
          <p:nvPr/>
        </p:nvSpPr>
        <p:spPr>
          <a:xfrm>
            <a:off x="-1" y="2476244"/>
            <a:ext cx="609074" cy="247845"/>
          </a:xfrm>
          <a:custGeom>
            <a:avLst/>
            <a:gdLst/>
            <a:ahLst/>
            <a:cxnLst/>
            <a:rect l="l" t="t" r="r" b="b"/>
            <a:pathLst>
              <a:path w="532130" h="216535">
                <a:moveTo>
                  <a:pt x="0" y="0"/>
                </a:moveTo>
                <a:lnTo>
                  <a:pt x="0" y="114909"/>
                </a:lnTo>
                <a:lnTo>
                  <a:pt x="390715" y="216204"/>
                </a:lnTo>
                <a:lnTo>
                  <a:pt x="531990" y="150495"/>
                </a:lnTo>
                <a:lnTo>
                  <a:pt x="0" y="0"/>
                </a:lnTo>
                <a:close/>
              </a:path>
            </a:pathLst>
          </a:custGeom>
          <a:solidFill>
            <a:srgbClr val="F26721"/>
          </a:solidFill>
        </p:spPr>
        <p:txBody>
          <a:bodyPr wrap="square" lIns="0" tIns="0" rIns="0" bIns="0" rtlCol="0"/>
          <a:lstStyle/>
          <a:p>
            <a:endParaRPr sz="2142"/>
          </a:p>
        </p:txBody>
      </p:sp>
      <p:sp>
        <p:nvSpPr>
          <p:cNvPr id="299" name="object 299"/>
          <p:cNvSpPr/>
          <p:nvPr/>
        </p:nvSpPr>
        <p:spPr>
          <a:xfrm>
            <a:off x="-1" y="2459905"/>
            <a:ext cx="654137" cy="280552"/>
          </a:xfrm>
          <a:custGeom>
            <a:avLst/>
            <a:gdLst/>
            <a:ahLst/>
            <a:cxnLst/>
            <a:rect l="l" t="t" r="r" b="b"/>
            <a:pathLst>
              <a:path w="571500" h="245110">
                <a:moveTo>
                  <a:pt x="0" y="129184"/>
                </a:moveTo>
                <a:lnTo>
                  <a:pt x="0" y="143370"/>
                </a:lnTo>
                <a:lnTo>
                  <a:pt x="392036" y="245008"/>
                </a:lnTo>
                <a:lnTo>
                  <a:pt x="423273" y="230479"/>
                </a:lnTo>
                <a:lnTo>
                  <a:pt x="390715" y="230479"/>
                </a:lnTo>
                <a:lnTo>
                  <a:pt x="0" y="129184"/>
                </a:lnTo>
                <a:close/>
              </a:path>
              <a:path w="571500" h="245110">
                <a:moveTo>
                  <a:pt x="0" y="0"/>
                </a:moveTo>
                <a:lnTo>
                  <a:pt x="0" y="14274"/>
                </a:lnTo>
                <a:lnTo>
                  <a:pt x="531990" y="164769"/>
                </a:lnTo>
                <a:lnTo>
                  <a:pt x="390715" y="230479"/>
                </a:lnTo>
                <a:lnTo>
                  <a:pt x="423273" y="230479"/>
                </a:lnTo>
                <a:lnTo>
                  <a:pt x="571322" y="161620"/>
                </a:lnTo>
                <a:lnTo>
                  <a:pt x="0" y="0"/>
                </a:lnTo>
                <a:close/>
              </a:path>
            </a:pathLst>
          </a:custGeom>
          <a:solidFill>
            <a:srgbClr val="F47936"/>
          </a:solidFill>
        </p:spPr>
        <p:txBody>
          <a:bodyPr wrap="square" lIns="0" tIns="0" rIns="0" bIns="0" rtlCol="0"/>
          <a:lstStyle/>
          <a:p>
            <a:endParaRPr sz="2142"/>
          </a:p>
        </p:txBody>
      </p:sp>
      <p:sp>
        <p:nvSpPr>
          <p:cNvPr id="300" name="object 300"/>
          <p:cNvSpPr/>
          <p:nvPr/>
        </p:nvSpPr>
        <p:spPr>
          <a:xfrm>
            <a:off x="-7" y="2144247"/>
            <a:ext cx="226767" cy="285639"/>
          </a:xfrm>
          <a:custGeom>
            <a:avLst/>
            <a:gdLst/>
            <a:ahLst/>
            <a:cxnLst/>
            <a:rect l="l" t="t" r="r" b="b"/>
            <a:pathLst>
              <a:path w="198120" h="249555">
                <a:moveTo>
                  <a:pt x="158508" y="0"/>
                </a:moveTo>
                <a:lnTo>
                  <a:pt x="0" y="186677"/>
                </a:lnTo>
                <a:lnTo>
                  <a:pt x="0" y="249466"/>
                </a:lnTo>
                <a:lnTo>
                  <a:pt x="4241" y="249466"/>
                </a:lnTo>
                <a:lnTo>
                  <a:pt x="197573" y="16738"/>
                </a:lnTo>
                <a:lnTo>
                  <a:pt x="158508" y="0"/>
                </a:lnTo>
                <a:close/>
              </a:path>
            </a:pathLst>
          </a:custGeom>
          <a:solidFill>
            <a:srgbClr val="F26721"/>
          </a:solidFill>
        </p:spPr>
        <p:txBody>
          <a:bodyPr wrap="square" lIns="0" tIns="0" rIns="0" bIns="0" rtlCol="0"/>
          <a:lstStyle/>
          <a:p>
            <a:endParaRPr sz="2142"/>
          </a:p>
        </p:txBody>
      </p:sp>
      <p:sp>
        <p:nvSpPr>
          <p:cNvPr id="301" name="object 301"/>
          <p:cNvSpPr/>
          <p:nvPr/>
        </p:nvSpPr>
        <p:spPr>
          <a:xfrm>
            <a:off x="-2" y="2125234"/>
            <a:ext cx="252206" cy="320527"/>
          </a:xfrm>
          <a:custGeom>
            <a:avLst/>
            <a:gdLst/>
            <a:ahLst/>
            <a:cxnLst/>
            <a:rect l="l" t="t" r="r" b="b"/>
            <a:pathLst>
              <a:path w="220345" h="280035">
                <a:moveTo>
                  <a:pt x="193352" y="16611"/>
                </a:moveTo>
                <a:lnTo>
                  <a:pt x="158508" y="16611"/>
                </a:lnTo>
                <a:lnTo>
                  <a:pt x="197573" y="33362"/>
                </a:lnTo>
                <a:lnTo>
                  <a:pt x="4229" y="266090"/>
                </a:lnTo>
                <a:lnTo>
                  <a:pt x="0" y="266090"/>
                </a:lnTo>
                <a:lnTo>
                  <a:pt x="0" y="279819"/>
                </a:lnTo>
                <a:lnTo>
                  <a:pt x="10680" y="279819"/>
                </a:lnTo>
                <a:lnTo>
                  <a:pt x="219900" y="27990"/>
                </a:lnTo>
                <a:lnTo>
                  <a:pt x="193352" y="16611"/>
                </a:lnTo>
                <a:close/>
              </a:path>
              <a:path w="220345" h="280035">
                <a:moveTo>
                  <a:pt x="154597" y="0"/>
                </a:moveTo>
                <a:lnTo>
                  <a:pt x="0" y="182079"/>
                </a:lnTo>
                <a:lnTo>
                  <a:pt x="0" y="203301"/>
                </a:lnTo>
                <a:lnTo>
                  <a:pt x="158508" y="16611"/>
                </a:lnTo>
                <a:lnTo>
                  <a:pt x="193352" y="16611"/>
                </a:lnTo>
                <a:lnTo>
                  <a:pt x="154597" y="0"/>
                </a:lnTo>
                <a:close/>
              </a:path>
            </a:pathLst>
          </a:custGeom>
          <a:solidFill>
            <a:srgbClr val="F47936"/>
          </a:solidFill>
        </p:spPr>
        <p:txBody>
          <a:bodyPr wrap="square" lIns="0" tIns="0" rIns="0" bIns="0" rtlCol="0"/>
          <a:lstStyle/>
          <a:p>
            <a:endParaRPr sz="2142"/>
          </a:p>
        </p:txBody>
      </p:sp>
      <p:sp>
        <p:nvSpPr>
          <p:cNvPr id="302" name="object 302"/>
          <p:cNvSpPr/>
          <p:nvPr/>
        </p:nvSpPr>
        <p:spPr>
          <a:xfrm>
            <a:off x="97853" y="2187333"/>
            <a:ext cx="282004" cy="284186"/>
          </a:xfrm>
          <a:custGeom>
            <a:avLst/>
            <a:gdLst/>
            <a:ahLst/>
            <a:cxnLst/>
            <a:rect l="l" t="t" r="r" b="b"/>
            <a:pathLst>
              <a:path w="246379" h="248285">
                <a:moveTo>
                  <a:pt x="166446" y="0"/>
                </a:moveTo>
                <a:lnTo>
                  <a:pt x="0" y="230187"/>
                </a:lnTo>
                <a:lnTo>
                  <a:pt x="50469" y="247992"/>
                </a:lnTo>
                <a:lnTo>
                  <a:pt x="246037" y="38201"/>
                </a:lnTo>
                <a:lnTo>
                  <a:pt x="166446" y="0"/>
                </a:lnTo>
                <a:close/>
              </a:path>
            </a:pathLst>
          </a:custGeom>
          <a:solidFill>
            <a:srgbClr val="F26721"/>
          </a:solidFill>
        </p:spPr>
        <p:txBody>
          <a:bodyPr wrap="square" lIns="0" tIns="0" rIns="0" bIns="0" rtlCol="0"/>
          <a:lstStyle/>
          <a:p>
            <a:endParaRPr sz="2142"/>
          </a:p>
        </p:txBody>
      </p:sp>
      <p:sp>
        <p:nvSpPr>
          <p:cNvPr id="303" name="object 303"/>
          <p:cNvSpPr/>
          <p:nvPr/>
        </p:nvSpPr>
        <p:spPr>
          <a:xfrm>
            <a:off x="72791" y="2167477"/>
            <a:ext cx="332883" cy="321981"/>
          </a:xfrm>
          <a:custGeom>
            <a:avLst/>
            <a:gdLst/>
            <a:ahLst/>
            <a:cxnLst/>
            <a:rect l="l" t="t" r="r" b="b"/>
            <a:pathLst>
              <a:path w="290830" h="281305">
                <a:moveTo>
                  <a:pt x="183934" y="0"/>
                </a:moveTo>
                <a:lnTo>
                  <a:pt x="0" y="254368"/>
                </a:lnTo>
                <a:lnTo>
                  <a:pt x="76276" y="281292"/>
                </a:lnTo>
                <a:lnTo>
                  <a:pt x="91145" y="265341"/>
                </a:lnTo>
                <a:lnTo>
                  <a:pt x="72351" y="265341"/>
                </a:lnTo>
                <a:lnTo>
                  <a:pt x="21894" y="247535"/>
                </a:lnTo>
                <a:lnTo>
                  <a:pt x="188341" y="17348"/>
                </a:lnTo>
                <a:lnTo>
                  <a:pt x="220074" y="17348"/>
                </a:lnTo>
                <a:lnTo>
                  <a:pt x="214915" y="14871"/>
                </a:lnTo>
                <a:lnTo>
                  <a:pt x="183159" y="14871"/>
                </a:lnTo>
                <a:lnTo>
                  <a:pt x="186143" y="8674"/>
                </a:lnTo>
                <a:lnTo>
                  <a:pt x="202004" y="8674"/>
                </a:lnTo>
                <a:lnTo>
                  <a:pt x="183934" y="0"/>
                </a:lnTo>
                <a:close/>
              </a:path>
              <a:path w="290830" h="281305">
                <a:moveTo>
                  <a:pt x="220074" y="17348"/>
                </a:moveTo>
                <a:lnTo>
                  <a:pt x="188341" y="17348"/>
                </a:lnTo>
                <a:lnTo>
                  <a:pt x="267931" y="55549"/>
                </a:lnTo>
                <a:lnTo>
                  <a:pt x="72351" y="265341"/>
                </a:lnTo>
                <a:lnTo>
                  <a:pt x="91145" y="265341"/>
                </a:lnTo>
                <a:lnTo>
                  <a:pt x="290715" y="51257"/>
                </a:lnTo>
                <a:lnTo>
                  <a:pt x="220074" y="17348"/>
                </a:lnTo>
                <a:close/>
              </a:path>
              <a:path w="290830" h="281305">
                <a:moveTo>
                  <a:pt x="202004" y="8674"/>
                </a:moveTo>
                <a:lnTo>
                  <a:pt x="186143" y="8674"/>
                </a:lnTo>
                <a:lnTo>
                  <a:pt x="183159" y="14871"/>
                </a:lnTo>
                <a:lnTo>
                  <a:pt x="214915" y="14871"/>
                </a:lnTo>
                <a:lnTo>
                  <a:pt x="202004" y="8674"/>
                </a:lnTo>
                <a:close/>
              </a:path>
            </a:pathLst>
          </a:custGeom>
          <a:solidFill>
            <a:srgbClr val="F47936"/>
          </a:solidFill>
        </p:spPr>
        <p:txBody>
          <a:bodyPr wrap="square" lIns="0" tIns="0" rIns="0" bIns="0" rtlCol="0"/>
          <a:lstStyle/>
          <a:p>
            <a:endParaRPr sz="2142"/>
          </a:p>
        </p:txBody>
      </p:sp>
      <p:sp>
        <p:nvSpPr>
          <p:cNvPr id="304" name="object 304"/>
          <p:cNvSpPr/>
          <p:nvPr/>
        </p:nvSpPr>
        <p:spPr>
          <a:xfrm>
            <a:off x="309644" y="2242616"/>
            <a:ext cx="233309" cy="292181"/>
          </a:xfrm>
          <a:custGeom>
            <a:avLst/>
            <a:gdLst/>
            <a:ahLst/>
            <a:cxnLst/>
            <a:rect l="l" t="t" r="r" b="b"/>
            <a:pathLst>
              <a:path w="203834" h="255269">
                <a:moveTo>
                  <a:pt x="127749" y="0"/>
                </a:moveTo>
                <a:lnTo>
                  <a:pt x="0" y="234200"/>
                </a:lnTo>
                <a:lnTo>
                  <a:pt x="47586" y="255003"/>
                </a:lnTo>
                <a:lnTo>
                  <a:pt x="203390" y="28371"/>
                </a:lnTo>
                <a:lnTo>
                  <a:pt x="127749" y="0"/>
                </a:lnTo>
                <a:close/>
              </a:path>
            </a:pathLst>
          </a:custGeom>
          <a:solidFill>
            <a:srgbClr val="F26721"/>
          </a:solidFill>
        </p:spPr>
        <p:txBody>
          <a:bodyPr wrap="square" lIns="0" tIns="0" rIns="0" bIns="0" rtlCol="0"/>
          <a:lstStyle/>
          <a:p>
            <a:endParaRPr sz="2142"/>
          </a:p>
        </p:txBody>
      </p:sp>
      <p:sp>
        <p:nvSpPr>
          <p:cNvPr id="305" name="object 305"/>
          <p:cNvSpPr/>
          <p:nvPr/>
        </p:nvSpPr>
        <p:spPr>
          <a:xfrm>
            <a:off x="287639" y="2223107"/>
            <a:ext cx="279825" cy="331429"/>
          </a:xfrm>
          <a:custGeom>
            <a:avLst/>
            <a:gdLst/>
            <a:ahLst/>
            <a:cxnLst/>
            <a:rect l="l" t="t" r="r" b="b"/>
            <a:pathLst>
              <a:path w="244475" h="289560">
                <a:moveTo>
                  <a:pt x="26745" y="254533"/>
                </a:moveTo>
                <a:lnTo>
                  <a:pt x="9613" y="254533"/>
                </a:lnTo>
                <a:lnTo>
                  <a:pt x="6858" y="260819"/>
                </a:lnTo>
                <a:lnTo>
                  <a:pt x="71691" y="289191"/>
                </a:lnTo>
                <a:lnTo>
                  <a:pt x="83470" y="272059"/>
                </a:lnTo>
                <a:lnTo>
                  <a:pt x="66802" y="272059"/>
                </a:lnTo>
                <a:lnTo>
                  <a:pt x="26745" y="254533"/>
                </a:lnTo>
                <a:close/>
              </a:path>
              <a:path w="244475" h="289560">
                <a:moveTo>
                  <a:pt x="186111" y="17056"/>
                </a:moveTo>
                <a:lnTo>
                  <a:pt x="146977" y="17056"/>
                </a:lnTo>
                <a:lnTo>
                  <a:pt x="222618" y="45415"/>
                </a:lnTo>
                <a:lnTo>
                  <a:pt x="66802" y="272059"/>
                </a:lnTo>
                <a:lnTo>
                  <a:pt x="83470" y="272059"/>
                </a:lnTo>
                <a:lnTo>
                  <a:pt x="243890" y="38722"/>
                </a:lnTo>
                <a:lnTo>
                  <a:pt x="186111" y="17056"/>
                </a:lnTo>
                <a:close/>
              </a:path>
              <a:path w="244475" h="289560">
                <a:moveTo>
                  <a:pt x="140627" y="0"/>
                </a:moveTo>
                <a:lnTo>
                  <a:pt x="0" y="257822"/>
                </a:lnTo>
                <a:lnTo>
                  <a:pt x="6858" y="260819"/>
                </a:lnTo>
                <a:lnTo>
                  <a:pt x="9613" y="254533"/>
                </a:lnTo>
                <a:lnTo>
                  <a:pt x="26745" y="254533"/>
                </a:lnTo>
                <a:lnTo>
                  <a:pt x="19227" y="251244"/>
                </a:lnTo>
                <a:lnTo>
                  <a:pt x="146977" y="17056"/>
                </a:lnTo>
                <a:lnTo>
                  <a:pt x="186111" y="17056"/>
                </a:lnTo>
                <a:lnTo>
                  <a:pt x="140627" y="0"/>
                </a:lnTo>
                <a:close/>
              </a:path>
            </a:pathLst>
          </a:custGeom>
          <a:solidFill>
            <a:srgbClr val="F47936"/>
          </a:solidFill>
        </p:spPr>
        <p:txBody>
          <a:bodyPr wrap="square" lIns="0" tIns="0" rIns="0" bIns="0" rtlCol="0"/>
          <a:lstStyle/>
          <a:p>
            <a:endParaRPr sz="2142"/>
          </a:p>
        </p:txBody>
      </p:sp>
      <p:sp>
        <p:nvSpPr>
          <p:cNvPr id="306" name="object 306"/>
          <p:cNvSpPr/>
          <p:nvPr/>
        </p:nvSpPr>
        <p:spPr>
          <a:xfrm>
            <a:off x="426365" y="2310326"/>
            <a:ext cx="263834" cy="255113"/>
          </a:xfrm>
          <a:custGeom>
            <a:avLst/>
            <a:gdLst/>
            <a:ahLst/>
            <a:cxnLst/>
            <a:rect l="l" t="t" r="r" b="b"/>
            <a:pathLst>
              <a:path w="230504" h="222885">
                <a:moveTo>
                  <a:pt x="151917" y="0"/>
                </a:moveTo>
                <a:lnTo>
                  <a:pt x="0" y="204914"/>
                </a:lnTo>
                <a:lnTo>
                  <a:pt x="46786" y="222465"/>
                </a:lnTo>
                <a:lnTo>
                  <a:pt x="230123" y="25031"/>
                </a:lnTo>
                <a:lnTo>
                  <a:pt x="151917" y="0"/>
                </a:lnTo>
                <a:close/>
              </a:path>
            </a:pathLst>
          </a:custGeom>
          <a:solidFill>
            <a:srgbClr val="F26721"/>
          </a:solidFill>
        </p:spPr>
        <p:txBody>
          <a:bodyPr wrap="square" lIns="0" tIns="0" rIns="0" bIns="0" rtlCol="0"/>
          <a:lstStyle/>
          <a:p>
            <a:endParaRPr sz="2142"/>
          </a:p>
        </p:txBody>
      </p:sp>
      <p:sp>
        <p:nvSpPr>
          <p:cNvPr id="307" name="object 307"/>
          <p:cNvSpPr/>
          <p:nvPr/>
        </p:nvSpPr>
        <p:spPr>
          <a:xfrm>
            <a:off x="401309" y="2291923"/>
            <a:ext cx="316893" cy="291454"/>
          </a:xfrm>
          <a:custGeom>
            <a:avLst/>
            <a:gdLst/>
            <a:ahLst/>
            <a:cxnLst/>
            <a:rect l="l" t="t" r="r" b="b"/>
            <a:pathLst>
              <a:path w="276859" h="254635">
                <a:moveTo>
                  <a:pt x="30517" y="224231"/>
                </a:moveTo>
                <a:lnTo>
                  <a:pt x="10947" y="224231"/>
                </a:lnTo>
                <a:lnTo>
                  <a:pt x="8534" y="230657"/>
                </a:lnTo>
                <a:lnTo>
                  <a:pt x="72478" y="254635"/>
                </a:lnTo>
                <a:lnTo>
                  <a:pt x="87420" y="238544"/>
                </a:lnTo>
                <a:lnTo>
                  <a:pt x="68681" y="238544"/>
                </a:lnTo>
                <a:lnTo>
                  <a:pt x="30517" y="224231"/>
                </a:lnTo>
                <a:close/>
              </a:path>
              <a:path w="276859" h="254635">
                <a:moveTo>
                  <a:pt x="218883" y="16078"/>
                </a:moveTo>
                <a:lnTo>
                  <a:pt x="173812" y="16078"/>
                </a:lnTo>
                <a:lnTo>
                  <a:pt x="252018" y="41109"/>
                </a:lnTo>
                <a:lnTo>
                  <a:pt x="68681" y="238544"/>
                </a:lnTo>
                <a:lnTo>
                  <a:pt x="87420" y="238544"/>
                </a:lnTo>
                <a:lnTo>
                  <a:pt x="276796" y="34607"/>
                </a:lnTo>
                <a:lnTo>
                  <a:pt x="218883" y="16078"/>
                </a:lnTo>
                <a:close/>
              </a:path>
              <a:path w="276859" h="254635">
                <a:moveTo>
                  <a:pt x="168630" y="0"/>
                </a:moveTo>
                <a:lnTo>
                  <a:pt x="0" y="227457"/>
                </a:lnTo>
                <a:lnTo>
                  <a:pt x="8534" y="230657"/>
                </a:lnTo>
                <a:lnTo>
                  <a:pt x="10947" y="224231"/>
                </a:lnTo>
                <a:lnTo>
                  <a:pt x="30517" y="224231"/>
                </a:lnTo>
                <a:lnTo>
                  <a:pt x="21882" y="220992"/>
                </a:lnTo>
                <a:lnTo>
                  <a:pt x="173812" y="16078"/>
                </a:lnTo>
                <a:lnTo>
                  <a:pt x="218883" y="16078"/>
                </a:lnTo>
                <a:lnTo>
                  <a:pt x="168630" y="0"/>
                </a:lnTo>
                <a:close/>
              </a:path>
            </a:pathLst>
          </a:custGeom>
          <a:solidFill>
            <a:srgbClr val="F47936"/>
          </a:solidFill>
        </p:spPr>
        <p:txBody>
          <a:bodyPr wrap="square" lIns="0" tIns="0" rIns="0" bIns="0" rtlCol="0"/>
          <a:lstStyle/>
          <a:p>
            <a:endParaRPr sz="2142"/>
          </a:p>
        </p:txBody>
      </p:sp>
      <p:sp>
        <p:nvSpPr>
          <p:cNvPr id="308" name="object 308"/>
          <p:cNvSpPr/>
          <p:nvPr/>
        </p:nvSpPr>
        <p:spPr>
          <a:xfrm>
            <a:off x="563447" y="2356987"/>
            <a:ext cx="237670" cy="247118"/>
          </a:xfrm>
          <a:custGeom>
            <a:avLst/>
            <a:gdLst/>
            <a:ahLst/>
            <a:cxnLst/>
            <a:rect l="l" t="t" r="r" b="b"/>
            <a:pathLst>
              <a:path w="207645" h="215900">
                <a:moveTo>
                  <a:pt x="147993" y="0"/>
                </a:moveTo>
                <a:lnTo>
                  <a:pt x="0" y="207899"/>
                </a:lnTo>
                <a:lnTo>
                  <a:pt x="30899" y="215620"/>
                </a:lnTo>
                <a:lnTo>
                  <a:pt x="207073" y="14770"/>
                </a:lnTo>
                <a:lnTo>
                  <a:pt x="147993" y="0"/>
                </a:lnTo>
                <a:close/>
              </a:path>
            </a:pathLst>
          </a:custGeom>
          <a:solidFill>
            <a:srgbClr val="F26721"/>
          </a:solidFill>
        </p:spPr>
        <p:txBody>
          <a:bodyPr wrap="square" lIns="0" tIns="0" rIns="0" bIns="0" rtlCol="0"/>
          <a:lstStyle/>
          <a:p>
            <a:endParaRPr sz="2142"/>
          </a:p>
        </p:txBody>
      </p:sp>
      <p:sp>
        <p:nvSpPr>
          <p:cNvPr id="309" name="object 309"/>
          <p:cNvSpPr/>
          <p:nvPr/>
        </p:nvSpPr>
        <p:spPr>
          <a:xfrm>
            <a:off x="537278" y="2339137"/>
            <a:ext cx="292181" cy="282732"/>
          </a:xfrm>
          <a:custGeom>
            <a:avLst/>
            <a:gdLst/>
            <a:ahLst/>
            <a:cxnLst/>
            <a:rect l="l" t="t" r="r" b="b"/>
            <a:pathLst>
              <a:path w="255270" h="247014">
                <a:moveTo>
                  <a:pt x="39732" y="227711"/>
                </a:moveTo>
                <a:lnTo>
                  <a:pt x="11430" y="227711"/>
                </a:lnTo>
                <a:lnTo>
                  <a:pt x="9766" y="234378"/>
                </a:lnTo>
                <a:lnTo>
                  <a:pt x="58559" y="246570"/>
                </a:lnTo>
                <a:lnTo>
                  <a:pt x="72028" y="231216"/>
                </a:lnTo>
                <a:lnTo>
                  <a:pt x="53759" y="231216"/>
                </a:lnTo>
                <a:lnTo>
                  <a:pt x="39732" y="227711"/>
                </a:lnTo>
                <a:close/>
              </a:path>
              <a:path w="255270" h="247014">
                <a:moveTo>
                  <a:pt x="165100" y="0"/>
                </a:moveTo>
                <a:lnTo>
                  <a:pt x="0" y="231940"/>
                </a:lnTo>
                <a:lnTo>
                  <a:pt x="9766" y="234378"/>
                </a:lnTo>
                <a:lnTo>
                  <a:pt x="11430" y="227711"/>
                </a:lnTo>
                <a:lnTo>
                  <a:pt x="39732" y="227711"/>
                </a:lnTo>
                <a:lnTo>
                  <a:pt x="22860" y="223494"/>
                </a:lnTo>
                <a:lnTo>
                  <a:pt x="170853" y="15595"/>
                </a:lnTo>
                <a:lnTo>
                  <a:pt x="227482" y="15595"/>
                </a:lnTo>
                <a:lnTo>
                  <a:pt x="165100" y="0"/>
                </a:lnTo>
                <a:close/>
              </a:path>
              <a:path w="255270" h="247014">
                <a:moveTo>
                  <a:pt x="227482" y="15595"/>
                </a:moveTo>
                <a:lnTo>
                  <a:pt x="170853" y="15595"/>
                </a:lnTo>
                <a:lnTo>
                  <a:pt x="229946" y="30365"/>
                </a:lnTo>
                <a:lnTo>
                  <a:pt x="53759" y="231216"/>
                </a:lnTo>
                <a:lnTo>
                  <a:pt x="72028" y="231216"/>
                </a:lnTo>
                <a:lnTo>
                  <a:pt x="255117" y="22504"/>
                </a:lnTo>
                <a:lnTo>
                  <a:pt x="227482" y="15595"/>
                </a:lnTo>
                <a:close/>
              </a:path>
            </a:pathLst>
          </a:custGeom>
          <a:solidFill>
            <a:srgbClr val="F47936"/>
          </a:solidFill>
        </p:spPr>
        <p:txBody>
          <a:bodyPr wrap="square" lIns="0" tIns="0" rIns="0" bIns="0" rtlCol="0"/>
          <a:lstStyle/>
          <a:p>
            <a:endParaRPr sz="2142"/>
          </a:p>
        </p:txBody>
      </p:sp>
      <p:sp>
        <p:nvSpPr>
          <p:cNvPr id="310" name="object 310"/>
          <p:cNvSpPr/>
          <p:nvPr/>
        </p:nvSpPr>
        <p:spPr>
          <a:xfrm>
            <a:off x="675195" y="2408548"/>
            <a:ext cx="261655" cy="216592"/>
          </a:xfrm>
          <a:custGeom>
            <a:avLst/>
            <a:gdLst/>
            <a:ahLst/>
            <a:cxnLst/>
            <a:rect l="l" t="t" r="r" b="b"/>
            <a:pathLst>
              <a:path w="228600" h="189230">
                <a:moveTo>
                  <a:pt x="168554" y="0"/>
                </a:moveTo>
                <a:lnTo>
                  <a:pt x="0" y="179095"/>
                </a:lnTo>
                <a:lnTo>
                  <a:pt x="27508" y="189090"/>
                </a:lnTo>
                <a:lnTo>
                  <a:pt x="228003" y="23774"/>
                </a:lnTo>
                <a:lnTo>
                  <a:pt x="168554" y="0"/>
                </a:lnTo>
                <a:close/>
              </a:path>
            </a:pathLst>
          </a:custGeom>
          <a:solidFill>
            <a:srgbClr val="F26721"/>
          </a:solidFill>
        </p:spPr>
        <p:txBody>
          <a:bodyPr wrap="square" lIns="0" tIns="0" rIns="0" bIns="0" rtlCol="0"/>
          <a:lstStyle/>
          <a:p>
            <a:endParaRPr sz="2142"/>
          </a:p>
        </p:txBody>
      </p:sp>
      <p:sp>
        <p:nvSpPr>
          <p:cNvPr id="311" name="object 311"/>
          <p:cNvSpPr/>
          <p:nvPr/>
        </p:nvSpPr>
        <p:spPr>
          <a:xfrm>
            <a:off x="647381" y="2389970"/>
            <a:ext cx="319800" cy="252932"/>
          </a:xfrm>
          <a:custGeom>
            <a:avLst/>
            <a:gdLst/>
            <a:ahLst/>
            <a:cxnLst/>
            <a:rect l="l" t="t" r="r" b="b"/>
            <a:pathLst>
              <a:path w="279400" h="220980">
                <a:moveTo>
                  <a:pt x="32229" y="198208"/>
                </a:moveTo>
                <a:lnTo>
                  <a:pt x="12153" y="198208"/>
                </a:lnTo>
                <a:lnTo>
                  <a:pt x="9804" y="204660"/>
                </a:lnTo>
                <a:lnTo>
                  <a:pt x="54482" y="220916"/>
                </a:lnTo>
                <a:lnTo>
                  <a:pt x="73397" y="205320"/>
                </a:lnTo>
                <a:lnTo>
                  <a:pt x="51803" y="205320"/>
                </a:lnTo>
                <a:lnTo>
                  <a:pt x="32229" y="198208"/>
                </a:lnTo>
                <a:close/>
              </a:path>
              <a:path w="279400" h="220980">
                <a:moveTo>
                  <a:pt x="229838" y="16230"/>
                </a:moveTo>
                <a:lnTo>
                  <a:pt x="192862" y="16230"/>
                </a:lnTo>
                <a:lnTo>
                  <a:pt x="252298" y="40005"/>
                </a:lnTo>
                <a:lnTo>
                  <a:pt x="51803" y="205320"/>
                </a:lnTo>
                <a:lnTo>
                  <a:pt x="73397" y="205320"/>
                </a:lnTo>
                <a:lnTo>
                  <a:pt x="278917" y="35864"/>
                </a:lnTo>
                <a:lnTo>
                  <a:pt x="229838" y="16230"/>
                </a:lnTo>
                <a:close/>
              </a:path>
              <a:path w="279400" h="220980">
                <a:moveTo>
                  <a:pt x="189268" y="0"/>
                </a:moveTo>
                <a:lnTo>
                  <a:pt x="0" y="201104"/>
                </a:lnTo>
                <a:lnTo>
                  <a:pt x="9804" y="204660"/>
                </a:lnTo>
                <a:lnTo>
                  <a:pt x="12153" y="198208"/>
                </a:lnTo>
                <a:lnTo>
                  <a:pt x="32229" y="198208"/>
                </a:lnTo>
                <a:lnTo>
                  <a:pt x="24295" y="195326"/>
                </a:lnTo>
                <a:lnTo>
                  <a:pt x="192862" y="16230"/>
                </a:lnTo>
                <a:lnTo>
                  <a:pt x="229838" y="16230"/>
                </a:lnTo>
                <a:lnTo>
                  <a:pt x="189268" y="0"/>
                </a:lnTo>
                <a:close/>
              </a:path>
            </a:pathLst>
          </a:custGeom>
          <a:solidFill>
            <a:srgbClr val="F47936"/>
          </a:solidFill>
        </p:spPr>
        <p:txBody>
          <a:bodyPr wrap="square" lIns="0" tIns="0" rIns="0" bIns="0" rtlCol="0"/>
          <a:lstStyle/>
          <a:p>
            <a:endParaRPr sz="2142"/>
          </a:p>
        </p:txBody>
      </p:sp>
      <p:sp>
        <p:nvSpPr>
          <p:cNvPr id="312" name="object 312"/>
          <p:cNvSpPr/>
          <p:nvPr/>
        </p:nvSpPr>
        <p:spPr>
          <a:xfrm>
            <a:off x="735063" y="1705337"/>
            <a:ext cx="640327" cy="259474"/>
          </a:xfrm>
          <a:custGeom>
            <a:avLst/>
            <a:gdLst/>
            <a:ahLst/>
            <a:cxnLst/>
            <a:rect l="l" t="t" r="r" b="b"/>
            <a:pathLst>
              <a:path w="559435" h="226694">
                <a:moveTo>
                  <a:pt x="55778" y="0"/>
                </a:moveTo>
                <a:lnTo>
                  <a:pt x="0" y="0"/>
                </a:lnTo>
                <a:lnTo>
                  <a:pt x="394576" y="170980"/>
                </a:lnTo>
                <a:lnTo>
                  <a:pt x="242201" y="221780"/>
                </a:lnTo>
                <a:lnTo>
                  <a:pt x="253022" y="226339"/>
                </a:lnTo>
                <a:lnTo>
                  <a:pt x="404596" y="193065"/>
                </a:lnTo>
                <a:lnTo>
                  <a:pt x="483968" y="193065"/>
                </a:lnTo>
                <a:lnTo>
                  <a:pt x="492315" y="171653"/>
                </a:lnTo>
                <a:lnTo>
                  <a:pt x="464692" y="171653"/>
                </a:lnTo>
                <a:lnTo>
                  <a:pt x="55778" y="0"/>
                </a:lnTo>
                <a:close/>
              </a:path>
              <a:path w="559435" h="226694">
                <a:moveTo>
                  <a:pt x="483968" y="193065"/>
                </a:moveTo>
                <a:lnTo>
                  <a:pt x="404596" y="193065"/>
                </a:lnTo>
                <a:lnTo>
                  <a:pt x="482587" y="196608"/>
                </a:lnTo>
                <a:lnTo>
                  <a:pt x="483968" y="193065"/>
                </a:lnTo>
                <a:close/>
              </a:path>
              <a:path w="559435" h="226694">
                <a:moveTo>
                  <a:pt x="559231" y="0"/>
                </a:moveTo>
                <a:lnTo>
                  <a:pt x="539330" y="0"/>
                </a:lnTo>
                <a:lnTo>
                  <a:pt x="464692" y="171653"/>
                </a:lnTo>
                <a:lnTo>
                  <a:pt x="492315" y="171653"/>
                </a:lnTo>
                <a:lnTo>
                  <a:pt x="559231" y="0"/>
                </a:lnTo>
                <a:close/>
              </a:path>
            </a:pathLst>
          </a:custGeom>
          <a:solidFill>
            <a:srgbClr val="F26721"/>
          </a:solidFill>
        </p:spPr>
        <p:txBody>
          <a:bodyPr wrap="square" lIns="0" tIns="0" rIns="0" bIns="0" rtlCol="0"/>
          <a:lstStyle/>
          <a:p>
            <a:endParaRPr sz="2142"/>
          </a:p>
        </p:txBody>
      </p:sp>
      <p:sp>
        <p:nvSpPr>
          <p:cNvPr id="313" name="object 313"/>
          <p:cNvSpPr/>
          <p:nvPr/>
        </p:nvSpPr>
        <p:spPr>
          <a:xfrm>
            <a:off x="409724" y="1705337"/>
            <a:ext cx="569826" cy="239850"/>
          </a:xfrm>
          <a:custGeom>
            <a:avLst/>
            <a:gdLst/>
            <a:ahLst/>
            <a:cxnLst/>
            <a:rect l="l" t="t" r="r" b="b"/>
            <a:pathLst>
              <a:path w="497840" h="209550">
                <a:moveTo>
                  <a:pt x="41757" y="0"/>
                </a:moveTo>
                <a:lnTo>
                  <a:pt x="0" y="0"/>
                </a:lnTo>
                <a:lnTo>
                  <a:pt x="497331" y="209511"/>
                </a:lnTo>
                <a:lnTo>
                  <a:pt x="41757" y="0"/>
                </a:lnTo>
                <a:close/>
              </a:path>
            </a:pathLst>
          </a:custGeom>
          <a:solidFill>
            <a:srgbClr val="F26721"/>
          </a:solidFill>
        </p:spPr>
        <p:txBody>
          <a:bodyPr wrap="square" lIns="0" tIns="0" rIns="0" bIns="0" rtlCol="0"/>
          <a:lstStyle/>
          <a:p>
            <a:endParaRPr sz="2142"/>
          </a:p>
        </p:txBody>
      </p:sp>
      <p:sp>
        <p:nvSpPr>
          <p:cNvPr id="314" name="object 314"/>
          <p:cNvSpPr/>
          <p:nvPr/>
        </p:nvSpPr>
        <p:spPr>
          <a:xfrm>
            <a:off x="369235" y="1705337"/>
            <a:ext cx="1023361" cy="276191"/>
          </a:xfrm>
          <a:custGeom>
            <a:avLst/>
            <a:gdLst/>
            <a:ahLst/>
            <a:cxnLst/>
            <a:rect l="l" t="t" r="r" b="b"/>
            <a:pathLst>
              <a:path w="894080" h="241300">
                <a:moveTo>
                  <a:pt x="35369" y="0"/>
                </a:moveTo>
                <a:lnTo>
                  <a:pt x="0" y="0"/>
                </a:lnTo>
                <a:lnTo>
                  <a:pt x="571322" y="240690"/>
                </a:lnTo>
                <a:lnTo>
                  <a:pt x="636701" y="226339"/>
                </a:lnTo>
                <a:lnTo>
                  <a:pt x="572643" y="226339"/>
                </a:lnTo>
                <a:lnTo>
                  <a:pt x="562926" y="222250"/>
                </a:lnTo>
                <a:lnTo>
                  <a:pt x="560400" y="222250"/>
                </a:lnTo>
                <a:lnTo>
                  <a:pt x="532701" y="209511"/>
                </a:lnTo>
                <a:lnTo>
                  <a:pt x="35369" y="0"/>
                </a:lnTo>
                <a:close/>
              </a:path>
              <a:path w="894080" h="241300">
                <a:moveTo>
                  <a:pt x="724217" y="193065"/>
                </a:moveTo>
                <a:lnTo>
                  <a:pt x="572643" y="226339"/>
                </a:lnTo>
                <a:lnTo>
                  <a:pt x="636701" y="226339"/>
                </a:lnTo>
                <a:lnTo>
                  <a:pt x="725398" y="206870"/>
                </a:lnTo>
                <a:lnTo>
                  <a:pt x="812940" y="206870"/>
                </a:lnTo>
                <a:lnTo>
                  <a:pt x="816940" y="196608"/>
                </a:lnTo>
                <a:lnTo>
                  <a:pt x="802195" y="196608"/>
                </a:lnTo>
                <a:lnTo>
                  <a:pt x="724217" y="193065"/>
                </a:lnTo>
                <a:close/>
              </a:path>
              <a:path w="894080" h="241300">
                <a:moveTo>
                  <a:pt x="561809" y="221780"/>
                </a:moveTo>
                <a:lnTo>
                  <a:pt x="560400" y="222250"/>
                </a:lnTo>
                <a:lnTo>
                  <a:pt x="562926" y="222250"/>
                </a:lnTo>
                <a:lnTo>
                  <a:pt x="561809" y="221780"/>
                </a:lnTo>
                <a:close/>
              </a:path>
              <a:path w="894080" h="241300">
                <a:moveTo>
                  <a:pt x="812940" y="206870"/>
                </a:moveTo>
                <a:lnTo>
                  <a:pt x="725398" y="206870"/>
                </a:lnTo>
                <a:lnTo>
                  <a:pt x="811415" y="210781"/>
                </a:lnTo>
                <a:lnTo>
                  <a:pt x="812940" y="206870"/>
                </a:lnTo>
                <a:close/>
              </a:path>
              <a:path w="894080" h="241300">
                <a:moveTo>
                  <a:pt x="893584" y="0"/>
                </a:moveTo>
                <a:lnTo>
                  <a:pt x="878840" y="0"/>
                </a:lnTo>
                <a:lnTo>
                  <a:pt x="802195" y="196608"/>
                </a:lnTo>
                <a:lnTo>
                  <a:pt x="816940" y="196608"/>
                </a:lnTo>
                <a:lnTo>
                  <a:pt x="893584" y="0"/>
                </a:lnTo>
                <a:close/>
              </a:path>
            </a:pathLst>
          </a:custGeom>
          <a:solidFill>
            <a:srgbClr val="F47936"/>
          </a:solidFill>
        </p:spPr>
        <p:txBody>
          <a:bodyPr wrap="square" lIns="0" tIns="0" rIns="0" bIns="0" rtlCol="0"/>
          <a:lstStyle/>
          <a:p>
            <a:endParaRPr sz="2142"/>
          </a:p>
        </p:txBody>
      </p:sp>
      <p:sp>
        <p:nvSpPr>
          <p:cNvPr id="315" name="object 315"/>
          <p:cNvSpPr/>
          <p:nvPr/>
        </p:nvSpPr>
        <p:spPr>
          <a:xfrm>
            <a:off x="495153" y="1705337"/>
            <a:ext cx="647595" cy="237670"/>
          </a:xfrm>
          <a:custGeom>
            <a:avLst/>
            <a:gdLst/>
            <a:ahLst/>
            <a:cxnLst/>
            <a:rect l="l" t="t" r="r" b="b"/>
            <a:pathLst>
              <a:path w="565785" h="207644">
                <a:moveTo>
                  <a:pt x="175056" y="0"/>
                </a:moveTo>
                <a:lnTo>
                  <a:pt x="0" y="0"/>
                </a:lnTo>
                <a:lnTo>
                  <a:pt x="451192" y="207505"/>
                </a:lnTo>
                <a:lnTo>
                  <a:pt x="565772" y="169316"/>
                </a:lnTo>
                <a:lnTo>
                  <a:pt x="175056" y="0"/>
                </a:lnTo>
                <a:close/>
              </a:path>
            </a:pathLst>
          </a:custGeom>
          <a:solidFill>
            <a:srgbClr val="F26721"/>
          </a:solidFill>
        </p:spPr>
        <p:txBody>
          <a:bodyPr wrap="square" lIns="0" tIns="0" rIns="0" bIns="0" rtlCol="0"/>
          <a:lstStyle/>
          <a:p>
            <a:endParaRPr sz="2142"/>
          </a:p>
        </p:txBody>
      </p:sp>
      <p:sp>
        <p:nvSpPr>
          <p:cNvPr id="316" name="object 316"/>
          <p:cNvSpPr/>
          <p:nvPr/>
        </p:nvSpPr>
        <p:spPr>
          <a:xfrm>
            <a:off x="457520" y="1705336"/>
            <a:ext cx="729726" cy="254387"/>
          </a:xfrm>
          <a:custGeom>
            <a:avLst/>
            <a:gdLst/>
            <a:ahLst/>
            <a:cxnLst/>
            <a:rect l="l" t="t" r="r" b="b"/>
            <a:pathLst>
              <a:path w="637540" h="222250">
                <a:moveTo>
                  <a:pt x="32880" y="0"/>
                </a:moveTo>
                <a:lnTo>
                  <a:pt x="0" y="0"/>
                </a:lnTo>
                <a:lnTo>
                  <a:pt x="483260" y="222250"/>
                </a:lnTo>
                <a:lnTo>
                  <a:pt x="527490" y="207505"/>
                </a:lnTo>
                <a:lnTo>
                  <a:pt x="484073" y="207505"/>
                </a:lnTo>
                <a:lnTo>
                  <a:pt x="32880" y="0"/>
                </a:lnTo>
                <a:close/>
              </a:path>
              <a:path w="637540" h="222250">
                <a:moveTo>
                  <a:pt x="242481" y="0"/>
                </a:moveTo>
                <a:lnTo>
                  <a:pt x="207937" y="0"/>
                </a:lnTo>
                <a:lnTo>
                  <a:pt x="598652" y="169316"/>
                </a:lnTo>
                <a:lnTo>
                  <a:pt x="484073" y="207505"/>
                </a:lnTo>
                <a:lnTo>
                  <a:pt x="527490" y="207505"/>
                </a:lnTo>
                <a:lnTo>
                  <a:pt x="637057" y="170980"/>
                </a:lnTo>
                <a:lnTo>
                  <a:pt x="242481" y="0"/>
                </a:lnTo>
                <a:close/>
              </a:path>
            </a:pathLst>
          </a:custGeom>
          <a:solidFill>
            <a:srgbClr val="F47936"/>
          </a:solidFill>
        </p:spPr>
        <p:txBody>
          <a:bodyPr wrap="square" lIns="0" tIns="0" rIns="0" bIns="0" rtlCol="0"/>
          <a:lstStyle/>
          <a:p>
            <a:endParaRPr sz="2142"/>
          </a:p>
        </p:txBody>
      </p:sp>
      <p:sp>
        <p:nvSpPr>
          <p:cNvPr id="317" name="object 317"/>
          <p:cNvSpPr/>
          <p:nvPr/>
        </p:nvSpPr>
        <p:spPr>
          <a:xfrm>
            <a:off x="839515" y="1705337"/>
            <a:ext cx="496417" cy="176617"/>
          </a:xfrm>
          <a:custGeom>
            <a:avLst/>
            <a:gdLst/>
            <a:ahLst/>
            <a:cxnLst/>
            <a:rect l="l" t="t" r="r" b="b"/>
            <a:pathLst>
              <a:path w="433705" h="154305">
                <a:moveTo>
                  <a:pt x="433095" y="0"/>
                </a:moveTo>
                <a:lnTo>
                  <a:pt x="0" y="0"/>
                </a:lnTo>
                <a:lnTo>
                  <a:pt x="366255" y="153733"/>
                </a:lnTo>
                <a:lnTo>
                  <a:pt x="433095" y="0"/>
                </a:lnTo>
                <a:close/>
              </a:path>
            </a:pathLst>
          </a:custGeom>
          <a:solidFill>
            <a:srgbClr val="F26721"/>
          </a:solidFill>
        </p:spPr>
        <p:txBody>
          <a:bodyPr wrap="square" lIns="0" tIns="0" rIns="0" bIns="0" rtlCol="0"/>
          <a:lstStyle/>
          <a:p>
            <a:endParaRPr sz="2142"/>
          </a:p>
        </p:txBody>
      </p:sp>
      <p:sp>
        <p:nvSpPr>
          <p:cNvPr id="318" name="object 318"/>
          <p:cNvSpPr/>
          <p:nvPr/>
        </p:nvSpPr>
        <p:spPr>
          <a:xfrm>
            <a:off x="798902" y="1705337"/>
            <a:ext cx="553836" cy="196968"/>
          </a:xfrm>
          <a:custGeom>
            <a:avLst/>
            <a:gdLst/>
            <a:ahLst/>
            <a:cxnLst/>
            <a:rect l="l" t="t" r="r" b="b"/>
            <a:pathLst>
              <a:path w="483869" h="172084">
                <a:moveTo>
                  <a:pt x="35483" y="0"/>
                </a:moveTo>
                <a:lnTo>
                  <a:pt x="0" y="0"/>
                </a:lnTo>
                <a:lnTo>
                  <a:pt x="408927" y="171653"/>
                </a:lnTo>
                <a:lnTo>
                  <a:pt x="416717" y="153733"/>
                </a:lnTo>
                <a:lnTo>
                  <a:pt x="401739" y="153733"/>
                </a:lnTo>
                <a:lnTo>
                  <a:pt x="35483" y="0"/>
                </a:lnTo>
                <a:close/>
              </a:path>
              <a:path w="483869" h="172084">
                <a:moveTo>
                  <a:pt x="483552" y="0"/>
                </a:moveTo>
                <a:lnTo>
                  <a:pt x="468579" y="0"/>
                </a:lnTo>
                <a:lnTo>
                  <a:pt x="401739" y="153733"/>
                </a:lnTo>
                <a:lnTo>
                  <a:pt x="416717" y="153733"/>
                </a:lnTo>
                <a:lnTo>
                  <a:pt x="483552" y="0"/>
                </a:lnTo>
                <a:close/>
              </a:path>
            </a:pathLst>
          </a:custGeom>
          <a:solidFill>
            <a:srgbClr val="F47936"/>
          </a:solidFill>
        </p:spPr>
        <p:txBody>
          <a:bodyPr wrap="square" lIns="0" tIns="0" rIns="0" bIns="0" rtlCol="0"/>
          <a:lstStyle/>
          <a:p>
            <a:endParaRPr sz="2142"/>
          </a:p>
        </p:txBody>
      </p:sp>
      <p:sp>
        <p:nvSpPr>
          <p:cNvPr id="319" name="object 319"/>
          <p:cNvSpPr/>
          <p:nvPr/>
        </p:nvSpPr>
        <p:spPr>
          <a:xfrm>
            <a:off x="-7" y="5978434"/>
            <a:ext cx="1553938" cy="1508149"/>
          </a:xfrm>
          <a:custGeom>
            <a:avLst/>
            <a:gdLst/>
            <a:ahLst/>
            <a:cxnLst/>
            <a:rect l="l" t="t" r="r" b="b"/>
            <a:pathLst>
              <a:path w="1357630" h="1317625">
                <a:moveTo>
                  <a:pt x="1220223" y="79006"/>
                </a:moveTo>
                <a:lnTo>
                  <a:pt x="1048219" y="79006"/>
                </a:lnTo>
                <a:lnTo>
                  <a:pt x="1170978" y="121208"/>
                </a:lnTo>
                <a:lnTo>
                  <a:pt x="1277924" y="270167"/>
                </a:lnTo>
                <a:lnTo>
                  <a:pt x="1274191" y="768223"/>
                </a:lnTo>
                <a:lnTo>
                  <a:pt x="1258138" y="1317472"/>
                </a:lnTo>
                <a:lnTo>
                  <a:pt x="1345679" y="1317472"/>
                </a:lnTo>
                <a:lnTo>
                  <a:pt x="1357337" y="270344"/>
                </a:lnTo>
                <a:lnTo>
                  <a:pt x="1266024" y="102323"/>
                </a:lnTo>
                <a:lnTo>
                  <a:pt x="1220223" y="79006"/>
                </a:lnTo>
                <a:close/>
              </a:path>
              <a:path w="1357630" h="1317625">
                <a:moveTo>
                  <a:pt x="1065034" y="0"/>
                </a:moveTo>
                <a:lnTo>
                  <a:pt x="859053" y="40462"/>
                </a:lnTo>
                <a:lnTo>
                  <a:pt x="0" y="324421"/>
                </a:lnTo>
                <a:lnTo>
                  <a:pt x="0" y="378358"/>
                </a:lnTo>
                <a:lnTo>
                  <a:pt x="855878" y="97866"/>
                </a:lnTo>
                <a:lnTo>
                  <a:pt x="1048219" y="79006"/>
                </a:lnTo>
                <a:lnTo>
                  <a:pt x="1220223" y="79006"/>
                </a:lnTo>
                <a:lnTo>
                  <a:pt x="1065034" y="0"/>
                </a:lnTo>
                <a:close/>
              </a:path>
            </a:pathLst>
          </a:custGeom>
          <a:solidFill>
            <a:srgbClr val="F26721"/>
          </a:solidFill>
        </p:spPr>
        <p:txBody>
          <a:bodyPr wrap="square" lIns="0" tIns="0" rIns="0" bIns="0" rtlCol="0"/>
          <a:lstStyle/>
          <a:p>
            <a:endParaRPr sz="2142"/>
          </a:p>
        </p:txBody>
      </p:sp>
      <p:sp>
        <p:nvSpPr>
          <p:cNvPr id="320" name="object 320"/>
          <p:cNvSpPr/>
          <p:nvPr/>
        </p:nvSpPr>
        <p:spPr>
          <a:xfrm>
            <a:off x="-6" y="5961964"/>
            <a:ext cx="1569928" cy="1524865"/>
          </a:xfrm>
          <a:custGeom>
            <a:avLst/>
            <a:gdLst/>
            <a:ahLst/>
            <a:cxnLst/>
            <a:rect l="l" t="t" r="r" b="b"/>
            <a:pathLst>
              <a:path w="1371600" h="1332229">
                <a:moveTo>
                  <a:pt x="1088856" y="107365"/>
                </a:moveTo>
                <a:lnTo>
                  <a:pt x="1046581" y="107365"/>
                </a:lnTo>
                <a:lnTo>
                  <a:pt x="1162380" y="147167"/>
                </a:lnTo>
                <a:lnTo>
                  <a:pt x="1264158" y="288937"/>
                </a:lnTo>
                <a:lnTo>
                  <a:pt x="1260442" y="782624"/>
                </a:lnTo>
                <a:lnTo>
                  <a:pt x="1244396" y="1331861"/>
                </a:lnTo>
                <a:lnTo>
                  <a:pt x="1258138" y="1331861"/>
                </a:lnTo>
                <a:lnTo>
                  <a:pt x="1274192" y="782370"/>
                </a:lnTo>
                <a:lnTo>
                  <a:pt x="1277924" y="284568"/>
                </a:lnTo>
                <a:lnTo>
                  <a:pt x="1170978" y="135597"/>
                </a:lnTo>
                <a:lnTo>
                  <a:pt x="1088856" y="107365"/>
                </a:lnTo>
                <a:close/>
              </a:path>
              <a:path w="1371600" h="1332229">
                <a:moveTo>
                  <a:pt x="1095304" y="14389"/>
                </a:moveTo>
                <a:lnTo>
                  <a:pt x="1065034" y="14389"/>
                </a:lnTo>
                <a:lnTo>
                  <a:pt x="1266024" y="116712"/>
                </a:lnTo>
                <a:lnTo>
                  <a:pt x="1357248" y="284568"/>
                </a:lnTo>
                <a:lnTo>
                  <a:pt x="1357291" y="288937"/>
                </a:lnTo>
                <a:lnTo>
                  <a:pt x="1345679" y="1331861"/>
                </a:lnTo>
                <a:lnTo>
                  <a:pt x="1359420" y="1331861"/>
                </a:lnTo>
                <a:lnTo>
                  <a:pt x="1371117" y="281317"/>
                </a:lnTo>
                <a:lnTo>
                  <a:pt x="1276057" y="106413"/>
                </a:lnTo>
                <a:lnTo>
                  <a:pt x="1095304" y="14389"/>
                </a:lnTo>
                <a:close/>
              </a:path>
              <a:path w="1371600" h="1332229">
                <a:moveTo>
                  <a:pt x="1048219" y="93395"/>
                </a:moveTo>
                <a:lnTo>
                  <a:pt x="855878" y="112255"/>
                </a:lnTo>
                <a:lnTo>
                  <a:pt x="0" y="392747"/>
                </a:lnTo>
                <a:lnTo>
                  <a:pt x="0" y="407212"/>
                </a:lnTo>
                <a:lnTo>
                  <a:pt x="858723" y="125780"/>
                </a:lnTo>
                <a:lnTo>
                  <a:pt x="1046581" y="107365"/>
                </a:lnTo>
                <a:lnTo>
                  <a:pt x="1088856" y="107365"/>
                </a:lnTo>
                <a:lnTo>
                  <a:pt x="1048219" y="93395"/>
                </a:lnTo>
                <a:close/>
              </a:path>
              <a:path w="1371600" h="1332229">
                <a:moveTo>
                  <a:pt x="1067041" y="0"/>
                </a:moveTo>
                <a:lnTo>
                  <a:pt x="855548" y="41541"/>
                </a:lnTo>
                <a:lnTo>
                  <a:pt x="0" y="324345"/>
                </a:lnTo>
                <a:lnTo>
                  <a:pt x="0" y="338810"/>
                </a:lnTo>
                <a:lnTo>
                  <a:pt x="859053" y="54851"/>
                </a:lnTo>
                <a:lnTo>
                  <a:pt x="1065034" y="14389"/>
                </a:lnTo>
                <a:lnTo>
                  <a:pt x="1095304" y="14389"/>
                </a:lnTo>
                <a:lnTo>
                  <a:pt x="1067041" y="0"/>
                </a:lnTo>
                <a:close/>
              </a:path>
            </a:pathLst>
          </a:custGeom>
          <a:solidFill>
            <a:srgbClr val="F47936"/>
          </a:solidFill>
        </p:spPr>
        <p:txBody>
          <a:bodyPr wrap="square" lIns="0" tIns="0" rIns="0" bIns="0" rtlCol="0"/>
          <a:lstStyle/>
          <a:p>
            <a:endParaRPr sz="2142"/>
          </a:p>
        </p:txBody>
      </p:sp>
      <p:sp>
        <p:nvSpPr>
          <p:cNvPr id="321" name="object 321"/>
          <p:cNvSpPr/>
          <p:nvPr/>
        </p:nvSpPr>
        <p:spPr>
          <a:xfrm>
            <a:off x="1719608" y="6949193"/>
            <a:ext cx="84615" cy="159987"/>
          </a:xfrm>
          <a:prstGeom prst="rect">
            <a:avLst/>
          </a:prstGeom>
          <a:blipFill>
            <a:blip r:embed="rId90" cstate="print"/>
            <a:stretch>
              <a:fillRect/>
            </a:stretch>
          </a:blipFill>
        </p:spPr>
        <p:txBody>
          <a:bodyPr wrap="square" lIns="0" tIns="0" rIns="0" bIns="0" rtlCol="0"/>
          <a:lstStyle/>
          <a:p>
            <a:endParaRPr sz="2142"/>
          </a:p>
        </p:txBody>
      </p:sp>
      <p:sp>
        <p:nvSpPr>
          <p:cNvPr id="322" name="object 322"/>
          <p:cNvSpPr/>
          <p:nvPr/>
        </p:nvSpPr>
        <p:spPr>
          <a:xfrm>
            <a:off x="1592022" y="7393102"/>
            <a:ext cx="87509" cy="93309"/>
          </a:xfrm>
          <a:prstGeom prst="rect">
            <a:avLst/>
          </a:prstGeom>
          <a:blipFill>
            <a:blip r:embed="rId91" cstate="print"/>
            <a:stretch>
              <a:fillRect/>
            </a:stretch>
          </a:blipFill>
        </p:spPr>
        <p:txBody>
          <a:bodyPr wrap="square" lIns="0" tIns="0" rIns="0" bIns="0" rtlCol="0"/>
          <a:lstStyle/>
          <a:p>
            <a:endParaRPr sz="2142"/>
          </a:p>
        </p:txBody>
      </p:sp>
      <p:sp>
        <p:nvSpPr>
          <p:cNvPr id="323" name="object 323"/>
          <p:cNvSpPr/>
          <p:nvPr/>
        </p:nvSpPr>
        <p:spPr>
          <a:xfrm>
            <a:off x="1745831" y="6301716"/>
            <a:ext cx="93090" cy="178782"/>
          </a:xfrm>
          <a:prstGeom prst="rect">
            <a:avLst/>
          </a:prstGeom>
          <a:blipFill>
            <a:blip r:embed="rId92" cstate="print"/>
            <a:stretch>
              <a:fillRect/>
            </a:stretch>
          </a:blipFill>
        </p:spPr>
        <p:txBody>
          <a:bodyPr wrap="square" lIns="0" tIns="0" rIns="0" bIns="0" rtlCol="0"/>
          <a:lstStyle/>
          <a:p>
            <a:endParaRPr sz="2142"/>
          </a:p>
        </p:txBody>
      </p:sp>
      <p:sp>
        <p:nvSpPr>
          <p:cNvPr id="324" name="object 324"/>
          <p:cNvSpPr/>
          <p:nvPr/>
        </p:nvSpPr>
        <p:spPr>
          <a:xfrm>
            <a:off x="1779237" y="5081540"/>
            <a:ext cx="93090" cy="178782"/>
          </a:xfrm>
          <a:prstGeom prst="rect">
            <a:avLst/>
          </a:prstGeom>
          <a:blipFill>
            <a:blip r:embed="rId93" cstate="print"/>
            <a:stretch>
              <a:fillRect/>
            </a:stretch>
          </a:blipFill>
        </p:spPr>
        <p:txBody>
          <a:bodyPr wrap="square" lIns="0" tIns="0" rIns="0" bIns="0" rtlCol="0"/>
          <a:lstStyle/>
          <a:p>
            <a:endParaRPr sz="2142"/>
          </a:p>
        </p:txBody>
      </p:sp>
      <p:sp>
        <p:nvSpPr>
          <p:cNvPr id="325" name="object 325"/>
          <p:cNvSpPr/>
          <p:nvPr/>
        </p:nvSpPr>
        <p:spPr>
          <a:xfrm>
            <a:off x="1779237" y="4441591"/>
            <a:ext cx="93090" cy="178782"/>
          </a:xfrm>
          <a:prstGeom prst="rect">
            <a:avLst/>
          </a:prstGeom>
          <a:blipFill>
            <a:blip r:embed="rId94" cstate="print"/>
            <a:stretch>
              <a:fillRect/>
            </a:stretch>
          </a:blipFill>
        </p:spPr>
        <p:txBody>
          <a:bodyPr wrap="square" lIns="0" tIns="0" rIns="0" bIns="0" rtlCol="0"/>
          <a:lstStyle/>
          <a:p>
            <a:endParaRPr sz="2142"/>
          </a:p>
        </p:txBody>
      </p:sp>
      <p:sp>
        <p:nvSpPr>
          <p:cNvPr id="326" name="object 326"/>
          <p:cNvSpPr/>
          <p:nvPr/>
        </p:nvSpPr>
        <p:spPr>
          <a:xfrm>
            <a:off x="1779237" y="4147201"/>
            <a:ext cx="93090" cy="178782"/>
          </a:xfrm>
          <a:prstGeom prst="rect">
            <a:avLst/>
          </a:prstGeom>
          <a:blipFill>
            <a:blip r:embed="rId95" cstate="print"/>
            <a:stretch>
              <a:fillRect/>
            </a:stretch>
          </a:blipFill>
        </p:spPr>
        <p:txBody>
          <a:bodyPr wrap="square" lIns="0" tIns="0" rIns="0" bIns="0" rtlCol="0"/>
          <a:lstStyle/>
          <a:p>
            <a:endParaRPr sz="2142"/>
          </a:p>
        </p:txBody>
      </p:sp>
      <p:sp>
        <p:nvSpPr>
          <p:cNvPr id="327" name="object 327"/>
          <p:cNvSpPr/>
          <p:nvPr/>
        </p:nvSpPr>
        <p:spPr>
          <a:xfrm>
            <a:off x="1599537" y="5820670"/>
            <a:ext cx="138096" cy="312532"/>
          </a:xfrm>
          <a:custGeom>
            <a:avLst/>
            <a:gdLst/>
            <a:ahLst/>
            <a:cxnLst/>
            <a:rect l="l" t="t" r="r" b="b"/>
            <a:pathLst>
              <a:path w="120650" h="273050">
                <a:moveTo>
                  <a:pt x="0" y="0"/>
                </a:moveTo>
                <a:lnTo>
                  <a:pt x="10617" y="272453"/>
                </a:lnTo>
                <a:lnTo>
                  <a:pt x="120167" y="265811"/>
                </a:lnTo>
                <a:lnTo>
                  <a:pt x="120167" y="6680"/>
                </a:lnTo>
                <a:lnTo>
                  <a:pt x="0" y="0"/>
                </a:lnTo>
                <a:close/>
              </a:path>
            </a:pathLst>
          </a:custGeom>
          <a:solidFill>
            <a:srgbClr val="F26721"/>
          </a:solidFill>
        </p:spPr>
        <p:txBody>
          <a:bodyPr wrap="square" lIns="0" tIns="0" rIns="0" bIns="0" rtlCol="0"/>
          <a:lstStyle/>
          <a:p>
            <a:endParaRPr sz="2142"/>
          </a:p>
        </p:txBody>
      </p:sp>
      <p:sp>
        <p:nvSpPr>
          <p:cNvPr id="328" name="object 328"/>
          <p:cNvSpPr/>
          <p:nvPr/>
        </p:nvSpPr>
        <p:spPr>
          <a:xfrm>
            <a:off x="1583156" y="5804012"/>
            <a:ext cx="170076" cy="345239"/>
          </a:xfrm>
          <a:custGeom>
            <a:avLst/>
            <a:gdLst/>
            <a:ahLst/>
            <a:cxnLst/>
            <a:rect l="l" t="t" r="r" b="b"/>
            <a:pathLst>
              <a:path w="148590" h="301625">
                <a:moveTo>
                  <a:pt x="7150" y="7277"/>
                </a:moveTo>
                <a:lnTo>
                  <a:pt x="292" y="7543"/>
                </a:lnTo>
                <a:lnTo>
                  <a:pt x="11747" y="301561"/>
                </a:lnTo>
                <a:lnTo>
                  <a:pt x="148209" y="293293"/>
                </a:lnTo>
                <a:lnTo>
                  <a:pt x="148209" y="287007"/>
                </a:lnTo>
                <a:lnTo>
                  <a:pt x="24930" y="287007"/>
                </a:lnTo>
                <a:lnTo>
                  <a:pt x="14312" y="14554"/>
                </a:lnTo>
                <a:lnTo>
                  <a:pt x="148209" y="14554"/>
                </a:lnTo>
                <a:lnTo>
                  <a:pt x="148209" y="14135"/>
                </a:lnTo>
                <a:lnTo>
                  <a:pt x="6781" y="14135"/>
                </a:lnTo>
                <a:lnTo>
                  <a:pt x="7150" y="7277"/>
                </a:lnTo>
                <a:close/>
              </a:path>
              <a:path w="148590" h="301625">
                <a:moveTo>
                  <a:pt x="148209" y="14554"/>
                </a:moveTo>
                <a:lnTo>
                  <a:pt x="14312" y="14554"/>
                </a:lnTo>
                <a:lnTo>
                  <a:pt x="134480" y="21221"/>
                </a:lnTo>
                <a:lnTo>
                  <a:pt x="134480" y="280365"/>
                </a:lnTo>
                <a:lnTo>
                  <a:pt x="24930" y="287007"/>
                </a:lnTo>
                <a:lnTo>
                  <a:pt x="148209" y="287007"/>
                </a:lnTo>
                <a:lnTo>
                  <a:pt x="148209" y="14554"/>
                </a:lnTo>
                <a:close/>
              </a:path>
              <a:path w="148590" h="301625">
                <a:moveTo>
                  <a:pt x="131055" y="7277"/>
                </a:moveTo>
                <a:lnTo>
                  <a:pt x="7150" y="7277"/>
                </a:lnTo>
                <a:lnTo>
                  <a:pt x="6781" y="14135"/>
                </a:lnTo>
                <a:lnTo>
                  <a:pt x="148209" y="14135"/>
                </a:lnTo>
                <a:lnTo>
                  <a:pt x="148209" y="8229"/>
                </a:lnTo>
                <a:lnTo>
                  <a:pt x="131055" y="7277"/>
                </a:lnTo>
                <a:close/>
              </a:path>
              <a:path w="148590" h="301625">
                <a:moveTo>
                  <a:pt x="0" y="0"/>
                </a:moveTo>
                <a:lnTo>
                  <a:pt x="292" y="7543"/>
                </a:lnTo>
                <a:lnTo>
                  <a:pt x="7150" y="7277"/>
                </a:lnTo>
                <a:lnTo>
                  <a:pt x="131055" y="7277"/>
                </a:lnTo>
                <a:lnTo>
                  <a:pt x="0" y="0"/>
                </a:lnTo>
                <a:close/>
              </a:path>
            </a:pathLst>
          </a:custGeom>
          <a:solidFill>
            <a:srgbClr val="F47936"/>
          </a:solidFill>
        </p:spPr>
        <p:txBody>
          <a:bodyPr wrap="square" lIns="0" tIns="0" rIns="0" bIns="0" rtlCol="0"/>
          <a:lstStyle/>
          <a:p>
            <a:endParaRPr sz="2142"/>
          </a:p>
        </p:txBody>
      </p:sp>
      <p:sp>
        <p:nvSpPr>
          <p:cNvPr id="329" name="object 329"/>
          <p:cNvSpPr/>
          <p:nvPr/>
        </p:nvSpPr>
        <p:spPr>
          <a:xfrm>
            <a:off x="895352" y="5935131"/>
            <a:ext cx="139359" cy="92072"/>
          </a:xfrm>
          <a:prstGeom prst="rect">
            <a:avLst/>
          </a:prstGeom>
          <a:blipFill>
            <a:blip r:embed="rId96" cstate="print"/>
            <a:stretch>
              <a:fillRect/>
            </a:stretch>
          </a:blipFill>
        </p:spPr>
        <p:txBody>
          <a:bodyPr wrap="square" lIns="0" tIns="0" rIns="0" bIns="0" rtlCol="0"/>
          <a:lstStyle/>
          <a:p>
            <a:endParaRPr sz="2142"/>
          </a:p>
        </p:txBody>
      </p:sp>
      <p:sp>
        <p:nvSpPr>
          <p:cNvPr id="330" name="object 330"/>
          <p:cNvSpPr/>
          <p:nvPr/>
        </p:nvSpPr>
        <p:spPr>
          <a:xfrm>
            <a:off x="179213" y="6143176"/>
            <a:ext cx="136946" cy="96841"/>
          </a:xfrm>
          <a:prstGeom prst="rect">
            <a:avLst/>
          </a:prstGeom>
          <a:blipFill>
            <a:blip r:embed="rId97" cstate="print"/>
            <a:stretch>
              <a:fillRect/>
            </a:stretch>
          </a:blipFill>
        </p:spPr>
        <p:txBody>
          <a:bodyPr wrap="square" lIns="0" tIns="0" rIns="0" bIns="0" rtlCol="0"/>
          <a:lstStyle/>
          <a:p>
            <a:endParaRPr sz="2142"/>
          </a:p>
        </p:txBody>
      </p:sp>
      <p:sp>
        <p:nvSpPr>
          <p:cNvPr id="331" name="object 331"/>
          <p:cNvSpPr/>
          <p:nvPr/>
        </p:nvSpPr>
        <p:spPr>
          <a:xfrm>
            <a:off x="592430" y="5584585"/>
            <a:ext cx="141279" cy="96652"/>
          </a:xfrm>
          <a:prstGeom prst="rect">
            <a:avLst/>
          </a:prstGeom>
          <a:blipFill>
            <a:blip r:embed="rId98" cstate="print"/>
            <a:stretch>
              <a:fillRect/>
            </a:stretch>
          </a:blipFill>
        </p:spPr>
        <p:txBody>
          <a:bodyPr wrap="square" lIns="0" tIns="0" rIns="0" bIns="0" rtlCol="0"/>
          <a:lstStyle/>
          <a:p>
            <a:endParaRPr sz="2142"/>
          </a:p>
        </p:txBody>
      </p:sp>
      <p:sp>
        <p:nvSpPr>
          <p:cNvPr id="332" name="object 332"/>
          <p:cNvSpPr/>
          <p:nvPr/>
        </p:nvSpPr>
        <p:spPr>
          <a:xfrm>
            <a:off x="307291" y="5669681"/>
            <a:ext cx="133603" cy="101129"/>
          </a:xfrm>
          <a:prstGeom prst="rect">
            <a:avLst/>
          </a:prstGeom>
          <a:blipFill>
            <a:blip r:embed="rId99" cstate="print"/>
            <a:stretch>
              <a:fillRect/>
            </a:stretch>
          </a:blipFill>
        </p:spPr>
        <p:txBody>
          <a:bodyPr wrap="square" lIns="0" tIns="0" rIns="0" bIns="0" rtlCol="0"/>
          <a:lstStyle/>
          <a:p>
            <a:endParaRPr sz="2142"/>
          </a:p>
        </p:txBody>
      </p:sp>
      <p:sp>
        <p:nvSpPr>
          <p:cNvPr id="333" name="object 333"/>
          <p:cNvSpPr/>
          <p:nvPr/>
        </p:nvSpPr>
        <p:spPr>
          <a:xfrm>
            <a:off x="1407309" y="5376511"/>
            <a:ext cx="120652" cy="677395"/>
          </a:xfrm>
          <a:custGeom>
            <a:avLst/>
            <a:gdLst/>
            <a:ahLst/>
            <a:cxnLst/>
            <a:rect l="l" t="t" r="r" b="b"/>
            <a:pathLst>
              <a:path w="105409" h="591820">
                <a:moveTo>
                  <a:pt x="105143" y="0"/>
                </a:moveTo>
                <a:lnTo>
                  <a:pt x="7315" y="42392"/>
                </a:lnTo>
                <a:lnTo>
                  <a:pt x="0" y="562216"/>
                </a:lnTo>
                <a:lnTo>
                  <a:pt x="87121" y="591261"/>
                </a:lnTo>
                <a:lnTo>
                  <a:pt x="105143" y="0"/>
                </a:lnTo>
                <a:close/>
              </a:path>
            </a:pathLst>
          </a:custGeom>
          <a:solidFill>
            <a:srgbClr val="F26721"/>
          </a:solidFill>
        </p:spPr>
        <p:txBody>
          <a:bodyPr wrap="square" lIns="0" tIns="0" rIns="0" bIns="0" rtlCol="0"/>
          <a:lstStyle/>
          <a:p>
            <a:endParaRPr sz="2142"/>
          </a:p>
        </p:txBody>
      </p:sp>
      <p:sp>
        <p:nvSpPr>
          <p:cNvPr id="334" name="object 334"/>
          <p:cNvSpPr/>
          <p:nvPr/>
        </p:nvSpPr>
        <p:spPr>
          <a:xfrm>
            <a:off x="1391421" y="5352236"/>
            <a:ext cx="153359" cy="723184"/>
          </a:xfrm>
          <a:custGeom>
            <a:avLst/>
            <a:gdLst/>
            <a:ahLst/>
            <a:cxnLst/>
            <a:rect l="l" t="t" r="r" b="b"/>
            <a:pathLst>
              <a:path w="133984" h="631825">
                <a:moveTo>
                  <a:pt x="133413" y="0"/>
                </a:moveTo>
                <a:lnTo>
                  <a:pt x="7594" y="54521"/>
                </a:lnTo>
                <a:lnTo>
                  <a:pt x="0" y="593267"/>
                </a:lnTo>
                <a:lnTo>
                  <a:pt x="114172" y="631329"/>
                </a:lnTo>
                <a:lnTo>
                  <a:pt x="114748" y="612457"/>
                </a:lnTo>
                <a:lnTo>
                  <a:pt x="101003" y="612457"/>
                </a:lnTo>
                <a:lnTo>
                  <a:pt x="13881" y="583425"/>
                </a:lnTo>
                <a:lnTo>
                  <a:pt x="21196" y="63588"/>
                </a:lnTo>
                <a:lnTo>
                  <a:pt x="119024" y="21196"/>
                </a:lnTo>
                <a:lnTo>
                  <a:pt x="132767" y="21196"/>
                </a:lnTo>
                <a:lnTo>
                  <a:pt x="133413" y="0"/>
                </a:lnTo>
                <a:close/>
              </a:path>
              <a:path w="133984" h="631825">
                <a:moveTo>
                  <a:pt x="132767" y="21196"/>
                </a:moveTo>
                <a:lnTo>
                  <a:pt x="119024" y="21196"/>
                </a:lnTo>
                <a:lnTo>
                  <a:pt x="101003" y="612457"/>
                </a:lnTo>
                <a:lnTo>
                  <a:pt x="114748" y="612457"/>
                </a:lnTo>
                <a:lnTo>
                  <a:pt x="132767" y="21196"/>
                </a:lnTo>
                <a:close/>
              </a:path>
            </a:pathLst>
          </a:custGeom>
          <a:solidFill>
            <a:srgbClr val="F47936"/>
          </a:solidFill>
        </p:spPr>
        <p:txBody>
          <a:bodyPr wrap="square" lIns="0" tIns="0" rIns="0" bIns="0" rtlCol="0"/>
          <a:lstStyle/>
          <a:p>
            <a:endParaRPr sz="2142"/>
          </a:p>
        </p:txBody>
      </p:sp>
      <p:sp>
        <p:nvSpPr>
          <p:cNvPr id="335" name="object 335"/>
          <p:cNvSpPr/>
          <p:nvPr/>
        </p:nvSpPr>
        <p:spPr>
          <a:xfrm>
            <a:off x="1604815" y="4834727"/>
            <a:ext cx="284942" cy="206677"/>
          </a:xfrm>
          <a:prstGeom prst="rect">
            <a:avLst/>
          </a:prstGeom>
          <a:blipFill>
            <a:blip r:embed="rId100" cstate="print"/>
            <a:stretch>
              <a:fillRect/>
            </a:stretch>
          </a:blipFill>
        </p:spPr>
        <p:txBody>
          <a:bodyPr wrap="square" lIns="0" tIns="0" rIns="0" bIns="0" rtlCol="0"/>
          <a:lstStyle/>
          <a:p>
            <a:endParaRPr sz="2142"/>
          </a:p>
        </p:txBody>
      </p:sp>
      <p:sp>
        <p:nvSpPr>
          <p:cNvPr id="336" name="object 336"/>
          <p:cNvSpPr/>
          <p:nvPr/>
        </p:nvSpPr>
        <p:spPr>
          <a:xfrm>
            <a:off x="1573896" y="2647396"/>
            <a:ext cx="154086" cy="580728"/>
          </a:xfrm>
          <a:custGeom>
            <a:avLst/>
            <a:gdLst/>
            <a:ahLst/>
            <a:cxnLst/>
            <a:rect l="l" t="t" r="r" b="b"/>
            <a:pathLst>
              <a:path w="134619" h="507364">
                <a:moveTo>
                  <a:pt x="134112" y="0"/>
                </a:moveTo>
                <a:lnTo>
                  <a:pt x="32905" y="52235"/>
                </a:lnTo>
                <a:lnTo>
                  <a:pt x="0" y="392379"/>
                </a:lnTo>
                <a:lnTo>
                  <a:pt x="91846" y="507187"/>
                </a:lnTo>
                <a:lnTo>
                  <a:pt x="134112" y="0"/>
                </a:lnTo>
                <a:close/>
              </a:path>
            </a:pathLst>
          </a:custGeom>
          <a:solidFill>
            <a:srgbClr val="F26721"/>
          </a:solidFill>
        </p:spPr>
        <p:txBody>
          <a:bodyPr wrap="square" lIns="0" tIns="0" rIns="0" bIns="0" rtlCol="0"/>
          <a:lstStyle/>
          <a:p>
            <a:endParaRPr sz="2142"/>
          </a:p>
        </p:txBody>
      </p:sp>
      <p:sp>
        <p:nvSpPr>
          <p:cNvPr id="337" name="object 337"/>
          <p:cNvSpPr/>
          <p:nvPr/>
        </p:nvSpPr>
        <p:spPr>
          <a:xfrm>
            <a:off x="1557616" y="2620401"/>
            <a:ext cx="188246" cy="648322"/>
          </a:xfrm>
          <a:custGeom>
            <a:avLst/>
            <a:gdLst/>
            <a:ahLst/>
            <a:cxnLst/>
            <a:rect l="l" t="t" r="r" b="b"/>
            <a:pathLst>
              <a:path w="164465" h="566419">
                <a:moveTo>
                  <a:pt x="164071" y="0"/>
                </a:moveTo>
                <a:lnTo>
                  <a:pt x="34175" y="67043"/>
                </a:lnTo>
                <a:lnTo>
                  <a:pt x="0" y="420192"/>
                </a:lnTo>
                <a:lnTo>
                  <a:pt x="116878" y="566293"/>
                </a:lnTo>
                <a:lnTo>
                  <a:pt x="119837" y="530783"/>
                </a:lnTo>
                <a:lnTo>
                  <a:pt x="106057" y="530783"/>
                </a:lnTo>
                <a:lnTo>
                  <a:pt x="14211" y="415963"/>
                </a:lnTo>
                <a:lnTo>
                  <a:pt x="47129" y="75818"/>
                </a:lnTo>
                <a:lnTo>
                  <a:pt x="148323" y="23583"/>
                </a:lnTo>
                <a:lnTo>
                  <a:pt x="162105" y="23583"/>
                </a:lnTo>
                <a:lnTo>
                  <a:pt x="164071" y="0"/>
                </a:lnTo>
                <a:close/>
              </a:path>
              <a:path w="164465" h="566419">
                <a:moveTo>
                  <a:pt x="162105" y="23583"/>
                </a:moveTo>
                <a:lnTo>
                  <a:pt x="148323" y="23583"/>
                </a:lnTo>
                <a:lnTo>
                  <a:pt x="106057" y="530783"/>
                </a:lnTo>
                <a:lnTo>
                  <a:pt x="119837" y="530783"/>
                </a:lnTo>
                <a:lnTo>
                  <a:pt x="162105" y="23583"/>
                </a:lnTo>
                <a:close/>
              </a:path>
            </a:pathLst>
          </a:custGeom>
          <a:solidFill>
            <a:srgbClr val="F47936"/>
          </a:solidFill>
        </p:spPr>
        <p:txBody>
          <a:bodyPr wrap="square" lIns="0" tIns="0" rIns="0" bIns="0" rtlCol="0"/>
          <a:lstStyle/>
          <a:p>
            <a:endParaRPr sz="2142"/>
          </a:p>
        </p:txBody>
      </p:sp>
      <p:sp>
        <p:nvSpPr>
          <p:cNvPr id="338" name="object 338"/>
          <p:cNvSpPr/>
          <p:nvPr/>
        </p:nvSpPr>
        <p:spPr>
          <a:xfrm>
            <a:off x="2129796" y="1705337"/>
            <a:ext cx="245664" cy="599625"/>
          </a:xfrm>
          <a:custGeom>
            <a:avLst/>
            <a:gdLst/>
            <a:ahLst/>
            <a:cxnLst/>
            <a:rect l="l" t="t" r="r" b="b"/>
            <a:pathLst>
              <a:path w="214630" h="523875">
                <a:moveTo>
                  <a:pt x="208528" y="304419"/>
                </a:moveTo>
                <a:lnTo>
                  <a:pt x="67690" y="304419"/>
                </a:lnTo>
                <a:lnTo>
                  <a:pt x="133299" y="338251"/>
                </a:lnTo>
                <a:lnTo>
                  <a:pt x="150494" y="385546"/>
                </a:lnTo>
                <a:lnTo>
                  <a:pt x="150494" y="430923"/>
                </a:lnTo>
                <a:lnTo>
                  <a:pt x="126441" y="459320"/>
                </a:lnTo>
                <a:lnTo>
                  <a:pt x="86220" y="486829"/>
                </a:lnTo>
                <a:lnTo>
                  <a:pt x="5968" y="486829"/>
                </a:lnTo>
                <a:lnTo>
                  <a:pt x="0" y="523811"/>
                </a:lnTo>
                <a:lnTo>
                  <a:pt x="204927" y="499503"/>
                </a:lnTo>
                <a:lnTo>
                  <a:pt x="208528" y="304419"/>
                </a:lnTo>
                <a:close/>
              </a:path>
              <a:path w="214630" h="523875">
                <a:moveTo>
                  <a:pt x="214147" y="0"/>
                </a:moveTo>
                <a:lnTo>
                  <a:pt x="191503" y="0"/>
                </a:lnTo>
                <a:lnTo>
                  <a:pt x="191503" y="13449"/>
                </a:lnTo>
                <a:lnTo>
                  <a:pt x="167449" y="41859"/>
                </a:lnTo>
                <a:lnTo>
                  <a:pt x="127228" y="69354"/>
                </a:lnTo>
                <a:lnTo>
                  <a:pt x="73380" y="69354"/>
                </a:lnTo>
                <a:lnTo>
                  <a:pt x="35077" y="306590"/>
                </a:lnTo>
                <a:lnTo>
                  <a:pt x="67690" y="304419"/>
                </a:lnTo>
                <a:lnTo>
                  <a:pt x="208528" y="304419"/>
                </a:lnTo>
                <a:lnTo>
                  <a:pt x="214147" y="0"/>
                </a:lnTo>
                <a:close/>
              </a:path>
            </a:pathLst>
          </a:custGeom>
          <a:solidFill>
            <a:srgbClr val="F26721"/>
          </a:solidFill>
        </p:spPr>
        <p:txBody>
          <a:bodyPr wrap="square" lIns="0" tIns="0" rIns="0" bIns="0" rtlCol="0"/>
          <a:lstStyle/>
          <a:p>
            <a:endParaRPr sz="2142"/>
          </a:p>
        </p:txBody>
      </p:sp>
      <p:sp>
        <p:nvSpPr>
          <p:cNvPr id="339" name="object 339"/>
          <p:cNvSpPr/>
          <p:nvPr/>
        </p:nvSpPr>
        <p:spPr>
          <a:xfrm>
            <a:off x="2110957" y="1705336"/>
            <a:ext cx="279825" cy="617796"/>
          </a:xfrm>
          <a:custGeom>
            <a:avLst/>
            <a:gdLst/>
            <a:ahLst/>
            <a:cxnLst/>
            <a:rect l="l" t="t" r="r" b="b"/>
            <a:pathLst>
              <a:path w="244475" h="539750">
                <a:moveTo>
                  <a:pt x="10236" y="476262"/>
                </a:moveTo>
                <a:lnTo>
                  <a:pt x="0" y="539597"/>
                </a:lnTo>
                <a:lnTo>
                  <a:pt x="133027" y="523811"/>
                </a:lnTo>
                <a:lnTo>
                  <a:pt x="16471" y="523811"/>
                </a:lnTo>
                <a:lnTo>
                  <a:pt x="22440" y="486829"/>
                </a:lnTo>
                <a:lnTo>
                  <a:pt x="20218" y="486829"/>
                </a:lnTo>
                <a:lnTo>
                  <a:pt x="10236" y="476262"/>
                </a:lnTo>
                <a:close/>
              </a:path>
              <a:path w="244475" h="539750">
                <a:moveTo>
                  <a:pt x="244348" y="0"/>
                </a:moveTo>
                <a:lnTo>
                  <a:pt x="230606" y="0"/>
                </a:lnTo>
                <a:lnTo>
                  <a:pt x="221399" y="499503"/>
                </a:lnTo>
                <a:lnTo>
                  <a:pt x="16471" y="523811"/>
                </a:lnTo>
                <a:lnTo>
                  <a:pt x="133027" y="523811"/>
                </a:lnTo>
                <a:lnTo>
                  <a:pt x="234911" y="511721"/>
                </a:lnTo>
                <a:lnTo>
                  <a:pt x="244348" y="0"/>
                </a:lnTo>
                <a:close/>
              </a:path>
              <a:path w="244475" h="539750">
                <a:moveTo>
                  <a:pt x="89839" y="69354"/>
                </a:moveTo>
                <a:lnTo>
                  <a:pt x="75933" y="69354"/>
                </a:lnTo>
                <a:lnTo>
                  <a:pt x="36385" y="314274"/>
                </a:lnTo>
                <a:lnTo>
                  <a:pt x="51054" y="306628"/>
                </a:lnTo>
                <a:lnTo>
                  <a:pt x="51536" y="306590"/>
                </a:lnTo>
                <a:lnTo>
                  <a:pt x="89839" y="69354"/>
                </a:lnTo>
                <a:close/>
              </a:path>
            </a:pathLst>
          </a:custGeom>
          <a:solidFill>
            <a:srgbClr val="F47936"/>
          </a:solidFill>
        </p:spPr>
        <p:txBody>
          <a:bodyPr wrap="square" lIns="0" tIns="0" rIns="0" bIns="0" rtlCol="0"/>
          <a:lstStyle/>
          <a:p>
            <a:endParaRPr sz="2142"/>
          </a:p>
        </p:txBody>
      </p:sp>
      <p:sp>
        <p:nvSpPr>
          <p:cNvPr id="340" name="object 340"/>
          <p:cNvSpPr/>
          <p:nvPr/>
        </p:nvSpPr>
        <p:spPr>
          <a:xfrm>
            <a:off x="2082479" y="2326578"/>
            <a:ext cx="421555" cy="574912"/>
          </a:xfrm>
          <a:custGeom>
            <a:avLst/>
            <a:gdLst/>
            <a:ahLst/>
            <a:cxnLst/>
            <a:rect l="l" t="t" r="r" b="b"/>
            <a:pathLst>
              <a:path w="368300" h="502285">
                <a:moveTo>
                  <a:pt x="255968" y="0"/>
                </a:moveTo>
                <a:lnTo>
                  <a:pt x="31445" y="21386"/>
                </a:lnTo>
                <a:lnTo>
                  <a:pt x="0" y="189064"/>
                </a:lnTo>
                <a:lnTo>
                  <a:pt x="98933" y="217335"/>
                </a:lnTo>
                <a:lnTo>
                  <a:pt x="268859" y="300405"/>
                </a:lnTo>
                <a:lnTo>
                  <a:pt x="333794" y="395909"/>
                </a:lnTo>
                <a:lnTo>
                  <a:pt x="368261" y="501777"/>
                </a:lnTo>
                <a:lnTo>
                  <a:pt x="365493" y="467093"/>
                </a:lnTo>
                <a:lnTo>
                  <a:pt x="328295" y="303415"/>
                </a:lnTo>
                <a:lnTo>
                  <a:pt x="287388" y="80289"/>
                </a:lnTo>
                <a:lnTo>
                  <a:pt x="255968" y="0"/>
                </a:lnTo>
                <a:close/>
              </a:path>
            </a:pathLst>
          </a:custGeom>
          <a:solidFill>
            <a:srgbClr val="F26721"/>
          </a:solidFill>
        </p:spPr>
        <p:txBody>
          <a:bodyPr wrap="square" lIns="0" tIns="0" rIns="0" bIns="0" rtlCol="0"/>
          <a:lstStyle/>
          <a:p>
            <a:endParaRPr sz="2142"/>
          </a:p>
        </p:txBody>
      </p:sp>
      <p:sp>
        <p:nvSpPr>
          <p:cNvPr id="341" name="object 341"/>
          <p:cNvSpPr/>
          <p:nvPr/>
        </p:nvSpPr>
        <p:spPr>
          <a:xfrm>
            <a:off x="2064397" y="2309802"/>
            <a:ext cx="460803" cy="659951"/>
          </a:xfrm>
          <a:custGeom>
            <a:avLst/>
            <a:gdLst/>
            <a:ahLst/>
            <a:cxnLst/>
            <a:rect l="l" t="t" r="r" b="b"/>
            <a:pathLst>
              <a:path w="402589" h="576580">
                <a:moveTo>
                  <a:pt x="280784" y="0"/>
                </a:moveTo>
                <a:lnTo>
                  <a:pt x="35648" y="23342"/>
                </a:lnTo>
                <a:lnTo>
                  <a:pt x="0" y="213486"/>
                </a:lnTo>
                <a:lnTo>
                  <a:pt x="109804" y="244856"/>
                </a:lnTo>
                <a:lnTo>
                  <a:pt x="275348" y="325793"/>
                </a:lnTo>
                <a:lnTo>
                  <a:pt x="337146" y="416661"/>
                </a:lnTo>
                <a:lnTo>
                  <a:pt x="389026" y="576021"/>
                </a:lnTo>
                <a:lnTo>
                  <a:pt x="402399" y="573341"/>
                </a:lnTo>
                <a:lnTo>
                  <a:pt x="397846" y="516420"/>
                </a:lnTo>
                <a:lnTo>
                  <a:pt x="384073" y="516420"/>
                </a:lnTo>
                <a:lnTo>
                  <a:pt x="349605" y="410552"/>
                </a:lnTo>
                <a:lnTo>
                  <a:pt x="284657" y="315061"/>
                </a:lnTo>
                <a:lnTo>
                  <a:pt x="114731" y="231990"/>
                </a:lnTo>
                <a:lnTo>
                  <a:pt x="15811" y="203720"/>
                </a:lnTo>
                <a:lnTo>
                  <a:pt x="47244" y="36042"/>
                </a:lnTo>
                <a:lnTo>
                  <a:pt x="271767" y="14655"/>
                </a:lnTo>
                <a:lnTo>
                  <a:pt x="286518" y="14655"/>
                </a:lnTo>
                <a:lnTo>
                  <a:pt x="280784" y="0"/>
                </a:lnTo>
                <a:close/>
              </a:path>
              <a:path w="402589" h="576580">
                <a:moveTo>
                  <a:pt x="286518" y="14655"/>
                </a:moveTo>
                <a:lnTo>
                  <a:pt x="271767" y="14655"/>
                </a:lnTo>
                <a:lnTo>
                  <a:pt x="303187" y="94945"/>
                </a:lnTo>
                <a:lnTo>
                  <a:pt x="344093" y="318071"/>
                </a:lnTo>
                <a:lnTo>
                  <a:pt x="381292" y="481749"/>
                </a:lnTo>
                <a:lnTo>
                  <a:pt x="384073" y="516420"/>
                </a:lnTo>
                <a:lnTo>
                  <a:pt x="397846" y="516420"/>
                </a:lnTo>
                <a:lnTo>
                  <a:pt x="394906" y="479666"/>
                </a:lnTo>
                <a:lnTo>
                  <a:pt x="357506" y="315061"/>
                </a:lnTo>
                <a:lnTo>
                  <a:pt x="316458" y="91173"/>
                </a:lnTo>
                <a:lnTo>
                  <a:pt x="286518" y="14655"/>
                </a:lnTo>
                <a:close/>
              </a:path>
            </a:pathLst>
          </a:custGeom>
          <a:solidFill>
            <a:srgbClr val="F47936"/>
          </a:solidFill>
        </p:spPr>
        <p:txBody>
          <a:bodyPr wrap="square" lIns="0" tIns="0" rIns="0" bIns="0" rtlCol="0"/>
          <a:lstStyle/>
          <a:p>
            <a:endParaRPr sz="2142"/>
          </a:p>
        </p:txBody>
      </p:sp>
      <p:sp>
        <p:nvSpPr>
          <p:cNvPr id="342" name="object 342"/>
          <p:cNvSpPr/>
          <p:nvPr/>
        </p:nvSpPr>
        <p:spPr>
          <a:xfrm>
            <a:off x="2009580" y="2957528"/>
            <a:ext cx="392482" cy="199148"/>
          </a:xfrm>
          <a:custGeom>
            <a:avLst/>
            <a:gdLst/>
            <a:ahLst/>
            <a:cxnLst/>
            <a:rect l="l" t="t" r="r" b="b"/>
            <a:pathLst>
              <a:path w="342900" h="173989">
                <a:moveTo>
                  <a:pt x="340469" y="127850"/>
                </a:moveTo>
                <a:lnTo>
                  <a:pt x="202260" y="127850"/>
                </a:lnTo>
                <a:lnTo>
                  <a:pt x="342874" y="173558"/>
                </a:lnTo>
                <a:lnTo>
                  <a:pt x="340469" y="127850"/>
                </a:lnTo>
                <a:close/>
              </a:path>
              <a:path w="342900" h="173989">
                <a:moveTo>
                  <a:pt x="192468" y="0"/>
                </a:moveTo>
                <a:lnTo>
                  <a:pt x="95910" y="3568"/>
                </a:lnTo>
                <a:lnTo>
                  <a:pt x="31623" y="64287"/>
                </a:lnTo>
                <a:lnTo>
                  <a:pt x="0" y="130695"/>
                </a:lnTo>
                <a:lnTo>
                  <a:pt x="36893" y="127850"/>
                </a:lnTo>
                <a:lnTo>
                  <a:pt x="340469" y="127850"/>
                </a:lnTo>
                <a:lnTo>
                  <a:pt x="339763" y="114427"/>
                </a:lnTo>
                <a:lnTo>
                  <a:pt x="297078" y="43281"/>
                </a:lnTo>
                <a:lnTo>
                  <a:pt x="192468" y="0"/>
                </a:lnTo>
                <a:close/>
              </a:path>
            </a:pathLst>
          </a:custGeom>
          <a:solidFill>
            <a:srgbClr val="F26721"/>
          </a:solidFill>
        </p:spPr>
        <p:txBody>
          <a:bodyPr wrap="square" lIns="0" tIns="0" rIns="0" bIns="0" rtlCol="0"/>
          <a:lstStyle/>
          <a:p>
            <a:endParaRPr sz="2142"/>
          </a:p>
        </p:txBody>
      </p:sp>
      <p:sp>
        <p:nvSpPr>
          <p:cNvPr id="343" name="object 343"/>
          <p:cNvSpPr/>
          <p:nvPr/>
        </p:nvSpPr>
        <p:spPr>
          <a:xfrm>
            <a:off x="1983721" y="2941698"/>
            <a:ext cx="435364" cy="236943"/>
          </a:xfrm>
          <a:custGeom>
            <a:avLst/>
            <a:gdLst/>
            <a:ahLst/>
            <a:cxnLst/>
            <a:rect l="l" t="t" r="r" b="b"/>
            <a:pathLst>
              <a:path w="380364" h="207010">
                <a:moveTo>
                  <a:pt x="267104" y="155422"/>
                </a:moveTo>
                <a:lnTo>
                  <a:pt x="222681" y="155422"/>
                </a:lnTo>
                <a:lnTo>
                  <a:pt x="380250" y="206641"/>
                </a:lnTo>
                <a:lnTo>
                  <a:pt x="379237" y="187388"/>
                </a:lnTo>
                <a:lnTo>
                  <a:pt x="365480" y="187388"/>
                </a:lnTo>
                <a:lnTo>
                  <a:pt x="267104" y="155422"/>
                </a:lnTo>
                <a:close/>
              </a:path>
              <a:path w="380364" h="207010">
                <a:moveTo>
                  <a:pt x="251010" y="13842"/>
                </a:moveTo>
                <a:lnTo>
                  <a:pt x="215074" y="13843"/>
                </a:lnTo>
                <a:lnTo>
                  <a:pt x="319684" y="57124"/>
                </a:lnTo>
                <a:lnTo>
                  <a:pt x="362369" y="128257"/>
                </a:lnTo>
                <a:lnTo>
                  <a:pt x="365480" y="187388"/>
                </a:lnTo>
                <a:lnTo>
                  <a:pt x="379237" y="187388"/>
                </a:lnTo>
                <a:lnTo>
                  <a:pt x="375907" y="124129"/>
                </a:lnTo>
                <a:lnTo>
                  <a:pt x="329133" y="46164"/>
                </a:lnTo>
                <a:lnTo>
                  <a:pt x="251010" y="13842"/>
                </a:lnTo>
                <a:close/>
              </a:path>
              <a:path w="380364" h="207010">
                <a:moveTo>
                  <a:pt x="217550" y="0"/>
                </a:moveTo>
                <a:lnTo>
                  <a:pt x="112839" y="3873"/>
                </a:lnTo>
                <a:lnTo>
                  <a:pt x="42925" y="69900"/>
                </a:lnTo>
                <a:lnTo>
                  <a:pt x="0" y="160045"/>
                </a:lnTo>
                <a:lnTo>
                  <a:pt x="60032" y="155422"/>
                </a:lnTo>
                <a:lnTo>
                  <a:pt x="267104" y="155422"/>
                </a:lnTo>
                <a:lnTo>
                  <a:pt x="233569" y="144526"/>
                </a:lnTo>
                <a:lnTo>
                  <a:pt x="22605" y="144526"/>
                </a:lnTo>
                <a:lnTo>
                  <a:pt x="54228" y="78117"/>
                </a:lnTo>
                <a:lnTo>
                  <a:pt x="118503" y="17411"/>
                </a:lnTo>
                <a:lnTo>
                  <a:pt x="215074" y="13843"/>
                </a:lnTo>
                <a:lnTo>
                  <a:pt x="251010" y="13842"/>
                </a:lnTo>
                <a:lnTo>
                  <a:pt x="217550" y="0"/>
                </a:lnTo>
                <a:close/>
              </a:path>
              <a:path w="380364" h="207010">
                <a:moveTo>
                  <a:pt x="224853" y="141693"/>
                </a:moveTo>
                <a:lnTo>
                  <a:pt x="59499" y="141693"/>
                </a:lnTo>
                <a:lnTo>
                  <a:pt x="22605" y="144526"/>
                </a:lnTo>
                <a:lnTo>
                  <a:pt x="233569" y="144526"/>
                </a:lnTo>
                <a:lnTo>
                  <a:pt x="224853" y="141693"/>
                </a:lnTo>
                <a:close/>
              </a:path>
            </a:pathLst>
          </a:custGeom>
          <a:solidFill>
            <a:srgbClr val="F47936"/>
          </a:solidFill>
        </p:spPr>
        <p:txBody>
          <a:bodyPr wrap="square" lIns="0" tIns="0" rIns="0" bIns="0" rtlCol="0"/>
          <a:lstStyle/>
          <a:p>
            <a:endParaRPr sz="2142"/>
          </a:p>
        </p:txBody>
      </p:sp>
      <p:sp>
        <p:nvSpPr>
          <p:cNvPr id="344" name="object 344"/>
          <p:cNvSpPr/>
          <p:nvPr/>
        </p:nvSpPr>
        <p:spPr>
          <a:xfrm>
            <a:off x="2272019" y="2794604"/>
            <a:ext cx="209324" cy="263108"/>
          </a:xfrm>
          <a:custGeom>
            <a:avLst/>
            <a:gdLst/>
            <a:ahLst/>
            <a:cxnLst/>
            <a:rect l="l" t="t" r="r" b="b"/>
            <a:pathLst>
              <a:path w="182880" h="229869">
                <a:moveTo>
                  <a:pt x="44996" y="0"/>
                </a:moveTo>
                <a:lnTo>
                  <a:pt x="0" y="36004"/>
                </a:lnTo>
                <a:lnTo>
                  <a:pt x="144487" y="229831"/>
                </a:lnTo>
                <a:lnTo>
                  <a:pt x="182600" y="197586"/>
                </a:lnTo>
                <a:lnTo>
                  <a:pt x="44996" y="0"/>
                </a:lnTo>
                <a:close/>
              </a:path>
            </a:pathLst>
          </a:custGeom>
          <a:solidFill>
            <a:srgbClr val="F26721"/>
          </a:solidFill>
        </p:spPr>
        <p:txBody>
          <a:bodyPr wrap="square" lIns="0" tIns="0" rIns="0" bIns="0" rtlCol="0"/>
          <a:lstStyle/>
          <a:p>
            <a:endParaRPr sz="2142"/>
          </a:p>
        </p:txBody>
      </p:sp>
      <p:sp>
        <p:nvSpPr>
          <p:cNvPr id="345" name="object 345"/>
          <p:cNvSpPr/>
          <p:nvPr/>
        </p:nvSpPr>
        <p:spPr>
          <a:xfrm>
            <a:off x="2250317" y="2771841"/>
            <a:ext cx="252206" cy="308898"/>
          </a:xfrm>
          <a:custGeom>
            <a:avLst/>
            <a:gdLst/>
            <a:ahLst/>
            <a:cxnLst/>
            <a:rect l="l" t="t" r="r" b="b"/>
            <a:pathLst>
              <a:path w="220344" h="269875">
                <a:moveTo>
                  <a:pt x="20456" y="54686"/>
                </a:moveTo>
                <a:lnTo>
                  <a:pt x="9474" y="54686"/>
                </a:lnTo>
                <a:lnTo>
                  <a:pt x="3962" y="58788"/>
                </a:lnTo>
                <a:lnTo>
                  <a:pt x="161150" y="269646"/>
                </a:lnTo>
                <a:lnTo>
                  <a:pt x="184702" y="249720"/>
                </a:lnTo>
                <a:lnTo>
                  <a:pt x="163436" y="249720"/>
                </a:lnTo>
                <a:lnTo>
                  <a:pt x="18948" y="55892"/>
                </a:lnTo>
                <a:lnTo>
                  <a:pt x="20456" y="54686"/>
                </a:lnTo>
                <a:close/>
              </a:path>
              <a:path w="220344" h="269875">
                <a:moveTo>
                  <a:pt x="80686" y="19900"/>
                </a:moveTo>
                <a:lnTo>
                  <a:pt x="63944" y="19900"/>
                </a:lnTo>
                <a:lnTo>
                  <a:pt x="201549" y="217474"/>
                </a:lnTo>
                <a:lnTo>
                  <a:pt x="163436" y="249720"/>
                </a:lnTo>
                <a:lnTo>
                  <a:pt x="184702" y="249720"/>
                </a:lnTo>
                <a:lnTo>
                  <a:pt x="219964" y="219887"/>
                </a:lnTo>
                <a:lnTo>
                  <a:pt x="80686" y="19900"/>
                </a:lnTo>
                <a:close/>
              </a:path>
              <a:path w="220344" h="269875">
                <a:moveTo>
                  <a:pt x="66827" y="0"/>
                </a:moveTo>
                <a:lnTo>
                  <a:pt x="0" y="53467"/>
                </a:lnTo>
                <a:lnTo>
                  <a:pt x="3962" y="58788"/>
                </a:lnTo>
                <a:lnTo>
                  <a:pt x="9474" y="54686"/>
                </a:lnTo>
                <a:lnTo>
                  <a:pt x="20456" y="54686"/>
                </a:lnTo>
                <a:lnTo>
                  <a:pt x="63944" y="19900"/>
                </a:lnTo>
                <a:lnTo>
                  <a:pt x="80686" y="19900"/>
                </a:lnTo>
                <a:lnTo>
                  <a:pt x="66827" y="0"/>
                </a:lnTo>
                <a:close/>
              </a:path>
            </a:pathLst>
          </a:custGeom>
          <a:solidFill>
            <a:srgbClr val="F47936"/>
          </a:solidFill>
        </p:spPr>
        <p:txBody>
          <a:bodyPr wrap="square" lIns="0" tIns="0" rIns="0" bIns="0" rtlCol="0"/>
          <a:lstStyle/>
          <a:p>
            <a:endParaRPr sz="2142"/>
          </a:p>
        </p:txBody>
      </p:sp>
      <p:sp>
        <p:nvSpPr>
          <p:cNvPr id="346" name="object 346"/>
          <p:cNvSpPr/>
          <p:nvPr/>
        </p:nvSpPr>
        <p:spPr>
          <a:xfrm>
            <a:off x="2166646" y="2727099"/>
            <a:ext cx="87218" cy="26892"/>
          </a:xfrm>
          <a:custGeom>
            <a:avLst/>
            <a:gdLst/>
            <a:ahLst/>
            <a:cxnLst/>
            <a:rect l="l" t="t" r="r" b="b"/>
            <a:pathLst>
              <a:path w="76200" h="23494">
                <a:moveTo>
                  <a:pt x="75717" y="0"/>
                </a:moveTo>
                <a:lnTo>
                  <a:pt x="0" y="0"/>
                </a:lnTo>
                <a:lnTo>
                  <a:pt x="0" y="16637"/>
                </a:lnTo>
                <a:lnTo>
                  <a:pt x="75717" y="22936"/>
                </a:lnTo>
                <a:lnTo>
                  <a:pt x="75717" y="0"/>
                </a:lnTo>
                <a:close/>
              </a:path>
            </a:pathLst>
          </a:custGeom>
          <a:solidFill>
            <a:srgbClr val="F26721"/>
          </a:solidFill>
        </p:spPr>
        <p:txBody>
          <a:bodyPr wrap="square" lIns="0" tIns="0" rIns="0" bIns="0" rtlCol="0"/>
          <a:lstStyle/>
          <a:p>
            <a:endParaRPr sz="2142"/>
          </a:p>
        </p:txBody>
      </p:sp>
      <p:sp>
        <p:nvSpPr>
          <p:cNvPr id="347" name="object 347"/>
          <p:cNvSpPr/>
          <p:nvPr/>
        </p:nvSpPr>
        <p:spPr>
          <a:xfrm>
            <a:off x="2150903" y="2711370"/>
            <a:ext cx="118471" cy="59598"/>
          </a:xfrm>
          <a:custGeom>
            <a:avLst/>
            <a:gdLst/>
            <a:ahLst/>
            <a:cxnLst/>
            <a:rect l="l" t="t" r="r" b="b"/>
            <a:pathLst>
              <a:path w="103505" h="52069">
                <a:moveTo>
                  <a:pt x="103200" y="0"/>
                </a:moveTo>
                <a:lnTo>
                  <a:pt x="0" y="0"/>
                </a:lnTo>
                <a:lnTo>
                  <a:pt x="0" y="43002"/>
                </a:lnTo>
                <a:lnTo>
                  <a:pt x="103200" y="51600"/>
                </a:lnTo>
                <a:lnTo>
                  <a:pt x="103200" y="36677"/>
                </a:lnTo>
                <a:lnTo>
                  <a:pt x="89458" y="36677"/>
                </a:lnTo>
                <a:lnTo>
                  <a:pt x="13741" y="30365"/>
                </a:lnTo>
                <a:lnTo>
                  <a:pt x="13741" y="13728"/>
                </a:lnTo>
                <a:lnTo>
                  <a:pt x="103200" y="13728"/>
                </a:lnTo>
                <a:lnTo>
                  <a:pt x="103200" y="0"/>
                </a:lnTo>
                <a:close/>
              </a:path>
              <a:path w="103505" h="52069">
                <a:moveTo>
                  <a:pt x="103200" y="13728"/>
                </a:moveTo>
                <a:lnTo>
                  <a:pt x="89458" y="13728"/>
                </a:lnTo>
                <a:lnTo>
                  <a:pt x="89458" y="36677"/>
                </a:lnTo>
                <a:lnTo>
                  <a:pt x="103200" y="36677"/>
                </a:lnTo>
                <a:lnTo>
                  <a:pt x="103200" y="13728"/>
                </a:lnTo>
                <a:close/>
              </a:path>
            </a:pathLst>
          </a:custGeom>
          <a:solidFill>
            <a:srgbClr val="F47936"/>
          </a:solidFill>
        </p:spPr>
        <p:txBody>
          <a:bodyPr wrap="square" lIns="0" tIns="0" rIns="0" bIns="0" rtlCol="0"/>
          <a:lstStyle/>
          <a:p>
            <a:endParaRPr sz="2142"/>
          </a:p>
        </p:txBody>
      </p:sp>
      <p:sp>
        <p:nvSpPr>
          <p:cNvPr id="348" name="object 348"/>
          <p:cNvSpPr/>
          <p:nvPr/>
        </p:nvSpPr>
        <p:spPr>
          <a:xfrm>
            <a:off x="2102628" y="2608147"/>
            <a:ext cx="134388" cy="77057"/>
          </a:xfrm>
          <a:prstGeom prst="rect">
            <a:avLst/>
          </a:prstGeom>
          <a:blipFill>
            <a:blip r:embed="rId101" cstate="print"/>
            <a:stretch>
              <a:fillRect/>
            </a:stretch>
          </a:blipFill>
        </p:spPr>
        <p:txBody>
          <a:bodyPr wrap="square" lIns="0" tIns="0" rIns="0" bIns="0" rtlCol="0"/>
          <a:lstStyle/>
          <a:p>
            <a:endParaRPr sz="2142"/>
          </a:p>
        </p:txBody>
      </p:sp>
      <p:sp>
        <p:nvSpPr>
          <p:cNvPr id="349" name="object 349"/>
          <p:cNvSpPr/>
          <p:nvPr/>
        </p:nvSpPr>
        <p:spPr>
          <a:xfrm>
            <a:off x="2457780" y="3158712"/>
            <a:ext cx="75763" cy="131539"/>
          </a:xfrm>
          <a:prstGeom prst="rect">
            <a:avLst/>
          </a:prstGeom>
          <a:blipFill>
            <a:blip r:embed="rId102" cstate="print"/>
            <a:stretch>
              <a:fillRect/>
            </a:stretch>
          </a:blipFill>
        </p:spPr>
        <p:txBody>
          <a:bodyPr wrap="square" lIns="0" tIns="0" rIns="0" bIns="0" rtlCol="0"/>
          <a:lstStyle/>
          <a:p>
            <a:endParaRPr sz="2142"/>
          </a:p>
        </p:txBody>
      </p:sp>
      <p:sp>
        <p:nvSpPr>
          <p:cNvPr id="350" name="object 350"/>
          <p:cNvSpPr/>
          <p:nvPr/>
        </p:nvSpPr>
        <p:spPr>
          <a:xfrm>
            <a:off x="2585612" y="3916711"/>
            <a:ext cx="76432" cy="146380"/>
          </a:xfrm>
          <a:prstGeom prst="rect">
            <a:avLst/>
          </a:prstGeom>
          <a:blipFill>
            <a:blip r:embed="rId103" cstate="print"/>
            <a:stretch>
              <a:fillRect/>
            </a:stretch>
          </a:blipFill>
        </p:spPr>
        <p:txBody>
          <a:bodyPr wrap="square" lIns="0" tIns="0" rIns="0" bIns="0" rtlCol="0"/>
          <a:lstStyle/>
          <a:p>
            <a:endParaRPr sz="2142"/>
          </a:p>
        </p:txBody>
      </p:sp>
      <p:sp>
        <p:nvSpPr>
          <p:cNvPr id="351" name="object 351"/>
          <p:cNvSpPr/>
          <p:nvPr/>
        </p:nvSpPr>
        <p:spPr>
          <a:xfrm>
            <a:off x="1171330" y="2965582"/>
            <a:ext cx="160990" cy="130943"/>
          </a:xfrm>
          <a:prstGeom prst="rect">
            <a:avLst/>
          </a:prstGeom>
          <a:blipFill>
            <a:blip r:embed="rId104" cstate="print"/>
            <a:stretch>
              <a:fillRect/>
            </a:stretch>
          </a:blipFill>
        </p:spPr>
        <p:txBody>
          <a:bodyPr wrap="square" lIns="0" tIns="0" rIns="0" bIns="0" rtlCol="0"/>
          <a:lstStyle/>
          <a:p>
            <a:endParaRPr sz="2142"/>
          </a:p>
        </p:txBody>
      </p:sp>
      <p:sp>
        <p:nvSpPr>
          <p:cNvPr id="352" name="object 352"/>
          <p:cNvSpPr/>
          <p:nvPr/>
        </p:nvSpPr>
        <p:spPr>
          <a:xfrm>
            <a:off x="1962308" y="2412721"/>
            <a:ext cx="94602" cy="135173"/>
          </a:xfrm>
          <a:prstGeom prst="rect">
            <a:avLst/>
          </a:prstGeom>
          <a:blipFill>
            <a:blip r:embed="rId105" cstate="print"/>
            <a:stretch>
              <a:fillRect/>
            </a:stretch>
          </a:blipFill>
        </p:spPr>
        <p:txBody>
          <a:bodyPr wrap="square" lIns="0" tIns="0" rIns="0" bIns="0" rtlCol="0"/>
          <a:lstStyle/>
          <a:p>
            <a:endParaRPr sz="2142"/>
          </a:p>
        </p:txBody>
      </p:sp>
      <p:sp>
        <p:nvSpPr>
          <p:cNvPr id="353" name="object 353"/>
          <p:cNvSpPr/>
          <p:nvPr/>
        </p:nvSpPr>
        <p:spPr>
          <a:xfrm>
            <a:off x="1923394" y="1943427"/>
            <a:ext cx="90910" cy="132629"/>
          </a:xfrm>
          <a:prstGeom prst="rect">
            <a:avLst/>
          </a:prstGeom>
          <a:blipFill>
            <a:blip r:embed="rId106" cstate="print"/>
            <a:stretch>
              <a:fillRect/>
            </a:stretch>
          </a:blipFill>
        </p:spPr>
        <p:txBody>
          <a:bodyPr wrap="square" lIns="0" tIns="0" rIns="0" bIns="0" rtlCol="0"/>
          <a:lstStyle/>
          <a:p>
            <a:endParaRPr sz="2142"/>
          </a:p>
        </p:txBody>
      </p:sp>
      <p:sp>
        <p:nvSpPr>
          <p:cNvPr id="354" name="object 354"/>
          <p:cNvSpPr/>
          <p:nvPr/>
        </p:nvSpPr>
        <p:spPr>
          <a:xfrm>
            <a:off x="2086347" y="2053788"/>
            <a:ext cx="215705" cy="208771"/>
          </a:xfrm>
          <a:prstGeom prst="rect">
            <a:avLst/>
          </a:prstGeom>
          <a:blipFill>
            <a:blip r:embed="rId107" cstate="print"/>
            <a:stretch>
              <a:fillRect/>
            </a:stretch>
          </a:blipFill>
        </p:spPr>
        <p:txBody>
          <a:bodyPr wrap="square" lIns="0" tIns="0" rIns="0" bIns="0" rtlCol="0"/>
          <a:lstStyle/>
          <a:p>
            <a:endParaRPr sz="2142"/>
          </a:p>
        </p:txBody>
      </p:sp>
      <p:sp>
        <p:nvSpPr>
          <p:cNvPr id="355" name="object 355"/>
          <p:cNvSpPr/>
          <p:nvPr/>
        </p:nvSpPr>
        <p:spPr>
          <a:xfrm>
            <a:off x="2135886" y="1705337"/>
            <a:ext cx="213102" cy="79382"/>
          </a:xfrm>
          <a:prstGeom prst="rect">
            <a:avLst/>
          </a:prstGeom>
          <a:blipFill>
            <a:blip r:embed="rId108" cstate="print"/>
            <a:stretch>
              <a:fillRect/>
            </a:stretch>
          </a:blipFill>
        </p:spPr>
        <p:txBody>
          <a:bodyPr wrap="square" lIns="0" tIns="0" rIns="0" bIns="0" rtlCol="0"/>
          <a:lstStyle/>
          <a:p>
            <a:endParaRPr sz="2142"/>
          </a:p>
        </p:txBody>
      </p:sp>
      <p:sp>
        <p:nvSpPr>
          <p:cNvPr id="356" name="object 356"/>
          <p:cNvSpPr/>
          <p:nvPr/>
        </p:nvSpPr>
        <p:spPr>
          <a:xfrm>
            <a:off x="9251934" y="1705337"/>
            <a:ext cx="1363512" cy="5781115"/>
          </a:xfrm>
          <a:custGeom>
            <a:avLst/>
            <a:gdLst/>
            <a:ahLst/>
            <a:cxnLst/>
            <a:rect l="l" t="t" r="r" b="b"/>
            <a:pathLst>
              <a:path w="1191259" h="5050790">
                <a:moveTo>
                  <a:pt x="882497" y="0"/>
                </a:moveTo>
                <a:lnTo>
                  <a:pt x="233324" y="0"/>
                </a:lnTo>
                <a:lnTo>
                  <a:pt x="276580" y="201904"/>
                </a:lnTo>
                <a:lnTo>
                  <a:pt x="403783" y="590994"/>
                </a:lnTo>
                <a:lnTo>
                  <a:pt x="254507" y="1262773"/>
                </a:lnTo>
                <a:lnTo>
                  <a:pt x="291744" y="1761782"/>
                </a:lnTo>
                <a:lnTo>
                  <a:pt x="254444" y="2201862"/>
                </a:lnTo>
                <a:lnTo>
                  <a:pt x="254444" y="3297389"/>
                </a:lnTo>
                <a:lnTo>
                  <a:pt x="261899" y="3796550"/>
                </a:lnTo>
                <a:lnTo>
                  <a:pt x="314197" y="4409147"/>
                </a:lnTo>
                <a:lnTo>
                  <a:pt x="160527" y="4821428"/>
                </a:lnTo>
                <a:lnTo>
                  <a:pt x="0" y="5050751"/>
                </a:lnTo>
                <a:lnTo>
                  <a:pt x="582929" y="5050751"/>
                </a:lnTo>
                <a:lnTo>
                  <a:pt x="598576" y="4798910"/>
                </a:lnTo>
                <a:lnTo>
                  <a:pt x="658291" y="4339844"/>
                </a:lnTo>
                <a:lnTo>
                  <a:pt x="829843" y="3631247"/>
                </a:lnTo>
                <a:lnTo>
                  <a:pt x="1023658" y="2848521"/>
                </a:lnTo>
                <a:lnTo>
                  <a:pt x="1191082" y="2115566"/>
                </a:lnTo>
                <a:lnTo>
                  <a:pt x="1120457" y="1632292"/>
                </a:lnTo>
                <a:lnTo>
                  <a:pt x="967625" y="607199"/>
                </a:lnTo>
                <a:lnTo>
                  <a:pt x="882497" y="0"/>
                </a:lnTo>
                <a:close/>
              </a:path>
            </a:pathLst>
          </a:custGeom>
          <a:solidFill>
            <a:srgbClr val="F26721"/>
          </a:solidFill>
        </p:spPr>
        <p:txBody>
          <a:bodyPr wrap="square" lIns="0" tIns="0" rIns="0" bIns="0" rtlCol="0"/>
          <a:lstStyle/>
          <a:p>
            <a:endParaRPr sz="2142"/>
          </a:p>
        </p:txBody>
      </p:sp>
      <p:sp>
        <p:nvSpPr>
          <p:cNvPr id="357" name="object 357"/>
          <p:cNvSpPr/>
          <p:nvPr/>
        </p:nvSpPr>
        <p:spPr>
          <a:xfrm>
            <a:off x="8382746" y="1705337"/>
            <a:ext cx="598899" cy="5781115"/>
          </a:xfrm>
          <a:custGeom>
            <a:avLst/>
            <a:gdLst/>
            <a:ahLst/>
            <a:cxnLst/>
            <a:rect l="l" t="t" r="r" b="b"/>
            <a:pathLst>
              <a:path w="523240" h="5050790">
                <a:moveTo>
                  <a:pt x="469544" y="0"/>
                </a:moveTo>
                <a:lnTo>
                  <a:pt x="68808" y="0"/>
                </a:lnTo>
                <a:lnTo>
                  <a:pt x="29756" y="167398"/>
                </a:lnTo>
                <a:lnTo>
                  <a:pt x="0" y="710361"/>
                </a:lnTo>
                <a:lnTo>
                  <a:pt x="52171" y="1112824"/>
                </a:lnTo>
                <a:lnTo>
                  <a:pt x="37261" y="1671612"/>
                </a:lnTo>
                <a:lnTo>
                  <a:pt x="104432" y="1970138"/>
                </a:lnTo>
                <a:lnTo>
                  <a:pt x="101" y="2797352"/>
                </a:lnTo>
                <a:lnTo>
                  <a:pt x="141503" y="3258769"/>
                </a:lnTo>
                <a:lnTo>
                  <a:pt x="238544" y="4154525"/>
                </a:lnTo>
                <a:lnTo>
                  <a:pt x="216128" y="4595520"/>
                </a:lnTo>
                <a:lnTo>
                  <a:pt x="137947" y="4930571"/>
                </a:lnTo>
                <a:lnTo>
                  <a:pt x="146659" y="5050751"/>
                </a:lnTo>
                <a:lnTo>
                  <a:pt x="307162" y="5050751"/>
                </a:lnTo>
                <a:lnTo>
                  <a:pt x="329222" y="4697831"/>
                </a:lnTo>
                <a:lnTo>
                  <a:pt x="500608" y="4042079"/>
                </a:lnTo>
                <a:lnTo>
                  <a:pt x="485711" y="3215538"/>
                </a:lnTo>
                <a:lnTo>
                  <a:pt x="478256" y="2268435"/>
                </a:lnTo>
                <a:lnTo>
                  <a:pt x="522985" y="1686928"/>
                </a:lnTo>
                <a:lnTo>
                  <a:pt x="522985" y="1419606"/>
                </a:lnTo>
                <a:lnTo>
                  <a:pt x="426097" y="998486"/>
                </a:lnTo>
                <a:lnTo>
                  <a:pt x="411149" y="412000"/>
                </a:lnTo>
                <a:lnTo>
                  <a:pt x="470763" y="17056"/>
                </a:lnTo>
                <a:lnTo>
                  <a:pt x="469544" y="0"/>
                </a:lnTo>
                <a:close/>
              </a:path>
            </a:pathLst>
          </a:custGeom>
          <a:solidFill>
            <a:srgbClr val="F26721"/>
          </a:solidFill>
        </p:spPr>
        <p:txBody>
          <a:bodyPr wrap="square" lIns="0" tIns="0" rIns="0" bIns="0" rtlCol="0"/>
          <a:lstStyle/>
          <a:p>
            <a:endParaRPr sz="2142"/>
          </a:p>
        </p:txBody>
      </p:sp>
      <p:sp>
        <p:nvSpPr>
          <p:cNvPr id="358" name="object 358"/>
          <p:cNvSpPr/>
          <p:nvPr/>
        </p:nvSpPr>
        <p:spPr>
          <a:xfrm>
            <a:off x="7904921" y="1705337"/>
            <a:ext cx="521856" cy="5781115"/>
          </a:xfrm>
          <a:custGeom>
            <a:avLst/>
            <a:gdLst/>
            <a:ahLst/>
            <a:cxnLst/>
            <a:rect l="l" t="t" r="r" b="b"/>
            <a:pathLst>
              <a:path w="455929" h="5050790">
                <a:moveTo>
                  <a:pt x="282587" y="0"/>
                </a:moveTo>
                <a:lnTo>
                  <a:pt x="10134" y="0"/>
                </a:lnTo>
                <a:lnTo>
                  <a:pt x="7416" y="47523"/>
                </a:lnTo>
                <a:lnTo>
                  <a:pt x="0" y="180949"/>
                </a:lnTo>
                <a:lnTo>
                  <a:pt x="44729" y="449275"/>
                </a:lnTo>
                <a:lnTo>
                  <a:pt x="37249" y="628815"/>
                </a:lnTo>
                <a:lnTo>
                  <a:pt x="33527" y="851623"/>
                </a:lnTo>
                <a:lnTo>
                  <a:pt x="82016" y="1090333"/>
                </a:lnTo>
                <a:lnTo>
                  <a:pt x="59562" y="1449590"/>
                </a:lnTo>
                <a:lnTo>
                  <a:pt x="7518" y="1687550"/>
                </a:lnTo>
                <a:lnTo>
                  <a:pt x="37249" y="1947722"/>
                </a:lnTo>
                <a:lnTo>
                  <a:pt x="37249" y="2339911"/>
                </a:lnTo>
                <a:lnTo>
                  <a:pt x="7429" y="2582189"/>
                </a:lnTo>
                <a:lnTo>
                  <a:pt x="7429" y="3047441"/>
                </a:lnTo>
                <a:lnTo>
                  <a:pt x="22313" y="3252216"/>
                </a:lnTo>
                <a:lnTo>
                  <a:pt x="44716" y="3610571"/>
                </a:lnTo>
                <a:lnTo>
                  <a:pt x="22364" y="3904919"/>
                </a:lnTo>
                <a:lnTo>
                  <a:pt x="52095" y="4213390"/>
                </a:lnTo>
                <a:lnTo>
                  <a:pt x="119367" y="4564722"/>
                </a:lnTo>
                <a:lnTo>
                  <a:pt x="59562" y="4886172"/>
                </a:lnTo>
                <a:lnTo>
                  <a:pt x="48044" y="5050751"/>
                </a:lnTo>
                <a:lnTo>
                  <a:pt x="374484" y="5050751"/>
                </a:lnTo>
                <a:lnTo>
                  <a:pt x="318007" y="4446168"/>
                </a:lnTo>
                <a:lnTo>
                  <a:pt x="269455" y="4016590"/>
                </a:lnTo>
                <a:lnTo>
                  <a:pt x="299719" y="3846322"/>
                </a:lnTo>
                <a:lnTo>
                  <a:pt x="418858" y="3682517"/>
                </a:lnTo>
                <a:lnTo>
                  <a:pt x="455764" y="3350361"/>
                </a:lnTo>
                <a:lnTo>
                  <a:pt x="243458" y="2717165"/>
                </a:lnTo>
                <a:lnTo>
                  <a:pt x="232244" y="2268550"/>
                </a:lnTo>
                <a:lnTo>
                  <a:pt x="262077" y="1761363"/>
                </a:lnTo>
                <a:lnTo>
                  <a:pt x="299338" y="1083221"/>
                </a:lnTo>
                <a:lnTo>
                  <a:pt x="291884" y="662508"/>
                </a:lnTo>
                <a:lnTo>
                  <a:pt x="262051" y="308114"/>
                </a:lnTo>
                <a:lnTo>
                  <a:pt x="282587" y="0"/>
                </a:lnTo>
                <a:close/>
              </a:path>
            </a:pathLst>
          </a:custGeom>
          <a:solidFill>
            <a:srgbClr val="F26721"/>
          </a:solidFill>
        </p:spPr>
        <p:txBody>
          <a:bodyPr wrap="square" lIns="0" tIns="0" rIns="0" bIns="0" rtlCol="0"/>
          <a:lstStyle/>
          <a:p>
            <a:endParaRPr sz="2142"/>
          </a:p>
        </p:txBody>
      </p:sp>
      <p:sp>
        <p:nvSpPr>
          <p:cNvPr id="359" name="object 359"/>
          <p:cNvSpPr/>
          <p:nvPr/>
        </p:nvSpPr>
        <p:spPr>
          <a:xfrm>
            <a:off x="7601984" y="1705337"/>
            <a:ext cx="183158" cy="5781115"/>
          </a:xfrm>
          <a:custGeom>
            <a:avLst/>
            <a:gdLst/>
            <a:ahLst/>
            <a:cxnLst/>
            <a:rect l="l" t="t" r="r" b="b"/>
            <a:pathLst>
              <a:path w="160020" h="5050790">
                <a:moveTo>
                  <a:pt x="129209" y="0"/>
                </a:moveTo>
                <a:lnTo>
                  <a:pt x="38760" y="0"/>
                </a:lnTo>
                <a:lnTo>
                  <a:pt x="18630" y="718159"/>
                </a:lnTo>
                <a:lnTo>
                  <a:pt x="18630" y="1694700"/>
                </a:lnTo>
                <a:lnTo>
                  <a:pt x="0" y="2887243"/>
                </a:lnTo>
                <a:lnTo>
                  <a:pt x="74536" y="3997896"/>
                </a:lnTo>
                <a:lnTo>
                  <a:pt x="89661" y="5050751"/>
                </a:lnTo>
                <a:lnTo>
                  <a:pt x="159816" y="5050751"/>
                </a:lnTo>
                <a:lnTo>
                  <a:pt x="124167" y="2954566"/>
                </a:lnTo>
                <a:lnTo>
                  <a:pt x="124167" y="2089810"/>
                </a:lnTo>
                <a:lnTo>
                  <a:pt x="109258" y="1269746"/>
                </a:lnTo>
                <a:lnTo>
                  <a:pt x="124180" y="76695"/>
                </a:lnTo>
                <a:lnTo>
                  <a:pt x="129209" y="0"/>
                </a:lnTo>
                <a:close/>
              </a:path>
            </a:pathLst>
          </a:custGeom>
          <a:solidFill>
            <a:srgbClr val="F26721"/>
          </a:solidFill>
        </p:spPr>
        <p:txBody>
          <a:bodyPr wrap="square" lIns="0" tIns="0" rIns="0" bIns="0" rtlCol="0"/>
          <a:lstStyle/>
          <a:p>
            <a:endParaRPr sz="2142"/>
          </a:p>
        </p:txBody>
      </p:sp>
      <p:sp>
        <p:nvSpPr>
          <p:cNvPr id="360" name="object 360"/>
          <p:cNvSpPr/>
          <p:nvPr/>
        </p:nvSpPr>
        <p:spPr>
          <a:xfrm>
            <a:off x="9919154" y="1705337"/>
            <a:ext cx="712282" cy="5781115"/>
          </a:xfrm>
          <a:custGeom>
            <a:avLst/>
            <a:gdLst/>
            <a:ahLst/>
            <a:cxnLst/>
            <a:rect l="l" t="t" r="r" b="b"/>
            <a:pathLst>
              <a:path w="622300" h="5050790">
                <a:moveTo>
                  <a:pt x="313435" y="0"/>
                </a:moveTo>
                <a:lnTo>
                  <a:pt x="299567" y="0"/>
                </a:lnTo>
                <a:lnTo>
                  <a:pt x="384695" y="607199"/>
                </a:lnTo>
                <a:lnTo>
                  <a:pt x="537514" y="1632292"/>
                </a:lnTo>
                <a:lnTo>
                  <a:pt x="608152" y="2115566"/>
                </a:lnTo>
                <a:lnTo>
                  <a:pt x="440728" y="2848521"/>
                </a:lnTo>
                <a:lnTo>
                  <a:pt x="246900" y="3631272"/>
                </a:lnTo>
                <a:lnTo>
                  <a:pt x="75349" y="4339844"/>
                </a:lnTo>
                <a:lnTo>
                  <a:pt x="15633" y="4798910"/>
                </a:lnTo>
                <a:lnTo>
                  <a:pt x="0" y="5050751"/>
                </a:lnTo>
                <a:lnTo>
                  <a:pt x="13754" y="5050751"/>
                </a:lnTo>
                <a:lnTo>
                  <a:pt x="29324" y="4800231"/>
                </a:lnTo>
                <a:lnTo>
                  <a:pt x="88874" y="4342345"/>
                </a:lnTo>
                <a:lnTo>
                  <a:pt x="260254" y="3634511"/>
                </a:lnTo>
                <a:lnTo>
                  <a:pt x="454088" y="2851734"/>
                </a:lnTo>
                <a:lnTo>
                  <a:pt x="622109" y="2116124"/>
                </a:lnTo>
                <a:lnTo>
                  <a:pt x="551103" y="1630286"/>
                </a:lnTo>
                <a:lnTo>
                  <a:pt x="398284" y="605243"/>
                </a:lnTo>
                <a:lnTo>
                  <a:pt x="313435" y="0"/>
                </a:lnTo>
                <a:close/>
              </a:path>
              <a:path w="622300" h="5050790">
                <a:moveTo>
                  <a:pt x="260254" y="3634511"/>
                </a:moveTo>
                <a:close/>
              </a:path>
            </a:pathLst>
          </a:custGeom>
          <a:solidFill>
            <a:srgbClr val="F47936"/>
          </a:solidFill>
        </p:spPr>
        <p:txBody>
          <a:bodyPr wrap="square" lIns="0" tIns="0" rIns="0" bIns="0" rtlCol="0"/>
          <a:lstStyle/>
          <a:p>
            <a:endParaRPr sz="2142"/>
          </a:p>
        </p:txBody>
      </p:sp>
      <p:sp>
        <p:nvSpPr>
          <p:cNvPr id="361" name="object 361"/>
          <p:cNvSpPr/>
          <p:nvPr/>
        </p:nvSpPr>
        <p:spPr>
          <a:xfrm>
            <a:off x="9232732" y="1705337"/>
            <a:ext cx="481881" cy="5781115"/>
          </a:xfrm>
          <a:custGeom>
            <a:avLst/>
            <a:gdLst/>
            <a:ahLst/>
            <a:cxnLst/>
            <a:rect l="l" t="t" r="r" b="b"/>
            <a:pathLst>
              <a:path w="421004" h="5050790">
                <a:moveTo>
                  <a:pt x="250088" y="0"/>
                </a:moveTo>
                <a:lnTo>
                  <a:pt x="236042" y="0"/>
                </a:lnTo>
                <a:lnTo>
                  <a:pt x="280073" y="205486"/>
                </a:lnTo>
                <a:lnTo>
                  <a:pt x="406336" y="591680"/>
                </a:lnTo>
                <a:lnTo>
                  <a:pt x="257429" y="1261770"/>
                </a:lnTo>
                <a:lnTo>
                  <a:pt x="294735" y="1761782"/>
                </a:lnTo>
                <a:lnTo>
                  <a:pt x="257479" y="2201278"/>
                </a:lnTo>
                <a:lnTo>
                  <a:pt x="257479" y="3297478"/>
                </a:lnTo>
                <a:lnTo>
                  <a:pt x="264934" y="3797249"/>
                </a:lnTo>
                <a:lnTo>
                  <a:pt x="317017" y="4407242"/>
                </a:lnTo>
                <a:lnTo>
                  <a:pt x="165036" y="4814989"/>
                </a:lnTo>
                <a:lnTo>
                  <a:pt x="0" y="5050751"/>
                </a:lnTo>
                <a:lnTo>
                  <a:pt x="16764" y="5050751"/>
                </a:lnTo>
                <a:lnTo>
                  <a:pt x="177292" y="4821428"/>
                </a:lnTo>
                <a:lnTo>
                  <a:pt x="330962" y="4409147"/>
                </a:lnTo>
                <a:lnTo>
                  <a:pt x="278663" y="3796550"/>
                </a:lnTo>
                <a:lnTo>
                  <a:pt x="271222" y="3297478"/>
                </a:lnTo>
                <a:lnTo>
                  <a:pt x="271270" y="2201278"/>
                </a:lnTo>
                <a:lnTo>
                  <a:pt x="308502" y="1761705"/>
                </a:lnTo>
                <a:lnTo>
                  <a:pt x="271272" y="1262773"/>
                </a:lnTo>
                <a:lnTo>
                  <a:pt x="420560" y="590994"/>
                </a:lnTo>
                <a:lnTo>
                  <a:pt x="293357" y="201904"/>
                </a:lnTo>
                <a:lnTo>
                  <a:pt x="250088" y="0"/>
                </a:lnTo>
                <a:close/>
              </a:path>
            </a:pathLst>
          </a:custGeom>
          <a:solidFill>
            <a:srgbClr val="F47936"/>
          </a:solidFill>
        </p:spPr>
        <p:txBody>
          <a:bodyPr wrap="square" lIns="0" tIns="0" rIns="0" bIns="0" rtlCol="0"/>
          <a:lstStyle/>
          <a:p>
            <a:endParaRPr sz="2142"/>
          </a:p>
        </p:txBody>
      </p:sp>
      <p:sp>
        <p:nvSpPr>
          <p:cNvPr id="362" name="object 362"/>
          <p:cNvSpPr/>
          <p:nvPr/>
        </p:nvSpPr>
        <p:spPr>
          <a:xfrm>
            <a:off x="8734323" y="1705337"/>
            <a:ext cx="263108" cy="5781115"/>
          </a:xfrm>
          <a:custGeom>
            <a:avLst/>
            <a:gdLst/>
            <a:ahLst/>
            <a:cxnLst/>
            <a:rect l="l" t="t" r="r" b="b"/>
            <a:pathLst>
              <a:path w="229870" h="5050790">
                <a:moveTo>
                  <a:pt x="176161" y="0"/>
                </a:moveTo>
                <a:lnTo>
                  <a:pt x="162394" y="0"/>
                </a:lnTo>
                <a:lnTo>
                  <a:pt x="163614" y="17056"/>
                </a:lnTo>
                <a:lnTo>
                  <a:pt x="104000" y="412000"/>
                </a:lnTo>
                <a:lnTo>
                  <a:pt x="118935" y="998486"/>
                </a:lnTo>
                <a:lnTo>
                  <a:pt x="215823" y="1419606"/>
                </a:lnTo>
                <a:lnTo>
                  <a:pt x="215782" y="1687461"/>
                </a:lnTo>
                <a:lnTo>
                  <a:pt x="171094" y="2268435"/>
                </a:lnTo>
                <a:lnTo>
                  <a:pt x="178561" y="3215538"/>
                </a:lnTo>
                <a:lnTo>
                  <a:pt x="193446" y="4042079"/>
                </a:lnTo>
                <a:lnTo>
                  <a:pt x="22059" y="4697831"/>
                </a:lnTo>
                <a:lnTo>
                  <a:pt x="0" y="5050751"/>
                </a:lnTo>
                <a:lnTo>
                  <a:pt x="13766" y="5050751"/>
                </a:lnTo>
                <a:lnTo>
                  <a:pt x="35686" y="4700016"/>
                </a:lnTo>
                <a:lnTo>
                  <a:pt x="207213" y="4043730"/>
                </a:lnTo>
                <a:lnTo>
                  <a:pt x="192290" y="3215335"/>
                </a:lnTo>
                <a:lnTo>
                  <a:pt x="184835" y="2268905"/>
                </a:lnTo>
                <a:lnTo>
                  <a:pt x="229565" y="1687461"/>
                </a:lnTo>
                <a:lnTo>
                  <a:pt x="229565" y="1418043"/>
                </a:lnTo>
                <a:lnTo>
                  <a:pt x="132638" y="996759"/>
                </a:lnTo>
                <a:lnTo>
                  <a:pt x="117754" y="412851"/>
                </a:lnTo>
                <a:lnTo>
                  <a:pt x="177418" y="17589"/>
                </a:lnTo>
                <a:lnTo>
                  <a:pt x="176161" y="0"/>
                </a:lnTo>
                <a:close/>
              </a:path>
            </a:pathLst>
          </a:custGeom>
          <a:solidFill>
            <a:srgbClr val="F47936"/>
          </a:solidFill>
        </p:spPr>
        <p:txBody>
          <a:bodyPr wrap="square" lIns="0" tIns="0" rIns="0" bIns="0" rtlCol="0"/>
          <a:lstStyle/>
          <a:p>
            <a:endParaRPr sz="2142"/>
          </a:p>
        </p:txBody>
      </p:sp>
      <p:sp>
        <p:nvSpPr>
          <p:cNvPr id="363" name="object 363"/>
          <p:cNvSpPr/>
          <p:nvPr/>
        </p:nvSpPr>
        <p:spPr>
          <a:xfrm>
            <a:off x="8366845" y="1705337"/>
            <a:ext cx="289273" cy="5781115"/>
          </a:xfrm>
          <a:custGeom>
            <a:avLst/>
            <a:gdLst/>
            <a:ahLst/>
            <a:cxnLst/>
            <a:rect l="l" t="t" r="r" b="b"/>
            <a:pathLst>
              <a:path w="252729" h="5050790">
                <a:moveTo>
                  <a:pt x="82702" y="0"/>
                </a:moveTo>
                <a:lnTo>
                  <a:pt x="68592" y="0"/>
                </a:lnTo>
                <a:lnTo>
                  <a:pt x="29997" y="165442"/>
                </a:lnTo>
                <a:lnTo>
                  <a:pt x="114" y="710869"/>
                </a:lnTo>
                <a:lnTo>
                  <a:pt x="52311" y="1113523"/>
                </a:lnTo>
                <a:lnTo>
                  <a:pt x="37388" y="1672958"/>
                </a:lnTo>
                <a:lnTo>
                  <a:pt x="104406" y="1970811"/>
                </a:lnTo>
                <a:lnTo>
                  <a:pt x="0" y="2798559"/>
                </a:lnTo>
                <a:lnTo>
                  <a:pt x="141884" y="3261537"/>
                </a:lnTo>
                <a:lnTo>
                  <a:pt x="238671" y="4154919"/>
                </a:lnTo>
                <a:lnTo>
                  <a:pt x="216357" y="4593590"/>
                </a:lnTo>
                <a:lnTo>
                  <a:pt x="137985" y="4929479"/>
                </a:lnTo>
                <a:lnTo>
                  <a:pt x="146773" y="5050751"/>
                </a:lnTo>
                <a:lnTo>
                  <a:pt x="160553" y="5050751"/>
                </a:lnTo>
                <a:lnTo>
                  <a:pt x="151841" y="4930571"/>
                </a:lnTo>
                <a:lnTo>
                  <a:pt x="230009" y="4595520"/>
                </a:lnTo>
                <a:lnTo>
                  <a:pt x="252437" y="4154525"/>
                </a:lnTo>
                <a:lnTo>
                  <a:pt x="155397" y="3258769"/>
                </a:lnTo>
                <a:lnTo>
                  <a:pt x="13995" y="2797352"/>
                </a:lnTo>
                <a:lnTo>
                  <a:pt x="118325" y="1970138"/>
                </a:lnTo>
                <a:lnTo>
                  <a:pt x="51155" y="1671612"/>
                </a:lnTo>
                <a:lnTo>
                  <a:pt x="66065" y="1112824"/>
                </a:lnTo>
                <a:lnTo>
                  <a:pt x="13893" y="710361"/>
                </a:lnTo>
                <a:lnTo>
                  <a:pt x="43637" y="167398"/>
                </a:lnTo>
                <a:lnTo>
                  <a:pt x="82702" y="0"/>
                </a:lnTo>
                <a:close/>
              </a:path>
            </a:pathLst>
          </a:custGeom>
          <a:solidFill>
            <a:srgbClr val="F47936"/>
          </a:solidFill>
        </p:spPr>
        <p:txBody>
          <a:bodyPr wrap="square" lIns="0" tIns="0" rIns="0" bIns="0" rtlCol="0"/>
          <a:lstStyle/>
          <a:p>
            <a:endParaRPr sz="2142"/>
          </a:p>
        </p:txBody>
      </p:sp>
      <p:sp>
        <p:nvSpPr>
          <p:cNvPr id="364" name="object 364"/>
          <p:cNvSpPr/>
          <p:nvPr/>
        </p:nvSpPr>
        <p:spPr>
          <a:xfrm>
            <a:off x="8170749" y="1705337"/>
            <a:ext cx="272557" cy="5781115"/>
          </a:xfrm>
          <a:custGeom>
            <a:avLst/>
            <a:gdLst/>
            <a:ahLst/>
            <a:cxnLst/>
            <a:rect l="l" t="t" r="r" b="b"/>
            <a:pathLst>
              <a:path w="238125" h="5050790">
                <a:moveTo>
                  <a:pt x="64109" y="0"/>
                </a:moveTo>
                <a:lnTo>
                  <a:pt x="50342" y="0"/>
                </a:lnTo>
                <a:lnTo>
                  <a:pt x="29806" y="308114"/>
                </a:lnTo>
                <a:lnTo>
                  <a:pt x="59651" y="662508"/>
                </a:lnTo>
                <a:lnTo>
                  <a:pt x="67094" y="1083221"/>
                </a:lnTo>
                <a:lnTo>
                  <a:pt x="29785" y="1762150"/>
                </a:lnTo>
                <a:lnTo>
                  <a:pt x="0" y="2268550"/>
                </a:lnTo>
                <a:lnTo>
                  <a:pt x="11214" y="2717165"/>
                </a:lnTo>
                <a:lnTo>
                  <a:pt x="223520" y="3350361"/>
                </a:lnTo>
                <a:lnTo>
                  <a:pt x="186613" y="3682517"/>
                </a:lnTo>
                <a:lnTo>
                  <a:pt x="67475" y="3846322"/>
                </a:lnTo>
                <a:lnTo>
                  <a:pt x="37211" y="4016590"/>
                </a:lnTo>
                <a:lnTo>
                  <a:pt x="85763" y="4446168"/>
                </a:lnTo>
                <a:lnTo>
                  <a:pt x="142240" y="5050751"/>
                </a:lnTo>
                <a:lnTo>
                  <a:pt x="156032" y="5050751"/>
                </a:lnTo>
                <a:lnTo>
                  <a:pt x="99428" y="4444758"/>
                </a:lnTo>
                <a:lnTo>
                  <a:pt x="51079" y="4017035"/>
                </a:lnTo>
                <a:lnTo>
                  <a:pt x="80441" y="3851846"/>
                </a:lnTo>
                <a:lnTo>
                  <a:pt x="199859" y="3687648"/>
                </a:lnTo>
                <a:lnTo>
                  <a:pt x="237502" y="3348863"/>
                </a:lnTo>
                <a:lnTo>
                  <a:pt x="24892" y="2714752"/>
                </a:lnTo>
                <a:lnTo>
                  <a:pt x="13741" y="2268791"/>
                </a:lnTo>
                <a:lnTo>
                  <a:pt x="43591" y="1761363"/>
                </a:lnTo>
                <a:lnTo>
                  <a:pt x="80835" y="1083475"/>
                </a:lnTo>
                <a:lnTo>
                  <a:pt x="73367" y="661809"/>
                </a:lnTo>
                <a:lnTo>
                  <a:pt x="43573" y="308000"/>
                </a:lnTo>
                <a:lnTo>
                  <a:pt x="64109" y="0"/>
                </a:lnTo>
                <a:close/>
              </a:path>
            </a:pathLst>
          </a:custGeom>
          <a:solidFill>
            <a:srgbClr val="F47936"/>
          </a:solidFill>
        </p:spPr>
        <p:txBody>
          <a:bodyPr wrap="square" lIns="0" tIns="0" rIns="0" bIns="0" rtlCol="0"/>
          <a:lstStyle/>
          <a:p>
            <a:endParaRPr sz="2142"/>
          </a:p>
        </p:txBody>
      </p:sp>
      <p:sp>
        <p:nvSpPr>
          <p:cNvPr id="365" name="object 365"/>
          <p:cNvSpPr/>
          <p:nvPr/>
        </p:nvSpPr>
        <p:spPr>
          <a:xfrm>
            <a:off x="7889134" y="1705337"/>
            <a:ext cx="152632" cy="5781115"/>
          </a:xfrm>
          <a:custGeom>
            <a:avLst/>
            <a:gdLst/>
            <a:ahLst/>
            <a:cxnLst/>
            <a:rect l="l" t="t" r="r" b="b"/>
            <a:pathLst>
              <a:path w="133350" h="5050790">
                <a:moveTo>
                  <a:pt x="23926" y="0"/>
                </a:moveTo>
                <a:lnTo>
                  <a:pt x="10172" y="0"/>
                </a:lnTo>
                <a:lnTo>
                  <a:pt x="7449" y="47523"/>
                </a:lnTo>
                <a:lnTo>
                  <a:pt x="0" y="181711"/>
                </a:lnTo>
                <a:lnTo>
                  <a:pt x="44742" y="450126"/>
                </a:lnTo>
                <a:lnTo>
                  <a:pt x="37305" y="628815"/>
                </a:lnTo>
                <a:lnTo>
                  <a:pt x="33566" y="852893"/>
                </a:lnTo>
                <a:lnTo>
                  <a:pt x="81991" y="1091285"/>
                </a:lnTo>
                <a:lnTo>
                  <a:pt x="59715" y="1447685"/>
                </a:lnTo>
                <a:lnTo>
                  <a:pt x="7404" y="1686839"/>
                </a:lnTo>
                <a:lnTo>
                  <a:pt x="37211" y="1947722"/>
                </a:lnTo>
                <a:lnTo>
                  <a:pt x="37196" y="2339911"/>
                </a:lnTo>
                <a:lnTo>
                  <a:pt x="7480" y="2581351"/>
                </a:lnTo>
                <a:lnTo>
                  <a:pt x="7480" y="3047936"/>
                </a:lnTo>
                <a:lnTo>
                  <a:pt x="22415" y="3253168"/>
                </a:lnTo>
                <a:lnTo>
                  <a:pt x="44735" y="3610571"/>
                </a:lnTo>
                <a:lnTo>
                  <a:pt x="22364" y="3905059"/>
                </a:lnTo>
                <a:lnTo>
                  <a:pt x="52273" y="4215345"/>
                </a:lnTo>
                <a:lnTo>
                  <a:pt x="119189" y="4564761"/>
                </a:lnTo>
                <a:lnTo>
                  <a:pt x="59715" y="4884432"/>
                </a:lnTo>
                <a:lnTo>
                  <a:pt x="48069" y="5050751"/>
                </a:lnTo>
                <a:lnTo>
                  <a:pt x="61836" y="5050751"/>
                </a:lnTo>
                <a:lnTo>
                  <a:pt x="73355" y="4886172"/>
                </a:lnTo>
                <a:lnTo>
                  <a:pt x="133159" y="4564722"/>
                </a:lnTo>
                <a:lnTo>
                  <a:pt x="65887" y="4213390"/>
                </a:lnTo>
                <a:lnTo>
                  <a:pt x="36156" y="3904919"/>
                </a:lnTo>
                <a:lnTo>
                  <a:pt x="58503" y="3610483"/>
                </a:lnTo>
                <a:lnTo>
                  <a:pt x="36118" y="3252216"/>
                </a:lnTo>
                <a:lnTo>
                  <a:pt x="21257" y="3047936"/>
                </a:lnTo>
                <a:lnTo>
                  <a:pt x="21324" y="2581351"/>
                </a:lnTo>
                <a:lnTo>
                  <a:pt x="51041" y="2339911"/>
                </a:lnTo>
                <a:lnTo>
                  <a:pt x="51041" y="1947722"/>
                </a:lnTo>
                <a:lnTo>
                  <a:pt x="21310" y="1687550"/>
                </a:lnTo>
                <a:lnTo>
                  <a:pt x="73355" y="1449590"/>
                </a:lnTo>
                <a:lnTo>
                  <a:pt x="95808" y="1090333"/>
                </a:lnTo>
                <a:lnTo>
                  <a:pt x="47320" y="851623"/>
                </a:lnTo>
                <a:lnTo>
                  <a:pt x="51058" y="628408"/>
                </a:lnTo>
                <a:lnTo>
                  <a:pt x="58521" y="449275"/>
                </a:lnTo>
                <a:lnTo>
                  <a:pt x="13804" y="180949"/>
                </a:lnTo>
                <a:lnTo>
                  <a:pt x="21253" y="46748"/>
                </a:lnTo>
                <a:lnTo>
                  <a:pt x="23926" y="0"/>
                </a:lnTo>
                <a:close/>
              </a:path>
            </a:pathLst>
          </a:custGeom>
          <a:solidFill>
            <a:srgbClr val="F47936"/>
          </a:solidFill>
        </p:spPr>
        <p:txBody>
          <a:bodyPr wrap="square" lIns="0" tIns="0" rIns="0" bIns="0" rtlCol="0"/>
          <a:lstStyle/>
          <a:p>
            <a:endParaRPr sz="2142"/>
          </a:p>
        </p:txBody>
      </p:sp>
      <p:sp>
        <p:nvSpPr>
          <p:cNvPr id="366" name="object 366"/>
          <p:cNvSpPr/>
          <p:nvPr/>
        </p:nvSpPr>
        <p:spPr>
          <a:xfrm>
            <a:off x="7727040" y="1705337"/>
            <a:ext cx="74134" cy="5781115"/>
          </a:xfrm>
          <a:custGeom>
            <a:avLst/>
            <a:gdLst/>
            <a:ahLst/>
            <a:cxnLst/>
            <a:rect l="l" t="t" r="r" b="b"/>
            <a:pathLst>
              <a:path w="64770" h="5050790">
                <a:moveTo>
                  <a:pt x="33718" y="0"/>
                </a:moveTo>
                <a:lnTo>
                  <a:pt x="19951" y="0"/>
                </a:lnTo>
                <a:lnTo>
                  <a:pt x="14922" y="76695"/>
                </a:lnTo>
                <a:lnTo>
                  <a:pt x="0" y="1269746"/>
                </a:lnTo>
                <a:lnTo>
                  <a:pt x="14907" y="2089696"/>
                </a:lnTo>
                <a:lnTo>
                  <a:pt x="14909" y="2954566"/>
                </a:lnTo>
                <a:lnTo>
                  <a:pt x="50558" y="5050751"/>
                </a:lnTo>
                <a:lnTo>
                  <a:pt x="64300" y="5050751"/>
                </a:lnTo>
                <a:lnTo>
                  <a:pt x="28653" y="2954566"/>
                </a:lnTo>
                <a:lnTo>
                  <a:pt x="28651" y="2089696"/>
                </a:lnTo>
                <a:lnTo>
                  <a:pt x="13741" y="1269707"/>
                </a:lnTo>
                <a:lnTo>
                  <a:pt x="28651" y="77228"/>
                </a:lnTo>
                <a:lnTo>
                  <a:pt x="33718" y="0"/>
                </a:lnTo>
                <a:close/>
              </a:path>
            </a:pathLst>
          </a:custGeom>
          <a:solidFill>
            <a:srgbClr val="F47936"/>
          </a:solidFill>
        </p:spPr>
        <p:txBody>
          <a:bodyPr wrap="square" lIns="0" tIns="0" rIns="0" bIns="0" rtlCol="0"/>
          <a:lstStyle/>
          <a:p>
            <a:endParaRPr sz="2142"/>
          </a:p>
        </p:txBody>
      </p:sp>
      <p:sp>
        <p:nvSpPr>
          <p:cNvPr id="367" name="object 367"/>
          <p:cNvSpPr/>
          <p:nvPr/>
        </p:nvSpPr>
        <p:spPr>
          <a:xfrm>
            <a:off x="7586242" y="1705337"/>
            <a:ext cx="118471" cy="5781115"/>
          </a:xfrm>
          <a:custGeom>
            <a:avLst/>
            <a:gdLst/>
            <a:ahLst/>
            <a:cxnLst/>
            <a:rect l="l" t="t" r="r" b="b"/>
            <a:pathLst>
              <a:path w="103504" h="5050790">
                <a:moveTo>
                  <a:pt x="52514" y="0"/>
                </a:moveTo>
                <a:lnTo>
                  <a:pt x="38773" y="0"/>
                </a:lnTo>
                <a:lnTo>
                  <a:pt x="18643" y="717981"/>
                </a:lnTo>
                <a:lnTo>
                  <a:pt x="18642" y="1694700"/>
                </a:lnTo>
                <a:lnTo>
                  <a:pt x="0" y="2887586"/>
                </a:lnTo>
                <a:lnTo>
                  <a:pt x="74561" y="3998455"/>
                </a:lnTo>
                <a:lnTo>
                  <a:pt x="89674" y="5050751"/>
                </a:lnTo>
                <a:lnTo>
                  <a:pt x="103416" y="5050751"/>
                </a:lnTo>
                <a:lnTo>
                  <a:pt x="88290" y="3997896"/>
                </a:lnTo>
                <a:lnTo>
                  <a:pt x="13741" y="2887243"/>
                </a:lnTo>
                <a:lnTo>
                  <a:pt x="32372" y="1694700"/>
                </a:lnTo>
                <a:lnTo>
                  <a:pt x="32377" y="717981"/>
                </a:lnTo>
                <a:lnTo>
                  <a:pt x="52514" y="0"/>
                </a:lnTo>
                <a:close/>
              </a:path>
            </a:pathLst>
          </a:custGeom>
          <a:solidFill>
            <a:srgbClr val="F47936"/>
          </a:solidFill>
        </p:spPr>
        <p:txBody>
          <a:bodyPr wrap="square" lIns="0" tIns="0" rIns="0" bIns="0" rtlCol="0"/>
          <a:lstStyle/>
          <a:p>
            <a:endParaRPr sz="2142"/>
          </a:p>
        </p:txBody>
      </p:sp>
      <p:sp>
        <p:nvSpPr>
          <p:cNvPr id="368" name="object 368"/>
          <p:cNvSpPr/>
          <p:nvPr/>
        </p:nvSpPr>
        <p:spPr>
          <a:xfrm>
            <a:off x="1442181" y="534010"/>
            <a:ext cx="679895" cy="788685"/>
          </a:xfrm>
          <a:prstGeom prst="rect">
            <a:avLst/>
          </a:prstGeom>
          <a:blipFill>
            <a:blip r:embed="rId109" cstate="print"/>
            <a:stretch>
              <a:fillRect/>
            </a:stretch>
          </a:blipFill>
        </p:spPr>
        <p:txBody>
          <a:bodyPr wrap="square" lIns="0" tIns="0" rIns="0" bIns="0" rtlCol="0"/>
          <a:lstStyle/>
          <a:p>
            <a:endParaRPr sz="2142"/>
          </a:p>
        </p:txBody>
      </p:sp>
      <p:sp>
        <p:nvSpPr>
          <p:cNvPr id="369" name="object 369"/>
          <p:cNvSpPr/>
          <p:nvPr/>
        </p:nvSpPr>
        <p:spPr>
          <a:xfrm>
            <a:off x="1458070" y="550335"/>
            <a:ext cx="640603" cy="438867"/>
          </a:xfrm>
          <a:prstGeom prst="rect">
            <a:avLst/>
          </a:prstGeom>
          <a:blipFill>
            <a:blip r:embed="rId110" cstate="print"/>
            <a:stretch>
              <a:fillRect/>
            </a:stretch>
          </a:blipFill>
        </p:spPr>
        <p:txBody>
          <a:bodyPr wrap="square" lIns="0" tIns="0" rIns="0" bIns="0" rtlCol="0"/>
          <a:lstStyle/>
          <a:p>
            <a:endParaRPr sz="2142"/>
          </a:p>
        </p:txBody>
      </p:sp>
      <p:sp>
        <p:nvSpPr>
          <p:cNvPr id="370" name="object 370"/>
          <p:cNvSpPr/>
          <p:nvPr/>
        </p:nvSpPr>
        <p:spPr>
          <a:xfrm>
            <a:off x="1931098" y="612128"/>
            <a:ext cx="135188" cy="47970"/>
          </a:xfrm>
          <a:custGeom>
            <a:avLst/>
            <a:gdLst/>
            <a:ahLst/>
            <a:cxnLst/>
            <a:rect l="l" t="t" r="r" b="b"/>
            <a:pathLst>
              <a:path w="118110" h="41909">
                <a:moveTo>
                  <a:pt x="115179" y="32219"/>
                </a:moveTo>
                <a:lnTo>
                  <a:pt x="117805" y="41287"/>
                </a:lnTo>
                <a:lnTo>
                  <a:pt x="117881" y="38760"/>
                </a:lnTo>
                <a:lnTo>
                  <a:pt x="117500" y="35966"/>
                </a:lnTo>
                <a:lnTo>
                  <a:pt x="115179" y="32219"/>
                </a:lnTo>
                <a:close/>
              </a:path>
              <a:path w="118110" h="41909">
                <a:moveTo>
                  <a:pt x="0" y="0"/>
                </a:moveTo>
                <a:lnTo>
                  <a:pt x="2908" y="2806"/>
                </a:lnTo>
                <a:lnTo>
                  <a:pt x="5714" y="5702"/>
                </a:lnTo>
                <a:lnTo>
                  <a:pt x="8445" y="8699"/>
                </a:lnTo>
                <a:lnTo>
                  <a:pt x="37643" y="10983"/>
                </a:lnTo>
                <a:lnTo>
                  <a:pt x="88391" y="19970"/>
                </a:lnTo>
                <a:lnTo>
                  <a:pt x="115179" y="32219"/>
                </a:lnTo>
                <a:lnTo>
                  <a:pt x="112508" y="22993"/>
                </a:lnTo>
                <a:lnTo>
                  <a:pt x="84710" y="10514"/>
                </a:lnTo>
                <a:lnTo>
                  <a:pt x="44008" y="3098"/>
                </a:lnTo>
                <a:lnTo>
                  <a:pt x="0" y="0"/>
                </a:lnTo>
                <a:close/>
              </a:path>
            </a:pathLst>
          </a:custGeom>
          <a:solidFill>
            <a:srgbClr val="4A6E24"/>
          </a:solidFill>
        </p:spPr>
        <p:txBody>
          <a:bodyPr wrap="square" lIns="0" tIns="0" rIns="0" bIns="0" rtlCol="0"/>
          <a:lstStyle/>
          <a:p>
            <a:endParaRPr sz="2142"/>
          </a:p>
        </p:txBody>
      </p:sp>
      <p:sp>
        <p:nvSpPr>
          <p:cNvPr id="371" name="object 371"/>
          <p:cNvSpPr/>
          <p:nvPr/>
        </p:nvSpPr>
        <p:spPr>
          <a:xfrm>
            <a:off x="1458055" y="651188"/>
            <a:ext cx="641054" cy="296541"/>
          </a:xfrm>
          <a:custGeom>
            <a:avLst/>
            <a:gdLst/>
            <a:ahLst/>
            <a:cxnLst/>
            <a:rect l="l" t="t" r="r" b="b"/>
            <a:pathLst>
              <a:path w="560069" h="259079">
                <a:moveTo>
                  <a:pt x="559206" y="0"/>
                </a:moveTo>
                <a:lnTo>
                  <a:pt x="536752" y="34912"/>
                </a:lnTo>
                <a:lnTo>
                  <a:pt x="466775" y="64285"/>
                </a:lnTo>
                <a:lnTo>
                  <a:pt x="415426" y="78383"/>
                </a:lnTo>
                <a:lnTo>
                  <a:pt x="354012" y="91668"/>
                </a:lnTo>
                <a:lnTo>
                  <a:pt x="163889" y="125513"/>
                </a:lnTo>
                <a:lnTo>
                  <a:pt x="113279" y="135851"/>
                </a:lnTo>
                <a:lnTo>
                  <a:pt x="70677" y="147144"/>
                </a:lnTo>
                <a:lnTo>
                  <a:pt x="13404" y="176019"/>
                </a:lnTo>
                <a:lnTo>
                  <a:pt x="0" y="201091"/>
                </a:lnTo>
                <a:lnTo>
                  <a:pt x="254" y="203936"/>
                </a:lnTo>
                <a:lnTo>
                  <a:pt x="22618" y="235407"/>
                </a:lnTo>
                <a:lnTo>
                  <a:pt x="63093" y="249974"/>
                </a:lnTo>
                <a:lnTo>
                  <a:pt x="112628" y="256611"/>
                </a:lnTo>
                <a:lnTo>
                  <a:pt x="166116" y="258457"/>
                </a:lnTo>
                <a:lnTo>
                  <a:pt x="159702" y="253720"/>
                </a:lnTo>
                <a:lnTo>
                  <a:pt x="153619" y="248589"/>
                </a:lnTo>
                <a:lnTo>
                  <a:pt x="147866" y="243141"/>
                </a:lnTo>
                <a:lnTo>
                  <a:pt x="138353" y="242531"/>
                </a:lnTo>
                <a:lnTo>
                  <a:pt x="134759" y="242227"/>
                </a:lnTo>
                <a:lnTo>
                  <a:pt x="83730" y="234977"/>
                </a:lnTo>
                <a:lnTo>
                  <a:pt x="48917" y="224253"/>
                </a:lnTo>
                <a:lnTo>
                  <a:pt x="30453" y="211705"/>
                </a:lnTo>
                <a:lnTo>
                  <a:pt x="28473" y="198983"/>
                </a:lnTo>
                <a:lnTo>
                  <a:pt x="28663" y="196253"/>
                </a:lnTo>
                <a:lnTo>
                  <a:pt x="58204" y="172097"/>
                </a:lnTo>
                <a:lnTo>
                  <a:pt x="95402" y="156895"/>
                </a:lnTo>
                <a:lnTo>
                  <a:pt x="140106" y="143865"/>
                </a:lnTo>
                <a:lnTo>
                  <a:pt x="186685" y="133264"/>
                </a:lnTo>
                <a:lnTo>
                  <a:pt x="229674" y="125118"/>
                </a:lnTo>
                <a:lnTo>
                  <a:pt x="329334" y="108046"/>
                </a:lnTo>
                <a:lnTo>
                  <a:pt x="365168" y="101177"/>
                </a:lnTo>
                <a:lnTo>
                  <a:pt x="405320" y="92405"/>
                </a:lnTo>
                <a:lnTo>
                  <a:pt x="454178" y="79487"/>
                </a:lnTo>
                <a:lnTo>
                  <a:pt x="492414" y="66579"/>
                </a:lnTo>
                <a:lnTo>
                  <a:pt x="530861" y="47420"/>
                </a:lnTo>
                <a:lnTo>
                  <a:pt x="558569" y="14491"/>
                </a:lnTo>
                <a:lnTo>
                  <a:pt x="559676" y="5727"/>
                </a:lnTo>
                <a:lnTo>
                  <a:pt x="559658" y="3285"/>
                </a:lnTo>
                <a:lnTo>
                  <a:pt x="559536" y="1879"/>
                </a:lnTo>
                <a:lnTo>
                  <a:pt x="559206" y="0"/>
                </a:lnTo>
                <a:close/>
              </a:path>
            </a:pathLst>
          </a:custGeom>
          <a:solidFill>
            <a:srgbClr val="006738"/>
          </a:solidFill>
        </p:spPr>
        <p:txBody>
          <a:bodyPr wrap="square" lIns="0" tIns="0" rIns="0" bIns="0" rtlCol="0"/>
          <a:lstStyle/>
          <a:p>
            <a:endParaRPr sz="2142"/>
          </a:p>
        </p:txBody>
      </p:sp>
      <p:sp>
        <p:nvSpPr>
          <p:cNvPr id="372" name="object 372"/>
          <p:cNvSpPr/>
          <p:nvPr/>
        </p:nvSpPr>
        <p:spPr>
          <a:xfrm>
            <a:off x="1570974" y="1041372"/>
            <a:ext cx="150073" cy="257585"/>
          </a:xfrm>
          <a:prstGeom prst="rect">
            <a:avLst/>
          </a:prstGeom>
          <a:blipFill>
            <a:blip r:embed="rId111" cstate="print"/>
            <a:stretch>
              <a:fillRect/>
            </a:stretch>
          </a:blipFill>
        </p:spPr>
        <p:txBody>
          <a:bodyPr wrap="square" lIns="0" tIns="0" rIns="0" bIns="0" rtlCol="0"/>
          <a:lstStyle/>
          <a:p>
            <a:endParaRPr sz="2142"/>
          </a:p>
        </p:txBody>
      </p:sp>
      <p:sp>
        <p:nvSpPr>
          <p:cNvPr id="373" name="object 373"/>
          <p:cNvSpPr/>
          <p:nvPr/>
        </p:nvSpPr>
        <p:spPr>
          <a:xfrm>
            <a:off x="1751995" y="962440"/>
            <a:ext cx="289578" cy="254183"/>
          </a:xfrm>
          <a:prstGeom prst="rect">
            <a:avLst/>
          </a:prstGeom>
          <a:blipFill>
            <a:blip r:embed="rId112" cstate="print"/>
            <a:stretch>
              <a:fillRect/>
            </a:stretch>
          </a:blipFill>
        </p:spPr>
        <p:txBody>
          <a:bodyPr wrap="square" lIns="0" tIns="0" rIns="0" bIns="0" rtlCol="0"/>
          <a:lstStyle/>
          <a:p>
            <a:endParaRPr sz="2142"/>
          </a:p>
        </p:txBody>
      </p:sp>
      <p:sp>
        <p:nvSpPr>
          <p:cNvPr id="374" name="object 374"/>
          <p:cNvSpPr/>
          <p:nvPr/>
        </p:nvSpPr>
        <p:spPr>
          <a:xfrm>
            <a:off x="453257" y="1124114"/>
            <a:ext cx="654073" cy="319844"/>
          </a:xfrm>
          <a:prstGeom prst="rect">
            <a:avLst/>
          </a:prstGeom>
          <a:blipFill>
            <a:blip r:embed="rId113" cstate="print"/>
            <a:stretch>
              <a:fillRect/>
            </a:stretch>
          </a:blipFill>
        </p:spPr>
        <p:txBody>
          <a:bodyPr wrap="square" lIns="0" tIns="0" rIns="0" bIns="0" rtlCol="0"/>
          <a:lstStyle/>
          <a:p>
            <a:endParaRPr sz="2142"/>
          </a:p>
        </p:txBody>
      </p:sp>
      <p:sp>
        <p:nvSpPr>
          <p:cNvPr id="375" name="object 375"/>
          <p:cNvSpPr/>
          <p:nvPr/>
        </p:nvSpPr>
        <p:spPr>
          <a:xfrm>
            <a:off x="459471" y="412763"/>
            <a:ext cx="645626" cy="646155"/>
          </a:xfrm>
          <a:prstGeom prst="rect">
            <a:avLst/>
          </a:prstGeom>
          <a:blipFill>
            <a:blip r:embed="rId114" cstate="print"/>
            <a:stretch>
              <a:fillRect/>
            </a:stretch>
          </a:blipFill>
        </p:spPr>
        <p:txBody>
          <a:bodyPr wrap="square" lIns="0" tIns="0" rIns="0" bIns="0" rtlCol="0"/>
          <a:lstStyle/>
          <a:p>
            <a:endParaRPr sz="2142"/>
          </a:p>
        </p:txBody>
      </p:sp>
      <p:sp>
        <p:nvSpPr>
          <p:cNvPr id="376" name="object 376"/>
          <p:cNvSpPr/>
          <p:nvPr/>
        </p:nvSpPr>
        <p:spPr>
          <a:xfrm>
            <a:off x="11504085" y="2697851"/>
            <a:ext cx="133008" cy="133008"/>
          </a:xfrm>
          <a:custGeom>
            <a:avLst/>
            <a:gdLst/>
            <a:ahLst/>
            <a:cxnLst/>
            <a:rect l="l" t="t" r="r" b="b"/>
            <a:pathLst>
              <a:path w="116204" h="116205">
                <a:moveTo>
                  <a:pt x="0" y="116052"/>
                </a:moveTo>
                <a:lnTo>
                  <a:pt x="116052" y="116052"/>
                </a:lnTo>
                <a:lnTo>
                  <a:pt x="116052" y="0"/>
                </a:lnTo>
                <a:lnTo>
                  <a:pt x="0" y="0"/>
                </a:lnTo>
                <a:lnTo>
                  <a:pt x="0" y="116052"/>
                </a:lnTo>
                <a:close/>
              </a:path>
            </a:pathLst>
          </a:custGeom>
          <a:solidFill>
            <a:srgbClr val="25408F"/>
          </a:solidFill>
        </p:spPr>
        <p:txBody>
          <a:bodyPr wrap="square" lIns="0" tIns="0" rIns="0" bIns="0" rtlCol="0"/>
          <a:lstStyle/>
          <a:p>
            <a:endParaRPr sz="2142"/>
          </a:p>
        </p:txBody>
      </p:sp>
      <p:sp>
        <p:nvSpPr>
          <p:cNvPr id="377" name="object 377"/>
          <p:cNvSpPr/>
          <p:nvPr/>
        </p:nvSpPr>
        <p:spPr>
          <a:xfrm>
            <a:off x="11760040" y="3140120"/>
            <a:ext cx="0" cy="285639"/>
          </a:xfrm>
          <a:custGeom>
            <a:avLst/>
            <a:gdLst/>
            <a:ahLst/>
            <a:cxnLst/>
            <a:rect l="l" t="t" r="r" b="b"/>
            <a:pathLst>
              <a:path h="249555">
                <a:moveTo>
                  <a:pt x="0" y="0"/>
                </a:moveTo>
                <a:lnTo>
                  <a:pt x="0" y="249250"/>
                </a:lnTo>
              </a:path>
            </a:pathLst>
          </a:custGeom>
          <a:ln w="72847">
            <a:solidFill>
              <a:srgbClr val="FAA819"/>
            </a:solidFill>
          </a:ln>
        </p:spPr>
        <p:txBody>
          <a:bodyPr wrap="square" lIns="0" tIns="0" rIns="0" bIns="0" rtlCol="0"/>
          <a:lstStyle/>
          <a:p>
            <a:endParaRPr sz="2142"/>
          </a:p>
        </p:txBody>
      </p:sp>
      <p:sp>
        <p:nvSpPr>
          <p:cNvPr id="378" name="object 378"/>
          <p:cNvSpPr/>
          <p:nvPr/>
        </p:nvSpPr>
        <p:spPr>
          <a:xfrm>
            <a:off x="11504085" y="3734846"/>
            <a:ext cx="730453" cy="285639"/>
          </a:xfrm>
          <a:custGeom>
            <a:avLst/>
            <a:gdLst/>
            <a:ahLst/>
            <a:cxnLst/>
            <a:rect l="l" t="t" r="r" b="b"/>
            <a:pathLst>
              <a:path w="638175" h="249554">
                <a:moveTo>
                  <a:pt x="0" y="249250"/>
                </a:moveTo>
                <a:lnTo>
                  <a:pt x="638048" y="249250"/>
                </a:lnTo>
                <a:lnTo>
                  <a:pt x="638048" y="0"/>
                </a:lnTo>
                <a:lnTo>
                  <a:pt x="0" y="0"/>
                </a:lnTo>
                <a:lnTo>
                  <a:pt x="0" y="249250"/>
                </a:lnTo>
                <a:close/>
              </a:path>
            </a:pathLst>
          </a:custGeom>
          <a:solidFill>
            <a:srgbClr val="AB0778"/>
          </a:solidFill>
        </p:spPr>
        <p:txBody>
          <a:bodyPr wrap="square" lIns="0" tIns="0" rIns="0" bIns="0" rtlCol="0"/>
          <a:lstStyle/>
          <a:p>
            <a:endParaRPr sz="2142"/>
          </a:p>
        </p:txBody>
      </p:sp>
      <p:sp>
        <p:nvSpPr>
          <p:cNvPr id="379" name="object 379"/>
          <p:cNvSpPr/>
          <p:nvPr/>
        </p:nvSpPr>
        <p:spPr>
          <a:xfrm>
            <a:off x="11829597" y="4329588"/>
            <a:ext cx="404838" cy="125013"/>
          </a:xfrm>
          <a:custGeom>
            <a:avLst/>
            <a:gdLst/>
            <a:ahLst/>
            <a:cxnLst/>
            <a:rect l="l" t="t" r="r" b="b"/>
            <a:pathLst>
              <a:path w="353695" h="109220">
                <a:moveTo>
                  <a:pt x="0" y="108851"/>
                </a:moveTo>
                <a:lnTo>
                  <a:pt x="353644" y="108851"/>
                </a:lnTo>
                <a:lnTo>
                  <a:pt x="353644" y="0"/>
                </a:lnTo>
                <a:lnTo>
                  <a:pt x="0" y="0"/>
                </a:lnTo>
                <a:lnTo>
                  <a:pt x="0" y="108851"/>
                </a:lnTo>
                <a:close/>
              </a:path>
            </a:pathLst>
          </a:custGeom>
          <a:solidFill>
            <a:srgbClr val="FFF200"/>
          </a:solidFill>
        </p:spPr>
        <p:txBody>
          <a:bodyPr wrap="square" lIns="0" tIns="0" rIns="0" bIns="0" rtlCol="0"/>
          <a:lstStyle/>
          <a:p>
            <a:endParaRPr sz="2142"/>
          </a:p>
        </p:txBody>
      </p:sp>
      <p:sp>
        <p:nvSpPr>
          <p:cNvPr id="380" name="object 380"/>
          <p:cNvSpPr/>
          <p:nvPr/>
        </p:nvSpPr>
        <p:spPr>
          <a:xfrm>
            <a:off x="4750994" y="3984552"/>
            <a:ext cx="107569" cy="107569"/>
          </a:xfrm>
          <a:custGeom>
            <a:avLst/>
            <a:gdLst/>
            <a:ahLst/>
            <a:cxnLst/>
            <a:rect l="l" t="t" r="r" b="b"/>
            <a:pathLst>
              <a:path w="93979" h="93979">
                <a:moveTo>
                  <a:pt x="0" y="93599"/>
                </a:moveTo>
                <a:lnTo>
                  <a:pt x="93599" y="93599"/>
                </a:lnTo>
                <a:lnTo>
                  <a:pt x="93599" y="0"/>
                </a:lnTo>
                <a:lnTo>
                  <a:pt x="0" y="0"/>
                </a:lnTo>
                <a:lnTo>
                  <a:pt x="0" y="93599"/>
                </a:lnTo>
                <a:close/>
              </a:path>
            </a:pathLst>
          </a:custGeom>
          <a:solidFill>
            <a:srgbClr val="FAA61A"/>
          </a:solidFill>
        </p:spPr>
        <p:txBody>
          <a:bodyPr wrap="square" lIns="0" tIns="0" rIns="0" bIns="0" rtlCol="0"/>
          <a:lstStyle/>
          <a:p>
            <a:endParaRPr sz="2142"/>
          </a:p>
        </p:txBody>
      </p:sp>
      <p:sp>
        <p:nvSpPr>
          <p:cNvPr id="381" name="object 381"/>
          <p:cNvSpPr txBox="1"/>
          <p:nvPr/>
        </p:nvSpPr>
        <p:spPr>
          <a:xfrm>
            <a:off x="4998113" y="3888176"/>
            <a:ext cx="5770940" cy="243651"/>
          </a:xfrm>
          <a:prstGeom prst="rect">
            <a:avLst/>
          </a:prstGeom>
        </p:spPr>
        <p:txBody>
          <a:bodyPr vert="horz" wrap="square" lIns="0" tIns="14536" rIns="0" bIns="0" rtlCol="0">
            <a:spAutoFit/>
          </a:bodyPr>
          <a:lstStyle/>
          <a:p>
            <a:pPr marL="14536">
              <a:spcBef>
                <a:spcPts val="114"/>
              </a:spcBef>
            </a:pPr>
            <a:r>
              <a:rPr sz="1488" spc="-6" dirty="0">
                <a:solidFill>
                  <a:srgbClr val="FFFFFF"/>
                </a:solidFill>
                <a:latin typeface="Arial"/>
                <a:cs typeface="Arial"/>
              </a:rPr>
              <a:t>Orientações </a:t>
            </a:r>
            <a:r>
              <a:rPr sz="1488" spc="-11" dirty="0">
                <a:solidFill>
                  <a:srgbClr val="FFFFFF"/>
                </a:solidFill>
                <a:latin typeface="Arial"/>
                <a:cs typeface="Arial"/>
              </a:rPr>
              <a:t>para </a:t>
            </a:r>
            <a:r>
              <a:rPr sz="1488" spc="-23" dirty="0">
                <a:solidFill>
                  <a:srgbClr val="FFFFFF"/>
                </a:solidFill>
                <a:latin typeface="Arial"/>
                <a:cs typeface="Arial"/>
              </a:rPr>
              <a:t>a </a:t>
            </a:r>
            <a:r>
              <a:rPr sz="1488" spc="17" dirty="0">
                <a:solidFill>
                  <a:srgbClr val="FFFFFF"/>
                </a:solidFill>
                <a:latin typeface="Arial"/>
                <a:cs typeface="Arial"/>
              </a:rPr>
              <a:t>implantação </a:t>
            </a:r>
            <a:r>
              <a:rPr sz="1488" spc="-11" dirty="0">
                <a:solidFill>
                  <a:srgbClr val="FFFFFF"/>
                </a:solidFill>
                <a:latin typeface="Arial"/>
                <a:cs typeface="Arial"/>
              </a:rPr>
              <a:t>de </a:t>
            </a:r>
            <a:r>
              <a:rPr sz="1488" spc="6" dirty="0">
                <a:solidFill>
                  <a:srgbClr val="FFFFFF"/>
                </a:solidFill>
                <a:latin typeface="Arial"/>
                <a:cs typeface="Arial"/>
              </a:rPr>
              <a:t>conselhos municipais,</a:t>
            </a:r>
            <a:r>
              <a:rPr sz="1488" spc="-240" dirty="0">
                <a:solidFill>
                  <a:srgbClr val="FFFFFF"/>
                </a:solidFill>
                <a:latin typeface="Arial"/>
                <a:cs typeface="Arial"/>
              </a:rPr>
              <a:t> </a:t>
            </a:r>
            <a:r>
              <a:rPr sz="1488" dirty="0">
                <a:solidFill>
                  <a:srgbClr val="FFFFFF"/>
                </a:solidFill>
                <a:latin typeface="Arial"/>
                <a:cs typeface="Arial"/>
              </a:rPr>
              <a:t>ouvidoria,</a:t>
            </a:r>
            <a:endParaRPr sz="1488">
              <a:latin typeface="Arial"/>
              <a:cs typeface="Arial"/>
            </a:endParaRPr>
          </a:p>
        </p:txBody>
      </p:sp>
      <p:sp>
        <p:nvSpPr>
          <p:cNvPr id="382" name="object 382"/>
          <p:cNvSpPr txBox="1"/>
          <p:nvPr/>
        </p:nvSpPr>
        <p:spPr>
          <a:xfrm>
            <a:off x="4998171" y="4120802"/>
            <a:ext cx="5400989" cy="243651"/>
          </a:xfrm>
          <a:prstGeom prst="rect">
            <a:avLst/>
          </a:prstGeom>
        </p:spPr>
        <p:txBody>
          <a:bodyPr vert="horz" wrap="square" lIns="0" tIns="14536" rIns="0" bIns="0" rtlCol="0">
            <a:spAutoFit/>
          </a:bodyPr>
          <a:lstStyle/>
          <a:p>
            <a:pPr marL="14536">
              <a:spcBef>
                <a:spcPts val="114"/>
              </a:spcBef>
            </a:pPr>
            <a:r>
              <a:rPr sz="1488" spc="11" dirty="0">
                <a:solidFill>
                  <a:srgbClr val="FFFFFF"/>
                </a:solidFill>
                <a:latin typeface="Arial"/>
                <a:cs typeface="Arial"/>
              </a:rPr>
              <a:t>conferências </a:t>
            </a:r>
            <a:r>
              <a:rPr sz="1488" spc="17" dirty="0">
                <a:solidFill>
                  <a:srgbClr val="FFFFFF"/>
                </a:solidFill>
                <a:latin typeface="Arial"/>
                <a:cs typeface="Arial"/>
              </a:rPr>
              <a:t>municipais </a:t>
            </a:r>
            <a:r>
              <a:rPr sz="1488" spc="-34" dirty="0">
                <a:solidFill>
                  <a:srgbClr val="FFFFFF"/>
                </a:solidFill>
                <a:latin typeface="Arial"/>
                <a:cs typeface="Arial"/>
              </a:rPr>
              <a:t>e </a:t>
            </a:r>
            <a:r>
              <a:rPr sz="1488" spc="17" dirty="0">
                <a:solidFill>
                  <a:srgbClr val="FFFFFF"/>
                </a:solidFill>
                <a:latin typeface="Arial"/>
                <a:cs typeface="Arial"/>
              </a:rPr>
              <a:t>intermunicipais </a:t>
            </a:r>
            <a:r>
              <a:rPr sz="1488" spc="11" dirty="0">
                <a:solidFill>
                  <a:srgbClr val="FFFFFF"/>
                </a:solidFill>
                <a:latin typeface="Arial"/>
                <a:cs typeface="Arial"/>
              </a:rPr>
              <a:t>temáticas,</a:t>
            </a:r>
            <a:r>
              <a:rPr sz="1488" spc="-200" dirty="0">
                <a:solidFill>
                  <a:srgbClr val="FFFFFF"/>
                </a:solidFill>
                <a:latin typeface="Arial"/>
                <a:cs typeface="Arial"/>
              </a:rPr>
              <a:t> </a:t>
            </a:r>
            <a:r>
              <a:rPr sz="1488" spc="17" dirty="0">
                <a:solidFill>
                  <a:srgbClr val="FFFFFF"/>
                </a:solidFill>
                <a:latin typeface="Arial"/>
                <a:cs typeface="Arial"/>
              </a:rPr>
              <a:t>consultas</a:t>
            </a:r>
            <a:endParaRPr sz="1488">
              <a:latin typeface="Arial"/>
              <a:cs typeface="Arial"/>
            </a:endParaRPr>
          </a:p>
        </p:txBody>
      </p:sp>
      <p:sp>
        <p:nvSpPr>
          <p:cNvPr id="383" name="object 383"/>
          <p:cNvSpPr txBox="1"/>
          <p:nvPr/>
        </p:nvSpPr>
        <p:spPr>
          <a:xfrm>
            <a:off x="4998171" y="4353427"/>
            <a:ext cx="1191982" cy="243651"/>
          </a:xfrm>
          <a:prstGeom prst="rect">
            <a:avLst/>
          </a:prstGeom>
        </p:spPr>
        <p:txBody>
          <a:bodyPr vert="horz" wrap="square" lIns="0" tIns="14536" rIns="0" bIns="0" rtlCol="0">
            <a:spAutoFit/>
          </a:bodyPr>
          <a:lstStyle/>
          <a:p>
            <a:pPr marL="14536">
              <a:spcBef>
                <a:spcPts val="114"/>
              </a:spcBef>
            </a:pPr>
            <a:r>
              <a:rPr sz="1488" spc="6" dirty="0">
                <a:solidFill>
                  <a:srgbClr val="FFFFFF"/>
                </a:solidFill>
                <a:latin typeface="Arial"/>
                <a:cs typeface="Arial"/>
              </a:rPr>
              <a:t>públicas,</a:t>
            </a:r>
            <a:r>
              <a:rPr sz="1488" spc="-120" dirty="0">
                <a:solidFill>
                  <a:srgbClr val="FFFFFF"/>
                </a:solidFill>
                <a:latin typeface="Arial"/>
                <a:cs typeface="Arial"/>
              </a:rPr>
              <a:t> </a:t>
            </a:r>
            <a:r>
              <a:rPr sz="1488" spc="6" dirty="0">
                <a:solidFill>
                  <a:srgbClr val="FFFFFF"/>
                </a:solidFill>
                <a:latin typeface="Arial"/>
                <a:cs typeface="Arial"/>
              </a:rPr>
              <a:t>etc.;</a:t>
            </a:r>
            <a:endParaRPr sz="1488">
              <a:latin typeface="Arial"/>
              <a:cs typeface="Arial"/>
            </a:endParaRPr>
          </a:p>
        </p:txBody>
      </p:sp>
      <p:sp>
        <p:nvSpPr>
          <p:cNvPr id="384" name="object 384"/>
          <p:cNvSpPr/>
          <p:nvPr/>
        </p:nvSpPr>
        <p:spPr>
          <a:xfrm>
            <a:off x="4750994" y="4805915"/>
            <a:ext cx="107569" cy="107569"/>
          </a:xfrm>
          <a:custGeom>
            <a:avLst/>
            <a:gdLst/>
            <a:ahLst/>
            <a:cxnLst/>
            <a:rect l="l" t="t" r="r" b="b"/>
            <a:pathLst>
              <a:path w="93979" h="93979">
                <a:moveTo>
                  <a:pt x="0" y="93599"/>
                </a:moveTo>
                <a:lnTo>
                  <a:pt x="93599" y="93599"/>
                </a:lnTo>
                <a:lnTo>
                  <a:pt x="93599" y="0"/>
                </a:lnTo>
                <a:lnTo>
                  <a:pt x="0" y="0"/>
                </a:lnTo>
                <a:lnTo>
                  <a:pt x="0" y="93599"/>
                </a:lnTo>
                <a:close/>
              </a:path>
            </a:pathLst>
          </a:custGeom>
          <a:solidFill>
            <a:srgbClr val="FAA61A"/>
          </a:solidFill>
        </p:spPr>
        <p:txBody>
          <a:bodyPr wrap="square" lIns="0" tIns="0" rIns="0" bIns="0" rtlCol="0"/>
          <a:lstStyle/>
          <a:p>
            <a:endParaRPr sz="2142"/>
          </a:p>
        </p:txBody>
      </p:sp>
      <p:sp>
        <p:nvSpPr>
          <p:cNvPr id="385" name="object 385"/>
          <p:cNvSpPr/>
          <p:nvPr/>
        </p:nvSpPr>
        <p:spPr>
          <a:xfrm>
            <a:off x="4750994" y="5162114"/>
            <a:ext cx="107569" cy="107569"/>
          </a:xfrm>
          <a:custGeom>
            <a:avLst/>
            <a:gdLst/>
            <a:ahLst/>
            <a:cxnLst/>
            <a:rect l="l" t="t" r="r" b="b"/>
            <a:pathLst>
              <a:path w="93979" h="93979">
                <a:moveTo>
                  <a:pt x="0" y="93598"/>
                </a:moveTo>
                <a:lnTo>
                  <a:pt x="93599" y="93598"/>
                </a:lnTo>
                <a:lnTo>
                  <a:pt x="93599" y="0"/>
                </a:lnTo>
                <a:lnTo>
                  <a:pt x="0" y="0"/>
                </a:lnTo>
                <a:lnTo>
                  <a:pt x="0" y="93598"/>
                </a:lnTo>
                <a:close/>
              </a:path>
            </a:pathLst>
          </a:custGeom>
          <a:solidFill>
            <a:srgbClr val="FAA61A"/>
          </a:solidFill>
        </p:spPr>
        <p:txBody>
          <a:bodyPr wrap="square" lIns="0" tIns="0" rIns="0" bIns="0" rtlCol="0"/>
          <a:lstStyle/>
          <a:p>
            <a:endParaRPr sz="2142"/>
          </a:p>
        </p:txBody>
      </p:sp>
      <p:sp>
        <p:nvSpPr>
          <p:cNvPr id="386" name="object 386"/>
          <p:cNvSpPr/>
          <p:nvPr/>
        </p:nvSpPr>
        <p:spPr>
          <a:xfrm>
            <a:off x="4750994" y="5750896"/>
            <a:ext cx="107569" cy="107569"/>
          </a:xfrm>
          <a:custGeom>
            <a:avLst/>
            <a:gdLst/>
            <a:ahLst/>
            <a:cxnLst/>
            <a:rect l="l" t="t" r="r" b="b"/>
            <a:pathLst>
              <a:path w="93979" h="93979">
                <a:moveTo>
                  <a:pt x="0" y="93599"/>
                </a:moveTo>
                <a:lnTo>
                  <a:pt x="93599" y="93599"/>
                </a:lnTo>
                <a:lnTo>
                  <a:pt x="93599" y="0"/>
                </a:lnTo>
                <a:lnTo>
                  <a:pt x="0" y="0"/>
                </a:lnTo>
                <a:lnTo>
                  <a:pt x="0" y="93599"/>
                </a:lnTo>
                <a:close/>
              </a:path>
            </a:pathLst>
          </a:custGeom>
          <a:solidFill>
            <a:srgbClr val="FAA61A"/>
          </a:solidFill>
        </p:spPr>
        <p:txBody>
          <a:bodyPr wrap="square" lIns="0" tIns="0" rIns="0" bIns="0" rtlCol="0"/>
          <a:lstStyle/>
          <a:p>
            <a:endParaRPr sz="2142"/>
          </a:p>
        </p:txBody>
      </p:sp>
      <p:sp>
        <p:nvSpPr>
          <p:cNvPr id="387" name="object 387"/>
          <p:cNvSpPr txBox="1"/>
          <p:nvPr/>
        </p:nvSpPr>
        <p:spPr>
          <a:xfrm>
            <a:off x="4998113" y="4580122"/>
            <a:ext cx="5970088" cy="1574104"/>
          </a:xfrm>
          <a:prstGeom prst="rect">
            <a:avLst/>
          </a:prstGeom>
        </p:spPr>
        <p:txBody>
          <a:bodyPr vert="horz" wrap="square" lIns="0" tIns="143910" rIns="0" bIns="0" rtlCol="0">
            <a:spAutoFit/>
          </a:bodyPr>
          <a:lstStyle/>
          <a:p>
            <a:pPr marL="14536">
              <a:spcBef>
                <a:spcPts val="1133"/>
              </a:spcBef>
            </a:pPr>
            <a:r>
              <a:rPr sz="1488" spc="-6" dirty="0">
                <a:solidFill>
                  <a:srgbClr val="FFFFFF"/>
                </a:solidFill>
                <a:latin typeface="Arial"/>
                <a:cs typeface="Arial"/>
              </a:rPr>
              <a:t>Orientações</a:t>
            </a:r>
            <a:r>
              <a:rPr sz="1488" spc="-46" dirty="0">
                <a:solidFill>
                  <a:srgbClr val="FFFFFF"/>
                </a:solidFill>
                <a:latin typeface="Arial"/>
                <a:cs typeface="Arial"/>
              </a:rPr>
              <a:t> </a:t>
            </a:r>
            <a:r>
              <a:rPr sz="1488" spc="-11" dirty="0">
                <a:solidFill>
                  <a:srgbClr val="FFFFFF"/>
                </a:solidFill>
                <a:latin typeface="Arial"/>
                <a:cs typeface="Arial"/>
              </a:rPr>
              <a:t>para</a:t>
            </a:r>
            <a:r>
              <a:rPr sz="1488" spc="-46" dirty="0">
                <a:solidFill>
                  <a:srgbClr val="FFFFFF"/>
                </a:solidFill>
                <a:latin typeface="Arial"/>
                <a:cs typeface="Arial"/>
              </a:rPr>
              <a:t> </a:t>
            </a:r>
            <a:r>
              <a:rPr sz="1488" spc="-23" dirty="0">
                <a:solidFill>
                  <a:srgbClr val="FFFFFF"/>
                </a:solidFill>
                <a:latin typeface="Arial"/>
                <a:cs typeface="Arial"/>
              </a:rPr>
              <a:t>a</a:t>
            </a:r>
            <a:r>
              <a:rPr sz="1488" spc="-40" dirty="0">
                <a:solidFill>
                  <a:srgbClr val="FFFFFF"/>
                </a:solidFill>
                <a:latin typeface="Arial"/>
                <a:cs typeface="Arial"/>
              </a:rPr>
              <a:t> </a:t>
            </a:r>
            <a:r>
              <a:rPr sz="1488" spc="11" dirty="0">
                <a:solidFill>
                  <a:srgbClr val="FFFFFF"/>
                </a:solidFill>
                <a:latin typeface="Arial"/>
                <a:cs typeface="Arial"/>
              </a:rPr>
              <a:t>criação</a:t>
            </a:r>
            <a:r>
              <a:rPr sz="1488" spc="-46" dirty="0">
                <a:solidFill>
                  <a:srgbClr val="FFFFFF"/>
                </a:solidFill>
                <a:latin typeface="Arial"/>
                <a:cs typeface="Arial"/>
              </a:rPr>
              <a:t> </a:t>
            </a:r>
            <a:r>
              <a:rPr sz="1488" spc="-11" dirty="0">
                <a:solidFill>
                  <a:srgbClr val="FFFFFF"/>
                </a:solidFill>
                <a:latin typeface="Arial"/>
                <a:cs typeface="Arial"/>
              </a:rPr>
              <a:t>de</a:t>
            </a:r>
            <a:r>
              <a:rPr sz="1488" spc="-40" dirty="0">
                <a:solidFill>
                  <a:srgbClr val="FFFFFF"/>
                </a:solidFill>
                <a:latin typeface="Arial"/>
                <a:cs typeface="Arial"/>
              </a:rPr>
              <a:t> </a:t>
            </a:r>
            <a:r>
              <a:rPr sz="1488" spc="23" dirty="0">
                <a:solidFill>
                  <a:srgbClr val="FFFFFF"/>
                </a:solidFill>
                <a:latin typeface="Arial"/>
                <a:cs typeface="Arial"/>
              </a:rPr>
              <a:t>fóruns</a:t>
            </a:r>
            <a:r>
              <a:rPr sz="1488" spc="-46" dirty="0">
                <a:solidFill>
                  <a:srgbClr val="FFFFFF"/>
                </a:solidFill>
                <a:latin typeface="Arial"/>
                <a:cs typeface="Arial"/>
              </a:rPr>
              <a:t> </a:t>
            </a:r>
            <a:r>
              <a:rPr sz="1488" spc="-34" dirty="0">
                <a:solidFill>
                  <a:srgbClr val="FFFFFF"/>
                </a:solidFill>
                <a:latin typeface="Arial"/>
                <a:cs typeface="Arial"/>
              </a:rPr>
              <a:t>e</a:t>
            </a:r>
            <a:r>
              <a:rPr sz="1488" spc="-40" dirty="0">
                <a:solidFill>
                  <a:srgbClr val="FFFFFF"/>
                </a:solidFill>
                <a:latin typeface="Arial"/>
                <a:cs typeface="Arial"/>
              </a:rPr>
              <a:t> </a:t>
            </a:r>
            <a:r>
              <a:rPr sz="1488" spc="11" dirty="0">
                <a:solidFill>
                  <a:srgbClr val="FFFFFF"/>
                </a:solidFill>
                <a:latin typeface="Arial"/>
                <a:cs typeface="Arial"/>
              </a:rPr>
              <a:t>ambientes</a:t>
            </a:r>
            <a:r>
              <a:rPr sz="1488" spc="-46" dirty="0">
                <a:solidFill>
                  <a:srgbClr val="FFFFFF"/>
                </a:solidFill>
                <a:latin typeface="Arial"/>
                <a:cs typeface="Arial"/>
              </a:rPr>
              <a:t> </a:t>
            </a:r>
            <a:r>
              <a:rPr sz="1488" spc="29" dirty="0">
                <a:solidFill>
                  <a:srgbClr val="FFFFFF"/>
                </a:solidFill>
                <a:latin typeface="Arial"/>
                <a:cs typeface="Arial"/>
              </a:rPr>
              <a:t>virtuais</a:t>
            </a:r>
            <a:r>
              <a:rPr sz="1488" spc="-40" dirty="0">
                <a:solidFill>
                  <a:srgbClr val="FFFFFF"/>
                </a:solidFill>
                <a:latin typeface="Arial"/>
                <a:cs typeface="Arial"/>
              </a:rPr>
              <a:t> </a:t>
            </a:r>
            <a:r>
              <a:rPr sz="1488" spc="-17" dirty="0">
                <a:solidFill>
                  <a:srgbClr val="FFFFFF"/>
                </a:solidFill>
                <a:latin typeface="Arial"/>
                <a:cs typeface="Arial"/>
              </a:rPr>
              <a:t>na</a:t>
            </a:r>
            <a:r>
              <a:rPr sz="1488" spc="-46" dirty="0">
                <a:solidFill>
                  <a:srgbClr val="FFFFFF"/>
                </a:solidFill>
                <a:latin typeface="Arial"/>
                <a:cs typeface="Arial"/>
              </a:rPr>
              <a:t> </a:t>
            </a:r>
            <a:r>
              <a:rPr sz="1488" spc="6" dirty="0">
                <a:solidFill>
                  <a:srgbClr val="FFFFFF"/>
                </a:solidFill>
                <a:latin typeface="Arial"/>
                <a:cs typeface="Arial"/>
              </a:rPr>
              <a:t>internet;</a:t>
            </a:r>
            <a:endParaRPr sz="1488">
              <a:latin typeface="Arial"/>
              <a:cs typeface="Arial"/>
            </a:endParaRPr>
          </a:p>
          <a:p>
            <a:pPr marL="14536" marR="5815" indent="-727">
              <a:lnSpc>
                <a:spcPct val="102600"/>
              </a:lnSpc>
              <a:spcBef>
                <a:spcPts val="973"/>
              </a:spcBef>
            </a:pPr>
            <a:r>
              <a:rPr sz="1488" spc="-6" dirty="0">
                <a:solidFill>
                  <a:srgbClr val="FFFFFF"/>
                </a:solidFill>
                <a:latin typeface="Arial"/>
                <a:cs typeface="Arial"/>
              </a:rPr>
              <a:t>Orientações</a:t>
            </a:r>
            <a:r>
              <a:rPr sz="1488" spc="-46" dirty="0">
                <a:solidFill>
                  <a:srgbClr val="FFFFFF"/>
                </a:solidFill>
                <a:latin typeface="Arial"/>
                <a:cs typeface="Arial"/>
              </a:rPr>
              <a:t> </a:t>
            </a:r>
            <a:r>
              <a:rPr sz="1488" dirty="0">
                <a:solidFill>
                  <a:srgbClr val="FFFFFF"/>
                </a:solidFill>
                <a:latin typeface="Arial"/>
                <a:cs typeface="Arial"/>
              </a:rPr>
              <a:t>sobre</a:t>
            </a:r>
            <a:r>
              <a:rPr sz="1488" spc="-40" dirty="0">
                <a:solidFill>
                  <a:srgbClr val="FFFFFF"/>
                </a:solidFill>
                <a:latin typeface="Arial"/>
                <a:cs typeface="Arial"/>
              </a:rPr>
              <a:t> </a:t>
            </a:r>
            <a:r>
              <a:rPr sz="1488" spc="-23" dirty="0">
                <a:solidFill>
                  <a:srgbClr val="FFFFFF"/>
                </a:solidFill>
                <a:latin typeface="Arial"/>
                <a:cs typeface="Arial"/>
              </a:rPr>
              <a:t>a</a:t>
            </a:r>
            <a:r>
              <a:rPr sz="1488" spc="-40" dirty="0">
                <a:solidFill>
                  <a:srgbClr val="FFFFFF"/>
                </a:solidFill>
                <a:latin typeface="Arial"/>
                <a:cs typeface="Arial"/>
              </a:rPr>
              <a:t> </a:t>
            </a:r>
            <a:r>
              <a:rPr sz="1488" spc="-6" dirty="0">
                <a:solidFill>
                  <a:srgbClr val="FFFFFF"/>
                </a:solidFill>
                <a:latin typeface="Arial"/>
                <a:cs typeface="Arial"/>
              </a:rPr>
              <a:t>Lei</a:t>
            </a:r>
            <a:r>
              <a:rPr sz="1488" spc="-40" dirty="0">
                <a:solidFill>
                  <a:srgbClr val="FFFFFF"/>
                </a:solidFill>
                <a:latin typeface="Arial"/>
                <a:cs typeface="Arial"/>
              </a:rPr>
              <a:t> </a:t>
            </a:r>
            <a:r>
              <a:rPr sz="1488" spc="-11" dirty="0">
                <a:solidFill>
                  <a:srgbClr val="FFFFFF"/>
                </a:solidFill>
                <a:latin typeface="Arial"/>
                <a:cs typeface="Arial"/>
              </a:rPr>
              <a:t>de</a:t>
            </a:r>
            <a:r>
              <a:rPr sz="1488" spc="-40" dirty="0">
                <a:solidFill>
                  <a:srgbClr val="FFFFFF"/>
                </a:solidFill>
                <a:latin typeface="Arial"/>
                <a:cs typeface="Arial"/>
              </a:rPr>
              <a:t> </a:t>
            </a:r>
            <a:r>
              <a:rPr sz="1488" spc="11" dirty="0">
                <a:solidFill>
                  <a:srgbClr val="FFFFFF"/>
                </a:solidFill>
                <a:latin typeface="Arial"/>
                <a:cs typeface="Arial"/>
              </a:rPr>
              <a:t>Acesso</a:t>
            </a:r>
            <a:r>
              <a:rPr sz="1488" spc="-40" dirty="0">
                <a:solidFill>
                  <a:srgbClr val="FFFFFF"/>
                </a:solidFill>
                <a:latin typeface="Arial"/>
                <a:cs typeface="Arial"/>
              </a:rPr>
              <a:t> </a:t>
            </a:r>
            <a:r>
              <a:rPr sz="1488" spc="-23" dirty="0">
                <a:solidFill>
                  <a:srgbClr val="FFFFFF"/>
                </a:solidFill>
                <a:latin typeface="Arial"/>
                <a:cs typeface="Arial"/>
              </a:rPr>
              <a:t>à</a:t>
            </a:r>
            <a:r>
              <a:rPr sz="1488" spc="-40" dirty="0">
                <a:solidFill>
                  <a:srgbClr val="FFFFFF"/>
                </a:solidFill>
                <a:latin typeface="Arial"/>
                <a:cs typeface="Arial"/>
              </a:rPr>
              <a:t> </a:t>
            </a:r>
            <a:r>
              <a:rPr sz="1488" spc="6" dirty="0">
                <a:solidFill>
                  <a:srgbClr val="FFFFFF"/>
                </a:solidFill>
                <a:latin typeface="Arial"/>
                <a:cs typeface="Arial"/>
              </a:rPr>
              <a:t>Informação,</a:t>
            </a:r>
            <a:r>
              <a:rPr sz="1488" spc="-40" dirty="0">
                <a:solidFill>
                  <a:srgbClr val="FFFFFF"/>
                </a:solidFill>
                <a:latin typeface="Arial"/>
                <a:cs typeface="Arial"/>
              </a:rPr>
              <a:t> </a:t>
            </a:r>
            <a:r>
              <a:rPr sz="1488" spc="-6" dirty="0">
                <a:solidFill>
                  <a:srgbClr val="FFFFFF"/>
                </a:solidFill>
                <a:latin typeface="Arial"/>
                <a:cs typeface="Arial"/>
              </a:rPr>
              <a:t>Lei</a:t>
            </a:r>
            <a:r>
              <a:rPr sz="1488" spc="-40" dirty="0">
                <a:solidFill>
                  <a:srgbClr val="FFFFFF"/>
                </a:solidFill>
                <a:latin typeface="Arial"/>
                <a:cs typeface="Arial"/>
              </a:rPr>
              <a:t> </a:t>
            </a:r>
            <a:r>
              <a:rPr sz="1488" spc="-11" dirty="0">
                <a:solidFill>
                  <a:srgbClr val="FFFFFF"/>
                </a:solidFill>
                <a:latin typeface="Arial"/>
                <a:cs typeface="Arial"/>
              </a:rPr>
              <a:t>da</a:t>
            </a:r>
            <a:r>
              <a:rPr sz="1488" spc="-80" dirty="0">
                <a:solidFill>
                  <a:srgbClr val="FFFFFF"/>
                </a:solidFill>
                <a:latin typeface="Arial"/>
                <a:cs typeface="Arial"/>
              </a:rPr>
              <a:t> </a:t>
            </a:r>
            <a:r>
              <a:rPr sz="1488" spc="-6" dirty="0">
                <a:solidFill>
                  <a:srgbClr val="FFFFFF"/>
                </a:solidFill>
                <a:latin typeface="Arial"/>
                <a:cs typeface="Arial"/>
              </a:rPr>
              <a:t>Transparência  </a:t>
            </a:r>
            <a:r>
              <a:rPr sz="1488" spc="-34" dirty="0">
                <a:solidFill>
                  <a:srgbClr val="FFFFFF"/>
                </a:solidFill>
                <a:latin typeface="Arial"/>
                <a:cs typeface="Arial"/>
              </a:rPr>
              <a:t>e </a:t>
            </a:r>
            <a:r>
              <a:rPr sz="1488" spc="-6" dirty="0">
                <a:solidFill>
                  <a:srgbClr val="FFFFFF"/>
                </a:solidFill>
                <a:latin typeface="Arial"/>
                <a:cs typeface="Arial"/>
              </a:rPr>
              <a:t>Lei </a:t>
            </a:r>
            <a:r>
              <a:rPr sz="1488" spc="-11" dirty="0">
                <a:solidFill>
                  <a:srgbClr val="FFFFFF"/>
                </a:solidFill>
                <a:latin typeface="Arial"/>
                <a:cs typeface="Arial"/>
              </a:rPr>
              <a:t>de </a:t>
            </a:r>
            <a:r>
              <a:rPr sz="1488" spc="-6" dirty="0">
                <a:solidFill>
                  <a:srgbClr val="FFFFFF"/>
                </a:solidFill>
                <a:latin typeface="Arial"/>
                <a:cs typeface="Arial"/>
              </a:rPr>
              <a:t>Responsabilidade </a:t>
            </a:r>
            <a:r>
              <a:rPr sz="1488" spc="-11" dirty="0">
                <a:solidFill>
                  <a:srgbClr val="FFFFFF"/>
                </a:solidFill>
                <a:latin typeface="Arial"/>
                <a:cs typeface="Arial"/>
              </a:rPr>
              <a:t>Fiscal, </a:t>
            </a:r>
            <a:r>
              <a:rPr sz="1488" spc="6" dirty="0">
                <a:solidFill>
                  <a:srgbClr val="FFFFFF"/>
                </a:solidFill>
                <a:latin typeface="Arial"/>
                <a:cs typeface="Arial"/>
              </a:rPr>
              <a:t>entre</a:t>
            </a:r>
            <a:r>
              <a:rPr sz="1488" spc="-212" dirty="0">
                <a:solidFill>
                  <a:srgbClr val="FFFFFF"/>
                </a:solidFill>
                <a:latin typeface="Arial"/>
                <a:cs typeface="Arial"/>
              </a:rPr>
              <a:t> </a:t>
            </a:r>
            <a:r>
              <a:rPr sz="1488" dirty="0">
                <a:solidFill>
                  <a:srgbClr val="FFFFFF"/>
                </a:solidFill>
                <a:latin typeface="Arial"/>
                <a:cs typeface="Arial"/>
              </a:rPr>
              <a:t>outras;</a:t>
            </a:r>
            <a:endParaRPr sz="1488">
              <a:latin typeface="Arial"/>
              <a:cs typeface="Arial"/>
            </a:endParaRPr>
          </a:p>
          <a:p>
            <a:pPr marL="14536" marR="367771" indent="-727">
              <a:lnSpc>
                <a:spcPct val="102600"/>
              </a:lnSpc>
              <a:spcBef>
                <a:spcPts val="973"/>
              </a:spcBef>
            </a:pPr>
            <a:r>
              <a:rPr sz="1488" spc="-6" dirty="0">
                <a:solidFill>
                  <a:srgbClr val="FFFFFF"/>
                </a:solidFill>
                <a:latin typeface="Arial"/>
                <a:cs typeface="Arial"/>
              </a:rPr>
              <a:t>Orientações</a:t>
            </a:r>
            <a:r>
              <a:rPr sz="1488" spc="-40" dirty="0">
                <a:solidFill>
                  <a:srgbClr val="FFFFFF"/>
                </a:solidFill>
                <a:latin typeface="Arial"/>
                <a:cs typeface="Arial"/>
              </a:rPr>
              <a:t> </a:t>
            </a:r>
            <a:r>
              <a:rPr sz="1488" dirty="0">
                <a:solidFill>
                  <a:srgbClr val="FFFFFF"/>
                </a:solidFill>
                <a:latin typeface="Arial"/>
                <a:cs typeface="Arial"/>
              </a:rPr>
              <a:t>sobre</a:t>
            </a:r>
            <a:r>
              <a:rPr sz="1488" spc="-40" dirty="0">
                <a:solidFill>
                  <a:srgbClr val="FFFFFF"/>
                </a:solidFill>
                <a:latin typeface="Arial"/>
                <a:cs typeface="Arial"/>
              </a:rPr>
              <a:t> </a:t>
            </a:r>
            <a:r>
              <a:rPr sz="1488" spc="-23" dirty="0">
                <a:solidFill>
                  <a:srgbClr val="FFFFFF"/>
                </a:solidFill>
                <a:latin typeface="Arial"/>
                <a:cs typeface="Arial"/>
              </a:rPr>
              <a:t>a</a:t>
            </a:r>
            <a:r>
              <a:rPr sz="1488" spc="-34" dirty="0">
                <a:solidFill>
                  <a:srgbClr val="FFFFFF"/>
                </a:solidFill>
                <a:latin typeface="Arial"/>
                <a:cs typeface="Arial"/>
              </a:rPr>
              <a:t> </a:t>
            </a:r>
            <a:r>
              <a:rPr sz="1488" spc="29" dirty="0">
                <a:solidFill>
                  <a:srgbClr val="FFFFFF"/>
                </a:solidFill>
                <a:latin typeface="Arial"/>
                <a:cs typeface="Arial"/>
              </a:rPr>
              <a:t>forma</a:t>
            </a:r>
            <a:r>
              <a:rPr sz="1488" spc="-40" dirty="0">
                <a:solidFill>
                  <a:srgbClr val="FFFFFF"/>
                </a:solidFill>
                <a:latin typeface="Arial"/>
                <a:cs typeface="Arial"/>
              </a:rPr>
              <a:t> </a:t>
            </a:r>
            <a:r>
              <a:rPr sz="1488" spc="-11" dirty="0">
                <a:solidFill>
                  <a:srgbClr val="FFFFFF"/>
                </a:solidFill>
                <a:latin typeface="Arial"/>
                <a:cs typeface="Arial"/>
              </a:rPr>
              <a:t>de</a:t>
            </a:r>
            <a:r>
              <a:rPr sz="1488" spc="-34" dirty="0">
                <a:solidFill>
                  <a:srgbClr val="FFFFFF"/>
                </a:solidFill>
                <a:latin typeface="Arial"/>
                <a:cs typeface="Arial"/>
              </a:rPr>
              <a:t> </a:t>
            </a:r>
            <a:r>
              <a:rPr sz="1488" spc="6" dirty="0">
                <a:solidFill>
                  <a:srgbClr val="FFFFFF"/>
                </a:solidFill>
                <a:latin typeface="Arial"/>
                <a:cs typeface="Arial"/>
              </a:rPr>
              <a:t>incorporação</a:t>
            </a:r>
            <a:r>
              <a:rPr sz="1488" spc="-40" dirty="0">
                <a:solidFill>
                  <a:srgbClr val="FFFFFF"/>
                </a:solidFill>
                <a:latin typeface="Arial"/>
                <a:cs typeface="Arial"/>
              </a:rPr>
              <a:t> </a:t>
            </a:r>
            <a:r>
              <a:rPr sz="1488" spc="-11" dirty="0">
                <a:solidFill>
                  <a:srgbClr val="FFFFFF"/>
                </a:solidFill>
                <a:latin typeface="Arial"/>
                <a:cs typeface="Arial"/>
              </a:rPr>
              <a:t>da</a:t>
            </a:r>
            <a:r>
              <a:rPr sz="1488" spc="-34" dirty="0">
                <a:solidFill>
                  <a:srgbClr val="FFFFFF"/>
                </a:solidFill>
                <a:latin typeface="Arial"/>
                <a:cs typeface="Arial"/>
              </a:rPr>
              <a:t> </a:t>
            </a:r>
            <a:r>
              <a:rPr sz="1488" dirty="0">
                <a:solidFill>
                  <a:srgbClr val="FFFFFF"/>
                </a:solidFill>
                <a:latin typeface="Arial"/>
                <a:cs typeface="Arial"/>
              </a:rPr>
              <a:t>sociedade</a:t>
            </a:r>
            <a:r>
              <a:rPr sz="1488" spc="-40" dirty="0">
                <a:solidFill>
                  <a:srgbClr val="FFFFFF"/>
                </a:solidFill>
                <a:latin typeface="Arial"/>
                <a:cs typeface="Arial"/>
              </a:rPr>
              <a:t> </a:t>
            </a:r>
            <a:r>
              <a:rPr sz="1488" spc="29" dirty="0">
                <a:solidFill>
                  <a:srgbClr val="FFFFFF"/>
                </a:solidFill>
                <a:latin typeface="Arial"/>
                <a:cs typeface="Arial"/>
              </a:rPr>
              <a:t>civil</a:t>
            </a:r>
            <a:r>
              <a:rPr sz="1488" spc="-34" dirty="0">
                <a:solidFill>
                  <a:srgbClr val="FFFFFF"/>
                </a:solidFill>
                <a:latin typeface="Arial"/>
                <a:cs typeface="Arial"/>
              </a:rPr>
              <a:t> </a:t>
            </a:r>
            <a:r>
              <a:rPr sz="1488" spc="6" dirty="0">
                <a:solidFill>
                  <a:srgbClr val="FFFFFF"/>
                </a:solidFill>
                <a:latin typeface="Arial"/>
                <a:cs typeface="Arial"/>
              </a:rPr>
              <a:t>nos  processos</a:t>
            </a:r>
            <a:r>
              <a:rPr sz="1488" spc="-46" dirty="0">
                <a:solidFill>
                  <a:srgbClr val="FFFFFF"/>
                </a:solidFill>
                <a:latin typeface="Arial"/>
                <a:cs typeface="Arial"/>
              </a:rPr>
              <a:t> </a:t>
            </a:r>
            <a:r>
              <a:rPr sz="1488" spc="17" dirty="0">
                <a:solidFill>
                  <a:srgbClr val="FFFFFF"/>
                </a:solidFill>
                <a:latin typeface="Arial"/>
                <a:cs typeface="Arial"/>
              </a:rPr>
              <a:t>participativos;</a:t>
            </a:r>
            <a:endParaRPr sz="1488">
              <a:latin typeface="Arial"/>
              <a:cs typeface="Arial"/>
            </a:endParaRPr>
          </a:p>
        </p:txBody>
      </p:sp>
      <p:sp>
        <p:nvSpPr>
          <p:cNvPr id="388" name="object 388"/>
          <p:cNvSpPr txBox="1"/>
          <p:nvPr/>
        </p:nvSpPr>
        <p:spPr>
          <a:xfrm>
            <a:off x="977599" y="3252544"/>
            <a:ext cx="3370985" cy="2853345"/>
          </a:xfrm>
          <a:prstGeom prst="rect">
            <a:avLst/>
          </a:prstGeom>
          <a:solidFill>
            <a:srgbClr val="F5821F"/>
          </a:solidFill>
        </p:spPr>
        <p:txBody>
          <a:bodyPr vert="horz" wrap="square" lIns="0" tIns="0" rIns="0" bIns="0" rtlCol="0">
            <a:spAutoFit/>
          </a:bodyPr>
          <a:lstStyle/>
          <a:p>
            <a:pPr>
              <a:lnSpc>
                <a:spcPct val="100000"/>
              </a:lnSpc>
            </a:pPr>
            <a:endParaRPr sz="1831">
              <a:latin typeface="Times New Roman"/>
              <a:cs typeface="Times New Roman"/>
            </a:endParaRPr>
          </a:p>
          <a:p>
            <a:pPr>
              <a:lnSpc>
                <a:spcPct val="100000"/>
              </a:lnSpc>
            </a:pPr>
            <a:endParaRPr sz="1831">
              <a:latin typeface="Times New Roman"/>
              <a:cs typeface="Times New Roman"/>
            </a:endParaRPr>
          </a:p>
          <a:p>
            <a:pPr marL="330704" marR="323435" algn="ctr">
              <a:lnSpc>
                <a:spcPct val="107200"/>
              </a:lnSpc>
              <a:spcBef>
                <a:spcPts val="1356"/>
              </a:spcBef>
            </a:pPr>
            <a:r>
              <a:rPr sz="1602" spc="-23" dirty="0">
                <a:solidFill>
                  <a:srgbClr val="FFFFFF"/>
                </a:solidFill>
                <a:latin typeface="Arial"/>
                <a:cs typeface="Arial"/>
              </a:rPr>
              <a:t>Tem </a:t>
            </a:r>
            <a:r>
              <a:rPr sz="1602" spc="17" dirty="0">
                <a:solidFill>
                  <a:srgbClr val="FFFFFF"/>
                </a:solidFill>
                <a:latin typeface="Arial"/>
                <a:cs typeface="Arial"/>
              </a:rPr>
              <a:t>o objetivo </a:t>
            </a:r>
            <a:r>
              <a:rPr sz="1602" spc="-17" dirty="0">
                <a:solidFill>
                  <a:srgbClr val="FFFFFF"/>
                </a:solidFill>
                <a:latin typeface="Arial"/>
                <a:cs typeface="Arial"/>
              </a:rPr>
              <a:t>de</a:t>
            </a:r>
            <a:r>
              <a:rPr sz="1602" spc="-240" dirty="0">
                <a:solidFill>
                  <a:srgbClr val="FFFFFF"/>
                </a:solidFill>
                <a:latin typeface="Arial"/>
                <a:cs typeface="Arial"/>
              </a:rPr>
              <a:t> </a:t>
            </a:r>
            <a:r>
              <a:rPr sz="1602" spc="11" dirty="0">
                <a:solidFill>
                  <a:srgbClr val="FFFFFF"/>
                </a:solidFill>
                <a:latin typeface="Arial"/>
                <a:cs typeface="Arial"/>
              </a:rPr>
              <a:t>sensibilizar  </a:t>
            </a:r>
            <a:r>
              <a:rPr sz="1602" spc="-34" dirty="0">
                <a:solidFill>
                  <a:srgbClr val="FFFFFF"/>
                </a:solidFill>
                <a:latin typeface="Arial"/>
                <a:cs typeface="Arial"/>
              </a:rPr>
              <a:t>e </a:t>
            </a:r>
            <a:r>
              <a:rPr sz="1602" spc="11" dirty="0">
                <a:solidFill>
                  <a:srgbClr val="FFFFFF"/>
                </a:solidFill>
                <a:latin typeface="Arial"/>
                <a:cs typeface="Arial"/>
              </a:rPr>
              <a:t>capacitar </a:t>
            </a:r>
            <a:r>
              <a:rPr sz="1602" spc="-29" dirty="0">
                <a:solidFill>
                  <a:srgbClr val="FFFFFF"/>
                </a:solidFill>
                <a:latin typeface="Arial"/>
                <a:cs typeface="Arial"/>
              </a:rPr>
              <a:t>a </a:t>
            </a:r>
            <a:r>
              <a:rPr sz="1602" dirty="0">
                <a:solidFill>
                  <a:srgbClr val="FFFFFF"/>
                </a:solidFill>
                <a:latin typeface="Arial"/>
                <a:cs typeface="Arial"/>
              </a:rPr>
              <a:t>sociedade </a:t>
            </a:r>
            <a:r>
              <a:rPr sz="1602" spc="29" dirty="0">
                <a:solidFill>
                  <a:srgbClr val="FFFFFF"/>
                </a:solidFill>
                <a:latin typeface="Arial"/>
                <a:cs typeface="Arial"/>
              </a:rPr>
              <a:t>civil  </a:t>
            </a:r>
            <a:r>
              <a:rPr sz="1602" spc="-34" dirty="0">
                <a:solidFill>
                  <a:srgbClr val="FFFFFF"/>
                </a:solidFill>
                <a:latin typeface="Arial"/>
                <a:cs typeface="Arial"/>
              </a:rPr>
              <a:t>e </a:t>
            </a:r>
            <a:r>
              <a:rPr sz="1602" spc="17" dirty="0">
                <a:solidFill>
                  <a:srgbClr val="FFFFFF"/>
                </a:solidFill>
                <a:latin typeface="Arial"/>
                <a:cs typeface="Arial"/>
              </a:rPr>
              <a:t>os </a:t>
            </a:r>
            <a:r>
              <a:rPr sz="1602" spc="11" dirty="0">
                <a:solidFill>
                  <a:srgbClr val="FFFFFF"/>
                </a:solidFill>
                <a:latin typeface="Arial"/>
                <a:cs typeface="Arial"/>
              </a:rPr>
              <a:t>gestores </a:t>
            </a:r>
            <a:r>
              <a:rPr sz="1602" spc="23" dirty="0">
                <a:solidFill>
                  <a:srgbClr val="FFFFFF"/>
                </a:solidFill>
                <a:latin typeface="Arial"/>
                <a:cs typeface="Arial"/>
              </a:rPr>
              <a:t>públicos </a:t>
            </a:r>
            <a:r>
              <a:rPr sz="1602" spc="-11" dirty="0">
                <a:solidFill>
                  <a:srgbClr val="FFFFFF"/>
                </a:solidFill>
                <a:latin typeface="Arial"/>
                <a:cs typeface="Arial"/>
              </a:rPr>
              <a:t>para</a:t>
            </a:r>
            <a:r>
              <a:rPr sz="1602" spc="-315" dirty="0">
                <a:solidFill>
                  <a:srgbClr val="FFFFFF"/>
                </a:solidFill>
                <a:latin typeface="Arial"/>
                <a:cs typeface="Arial"/>
              </a:rPr>
              <a:t> </a:t>
            </a:r>
            <a:r>
              <a:rPr sz="1602" spc="-29" dirty="0">
                <a:solidFill>
                  <a:srgbClr val="FFFFFF"/>
                </a:solidFill>
                <a:latin typeface="Arial"/>
                <a:cs typeface="Arial"/>
              </a:rPr>
              <a:t>a  </a:t>
            </a:r>
            <a:r>
              <a:rPr sz="1602" spc="11" dirty="0">
                <a:solidFill>
                  <a:srgbClr val="FFFFFF"/>
                </a:solidFill>
                <a:latin typeface="Arial"/>
                <a:cs typeface="Arial"/>
              </a:rPr>
              <a:t>incorporação </a:t>
            </a:r>
            <a:r>
              <a:rPr sz="1602" spc="-11" dirty="0">
                <a:solidFill>
                  <a:srgbClr val="FFFFFF"/>
                </a:solidFill>
                <a:latin typeface="Arial"/>
                <a:cs typeface="Arial"/>
              </a:rPr>
              <a:t>da </a:t>
            </a:r>
            <a:r>
              <a:rPr sz="1602" spc="23" dirty="0">
                <a:solidFill>
                  <a:srgbClr val="FFFFFF"/>
                </a:solidFill>
                <a:latin typeface="Arial"/>
                <a:cs typeface="Arial"/>
              </a:rPr>
              <a:t>participação  </a:t>
            </a:r>
            <a:r>
              <a:rPr sz="1602" spc="6" dirty="0">
                <a:solidFill>
                  <a:srgbClr val="FFFFFF"/>
                </a:solidFill>
                <a:latin typeface="Arial"/>
                <a:cs typeface="Arial"/>
              </a:rPr>
              <a:t>cidadã </a:t>
            </a:r>
            <a:r>
              <a:rPr sz="1602" spc="29" dirty="0">
                <a:solidFill>
                  <a:srgbClr val="FFFFFF"/>
                </a:solidFill>
                <a:latin typeface="Arial"/>
                <a:cs typeface="Arial"/>
              </a:rPr>
              <a:t>como </a:t>
            </a:r>
            <a:r>
              <a:rPr sz="1602" spc="17" dirty="0">
                <a:solidFill>
                  <a:srgbClr val="FFFFFF"/>
                </a:solidFill>
                <a:latin typeface="Arial"/>
                <a:cs typeface="Arial"/>
              </a:rPr>
              <a:t>método </a:t>
            </a:r>
            <a:r>
              <a:rPr sz="1602" spc="-17" dirty="0">
                <a:solidFill>
                  <a:srgbClr val="FFFFFF"/>
                </a:solidFill>
                <a:latin typeface="Arial"/>
                <a:cs typeface="Arial"/>
              </a:rPr>
              <a:t>de  </a:t>
            </a:r>
            <a:r>
              <a:rPr sz="1602" spc="11" dirty="0">
                <a:solidFill>
                  <a:srgbClr val="FFFFFF"/>
                </a:solidFill>
                <a:latin typeface="Arial"/>
                <a:cs typeface="Arial"/>
              </a:rPr>
              <a:t>gestão </a:t>
            </a:r>
            <a:r>
              <a:rPr sz="1602" spc="17" dirty="0">
                <a:solidFill>
                  <a:srgbClr val="FFFFFF"/>
                </a:solidFill>
                <a:latin typeface="Arial"/>
                <a:cs typeface="Arial"/>
              </a:rPr>
              <a:t>municipal. </a:t>
            </a:r>
            <a:r>
              <a:rPr sz="1602" spc="-17" dirty="0">
                <a:solidFill>
                  <a:srgbClr val="FFFFFF"/>
                </a:solidFill>
                <a:latin typeface="Arial"/>
                <a:cs typeface="Arial"/>
              </a:rPr>
              <a:t>Oferece  </a:t>
            </a:r>
            <a:r>
              <a:rPr sz="1602" spc="6" dirty="0">
                <a:solidFill>
                  <a:srgbClr val="FFFFFF"/>
                </a:solidFill>
                <a:latin typeface="Arial"/>
                <a:cs typeface="Arial"/>
              </a:rPr>
              <a:t>várias </a:t>
            </a:r>
            <a:r>
              <a:rPr sz="1602" spc="11" dirty="0">
                <a:solidFill>
                  <a:srgbClr val="FFFFFF"/>
                </a:solidFill>
                <a:latin typeface="Arial"/>
                <a:cs typeface="Arial"/>
              </a:rPr>
              <a:t>funcionalidades </a:t>
            </a:r>
            <a:r>
              <a:rPr sz="1602" spc="-34" dirty="0">
                <a:solidFill>
                  <a:srgbClr val="FFFFFF"/>
                </a:solidFill>
                <a:latin typeface="Arial"/>
                <a:cs typeface="Arial"/>
              </a:rPr>
              <a:t>e  </a:t>
            </a:r>
            <a:r>
              <a:rPr sz="1602" spc="6" dirty="0">
                <a:solidFill>
                  <a:srgbClr val="FFFFFF"/>
                </a:solidFill>
                <a:latin typeface="Arial"/>
                <a:cs typeface="Arial"/>
              </a:rPr>
              <a:t>ferramentas, entre </a:t>
            </a:r>
            <a:r>
              <a:rPr sz="1602" dirty="0">
                <a:solidFill>
                  <a:srgbClr val="FFFFFF"/>
                </a:solidFill>
                <a:latin typeface="Arial"/>
                <a:cs typeface="Arial"/>
              </a:rPr>
              <a:t>as</a:t>
            </a:r>
            <a:r>
              <a:rPr sz="1602" spc="-200" dirty="0">
                <a:solidFill>
                  <a:srgbClr val="FFFFFF"/>
                </a:solidFill>
                <a:latin typeface="Arial"/>
                <a:cs typeface="Arial"/>
              </a:rPr>
              <a:t> </a:t>
            </a:r>
            <a:r>
              <a:rPr sz="1602" spc="6" dirty="0">
                <a:solidFill>
                  <a:srgbClr val="FFFFFF"/>
                </a:solidFill>
                <a:latin typeface="Arial"/>
                <a:cs typeface="Arial"/>
              </a:rPr>
              <a:t>quais:</a:t>
            </a:r>
            <a:endParaRPr sz="1602">
              <a:latin typeface="Arial"/>
              <a:cs typeface="Arial"/>
            </a:endParaRPr>
          </a:p>
        </p:txBody>
      </p:sp>
      <p:sp>
        <p:nvSpPr>
          <p:cNvPr id="390" name="object 390"/>
          <p:cNvSpPr txBox="1">
            <a:spLocks noGrp="1"/>
          </p:cNvSpPr>
          <p:nvPr>
            <p:ph type="title"/>
          </p:nvPr>
        </p:nvSpPr>
        <p:spPr>
          <a:xfrm>
            <a:off x="3735629" y="2376999"/>
            <a:ext cx="4766475" cy="562129"/>
          </a:xfrm>
          <a:prstGeom prst="rect">
            <a:avLst/>
          </a:prstGeom>
        </p:spPr>
        <p:txBody>
          <a:bodyPr vert="horz" wrap="square" lIns="0" tIns="15990" rIns="0" bIns="0" rtlCol="0" anchor="ctr">
            <a:spAutoFit/>
          </a:bodyPr>
          <a:lstStyle/>
          <a:p>
            <a:pPr marL="14536">
              <a:lnSpc>
                <a:spcPct val="100000"/>
              </a:lnSpc>
              <a:spcBef>
                <a:spcPts val="126"/>
              </a:spcBef>
            </a:pPr>
            <a:r>
              <a:rPr sz="3548" spc="-23" dirty="0">
                <a:solidFill>
                  <a:srgbClr val="FFFFFF"/>
                </a:solidFill>
                <a:latin typeface="Georgia"/>
                <a:cs typeface="Georgia"/>
              </a:rPr>
              <a:t>4. </a:t>
            </a:r>
            <a:r>
              <a:rPr sz="3548" spc="149" dirty="0">
                <a:solidFill>
                  <a:srgbClr val="FFFFFF"/>
                </a:solidFill>
                <a:latin typeface="Georgia"/>
                <a:cs typeface="Georgia"/>
              </a:rPr>
              <a:t>Participação</a:t>
            </a:r>
            <a:r>
              <a:rPr sz="3548" spc="40" dirty="0">
                <a:solidFill>
                  <a:srgbClr val="FFFFFF"/>
                </a:solidFill>
                <a:latin typeface="Georgia"/>
                <a:cs typeface="Georgia"/>
              </a:rPr>
              <a:t> </a:t>
            </a:r>
            <a:r>
              <a:rPr sz="3548" spc="155" dirty="0">
                <a:solidFill>
                  <a:srgbClr val="FFFFFF"/>
                </a:solidFill>
                <a:latin typeface="Georgia"/>
                <a:cs typeface="Georgia"/>
              </a:rPr>
              <a:t>cidadã</a:t>
            </a:r>
            <a:endParaRPr sz="3548">
              <a:latin typeface="Georgia"/>
              <a:cs typeface="Georgia"/>
            </a:endParaRPr>
          </a:p>
        </p:txBody>
      </p:sp>
      <p:sp>
        <p:nvSpPr>
          <p:cNvPr id="391" name="Retângulo 390"/>
          <p:cNvSpPr/>
          <p:nvPr/>
        </p:nvSpPr>
        <p:spPr>
          <a:xfrm>
            <a:off x="5363092" y="510098"/>
            <a:ext cx="3285002" cy="707886"/>
          </a:xfrm>
          <a:prstGeom prst="rect">
            <a:avLst/>
          </a:prstGeom>
        </p:spPr>
        <p:txBody>
          <a:bodyPr wrap="none">
            <a:spAutoFit/>
          </a:bodyPr>
          <a:lstStyle/>
          <a:p>
            <a:r>
              <a:rPr lang="pt-BR" sz="4000" spc="-57" dirty="0">
                <a:solidFill>
                  <a:srgbClr val="00B050"/>
                </a:solidFill>
              </a:rPr>
              <a:t>MÓDULOS</a:t>
            </a:r>
            <a:r>
              <a:rPr lang="pt-BR" sz="4000" spc="-103" dirty="0">
                <a:solidFill>
                  <a:srgbClr val="00B050"/>
                </a:solidFill>
              </a:rPr>
              <a:t> </a:t>
            </a:r>
            <a:r>
              <a:rPr lang="pt-BR" sz="4000" spc="29" dirty="0">
                <a:solidFill>
                  <a:srgbClr val="00B050"/>
                </a:solidFill>
              </a:rPr>
              <a:t>(10)</a:t>
            </a:r>
            <a:endParaRPr lang="pt-BR" sz="4000" dirty="0"/>
          </a:p>
        </p:txBody>
      </p:sp>
    </p:spTree>
    <p:extLst>
      <p:ext uri="{BB962C8B-B14F-4D97-AF65-F5344CB8AC3E}">
        <p14:creationId xmlns:p14="http://schemas.microsoft.com/office/powerpoint/2010/main" val="42083841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705337"/>
            <a:ext cx="12238171" cy="5781115"/>
          </a:xfrm>
          <a:custGeom>
            <a:avLst/>
            <a:gdLst/>
            <a:ahLst/>
            <a:cxnLst/>
            <a:rect l="l" t="t" r="r" b="b"/>
            <a:pathLst>
              <a:path w="10692130" h="5050790">
                <a:moveTo>
                  <a:pt x="0" y="5050751"/>
                </a:moveTo>
                <a:lnTo>
                  <a:pt x="10692003" y="5050751"/>
                </a:lnTo>
                <a:lnTo>
                  <a:pt x="10692003" y="0"/>
                </a:lnTo>
                <a:lnTo>
                  <a:pt x="0" y="0"/>
                </a:lnTo>
                <a:lnTo>
                  <a:pt x="0" y="5050751"/>
                </a:lnTo>
                <a:close/>
              </a:path>
            </a:pathLst>
          </a:custGeom>
          <a:solidFill>
            <a:srgbClr val="ED1C24"/>
          </a:solidFill>
        </p:spPr>
        <p:txBody>
          <a:bodyPr wrap="square" lIns="0" tIns="0" rIns="0" bIns="0" rtlCol="0"/>
          <a:lstStyle/>
          <a:p>
            <a:endParaRPr sz="2142"/>
          </a:p>
        </p:txBody>
      </p:sp>
      <p:sp>
        <p:nvSpPr>
          <p:cNvPr id="3" name="object 3"/>
          <p:cNvSpPr/>
          <p:nvPr/>
        </p:nvSpPr>
        <p:spPr>
          <a:xfrm>
            <a:off x="1828573" y="2327028"/>
            <a:ext cx="258166" cy="148460"/>
          </a:xfrm>
          <a:prstGeom prst="rect">
            <a:avLst/>
          </a:prstGeom>
          <a:blipFill>
            <a:blip r:embed="rId2" cstate="print"/>
            <a:stretch>
              <a:fillRect/>
            </a:stretch>
          </a:blipFill>
        </p:spPr>
        <p:txBody>
          <a:bodyPr wrap="square" lIns="0" tIns="0" rIns="0" bIns="0" rtlCol="0"/>
          <a:lstStyle/>
          <a:p>
            <a:endParaRPr sz="2142"/>
          </a:p>
        </p:txBody>
      </p:sp>
      <p:sp>
        <p:nvSpPr>
          <p:cNvPr id="4" name="object 4"/>
          <p:cNvSpPr/>
          <p:nvPr/>
        </p:nvSpPr>
        <p:spPr>
          <a:xfrm>
            <a:off x="1902650" y="3307419"/>
            <a:ext cx="560376" cy="1793061"/>
          </a:xfrm>
          <a:custGeom>
            <a:avLst/>
            <a:gdLst/>
            <a:ahLst/>
            <a:cxnLst/>
            <a:rect l="l" t="t" r="r" b="b"/>
            <a:pathLst>
              <a:path w="489585" h="1566545">
                <a:moveTo>
                  <a:pt x="112204" y="1139012"/>
                </a:moveTo>
                <a:lnTo>
                  <a:pt x="203695" y="1196200"/>
                </a:lnTo>
                <a:lnTo>
                  <a:pt x="211264" y="1251673"/>
                </a:lnTo>
                <a:lnTo>
                  <a:pt x="205816" y="1175435"/>
                </a:lnTo>
                <a:lnTo>
                  <a:pt x="228156" y="1151699"/>
                </a:lnTo>
                <a:lnTo>
                  <a:pt x="144970" y="1151699"/>
                </a:lnTo>
                <a:lnTo>
                  <a:pt x="112204" y="1139012"/>
                </a:lnTo>
                <a:close/>
              </a:path>
              <a:path w="489585" h="1566545">
                <a:moveTo>
                  <a:pt x="384606" y="1103896"/>
                </a:moveTo>
                <a:lnTo>
                  <a:pt x="360083" y="1103896"/>
                </a:lnTo>
                <a:lnTo>
                  <a:pt x="446633" y="1157998"/>
                </a:lnTo>
                <a:lnTo>
                  <a:pt x="453121" y="1110691"/>
                </a:lnTo>
                <a:lnTo>
                  <a:pt x="402158" y="1110691"/>
                </a:lnTo>
                <a:lnTo>
                  <a:pt x="384606" y="1103896"/>
                </a:lnTo>
                <a:close/>
              </a:path>
              <a:path w="489585" h="1566545">
                <a:moveTo>
                  <a:pt x="15824" y="1003249"/>
                </a:moveTo>
                <a:lnTo>
                  <a:pt x="8407" y="1152702"/>
                </a:lnTo>
                <a:lnTo>
                  <a:pt x="19050" y="1141387"/>
                </a:lnTo>
                <a:lnTo>
                  <a:pt x="108318" y="1137513"/>
                </a:lnTo>
                <a:lnTo>
                  <a:pt x="23050" y="1104506"/>
                </a:lnTo>
                <a:lnTo>
                  <a:pt x="15824" y="1003249"/>
                </a:lnTo>
                <a:close/>
              </a:path>
              <a:path w="489585" h="1566545">
                <a:moveTo>
                  <a:pt x="300997" y="921258"/>
                </a:moveTo>
                <a:lnTo>
                  <a:pt x="169341" y="921258"/>
                </a:lnTo>
                <a:lnTo>
                  <a:pt x="263334" y="980008"/>
                </a:lnTo>
                <a:lnTo>
                  <a:pt x="275310" y="1067841"/>
                </a:lnTo>
                <a:lnTo>
                  <a:pt x="238937" y="1120368"/>
                </a:lnTo>
                <a:lnTo>
                  <a:pt x="144970" y="1151699"/>
                </a:lnTo>
                <a:lnTo>
                  <a:pt x="228156" y="1151699"/>
                </a:lnTo>
                <a:lnTo>
                  <a:pt x="269430" y="1107846"/>
                </a:lnTo>
                <a:lnTo>
                  <a:pt x="360083" y="1103896"/>
                </a:lnTo>
                <a:lnTo>
                  <a:pt x="384606" y="1103896"/>
                </a:lnTo>
                <a:lnTo>
                  <a:pt x="280250" y="1063498"/>
                </a:lnTo>
                <a:lnTo>
                  <a:pt x="272262" y="951788"/>
                </a:lnTo>
                <a:lnTo>
                  <a:pt x="300997" y="921258"/>
                </a:lnTo>
                <a:close/>
              </a:path>
              <a:path w="489585" h="1566545">
                <a:moveTo>
                  <a:pt x="455561" y="1092898"/>
                </a:moveTo>
                <a:lnTo>
                  <a:pt x="402158" y="1110691"/>
                </a:lnTo>
                <a:lnTo>
                  <a:pt x="453121" y="1110691"/>
                </a:lnTo>
                <a:lnTo>
                  <a:pt x="455561" y="1092898"/>
                </a:lnTo>
                <a:close/>
              </a:path>
              <a:path w="489585" h="1566545">
                <a:moveTo>
                  <a:pt x="21577" y="887260"/>
                </a:moveTo>
                <a:lnTo>
                  <a:pt x="16408" y="991374"/>
                </a:lnTo>
                <a:lnTo>
                  <a:pt x="78689" y="925194"/>
                </a:lnTo>
                <a:lnTo>
                  <a:pt x="169341" y="921258"/>
                </a:lnTo>
                <a:lnTo>
                  <a:pt x="300997" y="921258"/>
                </a:lnTo>
                <a:lnTo>
                  <a:pt x="301619" y="920597"/>
                </a:lnTo>
                <a:lnTo>
                  <a:pt x="107696" y="920597"/>
                </a:lnTo>
                <a:lnTo>
                  <a:pt x="21577" y="887260"/>
                </a:lnTo>
                <a:close/>
              </a:path>
              <a:path w="489585" h="1566545">
                <a:moveTo>
                  <a:pt x="267018" y="690156"/>
                </a:moveTo>
                <a:lnTo>
                  <a:pt x="132067" y="690156"/>
                </a:lnTo>
                <a:lnTo>
                  <a:pt x="226060" y="748906"/>
                </a:lnTo>
                <a:lnTo>
                  <a:pt x="238036" y="836739"/>
                </a:lnTo>
                <a:lnTo>
                  <a:pt x="201663" y="889279"/>
                </a:lnTo>
                <a:lnTo>
                  <a:pt x="107696" y="920597"/>
                </a:lnTo>
                <a:lnTo>
                  <a:pt x="301619" y="920597"/>
                </a:lnTo>
                <a:lnTo>
                  <a:pt x="335876" y="884199"/>
                </a:lnTo>
                <a:lnTo>
                  <a:pt x="351980" y="883500"/>
                </a:lnTo>
                <a:lnTo>
                  <a:pt x="239242" y="839863"/>
                </a:lnTo>
                <a:lnTo>
                  <a:pt x="231267" y="728141"/>
                </a:lnTo>
                <a:lnTo>
                  <a:pt x="267018" y="690156"/>
                </a:lnTo>
                <a:close/>
              </a:path>
              <a:path w="489585" h="1566545">
                <a:moveTo>
                  <a:pt x="476491" y="880262"/>
                </a:moveTo>
                <a:lnTo>
                  <a:pt x="426529" y="880262"/>
                </a:lnTo>
                <a:lnTo>
                  <a:pt x="475551" y="910894"/>
                </a:lnTo>
                <a:lnTo>
                  <a:pt x="476491" y="880262"/>
                </a:lnTo>
                <a:close/>
              </a:path>
              <a:path w="489585" h="1566545">
                <a:moveTo>
                  <a:pt x="478269" y="822299"/>
                </a:moveTo>
                <a:lnTo>
                  <a:pt x="455129" y="855726"/>
                </a:lnTo>
                <a:lnTo>
                  <a:pt x="374802" y="882510"/>
                </a:lnTo>
                <a:lnTo>
                  <a:pt x="426529" y="880262"/>
                </a:lnTo>
                <a:lnTo>
                  <a:pt x="476491" y="880262"/>
                </a:lnTo>
                <a:lnTo>
                  <a:pt x="478269" y="822299"/>
                </a:lnTo>
                <a:close/>
              </a:path>
              <a:path w="489585" h="1566545">
                <a:moveTo>
                  <a:pt x="483371" y="656615"/>
                </a:moveTo>
                <a:lnTo>
                  <a:pt x="385533" y="656615"/>
                </a:lnTo>
                <a:lnTo>
                  <a:pt x="479526" y="715365"/>
                </a:lnTo>
                <a:lnTo>
                  <a:pt x="481190" y="727557"/>
                </a:lnTo>
                <a:lnTo>
                  <a:pt x="483371" y="656615"/>
                </a:lnTo>
                <a:close/>
              </a:path>
              <a:path w="489585" h="1566545">
                <a:moveTo>
                  <a:pt x="194691" y="0"/>
                </a:moveTo>
                <a:lnTo>
                  <a:pt x="69964" y="39192"/>
                </a:lnTo>
                <a:lnTo>
                  <a:pt x="47980" y="314020"/>
                </a:lnTo>
                <a:lnTo>
                  <a:pt x="30162" y="706069"/>
                </a:lnTo>
                <a:lnTo>
                  <a:pt x="41414" y="694105"/>
                </a:lnTo>
                <a:lnTo>
                  <a:pt x="132067" y="690156"/>
                </a:lnTo>
                <a:lnTo>
                  <a:pt x="267018" y="690156"/>
                </a:lnTo>
                <a:lnTo>
                  <a:pt x="294881" y="660552"/>
                </a:lnTo>
                <a:lnTo>
                  <a:pt x="385533" y="656615"/>
                </a:lnTo>
                <a:lnTo>
                  <a:pt x="483371" y="656615"/>
                </a:lnTo>
                <a:lnTo>
                  <a:pt x="488975" y="474306"/>
                </a:lnTo>
                <a:lnTo>
                  <a:pt x="474294" y="382524"/>
                </a:lnTo>
                <a:lnTo>
                  <a:pt x="414540" y="233146"/>
                </a:lnTo>
                <a:lnTo>
                  <a:pt x="403428" y="77609"/>
                </a:lnTo>
                <a:lnTo>
                  <a:pt x="354355" y="14516"/>
                </a:lnTo>
                <a:lnTo>
                  <a:pt x="194691" y="0"/>
                </a:lnTo>
                <a:close/>
              </a:path>
              <a:path w="489585" h="1566545">
                <a:moveTo>
                  <a:pt x="0" y="1334858"/>
                </a:moveTo>
                <a:lnTo>
                  <a:pt x="14262" y="1459649"/>
                </a:lnTo>
                <a:lnTo>
                  <a:pt x="60490" y="1552092"/>
                </a:lnTo>
                <a:lnTo>
                  <a:pt x="199618" y="1566367"/>
                </a:lnTo>
                <a:lnTo>
                  <a:pt x="211010" y="1558658"/>
                </a:lnTo>
                <a:lnTo>
                  <a:pt x="116243" y="1521968"/>
                </a:lnTo>
                <a:lnTo>
                  <a:pt x="108254" y="1410258"/>
                </a:lnTo>
                <a:lnTo>
                  <a:pt x="148138" y="1367891"/>
                </a:lnTo>
                <a:lnTo>
                  <a:pt x="85331" y="1367891"/>
                </a:lnTo>
                <a:lnTo>
                  <a:pt x="0" y="1334858"/>
                </a:lnTo>
                <a:close/>
              </a:path>
              <a:path w="489585" h="1566545">
                <a:moveTo>
                  <a:pt x="420411" y="1338732"/>
                </a:moveTo>
                <a:lnTo>
                  <a:pt x="262521" y="1338732"/>
                </a:lnTo>
                <a:lnTo>
                  <a:pt x="356514" y="1397469"/>
                </a:lnTo>
                <a:lnTo>
                  <a:pt x="360591" y="1427353"/>
                </a:lnTo>
                <a:lnTo>
                  <a:pt x="420411" y="1338732"/>
                </a:lnTo>
                <a:close/>
              </a:path>
              <a:path w="489585" h="1566545">
                <a:moveTo>
                  <a:pt x="213766" y="1286776"/>
                </a:moveTo>
                <a:lnTo>
                  <a:pt x="179311" y="1336560"/>
                </a:lnTo>
                <a:lnTo>
                  <a:pt x="85331" y="1367891"/>
                </a:lnTo>
                <a:lnTo>
                  <a:pt x="148138" y="1367891"/>
                </a:lnTo>
                <a:lnTo>
                  <a:pt x="171881" y="1342669"/>
                </a:lnTo>
                <a:lnTo>
                  <a:pt x="262521" y="1338732"/>
                </a:lnTo>
                <a:lnTo>
                  <a:pt x="420411" y="1338732"/>
                </a:lnTo>
                <a:lnTo>
                  <a:pt x="422186" y="1336103"/>
                </a:lnTo>
                <a:lnTo>
                  <a:pt x="422428" y="1334338"/>
                </a:lnTo>
                <a:lnTo>
                  <a:pt x="335711" y="1334338"/>
                </a:lnTo>
                <a:lnTo>
                  <a:pt x="213791" y="1287145"/>
                </a:lnTo>
                <a:lnTo>
                  <a:pt x="213766" y="1286776"/>
                </a:lnTo>
                <a:close/>
              </a:path>
              <a:path w="489585" h="1566545">
                <a:moveTo>
                  <a:pt x="426580" y="1304048"/>
                </a:moveTo>
                <a:lnTo>
                  <a:pt x="335711" y="1334338"/>
                </a:lnTo>
                <a:lnTo>
                  <a:pt x="422428" y="1334338"/>
                </a:lnTo>
                <a:lnTo>
                  <a:pt x="426580" y="1304048"/>
                </a:lnTo>
                <a:close/>
              </a:path>
            </a:pathLst>
          </a:custGeom>
          <a:solidFill>
            <a:srgbClr val="ED1C24"/>
          </a:solidFill>
        </p:spPr>
        <p:txBody>
          <a:bodyPr wrap="square" lIns="0" tIns="0" rIns="0" bIns="0" rtlCol="0"/>
          <a:lstStyle/>
          <a:p>
            <a:endParaRPr sz="2142"/>
          </a:p>
        </p:txBody>
      </p:sp>
      <p:sp>
        <p:nvSpPr>
          <p:cNvPr id="5" name="object 5"/>
          <p:cNvSpPr/>
          <p:nvPr/>
        </p:nvSpPr>
        <p:spPr>
          <a:xfrm>
            <a:off x="1886385" y="3291488"/>
            <a:ext cx="592357" cy="1825041"/>
          </a:xfrm>
          <a:custGeom>
            <a:avLst/>
            <a:gdLst/>
            <a:ahLst/>
            <a:cxnLst/>
            <a:rect l="l" t="t" r="r" b="b"/>
            <a:pathLst>
              <a:path w="517525" h="1594485">
                <a:moveTo>
                  <a:pt x="484314" y="1101979"/>
                </a:moveTo>
                <a:lnTo>
                  <a:pt x="469785" y="1106817"/>
                </a:lnTo>
                <a:lnTo>
                  <a:pt x="460844" y="1171930"/>
                </a:lnTo>
                <a:lnTo>
                  <a:pt x="468287" y="1176578"/>
                </a:lnTo>
                <a:lnTo>
                  <a:pt x="471169" y="1197711"/>
                </a:lnTo>
                <a:lnTo>
                  <a:pt x="484314" y="1101979"/>
                </a:lnTo>
                <a:close/>
              </a:path>
              <a:path w="517525" h="1594485">
                <a:moveTo>
                  <a:pt x="22301" y="895972"/>
                </a:moveTo>
                <a:lnTo>
                  <a:pt x="8102" y="1182052"/>
                </a:lnTo>
                <a:lnTo>
                  <a:pt x="22618" y="1166634"/>
                </a:lnTo>
                <a:lnTo>
                  <a:pt x="30035" y="1017181"/>
                </a:lnTo>
                <a:lnTo>
                  <a:pt x="29298" y="1006716"/>
                </a:lnTo>
                <a:lnTo>
                  <a:pt x="30632" y="1005306"/>
                </a:lnTo>
                <a:lnTo>
                  <a:pt x="35801" y="901191"/>
                </a:lnTo>
                <a:lnTo>
                  <a:pt x="22301" y="895972"/>
                </a:lnTo>
                <a:close/>
              </a:path>
              <a:path w="517525" h="1594485">
                <a:moveTo>
                  <a:pt x="360667" y="13931"/>
                </a:moveTo>
                <a:lnTo>
                  <a:pt x="208914" y="13931"/>
                </a:lnTo>
                <a:lnTo>
                  <a:pt x="368579" y="28448"/>
                </a:lnTo>
                <a:lnTo>
                  <a:pt x="417652" y="91541"/>
                </a:lnTo>
                <a:lnTo>
                  <a:pt x="428764" y="247078"/>
                </a:lnTo>
                <a:lnTo>
                  <a:pt x="488505" y="396455"/>
                </a:lnTo>
                <a:lnTo>
                  <a:pt x="503199" y="488238"/>
                </a:lnTo>
                <a:lnTo>
                  <a:pt x="495401" y="741489"/>
                </a:lnTo>
                <a:lnTo>
                  <a:pt x="505713" y="817130"/>
                </a:lnTo>
                <a:lnTo>
                  <a:pt x="492493" y="836231"/>
                </a:lnTo>
                <a:lnTo>
                  <a:pt x="489762" y="924826"/>
                </a:lnTo>
                <a:lnTo>
                  <a:pt x="503250" y="933246"/>
                </a:lnTo>
                <a:lnTo>
                  <a:pt x="516966" y="487362"/>
                </a:lnTo>
                <a:lnTo>
                  <a:pt x="501827" y="392772"/>
                </a:lnTo>
                <a:lnTo>
                  <a:pt x="442302" y="243954"/>
                </a:lnTo>
                <a:lnTo>
                  <a:pt x="431050" y="86398"/>
                </a:lnTo>
                <a:lnTo>
                  <a:pt x="375754" y="15303"/>
                </a:lnTo>
                <a:lnTo>
                  <a:pt x="360667" y="13931"/>
                </a:lnTo>
                <a:close/>
              </a:path>
              <a:path w="517525" h="1594485">
                <a:moveTo>
                  <a:pt x="207416" y="0"/>
                </a:moveTo>
                <a:lnTo>
                  <a:pt x="71221" y="42799"/>
                </a:lnTo>
                <a:lnTo>
                  <a:pt x="48488" y="327088"/>
                </a:lnTo>
                <a:lnTo>
                  <a:pt x="29933" y="735342"/>
                </a:lnTo>
                <a:lnTo>
                  <a:pt x="44373" y="719988"/>
                </a:lnTo>
                <a:lnTo>
                  <a:pt x="62191" y="327952"/>
                </a:lnTo>
                <a:lnTo>
                  <a:pt x="84188" y="53124"/>
                </a:lnTo>
                <a:lnTo>
                  <a:pt x="208914" y="13931"/>
                </a:lnTo>
                <a:lnTo>
                  <a:pt x="360667" y="13931"/>
                </a:lnTo>
                <a:lnTo>
                  <a:pt x="207416" y="0"/>
                </a:lnTo>
                <a:close/>
              </a:path>
              <a:path w="517525" h="1594485">
                <a:moveTo>
                  <a:pt x="457504" y="1297292"/>
                </a:moveTo>
                <a:lnTo>
                  <a:pt x="443903" y="1316939"/>
                </a:lnTo>
                <a:lnTo>
                  <a:pt x="440804" y="1317980"/>
                </a:lnTo>
                <a:lnTo>
                  <a:pt x="436397" y="1350035"/>
                </a:lnTo>
                <a:lnTo>
                  <a:pt x="374815" y="1441284"/>
                </a:lnTo>
                <a:lnTo>
                  <a:pt x="377596" y="1461706"/>
                </a:lnTo>
                <a:lnTo>
                  <a:pt x="449579" y="1355064"/>
                </a:lnTo>
                <a:lnTo>
                  <a:pt x="457504" y="1297292"/>
                </a:lnTo>
                <a:close/>
              </a:path>
              <a:path w="517525" h="1594485">
                <a:moveTo>
                  <a:pt x="101" y="1343317"/>
                </a:moveTo>
                <a:lnTo>
                  <a:pt x="0" y="1345323"/>
                </a:lnTo>
                <a:lnTo>
                  <a:pt x="15112" y="1477543"/>
                </a:lnTo>
                <a:lnTo>
                  <a:pt x="65798" y="1578914"/>
                </a:lnTo>
                <a:lnTo>
                  <a:pt x="217398" y="1594472"/>
                </a:lnTo>
                <a:lnTo>
                  <a:pt x="238340" y="1580299"/>
                </a:lnTo>
                <a:lnTo>
                  <a:pt x="213829" y="1580299"/>
                </a:lnTo>
                <a:lnTo>
                  <a:pt x="74701" y="1566024"/>
                </a:lnTo>
                <a:lnTo>
                  <a:pt x="28473" y="1473568"/>
                </a:lnTo>
                <a:lnTo>
                  <a:pt x="14223" y="1348790"/>
                </a:lnTo>
                <a:lnTo>
                  <a:pt x="101" y="1343317"/>
                </a:lnTo>
                <a:close/>
              </a:path>
              <a:path w="517525" h="1594485">
                <a:moveTo>
                  <a:pt x="225221" y="1572590"/>
                </a:moveTo>
                <a:lnTo>
                  <a:pt x="213829" y="1580299"/>
                </a:lnTo>
                <a:lnTo>
                  <a:pt x="238340" y="1580299"/>
                </a:lnTo>
                <a:lnTo>
                  <a:pt x="240817" y="1578622"/>
                </a:lnTo>
                <a:lnTo>
                  <a:pt x="225221" y="1572590"/>
                </a:lnTo>
                <a:close/>
              </a:path>
            </a:pathLst>
          </a:custGeom>
          <a:solidFill>
            <a:srgbClr val="EF4733"/>
          </a:solidFill>
        </p:spPr>
        <p:txBody>
          <a:bodyPr wrap="square" lIns="0" tIns="0" rIns="0" bIns="0" rtlCol="0"/>
          <a:lstStyle/>
          <a:p>
            <a:endParaRPr sz="2142"/>
          </a:p>
        </p:txBody>
      </p:sp>
      <p:sp>
        <p:nvSpPr>
          <p:cNvPr id="6" name="object 6"/>
          <p:cNvSpPr/>
          <p:nvPr/>
        </p:nvSpPr>
        <p:spPr>
          <a:xfrm>
            <a:off x="-1" y="1705351"/>
            <a:ext cx="1956596" cy="1512509"/>
          </a:xfrm>
          <a:custGeom>
            <a:avLst/>
            <a:gdLst/>
            <a:ahLst/>
            <a:cxnLst/>
            <a:rect l="l" t="t" r="r" b="b"/>
            <a:pathLst>
              <a:path w="1709420" h="1321435">
                <a:moveTo>
                  <a:pt x="1708988" y="0"/>
                </a:moveTo>
                <a:lnTo>
                  <a:pt x="1597660" y="0"/>
                </a:lnTo>
                <a:lnTo>
                  <a:pt x="1501279" y="559904"/>
                </a:lnTo>
                <a:lnTo>
                  <a:pt x="1443977" y="678357"/>
                </a:lnTo>
                <a:lnTo>
                  <a:pt x="1307172" y="750557"/>
                </a:lnTo>
                <a:lnTo>
                  <a:pt x="0" y="1132890"/>
                </a:lnTo>
                <a:lnTo>
                  <a:pt x="0" y="1321371"/>
                </a:lnTo>
                <a:lnTo>
                  <a:pt x="1260906" y="916724"/>
                </a:lnTo>
                <a:lnTo>
                  <a:pt x="1457693" y="812761"/>
                </a:lnTo>
                <a:lnTo>
                  <a:pt x="1566913" y="743585"/>
                </a:lnTo>
                <a:lnTo>
                  <a:pt x="1607223" y="571322"/>
                </a:lnTo>
                <a:lnTo>
                  <a:pt x="1707870" y="4749"/>
                </a:lnTo>
                <a:lnTo>
                  <a:pt x="1708988" y="0"/>
                </a:lnTo>
                <a:close/>
              </a:path>
            </a:pathLst>
          </a:custGeom>
          <a:solidFill>
            <a:srgbClr val="ED1C24"/>
          </a:solidFill>
        </p:spPr>
        <p:txBody>
          <a:bodyPr wrap="square" lIns="0" tIns="0" rIns="0" bIns="0" rtlCol="0"/>
          <a:lstStyle/>
          <a:p>
            <a:endParaRPr sz="2142"/>
          </a:p>
        </p:txBody>
      </p:sp>
      <p:sp>
        <p:nvSpPr>
          <p:cNvPr id="7" name="object 7"/>
          <p:cNvSpPr/>
          <p:nvPr/>
        </p:nvSpPr>
        <p:spPr>
          <a:xfrm>
            <a:off x="0" y="1705350"/>
            <a:ext cx="1972584" cy="1529226"/>
          </a:xfrm>
          <a:custGeom>
            <a:avLst/>
            <a:gdLst/>
            <a:ahLst/>
            <a:cxnLst/>
            <a:rect l="l" t="t" r="r" b="b"/>
            <a:pathLst>
              <a:path w="1723389" h="1336039">
                <a:moveTo>
                  <a:pt x="1723097" y="0"/>
                </a:moveTo>
                <a:lnTo>
                  <a:pt x="1708988" y="0"/>
                </a:lnTo>
                <a:lnTo>
                  <a:pt x="1707870" y="4749"/>
                </a:lnTo>
                <a:lnTo>
                  <a:pt x="1607223" y="571322"/>
                </a:lnTo>
                <a:lnTo>
                  <a:pt x="1566913" y="743585"/>
                </a:lnTo>
                <a:lnTo>
                  <a:pt x="1457693" y="812761"/>
                </a:lnTo>
                <a:lnTo>
                  <a:pt x="1260906" y="916724"/>
                </a:lnTo>
                <a:lnTo>
                  <a:pt x="0" y="1321371"/>
                </a:lnTo>
                <a:lnTo>
                  <a:pt x="0" y="1335786"/>
                </a:lnTo>
                <a:lnTo>
                  <a:pt x="1266253" y="929436"/>
                </a:lnTo>
                <a:lnTo>
                  <a:pt x="1464576" y="824649"/>
                </a:lnTo>
                <a:lnTo>
                  <a:pt x="1579003" y="752182"/>
                </a:lnTo>
                <a:lnTo>
                  <a:pt x="1620697" y="574078"/>
                </a:lnTo>
                <a:lnTo>
                  <a:pt x="1721319" y="7518"/>
                </a:lnTo>
                <a:lnTo>
                  <a:pt x="1723097" y="0"/>
                </a:lnTo>
                <a:close/>
              </a:path>
            </a:pathLst>
          </a:custGeom>
          <a:solidFill>
            <a:srgbClr val="EF4733"/>
          </a:solidFill>
        </p:spPr>
        <p:txBody>
          <a:bodyPr wrap="square" lIns="0" tIns="0" rIns="0" bIns="0" rtlCol="0"/>
          <a:lstStyle/>
          <a:p>
            <a:endParaRPr sz="2142"/>
          </a:p>
        </p:txBody>
      </p:sp>
      <p:sp>
        <p:nvSpPr>
          <p:cNvPr id="8" name="object 8"/>
          <p:cNvSpPr/>
          <p:nvPr/>
        </p:nvSpPr>
        <p:spPr>
          <a:xfrm>
            <a:off x="-2" y="1705350"/>
            <a:ext cx="1813412" cy="1280654"/>
          </a:xfrm>
          <a:custGeom>
            <a:avLst/>
            <a:gdLst/>
            <a:ahLst/>
            <a:cxnLst/>
            <a:rect l="l" t="t" r="r" b="b"/>
            <a:pathLst>
              <a:path w="1584325" h="1118870">
                <a:moveTo>
                  <a:pt x="0" y="826643"/>
                </a:moveTo>
                <a:lnTo>
                  <a:pt x="0" y="1118577"/>
                </a:lnTo>
                <a:lnTo>
                  <a:pt x="669449" y="922769"/>
                </a:lnTo>
                <a:lnTo>
                  <a:pt x="387946" y="922769"/>
                </a:lnTo>
                <a:lnTo>
                  <a:pt x="0" y="826643"/>
                </a:lnTo>
                <a:close/>
              </a:path>
              <a:path w="1584325" h="1118870">
                <a:moveTo>
                  <a:pt x="345806" y="9778"/>
                </a:moveTo>
                <a:lnTo>
                  <a:pt x="59093" y="9779"/>
                </a:lnTo>
                <a:lnTo>
                  <a:pt x="1116698" y="403567"/>
                </a:lnTo>
                <a:lnTo>
                  <a:pt x="1170940" y="659257"/>
                </a:lnTo>
                <a:lnTo>
                  <a:pt x="387946" y="922769"/>
                </a:lnTo>
                <a:lnTo>
                  <a:pt x="669449" y="922769"/>
                </a:lnTo>
                <a:lnTo>
                  <a:pt x="1301991" y="737755"/>
                </a:lnTo>
                <a:lnTo>
                  <a:pt x="1433576" y="668312"/>
                </a:lnTo>
                <a:lnTo>
                  <a:pt x="1488084" y="555675"/>
                </a:lnTo>
                <a:lnTo>
                  <a:pt x="1542302" y="240677"/>
                </a:lnTo>
                <a:lnTo>
                  <a:pt x="893914" y="240677"/>
                </a:lnTo>
                <a:lnTo>
                  <a:pt x="345806" y="9778"/>
                </a:lnTo>
                <a:close/>
              </a:path>
              <a:path w="1584325" h="1118870">
                <a:moveTo>
                  <a:pt x="1047991" y="206857"/>
                </a:moveTo>
                <a:lnTo>
                  <a:pt x="893914" y="240677"/>
                </a:lnTo>
                <a:lnTo>
                  <a:pt x="1542302" y="240677"/>
                </a:lnTo>
                <a:lnTo>
                  <a:pt x="1547450" y="210769"/>
                </a:lnTo>
                <a:lnTo>
                  <a:pt x="1134008" y="210769"/>
                </a:lnTo>
                <a:lnTo>
                  <a:pt x="1047991" y="206857"/>
                </a:lnTo>
                <a:close/>
              </a:path>
              <a:path w="1584325" h="1118870">
                <a:moveTo>
                  <a:pt x="1583728" y="0"/>
                </a:moveTo>
                <a:lnTo>
                  <a:pt x="1216177" y="0"/>
                </a:lnTo>
                <a:lnTo>
                  <a:pt x="1134008" y="210769"/>
                </a:lnTo>
                <a:lnTo>
                  <a:pt x="1547450" y="210769"/>
                </a:lnTo>
                <a:lnTo>
                  <a:pt x="1583728" y="0"/>
                </a:lnTo>
                <a:close/>
              </a:path>
              <a:path w="1584325" h="1118870">
                <a:moveTo>
                  <a:pt x="322592" y="0"/>
                </a:moveTo>
                <a:lnTo>
                  <a:pt x="0" y="0"/>
                </a:lnTo>
                <a:lnTo>
                  <a:pt x="0" y="42024"/>
                </a:lnTo>
                <a:lnTo>
                  <a:pt x="59093" y="9779"/>
                </a:lnTo>
                <a:lnTo>
                  <a:pt x="345806" y="9778"/>
                </a:lnTo>
                <a:lnTo>
                  <a:pt x="322592" y="0"/>
                </a:lnTo>
                <a:close/>
              </a:path>
            </a:pathLst>
          </a:custGeom>
          <a:solidFill>
            <a:srgbClr val="ED1C24"/>
          </a:solidFill>
        </p:spPr>
        <p:txBody>
          <a:bodyPr wrap="square" lIns="0" tIns="0" rIns="0" bIns="0" rtlCol="0"/>
          <a:lstStyle/>
          <a:p>
            <a:endParaRPr sz="2142"/>
          </a:p>
        </p:txBody>
      </p:sp>
      <p:sp>
        <p:nvSpPr>
          <p:cNvPr id="9" name="object 9"/>
          <p:cNvSpPr/>
          <p:nvPr/>
        </p:nvSpPr>
        <p:spPr>
          <a:xfrm>
            <a:off x="-1" y="1705351"/>
            <a:ext cx="1828676" cy="1297371"/>
          </a:xfrm>
          <a:custGeom>
            <a:avLst/>
            <a:gdLst/>
            <a:ahLst/>
            <a:cxnLst/>
            <a:rect l="l" t="t" r="r" b="b"/>
            <a:pathLst>
              <a:path w="1597660" h="1133475">
                <a:moveTo>
                  <a:pt x="1597660" y="0"/>
                </a:moveTo>
                <a:lnTo>
                  <a:pt x="1583728" y="0"/>
                </a:lnTo>
                <a:lnTo>
                  <a:pt x="1488084" y="555675"/>
                </a:lnTo>
                <a:lnTo>
                  <a:pt x="1433576" y="668312"/>
                </a:lnTo>
                <a:lnTo>
                  <a:pt x="1301991" y="737755"/>
                </a:lnTo>
                <a:lnTo>
                  <a:pt x="0" y="1118577"/>
                </a:lnTo>
                <a:lnTo>
                  <a:pt x="0" y="1132890"/>
                </a:lnTo>
                <a:lnTo>
                  <a:pt x="1307172" y="750557"/>
                </a:lnTo>
                <a:lnTo>
                  <a:pt x="1443977" y="678357"/>
                </a:lnTo>
                <a:lnTo>
                  <a:pt x="1501279" y="559904"/>
                </a:lnTo>
                <a:lnTo>
                  <a:pt x="1597660" y="0"/>
                </a:lnTo>
                <a:close/>
              </a:path>
            </a:pathLst>
          </a:custGeom>
          <a:solidFill>
            <a:srgbClr val="EF4733"/>
          </a:solidFill>
        </p:spPr>
        <p:txBody>
          <a:bodyPr wrap="square" lIns="0" tIns="0" rIns="0" bIns="0" rtlCol="0"/>
          <a:lstStyle/>
          <a:p>
            <a:endParaRPr sz="2142"/>
          </a:p>
        </p:txBody>
      </p:sp>
      <p:sp>
        <p:nvSpPr>
          <p:cNvPr id="10" name="object 10"/>
          <p:cNvSpPr/>
          <p:nvPr/>
        </p:nvSpPr>
        <p:spPr>
          <a:xfrm>
            <a:off x="5" y="3085681"/>
            <a:ext cx="1664415" cy="2689956"/>
          </a:xfrm>
          <a:custGeom>
            <a:avLst/>
            <a:gdLst/>
            <a:ahLst/>
            <a:cxnLst/>
            <a:rect l="l" t="t" r="r" b="b"/>
            <a:pathLst>
              <a:path w="1454150" h="2350135">
                <a:moveTo>
                  <a:pt x="1344790" y="52857"/>
                </a:moveTo>
                <a:lnTo>
                  <a:pt x="1185989" y="52857"/>
                </a:lnTo>
                <a:lnTo>
                  <a:pt x="1293761" y="99034"/>
                </a:lnTo>
                <a:lnTo>
                  <a:pt x="1367497" y="180543"/>
                </a:lnTo>
                <a:lnTo>
                  <a:pt x="1348727" y="537337"/>
                </a:lnTo>
                <a:lnTo>
                  <a:pt x="1341272" y="1484071"/>
                </a:lnTo>
                <a:lnTo>
                  <a:pt x="1330007" y="1705356"/>
                </a:lnTo>
                <a:lnTo>
                  <a:pt x="1265389" y="1861223"/>
                </a:lnTo>
                <a:lnTo>
                  <a:pt x="1080236" y="1982139"/>
                </a:lnTo>
                <a:lnTo>
                  <a:pt x="639368" y="2131580"/>
                </a:lnTo>
                <a:lnTo>
                  <a:pt x="0" y="2303995"/>
                </a:lnTo>
                <a:lnTo>
                  <a:pt x="0" y="2349538"/>
                </a:lnTo>
                <a:lnTo>
                  <a:pt x="1059789" y="2047760"/>
                </a:lnTo>
                <a:lnTo>
                  <a:pt x="1284884" y="1933359"/>
                </a:lnTo>
                <a:lnTo>
                  <a:pt x="1368590" y="1802371"/>
                </a:lnTo>
                <a:lnTo>
                  <a:pt x="1394637" y="775284"/>
                </a:lnTo>
                <a:lnTo>
                  <a:pt x="1453997" y="174193"/>
                </a:lnTo>
                <a:lnTo>
                  <a:pt x="1344790" y="52857"/>
                </a:lnTo>
                <a:close/>
              </a:path>
              <a:path w="1454150" h="2350135">
                <a:moveTo>
                  <a:pt x="1218577" y="0"/>
                </a:moveTo>
                <a:lnTo>
                  <a:pt x="329819" y="174256"/>
                </a:lnTo>
                <a:lnTo>
                  <a:pt x="533095" y="196837"/>
                </a:lnTo>
                <a:lnTo>
                  <a:pt x="1185989" y="52857"/>
                </a:lnTo>
                <a:lnTo>
                  <a:pt x="1344790" y="52857"/>
                </a:lnTo>
                <a:lnTo>
                  <a:pt x="1323174" y="28841"/>
                </a:lnTo>
                <a:lnTo>
                  <a:pt x="1218577" y="0"/>
                </a:lnTo>
                <a:close/>
              </a:path>
            </a:pathLst>
          </a:custGeom>
          <a:solidFill>
            <a:srgbClr val="ED1C24"/>
          </a:solidFill>
        </p:spPr>
        <p:txBody>
          <a:bodyPr wrap="square" lIns="0" tIns="0" rIns="0" bIns="0" rtlCol="0"/>
          <a:lstStyle/>
          <a:p>
            <a:endParaRPr sz="2142"/>
          </a:p>
        </p:txBody>
      </p:sp>
      <p:sp>
        <p:nvSpPr>
          <p:cNvPr id="11" name="object 11"/>
          <p:cNvSpPr/>
          <p:nvPr/>
        </p:nvSpPr>
        <p:spPr>
          <a:xfrm>
            <a:off x="1" y="3069532"/>
            <a:ext cx="1681131" cy="2721936"/>
          </a:xfrm>
          <a:custGeom>
            <a:avLst/>
            <a:gdLst/>
            <a:ahLst/>
            <a:cxnLst/>
            <a:rect l="l" t="t" r="r" b="b"/>
            <a:pathLst>
              <a:path w="1468755" h="2378075">
                <a:moveTo>
                  <a:pt x="1270246" y="14096"/>
                </a:moveTo>
                <a:lnTo>
                  <a:pt x="1218590" y="14096"/>
                </a:lnTo>
                <a:lnTo>
                  <a:pt x="1323187" y="42951"/>
                </a:lnTo>
                <a:lnTo>
                  <a:pt x="1453997" y="188302"/>
                </a:lnTo>
                <a:lnTo>
                  <a:pt x="1394637" y="789381"/>
                </a:lnTo>
                <a:lnTo>
                  <a:pt x="1368590" y="1816468"/>
                </a:lnTo>
                <a:lnTo>
                  <a:pt x="1284897" y="1947456"/>
                </a:lnTo>
                <a:lnTo>
                  <a:pt x="1059789" y="2061870"/>
                </a:lnTo>
                <a:lnTo>
                  <a:pt x="0" y="2363635"/>
                </a:lnTo>
                <a:lnTo>
                  <a:pt x="0" y="2377909"/>
                </a:lnTo>
                <a:lnTo>
                  <a:pt x="346659" y="2279205"/>
                </a:lnTo>
                <a:lnTo>
                  <a:pt x="365937" y="2271661"/>
                </a:lnTo>
                <a:lnTo>
                  <a:pt x="373167" y="2271661"/>
                </a:lnTo>
                <a:lnTo>
                  <a:pt x="1064818" y="2074722"/>
                </a:lnTo>
                <a:lnTo>
                  <a:pt x="1294460" y="1958009"/>
                </a:lnTo>
                <a:lnTo>
                  <a:pt x="1382217" y="1820646"/>
                </a:lnTo>
                <a:lnTo>
                  <a:pt x="1408353" y="790219"/>
                </a:lnTo>
                <a:lnTo>
                  <a:pt x="1468272" y="183616"/>
                </a:lnTo>
                <a:lnTo>
                  <a:pt x="1330718" y="30772"/>
                </a:lnTo>
                <a:lnTo>
                  <a:pt x="1270246" y="14096"/>
                </a:lnTo>
                <a:close/>
              </a:path>
              <a:path w="1468755" h="2378075">
                <a:moveTo>
                  <a:pt x="373167" y="2271661"/>
                </a:moveTo>
                <a:lnTo>
                  <a:pt x="365937" y="2271661"/>
                </a:lnTo>
                <a:lnTo>
                  <a:pt x="366522" y="2273554"/>
                </a:lnTo>
                <a:lnTo>
                  <a:pt x="373167" y="2271661"/>
                </a:lnTo>
                <a:close/>
              </a:path>
              <a:path w="1468755" h="2378075">
                <a:moveTo>
                  <a:pt x="1219123" y="0"/>
                </a:moveTo>
                <a:lnTo>
                  <a:pt x="284251" y="183299"/>
                </a:lnTo>
                <a:lnTo>
                  <a:pt x="329819" y="188366"/>
                </a:lnTo>
                <a:lnTo>
                  <a:pt x="1218590" y="14096"/>
                </a:lnTo>
                <a:lnTo>
                  <a:pt x="1270246" y="14096"/>
                </a:lnTo>
                <a:lnTo>
                  <a:pt x="1219123" y="0"/>
                </a:lnTo>
                <a:close/>
              </a:path>
            </a:pathLst>
          </a:custGeom>
          <a:solidFill>
            <a:srgbClr val="EF4733"/>
          </a:solidFill>
        </p:spPr>
        <p:txBody>
          <a:bodyPr wrap="square" lIns="0" tIns="0" rIns="0" bIns="0" rtlCol="0"/>
          <a:lstStyle/>
          <a:p>
            <a:endParaRPr sz="2142"/>
          </a:p>
        </p:txBody>
      </p:sp>
      <p:sp>
        <p:nvSpPr>
          <p:cNvPr id="12" name="object 12"/>
          <p:cNvSpPr/>
          <p:nvPr/>
        </p:nvSpPr>
        <p:spPr>
          <a:xfrm>
            <a:off x="0" y="3162608"/>
            <a:ext cx="1549577" cy="2544592"/>
          </a:xfrm>
          <a:custGeom>
            <a:avLst/>
            <a:gdLst/>
            <a:ahLst/>
            <a:cxnLst/>
            <a:rect l="l" t="t" r="r" b="b"/>
            <a:pathLst>
              <a:path w="1353820" h="2223135">
                <a:moveTo>
                  <a:pt x="1184630" y="0"/>
                </a:moveTo>
                <a:lnTo>
                  <a:pt x="575500" y="134340"/>
                </a:lnTo>
                <a:lnTo>
                  <a:pt x="1024585" y="184238"/>
                </a:lnTo>
                <a:lnTo>
                  <a:pt x="987044" y="1821002"/>
                </a:lnTo>
                <a:lnTo>
                  <a:pt x="0" y="2048789"/>
                </a:lnTo>
                <a:lnTo>
                  <a:pt x="0" y="2222563"/>
                </a:lnTo>
                <a:lnTo>
                  <a:pt x="635406" y="2051215"/>
                </a:lnTo>
                <a:lnTo>
                  <a:pt x="1074191" y="1902485"/>
                </a:lnTo>
                <a:lnTo>
                  <a:pt x="1254328" y="1784832"/>
                </a:lnTo>
                <a:lnTo>
                  <a:pt x="1316431" y="1635061"/>
                </a:lnTo>
                <a:lnTo>
                  <a:pt x="1327531" y="1416494"/>
                </a:lnTo>
                <a:lnTo>
                  <a:pt x="1334985" y="469709"/>
                </a:lnTo>
                <a:lnTo>
                  <a:pt x="1353477" y="118313"/>
                </a:lnTo>
                <a:lnTo>
                  <a:pt x="1285595" y="43281"/>
                </a:lnTo>
                <a:lnTo>
                  <a:pt x="1184630" y="0"/>
                </a:lnTo>
                <a:close/>
              </a:path>
            </a:pathLst>
          </a:custGeom>
          <a:solidFill>
            <a:srgbClr val="ED1C24"/>
          </a:solidFill>
        </p:spPr>
        <p:txBody>
          <a:bodyPr wrap="square" lIns="0" tIns="0" rIns="0" bIns="0" rtlCol="0"/>
          <a:lstStyle/>
          <a:p>
            <a:endParaRPr sz="2142"/>
          </a:p>
        </p:txBody>
      </p:sp>
      <p:sp>
        <p:nvSpPr>
          <p:cNvPr id="13" name="object 13"/>
          <p:cNvSpPr/>
          <p:nvPr/>
        </p:nvSpPr>
        <p:spPr>
          <a:xfrm>
            <a:off x="0" y="3146195"/>
            <a:ext cx="1565567" cy="2577299"/>
          </a:xfrm>
          <a:custGeom>
            <a:avLst/>
            <a:gdLst/>
            <a:ahLst/>
            <a:cxnLst/>
            <a:rect l="l" t="t" r="r" b="b"/>
            <a:pathLst>
              <a:path w="1367790" h="2251710">
                <a:moveTo>
                  <a:pt x="1219483" y="14350"/>
                </a:moveTo>
                <a:lnTo>
                  <a:pt x="1184630" y="14350"/>
                </a:lnTo>
                <a:lnTo>
                  <a:pt x="1285595" y="57632"/>
                </a:lnTo>
                <a:lnTo>
                  <a:pt x="1353489" y="132664"/>
                </a:lnTo>
                <a:lnTo>
                  <a:pt x="1334985" y="484060"/>
                </a:lnTo>
                <a:lnTo>
                  <a:pt x="1327543" y="1430845"/>
                </a:lnTo>
                <a:lnTo>
                  <a:pt x="1316431" y="1649412"/>
                </a:lnTo>
                <a:lnTo>
                  <a:pt x="1254328" y="1799183"/>
                </a:lnTo>
                <a:lnTo>
                  <a:pt x="1074191" y="1916836"/>
                </a:lnTo>
                <a:lnTo>
                  <a:pt x="635406" y="2065566"/>
                </a:lnTo>
                <a:lnTo>
                  <a:pt x="0" y="2236914"/>
                </a:lnTo>
                <a:lnTo>
                  <a:pt x="0" y="2251138"/>
                </a:lnTo>
                <a:lnTo>
                  <a:pt x="639368" y="2078723"/>
                </a:lnTo>
                <a:lnTo>
                  <a:pt x="1080236" y="1929282"/>
                </a:lnTo>
                <a:lnTo>
                  <a:pt x="1265389" y="1808365"/>
                </a:lnTo>
                <a:lnTo>
                  <a:pt x="1330020" y="1652485"/>
                </a:lnTo>
                <a:lnTo>
                  <a:pt x="1341272" y="1431213"/>
                </a:lnTo>
                <a:lnTo>
                  <a:pt x="1348727" y="484479"/>
                </a:lnTo>
                <a:lnTo>
                  <a:pt x="1367510" y="127685"/>
                </a:lnTo>
                <a:lnTo>
                  <a:pt x="1293761" y="46177"/>
                </a:lnTo>
                <a:lnTo>
                  <a:pt x="1219483" y="14350"/>
                </a:lnTo>
                <a:close/>
              </a:path>
              <a:path w="1367790" h="2251710">
                <a:moveTo>
                  <a:pt x="1185989" y="0"/>
                </a:moveTo>
                <a:lnTo>
                  <a:pt x="533095" y="143979"/>
                </a:lnTo>
                <a:lnTo>
                  <a:pt x="575500" y="148691"/>
                </a:lnTo>
                <a:lnTo>
                  <a:pt x="1184630" y="14350"/>
                </a:lnTo>
                <a:lnTo>
                  <a:pt x="1219483" y="14350"/>
                </a:lnTo>
                <a:lnTo>
                  <a:pt x="1185989" y="0"/>
                </a:lnTo>
                <a:close/>
              </a:path>
            </a:pathLst>
          </a:custGeom>
          <a:solidFill>
            <a:srgbClr val="EF4733"/>
          </a:solidFill>
        </p:spPr>
        <p:txBody>
          <a:bodyPr wrap="square" lIns="0" tIns="0" rIns="0" bIns="0" rtlCol="0"/>
          <a:lstStyle/>
          <a:p>
            <a:endParaRPr sz="2142"/>
          </a:p>
        </p:txBody>
      </p:sp>
      <p:sp>
        <p:nvSpPr>
          <p:cNvPr id="14" name="object 14"/>
          <p:cNvSpPr/>
          <p:nvPr/>
        </p:nvSpPr>
        <p:spPr>
          <a:xfrm>
            <a:off x="1810780" y="5427651"/>
            <a:ext cx="562558" cy="2059077"/>
          </a:xfrm>
          <a:custGeom>
            <a:avLst/>
            <a:gdLst/>
            <a:ahLst/>
            <a:cxnLst/>
            <a:rect l="l" t="t" r="r" b="b"/>
            <a:pathLst>
              <a:path w="491489" h="1798954">
                <a:moveTo>
                  <a:pt x="46812" y="436029"/>
                </a:moveTo>
                <a:lnTo>
                  <a:pt x="12776" y="1426781"/>
                </a:lnTo>
                <a:lnTo>
                  <a:pt x="41948" y="1411566"/>
                </a:lnTo>
                <a:lnTo>
                  <a:pt x="70459" y="1409661"/>
                </a:lnTo>
                <a:lnTo>
                  <a:pt x="75769" y="1409661"/>
                </a:lnTo>
                <a:lnTo>
                  <a:pt x="80022" y="1282700"/>
                </a:lnTo>
                <a:lnTo>
                  <a:pt x="67906" y="1282700"/>
                </a:lnTo>
                <a:lnTo>
                  <a:pt x="35661" y="1248587"/>
                </a:lnTo>
                <a:lnTo>
                  <a:pt x="32029" y="1194092"/>
                </a:lnTo>
                <a:lnTo>
                  <a:pt x="52184" y="1150162"/>
                </a:lnTo>
                <a:lnTo>
                  <a:pt x="85051" y="1133030"/>
                </a:lnTo>
                <a:lnTo>
                  <a:pt x="92392" y="914082"/>
                </a:lnTo>
                <a:lnTo>
                  <a:pt x="482061" y="914082"/>
                </a:lnTo>
                <a:lnTo>
                  <a:pt x="483539" y="902195"/>
                </a:lnTo>
                <a:lnTo>
                  <a:pt x="484979" y="752970"/>
                </a:lnTo>
                <a:lnTo>
                  <a:pt x="95618" y="752970"/>
                </a:lnTo>
                <a:lnTo>
                  <a:pt x="105714" y="482460"/>
                </a:lnTo>
                <a:lnTo>
                  <a:pt x="87033" y="480961"/>
                </a:lnTo>
                <a:lnTo>
                  <a:pt x="46812" y="436029"/>
                </a:lnTo>
                <a:close/>
              </a:path>
              <a:path w="491489" h="1798954">
                <a:moveTo>
                  <a:pt x="75769" y="1409661"/>
                </a:moveTo>
                <a:lnTo>
                  <a:pt x="70459" y="1409661"/>
                </a:lnTo>
                <a:lnTo>
                  <a:pt x="75679" y="1412367"/>
                </a:lnTo>
                <a:lnTo>
                  <a:pt x="75769" y="1409661"/>
                </a:lnTo>
                <a:close/>
              </a:path>
              <a:path w="491489" h="1798954">
                <a:moveTo>
                  <a:pt x="426915" y="1357490"/>
                </a:moveTo>
                <a:lnTo>
                  <a:pt x="382130" y="1357490"/>
                </a:lnTo>
                <a:lnTo>
                  <a:pt x="424218" y="1379181"/>
                </a:lnTo>
                <a:lnTo>
                  <a:pt x="426915" y="1357490"/>
                </a:lnTo>
                <a:close/>
              </a:path>
              <a:path w="491489" h="1798954">
                <a:moveTo>
                  <a:pt x="482061" y="914082"/>
                </a:moveTo>
                <a:lnTo>
                  <a:pt x="92392" y="914082"/>
                </a:lnTo>
                <a:lnTo>
                  <a:pt x="408178" y="929690"/>
                </a:lnTo>
                <a:lnTo>
                  <a:pt x="392874" y="1205242"/>
                </a:lnTo>
                <a:lnTo>
                  <a:pt x="371259" y="1358201"/>
                </a:lnTo>
                <a:lnTo>
                  <a:pt x="382130" y="1357490"/>
                </a:lnTo>
                <a:lnTo>
                  <a:pt x="426915" y="1357490"/>
                </a:lnTo>
                <a:lnTo>
                  <a:pt x="482061" y="914082"/>
                </a:lnTo>
                <a:close/>
              </a:path>
              <a:path w="491489" h="1798954">
                <a:moveTo>
                  <a:pt x="471558" y="58153"/>
                </a:moveTo>
                <a:lnTo>
                  <a:pt x="437388" y="58153"/>
                </a:lnTo>
                <a:lnTo>
                  <a:pt x="471208" y="125818"/>
                </a:lnTo>
                <a:lnTo>
                  <a:pt x="456095" y="752970"/>
                </a:lnTo>
                <a:lnTo>
                  <a:pt x="484979" y="752970"/>
                </a:lnTo>
                <a:lnTo>
                  <a:pt x="490969" y="131940"/>
                </a:lnTo>
                <a:lnTo>
                  <a:pt x="471558" y="58153"/>
                </a:lnTo>
                <a:close/>
              </a:path>
              <a:path w="491489" h="1798954">
                <a:moveTo>
                  <a:pt x="456260" y="0"/>
                </a:moveTo>
                <a:lnTo>
                  <a:pt x="355092" y="60159"/>
                </a:lnTo>
                <a:lnTo>
                  <a:pt x="381850" y="89877"/>
                </a:lnTo>
                <a:lnTo>
                  <a:pt x="437388" y="58153"/>
                </a:lnTo>
                <a:lnTo>
                  <a:pt x="471558" y="58153"/>
                </a:lnTo>
                <a:lnTo>
                  <a:pt x="456260" y="0"/>
                </a:lnTo>
                <a:close/>
              </a:path>
              <a:path w="491489" h="1798954">
                <a:moveTo>
                  <a:pt x="408368" y="1506651"/>
                </a:moveTo>
                <a:lnTo>
                  <a:pt x="397903" y="1513801"/>
                </a:lnTo>
                <a:lnTo>
                  <a:pt x="349275" y="1513801"/>
                </a:lnTo>
                <a:lnTo>
                  <a:pt x="344309" y="1548866"/>
                </a:lnTo>
                <a:lnTo>
                  <a:pt x="276542" y="1798675"/>
                </a:lnTo>
                <a:lnTo>
                  <a:pt x="342087" y="1798675"/>
                </a:lnTo>
                <a:lnTo>
                  <a:pt x="394195" y="1620634"/>
                </a:lnTo>
                <a:lnTo>
                  <a:pt x="408368" y="1506651"/>
                </a:lnTo>
                <a:close/>
              </a:path>
              <a:path w="491489" h="1798954">
                <a:moveTo>
                  <a:pt x="8255" y="1558086"/>
                </a:moveTo>
                <a:lnTo>
                  <a:pt x="2540" y="1724558"/>
                </a:lnTo>
                <a:lnTo>
                  <a:pt x="31711" y="1660982"/>
                </a:lnTo>
                <a:lnTo>
                  <a:pt x="67970" y="1642071"/>
                </a:lnTo>
                <a:lnTo>
                  <a:pt x="70523" y="1565986"/>
                </a:lnTo>
                <a:lnTo>
                  <a:pt x="15722" y="1565986"/>
                </a:lnTo>
                <a:lnTo>
                  <a:pt x="8255" y="1558086"/>
                </a:lnTo>
                <a:close/>
              </a:path>
              <a:path w="491489" h="1798954">
                <a:moveTo>
                  <a:pt x="1739" y="1747913"/>
                </a:moveTo>
                <a:lnTo>
                  <a:pt x="0" y="1798675"/>
                </a:lnTo>
                <a:lnTo>
                  <a:pt x="5130" y="1798675"/>
                </a:lnTo>
                <a:lnTo>
                  <a:pt x="1739" y="1747913"/>
                </a:lnTo>
                <a:close/>
              </a:path>
            </a:pathLst>
          </a:custGeom>
          <a:solidFill>
            <a:srgbClr val="ED1C24"/>
          </a:solidFill>
        </p:spPr>
        <p:txBody>
          <a:bodyPr wrap="square" lIns="0" tIns="0" rIns="0" bIns="0" rtlCol="0"/>
          <a:lstStyle/>
          <a:p>
            <a:endParaRPr sz="2142"/>
          </a:p>
        </p:txBody>
      </p:sp>
      <p:sp>
        <p:nvSpPr>
          <p:cNvPr id="15" name="object 15"/>
          <p:cNvSpPr/>
          <p:nvPr/>
        </p:nvSpPr>
        <p:spPr>
          <a:xfrm>
            <a:off x="1795038" y="5403477"/>
            <a:ext cx="593811" cy="2083062"/>
          </a:xfrm>
          <a:custGeom>
            <a:avLst/>
            <a:gdLst/>
            <a:ahLst/>
            <a:cxnLst/>
            <a:rect l="l" t="t" r="r" b="b"/>
            <a:pathLst>
              <a:path w="518794" h="1819910">
                <a:moveTo>
                  <a:pt x="484209" y="21120"/>
                </a:moveTo>
                <a:lnTo>
                  <a:pt x="470014" y="21120"/>
                </a:lnTo>
                <a:lnTo>
                  <a:pt x="504723" y="153060"/>
                </a:lnTo>
                <a:lnTo>
                  <a:pt x="497293" y="923315"/>
                </a:lnTo>
                <a:lnTo>
                  <a:pt x="437972" y="1400302"/>
                </a:lnTo>
                <a:lnTo>
                  <a:pt x="450977" y="1407007"/>
                </a:lnTo>
                <a:lnTo>
                  <a:pt x="511009" y="924229"/>
                </a:lnTo>
                <a:lnTo>
                  <a:pt x="518490" y="151345"/>
                </a:lnTo>
                <a:lnTo>
                  <a:pt x="484209" y="21120"/>
                </a:lnTo>
                <a:close/>
              </a:path>
              <a:path w="518794" h="1819910">
                <a:moveTo>
                  <a:pt x="478650" y="0"/>
                </a:moveTo>
                <a:lnTo>
                  <a:pt x="359473" y="70866"/>
                </a:lnTo>
                <a:lnTo>
                  <a:pt x="368846" y="81280"/>
                </a:lnTo>
                <a:lnTo>
                  <a:pt x="470014" y="21120"/>
                </a:lnTo>
                <a:lnTo>
                  <a:pt x="484209" y="21120"/>
                </a:lnTo>
                <a:lnTo>
                  <a:pt x="478650" y="0"/>
                </a:lnTo>
                <a:close/>
              </a:path>
              <a:path w="518794" h="1819910">
                <a:moveTo>
                  <a:pt x="47332" y="442379"/>
                </a:moveTo>
                <a:lnTo>
                  <a:pt x="32956" y="860882"/>
                </a:lnTo>
                <a:lnTo>
                  <a:pt x="38354" y="918362"/>
                </a:lnTo>
                <a:lnTo>
                  <a:pt x="30911" y="920432"/>
                </a:lnTo>
                <a:lnTo>
                  <a:pt x="12458" y="1457375"/>
                </a:lnTo>
                <a:lnTo>
                  <a:pt x="13766" y="1454543"/>
                </a:lnTo>
                <a:lnTo>
                  <a:pt x="26530" y="1447901"/>
                </a:lnTo>
                <a:lnTo>
                  <a:pt x="60566" y="457149"/>
                </a:lnTo>
                <a:lnTo>
                  <a:pt x="47332" y="442379"/>
                </a:lnTo>
                <a:close/>
              </a:path>
              <a:path w="518794" h="1819910">
                <a:moveTo>
                  <a:pt x="437261" y="1517421"/>
                </a:moveTo>
                <a:lnTo>
                  <a:pt x="422122" y="1527771"/>
                </a:lnTo>
                <a:lnTo>
                  <a:pt x="407949" y="1641754"/>
                </a:lnTo>
                <a:lnTo>
                  <a:pt x="355841" y="1819795"/>
                </a:lnTo>
                <a:lnTo>
                  <a:pt x="370154" y="1819795"/>
                </a:lnTo>
                <a:lnTo>
                  <a:pt x="421449" y="1644548"/>
                </a:lnTo>
                <a:lnTo>
                  <a:pt x="437261" y="1517421"/>
                </a:lnTo>
                <a:close/>
              </a:path>
              <a:path w="518794" h="1819910">
                <a:moveTo>
                  <a:pt x="8750" y="1565173"/>
                </a:moveTo>
                <a:lnTo>
                  <a:pt x="0" y="1819795"/>
                </a:lnTo>
                <a:lnTo>
                  <a:pt x="13754" y="1819795"/>
                </a:lnTo>
                <a:lnTo>
                  <a:pt x="15494" y="1769033"/>
                </a:lnTo>
                <a:lnTo>
                  <a:pt x="14236" y="1750174"/>
                </a:lnTo>
                <a:lnTo>
                  <a:pt x="16294" y="1745678"/>
                </a:lnTo>
                <a:lnTo>
                  <a:pt x="22009" y="1579206"/>
                </a:lnTo>
                <a:lnTo>
                  <a:pt x="8750" y="1565173"/>
                </a:lnTo>
                <a:close/>
              </a:path>
            </a:pathLst>
          </a:custGeom>
          <a:solidFill>
            <a:srgbClr val="EF4733"/>
          </a:solidFill>
        </p:spPr>
        <p:txBody>
          <a:bodyPr wrap="square" lIns="0" tIns="0" rIns="0" bIns="0" rtlCol="0"/>
          <a:lstStyle/>
          <a:p>
            <a:endParaRPr sz="2142"/>
          </a:p>
        </p:txBody>
      </p:sp>
      <p:sp>
        <p:nvSpPr>
          <p:cNvPr id="16" name="object 16"/>
          <p:cNvSpPr/>
          <p:nvPr/>
        </p:nvSpPr>
        <p:spPr>
          <a:xfrm>
            <a:off x="1936548" y="5516105"/>
            <a:ext cx="398297" cy="758072"/>
          </a:xfrm>
          <a:custGeom>
            <a:avLst/>
            <a:gdLst/>
            <a:ahLst/>
            <a:cxnLst/>
            <a:rect l="l" t="t" r="r" b="b"/>
            <a:pathLst>
              <a:path w="347980" h="662304">
                <a:moveTo>
                  <a:pt x="9537" y="406273"/>
                </a:moveTo>
                <a:lnTo>
                  <a:pt x="0" y="661949"/>
                </a:lnTo>
                <a:lnTo>
                  <a:pt x="332816" y="661949"/>
                </a:lnTo>
                <a:lnTo>
                  <a:pt x="338565" y="423354"/>
                </a:lnTo>
                <a:lnTo>
                  <a:pt x="223113" y="423354"/>
                </a:lnTo>
                <a:lnTo>
                  <a:pt x="9537" y="406273"/>
                </a:lnTo>
                <a:close/>
              </a:path>
              <a:path w="347980" h="662304">
                <a:moveTo>
                  <a:pt x="321716" y="0"/>
                </a:moveTo>
                <a:lnTo>
                  <a:pt x="281381" y="23050"/>
                </a:lnTo>
                <a:lnTo>
                  <a:pt x="322618" y="68834"/>
                </a:lnTo>
                <a:lnTo>
                  <a:pt x="322618" y="294068"/>
                </a:lnTo>
                <a:lnTo>
                  <a:pt x="223113" y="423354"/>
                </a:lnTo>
                <a:lnTo>
                  <a:pt x="338565" y="423354"/>
                </a:lnTo>
                <a:lnTo>
                  <a:pt x="347522" y="51612"/>
                </a:lnTo>
                <a:lnTo>
                  <a:pt x="321716" y="0"/>
                </a:lnTo>
                <a:close/>
              </a:path>
            </a:pathLst>
          </a:custGeom>
          <a:solidFill>
            <a:srgbClr val="ED1C24"/>
          </a:solidFill>
        </p:spPr>
        <p:txBody>
          <a:bodyPr wrap="square" lIns="0" tIns="0" rIns="0" bIns="0" rtlCol="0"/>
          <a:lstStyle/>
          <a:p>
            <a:endParaRPr sz="2142"/>
          </a:p>
        </p:txBody>
      </p:sp>
      <p:sp>
        <p:nvSpPr>
          <p:cNvPr id="17" name="object 17"/>
          <p:cNvSpPr/>
          <p:nvPr/>
        </p:nvSpPr>
        <p:spPr>
          <a:xfrm>
            <a:off x="1920239" y="5494213"/>
            <a:ext cx="430277" cy="795866"/>
          </a:xfrm>
          <a:custGeom>
            <a:avLst/>
            <a:gdLst/>
            <a:ahLst/>
            <a:cxnLst/>
            <a:rect l="l" t="t" r="r" b="b"/>
            <a:pathLst>
              <a:path w="375919" h="695325">
                <a:moveTo>
                  <a:pt x="10083" y="424306"/>
                </a:moveTo>
                <a:lnTo>
                  <a:pt x="0" y="694816"/>
                </a:lnTo>
                <a:lnTo>
                  <a:pt x="360476" y="694816"/>
                </a:lnTo>
                <a:lnTo>
                  <a:pt x="360807" y="681088"/>
                </a:lnTo>
                <a:lnTo>
                  <a:pt x="14249" y="681088"/>
                </a:lnTo>
                <a:lnTo>
                  <a:pt x="23787" y="425411"/>
                </a:lnTo>
                <a:lnTo>
                  <a:pt x="10083" y="424306"/>
                </a:lnTo>
                <a:close/>
              </a:path>
              <a:path w="375919" h="695325">
                <a:moveTo>
                  <a:pt x="351321" y="19126"/>
                </a:moveTo>
                <a:lnTo>
                  <a:pt x="335965" y="19126"/>
                </a:lnTo>
                <a:lnTo>
                  <a:pt x="361772" y="70738"/>
                </a:lnTo>
                <a:lnTo>
                  <a:pt x="347065" y="681088"/>
                </a:lnTo>
                <a:lnTo>
                  <a:pt x="360807" y="681088"/>
                </a:lnTo>
                <a:lnTo>
                  <a:pt x="375589" y="67652"/>
                </a:lnTo>
                <a:lnTo>
                  <a:pt x="351321" y="19126"/>
                </a:lnTo>
                <a:close/>
              </a:path>
              <a:path w="375919" h="695325">
                <a:moveTo>
                  <a:pt x="341756" y="0"/>
                </a:moveTo>
                <a:lnTo>
                  <a:pt x="286232" y="31724"/>
                </a:lnTo>
                <a:lnTo>
                  <a:pt x="295630" y="42176"/>
                </a:lnTo>
                <a:lnTo>
                  <a:pt x="335965" y="19126"/>
                </a:lnTo>
                <a:lnTo>
                  <a:pt x="351321" y="19126"/>
                </a:lnTo>
                <a:lnTo>
                  <a:pt x="341756" y="0"/>
                </a:lnTo>
                <a:close/>
              </a:path>
            </a:pathLst>
          </a:custGeom>
          <a:solidFill>
            <a:srgbClr val="EF4733"/>
          </a:solidFill>
        </p:spPr>
        <p:txBody>
          <a:bodyPr wrap="square" lIns="0" tIns="0" rIns="0" bIns="0" rtlCol="0"/>
          <a:lstStyle/>
          <a:p>
            <a:endParaRPr sz="2142"/>
          </a:p>
        </p:txBody>
      </p:sp>
      <p:sp>
        <p:nvSpPr>
          <p:cNvPr id="18" name="object 18"/>
          <p:cNvSpPr/>
          <p:nvPr/>
        </p:nvSpPr>
        <p:spPr>
          <a:xfrm>
            <a:off x="1904584" y="6490405"/>
            <a:ext cx="356868" cy="996468"/>
          </a:xfrm>
          <a:custGeom>
            <a:avLst/>
            <a:gdLst/>
            <a:ahLst/>
            <a:cxnLst/>
            <a:rect l="l" t="t" r="r" b="b"/>
            <a:pathLst>
              <a:path w="311785" h="870585">
                <a:moveTo>
                  <a:pt x="227714" y="695642"/>
                </a:moveTo>
                <a:lnTo>
                  <a:pt x="58458" y="695642"/>
                </a:lnTo>
                <a:lnTo>
                  <a:pt x="145757" y="740651"/>
                </a:lnTo>
                <a:lnTo>
                  <a:pt x="168554" y="803313"/>
                </a:lnTo>
                <a:lnTo>
                  <a:pt x="168554" y="863358"/>
                </a:lnTo>
                <a:lnTo>
                  <a:pt x="162788" y="870178"/>
                </a:lnTo>
                <a:lnTo>
                  <a:pt x="180365" y="870178"/>
                </a:lnTo>
                <a:lnTo>
                  <a:pt x="227714" y="695642"/>
                </a:lnTo>
                <a:close/>
              </a:path>
              <a:path w="311785" h="870585">
                <a:moveTo>
                  <a:pt x="301539" y="197891"/>
                </a:moveTo>
                <a:lnTo>
                  <a:pt x="40690" y="197891"/>
                </a:lnTo>
                <a:lnTo>
                  <a:pt x="96773" y="226822"/>
                </a:lnTo>
                <a:lnTo>
                  <a:pt x="111531" y="267347"/>
                </a:lnTo>
                <a:lnTo>
                  <a:pt x="111531" y="306273"/>
                </a:lnTo>
                <a:lnTo>
                  <a:pt x="90855" y="330695"/>
                </a:lnTo>
                <a:lnTo>
                  <a:pt x="56464" y="354203"/>
                </a:lnTo>
                <a:lnTo>
                  <a:pt x="11810" y="354203"/>
                </a:lnTo>
                <a:lnTo>
                  <a:pt x="7226" y="490829"/>
                </a:lnTo>
                <a:lnTo>
                  <a:pt x="44602" y="510095"/>
                </a:lnTo>
                <a:lnTo>
                  <a:pt x="59359" y="550633"/>
                </a:lnTo>
                <a:lnTo>
                  <a:pt x="59359" y="589559"/>
                </a:lnTo>
                <a:lnTo>
                  <a:pt x="38671" y="613968"/>
                </a:lnTo>
                <a:lnTo>
                  <a:pt x="4267" y="637489"/>
                </a:lnTo>
                <a:lnTo>
                  <a:pt x="2311" y="637489"/>
                </a:lnTo>
                <a:lnTo>
                  <a:pt x="0" y="706285"/>
                </a:lnTo>
                <a:lnTo>
                  <a:pt x="14858" y="698550"/>
                </a:lnTo>
                <a:lnTo>
                  <a:pt x="58458" y="695642"/>
                </a:lnTo>
                <a:lnTo>
                  <a:pt x="227714" y="695642"/>
                </a:lnTo>
                <a:lnTo>
                  <a:pt x="248881" y="617613"/>
                </a:lnTo>
                <a:lnTo>
                  <a:pt x="253441" y="585304"/>
                </a:lnTo>
                <a:lnTo>
                  <a:pt x="245440" y="585304"/>
                </a:lnTo>
                <a:lnTo>
                  <a:pt x="213207" y="551192"/>
                </a:lnTo>
                <a:lnTo>
                  <a:pt x="209562" y="496697"/>
                </a:lnTo>
                <a:lnTo>
                  <a:pt x="229730" y="452755"/>
                </a:lnTo>
                <a:lnTo>
                  <a:pt x="271678" y="430885"/>
                </a:lnTo>
                <a:lnTo>
                  <a:pt x="275297" y="430644"/>
                </a:lnTo>
                <a:lnTo>
                  <a:pt x="297230" y="275412"/>
                </a:lnTo>
                <a:lnTo>
                  <a:pt x="301539" y="197891"/>
                </a:lnTo>
                <a:close/>
              </a:path>
              <a:path w="311785" h="870585">
                <a:moveTo>
                  <a:pt x="23698" y="0"/>
                </a:moveTo>
                <a:lnTo>
                  <a:pt x="17005" y="199466"/>
                </a:lnTo>
                <a:lnTo>
                  <a:pt x="40690" y="197891"/>
                </a:lnTo>
                <a:lnTo>
                  <a:pt x="301539" y="197891"/>
                </a:lnTo>
                <a:lnTo>
                  <a:pt x="311746" y="14224"/>
                </a:lnTo>
                <a:lnTo>
                  <a:pt x="23698" y="0"/>
                </a:lnTo>
                <a:close/>
              </a:path>
            </a:pathLst>
          </a:custGeom>
          <a:solidFill>
            <a:srgbClr val="ED1C24"/>
          </a:solidFill>
        </p:spPr>
        <p:txBody>
          <a:bodyPr wrap="square" lIns="0" tIns="0" rIns="0" bIns="0" rtlCol="0"/>
          <a:lstStyle/>
          <a:p>
            <a:endParaRPr sz="2142"/>
          </a:p>
        </p:txBody>
      </p:sp>
      <p:sp>
        <p:nvSpPr>
          <p:cNvPr id="19" name="object 19"/>
          <p:cNvSpPr/>
          <p:nvPr/>
        </p:nvSpPr>
        <p:spPr>
          <a:xfrm>
            <a:off x="1888593" y="6473909"/>
            <a:ext cx="389575" cy="1013185"/>
          </a:xfrm>
          <a:custGeom>
            <a:avLst/>
            <a:gdLst/>
            <a:ahLst/>
            <a:cxnLst/>
            <a:rect l="l" t="t" r="r" b="b"/>
            <a:pathLst>
              <a:path w="340360" h="885189">
                <a:moveTo>
                  <a:pt x="25793" y="368617"/>
                </a:moveTo>
                <a:lnTo>
                  <a:pt x="12052" y="368617"/>
                </a:lnTo>
                <a:lnTo>
                  <a:pt x="7696" y="498284"/>
                </a:lnTo>
                <a:lnTo>
                  <a:pt x="21208" y="505244"/>
                </a:lnTo>
                <a:lnTo>
                  <a:pt x="25793" y="368617"/>
                </a:lnTo>
                <a:close/>
              </a:path>
              <a:path w="340360" h="885189">
                <a:moveTo>
                  <a:pt x="316054" y="14414"/>
                </a:moveTo>
                <a:lnTo>
                  <a:pt x="37680" y="14414"/>
                </a:lnTo>
                <a:lnTo>
                  <a:pt x="325729" y="28638"/>
                </a:lnTo>
                <a:lnTo>
                  <a:pt x="311213" y="289814"/>
                </a:lnTo>
                <a:lnTo>
                  <a:pt x="289280" y="445058"/>
                </a:lnTo>
                <a:lnTo>
                  <a:pt x="303275" y="444119"/>
                </a:lnTo>
                <a:lnTo>
                  <a:pt x="324891" y="291160"/>
                </a:lnTo>
                <a:lnTo>
                  <a:pt x="340207" y="15608"/>
                </a:lnTo>
                <a:lnTo>
                  <a:pt x="316054" y="14414"/>
                </a:lnTo>
                <a:close/>
              </a:path>
              <a:path w="340360" h="885189">
                <a:moveTo>
                  <a:pt x="24422" y="0"/>
                </a:moveTo>
                <a:lnTo>
                  <a:pt x="17068" y="218948"/>
                </a:lnTo>
                <a:lnTo>
                  <a:pt x="26161" y="214198"/>
                </a:lnTo>
                <a:lnTo>
                  <a:pt x="30975" y="213880"/>
                </a:lnTo>
                <a:lnTo>
                  <a:pt x="37680" y="14414"/>
                </a:lnTo>
                <a:lnTo>
                  <a:pt x="316054" y="14414"/>
                </a:lnTo>
                <a:lnTo>
                  <a:pt x="309117" y="14071"/>
                </a:lnTo>
                <a:lnTo>
                  <a:pt x="30708" y="14071"/>
                </a:lnTo>
                <a:lnTo>
                  <a:pt x="31051" y="7213"/>
                </a:lnTo>
                <a:lnTo>
                  <a:pt x="170366" y="7213"/>
                </a:lnTo>
                <a:lnTo>
                  <a:pt x="24422" y="0"/>
                </a:lnTo>
                <a:close/>
              </a:path>
              <a:path w="340360" h="885189">
                <a:moveTo>
                  <a:pt x="170366" y="7213"/>
                </a:moveTo>
                <a:lnTo>
                  <a:pt x="31051" y="7213"/>
                </a:lnTo>
                <a:lnTo>
                  <a:pt x="30708" y="14071"/>
                </a:lnTo>
                <a:lnTo>
                  <a:pt x="309117" y="14071"/>
                </a:lnTo>
                <a:lnTo>
                  <a:pt x="170366" y="7213"/>
                </a:lnTo>
                <a:close/>
              </a:path>
              <a:path w="340360" h="885189">
                <a:moveTo>
                  <a:pt x="281292" y="599719"/>
                </a:moveTo>
                <a:lnTo>
                  <a:pt x="267423" y="599719"/>
                </a:lnTo>
                <a:lnTo>
                  <a:pt x="262864" y="632028"/>
                </a:lnTo>
                <a:lnTo>
                  <a:pt x="194335" y="884593"/>
                </a:lnTo>
                <a:lnTo>
                  <a:pt x="208572" y="884593"/>
                </a:lnTo>
                <a:lnTo>
                  <a:pt x="276339" y="634784"/>
                </a:lnTo>
                <a:lnTo>
                  <a:pt x="281292" y="599719"/>
                </a:lnTo>
                <a:close/>
              </a:path>
              <a:path w="340360" h="885189">
                <a:moveTo>
                  <a:pt x="16281" y="651903"/>
                </a:moveTo>
                <a:lnTo>
                  <a:pt x="2539" y="651903"/>
                </a:lnTo>
                <a:lnTo>
                  <a:pt x="0" y="727989"/>
                </a:lnTo>
                <a:lnTo>
                  <a:pt x="13969" y="720699"/>
                </a:lnTo>
                <a:lnTo>
                  <a:pt x="16281" y="651903"/>
                </a:lnTo>
                <a:close/>
              </a:path>
            </a:pathLst>
          </a:custGeom>
          <a:solidFill>
            <a:srgbClr val="EF4733"/>
          </a:solidFill>
        </p:spPr>
        <p:txBody>
          <a:bodyPr wrap="square" lIns="0" tIns="0" rIns="0" bIns="0" rtlCol="0"/>
          <a:lstStyle/>
          <a:p>
            <a:endParaRPr sz="2142"/>
          </a:p>
        </p:txBody>
      </p:sp>
      <p:sp>
        <p:nvSpPr>
          <p:cNvPr id="20" name="object 20"/>
          <p:cNvSpPr/>
          <p:nvPr/>
        </p:nvSpPr>
        <p:spPr>
          <a:xfrm>
            <a:off x="1565887" y="6201099"/>
            <a:ext cx="264300" cy="148547"/>
          </a:xfrm>
          <a:prstGeom prst="rect">
            <a:avLst/>
          </a:prstGeom>
          <a:blipFill>
            <a:blip r:embed="rId3" cstate="print"/>
            <a:stretch>
              <a:fillRect/>
            </a:stretch>
          </a:blipFill>
        </p:spPr>
        <p:txBody>
          <a:bodyPr wrap="square" lIns="0" tIns="0" rIns="0" bIns="0" rtlCol="0"/>
          <a:lstStyle/>
          <a:p>
            <a:endParaRPr sz="2142"/>
          </a:p>
        </p:txBody>
      </p:sp>
      <p:sp>
        <p:nvSpPr>
          <p:cNvPr id="21" name="object 21"/>
          <p:cNvSpPr/>
          <p:nvPr/>
        </p:nvSpPr>
        <p:spPr>
          <a:xfrm>
            <a:off x="1" y="6084840"/>
            <a:ext cx="1447096" cy="1402033"/>
          </a:xfrm>
          <a:custGeom>
            <a:avLst/>
            <a:gdLst/>
            <a:ahLst/>
            <a:cxnLst/>
            <a:rect l="l" t="t" r="r" b="b"/>
            <a:pathLst>
              <a:path w="1264285" h="1224914">
                <a:moveTo>
                  <a:pt x="1263834" y="224472"/>
                </a:moveTo>
                <a:lnTo>
                  <a:pt x="714514" y="224472"/>
                </a:lnTo>
                <a:lnTo>
                  <a:pt x="957351" y="259168"/>
                </a:lnTo>
                <a:lnTo>
                  <a:pt x="957351" y="876579"/>
                </a:lnTo>
                <a:lnTo>
                  <a:pt x="375996" y="1224508"/>
                </a:lnTo>
                <a:lnTo>
                  <a:pt x="426186" y="1224508"/>
                </a:lnTo>
                <a:lnTo>
                  <a:pt x="598106" y="1115555"/>
                </a:lnTo>
                <a:lnTo>
                  <a:pt x="1247567" y="1115555"/>
                </a:lnTo>
                <a:lnTo>
                  <a:pt x="1260436" y="675017"/>
                </a:lnTo>
                <a:lnTo>
                  <a:pt x="1262320" y="425259"/>
                </a:lnTo>
                <a:lnTo>
                  <a:pt x="1022108" y="425259"/>
                </a:lnTo>
                <a:lnTo>
                  <a:pt x="984643" y="385610"/>
                </a:lnTo>
                <a:lnTo>
                  <a:pt x="980401" y="321919"/>
                </a:lnTo>
                <a:lnTo>
                  <a:pt x="1003935" y="270611"/>
                </a:lnTo>
                <a:lnTo>
                  <a:pt x="1052931" y="245046"/>
                </a:lnTo>
                <a:lnTo>
                  <a:pt x="1086040" y="242836"/>
                </a:lnTo>
                <a:lnTo>
                  <a:pt x="1263696" y="242836"/>
                </a:lnTo>
                <a:lnTo>
                  <a:pt x="1263834" y="224472"/>
                </a:lnTo>
                <a:close/>
              </a:path>
              <a:path w="1264285" h="1224914">
                <a:moveTo>
                  <a:pt x="1247567" y="1115555"/>
                </a:moveTo>
                <a:lnTo>
                  <a:pt x="1002855" y="1115555"/>
                </a:lnTo>
                <a:lnTo>
                  <a:pt x="991133" y="1224508"/>
                </a:lnTo>
                <a:lnTo>
                  <a:pt x="1244384" y="1224508"/>
                </a:lnTo>
                <a:lnTo>
                  <a:pt x="1247567" y="1115555"/>
                </a:lnTo>
                <a:close/>
              </a:path>
              <a:path w="1264285" h="1224914">
                <a:moveTo>
                  <a:pt x="145542" y="252158"/>
                </a:moveTo>
                <a:lnTo>
                  <a:pt x="126707" y="258318"/>
                </a:lnTo>
                <a:lnTo>
                  <a:pt x="143814" y="305333"/>
                </a:lnTo>
                <a:lnTo>
                  <a:pt x="143814" y="350710"/>
                </a:lnTo>
                <a:lnTo>
                  <a:pt x="119761" y="379107"/>
                </a:lnTo>
                <a:lnTo>
                  <a:pt x="79540" y="406615"/>
                </a:lnTo>
                <a:lnTo>
                  <a:pt x="0" y="406615"/>
                </a:lnTo>
                <a:lnTo>
                  <a:pt x="0" y="580009"/>
                </a:lnTo>
                <a:lnTo>
                  <a:pt x="453338" y="354431"/>
                </a:lnTo>
                <a:lnTo>
                  <a:pt x="187172" y="354431"/>
                </a:lnTo>
                <a:lnTo>
                  <a:pt x="149707" y="314794"/>
                </a:lnTo>
                <a:lnTo>
                  <a:pt x="145542" y="252158"/>
                </a:lnTo>
                <a:close/>
              </a:path>
              <a:path w="1264285" h="1224914">
                <a:moveTo>
                  <a:pt x="1263696" y="242836"/>
                </a:moveTo>
                <a:lnTo>
                  <a:pt x="1086040" y="242836"/>
                </a:lnTo>
                <a:lnTo>
                  <a:pt x="1151636" y="276682"/>
                </a:lnTo>
                <a:lnTo>
                  <a:pt x="1168857" y="323977"/>
                </a:lnTo>
                <a:lnTo>
                  <a:pt x="1168857" y="369341"/>
                </a:lnTo>
                <a:lnTo>
                  <a:pt x="1144790" y="397751"/>
                </a:lnTo>
                <a:lnTo>
                  <a:pt x="1104582" y="425259"/>
                </a:lnTo>
                <a:lnTo>
                  <a:pt x="1262320" y="425259"/>
                </a:lnTo>
                <a:lnTo>
                  <a:pt x="1263696" y="242836"/>
                </a:lnTo>
                <a:close/>
              </a:path>
              <a:path w="1264285" h="1224914">
                <a:moveTo>
                  <a:pt x="1046581" y="0"/>
                </a:moveTo>
                <a:lnTo>
                  <a:pt x="858723" y="18415"/>
                </a:lnTo>
                <a:lnTo>
                  <a:pt x="305079" y="199872"/>
                </a:lnTo>
                <a:lnTo>
                  <a:pt x="316699" y="205867"/>
                </a:lnTo>
                <a:lnTo>
                  <a:pt x="333908" y="253149"/>
                </a:lnTo>
                <a:lnTo>
                  <a:pt x="333908" y="298513"/>
                </a:lnTo>
                <a:lnTo>
                  <a:pt x="309867" y="326936"/>
                </a:lnTo>
                <a:lnTo>
                  <a:pt x="269646" y="354431"/>
                </a:lnTo>
                <a:lnTo>
                  <a:pt x="453338" y="354431"/>
                </a:lnTo>
                <a:lnTo>
                  <a:pt x="714514" y="224472"/>
                </a:lnTo>
                <a:lnTo>
                  <a:pt x="1263834" y="224472"/>
                </a:lnTo>
                <a:lnTo>
                  <a:pt x="1264158" y="181584"/>
                </a:lnTo>
                <a:lnTo>
                  <a:pt x="1162367" y="39814"/>
                </a:lnTo>
                <a:lnTo>
                  <a:pt x="1046581" y="0"/>
                </a:lnTo>
                <a:close/>
              </a:path>
            </a:pathLst>
          </a:custGeom>
          <a:solidFill>
            <a:srgbClr val="ED1C24"/>
          </a:solidFill>
        </p:spPr>
        <p:txBody>
          <a:bodyPr wrap="square" lIns="0" tIns="0" rIns="0" bIns="0" rtlCol="0"/>
          <a:lstStyle/>
          <a:p>
            <a:endParaRPr sz="2142"/>
          </a:p>
        </p:txBody>
      </p:sp>
      <p:sp>
        <p:nvSpPr>
          <p:cNvPr id="22" name="object 22"/>
          <p:cNvSpPr/>
          <p:nvPr/>
        </p:nvSpPr>
        <p:spPr>
          <a:xfrm>
            <a:off x="4637537" y="4234796"/>
            <a:ext cx="273284" cy="297269"/>
          </a:xfrm>
          <a:custGeom>
            <a:avLst/>
            <a:gdLst/>
            <a:ahLst/>
            <a:cxnLst/>
            <a:rect l="l" t="t" r="r" b="b"/>
            <a:pathLst>
              <a:path w="238760" h="259714">
                <a:moveTo>
                  <a:pt x="105829" y="0"/>
                </a:moveTo>
                <a:lnTo>
                  <a:pt x="0" y="23152"/>
                </a:lnTo>
                <a:lnTo>
                  <a:pt x="7620" y="96050"/>
                </a:lnTo>
                <a:lnTo>
                  <a:pt x="46126" y="119976"/>
                </a:lnTo>
                <a:lnTo>
                  <a:pt x="51841" y="161645"/>
                </a:lnTo>
                <a:lnTo>
                  <a:pt x="34264" y="186893"/>
                </a:lnTo>
                <a:lnTo>
                  <a:pt x="17678" y="192392"/>
                </a:lnTo>
                <a:lnTo>
                  <a:pt x="24663" y="259181"/>
                </a:lnTo>
                <a:lnTo>
                  <a:pt x="238137" y="213690"/>
                </a:lnTo>
                <a:lnTo>
                  <a:pt x="214058" y="69138"/>
                </a:lnTo>
                <a:lnTo>
                  <a:pt x="113093" y="65405"/>
                </a:lnTo>
                <a:lnTo>
                  <a:pt x="105829" y="0"/>
                </a:lnTo>
                <a:close/>
              </a:path>
            </a:pathLst>
          </a:custGeom>
          <a:solidFill>
            <a:srgbClr val="ED1C24"/>
          </a:solidFill>
        </p:spPr>
        <p:txBody>
          <a:bodyPr wrap="square" lIns="0" tIns="0" rIns="0" bIns="0" rtlCol="0"/>
          <a:lstStyle/>
          <a:p>
            <a:endParaRPr sz="2142"/>
          </a:p>
        </p:txBody>
      </p:sp>
      <p:sp>
        <p:nvSpPr>
          <p:cNvPr id="23" name="object 23"/>
          <p:cNvSpPr/>
          <p:nvPr/>
        </p:nvSpPr>
        <p:spPr>
          <a:xfrm>
            <a:off x="4620443" y="4215710"/>
            <a:ext cx="308171" cy="335063"/>
          </a:xfrm>
          <a:custGeom>
            <a:avLst/>
            <a:gdLst/>
            <a:ahLst/>
            <a:cxnLst/>
            <a:rect l="l" t="t" r="r" b="b"/>
            <a:pathLst>
              <a:path w="269239" h="292735">
                <a:moveTo>
                  <a:pt x="32613" y="209067"/>
                </a:moveTo>
                <a:lnTo>
                  <a:pt x="19265" y="213486"/>
                </a:lnTo>
                <a:lnTo>
                  <a:pt x="27520" y="292480"/>
                </a:lnTo>
                <a:lnTo>
                  <a:pt x="105518" y="275856"/>
                </a:lnTo>
                <a:lnTo>
                  <a:pt x="39598" y="275856"/>
                </a:lnTo>
                <a:lnTo>
                  <a:pt x="32613" y="209067"/>
                </a:lnTo>
                <a:close/>
              </a:path>
              <a:path w="269239" h="292735">
                <a:moveTo>
                  <a:pt x="134580" y="16675"/>
                </a:moveTo>
                <a:lnTo>
                  <a:pt x="120764" y="16675"/>
                </a:lnTo>
                <a:lnTo>
                  <a:pt x="128028" y="82080"/>
                </a:lnTo>
                <a:lnTo>
                  <a:pt x="228993" y="85813"/>
                </a:lnTo>
                <a:lnTo>
                  <a:pt x="253072" y="230365"/>
                </a:lnTo>
                <a:lnTo>
                  <a:pt x="39598" y="275856"/>
                </a:lnTo>
                <a:lnTo>
                  <a:pt x="105518" y="275856"/>
                </a:lnTo>
                <a:lnTo>
                  <a:pt x="268782" y="241058"/>
                </a:lnTo>
                <a:lnTo>
                  <a:pt x="240690" y="72504"/>
                </a:lnTo>
                <a:lnTo>
                  <a:pt x="140373" y="68795"/>
                </a:lnTo>
                <a:lnTo>
                  <a:pt x="134580" y="16675"/>
                </a:lnTo>
                <a:close/>
              </a:path>
              <a:path w="269239" h="292735">
                <a:moveTo>
                  <a:pt x="22208" y="109410"/>
                </a:moveTo>
                <a:lnTo>
                  <a:pt x="17221" y="109410"/>
                </a:lnTo>
                <a:lnTo>
                  <a:pt x="22555" y="112725"/>
                </a:lnTo>
                <a:lnTo>
                  <a:pt x="22208" y="109410"/>
                </a:lnTo>
                <a:close/>
              </a:path>
              <a:path w="269239" h="292735">
                <a:moveTo>
                  <a:pt x="39607" y="34429"/>
                </a:moveTo>
                <a:lnTo>
                  <a:pt x="7467" y="34429"/>
                </a:lnTo>
                <a:lnTo>
                  <a:pt x="635" y="35140"/>
                </a:lnTo>
                <a:lnTo>
                  <a:pt x="8432" y="109791"/>
                </a:lnTo>
                <a:lnTo>
                  <a:pt x="17221" y="109410"/>
                </a:lnTo>
                <a:lnTo>
                  <a:pt x="22208" y="109410"/>
                </a:lnTo>
                <a:lnTo>
                  <a:pt x="14935" y="39827"/>
                </a:lnTo>
                <a:lnTo>
                  <a:pt x="39607" y="34429"/>
                </a:lnTo>
                <a:close/>
              </a:path>
              <a:path w="269239" h="292735">
                <a:moveTo>
                  <a:pt x="132727" y="0"/>
                </a:moveTo>
                <a:lnTo>
                  <a:pt x="0" y="29032"/>
                </a:lnTo>
                <a:lnTo>
                  <a:pt x="635" y="35140"/>
                </a:lnTo>
                <a:lnTo>
                  <a:pt x="7467" y="34429"/>
                </a:lnTo>
                <a:lnTo>
                  <a:pt x="39607" y="34429"/>
                </a:lnTo>
                <a:lnTo>
                  <a:pt x="120764" y="16675"/>
                </a:lnTo>
                <a:lnTo>
                  <a:pt x="134580" y="16675"/>
                </a:lnTo>
                <a:lnTo>
                  <a:pt x="132727" y="0"/>
                </a:lnTo>
                <a:close/>
              </a:path>
            </a:pathLst>
          </a:custGeom>
          <a:solidFill>
            <a:srgbClr val="EF4733"/>
          </a:solidFill>
        </p:spPr>
        <p:txBody>
          <a:bodyPr wrap="square" lIns="0" tIns="0" rIns="0" bIns="0" rtlCol="0"/>
          <a:lstStyle/>
          <a:p>
            <a:endParaRPr sz="2142"/>
          </a:p>
        </p:txBody>
      </p:sp>
      <p:sp>
        <p:nvSpPr>
          <p:cNvPr id="24" name="object 24"/>
          <p:cNvSpPr/>
          <p:nvPr/>
        </p:nvSpPr>
        <p:spPr>
          <a:xfrm>
            <a:off x="2717501" y="7035197"/>
            <a:ext cx="324888" cy="356141"/>
          </a:xfrm>
          <a:custGeom>
            <a:avLst/>
            <a:gdLst/>
            <a:ahLst/>
            <a:cxnLst/>
            <a:rect l="l" t="t" r="r" b="b"/>
            <a:pathLst>
              <a:path w="283844" h="311150">
                <a:moveTo>
                  <a:pt x="226060" y="0"/>
                </a:moveTo>
                <a:lnTo>
                  <a:pt x="127660" y="8216"/>
                </a:lnTo>
                <a:lnTo>
                  <a:pt x="29476" y="22237"/>
                </a:lnTo>
                <a:lnTo>
                  <a:pt x="21513" y="97358"/>
                </a:lnTo>
                <a:lnTo>
                  <a:pt x="0" y="226377"/>
                </a:lnTo>
                <a:lnTo>
                  <a:pt x="171958" y="310730"/>
                </a:lnTo>
                <a:lnTo>
                  <a:pt x="248373" y="281622"/>
                </a:lnTo>
                <a:lnTo>
                  <a:pt x="283273" y="278980"/>
                </a:lnTo>
                <a:lnTo>
                  <a:pt x="161683" y="143078"/>
                </a:lnTo>
                <a:lnTo>
                  <a:pt x="226060" y="0"/>
                </a:lnTo>
                <a:close/>
              </a:path>
            </a:pathLst>
          </a:custGeom>
          <a:solidFill>
            <a:srgbClr val="ED1C24"/>
          </a:solidFill>
        </p:spPr>
        <p:txBody>
          <a:bodyPr wrap="square" lIns="0" tIns="0" rIns="0" bIns="0" rtlCol="0"/>
          <a:lstStyle/>
          <a:p>
            <a:endParaRPr sz="2142"/>
          </a:p>
        </p:txBody>
      </p:sp>
      <p:sp>
        <p:nvSpPr>
          <p:cNvPr id="25" name="object 25"/>
          <p:cNvSpPr/>
          <p:nvPr/>
        </p:nvSpPr>
        <p:spPr>
          <a:xfrm>
            <a:off x="2714797" y="7018798"/>
            <a:ext cx="340151" cy="389575"/>
          </a:xfrm>
          <a:custGeom>
            <a:avLst/>
            <a:gdLst/>
            <a:ahLst/>
            <a:cxnLst/>
            <a:rect l="l" t="t" r="r" b="b"/>
            <a:pathLst>
              <a:path w="297180" h="340360">
                <a:moveTo>
                  <a:pt x="234861" y="0"/>
                </a:moveTo>
                <a:lnTo>
                  <a:pt x="128460" y="8890"/>
                </a:lnTo>
                <a:lnTo>
                  <a:pt x="33324" y="22479"/>
                </a:lnTo>
                <a:lnTo>
                  <a:pt x="31826" y="36563"/>
                </a:lnTo>
                <a:lnTo>
                  <a:pt x="130009" y="22542"/>
                </a:lnTo>
                <a:lnTo>
                  <a:pt x="228409" y="14325"/>
                </a:lnTo>
                <a:lnTo>
                  <a:pt x="234861" y="0"/>
                </a:lnTo>
                <a:close/>
              </a:path>
              <a:path w="297180" h="340360">
                <a:moveTo>
                  <a:pt x="2362" y="240703"/>
                </a:moveTo>
                <a:lnTo>
                  <a:pt x="0" y="254850"/>
                </a:lnTo>
                <a:lnTo>
                  <a:pt x="173621" y="340017"/>
                </a:lnTo>
                <a:lnTo>
                  <a:pt x="212890" y="325056"/>
                </a:lnTo>
                <a:lnTo>
                  <a:pt x="174307" y="325056"/>
                </a:lnTo>
                <a:lnTo>
                  <a:pt x="2362" y="240703"/>
                </a:lnTo>
                <a:close/>
              </a:path>
              <a:path w="297180" h="340360">
                <a:moveTo>
                  <a:pt x="285622" y="293306"/>
                </a:moveTo>
                <a:lnTo>
                  <a:pt x="250723" y="295948"/>
                </a:lnTo>
                <a:lnTo>
                  <a:pt x="174307" y="325056"/>
                </a:lnTo>
                <a:lnTo>
                  <a:pt x="212890" y="325056"/>
                </a:lnTo>
                <a:lnTo>
                  <a:pt x="253758" y="309486"/>
                </a:lnTo>
                <a:lnTo>
                  <a:pt x="297167" y="306197"/>
                </a:lnTo>
                <a:lnTo>
                  <a:pt x="285622" y="293306"/>
                </a:lnTo>
                <a:close/>
              </a:path>
            </a:pathLst>
          </a:custGeom>
          <a:solidFill>
            <a:srgbClr val="EF4733"/>
          </a:solidFill>
        </p:spPr>
        <p:txBody>
          <a:bodyPr wrap="square" lIns="0" tIns="0" rIns="0" bIns="0" rtlCol="0"/>
          <a:lstStyle/>
          <a:p>
            <a:endParaRPr sz="2142"/>
          </a:p>
        </p:txBody>
      </p:sp>
      <p:sp>
        <p:nvSpPr>
          <p:cNvPr id="26" name="object 26"/>
          <p:cNvSpPr/>
          <p:nvPr/>
        </p:nvSpPr>
        <p:spPr>
          <a:xfrm>
            <a:off x="2966306" y="7426230"/>
            <a:ext cx="85038" cy="60326"/>
          </a:xfrm>
          <a:custGeom>
            <a:avLst/>
            <a:gdLst/>
            <a:ahLst/>
            <a:cxnLst/>
            <a:rect l="l" t="t" r="r" b="b"/>
            <a:pathLst>
              <a:path w="74294" h="52704">
                <a:moveTo>
                  <a:pt x="74066" y="0"/>
                </a:moveTo>
                <a:lnTo>
                  <a:pt x="22161" y="1917"/>
                </a:lnTo>
                <a:lnTo>
                  <a:pt x="0" y="52577"/>
                </a:lnTo>
                <a:lnTo>
                  <a:pt x="40411" y="52577"/>
                </a:lnTo>
                <a:lnTo>
                  <a:pt x="74066" y="0"/>
                </a:lnTo>
                <a:close/>
              </a:path>
            </a:pathLst>
          </a:custGeom>
          <a:solidFill>
            <a:srgbClr val="ED1C24"/>
          </a:solidFill>
        </p:spPr>
        <p:txBody>
          <a:bodyPr wrap="square" lIns="0" tIns="0" rIns="0" bIns="0" rtlCol="0"/>
          <a:lstStyle/>
          <a:p>
            <a:endParaRPr sz="2142"/>
          </a:p>
        </p:txBody>
      </p:sp>
      <p:sp>
        <p:nvSpPr>
          <p:cNvPr id="27" name="object 27"/>
          <p:cNvSpPr/>
          <p:nvPr/>
        </p:nvSpPr>
        <p:spPr>
          <a:xfrm>
            <a:off x="2681684" y="7410114"/>
            <a:ext cx="380126" cy="76316"/>
          </a:xfrm>
          <a:custGeom>
            <a:avLst/>
            <a:gdLst/>
            <a:ahLst/>
            <a:cxnLst/>
            <a:rect l="l" t="t" r="r" b="b"/>
            <a:pathLst>
              <a:path w="332105" h="66675">
                <a:moveTo>
                  <a:pt x="331723" y="0"/>
                </a:moveTo>
                <a:lnTo>
                  <a:pt x="261696" y="2590"/>
                </a:lnTo>
                <a:lnTo>
                  <a:pt x="233667" y="66649"/>
                </a:lnTo>
                <a:lnTo>
                  <a:pt x="248653" y="66649"/>
                </a:lnTo>
                <a:lnTo>
                  <a:pt x="270814" y="16001"/>
                </a:lnTo>
                <a:lnTo>
                  <a:pt x="322719" y="14071"/>
                </a:lnTo>
                <a:lnTo>
                  <a:pt x="331723" y="0"/>
                </a:lnTo>
                <a:close/>
              </a:path>
              <a:path w="332105" h="66675">
                <a:moveTo>
                  <a:pt x="711" y="64173"/>
                </a:moveTo>
                <a:lnTo>
                  <a:pt x="0" y="66649"/>
                </a:lnTo>
                <a:lnTo>
                  <a:pt x="6184" y="66649"/>
                </a:lnTo>
                <a:lnTo>
                  <a:pt x="1841" y="64287"/>
                </a:lnTo>
                <a:lnTo>
                  <a:pt x="711" y="64173"/>
                </a:lnTo>
                <a:close/>
              </a:path>
            </a:pathLst>
          </a:custGeom>
          <a:solidFill>
            <a:srgbClr val="EF4733"/>
          </a:solidFill>
        </p:spPr>
        <p:txBody>
          <a:bodyPr wrap="square" lIns="0" tIns="0" rIns="0" bIns="0" rtlCol="0"/>
          <a:lstStyle/>
          <a:p>
            <a:endParaRPr sz="2142"/>
          </a:p>
        </p:txBody>
      </p:sp>
      <p:sp>
        <p:nvSpPr>
          <p:cNvPr id="28" name="object 28"/>
          <p:cNvSpPr/>
          <p:nvPr/>
        </p:nvSpPr>
        <p:spPr>
          <a:xfrm>
            <a:off x="3485894" y="2728668"/>
            <a:ext cx="772608" cy="4757754"/>
          </a:xfrm>
          <a:custGeom>
            <a:avLst/>
            <a:gdLst/>
            <a:ahLst/>
            <a:cxnLst/>
            <a:rect l="l" t="t" r="r" b="b"/>
            <a:pathLst>
              <a:path w="675004" h="4156710">
                <a:moveTo>
                  <a:pt x="533361" y="3103156"/>
                </a:moveTo>
                <a:lnTo>
                  <a:pt x="428294" y="3103156"/>
                </a:lnTo>
                <a:lnTo>
                  <a:pt x="498462" y="3115906"/>
                </a:lnTo>
                <a:lnTo>
                  <a:pt x="532650" y="3135439"/>
                </a:lnTo>
                <a:lnTo>
                  <a:pt x="533361" y="3118891"/>
                </a:lnTo>
                <a:lnTo>
                  <a:pt x="533361" y="3103156"/>
                </a:lnTo>
                <a:close/>
              </a:path>
              <a:path w="675004" h="4156710">
                <a:moveTo>
                  <a:pt x="533361" y="2854680"/>
                </a:moveTo>
                <a:lnTo>
                  <a:pt x="457834" y="2854680"/>
                </a:lnTo>
                <a:lnTo>
                  <a:pt x="453872" y="3000933"/>
                </a:lnTo>
                <a:lnTo>
                  <a:pt x="420141" y="3104959"/>
                </a:lnTo>
                <a:lnTo>
                  <a:pt x="428294" y="3103156"/>
                </a:lnTo>
                <a:lnTo>
                  <a:pt x="533361" y="3103156"/>
                </a:lnTo>
                <a:lnTo>
                  <a:pt x="533361" y="2854680"/>
                </a:lnTo>
                <a:close/>
              </a:path>
              <a:path w="675004" h="4156710">
                <a:moveTo>
                  <a:pt x="387077" y="729881"/>
                </a:moveTo>
                <a:lnTo>
                  <a:pt x="318719" y="729881"/>
                </a:lnTo>
                <a:lnTo>
                  <a:pt x="412699" y="788631"/>
                </a:lnTo>
                <a:lnTo>
                  <a:pt x="416661" y="817613"/>
                </a:lnTo>
                <a:lnTo>
                  <a:pt x="459054" y="832180"/>
                </a:lnTo>
                <a:lnTo>
                  <a:pt x="521004" y="932840"/>
                </a:lnTo>
                <a:lnTo>
                  <a:pt x="521004" y="1092060"/>
                </a:lnTo>
                <a:lnTo>
                  <a:pt x="472198" y="1321066"/>
                </a:lnTo>
                <a:lnTo>
                  <a:pt x="435305" y="1391170"/>
                </a:lnTo>
                <a:lnTo>
                  <a:pt x="436422" y="1448219"/>
                </a:lnTo>
                <a:lnTo>
                  <a:pt x="460527" y="1463294"/>
                </a:lnTo>
                <a:lnTo>
                  <a:pt x="472503" y="1551127"/>
                </a:lnTo>
                <a:lnTo>
                  <a:pt x="445858" y="1589608"/>
                </a:lnTo>
                <a:lnTo>
                  <a:pt x="505904" y="1692998"/>
                </a:lnTo>
                <a:lnTo>
                  <a:pt x="517474" y="1804835"/>
                </a:lnTo>
                <a:lnTo>
                  <a:pt x="485165" y="1858683"/>
                </a:lnTo>
                <a:lnTo>
                  <a:pt x="468909" y="2169007"/>
                </a:lnTo>
                <a:lnTo>
                  <a:pt x="480237" y="2180983"/>
                </a:lnTo>
                <a:lnTo>
                  <a:pt x="461378" y="2395969"/>
                </a:lnTo>
                <a:lnTo>
                  <a:pt x="476465" y="2599575"/>
                </a:lnTo>
                <a:lnTo>
                  <a:pt x="453758" y="2625305"/>
                </a:lnTo>
                <a:lnTo>
                  <a:pt x="461390" y="2836545"/>
                </a:lnTo>
                <a:lnTo>
                  <a:pt x="456488" y="2854731"/>
                </a:lnTo>
                <a:lnTo>
                  <a:pt x="457834" y="2854680"/>
                </a:lnTo>
                <a:lnTo>
                  <a:pt x="533361" y="2854680"/>
                </a:lnTo>
                <a:lnTo>
                  <a:pt x="533361" y="2831960"/>
                </a:lnTo>
                <a:lnTo>
                  <a:pt x="544601" y="2205977"/>
                </a:lnTo>
                <a:lnTo>
                  <a:pt x="572731" y="2185885"/>
                </a:lnTo>
                <a:lnTo>
                  <a:pt x="630783" y="2113318"/>
                </a:lnTo>
                <a:lnTo>
                  <a:pt x="674687" y="1919389"/>
                </a:lnTo>
                <a:lnTo>
                  <a:pt x="604939" y="1746872"/>
                </a:lnTo>
                <a:lnTo>
                  <a:pt x="511047" y="1607896"/>
                </a:lnTo>
                <a:lnTo>
                  <a:pt x="507212" y="1465935"/>
                </a:lnTo>
                <a:lnTo>
                  <a:pt x="537197" y="1417218"/>
                </a:lnTo>
                <a:lnTo>
                  <a:pt x="566788" y="914095"/>
                </a:lnTo>
                <a:lnTo>
                  <a:pt x="501599" y="801789"/>
                </a:lnTo>
                <a:lnTo>
                  <a:pt x="387077" y="729881"/>
                </a:lnTo>
                <a:close/>
              </a:path>
              <a:path w="675004" h="4156710">
                <a:moveTo>
                  <a:pt x="150596" y="625348"/>
                </a:moveTo>
                <a:lnTo>
                  <a:pt x="149313" y="656234"/>
                </a:lnTo>
                <a:lnTo>
                  <a:pt x="294195" y="675373"/>
                </a:lnTo>
                <a:lnTo>
                  <a:pt x="289128" y="731177"/>
                </a:lnTo>
                <a:lnTo>
                  <a:pt x="318719" y="729881"/>
                </a:lnTo>
                <a:lnTo>
                  <a:pt x="387077" y="729881"/>
                </a:lnTo>
                <a:lnTo>
                  <a:pt x="339788" y="700189"/>
                </a:lnTo>
                <a:lnTo>
                  <a:pt x="335364" y="636790"/>
                </a:lnTo>
                <a:lnTo>
                  <a:pt x="240220" y="636790"/>
                </a:lnTo>
                <a:lnTo>
                  <a:pt x="150596" y="625348"/>
                </a:lnTo>
                <a:close/>
              </a:path>
              <a:path w="675004" h="4156710">
                <a:moveTo>
                  <a:pt x="150418" y="511073"/>
                </a:moveTo>
                <a:lnTo>
                  <a:pt x="150647" y="522630"/>
                </a:lnTo>
                <a:lnTo>
                  <a:pt x="257467" y="537591"/>
                </a:lnTo>
                <a:lnTo>
                  <a:pt x="240220" y="636790"/>
                </a:lnTo>
                <a:lnTo>
                  <a:pt x="335364" y="636790"/>
                </a:lnTo>
                <a:lnTo>
                  <a:pt x="328333" y="536041"/>
                </a:lnTo>
                <a:lnTo>
                  <a:pt x="328811" y="525043"/>
                </a:lnTo>
                <a:lnTo>
                  <a:pt x="259486" y="525043"/>
                </a:lnTo>
                <a:lnTo>
                  <a:pt x="150418" y="511073"/>
                </a:lnTo>
                <a:close/>
              </a:path>
              <a:path w="675004" h="4156710">
                <a:moveTo>
                  <a:pt x="263740" y="0"/>
                </a:moveTo>
                <a:lnTo>
                  <a:pt x="213982" y="34036"/>
                </a:lnTo>
                <a:lnTo>
                  <a:pt x="204114" y="34036"/>
                </a:lnTo>
                <a:lnTo>
                  <a:pt x="234124" y="109067"/>
                </a:lnTo>
                <a:lnTo>
                  <a:pt x="191147" y="226288"/>
                </a:lnTo>
                <a:lnTo>
                  <a:pt x="145237" y="243840"/>
                </a:lnTo>
                <a:lnTo>
                  <a:pt x="146367" y="301663"/>
                </a:lnTo>
                <a:lnTo>
                  <a:pt x="275462" y="325310"/>
                </a:lnTo>
                <a:lnTo>
                  <a:pt x="259486" y="525043"/>
                </a:lnTo>
                <a:lnTo>
                  <a:pt x="328811" y="525043"/>
                </a:lnTo>
                <a:lnTo>
                  <a:pt x="338388" y="304927"/>
                </a:lnTo>
                <a:lnTo>
                  <a:pt x="297357" y="304927"/>
                </a:lnTo>
                <a:lnTo>
                  <a:pt x="200494" y="296113"/>
                </a:lnTo>
                <a:lnTo>
                  <a:pt x="217754" y="192582"/>
                </a:lnTo>
                <a:lnTo>
                  <a:pt x="342529" y="192582"/>
                </a:lnTo>
                <a:lnTo>
                  <a:pt x="263740" y="0"/>
                </a:lnTo>
                <a:close/>
              </a:path>
              <a:path w="675004" h="4156710">
                <a:moveTo>
                  <a:pt x="342529" y="192582"/>
                </a:moveTo>
                <a:lnTo>
                  <a:pt x="217754" y="192582"/>
                </a:lnTo>
                <a:lnTo>
                  <a:pt x="297357" y="205854"/>
                </a:lnTo>
                <a:lnTo>
                  <a:pt x="297357" y="304927"/>
                </a:lnTo>
                <a:lnTo>
                  <a:pt x="338388" y="304927"/>
                </a:lnTo>
                <a:lnTo>
                  <a:pt x="343204" y="194233"/>
                </a:lnTo>
                <a:lnTo>
                  <a:pt x="342529" y="192582"/>
                </a:lnTo>
                <a:close/>
              </a:path>
              <a:path w="675004" h="4156710">
                <a:moveTo>
                  <a:pt x="39789" y="4096969"/>
                </a:moveTo>
                <a:lnTo>
                  <a:pt x="9385" y="4136466"/>
                </a:lnTo>
                <a:lnTo>
                  <a:pt x="0" y="4156697"/>
                </a:lnTo>
                <a:lnTo>
                  <a:pt x="128117" y="4156697"/>
                </a:lnTo>
                <a:lnTo>
                  <a:pt x="163410" y="4115943"/>
                </a:lnTo>
                <a:lnTo>
                  <a:pt x="203627" y="4100068"/>
                </a:lnTo>
                <a:lnTo>
                  <a:pt x="44081" y="4100068"/>
                </a:lnTo>
                <a:lnTo>
                  <a:pt x="39789" y="4096969"/>
                </a:lnTo>
                <a:close/>
              </a:path>
              <a:path w="675004" h="4156710">
                <a:moveTo>
                  <a:pt x="516496" y="3515067"/>
                </a:moveTo>
                <a:lnTo>
                  <a:pt x="417017" y="3530142"/>
                </a:lnTo>
                <a:lnTo>
                  <a:pt x="431545" y="3625430"/>
                </a:lnTo>
                <a:lnTo>
                  <a:pt x="431545" y="3837813"/>
                </a:lnTo>
                <a:lnTo>
                  <a:pt x="339356" y="3918483"/>
                </a:lnTo>
                <a:lnTo>
                  <a:pt x="163614" y="4030662"/>
                </a:lnTo>
                <a:lnTo>
                  <a:pt x="44081" y="4100068"/>
                </a:lnTo>
                <a:lnTo>
                  <a:pt x="203627" y="4100068"/>
                </a:lnTo>
                <a:lnTo>
                  <a:pt x="448563" y="4003382"/>
                </a:lnTo>
                <a:lnTo>
                  <a:pt x="496303" y="3989730"/>
                </a:lnTo>
                <a:lnTo>
                  <a:pt x="516496" y="3515067"/>
                </a:lnTo>
                <a:close/>
              </a:path>
            </a:pathLst>
          </a:custGeom>
          <a:solidFill>
            <a:srgbClr val="ED1C24"/>
          </a:solidFill>
        </p:spPr>
        <p:txBody>
          <a:bodyPr wrap="square" lIns="0" tIns="0" rIns="0" bIns="0" rtlCol="0"/>
          <a:lstStyle/>
          <a:p>
            <a:endParaRPr sz="2142"/>
          </a:p>
        </p:txBody>
      </p:sp>
      <p:sp>
        <p:nvSpPr>
          <p:cNvPr id="29" name="object 29"/>
          <p:cNvSpPr/>
          <p:nvPr/>
        </p:nvSpPr>
        <p:spPr>
          <a:xfrm>
            <a:off x="3468567" y="2719583"/>
            <a:ext cx="806042" cy="4767203"/>
          </a:xfrm>
          <a:custGeom>
            <a:avLst/>
            <a:gdLst/>
            <a:ahLst/>
            <a:cxnLst/>
            <a:rect l="l" t="t" r="r" b="b"/>
            <a:pathLst>
              <a:path w="704214" h="4164965">
                <a:moveTo>
                  <a:pt x="290474" y="0"/>
                </a:moveTo>
                <a:lnTo>
                  <a:pt x="278879" y="7937"/>
                </a:lnTo>
                <a:lnTo>
                  <a:pt x="358355" y="202184"/>
                </a:lnTo>
                <a:lnTo>
                  <a:pt x="343484" y="543979"/>
                </a:lnTo>
                <a:lnTo>
                  <a:pt x="354939" y="708126"/>
                </a:lnTo>
                <a:lnTo>
                  <a:pt x="516737" y="809726"/>
                </a:lnTo>
                <a:lnTo>
                  <a:pt x="581939" y="922032"/>
                </a:lnTo>
                <a:lnTo>
                  <a:pt x="552348" y="1425155"/>
                </a:lnTo>
                <a:lnTo>
                  <a:pt x="522363" y="1473885"/>
                </a:lnTo>
                <a:lnTo>
                  <a:pt x="526186" y="1615846"/>
                </a:lnTo>
                <a:lnTo>
                  <a:pt x="620090" y="1754809"/>
                </a:lnTo>
                <a:lnTo>
                  <a:pt x="689838" y="1927326"/>
                </a:lnTo>
                <a:lnTo>
                  <a:pt x="645934" y="2121255"/>
                </a:lnTo>
                <a:lnTo>
                  <a:pt x="587883" y="2193823"/>
                </a:lnTo>
                <a:lnTo>
                  <a:pt x="559752" y="2213914"/>
                </a:lnTo>
                <a:lnTo>
                  <a:pt x="548500" y="2839897"/>
                </a:lnTo>
                <a:lnTo>
                  <a:pt x="548487" y="3127121"/>
                </a:lnTo>
                <a:lnTo>
                  <a:pt x="547789" y="3143377"/>
                </a:lnTo>
                <a:lnTo>
                  <a:pt x="561225" y="3151047"/>
                </a:lnTo>
                <a:lnTo>
                  <a:pt x="562241" y="3127121"/>
                </a:lnTo>
                <a:lnTo>
                  <a:pt x="562243" y="2839897"/>
                </a:lnTo>
                <a:lnTo>
                  <a:pt x="573354" y="2221077"/>
                </a:lnTo>
                <a:lnTo>
                  <a:pt x="597408" y="2203894"/>
                </a:lnTo>
                <a:lnTo>
                  <a:pt x="658634" y="2127364"/>
                </a:lnTo>
                <a:lnTo>
                  <a:pt x="704176" y="1926183"/>
                </a:lnTo>
                <a:lnTo>
                  <a:pt x="632282" y="1748332"/>
                </a:lnTo>
                <a:lnTo>
                  <a:pt x="539813" y="1611477"/>
                </a:lnTo>
                <a:lnTo>
                  <a:pt x="536206" y="1477606"/>
                </a:lnTo>
                <a:lnTo>
                  <a:pt x="565848" y="1429423"/>
                </a:lnTo>
                <a:lnTo>
                  <a:pt x="595884" y="918705"/>
                </a:lnTo>
                <a:lnTo>
                  <a:pt x="526910" y="799896"/>
                </a:lnTo>
                <a:lnTo>
                  <a:pt x="368160" y="700201"/>
                </a:lnTo>
                <a:lnTo>
                  <a:pt x="357238" y="543801"/>
                </a:lnTo>
                <a:lnTo>
                  <a:pt x="372198" y="199771"/>
                </a:lnTo>
                <a:lnTo>
                  <a:pt x="290474" y="0"/>
                </a:lnTo>
                <a:close/>
              </a:path>
              <a:path w="704214" h="4164965">
                <a:moveTo>
                  <a:pt x="468896" y="2633243"/>
                </a:moveTo>
                <a:lnTo>
                  <a:pt x="455701" y="2648216"/>
                </a:lnTo>
                <a:lnTo>
                  <a:pt x="462737" y="2842907"/>
                </a:lnTo>
                <a:lnTo>
                  <a:pt x="457238" y="2863278"/>
                </a:lnTo>
                <a:lnTo>
                  <a:pt x="471639" y="2862668"/>
                </a:lnTo>
                <a:lnTo>
                  <a:pt x="476542" y="2844482"/>
                </a:lnTo>
                <a:lnTo>
                  <a:pt x="468896" y="2633243"/>
                </a:lnTo>
                <a:close/>
              </a:path>
              <a:path w="704214" h="4164965">
                <a:moveTo>
                  <a:pt x="500316" y="1866633"/>
                </a:moveTo>
                <a:lnTo>
                  <a:pt x="485241" y="1891741"/>
                </a:lnTo>
                <a:lnTo>
                  <a:pt x="471017" y="2163203"/>
                </a:lnTo>
                <a:lnTo>
                  <a:pt x="484047" y="2176957"/>
                </a:lnTo>
                <a:lnTo>
                  <a:pt x="500316" y="1866633"/>
                </a:lnTo>
                <a:close/>
              </a:path>
              <a:path w="704214" h="4164965">
                <a:moveTo>
                  <a:pt x="160375" y="251790"/>
                </a:moveTo>
                <a:lnTo>
                  <a:pt x="146735" y="256997"/>
                </a:lnTo>
                <a:lnTo>
                  <a:pt x="147713" y="307073"/>
                </a:lnTo>
                <a:lnTo>
                  <a:pt x="161505" y="309600"/>
                </a:lnTo>
                <a:lnTo>
                  <a:pt x="160375" y="251790"/>
                </a:lnTo>
                <a:close/>
              </a:path>
              <a:path w="704214" h="4164965">
                <a:moveTo>
                  <a:pt x="151790" y="517258"/>
                </a:moveTo>
                <a:lnTo>
                  <a:pt x="152019" y="528650"/>
                </a:lnTo>
                <a:lnTo>
                  <a:pt x="165785" y="530580"/>
                </a:lnTo>
                <a:lnTo>
                  <a:pt x="165557" y="519023"/>
                </a:lnTo>
                <a:lnTo>
                  <a:pt x="151790" y="517258"/>
                </a:lnTo>
                <a:close/>
              </a:path>
              <a:path w="704214" h="4164965">
                <a:moveTo>
                  <a:pt x="152069" y="631532"/>
                </a:moveTo>
                <a:lnTo>
                  <a:pt x="150787" y="662368"/>
                </a:lnTo>
                <a:lnTo>
                  <a:pt x="164452" y="664184"/>
                </a:lnTo>
                <a:lnTo>
                  <a:pt x="165747" y="633285"/>
                </a:lnTo>
                <a:lnTo>
                  <a:pt x="152069" y="631532"/>
                </a:lnTo>
                <a:close/>
              </a:path>
              <a:path w="704214" h="4164965">
                <a:moveTo>
                  <a:pt x="545477" y="3520909"/>
                </a:moveTo>
                <a:lnTo>
                  <a:pt x="531647" y="3523005"/>
                </a:lnTo>
                <a:lnTo>
                  <a:pt x="511441" y="3997667"/>
                </a:lnTo>
                <a:lnTo>
                  <a:pt x="463702" y="4011320"/>
                </a:lnTo>
                <a:lnTo>
                  <a:pt x="178549" y="4123880"/>
                </a:lnTo>
                <a:lnTo>
                  <a:pt x="143268" y="4164634"/>
                </a:lnTo>
                <a:lnTo>
                  <a:pt x="161442" y="4164634"/>
                </a:lnTo>
                <a:lnTo>
                  <a:pt x="186715" y="4135412"/>
                </a:lnTo>
                <a:lnTo>
                  <a:pt x="468122" y="4024337"/>
                </a:lnTo>
                <a:lnTo>
                  <a:pt x="524751" y="4008158"/>
                </a:lnTo>
                <a:lnTo>
                  <a:pt x="545477" y="3520909"/>
                </a:lnTo>
                <a:close/>
              </a:path>
              <a:path w="704214" h="4164965">
                <a:moveTo>
                  <a:pt x="43789" y="4096854"/>
                </a:moveTo>
                <a:lnTo>
                  <a:pt x="12725" y="4137240"/>
                </a:lnTo>
                <a:lnTo>
                  <a:pt x="0" y="4164634"/>
                </a:lnTo>
                <a:lnTo>
                  <a:pt x="15138" y="4164634"/>
                </a:lnTo>
                <a:lnTo>
                  <a:pt x="24523" y="4144403"/>
                </a:lnTo>
                <a:lnTo>
                  <a:pt x="54927" y="4104906"/>
                </a:lnTo>
                <a:lnTo>
                  <a:pt x="43789" y="4096854"/>
                </a:lnTo>
                <a:close/>
              </a:path>
            </a:pathLst>
          </a:custGeom>
          <a:solidFill>
            <a:srgbClr val="EF4733"/>
          </a:solidFill>
        </p:spPr>
        <p:txBody>
          <a:bodyPr wrap="square" lIns="0" tIns="0" rIns="0" bIns="0" rtlCol="0"/>
          <a:lstStyle/>
          <a:p>
            <a:endParaRPr sz="2142"/>
          </a:p>
        </p:txBody>
      </p:sp>
      <p:sp>
        <p:nvSpPr>
          <p:cNvPr id="30" name="object 30"/>
          <p:cNvSpPr/>
          <p:nvPr/>
        </p:nvSpPr>
        <p:spPr>
          <a:xfrm>
            <a:off x="3548125" y="3311795"/>
            <a:ext cx="232480" cy="145727"/>
          </a:xfrm>
          <a:prstGeom prst="rect">
            <a:avLst/>
          </a:prstGeom>
          <a:blipFill>
            <a:blip r:embed="rId4" cstate="print"/>
            <a:stretch>
              <a:fillRect/>
            </a:stretch>
          </a:blipFill>
        </p:spPr>
        <p:txBody>
          <a:bodyPr wrap="square" lIns="0" tIns="0" rIns="0" bIns="0" rtlCol="0"/>
          <a:lstStyle/>
          <a:p>
            <a:endParaRPr sz="2142"/>
          </a:p>
        </p:txBody>
      </p:sp>
      <p:sp>
        <p:nvSpPr>
          <p:cNvPr id="31" name="object 31"/>
          <p:cNvSpPr/>
          <p:nvPr/>
        </p:nvSpPr>
        <p:spPr>
          <a:xfrm>
            <a:off x="2810853" y="6617037"/>
            <a:ext cx="393936" cy="219499"/>
          </a:xfrm>
          <a:custGeom>
            <a:avLst/>
            <a:gdLst/>
            <a:ahLst/>
            <a:cxnLst/>
            <a:rect l="l" t="t" r="r" b="b"/>
            <a:pathLst>
              <a:path w="344169" h="191770">
                <a:moveTo>
                  <a:pt x="150266" y="0"/>
                </a:moveTo>
                <a:lnTo>
                  <a:pt x="77952" y="11658"/>
                </a:lnTo>
                <a:lnTo>
                  <a:pt x="0" y="71894"/>
                </a:lnTo>
                <a:lnTo>
                  <a:pt x="0" y="140398"/>
                </a:lnTo>
                <a:lnTo>
                  <a:pt x="102692" y="147472"/>
                </a:lnTo>
                <a:lnTo>
                  <a:pt x="192316" y="181089"/>
                </a:lnTo>
                <a:lnTo>
                  <a:pt x="280746" y="191693"/>
                </a:lnTo>
                <a:lnTo>
                  <a:pt x="343839" y="107581"/>
                </a:lnTo>
                <a:lnTo>
                  <a:pt x="337096" y="46913"/>
                </a:lnTo>
                <a:lnTo>
                  <a:pt x="312767" y="34747"/>
                </a:lnTo>
                <a:lnTo>
                  <a:pt x="150266" y="34747"/>
                </a:lnTo>
                <a:lnTo>
                  <a:pt x="150266" y="0"/>
                </a:lnTo>
                <a:close/>
              </a:path>
              <a:path w="344169" h="191770">
                <a:moveTo>
                  <a:pt x="237693" y="4775"/>
                </a:moveTo>
                <a:lnTo>
                  <a:pt x="238848" y="30314"/>
                </a:lnTo>
                <a:lnTo>
                  <a:pt x="150266" y="34747"/>
                </a:lnTo>
                <a:lnTo>
                  <a:pt x="312767" y="34747"/>
                </a:lnTo>
                <a:lnTo>
                  <a:pt x="266598" y="11658"/>
                </a:lnTo>
                <a:lnTo>
                  <a:pt x="237693" y="4775"/>
                </a:lnTo>
                <a:close/>
              </a:path>
            </a:pathLst>
          </a:custGeom>
          <a:solidFill>
            <a:srgbClr val="ED1C24"/>
          </a:solidFill>
        </p:spPr>
        <p:txBody>
          <a:bodyPr wrap="square" lIns="0" tIns="0" rIns="0" bIns="0" rtlCol="0"/>
          <a:lstStyle/>
          <a:p>
            <a:endParaRPr sz="2142"/>
          </a:p>
        </p:txBody>
      </p:sp>
      <p:sp>
        <p:nvSpPr>
          <p:cNvPr id="32" name="object 32"/>
          <p:cNvSpPr/>
          <p:nvPr/>
        </p:nvSpPr>
        <p:spPr>
          <a:xfrm>
            <a:off x="2795125" y="6601113"/>
            <a:ext cx="425916" cy="252206"/>
          </a:xfrm>
          <a:custGeom>
            <a:avLst/>
            <a:gdLst/>
            <a:ahLst/>
            <a:cxnLst/>
            <a:rect l="l" t="t" r="r" b="b"/>
            <a:pathLst>
              <a:path w="372110" h="220345">
                <a:moveTo>
                  <a:pt x="164007" y="0"/>
                </a:moveTo>
                <a:lnTo>
                  <a:pt x="86055" y="12573"/>
                </a:lnTo>
                <a:lnTo>
                  <a:pt x="0" y="79070"/>
                </a:lnTo>
                <a:lnTo>
                  <a:pt x="0" y="167132"/>
                </a:lnTo>
                <a:lnTo>
                  <a:pt x="113487" y="174955"/>
                </a:lnTo>
                <a:lnTo>
                  <a:pt x="202780" y="208445"/>
                </a:lnTo>
                <a:lnTo>
                  <a:pt x="300723" y="220192"/>
                </a:lnTo>
                <a:lnTo>
                  <a:pt x="311658" y="205613"/>
                </a:lnTo>
                <a:lnTo>
                  <a:pt x="294487" y="205613"/>
                </a:lnTo>
                <a:lnTo>
                  <a:pt x="206057" y="194995"/>
                </a:lnTo>
                <a:lnTo>
                  <a:pt x="116433" y="161391"/>
                </a:lnTo>
                <a:lnTo>
                  <a:pt x="13741" y="154305"/>
                </a:lnTo>
                <a:lnTo>
                  <a:pt x="13741" y="85813"/>
                </a:lnTo>
                <a:lnTo>
                  <a:pt x="91693" y="25577"/>
                </a:lnTo>
                <a:lnTo>
                  <a:pt x="164007" y="13906"/>
                </a:lnTo>
                <a:lnTo>
                  <a:pt x="164007" y="0"/>
                </a:lnTo>
                <a:close/>
              </a:path>
              <a:path w="372110" h="220345">
                <a:moveTo>
                  <a:pt x="250786" y="4419"/>
                </a:moveTo>
                <a:lnTo>
                  <a:pt x="251434" y="18694"/>
                </a:lnTo>
                <a:lnTo>
                  <a:pt x="280365" y="25577"/>
                </a:lnTo>
                <a:lnTo>
                  <a:pt x="350837" y="60820"/>
                </a:lnTo>
                <a:lnTo>
                  <a:pt x="357581" y="121500"/>
                </a:lnTo>
                <a:lnTo>
                  <a:pt x="294487" y="205613"/>
                </a:lnTo>
                <a:lnTo>
                  <a:pt x="311658" y="205613"/>
                </a:lnTo>
                <a:lnTo>
                  <a:pt x="371830" y="125387"/>
                </a:lnTo>
                <a:lnTo>
                  <a:pt x="363664" y="51879"/>
                </a:lnTo>
                <a:lnTo>
                  <a:pt x="285064" y="12573"/>
                </a:lnTo>
                <a:lnTo>
                  <a:pt x="250786" y="4419"/>
                </a:lnTo>
                <a:close/>
              </a:path>
            </a:pathLst>
          </a:custGeom>
          <a:solidFill>
            <a:srgbClr val="EF4733"/>
          </a:solidFill>
        </p:spPr>
        <p:txBody>
          <a:bodyPr wrap="square" lIns="0" tIns="0" rIns="0" bIns="0" rtlCol="0"/>
          <a:lstStyle/>
          <a:p>
            <a:endParaRPr sz="2142"/>
          </a:p>
        </p:txBody>
      </p:sp>
      <p:sp>
        <p:nvSpPr>
          <p:cNvPr id="33" name="object 33"/>
          <p:cNvSpPr/>
          <p:nvPr/>
        </p:nvSpPr>
        <p:spPr>
          <a:xfrm>
            <a:off x="2815331" y="5709541"/>
            <a:ext cx="304537" cy="811856"/>
          </a:xfrm>
          <a:custGeom>
            <a:avLst/>
            <a:gdLst/>
            <a:ahLst/>
            <a:cxnLst/>
            <a:rect l="l" t="t" r="r" b="b"/>
            <a:pathLst>
              <a:path w="266064" h="709295">
                <a:moveTo>
                  <a:pt x="89407" y="0"/>
                </a:moveTo>
                <a:lnTo>
                  <a:pt x="45529" y="2311"/>
                </a:lnTo>
                <a:lnTo>
                  <a:pt x="44157" y="25234"/>
                </a:lnTo>
                <a:lnTo>
                  <a:pt x="25526" y="170560"/>
                </a:lnTo>
                <a:lnTo>
                  <a:pt x="24676" y="187782"/>
                </a:lnTo>
                <a:lnTo>
                  <a:pt x="51638" y="261924"/>
                </a:lnTo>
                <a:lnTo>
                  <a:pt x="51638" y="343928"/>
                </a:lnTo>
                <a:lnTo>
                  <a:pt x="14833" y="387426"/>
                </a:lnTo>
                <a:lnTo>
                  <a:pt x="0" y="688327"/>
                </a:lnTo>
                <a:lnTo>
                  <a:pt x="239001" y="708812"/>
                </a:lnTo>
                <a:lnTo>
                  <a:pt x="257555" y="677875"/>
                </a:lnTo>
                <a:lnTo>
                  <a:pt x="228156" y="586435"/>
                </a:lnTo>
                <a:lnTo>
                  <a:pt x="215137" y="586435"/>
                </a:lnTo>
                <a:lnTo>
                  <a:pt x="108902" y="577938"/>
                </a:lnTo>
                <a:lnTo>
                  <a:pt x="36233" y="496760"/>
                </a:lnTo>
                <a:lnTo>
                  <a:pt x="74993" y="410654"/>
                </a:lnTo>
                <a:lnTo>
                  <a:pt x="143040" y="376643"/>
                </a:lnTo>
                <a:lnTo>
                  <a:pt x="265534" y="376643"/>
                </a:lnTo>
                <a:lnTo>
                  <a:pt x="265658" y="376021"/>
                </a:lnTo>
                <a:lnTo>
                  <a:pt x="254215" y="369620"/>
                </a:lnTo>
                <a:lnTo>
                  <a:pt x="239674" y="282447"/>
                </a:lnTo>
                <a:lnTo>
                  <a:pt x="244805" y="274434"/>
                </a:lnTo>
                <a:lnTo>
                  <a:pt x="162153" y="149136"/>
                </a:lnTo>
                <a:lnTo>
                  <a:pt x="89407" y="0"/>
                </a:lnTo>
                <a:close/>
              </a:path>
              <a:path w="266064" h="709295">
                <a:moveTo>
                  <a:pt x="224497" y="574281"/>
                </a:moveTo>
                <a:lnTo>
                  <a:pt x="215137" y="586435"/>
                </a:lnTo>
                <a:lnTo>
                  <a:pt x="228156" y="586435"/>
                </a:lnTo>
                <a:lnTo>
                  <a:pt x="224396" y="574738"/>
                </a:lnTo>
                <a:lnTo>
                  <a:pt x="224497" y="574281"/>
                </a:lnTo>
                <a:close/>
              </a:path>
              <a:path w="266064" h="709295">
                <a:moveTo>
                  <a:pt x="265534" y="376643"/>
                </a:moveTo>
                <a:lnTo>
                  <a:pt x="143040" y="376643"/>
                </a:lnTo>
                <a:lnTo>
                  <a:pt x="219468" y="389369"/>
                </a:lnTo>
                <a:lnTo>
                  <a:pt x="255079" y="428929"/>
                </a:lnTo>
                <a:lnTo>
                  <a:pt x="265534" y="376643"/>
                </a:lnTo>
                <a:close/>
              </a:path>
            </a:pathLst>
          </a:custGeom>
          <a:solidFill>
            <a:srgbClr val="ED1C24"/>
          </a:solidFill>
        </p:spPr>
        <p:txBody>
          <a:bodyPr wrap="square" lIns="0" tIns="0" rIns="0" bIns="0" rtlCol="0"/>
          <a:lstStyle/>
          <a:p>
            <a:endParaRPr sz="2142"/>
          </a:p>
        </p:txBody>
      </p:sp>
      <p:sp>
        <p:nvSpPr>
          <p:cNvPr id="34" name="object 34"/>
          <p:cNvSpPr/>
          <p:nvPr/>
        </p:nvSpPr>
        <p:spPr>
          <a:xfrm>
            <a:off x="2814387" y="5693288"/>
            <a:ext cx="319800" cy="844563"/>
          </a:xfrm>
          <a:custGeom>
            <a:avLst/>
            <a:gdLst/>
            <a:ahLst/>
            <a:cxnLst/>
            <a:rect l="l" t="t" r="r" b="b"/>
            <a:pathLst>
              <a:path w="279400" h="737870">
                <a:moveTo>
                  <a:pt x="105517" y="14198"/>
                </a:moveTo>
                <a:lnTo>
                  <a:pt x="90233" y="14198"/>
                </a:lnTo>
                <a:lnTo>
                  <a:pt x="162979" y="163334"/>
                </a:lnTo>
                <a:lnTo>
                  <a:pt x="245630" y="288632"/>
                </a:lnTo>
                <a:lnTo>
                  <a:pt x="253733" y="275970"/>
                </a:lnTo>
                <a:lnTo>
                  <a:pt x="174942" y="156502"/>
                </a:lnTo>
                <a:lnTo>
                  <a:pt x="105517" y="14198"/>
                </a:lnTo>
                <a:close/>
              </a:path>
              <a:path w="279400" h="737870">
                <a:moveTo>
                  <a:pt x="98590" y="0"/>
                </a:moveTo>
                <a:lnTo>
                  <a:pt x="47193" y="2705"/>
                </a:lnTo>
                <a:lnTo>
                  <a:pt x="46355" y="16509"/>
                </a:lnTo>
                <a:lnTo>
                  <a:pt x="90233" y="14198"/>
                </a:lnTo>
                <a:lnTo>
                  <a:pt x="105517" y="14198"/>
                </a:lnTo>
                <a:lnTo>
                  <a:pt x="98590" y="0"/>
                </a:lnTo>
                <a:close/>
              </a:path>
              <a:path w="279400" h="737870">
                <a:moveTo>
                  <a:pt x="266484" y="390207"/>
                </a:moveTo>
                <a:lnTo>
                  <a:pt x="255905" y="443115"/>
                </a:lnTo>
                <a:lnTo>
                  <a:pt x="259588" y="447217"/>
                </a:lnTo>
                <a:lnTo>
                  <a:pt x="259588" y="493153"/>
                </a:lnTo>
                <a:lnTo>
                  <a:pt x="265137" y="466953"/>
                </a:lnTo>
                <a:lnTo>
                  <a:pt x="279082" y="397255"/>
                </a:lnTo>
                <a:lnTo>
                  <a:pt x="266484" y="390207"/>
                </a:lnTo>
                <a:close/>
              </a:path>
              <a:path w="279400" h="737870">
                <a:moveTo>
                  <a:pt x="825" y="702525"/>
                </a:moveTo>
                <a:lnTo>
                  <a:pt x="266" y="714019"/>
                </a:lnTo>
                <a:lnTo>
                  <a:pt x="0" y="716229"/>
                </a:lnTo>
                <a:lnTo>
                  <a:pt x="247192" y="737412"/>
                </a:lnTo>
                <a:lnTo>
                  <a:pt x="255844" y="722998"/>
                </a:lnTo>
                <a:lnTo>
                  <a:pt x="239826" y="722998"/>
                </a:lnTo>
                <a:lnTo>
                  <a:pt x="825" y="702525"/>
                </a:lnTo>
                <a:close/>
              </a:path>
              <a:path w="279400" h="737870">
                <a:moveTo>
                  <a:pt x="244703" y="563283"/>
                </a:moveTo>
                <a:lnTo>
                  <a:pt x="225323" y="588479"/>
                </a:lnTo>
                <a:lnTo>
                  <a:pt x="225221" y="588937"/>
                </a:lnTo>
                <a:lnTo>
                  <a:pt x="258381" y="692073"/>
                </a:lnTo>
                <a:lnTo>
                  <a:pt x="239826" y="722998"/>
                </a:lnTo>
                <a:lnTo>
                  <a:pt x="255844" y="722998"/>
                </a:lnTo>
                <a:lnTo>
                  <a:pt x="273367" y="693800"/>
                </a:lnTo>
                <a:lnTo>
                  <a:pt x="239420" y="588213"/>
                </a:lnTo>
                <a:lnTo>
                  <a:pt x="244703" y="563283"/>
                </a:lnTo>
                <a:close/>
              </a:path>
            </a:pathLst>
          </a:custGeom>
          <a:solidFill>
            <a:srgbClr val="EF4733"/>
          </a:solidFill>
        </p:spPr>
        <p:txBody>
          <a:bodyPr wrap="square" lIns="0" tIns="0" rIns="0" bIns="0" rtlCol="0"/>
          <a:lstStyle/>
          <a:p>
            <a:endParaRPr sz="2142"/>
          </a:p>
        </p:txBody>
      </p:sp>
      <p:sp>
        <p:nvSpPr>
          <p:cNvPr id="35" name="object 35"/>
          <p:cNvSpPr/>
          <p:nvPr/>
        </p:nvSpPr>
        <p:spPr>
          <a:xfrm>
            <a:off x="3749612" y="3681934"/>
            <a:ext cx="316893" cy="1280654"/>
          </a:xfrm>
          <a:custGeom>
            <a:avLst/>
            <a:gdLst/>
            <a:ahLst/>
            <a:cxnLst/>
            <a:rect l="l" t="t" r="r" b="b"/>
            <a:pathLst>
              <a:path w="276860" h="1118870">
                <a:moveTo>
                  <a:pt x="191424" y="571703"/>
                </a:moveTo>
                <a:lnTo>
                  <a:pt x="136118" y="571703"/>
                </a:lnTo>
                <a:lnTo>
                  <a:pt x="192112" y="606691"/>
                </a:lnTo>
                <a:lnTo>
                  <a:pt x="191424" y="571703"/>
                </a:lnTo>
                <a:close/>
              </a:path>
              <a:path w="276860" h="1118870">
                <a:moveTo>
                  <a:pt x="117995" y="420395"/>
                </a:moveTo>
                <a:lnTo>
                  <a:pt x="130479" y="447446"/>
                </a:lnTo>
                <a:lnTo>
                  <a:pt x="116878" y="572528"/>
                </a:lnTo>
                <a:lnTo>
                  <a:pt x="136118" y="571703"/>
                </a:lnTo>
                <a:lnTo>
                  <a:pt x="191424" y="571703"/>
                </a:lnTo>
                <a:lnTo>
                  <a:pt x="191096" y="555053"/>
                </a:lnTo>
                <a:lnTo>
                  <a:pt x="228752" y="483501"/>
                </a:lnTo>
                <a:lnTo>
                  <a:pt x="241219" y="425005"/>
                </a:lnTo>
                <a:lnTo>
                  <a:pt x="175768" y="425005"/>
                </a:lnTo>
                <a:lnTo>
                  <a:pt x="117995" y="420395"/>
                </a:lnTo>
                <a:close/>
              </a:path>
              <a:path w="276860" h="1118870">
                <a:moveTo>
                  <a:pt x="276860" y="169633"/>
                </a:moveTo>
                <a:lnTo>
                  <a:pt x="87871" y="169633"/>
                </a:lnTo>
                <a:lnTo>
                  <a:pt x="181013" y="185166"/>
                </a:lnTo>
                <a:lnTo>
                  <a:pt x="228663" y="238112"/>
                </a:lnTo>
                <a:lnTo>
                  <a:pt x="228663" y="356247"/>
                </a:lnTo>
                <a:lnTo>
                  <a:pt x="175768" y="425005"/>
                </a:lnTo>
                <a:lnTo>
                  <a:pt x="241219" y="425005"/>
                </a:lnTo>
                <a:lnTo>
                  <a:pt x="276860" y="257771"/>
                </a:lnTo>
                <a:lnTo>
                  <a:pt x="276860" y="169633"/>
                </a:lnTo>
                <a:close/>
              </a:path>
              <a:path w="276860" h="1118870">
                <a:moveTo>
                  <a:pt x="188328" y="0"/>
                </a:moveTo>
                <a:lnTo>
                  <a:pt x="194271" y="43624"/>
                </a:lnTo>
                <a:lnTo>
                  <a:pt x="157911" y="96151"/>
                </a:lnTo>
                <a:lnTo>
                  <a:pt x="72783" y="124523"/>
                </a:lnTo>
                <a:lnTo>
                  <a:pt x="58178" y="184492"/>
                </a:lnTo>
                <a:lnTo>
                  <a:pt x="87871" y="169633"/>
                </a:lnTo>
                <a:lnTo>
                  <a:pt x="276860" y="169633"/>
                </a:lnTo>
                <a:lnTo>
                  <a:pt x="276860" y="103886"/>
                </a:lnTo>
                <a:lnTo>
                  <a:pt x="219532" y="10718"/>
                </a:lnTo>
                <a:lnTo>
                  <a:pt x="188328" y="0"/>
                </a:lnTo>
                <a:close/>
              </a:path>
              <a:path w="276860" h="1118870">
                <a:moveTo>
                  <a:pt x="50571" y="778459"/>
                </a:moveTo>
                <a:lnTo>
                  <a:pt x="7086" y="842416"/>
                </a:lnTo>
                <a:lnTo>
                  <a:pt x="0" y="906170"/>
                </a:lnTo>
                <a:lnTo>
                  <a:pt x="29413" y="983373"/>
                </a:lnTo>
                <a:lnTo>
                  <a:pt x="47650" y="1067295"/>
                </a:lnTo>
                <a:lnTo>
                  <a:pt x="109334" y="1118704"/>
                </a:lnTo>
                <a:lnTo>
                  <a:pt x="219151" y="1058481"/>
                </a:lnTo>
                <a:lnTo>
                  <a:pt x="272935" y="968857"/>
                </a:lnTo>
                <a:lnTo>
                  <a:pt x="262140" y="864501"/>
                </a:lnTo>
                <a:lnTo>
                  <a:pt x="225926" y="802132"/>
                </a:lnTo>
                <a:lnTo>
                  <a:pt x="111747" y="802132"/>
                </a:lnTo>
                <a:lnTo>
                  <a:pt x="50571" y="778459"/>
                </a:lnTo>
                <a:close/>
              </a:path>
              <a:path w="276860" h="1118870">
                <a:moveTo>
                  <a:pt x="206819" y="769226"/>
                </a:moveTo>
                <a:lnTo>
                  <a:pt x="205727" y="770813"/>
                </a:lnTo>
                <a:lnTo>
                  <a:pt x="111747" y="802132"/>
                </a:lnTo>
                <a:lnTo>
                  <a:pt x="225926" y="802132"/>
                </a:lnTo>
                <a:lnTo>
                  <a:pt x="206819" y="769226"/>
                </a:lnTo>
                <a:close/>
              </a:path>
            </a:pathLst>
          </a:custGeom>
          <a:solidFill>
            <a:srgbClr val="ED1C24"/>
          </a:solidFill>
        </p:spPr>
        <p:txBody>
          <a:bodyPr wrap="square" lIns="0" tIns="0" rIns="0" bIns="0" rtlCol="0"/>
          <a:lstStyle/>
          <a:p>
            <a:endParaRPr sz="2142"/>
          </a:p>
        </p:txBody>
      </p:sp>
      <p:sp>
        <p:nvSpPr>
          <p:cNvPr id="36" name="object 36"/>
          <p:cNvSpPr/>
          <p:nvPr/>
        </p:nvSpPr>
        <p:spPr>
          <a:xfrm>
            <a:off x="3733578" y="3664490"/>
            <a:ext cx="348873" cy="1316995"/>
          </a:xfrm>
          <a:custGeom>
            <a:avLst/>
            <a:gdLst/>
            <a:ahLst/>
            <a:cxnLst/>
            <a:rect l="l" t="t" r="r" b="b"/>
            <a:pathLst>
              <a:path w="304800" h="1150620">
                <a:moveTo>
                  <a:pt x="200266" y="0"/>
                </a:moveTo>
                <a:lnTo>
                  <a:pt x="202349" y="15240"/>
                </a:lnTo>
                <a:lnTo>
                  <a:pt x="233540" y="25958"/>
                </a:lnTo>
                <a:lnTo>
                  <a:pt x="290868" y="119126"/>
                </a:lnTo>
                <a:lnTo>
                  <a:pt x="290868" y="273011"/>
                </a:lnTo>
                <a:lnTo>
                  <a:pt x="242760" y="498741"/>
                </a:lnTo>
                <a:lnTo>
                  <a:pt x="205105" y="570293"/>
                </a:lnTo>
                <a:lnTo>
                  <a:pt x="206121" y="621931"/>
                </a:lnTo>
                <a:lnTo>
                  <a:pt x="220027" y="630618"/>
                </a:lnTo>
                <a:lnTo>
                  <a:pt x="218909" y="573557"/>
                </a:lnTo>
                <a:lnTo>
                  <a:pt x="255803" y="503466"/>
                </a:lnTo>
                <a:lnTo>
                  <a:pt x="304609" y="274459"/>
                </a:lnTo>
                <a:lnTo>
                  <a:pt x="304609" y="115239"/>
                </a:lnTo>
                <a:lnTo>
                  <a:pt x="242658" y="14579"/>
                </a:lnTo>
                <a:lnTo>
                  <a:pt x="200266" y="0"/>
                </a:lnTo>
                <a:close/>
              </a:path>
              <a:path w="304800" h="1150620">
                <a:moveTo>
                  <a:pt x="72466" y="140589"/>
                </a:moveTo>
                <a:lnTo>
                  <a:pt x="56095" y="207772"/>
                </a:lnTo>
                <a:lnTo>
                  <a:pt x="72199" y="199720"/>
                </a:lnTo>
                <a:lnTo>
                  <a:pt x="86083" y="142722"/>
                </a:lnTo>
                <a:lnTo>
                  <a:pt x="77952" y="142722"/>
                </a:lnTo>
                <a:lnTo>
                  <a:pt x="72466" y="140589"/>
                </a:lnTo>
                <a:close/>
              </a:path>
              <a:path w="304800" h="1150620">
                <a:moveTo>
                  <a:pt x="86804" y="139763"/>
                </a:moveTo>
                <a:lnTo>
                  <a:pt x="77952" y="142722"/>
                </a:lnTo>
                <a:lnTo>
                  <a:pt x="86083" y="142722"/>
                </a:lnTo>
                <a:lnTo>
                  <a:pt x="86804" y="139763"/>
                </a:lnTo>
                <a:close/>
              </a:path>
              <a:path w="304800" h="1150620">
                <a:moveTo>
                  <a:pt x="116306" y="434365"/>
                </a:moveTo>
                <a:lnTo>
                  <a:pt x="130429" y="464985"/>
                </a:lnTo>
                <a:lnTo>
                  <a:pt x="117017" y="588378"/>
                </a:lnTo>
                <a:lnTo>
                  <a:pt x="130898" y="587768"/>
                </a:lnTo>
                <a:lnTo>
                  <a:pt x="144500" y="462673"/>
                </a:lnTo>
                <a:lnTo>
                  <a:pt x="132016" y="435622"/>
                </a:lnTo>
                <a:lnTo>
                  <a:pt x="116306" y="434365"/>
                </a:lnTo>
                <a:close/>
              </a:path>
              <a:path w="304800" h="1150620">
                <a:moveTo>
                  <a:pt x="51447" y="788606"/>
                </a:moveTo>
                <a:lnTo>
                  <a:pt x="7823" y="852754"/>
                </a:lnTo>
                <a:lnTo>
                  <a:pt x="0" y="923188"/>
                </a:lnTo>
                <a:lnTo>
                  <a:pt x="30226" y="1002538"/>
                </a:lnTo>
                <a:lnTo>
                  <a:pt x="49250" y="1090066"/>
                </a:lnTo>
                <a:lnTo>
                  <a:pt x="121754" y="1150480"/>
                </a:lnTo>
                <a:lnTo>
                  <a:pt x="151914" y="1133944"/>
                </a:lnTo>
                <a:lnTo>
                  <a:pt x="123355" y="1133944"/>
                </a:lnTo>
                <a:lnTo>
                  <a:pt x="61671" y="1082535"/>
                </a:lnTo>
                <a:lnTo>
                  <a:pt x="43421" y="998613"/>
                </a:lnTo>
                <a:lnTo>
                  <a:pt x="14008" y="921410"/>
                </a:lnTo>
                <a:lnTo>
                  <a:pt x="21094" y="857656"/>
                </a:lnTo>
                <a:lnTo>
                  <a:pt x="64592" y="793699"/>
                </a:lnTo>
                <a:lnTo>
                  <a:pt x="51447" y="788606"/>
                </a:lnTo>
                <a:close/>
              </a:path>
              <a:path w="304800" h="1150620">
                <a:moveTo>
                  <a:pt x="229463" y="771994"/>
                </a:moveTo>
                <a:lnTo>
                  <a:pt x="220827" y="784466"/>
                </a:lnTo>
                <a:lnTo>
                  <a:pt x="276148" y="879741"/>
                </a:lnTo>
                <a:lnTo>
                  <a:pt x="286943" y="984097"/>
                </a:lnTo>
                <a:lnTo>
                  <a:pt x="233172" y="1073721"/>
                </a:lnTo>
                <a:lnTo>
                  <a:pt x="123355" y="1133944"/>
                </a:lnTo>
                <a:lnTo>
                  <a:pt x="151914" y="1133944"/>
                </a:lnTo>
                <a:lnTo>
                  <a:pt x="243039" y="1083983"/>
                </a:lnTo>
                <a:lnTo>
                  <a:pt x="301078" y="987234"/>
                </a:lnTo>
                <a:lnTo>
                  <a:pt x="289509" y="875398"/>
                </a:lnTo>
                <a:lnTo>
                  <a:pt x="229463" y="771994"/>
                </a:lnTo>
                <a:close/>
              </a:path>
            </a:pathLst>
          </a:custGeom>
          <a:solidFill>
            <a:srgbClr val="EF4733"/>
          </a:solidFill>
        </p:spPr>
        <p:txBody>
          <a:bodyPr wrap="square" lIns="0" tIns="0" rIns="0" bIns="0" rtlCol="0"/>
          <a:lstStyle/>
          <a:p>
            <a:endParaRPr sz="2142"/>
          </a:p>
        </p:txBody>
      </p:sp>
      <p:sp>
        <p:nvSpPr>
          <p:cNvPr id="37" name="object 37"/>
          <p:cNvSpPr/>
          <p:nvPr/>
        </p:nvSpPr>
        <p:spPr>
          <a:xfrm>
            <a:off x="2880425" y="4798823"/>
            <a:ext cx="273284" cy="779876"/>
          </a:xfrm>
          <a:custGeom>
            <a:avLst/>
            <a:gdLst/>
            <a:ahLst/>
            <a:cxnLst/>
            <a:rect l="l" t="t" r="r" b="b"/>
            <a:pathLst>
              <a:path w="238760" h="681354">
                <a:moveTo>
                  <a:pt x="3352" y="0"/>
                </a:moveTo>
                <a:lnTo>
                  <a:pt x="5854" y="232803"/>
                </a:lnTo>
                <a:lnTo>
                  <a:pt x="57708" y="262432"/>
                </a:lnTo>
                <a:lnTo>
                  <a:pt x="73152" y="401307"/>
                </a:lnTo>
                <a:lnTo>
                  <a:pt x="965" y="505079"/>
                </a:lnTo>
                <a:lnTo>
                  <a:pt x="0" y="555142"/>
                </a:lnTo>
                <a:lnTo>
                  <a:pt x="14160" y="570865"/>
                </a:lnTo>
                <a:lnTo>
                  <a:pt x="14160" y="678002"/>
                </a:lnTo>
                <a:lnTo>
                  <a:pt x="26390" y="681062"/>
                </a:lnTo>
                <a:lnTo>
                  <a:pt x="121932" y="681062"/>
                </a:lnTo>
                <a:lnTo>
                  <a:pt x="238594" y="663384"/>
                </a:lnTo>
                <a:lnTo>
                  <a:pt x="238594" y="540918"/>
                </a:lnTo>
                <a:lnTo>
                  <a:pt x="171780" y="440702"/>
                </a:lnTo>
                <a:lnTo>
                  <a:pt x="160464" y="361467"/>
                </a:lnTo>
                <a:lnTo>
                  <a:pt x="122910" y="245033"/>
                </a:lnTo>
                <a:lnTo>
                  <a:pt x="141427" y="93205"/>
                </a:lnTo>
                <a:lnTo>
                  <a:pt x="88582" y="12179"/>
                </a:lnTo>
                <a:lnTo>
                  <a:pt x="3352" y="0"/>
                </a:lnTo>
                <a:close/>
              </a:path>
            </a:pathLst>
          </a:custGeom>
          <a:solidFill>
            <a:srgbClr val="ED1C24"/>
          </a:solidFill>
        </p:spPr>
        <p:txBody>
          <a:bodyPr wrap="square" lIns="0" tIns="0" rIns="0" bIns="0" rtlCol="0"/>
          <a:lstStyle/>
          <a:p>
            <a:endParaRPr sz="2142"/>
          </a:p>
        </p:txBody>
      </p:sp>
      <p:sp>
        <p:nvSpPr>
          <p:cNvPr id="38" name="object 38"/>
          <p:cNvSpPr/>
          <p:nvPr/>
        </p:nvSpPr>
        <p:spPr>
          <a:xfrm>
            <a:off x="2884088" y="4782920"/>
            <a:ext cx="285639" cy="811856"/>
          </a:xfrm>
          <a:custGeom>
            <a:avLst/>
            <a:gdLst/>
            <a:ahLst/>
            <a:cxnLst/>
            <a:rect l="l" t="t" r="r" b="b"/>
            <a:pathLst>
              <a:path w="249555" h="709295">
                <a:moveTo>
                  <a:pt x="10960" y="691908"/>
                </a:moveTo>
                <a:lnTo>
                  <a:pt x="10960" y="706056"/>
                </a:lnTo>
                <a:lnTo>
                  <a:pt x="21488" y="708698"/>
                </a:lnTo>
                <a:lnTo>
                  <a:pt x="119773" y="708698"/>
                </a:lnTo>
                <a:lnTo>
                  <a:pt x="210418" y="694956"/>
                </a:lnTo>
                <a:lnTo>
                  <a:pt x="23190" y="694956"/>
                </a:lnTo>
                <a:lnTo>
                  <a:pt x="10960" y="691908"/>
                </a:lnTo>
                <a:close/>
              </a:path>
              <a:path w="249555" h="709295">
                <a:moveTo>
                  <a:pt x="0" y="0"/>
                </a:moveTo>
                <a:lnTo>
                  <a:pt x="152" y="13893"/>
                </a:lnTo>
                <a:lnTo>
                  <a:pt x="85382" y="26073"/>
                </a:lnTo>
                <a:lnTo>
                  <a:pt x="138214" y="107099"/>
                </a:lnTo>
                <a:lnTo>
                  <a:pt x="119697" y="258940"/>
                </a:lnTo>
                <a:lnTo>
                  <a:pt x="157264" y="375361"/>
                </a:lnTo>
                <a:lnTo>
                  <a:pt x="168579" y="454596"/>
                </a:lnTo>
                <a:lnTo>
                  <a:pt x="235381" y="554812"/>
                </a:lnTo>
                <a:lnTo>
                  <a:pt x="235381" y="677278"/>
                </a:lnTo>
                <a:lnTo>
                  <a:pt x="118732" y="694956"/>
                </a:lnTo>
                <a:lnTo>
                  <a:pt x="210418" y="694956"/>
                </a:lnTo>
                <a:lnTo>
                  <a:pt x="249123" y="689089"/>
                </a:lnTo>
                <a:lnTo>
                  <a:pt x="249123" y="550646"/>
                </a:lnTo>
                <a:lnTo>
                  <a:pt x="181737" y="449580"/>
                </a:lnTo>
                <a:lnTo>
                  <a:pt x="170688" y="372262"/>
                </a:lnTo>
                <a:lnTo>
                  <a:pt x="133705" y="257594"/>
                </a:lnTo>
                <a:lnTo>
                  <a:pt x="152463" y="103784"/>
                </a:lnTo>
                <a:lnTo>
                  <a:pt x="93484" y="13360"/>
                </a:lnTo>
                <a:lnTo>
                  <a:pt x="0" y="0"/>
                </a:lnTo>
                <a:close/>
              </a:path>
            </a:pathLst>
          </a:custGeom>
          <a:solidFill>
            <a:srgbClr val="EF4733"/>
          </a:solidFill>
        </p:spPr>
        <p:txBody>
          <a:bodyPr wrap="square" lIns="0" tIns="0" rIns="0" bIns="0" rtlCol="0"/>
          <a:lstStyle/>
          <a:p>
            <a:endParaRPr sz="2142"/>
          </a:p>
        </p:txBody>
      </p:sp>
      <p:sp>
        <p:nvSpPr>
          <p:cNvPr id="39" name="object 39"/>
          <p:cNvSpPr/>
          <p:nvPr/>
        </p:nvSpPr>
        <p:spPr>
          <a:xfrm>
            <a:off x="3091013" y="4514257"/>
            <a:ext cx="305991" cy="228221"/>
          </a:xfrm>
          <a:custGeom>
            <a:avLst/>
            <a:gdLst/>
            <a:ahLst/>
            <a:cxnLst/>
            <a:rect l="l" t="t" r="r" b="b"/>
            <a:pathLst>
              <a:path w="267335" h="199389">
                <a:moveTo>
                  <a:pt x="130035" y="0"/>
                </a:moveTo>
                <a:lnTo>
                  <a:pt x="137960" y="58102"/>
                </a:lnTo>
                <a:lnTo>
                  <a:pt x="98234" y="115481"/>
                </a:lnTo>
                <a:lnTo>
                  <a:pt x="0" y="148234"/>
                </a:lnTo>
                <a:lnTo>
                  <a:pt x="17208" y="177215"/>
                </a:lnTo>
                <a:lnTo>
                  <a:pt x="191020" y="198945"/>
                </a:lnTo>
                <a:lnTo>
                  <a:pt x="259969" y="171361"/>
                </a:lnTo>
                <a:lnTo>
                  <a:pt x="266814" y="85801"/>
                </a:lnTo>
                <a:lnTo>
                  <a:pt x="195859" y="21945"/>
                </a:lnTo>
                <a:lnTo>
                  <a:pt x="130035" y="0"/>
                </a:lnTo>
                <a:close/>
              </a:path>
            </a:pathLst>
          </a:custGeom>
          <a:solidFill>
            <a:srgbClr val="ED1C24"/>
          </a:solidFill>
        </p:spPr>
        <p:txBody>
          <a:bodyPr wrap="square" lIns="0" tIns="0" rIns="0" bIns="0" rtlCol="0"/>
          <a:lstStyle/>
          <a:p>
            <a:endParaRPr sz="2142"/>
          </a:p>
        </p:txBody>
      </p:sp>
      <p:sp>
        <p:nvSpPr>
          <p:cNvPr id="40" name="object 40"/>
          <p:cNvSpPr/>
          <p:nvPr/>
        </p:nvSpPr>
        <p:spPr>
          <a:xfrm>
            <a:off x="3070240" y="4496901"/>
            <a:ext cx="343058" cy="261655"/>
          </a:xfrm>
          <a:custGeom>
            <a:avLst/>
            <a:gdLst/>
            <a:ahLst/>
            <a:cxnLst/>
            <a:rect l="l" t="t" r="r" b="b"/>
            <a:pathLst>
              <a:path w="299719" h="228600">
                <a:moveTo>
                  <a:pt x="0" y="159753"/>
                </a:moveTo>
                <a:lnTo>
                  <a:pt x="26974" y="205168"/>
                </a:lnTo>
                <a:lnTo>
                  <a:pt x="210985" y="228168"/>
                </a:lnTo>
                <a:lnTo>
                  <a:pt x="246137" y="214109"/>
                </a:lnTo>
                <a:lnTo>
                  <a:pt x="209168" y="214109"/>
                </a:lnTo>
                <a:lnTo>
                  <a:pt x="35344" y="192379"/>
                </a:lnTo>
                <a:lnTo>
                  <a:pt x="19075" y="164960"/>
                </a:lnTo>
                <a:lnTo>
                  <a:pt x="13461" y="164960"/>
                </a:lnTo>
                <a:lnTo>
                  <a:pt x="0" y="159753"/>
                </a:lnTo>
                <a:close/>
              </a:path>
              <a:path w="299719" h="228600">
                <a:moveTo>
                  <a:pt x="146113" y="0"/>
                </a:moveTo>
                <a:lnTo>
                  <a:pt x="148183" y="15163"/>
                </a:lnTo>
                <a:lnTo>
                  <a:pt x="213994" y="37109"/>
                </a:lnTo>
                <a:lnTo>
                  <a:pt x="284962" y="100965"/>
                </a:lnTo>
                <a:lnTo>
                  <a:pt x="278117" y="186524"/>
                </a:lnTo>
                <a:lnTo>
                  <a:pt x="209168" y="214109"/>
                </a:lnTo>
                <a:lnTo>
                  <a:pt x="246137" y="214109"/>
                </a:lnTo>
                <a:lnTo>
                  <a:pt x="291134" y="196113"/>
                </a:lnTo>
                <a:lnTo>
                  <a:pt x="299199" y="95300"/>
                </a:lnTo>
                <a:lnTo>
                  <a:pt x="221068" y="24980"/>
                </a:lnTo>
                <a:lnTo>
                  <a:pt x="146113" y="0"/>
                </a:lnTo>
                <a:close/>
              </a:path>
              <a:path w="299719" h="228600">
                <a:moveTo>
                  <a:pt x="18148" y="163398"/>
                </a:moveTo>
                <a:lnTo>
                  <a:pt x="13461" y="164960"/>
                </a:lnTo>
                <a:lnTo>
                  <a:pt x="19075" y="164960"/>
                </a:lnTo>
                <a:lnTo>
                  <a:pt x="18148" y="163398"/>
                </a:lnTo>
                <a:close/>
              </a:path>
            </a:pathLst>
          </a:custGeom>
          <a:solidFill>
            <a:srgbClr val="EF4733"/>
          </a:solidFill>
        </p:spPr>
        <p:txBody>
          <a:bodyPr wrap="square" lIns="0" tIns="0" rIns="0" bIns="0" rtlCol="0"/>
          <a:lstStyle/>
          <a:p>
            <a:endParaRPr sz="2142"/>
          </a:p>
        </p:txBody>
      </p:sp>
      <p:sp>
        <p:nvSpPr>
          <p:cNvPr id="41" name="object 41"/>
          <p:cNvSpPr/>
          <p:nvPr/>
        </p:nvSpPr>
        <p:spPr>
          <a:xfrm>
            <a:off x="2924137" y="3376670"/>
            <a:ext cx="881631" cy="1228323"/>
          </a:xfrm>
          <a:custGeom>
            <a:avLst/>
            <a:gdLst/>
            <a:ahLst/>
            <a:cxnLst/>
            <a:rect l="l" t="t" r="r" b="b"/>
            <a:pathLst>
              <a:path w="770254" h="1073150">
                <a:moveTo>
                  <a:pt x="13068" y="0"/>
                </a:moveTo>
                <a:lnTo>
                  <a:pt x="16230" y="34823"/>
                </a:lnTo>
                <a:lnTo>
                  <a:pt x="6235" y="397268"/>
                </a:lnTo>
                <a:lnTo>
                  <a:pt x="64185" y="433489"/>
                </a:lnTo>
                <a:lnTo>
                  <a:pt x="68948" y="468452"/>
                </a:lnTo>
                <a:lnTo>
                  <a:pt x="180365" y="387426"/>
                </a:lnTo>
                <a:lnTo>
                  <a:pt x="226567" y="387426"/>
                </a:lnTo>
                <a:lnTo>
                  <a:pt x="225996" y="378993"/>
                </a:lnTo>
                <a:lnTo>
                  <a:pt x="266039" y="291630"/>
                </a:lnTo>
                <a:lnTo>
                  <a:pt x="195186" y="240347"/>
                </a:lnTo>
                <a:lnTo>
                  <a:pt x="195186" y="108013"/>
                </a:lnTo>
                <a:lnTo>
                  <a:pt x="239306" y="44297"/>
                </a:lnTo>
                <a:lnTo>
                  <a:pt x="241973" y="42367"/>
                </a:lnTo>
                <a:lnTo>
                  <a:pt x="153758" y="25006"/>
                </a:lnTo>
                <a:lnTo>
                  <a:pt x="13068" y="0"/>
                </a:lnTo>
                <a:close/>
              </a:path>
              <a:path w="770254" h="1073150">
                <a:moveTo>
                  <a:pt x="768954" y="133921"/>
                </a:moveTo>
                <a:lnTo>
                  <a:pt x="670953" y="133921"/>
                </a:lnTo>
                <a:lnTo>
                  <a:pt x="724573" y="167436"/>
                </a:lnTo>
                <a:lnTo>
                  <a:pt x="766076" y="165633"/>
                </a:lnTo>
                <a:lnTo>
                  <a:pt x="768954" y="133921"/>
                </a:lnTo>
                <a:close/>
              </a:path>
              <a:path w="770254" h="1073150">
                <a:moveTo>
                  <a:pt x="597369" y="98310"/>
                </a:moveTo>
                <a:lnTo>
                  <a:pt x="593724" y="137287"/>
                </a:lnTo>
                <a:lnTo>
                  <a:pt x="670953" y="133921"/>
                </a:lnTo>
                <a:lnTo>
                  <a:pt x="768954" y="133921"/>
                </a:lnTo>
                <a:lnTo>
                  <a:pt x="770115" y="121132"/>
                </a:lnTo>
                <a:lnTo>
                  <a:pt x="597369" y="98310"/>
                </a:lnTo>
                <a:close/>
              </a:path>
              <a:path w="770254" h="1073150">
                <a:moveTo>
                  <a:pt x="522681" y="289458"/>
                </a:moveTo>
                <a:lnTo>
                  <a:pt x="522363" y="289725"/>
                </a:lnTo>
                <a:lnTo>
                  <a:pt x="522719" y="289915"/>
                </a:lnTo>
                <a:lnTo>
                  <a:pt x="522681" y="289458"/>
                </a:lnTo>
                <a:close/>
              </a:path>
              <a:path w="770254" h="1073150">
                <a:moveTo>
                  <a:pt x="592695" y="566293"/>
                </a:moveTo>
                <a:lnTo>
                  <a:pt x="502792" y="566293"/>
                </a:lnTo>
                <a:lnTo>
                  <a:pt x="622427" y="628027"/>
                </a:lnTo>
                <a:lnTo>
                  <a:pt x="653580" y="713701"/>
                </a:lnTo>
                <a:lnTo>
                  <a:pt x="653580" y="795693"/>
                </a:lnTo>
                <a:lnTo>
                  <a:pt x="610349" y="846785"/>
                </a:lnTo>
                <a:lnTo>
                  <a:pt x="537006" y="896962"/>
                </a:lnTo>
                <a:lnTo>
                  <a:pt x="486460" y="896962"/>
                </a:lnTo>
                <a:lnTo>
                  <a:pt x="518566" y="927379"/>
                </a:lnTo>
                <a:lnTo>
                  <a:pt x="584669" y="1066939"/>
                </a:lnTo>
                <a:lnTo>
                  <a:pt x="620979" y="1072984"/>
                </a:lnTo>
                <a:lnTo>
                  <a:pt x="651281" y="1015746"/>
                </a:lnTo>
                <a:lnTo>
                  <a:pt x="640156" y="867422"/>
                </a:lnTo>
                <a:lnTo>
                  <a:pt x="666775" y="772388"/>
                </a:lnTo>
                <a:lnTo>
                  <a:pt x="705929" y="697623"/>
                </a:lnTo>
                <a:lnTo>
                  <a:pt x="634453" y="615429"/>
                </a:lnTo>
                <a:lnTo>
                  <a:pt x="592695" y="566293"/>
                </a:lnTo>
                <a:close/>
              </a:path>
              <a:path w="770254" h="1073150">
                <a:moveTo>
                  <a:pt x="547141" y="325869"/>
                </a:moveTo>
                <a:lnTo>
                  <a:pt x="567842" y="382790"/>
                </a:lnTo>
                <a:lnTo>
                  <a:pt x="567842" y="464781"/>
                </a:lnTo>
                <a:lnTo>
                  <a:pt x="524624" y="515873"/>
                </a:lnTo>
                <a:lnTo>
                  <a:pt x="478459" y="547458"/>
                </a:lnTo>
                <a:lnTo>
                  <a:pt x="476529" y="568032"/>
                </a:lnTo>
                <a:lnTo>
                  <a:pt x="502792" y="566293"/>
                </a:lnTo>
                <a:lnTo>
                  <a:pt x="592695" y="566293"/>
                </a:lnTo>
                <a:lnTo>
                  <a:pt x="568540" y="537870"/>
                </a:lnTo>
                <a:lnTo>
                  <a:pt x="581291" y="499618"/>
                </a:lnTo>
                <a:lnTo>
                  <a:pt x="667778" y="383044"/>
                </a:lnTo>
                <a:lnTo>
                  <a:pt x="683244" y="364363"/>
                </a:lnTo>
                <a:lnTo>
                  <a:pt x="646582" y="364363"/>
                </a:lnTo>
                <a:lnTo>
                  <a:pt x="547141" y="325869"/>
                </a:lnTo>
                <a:close/>
              </a:path>
              <a:path w="770254" h="1073150">
                <a:moveTo>
                  <a:pt x="679640" y="353339"/>
                </a:moveTo>
                <a:lnTo>
                  <a:pt x="646582" y="364363"/>
                </a:lnTo>
                <a:lnTo>
                  <a:pt x="683244" y="364363"/>
                </a:lnTo>
                <a:lnTo>
                  <a:pt x="689279" y="357073"/>
                </a:lnTo>
                <a:lnTo>
                  <a:pt x="679640" y="353339"/>
                </a:lnTo>
                <a:close/>
              </a:path>
              <a:path w="770254" h="1073150">
                <a:moveTo>
                  <a:pt x="2412" y="586308"/>
                </a:moveTo>
                <a:lnTo>
                  <a:pt x="1206" y="586714"/>
                </a:lnTo>
                <a:lnTo>
                  <a:pt x="0" y="702360"/>
                </a:lnTo>
                <a:lnTo>
                  <a:pt x="2412" y="704291"/>
                </a:lnTo>
                <a:lnTo>
                  <a:pt x="2412" y="586308"/>
                </a:lnTo>
                <a:close/>
              </a:path>
              <a:path w="770254" h="1073150">
                <a:moveTo>
                  <a:pt x="94183" y="777367"/>
                </a:moveTo>
                <a:lnTo>
                  <a:pt x="176453" y="842873"/>
                </a:lnTo>
                <a:lnTo>
                  <a:pt x="274827" y="853808"/>
                </a:lnTo>
                <a:lnTo>
                  <a:pt x="347319" y="855408"/>
                </a:lnTo>
                <a:lnTo>
                  <a:pt x="325261" y="832053"/>
                </a:lnTo>
                <a:lnTo>
                  <a:pt x="169697" y="832053"/>
                </a:lnTo>
                <a:lnTo>
                  <a:pt x="94183" y="777367"/>
                </a:lnTo>
                <a:close/>
              </a:path>
              <a:path w="770254" h="1073150">
                <a:moveTo>
                  <a:pt x="318274" y="808088"/>
                </a:moveTo>
                <a:lnTo>
                  <a:pt x="169697" y="832053"/>
                </a:lnTo>
                <a:lnTo>
                  <a:pt x="325261" y="832053"/>
                </a:lnTo>
                <a:lnTo>
                  <a:pt x="319468" y="825919"/>
                </a:lnTo>
                <a:lnTo>
                  <a:pt x="318274" y="808088"/>
                </a:lnTo>
                <a:close/>
              </a:path>
            </a:pathLst>
          </a:custGeom>
          <a:solidFill>
            <a:srgbClr val="ED1C24"/>
          </a:solidFill>
        </p:spPr>
        <p:txBody>
          <a:bodyPr wrap="square" lIns="0" tIns="0" rIns="0" bIns="0" rtlCol="0"/>
          <a:lstStyle/>
          <a:p>
            <a:endParaRPr sz="2142"/>
          </a:p>
        </p:txBody>
      </p:sp>
      <p:sp>
        <p:nvSpPr>
          <p:cNvPr id="42" name="object 42"/>
          <p:cNvSpPr/>
          <p:nvPr/>
        </p:nvSpPr>
        <p:spPr>
          <a:xfrm>
            <a:off x="2923918" y="3360433"/>
            <a:ext cx="899075" cy="1261757"/>
          </a:xfrm>
          <a:custGeom>
            <a:avLst/>
            <a:gdLst/>
            <a:ahLst/>
            <a:cxnLst/>
            <a:rect l="l" t="t" r="r" b="b"/>
            <a:pathLst>
              <a:path w="785495" h="1102360">
                <a:moveTo>
                  <a:pt x="11963" y="0"/>
                </a:moveTo>
                <a:lnTo>
                  <a:pt x="13258" y="14185"/>
                </a:lnTo>
                <a:lnTo>
                  <a:pt x="153949" y="39192"/>
                </a:lnTo>
                <a:lnTo>
                  <a:pt x="242163" y="56540"/>
                </a:lnTo>
                <a:lnTo>
                  <a:pt x="257314" y="45529"/>
                </a:lnTo>
                <a:lnTo>
                  <a:pt x="156591" y="25704"/>
                </a:lnTo>
                <a:lnTo>
                  <a:pt x="11963" y="0"/>
                </a:lnTo>
                <a:close/>
              </a:path>
              <a:path w="785495" h="1102360">
                <a:moveTo>
                  <a:pt x="598284" y="98729"/>
                </a:moveTo>
                <a:lnTo>
                  <a:pt x="598741" y="99834"/>
                </a:lnTo>
                <a:lnTo>
                  <a:pt x="597560" y="112496"/>
                </a:lnTo>
                <a:lnTo>
                  <a:pt x="770305" y="135305"/>
                </a:lnTo>
                <a:lnTo>
                  <a:pt x="766254" y="179806"/>
                </a:lnTo>
                <a:lnTo>
                  <a:pt x="780110" y="179209"/>
                </a:lnTo>
                <a:lnTo>
                  <a:pt x="785177" y="123418"/>
                </a:lnTo>
                <a:lnTo>
                  <a:pt x="598284" y="98729"/>
                </a:lnTo>
                <a:close/>
              </a:path>
              <a:path w="785495" h="1102360">
                <a:moveTo>
                  <a:pt x="486651" y="911148"/>
                </a:moveTo>
                <a:lnTo>
                  <a:pt x="466674" y="911148"/>
                </a:lnTo>
                <a:lnTo>
                  <a:pt x="507441" y="949756"/>
                </a:lnTo>
                <a:lnTo>
                  <a:pt x="575513" y="1093482"/>
                </a:lnTo>
                <a:lnTo>
                  <a:pt x="628675" y="1102347"/>
                </a:lnTo>
                <a:lnTo>
                  <a:pt x="636710" y="1087170"/>
                </a:lnTo>
                <a:lnTo>
                  <a:pt x="621169" y="1087170"/>
                </a:lnTo>
                <a:lnTo>
                  <a:pt x="584860" y="1081112"/>
                </a:lnTo>
                <a:lnTo>
                  <a:pt x="518756" y="941552"/>
                </a:lnTo>
                <a:lnTo>
                  <a:pt x="486651" y="911148"/>
                </a:lnTo>
                <a:close/>
              </a:path>
              <a:path w="785495" h="1102360">
                <a:moveTo>
                  <a:pt x="689457" y="371259"/>
                </a:moveTo>
                <a:lnTo>
                  <a:pt x="667969" y="397230"/>
                </a:lnTo>
                <a:lnTo>
                  <a:pt x="581469" y="513803"/>
                </a:lnTo>
                <a:lnTo>
                  <a:pt x="568718" y="552056"/>
                </a:lnTo>
                <a:lnTo>
                  <a:pt x="634644" y="629602"/>
                </a:lnTo>
                <a:lnTo>
                  <a:pt x="706120" y="711796"/>
                </a:lnTo>
                <a:lnTo>
                  <a:pt x="666953" y="786561"/>
                </a:lnTo>
                <a:lnTo>
                  <a:pt x="640346" y="881608"/>
                </a:lnTo>
                <a:lnTo>
                  <a:pt x="651471" y="1029931"/>
                </a:lnTo>
                <a:lnTo>
                  <a:pt x="621169" y="1087170"/>
                </a:lnTo>
                <a:lnTo>
                  <a:pt x="636710" y="1087170"/>
                </a:lnTo>
                <a:lnTo>
                  <a:pt x="665467" y="1032852"/>
                </a:lnTo>
                <a:lnTo>
                  <a:pt x="654215" y="882980"/>
                </a:lnTo>
                <a:lnTo>
                  <a:pt x="679792" y="791654"/>
                </a:lnTo>
                <a:lnTo>
                  <a:pt x="722630" y="709866"/>
                </a:lnTo>
                <a:lnTo>
                  <a:pt x="645033" y="620623"/>
                </a:lnTo>
                <a:lnTo>
                  <a:pt x="584200" y="549059"/>
                </a:lnTo>
                <a:lnTo>
                  <a:pt x="593813" y="520217"/>
                </a:lnTo>
                <a:lnTo>
                  <a:pt x="678789" y="405688"/>
                </a:lnTo>
                <a:lnTo>
                  <a:pt x="702957" y="376478"/>
                </a:lnTo>
                <a:lnTo>
                  <a:pt x="689457" y="371259"/>
                </a:lnTo>
                <a:close/>
              </a:path>
              <a:path w="785495" h="1102360">
                <a:moveTo>
                  <a:pt x="177" y="716546"/>
                </a:moveTo>
                <a:lnTo>
                  <a:pt x="0" y="733958"/>
                </a:lnTo>
                <a:lnTo>
                  <a:pt x="171170" y="870267"/>
                </a:lnTo>
                <a:lnTo>
                  <a:pt x="274091" y="881697"/>
                </a:lnTo>
                <a:lnTo>
                  <a:pt x="360756" y="883627"/>
                </a:lnTo>
                <a:lnTo>
                  <a:pt x="347497" y="869594"/>
                </a:lnTo>
                <a:lnTo>
                  <a:pt x="275018" y="867981"/>
                </a:lnTo>
                <a:lnTo>
                  <a:pt x="176631" y="857046"/>
                </a:lnTo>
                <a:lnTo>
                  <a:pt x="94361" y="791540"/>
                </a:lnTo>
                <a:lnTo>
                  <a:pt x="2590" y="725081"/>
                </a:lnTo>
                <a:lnTo>
                  <a:pt x="2590" y="718464"/>
                </a:lnTo>
                <a:lnTo>
                  <a:pt x="177" y="716546"/>
                </a:lnTo>
                <a:close/>
              </a:path>
            </a:pathLst>
          </a:custGeom>
          <a:solidFill>
            <a:srgbClr val="EF4733"/>
          </a:solidFill>
        </p:spPr>
        <p:txBody>
          <a:bodyPr wrap="square" lIns="0" tIns="0" rIns="0" bIns="0" rtlCol="0"/>
          <a:lstStyle/>
          <a:p>
            <a:endParaRPr sz="2142"/>
          </a:p>
        </p:txBody>
      </p:sp>
      <p:sp>
        <p:nvSpPr>
          <p:cNvPr id="43" name="object 43"/>
          <p:cNvSpPr/>
          <p:nvPr/>
        </p:nvSpPr>
        <p:spPr>
          <a:xfrm>
            <a:off x="3382905" y="1705350"/>
            <a:ext cx="66140" cy="116291"/>
          </a:xfrm>
          <a:custGeom>
            <a:avLst/>
            <a:gdLst/>
            <a:ahLst/>
            <a:cxnLst/>
            <a:rect l="l" t="t" r="r" b="b"/>
            <a:pathLst>
              <a:path w="57785" h="101600">
                <a:moveTo>
                  <a:pt x="45719" y="0"/>
                </a:moveTo>
                <a:lnTo>
                  <a:pt x="16916" y="0"/>
                </a:lnTo>
                <a:lnTo>
                  <a:pt x="0" y="101447"/>
                </a:lnTo>
                <a:lnTo>
                  <a:pt x="40551" y="71945"/>
                </a:lnTo>
                <a:lnTo>
                  <a:pt x="57708" y="71945"/>
                </a:lnTo>
                <a:lnTo>
                  <a:pt x="45719" y="0"/>
                </a:lnTo>
                <a:close/>
              </a:path>
            </a:pathLst>
          </a:custGeom>
          <a:solidFill>
            <a:srgbClr val="ED1C24"/>
          </a:solidFill>
        </p:spPr>
        <p:txBody>
          <a:bodyPr wrap="square" lIns="0" tIns="0" rIns="0" bIns="0" rtlCol="0"/>
          <a:lstStyle/>
          <a:p>
            <a:endParaRPr sz="2142"/>
          </a:p>
        </p:txBody>
      </p:sp>
      <p:sp>
        <p:nvSpPr>
          <p:cNvPr id="44" name="object 44"/>
          <p:cNvSpPr/>
          <p:nvPr/>
        </p:nvSpPr>
        <p:spPr>
          <a:xfrm>
            <a:off x="2908800" y="1705351"/>
            <a:ext cx="1001556" cy="1284288"/>
          </a:xfrm>
          <a:custGeom>
            <a:avLst/>
            <a:gdLst/>
            <a:ahLst/>
            <a:cxnLst/>
            <a:rect l="l" t="t" r="r" b="b"/>
            <a:pathLst>
              <a:path w="875029" h="1122045">
                <a:moveTo>
                  <a:pt x="844227" y="313029"/>
                </a:moveTo>
                <a:lnTo>
                  <a:pt x="782002" y="313029"/>
                </a:lnTo>
                <a:lnTo>
                  <a:pt x="840625" y="349681"/>
                </a:lnTo>
                <a:lnTo>
                  <a:pt x="844227" y="313029"/>
                </a:lnTo>
                <a:close/>
              </a:path>
              <a:path w="875029" h="1122045">
                <a:moveTo>
                  <a:pt x="874991" y="0"/>
                </a:moveTo>
                <a:lnTo>
                  <a:pt x="850684" y="0"/>
                </a:lnTo>
                <a:lnTo>
                  <a:pt x="853478" y="25171"/>
                </a:lnTo>
                <a:lnTo>
                  <a:pt x="771588" y="142862"/>
                </a:lnTo>
                <a:lnTo>
                  <a:pt x="728941" y="149339"/>
                </a:lnTo>
                <a:lnTo>
                  <a:pt x="754735" y="211963"/>
                </a:lnTo>
                <a:lnTo>
                  <a:pt x="745109" y="314629"/>
                </a:lnTo>
                <a:lnTo>
                  <a:pt x="782002" y="313029"/>
                </a:lnTo>
                <a:lnTo>
                  <a:pt x="844227" y="313029"/>
                </a:lnTo>
                <a:lnTo>
                  <a:pt x="874991" y="0"/>
                </a:lnTo>
                <a:close/>
              </a:path>
              <a:path w="875029" h="1122045">
                <a:moveTo>
                  <a:pt x="304507" y="415493"/>
                </a:moveTo>
                <a:lnTo>
                  <a:pt x="301129" y="424573"/>
                </a:lnTo>
                <a:lnTo>
                  <a:pt x="132854" y="738682"/>
                </a:lnTo>
                <a:lnTo>
                  <a:pt x="42037" y="848423"/>
                </a:lnTo>
                <a:lnTo>
                  <a:pt x="0" y="869441"/>
                </a:lnTo>
                <a:lnTo>
                  <a:pt x="6197" y="1009992"/>
                </a:lnTo>
                <a:lnTo>
                  <a:pt x="233184" y="1030020"/>
                </a:lnTo>
                <a:lnTo>
                  <a:pt x="447890" y="1122032"/>
                </a:lnTo>
                <a:lnTo>
                  <a:pt x="410845" y="1100239"/>
                </a:lnTo>
                <a:lnTo>
                  <a:pt x="414769" y="998283"/>
                </a:lnTo>
                <a:lnTo>
                  <a:pt x="449922" y="888911"/>
                </a:lnTo>
                <a:lnTo>
                  <a:pt x="495973" y="882561"/>
                </a:lnTo>
                <a:lnTo>
                  <a:pt x="400405" y="874915"/>
                </a:lnTo>
                <a:lnTo>
                  <a:pt x="294220" y="756221"/>
                </a:lnTo>
                <a:lnTo>
                  <a:pt x="350723" y="630656"/>
                </a:lnTo>
                <a:lnTo>
                  <a:pt x="450342" y="580834"/>
                </a:lnTo>
                <a:lnTo>
                  <a:pt x="536639" y="580834"/>
                </a:lnTo>
                <a:lnTo>
                  <a:pt x="532052" y="516572"/>
                </a:lnTo>
                <a:lnTo>
                  <a:pt x="444093" y="516572"/>
                </a:lnTo>
                <a:lnTo>
                  <a:pt x="304507" y="415493"/>
                </a:lnTo>
                <a:close/>
              </a:path>
              <a:path w="875029" h="1122045">
                <a:moveTo>
                  <a:pt x="536639" y="580834"/>
                </a:moveTo>
                <a:lnTo>
                  <a:pt x="450342" y="580834"/>
                </a:lnTo>
                <a:lnTo>
                  <a:pt x="537679" y="595401"/>
                </a:lnTo>
                <a:lnTo>
                  <a:pt x="536639" y="580834"/>
                </a:lnTo>
                <a:close/>
              </a:path>
              <a:path w="875029" h="1122045">
                <a:moveTo>
                  <a:pt x="531050" y="502539"/>
                </a:moveTo>
                <a:lnTo>
                  <a:pt x="444093" y="516572"/>
                </a:lnTo>
                <a:lnTo>
                  <a:pt x="532052" y="516572"/>
                </a:lnTo>
                <a:lnTo>
                  <a:pt x="531050" y="502539"/>
                </a:lnTo>
                <a:close/>
              </a:path>
              <a:path w="875029" h="1122045">
                <a:moveTo>
                  <a:pt x="808901" y="672490"/>
                </a:moveTo>
                <a:lnTo>
                  <a:pt x="808494" y="672630"/>
                </a:lnTo>
                <a:lnTo>
                  <a:pt x="808799" y="673468"/>
                </a:lnTo>
                <a:lnTo>
                  <a:pt x="808901" y="672490"/>
                </a:lnTo>
                <a:close/>
              </a:path>
            </a:pathLst>
          </a:custGeom>
          <a:solidFill>
            <a:srgbClr val="ED1C24"/>
          </a:solidFill>
        </p:spPr>
        <p:txBody>
          <a:bodyPr wrap="square" lIns="0" tIns="0" rIns="0" bIns="0" rtlCol="0"/>
          <a:lstStyle/>
          <a:p>
            <a:endParaRPr sz="2142"/>
          </a:p>
        </p:txBody>
      </p:sp>
      <p:sp>
        <p:nvSpPr>
          <p:cNvPr id="45" name="object 45"/>
          <p:cNvSpPr/>
          <p:nvPr/>
        </p:nvSpPr>
        <p:spPr>
          <a:xfrm>
            <a:off x="2915894" y="1705350"/>
            <a:ext cx="1010278" cy="1347522"/>
          </a:xfrm>
          <a:custGeom>
            <a:avLst/>
            <a:gdLst/>
            <a:ahLst/>
            <a:cxnLst/>
            <a:rect l="l" t="t" r="r" b="b"/>
            <a:pathLst>
              <a:path w="882650" h="1177289">
                <a:moveTo>
                  <a:pt x="882599" y="0"/>
                </a:moveTo>
                <a:lnTo>
                  <a:pt x="868794" y="0"/>
                </a:lnTo>
                <a:lnTo>
                  <a:pt x="834428" y="349681"/>
                </a:lnTo>
                <a:lnTo>
                  <a:pt x="847432" y="357809"/>
                </a:lnTo>
                <a:lnTo>
                  <a:pt x="882599" y="0"/>
                </a:lnTo>
                <a:close/>
              </a:path>
              <a:path w="882650" h="1177289">
                <a:moveTo>
                  <a:pt x="816965" y="667740"/>
                </a:moveTo>
                <a:lnTo>
                  <a:pt x="802690" y="672490"/>
                </a:lnTo>
                <a:lnTo>
                  <a:pt x="802601" y="673468"/>
                </a:lnTo>
                <a:lnTo>
                  <a:pt x="813460" y="703351"/>
                </a:lnTo>
                <a:lnTo>
                  <a:pt x="816965" y="667740"/>
                </a:lnTo>
                <a:close/>
              </a:path>
              <a:path w="882650" h="1177289">
                <a:moveTo>
                  <a:pt x="0" y="1009992"/>
                </a:moveTo>
                <a:lnTo>
                  <a:pt x="609" y="1023835"/>
                </a:lnTo>
                <a:lnTo>
                  <a:pt x="223596" y="1043495"/>
                </a:lnTo>
                <a:lnTo>
                  <a:pt x="529716" y="1174699"/>
                </a:lnTo>
                <a:lnTo>
                  <a:pt x="542912" y="1177124"/>
                </a:lnTo>
                <a:lnTo>
                  <a:pt x="547954" y="1167498"/>
                </a:lnTo>
                <a:lnTo>
                  <a:pt x="472084" y="1139913"/>
                </a:lnTo>
                <a:lnTo>
                  <a:pt x="441693" y="1122032"/>
                </a:lnTo>
                <a:lnTo>
                  <a:pt x="226987" y="1030020"/>
                </a:lnTo>
                <a:lnTo>
                  <a:pt x="0" y="1009992"/>
                </a:lnTo>
                <a:close/>
              </a:path>
            </a:pathLst>
          </a:custGeom>
          <a:solidFill>
            <a:srgbClr val="EF4733"/>
          </a:solidFill>
        </p:spPr>
        <p:txBody>
          <a:bodyPr wrap="square" lIns="0" tIns="0" rIns="0" bIns="0" rtlCol="0"/>
          <a:lstStyle/>
          <a:p>
            <a:endParaRPr sz="2142"/>
          </a:p>
        </p:txBody>
      </p:sp>
      <p:sp>
        <p:nvSpPr>
          <p:cNvPr id="46" name="object 46"/>
          <p:cNvSpPr/>
          <p:nvPr/>
        </p:nvSpPr>
        <p:spPr>
          <a:xfrm>
            <a:off x="2535636" y="1729481"/>
            <a:ext cx="16716" cy="787871"/>
          </a:xfrm>
          <a:custGeom>
            <a:avLst/>
            <a:gdLst/>
            <a:ahLst/>
            <a:cxnLst/>
            <a:rect l="l" t="t" r="r" b="b"/>
            <a:pathLst>
              <a:path w="14605" h="688339">
                <a:moveTo>
                  <a:pt x="381" y="0"/>
                </a:moveTo>
                <a:lnTo>
                  <a:pt x="0" y="28600"/>
                </a:lnTo>
                <a:lnTo>
                  <a:pt x="13766" y="26695"/>
                </a:lnTo>
                <a:lnTo>
                  <a:pt x="13982" y="10502"/>
                </a:lnTo>
                <a:lnTo>
                  <a:pt x="381" y="0"/>
                </a:lnTo>
                <a:close/>
              </a:path>
              <a:path w="14605" h="688339">
                <a:moveTo>
                  <a:pt x="5207" y="358267"/>
                </a:moveTo>
                <a:lnTo>
                  <a:pt x="5499" y="369912"/>
                </a:lnTo>
                <a:lnTo>
                  <a:pt x="11036" y="367017"/>
                </a:lnTo>
                <a:lnTo>
                  <a:pt x="11023" y="364769"/>
                </a:lnTo>
                <a:lnTo>
                  <a:pt x="5207" y="358267"/>
                </a:lnTo>
                <a:close/>
              </a:path>
              <a:path w="14605" h="688339">
                <a:moveTo>
                  <a:pt x="13601" y="672160"/>
                </a:moveTo>
                <a:lnTo>
                  <a:pt x="12954" y="672160"/>
                </a:lnTo>
                <a:lnTo>
                  <a:pt x="13347" y="688200"/>
                </a:lnTo>
                <a:lnTo>
                  <a:pt x="13741" y="688162"/>
                </a:lnTo>
                <a:lnTo>
                  <a:pt x="13601" y="672160"/>
                </a:lnTo>
                <a:close/>
              </a:path>
            </a:pathLst>
          </a:custGeom>
          <a:solidFill>
            <a:srgbClr val="EF4733"/>
          </a:solidFill>
        </p:spPr>
        <p:txBody>
          <a:bodyPr wrap="square" lIns="0" tIns="0" rIns="0" bIns="0" rtlCol="0"/>
          <a:lstStyle/>
          <a:p>
            <a:endParaRPr sz="2142"/>
          </a:p>
        </p:txBody>
      </p:sp>
      <p:sp>
        <p:nvSpPr>
          <p:cNvPr id="47" name="object 47"/>
          <p:cNvSpPr/>
          <p:nvPr/>
        </p:nvSpPr>
        <p:spPr>
          <a:xfrm>
            <a:off x="2439071" y="1803559"/>
            <a:ext cx="381580" cy="5682995"/>
          </a:xfrm>
          <a:custGeom>
            <a:avLst/>
            <a:gdLst/>
            <a:ahLst/>
            <a:cxnLst/>
            <a:rect l="l" t="t" r="r" b="b"/>
            <a:pathLst>
              <a:path w="333375" h="4965065">
                <a:moveTo>
                  <a:pt x="275653" y="0"/>
                </a:moveTo>
                <a:lnTo>
                  <a:pt x="254723" y="9969"/>
                </a:lnTo>
                <a:lnTo>
                  <a:pt x="256209" y="11163"/>
                </a:lnTo>
                <a:lnTo>
                  <a:pt x="275183" y="58597"/>
                </a:lnTo>
                <a:lnTo>
                  <a:pt x="277177" y="30226"/>
                </a:lnTo>
                <a:lnTo>
                  <a:pt x="275653" y="0"/>
                </a:lnTo>
                <a:close/>
              </a:path>
              <a:path w="333375" h="4965065">
                <a:moveTo>
                  <a:pt x="269557" y="139217"/>
                </a:moveTo>
                <a:lnTo>
                  <a:pt x="253339" y="183464"/>
                </a:lnTo>
                <a:lnTo>
                  <a:pt x="257365" y="187934"/>
                </a:lnTo>
                <a:lnTo>
                  <a:pt x="257365" y="278638"/>
                </a:lnTo>
                <a:lnTo>
                  <a:pt x="240957" y="299961"/>
                </a:lnTo>
                <a:lnTo>
                  <a:pt x="284314" y="322338"/>
                </a:lnTo>
                <a:lnTo>
                  <a:pt x="265963" y="190804"/>
                </a:lnTo>
                <a:lnTo>
                  <a:pt x="269557" y="139217"/>
                </a:lnTo>
                <a:close/>
              </a:path>
              <a:path w="333375" h="4965065">
                <a:moveTo>
                  <a:pt x="306105" y="612241"/>
                </a:moveTo>
                <a:lnTo>
                  <a:pt x="202768" y="612241"/>
                </a:lnTo>
                <a:lnTo>
                  <a:pt x="309448" y="646531"/>
                </a:lnTo>
                <a:lnTo>
                  <a:pt x="306105" y="612241"/>
                </a:lnTo>
                <a:close/>
              </a:path>
              <a:path w="333375" h="4965065">
                <a:moveTo>
                  <a:pt x="300926" y="559104"/>
                </a:moveTo>
                <a:lnTo>
                  <a:pt x="230263" y="607453"/>
                </a:lnTo>
                <a:lnTo>
                  <a:pt x="111709" y="607453"/>
                </a:lnTo>
                <a:lnTo>
                  <a:pt x="111836" y="621982"/>
                </a:lnTo>
                <a:lnTo>
                  <a:pt x="202768" y="612241"/>
                </a:lnTo>
                <a:lnTo>
                  <a:pt x="306105" y="612241"/>
                </a:lnTo>
                <a:lnTo>
                  <a:pt x="300926" y="559104"/>
                </a:lnTo>
                <a:close/>
              </a:path>
              <a:path w="333375" h="4965065">
                <a:moveTo>
                  <a:pt x="333082" y="1329397"/>
                </a:moveTo>
                <a:lnTo>
                  <a:pt x="264159" y="1329397"/>
                </a:lnTo>
                <a:lnTo>
                  <a:pt x="333082" y="1372476"/>
                </a:lnTo>
                <a:lnTo>
                  <a:pt x="333082" y="1329397"/>
                </a:lnTo>
                <a:close/>
              </a:path>
              <a:path w="333375" h="4965065">
                <a:moveTo>
                  <a:pt x="324573" y="899972"/>
                </a:moveTo>
                <a:lnTo>
                  <a:pt x="267931" y="938923"/>
                </a:lnTo>
                <a:lnTo>
                  <a:pt x="187578" y="949401"/>
                </a:lnTo>
                <a:lnTo>
                  <a:pt x="201396" y="1005801"/>
                </a:lnTo>
                <a:lnTo>
                  <a:pt x="224637" y="1331099"/>
                </a:lnTo>
                <a:lnTo>
                  <a:pt x="264159" y="1329397"/>
                </a:lnTo>
                <a:lnTo>
                  <a:pt x="333082" y="1329397"/>
                </a:lnTo>
                <a:lnTo>
                  <a:pt x="333082" y="1070406"/>
                </a:lnTo>
                <a:lnTo>
                  <a:pt x="324573" y="899972"/>
                </a:lnTo>
                <a:close/>
              </a:path>
              <a:path w="333375" h="4965065">
                <a:moveTo>
                  <a:pt x="331596" y="1529232"/>
                </a:moveTo>
                <a:lnTo>
                  <a:pt x="239801" y="1559826"/>
                </a:lnTo>
                <a:lnTo>
                  <a:pt x="230305" y="1559826"/>
                </a:lnTo>
                <a:lnTo>
                  <a:pt x="235013" y="1879142"/>
                </a:lnTo>
                <a:lnTo>
                  <a:pt x="217042" y="2422563"/>
                </a:lnTo>
                <a:lnTo>
                  <a:pt x="247446" y="2355011"/>
                </a:lnTo>
                <a:lnTo>
                  <a:pt x="301040" y="2328240"/>
                </a:lnTo>
                <a:lnTo>
                  <a:pt x="329361" y="2328240"/>
                </a:lnTo>
                <a:lnTo>
                  <a:pt x="329361" y="2193734"/>
                </a:lnTo>
                <a:lnTo>
                  <a:pt x="310299" y="2193734"/>
                </a:lnTo>
                <a:lnTo>
                  <a:pt x="247929" y="2169718"/>
                </a:lnTo>
                <a:lnTo>
                  <a:pt x="243789" y="2111997"/>
                </a:lnTo>
                <a:lnTo>
                  <a:pt x="276682" y="2077212"/>
                </a:lnTo>
                <a:lnTo>
                  <a:pt x="323138" y="2075205"/>
                </a:lnTo>
                <a:lnTo>
                  <a:pt x="329361" y="2075205"/>
                </a:lnTo>
                <a:lnTo>
                  <a:pt x="329361" y="1963978"/>
                </a:lnTo>
                <a:lnTo>
                  <a:pt x="247688" y="1932368"/>
                </a:lnTo>
                <a:lnTo>
                  <a:pt x="239699" y="1820659"/>
                </a:lnTo>
                <a:lnTo>
                  <a:pt x="303326" y="1753069"/>
                </a:lnTo>
                <a:lnTo>
                  <a:pt x="329361" y="1751939"/>
                </a:lnTo>
                <a:lnTo>
                  <a:pt x="329361" y="1726209"/>
                </a:lnTo>
                <a:lnTo>
                  <a:pt x="331249" y="1559826"/>
                </a:lnTo>
                <a:lnTo>
                  <a:pt x="239801" y="1559826"/>
                </a:lnTo>
                <a:lnTo>
                  <a:pt x="230250" y="1556143"/>
                </a:lnTo>
                <a:lnTo>
                  <a:pt x="331291" y="1556143"/>
                </a:lnTo>
                <a:lnTo>
                  <a:pt x="331596" y="1529232"/>
                </a:lnTo>
                <a:close/>
              </a:path>
              <a:path w="333375" h="4965065">
                <a:moveTo>
                  <a:pt x="329361" y="2328240"/>
                </a:moveTo>
                <a:lnTo>
                  <a:pt x="301040" y="2328240"/>
                </a:lnTo>
                <a:lnTo>
                  <a:pt x="329361" y="2332951"/>
                </a:lnTo>
                <a:lnTo>
                  <a:pt x="329361" y="2328240"/>
                </a:lnTo>
                <a:close/>
              </a:path>
              <a:path w="333375" h="4965065">
                <a:moveTo>
                  <a:pt x="329361" y="2187409"/>
                </a:moveTo>
                <a:lnTo>
                  <a:pt x="310299" y="2193734"/>
                </a:lnTo>
                <a:lnTo>
                  <a:pt x="329361" y="2193734"/>
                </a:lnTo>
                <a:lnTo>
                  <a:pt x="329361" y="2187409"/>
                </a:lnTo>
                <a:close/>
              </a:path>
              <a:path w="333375" h="4965065">
                <a:moveTo>
                  <a:pt x="329361" y="2075205"/>
                </a:moveTo>
                <a:lnTo>
                  <a:pt x="323138" y="2075205"/>
                </a:lnTo>
                <a:lnTo>
                  <a:pt x="329361" y="2079091"/>
                </a:lnTo>
                <a:lnTo>
                  <a:pt x="329361" y="2075205"/>
                </a:lnTo>
                <a:close/>
              </a:path>
              <a:path w="333375" h="4965065">
                <a:moveTo>
                  <a:pt x="217017" y="2423287"/>
                </a:moveTo>
                <a:lnTo>
                  <a:pt x="205181" y="2781414"/>
                </a:lnTo>
                <a:lnTo>
                  <a:pt x="202691" y="2824670"/>
                </a:lnTo>
                <a:lnTo>
                  <a:pt x="277939" y="2807957"/>
                </a:lnTo>
                <a:lnTo>
                  <a:pt x="279285" y="2807639"/>
                </a:lnTo>
                <a:lnTo>
                  <a:pt x="327721" y="2807639"/>
                </a:lnTo>
                <a:lnTo>
                  <a:pt x="329361" y="2769781"/>
                </a:lnTo>
                <a:lnTo>
                  <a:pt x="329361" y="2491511"/>
                </a:lnTo>
                <a:lnTo>
                  <a:pt x="274116" y="2487091"/>
                </a:lnTo>
                <a:lnTo>
                  <a:pt x="217017" y="2423287"/>
                </a:lnTo>
                <a:close/>
              </a:path>
              <a:path w="333375" h="4965065">
                <a:moveTo>
                  <a:pt x="327721" y="2807639"/>
                </a:moveTo>
                <a:lnTo>
                  <a:pt x="279285" y="2807639"/>
                </a:lnTo>
                <a:lnTo>
                  <a:pt x="327342" y="2816390"/>
                </a:lnTo>
                <a:lnTo>
                  <a:pt x="327721" y="2807639"/>
                </a:lnTo>
                <a:close/>
              </a:path>
              <a:path w="333375" h="4965065">
                <a:moveTo>
                  <a:pt x="246754" y="3527056"/>
                </a:moveTo>
                <a:lnTo>
                  <a:pt x="229590" y="3527056"/>
                </a:lnTo>
                <a:lnTo>
                  <a:pt x="246659" y="3535870"/>
                </a:lnTo>
                <a:lnTo>
                  <a:pt x="246754" y="3527056"/>
                </a:lnTo>
                <a:close/>
              </a:path>
              <a:path w="333375" h="4965065">
                <a:moveTo>
                  <a:pt x="174675" y="3392843"/>
                </a:moveTo>
                <a:lnTo>
                  <a:pt x="171640" y="3500755"/>
                </a:lnTo>
                <a:lnTo>
                  <a:pt x="170078" y="3531146"/>
                </a:lnTo>
                <a:lnTo>
                  <a:pt x="170319" y="3531019"/>
                </a:lnTo>
                <a:lnTo>
                  <a:pt x="229590" y="3527056"/>
                </a:lnTo>
                <a:lnTo>
                  <a:pt x="246754" y="3527056"/>
                </a:lnTo>
                <a:lnTo>
                  <a:pt x="247383" y="3468560"/>
                </a:lnTo>
                <a:lnTo>
                  <a:pt x="287553" y="3408299"/>
                </a:lnTo>
                <a:lnTo>
                  <a:pt x="180860" y="3399777"/>
                </a:lnTo>
                <a:lnTo>
                  <a:pt x="174675" y="3392843"/>
                </a:lnTo>
                <a:close/>
              </a:path>
              <a:path w="333375" h="4965065">
                <a:moveTo>
                  <a:pt x="243001" y="3857739"/>
                </a:moveTo>
                <a:lnTo>
                  <a:pt x="153263" y="3857739"/>
                </a:lnTo>
                <a:lnTo>
                  <a:pt x="145529" y="4007815"/>
                </a:lnTo>
                <a:lnTo>
                  <a:pt x="121056" y="4408563"/>
                </a:lnTo>
                <a:lnTo>
                  <a:pt x="127939" y="4393285"/>
                </a:lnTo>
                <a:lnTo>
                  <a:pt x="185356" y="4364596"/>
                </a:lnTo>
                <a:lnTo>
                  <a:pt x="205148" y="4364596"/>
                </a:lnTo>
                <a:lnTo>
                  <a:pt x="236957" y="4098734"/>
                </a:lnTo>
                <a:lnTo>
                  <a:pt x="216928" y="4098734"/>
                </a:lnTo>
                <a:lnTo>
                  <a:pt x="172415" y="4073918"/>
                </a:lnTo>
                <a:lnTo>
                  <a:pt x="165099" y="4030205"/>
                </a:lnTo>
                <a:lnTo>
                  <a:pt x="193395" y="3986174"/>
                </a:lnTo>
                <a:lnTo>
                  <a:pt x="240258" y="3975811"/>
                </a:lnTo>
                <a:lnTo>
                  <a:pt x="241315" y="3975811"/>
                </a:lnTo>
                <a:lnTo>
                  <a:pt x="243001" y="3857739"/>
                </a:lnTo>
                <a:close/>
              </a:path>
              <a:path w="333375" h="4965065">
                <a:moveTo>
                  <a:pt x="205148" y="4364596"/>
                </a:moveTo>
                <a:lnTo>
                  <a:pt x="185356" y="4364596"/>
                </a:lnTo>
                <a:lnTo>
                  <a:pt x="204762" y="4367822"/>
                </a:lnTo>
                <a:lnTo>
                  <a:pt x="205148" y="4364596"/>
                </a:lnTo>
                <a:close/>
              </a:path>
              <a:path w="333375" h="4965065">
                <a:moveTo>
                  <a:pt x="237324" y="4095661"/>
                </a:moveTo>
                <a:lnTo>
                  <a:pt x="216928" y="4098734"/>
                </a:lnTo>
                <a:lnTo>
                  <a:pt x="236957" y="4098734"/>
                </a:lnTo>
                <a:lnTo>
                  <a:pt x="237324" y="4095661"/>
                </a:lnTo>
                <a:close/>
              </a:path>
              <a:path w="333375" h="4965065">
                <a:moveTo>
                  <a:pt x="241315" y="3975811"/>
                </a:moveTo>
                <a:lnTo>
                  <a:pt x="240258" y="3975811"/>
                </a:lnTo>
                <a:lnTo>
                  <a:pt x="241312" y="3976001"/>
                </a:lnTo>
                <a:lnTo>
                  <a:pt x="241315" y="3975811"/>
                </a:lnTo>
                <a:close/>
              </a:path>
              <a:path w="333375" h="4965065">
                <a:moveTo>
                  <a:pt x="153095" y="4639284"/>
                </a:moveTo>
                <a:lnTo>
                  <a:pt x="94373" y="4639284"/>
                </a:lnTo>
                <a:lnTo>
                  <a:pt x="133248" y="4646358"/>
                </a:lnTo>
                <a:lnTo>
                  <a:pt x="150202" y="4656035"/>
                </a:lnTo>
                <a:lnTo>
                  <a:pt x="153095" y="4639284"/>
                </a:lnTo>
                <a:close/>
              </a:path>
              <a:path w="333375" h="4965065">
                <a:moveTo>
                  <a:pt x="116128" y="4489488"/>
                </a:moveTo>
                <a:lnTo>
                  <a:pt x="115671" y="4496739"/>
                </a:lnTo>
                <a:lnTo>
                  <a:pt x="80441" y="4642383"/>
                </a:lnTo>
                <a:lnTo>
                  <a:pt x="94373" y="4639284"/>
                </a:lnTo>
                <a:lnTo>
                  <a:pt x="153095" y="4639284"/>
                </a:lnTo>
                <a:lnTo>
                  <a:pt x="154330" y="4632134"/>
                </a:lnTo>
                <a:lnTo>
                  <a:pt x="180403" y="4536528"/>
                </a:lnTo>
                <a:lnTo>
                  <a:pt x="156527" y="4534623"/>
                </a:lnTo>
                <a:lnTo>
                  <a:pt x="116128" y="4489488"/>
                </a:lnTo>
                <a:close/>
              </a:path>
              <a:path w="333375" h="4965065">
                <a:moveTo>
                  <a:pt x="24282" y="4868583"/>
                </a:moveTo>
                <a:lnTo>
                  <a:pt x="0" y="4964938"/>
                </a:lnTo>
                <a:lnTo>
                  <a:pt x="66128" y="4964938"/>
                </a:lnTo>
                <a:lnTo>
                  <a:pt x="92029" y="4881257"/>
                </a:lnTo>
                <a:lnTo>
                  <a:pt x="46939" y="4881257"/>
                </a:lnTo>
                <a:lnTo>
                  <a:pt x="24282" y="4868583"/>
                </a:lnTo>
                <a:close/>
              </a:path>
              <a:path w="333375" h="4965065">
                <a:moveTo>
                  <a:pt x="94246" y="4874094"/>
                </a:moveTo>
                <a:lnTo>
                  <a:pt x="46939" y="4881257"/>
                </a:lnTo>
                <a:lnTo>
                  <a:pt x="92029" y="4881257"/>
                </a:lnTo>
                <a:lnTo>
                  <a:pt x="94246" y="4874094"/>
                </a:lnTo>
                <a:close/>
              </a:path>
            </a:pathLst>
          </a:custGeom>
          <a:solidFill>
            <a:srgbClr val="ED1C24"/>
          </a:solidFill>
        </p:spPr>
        <p:txBody>
          <a:bodyPr wrap="square" lIns="0" tIns="0" rIns="0" bIns="0" rtlCol="0"/>
          <a:lstStyle/>
          <a:p>
            <a:endParaRPr sz="2142"/>
          </a:p>
        </p:txBody>
      </p:sp>
      <p:sp>
        <p:nvSpPr>
          <p:cNvPr id="48" name="object 48"/>
          <p:cNvSpPr/>
          <p:nvPr/>
        </p:nvSpPr>
        <p:spPr>
          <a:xfrm>
            <a:off x="1851641" y="1705351"/>
            <a:ext cx="2379153" cy="5781070"/>
          </a:xfrm>
          <a:prstGeom prst="rect">
            <a:avLst/>
          </a:prstGeom>
          <a:blipFill>
            <a:blip r:embed="rId5" cstate="print"/>
            <a:stretch>
              <a:fillRect/>
            </a:stretch>
          </a:blipFill>
        </p:spPr>
        <p:txBody>
          <a:bodyPr wrap="square" lIns="0" tIns="0" rIns="0" bIns="0" rtlCol="0"/>
          <a:lstStyle/>
          <a:p>
            <a:endParaRPr sz="2142"/>
          </a:p>
        </p:txBody>
      </p:sp>
      <p:sp>
        <p:nvSpPr>
          <p:cNvPr id="49" name="object 49"/>
          <p:cNvSpPr/>
          <p:nvPr/>
        </p:nvSpPr>
        <p:spPr>
          <a:xfrm>
            <a:off x="3745019" y="4352221"/>
            <a:ext cx="265289" cy="231142"/>
          </a:xfrm>
          <a:prstGeom prst="rect">
            <a:avLst/>
          </a:prstGeom>
          <a:blipFill>
            <a:blip r:embed="rId6" cstate="print"/>
            <a:stretch>
              <a:fillRect/>
            </a:stretch>
          </a:blipFill>
        </p:spPr>
        <p:txBody>
          <a:bodyPr wrap="square" lIns="0" tIns="0" rIns="0" bIns="0" rtlCol="0"/>
          <a:lstStyle/>
          <a:p>
            <a:endParaRPr sz="2142"/>
          </a:p>
        </p:txBody>
      </p:sp>
      <p:sp>
        <p:nvSpPr>
          <p:cNvPr id="50" name="object 50"/>
          <p:cNvSpPr/>
          <p:nvPr/>
        </p:nvSpPr>
        <p:spPr>
          <a:xfrm>
            <a:off x="3728840" y="4336303"/>
            <a:ext cx="297996" cy="263834"/>
          </a:xfrm>
          <a:custGeom>
            <a:avLst/>
            <a:gdLst/>
            <a:ahLst/>
            <a:cxnLst/>
            <a:rect l="l" t="t" r="r" b="b"/>
            <a:pathLst>
              <a:path w="260350" h="230504">
                <a:moveTo>
                  <a:pt x="154266" y="0"/>
                </a:moveTo>
                <a:lnTo>
                  <a:pt x="63614" y="3937"/>
                </a:lnTo>
                <a:lnTo>
                  <a:pt x="0" y="71539"/>
                </a:lnTo>
                <a:lnTo>
                  <a:pt x="7975" y="183248"/>
                </a:lnTo>
                <a:lnTo>
                  <a:pt x="129895" y="230441"/>
                </a:lnTo>
                <a:lnTo>
                  <a:pt x="173666" y="215849"/>
                </a:lnTo>
                <a:lnTo>
                  <a:pt x="130238" y="215849"/>
                </a:lnTo>
                <a:lnTo>
                  <a:pt x="21056" y="173583"/>
                </a:lnTo>
                <a:lnTo>
                  <a:pt x="14135" y="76555"/>
                </a:lnTo>
                <a:lnTo>
                  <a:pt x="69786" y="17424"/>
                </a:lnTo>
                <a:lnTo>
                  <a:pt x="150596" y="13906"/>
                </a:lnTo>
                <a:lnTo>
                  <a:pt x="176515" y="13906"/>
                </a:lnTo>
                <a:lnTo>
                  <a:pt x="174707" y="12776"/>
                </a:lnTo>
                <a:lnTo>
                  <a:pt x="148793" y="12776"/>
                </a:lnTo>
                <a:lnTo>
                  <a:pt x="152438" y="6959"/>
                </a:lnTo>
                <a:lnTo>
                  <a:pt x="165401" y="6959"/>
                </a:lnTo>
                <a:lnTo>
                  <a:pt x="154266" y="0"/>
                </a:lnTo>
                <a:close/>
              </a:path>
              <a:path w="260350" h="230504">
                <a:moveTo>
                  <a:pt x="176515" y="13906"/>
                </a:moveTo>
                <a:lnTo>
                  <a:pt x="150596" y="13906"/>
                </a:lnTo>
                <a:lnTo>
                  <a:pt x="235521" y="66979"/>
                </a:lnTo>
                <a:lnTo>
                  <a:pt x="245910" y="143154"/>
                </a:lnTo>
                <a:lnTo>
                  <a:pt x="215188" y="187528"/>
                </a:lnTo>
                <a:lnTo>
                  <a:pt x="130238" y="215849"/>
                </a:lnTo>
                <a:lnTo>
                  <a:pt x="173666" y="215849"/>
                </a:lnTo>
                <a:lnTo>
                  <a:pt x="223875" y="199110"/>
                </a:lnTo>
                <a:lnTo>
                  <a:pt x="260235" y="146583"/>
                </a:lnTo>
                <a:lnTo>
                  <a:pt x="248259" y="58750"/>
                </a:lnTo>
                <a:lnTo>
                  <a:pt x="176515" y="13906"/>
                </a:lnTo>
                <a:close/>
              </a:path>
              <a:path w="260350" h="230504">
                <a:moveTo>
                  <a:pt x="165401" y="6959"/>
                </a:moveTo>
                <a:lnTo>
                  <a:pt x="152438" y="6959"/>
                </a:lnTo>
                <a:lnTo>
                  <a:pt x="148793" y="12776"/>
                </a:lnTo>
                <a:lnTo>
                  <a:pt x="174707" y="12776"/>
                </a:lnTo>
                <a:lnTo>
                  <a:pt x="165401" y="6959"/>
                </a:lnTo>
                <a:close/>
              </a:path>
            </a:pathLst>
          </a:custGeom>
          <a:solidFill>
            <a:srgbClr val="EF4733"/>
          </a:solidFill>
        </p:spPr>
        <p:txBody>
          <a:bodyPr wrap="square" lIns="0" tIns="0" rIns="0" bIns="0" rtlCol="0"/>
          <a:lstStyle/>
          <a:p>
            <a:endParaRPr sz="2142"/>
          </a:p>
        </p:txBody>
      </p:sp>
      <p:sp>
        <p:nvSpPr>
          <p:cNvPr id="51" name="object 51"/>
          <p:cNvSpPr/>
          <p:nvPr/>
        </p:nvSpPr>
        <p:spPr>
          <a:xfrm>
            <a:off x="2939064" y="4413127"/>
            <a:ext cx="293635" cy="256566"/>
          </a:xfrm>
          <a:custGeom>
            <a:avLst/>
            <a:gdLst/>
            <a:ahLst/>
            <a:cxnLst/>
            <a:rect l="l" t="t" r="r" b="b"/>
            <a:pathLst>
              <a:path w="256539" h="224154">
                <a:moveTo>
                  <a:pt x="151015" y="0"/>
                </a:moveTo>
                <a:lnTo>
                  <a:pt x="61633" y="3886"/>
                </a:lnTo>
                <a:lnTo>
                  <a:pt x="0" y="69367"/>
                </a:lnTo>
                <a:lnTo>
                  <a:pt x="7683" y="176822"/>
                </a:lnTo>
                <a:lnTo>
                  <a:pt x="128422" y="223558"/>
                </a:lnTo>
                <a:lnTo>
                  <a:pt x="222300" y="192265"/>
                </a:lnTo>
                <a:lnTo>
                  <a:pt x="256387" y="143040"/>
                </a:lnTo>
                <a:lnTo>
                  <a:pt x="244881" y="58661"/>
                </a:lnTo>
                <a:lnTo>
                  <a:pt x="151015" y="0"/>
                </a:lnTo>
                <a:close/>
              </a:path>
            </a:pathLst>
          </a:custGeom>
          <a:solidFill>
            <a:srgbClr val="ED1C24"/>
          </a:solidFill>
        </p:spPr>
        <p:txBody>
          <a:bodyPr wrap="square" lIns="0" tIns="0" rIns="0" bIns="0" rtlCol="0"/>
          <a:lstStyle/>
          <a:p>
            <a:endParaRPr sz="2142"/>
          </a:p>
        </p:txBody>
      </p:sp>
      <p:sp>
        <p:nvSpPr>
          <p:cNvPr id="52" name="object 52"/>
          <p:cNvSpPr/>
          <p:nvPr/>
        </p:nvSpPr>
        <p:spPr>
          <a:xfrm>
            <a:off x="2922885" y="4397211"/>
            <a:ext cx="326342" cy="288547"/>
          </a:xfrm>
          <a:custGeom>
            <a:avLst/>
            <a:gdLst/>
            <a:ahLst/>
            <a:cxnLst/>
            <a:rect l="l" t="t" r="r" b="b"/>
            <a:pathLst>
              <a:path w="285114" h="252095">
                <a:moveTo>
                  <a:pt x="168808" y="0"/>
                </a:moveTo>
                <a:lnTo>
                  <a:pt x="69583" y="4318"/>
                </a:lnTo>
                <a:lnTo>
                  <a:pt x="0" y="78244"/>
                </a:lnTo>
                <a:lnTo>
                  <a:pt x="8724" y="200393"/>
                </a:lnTo>
                <a:lnTo>
                  <a:pt x="142201" y="252056"/>
                </a:lnTo>
                <a:lnTo>
                  <a:pt x="185984" y="237464"/>
                </a:lnTo>
                <a:lnTo>
                  <a:pt x="142544" y="237464"/>
                </a:lnTo>
                <a:lnTo>
                  <a:pt x="21805" y="190728"/>
                </a:lnTo>
                <a:lnTo>
                  <a:pt x="14135" y="83273"/>
                </a:lnTo>
                <a:lnTo>
                  <a:pt x="75755" y="17792"/>
                </a:lnTo>
                <a:lnTo>
                  <a:pt x="165150" y="13906"/>
                </a:lnTo>
                <a:lnTo>
                  <a:pt x="191059" y="13906"/>
                </a:lnTo>
                <a:lnTo>
                  <a:pt x="189251" y="12776"/>
                </a:lnTo>
                <a:lnTo>
                  <a:pt x="163334" y="12776"/>
                </a:lnTo>
                <a:lnTo>
                  <a:pt x="166979" y="6959"/>
                </a:lnTo>
                <a:lnTo>
                  <a:pt x="179944" y="6959"/>
                </a:lnTo>
                <a:lnTo>
                  <a:pt x="168808" y="0"/>
                </a:lnTo>
                <a:close/>
              </a:path>
              <a:path w="285114" h="252095">
                <a:moveTo>
                  <a:pt x="191059" y="13906"/>
                </a:moveTo>
                <a:lnTo>
                  <a:pt x="165150" y="13906"/>
                </a:lnTo>
                <a:lnTo>
                  <a:pt x="259003" y="72567"/>
                </a:lnTo>
                <a:lnTo>
                  <a:pt x="270510" y="156946"/>
                </a:lnTo>
                <a:lnTo>
                  <a:pt x="236435" y="206171"/>
                </a:lnTo>
                <a:lnTo>
                  <a:pt x="142544" y="237464"/>
                </a:lnTo>
                <a:lnTo>
                  <a:pt x="185984" y="237464"/>
                </a:lnTo>
                <a:lnTo>
                  <a:pt x="245122" y="217754"/>
                </a:lnTo>
                <a:lnTo>
                  <a:pt x="284848" y="160375"/>
                </a:lnTo>
                <a:lnTo>
                  <a:pt x="271754" y="64338"/>
                </a:lnTo>
                <a:lnTo>
                  <a:pt x="191059" y="13906"/>
                </a:lnTo>
                <a:close/>
              </a:path>
              <a:path w="285114" h="252095">
                <a:moveTo>
                  <a:pt x="179944" y="6959"/>
                </a:moveTo>
                <a:lnTo>
                  <a:pt x="166979" y="6959"/>
                </a:lnTo>
                <a:lnTo>
                  <a:pt x="163334" y="12776"/>
                </a:lnTo>
                <a:lnTo>
                  <a:pt x="189251" y="12776"/>
                </a:lnTo>
                <a:lnTo>
                  <a:pt x="179944" y="6959"/>
                </a:lnTo>
                <a:close/>
              </a:path>
            </a:pathLst>
          </a:custGeom>
          <a:solidFill>
            <a:srgbClr val="EF4733"/>
          </a:solidFill>
        </p:spPr>
        <p:txBody>
          <a:bodyPr wrap="square" lIns="0" tIns="0" rIns="0" bIns="0" rtlCol="0"/>
          <a:lstStyle/>
          <a:p>
            <a:endParaRPr sz="2142"/>
          </a:p>
        </p:txBody>
      </p:sp>
      <p:sp>
        <p:nvSpPr>
          <p:cNvPr id="53" name="object 53"/>
          <p:cNvSpPr/>
          <p:nvPr/>
        </p:nvSpPr>
        <p:spPr>
          <a:xfrm>
            <a:off x="2718097" y="4178816"/>
            <a:ext cx="152776" cy="135668"/>
          </a:xfrm>
          <a:prstGeom prst="rect">
            <a:avLst/>
          </a:prstGeom>
          <a:blipFill>
            <a:blip r:embed="rId7" cstate="print"/>
            <a:stretch>
              <a:fillRect/>
            </a:stretch>
          </a:blipFill>
        </p:spPr>
        <p:txBody>
          <a:bodyPr wrap="square" lIns="0" tIns="0" rIns="0" bIns="0" rtlCol="0"/>
          <a:lstStyle/>
          <a:p>
            <a:endParaRPr sz="2142"/>
          </a:p>
        </p:txBody>
      </p:sp>
      <p:sp>
        <p:nvSpPr>
          <p:cNvPr id="54" name="object 54"/>
          <p:cNvSpPr/>
          <p:nvPr/>
        </p:nvSpPr>
        <p:spPr>
          <a:xfrm>
            <a:off x="4457882" y="3712635"/>
            <a:ext cx="107569" cy="92306"/>
          </a:xfrm>
          <a:custGeom>
            <a:avLst/>
            <a:gdLst/>
            <a:ahLst/>
            <a:cxnLst/>
            <a:rect l="l" t="t" r="r" b="b"/>
            <a:pathLst>
              <a:path w="93979" h="80645">
                <a:moveTo>
                  <a:pt x="54965" y="0"/>
                </a:moveTo>
                <a:lnTo>
                  <a:pt x="22212" y="1422"/>
                </a:lnTo>
                <a:lnTo>
                  <a:pt x="0" y="24879"/>
                </a:lnTo>
                <a:lnTo>
                  <a:pt x="2743" y="63093"/>
                </a:lnTo>
                <a:lnTo>
                  <a:pt x="47142" y="80175"/>
                </a:lnTo>
                <a:lnTo>
                  <a:pt x="54355" y="77787"/>
                </a:lnTo>
                <a:lnTo>
                  <a:pt x="79425" y="51295"/>
                </a:lnTo>
                <a:lnTo>
                  <a:pt x="93700" y="50685"/>
                </a:lnTo>
                <a:lnTo>
                  <a:pt x="89712" y="21602"/>
                </a:lnTo>
                <a:lnTo>
                  <a:pt x="54965" y="0"/>
                </a:lnTo>
                <a:close/>
              </a:path>
            </a:pathLst>
          </a:custGeom>
          <a:solidFill>
            <a:srgbClr val="ED1C24"/>
          </a:solidFill>
        </p:spPr>
        <p:txBody>
          <a:bodyPr wrap="square" lIns="0" tIns="0" rIns="0" bIns="0" rtlCol="0"/>
          <a:lstStyle/>
          <a:p>
            <a:endParaRPr sz="2142"/>
          </a:p>
        </p:txBody>
      </p:sp>
      <p:sp>
        <p:nvSpPr>
          <p:cNvPr id="55" name="object 55"/>
          <p:cNvSpPr/>
          <p:nvPr/>
        </p:nvSpPr>
        <p:spPr>
          <a:xfrm>
            <a:off x="4441704" y="3696731"/>
            <a:ext cx="139549" cy="125013"/>
          </a:xfrm>
          <a:custGeom>
            <a:avLst/>
            <a:gdLst/>
            <a:ahLst/>
            <a:cxnLst/>
            <a:rect l="l" t="t" r="r" b="b"/>
            <a:pathLst>
              <a:path w="121920" h="109220">
                <a:moveTo>
                  <a:pt x="72745" y="0"/>
                </a:moveTo>
                <a:lnTo>
                  <a:pt x="30187" y="1841"/>
                </a:lnTo>
                <a:lnTo>
                  <a:pt x="0" y="33731"/>
                </a:lnTo>
                <a:lnTo>
                  <a:pt x="3810" y="86677"/>
                </a:lnTo>
                <a:lnTo>
                  <a:pt x="60934" y="108673"/>
                </a:lnTo>
                <a:lnTo>
                  <a:pt x="64122" y="107607"/>
                </a:lnTo>
                <a:lnTo>
                  <a:pt x="63373" y="97104"/>
                </a:lnTo>
                <a:lnTo>
                  <a:pt x="66232" y="94081"/>
                </a:lnTo>
                <a:lnTo>
                  <a:pt x="61277" y="94081"/>
                </a:lnTo>
                <a:lnTo>
                  <a:pt x="16878" y="77000"/>
                </a:lnTo>
                <a:lnTo>
                  <a:pt x="14135" y="38785"/>
                </a:lnTo>
                <a:lnTo>
                  <a:pt x="36347" y="15316"/>
                </a:lnTo>
                <a:lnTo>
                  <a:pt x="69100" y="13906"/>
                </a:lnTo>
                <a:lnTo>
                  <a:pt x="95125" y="13906"/>
                </a:lnTo>
                <a:lnTo>
                  <a:pt x="93327" y="12788"/>
                </a:lnTo>
                <a:lnTo>
                  <a:pt x="67297" y="12788"/>
                </a:lnTo>
                <a:lnTo>
                  <a:pt x="70916" y="6959"/>
                </a:lnTo>
                <a:lnTo>
                  <a:pt x="83945" y="6959"/>
                </a:lnTo>
                <a:lnTo>
                  <a:pt x="72745" y="0"/>
                </a:lnTo>
                <a:close/>
              </a:path>
              <a:path w="121920" h="109220">
                <a:moveTo>
                  <a:pt x="68491" y="91694"/>
                </a:moveTo>
                <a:lnTo>
                  <a:pt x="61277" y="94081"/>
                </a:lnTo>
                <a:lnTo>
                  <a:pt x="66232" y="94081"/>
                </a:lnTo>
                <a:lnTo>
                  <a:pt x="68491" y="91694"/>
                </a:lnTo>
                <a:close/>
              </a:path>
              <a:path w="121920" h="109220">
                <a:moveTo>
                  <a:pt x="95125" y="13906"/>
                </a:moveTo>
                <a:lnTo>
                  <a:pt x="69100" y="13906"/>
                </a:lnTo>
                <a:lnTo>
                  <a:pt x="103847" y="35496"/>
                </a:lnTo>
                <a:lnTo>
                  <a:pt x="107835" y="64592"/>
                </a:lnTo>
                <a:lnTo>
                  <a:pt x="121615" y="63995"/>
                </a:lnTo>
                <a:lnTo>
                  <a:pt x="116586" y="27241"/>
                </a:lnTo>
                <a:lnTo>
                  <a:pt x="95125" y="13906"/>
                </a:lnTo>
                <a:close/>
              </a:path>
            </a:pathLst>
          </a:custGeom>
          <a:solidFill>
            <a:srgbClr val="EF4733"/>
          </a:solidFill>
        </p:spPr>
        <p:txBody>
          <a:bodyPr wrap="square" lIns="0" tIns="0" rIns="0" bIns="0" rtlCol="0"/>
          <a:lstStyle/>
          <a:p>
            <a:endParaRPr sz="2142"/>
          </a:p>
        </p:txBody>
      </p:sp>
      <p:sp>
        <p:nvSpPr>
          <p:cNvPr id="56" name="object 56"/>
          <p:cNvSpPr/>
          <p:nvPr/>
        </p:nvSpPr>
        <p:spPr>
          <a:xfrm>
            <a:off x="4530419" y="3785171"/>
            <a:ext cx="107569" cy="92306"/>
          </a:xfrm>
          <a:custGeom>
            <a:avLst/>
            <a:gdLst/>
            <a:ahLst/>
            <a:cxnLst/>
            <a:rect l="l" t="t" r="r" b="b"/>
            <a:pathLst>
              <a:path w="93979" h="80645">
                <a:moveTo>
                  <a:pt x="54965" y="0"/>
                </a:moveTo>
                <a:lnTo>
                  <a:pt x="22212" y="1422"/>
                </a:lnTo>
                <a:lnTo>
                  <a:pt x="0" y="24879"/>
                </a:lnTo>
                <a:lnTo>
                  <a:pt x="2755" y="63093"/>
                </a:lnTo>
                <a:lnTo>
                  <a:pt x="47142" y="80175"/>
                </a:lnTo>
                <a:lnTo>
                  <a:pt x="81927" y="68643"/>
                </a:lnTo>
                <a:lnTo>
                  <a:pt x="93827" y="51561"/>
                </a:lnTo>
                <a:lnTo>
                  <a:pt x="89712" y="21602"/>
                </a:lnTo>
                <a:lnTo>
                  <a:pt x="54965" y="0"/>
                </a:lnTo>
                <a:close/>
              </a:path>
            </a:pathLst>
          </a:custGeom>
          <a:solidFill>
            <a:srgbClr val="ED1C24"/>
          </a:solidFill>
        </p:spPr>
        <p:txBody>
          <a:bodyPr wrap="square" lIns="0" tIns="0" rIns="0" bIns="0" rtlCol="0"/>
          <a:lstStyle/>
          <a:p>
            <a:endParaRPr sz="2142"/>
          </a:p>
        </p:txBody>
      </p:sp>
      <p:sp>
        <p:nvSpPr>
          <p:cNvPr id="57" name="object 57"/>
          <p:cNvSpPr/>
          <p:nvPr/>
        </p:nvSpPr>
        <p:spPr>
          <a:xfrm>
            <a:off x="4514241" y="3769254"/>
            <a:ext cx="140276" cy="125013"/>
          </a:xfrm>
          <a:custGeom>
            <a:avLst/>
            <a:gdLst/>
            <a:ahLst/>
            <a:cxnLst/>
            <a:rect l="l" t="t" r="r" b="b"/>
            <a:pathLst>
              <a:path w="122554" h="109220">
                <a:moveTo>
                  <a:pt x="72745" y="0"/>
                </a:moveTo>
                <a:lnTo>
                  <a:pt x="30187" y="1841"/>
                </a:lnTo>
                <a:lnTo>
                  <a:pt x="0" y="33731"/>
                </a:lnTo>
                <a:lnTo>
                  <a:pt x="3810" y="86677"/>
                </a:lnTo>
                <a:lnTo>
                  <a:pt x="60934" y="108673"/>
                </a:lnTo>
                <a:lnTo>
                  <a:pt x="104724" y="94157"/>
                </a:lnTo>
                <a:lnTo>
                  <a:pt x="61277" y="94081"/>
                </a:lnTo>
                <a:lnTo>
                  <a:pt x="16891" y="77000"/>
                </a:lnTo>
                <a:lnTo>
                  <a:pt x="14135" y="38785"/>
                </a:lnTo>
                <a:lnTo>
                  <a:pt x="36347" y="15316"/>
                </a:lnTo>
                <a:lnTo>
                  <a:pt x="69100" y="13906"/>
                </a:lnTo>
                <a:lnTo>
                  <a:pt x="95125" y="13906"/>
                </a:lnTo>
                <a:lnTo>
                  <a:pt x="93327" y="12788"/>
                </a:lnTo>
                <a:lnTo>
                  <a:pt x="67297" y="12788"/>
                </a:lnTo>
                <a:lnTo>
                  <a:pt x="70929" y="6959"/>
                </a:lnTo>
                <a:lnTo>
                  <a:pt x="83945" y="6959"/>
                </a:lnTo>
                <a:lnTo>
                  <a:pt x="72745" y="0"/>
                </a:lnTo>
                <a:close/>
              </a:path>
              <a:path w="122554" h="109220">
                <a:moveTo>
                  <a:pt x="95125" y="13906"/>
                </a:moveTo>
                <a:lnTo>
                  <a:pt x="69100" y="13906"/>
                </a:lnTo>
                <a:lnTo>
                  <a:pt x="103847" y="35496"/>
                </a:lnTo>
                <a:lnTo>
                  <a:pt x="107962" y="65468"/>
                </a:lnTo>
                <a:lnTo>
                  <a:pt x="96062" y="82550"/>
                </a:lnTo>
                <a:lnTo>
                  <a:pt x="61277" y="94081"/>
                </a:lnTo>
                <a:lnTo>
                  <a:pt x="104777" y="94081"/>
                </a:lnTo>
                <a:lnTo>
                  <a:pt x="122301" y="68910"/>
                </a:lnTo>
                <a:lnTo>
                  <a:pt x="116586" y="27241"/>
                </a:lnTo>
                <a:lnTo>
                  <a:pt x="95125" y="13906"/>
                </a:lnTo>
                <a:close/>
              </a:path>
              <a:path w="122554" h="109220">
                <a:moveTo>
                  <a:pt x="83945" y="6959"/>
                </a:moveTo>
                <a:lnTo>
                  <a:pt x="70929" y="6959"/>
                </a:lnTo>
                <a:lnTo>
                  <a:pt x="67297" y="12788"/>
                </a:lnTo>
                <a:lnTo>
                  <a:pt x="93327" y="12788"/>
                </a:lnTo>
                <a:lnTo>
                  <a:pt x="83945" y="6959"/>
                </a:lnTo>
                <a:close/>
              </a:path>
            </a:pathLst>
          </a:custGeom>
          <a:solidFill>
            <a:srgbClr val="EF4733"/>
          </a:solidFill>
        </p:spPr>
        <p:txBody>
          <a:bodyPr wrap="square" lIns="0" tIns="0" rIns="0" bIns="0" rtlCol="0"/>
          <a:lstStyle/>
          <a:p>
            <a:endParaRPr sz="2142"/>
          </a:p>
        </p:txBody>
      </p:sp>
      <p:sp>
        <p:nvSpPr>
          <p:cNvPr id="58" name="object 58"/>
          <p:cNvSpPr/>
          <p:nvPr/>
        </p:nvSpPr>
        <p:spPr>
          <a:xfrm>
            <a:off x="4321357" y="3896099"/>
            <a:ext cx="104662" cy="92306"/>
          </a:xfrm>
          <a:custGeom>
            <a:avLst/>
            <a:gdLst/>
            <a:ahLst/>
            <a:cxnLst/>
            <a:rect l="l" t="t" r="r" b="b"/>
            <a:pathLst>
              <a:path w="91439" h="80645">
                <a:moveTo>
                  <a:pt x="54965" y="0"/>
                </a:moveTo>
                <a:lnTo>
                  <a:pt x="22212" y="1422"/>
                </a:lnTo>
                <a:lnTo>
                  <a:pt x="0" y="24879"/>
                </a:lnTo>
                <a:lnTo>
                  <a:pt x="2743" y="63093"/>
                </a:lnTo>
                <a:lnTo>
                  <a:pt x="47142" y="80175"/>
                </a:lnTo>
                <a:lnTo>
                  <a:pt x="50279" y="79133"/>
                </a:lnTo>
                <a:lnTo>
                  <a:pt x="49237" y="64554"/>
                </a:lnTo>
                <a:lnTo>
                  <a:pt x="79425" y="32664"/>
                </a:lnTo>
                <a:lnTo>
                  <a:pt x="91160" y="32156"/>
                </a:lnTo>
                <a:lnTo>
                  <a:pt x="89712" y="21602"/>
                </a:lnTo>
                <a:lnTo>
                  <a:pt x="54965" y="0"/>
                </a:lnTo>
                <a:close/>
              </a:path>
            </a:pathLst>
          </a:custGeom>
          <a:solidFill>
            <a:srgbClr val="ED1C24"/>
          </a:solidFill>
        </p:spPr>
        <p:txBody>
          <a:bodyPr wrap="square" lIns="0" tIns="0" rIns="0" bIns="0" rtlCol="0"/>
          <a:lstStyle/>
          <a:p>
            <a:endParaRPr sz="2142"/>
          </a:p>
        </p:txBody>
      </p:sp>
      <p:sp>
        <p:nvSpPr>
          <p:cNvPr id="59" name="object 59"/>
          <p:cNvSpPr/>
          <p:nvPr/>
        </p:nvSpPr>
        <p:spPr>
          <a:xfrm>
            <a:off x="4305178" y="3880180"/>
            <a:ext cx="136642" cy="125013"/>
          </a:xfrm>
          <a:custGeom>
            <a:avLst/>
            <a:gdLst/>
            <a:ahLst/>
            <a:cxnLst/>
            <a:rect l="l" t="t" r="r" b="b"/>
            <a:pathLst>
              <a:path w="119379" h="109220">
                <a:moveTo>
                  <a:pt x="72745" y="0"/>
                </a:moveTo>
                <a:lnTo>
                  <a:pt x="30187" y="1841"/>
                </a:lnTo>
                <a:lnTo>
                  <a:pt x="0" y="33731"/>
                </a:lnTo>
                <a:lnTo>
                  <a:pt x="3810" y="86677"/>
                </a:lnTo>
                <a:lnTo>
                  <a:pt x="60934" y="108673"/>
                </a:lnTo>
                <a:lnTo>
                  <a:pt x="65430" y="107175"/>
                </a:lnTo>
                <a:lnTo>
                  <a:pt x="64489" y="94081"/>
                </a:lnTo>
                <a:lnTo>
                  <a:pt x="61277" y="94081"/>
                </a:lnTo>
                <a:lnTo>
                  <a:pt x="16878" y="77000"/>
                </a:lnTo>
                <a:lnTo>
                  <a:pt x="14135" y="38785"/>
                </a:lnTo>
                <a:lnTo>
                  <a:pt x="36347" y="15316"/>
                </a:lnTo>
                <a:lnTo>
                  <a:pt x="69100" y="13906"/>
                </a:lnTo>
                <a:lnTo>
                  <a:pt x="95119" y="13906"/>
                </a:lnTo>
                <a:lnTo>
                  <a:pt x="93321" y="12788"/>
                </a:lnTo>
                <a:lnTo>
                  <a:pt x="67297" y="12788"/>
                </a:lnTo>
                <a:lnTo>
                  <a:pt x="70916" y="6946"/>
                </a:lnTo>
                <a:lnTo>
                  <a:pt x="83922" y="6946"/>
                </a:lnTo>
                <a:lnTo>
                  <a:pt x="72745" y="0"/>
                </a:lnTo>
                <a:close/>
              </a:path>
              <a:path w="119379" h="109220">
                <a:moveTo>
                  <a:pt x="64414" y="93040"/>
                </a:moveTo>
                <a:lnTo>
                  <a:pt x="61277" y="94081"/>
                </a:lnTo>
                <a:lnTo>
                  <a:pt x="64489" y="94081"/>
                </a:lnTo>
                <a:lnTo>
                  <a:pt x="64414" y="93040"/>
                </a:lnTo>
                <a:close/>
              </a:path>
              <a:path w="119379" h="109220">
                <a:moveTo>
                  <a:pt x="95119" y="13906"/>
                </a:moveTo>
                <a:lnTo>
                  <a:pt x="69100" y="13906"/>
                </a:lnTo>
                <a:lnTo>
                  <a:pt x="103847" y="35496"/>
                </a:lnTo>
                <a:lnTo>
                  <a:pt x="105295" y="46062"/>
                </a:lnTo>
                <a:lnTo>
                  <a:pt x="119075" y="45465"/>
                </a:lnTo>
                <a:lnTo>
                  <a:pt x="116573" y="27241"/>
                </a:lnTo>
                <a:lnTo>
                  <a:pt x="95119" y="13906"/>
                </a:lnTo>
                <a:close/>
              </a:path>
            </a:pathLst>
          </a:custGeom>
          <a:solidFill>
            <a:srgbClr val="EF4733"/>
          </a:solidFill>
        </p:spPr>
        <p:txBody>
          <a:bodyPr wrap="square" lIns="0" tIns="0" rIns="0" bIns="0" rtlCol="0"/>
          <a:lstStyle/>
          <a:p>
            <a:endParaRPr sz="2142"/>
          </a:p>
        </p:txBody>
      </p:sp>
      <p:sp>
        <p:nvSpPr>
          <p:cNvPr id="60" name="object 60"/>
          <p:cNvSpPr/>
          <p:nvPr/>
        </p:nvSpPr>
        <p:spPr>
          <a:xfrm>
            <a:off x="4180572" y="2304744"/>
            <a:ext cx="104662" cy="92306"/>
          </a:xfrm>
          <a:custGeom>
            <a:avLst/>
            <a:gdLst/>
            <a:ahLst/>
            <a:cxnLst/>
            <a:rect l="l" t="t" r="r" b="b"/>
            <a:pathLst>
              <a:path w="91439" h="80644">
                <a:moveTo>
                  <a:pt x="54965" y="0"/>
                </a:moveTo>
                <a:lnTo>
                  <a:pt x="22212" y="1409"/>
                </a:lnTo>
                <a:lnTo>
                  <a:pt x="0" y="24879"/>
                </a:lnTo>
                <a:lnTo>
                  <a:pt x="2743" y="63093"/>
                </a:lnTo>
                <a:lnTo>
                  <a:pt x="47142" y="80175"/>
                </a:lnTo>
                <a:lnTo>
                  <a:pt x="50279" y="79133"/>
                </a:lnTo>
                <a:lnTo>
                  <a:pt x="49237" y="64554"/>
                </a:lnTo>
                <a:lnTo>
                  <a:pt x="79425" y="32664"/>
                </a:lnTo>
                <a:lnTo>
                  <a:pt x="91160" y="32156"/>
                </a:lnTo>
                <a:lnTo>
                  <a:pt x="89712" y="21602"/>
                </a:lnTo>
                <a:lnTo>
                  <a:pt x="54965" y="0"/>
                </a:lnTo>
                <a:close/>
              </a:path>
            </a:pathLst>
          </a:custGeom>
          <a:solidFill>
            <a:srgbClr val="ED1C24"/>
          </a:solidFill>
        </p:spPr>
        <p:txBody>
          <a:bodyPr wrap="square" lIns="0" tIns="0" rIns="0" bIns="0" rtlCol="0"/>
          <a:lstStyle/>
          <a:p>
            <a:endParaRPr sz="2142"/>
          </a:p>
        </p:txBody>
      </p:sp>
      <p:sp>
        <p:nvSpPr>
          <p:cNvPr id="61" name="object 61"/>
          <p:cNvSpPr/>
          <p:nvPr/>
        </p:nvSpPr>
        <p:spPr>
          <a:xfrm>
            <a:off x="4164393" y="2288826"/>
            <a:ext cx="136642" cy="125013"/>
          </a:xfrm>
          <a:custGeom>
            <a:avLst/>
            <a:gdLst/>
            <a:ahLst/>
            <a:cxnLst/>
            <a:rect l="l" t="t" r="r" b="b"/>
            <a:pathLst>
              <a:path w="119379" h="109219">
                <a:moveTo>
                  <a:pt x="72745" y="0"/>
                </a:moveTo>
                <a:lnTo>
                  <a:pt x="30187" y="1841"/>
                </a:lnTo>
                <a:lnTo>
                  <a:pt x="0" y="33731"/>
                </a:lnTo>
                <a:lnTo>
                  <a:pt x="3810" y="86677"/>
                </a:lnTo>
                <a:lnTo>
                  <a:pt x="60934" y="108673"/>
                </a:lnTo>
                <a:lnTo>
                  <a:pt x="65430" y="107175"/>
                </a:lnTo>
                <a:lnTo>
                  <a:pt x="64489" y="94081"/>
                </a:lnTo>
                <a:lnTo>
                  <a:pt x="61277" y="94081"/>
                </a:lnTo>
                <a:lnTo>
                  <a:pt x="16878" y="77000"/>
                </a:lnTo>
                <a:lnTo>
                  <a:pt x="14135" y="38785"/>
                </a:lnTo>
                <a:lnTo>
                  <a:pt x="36347" y="15316"/>
                </a:lnTo>
                <a:lnTo>
                  <a:pt x="69100" y="13906"/>
                </a:lnTo>
                <a:lnTo>
                  <a:pt x="95125" y="13906"/>
                </a:lnTo>
                <a:lnTo>
                  <a:pt x="93327" y="12788"/>
                </a:lnTo>
                <a:lnTo>
                  <a:pt x="67297" y="12788"/>
                </a:lnTo>
                <a:lnTo>
                  <a:pt x="70916" y="6959"/>
                </a:lnTo>
                <a:lnTo>
                  <a:pt x="83945" y="6959"/>
                </a:lnTo>
                <a:lnTo>
                  <a:pt x="72745" y="0"/>
                </a:lnTo>
                <a:close/>
              </a:path>
              <a:path w="119379" h="109219">
                <a:moveTo>
                  <a:pt x="64414" y="93040"/>
                </a:moveTo>
                <a:lnTo>
                  <a:pt x="61277" y="94081"/>
                </a:lnTo>
                <a:lnTo>
                  <a:pt x="64489" y="94081"/>
                </a:lnTo>
                <a:lnTo>
                  <a:pt x="64414" y="93040"/>
                </a:lnTo>
                <a:close/>
              </a:path>
              <a:path w="119379" h="109219">
                <a:moveTo>
                  <a:pt x="95125" y="13906"/>
                </a:moveTo>
                <a:lnTo>
                  <a:pt x="69100" y="13906"/>
                </a:lnTo>
                <a:lnTo>
                  <a:pt x="103847" y="35509"/>
                </a:lnTo>
                <a:lnTo>
                  <a:pt x="105295" y="46062"/>
                </a:lnTo>
                <a:lnTo>
                  <a:pt x="119075" y="45466"/>
                </a:lnTo>
                <a:lnTo>
                  <a:pt x="116586" y="27241"/>
                </a:lnTo>
                <a:lnTo>
                  <a:pt x="95125" y="13906"/>
                </a:lnTo>
                <a:close/>
              </a:path>
            </a:pathLst>
          </a:custGeom>
          <a:solidFill>
            <a:srgbClr val="EF4733"/>
          </a:solidFill>
        </p:spPr>
        <p:txBody>
          <a:bodyPr wrap="square" lIns="0" tIns="0" rIns="0" bIns="0" rtlCol="0"/>
          <a:lstStyle/>
          <a:p>
            <a:endParaRPr sz="2142"/>
          </a:p>
        </p:txBody>
      </p:sp>
      <p:sp>
        <p:nvSpPr>
          <p:cNvPr id="62" name="object 62"/>
          <p:cNvSpPr/>
          <p:nvPr/>
        </p:nvSpPr>
        <p:spPr>
          <a:xfrm>
            <a:off x="4235912" y="1705350"/>
            <a:ext cx="37795" cy="13083"/>
          </a:xfrm>
          <a:custGeom>
            <a:avLst/>
            <a:gdLst/>
            <a:ahLst/>
            <a:cxnLst/>
            <a:rect l="l" t="t" r="r" b="b"/>
            <a:pathLst>
              <a:path w="33020" h="11430">
                <a:moveTo>
                  <a:pt x="32092" y="0"/>
                </a:moveTo>
                <a:lnTo>
                  <a:pt x="0" y="0"/>
                </a:lnTo>
                <a:lnTo>
                  <a:pt x="28270" y="10883"/>
                </a:lnTo>
                <a:lnTo>
                  <a:pt x="32766" y="9385"/>
                </a:lnTo>
                <a:lnTo>
                  <a:pt x="32092" y="0"/>
                </a:lnTo>
                <a:close/>
              </a:path>
            </a:pathLst>
          </a:custGeom>
          <a:solidFill>
            <a:srgbClr val="EF4733"/>
          </a:solidFill>
        </p:spPr>
        <p:txBody>
          <a:bodyPr wrap="square" lIns="0" tIns="0" rIns="0" bIns="0" rtlCol="0"/>
          <a:lstStyle/>
          <a:p>
            <a:endParaRPr sz="2142"/>
          </a:p>
        </p:txBody>
      </p:sp>
      <p:sp>
        <p:nvSpPr>
          <p:cNvPr id="63" name="object 63"/>
          <p:cNvSpPr/>
          <p:nvPr/>
        </p:nvSpPr>
        <p:spPr>
          <a:xfrm>
            <a:off x="4326517" y="4289744"/>
            <a:ext cx="772826" cy="1786432"/>
          </a:xfrm>
          <a:prstGeom prst="rect">
            <a:avLst/>
          </a:prstGeom>
          <a:blipFill>
            <a:blip r:embed="rId8" cstate="print"/>
            <a:stretch>
              <a:fillRect/>
            </a:stretch>
          </a:blipFill>
        </p:spPr>
        <p:txBody>
          <a:bodyPr wrap="square" lIns="0" tIns="0" rIns="0" bIns="0" rtlCol="0"/>
          <a:lstStyle/>
          <a:p>
            <a:endParaRPr sz="2142"/>
          </a:p>
        </p:txBody>
      </p:sp>
      <p:sp>
        <p:nvSpPr>
          <p:cNvPr id="64" name="object 64"/>
          <p:cNvSpPr/>
          <p:nvPr/>
        </p:nvSpPr>
        <p:spPr>
          <a:xfrm>
            <a:off x="4393894" y="3947295"/>
            <a:ext cx="88672" cy="92306"/>
          </a:xfrm>
          <a:custGeom>
            <a:avLst/>
            <a:gdLst/>
            <a:ahLst/>
            <a:cxnLst/>
            <a:rect l="l" t="t" r="r" b="b"/>
            <a:pathLst>
              <a:path w="77470" h="80645">
                <a:moveTo>
                  <a:pt x="54965" y="0"/>
                </a:moveTo>
                <a:lnTo>
                  <a:pt x="22212" y="1422"/>
                </a:lnTo>
                <a:lnTo>
                  <a:pt x="0" y="24879"/>
                </a:lnTo>
                <a:lnTo>
                  <a:pt x="2755" y="63093"/>
                </a:lnTo>
                <a:lnTo>
                  <a:pt x="47142" y="80175"/>
                </a:lnTo>
                <a:lnTo>
                  <a:pt x="71361" y="72148"/>
                </a:lnTo>
                <a:lnTo>
                  <a:pt x="67868" y="23558"/>
                </a:lnTo>
                <a:lnTo>
                  <a:pt x="77127" y="13779"/>
                </a:lnTo>
                <a:lnTo>
                  <a:pt x="54965" y="0"/>
                </a:lnTo>
                <a:close/>
              </a:path>
            </a:pathLst>
          </a:custGeom>
          <a:solidFill>
            <a:srgbClr val="ED1C24"/>
          </a:solidFill>
        </p:spPr>
        <p:txBody>
          <a:bodyPr wrap="square" lIns="0" tIns="0" rIns="0" bIns="0" rtlCol="0"/>
          <a:lstStyle/>
          <a:p>
            <a:endParaRPr sz="2142"/>
          </a:p>
        </p:txBody>
      </p:sp>
      <p:sp>
        <p:nvSpPr>
          <p:cNvPr id="65" name="object 65"/>
          <p:cNvSpPr/>
          <p:nvPr/>
        </p:nvSpPr>
        <p:spPr>
          <a:xfrm>
            <a:off x="4377715" y="3931378"/>
            <a:ext cx="115564" cy="125013"/>
          </a:xfrm>
          <a:custGeom>
            <a:avLst/>
            <a:gdLst/>
            <a:ahLst/>
            <a:cxnLst/>
            <a:rect l="l" t="t" r="r" b="b"/>
            <a:pathLst>
              <a:path w="100964" h="109220">
                <a:moveTo>
                  <a:pt x="72745" y="0"/>
                </a:moveTo>
                <a:lnTo>
                  <a:pt x="30187" y="1841"/>
                </a:lnTo>
                <a:lnTo>
                  <a:pt x="0" y="33731"/>
                </a:lnTo>
                <a:lnTo>
                  <a:pt x="3810" y="86677"/>
                </a:lnTo>
                <a:lnTo>
                  <a:pt x="60934" y="108673"/>
                </a:lnTo>
                <a:lnTo>
                  <a:pt x="99783" y="95783"/>
                </a:lnTo>
                <a:lnTo>
                  <a:pt x="95358" y="94081"/>
                </a:lnTo>
                <a:lnTo>
                  <a:pt x="61277" y="94081"/>
                </a:lnTo>
                <a:lnTo>
                  <a:pt x="16891" y="77000"/>
                </a:lnTo>
                <a:lnTo>
                  <a:pt x="14135" y="38785"/>
                </a:lnTo>
                <a:lnTo>
                  <a:pt x="36347" y="15316"/>
                </a:lnTo>
                <a:lnTo>
                  <a:pt x="69100" y="13906"/>
                </a:lnTo>
                <a:lnTo>
                  <a:pt x="95119" y="13906"/>
                </a:lnTo>
                <a:lnTo>
                  <a:pt x="93321" y="12788"/>
                </a:lnTo>
                <a:lnTo>
                  <a:pt x="67297" y="12788"/>
                </a:lnTo>
                <a:lnTo>
                  <a:pt x="70916" y="6959"/>
                </a:lnTo>
                <a:lnTo>
                  <a:pt x="83942" y="6959"/>
                </a:lnTo>
                <a:lnTo>
                  <a:pt x="72745" y="0"/>
                </a:lnTo>
                <a:close/>
              </a:path>
              <a:path w="100964" h="109220">
                <a:moveTo>
                  <a:pt x="85496" y="86055"/>
                </a:moveTo>
                <a:lnTo>
                  <a:pt x="61277" y="94081"/>
                </a:lnTo>
                <a:lnTo>
                  <a:pt x="95358" y="94081"/>
                </a:lnTo>
                <a:lnTo>
                  <a:pt x="85813" y="90411"/>
                </a:lnTo>
                <a:lnTo>
                  <a:pt x="85496" y="86055"/>
                </a:lnTo>
                <a:close/>
              </a:path>
              <a:path w="100964" h="109220">
                <a:moveTo>
                  <a:pt x="95119" y="13906"/>
                </a:moveTo>
                <a:lnTo>
                  <a:pt x="69100" y="13906"/>
                </a:lnTo>
                <a:lnTo>
                  <a:pt x="91262" y="27686"/>
                </a:lnTo>
                <a:lnTo>
                  <a:pt x="100901" y="17500"/>
                </a:lnTo>
                <a:lnTo>
                  <a:pt x="95119" y="13906"/>
                </a:lnTo>
                <a:close/>
              </a:path>
            </a:pathLst>
          </a:custGeom>
          <a:solidFill>
            <a:srgbClr val="EF4733"/>
          </a:solidFill>
        </p:spPr>
        <p:txBody>
          <a:bodyPr wrap="square" lIns="0" tIns="0" rIns="0" bIns="0" rtlCol="0"/>
          <a:lstStyle/>
          <a:p>
            <a:endParaRPr sz="2142"/>
          </a:p>
        </p:txBody>
      </p:sp>
      <p:sp>
        <p:nvSpPr>
          <p:cNvPr id="66" name="object 66"/>
          <p:cNvSpPr/>
          <p:nvPr/>
        </p:nvSpPr>
        <p:spPr>
          <a:xfrm>
            <a:off x="4253095" y="2355942"/>
            <a:ext cx="88672" cy="92306"/>
          </a:xfrm>
          <a:custGeom>
            <a:avLst/>
            <a:gdLst/>
            <a:ahLst/>
            <a:cxnLst/>
            <a:rect l="l" t="t" r="r" b="b"/>
            <a:pathLst>
              <a:path w="77470" h="80644">
                <a:moveTo>
                  <a:pt x="54965" y="0"/>
                </a:moveTo>
                <a:lnTo>
                  <a:pt x="22212" y="1409"/>
                </a:lnTo>
                <a:lnTo>
                  <a:pt x="0" y="24879"/>
                </a:lnTo>
                <a:lnTo>
                  <a:pt x="2755" y="63093"/>
                </a:lnTo>
                <a:lnTo>
                  <a:pt x="47142" y="80175"/>
                </a:lnTo>
                <a:lnTo>
                  <a:pt x="71361" y="72148"/>
                </a:lnTo>
                <a:lnTo>
                  <a:pt x="67868" y="23558"/>
                </a:lnTo>
                <a:lnTo>
                  <a:pt x="77127" y="13779"/>
                </a:lnTo>
                <a:lnTo>
                  <a:pt x="54965" y="0"/>
                </a:lnTo>
                <a:close/>
              </a:path>
            </a:pathLst>
          </a:custGeom>
          <a:solidFill>
            <a:srgbClr val="ED1C24"/>
          </a:solidFill>
        </p:spPr>
        <p:txBody>
          <a:bodyPr wrap="square" lIns="0" tIns="0" rIns="0" bIns="0" rtlCol="0"/>
          <a:lstStyle/>
          <a:p>
            <a:endParaRPr sz="2142"/>
          </a:p>
        </p:txBody>
      </p:sp>
      <p:sp>
        <p:nvSpPr>
          <p:cNvPr id="67" name="object 67"/>
          <p:cNvSpPr/>
          <p:nvPr/>
        </p:nvSpPr>
        <p:spPr>
          <a:xfrm>
            <a:off x="4236916" y="2340023"/>
            <a:ext cx="115564" cy="125013"/>
          </a:xfrm>
          <a:custGeom>
            <a:avLst/>
            <a:gdLst/>
            <a:ahLst/>
            <a:cxnLst/>
            <a:rect l="l" t="t" r="r" b="b"/>
            <a:pathLst>
              <a:path w="100964" h="109219">
                <a:moveTo>
                  <a:pt x="72745" y="0"/>
                </a:moveTo>
                <a:lnTo>
                  <a:pt x="30187" y="1841"/>
                </a:lnTo>
                <a:lnTo>
                  <a:pt x="0" y="33731"/>
                </a:lnTo>
                <a:lnTo>
                  <a:pt x="3810" y="86690"/>
                </a:lnTo>
                <a:lnTo>
                  <a:pt x="60934" y="108673"/>
                </a:lnTo>
                <a:lnTo>
                  <a:pt x="99783" y="95796"/>
                </a:lnTo>
                <a:lnTo>
                  <a:pt x="95335" y="94081"/>
                </a:lnTo>
                <a:lnTo>
                  <a:pt x="61277" y="94081"/>
                </a:lnTo>
                <a:lnTo>
                  <a:pt x="16891" y="77000"/>
                </a:lnTo>
                <a:lnTo>
                  <a:pt x="14135" y="38785"/>
                </a:lnTo>
                <a:lnTo>
                  <a:pt x="36347" y="15316"/>
                </a:lnTo>
                <a:lnTo>
                  <a:pt x="69100" y="13906"/>
                </a:lnTo>
                <a:lnTo>
                  <a:pt x="95119" y="13906"/>
                </a:lnTo>
                <a:lnTo>
                  <a:pt x="93321" y="12788"/>
                </a:lnTo>
                <a:lnTo>
                  <a:pt x="67297" y="12788"/>
                </a:lnTo>
                <a:lnTo>
                  <a:pt x="70916" y="6959"/>
                </a:lnTo>
                <a:lnTo>
                  <a:pt x="83942" y="6959"/>
                </a:lnTo>
                <a:lnTo>
                  <a:pt x="72745" y="0"/>
                </a:lnTo>
                <a:close/>
              </a:path>
              <a:path w="100964" h="109219">
                <a:moveTo>
                  <a:pt x="85496" y="86055"/>
                </a:moveTo>
                <a:lnTo>
                  <a:pt x="61277" y="94081"/>
                </a:lnTo>
                <a:lnTo>
                  <a:pt x="95335" y="94081"/>
                </a:lnTo>
                <a:lnTo>
                  <a:pt x="85813" y="90411"/>
                </a:lnTo>
                <a:lnTo>
                  <a:pt x="85496" y="86055"/>
                </a:lnTo>
                <a:close/>
              </a:path>
              <a:path w="100964" h="109219">
                <a:moveTo>
                  <a:pt x="95119" y="13906"/>
                </a:moveTo>
                <a:lnTo>
                  <a:pt x="69100" y="13906"/>
                </a:lnTo>
                <a:lnTo>
                  <a:pt x="91262" y="27686"/>
                </a:lnTo>
                <a:lnTo>
                  <a:pt x="100901" y="17500"/>
                </a:lnTo>
                <a:lnTo>
                  <a:pt x="95119" y="13906"/>
                </a:lnTo>
                <a:close/>
              </a:path>
            </a:pathLst>
          </a:custGeom>
          <a:solidFill>
            <a:srgbClr val="EF4733"/>
          </a:solidFill>
        </p:spPr>
        <p:txBody>
          <a:bodyPr wrap="square" lIns="0" tIns="0" rIns="0" bIns="0" rtlCol="0"/>
          <a:lstStyle/>
          <a:p>
            <a:endParaRPr sz="2142"/>
          </a:p>
        </p:txBody>
      </p:sp>
      <p:sp>
        <p:nvSpPr>
          <p:cNvPr id="68" name="object 68"/>
          <p:cNvSpPr/>
          <p:nvPr/>
        </p:nvSpPr>
        <p:spPr>
          <a:xfrm>
            <a:off x="4288419" y="1705351"/>
            <a:ext cx="80677" cy="47243"/>
          </a:xfrm>
          <a:custGeom>
            <a:avLst/>
            <a:gdLst/>
            <a:ahLst/>
            <a:cxnLst/>
            <a:rect l="l" t="t" r="r" b="b"/>
            <a:pathLst>
              <a:path w="70485" h="41275">
                <a:moveTo>
                  <a:pt x="67957" y="0"/>
                </a:moveTo>
                <a:lnTo>
                  <a:pt x="0" y="0"/>
                </a:lnTo>
                <a:lnTo>
                  <a:pt x="1714" y="23939"/>
                </a:lnTo>
                <a:lnTo>
                  <a:pt x="46113" y="41021"/>
                </a:lnTo>
                <a:lnTo>
                  <a:pt x="70332" y="32981"/>
                </a:lnTo>
                <a:lnTo>
                  <a:pt x="67957" y="0"/>
                </a:lnTo>
                <a:close/>
              </a:path>
            </a:pathLst>
          </a:custGeom>
          <a:solidFill>
            <a:srgbClr val="ED1C24"/>
          </a:solidFill>
        </p:spPr>
        <p:txBody>
          <a:bodyPr wrap="square" lIns="0" tIns="0" rIns="0" bIns="0" rtlCol="0"/>
          <a:lstStyle/>
          <a:p>
            <a:endParaRPr sz="2142"/>
          </a:p>
        </p:txBody>
      </p:sp>
      <p:sp>
        <p:nvSpPr>
          <p:cNvPr id="69" name="object 69"/>
          <p:cNvSpPr/>
          <p:nvPr/>
        </p:nvSpPr>
        <p:spPr>
          <a:xfrm>
            <a:off x="4272646" y="1705350"/>
            <a:ext cx="98847" cy="63960"/>
          </a:xfrm>
          <a:custGeom>
            <a:avLst/>
            <a:gdLst/>
            <a:ahLst/>
            <a:cxnLst/>
            <a:rect l="l" t="t" r="r" b="b"/>
            <a:pathLst>
              <a:path w="86360" h="55880">
                <a:moveTo>
                  <a:pt x="13779" y="0"/>
                </a:moveTo>
                <a:lnTo>
                  <a:pt x="0" y="0"/>
                </a:lnTo>
                <a:lnTo>
                  <a:pt x="2413" y="33616"/>
                </a:lnTo>
                <a:lnTo>
                  <a:pt x="59524" y="55613"/>
                </a:lnTo>
                <a:lnTo>
                  <a:pt x="61391" y="54991"/>
                </a:lnTo>
                <a:lnTo>
                  <a:pt x="74610" y="41021"/>
                </a:lnTo>
                <a:lnTo>
                  <a:pt x="59880" y="41021"/>
                </a:lnTo>
                <a:lnTo>
                  <a:pt x="15493" y="23939"/>
                </a:lnTo>
                <a:lnTo>
                  <a:pt x="13779" y="0"/>
                </a:lnTo>
                <a:close/>
              </a:path>
              <a:path w="86360" h="55880">
                <a:moveTo>
                  <a:pt x="84099" y="32981"/>
                </a:moveTo>
                <a:lnTo>
                  <a:pt x="59880" y="41021"/>
                </a:lnTo>
                <a:lnTo>
                  <a:pt x="74610" y="41021"/>
                </a:lnTo>
                <a:lnTo>
                  <a:pt x="77254" y="38227"/>
                </a:lnTo>
                <a:lnTo>
                  <a:pt x="85775" y="37871"/>
                </a:lnTo>
                <a:lnTo>
                  <a:pt x="84416" y="37338"/>
                </a:lnTo>
                <a:lnTo>
                  <a:pt x="84099" y="32981"/>
                </a:lnTo>
                <a:close/>
              </a:path>
            </a:pathLst>
          </a:custGeom>
          <a:solidFill>
            <a:srgbClr val="EF4733"/>
          </a:solidFill>
        </p:spPr>
        <p:txBody>
          <a:bodyPr wrap="square" lIns="0" tIns="0" rIns="0" bIns="0" rtlCol="0"/>
          <a:lstStyle/>
          <a:p>
            <a:endParaRPr sz="2142"/>
          </a:p>
        </p:txBody>
      </p:sp>
      <p:sp>
        <p:nvSpPr>
          <p:cNvPr id="70" name="object 70"/>
          <p:cNvSpPr/>
          <p:nvPr/>
        </p:nvSpPr>
        <p:spPr>
          <a:xfrm>
            <a:off x="4309844" y="6546758"/>
            <a:ext cx="144636" cy="124286"/>
          </a:xfrm>
          <a:custGeom>
            <a:avLst/>
            <a:gdLst/>
            <a:ahLst/>
            <a:cxnLst/>
            <a:rect l="l" t="t" r="r" b="b"/>
            <a:pathLst>
              <a:path w="126364" h="108585">
                <a:moveTo>
                  <a:pt x="74117" y="0"/>
                </a:moveTo>
                <a:lnTo>
                  <a:pt x="30060" y="1905"/>
                </a:lnTo>
                <a:lnTo>
                  <a:pt x="0" y="33667"/>
                </a:lnTo>
                <a:lnTo>
                  <a:pt x="3733" y="85559"/>
                </a:lnTo>
                <a:lnTo>
                  <a:pt x="63347" y="108508"/>
                </a:lnTo>
                <a:lnTo>
                  <a:pt x="109918" y="93065"/>
                </a:lnTo>
                <a:lnTo>
                  <a:pt x="126238" y="69634"/>
                </a:lnTo>
                <a:lnTo>
                  <a:pt x="125895" y="67170"/>
                </a:lnTo>
                <a:lnTo>
                  <a:pt x="89192" y="53047"/>
                </a:lnTo>
                <a:lnTo>
                  <a:pt x="85915" y="7327"/>
                </a:lnTo>
                <a:lnTo>
                  <a:pt x="74117" y="0"/>
                </a:lnTo>
                <a:close/>
              </a:path>
            </a:pathLst>
          </a:custGeom>
          <a:solidFill>
            <a:srgbClr val="ED1C24"/>
          </a:solidFill>
        </p:spPr>
        <p:txBody>
          <a:bodyPr wrap="square" lIns="0" tIns="0" rIns="0" bIns="0" rtlCol="0"/>
          <a:lstStyle/>
          <a:p>
            <a:endParaRPr sz="2142"/>
          </a:p>
        </p:txBody>
      </p:sp>
      <p:sp>
        <p:nvSpPr>
          <p:cNvPr id="71" name="object 71"/>
          <p:cNvSpPr/>
          <p:nvPr/>
        </p:nvSpPr>
        <p:spPr>
          <a:xfrm>
            <a:off x="4293666" y="6530843"/>
            <a:ext cx="175163" cy="156993"/>
          </a:xfrm>
          <a:custGeom>
            <a:avLst/>
            <a:gdLst/>
            <a:ahLst/>
            <a:cxnLst/>
            <a:rect l="l" t="t" r="r" b="b"/>
            <a:pathLst>
              <a:path w="153035" h="137160">
                <a:moveTo>
                  <a:pt x="91897" y="0"/>
                </a:moveTo>
                <a:lnTo>
                  <a:pt x="38049" y="2324"/>
                </a:lnTo>
                <a:lnTo>
                  <a:pt x="0" y="42519"/>
                </a:lnTo>
                <a:lnTo>
                  <a:pt x="4787" y="109143"/>
                </a:lnTo>
                <a:lnTo>
                  <a:pt x="77127" y="136994"/>
                </a:lnTo>
                <a:lnTo>
                  <a:pt x="121117" y="122415"/>
                </a:lnTo>
                <a:lnTo>
                  <a:pt x="77469" y="122415"/>
                </a:lnTo>
                <a:lnTo>
                  <a:pt x="17868" y="99466"/>
                </a:lnTo>
                <a:lnTo>
                  <a:pt x="14135" y="47574"/>
                </a:lnTo>
                <a:lnTo>
                  <a:pt x="44195" y="15811"/>
                </a:lnTo>
                <a:lnTo>
                  <a:pt x="88252" y="13906"/>
                </a:lnTo>
                <a:lnTo>
                  <a:pt x="99613" y="13906"/>
                </a:lnTo>
                <a:lnTo>
                  <a:pt x="100670" y="12788"/>
                </a:lnTo>
                <a:lnTo>
                  <a:pt x="86448" y="12788"/>
                </a:lnTo>
                <a:lnTo>
                  <a:pt x="90068" y="6959"/>
                </a:lnTo>
                <a:lnTo>
                  <a:pt x="103099" y="6959"/>
                </a:lnTo>
                <a:lnTo>
                  <a:pt x="91897" y="0"/>
                </a:lnTo>
                <a:close/>
              </a:path>
              <a:path w="153035" h="137160">
                <a:moveTo>
                  <a:pt x="140030" y="81076"/>
                </a:moveTo>
                <a:lnTo>
                  <a:pt x="140373" y="83540"/>
                </a:lnTo>
                <a:lnTo>
                  <a:pt x="124053" y="106972"/>
                </a:lnTo>
                <a:lnTo>
                  <a:pt x="77469" y="122415"/>
                </a:lnTo>
                <a:lnTo>
                  <a:pt x="121117" y="122415"/>
                </a:lnTo>
                <a:lnTo>
                  <a:pt x="126060" y="120776"/>
                </a:lnTo>
                <a:lnTo>
                  <a:pt x="125615" y="114630"/>
                </a:lnTo>
                <a:lnTo>
                  <a:pt x="152742" y="85966"/>
                </a:lnTo>
                <a:lnTo>
                  <a:pt x="140030" y="81076"/>
                </a:lnTo>
                <a:close/>
              </a:path>
              <a:path w="153035" h="137160">
                <a:moveTo>
                  <a:pt x="99613" y="13906"/>
                </a:moveTo>
                <a:lnTo>
                  <a:pt x="88252" y="13906"/>
                </a:lnTo>
                <a:lnTo>
                  <a:pt x="100050" y="21234"/>
                </a:lnTo>
                <a:lnTo>
                  <a:pt x="99529" y="13995"/>
                </a:lnTo>
                <a:close/>
              </a:path>
            </a:pathLst>
          </a:custGeom>
          <a:solidFill>
            <a:srgbClr val="EF4733"/>
          </a:solidFill>
        </p:spPr>
        <p:txBody>
          <a:bodyPr wrap="square" lIns="0" tIns="0" rIns="0" bIns="0" rtlCol="0"/>
          <a:lstStyle/>
          <a:p>
            <a:endParaRPr sz="2142"/>
          </a:p>
        </p:txBody>
      </p:sp>
      <p:sp>
        <p:nvSpPr>
          <p:cNvPr id="72" name="object 72"/>
          <p:cNvSpPr/>
          <p:nvPr/>
        </p:nvSpPr>
        <p:spPr>
          <a:xfrm>
            <a:off x="4487755" y="3951554"/>
            <a:ext cx="107569" cy="92306"/>
          </a:xfrm>
          <a:custGeom>
            <a:avLst/>
            <a:gdLst/>
            <a:ahLst/>
            <a:cxnLst/>
            <a:rect l="l" t="t" r="r" b="b"/>
            <a:pathLst>
              <a:path w="93979" h="80645">
                <a:moveTo>
                  <a:pt x="54965" y="0"/>
                </a:moveTo>
                <a:lnTo>
                  <a:pt x="22212" y="1422"/>
                </a:lnTo>
                <a:lnTo>
                  <a:pt x="0" y="24879"/>
                </a:lnTo>
                <a:lnTo>
                  <a:pt x="2755" y="63093"/>
                </a:lnTo>
                <a:lnTo>
                  <a:pt x="47142" y="80175"/>
                </a:lnTo>
                <a:lnTo>
                  <a:pt x="63449" y="74777"/>
                </a:lnTo>
                <a:lnTo>
                  <a:pt x="86880" y="50012"/>
                </a:lnTo>
                <a:lnTo>
                  <a:pt x="93573" y="49720"/>
                </a:lnTo>
                <a:lnTo>
                  <a:pt x="89712" y="21602"/>
                </a:lnTo>
                <a:lnTo>
                  <a:pt x="54965" y="0"/>
                </a:lnTo>
                <a:close/>
              </a:path>
            </a:pathLst>
          </a:custGeom>
          <a:solidFill>
            <a:srgbClr val="ED1C24"/>
          </a:solidFill>
        </p:spPr>
        <p:txBody>
          <a:bodyPr wrap="square" lIns="0" tIns="0" rIns="0" bIns="0" rtlCol="0"/>
          <a:lstStyle/>
          <a:p>
            <a:endParaRPr sz="2142"/>
          </a:p>
        </p:txBody>
      </p:sp>
      <p:sp>
        <p:nvSpPr>
          <p:cNvPr id="73" name="object 73"/>
          <p:cNvSpPr/>
          <p:nvPr/>
        </p:nvSpPr>
        <p:spPr>
          <a:xfrm>
            <a:off x="4471576" y="3935637"/>
            <a:ext cx="139549" cy="125013"/>
          </a:xfrm>
          <a:custGeom>
            <a:avLst/>
            <a:gdLst/>
            <a:ahLst/>
            <a:cxnLst/>
            <a:rect l="l" t="t" r="r" b="b"/>
            <a:pathLst>
              <a:path w="121920" h="109220">
                <a:moveTo>
                  <a:pt x="72745" y="0"/>
                </a:moveTo>
                <a:lnTo>
                  <a:pt x="30187" y="1841"/>
                </a:lnTo>
                <a:lnTo>
                  <a:pt x="0" y="33731"/>
                </a:lnTo>
                <a:lnTo>
                  <a:pt x="3810" y="86677"/>
                </a:lnTo>
                <a:lnTo>
                  <a:pt x="60934" y="108673"/>
                </a:lnTo>
                <a:lnTo>
                  <a:pt x="71501" y="105168"/>
                </a:lnTo>
                <a:lnTo>
                  <a:pt x="70827" y="95808"/>
                </a:lnTo>
                <a:lnTo>
                  <a:pt x="72465" y="94081"/>
                </a:lnTo>
                <a:lnTo>
                  <a:pt x="61277" y="94081"/>
                </a:lnTo>
                <a:lnTo>
                  <a:pt x="16891" y="77000"/>
                </a:lnTo>
                <a:lnTo>
                  <a:pt x="14135" y="38785"/>
                </a:lnTo>
                <a:lnTo>
                  <a:pt x="36347" y="15316"/>
                </a:lnTo>
                <a:lnTo>
                  <a:pt x="69100" y="13906"/>
                </a:lnTo>
                <a:lnTo>
                  <a:pt x="95125" y="13906"/>
                </a:lnTo>
                <a:lnTo>
                  <a:pt x="93327" y="12788"/>
                </a:lnTo>
                <a:lnTo>
                  <a:pt x="67297" y="12788"/>
                </a:lnTo>
                <a:lnTo>
                  <a:pt x="70929" y="6959"/>
                </a:lnTo>
                <a:lnTo>
                  <a:pt x="83945" y="6959"/>
                </a:lnTo>
                <a:lnTo>
                  <a:pt x="72745" y="0"/>
                </a:lnTo>
                <a:close/>
              </a:path>
              <a:path w="121920" h="109220">
                <a:moveTo>
                  <a:pt x="77584" y="88684"/>
                </a:moveTo>
                <a:lnTo>
                  <a:pt x="61277" y="94081"/>
                </a:lnTo>
                <a:lnTo>
                  <a:pt x="72465" y="94081"/>
                </a:lnTo>
                <a:lnTo>
                  <a:pt x="77584" y="88684"/>
                </a:lnTo>
                <a:close/>
              </a:path>
              <a:path w="121920" h="109220">
                <a:moveTo>
                  <a:pt x="95125" y="13906"/>
                </a:moveTo>
                <a:lnTo>
                  <a:pt x="69100" y="13906"/>
                </a:lnTo>
                <a:lnTo>
                  <a:pt x="103847" y="35496"/>
                </a:lnTo>
                <a:lnTo>
                  <a:pt x="107708" y="63627"/>
                </a:lnTo>
                <a:lnTo>
                  <a:pt x="121488" y="63030"/>
                </a:lnTo>
                <a:lnTo>
                  <a:pt x="116586" y="27241"/>
                </a:lnTo>
                <a:lnTo>
                  <a:pt x="95125" y="13906"/>
                </a:lnTo>
                <a:close/>
              </a:path>
            </a:pathLst>
          </a:custGeom>
          <a:solidFill>
            <a:srgbClr val="EF4733"/>
          </a:solidFill>
        </p:spPr>
        <p:txBody>
          <a:bodyPr wrap="square" lIns="0" tIns="0" rIns="0" bIns="0" rtlCol="0"/>
          <a:lstStyle/>
          <a:p>
            <a:endParaRPr sz="2142"/>
          </a:p>
        </p:txBody>
      </p:sp>
      <p:sp>
        <p:nvSpPr>
          <p:cNvPr id="74" name="object 74"/>
          <p:cNvSpPr/>
          <p:nvPr/>
        </p:nvSpPr>
        <p:spPr>
          <a:xfrm>
            <a:off x="4346956" y="2360201"/>
            <a:ext cx="107569" cy="92306"/>
          </a:xfrm>
          <a:custGeom>
            <a:avLst/>
            <a:gdLst/>
            <a:ahLst/>
            <a:cxnLst/>
            <a:rect l="l" t="t" r="r" b="b"/>
            <a:pathLst>
              <a:path w="93979" h="80644">
                <a:moveTo>
                  <a:pt x="54965" y="0"/>
                </a:moveTo>
                <a:lnTo>
                  <a:pt x="22212" y="1422"/>
                </a:lnTo>
                <a:lnTo>
                  <a:pt x="0" y="24879"/>
                </a:lnTo>
                <a:lnTo>
                  <a:pt x="2755" y="63093"/>
                </a:lnTo>
                <a:lnTo>
                  <a:pt x="47142" y="80175"/>
                </a:lnTo>
                <a:lnTo>
                  <a:pt x="63449" y="74777"/>
                </a:lnTo>
                <a:lnTo>
                  <a:pt x="86880" y="50012"/>
                </a:lnTo>
                <a:lnTo>
                  <a:pt x="93573" y="49720"/>
                </a:lnTo>
                <a:lnTo>
                  <a:pt x="89712" y="21602"/>
                </a:lnTo>
                <a:lnTo>
                  <a:pt x="54965" y="0"/>
                </a:lnTo>
                <a:close/>
              </a:path>
            </a:pathLst>
          </a:custGeom>
          <a:solidFill>
            <a:srgbClr val="ED1C24"/>
          </a:solidFill>
        </p:spPr>
        <p:txBody>
          <a:bodyPr wrap="square" lIns="0" tIns="0" rIns="0" bIns="0" rtlCol="0"/>
          <a:lstStyle/>
          <a:p>
            <a:endParaRPr sz="2142"/>
          </a:p>
        </p:txBody>
      </p:sp>
      <p:sp>
        <p:nvSpPr>
          <p:cNvPr id="75" name="object 75"/>
          <p:cNvSpPr/>
          <p:nvPr/>
        </p:nvSpPr>
        <p:spPr>
          <a:xfrm>
            <a:off x="4330776" y="2344282"/>
            <a:ext cx="139549" cy="125013"/>
          </a:xfrm>
          <a:custGeom>
            <a:avLst/>
            <a:gdLst/>
            <a:ahLst/>
            <a:cxnLst/>
            <a:rect l="l" t="t" r="r" b="b"/>
            <a:pathLst>
              <a:path w="121920" h="109219">
                <a:moveTo>
                  <a:pt x="72745" y="0"/>
                </a:moveTo>
                <a:lnTo>
                  <a:pt x="30187" y="1841"/>
                </a:lnTo>
                <a:lnTo>
                  <a:pt x="0" y="33731"/>
                </a:lnTo>
                <a:lnTo>
                  <a:pt x="3810" y="86690"/>
                </a:lnTo>
                <a:lnTo>
                  <a:pt x="60934" y="108673"/>
                </a:lnTo>
                <a:lnTo>
                  <a:pt x="71501" y="105168"/>
                </a:lnTo>
                <a:lnTo>
                  <a:pt x="70827" y="95808"/>
                </a:lnTo>
                <a:lnTo>
                  <a:pt x="72465" y="94081"/>
                </a:lnTo>
                <a:lnTo>
                  <a:pt x="61277" y="94081"/>
                </a:lnTo>
                <a:lnTo>
                  <a:pt x="16891" y="77000"/>
                </a:lnTo>
                <a:lnTo>
                  <a:pt x="14135" y="38785"/>
                </a:lnTo>
                <a:lnTo>
                  <a:pt x="36347" y="15328"/>
                </a:lnTo>
                <a:lnTo>
                  <a:pt x="69100" y="13906"/>
                </a:lnTo>
                <a:lnTo>
                  <a:pt x="95125" y="13906"/>
                </a:lnTo>
                <a:lnTo>
                  <a:pt x="93327" y="12788"/>
                </a:lnTo>
                <a:lnTo>
                  <a:pt x="67297" y="12788"/>
                </a:lnTo>
                <a:lnTo>
                  <a:pt x="70916" y="6959"/>
                </a:lnTo>
                <a:lnTo>
                  <a:pt x="83945" y="6959"/>
                </a:lnTo>
                <a:lnTo>
                  <a:pt x="72745" y="0"/>
                </a:lnTo>
                <a:close/>
              </a:path>
              <a:path w="121920" h="109219">
                <a:moveTo>
                  <a:pt x="77584" y="88684"/>
                </a:moveTo>
                <a:lnTo>
                  <a:pt x="61277" y="94081"/>
                </a:lnTo>
                <a:lnTo>
                  <a:pt x="72465" y="94081"/>
                </a:lnTo>
                <a:lnTo>
                  <a:pt x="77584" y="88684"/>
                </a:lnTo>
                <a:close/>
              </a:path>
              <a:path w="121920" h="109219">
                <a:moveTo>
                  <a:pt x="95125" y="13906"/>
                </a:moveTo>
                <a:lnTo>
                  <a:pt x="69100" y="13906"/>
                </a:lnTo>
                <a:lnTo>
                  <a:pt x="103847" y="35509"/>
                </a:lnTo>
                <a:lnTo>
                  <a:pt x="107708" y="63627"/>
                </a:lnTo>
                <a:lnTo>
                  <a:pt x="121488" y="63030"/>
                </a:lnTo>
                <a:lnTo>
                  <a:pt x="116586" y="27241"/>
                </a:lnTo>
                <a:lnTo>
                  <a:pt x="95125" y="13906"/>
                </a:lnTo>
                <a:close/>
              </a:path>
            </a:pathLst>
          </a:custGeom>
          <a:solidFill>
            <a:srgbClr val="EF4733"/>
          </a:solidFill>
        </p:spPr>
        <p:txBody>
          <a:bodyPr wrap="square" lIns="0" tIns="0" rIns="0" bIns="0" rtlCol="0"/>
          <a:lstStyle/>
          <a:p>
            <a:endParaRPr sz="2142"/>
          </a:p>
        </p:txBody>
      </p:sp>
      <p:sp>
        <p:nvSpPr>
          <p:cNvPr id="76" name="object 76"/>
          <p:cNvSpPr/>
          <p:nvPr/>
        </p:nvSpPr>
        <p:spPr>
          <a:xfrm>
            <a:off x="4381975" y="1705351"/>
            <a:ext cx="106842" cy="51604"/>
          </a:xfrm>
          <a:custGeom>
            <a:avLst/>
            <a:gdLst/>
            <a:ahLst/>
            <a:cxnLst/>
            <a:rect l="l" t="t" r="r" b="b"/>
            <a:pathLst>
              <a:path w="93345" h="45084">
                <a:moveTo>
                  <a:pt x="90843" y="0"/>
                </a:moveTo>
                <a:lnTo>
                  <a:pt x="0" y="0"/>
                </a:lnTo>
                <a:lnTo>
                  <a:pt x="1981" y="27660"/>
                </a:lnTo>
                <a:lnTo>
                  <a:pt x="46367" y="44742"/>
                </a:lnTo>
                <a:lnTo>
                  <a:pt x="62674" y="39344"/>
                </a:lnTo>
                <a:lnTo>
                  <a:pt x="86118" y="14579"/>
                </a:lnTo>
                <a:lnTo>
                  <a:pt x="92798" y="14300"/>
                </a:lnTo>
                <a:lnTo>
                  <a:pt x="90843" y="0"/>
                </a:lnTo>
                <a:close/>
              </a:path>
            </a:pathLst>
          </a:custGeom>
          <a:solidFill>
            <a:srgbClr val="ED1C24"/>
          </a:solidFill>
        </p:spPr>
        <p:txBody>
          <a:bodyPr wrap="square" lIns="0" tIns="0" rIns="0" bIns="0" rtlCol="0"/>
          <a:lstStyle/>
          <a:p>
            <a:endParaRPr sz="2142"/>
          </a:p>
        </p:txBody>
      </p:sp>
      <p:sp>
        <p:nvSpPr>
          <p:cNvPr id="77" name="object 77"/>
          <p:cNvSpPr/>
          <p:nvPr/>
        </p:nvSpPr>
        <p:spPr>
          <a:xfrm>
            <a:off x="4366202" y="1705351"/>
            <a:ext cx="87945" cy="64687"/>
          </a:xfrm>
          <a:custGeom>
            <a:avLst/>
            <a:gdLst/>
            <a:ahLst/>
            <a:cxnLst/>
            <a:rect l="l" t="t" r="r" b="b"/>
            <a:pathLst>
              <a:path w="76835" h="56515">
                <a:moveTo>
                  <a:pt x="38459" y="36398"/>
                </a:moveTo>
                <a:lnTo>
                  <a:pt x="38074" y="36398"/>
                </a:lnTo>
                <a:lnTo>
                  <a:pt x="69697" y="56057"/>
                </a:lnTo>
                <a:lnTo>
                  <a:pt x="70370" y="55829"/>
                </a:lnTo>
                <a:lnTo>
                  <a:pt x="69697" y="46469"/>
                </a:lnTo>
                <a:lnTo>
                  <a:pt x="71332" y="44742"/>
                </a:lnTo>
                <a:lnTo>
                  <a:pt x="60147" y="44742"/>
                </a:lnTo>
                <a:lnTo>
                  <a:pt x="38459" y="36398"/>
                </a:lnTo>
                <a:close/>
              </a:path>
              <a:path w="76835" h="56515">
                <a:moveTo>
                  <a:pt x="76441" y="39344"/>
                </a:moveTo>
                <a:lnTo>
                  <a:pt x="60147" y="44742"/>
                </a:lnTo>
                <a:lnTo>
                  <a:pt x="71332" y="44742"/>
                </a:lnTo>
                <a:lnTo>
                  <a:pt x="76441" y="39344"/>
                </a:lnTo>
                <a:close/>
              </a:path>
              <a:path w="76835" h="56515">
                <a:moveTo>
                  <a:pt x="13779" y="0"/>
                </a:moveTo>
                <a:lnTo>
                  <a:pt x="0" y="0"/>
                </a:lnTo>
                <a:lnTo>
                  <a:pt x="2679" y="37338"/>
                </a:lnTo>
                <a:lnTo>
                  <a:pt x="4038" y="37871"/>
                </a:lnTo>
                <a:lnTo>
                  <a:pt x="38074" y="36398"/>
                </a:lnTo>
                <a:lnTo>
                  <a:pt x="38459" y="36398"/>
                </a:lnTo>
                <a:lnTo>
                  <a:pt x="15748" y="27660"/>
                </a:lnTo>
                <a:lnTo>
                  <a:pt x="13779" y="0"/>
                </a:lnTo>
                <a:close/>
              </a:path>
            </a:pathLst>
          </a:custGeom>
          <a:solidFill>
            <a:srgbClr val="EF4733"/>
          </a:solidFill>
        </p:spPr>
        <p:txBody>
          <a:bodyPr wrap="square" lIns="0" tIns="0" rIns="0" bIns="0" rtlCol="0"/>
          <a:lstStyle/>
          <a:p>
            <a:endParaRPr sz="2142"/>
          </a:p>
        </p:txBody>
      </p:sp>
      <p:sp>
        <p:nvSpPr>
          <p:cNvPr id="78" name="object 78"/>
          <p:cNvSpPr/>
          <p:nvPr/>
        </p:nvSpPr>
        <p:spPr>
          <a:xfrm>
            <a:off x="4342697" y="1762915"/>
            <a:ext cx="107569" cy="92306"/>
          </a:xfrm>
          <a:custGeom>
            <a:avLst/>
            <a:gdLst/>
            <a:ahLst/>
            <a:cxnLst/>
            <a:rect l="l" t="t" r="r" b="b"/>
            <a:pathLst>
              <a:path w="93979" h="80644">
                <a:moveTo>
                  <a:pt x="54965" y="0"/>
                </a:moveTo>
                <a:lnTo>
                  <a:pt x="22212" y="1409"/>
                </a:lnTo>
                <a:lnTo>
                  <a:pt x="0" y="24879"/>
                </a:lnTo>
                <a:lnTo>
                  <a:pt x="2743" y="63093"/>
                </a:lnTo>
                <a:lnTo>
                  <a:pt x="47142" y="80175"/>
                </a:lnTo>
                <a:lnTo>
                  <a:pt x="81927" y="68643"/>
                </a:lnTo>
                <a:lnTo>
                  <a:pt x="93827" y="51561"/>
                </a:lnTo>
                <a:lnTo>
                  <a:pt x="89712" y="21602"/>
                </a:lnTo>
                <a:lnTo>
                  <a:pt x="54965" y="0"/>
                </a:lnTo>
                <a:close/>
              </a:path>
            </a:pathLst>
          </a:custGeom>
          <a:solidFill>
            <a:srgbClr val="ED1C24"/>
          </a:solidFill>
        </p:spPr>
        <p:txBody>
          <a:bodyPr wrap="square" lIns="0" tIns="0" rIns="0" bIns="0" rtlCol="0"/>
          <a:lstStyle/>
          <a:p>
            <a:endParaRPr sz="2142"/>
          </a:p>
        </p:txBody>
      </p:sp>
      <p:sp>
        <p:nvSpPr>
          <p:cNvPr id="79" name="object 79"/>
          <p:cNvSpPr/>
          <p:nvPr/>
        </p:nvSpPr>
        <p:spPr>
          <a:xfrm>
            <a:off x="4326518" y="1746997"/>
            <a:ext cx="140276" cy="125013"/>
          </a:xfrm>
          <a:custGeom>
            <a:avLst/>
            <a:gdLst/>
            <a:ahLst/>
            <a:cxnLst/>
            <a:rect l="l" t="t" r="r" b="b"/>
            <a:pathLst>
              <a:path w="122554" h="109219">
                <a:moveTo>
                  <a:pt x="72745" y="0"/>
                </a:moveTo>
                <a:lnTo>
                  <a:pt x="30187" y="1841"/>
                </a:lnTo>
                <a:lnTo>
                  <a:pt x="0" y="33731"/>
                </a:lnTo>
                <a:lnTo>
                  <a:pt x="3810" y="86677"/>
                </a:lnTo>
                <a:lnTo>
                  <a:pt x="60934" y="108673"/>
                </a:lnTo>
                <a:lnTo>
                  <a:pt x="104724" y="94157"/>
                </a:lnTo>
                <a:lnTo>
                  <a:pt x="61277" y="94081"/>
                </a:lnTo>
                <a:lnTo>
                  <a:pt x="16878" y="77000"/>
                </a:lnTo>
                <a:lnTo>
                  <a:pt x="14135" y="38785"/>
                </a:lnTo>
                <a:lnTo>
                  <a:pt x="36347" y="15316"/>
                </a:lnTo>
                <a:lnTo>
                  <a:pt x="69100" y="13906"/>
                </a:lnTo>
                <a:lnTo>
                  <a:pt x="95120" y="13906"/>
                </a:lnTo>
                <a:lnTo>
                  <a:pt x="93322" y="12788"/>
                </a:lnTo>
                <a:lnTo>
                  <a:pt x="67297" y="12788"/>
                </a:lnTo>
                <a:lnTo>
                  <a:pt x="70916" y="6959"/>
                </a:lnTo>
                <a:lnTo>
                  <a:pt x="83943" y="6959"/>
                </a:lnTo>
                <a:lnTo>
                  <a:pt x="72745" y="0"/>
                </a:lnTo>
                <a:close/>
              </a:path>
              <a:path w="122554" h="109219">
                <a:moveTo>
                  <a:pt x="95120" y="13906"/>
                </a:moveTo>
                <a:lnTo>
                  <a:pt x="69100" y="13906"/>
                </a:lnTo>
                <a:lnTo>
                  <a:pt x="103847" y="35509"/>
                </a:lnTo>
                <a:lnTo>
                  <a:pt x="107962" y="65468"/>
                </a:lnTo>
                <a:lnTo>
                  <a:pt x="96062" y="82550"/>
                </a:lnTo>
                <a:lnTo>
                  <a:pt x="61277" y="94081"/>
                </a:lnTo>
                <a:lnTo>
                  <a:pt x="104777" y="94081"/>
                </a:lnTo>
                <a:lnTo>
                  <a:pt x="122301" y="68910"/>
                </a:lnTo>
                <a:lnTo>
                  <a:pt x="122237" y="68440"/>
                </a:lnTo>
                <a:lnTo>
                  <a:pt x="108178" y="63030"/>
                </a:lnTo>
                <a:lnTo>
                  <a:pt x="105092" y="20104"/>
                </a:lnTo>
                <a:lnTo>
                  <a:pt x="95120" y="13906"/>
                </a:lnTo>
                <a:close/>
              </a:path>
              <a:path w="122554" h="109219">
                <a:moveTo>
                  <a:pt x="83943" y="6959"/>
                </a:moveTo>
                <a:lnTo>
                  <a:pt x="70916" y="6959"/>
                </a:lnTo>
                <a:lnTo>
                  <a:pt x="67297" y="12788"/>
                </a:lnTo>
                <a:lnTo>
                  <a:pt x="93322" y="12788"/>
                </a:lnTo>
                <a:lnTo>
                  <a:pt x="83943" y="6959"/>
                </a:lnTo>
                <a:close/>
              </a:path>
            </a:pathLst>
          </a:custGeom>
          <a:solidFill>
            <a:srgbClr val="EF4733"/>
          </a:solidFill>
        </p:spPr>
        <p:txBody>
          <a:bodyPr wrap="square" lIns="0" tIns="0" rIns="0" bIns="0" rtlCol="0"/>
          <a:lstStyle/>
          <a:p>
            <a:endParaRPr sz="2142"/>
          </a:p>
        </p:txBody>
      </p:sp>
      <p:sp>
        <p:nvSpPr>
          <p:cNvPr id="80" name="object 80"/>
          <p:cNvSpPr/>
          <p:nvPr/>
        </p:nvSpPr>
        <p:spPr>
          <a:xfrm>
            <a:off x="4346956" y="1895167"/>
            <a:ext cx="107569" cy="92306"/>
          </a:xfrm>
          <a:custGeom>
            <a:avLst/>
            <a:gdLst/>
            <a:ahLst/>
            <a:cxnLst/>
            <a:rect l="l" t="t" r="r" b="b"/>
            <a:pathLst>
              <a:path w="93979" h="80644">
                <a:moveTo>
                  <a:pt x="54965" y="0"/>
                </a:moveTo>
                <a:lnTo>
                  <a:pt x="22212" y="1422"/>
                </a:lnTo>
                <a:lnTo>
                  <a:pt x="0" y="24879"/>
                </a:lnTo>
                <a:lnTo>
                  <a:pt x="2755" y="63093"/>
                </a:lnTo>
                <a:lnTo>
                  <a:pt x="47142" y="80175"/>
                </a:lnTo>
                <a:lnTo>
                  <a:pt x="81927" y="68643"/>
                </a:lnTo>
                <a:lnTo>
                  <a:pt x="93827" y="51561"/>
                </a:lnTo>
                <a:lnTo>
                  <a:pt x="89712" y="21602"/>
                </a:lnTo>
                <a:lnTo>
                  <a:pt x="54965" y="0"/>
                </a:lnTo>
                <a:close/>
              </a:path>
            </a:pathLst>
          </a:custGeom>
          <a:solidFill>
            <a:srgbClr val="ED1C24"/>
          </a:solidFill>
        </p:spPr>
        <p:txBody>
          <a:bodyPr wrap="square" lIns="0" tIns="0" rIns="0" bIns="0" rtlCol="0"/>
          <a:lstStyle/>
          <a:p>
            <a:endParaRPr sz="2142"/>
          </a:p>
        </p:txBody>
      </p:sp>
      <p:sp>
        <p:nvSpPr>
          <p:cNvPr id="81" name="object 81"/>
          <p:cNvSpPr/>
          <p:nvPr/>
        </p:nvSpPr>
        <p:spPr>
          <a:xfrm>
            <a:off x="4330777" y="1879249"/>
            <a:ext cx="140276" cy="125013"/>
          </a:xfrm>
          <a:custGeom>
            <a:avLst/>
            <a:gdLst/>
            <a:ahLst/>
            <a:cxnLst/>
            <a:rect l="l" t="t" r="r" b="b"/>
            <a:pathLst>
              <a:path w="122554" h="109219">
                <a:moveTo>
                  <a:pt x="72745" y="0"/>
                </a:moveTo>
                <a:lnTo>
                  <a:pt x="30187" y="1841"/>
                </a:lnTo>
                <a:lnTo>
                  <a:pt x="0" y="33731"/>
                </a:lnTo>
                <a:lnTo>
                  <a:pt x="3810" y="86677"/>
                </a:lnTo>
                <a:lnTo>
                  <a:pt x="60934" y="108673"/>
                </a:lnTo>
                <a:lnTo>
                  <a:pt x="104724" y="94157"/>
                </a:lnTo>
                <a:lnTo>
                  <a:pt x="61277" y="94081"/>
                </a:lnTo>
                <a:lnTo>
                  <a:pt x="16891" y="77000"/>
                </a:lnTo>
                <a:lnTo>
                  <a:pt x="14135" y="38785"/>
                </a:lnTo>
                <a:lnTo>
                  <a:pt x="36347" y="15316"/>
                </a:lnTo>
                <a:lnTo>
                  <a:pt x="69100" y="13906"/>
                </a:lnTo>
                <a:lnTo>
                  <a:pt x="95125" y="13906"/>
                </a:lnTo>
                <a:lnTo>
                  <a:pt x="93327" y="12788"/>
                </a:lnTo>
                <a:lnTo>
                  <a:pt x="67297" y="12788"/>
                </a:lnTo>
                <a:lnTo>
                  <a:pt x="70916" y="6959"/>
                </a:lnTo>
                <a:lnTo>
                  <a:pt x="83945" y="6959"/>
                </a:lnTo>
                <a:lnTo>
                  <a:pt x="72745" y="0"/>
                </a:lnTo>
                <a:close/>
              </a:path>
              <a:path w="122554" h="109219">
                <a:moveTo>
                  <a:pt x="95125" y="13906"/>
                </a:moveTo>
                <a:lnTo>
                  <a:pt x="69100" y="13906"/>
                </a:lnTo>
                <a:lnTo>
                  <a:pt x="103847" y="35496"/>
                </a:lnTo>
                <a:lnTo>
                  <a:pt x="107962" y="65468"/>
                </a:lnTo>
                <a:lnTo>
                  <a:pt x="96062" y="82550"/>
                </a:lnTo>
                <a:lnTo>
                  <a:pt x="61277" y="94081"/>
                </a:lnTo>
                <a:lnTo>
                  <a:pt x="104777" y="94081"/>
                </a:lnTo>
                <a:lnTo>
                  <a:pt x="122301" y="68910"/>
                </a:lnTo>
                <a:lnTo>
                  <a:pt x="116586" y="27241"/>
                </a:lnTo>
                <a:lnTo>
                  <a:pt x="95125" y="13906"/>
                </a:lnTo>
                <a:close/>
              </a:path>
              <a:path w="122554" h="109219">
                <a:moveTo>
                  <a:pt x="83945" y="6959"/>
                </a:moveTo>
                <a:lnTo>
                  <a:pt x="70916" y="6959"/>
                </a:lnTo>
                <a:lnTo>
                  <a:pt x="67297" y="12788"/>
                </a:lnTo>
                <a:lnTo>
                  <a:pt x="93327" y="12788"/>
                </a:lnTo>
                <a:lnTo>
                  <a:pt x="83945" y="6959"/>
                </a:lnTo>
                <a:close/>
              </a:path>
            </a:pathLst>
          </a:custGeom>
          <a:solidFill>
            <a:srgbClr val="EF4733"/>
          </a:solidFill>
        </p:spPr>
        <p:txBody>
          <a:bodyPr wrap="square" lIns="0" tIns="0" rIns="0" bIns="0" rtlCol="0"/>
          <a:lstStyle/>
          <a:p>
            <a:endParaRPr sz="2142"/>
          </a:p>
        </p:txBody>
      </p:sp>
      <p:sp>
        <p:nvSpPr>
          <p:cNvPr id="82" name="object 82"/>
          <p:cNvSpPr/>
          <p:nvPr/>
        </p:nvSpPr>
        <p:spPr>
          <a:xfrm>
            <a:off x="4317984" y="2032841"/>
            <a:ext cx="139984" cy="124387"/>
          </a:xfrm>
          <a:prstGeom prst="rect">
            <a:avLst/>
          </a:prstGeom>
          <a:blipFill>
            <a:blip r:embed="rId9" cstate="print"/>
            <a:stretch>
              <a:fillRect/>
            </a:stretch>
          </a:blipFill>
        </p:spPr>
        <p:txBody>
          <a:bodyPr wrap="square" lIns="0" tIns="0" rIns="0" bIns="0" rtlCol="0"/>
          <a:lstStyle/>
          <a:p>
            <a:endParaRPr sz="2142"/>
          </a:p>
        </p:txBody>
      </p:sp>
      <p:sp>
        <p:nvSpPr>
          <p:cNvPr id="83" name="object 83"/>
          <p:cNvSpPr/>
          <p:nvPr/>
        </p:nvSpPr>
        <p:spPr>
          <a:xfrm>
            <a:off x="4568810" y="4022609"/>
            <a:ext cx="107569" cy="92306"/>
          </a:xfrm>
          <a:custGeom>
            <a:avLst/>
            <a:gdLst/>
            <a:ahLst/>
            <a:cxnLst/>
            <a:rect l="l" t="t" r="r" b="b"/>
            <a:pathLst>
              <a:path w="93979" h="80645">
                <a:moveTo>
                  <a:pt x="54965" y="0"/>
                </a:moveTo>
                <a:lnTo>
                  <a:pt x="22212" y="1409"/>
                </a:lnTo>
                <a:lnTo>
                  <a:pt x="0" y="24879"/>
                </a:lnTo>
                <a:lnTo>
                  <a:pt x="2755" y="63093"/>
                </a:lnTo>
                <a:lnTo>
                  <a:pt x="47142" y="80175"/>
                </a:lnTo>
                <a:lnTo>
                  <a:pt x="81927" y="68643"/>
                </a:lnTo>
                <a:lnTo>
                  <a:pt x="93827" y="51561"/>
                </a:lnTo>
                <a:lnTo>
                  <a:pt x="89712" y="21602"/>
                </a:lnTo>
                <a:lnTo>
                  <a:pt x="54965" y="0"/>
                </a:lnTo>
                <a:close/>
              </a:path>
            </a:pathLst>
          </a:custGeom>
          <a:solidFill>
            <a:srgbClr val="ED1C24"/>
          </a:solidFill>
        </p:spPr>
        <p:txBody>
          <a:bodyPr wrap="square" lIns="0" tIns="0" rIns="0" bIns="0" rtlCol="0"/>
          <a:lstStyle/>
          <a:p>
            <a:endParaRPr sz="2142"/>
          </a:p>
        </p:txBody>
      </p:sp>
      <p:sp>
        <p:nvSpPr>
          <p:cNvPr id="84" name="object 84"/>
          <p:cNvSpPr/>
          <p:nvPr/>
        </p:nvSpPr>
        <p:spPr>
          <a:xfrm>
            <a:off x="4552631" y="4006691"/>
            <a:ext cx="140276" cy="125013"/>
          </a:xfrm>
          <a:custGeom>
            <a:avLst/>
            <a:gdLst/>
            <a:ahLst/>
            <a:cxnLst/>
            <a:rect l="l" t="t" r="r" b="b"/>
            <a:pathLst>
              <a:path w="122554" h="109220">
                <a:moveTo>
                  <a:pt x="72745" y="0"/>
                </a:moveTo>
                <a:lnTo>
                  <a:pt x="30187" y="1841"/>
                </a:lnTo>
                <a:lnTo>
                  <a:pt x="0" y="33731"/>
                </a:lnTo>
                <a:lnTo>
                  <a:pt x="3810" y="86690"/>
                </a:lnTo>
                <a:lnTo>
                  <a:pt x="60921" y="108673"/>
                </a:lnTo>
                <a:lnTo>
                  <a:pt x="104724" y="94157"/>
                </a:lnTo>
                <a:lnTo>
                  <a:pt x="61264" y="94081"/>
                </a:lnTo>
                <a:lnTo>
                  <a:pt x="16878" y="77000"/>
                </a:lnTo>
                <a:lnTo>
                  <a:pt x="14135" y="38785"/>
                </a:lnTo>
                <a:lnTo>
                  <a:pt x="36347" y="15316"/>
                </a:lnTo>
                <a:lnTo>
                  <a:pt x="69100" y="13906"/>
                </a:lnTo>
                <a:lnTo>
                  <a:pt x="95119" y="13906"/>
                </a:lnTo>
                <a:lnTo>
                  <a:pt x="93321" y="12788"/>
                </a:lnTo>
                <a:lnTo>
                  <a:pt x="67297" y="12788"/>
                </a:lnTo>
                <a:lnTo>
                  <a:pt x="70916" y="6959"/>
                </a:lnTo>
                <a:lnTo>
                  <a:pt x="83942" y="6959"/>
                </a:lnTo>
                <a:lnTo>
                  <a:pt x="72745" y="0"/>
                </a:lnTo>
                <a:close/>
              </a:path>
              <a:path w="122554" h="109220">
                <a:moveTo>
                  <a:pt x="95119" y="13906"/>
                </a:moveTo>
                <a:lnTo>
                  <a:pt x="69100" y="13906"/>
                </a:lnTo>
                <a:lnTo>
                  <a:pt x="103847" y="35509"/>
                </a:lnTo>
                <a:lnTo>
                  <a:pt x="107962" y="65468"/>
                </a:lnTo>
                <a:lnTo>
                  <a:pt x="96062" y="82550"/>
                </a:lnTo>
                <a:lnTo>
                  <a:pt x="61264" y="94081"/>
                </a:lnTo>
                <a:lnTo>
                  <a:pt x="104777" y="94081"/>
                </a:lnTo>
                <a:lnTo>
                  <a:pt x="122288" y="68910"/>
                </a:lnTo>
                <a:lnTo>
                  <a:pt x="116573" y="27241"/>
                </a:lnTo>
                <a:lnTo>
                  <a:pt x="95119" y="13906"/>
                </a:lnTo>
                <a:close/>
              </a:path>
              <a:path w="122554" h="109220">
                <a:moveTo>
                  <a:pt x="83942" y="6959"/>
                </a:moveTo>
                <a:lnTo>
                  <a:pt x="70916" y="6959"/>
                </a:lnTo>
                <a:lnTo>
                  <a:pt x="67297" y="12788"/>
                </a:lnTo>
                <a:lnTo>
                  <a:pt x="93321" y="12788"/>
                </a:lnTo>
                <a:lnTo>
                  <a:pt x="83942" y="6959"/>
                </a:lnTo>
                <a:close/>
              </a:path>
            </a:pathLst>
          </a:custGeom>
          <a:solidFill>
            <a:srgbClr val="EF4733"/>
          </a:solidFill>
        </p:spPr>
        <p:txBody>
          <a:bodyPr wrap="square" lIns="0" tIns="0" rIns="0" bIns="0" rtlCol="0"/>
          <a:lstStyle/>
          <a:p>
            <a:endParaRPr sz="2142"/>
          </a:p>
        </p:txBody>
      </p:sp>
      <p:sp>
        <p:nvSpPr>
          <p:cNvPr id="85" name="object 85"/>
          <p:cNvSpPr/>
          <p:nvPr/>
        </p:nvSpPr>
        <p:spPr>
          <a:xfrm>
            <a:off x="4428024" y="2431269"/>
            <a:ext cx="107569" cy="92306"/>
          </a:xfrm>
          <a:custGeom>
            <a:avLst/>
            <a:gdLst/>
            <a:ahLst/>
            <a:cxnLst/>
            <a:rect l="l" t="t" r="r" b="b"/>
            <a:pathLst>
              <a:path w="93979" h="80644">
                <a:moveTo>
                  <a:pt x="54965" y="0"/>
                </a:moveTo>
                <a:lnTo>
                  <a:pt x="22212" y="1409"/>
                </a:lnTo>
                <a:lnTo>
                  <a:pt x="0" y="24879"/>
                </a:lnTo>
                <a:lnTo>
                  <a:pt x="2755" y="63093"/>
                </a:lnTo>
                <a:lnTo>
                  <a:pt x="47142" y="80175"/>
                </a:lnTo>
                <a:lnTo>
                  <a:pt x="81927" y="68643"/>
                </a:lnTo>
                <a:lnTo>
                  <a:pt x="93827" y="51561"/>
                </a:lnTo>
                <a:lnTo>
                  <a:pt x="89712" y="21590"/>
                </a:lnTo>
                <a:lnTo>
                  <a:pt x="54965" y="0"/>
                </a:lnTo>
                <a:close/>
              </a:path>
            </a:pathLst>
          </a:custGeom>
          <a:solidFill>
            <a:srgbClr val="ED1C24"/>
          </a:solidFill>
        </p:spPr>
        <p:txBody>
          <a:bodyPr wrap="square" lIns="0" tIns="0" rIns="0" bIns="0" rtlCol="0"/>
          <a:lstStyle/>
          <a:p>
            <a:endParaRPr sz="2142"/>
          </a:p>
        </p:txBody>
      </p:sp>
      <p:sp>
        <p:nvSpPr>
          <p:cNvPr id="86" name="object 86"/>
          <p:cNvSpPr/>
          <p:nvPr/>
        </p:nvSpPr>
        <p:spPr>
          <a:xfrm>
            <a:off x="4411846" y="2415351"/>
            <a:ext cx="140276" cy="125013"/>
          </a:xfrm>
          <a:custGeom>
            <a:avLst/>
            <a:gdLst/>
            <a:ahLst/>
            <a:cxnLst/>
            <a:rect l="l" t="t" r="r" b="b"/>
            <a:pathLst>
              <a:path w="122554" h="109219">
                <a:moveTo>
                  <a:pt x="72745" y="0"/>
                </a:moveTo>
                <a:lnTo>
                  <a:pt x="30187" y="1841"/>
                </a:lnTo>
                <a:lnTo>
                  <a:pt x="0" y="33731"/>
                </a:lnTo>
                <a:lnTo>
                  <a:pt x="3810" y="86677"/>
                </a:lnTo>
                <a:lnTo>
                  <a:pt x="60921" y="108673"/>
                </a:lnTo>
                <a:lnTo>
                  <a:pt x="104724" y="94157"/>
                </a:lnTo>
                <a:lnTo>
                  <a:pt x="61264" y="94081"/>
                </a:lnTo>
                <a:lnTo>
                  <a:pt x="16878" y="77000"/>
                </a:lnTo>
                <a:lnTo>
                  <a:pt x="14135" y="38785"/>
                </a:lnTo>
                <a:lnTo>
                  <a:pt x="36347" y="15316"/>
                </a:lnTo>
                <a:lnTo>
                  <a:pt x="69100" y="13906"/>
                </a:lnTo>
                <a:lnTo>
                  <a:pt x="95119" y="13906"/>
                </a:lnTo>
                <a:lnTo>
                  <a:pt x="93321" y="12788"/>
                </a:lnTo>
                <a:lnTo>
                  <a:pt x="67297" y="12788"/>
                </a:lnTo>
                <a:lnTo>
                  <a:pt x="70916" y="6959"/>
                </a:lnTo>
                <a:lnTo>
                  <a:pt x="83942" y="6959"/>
                </a:lnTo>
                <a:lnTo>
                  <a:pt x="72745" y="0"/>
                </a:lnTo>
                <a:close/>
              </a:path>
              <a:path w="122554" h="109219">
                <a:moveTo>
                  <a:pt x="95119" y="13906"/>
                </a:moveTo>
                <a:lnTo>
                  <a:pt x="69100" y="13906"/>
                </a:lnTo>
                <a:lnTo>
                  <a:pt x="103847" y="35496"/>
                </a:lnTo>
                <a:lnTo>
                  <a:pt x="107962" y="65468"/>
                </a:lnTo>
                <a:lnTo>
                  <a:pt x="96062" y="82550"/>
                </a:lnTo>
                <a:lnTo>
                  <a:pt x="61264" y="94081"/>
                </a:lnTo>
                <a:lnTo>
                  <a:pt x="104777" y="94081"/>
                </a:lnTo>
                <a:lnTo>
                  <a:pt x="122288" y="68910"/>
                </a:lnTo>
                <a:lnTo>
                  <a:pt x="116573" y="27241"/>
                </a:lnTo>
                <a:lnTo>
                  <a:pt x="95119" y="13906"/>
                </a:lnTo>
                <a:close/>
              </a:path>
              <a:path w="122554" h="109219">
                <a:moveTo>
                  <a:pt x="83942" y="6959"/>
                </a:moveTo>
                <a:lnTo>
                  <a:pt x="70916" y="6959"/>
                </a:lnTo>
                <a:lnTo>
                  <a:pt x="67297" y="12788"/>
                </a:lnTo>
                <a:lnTo>
                  <a:pt x="93321" y="12788"/>
                </a:lnTo>
                <a:lnTo>
                  <a:pt x="83942" y="6959"/>
                </a:lnTo>
                <a:close/>
              </a:path>
            </a:pathLst>
          </a:custGeom>
          <a:solidFill>
            <a:srgbClr val="EF4733"/>
          </a:solidFill>
        </p:spPr>
        <p:txBody>
          <a:bodyPr wrap="square" lIns="0" tIns="0" rIns="0" bIns="0" rtlCol="0"/>
          <a:lstStyle/>
          <a:p>
            <a:endParaRPr sz="2142"/>
          </a:p>
        </p:txBody>
      </p:sp>
      <p:sp>
        <p:nvSpPr>
          <p:cNvPr id="87" name="object 87"/>
          <p:cNvSpPr/>
          <p:nvPr/>
        </p:nvSpPr>
        <p:spPr>
          <a:xfrm>
            <a:off x="4462156" y="1735849"/>
            <a:ext cx="107569" cy="92306"/>
          </a:xfrm>
          <a:custGeom>
            <a:avLst/>
            <a:gdLst/>
            <a:ahLst/>
            <a:cxnLst/>
            <a:rect l="l" t="t" r="r" b="b"/>
            <a:pathLst>
              <a:path w="93979" h="80644">
                <a:moveTo>
                  <a:pt x="54965" y="0"/>
                </a:moveTo>
                <a:lnTo>
                  <a:pt x="22212" y="1422"/>
                </a:lnTo>
                <a:lnTo>
                  <a:pt x="0" y="24879"/>
                </a:lnTo>
                <a:lnTo>
                  <a:pt x="2755" y="63093"/>
                </a:lnTo>
                <a:lnTo>
                  <a:pt x="47142" y="80175"/>
                </a:lnTo>
                <a:lnTo>
                  <a:pt x="81927" y="68643"/>
                </a:lnTo>
                <a:lnTo>
                  <a:pt x="93827" y="51561"/>
                </a:lnTo>
                <a:lnTo>
                  <a:pt x="89712" y="21602"/>
                </a:lnTo>
                <a:lnTo>
                  <a:pt x="54965" y="0"/>
                </a:lnTo>
                <a:close/>
              </a:path>
            </a:pathLst>
          </a:custGeom>
          <a:solidFill>
            <a:srgbClr val="ED1C24"/>
          </a:solidFill>
        </p:spPr>
        <p:txBody>
          <a:bodyPr wrap="square" lIns="0" tIns="0" rIns="0" bIns="0" rtlCol="0"/>
          <a:lstStyle/>
          <a:p>
            <a:endParaRPr sz="2142"/>
          </a:p>
        </p:txBody>
      </p:sp>
      <p:sp>
        <p:nvSpPr>
          <p:cNvPr id="88" name="object 88"/>
          <p:cNvSpPr/>
          <p:nvPr/>
        </p:nvSpPr>
        <p:spPr>
          <a:xfrm>
            <a:off x="4445978" y="1719930"/>
            <a:ext cx="140276" cy="125013"/>
          </a:xfrm>
          <a:custGeom>
            <a:avLst/>
            <a:gdLst/>
            <a:ahLst/>
            <a:cxnLst/>
            <a:rect l="l" t="t" r="r" b="b"/>
            <a:pathLst>
              <a:path w="122554" h="109219">
                <a:moveTo>
                  <a:pt x="72745" y="0"/>
                </a:moveTo>
                <a:lnTo>
                  <a:pt x="30187" y="1841"/>
                </a:lnTo>
                <a:lnTo>
                  <a:pt x="0" y="33731"/>
                </a:lnTo>
                <a:lnTo>
                  <a:pt x="3810" y="86690"/>
                </a:lnTo>
                <a:lnTo>
                  <a:pt x="60921" y="108673"/>
                </a:lnTo>
                <a:lnTo>
                  <a:pt x="104724" y="94157"/>
                </a:lnTo>
                <a:lnTo>
                  <a:pt x="61264" y="94081"/>
                </a:lnTo>
                <a:lnTo>
                  <a:pt x="16878" y="77000"/>
                </a:lnTo>
                <a:lnTo>
                  <a:pt x="14135" y="38785"/>
                </a:lnTo>
                <a:lnTo>
                  <a:pt x="36334" y="15328"/>
                </a:lnTo>
                <a:lnTo>
                  <a:pt x="69100" y="13906"/>
                </a:lnTo>
                <a:lnTo>
                  <a:pt x="95119" y="13906"/>
                </a:lnTo>
                <a:lnTo>
                  <a:pt x="93321" y="12788"/>
                </a:lnTo>
                <a:lnTo>
                  <a:pt x="67297" y="12788"/>
                </a:lnTo>
                <a:lnTo>
                  <a:pt x="70916" y="6959"/>
                </a:lnTo>
                <a:lnTo>
                  <a:pt x="83942" y="6959"/>
                </a:lnTo>
                <a:lnTo>
                  <a:pt x="72745" y="0"/>
                </a:lnTo>
                <a:close/>
              </a:path>
              <a:path w="122554" h="109219">
                <a:moveTo>
                  <a:pt x="95119" y="13906"/>
                </a:moveTo>
                <a:lnTo>
                  <a:pt x="69100" y="13906"/>
                </a:lnTo>
                <a:lnTo>
                  <a:pt x="103847" y="35509"/>
                </a:lnTo>
                <a:lnTo>
                  <a:pt x="107962" y="65468"/>
                </a:lnTo>
                <a:lnTo>
                  <a:pt x="96062" y="82550"/>
                </a:lnTo>
                <a:lnTo>
                  <a:pt x="61264" y="94081"/>
                </a:lnTo>
                <a:lnTo>
                  <a:pt x="104777" y="94081"/>
                </a:lnTo>
                <a:lnTo>
                  <a:pt x="122288" y="68910"/>
                </a:lnTo>
                <a:lnTo>
                  <a:pt x="116573" y="27241"/>
                </a:lnTo>
                <a:lnTo>
                  <a:pt x="95119" y="13906"/>
                </a:lnTo>
                <a:close/>
              </a:path>
              <a:path w="122554" h="109219">
                <a:moveTo>
                  <a:pt x="83942" y="6959"/>
                </a:moveTo>
                <a:lnTo>
                  <a:pt x="70916" y="6959"/>
                </a:lnTo>
                <a:lnTo>
                  <a:pt x="67297" y="12788"/>
                </a:lnTo>
                <a:lnTo>
                  <a:pt x="93321" y="12788"/>
                </a:lnTo>
                <a:lnTo>
                  <a:pt x="83942" y="6959"/>
                </a:lnTo>
                <a:close/>
              </a:path>
            </a:pathLst>
          </a:custGeom>
          <a:solidFill>
            <a:srgbClr val="EF4733"/>
          </a:solidFill>
        </p:spPr>
        <p:txBody>
          <a:bodyPr wrap="square" lIns="0" tIns="0" rIns="0" bIns="0" rtlCol="0"/>
          <a:lstStyle/>
          <a:p>
            <a:endParaRPr sz="2142"/>
          </a:p>
        </p:txBody>
      </p:sp>
      <p:sp>
        <p:nvSpPr>
          <p:cNvPr id="89" name="object 89"/>
          <p:cNvSpPr/>
          <p:nvPr/>
        </p:nvSpPr>
        <p:spPr>
          <a:xfrm>
            <a:off x="4253981" y="2722519"/>
            <a:ext cx="139984" cy="124387"/>
          </a:xfrm>
          <a:prstGeom prst="rect">
            <a:avLst/>
          </a:prstGeom>
          <a:blipFill>
            <a:blip r:embed="rId10" cstate="print"/>
            <a:stretch>
              <a:fillRect/>
            </a:stretch>
          </a:blipFill>
        </p:spPr>
        <p:txBody>
          <a:bodyPr wrap="square" lIns="0" tIns="0" rIns="0" bIns="0" rtlCol="0"/>
          <a:lstStyle/>
          <a:p>
            <a:endParaRPr sz="2142"/>
          </a:p>
        </p:txBody>
      </p:sp>
      <p:sp>
        <p:nvSpPr>
          <p:cNvPr id="90" name="object 90"/>
          <p:cNvSpPr/>
          <p:nvPr/>
        </p:nvSpPr>
        <p:spPr>
          <a:xfrm>
            <a:off x="4530536" y="6455911"/>
            <a:ext cx="107569" cy="92306"/>
          </a:xfrm>
          <a:custGeom>
            <a:avLst/>
            <a:gdLst/>
            <a:ahLst/>
            <a:cxnLst/>
            <a:rect l="l" t="t" r="r" b="b"/>
            <a:pathLst>
              <a:path w="93979" h="80645">
                <a:moveTo>
                  <a:pt x="54863" y="0"/>
                </a:moveTo>
                <a:lnTo>
                  <a:pt x="22110" y="1409"/>
                </a:lnTo>
                <a:lnTo>
                  <a:pt x="3987" y="20561"/>
                </a:lnTo>
                <a:lnTo>
                  <a:pt x="0" y="26276"/>
                </a:lnTo>
                <a:lnTo>
                  <a:pt x="2654" y="63093"/>
                </a:lnTo>
                <a:lnTo>
                  <a:pt x="47040" y="80175"/>
                </a:lnTo>
                <a:lnTo>
                  <a:pt x="81826" y="68643"/>
                </a:lnTo>
                <a:lnTo>
                  <a:pt x="93725" y="51561"/>
                </a:lnTo>
                <a:lnTo>
                  <a:pt x="89611" y="21589"/>
                </a:lnTo>
                <a:lnTo>
                  <a:pt x="54863" y="0"/>
                </a:lnTo>
                <a:close/>
              </a:path>
            </a:pathLst>
          </a:custGeom>
          <a:solidFill>
            <a:srgbClr val="ED1C24"/>
          </a:solidFill>
        </p:spPr>
        <p:txBody>
          <a:bodyPr wrap="square" lIns="0" tIns="0" rIns="0" bIns="0" rtlCol="0"/>
          <a:lstStyle/>
          <a:p>
            <a:endParaRPr sz="2142"/>
          </a:p>
        </p:txBody>
      </p:sp>
      <p:sp>
        <p:nvSpPr>
          <p:cNvPr id="91" name="object 91"/>
          <p:cNvSpPr/>
          <p:nvPr/>
        </p:nvSpPr>
        <p:spPr>
          <a:xfrm>
            <a:off x="4515709" y="6439993"/>
            <a:ext cx="138822" cy="125013"/>
          </a:xfrm>
          <a:custGeom>
            <a:avLst/>
            <a:gdLst/>
            <a:ahLst/>
            <a:cxnLst/>
            <a:rect l="l" t="t" r="r" b="b"/>
            <a:pathLst>
              <a:path w="121285" h="109220">
                <a:moveTo>
                  <a:pt x="12954" y="40182"/>
                </a:moveTo>
                <a:lnTo>
                  <a:pt x="6527" y="49428"/>
                </a:lnTo>
                <a:lnTo>
                  <a:pt x="0" y="51587"/>
                </a:lnTo>
                <a:lnTo>
                  <a:pt x="1625" y="74142"/>
                </a:lnTo>
                <a:lnTo>
                  <a:pt x="22110" y="86880"/>
                </a:lnTo>
                <a:lnTo>
                  <a:pt x="23177" y="94627"/>
                </a:lnTo>
                <a:lnTo>
                  <a:pt x="59651" y="108673"/>
                </a:lnTo>
                <a:lnTo>
                  <a:pt x="103441" y="94157"/>
                </a:lnTo>
                <a:lnTo>
                  <a:pt x="59994" y="94081"/>
                </a:lnTo>
                <a:lnTo>
                  <a:pt x="15608" y="77000"/>
                </a:lnTo>
                <a:lnTo>
                  <a:pt x="12954" y="40182"/>
                </a:lnTo>
                <a:close/>
              </a:path>
              <a:path w="121285" h="109220">
                <a:moveTo>
                  <a:pt x="93842" y="13906"/>
                </a:moveTo>
                <a:lnTo>
                  <a:pt x="67818" y="13906"/>
                </a:lnTo>
                <a:lnTo>
                  <a:pt x="102565" y="35496"/>
                </a:lnTo>
                <a:lnTo>
                  <a:pt x="106680" y="65468"/>
                </a:lnTo>
                <a:lnTo>
                  <a:pt x="94780" y="82549"/>
                </a:lnTo>
                <a:lnTo>
                  <a:pt x="59994" y="94081"/>
                </a:lnTo>
                <a:lnTo>
                  <a:pt x="103494" y="94081"/>
                </a:lnTo>
                <a:lnTo>
                  <a:pt x="121018" y="68910"/>
                </a:lnTo>
                <a:lnTo>
                  <a:pt x="115303" y="27241"/>
                </a:lnTo>
                <a:lnTo>
                  <a:pt x="93842" y="13906"/>
                </a:lnTo>
                <a:close/>
              </a:path>
              <a:path w="121285" h="109220">
                <a:moveTo>
                  <a:pt x="71462" y="0"/>
                </a:moveTo>
                <a:lnTo>
                  <a:pt x="28905" y="1841"/>
                </a:lnTo>
                <a:lnTo>
                  <a:pt x="22034" y="9105"/>
                </a:lnTo>
                <a:lnTo>
                  <a:pt x="24104" y="24180"/>
                </a:lnTo>
                <a:lnTo>
                  <a:pt x="16941" y="34467"/>
                </a:lnTo>
                <a:lnTo>
                  <a:pt x="35064" y="15316"/>
                </a:lnTo>
                <a:lnTo>
                  <a:pt x="67818" y="13906"/>
                </a:lnTo>
                <a:lnTo>
                  <a:pt x="93842" y="13906"/>
                </a:lnTo>
                <a:lnTo>
                  <a:pt x="92044" y="12788"/>
                </a:lnTo>
                <a:lnTo>
                  <a:pt x="66014" y="12788"/>
                </a:lnTo>
                <a:lnTo>
                  <a:pt x="69646" y="6959"/>
                </a:lnTo>
                <a:lnTo>
                  <a:pt x="82663" y="6959"/>
                </a:lnTo>
                <a:lnTo>
                  <a:pt x="71462" y="0"/>
                </a:lnTo>
                <a:close/>
              </a:path>
            </a:pathLst>
          </a:custGeom>
          <a:solidFill>
            <a:srgbClr val="EF4733"/>
          </a:solidFill>
        </p:spPr>
        <p:txBody>
          <a:bodyPr wrap="square" lIns="0" tIns="0" rIns="0" bIns="0" rtlCol="0"/>
          <a:lstStyle/>
          <a:p>
            <a:endParaRPr sz="2142"/>
          </a:p>
        </p:txBody>
      </p:sp>
      <p:sp>
        <p:nvSpPr>
          <p:cNvPr id="92" name="object 92"/>
          <p:cNvSpPr/>
          <p:nvPr/>
        </p:nvSpPr>
        <p:spPr>
          <a:xfrm>
            <a:off x="4463043" y="7229268"/>
            <a:ext cx="139984" cy="124387"/>
          </a:xfrm>
          <a:prstGeom prst="rect">
            <a:avLst/>
          </a:prstGeom>
          <a:blipFill>
            <a:blip r:embed="rId11" cstate="print"/>
            <a:stretch>
              <a:fillRect/>
            </a:stretch>
          </a:blipFill>
        </p:spPr>
        <p:txBody>
          <a:bodyPr wrap="square" lIns="0" tIns="0" rIns="0" bIns="0" rtlCol="0"/>
          <a:lstStyle/>
          <a:p>
            <a:endParaRPr sz="2142"/>
          </a:p>
        </p:txBody>
      </p:sp>
      <p:sp>
        <p:nvSpPr>
          <p:cNvPr id="93" name="object 93"/>
          <p:cNvSpPr/>
          <p:nvPr/>
        </p:nvSpPr>
        <p:spPr>
          <a:xfrm>
            <a:off x="4423752" y="6524171"/>
            <a:ext cx="107569" cy="92306"/>
          </a:xfrm>
          <a:custGeom>
            <a:avLst/>
            <a:gdLst/>
            <a:ahLst/>
            <a:cxnLst/>
            <a:rect l="l" t="t" r="r" b="b"/>
            <a:pathLst>
              <a:path w="93979" h="80645">
                <a:moveTo>
                  <a:pt x="54965" y="0"/>
                </a:moveTo>
                <a:lnTo>
                  <a:pt x="22212" y="1422"/>
                </a:lnTo>
                <a:lnTo>
                  <a:pt x="0" y="24879"/>
                </a:lnTo>
                <a:lnTo>
                  <a:pt x="2755" y="63093"/>
                </a:lnTo>
                <a:lnTo>
                  <a:pt x="47142" y="80175"/>
                </a:lnTo>
                <a:lnTo>
                  <a:pt x="81927" y="68643"/>
                </a:lnTo>
                <a:lnTo>
                  <a:pt x="93827" y="51561"/>
                </a:lnTo>
                <a:lnTo>
                  <a:pt x="89712" y="21602"/>
                </a:lnTo>
                <a:lnTo>
                  <a:pt x="54965" y="0"/>
                </a:lnTo>
                <a:close/>
              </a:path>
            </a:pathLst>
          </a:custGeom>
          <a:solidFill>
            <a:srgbClr val="ED1C24"/>
          </a:solidFill>
        </p:spPr>
        <p:txBody>
          <a:bodyPr wrap="square" lIns="0" tIns="0" rIns="0" bIns="0" rtlCol="0"/>
          <a:lstStyle/>
          <a:p>
            <a:endParaRPr sz="2142"/>
          </a:p>
        </p:txBody>
      </p:sp>
      <p:sp>
        <p:nvSpPr>
          <p:cNvPr id="94" name="object 94"/>
          <p:cNvSpPr/>
          <p:nvPr/>
        </p:nvSpPr>
        <p:spPr>
          <a:xfrm>
            <a:off x="4407572" y="6508255"/>
            <a:ext cx="140276" cy="121379"/>
          </a:xfrm>
          <a:custGeom>
            <a:avLst/>
            <a:gdLst/>
            <a:ahLst/>
            <a:cxnLst/>
            <a:rect l="l" t="t" r="r" b="b"/>
            <a:pathLst>
              <a:path w="122554" h="106045">
                <a:moveTo>
                  <a:pt x="48717" y="1041"/>
                </a:moveTo>
                <a:lnTo>
                  <a:pt x="30187" y="1841"/>
                </a:lnTo>
                <a:lnTo>
                  <a:pt x="0" y="33731"/>
                </a:lnTo>
                <a:lnTo>
                  <a:pt x="3810" y="86677"/>
                </a:lnTo>
                <a:lnTo>
                  <a:pt x="53225" y="105702"/>
                </a:lnTo>
                <a:lnTo>
                  <a:pt x="56286" y="102476"/>
                </a:lnTo>
                <a:lnTo>
                  <a:pt x="83096" y="101320"/>
                </a:lnTo>
                <a:lnTo>
                  <a:pt x="104724" y="94157"/>
                </a:lnTo>
                <a:lnTo>
                  <a:pt x="61264" y="94081"/>
                </a:lnTo>
                <a:lnTo>
                  <a:pt x="16878" y="77000"/>
                </a:lnTo>
                <a:lnTo>
                  <a:pt x="14135" y="38785"/>
                </a:lnTo>
                <a:lnTo>
                  <a:pt x="36334" y="15316"/>
                </a:lnTo>
                <a:lnTo>
                  <a:pt x="69100" y="13906"/>
                </a:lnTo>
                <a:lnTo>
                  <a:pt x="95119" y="13906"/>
                </a:lnTo>
                <a:lnTo>
                  <a:pt x="93321" y="12788"/>
                </a:lnTo>
                <a:lnTo>
                  <a:pt x="67297" y="12788"/>
                </a:lnTo>
                <a:lnTo>
                  <a:pt x="70916" y="6959"/>
                </a:lnTo>
                <a:lnTo>
                  <a:pt x="83942" y="6959"/>
                </a:lnTo>
                <a:lnTo>
                  <a:pt x="79672" y="4305"/>
                </a:lnTo>
                <a:lnTo>
                  <a:pt x="57200" y="4305"/>
                </a:lnTo>
                <a:lnTo>
                  <a:pt x="48717" y="1041"/>
                </a:lnTo>
                <a:close/>
              </a:path>
              <a:path w="122554" h="106045">
                <a:moveTo>
                  <a:pt x="95119" y="13906"/>
                </a:moveTo>
                <a:lnTo>
                  <a:pt x="69100" y="13906"/>
                </a:lnTo>
                <a:lnTo>
                  <a:pt x="103847" y="35496"/>
                </a:lnTo>
                <a:lnTo>
                  <a:pt x="107962" y="65468"/>
                </a:lnTo>
                <a:lnTo>
                  <a:pt x="96062" y="82550"/>
                </a:lnTo>
                <a:lnTo>
                  <a:pt x="61264" y="94081"/>
                </a:lnTo>
                <a:lnTo>
                  <a:pt x="104777" y="94081"/>
                </a:lnTo>
                <a:lnTo>
                  <a:pt x="122288" y="68910"/>
                </a:lnTo>
                <a:lnTo>
                  <a:pt x="116573" y="27241"/>
                </a:lnTo>
                <a:lnTo>
                  <a:pt x="95119" y="13906"/>
                </a:lnTo>
                <a:close/>
              </a:path>
              <a:path w="122554" h="106045">
                <a:moveTo>
                  <a:pt x="83942" y="6959"/>
                </a:moveTo>
                <a:lnTo>
                  <a:pt x="70916" y="6959"/>
                </a:lnTo>
                <a:lnTo>
                  <a:pt x="67297" y="12788"/>
                </a:lnTo>
                <a:lnTo>
                  <a:pt x="93321" y="12788"/>
                </a:lnTo>
                <a:lnTo>
                  <a:pt x="83942" y="6959"/>
                </a:lnTo>
                <a:close/>
              </a:path>
              <a:path w="122554" h="106045">
                <a:moveTo>
                  <a:pt x="72745" y="0"/>
                </a:moveTo>
                <a:lnTo>
                  <a:pt x="69799" y="127"/>
                </a:lnTo>
                <a:lnTo>
                  <a:pt x="57200" y="4305"/>
                </a:lnTo>
                <a:lnTo>
                  <a:pt x="79672" y="4305"/>
                </a:lnTo>
                <a:lnTo>
                  <a:pt x="72745" y="0"/>
                </a:lnTo>
                <a:close/>
              </a:path>
            </a:pathLst>
          </a:custGeom>
          <a:solidFill>
            <a:srgbClr val="EF4733"/>
          </a:solidFill>
        </p:spPr>
        <p:txBody>
          <a:bodyPr wrap="square" lIns="0" tIns="0" rIns="0" bIns="0" rtlCol="0"/>
          <a:lstStyle/>
          <a:p>
            <a:endParaRPr sz="2142"/>
          </a:p>
        </p:txBody>
      </p:sp>
      <p:sp>
        <p:nvSpPr>
          <p:cNvPr id="95" name="object 95"/>
          <p:cNvSpPr/>
          <p:nvPr/>
        </p:nvSpPr>
        <p:spPr>
          <a:xfrm>
            <a:off x="4453623" y="6639362"/>
            <a:ext cx="107569" cy="92306"/>
          </a:xfrm>
          <a:custGeom>
            <a:avLst/>
            <a:gdLst/>
            <a:ahLst/>
            <a:cxnLst/>
            <a:rect l="l" t="t" r="r" b="b"/>
            <a:pathLst>
              <a:path w="93979" h="80645">
                <a:moveTo>
                  <a:pt x="54965" y="0"/>
                </a:moveTo>
                <a:lnTo>
                  <a:pt x="22212" y="1422"/>
                </a:lnTo>
                <a:lnTo>
                  <a:pt x="0" y="24879"/>
                </a:lnTo>
                <a:lnTo>
                  <a:pt x="2743" y="63093"/>
                </a:lnTo>
                <a:lnTo>
                  <a:pt x="47129" y="80175"/>
                </a:lnTo>
                <a:lnTo>
                  <a:pt x="81927" y="68643"/>
                </a:lnTo>
                <a:lnTo>
                  <a:pt x="93827" y="51562"/>
                </a:lnTo>
                <a:lnTo>
                  <a:pt x="89712" y="21602"/>
                </a:lnTo>
                <a:lnTo>
                  <a:pt x="54965" y="0"/>
                </a:lnTo>
                <a:close/>
              </a:path>
            </a:pathLst>
          </a:custGeom>
          <a:solidFill>
            <a:srgbClr val="ED1C24"/>
          </a:solidFill>
        </p:spPr>
        <p:txBody>
          <a:bodyPr wrap="square" lIns="0" tIns="0" rIns="0" bIns="0" rtlCol="0"/>
          <a:lstStyle/>
          <a:p>
            <a:endParaRPr sz="2142"/>
          </a:p>
        </p:txBody>
      </p:sp>
      <p:sp>
        <p:nvSpPr>
          <p:cNvPr id="96" name="object 96"/>
          <p:cNvSpPr/>
          <p:nvPr/>
        </p:nvSpPr>
        <p:spPr>
          <a:xfrm>
            <a:off x="4437445" y="6623447"/>
            <a:ext cx="140276" cy="125013"/>
          </a:xfrm>
          <a:custGeom>
            <a:avLst/>
            <a:gdLst/>
            <a:ahLst/>
            <a:cxnLst/>
            <a:rect l="l" t="t" r="r" b="b"/>
            <a:pathLst>
              <a:path w="122554" h="109220">
                <a:moveTo>
                  <a:pt x="72745" y="0"/>
                </a:moveTo>
                <a:lnTo>
                  <a:pt x="30187" y="1841"/>
                </a:lnTo>
                <a:lnTo>
                  <a:pt x="0" y="33731"/>
                </a:lnTo>
                <a:lnTo>
                  <a:pt x="3810" y="86677"/>
                </a:lnTo>
                <a:lnTo>
                  <a:pt x="60921" y="108673"/>
                </a:lnTo>
                <a:lnTo>
                  <a:pt x="104724" y="94157"/>
                </a:lnTo>
                <a:lnTo>
                  <a:pt x="61264" y="94081"/>
                </a:lnTo>
                <a:lnTo>
                  <a:pt x="16878" y="77000"/>
                </a:lnTo>
                <a:lnTo>
                  <a:pt x="14135" y="38785"/>
                </a:lnTo>
                <a:lnTo>
                  <a:pt x="36347" y="15316"/>
                </a:lnTo>
                <a:lnTo>
                  <a:pt x="69100" y="13906"/>
                </a:lnTo>
                <a:lnTo>
                  <a:pt x="95119" y="13906"/>
                </a:lnTo>
                <a:lnTo>
                  <a:pt x="93321" y="12788"/>
                </a:lnTo>
                <a:lnTo>
                  <a:pt x="67297" y="12788"/>
                </a:lnTo>
                <a:lnTo>
                  <a:pt x="70916" y="6959"/>
                </a:lnTo>
                <a:lnTo>
                  <a:pt x="83942" y="6959"/>
                </a:lnTo>
                <a:lnTo>
                  <a:pt x="72745" y="0"/>
                </a:lnTo>
                <a:close/>
              </a:path>
              <a:path w="122554" h="109220">
                <a:moveTo>
                  <a:pt x="95119" y="13906"/>
                </a:moveTo>
                <a:lnTo>
                  <a:pt x="69100" y="13906"/>
                </a:lnTo>
                <a:lnTo>
                  <a:pt x="103847" y="35496"/>
                </a:lnTo>
                <a:lnTo>
                  <a:pt x="107962" y="65468"/>
                </a:lnTo>
                <a:lnTo>
                  <a:pt x="96062" y="82549"/>
                </a:lnTo>
                <a:lnTo>
                  <a:pt x="61264" y="94081"/>
                </a:lnTo>
                <a:lnTo>
                  <a:pt x="104777" y="94081"/>
                </a:lnTo>
                <a:lnTo>
                  <a:pt x="122288" y="68910"/>
                </a:lnTo>
                <a:lnTo>
                  <a:pt x="116573" y="27241"/>
                </a:lnTo>
                <a:lnTo>
                  <a:pt x="95119" y="13906"/>
                </a:lnTo>
                <a:close/>
              </a:path>
              <a:path w="122554" h="109220">
                <a:moveTo>
                  <a:pt x="83942" y="6959"/>
                </a:moveTo>
                <a:lnTo>
                  <a:pt x="70916" y="6959"/>
                </a:lnTo>
                <a:lnTo>
                  <a:pt x="67297" y="12788"/>
                </a:lnTo>
                <a:lnTo>
                  <a:pt x="93321" y="12788"/>
                </a:lnTo>
                <a:lnTo>
                  <a:pt x="83942" y="6959"/>
                </a:lnTo>
                <a:close/>
              </a:path>
            </a:pathLst>
          </a:custGeom>
          <a:solidFill>
            <a:srgbClr val="EF4733"/>
          </a:solidFill>
        </p:spPr>
        <p:txBody>
          <a:bodyPr wrap="square" lIns="0" tIns="0" rIns="0" bIns="0" rtlCol="0"/>
          <a:lstStyle/>
          <a:p>
            <a:endParaRPr sz="2142"/>
          </a:p>
        </p:txBody>
      </p:sp>
      <p:sp>
        <p:nvSpPr>
          <p:cNvPr id="97" name="object 97"/>
          <p:cNvSpPr/>
          <p:nvPr/>
        </p:nvSpPr>
        <p:spPr>
          <a:xfrm>
            <a:off x="4419492" y="6404711"/>
            <a:ext cx="107569" cy="92306"/>
          </a:xfrm>
          <a:custGeom>
            <a:avLst/>
            <a:gdLst/>
            <a:ahLst/>
            <a:cxnLst/>
            <a:rect l="l" t="t" r="r" b="b"/>
            <a:pathLst>
              <a:path w="93979" h="80645">
                <a:moveTo>
                  <a:pt x="54965" y="0"/>
                </a:moveTo>
                <a:lnTo>
                  <a:pt x="22212" y="1422"/>
                </a:lnTo>
                <a:lnTo>
                  <a:pt x="0" y="24879"/>
                </a:lnTo>
                <a:lnTo>
                  <a:pt x="2755" y="63093"/>
                </a:lnTo>
                <a:lnTo>
                  <a:pt x="47142" y="80175"/>
                </a:lnTo>
                <a:lnTo>
                  <a:pt x="81927" y="68643"/>
                </a:lnTo>
                <a:lnTo>
                  <a:pt x="93827" y="51561"/>
                </a:lnTo>
                <a:lnTo>
                  <a:pt x="89712" y="21602"/>
                </a:lnTo>
                <a:lnTo>
                  <a:pt x="54965" y="0"/>
                </a:lnTo>
                <a:close/>
              </a:path>
            </a:pathLst>
          </a:custGeom>
          <a:solidFill>
            <a:srgbClr val="ED1C24"/>
          </a:solidFill>
        </p:spPr>
        <p:txBody>
          <a:bodyPr wrap="square" lIns="0" tIns="0" rIns="0" bIns="0" rtlCol="0"/>
          <a:lstStyle/>
          <a:p>
            <a:endParaRPr sz="2142"/>
          </a:p>
        </p:txBody>
      </p:sp>
      <p:sp>
        <p:nvSpPr>
          <p:cNvPr id="98" name="object 98"/>
          <p:cNvSpPr/>
          <p:nvPr/>
        </p:nvSpPr>
        <p:spPr>
          <a:xfrm>
            <a:off x="4403313" y="6388796"/>
            <a:ext cx="140276" cy="125013"/>
          </a:xfrm>
          <a:custGeom>
            <a:avLst/>
            <a:gdLst/>
            <a:ahLst/>
            <a:cxnLst/>
            <a:rect l="l" t="t" r="r" b="b"/>
            <a:pathLst>
              <a:path w="122554" h="109220">
                <a:moveTo>
                  <a:pt x="72745" y="0"/>
                </a:moveTo>
                <a:lnTo>
                  <a:pt x="30187" y="1841"/>
                </a:lnTo>
                <a:lnTo>
                  <a:pt x="0" y="33731"/>
                </a:lnTo>
                <a:lnTo>
                  <a:pt x="3810" y="86677"/>
                </a:lnTo>
                <a:lnTo>
                  <a:pt x="60934" y="108673"/>
                </a:lnTo>
                <a:lnTo>
                  <a:pt x="104724" y="94157"/>
                </a:lnTo>
                <a:lnTo>
                  <a:pt x="61277" y="94081"/>
                </a:lnTo>
                <a:lnTo>
                  <a:pt x="16891" y="77000"/>
                </a:lnTo>
                <a:lnTo>
                  <a:pt x="14135" y="38785"/>
                </a:lnTo>
                <a:lnTo>
                  <a:pt x="36347" y="15316"/>
                </a:lnTo>
                <a:lnTo>
                  <a:pt x="69100" y="13906"/>
                </a:lnTo>
                <a:lnTo>
                  <a:pt x="95125" y="13906"/>
                </a:lnTo>
                <a:lnTo>
                  <a:pt x="93327" y="12788"/>
                </a:lnTo>
                <a:lnTo>
                  <a:pt x="67297" y="12788"/>
                </a:lnTo>
                <a:lnTo>
                  <a:pt x="70929" y="6959"/>
                </a:lnTo>
                <a:lnTo>
                  <a:pt x="83945" y="6959"/>
                </a:lnTo>
                <a:lnTo>
                  <a:pt x="72745" y="0"/>
                </a:lnTo>
                <a:close/>
              </a:path>
              <a:path w="122554" h="109220">
                <a:moveTo>
                  <a:pt x="95125" y="13906"/>
                </a:moveTo>
                <a:lnTo>
                  <a:pt x="69100" y="13906"/>
                </a:lnTo>
                <a:lnTo>
                  <a:pt x="103847" y="35496"/>
                </a:lnTo>
                <a:lnTo>
                  <a:pt x="107962" y="65468"/>
                </a:lnTo>
                <a:lnTo>
                  <a:pt x="96062" y="82550"/>
                </a:lnTo>
                <a:lnTo>
                  <a:pt x="61277" y="94081"/>
                </a:lnTo>
                <a:lnTo>
                  <a:pt x="104777" y="94081"/>
                </a:lnTo>
                <a:lnTo>
                  <a:pt x="122301" y="68910"/>
                </a:lnTo>
                <a:lnTo>
                  <a:pt x="116586" y="27241"/>
                </a:lnTo>
                <a:lnTo>
                  <a:pt x="95125" y="13906"/>
                </a:lnTo>
                <a:close/>
              </a:path>
              <a:path w="122554" h="109220">
                <a:moveTo>
                  <a:pt x="83945" y="6959"/>
                </a:moveTo>
                <a:lnTo>
                  <a:pt x="70929" y="6959"/>
                </a:lnTo>
                <a:lnTo>
                  <a:pt x="67297" y="12788"/>
                </a:lnTo>
                <a:lnTo>
                  <a:pt x="93327" y="12788"/>
                </a:lnTo>
                <a:lnTo>
                  <a:pt x="83945" y="6959"/>
                </a:lnTo>
                <a:close/>
              </a:path>
            </a:pathLst>
          </a:custGeom>
          <a:solidFill>
            <a:srgbClr val="EF4733"/>
          </a:solidFill>
        </p:spPr>
        <p:txBody>
          <a:bodyPr wrap="square" lIns="0" tIns="0" rIns="0" bIns="0" rtlCol="0"/>
          <a:lstStyle/>
          <a:p>
            <a:endParaRPr sz="2142"/>
          </a:p>
        </p:txBody>
      </p:sp>
      <p:sp>
        <p:nvSpPr>
          <p:cNvPr id="99" name="object 99"/>
          <p:cNvSpPr/>
          <p:nvPr/>
        </p:nvSpPr>
        <p:spPr>
          <a:xfrm>
            <a:off x="4330776" y="6222409"/>
            <a:ext cx="139984" cy="124387"/>
          </a:xfrm>
          <a:prstGeom prst="rect">
            <a:avLst/>
          </a:prstGeom>
          <a:blipFill>
            <a:blip r:embed="rId12" cstate="print"/>
            <a:stretch>
              <a:fillRect/>
            </a:stretch>
          </a:blipFill>
        </p:spPr>
        <p:txBody>
          <a:bodyPr wrap="square" lIns="0" tIns="0" rIns="0" bIns="0" rtlCol="0"/>
          <a:lstStyle/>
          <a:p>
            <a:endParaRPr sz="2142"/>
          </a:p>
        </p:txBody>
      </p:sp>
      <p:sp>
        <p:nvSpPr>
          <p:cNvPr id="100" name="object 100"/>
          <p:cNvSpPr/>
          <p:nvPr/>
        </p:nvSpPr>
        <p:spPr>
          <a:xfrm>
            <a:off x="5124332" y="6273604"/>
            <a:ext cx="85095" cy="75981"/>
          </a:xfrm>
          <a:prstGeom prst="rect">
            <a:avLst/>
          </a:prstGeom>
          <a:blipFill>
            <a:blip r:embed="rId13" cstate="print"/>
            <a:stretch>
              <a:fillRect/>
            </a:stretch>
          </a:blipFill>
        </p:spPr>
        <p:txBody>
          <a:bodyPr wrap="square" lIns="0" tIns="0" rIns="0" bIns="0" rtlCol="0"/>
          <a:lstStyle/>
          <a:p>
            <a:endParaRPr sz="2142"/>
          </a:p>
        </p:txBody>
      </p:sp>
      <p:sp>
        <p:nvSpPr>
          <p:cNvPr id="101" name="object 101"/>
          <p:cNvSpPr/>
          <p:nvPr/>
        </p:nvSpPr>
        <p:spPr>
          <a:xfrm>
            <a:off x="5322724" y="5761638"/>
            <a:ext cx="1023695" cy="1050831"/>
          </a:xfrm>
          <a:prstGeom prst="rect">
            <a:avLst/>
          </a:prstGeom>
          <a:blipFill>
            <a:blip r:embed="rId14" cstate="print"/>
            <a:stretch>
              <a:fillRect/>
            </a:stretch>
          </a:blipFill>
        </p:spPr>
        <p:txBody>
          <a:bodyPr wrap="square" lIns="0" tIns="0" rIns="0" bIns="0" rtlCol="0"/>
          <a:lstStyle/>
          <a:p>
            <a:endParaRPr sz="2142"/>
          </a:p>
        </p:txBody>
      </p:sp>
      <p:sp>
        <p:nvSpPr>
          <p:cNvPr id="102" name="object 102"/>
          <p:cNvSpPr/>
          <p:nvPr/>
        </p:nvSpPr>
        <p:spPr>
          <a:xfrm>
            <a:off x="6101322" y="5840570"/>
            <a:ext cx="85095" cy="75981"/>
          </a:xfrm>
          <a:prstGeom prst="rect">
            <a:avLst/>
          </a:prstGeom>
          <a:blipFill>
            <a:blip r:embed="rId15" cstate="print"/>
            <a:stretch>
              <a:fillRect/>
            </a:stretch>
          </a:blipFill>
        </p:spPr>
        <p:txBody>
          <a:bodyPr wrap="square" lIns="0" tIns="0" rIns="0" bIns="0" rtlCol="0"/>
          <a:lstStyle/>
          <a:p>
            <a:endParaRPr sz="2142"/>
          </a:p>
        </p:txBody>
      </p:sp>
      <p:sp>
        <p:nvSpPr>
          <p:cNvPr id="103" name="object 103"/>
          <p:cNvSpPr/>
          <p:nvPr/>
        </p:nvSpPr>
        <p:spPr>
          <a:xfrm>
            <a:off x="5681090" y="5740313"/>
            <a:ext cx="85095" cy="75981"/>
          </a:xfrm>
          <a:prstGeom prst="rect">
            <a:avLst/>
          </a:prstGeom>
          <a:blipFill>
            <a:blip r:embed="rId16" cstate="print"/>
            <a:stretch>
              <a:fillRect/>
            </a:stretch>
          </a:blipFill>
        </p:spPr>
        <p:txBody>
          <a:bodyPr wrap="square" lIns="0" tIns="0" rIns="0" bIns="0" rtlCol="0"/>
          <a:lstStyle/>
          <a:p>
            <a:endParaRPr sz="2142"/>
          </a:p>
        </p:txBody>
      </p:sp>
      <p:sp>
        <p:nvSpPr>
          <p:cNvPr id="104" name="object 104"/>
          <p:cNvSpPr/>
          <p:nvPr/>
        </p:nvSpPr>
        <p:spPr>
          <a:xfrm>
            <a:off x="5696019" y="5578189"/>
            <a:ext cx="85095" cy="75981"/>
          </a:xfrm>
          <a:prstGeom prst="rect">
            <a:avLst/>
          </a:prstGeom>
          <a:blipFill>
            <a:blip r:embed="rId17" cstate="print"/>
            <a:stretch>
              <a:fillRect/>
            </a:stretch>
          </a:blipFill>
        </p:spPr>
        <p:txBody>
          <a:bodyPr wrap="square" lIns="0" tIns="0" rIns="0" bIns="0" rtlCol="0"/>
          <a:lstStyle/>
          <a:p>
            <a:endParaRPr sz="2142"/>
          </a:p>
        </p:txBody>
      </p:sp>
      <p:sp>
        <p:nvSpPr>
          <p:cNvPr id="105" name="object 105"/>
          <p:cNvSpPr/>
          <p:nvPr/>
        </p:nvSpPr>
        <p:spPr>
          <a:xfrm>
            <a:off x="5702429" y="5441663"/>
            <a:ext cx="85095" cy="75981"/>
          </a:xfrm>
          <a:prstGeom prst="rect">
            <a:avLst/>
          </a:prstGeom>
          <a:blipFill>
            <a:blip r:embed="rId18" cstate="print"/>
            <a:stretch>
              <a:fillRect/>
            </a:stretch>
          </a:blipFill>
        </p:spPr>
        <p:txBody>
          <a:bodyPr wrap="square" lIns="0" tIns="0" rIns="0" bIns="0" rtlCol="0"/>
          <a:lstStyle/>
          <a:p>
            <a:endParaRPr sz="2142"/>
          </a:p>
        </p:txBody>
      </p:sp>
      <p:sp>
        <p:nvSpPr>
          <p:cNvPr id="106" name="object 106"/>
          <p:cNvSpPr/>
          <p:nvPr/>
        </p:nvSpPr>
        <p:spPr>
          <a:xfrm>
            <a:off x="5881604" y="5452333"/>
            <a:ext cx="85110" cy="75981"/>
          </a:xfrm>
          <a:prstGeom prst="rect">
            <a:avLst/>
          </a:prstGeom>
          <a:blipFill>
            <a:blip r:embed="rId19" cstate="print"/>
            <a:stretch>
              <a:fillRect/>
            </a:stretch>
          </a:blipFill>
        </p:spPr>
        <p:txBody>
          <a:bodyPr wrap="square" lIns="0" tIns="0" rIns="0" bIns="0" rtlCol="0"/>
          <a:lstStyle/>
          <a:p>
            <a:endParaRPr sz="2142"/>
          </a:p>
        </p:txBody>
      </p:sp>
      <p:sp>
        <p:nvSpPr>
          <p:cNvPr id="107" name="object 107"/>
          <p:cNvSpPr/>
          <p:nvPr/>
        </p:nvSpPr>
        <p:spPr>
          <a:xfrm>
            <a:off x="5873072" y="5597391"/>
            <a:ext cx="85095" cy="75981"/>
          </a:xfrm>
          <a:prstGeom prst="rect">
            <a:avLst/>
          </a:prstGeom>
          <a:blipFill>
            <a:blip r:embed="rId20" cstate="print"/>
            <a:stretch>
              <a:fillRect/>
            </a:stretch>
          </a:blipFill>
        </p:spPr>
        <p:txBody>
          <a:bodyPr wrap="square" lIns="0" tIns="0" rIns="0" bIns="0" rtlCol="0"/>
          <a:lstStyle/>
          <a:p>
            <a:endParaRPr sz="2142"/>
          </a:p>
        </p:txBody>
      </p:sp>
      <p:sp>
        <p:nvSpPr>
          <p:cNvPr id="108" name="object 108"/>
          <p:cNvSpPr/>
          <p:nvPr/>
        </p:nvSpPr>
        <p:spPr>
          <a:xfrm>
            <a:off x="6109854" y="5586722"/>
            <a:ext cx="85110" cy="75981"/>
          </a:xfrm>
          <a:prstGeom prst="rect">
            <a:avLst/>
          </a:prstGeom>
          <a:blipFill>
            <a:blip r:embed="rId21" cstate="print"/>
            <a:stretch>
              <a:fillRect/>
            </a:stretch>
          </a:blipFill>
        </p:spPr>
        <p:txBody>
          <a:bodyPr wrap="square" lIns="0" tIns="0" rIns="0" bIns="0" rtlCol="0"/>
          <a:lstStyle/>
          <a:p>
            <a:endParaRPr sz="2142"/>
          </a:p>
        </p:txBody>
      </p:sp>
      <p:sp>
        <p:nvSpPr>
          <p:cNvPr id="109" name="object 109"/>
          <p:cNvSpPr/>
          <p:nvPr/>
        </p:nvSpPr>
        <p:spPr>
          <a:xfrm>
            <a:off x="6348774" y="5900300"/>
            <a:ext cx="85095" cy="75981"/>
          </a:xfrm>
          <a:prstGeom prst="rect">
            <a:avLst/>
          </a:prstGeom>
          <a:blipFill>
            <a:blip r:embed="rId22" cstate="print"/>
            <a:stretch>
              <a:fillRect/>
            </a:stretch>
          </a:blipFill>
        </p:spPr>
        <p:txBody>
          <a:bodyPr wrap="square" lIns="0" tIns="0" rIns="0" bIns="0" rtlCol="0"/>
          <a:lstStyle/>
          <a:p>
            <a:endParaRPr sz="2142"/>
          </a:p>
        </p:txBody>
      </p:sp>
      <p:sp>
        <p:nvSpPr>
          <p:cNvPr id="110" name="object 110"/>
          <p:cNvSpPr/>
          <p:nvPr/>
        </p:nvSpPr>
        <p:spPr>
          <a:xfrm>
            <a:off x="6440499" y="5403273"/>
            <a:ext cx="85095" cy="75981"/>
          </a:xfrm>
          <a:prstGeom prst="rect">
            <a:avLst/>
          </a:prstGeom>
          <a:blipFill>
            <a:blip r:embed="rId23" cstate="print"/>
            <a:stretch>
              <a:fillRect/>
            </a:stretch>
          </a:blipFill>
        </p:spPr>
        <p:txBody>
          <a:bodyPr wrap="square" lIns="0" tIns="0" rIns="0" bIns="0" rtlCol="0"/>
          <a:lstStyle/>
          <a:p>
            <a:endParaRPr sz="2142"/>
          </a:p>
        </p:txBody>
      </p:sp>
      <p:sp>
        <p:nvSpPr>
          <p:cNvPr id="111" name="object 111"/>
          <p:cNvSpPr/>
          <p:nvPr/>
        </p:nvSpPr>
        <p:spPr>
          <a:xfrm>
            <a:off x="6616970" y="5531266"/>
            <a:ext cx="85095" cy="75981"/>
          </a:xfrm>
          <a:prstGeom prst="rect">
            <a:avLst/>
          </a:prstGeom>
          <a:blipFill>
            <a:blip r:embed="rId24" cstate="print"/>
            <a:stretch>
              <a:fillRect/>
            </a:stretch>
          </a:blipFill>
        </p:spPr>
        <p:txBody>
          <a:bodyPr wrap="square" lIns="0" tIns="0" rIns="0" bIns="0" rtlCol="0"/>
          <a:lstStyle/>
          <a:p>
            <a:endParaRPr sz="2142"/>
          </a:p>
        </p:txBody>
      </p:sp>
      <p:sp>
        <p:nvSpPr>
          <p:cNvPr id="112" name="object 112"/>
          <p:cNvSpPr/>
          <p:nvPr/>
        </p:nvSpPr>
        <p:spPr>
          <a:xfrm>
            <a:off x="6310383" y="5618716"/>
            <a:ext cx="85095" cy="75981"/>
          </a:xfrm>
          <a:prstGeom prst="rect">
            <a:avLst/>
          </a:prstGeom>
          <a:blipFill>
            <a:blip r:embed="rId25" cstate="print"/>
            <a:stretch>
              <a:fillRect/>
            </a:stretch>
          </a:blipFill>
        </p:spPr>
        <p:txBody>
          <a:bodyPr wrap="square" lIns="0" tIns="0" rIns="0" bIns="0" rtlCol="0"/>
          <a:lstStyle/>
          <a:p>
            <a:endParaRPr sz="2142"/>
          </a:p>
        </p:txBody>
      </p:sp>
      <p:sp>
        <p:nvSpPr>
          <p:cNvPr id="113" name="object 113"/>
          <p:cNvSpPr/>
          <p:nvPr/>
        </p:nvSpPr>
        <p:spPr>
          <a:xfrm>
            <a:off x="6306110" y="5315807"/>
            <a:ext cx="85095" cy="75981"/>
          </a:xfrm>
          <a:prstGeom prst="rect">
            <a:avLst/>
          </a:prstGeom>
          <a:blipFill>
            <a:blip r:embed="rId26" cstate="print"/>
            <a:stretch>
              <a:fillRect/>
            </a:stretch>
          </a:blipFill>
        </p:spPr>
        <p:txBody>
          <a:bodyPr wrap="square" lIns="0" tIns="0" rIns="0" bIns="0" rtlCol="0"/>
          <a:lstStyle/>
          <a:p>
            <a:endParaRPr sz="2142"/>
          </a:p>
        </p:txBody>
      </p:sp>
      <p:sp>
        <p:nvSpPr>
          <p:cNvPr id="114" name="object 114"/>
          <p:cNvSpPr/>
          <p:nvPr/>
        </p:nvSpPr>
        <p:spPr>
          <a:xfrm>
            <a:off x="6118388" y="5083298"/>
            <a:ext cx="85095" cy="75981"/>
          </a:xfrm>
          <a:prstGeom prst="rect">
            <a:avLst/>
          </a:prstGeom>
          <a:blipFill>
            <a:blip r:embed="rId20" cstate="print"/>
            <a:stretch>
              <a:fillRect/>
            </a:stretch>
          </a:blipFill>
        </p:spPr>
        <p:txBody>
          <a:bodyPr wrap="square" lIns="0" tIns="0" rIns="0" bIns="0" rtlCol="0"/>
          <a:lstStyle/>
          <a:p>
            <a:endParaRPr sz="2142"/>
          </a:p>
        </p:txBody>
      </p:sp>
      <p:sp>
        <p:nvSpPr>
          <p:cNvPr id="115" name="object 115"/>
          <p:cNvSpPr/>
          <p:nvPr/>
        </p:nvSpPr>
        <p:spPr>
          <a:xfrm>
            <a:off x="6284786" y="5098226"/>
            <a:ext cx="85095" cy="75981"/>
          </a:xfrm>
          <a:prstGeom prst="rect">
            <a:avLst/>
          </a:prstGeom>
          <a:blipFill>
            <a:blip r:embed="rId17" cstate="print"/>
            <a:stretch>
              <a:fillRect/>
            </a:stretch>
          </a:blipFill>
        </p:spPr>
        <p:txBody>
          <a:bodyPr wrap="square" lIns="0" tIns="0" rIns="0" bIns="0" rtlCol="0"/>
          <a:lstStyle/>
          <a:p>
            <a:endParaRPr sz="2142"/>
          </a:p>
        </p:txBody>
      </p:sp>
      <p:sp>
        <p:nvSpPr>
          <p:cNvPr id="116" name="object 116"/>
          <p:cNvSpPr/>
          <p:nvPr/>
        </p:nvSpPr>
        <p:spPr>
          <a:xfrm>
            <a:off x="6421311" y="5121688"/>
            <a:ext cx="85095" cy="75981"/>
          </a:xfrm>
          <a:prstGeom prst="rect">
            <a:avLst/>
          </a:prstGeom>
          <a:blipFill>
            <a:blip r:embed="rId27" cstate="print"/>
            <a:stretch>
              <a:fillRect/>
            </a:stretch>
          </a:blipFill>
        </p:spPr>
        <p:txBody>
          <a:bodyPr wrap="square" lIns="0" tIns="0" rIns="0" bIns="0" rtlCol="0"/>
          <a:lstStyle/>
          <a:p>
            <a:endParaRPr sz="2142"/>
          </a:p>
        </p:txBody>
      </p:sp>
      <p:sp>
        <p:nvSpPr>
          <p:cNvPr id="117" name="object 117"/>
          <p:cNvSpPr/>
          <p:nvPr/>
        </p:nvSpPr>
        <p:spPr>
          <a:xfrm>
            <a:off x="6619688" y="5140891"/>
            <a:ext cx="85110" cy="75981"/>
          </a:xfrm>
          <a:prstGeom prst="rect">
            <a:avLst/>
          </a:prstGeom>
          <a:blipFill>
            <a:blip r:embed="rId28" cstate="print"/>
            <a:stretch>
              <a:fillRect/>
            </a:stretch>
          </a:blipFill>
        </p:spPr>
        <p:txBody>
          <a:bodyPr wrap="square" lIns="0" tIns="0" rIns="0" bIns="0" rtlCol="0"/>
          <a:lstStyle/>
          <a:p>
            <a:endParaRPr sz="2142"/>
          </a:p>
        </p:txBody>
      </p:sp>
      <p:sp>
        <p:nvSpPr>
          <p:cNvPr id="118" name="object 118"/>
          <p:cNvSpPr/>
          <p:nvPr/>
        </p:nvSpPr>
        <p:spPr>
          <a:xfrm>
            <a:off x="5853884" y="5057699"/>
            <a:ext cx="85095" cy="75981"/>
          </a:xfrm>
          <a:prstGeom prst="rect">
            <a:avLst/>
          </a:prstGeom>
          <a:blipFill>
            <a:blip r:embed="rId24" cstate="print"/>
            <a:stretch>
              <a:fillRect/>
            </a:stretch>
          </a:blipFill>
        </p:spPr>
        <p:txBody>
          <a:bodyPr wrap="square" lIns="0" tIns="0" rIns="0" bIns="0" rtlCol="0"/>
          <a:lstStyle/>
          <a:p>
            <a:endParaRPr sz="2142"/>
          </a:p>
        </p:txBody>
      </p:sp>
      <p:sp>
        <p:nvSpPr>
          <p:cNvPr id="119" name="object 119"/>
          <p:cNvSpPr/>
          <p:nvPr/>
        </p:nvSpPr>
        <p:spPr>
          <a:xfrm>
            <a:off x="5657627" y="5027828"/>
            <a:ext cx="85110" cy="75981"/>
          </a:xfrm>
          <a:prstGeom prst="rect">
            <a:avLst/>
          </a:prstGeom>
          <a:blipFill>
            <a:blip r:embed="rId29" cstate="print"/>
            <a:stretch>
              <a:fillRect/>
            </a:stretch>
          </a:blipFill>
        </p:spPr>
        <p:txBody>
          <a:bodyPr wrap="square" lIns="0" tIns="0" rIns="0" bIns="0" rtlCol="0"/>
          <a:lstStyle/>
          <a:p>
            <a:endParaRPr sz="2142"/>
          </a:p>
        </p:txBody>
      </p:sp>
      <p:sp>
        <p:nvSpPr>
          <p:cNvPr id="120" name="object 120"/>
          <p:cNvSpPr/>
          <p:nvPr/>
        </p:nvSpPr>
        <p:spPr>
          <a:xfrm>
            <a:off x="5478438" y="5012899"/>
            <a:ext cx="85095" cy="75981"/>
          </a:xfrm>
          <a:prstGeom prst="rect">
            <a:avLst/>
          </a:prstGeom>
          <a:blipFill>
            <a:blip r:embed="rId30" cstate="print"/>
            <a:stretch>
              <a:fillRect/>
            </a:stretch>
          </a:blipFill>
        </p:spPr>
        <p:txBody>
          <a:bodyPr wrap="square" lIns="0" tIns="0" rIns="0" bIns="0" rtlCol="0"/>
          <a:lstStyle/>
          <a:p>
            <a:endParaRPr sz="2142"/>
          </a:p>
        </p:txBody>
      </p:sp>
      <p:sp>
        <p:nvSpPr>
          <p:cNvPr id="121" name="object 121"/>
          <p:cNvSpPr/>
          <p:nvPr/>
        </p:nvSpPr>
        <p:spPr>
          <a:xfrm>
            <a:off x="5290715" y="4914763"/>
            <a:ext cx="85095" cy="75981"/>
          </a:xfrm>
          <a:prstGeom prst="rect">
            <a:avLst/>
          </a:prstGeom>
          <a:blipFill>
            <a:blip r:embed="rId26" cstate="print"/>
            <a:stretch>
              <a:fillRect/>
            </a:stretch>
          </a:blipFill>
        </p:spPr>
        <p:txBody>
          <a:bodyPr wrap="square" lIns="0" tIns="0" rIns="0" bIns="0" rtlCol="0"/>
          <a:lstStyle/>
          <a:p>
            <a:endParaRPr sz="2142"/>
          </a:p>
        </p:txBody>
      </p:sp>
      <p:sp>
        <p:nvSpPr>
          <p:cNvPr id="122" name="object 122"/>
          <p:cNvSpPr/>
          <p:nvPr/>
        </p:nvSpPr>
        <p:spPr>
          <a:xfrm>
            <a:off x="5670420" y="4874236"/>
            <a:ext cx="85095" cy="75981"/>
          </a:xfrm>
          <a:prstGeom prst="rect">
            <a:avLst/>
          </a:prstGeom>
          <a:blipFill>
            <a:blip r:embed="rId17" cstate="print"/>
            <a:stretch>
              <a:fillRect/>
            </a:stretch>
          </a:blipFill>
        </p:spPr>
        <p:txBody>
          <a:bodyPr wrap="square" lIns="0" tIns="0" rIns="0" bIns="0" rtlCol="0"/>
          <a:lstStyle/>
          <a:p>
            <a:endParaRPr sz="2142"/>
          </a:p>
        </p:txBody>
      </p:sp>
      <p:sp>
        <p:nvSpPr>
          <p:cNvPr id="123" name="object 123"/>
          <p:cNvSpPr/>
          <p:nvPr/>
        </p:nvSpPr>
        <p:spPr>
          <a:xfrm>
            <a:off x="5849013" y="4874236"/>
            <a:ext cx="85110" cy="75981"/>
          </a:xfrm>
          <a:prstGeom prst="rect">
            <a:avLst/>
          </a:prstGeom>
          <a:blipFill>
            <a:blip r:embed="rId19" cstate="print"/>
            <a:stretch>
              <a:fillRect/>
            </a:stretch>
          </a:blipFill>
        </p:spPr>
        <p:txBody>
          <a:bodyPr wrap="square" lIns="0" tIns="0" rIns="0" bIns="0" rtlCol="0"/>
          <a:lstStyle/>
          <a:p>
            <a:endParaRPr sz="2142"/>
          </a:p>
        </p:txBody>
      </p:sp>
      <p:sp>
        <p:nvSpPr>
          <p:cNvPr id="124" name="object 124"/>
          <p:cNvSpPr/>
          <p:nvPr/>
        </p:nvSpPr>
        <p:spPr>
          <a:xfrm>
            <a:off x="6033059" y="4878510"/>
            <a:ext cx="85095" cy="75981"/>
          </a:xfrm>
          <a:prstGeom prst="rect">
            <a:avLst/>
          </a:prstGeom>
          <a:blipFill>
            <a:blip r:embed="rId24" cstate="print"/>
            <a:stretch>
              <a:fillRect/>
            </a:stretch>
          </a:blipFill>
        </p:spPr>
        <p:txBody>
          <a:bodyPr wrap="square" lIns="0" tIns="0" rIns="0" bIns="0" rtlCol="0"/>
          <a:lstStyle/>
          <a:p>
            <a:endParaRPr sz="2142"/>
          </a:p>
        </p:txBody>
      </p:sp>
      <p:sp>
        <p:nvSpPr>
          <p:cNvPr id="125" name="object 125"/>
          <p:cNvSpPr/>
          <p:nvPr/>
        </p:nvSpPr>
        <p:spPr>
          <a:xfrm>
            <a:off x="6289045" y="4904108"/>
            <a:ext cx="85095" cy="75981"/>
          </a:xfrm>
          <a:prstGeom prst="rect">
            <a:avLst/>
          </a:prstGeom>
          <a:blipFill>
            <a:blip r:embed="rId31" cstate="print"/>
            <a:stretch>
              <a:fillRect/>
            </a:stretch>
          </a:blipFill>
        </p:spPr>
        <p:txBody>
          <a:bodyPr wrap="square" lIns="0" tIns="0" rIns="0" bIns="0" rtlCol="0"/>
          <a:lstStyle/>
          <a:p>
            <a:endParaRPr sz="2142"/>
          </a:p>
        </p:txBody>
      </p:sp>
      <p:sp>
        <p:nvSpPr>
          <p:cNvPr id="126" name="object 126"/>
          <p:cNvSpPr/>
          <p:nvPr/>
        </p:nvSpPr>
        <p:spPr>
          <a:xfrm>
            <a:off x="6474630" y="4921174"/>
            <a:ext cx="85110" cy="75981"/>
          </a:xfrm>
          <a:prstGeom prst="rect">
            <a:avLst/>
          </a:prstGeom>
          <a:blipFill>
            <a:blip r:embed="rId32" cstate="print"/>
            <a:stretch>
              <a:fillRect/>
            </a:stretch>
          </a:blipFill>
        </p:spPr>
        <p:txBody>
          <a:bodyPr wrap="square" lIns="0" tIns="0" rIns="0" bIns="0" rtlCol="0"/>
          <a:lstStyle/>
          <a:p>
            <a:endParaRPr sz="2142"/>
          </a:p>
        </p:txBody>
      </p:sp>
      <p:sp>
        <p:nvSpPr>
          <p:cNvPr id="127" name="object 127"/>
          <p:cNvSpPr/>
          <p:nvPr/>
        </p:nvSpPr>
        <p:spPr>
          <a:xfrm>
            <a:off x="6662353" y="4959564"/>
            <a:ext cx="85110" cy="75981"/>
          </a:xfrm>
          <a:prstGeom prst="rect">
            <a:avLst/>
          </a:prstGeom>
          <a:blipFill>
            <a:blip r:embed="rId33" cstate="print"/>
            <a:stretch>
              <a:fillRect/>
            </a:stretch>
          </a:blipFill>
        </p:spPr>
        <p:txBody>
          <a:bodyPr wrap="square" lIns="0" tIns="0" rIns="0" bIns="0" rtlCol="0"/>
          <a:lstStyle/>
          <a:p>
            <a:endParaRPr sz="2142"/>
          </a:p>
        </p:txBody>
      </p:sp>
      <p:sp>
        <p:nvSpPr>
          <p:cNvPr id="128" name="object 128"/>
          <p:cNvSpPr/>
          <p:nvPr/>
        </p:nvSpPr>
        <p:spPr>
          <a:xfrm>
            <a:off x="5832544" y="4596925"/>
            <a:ext cx="85095" cy="75981"/>
          </a:xfrm>
          <a:prstGeom prst="rect">
            <a:avLst/>
          </a:prstGeom>
          <a:blipFill>
            <a:blip r:embed="rId34" cstate="print"/>
            <a:stretch>
              <a:fillRect/>
            </a:stretch>
          </a:blipFill>
        </p:spPr>
        <p:txBody>
          <a:bodyPr wrap="square" lIns="0" tIns="0" rIns="0" bIns="0" rtlCol="0"/>
          <a:lstStyle/>
          <a:p>
            <a:endParaRPr sz="2142"/>
          </a:p>
        </p:txBody>
      </p:sp>
      <p:sp>
        <p:nvSpPr>
          <p:cNvPr id="129" name="object 129"/>
          <p:cNvSpPr/>
          <p:nvPr/>
        </p:nvSpPr>
        <p:spPr>
          <a:xfrm>
            <a:off x="5657031" y="4703579"/>
            <a:ext cx="85110" cy="75981"/>
          </a:xfrm>
          <a:prstGeom prst="rect">
            <a:avLst/>
          </a:prstGeom>
          <a:blipFill>
            <a:blip r:embed="rId32" cstate="print"/>
            <a:stretch>
              <a:fillRect/>
            </a:stretch>
          </a:blipFill>
        </p:spPr>
        <p:txBody>
          <a:bodyPr wrap="square" lIns="0" tIns="0" rIns="0" bIns="0" rtlCol="0"/>
          <a:lstStyle/>
          <a:p>
            <a:endParaRPr sz="2142"/>
          </a:p>
        </p:txBody>
      </p:sp>
      <p:sp>
        <p:nvSpPr>
          <p:cNvPr id="130" name="object 130"/>
          <p:cNvSpPr/>
          <p:nvPr/>
        </p:nvSpPr>
        <p:spPr>
          <a:xfrm>
            <a:off x="5642698" y="4571327"/>
            <a:ext cx="85110" cy="75981"/>
          </a:xfrm>
          <a:prstGeom prst="rect">
            <a:avLst/>
          </a:prstGeom>
          <a:blipFill>
            <a:blip r:embed="rId35" cstate="print"/>
            <a:stretch>
              <a:fillRect/>
            </a:stretch>
          </a:blipFill>
        </p:spPr>
        <p:txBody>
          <a:bodyPr wrap="square" lIns="0" tIns="0" rIns="0" bIns="0" rtlCol="0"/>
          <a:lstStyle/>
          <a:p>
            <a:endParaRPr sz="2142"/>
          </a:p>
        </p:txBody>
      </p:sp>
      <p:sp>
        <p:nvSpPr>
          <p:cNvPr id="131" name="object 131"/>
          <p:cNvSpPr/>
          <p:nvPr/>
        </p:nvSpPr>
        <p:spPr>
          <a:xfrm>
            <a:off x="5853884" y="4415613"/>
            <a:ext cx="85095" cy="75981"/>
          </a:xfrm>
          <a:prstGeom prst="rect">
            <a:avLst/>
          </a:prstGeom>
          <a:blipFill>
            <a:blip r:embed="rId24" cstate="print"/>
            <a:stretch>
              <a:fillRect/>
            </a:stretch>
          </a:blipFill>
        </p:spPr>
        <p:txBody>
          <a:bodyPr wrap="square" lIns="0" tIns="0" rIns="0" bIns="0" rtlCol="0"/>
          <a:lstStyle/>
          <a:p>
            <a:endParaRPr sz="2142"/>
          </a:p>
        </p:txBody>
      </p:sp>
      <p:sp>
        <p:nvSpPr>
          <p:cNvPr id="132" name="object 132"/>
          <p:cNvSpPr/>
          <p:nvPr/>
        </p:nvSpPr>
        <p:spPr>
          <a:xfrm>
            <a:off x="6109854" y="3771391"/>
            <a:ext cx="85110" cy="75981"/>
          </a:xfrm>
          <a:prstGeom prst="rect">
            <a:avLst/>
          </a:prstGeom>
          <a:blipFill>
            <a:blip r:embed="rId32" cstate="print"/>
            <a:stretch>
              <a:fillRect/>
            </a:stretch>
          </a:blipFill>
        </p:spPr>
        <p:txBody>
          <a:bodyPr wrap="square" lIns="0" tIns="0" rIns="0" bIns="0" rtlCol="0"/>
          <a:lstStyle/>
          <a:p>
            <a:endParaRPr sz="2142"/>
          </a:p>
        </p:txBody>
      </p:sp>
      <p:sp>
        <p:nvSpPr>
          <p:cNvPr id="133" name="object 133"/>
          <p:cNvSpPr/>
          <p:nvPr/>
        </p:nvSpPr>
        <p:spPr>
          <a:xfrm>
            <a:off x="5039004" y="3675392"/>
            <a:ext cx="85095" cy="75981"/>
          </a:xfrm>
          <a:prstGeom prst="rect">
            <a:avLst/>
          </a:prstGeom>
          <a:blipFill>
            <a:blip r:embed="rId17" cstate="print"/>
            <a:stretch>
              <a:fillRect/>
            </a:stretch>
          </a:blipFill>
        </p:spPr>
        <p:txBody>
          <a:bodyPr wrap="square" lIns="0" tIns="0" rIns="0" bIns="0" rtlCol="0"/>
          <a:lstStyle/>
          <a:p>
            <a:endParaRPr sz="2142"/>
          </a:p>
        </p:txBody>
      </p:sp>
      <p:sp>
        <p:nvSpPr>
          <p:cNvPr id="134" name="object 134"/>
          <p:cNvSpPr/>
          <p:nvPr/>
        </p:nvSpPr>
        <p:spPr>
          <a:xfrm>
            <a:off x="5154190" y="3675392"/>
            <a:ext cx="85095" cy="75981"/>
          </a:xfrm>
          <a:prstGeom prst="rect">
            <a:avLst/>
          </a:prstGeom>
          <a:blipFill>
            <a:blip r:embed="rId22" cstate="print"/>
            <a:stretch>
              <a:fillRect/>
            </a:stretch>
          </a:blipFill>
        </p:spPr>
        <p:txBody>
          <a:bodyPr wrap="square" lIns="0" tIns="0" rIns="0" bIns="0" rtlCol="0"/>
          <a:lstStyle/>
          <a:p>
            <a:endParaRPr sz="2142"/>
          </a:p>
        </p:txBody>
      </p:sp>
      <p:sp>
        <p:nvSpPr>
          <p:cNvPr id="135" name="object 135"/>
          <p:cNvSpPr/>
          <p:nvPr/>
        </p:nvSpPr>
        <p:spPr>
          <a:xfrm>
            <a:off x="5269391" y="3675392"/>
            <a:ext cx="85095" cy="75981"/>
          </a:xfrm>
          <a:prstGeom prst="rect">
            <a:avLst/>
          </a:prstGeom>
          <a:blipFill>
            <a:blip r:embed="rId22" cstate="print"/>
            <a:stretch>
              <a:fillRect/>
            </a:stretch>
          </a:blipFill>
        </p:spPr>
        <p:txBody>
          <a:bodyPr wrap="square" lIns="0" tIns="0" rIns="0" bIns="0" rtlCol="0"/>
          <a:lstStyle/>
          <a:p>
            <a:endParaRPr sz="2142"/>
          </a:p>
        </p:txBody>
      </p:sp>
      <p:sp>
        <p:nvSpPr>
          <p:cNvPr id="136" name="object 136"/>
          <p:cNvSpPr/>
          <p:nvPr/>
        </p:nvSpPr>
        <p:spPr>
          <a:xfrm>
            <a:off x="5036867" y="3796989"/>
            <a:ext cx="85095" cy="75981"/>
          </a:xfrm>
          <a:prstGeom prst="rect">
            <a:avLst/>
          </a:prstGeom>
          <a:blipFill>
            <a:blip r:embed="rId20" cstate="print"/>
            <a:stretch>
              <a:fillRect/>
            </a:stretch>
          </a:blipFill>
        </p:spPr>
        <p:txBody>
          <a:bodyPr wrap="square" lIns="0" tIns="0" rIns="0" bIns="0" rtlCol="0"/>
          <a:lstStyle/>
          <a:p>
            <a:endParaRPr sz="2142"/>
          </a:p>
        </p:txBody>
      </p:sp>
      <p:sp>
        <p:nvSpPr>
          <p:cNvPr id="137" name="object 137"/>
          <p:cNvSpPr/>
          <p:nvPr/>
        </p:nvSpPr>
        <p:spPr>
          <a:xfrm>
            <a:off x="5152067" y="3796989"/>
            <a:ext cx="85110" cy="75981"/>
          </a:xfrm>
          <a:prstGeom prst="rect">
            <a:avLst/>
          </a:prstGeom>
          <a:blipFill>
            <a:blip r:embed="rId36" cstate="print"/>
            <a:stretch>
              <a:fillRect/>
            </a:stretch>
          </a:blipFill>
        </p:spPr>
        <p:txBody>
          <a:bodyPr wrap="square" lIns="0" tIns="0" rIns="0" bIns="0" rtlCol="0"/>
          <a:lstStyle/>
          <a:p>
            <a:endParaRPr sz="2142"/>
          </a:p>
        </p:txBody>
      </p:sp>
      <p:sp>
        <p:nvSpPr>
          <p:cNvPr id="138" name="object 138"/>
          <p:cNvSpPr/>
          <p:nvPr/>
        </p:nvSpPr>
        <p:spPr>
          <a:xfrm>
            <a:off x="5267254" y="3796989"/>
            <a:ext cx="85110" cy="75981"/>
          </a:xfrm>
          <a:prstGeom prst="rect">
            <a:avLst/>
          </a:prstGeom>
          <a:blipFill>
            <a:blip r:embed="rId37" cstate="print"/>
            <a:stretch>
              <a:fillRect/>
            </a:stretch>
          </a:blipFill>
        </p:spPr>
        <p:txBody>
          <a:bodyPr wrap="square" lIns="0" tIns="0" rIns="0" bIns="0" rtlCol="0"/>
          <a:lstStyle/>
          <a:p>
            <a:endParaRPr sz="2142"/>
          </a:p>
        </p:txBody>
      </p:sp>
      <p:sp>
        <p:nvSpPr>
          <p:cNvPr id="139" name="object 139"/>
          <p:cNvSpPr/>
          <p:nvPr/>
        </p:nvSpPr>
        <p:spPr>
          <a:xfrm>
            <a:off x="5030471" y="3946307"/>
            <a:ext cx="85095" cy="75981"/>
          </a:xfrm>
          <a:prstGeom prst="rect">
            <a:avLst/>
          </a:prstGeom>
          <a:blipFill>
            <a:blip r:embed="rId22" cstate="print"/>
            <a:stretch>
              <a:fillRect/>
            </a:stretch>
          </a:blipFill>
        </p:spPr>
        <p:txBody>
          <a:bodyPr wrap="square" lIns="0" tIns="0" rIns="0" bIns="0" rtlCol="0"/>
          <a:lstStyle/>
          <a:p>
            <a:endParaRPr sz="2142"/>
          </a:p>
        </p:txBody>
      </p:sp>
      <p:sp>
        <p:nvSpPr>
          <p:cNvPr id="140" name="object 140"/>
          <p:cNvSpPr/>
          <p:nvPr/>
        </p:nvSpPr>
        <p:spPr>
          <a:xfrm>
            <a:off x="5145656" y="3946307"/>
            <a:ext cx="85110" cy="75981"/>
          </a:xfrm>
          <a:prstGeom prst="rect">
            <a:avLst/>
          </a:prstGeom>
          <a:blipFill>
            <a:blip r:embed="rId19" cstate="print"/>
            <a:stretch>
              <a:fillRect/>
            </a:stretch>
          </a:blipFill>
        </p:spPr>
        <p:txBody>
          <a:bodyPr wrap="square" lIns="0" tIns="0" rIns="0" bIns="0" rtlCol="0"/>
          <a:lstStyle/>
          <a:p>
            <a:endParaRPr sz="2142"/>
          </a:p>
        </p:txBody>
      </p:sp>
      <p:sp>
        <p:nvSpPr>
          <p:cNvPr id="141" name="object 141"/>
          <p:cNvSpPr/>
          <p:nvPr/>
        </p:nvSpPr>
        <p:spPr>
          <a:xfrm>
            <a:off x="5260858" y="3946307"/>
            <a:ext cx="85110" cy="75981"/>
          </a:xfrm>
          <a:prstGeom prst="rect">
            <a:avLst/>
          </a:prstGeom>
          <a:blipFill>
            <a:blip r:embed="rId19" cstate="print"/>
            <a:stretch>
              <a:fillRect/>
            </a:stretch>
          </a:blipFill>
        </p:spPr>
        <p:txBody>
          <a:bodyPr wrap="square" lIns="0" tIns="0" rIns="0" bIns="0" rtlCol="0"/>
          <a:lstStyle/>
          <a:p>
            <a:endParaRPr sz="2142"/>
          </a:p>
        </p:txBody>
      </p:sp>
      <p:sp>
        <p:nvSpPr>
          <p:cNvPr id="142" name="object 142"/>
          <p:cNvSpPr/>
          <p:nvPr/>
        </p:nvSpPr>
        <p:spPr>
          <a:xfrm>
            <a:off x="6109854" y="3929241"/>
            <a:ext cx="85110" cy="75981"/>
          </a:xfrm>
          <a:prstGeom prst="rect">
            <a:avLst/>
          </a:prstGeom>
          <a:blipFill>
            <a:blip r:embed="rId38" cstate="print"/>
            <a:stretch>
              <a:fillRect/>
            </a:stretch>
          </a:blipFill>
        </p:spPr>
        <p:txBody>
          <a:bodyPr wrap="square" lIns="0" tIns="0" rIns="0" bIns="0" rtlCol="0"/>
          <a:lstStyle/>
          <a:p>
            <a:endParaRPr sz="2142"/>
          </a:p>
        </p:txBody>
      </p:sp>
      <p:sp>
        <p:nvSpPr>
          <p:cNvPr id="143" name="object 143"/>
          <p:cNvSpPr/>
          <p:nvPr/>
        </p:nvSpPr>
        <p:spPr>
          <a:xfrm>
            <a:off x="5346186" y="3122894"/>
            <a:ext cx="85095" cy="75981"/>
          </a:xfrm>
          <a:prstGeom prst="rect">
            <a:avLst/>
          </a:prstGeom>
          <a:blipFill>
            <a:blip r:embed="rId39" cstate="print"/>
            <a:stretch>
              <a:fillRect/>
            </a:stretch>
          </a:blipFill>
        </p:spPr>
        <p:txBody>
          <a:bodyPr wrap="square" lIns="0" tIns="0" rIns="0" bIns="0" rtlCol="0"/>
          <a:lstStyle/>
          <a:p>
            <a:endParaRPr sz="2142"/>
          </a:p>
        </p:txBody>
      </p:sp>
      <p:sp>
        <p:nvSpPr>
          <p:cNvPr id="144" name="object 144"/>
          <p:cNvSpPr/>
          <p:nvPr/>
        </p:nvSpPr>
        <p:spPr>
          <a:xfrm>
            <a:off x="5339776" y="3223166"/>
            <a:ext cx="85095" cy="75981"/>
          </a:xfrm>
          <a:prstGeom prst="rect">
            <a:avLst/>
          </a:prstGeom>
          <a:blipFill>
            <a:blip r:embed="rId24" cstate="print"/>
            <a:stretch>
              <a:fillRect/>
            </a:stretch>
          </a:blipFill>
        </p:spPr>
        <p:txBody>
          <a:bodyPr wrap="square" lIns="0" tIns="0" rIns="0" bIns="0" rtlCol="0"/>
          <a:lstStyle/>
          <a:p>
            <a:endParaRPr sz="2142"/>
          </a:p>
        </p:txBody>
      </p:sp>
      <p:sp>
        <p:nvSpPr>
          <p:cNvPr id="145" name="object 145"/>
          <p:cNvSpPr/>
          <p:nvPr/>
        </p:nvSpPr>
        <p:spPr>
          <a:xfrm>
            <a:off x="5333379" y="3321286"/>
            <a:ext cx="85110" cy="75981"/>
          </a:xfrm>
          <a:prstGeom prst="rect">
            <a:avLst/>
          </a:prstGeom>
          <a:blipFill>
            <a:blip r:embed="rId40" cstate="print"/>
            <a:stretch>
              <a:fillRect/>
            </a:stretch>
          </a:blipFill>
        </p:spPr>
        <p:txBody>
          <a:bodyPr wrap="square" lIns="0" tIns="0" rIns="0" bIns="0" rtlCol="0"/>
          <a:lstStyle/>
          <a:p>
            <a:endParaRPr sz="2142"/>
          </a:p>
        </p:txBody>
      </p:sp>
      <p:sp>
        <p:nvSpPr>
          <p:cNvPr id="146" name="object 146"/>
          <p:cNvSpPr/>
          <p:nvPr/>
        </p:nvSpPr>
        <p:spPr>
          <a:xfrm>
            <a:off x="5518966" y="3596460"/>
            <a:ext cx="85095" cy="75981"/>
          </a:xfrm>
          <a:prstGeom prst="rect">
            <a:avLst/>
          </a:prstGeom>
          <a:blipFill>
            <a:blip r:embed="rId30" cstate="print"/>
            <a:stretch>
              <a:fillRect/>
            </a:stretch>
          </a:blipFill>
        </p:spPr>
        <p:txBody>
          <a:bodyPr wrap="square" lIns="0" tIns="0" rIns="0" bIns="0" rtlCol="0"/>
          <a:lstStyle/>
          <a:p>
            <a:endParaRPr sz="2142"/>
          </a:p>
        </p:txBody>
      </p:sp>
      <p:sp>
        <p:nvSpPr>
          <p:cNvPr id="147" name="object 147"/>
          <p:cNvSpPr/>
          <p:nvPr/>
        </p:nvSpPr>
        <p:spPr>
          <a:xfrm>
            <a:off x="5542442" y="3351144"/>
            <a:ext cx="183230" cy="240242"/>
          </a:xfrm>
          <a:prstGeom prst="rect">
            <a:avLst/>
          </a:prstGeom>
          <a:blipFill>
            <a:blip r:embed="rId41" cstate="print"/>
            <a:stretch>
              <a:fillRect/>
            </a:stretch>
          </a:blipFill>
        </p:spPr>
        <p:txBody>
          <a:bodyPr wrap="square" lIns="0" tIns="0" rIns="0" bIns="0" rtlCol="0"/>
          <a:lstStyle/>
          <a:p>
            <a:endParaRPr sz="2142"/>
          </a:p>
        </p:txBody>
      </p:sp>
      <p:sp>
        <p:nvSpPr>
          <p:cNvPr id="148" name="object 148"/>
          <p:cNvSpPr/>
          <p:nvPr/>
        </p:nvSpPr>
        <p:spPr>
          <a:xfrm>
            <a:off x="5651231" y="3201826"/>
            <a:ext cx="85110" cy="75981"/>
          </a:xfrm>
          <a:prstGeom prst="rect">
            <a:avLst/>
          </a:prstGeom>
          <a:blipFill>
            <a:blip r:embed="rId42" cstate="print"/>
            <a:stretch>
              <a:fillRect/>
            </a:stretch>
          </a:blipFill>
        </p:spPr>
        <p:txBody>
          <a:bodyPr wrap="square" lIns="0" tIns="0" rIns="0" bIns="0" rtlCol="0"/>
          <a:lstStyle/>
          <a:p>
            <a:endParaRPr sz="2142"/>
          </a:p>
        </p:txBody>
      </p:sp>
      <p:sp>
        <p:nvSpPr>
          <p:cNvPr id="149" name="object 149"/>
          <p:cNvSpPr/>
          <p:nvPr/>
        </p:nvSpPr>
        <p:spPr>
          <a:xfrm>
            <a:off x="5548838" y="3101569"/>
            <a:ext cx="85095" cy="75981"/>
          </a:xfrm>
          <a:prstGeom prst="rect">
            <a:avLst/>
          </a:prstGeom>
          <a:blipFill>
            <a:blip r:embed="rId43" cstate="print"/>
            <a:stretch>
              <a:fillRect/>
            </a:stretch>
          </a:blipFill>
        </p:spPr>
        <p:txBody>
          <a:bodyPr wrap="square" lIns="0" tIns="0" rIns="0" bIns="0" rtlCol="0"/>
          <a:lstStyle/>
          <a:p>
            <a:endParaRPr sz="2142"/>
          </a:p>
        </p:txBody>
      </p:sp>
      <p:sp>
        <p:nvSpPr>
          <p:cNvPr id="150" name="object 150"/>
          <p:cNvSpPr/>
          <p:nvPr/>
        </p:nvSpPr>
        <p:spPr>
          <a:xfrm>
            <a:off x="5785621" y="3127167"/>
            <a:ext cx="85095" cy="75981"/>
          </a:xfrm>
          <a:prstGeom prst="rect">
            <a:avLst/>
          </a:prstGeom>
          <a:blipFill>
            <a:blip r:embed="rId44" cstate="print"/>
            <a:stretch>
              <a:fillRect/>
            </a:stretch>
          </a:blipFill>
        </p:spPr>
        <p:txBody>
          <a:bodyPr wrap="square" lIns="0" tIns="0" rIns="0" bIns="0" rtlCol="0"/>
          <a:lstStyle/>
          <a:p>
            <a:endParaRPr sz="2142"/>
          </a:p>
        </p:txBody>
      </p:sp>
      <p:sp>
        <p:nvSpPr>
          <p:cNvPr id="151" name="object 151"/>
          <p:cNvSpPr/>
          <p:nvPr/>
        </p:nvSpPr>
        <p:spPr>
          <a:xfrm>
            <a:off x="5804808" y="2122443"/>
            <a:ext cx="1081302" cy="1645997"/>
          </a:xfrm>
          <a:prstGeom prst="rect">
            <a:avLst/>
          </a:prstGeom>
          <a:blipFill>
            <a:blip r:embed="rId45" cstate="print"/>
            <a:stretch>
              <a:fillRect/>
            </a:stretch>
          </a:blipFill>
        </p:spPr>
        <p:txBody>
          <a:bodyPr wrap="square" lIns="0" tIns="0" rIns="0" bIns="0" rtlCol="0"/>
          <a:lstStyle/>
          <a:p>
            <a:endParaRPr sz="2142"/>
          </a:p>
        </p:txBody>
      </p:sp>
      <p:sp>
        <p:nvSpPr>
          <p:cNvPr id="152" name="object 152"/>
          <p:cNvSpPr/>
          <p:nvPr/>
        </p:nvSpPr>
        <p:spPr>
          <a:xfrm>
            <a:off x="5928542" y="3617800"/>
            <a:ext cx="85110" cy="75981"/>
          </a:xfrm>
          <a:prstGeom prst="rect">
            <a:avLst/>
          </a:prstGeom>
          <a:blipFill>
            <a:blip r:embed="rId29" cstate="print"/>
            <a:stretch>
              <a:fillRect/>
            </a:stretch>
          </a:blipFill>
        </p:spPr>
        <p:txBody>
          <a:bodyPr wrap="square" lIns="0" tIns="0" rIns="0" bIns="0" rtlCol="0"/>
          <a:lstStyle/>
          <a:p>
            <a:endParaRPr sz="2142"/>
          </a:p>
        </p:txBody>
      </p:sp>
      <p:sp>
        <p:nvSpPr>
          <p:cNvPr id="153" name="object 153"/>
          <p:cNvSpPr/>
          <p:nvPr/>
        </p:nvSpPr>
        <p:spPr>
          <a:xfrm>
            <a:off x="6124797" y="3506873"/>
            <a:ext cx="89354" cy="169842"/>
          </a:xfrm>
          <a:prstGeom prst="rect">
            <a:avLst/>
          </a:prstGeom>
          <a:blipFill>
            <a:blip r:embed="rId46" cstate="print"/>
            <a:stretch>
              <a:fillRect/>
            </a:stretch>
          </a:blipFill>
        </p:spPr>
        <p:txBody>
          <a:bodyPr wrap="square" lIns="0" tIns="0" rIns="0" bIns="0" rtlCol="0"/>
          <a:lstStyle/>
          <a:p>
            <a:endParaRPr sz="2142"/>
          </a:p>
        </p:txBody>
      </p:sp>
      <p:sp>
        <p:nvSpPr>
          <p:cNvPr id="154" name="object 154"/>
          <p:cNvSpPr/>
          <p:nvPr/>
        </p:nvSpPr>
        <p:spPr>
          <a:xfrm>
            <a:off x="6990861" y="2817863"/>
            <a:ext cx="85095" cy="75981"/>
          </a:xfrm>
          <a:prstGeom prst="rect">
            <a:avLst/>
          </a:prstGeom>
          <a:blipFill>
            <a:blip r:embed="rId20" cstate="print"/>
            <a:stretch>
              <a:fillRect/>
            </a:stretch>
          </a:blipFill>
        </p:spPr>
        <p:txBody>
          <a:bodyPr wrap="square" lIns="0" tIns="0" rIns="0" bIns="0" rtlCol="0"/>
          <a:lstStyle/>
          <a:p>
            <a:endParaRPr sz="2142"/>
          </a:p>
        </p:txBody>
      </p:sp>
      <p:sp>
        <p:nvSpPr>
          <p:cNvPr id="155" name="object 155"/>
          <p:cNvSpPr/>
          <p:nvPr/>
        </p:nvSpPr>
        <p:spPr>
          <a:xfrm>
            <a:off x="5687486" y="2839187"/>
            <a:ext cx="85095" cy="75981"/>
          </a:xfrm>
          <a:prstGeom prst="rect">
            <a:avLst/>
          </a:prstGeom>
          <a:blipFill>
            <a:blip r:embed="rId47" cstate="print"/>
            <a:stretch>
              <a:fillRect/>
            </a:stretch>
          </a:blipFill>
        </p:spPr>
        <p:txBody>
          <a:bodyPr wrap="square" lIns="0" tIns="0" rIns="0" bIns="0" rtlCol="0"/>
          <a:lstStyle/>
          <a:p>
            <a:endParaRPr sz="2142"/>
          </a:p>
        </p:txBody>
      </p:sp>
      <p:sp>
        <p:nvSpPr>
          <p:cNvPr id="156" name="object 156"/>
          <p:cNvSpPr/>
          <p:nvPr/>
        </p:nvSpPr>
        <p:spPr>
          <a:xfrm>
            <a:off x="5696019" y="2719728"/>
            <a:ext cx="85095" cy="75981"/>
          </a:xfrm>
          <a:prstGeom prst="rect">
            <a:avLst/>
          </a:prstGeom>
          <a:blipFill>
            <a:blip r:embed="rId16" cstate="print"/>
            <a:stretch>
              <a:fillRect/>
            </a:stretch>
          </a:blipFill>
        </p:spPr>
        <p:txBody>
          <a:bodyPr wrap="square" lIns="0" tIns="0" rIns="0" bIns="0" rtlCol="0"/>
          <a:lstStyle/>
          <a:p>
            <a:endParaRPr sz="2142"/>
          </a:p>
        </p:txBody>
      </p:sp>
      <p:sp>
        <p:nvSpPr>
          <p:cNvPr id="157" name="object 157"/>
          <p:cNvSpPr/>
          <p:nvPr/>
        </p:nvSpPr>
        <p:spPr>
          <a:xfrm>
            <a:off x="5710962" y="2606663"/>
            <a:ext cx="85095" cy="75981"/>
          </a:xfrm>
          <a:prstGeom prst="rect">
            <a:avLst/>
          </a:prstGeom>
          <a:blipFill>
            <a:blip r:embed="rId48" cstate="print"/>
            <a:stretch>
              <a:fillRect/>
            </a:stretch>
          </a:blipFill>
        </p:spPr>
        <p:txBody>
          <a:bodyPr wrap="square" lIns="0" tIns="0" rIns="0" bIns="0" rtlCol="0"/>
          <a:lstStyle/>
          <a:p>
            <a:endParaRPr sz="2142"/>
          </a:p>
        </p:txBody>
      </p:sp>
      <p:sp>
        <p:nvSpPr>
          <p:cNvPr id="158" name="object 158"/>
          <p:cNvSpPr/>
          <p:nvPr/>
        </p:nvSpPr>
        <p:spPr>
          <a:xfrm>
            <a:off x="5448580" y="2374155"/>
            <a:ext cx="85110" cy="75981"/>
          </a:xfrm>
          <a:prstGeom prst="rect">
            <a:avLst/>
          </a:prstGeom>
          <a:blipFill>
            <a:blip r:embed="rId49" cstate="print"/>
            <a:stretch>
              <a:fillRect/>
            </a:stretch>
          </a:blipFill>
        </p:spPr>
        <p:txBody>
          <a:bodyPr wrap="square" lIns="0" tIns="0" rIns="0" bIns="0" rtlCol="0"/>
          <a:lstStyle/>
          <a:p>
            <a:endParaRPr sz="2142"/>
          </a:p>
        </p:txBody>
      </p:sp>
      <p:sp>
        <p:nvSpPr>
          <p:cNvPr id="159" name="object 159"/>
          <p:cNvSpPr/>
          <p:nvPr/>
        </p:nvSpPr>
        <p:spPr>
          <a:xfrm>
            <a:off x="5640562" y="2412559"/>
            <a:ext cx="85110" cy="75981"/>
          </a:xfrm>
          <a:prstGeom prst="rect">
            <a:avLst/>
          </a:prstGeom>
          <a:blipFill>
            <a:blip r:embed="rId50" cstate="print"/>
            <a:stretch>
              <a:fillRect/>
            </a:stretch>
          </a:blipFill>
        </p:spPr>
        <p:txBody>
          <a:bodyPr wrap="square" lIns="0" tIns="0" rIns="0" bIns="0" rtlCol="0"/>
          <a:lstStyle/>
          <a:p>
            <a:endParaRPr sz="2142"/>
          </a:p>
        </p:txBody>
      </p:sp>
      <p:sp>
        <p:nvSpPr>
          <p:cNvPr id="160" name="object 160"/>
          <p:cNvSpPr/>
          <p:nvPr/>
        </p:nvSpPr>
        <p:spPr>
          <a:xfrm>
            <a:off x="6101322" y="2214168"/>
            <a:ext cx="85095" cy="75981"/>
          </a:xfrm>
          <a:prstGeom prst="rect">
            <a:avLst/>
          </a:prstGeom>
          <a:blipFill>
            <a:blip r:embed="rId17" cstate="print"/>
            <a:stretch>
              <a:fillRect/>
            </a:stretch>
          </a:blipFill>
        </p:spPr>
        <p:txBody>
          <a:bodyPr wrap="square" lIns="0" tIns="0" rIns="0" bIns="0" rtlCol="0"/>
          <a:lstStyle/>
          <a:p>
            <a:endParaRPr sz="2142"/>
          </a:p>
        </p:txBody>
      </p:sp>
      <p:sp>
        <p:nvSpPr>
          <p:cNvPr id="161" name="object 161"/>
          <p:cNvSpPr/>
          <p:nvPr/>
        </p:nvSpPr>
        <p:spPr>
          <a:xfrm>
            <a:off x="6101322" y="2028582"/>
            <a:ext cx="85095" cy="75981"/>
          </a:xfrm>
          <a:prstGeom prst="rect">
            <a:avLst/>
          </a:prstGeom>
          <a:blipFill>
            <a:blip r:embed="rId51" cstate="print"/>
            <a:stretch>
              <a:fillRect/>
            </a:stretch>
          </a:blipFill>
        </p:spPr>
        <p:txBody>
          <a:bodyPr wrap="square" lIns="0" tIns="0" rIns="0" bIns="0" rtlCol="0"/>
          <a:lstStyle/>
          <a:p>
            <a:endParaRPr sz="2142"/>
          </a:p>
        </p:txBody>
      </p:sp>
      <p:sp>
        <p:nvSpPr>
          <p:cNvPr id="162" name="object 162"/>
          <p:cNvSpPr/>
          <p:nvPr/>
        </p:nvSpPr>
        <p:spPr>
          <a:xfrm>
            <a:off x="5966933" y="2229096"/>
            <a:ext cx="85095" cy="75981"/>
          </a:xfrm>
          <a:prstGeom prst="rect">
            <a:avLst/>
          </a:prstGeom>
          <a:blipFill>
            <a:blip r:embed="rId52" cstate="print"/>
            <a:stretch>
              <a:fillRect/>
            </a:stretch>
          </a:blipFill>
        </p:spPr>
        <p:txBody>
          <a:bodyPr wrap="square" lIns="0" tIns="0" rIns="0" bIns="0" rtlCol="0"/>
          <a:lstStyle/>
          <a:p>
            <a:endParaRPr sz="2142"/>
          </a:p>
        </p:txBody>
      </p:sp>
      <p:sp>
        <p:nvSpPr>
          <p:cNvPr id="163" name="object 163"/>
          <p:cNvSpPr/>
          <p:nvPr/>
        </p:nvSpPr>
        <p:spPr>
          <a:xfrm>
            <a:off x="5966933" y="2043511"/>
            <a:ext cx="85095" cy="75981"/>
          </a:xfrm>
          <a:prstGeom prst="rect">
            <a:avLst/>
          </a:prstGeom>
          <a:blipFill>
            <a:blip r:embed="rId53" cstate="print"/>
            <a:stretch>
              <a:fillRect/>
            </a:stretch>
          </a:blipFill>
        </p:spPr>
        <p:txBody>
          <a:bodyPr wrap="square" lIns="0" tIns="0" rIns="0" bIns="0" rtlCol="0"/>
          <a:lstStyle/>
          <a:p>
            <a:endParaRPr sz="2142"/>
          </a:p>
        </p:txBody>
      </p:sp>
      <p:sp>
        <p:nvSpPr>
          <p:cNvPr id="164" name="object 164"/>
          <p:cNvSpPr/>
          <p:nvPr/>
        </p:nvSpPr>
        <p:spPr>
          <a:xfrm>
            <a:off x="5832544" y="2209909"/>
            <a:ext cx="85095" cy="75981"/>
          </a:xfrm>
          <a:prstGeom prst="rect">
            <a:avLst/>
          </a:prstGeom>
          <a:blipFill>
            <a:blip r:embed="rId54" cstate="print"/>
            <a:stretch>
              <a:fillRect/>
            </a:stretch>
          </a:blipFill>
        </p:spPr>
        <p:txBody>
          <a:bodyPr wrap="square" lIns="0" tIns="0" rIns="0" bIns="0" rtlCol="0"/>
          <a:lstStyle/>
          <a:p>
            <a:endParaRPr sz="2142"/>
          </a:p>
        </p:txBody>
      </p:sp>
      <p:sp>
        <p:nvSpPr>
          <p:cNvPr id="165" name="object 165"/>
          <p:cNvSpPr/>
          <p:nvPr/>
        </p:nvSpPr>
        <p:spPr>
          <a:xfrm>
            <a:off x="5832544" y="2024308"/>
            <a:ext cx="85095" cy="75981"/>
          </a:xfrm>
          <a:prstGeom prst="rect">
            <a:avLst/>
          </a:prstGeom>
          <a:blipFill>
            <a:blip r:embed="rId30" cstate="print"/>
            <a:stretch>
              <a:fillRect/>
            </a:stretch>
          </a:blipFill>
        </p:spPr>
        <p:txBody>
          <a:bodyPr wrap="square" lIns="0" tIns="0" rIns="0" bIns="0" rtlCol="0"/>
          <a:lstStyle/>
          <a:p>
            <a:endParaRPr sz="2142"/>
          </a:p>
        </p:txBody>
      </p:sp>
      <p:sp>
        <p:nvSpPr>
          <p:cNvPr id="166" name="object 166"/>
          <p:cNvSpPr/>
          <p:nvPr/>
        </p:nvSpPr>
        <p:spPr>
          <a:xfrm>
            <a:off x="5649095" y="2177899"/>
            <a:ext cx="85095" cy="75981"/>
          </a:xfrm>
          <a:prstGeom prst="rect">
            <a:avLst/>
          </a:prstGeom>
          <a:blipFill>
            <a:blip r:embed="rId55" cstate="print"/>
            <a:stretch>
              <a:fillRect/>
            </a:stretch>
          </a:blipFill>
        </p:spPr>
        <p:txBody>
          <a:bodyPr wrap="square" lIns="0" tIns="0" rIns="0" bIns="0" rtlCol="0"/>
          <a:lstStyle/>
          <a:p>
            <a:endParaRPr sz="2142"/>
          </a:p>
        </p:txBody>
      </p:sp>
      <p:sp>
        <p:nvSpPr>
          <p:cNvPr id="167" name="object 167"/>
          <p:cNvSpPr/>
          <p:nvPr/>
        </p:nvSpPr>
        <p:spPr>
          <a:xfrm>
            <a:off x="5649095" y="1992313"/>
            <a:ext cx="85095" cy="75981"/>
          </a:xfrm>
          <a:prstGeom prst="rect">
            <a:avLst/>
          </a:prstGeom>
          <a:blipFill>
            <a:blip r:embed="rId56" cstate="print"/>
            <a:stretch>
              <a:fillRect/>
            </a:stretch>
          </a:blipFill>
        </p:spPr>
        <p:txBody>
          <a:bodyPr wrap="square" lIns="0" tIns="0" rIns="0" bIns="0" rtlCol="0"/>
          <a:lstStyle/>
          <a:p>
            <a:endParaRPr sz="2142"/>
          </a:p>
        </p:txBody>
      </p:sp>
      <p:sp>
        <p:nvSpPr>
          <p:cNvPr id="168" name="object 168"/>
          <p:cNvSpPr/>
          <p:nvPr/>
        </p:nvSpPr>
        <p:spPr>
          <a:xfrm>
            <a:off x="5536031" y="1808864"/>
            <a:ext cx="85095" cy="75981"/>
          </a:xfrm>
          <a:prstGeom prst="rect">
            <a:avLst/>
          </a:prstGeom>
          <a:blipFill>
            <a:blip r:embed="rId57" cstate="print"/>
            <a:stretch>
              <a:fillRect/>
            </a:stretch>
          </a:blipFill>
        </p:spPr>
        <p:txBody>
          <a:bodyPr wrap="square" lIns="0" tIns="0" rIns="0" bIns="0" rtlCol="0"/>
          <a:lstStyle/>
          <a:p>
            <a:endParaRPr sz="2142"/>
          </a:p>
        </p:txBody>
      </p:sp>
      <p:sp>
        <p:nvSpPr>
          <p:cNvPr id="169" name="object 169"/>
          <p:cNvSpPr/>
          <p:nvPr/>
        </p:nvSpPr>
        <p:spPr>
          <a:xfrm>
            <a:off x="5354719" y="1832326"/>
            <a:ext cx="85095" cy="75981"/>
          </a:xfrm>
          <a:prstGeom prst="rect">
            <a:avLst/>
          </a:prstGeom>
          <a:blipFill>
            <a:blip r:embed="rId58" cstate="print"/>
            <a:stretch>
              <a:fillRect/>
            </a:stretch>
          </a:blipFill>
        </p:spPr>
        <p:txBody>
          <a:bodyPr wrap="square" lIns="0" tIns="0" rIns="0" bIns="0" rtlCol="0"/>
          <a:lstStyle/>
          <a:p>
            <a:endParaRPr sz="2142"/>
          </a:p>
        </p:txBody>
      </p:sp>
      <p:sp>
        <p:nvSpPr>
          <p:cNvPr id="170" name="object 170"/>
          <p:cNvSpPr/>
          <p:nvPr/>
        </p:nvSpPr>
        <p:spPr>
          <a:xfrm>
            <a:off x="6001064" y="1783265"/>
            <a:ext cx="85095" cy="75981"/>
          </a:xfrm>
          <a:prstGeom prst="rect">
            <a:avLst/>
          </a:prstGeom>
          <a:blipFill>
            <a:blip r:embed="rId59" cstate="print"/>
            <a:stretch>
              <a:fillRect/>
            </a:stretch>
          </a:blipFill>
        </p:spPr>
        <p:txBody>
          <a:bodyPr wrap="square" lIns="0" tIns="0" rIns="0" bIns="0" rtlCol="0"/>
          <a:lstStyle/>
          <a:p>
            <a:endParaRPr sz="2142"/>
          </a:p>
        </p:txBody>
      </p:sp>
      <p:sp>
        <p:nvSpPr>
          <p:cNvPr id="171" name="object 171"/>
          <p:cNvSpPr/>
          <p:nvPr/>
        </p:nvSpPr>
        <p:spPr>
          <a:xfrm>
            <a:off x="6441153" y="1709581"/>
            <a:ext cx="53058" cy="43609"/>
          </a:xfrm>
          <a:custGeom>
            <a:avLst/>
            <a:gdLst/>
            <a:ahLst/>
            <a:cxnLst/>
            <a:rect l="l" t="t" r="r" b="b"/>
            <a:pathLst>
              <a:path w="46354" h="38100">
                <a:moveTo>
                  <a:pt x="26631" y="0"/>
                </a:moveTo>
                <a:lnTo>
                  <a:pt x="10566" y="685"/>
                </a:lnTo>
                <a:lnTo>
                  <a:pt x="0" y="11772"/>
                </a:lnTo>
                <a:lnTo>
                  <a:pt x="1282" y="29540"/>
                </a:lnTo>
                <a:lnTo>
                  <a:pt x="23164" y="37896"/>
                </a:lnTo>
                <a:lnTo>
                  <a:pt x="40538" y="32181"/>
                </a:lnTo>
                <a:lnTo>
                  <a:pt x="45872" y="24574"/>
                </a:lnTo>
                <a:lnTo>
                  <a:pt x="43954" y="10680"/>
                </a:lnTo>
                <a:lnTo>
                  <a:pt x="26631" y="0"/>
                </a:lnTo>
                <a:close/>
              </a:path>
            </a:pathLst>
          </a:custGeom>
          <a:solidFill>
            <a:srgbClr val="ED1C24"/>
          </a:solidFill>
        </p:spPr>
        <p:txBody>
          <a:bodyPr wrap="square" lIns="0" tIns="0" rIns="0" bIns="0" rtlCol="0"/>
          <a:lstStyle/>
          <a:p>
            <a:endParaRPr sz="2142"/>
          </a:p>
        </p:txBody>
      </p:sp>
      <p:sp>
        <p:nvSpPr>
          <p:cNvPr id="172" name="object 172"/>
          <p:cNvSpPr/>
          <p:nvPr/>
        </p:nvSpPr>
        <p:spPr>
          <a:xfrm>
            <a:off x="6424987" y="1705351"/>
            <a:ext cx="85765" cy="64687"/>
          </a:xfrm>
          <a:custGeom>
            <a:avLst/>
            <a:gdLst/>
            <a:ahLst/>
            <a:cxnLst/>
            <a:rect l="l" t="t" r="r" b="b"/>
            <a:pathLst>
              <a:path w="74929" h="56515">
                <a:moveTo>
                  <a:pt x="40589" y="0"/>
                </a:moveTo>
                <a:lnTo>
                  <a:pt x="9906" y="0"/>
                </a:lnTo>
                <a:lnTo>
                  <a:pt x="0" y="10388"/>
                </a:lnTo>
                <a:lnTo>
                  <a:pt x="2362" y="42964"/>
                </a:lnTo>
                <a:lnTo>
                  <a:pt x="36957" y="56184"/>
                </a:lnTo>
                <a:lnTo>
                  <a:pt x="63284" y="47510"/>
                </a:lnTo>
                <a:lnTo>
                  <a:pt x="67433" y="41605"/>
                </a:lnTo>
                <a:lnTo>
                  <a:pt x="37299" y="41605"/>
                </a:lnTo>
                <a:lnTo>
                  <a:pt x="15417" y="33248"/>
                </a:lnTo>
                <a:lnTo>
                  <a:pt x="14135" y="15481"/>
                </a:lnTo>
                <a:lnTo>
                  <a:pt x="24701" y="4394"/>
                </a:lnTo>
                <a:lnTo>
                  <a:pt x="40767" y="3708"/>
                </a:lnTo>
                <a:lnTo>
                  <a:pt x="66940" y="3708"/>
                </a:lnTo>
                <a:lnTo>
                  <a:pt x="65126" y="2590"/>
                </a:lnTo>
                <a:lnTo>
                  <a:pt x="38976" y="2590"/>
                </a:lnTo>
                <a:lnTo>
                  <a:pt x="40589" y="0"/>
                </a:lnTo>
                <a:close/>
              </a:path>
              <a:path w="74929" h="56515">
                <a:moveTo>
                  <a:pt x="66940" y="3708"/>
                </a:moveTo>
                <a:lnTo>
                  <a:pt x="40767" y="3708"/>
                </a:lnTo>
                <a:lnTo>
                  <a:pt x="58089" y="14376"/>
                </a:lnTo>
                <a:lnTo>
                  <a:pt x="60007" y="28282"/>
                </a:lnTo>
                <a:lnTo>
                  <a:pt x="54673" y="35890"/>
                </a:lnTo>
                <a:lnTo>
                  <a:pt x="37299" y="41605"/>
                </a:lnTo>
                <a:lnTo>
                  <a:pt x="67433" y="41605"/>
                </a:lnTo>
                <a:lnTo>
                  <a:pt x="74358" y="31750"/>
                </a:lnTo>
                <a:lnTo>
                  <a:pt x="70815" y="6096"/>
                </a:lnTo>
                <a:lnTo>
                  <a:pt x="66940" y="3708"/>
                </a:lnTo>
                <a:close/>
              </a:path>
              <a:path w="74929" h="56515">
                <a:moveTo>
                  <a:pt x="60921" y="0"/>
                </a:moveTo>
                <a:lnTo>
                  <a:pt x="40589" y="0"/>
                </a:lnTo>
                <a:lnTo>
                  <a:pt x="38976" y="2590"/>
                </a:lnTo>
                <a:lnTo>
                  <a:pt x="65126" y="2590"/>
                </a:lnTo>
                <a:lnTo>
                  <a:pt x="60921" y="0"/>
                </a:lnTo>
                <a:close/>
              </a:path>
            </a:pathLst>
          </a:custGeom>
          <a:solidFill>
            <a:srgbClr val="EF4733"/>
          </a:solidFill>
        </p:spPr>
        <p:txBody>
          <a:bodyPr wrap="square" lIns="0" tIns="0" rIns="0" bIns="0" rtlCol="0"/>
          <a:lstStyle/>
          <a:p>
            <a:endParaRPr sz="2142"/>
          </a:p>
        </p:txBody>
      </p:sp>
      <p:sp>
        <p:nvSpPr>
          <p:cNvPr id="173" name="object 173"/>
          <p:cNvSpPr/>
          <p:nvPr/>
        </p:nvSpPr>
        <p:spPr>
          <a:xfrm>
            <a:off x="6357307" y="1851529"/>
            <a:ext cx="85095" cy="75981"/>
          </a:xfrm>
          <a:prstGeom prst="rect">
            <a:avLst/>
          </a:prstGeom>
          <a:blipFill>
            <a:blip r:embed="rId15" cstate="print"/>
            <a:stretch>
              <a:fillRect/>
            </a:stretch>
          </a:blipFill>
        </p:spPr>
        <p:txBody>
          <a:bodyPr wrap="square" lIns="0" tIns="0" rIns="0" bIns="0" rtlCol="0"/>
          <a:lstStyle/>
          <a:p>
            <a:endParaRPr sz="2142"/>
          </a:p>
        </p:txBody>
      </p:sp>
      <p:sp>
        <p:nvSpPr>
          <p:cNvPr id="174" name="object 174"/>
          <p:cNvSpPr/>
          <p:nvPr/>
        </p:nvSpPr>
        <p:spPr>
          <a:xfrm>
            <a:off x="6603872" y="1705351"/>
            <a:ext cx="53058" cy="32707"/>
          </a:xfrm>
          <a:custGeom>
            <a:avLst/>
            <a:gdLst/>
            <a:ahLst/>
            <a:cxnLst/>
            <a:rect l="l" t="t" r="r" b="b"/>
            <a:pathLst>
              <a:path w="46354" h="28575">
                <a:moveTo>
                  <a:pt x="41782" y="0"/>
                </a:moveTo>
                <a:lnTo>
                  <a:pt x="2324" y="0"/>
                </a:lnTo>
                <a:lnTo>
                  <a:pt x="0" y="2425"/>
                </a:lnTo>
                <a:lnTo>
                  <a:pt x="1282" y="20205"/>
                </a:lnTo>
                <a:lnTo>
                  <a:pt x="23164" y="28562"/>
                </a:lnTo>
                <a:lnTo>
                  <a:pt x="40538" y="22847"/>
                </a:lnTo>
                <a:lnTo>
                  <a:pt x="45872" y="15240"/>
                </a:lnTo>
                <a:lnTo>
                  <a:pt x="43954" y="1333"/>
                </a:lnTo>
                <a:lnTo>
                  <a:pt x="41782" y="0"/>
                </a:lnTo>
                <a:close/>
              </a:path>
            </a:pathLst>
          </a:custGeom>
          <a:solidFill>
            <a:srgbClr val="ED1C24"/>
          </a:solidFill>
        </p:spPr>
        <p:txBody>
          <a:bodyPr wrap="square" lIns="0" tIns="0" rIns="0" bIns="0" rtlCol="0"/>
          <a:lstStyle/>
          <a:p>
            <a:endParaRPr sz="2142"/>
          </a:p>
        </p:txBody>
      </p:sp>
      <p:sp>
        <p:nvSpPr>
          <p:cNvPr id="175" name="object 175"/>
          <p:cNvSpPr/>
          <p:nvPr/>
        </p:nvSpPr>
        <p:spPr>
          <a:xfrm>
            <a:off x="6587927" y="1705350"/>
            <a:ext cx="85038" cy="49424"/>
          </a:xfrm>
          <a:custGeom>
            <a:avLst/>
            <a:gdLst/>
            <a:ahLst/>
            <a:cxnLst/>
            <a:rect l="l" t="t" r="r" b="b"/>
            <a:pathLst>
              <a:path w="74295" h="43180">
                <a:moveTo>
                  <a:pt x="16256" y="0"/>
                </a:moveTo>
                <a:lnTo>
                  <a:pt x="0" y="0"/>
                </a:lnTo>
                <a:lnTo>
                  <a:pt x="2159" y="29908"/>
                </a:lnTo>
                <a:lnTo>
                  <a:pt x="36753" y="43141"/>
                </a:lnTo>
                <a:lnTo>
                  <a:pt x="63093" y="34467"/>
                </a:lnTo>
                <a:lnTo>
                  <a:pt x="67235" y="28562"/>
                </a:lnTo>
                <a:lnTo>
                  <a:pt x="37096" y="28562"/>
                </a:lnTo>
                <a:lnTo>
                  <a:pt x="15214" y="20205"/>
                </a:lnTo>
                <a:lnTo>
                  <a:pt x="13944" y="2425"/>
                </a:lnTo>
                <a:lnTo>
                  <a:pt x="16256" y="0"/>
                </a:lnTo>
                <a:close/>
              </a:path>
              <a:path w="74295" h="43180">
                <a:moveTo>
                  <a:pt x="71564" y="0"/>
                </a:moveTo>
                <a:lnTo>
                  <a:pt x="55714" y="0"/>
                </a:lnTo>
                <a:lnTo>
                  <a:pt x="57886" y="1333"/>
                </a:lnTo>
                <a:lnTo>
                  <a:pt x="59804" y="15240"/>
                </a:lnTo>
                <a:lnTo>
                  <a:pt x="54470" y="22847"/>
                </a:lnTo>
                <a:lnTo>
                  <a:pt x="37096" y="28562"/>
                </a:lnTo>
                <a:lnTo>
                  <a:pt x="67235" y="28562"/>
                </a:lnTo>
                <a:lnTo>
                  <a:pt x="74155" y="18694"/>
                </a:lnTo>
                <a:lnTo>
                  <a:pt x="71564" y="0"/>
                </a:lnTo>
                <a:close/>
              </a:path>
            </a:pathLst>
          </a:custGeom>
          <a:solidFill>
            <a:srgbClr val="EF4733"/>
          </a:solidFill>
        </p:spPr>
        <p:txBody>
          <a:bodyPr wrap="square" lIns="0" tIns="0" rIns="0" bIns="0" rtlCol="0"/>
          <a:lstStyle/>
          <a:p>
            <a:endParaRPr sz="2142"/>
          </a:p>
        </p:txBody>
      </p:sp>
      <p:sp>
        <p:nvSpPr>
          <p:cNvPr id="176" name="object 176"/>
          <p:cNvSpPr/>
          <p:nvPr/>
        </p:nvSpPr>
        <p:spPr>
          <a:xfrm>
            <a:off x="6685815" y="1885659"/>
            <a:ext cx="85095" cy="75981"/>
          </a:xfrm>
          <a:prstGeom prst="rect">
            <a:avLst/>
          </a:prstGeom>
          <a:blipFill>
            <a:blip r:embed="rId60" cstate="print"/>
            <a:stretch>
              <a:fillRect/>
            </a:stretch>
          </a:blipFill>
        </p:spPr>
        <p:txBody>
          <a:bodyPr wrap="square" lIns="0" tIns="0" rIns="0" bIns="0" rtlCol="0"/>
          <a:lstStyle/>
          <a:p>
            <a:endParaRPr sz="2142"/>
          </a:p>
        </p:txBody>
      </p:sp>
      <p:sp>
        <p:nvSpPr>
          <p:cNvPr id="177" name="object 177"/>
          <p:cNvSpPr/>
          <p:nvPr/>
        </p:nvSpPr>
        <p:spPr>
          <a:xfrm>
            <a:off x="6645288" y="2066971"/>
            <a:ext cx="85095" cy="75981"/>
          </a:xfrm>
          <a:prstGeom prst="rect">
            <a:avLst/>
          </a:prstGeom>
          <a:blipFill>
            <a:blip r:embed="rId17" cstate="print"/>
            <a:stretch>
              <a:fillRect/>
            </a:stretch>
          </a:blipFill>
        </p:spPr>
        <p:txBody>
          <a:bodyPr wrap="square" lIns="0" tIns="0" rIns="0" bIns="0" rtlCol="0"/>
          <a:lstStyle/>
          <a:p>
            <a:endParaRPr sz="2142"/>
          </a:p>
        </p:txBody>
      </p:sp>
      <p:sp>
        <p:nvSpPr>
          <p:cNvPr id="178" name="object 178"/>
          <p:cNvSpPr/>
          <p:nvPr/>
        </p:nvSpPr>
        <p:spPr>
          <a:xfrm>
            <a:off x="5469904" y="2180036"/>
            <a:ext cx="85110" cy="75981"/>
          </a:xfrm>
          <a:prstGeom prst="rect">
            <a:avLst/>
          </a:prstGeom>
          <a:blipFill>
            <a:blip r:embed="rId61" cstate="print"/>
            <a:stretch>
              <a:fillRect/>
            </a:stretch>
          </a:blipFill>
        </p:spPr>
        <p:txBody>
          <a:bodyPr wrap="square" lIns="0" tIns="0" rIns="0" bIns="0" rtlCol="0"/>
          <a:lstStyle/>
          <a:p>
            <a:endParaRPr sz="2142"/>
          </a:p>
        </p:txBody>
      </p:sp>
      <p:sp>
        <p:nvSpPr>
          <p:cNvPr id="179" name="object 179"/>
          <p:cNvSpPr/>
          <p:nvPr/>
        </p:nvSpPr>
        <p:spPr>
          <a:xfrm>
            <a:off x="5469904" y="1994450"/>
            <a:ext cx="85110" cy="75981"/>
          </a:xfrm>
          <a:prstGeom prst="rect">
            <a:avLst/>
          </a:prstGeom>
          <a:blipFill>
            <a:blip r:embed="rId62" cstate="print"/>
            <a:stretch>
              <a:fillRect/>
            </a:stretch>
          </a:blipFill>
        </p:spPr>
        <p:txBody>
          <a:bodyPr wrap="square" lIns="0" tIns="0" rIns="0" bIns="0" rtlCol="0"/>
          <a:lstStyle/>
          <a:p>
            <a:endParaRPr sz="2142"/>
          </a:p>
        </p:txBody>
      </p:sp>
      <p:sp>
        <p:nvSpPr>
          <p:cNvPr id="180" name="object 180"/>
          <p:cNvSpPr/>
          <p:nvPr/>
        </p:nvSpPr>
        <p:spPr>
          <a:xfrm>
            <a:off x="6918338" y="3178364"/>
            <a:ext cx="85110" cy="75981"/>
          </a:xfrm>
          <a:prstGeom prst="rect">
            <a:avLst/>
          </a:prstGeom>
          <a:blipFill>
            <a:blip r:embed="rId63" cstate="print"/>
            <a:stretch>
              <a:fillRect/>
            </a:stretch>
          </a:blipFill>
        </p:spPr>
        <p:txBody>
          <a:bodyPr wrap="square" lIns="0" tIns="0" rIns="0" bIns="0" rtlCol="0"/>
          <a:lstStyle/>
          <a:p>
            <a:endParaRPr sz="2142"/>
          </a:p>
        </p:txBody>
      </p:sp>
      <p:sp>
        <p:nvSpPr>
          <p:cNvPr id="181" name="object 181"/>
          <p:cNvSpPr/>
          <p:nvPr/>
        </p:nvSpPr>
        <p:spPr>
          <a:xfrm>
            <a:off x="6997257" y="3521801"/>
            <a:ext cx="85095" cy="75981"/>
          </a:xfrm>
          <a:prstGeom prst="rect">
            <a:avLst/>
          </a:prstGeom>
          <a:blipFill>
            <a:blip r:embed="rId22" cstate="print"/>
            <a:stretch>
              <a:fillRect/>
            </a:stretch>
          </a:blipFill>
        </p:spPr>
        <p:txBody>
          <a:bodyPr wrap="square" lIns="0" tIns="0" rIns="0" bIns="0" rtlCol="0"/>
          <a:lstStyle/>
          <a:p>
            <a:endParaRPr sz="2142"/>
          </a:p>
        </p:txBody>
      </p:sp>
      <p:sp>
        <p:nvSpPr>
          <p:cNvPr id="182" name="object 182"/>
          <p:cNvSpPr/>
          <p:nvPr/>
        </p:nvSpPr>
        <p:spPr>
          <a:xfrm>
            <a:off x="7317246" y="3615663"/>
            <a:ext cx="85095" cy="75981"/>
          </a:xfrm>
          <a:prstGeom prst="rect">
            <a:avLst/>
          </a:prstGeom>
          <a:blipFill>
            <a:blip r:embed="rId27" cstate="print"/>
            <a:stretch>
              <a:fillRect/>
            </a:stretch>
          </a:blipFill>
        </p:spPr>
        <p:txBody>
          <a:bodyPr wrap="square" lIns="0" tIns="0" rIns="0" bIns="0" rtlCol="0"/>
          <a:lstStyle/>
          <a:p>
            <a:endParaRPr sz="2142"/>
          </a:p>
        </p:txBody>
      </p:sp>
      <p:sp>
        <p:nvSpPr>
          <p:cNvPr id="183" name="object 183"/>
          <p:cNvSpPr/>
          <p:nvPr/>
        </p:nvSpPr>
        <p:spPr>
          <a:xfrm>
            <a:off x="7287373" y="3777787"/>
            <a:ext cx="85110" cy="75981"/>
          </a:xfrm>
          <a:prstGeom prst="rect">
            <a:avLst/>
          </a:prstGeom>
          <a:blipFill>
            <a:blip r:embed="rId38" cstate="print"/>
            <a:stretch>
              <a:fillRect/>
            </a:stretch>
          </a:blipFill>
        </p:spPr>
        <p:txBody>
          <a:bodyPr wrap="square" lIns="0" tIns="0" rIns="0" bIns="0" rtlCol="0"/>
          <a:lstStyle/>
          <a:p>
            <a:endParaRPr sz="2142"/>
          </a:p>
        </p:txBody>
      </p:sp>
      <p:sp>
        <p:nvSpPr>
          <p:cNvPr id="184" name="object 184"/>
          <p:cNvSpPr/>
          <p:nvPr/>
        </p:nvSpPr>
        <p:spPr>
          <a:xfrm>
            <a:off x="6099199" y="4187363"/>
            <a:ext cx="85110" cy="75981"/>
          </a:xfrm>
          <a:prstGeom prst="rect">
            <a:avLst/>
          </a:prstGeom>
          <a:blipFill>
            <a:blip r:embed="rId64" cstate="print"/>
            <a:stretch>
              <a:fillRect/>
            </a:stretch>
          </a:blipFill>
        </p:spPr>
        <p:txBody>
          <a:bodyPr wrap="square" lIns="0" tIns="0" rIns="0" bIns="0" rtlCol="0"/>
          <a:lstStyle/>
          <a:p>
            <a:endParaRPr sz="2142"/>
          </a:p>
        </p:txBody>
      </p:sp>
      <p:sp>
        <p:nvSpPr>
          <p:cNvPr id="185" name="object 185"/>
          <p:cNvSpPr/>
          <p:nvPr/>
        </p:nvSpPr>
        <p:spPr>
          <a:xfrm>
            <a:off x="5915736" y="3895109"/>
            <a:ext cx="85095" cy="75981"/>
          </a:xfrm>
          <a:prstGeom prst="rect">
            <a:avLst/>
          </a:prstGeom>
          <a:blipFill>
            <a:blip r:embed="rId17" cstate="print"/>
            <a:stretch>
              <a:fillRect/>
            </a:stretch>
          </a:blipFill>
        </p:spPr>
        <p:txBody>
          <a:bodyPr wrap="square" lIns="0" tIns="0" rIns="0" bIns="0" rtlCol="0"/>
          <a:lstStyle/>
          <a:p>
            <a:endParaRPr sz="2142"/>
          </a:p>
        </p:txBody>
      </p:sp>
      <p:sp>
        <p:nvSpPr>
          <p:cNvPr id="186" name="object 186"/>
          <p:cNvSpPr/>
          <p:nvPr/>
        </p:nvSpPr>
        <p:spPr>
          <a:xfrm>
            <a:off x="5672556" y="4447608"/>
            <a:ext cx="85110" cy="75981"/>
          </a:xfrm>
          <a:prstGeom prst="rect">
            <a:avLst/>
          </a:prstGeom>
          <a:blipFill>
            <a:blip r:embed="rId65" cstate="print"/>
            <a:stretch>
              <a:fillRect/>
            </a:stretch>
          </a:blipFill>
        </p:spPr>
        <p:txBody>
          <a:bodyPr wrap="square" lIns="0" tIns="0" rIns="0" bIns="0" rtlCol="0"/>
          <a:lstStyle/>
          <a:p>
            <a:endParaRPr sz="2142"/>
          </a:p>
        </p:txBody>
      </p:sp>
      <p:sp>
        <p:nvSpPr>
          <p:cNvPr id="187" name="object 187"/>
          <p:cNvSpPr/>
          <p:nvPr/>
        </p:nvSpPr>
        <p:spPr>
          <a:xfrm>
            <a:off x="5877346" y="7146076"/>
            <a:ext cx="85095" cy="75981"/>
          </a:xfrm>
          <a:prstGeom prst="rect">
            <a:avLst/>
          </a:prstGeom>
          <a:blipFill>
            <a:blip r:embed="rId16" cstate="print"/>
            <a:stretch>
              <a:fillRect/>
            </a:stretch>
          </a:blipFill>
        </p:spPr>
        <p:txBody>
          <a:bodyPr wrap="square" lIns="0" tIns="0" rIns="0" bIns="0" rtlCol="0"/>
          <a:lstStyle/>
          <a:p>
            <a:endParaRPr sz="2142"/>
          </a:p>
        </p:txBody>
      </p:sp>
      <p:sp>
        <p:nvSpPr>
          <p:cNvPr id="188" name="object 188"/>
          <p:cNvSpPr/>
          <p:nvPr/>
        </p:nvSpPr>
        <p:spPr>
          <a:xfrm>
            <a:off x="6050125" y="7154609"/>
            <a:ext cx="85095" cy="75981"/>
          </a:xfrm>
          <a:prstGeom prst="rect">
            <a:avLst/>
          </a:prstGeom>
          <a:blipFill>
            <a:blip r:embed="rId66" cstate="print"/>
            <a:stretch>
              <a:fillRect/>
            </a:stretch>
          </a:blipFill>
        </p:spPr>
        <p:txBody>
          <a:bodyPr wrap="square" lIns="0" tIns="0" rIns="0" bIns="0" rtlCol="0"/>
          <a:lstStyle/>
          <a:p>
            <a:endParaRPr sz="2142"/>
          </a:p>
        </p:txBody>
      </p:sp>
      <p:sp>
        <p:nvSpPr>
          <p:cNvPr id="189" name="object 189"/>
          <p:cNvSpPr/>
          <p:nvPr/>
        </p:nvSpPr>
        <p:spPr>
          <a:xfrm>
            <a:off x="6041606" y="6905026"/>
            <a:ext cx="85095" cy="75981"/>
          </a:xfrm>
          <a:prstGeom prst="rect">
            <a:avLst/>
          </a:prstGeom>
          <a:blipFill>
            <a:blip r:embed="rId67" cstate="print"/>
            <a:stretch>
              <a:fillRect/>
            </a:stretch>
          </a:blipFill>
        </p:spPr>
        <p:txBody>
          <a:bodyPr wrap="square" lIns="0" tIns="0" rIns="0" bIns="0" rtlCol="0"/>
          <a:lstStyle/>
          <a:p>
            <a:endParaRPr sz="2142"/>
          </a:p>
        </p:txBody>
      </p:sp>
      <p:sp>
        <p:nvSpPr>
          <p:cNvPr id="190" name="object 190"/>
          <p:cNvSpPr/>
          <p:nvPr/>
        </p:nvSpPr>
        <p:spPr>
          <a:xfrm>
            <a:off x="6203715" y="6934890"/>
            <a:ext cx="85110" cy="75981"/>
          </a:xfrm>
          <a:prstGeom prst="rect">
            <a:avLst/>
          </a:prstGeom>
          <a:blipFill>
            <a:blip r:embed="rId68" cstate="print"/>
            <a:stretch>
              <a:fillRect/>
            </a:stretch>
          </a:blipFill>
        </p:spPr>
        <p:txBody>
          <a:bodyPr wrap="square" lIns="0" tIns="0" rIns="0" bIns="0" rtlCol="0"/>
          <a:lstStyle/>
          <a:p>
            <a:endParaRPr sz="2142"/>
          </a:p>
        </p:txBody>
      </p:sp>
      <p:sp>
        <p:nvSpPr>
          <p:cNvPr id="191" name="object 191"/>
          <p:cNvSpPr/>
          <p:nvPr/>
        </p:nvSpPr>
        <p:spPr>
          <a:xfrm>
            <a:off x="6403650" y="6954088"/>
            <a:ext cx="85095" cy="75981"/>
          </a:xfrm>
          <a:prstGeom prst="rect">
            <a:avLst/>
          </a:prstGeom>
          <a:blipFill>
            <a:blip r:embed="rId57" cstate="print"/>
            <a:stretch>
              <a:fillRect/>
            </a:stretch>
          </a:blipFill>
        </p:spPr>
        <p:txBody>
          <a:bodyPr wrap="square" lIns="0" tIns="0" rIns="0" bIns="0" rtlCol="0"/>
          <a:lstStyle/>
          <a:p>
            <a:endParaRPr sz="2142"/>
          </a:p>
        </p:txBody>
      </p:sp>
      <p:sp>
        <p:nvSpPr>
          <p:cNvPr id="192" name="object 192"/>
          <p:cNvSpPr/>
          <p:nvPr/>
        </p:nvSpPr>
        <p:spPr>
          <a:xfrm>
            <a:off x="6410641" y="7169541"/>
            <a:ext cx="85095" cy="75981"/>
          </a:xfrm>
          <a:prstGeom prst="rect">
            <a:avLst/>
          </a:prstGeom>
          <a:blipFill>
            <a:blip r:embed="rId69" cstate="print"/>
            <a:stretch>
              <a:fillRect/>
            </a:stretch>
          </a:blipFill>
        </p:spPr>
        <p:txBody>
          <a:bodyPr wrap="square" lIns="0" tIns="0" rIns="0" bIns="0" rtlCol="0"/>
          <a:lstStyle/>
          <a:p>
            <a:endParaRPr sz="2142"/>
          </a:p>
        </p:txBody>
      </p:sp>
      <p:sp>
        <p:nvSpPr>
          <p:cNvPr id="193" name="object 193"/>
          <p:cNvSpPr/>
          <p:nvPr/>
        </p:nvSpPr>
        <p:spPr>
          <a:xfrm>
            <a:off x="6410640" y="7397787"/>
            <a:ext cx="85110" cy="75981"/>
          </a:xfrm>
          <a:prstGeom prst="rect">
            <a:avLst/>
          </a:prstGeom>
          <a:blipFill>
            <a:blip r:embed="rId70" cstate="print"/>
            <a:stretch>
              <a:fillRect/>
            </a:stretch>
          </a:blipFill>
        </p:spPr>
        <p:txBody>
          <a:bodyPr wrap="square" lIns="0" tIns="0" rIns="0" bIns="0" rtlCol="0"/>
          <a:lstStyle/>
          <a:p>
            <a:endParaRPr sz="2142"/>
          </a:p>
        </p:txBody>
      </p:sp>
      <p:sp>
        <p:nvSpPr>
          <p:cNvPr id="194" name="object 194"/>
          <p:cNvSpPr/>
          <p:nvPr/>
        </p:nvSpPr>
        <p:spPr>
          <a:xfrm>
            <a:off x="6596226" y="7397787"/>
            <a:ext cx="85110" cy="75981"/>
          </a:xfrm>
          <a:prstGeom prst="rect">
            <a:avLst/>
          </a:prstGeom>
          <a:blipFill>
            <a:blip r:embed="rId71" cstate="print"/>
            <a:stretch>
              <a:fillRect/>
            </a:stretch>
          </a:blipFill>
        </p:spPr>
        <p:txBody>
          <a:bodyPr wrap="square" lIns="0" tIns="0" rIns="0" bIns="0" rtlCol="0"/>
          <a:lstStyle/>
          <a:p>
            <a:endParaRPr sz="2142"/>
          </a:p>
        </p:txBody>
      </p:sp>
      <p:sp>
        <p:nvSpPr>
          <p:cNvPr id="195" name="object 195"/>
          <p:cNvSpPr/>
          <p:nvPr/>
        </p:nvSpPr>
        <p:spPr>
          <a:xfrm>
            <a:off x="6214385" y="7395659"/>
            <a:ext cx="85110" cy="75981"/>
          </a:xfrm>
          <a:prstGeom prst="rect">
            <a:avLst/>
          </a:prstGeom>
          <a:blipFill>
            <a:blip r:embed="rId72" cstate="print"/>
            <a:stretch>
              <a:fillRect/>
            </a:stretch>
          </a:blipFill>
        </p:spPr>
        <p:txBody>
          <a:bodyPr wrap="square" lIns="0" tIns="0" rIns="0" bIns="0" rtlCol="0"/>
          <a:lstStyle/>
          <a:p>
            <a:endParaRPr sz="2142"/>
          </a:p>
        </p:txBody>
      </p:sp>
      <p:sp>
        <p:nvSpPr>
          <p:cNvPr id="196" name="object 196"/>
          <p:cNvSpPr/>
          <p:nvPr/>
        </p:nvSpPr>
        <p:spPr>
          <a:xfrm>
            <a:off x="6022403" y="7395659"/>
            <a:ext cx="85110" cy="75981"/>
          </a:xfrm>
          <a:prstGeom prst="rect">
            <a:avLst/>
          </a:prstGeom>
          <a:blipFill>
            <a:blip r:embed="rId38" cstate="print"/>
            <a:stretch>
              <a:fillRect/>
            </a:stretch>
          </a:blipFill>
        </p:spPr>
        <p:txBody>
          <a:bodyPr wrap="square" lIns="0" tIns="0" rIns="0" bIns="0" rtlCol="0"/>
          <a:lstStyle/>
          <a:p>
            <a:endParaRPr sz="2142"/>
          </a:p>
        </p:txBody>
      </p:sp>
      <p:sp>
        <p:nvSpPr>
          <p:cNvPr id="197" name="object 197"/>
          <p:cNvSpPr/>
          <p:nvPr/>
        </p:nvSpPr>
        <p:spPr>
          <a:xfrm>
            <a:off x="5730164" y="7412728"/>
            <a:ext cx="85110" cy="73685"/>
          </a:xfrm>
          <a:prstGeom prst="rect">
            <a:avLst/>
          </a:prstGeom>
          <a:blipFill>
            <a:blip r:embed="rId73" cstate="print"/>
            <a:stretch>
              <a:fillRect/>
            </a:stretch>
          </a:blipFill>
        </p:spPr>
        <p:txBody>
          <a:bodyPr wrap="square" lIns="0" tIns="0" rIns="0" bIns="0" rtlCol="0"/>
          <a:lstStyle/>
          <a:p>
            <a:endParaRPr sz="2142"/>
          </a:p>
        </p:txBody>
      </p:sp>
      <p:sp>
        <p:nvSpPr>
          <p:cNvPr id="198" name="object 198"/>
          <p:cNvSpPr/>
          <p:nvPr/>
        </p:nvSpPr>
        <p:spPr>
          <a:xfrm>
            <a:off x="5506173" y="7137542"/>
            <a:ext cx="85110" cy="75981"/>
          </a:xfrm>
          <a:prstGeom prst="rect">
            <a:avLst/>
          </a:prstGeom>
          <a:blipFill>
            <a:blip r:embed="rId74" cstate="print"/>
            <a:stretch>
              <a:fillRect/>
            </a:stretch>
          </a:blipFill>
        </p:spPr>
        <p:txBody>
          <a:bodyPr wrap="square" lIns="0" tIns="0" rIns="0" bIns="0" rtlCol="0"/>
          <a:lstStyle/>
          <a:p>
            <a:endParaRPr sz="2142"/>
          </a:p>
        </p:txBody>
      </p:sp>
      <p:sp>
        <p:nvSpPr>
          <p:cNvPr id="199" name="object 199"/>
          <p:cNvSpPr/>
          <p:nvPr/>
        </p:nvSpPr>
        <p:spPr>
          <a:xfrm>
            <a:off x="4275321" y="6836764"/>
            <a:ext cx="139970" cy="124387"/>
          </a:xfrm>
          <a:prstGeom prst="rect">
            <a:avLst/>
          </a:prstGeom>
          <a:blipFill>
            <a:blip r:embed="rId75" cstate="print"/>
            <a:stretch>
              <a:fillRect/>
            </a:stretch>
          </a:blipFill>
        </p:spPr>
        <p:txBody>
          <a:bodyPr wrap="square" lIns="0" tIns="0" rIns="0" bIns="0" rtlCol="0"/>
          <a:lstStyle/>
          <a:p>
            <a:endParaRPr sz="2142"/>
          </a:p>
        </p:txBody>
      </p:sp>
      <p:sp>
        <p:nvSpPr>
          <p:cNvPr id="200" name="object 200"/>
          <p:cNvSpPr/>
          <p:nvPr/>
        </p:nvSpPr>
        <p:spPr>
          <a:xfrm>
            <a:off x="2581033" y="3341085"/>
            <a:ext cx="265303" cy="231142"/>
          </a:xfrm>
          <a:prstGeom prst="rect">
            <a:avLst/>
          </a:prstGeom>
          <a:blipFill>
            <a:blip r:embed="rId76" cstate="print"/>
            <a:stretch>
              <a:fillRect/>
            </a:stretch>
          </a:blipFill>
        </p:spPr>
        <p:txBody>
          <a:bodyPr wrap="square" lIns="0" tIns="0" rIns="0" bIns="0" rtlCol="0"/>
          <a:lstStyle/>
          <a:p>
            <a:endParaRPr sz="2142"/>
          </a:p>
        </p:txBody>
      </p:sp>
      <p:sp>
        <p:nvSpPr>
          <p:cNvPr id="201" name="object 201"/>
          <p:cNvSpPr/>
          <p:nvPr/>
        </p:nvSpPr>
        <p:spPr>
          <a:xfrm>
            <a:off x="2564869" y="3325168"/>
            <a:ext cx="297996" cy="263834"/>
          </a:xfrm>
          <a:custGeom>
            <a:avLst/>
            <a:gdLst/>
            <a:ahLst/>
            <a:cxnLst/>
            <a:rect l="l" t="t" r="r" b="b"/>
            <a:pathLst>
              <a:path w="260350" h="230505">
                <a:moveTo>
                  <a:pt x="154266" y="0"/>
                </a:moveTo>
                <a:lnTo>
                  <a:pt x="63614" y="3937"/>
                </a:lnTo>
                <a:lnTo>
                  <a:pt x="0" y="71539"/>
                </a:lnTo>
                <a:lnTo>
                  <a:pt x="7975" y="183248"/>
                </a:lnTo>
                <a:lnTo>
                  <a:pt x="129895" y="230441"/>
                </a:lnTo>
                <a:lnTo>
                  <a:pt x="173666" y="215849"/>
                </a:lnTo>
                <a:lnTo>
                  <a:pt x="130238" y="215849"/>
                </a:lnTo>
                <a:lnTo>
                  <a:pt x="21056" y="173583"/>
                </a:lnTo>
                <a:lnTo>
                  <a:pt x="14135" y="76555"/>
                </a:lnTo>
                <a:lnTo>
                  <a:pt x="69799" y="17424"/>
                </a:lnTo>
                <a:lnTo>
                  <a:pt x="150596" y="13906"/>
                </a:lnTo>
                <a:lnTo>
                  <a:pt x="176515" y="13906"/>
                </a:lnTo>
                <a:lnTo>
                  <a:pt x="174707" y="12776"/>
                </a:lnTo>
                <a:lnTo>
                  <a:pt x="148793" y="12776"/>
                </a:lnTo>
                <a:lnTo>
                  <a:pt x="152438" y="6959"/>
                </a:lnTo>
                <a:lnTo>
                  <a:pt x="165401" y="6959"/>
                </a:lnTo>
                <a:lnTo>
                  <a:pt x="154266" y="0"/>
                </a:lnTo>
                <a:close/>
              </a:path>
              <a:path w="260350" h="230505">
                <a:moveTo>
                  <a:pt x="176515" y="13906"/>
                </a:moveTo>
                <a:lnTo>
                  <a:pt x="150596" y="13906"/>
                </a:lnTo>
                <a:lnTo>
                  <a:pt x="235521" y="66979"/>
                </a:lnTo>
                <a:lnTo>
                  <a:pt x="245910" y="143154"/>
                </a:lnTo>
                <a:lnTo>
                  <a:pt x="215188" y="187528"/>
                </a:lnTo>
                <a:lnTo>
                  <a:pt x="130238" y="215849"/>
                </a:lnTo>
                <a:lnTo>
                  <a:pt x="173666" y="215849"/>
                </a:lnTo>
                <a:lnTo>
                  <a:pt x="223875" y="199110"/>
                </a:lnTo>
                <a:lnTo>
                  <a:pt x="260235" y="146583"/>
                </a:lnTo>
                <a:lnTo>
                  <a:pt x="248259" y="58750"/>
                </a:lnTo>
                <a:lnTo>
                  <a:pt x="176515" y="13906"/>
                </a:lnTo>
                <a:close/>
              </a:path>
              <a:path w="260350" h="230505">
                <a:moveTo>
                  <a:pt x="165401" y="6959"/>
                </a:moveTo>
                <a:lnTo>
                  <a:pt x="152438" y="6959"/>
                </a:lnTo>
                <a:lnTo>
                  <a:pt x="148793" y="12776"/>
                </a:lnTo>
                <a:lnTo>
                  <a:pt x="174707" y="12776"/>
                </a:lnTo>
                <a:lnTo>
                  <a:pt x="165401" y="6959"/>
                </a:lnTo>
                <a:close/>
              </a:path>
            </a:pathLst>
          </a:custGeom>
          <a:solidFill>
            <a:srgbClr val="EF4733"/>
          </a:solidFill>
        </p:spPr>
        <p:txBody>
          <a:bodyPr wrap="square" lIns="0" tIns="0" rIns="0" bIns="0" rtlCol="0"/>
          <a:lstStyle/>
          <a:p>
            <a:endParaRPr sz="2142"/>
          </a:p>
        </p:txBody>
      </p:sp>
      <p:sp>
        <p:nvSpPr>
          <p:cNvPr id="202" name="object 202"/>
          <p:cNvSpPr/>
          <p:nvPr/>
        </p:nvSpPr>
        <p:spPr>
          <a:xfrm>
            <a:off x="2687237" y="4468439"/>
            <a:ext cx="200921" cy="189481"/>
          </a:xfrm>
          <a:prstGeom prst="rect">
            <a:avLst/>
          </a:prstGeom>
          <a:blipFill>
            <a:blip r:embed="rId77" cstate="print"/>
            <a:stretch>
              <a:fillRect/>
            </a:stretch>
          </a:blipFill>
        </p:spPr>
        <p:txBody>
          <a:bodyPr wrap="square" lIns="0" tIns="0" rIns="0" bIns="0" rtlCol="0"/>
          <a:lstStyle/>
          <a:p>
            <a:endParaRPr sz="2142"/>
          </a:p>
        </p:txBody>
      </p:sp>
      <p:sp>
        <p:nvSpPr>
          <p:cNvPr id="203" name="object 203"/>
          <p:cNvSpPr/>
          <p:nvPr/>
        </p:nvSpPr>
        <p:spPr>
          <a:xfrm>
            <a:off x="2548007" y="6799245"/>
            <a:ext cx="215109" cy="202826"/>
          </a:xfrm>
          <a:prstGeom prst="rect">
            <a:avLst/>
          </a:prstGeom>
          <a:blipFill>
            <a:blip r:embed="rId78" cstate="print"/>
            <a:stretch>
              <a:fillRect/>
            </a:stretch>
          </a:blipFill>
        </p:spPr>
        <p:txBody>
          <a:bodyPr wrap="square" lIns="0" tIns="0" rIns="0" bIns="0" rtlCol="0"/>
          <a:lstStyle/>
          <a:p>
            <a:endParaRPr sz="2142"/>
          </a:p>
        </p:txBody>
      </p:sp>
      <p:sp>
        <p:nvSpPr>
          <p:cNvPr id="204" name="object 204"/>
          <p:cNvSpPr/>
          <p:nvPr/>
        </p:nvSpPr>
        <p:spPr>
          <a:xfrm>
            <a:off x="1737023" y="5463599"/>
            <a:ext cx="553108" cy="521129"/>
          </a:xfrm>
          <a:custGeom>
            <a:avLst/>
            <a:gdLst/>
            <a:ahLst/>
            <a:cxnLst/>
            <a:rect l="l" t="t" r="r" b="b"/>
            <a:pathLst>
              <a:path w="483235" h="455295">
                <a:moveTo>
                  <a:pt x="232486" y="0"/>
                </a:moveTo>
                <a:lnTo>
                  <a:pt x="83388" y="74510"/>
                </a:lnTo>
                <a:lnTo>
                  <a:pt x="0" y="259740"/>
                </a:lnTo>
                <a:lnTo>
                  <a:pt x="158051" y="436308"/>
                </a:lnTo>
                <a:lnTo>
                  <a:pt x="391096" y="454939"/>
                </a:lnTo>
                <a:lnTo>
                  <a:pt x="483209" y="335254"/>
                </a:lnTo>
                <a:lnTo>
                  <a:pt x="483209" y="119976"/>
                </a:lnTo>
                <a:lnTo>
                  <a:pt x="400354" y="27965"/>
                </a:lnTo>
                <a:lnTo>
                  <a:pt x="232486" y="0"/>
                </a:lnTo>
                <a:close/>
              </a:path>
            </a:pathLst>
          </a:custGeom>
          <a:solidFill>
            <a:srgbClr val="ED1C24"/>
          </a:solidFill>
        </p:spPr>
        <p:txBody>
          <a:bodyPr wrap="square" lIns="0" tIns="0" rIns="0" bIns="0" rtlCol="0"/>
          <a:lstStyle/>
          <a:p>
            <a:endParaRPr sz="2142"/>
          </a:p>
        </p:txBody>
      </p:sp>
      <p:sp>
        <p:nvSpPr>
          <p:cNvPr id="205" name="object 205"/>
          <p:cNvSpPr/>
          <p:nvPr/>
        </p:nvSpPr>
        <p:spPr>
          <a:xfrm>
            <a:off x="1718490" y="5447259"/>
            <a:ext cx="587996" cy="553836"/>
          </a:xfrm>
          <a:custGeom>
            <a:avLst/>
            <a:gdLst/>
            <a:ahLst/>
            <a:cxnLst/>
            <a:rect l="l" t="t" r="r" b="b"/>
            <a:pathLst>
              <a:path w="513714" h="483870">
                <a:moveTo>
                  <a:pt x="246519" y="0"/>
                </a:moveTo>
                <a:lnTo>
                  <a:pt x="89052" y="78701"/>
                </a:lnTo>
                <a:lnTo>
                  <a:pt x="0" y="276517"/>
                </a:lnTo>
                <a:lnTo>
                  <a:pt x="167665" y="463842"/>
                </a:lnTo>
                <a:lnTo>
                  <a:pt x="413626" y="483514"/>
                </a:lnTo>
                <a:lnTo>
                  <a:pt x="424620" y="469226"/>
                </a:lnTo>
                <a:lnTo>
                  <a:pt x="407289" y="469226"/>
                </a:lnTo>
                <a:lnTo>
                  <a:pt x="174231" y="450583"/>
                </a:lnTo>
                <a:lnTo>
                  <a:pt x="16192" y="274015"/>
                </a:lnTo>
                <a:lnTo>
                  <a:pt x="99568" y="88798"/>
                </a:lnTo>
                <a:lnTo>
                  <a:pt x="248666" y="14287"/>
                </a:lnTo>
                <a:lnTo>
                  <a:pt x="332281" y="14287"/>
                </a:lnTo>
                <a:lnTo>
                  <a:pt x="246519" y="0"/>
                </a:lnTo>
                <a:close/>
              </a:path>
              <a:path w="513714" h="483870">
                <a:moveTo>
                  <a:pt x="332281" y="14287"/>
                </a:moveTo>
                <a:lnTo>
                  <a:pt x="248666" y="14287"/>
                </a:lnTo>
                <a:lnTo>
                  <a:pt x="416534" y="42240"/>
                </a:lnTo>
                <a:lnTo>
                  <a:pt x="499389" y="134264"/>
                </a:lnTo>
                <a:lnTo>
                  <a:pt x="499389" y="349542"/>
                </a:lnTo>
                <a:lnTo>
                  <a:pt x="407289" y="469226"/>
                </a:lnTo>
                <a:lnTo>
                  <a:pt x="424620" y="469226"/>
                </a:lnTo>
                <a:lnTo>
                  <a:pt x="513118" y="354215"/>
                </a:lnTo>
                <a:lnTo>
                  <a:pt x="513118" y="128993"/>
                </a:lnTo>
                <a:lnTo>
                  <a:pt x="423532" y="29489"/>
                </a:lnTo>
                <a:lnTo>
                  <a:pt x="332281" y="14287"/>
                </a:lnTo>
                <a:close/>
              </a:path>
            </a:pathLst>
          </a:custGeom>
          <a:solidFill>
            <a:srgbClr val="EF4733"/>
          </a:solidFill>
        </p:spPr>
        <p:txBody>
          <a:bodyPr wrap="square" lIns="0" tIns="0" rIns="0" bIns="0" rtlCol="0"/>
          <a:lstStyle/>
          <a:p>
            <a:endParaRPr sz="2142"/>
          </a:p>
        </p:txBody>
      </p:sp>
      <p:sp>
        <p:nvSpPr>
          <p:cNvPr id="206" name="object 206"/>
          <p:cNvSpPr/>
          <p:nvPr/>
        </p:nvSpPr>
        <p:spPr>
          <a:xfrm>
            <a:off x="1122158" y="6362801"/>
            <a:ext cx="215705" cy="208786"/>
          </a:xfrm>
          <a:prstGeom prst="rect">
            <a:avLst/>
          </a:prstGeom>
          <a:blipFill>
            <a:blip r:embed="rId79" cstate="print"/>
            <a:stretch>
              <a:fillRect/>
            </a:stretch>
          </a:blipFill>
        </p:spPr>
        <p:txBody>
          <a:bodyPr wrap="square" lIns="0" tIns="0" rIns="0" bIns="0" rtlCol="0"/>
          <a:lstStyle/>
          <a:p>
            <a:endParaRPr sz="2142"/>
          </a:p>
        </p:txBody>
      </p:sp>
      <p:sp>
        <p:nvSpPr>
          <p:cNvPr id="207" name="object 207"/>
          <p:cNvSpPr/>
          <p:nvPr/>
        </p:nvSpPr>
        <p:spPr>
          <a:xfrm>
            <a:off x="182439" y="6320476"/>
            <a:ext cx="184612" cy="154812"/>
          </a:xfrm>
          <a:custGeom>
            <a:avLst/>
            <a:gdLst/>
            <a:ahLst/>
            <a:cxnLst/>
            <a:rect l="l" t="t" r="r" b="b"/>
            <a:pathLst>
              <a:path w="161290" h="135254">
                <a:moveTo>
                  <a:pt x="127368" y="0"/>
                </a:moveTo>
                <a:lnTo>
                  <a:pt x="3276" y="40665"/>
                </a:lnTo>
                <a:lnTo>
                  <a:pt x="0" y="47790"/>
                </a:lnTo>
                <a:lnTo>
                  <a:pt x="3695" y="103073"/>
                </a:lnTo>
                <a:lnTo>
                  <a:pt x="33705" y="134823"/>
                </a:lnTo>
                <a:lnTo>
                  <a:pt x="106006" y="134823"/>
                </a:lnTo>
                <a:lnTo>
                  <a:pt x="141185" y="110769"/>
                </a:lnTo>
                <a:lnTo>
                  <a:pt x="160794" y="87617"/>
                </a:lnTo>
                <a:lnTo>
                  <a:pt x="160794" y="49707"/>
                </a:lnTo>
                <a:lnTo>
                  <a:pt x="146240" y="9740"/>
                </a:lnTo>
                <a:lnTo>
                  <a:pt x="127368" y="0"/>
                </a:lnTo>
                <a:close/>
              </a:path>
            </a:pathLst>
          </a:custGeom>
          <a:solidFill>
            <a:srgbClr val="ED1C24"/>
          </a:solidFill>
        </p:spPr>
        <p:txBody>
          <a:bodyPr wrap="square" lIns="0" tIns="0" rIns="0" bIns="0" rtlCol="0"/>
          <a:lstStyle/>
          <a:p>
            <a:endParaRPr sz="2142"/>
          </a:p>
        </p:txBody>
      </p:sp>
      <p:sp>
        <p:nvSpPr>
          <p:cNvPr id="208" name="object 208"/>
          <p:cNvSpPr/>
          <p:nvPr/>
        </p:nvSpPr>
        <p:spPr>
          <a:xfrm>
            <a:off x="166573" y="6313603"/>
            <a:ext cx="215865" cy="177344"/>
          </a:xfrm>
          <a:custGeom>
            <a:avLst/>
            <a:gdLst/>
            <a:ahLst/>
            <a:cxnLst/>
            <a:rect l="l" t="t" r="r" b="b"/>
            <a:pathLst>
              <a:path w="188595" h="154939">
                <a:moveTo>
                  <a:pt x="17132" y="46672"/>
                </a:moveTo>
                <a:lnTo>
                  <a:pt x="0" y="52285"/>
                </a:lnTo>
                <a:lnTo>
                  <a:pt x="4178" y="114922"/>
                </a:lnTo>
                <a:lnTo>
                  <a:pt x="41643" y="154571"/>
                </a:lnTo>
                <a:lnTo>
                  <a:pt x="124117" y="154571"/>
                </a:lnTo>
                <a:lnTo>
                  <a:pt x="144208" y="140830"/>
                </a:lnTo>
                <a:lnTo>
                  <a:pt x="47561" y="140830"/>
                </a:lnTo>
                <a:lnTo>
                  <a:pt x="17551" y="109080"/>
                </a:lnTo>
                <a:lnTo>
                  <a:pt x="13868" y="53797"/>
                </a:lnTo>
                <a:lnTo>
                  <a:pt x="17132" y="46672"/>
                </a:lnTo>
                <a:close/>
              </a:path>
              <a:path w="188595" h="154939">
                <a:moveTo>
                  <a:pt x="159550" y="0"/>
                </a:moveTo>
                <a:lnTo>
                  <a:pt x="141224" y="6007"/>
                </a:lnTo>
                <a:lnTo>
                  <a:pt x="160108" y="15735"/>
                </a:lnTo>
                <a:lnTo>
                  <a:pt x="174650" y="55714"/>
                </a:lnTo>
                <a:lnTo>
                  <a:pt x="174650" y="93624"/>
                </a:lnTo>
                <a:lnTo>
                  <a:pt x="155054" y="116776"/>
                </a:lnTo>
                <a:lnTo>
                  <a:pt x="119862" y="140830"/>
                </a:lnTo>
                <a:lnTo>
                  <a:pt x="144208" y="140830"/>
                </a:lnTo>
                <a:lnTo>
                  <a:pt x="164338" y="127063"/>
                </a:lnTo>
                <a:lnTo>
                  <a:pt x="188391" y="98653"/>
                </a:lnTo>
                <a:lnTo>
                  <a:pt x="188391" y="53289"/>
                </a:lnTo>
                <a:lnTo>
                  <a:pt x="171183" y="5994"/>
                </a:lnTo>
                <a:lnTo>
                  <a:pt x="159550" y="0"/>
                </a:lnTo>
                <a:close/>
              </a:path>
            </a:pathLst>
          </a:custGeom>
          <a:solidFill>
            <a:srgbClr val="EF4733"/>
          </a:solidFill>
        </p:spPr>
        <p:txBody>
          <a:bodyPr wrap="square" lIns="0" tIns="0" rIns="0" bIns="0" rtlCol="0"/>
          <a:lstStyle/>
          <a:p>
            <a:endParaRPr sz="2142"/>
          </a:p>
        </p:txBody>
      </p:sp>
      <p:sp>
        <p:nvSpPr>
          <p:cNvPr id="209" name="object 209"/>
          <p:cNvSpPr/>
          <p:nvPr/>
        </p:nvSpPr>
        <p:spPr>
          <a:xfrm>
            <a:off x="1847441" y="6716909"/>
            <a:ext cx="184801" cy="178913"/>
          </a:xfrm>
          <a:prstGeom prst="rect">
            <a:avLst/>
          </a:prstGeom>
          <a:blipFill>
            <a:blip r:embed="rId80" cstate="print"/>
            <a:stretch>
              <a:fillRect/>
            </a:stretch>
          </a:blipFill>
        </p:spPr>
        <p:txBody>
          <a:bodyPr wrap="square" lIns="0" tIns="0" rIns="0" bIns="0" rtlCol="0"/>
          <a:lstStyle/>
          <a:p>
            <a:endParaRPr sz="2142"/>
          </a:p>
        </p:txBody>
      </p:sp>
      <p:sp>
        <p:nvSpPr>
          <p:cNvPr id="210" name="object 210"/>
          <p:cNvSpPr/>
          <p:nvPr/>
        </p:nvSpPr>
        <p:spPr>
          <a:xfrm>
            <a:off x="1787712" y="7041154"/>
            <a:ext cx="184801" cy="178913"/>
          </a:xfrm>
          <a:prstGeom prst="rect">
            <a:avLst/>
          </a:prstGeom>
          <a:blipFill>
            <a:blip r:embed="rId81" cstate="print"/>
            <a:stretch>
              <a:fillRect/>
            </a:stretch>
          </a:blipFill>
        </p:spPr>
        <p:txBody>
          <a:bodyPr wrap="square" lIns="0" tIns="0" rIns="0" bIns="0" rtlCol="0"/>
          <a:lstStyle/>
          <a:p>
            <a:endParaRPr sz="2142"/>
          </a:p>
        </p:txBody>
      </p:sp>
      <p:sp>
        <p:nvSpPr>
          <p:cNvPr id="211" name="object 211"/>
          <p:cNvSpPr/>
          <p:nvPr/>
        </p:nvSpPr>
        <p:spPr>
          <a:xfrm>
            <a:off x="1811332" y="7286633"/>
            <a:ext cx="286177" cy="199780"/>
          </a:xfrm>
          <a:prstGeom prst="rect">
            <a:avLst/>
          </a:prstGeom>
          <a:blipFill>
            <a:blip r:embed="rId82" cstate="print"/>
            <a:stretch>
              <a:fillRect/>
            </a:stretch>
          </a:blipFill>
        </p:spPr>
        <p:txBody>
          <a:bodyPr wrap="square" lIns="0" tIns="0" rIns="0" bIns="0" rtlCol="0"/>
          <a:lstStyle/>
          <a:p>
            <a:endParaRPr sz="2142"/>
          </a:p>
        </p:txBody>
      </p:sp>
      <p:sp>
        <p:nvSpPr>
          <p:cNvPr id="212" name="object 212"/>
          <p:cNvSpPr/>
          <p:nvPr/>
        </p:nvSpPr>
        <p:spPr>
          <a:xfrm>
            <a:off x="0" y="6387295"/>
            <a:ext cx="148998" cy="147544"/>
          </a:xfrm>
          <a:custGeom>
            <a:avLst/>
            <a:gdLst/>
            <a:ahLst/>
            <a:cxnLst/>
            <a:rect l="l" t="t" r="r" b="b"/>
            <a:pathLst>
              <a:path w="130175" h="128904">
                <a:moveTo>
                  <a:pt x="108648" y="0"/>
                </a:moveTo>
                <a:lnTo>
                  <a:pt x="0" y="35598"/>
                </a:lnTo>
                <a:lnTo>
                  <a:pt x="0" y="125475"/>
                </a:lnTo>
                <a:lnTo>
                  <a:pt x="2997" y="128638"/>
                </a:lnTo>
                <a:lnTo>
                  <a:pt x="75298" y="128638"/>
                </a:lnTo>
                <a:lnTo>
                  <a:pt x="110477" y="104571"/>
                </a:lnTo>
                <a:lnTo>
                  <a:pt x="130086" y="81419"/>
                </a:lnTo>
                <a:lnTo>
                  <a:pt x="130086" y="43510"/>
                </a:lnTo>
                <a:lnTo>
                  <a:pt x="115544" y="3543"/>
                </a:lnTo>
                <a:lnTo>
                  <a:pt x="108648" y="0"/>
                </a:lnTo>
                <a:close/>
              </a:path>
            </a:pathLst>
          </a:custGeom>
          <a:solidFill>
            <a:srgbClr val="ED1C24"/>
          </a:solidFill>
        </p:spPr>
        <p:txBody>
          <a:bodyPr wrap="square" lIns="0" tIns="0" rIns="0" bIns="0" rtlCol="0"/>
          <a:lstStyle/>
          <a:p>
            <a:endParaRPr sz="2142"/>
          </a:p>
        </p:txBody>
      </p:sp>
      <p:sp>
        <p:nvSpPr>
          <p:cNvPr id="213" name="object 213"/>
          <p:cNvSpPr/>
          <p:nvPr/>
        </p:nvSpPr>
        <p:spPr>
          <a:xfrm>
            <a:off x="6" y="6380514"/>
            <a:ext cx="164988" cy="170076"/>
          </a:xfrm>
          <a:custGeom>
            <a:avLst/>
            <a:gdLst/>
            <a:ahLst/>
            <a:cxnLst/>
            <a:rect l="l" t="t" r="r" b="b"/>
            <a:pathLst>
              <a:path w="144145" h="148589">
                <a:moveTo>
                  <a:pt x="0" y="131394"/>
                </a:moveTo>
                <a:lnTo>
                  <a:pt x="0" y="148285"/>
                </a:lnTo>
                <a:lnTo>
                  <a:pt x="79540" y="148285"/>
                </a:lnTo>
                <a:lnTo>
                  <a:pt x="99622" y="134556"/>
                </a:lnTo>
                <a:lnTo>
                  <a:pt x="2984" y="134556"/>
                </a:lnTo>
                <a:lnTo>
                  <a:pt x="0" y="131394"/>
                </a:lnTo>
                <a:close/>
              </a:path>
              <a:path w="144145" h="148589">
                <a:moveTo>
                  <a:pt x="126707" y="0"/>
                </a:moveTo>
                <a:lnTo>
                  <a:pt x="108648" y="5918"/>
                </a:lnTo>
                <a:lnTo>
                  <a:pt x="115544" y="9474"/>
                </a:lnTo>
                <a:lnTo>
                  <a:pt x="130073" y="49428"/>
                </a:lnTo>
                <a:lnTo>
                  <a:pt x="130073" y="87350"/>
                </a:lnTo>
                <a:lnTo>
                  <a:pt x="110477" y="110502"/>
                </a:lnTo>
                <a:lnTo>
                  <a:pt x="75298" y="134556"/>
                </a:lnTo>
                <a:lnTo>
                  <a:pt x="99622" y="134556"/>
                </a:lnTo>
                <a:lnTo>
                  <a:pt x="119761" y="120789"/>
                </a:lnTo>
                <a:lnTo>
                  <a:pt x="143802" y="92379"/>
                </a:lnTo>
                <a:lnTo>
                  <a:pt x="143802" y="47002"/>
                </a:lnTo>
                <a:lnTo>
                  <a:pt x="126707" y="0"/>
                </a:lnTo>
                <a:close/>
              </a:path>
            </a:pathLst>
          </a:custGeom>
          <a:solidFill>
            <a:srgbClr val="EF4733"/>
          </a:solidFill>
        </p:spPr>
        <p:txBody>
          <a:bodyPr wrap="square" lIns="0" tIns="0" rIns="0" bIns="0" rtlCol="0"/>
          <a:lstStyle/>
          <a:p>
            <a:endParaRPr sz="2142"/>
          </a:p>
        </p:txBody>
      </p:sp>
      <p:sp>
        <p:nvSpPr>
          <p:cNvPr id="214" name="object 214"/>
          <p:cNvSpPr/>
          <p:nvPr/>
        </p:nvSpPr>
        <p:spPr>
          <a:xfrm>
            <a:off x="4696963" y="7066451"/>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ED1C24"/>
          </a:solidFill>
        </p:spPr>
        <p:txBody>
          <a:bodyPr wrap="square" lIns="0" tIns="0" rIns="0" bIns="0" rtlCol="0"/>
          <a:lstStyle/>
          <a:p>
            <a:endParaRPr sz="2142"/>
          </a:p>
        </p:txBody>
      </p:sp>
      <p:sp>
        <p:nvSpPr>
          <p:cNvPr id="215" name="object 215"/>
          <p:cNvSpPr/>
          <p:nvPr/>
        </p:nvSpPr>
        <p:spPr>
          <a:xfrm>
            <a:off x="4680478"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EF4733"/>
          </a:solidFill>
        </p:spPr>
        <p:txBody>
          <a:bodyPr wrap="square" lIns="0" tIns="0" rIns="0" bIns="0" rtlCol="0"/>
          <a:lstStyle/>
          <a:p>
            <a:endParaRPr sz="2142"/>
          </a:p>
        </p:txBody>
      </p:sp>
      <p:sp>
        <p:nvSpPr>
          <p:cNvPr id="216" name="object 216"/>
          <p:cNvSpPr/>
          <p:nvPr/>
        </p:nvSpPr>
        <p:spPr>
          <a:xfrm>
            <a:off x="4568650" y="7066451"/>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ED1C24"/>
          </a:solidFill>
        </p:spPr>
        <p:txBody>
          <a:bodyPr wrap="square" lIns="0" tIns="0" rIns="0" bIns="0" rtlCol="0"/>
          <a:lstStyle/>
          <a:p>
            <a:endParaRPr sz="2142"/>
          </a:p>
        </p:txBody>
      </p:sp>
      <p:sp>
        <p:nvSpPr>
          <p:cNvPr id="217" name="object 217"/>
          <p:cNvSpPr/>
          <p:nvPr/>
        </p:nvSpPr>
        <p:spPr>
          <a:xfrm>
            <a:off x="4552167"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EF4733"/>
          </a:solidFill>
        </p:spPr>
        <p:txBody>
          <a:bodyPr wrap="square" lIns="0" tIns="0" rIns="0" bIns="0" rtlCol="0"/>
          <a:lstStyle/>
          <a:p>
            <a:endParaRPr sz="2142"/>
          </a:p>
        </p:txBody>
      </p:sp>
      <p:sp>
        <p:nvSpPr>
          <p:cNvPr id="218" name="object 218"/>
          <p:cNvSpPr/>
          <p:nvPr/>
        </p:nvSpPr>
        <p:spPr>
          <a:xfrm>
            <a:off x="5027273" y="7066451"/>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ED1C24"/>
          </a:solidFill>
        </p:spPr>
        <p:txBody>
          <a:bodyPr wrap="square" lIns="0" tIns="0" rIns="0" bIns="0" rtlCol="0"/>
          <a:lstStyle/>
          <a:p>
            <a:endParaRPr sz="2142"/>
          </a:p>
        </p:txBody>
      </p:sp>
      <p:sp>
        <p:nvSpPr>
          <p:cNvPr id="219" name="object 219"/>
          <p:cNvSpPr/>
          <p:nvPr/>
        </p:nvSpPr>
        <p:spPr>
          <a:xfrm>
            <a:off x="5010803"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EF4733"/>
          </a:solidFill>
        </p:spPr>
        <p:txBody>
          <a:bodyPr wrap="square" lIns="0" tIns="0" rIns="0" bIns="0" rtlCol="0"/>
          <a:lstStyle/>
          <a:p>
            <a:endParaRPr sz="2142"/>
          </a:p>
        </p:txBody>
      </p:sp>
      <p:sp>
        <p:nvSpPr>
          <p:cNvPr id="220" name="object 220"/>
          <p:cNvSpPr/>
          <p:nvPr/>
        </p:nvSpPr>
        <p:spPr>
          <a:xfrm>
            <a:off x="4875819" y="7066451"/>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ED1C24"/>
          </a:solidFill>
        </p:spPr>
        <p:txBody>
          <a:bodyPr wrap="square" lIns="0" tIns="0" rIns="0" bIns="0" rtlCol="0"/>
          <a:lstStyle/>
          <a:p>
            <a:endParaRPr sz="2142"/>
          </a:p>
        </p:txBody>
      </p:sp>
      <p:sp>
        <p:nvSpPr>
          <p:cNvPr id="221" name="object 221"/>
          <p:cNvSpPr/>
          <p:nvPr/>
        </p:nvSpPr>
        <p:spPr>
          <a:xfrm>
            <a:off x="4859349"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EF4733"/>
          </a:solidFill>
        </p:spPr>
        <p:txBody>
          <a:bodyPr wrap="square" lIns="0" tIns="0" rIns="0" bIns="0" rtlCol="0"/>
          <a:lstStyle/>
          <a:p>
            <a:endParaRPr sz="2142"/>
          </a:p>
        </p:txBody>
      </p:sp>
      <p:sp>
        <p:nvSpPr>
          <p:cNvPr id="222" name="object 222"/>
          <p:cNvSpPr/>
          <p:nvPr/>
        </p:nvSpPr>
        <p:spPr>
          <a:xfrm>
            <a:off x="5206143" y="7066451"/>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ED1C24"/>
          </a:solidFill>
        </p:spPr>
        <p:txBody>
          <a:bodyPr wrap="square" lIns="0" tIns="0" rIns="0" bIns="0" rtlCol="0"/>
          <a:lstStyle/>
          <a:p>
            <a:endParaRPr sz="2142"/>
          </a:p>
        </p:txBody>
      </p:sp>
      <p:sp>
        <p:nvSpPr>
          <p:cNvPr id="223" name="object 223"/>
          <p:cNvSpPr/>
          <p:nvPr/>
        </p:nvSpPr>
        <p:spPr>
          <a:xfrm>
            <a:off x="5189674"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EF4733"/>
          </a:solidFill>
        </p:spPr>
        <p:txBody>
          <a:bodyPr wrap="square" lIns="0" tIns="0" rIns="0" bIns="0" rtlCol="0"/>
          <a:lstStyle/>
          <a:p>
            <a:endParaRPr sz="2142"/>
          </a:p>
        </p:txBody>
      </p:sp>
      <p:sp>
        <p:nvSpPr>
          <p:cNvPr id="224" name="object 224"/>
          <p:cNvSpPr/>
          <p:nvPr/>
        </p:nvSpPr>
        <p:spPr>
          <a:xfrm>
            <a:off x="5342988" y="7066451"/>
            <a:ext cx="58872" cy="34887"/>
          </a:xfrm>
          <a:custGeom>
            <a:avLst/>
            <a:gdLst/>
            <a:ahLst/>
            <a:cxnLst/>
            <a:rect l="l" t="t" r="r" b="b"/>
            <a:pathLst>
              <a:path w="51435" h="30479">
                <a:moveTo>
                  <a:pt x="51168" y="0"/>
                </a:moveTo>
                <a:lnTo>
                  <a:pt x="1257" y="2933"/>
                </a:lnTo>
                <a:lnTo>
                  <a:pt x="0" y="30365"/>
                </a:lnTo>
                <a:lnTo>
                  <a:pt x="51168" y="28905"/>
                </a:lnTo>
                <a:lnTo>
                  <a:pt x="51168" y="0"/>
                </a:lnTo>
                <a:close/>
              </a:path>
            </a:pathLst>
          </a:custGeom>
          <a:solidFill>
            <a:srgbClr val="ED1C24"/>
          </a:solidFill>
        </p:spPr>
        <p:txBody>
          <a:bodyPr wrap="square" lIns="0" tIns="0" rIns="0" bIns="0" rtlCol="0"/>
          <a:lstStyle/>
          <a:p>
            <a:endParaRPr sz="2142"/>
          </a:p>
        </p:txBody>
      </p:sp>
      <p:sp>
        <p:nvSpPr>
          <p:cNvPr id="225" name="object 225"/>
          <p:cNvSpPr/>
          <p:nvPr/>
        </p:nvSpPr>
        <p:spPr>
          <a:xfrm>
            <a:off x="5326518"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EF4733"/>
          </a:solidFill>
        </p:spPr>
        <p:txBody>
          <a:bodyPr wrap="square" lIns="0" tIns="0" rIns="0" bIns="0" rtlCol="0"/>
          <a:lstStyle/>
          <a:p>
            <a:endParaRPr sz="2142"/>
          </a:p>
        </p:txBody>
      </p:sp>
      <p:sp>
        <p:nvSpPr>
          <p:cNvPr id="226" name="object 226"/>
          <p:cNvSpPr/>
          <p:nvPr/>
        </p:nvSpPr>
        <p:spPr>
          <a:xfrm>
            <a:off x="4696963" y="6950983"/>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ED1C24"/>
          </a:solidFill>
        </p:spPr>
        <p:txBody>
          <a:bodyPr wrap="square" lIns="0" tIns="0" rIns="0" bIns="0" rtlCol="0"/>
          <a:lstStyle/>
          <a:p>
            <a:endParaRPr sz="2142"/>
          </a:p>
        </p:txBody>
      </p:sp>
      <p:sp>
        <p:nvSpPr>
          <p:cNvPr id="227" name="object 227"/>
          <p:cNvSpPr/>
          <p:nvPr/>
        </p:nvSpPr>
        <p:spPr>
          <a:xfrm>
            <a:off x="4680478"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EF4733"/>
          </a:solidFill>
        </p:spPr>
        <p:txBody>
          <a:bodyPr wrap="square" lIns="0" tIns="0" rIns="0" bIns="0" rtlCol="0"/>
          <a:lstStyle/>
          <a:p>
            <a:endParaRPr sz="2142"/>
          </a:p>
        </p:txBody>
      </p:sp>
      <p:sp>
        <p:nvSpPr>
          <p:cNvPr id="228" name="object 228"/>
          <p:cNvSpPr/>
          <p:nvPr/>
        </p:nvSpPr>
        <p:spPr>
          <a:xfrm>
            <a:off x="4568650" y="6950983"/>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ED1C24"/>
          </a:solidFill>
        </p:spPr>
        <p:txBody>
          <a:bodyPr wrap="square" lIns="0" tIns="0" rIns="0" bIns="0" rtlCol="0"/>
          <a:lstStyle/>
          <a:p>
            <a:endParaRPr sz="2142"/>
          </a:p>
        </p:txBody>
      </p:sp>
      <p:sp>
        <p:nvSpPr>
          <p:cNvPr id="229" name="object 229"/>
          <p:cNvSpPr/>
          <p:nvPr/>
        </p:nvSpPr>
        <p:spPr>
          <a:xfrm>
            <a:off x="4552167"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EF4733"/>
          </a:solidFill>
        </p:spPr>
        <p:txBody>
          <a:bodyPr wrap="square" lIns="0" tIns="0" rIns="0" bIns="0" rtlCol="0"/>
          <a:lstStyle/>
          <a:p>
            <a:endParaRPr sz="2142"/>
          </a:p>
        </p:txBody>
      </p:sp>
      <p:sp>
        <p:nvSpPr>
          <p:cNvPr id="230" name="object 230"/>
          <p:cNvSpPr/>
          <p:nvPr/>
        </p:nvSpPr>
        <p:spPr>
          <a:xfrm>
            <a:off x="5027273" y="6950983"/>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ED1C24"/>
          </a:solidFill>
        </p:spPr>
        <p:txBody>
          <a:bodyPr wrap="square" lIns="0" tIns="0" rIns="0" bIns="0" rtlCol="0"/>
          <a:lstStyle/>
          <a:p>
            <a:endParaRPr sz="2142"/>
          </a:p>
        </p:txBody>
      </p:sp>
      <p:sp>
        <p:nvSpPr>
          <p:cNvPr id="231" name="object 231"/>
          <p:cNvSpPr/>
          <p:nvPr/>
        </p:nvSpPr>
        <p:spPr>
          <a:xfrm>
            <a:off x="5010803"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EF4733"/>
          </a:solidFill>
        </p:spPr>
        <p:txBody>
          <a:bodyPr wrap="square" lIns="0" tIns="0" rIns="0" bIns="0" rtlCol="0"/>
          <a:lstStyle/>
          <a:p>
            <a:endParaRPr sz="2142"/>
          </a:p>
        </p:txBody>
      </p:sp>
      <p:sp>
        <p:nvSpPr>
          <p:cNvPr id="232" name="object 232"/>
          <p:cNvSpPr/>
          <p:nvPr/>
        </p:nvSpPr>
        <p:spPr>
          <a:xfrm>
            <a:off x="4875819" y="6950983"/>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ED1C24"/>
          </a:solidFill>
        </p:spPr>
        <p:txBody>
          <a:bodyPr wrap="square" lIns="0" tIns="0" rIns="0" bIns="0" rtlCol="0"/>
          <a:lstStyle/>
          <a:p>
            <a:endParaRPr sz="2142"/>
          </a:p>
        </p:txBody>
      </p:sp>
      <p:sp>
        <p:nvSpPr>
          <p:cNvPr id="233" name="object 233"/>
          <p:cNvSpPr/>
          <p:nvPr/>
        </p:nvSpPr>
        <p:spPr>
          <a:xfrm>
            <a:off x="4859349"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EF4733"/>
          </a:solidFill>
        </p:spPr>
        <p:txBody>
          <a:bodyPr wrap="square" lIns="0" tIns="0" rIns="0" bIns="0" rtlCol="0"/>
          <a:lstStyle/>
          <a:p>
            <a:endParaRPr sz="2142"/>
          </a:p>
        </p:txBody>
      </p:sp>
      <p:sp>
        <p:nvSpPr>
          <p:cNvPr id="234" name="object 234"/>
          <p:cNvSpPr/>
          <p:nvPr/>
        </p:nvSpPr>
        <p:spPr>
          <a:xfrm>
            <a:off x="5206143" y="6950983"/>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ED1C24"/>
          </a:solidFill>
        </p:spPr>
        <p:txBody>
          <a:bodyPr wrap="square" lIns="0" tIns="0" rIns="0" bIns="0" rtlCol="0"/>
          <a:lstStyle/>
          <a:p>
            <a:endParaRPr sz="2142"/>
          </a:p>
        </p:txBody>
      </p:sp>
      <p:sp>
        <p:nvSpPr>
          <p:cNvPr id="235" name="object 235"/>
          <p:cNvSpPr/>
          <p:nvPr/>
        </p:nvSpPr>
        <p:spPr>
          <a:xfrm>
            <a:off x="5189674"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EF4733"/>
          </a:solidFill>
        </p:spPr>
        <p:txBody>
          <a:bodyPr wrap="square" lIns="0" tIns="0" rIns="0" bIns="0" rtlCol="0"/>
          <a:lstStyle/>
          <a:p>
            <a:endParaRPr sz="2142"/>
          </a:p>
        </p:txBody>
      </p:sp>
      <p:sp>
        <p:nvSpPr>
          <p:cNvPr id="236" name="object 236"/>
          <p:cNvSpPr/>
          <p:nvPr/>
        </p:nvSpPr>
        <p:spPr>
          <a:xfrm>
            <a:off x="5342988" y="6950983"/>
            <a:ext cx="58872" cy="34887"/>
          </a:xfrm>
          <a:custGeom>
            <a:avLst/>
            <a:gdLst/>
            <a:ahLst/>
            <a:cxnLst/>
            <a:rect l="l" t="t" r="r" b="b"/>
            <a:pathLst>
              <a:path w="51435" h="30479">
                <a:moveTo>
                  <a:pt x="51168" y="0"/>
                </a:moveTo>
                <a:lnTo>
                  <a:pt x="1257" y="2933"/>
                </a:lnTo>
                <a:lnTo>
                  <a:pt x="0" y="30365"/>
                </a:lnTo>
                <a:lnTo>
                  <a:pt x="51168" y="28905"/>
                </a:lnTo>
                <a:lnTo>
                  <a:pt x="51168" y="0"/>
                </a:lnTo>
                <a:close/>
              </a:path>
            </a:pathLst>
          </a:custGeom>
          <a:solidFill>
            <a:srgbClr val="ED1C24"/>
          </a:solidFill>
        </p:spPr>
        <p:txBody>
          <a:bodyPr wrap="square" lIns="0" tIns="0" rIns="0" bIns="0" rtlCol="0"/>
          <a:lstStyle/>
          <a:p>
            <a:endParaRPr sz="2142"/>
          </a:p>
        </p:txBody>
      </p:sp>
      <p:sp>
        <p:nvSpPr>
          <p:cNvPr id="237" name="object 237"/>
          <p:cNvSpPr/>
          <p:nvPr/>
        </p:nvSpPr>
        <p:spPr>
          <a:xfrm>
            <a:off x="5326518"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EF4733"/>
          </a:solidFill>
        </p:spPr>
        <p:txBody>
          <a:bodyPr wrap="square" lIns="0" tIns="0" rIns="0" bIns="0" rtlCol="0"/>
          <a:lstStyle/>
          <a:p>
            <a:endParaRPr sz="2142"/>
          </a:p>
        </p:txBody>
      </p:sp>
      <p:sp>
        <p:nvSpPr>
          <p:cNvPr id="238" name="object 238"/>
          <p:cNvSpPr/>
          <p:nvPr/>
        </p:nvSpPr>
        <p:spPr>
          <a:xfrm>
            <a:off x="4696963" y="6823658"/>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ED1C24"/>
          </a:solidFill>
        </p:spPr>
        <p:txBody>
          <a:bodyPr wrap="square" lIns="0" tIns="0" rIns="0" bIns="0" rtlCol="0"/>
          <a:lstStyle/>
          <a:p>
            <a:endParaRPr sz="2142"/>
          </a:p>
        </p:txBody>
      </p:sp>
      <p:sp>
        <p:nvSpPr>
          <p:cNvPr id="239" name="object 239"/>
          <p:cNvSpPr/>
          <p:nvPr/>
        </p:nvSpPr>
        <p:spPr>
          <a:xfrm>
            <a:off x="4680478"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EF4733"/>
          </a:solidFill>
        </p:spPr>
        <p:txBody>
          <a:bodyPr wrap="square" lIns="0" tIns="0" rIns="0" bIns="0" rtlCol="0"/>
          <a:lstStyle/>
          <a:p>
            <a:endParaRPr sz="2142"/>
          </a:p>
        </p:txBody>
      </p:sp>
      <p:sp>
        <p:nvSpPr>
          <p:cNvPr id="240" name="object 240"/>
          <p:cNvSpPr/>
          <p:nvPr/>
        </p:nvSpPr>
        <p:spPr>
          <a:xfrm>
            <a:off x="4568650" y="6823658"/>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ED1C24"/>
          </a:solidFill>
        </p:spPr>
        <p:txBody>
          <a:bodyPr wrap="square" lIns="0" tIns="0" rIns="0" bIns="0" rtlCol="0"/>
          <a:lstStyle/>
          <a:p>
            <a:endParaRPr sz="2142"/>
          </a:p>
        </p:txBody>
      </p:sp>
      <p:sp>
        <p:nvSpPr>
          <p:cNvPr id="241" name="object 241"/>
          <p:cNvSpPr/>
          <p:nvPr/>
        </p:nvSpPr>
        <p:spPr>
          <a:xfrm>
            <a:off x="4552167"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EF4733"/>
          </a:solidFill>
        </p:spPr>
        <p:txBody>
          <a:bodyPr wrap="square" lIns="0" tIns="0" rIns="0" bIns="0" rtlCol="0"/>
          <a:lstStyle/>
          <a:p>
            <a:endParaRPr sz="2142"/>
          </a:p>
        </p:txBody>
      </p:sp>
      <p:sp>
        <p:nvSpPr>
          <p:cNvPr id="242" name="object 242"/>
          <p:cNvSpPr/>
          <p:nvPr/>
        </p:nvSpPr>
        <p:spPr>
          <a:xfrm>
            <a:off x="5027273" y="6823658"/>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ED1C24"/>
          </a:solidFill>
        </p:spPr>
        <p:txBody>
          <a:bodyPr wrap="square" lIns="0" tIns="0" rIns="0" bIns="0" rtlCol="0"/>
          <a:lstStyle/>
          <a:p>
            <a:endParaRPr sz="2142"/>
          </a:p>
        </p:txBody>
      </p:sp>
      <p:sp>
        <p:nvSpPr>
          <p:cNvPr id="243" name="object 243"/>
          <p:cNvSpPr/>
          <p:nvPr/>
        </p:nvSpPr>
        <p:spPr>
          <a:xfrm>
            <a:off x="5010803"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EF4733"/>
          </a:solidFill>
        </p:spPr>
        <p:txBody>
          <a:bodyPr wrap="square" lIns="0" tIns="0" rIns="0" bIns="0" rtlCol="0"/>
          <a:lstStyle/>
          <a:p>
            <a:endParaRPr sz="2142"/>
          </a:p>
        </p:txBody>
      </p:sp>
      <p:sp>
        <p:nvSpPr>
          <p:cNvPr id="244" name="object 244"/>
          <p:cNvSpPr/>
          <p:nvPr/>
        </p:nvSpPr>
        <p:spPr>
          <a:xfrm>
            <a:off x="4875819" y="6823658"/>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ED1C24"/>
          </a:solidFill>
        </p:spPr>
        <p:txBody>
          <a:bodyPr wrap="square" lIns="0" tIns="0" rIns="0" bIns="0" rtlCol="0"/>
          <a:lstStyle/>
          <a:p>
            <a:endParaRPr sz="2142"/>
          </a:p>
        </p:txBody>
      </p:sp>
      <p:sp>
        <p:nvSpPr>
          <p:cNvPr id="245" name="object 245"/>
          <p:cNvSpPr/>
          <p:nvPr/>
        </p:nvSpPr>
        <p:spPr>
          <a:xfrm>
            <a:off x="4859349"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EF4733"/>
          </a:solidFill>
        </p:spPr>
        <p:txBody>
          <a:bodyPr wrap="square" lIns="0" tIns="0" rIns="0" bIns="0" rtlCol="0"/>
          <a:lstStyle/>
          <a:p>
            <a:endParaRPr sz="2142"/>
          </a:p>
        </p:txBody>
      </p:sp>
      <p:sp>
        <p:nvSpPr>
          <p:cNvPr id="246" name="object 246"/>
          <p:cNvSpPr/>
          <p:nvPr/>
        </p:nvSpPr>
        <p:spPr>
          <a:xfrm>
            <a:off x="5206143" y="6823658"/>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ED1C24"/>
          </a:solidFill>
        </p:spPr>
        <p:txBody>
          <a:bodyPr wrap="square" lIns="0" tIns="0" rIns="0" bIns="0" rtlCol="0"/>
          <a:lstStyle/>
          <a:p>
            <a:endParaRPr sz="2142"/>
          </a:p>
        </p:txBody>
      </p:sp>
      <p:sp>
        <p:nvSpPr>
          <p:cNvPr id="247" name="object 247"/>
          <p:cNvSpPr/>
          <p:nvPr/>
        </p:nvSpPr>
        <p:spPr>
          <a:xfrm>
            <a:off x="5189674"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EF4733"/>
          </a:solidFill>
        </p:spPr>
        <p:txBody>
          <a:bodyPr wrap="square" lIns="0" tIns="0" rIns="0" bIns="0" rtlCol="0"/>
          <a:lstStyle/>
          <a:p>
            <a:endParaRPr sz="2142"/>
          </a:p>
        </p:txBody>
      </p:sp>
      <p:sp>
        <p:nvSpPr>
          <p:cNvPr id="248" name="object 248"/>
          <p:cNvSpPr/>
          <p:nvPr/>
        </p:nvSpPr>
        <p:spPr>
          <a:xfrm>
            <a:off x="5342988" y="6823658"/>
            <a:ext cx="58872" cy="34887"/>
          </a:xfrm>
          <a:custGeom>
            <a:avLst/>
            <a:gdLst/>
            <a:ahLst/>
            <a:cxnLst/>
            <a:rect l="l" t="t" r="r" b="b"/>
            <a:pathLst>
              <a:path w="51435" h="30479">
                <a:moveTo>
                  <a:pt x="51168" y="0"/>
                </a:moveTo>
                <a:lnTo>
                  <a:pt x="1257" y="2933"/>
                </a:lnTo>
                <a:lnTo>
                  <a:pt x="0" y="30365"/>
                </a:lnTo>
                <a:lnTo>
                  <a:pt x="51168" y="28905"/>
                </a:lnTo>
                <a:lnTo>
                  <a:pt x="51168" y="0"/>
                </a:lnTo>
                <a:close/>
              </a:path>
            </a:pathLst>
          </a:custGeom>
          <a:solidFill>
            <a:srgbClr val="ED1C24"/>
          </a:solidFill>
        </p:spPr>
        <p:txBody>
          <a:bodyPr wrap="square" lIns="0" tIns="0" rIns="0" bIns="0" rtlCol="0"/>
          <a:lstStyle/>
          <a:p>
            <a:endParaRPr sz="2142"/>
          </a:p>
        </p:txBody>
      </p:sp>
      <p:sp>
        <p:nvSpPr>
          <p:cNvPr id="249" name="object 249"/>
          <p:cNvSpPr/>
          <p:nvPr/>
        </p:nvSpPr>
        <p:spPr>
          <a:xfrm>
            <a:off x="5326518"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EF4733"/>
          </a:solidFill>
        </p:spPr>
        <p:txBody>
          <a:bodyPr wrap="square" lIns="0" tIns="0" rIns="0" bIns="0" rtlCol="0"/>
          <a:lstStyle/>
          <a:p>
            <a:endParaRPr sz="2142"/>
          </a:p>
        </p:txBody>
      </p:sp>
      <p:sp>
        <p:nvSpPr>
          <p:cNvPr id="250" name="object 250"/>
          <p:cNvSpPr/>
          <p:nvPr/>
        </p:nvSpPr>
        <p:spPr>
          <a:xfrm>
            <a:off x="5693604" y="7115551"/>
            <a:ext cx="113354" cy="147588"/>
          </a:xfrm>
          <a:prstGeom prst="rect">
            <a:avLst/>
          </a:prstGeom>
          <a:blipFill>
            <a:blip r:embed="rId83" cstate="print"/>
            <a:stretch>
              <a:fillRect/>
            </a:stretch>
          </a:blipFill>
        </p:spPr>
        <p:txBody>
          <a:bodyPr wrap="square" lIns="0" tIns="0" rIns="0" bIns="0" rtlCol="0"/>
          <a:lstStyle/>
          <a:p>
            <a:endParaRPr sz="2142"/>
          </a:p>
        </p:txBody>
      </p:sp>
      <p:sp>
        <p:nvSpPr>
          <p:cNvPr id="251" name="object 251"/>
          <p:cNvSpPr/>
          <p:nvPr/>
        </p:nvSpPr>
        <p:spPr>
          <a:xfrm>
            <a:off x="6461910" y="6196985"/>
            <a:ext cx="104749" cy="132426"/>
          </a:xfrm>
          <a:prstGeom prst="rect">
            <a:avLst/>
          </a:prstGeom>
          <a:blipFill>
            <a:blip r:embed="rId84" cstate="print"/>
            <a:stretch>
              <a:fillRect/>
            </a:stretch>
          </a:blipFill>
        </p:spPr>
        <p:txBody>
          <a:bodyPr wrap="square" lIns="0" tIns="0" rIns="0" bIns="0" rtlCol="0"/>
          <a:lstStyle/>
          <a:p>
            <a:endParaRPr sz="2142"/>
          </a:p>
        </p:txBody>
      </p:sp>
      <p:sp>
        <p:nvSpPr>
          <p:cNvPr id="252" name="object 252"/>
          <p:cNvSpPr/>
          <p:nvPr/>
        </p:nvSpPr>
        <p:spPr>
          <a:xfrm>
            <a:off x="4709726" y="3729818"/>
            <a:ext cx="236216" cy="282732"/>
          </a:xfrm>
          <a:custGeom>
            <a:avLst/>
            <a:gdLst/>
            <a:ahLst/>
            <a:cxnLst/>
            <a:rect l="l" t="t" r="r" b="b"/>
            <a:pathLst>
              <a:path w="206375" h="247014">
                <a:moveTo>
                  <a:pt x="205879" y="0"/>
                </a:moveTo>
                <a:lnTo>
                  <a:pt x="0" y="3492"/>
                </a:lnTo>
                <a:lnTo>
                  <a:pt x="10579" y="246824"/>
                </a:lnTo>
                <a:lnTo>
                  <a:pt x="205879" y="239852"/>
                </a:lnTo>
                <a:lnTo>
                  <a:pt x="205879" y="0"/>
                </a:lnTo>
                <a:close/>
              </a:path>
            </a:pathLst>
          </a:custGeom>
          <a:solidFill>
            <a:srgbClr val="ED1C24"/>
          </a:solidFill>
        </p:spPr>
        <p:txBody>
          <a:bodyPr wrap="square" lIns="0" tIns="0" rIns="0" bIns="0" rtlCol="0"/>
          <a:lstStyle/>
          <a:p>
            <a:endParaRPr sz="2142"/>
          </a:p>
        </p:txBody>
      </p:sp>
      <p:sp>
        <p:nvSpPr>
          <p:cNvPr id="253" name="object 253"/>
          <p:cNvSpPr/>
          <p:nvPr/>
        </p:nvSpPr>
        <p:spPr>
          <a:xfrm>
            <a:off x="4693329" y="3713827"/>
            <a:ext cx="268196" cy="315439"/>
          </a:xfrm>
          <a:custGeom>
            <a:avLst/>
            <a:gdLst/>
            <a:ahLst/>
            <a:cxnLst/>
            <a:rect l="l" t="t" r="r" b="b"/>
            <a:pathLst>
              <a:path w="234314" h="275589">
                <a:moveTo>
                  <a:pt x="233946" y="10706"/>
                </a:moveTo>
                <a:lnTo>
                  <a:pt x="7162" y="10706"/>
                </a:lnTo>
                <a:lnTo>
                  <a:pt x="304" y="11010"/>
                </a:lnTo>
                <a:lnTo>
                  <a:pt x="11772" y="275005"/>
                </a:lnTo>
                <a:lnTo>
                  <a:pt x="233946" y="267068"/>
                </a:lnTo>
                <a:lnTo>
                  <a:pt x="233946" y="260794"/>
                </a:lnTo>
                <a:lnTo>
                  <a:pt x="24904" y="260794"/>
                </a:lnTo>
                <a:lnTo>
                  <a:pt x="14325" y="17449"/>
                </a:lnTo>
                <a:lnTo>
                  <a:pt x="220205" y="13970"/>
                </a:lnTo>
                <a:lnTo>
                  <a:pt x="233946" y="13970"/>
                </a:lnTo>
                <a:lnTo>
                  <a:pt x="233946" y="10706"/>
                </a:lnTo>
                <a:close/>
              </a:path>
              <a:path w="234314" h="275589">
                <a:moveTo>
                  <a:pt x="233946" y="13970"/>
                </a:moveTo>
                <a:lnTo>
                  <a:pt x="220205" y="13970"/>
                </a:lnTo>
                <a:lnTo>
                  <a:pt x="220205" y="253822"/>
                </a:lnTo>
                <a:lnTo>
                  <a:pt x="24904" y="260794"/>
                </a:lnTo>
                <a:lnTo>
                  <a:pt x="233946" y="260794"/>
                </a:lnTo>
                <a:lnTo>
                  <a:pt x="233946" y="13970"/>
                </a:lnTo>
                <a:close/>
              </a:path>
              <a:path w="234314" h="275589">
                <a:moveTo>
                  <a:pt x="233946" y="0"/>
                </a:moveTo>
                <a:lnTo>
                  <a:pt x="0" y="3962"/>
                </a:lnTo>
                <a:lnTo>
                  <a:pt x="304" y="11010"/>
                </a:lnTo>
                <a:lnTo>
                  <a:pt x="7162" y="10706"/>
                </a:lnTo>
                <a:lnTo>
                  <a:pt x="233946" y="10706"/>
                </a:lnTo>
                <a:lnTo>
                  <a:pt x="233946" y="0"/>
                </a:lnTo>
                <a:close/>
              </a:path>
            </a:pathLst>
          </a:custGeom>
          <a:solidFill>
            <a:srgbClr val="EF4733"/>
          </a:solidFill>
        </p:spPr>
        <p:txBody>
          <a:bodyPr wrap="square" lIns="0" tIns="0" rIns="0" bIns="0" rtlCol="0"/>
          <a:lstStyle/>
          <a:p>
            <a:endParaRPr sz="2142"/>
          </a:p>
        </p:txBody>
      </p:sp>
      <p:sp>
        <p:nvSpPr>
          <p:cNvPr id="254" name="object 254"/>
          <p:cNvSpPr/>
          <p:nvPr/>
        </p:nvSpPr>
        <p:spPr>
          <a:xfrm>
            <a:off x="4454932" y="2566587"/>
            <a:ext cx="374312" cy="267468"/>
          </a:xfrm>
          <a:custGeom>
            <a:avLst/>
            <a:gdLst/>
            <a:ahLst/>
            <a:cxnLst/>
            <a:rect l="l" t="t" r="r" b="b"/>
            <a:pathLst>
              <a:path w="327025" h="233680">
                <a:moveTo>
                  <a:pt x="38036" y="0"/>
                </a:moveTo>
                <a:lnTo>
                  <a:pt x="0" y="176377"/>
                </a:lnTo>
                <a:lnTo>
                  <a:pt x="302869" y="233375"/>
                </a:lnTo>
                <a:lnTo>
                  <a:pt x="327012" y="67779"/>
                </a:lnTo>
                <a:lnTo>
                  <a:pt x="38036" y="0"/>
                </a:lnTo>
                <a:close/>
              </a:path>
            </a:pathLst>
          </a:custGeom>
          <a:solidFill>
            <a:srgbClr val="ED1C24"/>
          </a:solidFill>
        </p:spPr>
        <p:txBody>
          <a:bodyPr wrap="square" lIns="0" tIns="0" rIns="0" bIns="0" rtlCol="0"/>
          <a:lstStyle/>
          <a:p>
            <a:endParaRPr sz="2142"/>
          </a:p>
        </p:txBody>
      </p:sp>
      <p:sp>
        <p:nvSpPr>
          <p:cNvPr id="255" name="object 255"/>
          <p:cNvSpPr/>
          <p:nvPr/>
        </p:nvSpPr>
        <p:spPr>
          <a:xfrm>
            <a:off x="4436151" y="2547631"/>
            <a:ext cx="411379" cy="305264"/>
          </a:xfrm>
          <a:custGeom>
            <a:avLst/>
            <a:gdLst/>
            <a:ahLst/>
            <a:cxnLst/>
            <a:rect l="l" t="t" r="r" b="b"/>
            <a:pathLst>
              <a:path w="359410" h="266700">
                <a:moveTo>
                  <a:pt x="43967" y="0"/>
                </a:moveTo>
                <a:lnTo>
                  <a:pt x="0" y="203822"/>
                </a:lnTo>
                <a:lnTo>
                  <a:pt x="330796" y="266090"/>
                </a:lnTo>
                <a:lnTo>
                  <a:pt x="333150" y="249948"/>
                </a:lnTo>
                <a:lnTo>
                  <a:pt x="319265" y="249948"/>
                </a:lnTo>
                <a:lnTo>
                  <a:pt x="16408" y="192938"/>
                </a:lnTo>
                <a:lnTo>
                  <a:pt x="54444" y="16560"/>
                </a:lnTo>
                <a:lnTo>
                  <a:pt x="114573" y="16560"/>
                </a:lnTo>
                <a:lnTo>
                  <a:pt x="107751" y="14960"/>
                </a:lnTo>
                <a:lnTo>
                  <a:pt x="47637" y="14960"/>
                </a:lnTo>
                <a:lnTo>
                  <a:pt x="49212" y="8280"/>
                </a:lnTo>
                <a:lnTo>
                  <a:pt x="79270" y="8280"/>
                </a:lnTo>
                <a:lnTo>
                  <a:pt x="43967" y="0"/>
                </a:lnTo>
                <a:close/>
              </a:path>
              <a:path w="359410" h="266700">
                <a:moveTo>
                  <a:pt x="114573" y="16560"/>
                </a:moveTo>
                <a:lnTo>
                  <a:pt x="54444" y="16560"/>
                </a:lnTo>
                <a:lnTo>
                  <a:pt x="343420" y="84353"/>
                </a:lnTo>
                <a:lnTo>
                  <a:pt x="319265" y="249948"/>
                </a:lnTo>
                <a:lnTo>
                  <a:pt x="333150" y="249948"/>
                </a:lnTo>
                <a:lnTo>
                  <a:pt x="358825" y="73850"/>
                </a:lnTo>
                <a:lnTo>
                  <a:pt x="114573" y="16560"/>
                </a:lnTo>
                <a:close/>
              </a:path>
              <a:path w="359410" h="266700">
                <a:moveTo>
                  <a:pt x="79270" y="8280"/>
                </a:moveTo>
                <a:lnTo>
                  <a:pt x="49212" y="8280"/>
                </a:lnTo>
                <a:lnTo>
                  <a:pt x="47637" y="14960"/>
                </a:lnTo>
                <a:lnTo>
                  <a:pt x="107751" y="14960"/>
                </a:lnTo>
                <a:lnTo>
                  <a:pt x="79270" y="8280"/>
                </a:lnTo>
                <a:close/>
              </a:path>
            </a:pathLst>
          </a:custGeom>
          <a:solidFill>
            <a:srgbClr val="EF4733"/>
          </a:solidFill>
        </p:spPr>
        <p:txBody>
          <a:bodyPr wrap="square" lIns="0" tIns="0" rIns="0" bIns="0" rtlCol="0"/>
          <a:lstStyle/>
          <a:p>
            <a:endParaRPr sz="2142"/>
          </a:p>
        </p:txBody>
      </p:sp>
      <p:sp>
        <p:nvSpPr>
          <p:cNvPr id="256" name="object 256"/>
          <p:cNvSpPr/>
          <p:nvPr/>
        </p:nvSpPr>
        <p:spPr>
          <a:xfrm>
            <a:off x="5640561" y="4283085"/>
            <a:ext cx="133284" cy="90823"/>
          </a:xfrm>
          <a:prstGeom prst="rect">
            <a:avLst/>
          </a:prstGeom>
          <a:blipFill>
            <a:blip r:embed="rId85" cstate="print"/>
            <a:stretch>
              <a:fillRect/>
            </a:stretch>
          </a:blipFill>
        </p:spPr>
        <p:txBody>
          <a:bodyPr wrap="square" lIns="0" tIns="0" rIns="0" bIns="0" rtlCol="0"/>
          <a:lstStyle/>
          <a:p>
            <a:endParaRPr sz="2142"/>
          </a:p>
        </p:txBody>
      </p:sp>
      <p:sp>
        <p:nvSpPr>
          <p:cNvPr id="257" name="object 257"/>
          <p:cNvSpPr/>
          <p:nvPr/>
        </p:nvSpPr>
        <p:spPr>
          <a:xfrm>
            <a:off x="5442316" y="3798894"/>
            <a:ext cx="107641" cy="193740"/>
          </a:xfrm>
          <a:prstGeom prst="rect">
            <a:avLst/>
          </a:prstGeom>
          <a:blipFill>
            <a:blip r:embed="rId86" cstate="print"/>
            <a:stretch>
              <a:fillRect/>
            </a:stretch>
          </a:blipFill>
        </p:spPr>
        <p:txBody>
          <a:bodyPr wrap="square" lIns="0" tIns="0" rIns="0" bIns="0" rtlCol="0"/>
          <a:lstStyle/>
          <a:p>
            <a:endParaRPr sz="2142"/>
          </a:p>
        </p:txBody>
      </p:sp>
      <p:sp>
        <p:nvSpPr>
          <p:cNvPr id="258" name="object 258"/>
          <p:cNvSpPr/>
          <p:nvPr/>
        </p:nvSpPr>
        <p:spPr>
          <a:xfrm>
            <a:off x="5098778" y="2821134"/>
            <a:ext cx="108005" cy="109574"/>
          </a:xfrm>
          <a:prstGeom prst="rect">
            <a:avLst/>
          </a:prstGeom>
          <a:blipFill>
            <a:blip r:embed="rId87" cstate="print"/>
            <a:stretch>
              <a:fillRect/>
            </a:stretch>
          </a:blipFill>
        </p:spPr>
        <p:txBody>
          <a:bodyPr wrap="square" lIns="0" tIns="0" rIns="0" bIns="0" rtlCol="0"/>
          <a:lstStyle/>
          <a:p>
            <a:endParaRPr sz="2142"/>
          </a:p>
        </p:txBody>
      </p:sp>
      <p:sp>
        <p:nvSpPr>
          <p:cNvPr id="259" name="object 259"/>
          <p:cNvSpPr/>
          <p:nvPr/>
        </p:nvSpPr>
        <p:spPr>
          <a:xfrm>
            <a:off x="5363338" y="2658660"/>
            <a:ext cx="101217" cy="260593"/>
          </a:xfrm>
          <a:prstGeom prst="rect">
            <a:avLst/>
          </a:prstGeom>
          <a:blipFill>
            <a:blip r:embed="rId88" cstate="print"/>
            <a:stretch>
              <a:fillRect/>
            </a:stretch>
          </a:blipFill>
        </p:spPr>
        <p:txBody>
          <a:bodyPr wrap="square" lIns="0" tIns="0" rIns="0" bIns="0" rtlCol="0"/>
          <a:lstStyle/>
          <a:p>
            <a:endParaRPr sz="2142"/>
          </a:p>
        </p:txBody>
      </p:sp>
      <p:sp>
        <p:nvSpPr>
          <p:cNvPr id="260" name="object 260"/>
          <p:cNvSpPr/>
          <p:nvPr/>
        </p:nvSpPr>
        <p:spPr>
          <a:xfrm>
            <a:off x="5732301" y="1791871"/>
            <a:ext cx="184669" cy="99443"/>
          </a:xfrm>
          <a:prstGeom prst="rect">
            <a:avLst/>
          </a:prstGeom>
          <a:blipFill>
            <a:blip r:embed="rId89" cstate="print"/>
            <a:stretch>
              <a:fillRect/>
            </a:stretch>
          </a:blipFill>
        </p:spPr>
        <p:txBody>
          <a:bodyPr wrap="square" lIns="0" tIns="0" rIns="0" bIns="0" rtlCol="0"/>
          <a:lstStyle/>
          <a:p>
            <a:endParaRPr sz="2142"/>
          </a:p>
        </p:txBody>
      </p:sp>
      <p:sp>
        <p:nvSpPr>
          <p:cNvPr id="261" name="object 261"/>
          <p:cNvSpPr/>
          <p:nvPr/>
        </p:nvSpPr>
        <p:spPr>
          <a:xfrm>
            <a:off x="6" y="3296516"/>
            <a:ext cx="1157094" cy="2194992"/>
          </a:xfrm>
          <a:custGeom>
            <a:avLst/>
            <a:gdLst/>
            <a:ahLst/>
            <a:cxnLst/>
            <a:rect l="l" t="t" r="r" b="b"/>
            <a:pathLst>
              <a:path w="1010919" h="1917700">
                <a:moveTo>
                  <a:pt x="212280" y="0"/>
                </a:moveTo>
                <a:lnTo>
                  <a:pt x="0" y="12700"/>
                </a:lnTo>
                <a:lnTo>
                  <a:pt x="0" y="25400"/>
                </a:lnTo>
                <a:lnTo>
                  <a:pt x="182079" y="25400"/>
                </a:lnTo>
                <a:lnTo>
                  <a:pt x="174574" y="1816100"/>
                </a:lnTo>
                <a:lnTo>
                  <a:pt x="0" y="1854200"/>
                </a:lnTo>
                <a:lnTo>
                  <a:pt x="0" y="1917700"/>
                </a:lnTo>
                <a:lnTo>
                  <a:pt x="400876" y="1828800"/>
                </a:lnTo>
                <a:lnTo>
                  <a:pt x="222097" y="1828800"/>
                </a:lnTo>
                <a:lnTo>
                  <a:pt x="222097" y="1651000"/>
                </a:lnTo>
                <a:lnTo>
                  <a:pt x="227190" y="1625600"/>
                </a:lnTo>
                <a:lnTo>
                  <a:pt x="308305" y="1625600"/>
                </a:lnTo>
                <a:lnTo>
                  <a:pt x="313321" y="1600200"/>
                </a:lnTo>
                <a:lnTo>
                  <a:pt x="466578" y="1600200"/>
                </a:lnTo>
                <a:lnTo>
                  <a:pt x="469023" y="1587500"/>
                </a:lnTo>
                <a:lnTo>
                  <a:pt x="546595" y="1587500"/>
                </a:lnTo>
                <a:lnTo>
                  <a:pt x="551421" y="1562100"/>
                </a:lnTo>
                <a:lnTo>
                  <a:pt x="698881" y="1562100"/>
                </a:lnTo>
                <a:lnTo>
                  <a:pt x="703592" y="1536700"/>
                </a:lnTo>
                <a:lnTo>
                  <a:pt x="777925" y="1536700"/>
                </a:lnTo>
                <a:lnTo>
                  <a:pt x="782574" y="1511300"/>
                </a:lnTo>
                <a:lnTo>
                  <a:pt x="923074" y="1511300"/>
                </a:lnTo>
                <a:lnTo>
                  <a:pt x="925334" y="1498600"/>
                </a:lnTo>
                <a:lnTo>
                  <a:pt x="220116" y="1498600"/>
                </a:lnTo>
                <a:lnTo>
                  <a:pt x="227787" y="1282700"/>
                </a:lnTo>
                <a:lnTo>
                  <a:pt x="228015" y="1270000"/>
                </a:lnTo>
                <a:lnTo>
                  <a:pt x="313449" y="1270000"/>
                </a:lnTo>
                <a:lnTo>
                  <a:pt x="313893" y="1257300"/>
                </a:lnTo>
                <a:lnTo>
                  <a:pt x="469519" y="1257300"/>
                </a:lnTo>
                <a:lnTo>
                  <a:pt x="469760" y="1244600"/>
                </a:lnTo>
                <a:lnTo>
                  <a:pt x="551442" y="1244600"/>
                </a:lnTo>
                <a:lnTo>
                  <a:pt x="551891" y="1231900"/>
                </a:lnTo>
                <a:lnTo>
                  <a:pt x="626110" y="1231900"/>
                </a:lnTo>
                <a:lnTo>
                  <a:pt x="626351" y="1219200"/>
                </a:lnTo>
                <a:lnTo>
                  <a:pt x="222097" y="1219200"/>
                </a:lnTo>
                <a:lnTo>
                  <a:pt x="222097" y="1041400"/>
                </a:lnTo>
                <a:lnTo>
                  <a:pt x="227190" y="1016000"/>
                </a:lnTo>
                <a:lnTo>
                  <a:pt x="310813" y="1016000"/>
                </a:lnTo>
                <a:lnTo>
                  <a:pt x="313321" y="1003300"/>
                </a:lnTo>
                <a:lnTo>
                  <a:pt x="549008" y="1003300"/>
                </a:lnTo>
                <a:lnTo>
                  <a:pt x="551421" y="990600"/>
                </a:lnTo>
                <a:lnTo>
                  <a:pt x="701236" y="990600"/>
                </a:lnTo>
                <a:lnTo>
                  <a:pt x="703592" y="977900"/>
                </a:lnTo>
                <a:lnTo>
                  <a:pt x="780249" y="977900"/>
                </a:lnTo>
                <a:lnTo>
                  <a:pt x="782574" y="965200"/>
                </a:lnTo>
                <a:lnTo>
                  <a:pt x="990457" y="965200"/>
                </a:lnTo>
                <a:lnTo>
                  <a:pt x="991914" y="901700"/>
                </a:lnTo>
                <a:lnTo>
                  <a:pt x="271056" y="901700"/>
                </a:lnTo>
                <a:lnTo>
                  <a:pt x="220116" y="889000"/>
                </a:lnTo>
                <a:lnTo>
                  <a:pt x="227787" y="673100"/>
                </a:lnTo>
                <a:lnTo>
                  <a:pt x="228015" y="660400"/>
                </a:lnTo>
                <a:lnTo>
                  <a:pt x="626110" y="660400"/>
                </a:lnTo>
                <a:lnTo>
                  <a:pt x="626351" y="647700"/>
                </a:lnTo>
                <a:lnTo>
                  <a:pt x="997742" y="647700"/>
                </a:lnTo>
                <a:lnTo>
                  <a:pt x="998908" y="596899"/>
                </a:lnTo>
                <a:lnTo>
                  <a:pt x="222097" y="596900"/>
                </a:lnTo>
                <a:lnTo>
                  <a:pt x="222097" y="419100"/>
                </a:lnTo>
                <a:lnTo>
                  <a:pt x="227190" y="393700"/>
                </a:lnTo>
                <a:lnTo>
                  <a:pt x="310813" y="393700"/>
                </a:lnTo>
                <a:lnTo>
                  <a:pt x="313321" y="381000"/>
                </a:lnTo>
                <a:lnTo>
                  <a:pt x="1003862" y="381000"/>
                </a:lnTo>
                <a:lnTo>
                  <a:pt x="1005610" y="304800"/>
                </a:lnTo>
                <a:lnTo>
                  <a:pt x="964717" y="304800"/>
                </a:lnTo>
                <a:lnTo>
                  <a:pt x="919060" y="292100"/>
                </a:lnTo>
                <a:lnTo>
                  <a:pt x="744423" y="292100"/>
                </a:lnTo>
                <a:lnTo>
                  <a:pt x="697064" y="279400"/>
                </a:lnTo>
                <a:lnTo>
                  <a:pt x="462229" y="279400"/>
                </a:lnTo>
                <a:lnTo>
                  <a:pt x="462658" y="266700"/>
                </a:lnTo>
                <a:lnTo>
                  <a:pt x="271056" y="266700"/>
                </a:lnTo>
                <a:lnTo>
                  <a:pt x="220116" y="254000"/>
                </a:lnTo>
                <a:lnTo>
                  <a:pt x="227787" y="38100"/>
                </a:lnTo>
                <a:lnTo>
                  <a:pt x="554402" y="38100"/>
                </a:lnTo>
                <a:lnTo>
                  <a:pt x="212280" y="0"/>
                </a:lnTo>
                <a:close/>
              </a:path>
              <a:path w="1010919" h="1917700">
                <a:moveTo>
                  <a:pt x="308305" y="1625600"/>
                </a:moveTo>
                <a:lnTo>
                  <a:pt x="277241" y="1625600"/>
                </a:lnTo>
                <a:lnTo>
                  <a:pt x="265290" y="1816100"/>
                </a:lnTo>
                <a:lnTo>
                  <a:pt x="222097" y="1828800"/>
                </a:lnTo>
                <a:lnTo>
                  <a:pt x="400876" y="1828800"/>
                </a:lnTo>
                <a:lnTo>
                  <a:pt x="515412" y="1803400"/>
                </a:lnTo>
                <a:lnTo>
                  <a:pt x="308305" y="1803400"/>
                </a:lnTo>
                <a:lnTo>
                  <a:pt x="308305" y="1625600"/>
                </a:lnTo>
                <a:close/>
              </a:path>
              <a:path w="1010919" h="1917700">
                <a:moveTo>
                  <a:pt x="390918" y="1600200"/>
                </a:moveTo>
                <a:lnTo>
                  <a:pt x="313321" y="1600200"/>
                </a:lnTo>
                <a:lnTo>
                  <a:pt x="362750" y="1612900"/>
                </a:lnTo>
                <a:lnTo>
                  <a:pt x="350989" y="1790700"/>
                </a:lnTo>
                <a:lnTo>
                  <a:pt x="308305" y="1803400"/>
                </a:lnTo>
                <a:lnTo>
                  <a:pt x="385902" y="1803400"/>
                </a:lnTo>
                <a:lnTo>
                  <a:pt x="385902" y="1625600"/>
                </a:lnTo>
                <a:lnTo>
                  <a:pt x="390918" y="1600200"/>
                </a:lnTo>
                <a:close/>
              </a:path>
              <a:path w="1010919" h="1917700">
                <a:moveTo>
                  <a:pt x="466578" y="1600200"/>
                </a:moveTo>
                <a:lnTo>
                  <a:pt x="440258" y="1600200"/>
                </a:lnTo>
                <a:lnTo>
                  <a:pt x="428523" y="1790700"/>
                </a:lnTo>
                <a:lnTo>
                  <a:pt x="385902" y="1803400"/>
                </a:lnTo>
                <a:lnTo>
                  <a:pt x="515412" y="1803400"/>
                </a:lnTo>
                <a:lnTo>
                  <a:pt x="629948" y="1778000"/>
                </a:lnTo>
                <a:lnTo>
                  <a:pt x="464134" y="1778000"/>
                </a:lnTo>
                <a:lnTo>
                  <a:pt x="464134" y="1612900"/>
                </a:lnTo>
                <a:lnTo>
                  <a:pt x="466578" y="1600200"/>
                </a:lnTo>
                <a:close/>
              </a:path>
              <a:path w="1010919" h="1917700">
                <a:moveTo>
                  <a:pt x="546595" y="1587500"/>
                </a:moveTo>
                <a:lnTo>
                  <a:pt x="517194" y="1587500"/>
                </a:lnTo>
                <a:lnTo>
                  <a:pt x="505815" y="1765300"/>
                </a:lnTo>
                <a:lnTo>
                  <a:pt x="464134" y="1778000"/>
                </a:lnTo>
                <a:lnTo>
                  <a:pt x="629948" y="1778000"/>
                </a:lnTo>
                <a:lnTo>
                  <a:pt x="744484" y="1752600"/>
                </a:lnTo>
                <a:lnTo>
                  <a:pt x="546595" y="1752600"/>
                </a:lnTo>
                <a:lnTo>
                  <a:pt x="546595" y="1587500"/>
                </a:lnTo>
                <a:close/>
              </a:path>
              <a:path w="1010919" h="1917700">
                <a:moveTo>
                  <a:pt x="625652" y="1562100"/>
                </a:moveTo>
                <a:lnTo>
                  <a:pt x="598995" y="1562100"/>
                </a:lnTo>
                <a:lnTo>
                  <a:pt x="587794" y="1752600"/>
                </a:lnTo>
                <a:lnTo>
                  <a:pt x="620826" y="1752600"/>
                </a:lnTo>
                <a:lnTo>
                  <a:pt x="620826" y="1587500"/>
                </a:lnTo>
                <a:lnTo>
                  <a:pt x="625652" y="1562100"/>
                </a:lnTo>
                <a:close/>
              </a:path>
              <a:path w="1010919" h="1917700">
                <a:moveTo>
                  <a:pt x="698881" y="1562100"/>
                </a:moveTo>
                <a:lnTo>
                  <a:pt x="673138" y="1562100"/>
                </a:lnTo>
                <a:lnTo>
                  <a:pt x="661962" y="1739900"/>
                </a:lnTo>
                <a:lnTo>
                  <a:pt x="620826" y="1752600"/>
                </a:lnTo>
                <a:lnTo>
                  <a:pt x="744484" y="1752600"/>
                </a:lnTo>
                <a:lnTo>
                  <a:pt x="859020" y="1727200"/>
                </a:lnTo>
                <a:lnTo>
                  <a:pt x="698881" y="1727200"/>
                </a:lnTo>
                <a:lnTo>
                  <a:pt x="698881" y="1562100"/>
                </a:lnTo>
                <a:close/>
              </a:path>
              <a:path w="1010919" h="1917700">
                <a:moveTo>
                  <a:pt x="777925" y="1536700"/>
                </a:moveTo>
                <a:lnTo>
                  <a:pt x="750049" y="1536700"/>
                </a:lnTo>
                <a:lnTo>
                  <a:pt x="739190" y="1714500"/>
                </a:lnTo>
                <a:lnTo>
                  <a:pt x="698881" y="1727200"/>
                </a:lnTo>
                <a:lnTo>
                  <a:pt x="859020" y="1727200"/>
                </a:lnTo>
                <a:lnTo>
                  <a:pt x="973556" y="1701800"/>
                </a:lnTo>
                <a:lnTo>
                  <a:pt x="777925" y="1701800"/>
                </a:lnTo>
                <a:lnTo>
                  <a:pt x="777925" y="1536700"/>
                </a:lnTo>
                <a:close/>
              </a:path>
              <a:path w="1010919" h="1917700">
                <a:moveTo>
                  <a:pt x="853719" y="1511300"/>
                </a:moveTo>
                <a:lnTo>
                  <a:pt x="782574" y="1511300"/>
                </a:lnTo>
                <a:lnTo>
                  <a:pt x="828459" y="1524000"/>
                </a:lnTo>
                <a:lnTo>
                  <a:pt x="817778" y="1689100"/>
                </a:lnTo>
                <a:lnTo>
                  <a:pt x="777925" y="1701800"/>
                </a:lnTo>
                <a:lnTo>
                  <a:pt x="849083" y="1701800"/>
                </a:lnTo>
                <a:lnTo>
                  <a:pt x="849083" y="1536700"/>
                </a:lnTo>
                <a:lnTo>
                  <a:pt x="853719" y="1511300"/>
                </a:lnTo>
                <a:close/>
              </a:path>
              <a:path w="1010919" h="1917700">
                <a:moveTo>
                  <a:pt x="923074" y="1511300"/>
                </a:moveTo>
                <a:lnTo>
                  <a:pt x="853719" y="1511300"/>
                </a:lnTo>
                <a:lnTo>
                  <a:pt x="899528" y="1524000"/>
                </a:lnTo>
                <a:lnTo>
                  <a:pt x="888860" y="1689100"/>
                </a:lnTo>
                <a:lnTo>
                  <a:pt x="849083" y="1701800"/>
                </a:lnTo>
                <a:lnTo>
                  <a:pt x="973556" y="1701800"/>
                </a:lnTo>
                <a:lnTo>
                  <a:pt x="974139" y="1676400"/>
                </a:lnTo>
                <a:lnTo>
                  <a:pt x="920813" y="1676400"/>
                </a:lnTo>
                <a:lnTo>
                  <a:pt x="920813" y="1524000"/>
                </a:lnTo>
                <a:lnTo>
                  <a:pt x="923074" y="1511300"/>
                </a:lnTo>
                <a:close/>
              </a:path>
              <a:path w="1010919" h="1917700">
                <a:moveTo>
                  <a:pt x="313449" y="1270000"/>
                </a:moveTo>
                <a:lnTo>
                  <a:pt x="279031" y="1270000"/>
                </a:lnTo>
                <a:lnTo>
                  <a:pt x="271056" y="1498600"/>
                </a:lnTo>
                <a:lnTo>
                  <a:pt x="970076" y="1498600"/>
                </a:lnTo>
                <a:lnTo>
                  <a:pt x="959738" y="1676400"/>
                </a:lnTo>
                <a:lnTo>
                  <a:pt x="974139" y="1676400"/>
                </a:lnTo>
                <a:lnTo>
                  <a:pt x="978510" y="1485900"/>
                </a:lnTo>
                <a:lnTo>
                  <a:pt x="356666" y="1485900"/>
                </a:lnTo>
                <a:lnTo>
                  <a:pt x="306349" y="1473200"/>
                </a:lnTo>
                <a:lnTo>
                  <a:pt x="313449" y="1270000"/>
                </a:lnTo>
                <a:close/>
              </a:path>
              <a:path w="1010919" h="1917700">
                <a:moveTo>
                  <a:pt x="391477" y="1257300"/>
                </a:moveTo>
                <a:lnTo>
                  <a:pt x="364515" y="1257300"/>
                </a:lnTo>
                <a:lnTo>
                  <a:pt x="356666" y="1485900"/>
                </a:lnTo>
                <a:lnTo>
                  <a:pt x="434187" y="1485900"/>
                </a:lnTo>
                <a:lnTo>
                  <a:pt x="383959" y="1473200"/>
                </a:lnTo>
                <a:lnTo>
                  <a:pt x="391477" y="1257300"/>
                </a:lnTo>
                <a:close/>
              </a:path>
              <a:path w="1010919" h="1917700">
                <a:moveTo>
                  <a:pt x="469519" y="1257300"/>
                </a:moveTo>
                <a:lnTo>
                  <a:pt x="442010" y="1257300"/>
                </a:lnTo>
                <a:lnTo>
                  <a:pt x="434187" y="1485900"/>
                </a:lnTo>
                <a:lnTo>
                  <a:pt x="978510" y="1485900"/>
                </a:lnTo>
                <a:lnTo>
                  <a:pt x="979093" y="1460500"/>
                </a:lnTo>
                <a:lnTo>
                  <a:pt x="462229" y="1460500"/>
                </a:lnTo>
                <a:lnTo>
                  <a:pt x="469519" y="1257300"/>
                </a:lnTo>
                <a:close/>
              </a:path>
              <a:path w="1010919" h="1917700">
                <a:moveTo>
                  <a:pt x="551442" y="1244600"/>
                </a:moveTo>
                <a:lnTo>
                  <a:pt x="518909" y="1244600"/>
                </a:lnTo>
                <a:lnTo>
                  <a:pt x="511302" y="1460500"/>
                </a:lnTo>
                <a:lnTo>
                  <a:pt x="979093" y="1460500"/>
                </a:lnTo>
                <a:lnTo>
                  <a:pt x="979384" y="1447800"/>
                </a:lnTo>
                <a:lnTo>
                  <a:pt x="593204" y="1447800"/>
                </a:lnTo>
                <a:lnTo>
                  <a:pt x="544715" y="1435100"/>
                </a:lnTo>
                <a:lnTo>
                  <a:pt x="551442" y="1244600"/>
                </a:lnTo>
                <a:close/>
              </a:path>
              <a:path w="1010919" h="1917700">
                <a:moveTo>
                  <a:pt x="626110" y="1231900"/>
                </a:moveTo>
                <a:lnTo>
                  <a:pt x="600684" y="1231900"/>
                </a:lnTo>
                <a:lnTo>
                  <a:pt x="593204" y="1447800"/>
                </a:lnTo>
                <a:lnTo>
                  <a:pt x="667359" y="1447800"/>
                </a:lnTo>
                <a:lnTo>
                  <a:pt x="618959" y="1435100"/>
                </a:lnTo>
                <a:lnTo>
                  <a:pt x="626110" y="1231900"/>
                </a:lnTo>
                <a:close/>
              </a:path>
              <a:path w="1010919" h="1917700">
                <a:moveTo>
                  <a:pt x="704011" y="1219200"/>
                </a:moveTo>
                <a:lnTo>
                  <a:pt x="674827" y="1219200"/>
                </a:lnTo>
                <a:lnTo>
                  <a:pt x="667359" y="1447800"/>
                </a:lnTo>
                <a:lnTo>
                  <a:pt x="979384" y="1447800"/>
                </a:lnTo>
                <a:lnTo>
                  <a:pt x="979967" y="1422400"/>
                </a:lnTo>
                <a:lnTo>
                  <a:pt x="697064" y="1422400"/>
                </a:lnTo>
                <a:lnTo>
                  <a:pt x="704011" y="1219200"/>
                </a:lnTo>
                <a:close/>
              </a:path>
              <a:path w="1010919" h="1917700">
                <a:moveTo>
                  <a:pt x="310813" y="1016000"/>
                </a:moveTo>
                <a:lnTo>
                  <a:pt x="227190" y="1016000"/>
                </a:lnTo>
                <a:lnTo>
                  <a:pt x="277241" y="1028700"/>
                </a:lnTo>
                <a:lnTo>
                  <a:pt x="265290" y="1219200"/>
                </a:lnTo>
                <a:lnTo>
                  <a:pt x="751687" y="1219200"/>
                </a:lnTo>
                <a:lnTo>
                  <a:pt x="744423" y="1422400"/>
                </a:lnTo>
                <a:lnTo>
                  <a:pt x="979967" y="1422400"/>
                </a:lnTo>
                <a:lnTo>
                  <a:pt x="980258" y="1409700"/>
                </a:lnTo>
                <a:lnTo>
                  <a:pt x="822921" y="1409700"/>
                </a:lnTo>
                <a:lnTo>
                  <a:pt x="776122" y="1397000"/>
                </a:lnTo>
                <a:lnTo>
                  <a:pt x="782955" y="1206500"/>
                </a:lnTo>
                <a:lnTo>
                  <a:pt x="308305" y="1206500"/>
                </a:lnTo>
                <a:lnTo>
                  <a:pt x="308305" y="1028700"/>
                </a:lnTo>
                <a:lnTo>
                  <a:pt x="310813" y="1016000"/>
                </a:lnTo>
                <a:close/>
              </a:path>
              <a:path w="1010919" h="1917700">
                <a:moveTo>
                  <a:pt x="854341" y="1193800"/>
                </a:moveTo>
                <a:lnTo>
                  <a:pt x="830072" y="1193800"/>
                </a:lnTo>
                <a:lnTo>
                  <a:pt x="822921" y="1409700"/>
                </a:lnTo>
                <a:lnTo>
                  <a:pt x="894003" y="1409700"/>
                </a:lnTo>
                <a:lnTo>
                  <a:pt x="847280" y="1397000"/>
                </a:lnTo>
                <a:lnTo>
                  <a:pt x="854100" y="1206500"/>
                </a:lnTo>
                <a:lnTo>
                  <a:pt x="854341" y="1193800"/>
                </a:lnTo>
                <a:close/>
              </a:path>
              <a:path w="1010919" h="1917700">
                <a:moveTo>
                  <a:pt x="925664" y="1193800"/>
                </a:moveTo>
                <a:lnTo>
                  <a:pt x="901128" y="1193800"/>
                </a:lnTo>
                <a:lnTo>
                  <a:pt x="894003" y="1409700"/>
                </a:lnTo>
                <a:lnTo>
                  <a:pt x="980258" y="1409700"/>
                </a:lnTo>
                <a:lnTo>
                  <a:pt x="980550" y="1397000"/>
                </a:lnTo>
                <a:lnTo>
                  <a:pt x="964717" y="1397000"/>
                </a:lnTo>
                <a:lnTo>
                  <a:pt x="919060" y="1384300"/>
                </a:lnTo>
                <a:lnTo>
                  <a:pt x="925664" y="1193800"/>
                </a:lnTo>
                <a:close/>
              </a:path>
              <a:path w="1010919" h="1917700">
                <a:moveTo>
                  <a:pt x="549008" y="1003300"/>
                </a:moveTo>
                <a:lnTo>
                  <a:pt x="517194" y="1003300"/>
                </a:lnTo>
                <a:lnTo>
                  <a:pt x="505815" y="1193800"/>
                </a:lnTo>
                <a:lnTo>
                  <a:pt x="971638" y="1193800"/>
                </a:lnTo>
                <a:lnTo>
                  <a:pt x="964717" y="1397000"/>
                </a:lnTo>
                <a:lnTo>
                  <a:pt x="980550" y="1397000"/>
                </a:lnTo>
                <a:lnTo>
                  <a:pt x="985503" y="1181100"/>
                </a:lnTo>
                <a:lnTo>
                  <a:pt x="546595" y="1181100"/>
                </a:lnTo>
                <a:lnTo>
                  <a:pt x="546595" y="1016000"/>
                </a:lnTo>
                <a:lnTo>
                  <a:pt x="549008" y="1003300"/>
                </a:lnTo>
                <a:close/>
              </a:path>
              <a:path w="1010919" h="1917700">
                <a:moveTo>
                  <a:pt x="390918" y="1003300"/>
                </a:moveTo>
                <a:lnTo>
                  <a:pt x="313321" y="1003300"/>
                </a:lnTo>
                <a:lnTo>
                  <a:pt x="362750" y="1016000"/>
                </a:lnTo>
                <a:lnTo>
                  <a:pt x="350989" y="1193800"/>
                </a:lnTo>
                <a:lnTo>
                  <a:pt x="308305" y="1206500"/>
                </a:lnTo>
                <a:lnTo>
                  <a:pt x="385902" y="1206500"/>
                </a:lnTo>
                <a:lnTo>
                  <a:pt x="385902" y="1028700"/>
                </a:lnTo>
                <a:lnTo>
                  <a:pt x="390918" y="1003300"/>
                </a:lnTo>
                <a:close/>
              </a:path>
              <a:path w="1010919" h="1917700">
                <a:moveTo>
                  <a:pt x="469023" y="1003300"/>
                </a:moveTo>
                <a:lnTo>
                  <a:pt x="440258" y="1003300"/>
                </a:lnTo>
                <a:lnTo>
                  <a:pt x="428523" y="1193800"/>
                </a:lnTo>
                <a:lnTo>
                  <a:pt x="385902" y="1206500"/>
                </a:lnTo>
                <a:lnTo>
                  <a:pt x="782955" y="1206500"/>
                </a:lnTo>
                <a:lnTo>
                  <a:pt x="783183" y="1193800"/>
                </a:lnTo>
                <a:lnTo>
                  <a:pt x="464134" y="1193800"/>
                </a:lnTo>
                <a:lnTo>
                  <a:pt x="464134" y="1028700"/>
                </a:lnTo>
                <a:lnTo>
                  <a:pt x="469023" y="1003300"/>
                </a:lnTo>
                <a:close/>
              </a:path>
              <a:path w="1010919" h="1917700">
                <a:moveTo>
                  <a:pt x="625652" y="990600"/>
                </a:moveTo>
                <a:lnTo>
                  <a:pt x="598995" y="990600"/>
                </a:lnTo>
                <a:lnTo>
                  <a:pt x="587794" y="1168400"/>
                </a:lnTo>
                <a:lnTo>
                  <a:pt x="546595" y="1181100"/>
                </a:lnTo>
                <a:lnTo>
                  <a:pt x="620826" y="1181100"/>
                </a:lnTo>
                <a:lnTo>
                  <a:pt x="620826" y="1016000"/>
                </a:lnTo>
                <a:lnTo>
                  <a:pt x="625652" y="990600"/>
                </a:lnTo>
                <a:close/>
              </a:path>
              <a:path w="1010919" h="1917700">
                <a:moveTo>
                  <a:pt x="701236" y="990600"/>
                </a:moveTo>
                <a:lnTo>
                  <a:pt x="673138" y="990600"/>
                </a:lnTo>
                <a:lnTo>
                  <a:pt x="661962" y="1168400"/>
                </a:lnTo>
                <a:lnTo>
                  <a:pt x="620826" y="1181100"/>
                </a:lnTo>
                <a:lnTo>
                  <a:pt x="985503" y="1181100"/>
                </a:lnTo>
                <a:lnTo>
                  <a:pt x="985795" y="1168400"/>
                </a:lnTo>
                <a:lnTo>
                  <a:pt x="698881" y="1168400"/>
                </a:lnTo>
                <a:lnTo>
                  <a:pt x="698881" y="1003300"/>
                </a:lnTo>
                <a:lnTo>
                  <a:pt x="701236" y="990600"/>
                </a:lnTo>
                <a:close/>
              </a:path>
              <a:path w="1010919" h="1917700">
                <a:moveTo>
                  <a:pt x="780249" y="977900"/>
                </a:moveTo>
                <a:lnTo>
                  <a:pt x="703592" y="977900"/>
                </a:lnTo>
                <a:lnTo>
                  <a:pt x="750049" y="990600"/>
                </a:lnTo>
                <a:lnTo>
                  <a:pt x="739190" y="1155700"/>
                </a:lnTo>
                <a:lnTo>
                  <a:pt x="698881" y="1168400"/>
                </a:lnTo>
                <a:lnTo>
                  <a:pt x="985795" y="1168400"/>
                </a:lnTo>
                <a:lnTo>
                  <a:pt x="986086" y="1155700"/>
                </a:lnTo>
                <a:lnTo>
                  <a:pt x="777925" y="1155700"/>
                </a:lnTo>
                <a:lnTo>
                  <a:pt x="777925" y="990600"/>
                </a:lnTo>
                <a:lnTo>
                  <a:pt x="780249" y="977900"/>
                </a:lnTo>
                <a:close/>
              </a:path>
              <a:path w="1010919" h="1917700">
                <a:moveTo>
                  <a:pt x="853719" y="965200"/>
                </a:moveTo>
                <a:lnTo>
                  <a:pt x="782574" y="965200"/>
                </a:lnTo>
                <a:lnTo>
                  <a:pt x="828459" y="977900"/>
                </a:lnTo>
                <a:lnTo>
                  <a:pt x="817778" y="1143000"/>
                </a:lnTo>
                <a:lnTo>
                  <a:pt x="777925" y="1155700"/>
                </a:lnTo>
                <a:lnTo>
                  <a:pt x="849083" y="1155700"/>
                </a:lnTo>
                <a:lnTo>
                  <a:pt x="849083" y="990600"/>
                </a:lnTo>
                <a:lnTo>
                  <a:pt x="853719" y="965200"/>
                </a:lnTo>
                <a:close/>
              </a:path>
              <a:path w="1010919" h="1917700">
                <a:moveTo>
                  <a:pt x="925334" y="965200"/>
                </a:moveTo>
                <a:lnTo>
                  <a:pt x="899528" y="965200"/>
                </a:lnTo>
                <a:lnTo>
                  <a:pt x="888860" y="1143000"/>
                </a:lnTo>
                <a:lnTo>
                  <a:pt x="849083" y="1155700"/>
                </a:lnTo>
                <a:lnTo>
                  <a:pt x="986086" y="1155700"/>
                </a:lnTo>
                <a:lnTo>
                  <a:pt x="986378" y="1143000"/>
                </a:lnTo>
                <a:lnTo>
                  <a:pt x="920813" y="1143000"/>
                </a:lnTo>
                <a:lnTo>
                  <a:pt x="920813" y="990600"/>
                </a:lnTo>
                <a:lnTo>
                  <a:pt x="925334" y="965200"/>
                </a:lnTo>
                <a:close/>
              </a:path>
              <a:path w="1010919" h="1917700">
                <a:moveTo>
                  <a:pt x="990457" y="965200"/>
                </a:moveTo>
                <a:lnTo>
                  <a:pt x="970076" y="965200"/>
                </a:lnTo>
                <a:lnTo>
                  <a:pt x="959738" y="1143000"/>
                </a:lnTo>
                <a:lnTo>
                  <a:pt x="986378" y="1143000"/>
                </a:lnTo>
                <a:lnTo>
                  <a:pt x="990457" y="965200"/>
                </a:lnTo>
                <a:close/>
              </a:path>
              <a:path w="1010919" h="1917700">
                <a:moveTo>
                  <a:pt x="313893" y="660400"/>
                </a:moveTo>
                <a:lnTo>
                  <a:pt x="279031" y="660400"/>
                </a:lnTo>
                <a:lnTo>
                  <a:pt x="271056" y="901700"/>
                </a:lnTo>
                <a:lnTo>
                  <a:pt x="991914" y="901700"/>
                </a:lnTo>
                <a:lnTo>
                  <a:pt x="992206" y="889000"/>
                </a:lnTo>
                <a:lnTo>
                  <a:pt x="356666" y="889000"/>
                </a:lnTo>
                <a:lnTo>
                  <a:pt x="306349" y="876300"/>
                </a:lnTo>
                <a:lnTo>
                  <a:pt x="313893" y="660400"/>
                </a:lnTo>
                <a:close/>
              </a:path>
              <a:path w="1010919" h="1917700">
                <a:moveTo>
                  <a:pt x="391477" y="660400"/>
                </a:moveTo>
                <a:lnTo>
                  <a:pt x="364515" y="660400"/>
                </a:lnTo>
                <a:lnTo>
                  <a:pt x="356666" y="889000"/>
                </a:lnTo>
                <a:lnTo>
                  <a:pt x="434187" y="889000"/>
                </a:lnTo>
                <a:lnTo>
                  <a:pt x="383959" y="876300"/>
                </a:lnTo>
                <a:lnTo>
                  <a:pt x="391477" y="660400"/>
                </a:lnTo>
                <a:close/>
              </a:path>
              <a:path w="1010919" h="1917700">
                <a:moveTo>
                  <a:pt x="469760" y="660400"/>
                </a:moveTo>
                <a:lnTo>
                  <a:pt x="442010" y="660400"/>
                </a:lnTo>
                <a:lnTo>
                  <a:pt x="434187" y="889000"/>
                </a:lnTo>
                <a:lnTo>
                  <a:pt x="511302" y="889000"/>
                </a:lnTo>
                <a:lnTo>
                  <a:pt x="462229" y="876300"/>
                </a:lnTo>
                <a:lnTo>
                  <a:pt x="469519" y="673100"/>
                </a:lnTo>
                <a:lnTo>
                  <a:pt x="469760" y="660400"/>
                </a:lnTo>
                <a:close/>
              </a:path>
              <a:path w="1010919" h="1917700">
                <a:moveTo>
                  <a:pt x="551891" y="660400"/>
                </a:moveTo>
                <a:lnTo>
                  <a:pt x="518909" y="660400"/>
                </a:lnTo>
                <a:lnTo>
                  <a:pt x="511302" y="889000"/>
                </a:lnTo>
                <a:lnTo>
                  <a:pt x="992206" y="889000"/>
                </a:lnTo>
                <a:lnTo>
                  <a:pt x="992497" y="876299"/>
                </a:lnTo>
                <a:lnTo>
                  <a:pt x="593204" y="876300"/>
                </a:lnTo>
                <a:lnTo>
                  <a:pt x="544715" y="863600"/>
                </a:lnTo>
                <a:lnTo>
                  <a:pt x="551891" y="660400"/>
                </a:lnTo>
                <a:close/>
              </a:path>
              <a:path w="1010919" h="1917700">
                <a:moveTo>
                  <a:pt x="626110" y="660400"/>
                </a:moveTo>
                <a:lnTo>
                  <a:pt x="600684" y="660400"/>
                </a:lnTo>
                <a:lnTo>
                  <a:pt x="593204" y="876300"/>
                </a:lnTo>
                <a:lnTo>
                  <a:pt x="667359" y="876300"/>
                </a:lnTo>
                <a:lnTo>
                  <a:pt x="618959" y="863600"/>
                </a:lnTo>
                <a:lnTo>
                  <a:pt x="626110" y="660400"/>
                </a:lnTo>
                <a:close/>
              </a:path>
              <a:path w="1010919" h="1917700">
                <a:moveTo>
                  <a:pt x="783183" y="647700"/>
                </a:moveTo>
                <a:lnTo>
                  <a:pt x="674827" y="647700"/>
                </a:lnTo>
                <a:lnTo>
                  <a:pt x="667359" y="876300"/>
                </a:lnTo>
                <a:lnTo>
                  <a:pt x="744423" y="876300"/>
                </a:lnTo>
                <a:lnTo>
                  <a:pt x="697064" y="863600"/>
                </a:lnTo>
                <a:lnTo>
                  <a:pt x="704011" y="660400"/>
                </a:lnTo>
                <a:lnTo>
                  <a:pt x="782955" y="660400"/>
                </a:lnTo>
                <a:lnTo>
                  <a:pt x="783183" y="647700"/>
                </a:lnTo>
                <a:close/>
              </a:path>
              <a:path w="1010919" h="1917700">
                <a:moveTo>
                  <a:pt x="782955" y="660400"/>
                </a:moveTo>
                <a:lnTo>
                  <a:pt x="751687" y="660400"/>
                </a:lnTo>
                <a:lnTo>
                  <a:pt x="744423" y="876300"/>
                </a:lnTo>
                <a:lnTo>
                  <a:pt x="992497" y="876299"/>
                </a:lnTo>
                <a:lnTo>
                  <a:pt x="992789" y="863600"/>
                </a:lnTo>
                <a:lnTo>
                  <a:pt x="822921" y="863600"/>
                </a:lnTo>
                <a:lnTo>
                  <a:pt x="776122" y="850900"/>
                </a:lnTo>
                <a:lnTo>
                  <a:pt x="782955" y="660400"/>
                </a:lnTo>
                <a:close/>
              </a:path>
              <a:path w="1010919" h="1917700">
                <a:moveTo>
                  <a:pt x="854341" y="647700"/>
                </a:moveTo>
                <a:lnTo>
                  <a:pt x="830072" y="647700"/>
                </a:lnTo>
                <a:lnTo>
                  <a:pt x="822921" y="863600"/>
                </a:lnTo>
                <a:lnTo>
                  <a:pt x="894003" y="863600"/>
                </a:lnTo>
                <a:lnTo>
                  <a:pt x="847280" y="850900"/>
                </a:lnTo>
                <a:lnTo>
                  <a:pt x="854100" y="660400"/>
                </a:lnTo>
                <a:lnTo>
                  <a:pt x="854341" y="647700"/>
                </a:lnTo>
                <a:close/>
              </a:path>
              <a:path w="1010919" h="1917700">
                <a:moveTo>
                  <a:pt x="997742" y="647700"/>
                </a:moveTo>
                <a:lnTo>
                  <a:pt x="901128" y="647700"/>
                </a:lnTo>
                <a:lnTo>
                  <a:pt x="894003" y="863600"/>
                </a:lnTo>
                <a:lnTo>
                  <a:pt x="964717" y="863600"/>
                </a:lnTo>
                <a:lnTo>
                  <a:pt x="919060" y="850900"/>
                </a:lnTo>
                <a:lnTo>
                  <a:pt x="925664" y="660400"/>
                </a:lnTo>
                <a:lnTo>
                  <a:pt x="997451" y="660399"/>
                </a:lnTo>
                <a:lnTo>
                  <a:pt x="997742" y="647700"/>
                </a:lnTo>
                <a:close/>
              </a:path>
              <a:path w="1010919" h="1917700">
                <a:moveTo>
                  <a:pt x="997451" y="660399"/>
                </a:moveTo>
                <a:lnTo>
                  <a:pt x="971638" y="660400"/>
                </a:lnTo>
                <a:lnTo>
                  <a:pt x="964717" y="863600"/>
                </a:lnTo>
                <a:lnTo>
                  <a:pt x="992789" y="863600"/>
                </a:lnTo>
                <a:lnTo>
                  <a:pt x="997451" y="660399"/>
                </a:lnTo>
                <a:close/>
              </a:path>
              <a:path w="1010919" h="1917700">
                <a:moveTo>
                  <a:pt x="310813" y="393700"/>
                </a:moveTo>
                <a:lnTo>
                  <a:pt x="277241" y="393700"/>
                </a:lnTo>
                <a:lnTo>
                  <a:pt x="265290" y="584200"/>
                </a:lnTo>
                <a:lnTo>
                  <a:pt x="222097" y="596900"/>
                </a:lnTo>
                <a:lnTo>
                  <a:pt x="464134" y="596900"/>
                </a:lnTo>
                <a:lnTo>
                  <a:pt x="464134" y="584200"/>
                </a:lnTo>
                <a:lnTo>
                  <a:pt x="308305" y="584200"/>
                </a:lnTo>
                <a:lnTo>
                  <a:pt x="308305" y="406400"/>
                </a:lnTo>
                <a:lnTo>
                  <a:pt x="310813" y="393700"/>
                </a:lnTo>
                <a:close/>
              </a:path>
              <a:path w="1010919" h="1917700">
                <a:moveTo>
                  <a:pt x="551421" y="393700"/>
                </a:moveTo>
                <a:lnTo>
                  <a:pt x="469023" y="393700"/>
                </a:lnTo>
                <a:lnTo>
                  <a:pt x="517194" y="406400"/>
                </a:lnTo>
                <a:lnTo>
                  <a:pt x="505815" y="584200"/>
                </a:lnTo>
                <a:lnTo>
                  <a:pt x="464134" y="596900"/>
                </a:lnTo>
                <a:lnTo>
                  <a:pt x="920813" y="596900"/>
                </a:lnTo>
                <a:lnTo>
                  <a:pt x="920813" y="584200"/>
                </a:lnTo>
                <a:lnTo>
                  <a:pt x="546595" y="584200"/>
                </a:lnTo>
                <a:lnTo>
                  <a:pt x="546595" y="419100"/>
                </a:lnTo>
                <a:lnTo>
                  <a:pt x="551421" y="393700"/>
                </a:lnTo>
                <a:close/>
              </a:path>
              <a:path w="1010919" h="1917700">
                <a:moveTo>
                  <a:pt x="1002988" y="419100"/>
                </a:moveTo>
                <a:lnTo>
                  <a:pt x="970076" y="419100"/>
                </a:lnTo>
                <a:lnTo>
                  <a:pt x="959738" y="584200"/>
                </a:lnTo>
                <a:lnTo>
                  <a:pt x="920813" y="596900"/>
                </a:lnTo>
                <a:lnTo>
                  <a:pt x="998908" y="596899"/>
                </a:lnTo>
                <a:lnTo>
                  <a:pt x="1002988" y="419100"/>
                </a:lnTo>
                <a:close/>
              </a:path>
              <a:path w="1010919" h="1917700">
                <a:moveTo>
                  <a:pt x="390918" y="381000"/>
                </a:moveTo>
                <a:lnTo>
                  <a:pt x="313321" y="381000"/>
                </a:lnTo>
                <a:lnTo>
                  <a:pt x="362750" y="393700"/>
                </a:lnTo>
                <a:lnTo>
                  <a:pt x="350989" y="571500"/>
                </a:lnTo>
                <a:lnTo>
                  <a:pt x="308305" y="584200"/>
                </a:lnTo>
                <a:lnTo>
                  <a:pt x="385902" y="584200"/>
                </a:lnTo>
                <a:lnTo>
                  <a:pt x="385902" y="406400"/>
                </a:lnTo>
                <a:lnTo>
                  <a:pt x="390918" y="381000"/>
                </a:lnTo>
                <a:close/>
              </a:path>
              <a:path w="1010919" h="1917700">
                <a:moveTo>
                  <a:pt x="1003862" y="381000"/>
                </a:moveTo>
                <a:lnTo>
                  <a:pt x="390918" y="381000"/>
                </a:lnTo>
                <a:lnTo>
                  <a:pt x="440258" y="393700"/>
                </a:lnTo>
                <a:lnTo>
                  <a:pt x="428523" y="571500"/>
                </a:lnTo>
                <a:lnTo>
                  <a:pt x="385902" y="584200"/>
                </a:lnTo>
                <a:lnTo>
                  <a:pt x="464134" y="584200"/>
                </a:lnTo>
                <a:lnTo>
                  <a:pt x="464134" y="419100"/>
                </a:lnTo>
                <a:lnTo>
                  <a:pt x="469023" y="393700"/>
                </a:lnTo>
                <a:lnTo>
                  <a:pt x="1003570" y="393699"/>
                </a:lnTo>
                <a:lnTo>
                  <a:pt x="1003862" y="381000"/>
                </a:lnTo>
                <a:close/>
              </a:path>
              <a:path w="1010919" h="1917700">
                <a:moveTo>
                  <a:pt x="625652" y="393700"/>
                </a:moveTo>
                <a:lnTo>
                  <a:pt x="598995" y="393700"/>
                </a:lnTo>
                <a:lnTo>
                  <a:pt x="587794" y="584200"/>
                </a:lnTo>
                <a:lnTo>
                  <a:pt x="620826" y="584200"/>
                </a:lnTo>
                <a:lnTo>
                  <a:pt x="620826" y="419100"/>
                </a:lnTo>
                <a:lnTo>
                  <a:pt x="625652" y="393700"/>
                </a:lnTo>
                <a:close/>
              </a:path>
              <a:path w="1010919" h="1917700">
                <a:moveTo>
                  <a:pt x="782574" y="393700"/>
                </a:moveTo>
                <a:lnTo>
                  <a:pt x="673138" y="393700"/>
                </a:lnTo>
                <a:lnTo>
                  <a:pt x="661962" y="584200"/>
                </a:lnTo>
                <a:lnTo>
                  <a:pt x="698881" y="584200"/>
                </a:lnTo>
                <a:lnTo>
                  <a:pt x="698881" y="431800"/>
                </a:lnTo>
                <a:lnTo>
                  <a:pt x="703592" y="406400"/>
                </a:lnTo>
                <a:lnTo>
                  <a:pt x="780249" y="406400"/>
                </a:lnTo>
                <a:lnTo>
                  <a:pt x="782574" y="393700"/>
                </a:lnTo>
                <a:close/>
              </a:path>
              <a:path w="1010919" h="1917700">
                <a:moveTo>
                  <a:pt x="780249" y="406400"/>
                </a:moveTo>
                <a:lnTo>
                  <a:pt x="750049" y="406400"/>
                </a:lnTo>
                <a:lnTo>
                  <a:pt x="739190" y="584200"/>
                </a:lnTo>
                <a:lnTo>
                  <a:pt x="777925" y="584200"/>
                </a:lnTo>
                <a:lnTo>
                  <a:pt x="777925" y="419100"/>
                </a:lnTo>
                <a:lnTo>
                  <a:pt x="780249" y="406400"/>
                </a:lnTo>
                <a:close/>
              </a:path>
              <a:path w="1010919" h="1917700">
                <a:moveTo>
                  <a:pt x="853719" y="393700"/>
                </a:moveTo>
                <a:lnTo>
                  <a:pt x="782574" y="393700"/>
                </a:lnTo>
                <a:lnTo>
                  <a:pt x="828459" y="406400"/>
                </a:lnTo>
                <a:lnTo>
                  <a:pt x="817778" y="571500"/>
                </a:lnTo>
                <a:lnTo>
                  <a:pt x="777925" y="584200"/>
                </a:lnTo>
                <a:lnTo>
                  <a:pt x="849083" y="584200"/>
                </a:lnTo>
                <a:lnTo>
                  <a:pt x="849083" y="419100"/>
                </a:lnTo>
                <a:lnTo>
                  <a:pt x="853719" y="393700"/>
                </a:lnTo>
                <a:close/>
              </a:path>
              <a:path w="1010919" h="1917700">
                <a:moveTo>
                  <a:pt x="1003570" y="393699"/>
                </a:moveTo>
                <a:lnTo>
                  <a:pt x="853719" y="393700"/>
                </a:lnTo>
                <a:lnTo>
                  <a:pt x="899528" y="406400"/>
                </a:lnTo>
                <a:lnTo>
                  <a:pt x="888860" y="571500"/>
                </a:lnTo>
                <a:lnTo>
                  <a:pt x="849083" y="584200"/>
                </a:lnTo>
                <a:lnTo>
                  <a:pt x="920813" y="584200"/>
                </a:lnTo>
                <a:lnTo>
                  <a:pt x="920813" y="431800"/>
                </a:lnTo>
                <a:lnTo>
                  <a:pt x="925334" y="419100"/>
                </a:lnTo>
                <a:lnTo>
                  <a:pt x="1002988" y="419100"/>
                </a:lnTo>
                <a:lnTo>
                  <a:pt x="1003570" y="393699"/>
                </a:lnTo>
                <a:close/>
              </a:path>
              <a:path w="1010919" h="1917700">
                <a:moveTo>
                  <a:pt x="1010273" y="101600"/>
                </a:moveTo>
                <a:lnTo>
                  <a:pt x="971638" y="101600"/>
                </a:lnTo>
                <a:lnTo>
                  <a:pt x="964717" y="304800"/>
                </a:lnTo>
                <a:lnTo>
                  <a:pt x="1005610" y="304800"/>
                </a:lnTo>
                <a:lnTo>
                  <a:pt x="1010273" y="101600"/>
                </a:lnTo>
                <a:close/>
              </a:path>
              <a:path w="1010919" h="1917700">
                <a:moveTo>
                  <a:pt x="783183" y="76200"/>
                </a:moveTo>
                <a:lnTo>
                  <a:pt x="751687" y="76200"/>
                </a:lnTo>
                <a:lnTo>
                  <a:pt x="744423" y="292100"/>
                </a:lnTo>
                <a:lnTo>
                  <a:pt x="822921" y="292100"/>
                </a:lnTo>
                <a:lnTo>
                  <a:pt x="776122" y="279400"/>
                </a:lnTo>
                <a:lnTo>
                  <a:pt x="782955" y="88900"/>
                </a:lnTo>
                <a:lnTo>
                  <a:pt x="783183" y="76200"/>
                </a:lnTo>
                <a:close/>
              </a:path>
              <a:path w="1010919" h="1917700">
                <a:moveTo>
                  <a:pt x="854341" y="76200"/>
                </a:moveTo>
                <a:lnTo>
                  <a:pt x="830072" y="76200"/>
                </a:lnTo>
                <a:lnTo>
                  <a:pt x="822921" y="292100"/>
                </a:lnTo>
                <a:lnTo>
                  <a:pt x="894003" y="292100"/>
                </a:lnTo>
                <a:lnTo>
                  <a:pt x="847280" y="279400"/>
                </a:lnTo>
                <a:lnTo>
                  <a:pt x="854100" y="88900"/>
                </a:lnTo>
                <a:lnTo>
                  <a:pt x="854341" y="76200"/>
                </a:lnTo>
                <a:close/>
              </a:path>
              <a:path w="1010919" h="1917700">
                <a:moveTo>
                  <a:pt x="901111" y="76710"/>
                </a:moveTo>
                <a:lnTo>
                  <a:pt x="894003" y="292100"/>
                </a:lnTo>
                <a:lnTo>
                  <a:pt x="919060" y="292100"/>
                </a:lnTo>
                <a:lnTo>
                  <a:pt x="925664" y="114300"/>
                </a:lnTo>
                <a:lnTo>
                  <a:pt x="925893" y="101600"/>
                </a:lnTo>
                <a:lnTo>
                  <a:pt x="1010273" y="101600"/>
                </a:lnTo>
                <a:lnTo>
                  <a:pt x="1010564" y="88900"/>
                </a:lnTo>
                <a:lnTo>
                  <a:pt x="901111" y="76710"/>
                </a:lnTo>
                <a:close/>
              </a:path>
              <a:path w="1010919" h="1917700">
                <a:moveTo>
                  <a:pt x="551891" y="63500"/>
                </a:moveTo>
                <a:lnTo>
                  <a:pt x="518909" y="63500"/>
                </a:lnTo>
                <a:lnTo>
                  <a:pt x="511302" y="279400"/>
                </a:lnTo>
                <a:lnTo>
                  <a:pt x="593204" y="279400"/>
                </a:lnTo>
                <a:lnTo>
                  <a:pt x="544715" y="266700"/>
                </a:lnTo>
                <a:lnTo>
                  <a:pt x="551891" y="63500"/>
                </a:lnTo>
                <a:close/>
              </a:path>
              <a:path w="1010919" h="1917700">
                <a:moveTo>
                  <a:pt x="626110" y="63500"/>
                </a:moveTo>
                <a:lnTo>
                  <a:pt x="600684" y="63500"/>
                </a:lnTo>
                <a:lnTo>
                  <a:pt x="593204" y="279400"/>
                </a:lnTo>
                <a:lnTo>
                  <a:pt x="667359" y="279400"/>
                </a:lnTo>
                <a:lnTo>
                  <a:pt x="618959" y="266700"/>
                </a:lnTo>
                <a:lnTo>
                  <a:pt x="626110" y="63500"/>
                </a:lnTo>
                <a:close/>
              </a:path>
              <a:path w="1010919" h="1917700">
                <a:moveTo>
                  <a:pt x="782483" y="63500"/>
                </a:moveTo>
                <a:lnTo>
                  <a:pt x="674827" y="63500"/>
                </a:lnTo>
                <a:lnTo>
                  <a:pt x="667359" y="279400"/>
                </a:lnTo>
                <a:lnTo>
                  <a:pt x="697064" y="279400"/>
                </a:lnTo>
                <a:lnTo>
                  <a:pt x="704011" y="88900"/>
                </a:lnTo>
                <a:lnTo>
                  <a:pt x="704240" y="76200"/>
                </a:lnTo>
                <a:lnTo>
                  <a:pt x="896523" y="76200"/>
                </a:lnTo>
                <a:lnTo>
                  <a:pt x="782483" y="63500"/>
                </a:lnTo>
                <a:close/>
              </a:path>
              <a:path w="1010919" h="1917700">
                <a:moveTo>
                  <a:pt x="313893" y="38100"/>
                </a:moveTo>
                <a:lnTo>
                  <a:pt x="279031" y="38100"/>
                </a:lnTo>
                <a:lnTo>
                  <a:pt x="271056" y="266700"/>
                </a:lnTo>
                <a:lnTo>
                  <a:pt x="356666" y="266700"/>
                </a:lnTo>
                <a:lnTo>
                  <a:pt x="306349" y="254000"/>
                </a:lnTo>
                <a:lnTo>
                  <a:pt x="313893" y="38100"/>
                </a:lnTo>
                <a:close/>
              </a:path>
              <a:path w="1010919" h="1917700">
                <a:moveTo>
                  <a:pt x="391477" y="38100"/>
                </a:moveTo>
                <a:lnTo>
                  <a:pt x="364515" y="38100"/>
                </a:lnTo>
                <a:lnTo>
                  <a:pt x="356666" y="266700"/>
                </a:lnTo>
                <a:lnTo>
                  <a:pt x="434187" y="266700"/>
                </a:lnTo>
                <a:lnTo>
                  <a:pt x="383959" y="254000"/>
                </a:lnTo>
                <a:lnTo>
                  <a:pt x="391477" y="38100"/>
                </a:lnTo>
                <a:close/>
              </a:path>
              <a:path w="1010919" h="1917700">
                <a:moveTo>
                  <a:pt x="554402" y="38100"/>
                </a:moveTo>
                <a:lnTo>
                  <a:pt x="442010" y="38100"/>
                </a:lnTo>
                <a:lnTo>
                  <a:pt x="434187" y="266700"/>
                </a:lnTo>
                <a:lnTo>
                  <a:pt x="462658" y="266700"/>
                </a:lnTo>
                <a:lnTo>
                  <a:pt x="469519" y="63500"/>
                </a:lnTo>
                <a:lnTo>
                  <a:pt x="782483" y="63500"/>
                </a:lnTo>
                <a:lnTo>
                  <a:pt x="554402" y="38100"/>
                </a:lnTo>
                <a:close/>
              </a:path>
              <a:path w="1010919" h="1917700">
                <a:moveTo>
                  <a:pt x="901128" y="76200"/>
                </a:moveTo>
                <a:lnTo>
                  <a:pt x="896523" y="76200"/>
                </a:lnTo>
                <a:lnTo>
                  <a:pt x="901111" y="76710"/>
                </a:lnTo>
                <a:lnTo>
                  <a:pt x="901128" y="76200"/>
                </a:lnTo>
                <a:close/>
              </a:path>
            </a:pathLst>
          </a:custGeom>
          <a:solidFill>
            <a:srgbClr val="ED1C24"/>
          </a:solidFill>
        </p:spPr>
        <p:txBody>
          <a:bodyPr wrap="square" lIns="0" tIns="0" rIns="0" bIns="0" rtlCol="0"/>
          <a:lstStyle/>
          <a:p>
            <a:endParaRPr sz="2142"/>
          </a:p>
        </p:txBody>
      </p:sp>
      <p:sp>
        <p:nvSpPr>
          <p:cNvPr id="262" name="object 262"/>
          <p:cNvSpPr/>
          <p:nvPr/>
        </p:nvSpPr>
        <p:spPr>
          <a:xfrm>
            <a:off x="5" y="3270235"/>
            <a:ext cx="1173085" cy="2237873"/>
          </a:xfrm>
          <a:custGeom>
            <a:avLst/>
            <a:gdLst/>
            <a:ahLst/>
            <a:cxnLst/>
            <a:rect l="l" t="t" r="r" b="b"/>
            <a:pathLst>
              <a:path w="1024890" h="1955164">
                <a:moveTo>
                  <a:pt x="336663" y="13779"/>
                </a:moveTo>
                <a:lnTo>
                  <a:pt x="212280" y="13779"/>
                </a:lnTo>
                <a:lnTo>
                  <a:pt x="1010564" y="102476"/>
                </a:lnTo>
                <a:lnTo>
                  <a:pt x="973556" y="1715998"/>
                </a:lnTo>
                <a:lnTo>
                  <a:pt x="0" y="1940661"/>
                </a:lnTo>
                <a:lnTo>
                  <a:pt x="0" y="1954758"/>
                </a:lnTo>
                <a:lnTo>
                  <a:pt x="987044" y="1726984"/>
                </a:lnTo>
                <a:lnTo>
                  <a:pt x="1024585" y="90208"/>
                </a:lnTo>
                <a:lnTo>
                  <a:pt x="336663" y="13779"/>
                </a:lnTo>
                <a:close/>
              </a:path>
              <a:path w="1024890" h="1955164">
                <a:moveTo>
                  <a:pt x="212636" y="0"/>
                </a:moveTo>
                <a:lnTo>
                  <a:pt x="0" y="12687"/>
                </a:lnTo>
                <a:lnTo>
                  <a:pt x="0" y="26454"/>
                </a:lnTo>
                <a:lnTo>
                  <a:pt x="212280" y="13779"/>
                </a:lnTo>
                <a:lnTo>
                  <a:pt x="336663" y="13779"/>
                </a:lnTo>
                <a:lnTo>
                  <a:pt x="212636" y="0"/>
                </a:lnTo>
                <a:close/>
              </a:path>
            </a:pathLst>
          </a:custGeom>
          <a:solidFill>
            <a:srgbClr val="EF4733"/>
          </a:solidFill>
        </p:spPr>
        <p:txBody>
          <a:bodyPr wrap="square" lIns="0" tIns="0" rIns="0" bIns="0" rtlCol="0"/>
          <a:lstStyle/>
          <a:p>
            <a:endParaRPr sz="2142"/>
          </a:p>
        </p:txBody>
      </p:sp>
      <p:sp>
        <p:nvSpPr>
          <p:cNvPr id="263" name="object 263"/>
          <p:cNvSpPr/>
          <p:nvPr/>
        </p:nvSpPr>
        <p:spPr>
          <a:xfrm>
            <a:off x="1" y="3312927"/>
            <a:ext cx="1112137" cy="2105753"/>
          </a:xfrm>
          <a:prstGeom prst="rect">
            <a:avLst/>
          </a:prstGeom>
          <a:blipFill>
            <a:blip r:embed="rId90" cstate="print"/>
            <a:stretch>
              <a:fillRect/>
            </a:stretch>
          </a:blipFill>
        </p:spPr>
        <p:txBody>
          <a:bodyPr wrap="square" lIns="0" tIns="0" rIns="0" bIns="0" rtlCol="0"/>
          <a:lstStyle/>
          <a:p>
            <a:endParaRPr sz="2142"/>
          </a:p>
        </p:txBody>
      </p:sp>
      <p:sp>
        <p:nvSpPr>
          <p:cNvPr id="264" name="object 264"/>
          <p:cNvSpPr/>
          <p:nvPr/>
        </p:nvSpPr>
        <p:spPr>
          <a:xfrm>
            <a:off x="-3" y="6382032"/>
            <a:ext cx="1080778" cy="1104764"/>
          </a:xfrm>
          <a:custGeom>
            <a:avLst/>
            <a:gdLst/>
            <a:ahLst/>
            <a:cxnLst/>
            <a:rect l="l" t="t" r="r" b="b"/>
            <a:pathLst>
              <a:path w="944244" h="965200">
                <a:moveTo>
                  <a:pt x="462305" y="379387"/>
                </a:moveTo>
                <a:lnTo>
                  <a:pt x="0" y="598474"/>
                </a:lnTo>
                <a:lnTo>
                  <a:pt x="0" y="964857"/>
                </a:lnTo>
                <a:lnTo>
                  <a:pt x="34239" y="964857"/>
                </a:lnTo>
                <a:lnTo>
                  <a:pt x="26593" y="586181"/>
                </a:lnTo>
                <a:lnTo>
                  <a:pt x="118579" y="546760"/>
                </a:lnTo>
                <a:lnTo>
                  <a:pt x="136466" y="546760"/>
                </a:lnTo>
                <a:lnTo>
                  <a:pt x="136258" y="536219"/>
                </a:lnTo>
                <a:lnTo>
                  <a:pt x="226314" y="497573"/>
                </a:lnTo>
                <a:lnTo>
                  <a:pt x="246227" y="497573"/>
                </a:lnTo>
                <a:lnTo>
                  <a:pt x="246113" y="491693"/>
                </a:lnTo>
                <a:lnTo>
                  <a:pt x="333006" y="454329"/>
                </a:lnTo>
                <a:lnTo>
                  <a:pt x="349362" y="454329"/>
                </a:lnTo>
                <a:lnTo>
                  <a:pt x="349161" y="444741"/>
                </a:lnTo>
                <a:lnTo>
                  <a:pt x="434238" y="408101"/>
                </a:lnTo>
                <a:lnTo>
                  <a:pt x="462883" y="408101"/>
                </a:lnTo>
                <a:lnTo>
                  <a:pt x="462305" y="379387"/>
                </a:lnTo>
                <a:close/>
              </a:path>
              <a:path w="944244" h="965200">
                <a:moveTo>
                  <a:pt x="136466" y="546760"/>
                </a:moveTo>
                <a:lnTo>
                  <a:pt x="118579" y="546760"/>
                </a:lnTo>
                <a:lnTo>
                  <a:pt x="122453" y="922718"/>
                </a:lnTo>
                <a:lnTo>
                  <a:pt x="45846" y="964857"/>
                </a:lnTo>
                <a:lnTo>
                  <a:pt x="77127" y="964857"/>
                </a:lnTo>
                <a:lnTo>
                  <a:pt x="169800" y="912571"/>
                </a:lnTo>
                <a:lnTo>
                  <a:pt x="143852" y="912571"/>
                </a:lnTo>
                <a:lnTo>
                  <a:pt x="136466" y="546760"/>
                </a:lnTo>
                <a:close/>
              </a:path>
              <a:path w="944244" h="965200">
                <a:moveTo>
                  <a:pt x="943622" y="496201"/>
                </a:moveTo>
                <a:lnTo>
                  <a:pt x="937691" y="516966"/>
                </a:lnTo>
                <a:lnTo>
                  <a:pt x="156184" y="964857"/>
                </a:lnTo>
                <a:lnTo>
                  <a:pt x="349250" y="964857"/>
                </a:lnTo>
                <a:lnTo>
                  <a:pt x="943622" y="609142"/>
                </a:lnTo>
                <a:lnTo>
                  <a:pt x="943622" y="496201"/>
                </a:lnTo>
                <a:close/>
              </a:path>
              <a:path w="944244" h="965200">
                <a:moveTo>
                  <a:pt x="246227" y="497573"/>
                </a:moveTo>
                <a:lnTo>
                  <a:pt x="226314" y="497573"/>
                </a:lnTo>
                <a:lnTo>
                  <a:pt x="230098" y="865060"/>
                </a:lnTo>
                <a:lnTo>
                  <a:pt x="143852" y="912571"/>
                </a:lnTo>
                <a:lnTo>
                  <a:pt x="169800" y="912571"/>
                </a:lnTo>
                <a:lnTo>
                  <a:pt x="273863" y="853859"/>
                </a:lnTo>
                <a:lnTo>
                  <a:pt x="253403" y="853859"/>
                </a:lnTo>
                <a:lnTo>
                  <a:pt x="246227" y="497573"/>
                </a:lnTo>
                <a:close/>
              </a:path>
              <a:path w="944244" h="965200">
                <a:moveTo>
                  <a:pt x="349362" y="454329"/>
                </a:moveTo>
                <a:lnTo>
                  <a:pt x="333006" y="454329"/>
                </a:lnTo>
                <a:lnTo>
                  <a:pt x="336638" y="807923"/>
                </a:lnTo>
                <a:lnTo>
                  <a:pt x="253403" y="853859"/>
                </a:lnTo>
                <a:lnTo>
                  <a:pt x="273863" y="853859"/>
                </a:lnTo>
                <a:lnTo>
                  <a:pt x="371466" y="798791"/>
                </a:lnTo>
                <a:lnTo>
                  <a:pt x="356285" y="798791"/>
                </a:lnTo>
                <a:lnTo>
                  <a:pt x="349362" y="454329"/>
                </a:lnTo>
                <a:close/>
              </a:path>
              <a:path w="944244" h="965200">
                <a:moveTo>
                  <a:pt x="462883" y="408101"/>
                </a:moveTo>
                <a:lnTo>
                  <a:pt x="434238" y="408101"/>
                </a:lnTo>
                <a:lnTo>
                  <a:pt x="437794" y="753745"/>
                </a:lnTo>
                <a:lnTo>
                  <a:pt x="356285" y="798791"/>
                </a:lnTo>
                <a:lnTo>
                  <a:pt x="371466" y="798791"/>
                </a:lnTo>
                <a:lnTo>
                  <a:pt x="491849" y="730872"/>
                </a:lnTo>
                <a:lnTo>
                  <a:pt x="469366" y="730872"/>
                </a:lnTo>
                <a:lnTo>
                  <a:pt x="462883" y="408101"/>
                </a:lnTo>
                <a:close/>
              </a:path>
              <a:path w="944244" h="965200">
                <a:moveTo>
                  <a:pt x="562510" y="342709"/>
                </a:moveTo>
                <a:lnTo>
                  <a:pt x="546862" y="342709"/>
                </a:lnTo>
                <a:lnTo>
                  <a:pt x="550379" y="686066"/>
                </a:lnTo>
                <a:lnTo>
                  <a:pt x="469366" y="730872"/>
                </a:lnTo>
                <a:lnTo>
                  <a:pt x="491849" y="730872"/>
                </a:lnTo>
                <a:lnTo>
                  <a:pt x="586615" y="677405"/>
                </a:lnTo>
                <a:lnTo>
                  <a:pt x="569226" y="677405"/>
                </a:lnTo>
                <a:lnTo>
                  <a:pt x="562510" y="342709"/>
                </a:lnTo>
                <a:close/>
              </a:path>
              <a:path w="944244" h="965200">
                <a:moveTo>
                  <a:pt x="662627" y="297840"/>
                </a:moveTo>
                <a:lnTo>
                  <a:pt x="645134" y="297840"/>
                </a:lnTo>
                <a:lnTo>
                  <a:pt x="648563" y="633476"/>
                </a:lnTo>
                <a:lnTo>
                  <a:pt x="569226" y="677405"/>
                </a:lnTo>
                <a:lnTo>
                  <a:pt x="586615" y="677405"/>
                </a:lnTo>
                <a:lnTo>
                  <a:pt x="681517" y="623862"/>
                </a:lnTo>
                <a:lnTo>
                  <a:pt x="669150" y="623862"/>
                </a:lnTo>
                <a:lnTo>
                  <a:pt x="662627" y="297840"/>
                </a:lnTo>
                <a:close/>
              </a:path>
              <a:path w="944244" h="965200">
                <a:moveTo>
                  <a:pt x="756701" y="258394"/>
                </a:moveTo>
                <a:lnTo>
                  <a:pt x="742442" y="258394"/>
                </a:lnTo>
                <a:lnTo>
                  <a:pt x="745744" y="581355"/>
                </a:lnTo>
                <a:lnTo>
                  <a:pt x="669150" y="623862"/>
                </a:lnTo>
                <a:lnTo>
                  <a:pt x="681517" y="623862"/>
                </a:lnTo>
                <a:lnTo>
                  <a:pt x="770544" y="573633"/>
                </a:lnTo>
                <a:lnTo>
                  <a:pt x="763003" y="573633"/>
                </a:lnTo>
                <a:lnTo>
                  <a:pt x="756701" y="258394"/>
                </a:lnTo>
                <a:close/>
              </a:path>
              <a:path w="944244" h="965200">
                <a:moveTo>
                  <a:pt x="857612" y="216230"/>
                </a:moveTo>
                <a:lnTo>
                  <a:pt x="834783" y="216230"/>
                </a:lnTo>
                <a:lnTo>
                  <a:pt x="838009" y="531939"/>
                </a:lnTo>
                <a:lnTo>
                  <a:pt x="763003" y="573633"/>
                </a:lnTo>
                <a:lnTo>
                  <a:pt x="770544" y="573633"/>
                </a:lnTo>
                <a:lnTo>
                  <a:pt x="881607" y="510971"/>
                </a:lnTo>
                <a:lnTo>
                  <a:pt x="863485" y="510971"/>
                </a:lnTo>
                <a:lnTo>
                  <a:pt x="857612" y="216230"/>
                </a:lnTo>
                <a:close/>
              </a:path>
              <a:path w="944244" h="965200">
                <a:moveTo>
                  <a:pt x="863612" y="0"/>
                </a:moveTo>
                <a:lnTo>
                  <a:pt x="940739" y="13093"/>
                </a:lnTo>
                <a:lnTo>
                  <a:pt x="897813" y="37630"/>
                </a:lnTo>
                <a:lnTo>
                  <a:pt x="0" y="486524"/>
                </a:lnTo>
                <a:lnTo>
                  <a:pt x="0" y="553808"/>
                </a:lnTo>
                <a:lnTo>
                  <a:pt x="933310" y="120497"/>
                </a:lnTo>
                <a:lnTo>
                  <a:pt x="943622" y="120497"/>
                </a:lnTo>
                <a:lnTo>
                  <a:pt x="943622" y="11429"/>
                </a:lnTo>
                <a:lnTo>
                  <a:pt x="863612" y="0"/>
                </a:lnTo>
                <a:close/>
              </a:path>
              <a:path w="944244" h="965200">
                <a:moveTo>
                  <a:pt x="943622" y="173253"/>
                </a:moveTo>
                <a:lnTo>
                  <a:pt x="931621" y="173253"/>
                </a:lnTo>
                <a:lnTo>
                  <a:pt x="934643" y="471258"/>
                </a:lnTo>
                <a:lnTo>
                  <a:pt x="863485" y="510971"/>
                </a:lnTo>
                <a:lnTo>
                  <a:pt x="881607" y="510971"/>
                </a:lnTo>
                <a:lnTo>
                  <a:pt x="943622" y="475983"/>
                </a:lnTo>
                <a:lnTo>
                  <a:pt x="943622" y="173253"/>
                </a:lnTo>
                <a:close/>
              </a:path>
              <a:path w="944244" h="965200">
                <a:moveTo>
                  <a:pt x="943622" y="120497"/>
                </a:moveTo>
                <a:lnTo>
                  <a:pt x="933310" y="120497"/>
                </a:lnTo>
                <a:lnTo>
                  <a:pt x="926846" y="159232"/>
                </a:lnTo>
                <a:lnTo>
                  <a:pt x="468045" y="376669"/>
                </a:lnTo>
                <a:lnTo>
                  <a:pt x="546862" y="342709"/>
                </a:lnTo>
                <a:lnTo>
                  <a:pt x="562510" y="342709"/>
                </a:lnTo>
                <a:lnTo>
                  <a:pt x="562330" y="333565"/>
                </a:lnTo>
                <a:lnTo>
                  <a:pt x="645134" y="297840"/>
                </a:lnTo>
                <a:lnTo>
                  <a:pt x="662627" y="297840"/>
                </a:lnTo>
                <a:lnTo>
                  <a:pt x="662533" y="292963"/>
                </a:lnTo>
                <a:lnTo>
                  <a:pt x="742442" y="258394"/>
                </a:lnTo>
                <a:lnTo>
                  <a:pt x="756701" y="258394"/>
                </a:lnTo>
                <a:lnTo>
                  <a:pt x="756539" y="250126"/>
                </a:lnTo>
                <a:lnTo>
                  <a:pt x="834783" y="216230"/>
                </a:lnTo>
                <a:lnTo>
                  <a:pt x="857612" y="216230"/>
                </a:lnTo>
                <a:lnTo>
                  <a:pt x="857402" y="205536"/>
                </a:lnTo>
                <a:lnTo>
                  <a:pt x="931621" y="173253"/>
                </a:lnTo>
                <a:lnTo>
                  <a:pt x="943622" y="173253"/>
                </a:lnTo>
                <a:lnTo>
                  <a:pt x="943622" y="120497"/>
                </a:lnTo>
                <a:close/>
              </a:path>
              <a:path w="944244" h="965200">
                <a:moveTo>
                  <a:pt x="627951" y="23241"/>
                </a:moveTo>
                <a:lnTo>
                  <a:pt x="0" y="335699"/>
                </a:lnTo>
                <a:lnTo>
                  <a:pt x="0" y="338772"/>
                </a:lnTo>
                <a:lnTo>
                  <a:pt x="627951" y="23241"/>
                </a:lnTo>
                <a:close/>
              </a:path>
            </a:pathLst>
          </a:custGeom>
          <a:solidFill>
            <a:srgbClr val="ED1C24"/>
          </a:solidFill>
        </p:spPr>
        <p:txBody>
          <a:bodyPr wrap="square" lIns="0" tIns="0" rIns="0" bIns="0" rtlCol="0"/>
          <a:lstStyle/>
          <a:p>
            <a:endParaRPr sz="2142"/>
          </a:p>
        </p:txBody>
      </p:sp>
      <p:sp>
        <p:nvSpPr>
          <p:cNvPr id="265" name="object 265"/>
          <p:cNvSpPr/>
          <p:nvPr/>
        </p:nvSpPr>
        <p:spPr>
          <a:xfrm>
            <a:off x="-3" y="6341773"/>
            <a:ext cx="1096042" cy="1144739"/>
          </a:xfrm>
          <a:custGeom>
            <a:avLst/>
            <a:gdLst/>
            <a:ahLst/>
            <a:cxnLst/>
            <a:rect l="l" t="t" r="r" b="b"/>
            <a:pathLst>
              <a:path w="957580" h="1000125">
                <a:moveTo>
                  <a:pt x="957351" y="507276"/>
                </a:moveTo>
                <a:lnTo>
                  <a:pt x="950506" y="507276"/>
                </a:lnTo>
                <a:lnTo>
                  <a:pt x="943622" y="531368"/>
                </a:lnTo>
                <a:lnTo>
                  <a:pt x="943622" y="644321"/>
                </a:lnTo>
                <a:lnTo>
                  <a:pt x="349250" y="1000036"/>
                </a:lnTo>
                <a:lnTo>
                  <a:pt x="375996" y="1000036"/>
                </a:lnTo>
                <a:lnTo>
                  <a:pt x="957351" y="652106"/>
                </a:lnTo>
                <a:lnTo>
                  <a:pt x="957351" y="507276"/>
                </a:lnTo>
                <a:close/>
              </a:path>
              <a:path w="957580" h="1000125">
                <a:moveTo>
                  <a:pt x="792467" y="11137"/>
                </a:moveTo>
                <a:lnTo>
                  <a:pt x="722045" y="11137"/>
                </a:lnTo>
                <a:lnTo>
                  <a:pt x="863612" y="35179"/>
                </a:lnTo>
                <a:lnTo>
                  <a:pt x="943622" y="46609"/>
                </a:lnTo>
                <a:lnTo>
                  <a:pt x="943622" y="511162"/>
                </a:lnTo>
                <a:lnTo>
                  <a:pt x="950506" y="507276"/>
                </a:lnTo>
                <a:lnTo>
                  <a:pt x="957351" y="507276"/>
                </a:lnTo>
                <a:lnTo>
                  <a:pt x="957351" y="34696"/>
                </a:lnTo>
                <a:lnTo>
                  <a:pt x="792467" y="11137"/>
                </a:lnTo>
                <a:close/>
              </a:path>
              <a:path w="957580" h="1000125">
                <a:moveTo>
                  <a:pt x="714514" y="0"/>
                </a:moveTo>
                <a:lnTo>
                  <a:pt x="0" y="355536"/>
                </a:lnTo>
                <a:lnTo>
                  <a:pt x="0" y="370878"/>
                </a:lnTo>
                <a:lnTo>
                  <a:pt x="722045" y="11137"/>
                </a:lnTo>
                <a:lnTo>
                  <a:pt x="792467" y="11137"/>
                </a:lnTo>
                <a:lnTo>
                  <a:pt x="714514" y="0"/>
                </a:lnTo>
                <a:close/>
              </a:path>
            </a:pathLst>
          </a:custGeom>
          <a:solidFill>
            <a:srgbClr val="EF4733"/>
          </a:solidFill>
        </p:spPr>
        <p:txBody>
          <a:bodyPr wrap="square" lIns="0" tIns="0" rIns="0" bIns="0" rtlCol="0"/>
          <a:lstStyle/>
          <a:p>
            <a:endParaRPr sz="2142"/>
          </a:p>
        </p:txBody>
      </p:sp>
      <p:sp>
        <p:nvSpPr>
          <p:cNvPr id="266" name="object 266"/>
          <p:cNvSpPr/>
          <p:nvPr/>
        </p:nvSpPr>
        <p:spPr>
          <a:xfrm>
            <a:off x="6" y="6370878"/>
            <a:ext cx="1031356" cy="550928"/>
          </a:xfrm>
          <a:custGeom>
            <a:avLst/>
            <a:gdLst/>
            <a:ahLst/>
            <a:cxnLst/>
            <a:rect l="l" t="t" r="r" b="b"/>
            <a:pathLst>
              <a:path w="901065" h="481329">
                <a:moveTo>
                  <a:pt x="724179" y="0"/>
                </a:moveTo>
                <a:lnTo>
                  <a:pt x="0" y="363893"/>
                </a:lnTo>
                <a:lnTo>
                  <a:pt x="0" y="480923"/>
                </a:lnTo>
                <a:lnTo>
                  <a:pt x="891324" y="35255"/>
                </a:lnTo>
                <a:lnTo>
                  <a:pt x="900595" y="29959"/>
                </a:lnTo>
                <a:lnTo>
                  <a:pt x="724179" y="0"/>
                </a:lnTo>
                <a:close/>
              </a:path>
            </a:pathLst>
          </a:custGeom>
          <a:solidFill>
            <a:srgbClr val="ED1C24"/>
          </a:solidFill>
        </p:spPr>
        <p:txBody>
          <a:bodyPr wrap="square" lIns="0" tIns="0" rIns="0" bIns="0" rtlCol="0"/>
          <a:lstStyle/>
          <a:p>
            <a:endParaRPr sz="2142"/>
          </a:p>
        </p:txBody>
      </p:sp>
      <p:sp>
        <p:nvSpPr>
          <p:cNvPr id="267" name="object 267"/>
          <p:cNvSpPr/>
          <p:nvPr/>
        </p:nvSpPr>
        <p:spPr>
          <a:xfrm>
            <a:off x="-6" y="6354515"/>
            <a:ext cx="1077144" cy="585089"/>
          </a:xfrm>
          <a:custGeom>
            <a:avLst/>
            <a:gdLst/>
            <a:ahLst/>
            <a:cxnLst/>
            <a:rect l="l" t="t" r="r" b="b"/>
            <a:pathLst>
              <a:path w="941069" h="511175">
                <a:moveTo>
                  <a:pt x="806262" y="14300"/>
                </a:moveTo>
                <a:lnTo>
                  <a:pt x="724192" y="14300"/>
                </a:lnTo>
                <a:lnTo>
                  <a:pt x="900595" y="44259"/>
                </a:lnTo>
                <a:lnTo>
                  <a:pt x="891336" y="49542"/>
                </a:lnTo>
                <a:lnTo>
                  <a:pt x="0" y="495211"/>
                </a:lnTo>
                <a:lnTo>
                  <a:pt x="0" y="510565"/>
                </a:lnTo>
                <a:lnTo>
                  <a:pt x="897813" y="61671"/>
                </a:lnTo>
                <a:lnTo>
                  <a:pt x="940739" y="37134"/>
                </a:lnTo>
                <a:lnTo>
                  <a:pt x="806262" y="14300"/>
                </a:lnTo>
                <a:close/>
              </a:path>
              <a:path w="941069" h="511175">
                <a:moveTo>
                  <a:pt x="722045" y="0"/>
                </a:moveTo>
                <a:lnTo>
                  <a:pt x="0" y="362813"/>
                </a:lnTo>
                <a:lnTo>
                  <a:pt x="0" y="378193"/>
                </a:lnTo>
                <a:lnTo>
                  <a:pt x="724192" y="14300"/>
                </a:lnTo>
                <a:lnTo>
                  <a:pt x="806262" y="14300"/>
                </a:lnTo>
                <a:lnTo>
                  <a:pt x="722045" y="0"/>
                </a:lnTo>
                <a:close/>
              </a:path>
            </a:pathLst>
          </a:custGeom>
          <a:solidFill>
            <a:srgbClr val="EF4733"/>
          </a:solidFill>
        </p:spPr>
        <p:txBody>
          <a:bodyPr wrap="square" lIns="0" tIns="0" rIns="0" bIns="0" rtlCol="0"/>
          <a:lstStyle/>
          <a:p>
            <a:endParaRPr sz="2142"/>
          </a:p>
        </p:txBody>
      </p:sp>
      <p:sp>
        <p:nvSpPr>
          <p:cNvPr id="268" name="object 268"/>
          <p:cNvSpPr/>
          <p:nvPr/>
        </p:nvSpPr>
        <p:spPr>
          <a:xfrm>
            <a:off x="-1" y="6546758"/>
            <a:ext cx="1048071" cy="502958"/>
          </a:xfrm>
          <a:custGeom>
            <a:avLst/>
            <a:gdLst/>
            <a:ahLst/>
            <a:cxnLst/>
            <a:rect l="l" t="t" r="r" b="b"/>
            <a:pathLst>
              <a:path w="915669" h="439420">
                <a:moveTo>
                  <a:pt x="915479" y="0"/>
                </a:moveTo>
                <a:lnTo>
                  <a:pt x="0" y="425043"/>
                </a:lnTo>
                <a:lnTo>
                  <a:pt x="0" y="439356"/>
                </a:lnTo>
                <a:lnTo>
                  <a:pt x="914476" y="5981"/>
                </a:lnTo>
                <a:lnTo>
                  <a:pt x="915479" y="0"/>
                </a:lnTo>
                <a:close/>
              </a:path>
            </a:pathLst>
          </a:custGeom>
          <a:solidFill>
            <a:srgbClr val="ED1C24"/>
          </a:solidFill>
        </p:spPr>
        <p:txBody>
          <a:bodyPr wrap="square" lIns="0" tIns="0" rIns="0" bIns="0" rtlCol="0"/>
          <a:lstStyle/>
          <a:p>
            <a:endParaRPr sz="2142"/>
          </a:p>
        </p:txBody>
      </p:sp>
      <p:sp>
        <p:nvSpPr>
          <p:cNvPr id="269" name="object 269"/>
          <p:cNvSpPr/>
          <p:nvPr/>
        </p:nvSpPr>
        <p:spPr>
          <a:xfrm>
            <a:off x="7" y="6519952"/>
            <a:ext cx="1068423" cy="547294"/>
          </a:xfrm>
          <a:custGeom>
            <a:avLst/>
            <a:gdLst/>
            <a:ahLst/>
            <a:cxnLst/>
            <a:rect l="l" t="t" r="r" b="b"/>
            <a:pathLst>
              <a:path w="933450" h="478154">
                <a:moveTo>
                  <a:pt x="929398" y="23418"/>
                </a:moveTo>
                <a:lnTo>
                  <a:pt x="915466" y="23418"/>
                </a:lnTo>
                <a:lnTo>
                  <a:pt x="914476" y="29400"/>
                </a:lnTo>
                <a:lnTo>
                  <a:pt x="0" y="462775"/>
                </a:lnTo>
                <a:lnTo>
                  <a:pt x="0" y="477977"/>
                </a:lnTo>
                <a:lnTo>
                  <a:pt x="462292" y="258889"/>
                </a:lnTo>
                <a:lnTo>
                  <a:pt x="462292" y="258648"/>
                </a:lnTo>
                <a:lnTo>
                  <a:pt x="468033" y="256171"/>
                </a:lnTo>
                <a:lnTo>
                  <a:pt x="926845" y="38747"/>
                </a:lnTo>
                <a:lnTo>
                  <a:pt x="929398" y="23418"/>
                </a:lnTo>
                <a:close/>
              </a:path>
              <a:path w="933450" h="478154">
                <a:moveTo>
                  <a:pt x="933297" y="0"/>
                </a:moveTo>
                <a:lnTo>
                  <a:pt x="0" y="433324"/>
                </a:lnTo>
                <a:lnTo>
                  <a:pt x="0" y="448462"/>
                </a:lnTo>
                <a:lnTo>
                  <a:pt x="915466" y="23418"/>
                </a:lnTo>
                <a:lnTo>
                  <a:pt x="929398" y="23418"/>
                </a:lnTo>
                <a:lnTo>
                  <a:pt x="933297" y="0"/>
                </a:lnTo>
                <a:close/>
              </a:path>
            </a:pathLst>
          </a:custGeom>
          <a:solidFill>
            <a:srgbClr val="EF4733"/>
          </a:solidFill>
        </p:spPr>
        <p:txBody>
          <a:bodyPr wrap="square" lIns="0" tIns="0" rIns="0" bIns="0" rtlCol="0"/>
          <a:lstStyle/>
          <a:p>
            <a:endParaRPr sz="2142"/>
          </a:p>
        </p:txBody>
      </p:sp>
      <p:sp>
        <p:nvSpPr>
          <p:cNvPr id="270" name="object 270"/>
          <p:cNvSpPr/>
          <p:nvPr/>
        </p:nvSpPr>
        <p:spPr>
          <a:xfrm>
            <a:off x="120270" y="6954916"/>
            <a:ext cx="942683" cy="532031"/>
          </a:xfrm>
          <a:custGeom>
            <a:avLst/>
            <a:gdLst/>
            <a:ahLst/>
            <a:cxnLst/>
            <a:rect l="l" t="t" r="r" b="b"/>
            <a:pathLst>
              <a:path w="823594" h="464820">
                <a:moveTo>
                  <a:pt x="823023" y="0"/>
                </a:moveTo>
                <a:lnTo>
                  <a:pt x="0" y="464350"/>
                </a:lnTo>
                <a:lnTo>
                  <a:pt x="23495" y="464350"/>
                </a:lnTo>
                <a:lnTo>
                  <a:pt x="820928" y="7315"/>
                </a:lnTo>
                <a:lnTo>
                  <a:pt x="823023" y="0"/>
                </a:lnTo>
                <a:close/>
              </a:path>
            </a:pathLst>
          </a:custGeom>
          <a:solidFill>
            <a:srgbClr val="ED1C24"/>
          </a:solidFill>
        </p:spPr>
        <p:txBody>
          <a:bodyPr wrap="square" lIns="0" tIns="0" rIns="0" bIns="0" rtlCol="0"/>
          <a:lstStyle/>
          <a:p>
            <a:endParaRPr sz="2142"/>
          </a:p>
        </p:txBody>
      </p:sp>
      <p:sp>
        <p:nvSpPr>
          <p:cNvPr id="271" name="object 271"/>
          <p:cNvSpPr/>
          <p:nvPr/>
        </p:nvSpPr>
        <p:spPr>
          <a:xfrm>
            <a:off x="88273" y="6922399"/>
            <a:ext cx="1000102" cy="564010"/>
          </a:xfrm>
          <a:custGeom>
            <a:avLst/>
            <a:gdLst/>
            <a:ahLst/>
            <a:cxnLst/>
            <a:rect l="l" t="t" r="r" b="b"/>
            <a:pathLst>
              <a:path w="873760" h="492760">
                <a:moveTo>
                  <a:pt x="873379" y="0"/>
                </a:moveTo>
                <a:lnTo>
                  <a:pt x="0" y="492759"/>
                </a:lnTo>
                <a:lnTo>
                  <a:pt x="27952" y="492759"/>
                </a:lnTo>
                <a:lnTo>
                  <a:pt x="850976" y="28409"/>
                </a:lnTo>
                <a:lnTo>
                  <a:pt x="865265" y="28409"/>
                </a:lnTo>
                <a:lnTo>
                  <a:pt x="873379" y="0"/>
                </a:lnTo>
                <a:close/>
              </a:path>
              <a:path w="873760" h="492760">
                <a:moveTo>
                  <a:pt x="865265" y="28409"/>
                </a:moveTo>
                <a:lnTo>
                  <a:pt x="850976" y="28409"/>
                </a:lnTo>
                <a:lnTo>
                  <a:pt x="848893" y="35725"/>
                </a:lnTo>
                <a:lnTo>
                  <a:pt x="51447" y="492759"/>
                </a:lnTo>
                <a:lnTo>
                  <a:pt x="79070" y="492759"/>
                </a:lnTo>
                <a:lnTo>
                  <a:pt x="860564" y="44869"/>
                </a:lnTo>
                <a:lnTo>
                  <a:pt x="865265" y="28409"/>
                </a:lnTo>
                <a:close/>
              </a:path>
            </a:pathLst>
          </a:custGeom>
          <a:solidFill>
            <a:srgbClr val="EF4733"/>
          </a:solidFill>
        </p:spPr>
        <p:txBody>
          <a:bodyPr wrap="square" lIns="0" tIns="0" rIns="0" bIns="0" rtlCol="0"/>
          <a:lstStyle/>
          <a:p>
            <a:endParaRPr sz="2142"/>
          </a:p>
        </p:txBody>
      </p:sp>
      <p:sp>
        <p:nvSpPr>
          <p:cNvPr id="272" name="object 272"/>
          <p:cNvSpPr/>
          <p:nvPr/>
        </p:nvSpPr>
        <p:spPr>
          <a:xfrm>
            <a:off x="46362" y="7031585"/>
            <a:ext cx="78496" cy="436091"/>
          </a:xfrm>
          <a:custGeom>
            <a:avLst/>
            <a:gdLst/>
            <a:ahLst/>
            <a:cxnLst/>
            <a:rect l="l" t="t" r="r" b="b"/>
            <a:pathLst>
              <a:path w="68580" h="381000">
                <a:moveTo>
                  <a:pt x="64554" y="0"/>
                </a:moveTo>
                <a:lnTo>
                  <a:pt x="0" y="27673"/>
                </a:lnTo>
                <a:lnTo>
                  <a:pt x="7137" y="380707"/>
                </a:lnTo>
                <a:lnTo>
                  <a:pt x="68135" y="347154"/>
                </a:lnTo>
                <a:lnTo>
                  <a:pt x="64554" y="0"/>
                </a:lnTo>
                <a:close/>
              </a:path>
            </a:pathLst>
          </a:custGeom>
          <a:solidFill>
            <a:srgbClr val="ED1C24"/>
          </a:solidFill>
        </p:spPr>
        <p:txBody>
          <a:bodyPr wrap="square" lIns="0" tIns="0" rIns="0" bIns="0" rtlCol="0"/>
          <a:lstStyle/>
          <a:p>
            <a:endParaRPr sz="2142"/>
          </a:p>
        </p:txBody>
      </p:sp>
      <p:sp>
        <p:nvSpPr>
          <p:cNvPr id="273" name="object 273"/>
          <p:cNvSpPr/>
          <p:nvPr/>
        </p:nvSpPr>
        <p:spPr>
          <a:xfrm>
            <a:off x="30424" y="7007847"/>
            <a:ext cx="109750" cy="478973"/>
          </a:xfrm>
          <a:custGeom>
            <a:avLst/>
            <a:gdLst/>
            <a:ahLst/>
            <a:cxnLst/>
            <a:rect l="l" t="t" r="r" b="b"/>
            <a:pathLst>
              <a:path w="95885" h="418464">
                <a:moveTo>
                  <a:pt x="24406" y="43916"/>
                </a:moveTo>
                <a:lnTo>
                  <a:pt x="6959" y="43916"/>
                </a:lnTo>
                <a:lnTo>
                  <a:pt x="101" y="44056"/>
                </a:lnTo>
                <a:lnTo>
                  <a:pt x="7658" y="418109"/>
                </a:lnTo>
                <a:lnTo>
                  <a:pt x="19265" y="418109"/>
                </a:lnTo>
                <a:lnTo>
                  <a:pt x="49557" y="401447"/>
                </a:lnTo>
                <a:lnTo>
                  <a:pt x="21056" y="401447"/>
                </a:lnTo>
                <a:lnTo>
                  <a:pt x="13919" y="48412"/>
                </a:lnTo>
                <a:lnTo>
                  <a:pt x="24406" y="43916"/>
                </a:lnTo>
                <a:close/>
              </a:path>
              <a:path w="95885" h="418464">
                <a:moveTo>
                  <a:pt x="92212" y="20739"/>
                </a:moveTo>
                <a:lnTo>
                  <a:pt x="78473" y="20739"/>
                </a:lnTo>
                <a:lnTo>
                  <a:pt x="82054" y="367893"/>
                </a:lnTo>
                <a:lnTo>
                  <a:pt x="21056" y="401447"/>
                </a:lnTo>
                <a:lnTo>
                  <a:pt x="49557" y="401447"/>
                </a:lnTo>
                <a:lnTo>
                  <a:pt x="95872" y="375970"/>
                </a:lnTo>
                <a:lnTo>
                  <a:pt x="92212" y="20739"/>
                </a:lnTo>
                <a:close/>
              </a:path>
              <a:path w="95885" h="418464">
                <a:moveTo>
                  <a:pt x="91998" y="0"/>
                </a:moveTo>
                <a:lnTo>
                  <a:pt x="0" y="39433"/>
                </a:lnTo>
                <a:lnTo>
                  <a:pt x="101" y="44056"/>
                </a:lnTo>
                <a:lnTo>
                  <a:pt x="6959" y="43916"/>
                </a:lnTo>
                <a:lnTo>
                  <a:pt x="24406" y="43916"/>
                </a:lnTo>
                <a:lnTo>
                  <a:pt x="78473" y="20739"/>
                </a:lnTo>
                <a:lnTo>
                  <a:pt x="92212" y="20739"/>
                </a:lnTo>
                <a:lnTo>
                  <a:pt x="91998" y="0"/>
                </a:lnTo>
                <a:close/>
              </a:path>
            </a:pathLst>
          </a:custGeom>
          <a:solidFill>
            <a:srgbClr val="EF4733"/>
          </a:solidFill>
        </p:spPr>
        <p:txBody>
          <a:bodyPr wrap="square" lIns="0" tIns="0" rIns="0" bIns="0" rtlCol="0"/>
          <a:lstStyle/>
          <a:p>
            <a:endParaRPr sz="2142"/>
          </a:p>
        </p:txBody>
      </p:sp>
      <p:sp>
        <p:nvSpPr>
          <p:cNvPr id="274" name="object 274"/>
          <p:cNvSpPr/>
          <p:nvPr/>
        </p:nvSpPr>
        <p:spPr>
          <a:xfrm>
            <a:off x="545066" y="6798081"/>
            <a:ext cx="69775" cy="394662"/>
          </a:xfrm>
          <a:custGeom>
            <a:avLst/>
            <a:gdLst/>
            <a:ahLst/>
            <a:cxnLst/>
            <a:rect l="l" t="t" r="r" b="b"/>
            <a:pathLst>
              <a:path w="60959" h="344804">
                <a:moveTo>
                  <a:pt x="57124" y="0"/>
                </a:moveTo>
                <a:lnTo>
                  <a:pt x="0" y="24612"/>
                </a:lnTo>
                <a:lnTo>
                  <a:pt x="6426" y="344335"/>
                </a:lnTo>
                <a:lnTo>
                  <a:pt x="60350" y="314528"/>
                </a:lnTo>
                <a:lnTo>
                  <a:pt x="57124" y="0"/>
                </a:lnTo>
                <a:close/>
              </a:path>
            </a:pathLst>
          </a:custGeom>
          <a:solidFill>
            <a:srgbClr val="ED1C24"/>
          </a:solidFill>
        </p:spPr>
        <p:txBody>
          <a:bodyPr wrap="square" lIns="0" tIns="0" rIns="0" bIns="0" rtlCol="0"/>
          <a:lstStyle/>
          <a:p>
            <a:endParaRPr sz="2142"/>
          </a:p>
        </p:txBody>
      </p:sp>
      <p:sp>
        <p:nvSpPr>
          <p:cNvPr id="275" name="object 275"/>
          <p:cNvSpPr/>
          <p:nvPr/>
        </p:nvSpPr>
        <p:spPr>
          <a:xfrm>
            <a:off x="529148" y="6774295"/>
            <a:ext cx="101028" cy="444813"/>
          </a:xfrm>
          <a:custGeom>
            <a:avLst/>
            <a:gdLst/>
            <a:ahLst/>
            <a:cxnLst/>
            <a:rect l="l" t="t" r="r" b="b"/>
            <a:pathLst>
              <a:path w="88265" h="388620">
                <a:moveTo>
                  <a:pt x="24311" y="40906"/>
                </a:moveTo>
                <a:lnTo>
                  <a:pt x="6959" y="40906"/>
                </a:lnTo>
                <a:lnTo>
                  <a:pt x="88" y="41046"/>
                </a:lnTo>
                <a:lnTo>
                  <a:pt x="7061" y="388162"/>
                </a:lnTo>
                <a:lnTo>
                  <a:pt x="48715" y="365124"/>
                </a:lnTo>
                <a:lnTo>
                  <a:pt x="20332" y="365124"/>
                </a:lnTo>
                <a:lnTo>
                  <a:pt x="13906" y="45389"/>
                </a:lnTo>
                <a:lnTo>
                  <a:pt x="24311" y="40906"/>
                </a:lnTo>
                <a:close/>
              </a:path>
              <a:path w="88265" h="388620">
                <a:moveTo>
                  <a:pt x="84769" y="20777"/>
                </a:moveTo>
                <a:lnTo>
                  <a:pt x="71031" y="20777"/>
                </a:lnTo>
                <a:lnTo>
                  <a:pt x="74256" y="335305"/>
                </a:lnTo>
                <a:lnTo>
                  <a:pt x="20332" y="365124"/>
                </a:lnTo>
                <a:lnTo>
                  <a:pt x="48715" y="365124"/>
                </a:lnTo>
                <a:lnTo>
                  <a:pt x="88074" y="343357"/>
                </a:lnTo>
                <a:lnTo>
                  <a:pt x="84769" y="20777"/>
                </a:lnTo>
                <a:close/>
              </a:path>
              <a:path w="88265" h="388620">
                <a:moveTo>
                  <a:pt x="84556" y="0"/>
                </a:moveTo>
                <a:lnTo>
                  <a:pt x="0" y="36436"/>
                </a:lnTo>
                <a:lnTo>
                  <a:pt x="88" y="41046"/>
                </a:lnTo>
                <a:lnTo>
                  <a:pt x="6959" y="40906"/>
                </a:lnTo>
                <a:lnTo>
                  <a:pt x="24311" y="40906"/>
                </a:lnTo>
                <a:lnTo>
                  <a:pt x="71031" y="20777"/>
                </a:lnTo>
                <a:lnTo>
                  <a:pt x="84769" y="20777"/>
                </a:lnTo>
                <a:lnTo>
                  <a:pt x="84556" y="0"/>
                </a:lnTo>
                <a:close/>
              </a:path>
            </a:pathLst>
          </a:custGeom>
          <a:solidFill>
            <a:srgbClr val="EF4733"/>
          </a:solidFill>
        </p:spPr>
        <p:txBody>
          <a:bodyPr wrap="square" lIns="0" tIns="0" rIns="0" bIns="0" rtlCol="0"/>
          <a:lstStyle/>
          <a:p>
            <a:endParaRPr sz="2142"/>
          </a:p>
        </p:txBody>
      </p:sp>
      <p:sp>
        <p:nvSpPr>
          <p:cNvPr id="276" name="object 276"/>
          <p:cNvSpPr/>
          <p:nvPr/>
        </p:nvSpPr>
        <p:spPr>
          <a:xfrm>
            <a:off x="297628" y="6925824"/>
            <a:ext cx="71955" cy="407745"/>
          </a:xfrm>
          <a:custGeom>
            <a:avLst/>
            <a:gdLst/>
            <a:ahLst/>
            <a:cxnLst/>
            <a:rect l="l" t="t" r="r" b="b"/>
            <a:pathLst>
              <a:path w="62864" h="356235">
                <a:moveTo>
                  <a:pt x="59448" y="0"/>
                </a:moveTo>
                <a:lnTo>
                  <a:pt x="0" y="25565"/>
                </a:lnTo>
                <a:lnTo>
                  <a:pt x="6642" y="355752"/>
                </a:lnTo>
                <a:lnTo>
                  <a:pt x="62788" y="324764"/>
                </a:lnTo>
                <a:lnTo>
                  <a:pt x="59448" y="0"/>
                </a:lnTo>
                <a:close/>
              </a:path>
            </a:pathLst>
          </a:custGeom>
          <a:solidFill>
            <a:srgbClr val="ED1C24"/>
          </a:solidFill>
        </p:spPr>
        <p:txBody>
          <a:bodyPr wrap="square" lIns="0" tIns="0" rIns="0" bIns="0" rtlCol="0"/>
          <a:lstStyle/>
          <a:p>
            <a:endParaRPr sz="2142"/>
          </a:p>
        </p:txBody>
      </p:sp>
      <p:sp>
        <p:nvSpPr>
          <p:cNvPr id="277" name="object 277"/>
          <p:cNvSpPr/>
          <p:nvPr/>
        </p:nvSpPr>
        <p:spPr>
          <a:xfrm>
            <a:off x="281691" y="6902053"/>
            <a:ext cx="103935" cy="457896"/>
          </a:xfrm>
          <a:custGeom>
            <a:avLst/>
            <a:gdLst/>
            <a:ahLst/>
            <a:cxnLst/>
            <a:rect l="l" t="t" r="r" b="b"/>
            <a:pathLst>
              <a:path w="90804" h="400050">
                <a:moveTo>
                  <a:pt x="24338" y="41859"/>
                </a:moveTo>
                <a:lnTo>
                  <a:pt x="6959" y="41859"/>
                </a:lnTo>
                <a:lnTo>
                  <a:pt x="88" y="41998"/>
                </a:lnTo>
                <a:lnTo>
                  <a:pt x="7289" y="399542"/>
                </a:lnTo>
                <a:lnTo>
                  <a:pt x="48999" y="376516"/>
                </a:lnTo>
                <a:lnTo>
                  <a:pt x="20561" y="376516"/>
                </a:lnTo>
                <a:lnTo>
                  <a:pt x="13919" y="46342"/>
                </a:lnTo>
                <a:lnTo>
                  <a:pt x="24338" y="41859"/>
                </a:lnTo>
                <a:close/>
              </a:path>
              <a:path w="90804" h="400050">
                <a:moveTo>
                  <a:pt x="87106" y="20764"/>
                </a:moveTo>
                <a:lnTo>
                  <a:pt x="73367" y="20764"/>
                </a:lnTo>
                <a:lnTo>
                  <a:pt x="76707" y="345528"/>
                </a:lnTo>
                <a:lnTo>
                  <a:pt x="20561" y="376516"/>
                </a:lnTo>
                <a:lnTo>
                  <a:pt x="48999" y="376516"/>
                </a:lnTo>
                <a:lnTo>
                  <a:pt x="90525" y="353593"/>
                </a:lnTo>
                <a:lnTo>
                  <a:pt x="87106" y="20764"/>
                </a:lnTo>
                <a:close/>
              </a:path>
              <a:path w="90804" h="400050">
                <a:moveTo>
                  <a:pt x="86893" y="0"/>
                </a:moveTo>
                <a:lnTo>
                  <a:pt x="0" y="37376"/>
                </a:lnTo>
                <a:lnTo>
                  <a:pt x="88" y="41998"/>
                </a:lnTo>
                <a:lnTo>
                  <a:pt x="6959" y="41859"/>
                </a:lnTo>
                <a:lnTo>
                  <a:pt x="24338" y="41859"/>
                </a:lnTo>
                <a:lnTo>
                  <a:pt x="73367" y="20764"/>
                </a:lnTo>
                <a:lnTo>
                  <a:pt x="87106" y="20764"/>
                </a:lnTo>
                <a:lnTo>
                  <a:pt x="86893" y="0"/>
                </a:lnTo>
                <a:close/>
              </a:path>
            </a:pathLst>
          </a:custGeom>
          <a:solidFill>
            <a:srgbClr val="EF4733"/>
          </a:solidFill>
        </p:spPr>
        <p:txBody>
          <a:bodyPr wrap="square" lIns="0" tIns="0" rIns="0" bIns="0" rtlCol="0"/>
          <a:lstStyle/>
          <a:p>
            <a:endParaRPr sz="2142"/>
          </a:p>
        </p:txBody>
      </p:sp>
      <p:sp>
        <p:nvSpPr>
          <p:cNvPr id="278" name="object 278"/>
          <p:cNvSpPr/>
          <p:nvPr/>
        </p:nvSpPr>
        <p:spPr>
          <a:xfrm>
            <a:off x="774250" y="6701619"/>
            <a:ext cx="63960" cy="368497"/>
          </a:xfrm>
          <a:custGeom>
            <a:avLst/>
            <a:gdLst/>
            <a:ahLst/>
            <a:cxnLst/>
            <a:rect l="l" t="t" r="r" b="b"/>
            <a:pathLst>
              <a:path w="55879" h="321945">
                <a:moveTo>
                  <a:pt x="52476" y="0"/>
                </a:moveTo>
                <a:lnTo>
                  <a:pt x="0" y="22694"/>
                </a:lnTo>
                <a:lnTo>
                  <a:pt x="5994" y="321576"/>
                </a:lnTo>
                <a:lnTo>
                  <a:pt x="55486" y="294106"/>
                </a:lnTo>
                <a:lnTo>
                  <a:pt x="52476" y="0"/>
                </a:lnTo>
                <a:close/>
              </a:path>
            </a:pathLst>
          </a:custGeom>
          <a:solidFill>
            <a:srgbClr val="ED1C24"/>
          </a:solidFill>
        </p:spPr>
        <p:txBody>
          <a:bodyPr wrap="square" lIns="0" tIns="0" rIns="0" bIns="0" rtlCol="0"/>
          <a:lstStyle/>
          <a:p>
            <a:endParaRPr sz="2142"/>
          </a:p>
        </p:txBody>
      </p:sp>
      <p:sp>
        <p:nvSpPr>
          <p:cNvPr id="279" name="object 279"/>
          <p:cNvSpPr/>
          <p:nvPr/>
        </p:nvSpPr>
        <p:spPr>
          <a:xfrm>
            <a:off x="758328" y="6677795"/>
            <a:ext cx="95940" cy="418648"/>
          </a:xfrm>
          <a:custGeom>
            <a:avLst/>
            <a:gdLst/>
            <a:ahLst/>
            <a:cxnLst/>
            <a:rect l="l" t="t" r="r" b="b"/>
            <a:pathLst>
              <a:path w="83820" h="365760">
                <a:moveTo>
                  <a:pt x="24229" y="39039"/>
                </a:moveTo>
                <a:lnTo>
                  <a:pt x="6959" y="39039"/>
                </a:lnTo>
                <a:lnTo>
                  <a:pt x="88" y="39166"/>
                </a:lnTo>
                <a:lnTo>
                  <a:pt x="6629" y="365467"/>
                </a:lnTo>
                <a:lnTo>
                  <a:pt x="48226" y="342379"/>
                </a:lnTo>
                <a:lnTo>
                  <a:pt x="19900" y="342379"/>
                </a:lnTo>
                <a:lnTo>
                  <a:pt x="13919" y="43497"/>
                </a:lnTo>
                <a:lnTo>
                  <a:pt x="24229" y="39039"/>
                </a:lnTo>
                <a:close/>
              </a:path>
              <a:path w="83820" h="365760">
                <a:moveTo>
                  <a:pt x="80121" y="20815"/>
                </a:moveTo>
                <a:lnTo>
                  <a:pt x="66382" y="20815"/>
                </a:lnTo>
                <a:lnTo>
                  <a:pt x="69392" y="314909"/>
                </a:lnTo>
                <a:lnTo>
                  <a:pt x="19900" y="342379"/>
                </a:lnTo>
                <a:lnTo>
                  <a:pt x="48226" y="342379"/>
                </a:lnTo>
                <a:lnTo>
                  <a:pt x="83210" y="322961"/>
                </a:lnTo>
                <a:lnTo>
                  <a:pt x="80121" y="20815"/>
                </a:lnTo>
                <a:close/>
              </a:path>
              <a:path w="83820" h="365760">
                <a:moveTo>
                  <a:pt x="79908" y="0"/>
                </a:moveTo>
                <a:lnTo>
                  <a:pt x="0" y="34556"/>
                </a:lnTo>
                <a:lnTo>
                  <a:pt x="88" y="39166"/>
                </a:lnTo>
                <a:lnTo>
                  <a:pt x="6959" y="39039"/>
                </a:lnTo>
                <a:lnTo>
                  <a:pt x="24229" y="39039"/>
                </a:lnTo>
                <a:lnTo>
                  <a:pt x="66382" y="20815"/>
                </a:lnTo>
                <a:lnTo>
                  <a:pt x="80121" y="20815"/>
                </a:lnTo>
                <a:lnTo>
                  <a:pt x="79908" y="0"/>
                </a:lnTo>
                <a:close/>
              </a:path>
            </a:pathLst>
          </a:custGeom>
          <a:solidFill>
            <a:srgbClr val="EF4733"/>
          </a:solidFill>
        </p:spPr>
        <p:txBody>
          <a:bodyPr wrap="square" lIns="0" tIns="0" rIns="0" bIns="0" rtlCol="0"/>
          <a:lstStyle/>
          <a:p>
            <a:endParaRPr sz="2142"/>
          </a:p>
        </p:txBody>
      </p:sp>
      <p:sp>
        <p:nvSpPr>
          <p:cNvPr id="280" name="object 280"/>
          <p:cNvSpPr/>
          <p:nvPr/>
        </p:nvSpPr>
        <p:spPr>
          <a:xfrm>
            <a:off x="171887" y="6975296"/>
            <a:ext cx="76316" cy="425189"/>
          </a:xfrm>
          <a:custGeom>
            <a:avLst/>
            <a:gdLst/>
            <a:ahLst/>
            <a:cxnLst/>
            <a:rect l="l" t="t" r="r" b="b"/>
            <a:pathLst>
              <a:path w="66675" h="371475">
                <a:moveTo>
                  <a:pt x="62623" y="0"/>
                </a:moveTo>
                <a:lnTo>
                  <a:pt x="0" y="26873"/>
                </a:lnTo>
                <a:lnTo>
                  <a:pt x="6946" y="371259"/>
                </a:lnTo>
                <a:lnTo>
                  <a:pt x="66103" y="338683"/>
                </a:lnTo>
                <a:lnTo>
                  <a:pt x="62623" y="0"/>
                </a:lnTo>
                <a:close/>
              </a:path>
            </a:pathLst>
          </a:custGeom>
          <a:solidFill>
            <a:srgbClr val="ED1C24"/>
          </a:solidFill>
        </p:spPr>
        <p:txBody>
          <a:bodyPr wrap="square" lIns="0" tIns="0" rIns="0" bIns="0" rtlCol="0"/>
          <a:lstStyle/>
          <a:p>
            <a:endParaRPr sz="2142"/>
          </a:p>
        </p:txBody>
      </p:sp>
      <p:sp>
        <p:nvSpPr>
          <p:cNvPr id="281" name="object 281"/>
          <p:cNvSpPr/>
          <p:nvPr/>
        </p:nvSpPr>
        <p:spPr>
          <a:xfrm>
            <a:off x="155946" y="6951550"/>
            <a:ext cx="107569" cy="475339"/>
          </a:xfrm>
          <a:custGeom>
            <a:avLst/>
            <a:gdLst/>
            <a:ahLst/>
            <a:cxnLst/>
            <a:rect l="l" t="t" r="r" b="b"/>
            <a:pathLst>
              <a:path w="93979" h="415289">
                <a:moveTo>
                  <a:pt x="24408" y="43129"/>
                </a:moveTo>
                <a:lnTo>
                  <a:pt x="6959" y="43129"/>
                </a:lnTo>
                <a:lnTo>
                  <a:pt x="101" y="43268"/>
                </a:lnTo>
                <a:lnTo>
                  <a:pt x="7594" y="414997"/>
                </a:lnTo>
                <a:lnTo>
                  <a:pt x="49339" y="392010"/>
                </a:lnTo>
                <a:lnTo>
                  <a:pt x="20866" y="392010"/>
                </a:lnTo>
                <a:lnTo>
                  <a:pt x="13931" y="47624"/>
                </a:lnTo>
                <a:lnTo>
                  <a:pt x="24408" y="43129"/>
                </a:lnTo>
                <a:close/>
              </a:path>
              <a:path w="93979" h="415289">
                <a:moveTo>
                  <a:pt x="90282" y="20751"/>
                </a:moveTo>
                <a:lnTo>
                  <a:pt x="76555" y="20751"/>
                </a:lnTo>
                <a:lnTo>
                  <a:pt x="80035" y="359422"/>
                </a:lnTo>
                <a:lnTo>
                  <a:pt x="20866" y="392010"/>
                </a:lnTo>
                <a:lnTo>
                  <a:pt x="49339" y="392010"/>
                </a:lnTo>
                <a:lnTo>
                  <a:pt x="93852" y="367499"/>
                </a:lnTo>
                <a:lnTo>
                  <a:pt x="90282" y="20751"/>
                </a:lnTo>
                <a:close/>
              </a:path>
              <a:path w="93979" h="415289">
                <a:moveTo>
                  <a:pt x="90068" y="0"/>
                </a:moveTo>
                <a:lnTo>
                  <a:pt x="0" y="38646"/>
                </a:lnTo>
                <a:lnTo>
                  <a:pt x="101" y="43268"/>
                </a:lnTo>
                <a:lnTo>
                  <a:pt x="6959" y="43129"/>
                </a:lnTo>
                <a:lnTo>
                  <a:pt x="24408" y="43129"/>
                </a:lnTo>
                <a:lnTo>
                  <a:pt x="76555" y="20751"/>
                </a:lnTo>
                <a:lnTo>
                  <a:pt x="90282" y="20751"/>
                </a:lnTo>
                <a:lnTo>
                  <a:pt x="90068" y="0"/>
                </a:lnTo>
                <a:close/>
              </a:path>
            </a:pathLst>
          </a:custGeom>
          <a:solidFill>
            <a:srgbClr val="EF4733"/>
          </a:solidFill>
        </p:spPr>
        <p:txBody>
          <a:bodyPr wrap="square" lIns="0" tIns="0" rIns="0" bIns="0" rtlCol="0"/>
          <a:lstStyle/>
          <a:p>
            <a:endParaRPr sz="2142"/>
          </a:p>
        </p:txBody>
      </p:sp>
      <p:sp>
        <p:nvSpPr>
          <p:cNvPr id="282" name="object 282"/>
          <p:cNvSpPr/>
          <p:nvPr/>
        </p:nvSpPr>
        <p:spPr>
          <a:xfrm>
            <a:off x="659570" y="6746739"/>
            <a:ext cx="67594" cy="384487"/>
          </a:xfrm>
          <a:custGeom>
            <a:avLst/>
            <a:gdLst/>
            <a:ahLst/>
            <a:cxnLst/>
            <a:rect l="l" t="t" r="r" b="b"/>
            <a:pathLst>
              <a:path w="59054" h="335914">
                <a:moveTo>
                  <a:pt x="55359" y="0"/>
                </a:moveTo>
                <a:lnTo>
                  <a:pt x="0" y="23888"/>
                </a:lnTo>
                <a:lnTo>
                  <a:pt x="6248" y="335724"/>
                </a:lnTo>
                <a:lnTo>
                  <a:pt x="58496" y="306793"/>
                </a:lnTo>
                <a:lnTo>
                  <a:pt x="55359" y="0"/>
                </a:lnTo>
                <a:close/>
              </a:path>
            </a:pathLst>
          </a:custGeom>
          <a:solidFill>
            <a:srgbClr val="ED1C24"/>
          </a:solidFill>
        </p:spPr>
        <p:txBody>
          <a:bodyPr wrap="square" lIns="0" tIns="0" rIns="0" bIns="0" rtlCol="0"/>
          <a:lstStyle/>
          <a:p>
            <a:endParaRPr sz="2142"/>
          </a:p>
        </p:txBody>
      </p:sp>
      <p:sp>
        <p:nvSpPr>
          <p:cNvPr id="283" name="object 283"/>
          <p:cNvSpPr/>
          <p:nvPr/>
        </p:nvSpPr>
        <p:spPr>
          <a:xfrm>
            <a:off x="643631" y="6722939"/>
            <a:ext cx="98847" cy="434638"/>
          </a:xfrm>
          <a:custGeom>
            <a:avLst/>
            <a:gdLst/>
            <a:ahLst/>
            <a:cxnLst/>
            <a:rect l="l" t="t" r="r" b="b"/>
            <a:pathLst>
              <a:path w="86359" h="379729">
                <a:moveTo>
                  <a:pt x="24308" y="40195"/>
                </a:moveTo>
                <a:lnTo>
                  <a:pt x="6959" y="40195"/>
                </a:lnTo>
                <a:lnTo>
                  <a:pt x="101" y="40335"/>
                </a:lnTo>
                <a:lnTo>
                  <a:pt x="6896" y="379564"/>
                </a:lnTo>
                <a:lnTo>
                  <a:pt x="48532" y="356514"/>
                </a:lnTo>
                <a:lnTo>
                  <a:pt x="20180" y="356514"/>
                </a:lnTo>
                <a:lnTo>
                  <a:pt x="13919" y="44678"/>
                </a:lnTo>
                <a:lnTo>
                  <a:pt x="24308" y="40195"/>
                </a:lnTo>
                <a:close/>
              </a:path>
              <a:path w="86359" h="379729">
                <a:moveTo>
                  <a:pt x="83017" y="20789"/>
                </a:moveTo>
                <a:lnTo>
                  <a:pt x="69278" y="20789"/>
                </a:lnTo>
                <a:lnTo>
                  <a:pt x="72428" y="327596"/>
                </a:lnTo>
                <a:lnTo>
                  <a:pt x="20180" y="356514"/>
                </a:lnTo>
                <a:lnTo>
                  <a:pt x="48532" y="356514"/>
                </a:lnTo>
                <a:lnTo>
                  <a:pt x="86245" y="335635"/>
                </a:lnTo>
                <a:lnTo>
                  <a:pt x="83017" y="20789"/>
                </a:lnTo>
                <a:close/>
              </a:path>
              <a:path w="86359" h="379729">
                <a:moveTo>
                  <a:pt x="82804" y="0"/>
                </a:moveTo>
                <a:lnTo>
                  <a:pt x="0" y="35725"/>
                </a:lnTo>
                <a:lnTo>
                  <a:pt x="101" y="40335"/>
                </a:lnTo>
                <a:lnTo>
                  <a:pt x="6959" y="40195"/>
                </a:lnTo>
                <a:lnTo>
                  <a:pt x="24308" y="40195"/>
                </a:lnTo>
                <a:lnTo>
                  <a:pt x="69278" y="20789"/>
                </a:lnTo>
                <a:lnTo>
                  <a:pt x="83017" y="20789"/>
                </a:lnTo>
                <a:lnTo>
                  <a:pt x="82804" y="0"/>
                </a:lnTo>
                <a:close/>
              </a:path>
            </a:pathLst>
          </a:custGeom>
          <a:solidFill>
            <a:srgbClr val="EF4733"/>
          </a:solidFill>
        </p:spPr>
        <p:txBody>
          <a:bodyPr wrap="square" lIns="0" tIns="0" rIns="0" bIns="0" rtlCol="0"/>
          <a:lstStyle/>
          <a:p>
            <a:endParaRPr sz="2142"/>
          </a:p>
        </p:txBody>
      </p:sp>
      <p:sp>
        <p:nvSpPr>
          <p:cNvPr id="284" name="object 284"/>
          <p:cNvSpPr/>
          <p:nvPr/>
        </p:nvSpPr>
        <p:spPr>
          <a:xfrm>
            <a:off x="415571" y="6872931"/>
            <a:ext cx="69775" cy="397570"/>
          </a:xfrm>
          <a:custGeom>
            <a:avLst/>
            <a:gdLst/>
            <a:ahLst/>
            <a:cxnLst/>
            <a:rect l="l" t="t" r="r" b="b"/>
            <a:pathLst>
              <a:path w="60959" h="347345">
                <a:moveTo>
                  <a:pt x="57645" y="0"/>
                </a:moveTo>
                <a:lnTo>
                  <a:pt x="0" y="24828"/>
                </a:lnTo>
                <a:lnTo>
                  <a:pt x="6477" y="346875"/>
                </a:lnTo>
                <a:lnTo>
                  <a:pt x="60896" y="316801"/>
                </a:lnTo>
                <a:lnTo>
                  <a:pt x="57645" y="0"/>
                </a:lnTo>
                <a:close/>
              </a:path>
            </a:pathLst>
          </a:custGeom>
          <a:solidFill>
            <a:srgbClr val="ED1C24"/>
          </a:solidFill>
        </p:spPr>
        <p:txBody>
          <a:bodyPr wrap="square" lIns="0" tIns="0" rIns="0" bIns="0" rtlCol="0"/>
          <a:lstStyle/>
          <a:p>
            <a:endParaRPr sz="2142"/>
          </a:p>
        </p:txBody>
      </p:sp>
      <p:sp>
        <p:nvSpPr>
          <p:cNvPr id="285" name="object 285"/>
          <p:cNvSpPr/>
          <p:nvPr/>
        </p:nvSpPr>
        <p:spPr>
          <a:xfrm>
            <a:off x="399649" y="6849150"/>
            <a:ext cx="101755" cy="447720"/>
          </a:xfrm>
          <a:custGeom>
            <a:avLst/>
            <a:gdLst/>
            <a:ahLst/>
            <a:cxnLst/>
            <a:rect l="l" t="t" r="r" b="b"/>
            <a:pathLst>
              <a:path w="88900" h="391160">
                <a:moveTo>
                  <a:pt x="24325" y="41122"/>
                </a:moveTo>
                <a:lnTo>
                  <a:pt x="6959" y="41122"/>
                </a:lnTo>
                <a:lnTo>
                  <a:pt x="88" y="41262"/>
                </a:lnTo>
                <a:lnTo>
                  <a:pt x="7111" y="390690"/>
                </a:lnTo>
                <a:lnTo>
                  <a:pt x="48785" y="367652"/>
                </a:lnTo>
                <a:lnTo>
                  <a:pt x="20396" y="367652"/>
                </a:lnTo>
                <a:lnTo>
                  <a:pt x="13919" y="45605"/>
                </a:lnTo>
                <a:lnTo>
                  <a:pt x="24325" y="41122"/>
                </a:lnTo>
                <a:close/>
              </a:path>
              <a:path w="88900" h="391160">
                <a:moveTo>
                  <a:pt x="85290" y="20777"/>
                </a:moveTo>
                <a:lnTo>
                  <a:pt x="71551" y="20777"/>
                </a:lnTo>
                <a:lnTo>
                  <a:pt x="74802" y="337578"/>
                </a:lnTo>
                <a:lnTo>
                  <a:pt x="20396" y="367652"/>
                </a:lnTo>
                <a:lnTo>
                  <a:pt x="48785" y="367652"/>
                </a:lnTo>
                <a:lnTo>
                  <a:pt x="88620" y="345630"/>
                </a:lnTo>
                <a:lnTo>
                  <a:pt x="85290" y="20777"/>
                </a:lnTo>
                <a:close/>
              </a:path>
              <a:path w="88900" h="391160">
                <a:moveTo>
                  <a:pt x="85077" y="0"/>
                </a:moveTo>
                <a:lnTo>
                  <a:pt x="0" y="36639"/>
                </a:lnTo>
                <a:lnTo>
                  <a:pt x="88" y="41262"/>
                </a:lnTo>
                <a:lnTo>
                  <a:pt x="6959" y="41122"/>
                </a:lnTo>
                <a:lnTo>
                  <a:pt x="24325" y="41122"/>
                </a:lnTo>
                <a:lnTo>
                  <a:pt x="71551" y="20777"/>
                </a:lnTo>
                <a:lnTo>
                  <a:pt x="85290" y="20777"/>
                </a:lnTo>
                <a:lnTo>
                  <a:pt x="85077" y="0"/>
                </a:lnTo>
                <a:close/>
              </a:path>
            </a:pathLst>
          </a:custGeom>
          <a:solidFill>
            <a:srgbClr val="EF4733"/>
          </a:solidFill>
        </p:spPr>
        <p:txBody>
          <a:bodyPr wrap="square" lIns="0" tIns="0" rIns="0" bIns="0" rtlCol="0"/>
          <a:lstStyle/>
          <a:p>
            <a:endParaRPr sz="2142"/>
          </a:p>
        </p:txBody>
      </p:sp>
      <p:sp>
        <p:nvSpPr>
          <p:cNvPr id="286" name="object 286"/>
          <p:cNvSpPr/>
          <p:nvPr/>
        </p:nvSpPr>
        <p:spPr>
          <a:xfrm>
            <a:off x="881852" y="6653370"/>
            <a:ext cx="61780" cy="359048"/>
          </a:xfrm>
          <a:custGeom>
            <a:avLst/>
            <a:gdLst/>
            <a:ahLst/>
            <a:cxnLst/>
            <a:rect l="l" t="t" r="r" b="b"/>
            <a:pathLst>
              <a:path w="53975" h="313689">
                <a:moveTo>
                  <a:pt x="50812" y="0"/>
                </a:moveTo>
                <a:lnTo>
                  <a:pt x="0" y="22009"/>
                </a:lnTo>
                <a:lnTo>
                  <a:pt x="5829" y="313474"/>
                </a:lnTo>
                <a:lnTo>
                  <a:pt x="53733" y="286842"/>
                </a:lnTo>
                <a:lnTo>
                  <a:pt x="50812" y="0"/>
                </a:lnTo>
                <a:close/>
              </a:path>
            </a:pathLst>
          </a:custGeom>
          <a:solidFill>
            <a:srgbClr val="ED1C24"/>
          </a:solidFill>
        </p:spPr>
        <p:txBody>
          <a:bodyPr wrap="square" lIns="0" tIns="0" rIns="0" bIns="0" rtlCol="0"/>
          <a:lstStyle/>
          <a:p>
            <a:endParaRPr sz="2142"/>
          </a:p>
        </p:txBody>
      </p:sp>
      <p:sp>
        <p:nvSpPr>
          <p:cNvPr id="287" name="object 287"/>
          <p:cNvSpPr/>
          <p:nvPr/>
        </p:nvSpPr>
        <p:spPr>
          <a:xfrm>
            <a:off x="865918" y="6629533"/>
            <a:ext cx="93760" cy="409199"/>
          </a:xfrm>
          <a:custGeom>
            <a:avLst/>
            <a:gdLst/>
            <a:ahLst/>
            <a:cxnLst/>
            <a:rect l="l" t="t" r="r" b="b"/>
            <a:pathLst>
              <a:path w="81915" h="357504">
                <a:moveTo>
                  <a:pt x="24240" y="38366"/>
                </a:moveTo>
                <a:lnTo>
                  <a:pt x="6959" y="38366"/>
                </a:lnTo>
                <a:lnTo>
                  <a:pt x="101" y="38506"/>
                </a:lnTo>
                <a:lnTo>
                  <a:pt x="6464" y="357390"/>
                </a:lnTo>
                <a:lnTo>
                  <a:pt x="48006" y="334302"/>
                </a:lnTo>
                <a:lnTo>
                  <a:pt x="19748" y="334302"/>
                </a:lnTo>
                <a:lnTo>
                  <a:pt x="13919" y="42837"/>
                </a:lnTo>
                <a:lnTo>
                  <a:pt x="24240" y="38366"/>
                </a:lnTo>
                <a:close/>
              </a:path>
              <a:path w="81915" h="357504">
                <a:moveTo>
                  <a:pt x="78470" y="20828"/>
                </a:moveTo>
                <a:lnTo>
                  <a:pt x="64731" y="20828"/>
                </a:lnTo>
                <a:lnTo>
                  <a:pt x="67665" y="307670"/>
                </a:lnTo>
                <a:lnTo>
                  <a:pt x="19748" y="334302"/>
                </a:lnTo>
                <a:lnTo>
                  <a:pt x="48006" y="334302"/>
                </a:lnTo>
                <a:lnTo>
                  <a:pt x="81483" y="315696"/>
                </a:lnTo>
                <a:lnTo>
                  <a:pt x="78470" y="20828"/>
                </a:lnTo>
                <a:close/>
              </a:path>
              <a:path w="81915" h="357504">
                <a:moveTo>
                  <a:pt x="78257" y="0"/>
                </a:moveTo>
                <a:lnTo>
                  <a:pt x="0" y="33896"/>
                </a:lnTo>
                <a:lnTo>
                  <a:pt x="101" y="38506"/>
                </a:lnTo>
                <a:lnTo>
                  <a:pt x="6959" y="38366"/>
                </a:lnTo>
                <a:lnTo>
                  <a:pt x="24240" y="38366"/>
                </a:lnTo>
                <a:lnTo>
                  <a:pt x="64731" y="20828"/>
                </a:lnTo>
                <a:lnTo>
                  <a:pt x="78470" y="20828"/>
                </a:lnTo>
                <a:lnTo>
                  <a:pt x="78257" y="0"/>
                </a:lnTo>
                <a:close/>
              </a:path>
            </a:pathLst>
          </a:custGeom>
          <a:solidFill>
            <a:srgbClr val="EF4733"/>
          </a:solidFill>
        </p:spPr>
        <p:txBody>
          <a:bodyPr wrap="square" lIns="0" tIns="0" rIns="0" bIns="0" rtlCol="0"/>
          <a:lstStyle/>
          <a:p>
            <a:endParaRPr sz="2142"/>
          </a:p>
        </p:txBody>
      </p:sp>
      <p:sp>
        <p:nvSpPr>
          <p:cNvPr id="288" name="object 288"/>
          <p:cNvSpPr/>
          <p:nvPr/>
        </p:nvSpPr>
        <p:spPr>
          <a:xfrm>
            <a:off x="997295" y="6604215"/>
            <a:ext cx="56692" cy="336517"/>
          </a:xfrm>
          <a:custGeom>
            <a:avLst/>
            <a:gdLst/>
            <a:ahLst/>
            <a:cxnLst/>
            <a:rect l="l" t="t" r="r" b="b"/>
            <a:pathLst>
              <a:path w="49530" h="294004">
                <a:moveTo>
                  <a:pt x="46786" y="0"/>
                </a:moveTo>
                <a:lnTo>
                  <a:pt x="0" y="20345"/>
                </a:lnTo>
                <a:lnTo>
                  <a:pt x="5448" y="293725"/>
                </a:lnTo>
                <a:lnTo>
                  <a:pt x="49517" y="269125"/>
                </a:lnTo>
                <a:lnTo>
                  <a:pt x="46786" y="0"/>
                </a:lnTo>
                <a:close/>
              </a:path>
            </a:pathLst>
          </a:custGeom>
          <a:solidFill>
            <a:srgbClr val="ED1C24"/>
          </a:solidFill>
        </p:spPr>
        <p:txBody>
          <a:bodyPr wrap="square" lIns="0" tIns="0" rIns="0" bIns="0" rtlCol="0"/>
          <a:lstStyle/>
          <a:p>
            <a:endParaRPr sz="2142"/>
          </a:p>
        </p:txBody>
      </p:sp>
      <p:sp>
        <p:nvSpPr>
          <p:cNvPr id="289" name="object 289"/>
          <p:cNvSpPr/>
          <p:nvPr/>
        </p:nvSpPr>
        <p:spPr>
          <a:xfrm>
            <a:off x="981377" y="6580341"/>
            <a:ext cx="88672" cy="386667"/>
          </a:xfrm>
          <a:custGeom>
            <a:avLst/>
            <a:gdLst/>
            <a:ahLst/>
            <a:cxnLst/>
            <a:rect l="l" t="t" r="r" b="b"/>
            <a:pathLst>
              <a:path w="77469" h="337820">
                <a:moveTo>
                  <a:pt x="24167" y="36741"/>
                </a:moveTo>
                <a:lnTo>
                  <a:pt x="6959" y="36741"/>
                </a:lnTo>
                <a:lnTo>
                  <a:pt x="88" y="36880"/>
                </a:lnTo>
                <a:lnTo>
                  <a:pt x="6083" y="337718"/>
                </a:lnTo>
                <a:lnTo>
                  <a:pt x="47544" y="314579"/>
                </a:lnTo>
                <a:lnTo>
                  <a:pt x="19354" y="314579"/>
                </a:lnTo>
                <a:lnTo>
                  <a:pt x="13919" y="41198"/>
                </a:lnTo>
                <a:lnTo>
                  <a:pt x="24167" y="36741"/>
                </a:lnTo>
                <a:close/>
              </a:path>
              <a:path w="77469" h="337820">
                <a:moveTo>
                  <a:pt x="74430" y="20853"/>
                </a:moveTo>
                <a:lnTo>
                  <a:pt x="60693" y="20853"/>
                </a:lnTo>
                <a:lnTo>
                  <a:pt x="63423" y="289979"/>
                </a:lnTo>
                <a:lnTo>
                  <a:pt x="19354" y="314579"/>
                </a:lnTo>
                <a:lnTo>
                  <a:pt x="47544" y="314579"/>
                </a:lnTo>
                <a:lnTo>
                  <a:pt x="77241" y="298005"/>
                </a:lnTo>
                <a:lnTo>
                  <a:pt x="74430" y="20853"/>
                </a:lnTo>
                <a:close/>
              </a:path>
              <a:path w="77469" h="337820">
                <a:moveTo>
                  <a:pt x="74218" y="0"/>
                </a:moveTo>
                <a:lnTo>
                  <a:pt x="0" y="32283"/>
                </a:lnTo>
                <a:lnTo>
                  <a:pt x="88" y="36880"/>
                </a:lnTo>
                <a:lnTo>
                  <a:pt x="6959" y="36741"/>
                </a:lnTo>
                <a:lnTo>
                  <a:pt x="24167" y="36741"/>
                </a:lnTo>
                <a:lnTo>
                  <a:pt x="60693" y="20853"/>
                </a:lnTo>
                <a:lnTo>
                  <a:pt x="74430" y="20853"/>
                </a:lnTo>
                <a:lnTo>
                  <a:pt x="74218" y="0"/>
                </a:lnTo>
                <a:close/>
              </a:path>
            </a:pathLst>
          </a:custGeom>
          <a:solidFill>
            <a:srgbClr val="EF4733"/>
          </a:solidFill>
        </p:spPr>
        <p:txBody>
          <a:bodyPr wrap="square" lIns="0" tIns="0" rIns="0" bIns="0" rtlCol="0"/>
          <a:lstStyle/>
          <a:p>
            <a:endParaRPr sz="2142"/>
          </a:p>
        </p:txBody>
      </p:sp>
      <p:sp>
        <p:nvSpPr>
          <p:cNvPr id="290" name="object 290"/>
          <p:cNvSpPr/>
          <p:nvPr/>
        </p:nvSpPr>
        <p:spPr>
          <a:xfrm>
            <a:off x="517189" y="7377418"/>
            <a:ext cx="613435" cy="109023"/>
          </a:xfrm>
          <a:custGeom>
            <a:avLst/>
            <a:gdLst/>
            <a:ahLst/>
            <a:cxnLst/>
            <a:rect l="l" t="t" r="r" b="b"/>
            <a:pathLst>
              <a:path w="535940" h="95250">
                <a:moveTo>
                  <a:pt x="535711" y="0"/>
                </a:moveTo>
                <a:lnTo>
                  <a:pt x="528281" y="0"/>
                </a:lnTo>
                <a:lnTo>
                  <a:pt x="519620" y="95224"/>
                </a:lnTo>
                <a:lnTo>
                  <a:pt x="525462" y="95224"/>
                </a:lnTo>
                <a:lnTo>
                  <a:pt x="535711" y="0"/>
                </a:lnTo>
                <a:close/>
              </a:path>
              <a:path w="535940" h="95250">
                <a:moveTo>
                  <a:pt x="428967" y="0"/>
                </a:moveTo>
                <a:lnTo>
                  <a:pt x="150253" y="0"/>
                </a:lnTo>
                <a:lnTo>
                  <a:pt x="0" y="95224"/>
                </a:lnTo>
                <a:lnTo>
                  <a:pt x="225882" y="95224"/>
                </a:lnTo>
                <a:lnTo>
                  <a:pt x="384835" y="1231"/>
                </a:lnTo>
                <a:lnTo>
                  <a:pt x="428967" y="0"/>
                </a:lnTo>
                <a:close/>
              </a:path>
            </a:pathLst>
          </a:custGeom>
          <a:solidFill>
            <a:srgbClr val="ED1C24"/>
          </a:solidFill>
        </p:spPr>
        <p:txBody>
          <a:bodyPr wrap="square" lIns="0" tIns="0" rIns="0" bIns="0" rtlCol="0"/>
          <a:lstStyle/>
          <a:p>
            <a:endParaRPr sz="2142"/>
          </a:p>
        </p:txBody>
      </p:sp>
      <p:sp>
        <p:nvSpPr>
          <p:cNvPr id="291" name="object 291"/>
          <p:cNvSpPr/>
          <p:nvPr/>
        </p:nvSpPr>
        <p:spPr>
          <a:xfrm>
            <a:off x="487814" y="7361698"/>
            <a:ext cx="660678" cy="125013"/>
          </a:xfrm>
          <a:custGeom>
            <a:avLst/>
            <a:gdLst/>
            <a:ahLst/>
            <a:cxnLst/>
            <a:rect l="l" t="t" r="r" b="b"/>
            <a:pathLst>
              <a:path w="577215" h="109220">
                <a:moveTo>
                  <a:pt x="576668" y="0"/>
                </a:moveTo>
                <a:lnTo>
                  <a:pt x="171919" y="0"/>
                </a:lnTo>
                <a:lnTo>
                  <a:pt x="0" y="108953"/>
                </a:lnTo>
                <a:lnTo>
                  <a:pt x="25653" y="108953"/>
                </a:lnTo>
                <a:lnTo>
                  <a:pt x="175907" y="13728"/>
                </a:lnTo>
                <a:lnTo>
                  <a:pt x="454634" y="13728"/>
                </a:lnTo>
                <a:lnTo>
                  <a:pt x="554202" y="10972"/>
                </a:lnTo>
                <a:lnTo>
                  <a:pt x="575487" y="10972"/>
                </a:lnTo>
                <a:lnTo>
                  <a:pt x="576668" y="0"/>
                </a:lnTo>
                <a:close/>
              </a:path>
              <a:path w="577215" h="109220">
                <a:moveTo>
                  <a:pt x="575487" y="10972"/>
                </a:moveTo>
                <a:lnTo>
                  <a:pt x="554202" y="10972"/>
                </a:lnTo>
                <a:lnTo>
                  <a:pt x="553948" y="13728"/>
                </a:lnTo>
                <a:lnTo>
                  <a:pt x="561378" y="13728"/>
                </a:lnTo>
                <a:lnTo>
                  <a:pt x="551116" y="108953"/>
                </a:lnTo>
                <a:lnTo>
                  <a:pt x="564934" y="108953"/>
                </a:lnTo>
                <a:lnTo>
                  <a:pt x="575487" y="10972"/>
                </a:lnTo>
                <a:close/>
              </a:path>
            </a:pathLst>
          </a:custGeom>
          <a:solidFill>
            <a:srgbClr val="EF4733"/>
          </a:solidFill>
        </p:spPr>
        <p:txBody>
          <a:bodyPr wrap="square" lIns="0" tIns="0" rIns="0" bIns="0" rtlCol="0"/>
          <a:lstStyle/>
          <a:p>
            <a:endParaRPr sz="2142"/>
          </a:p>
        </p:txBody>
      </p:sp>
      <p:sp>
        <p:nvSpPr>
          <p:cNvPr id="292" name="object 292"/>
          <p:cNvSpPr/>
          <p:nvPr/>
        </p:nvSpPr>
        <p:spPr>
          <a:xfrm>
            <a:off x="806617" y="7390460"/>
            <a:ext cx="298722" cy="95940"/>
          </a:xfrm>
          <a:custGeom>
            <a:avLst/>
            <a:gdLst/>
            <a:ahLst/>
            <a:cxnLst/>
            <a:rect l="l" t="t" r="r" b="b"/>
            <a:pathLst>
              <a:path w="260984" h="83820">
                <a:moveTo>
                  <a:pt x="260591" y="0"/>
                </a:moveTo>
                <a:lnTo>
                  <a:pt x="135915" y="3467"/>
                </a:lnTo>
                <a:lnTo>
                  <a:pt x="0" y="83820"/>
                </a:lnTo>
                <a:lnTo>
                  <a:pt x="252971" y="83820"/>
                </a:lnTo>
                <a:lnTo>
                  <a:pt x="260591" y="0"/>
                </a:lnTo>
                <a:close/>
              </a:path>
            </a:pathLst>
          </a:custGeom>
          <a:solidFill>
            <a:srgbClr val="ED1C24"/>
          </a:solidFill>
        </p:spPr>
        <p:txBody>
          <a:bodyPr wrap="square" lIns="0" tIns="0" rIns="0" bIns="0" rtlCol="0"/>
          <a:lstStyle/>
          <a:p>
            <a:endParaRPr sz="2142"/>
          </a:p>
        </p:txBody>
      </p:sp>
      <p:sp>
        <p:nvSpPr>
          <p:cNvPr id="293" name="object 293"/>
          <p:cNvSpPr/>
          <p:nvPr/>
        </p:nvSpPr>
        <p:spPr>
          <a:xfrm>
            <a:off x="775730" y="7374254"/>
            <a:ext cx="346692" cy="112657"/>
          </a:xfrm>
          <a:custGeom>
            <a:avLst/>
            <a:gdLst/>
            <a:ahLst/>
            <a:cxnLst/>
            <a:rect l="l" t="t" r="r" b="b"/>
            <a:pathLst>
              <a:path w="302894" h="98425">
                <a:moveTo>
                  <a:pt x="302653" y="0"/>
                </a:moveTo>
                <a:lnTo>
                  <a:pt x="158965" y="3987"/>
                </a:lnTo>
                <a:lnTo>
                  <a:pt x="0" y="97980"/>
                </a:lnTo>
                <a:lnTo>
                  <a:pt x="26987" y="97980"/>
                </a:lnTo>
                <a:lnTo>
                  <a:pt x="162902" y="17627"/>
                </a:lnTo>
                <a:lnTo>
                  <a:pt x="287578" y="14160"/>
                </a:lnTo>
                <a:lnTo>
                  <a:pt x="301367" y="14160"/>
                </a:lnTo>
                <a:lnTo>
                  <a:pt x="302653" y="0"/>
                </a:lnTo>
                <a:close/>
              </a:path>
              <a:path w="302894" h="98425">
                <a:moveTo>
                  <a:pt x="301367" y="14160"/>
                </a:moveTo>
                <a:lnTo>
                  <a:pt x="287578" y="14160"/>
                </a:lnTo>
                <a:lnTo>
                  <a:pt x="279958" y="97980"/>
                </a:lnTo>
                <a:lnTo>
                  <a:pt x="293751" y="97980"/>
                </a:lnTo>
                <a:lnTo>
                  <a:pt x="301367" y="14160"/>
                </a:lnTo>
                <a:close/>
              </a:path>
            </a:pathLst>
          </a:custGeom>
          <a:solidFill>
            <a:srgbClr val="EF4733"/>
          </a:solidFill>
        </p:spPr>
        <p:txBody>
          <a:bodyPr wrap="square" lIns="0" tIns="0" rIns="0" bIns="0" rtlCol="0"/>
          <a:lstStyle/>
          <a:p>
            <a:endParaRPr sz="2142"/>
          </a:p>
        </p:txBody>
      </p:sp>
      <p:sp>
        <p:nvSpPr>
          <p:cNvPr id="294" name="object 294"/>
          <p:cNvSpPr/>
          <p:nvPr/>
        </p:nvSpPr>
        <p:spPr>
          <a:xfrm>
            <a:off x="2" y="1733785"/>
            <a:ext cx="1322083" cy="1011730"/>
          </a:xfrm>
          <a:custGeom>
            <a:avLst/>
            <a:gdLst/>
            <a:ahLst/>
            <a:cxnLst/>
            <a:rect l="l" t="t" r="r" b="b"/>
            <a:pathLst>
              <a:path w="1155065" h="883919">
                <a:moveTo>
                  <a:pt x="0" y="777760"/>
                </a:moveTo>
                <a:lnTo>
                  <a:pt x="0" y="787641"/>
                </a:lnTo>
                <a:lnTo>
                  <a:pt x="387350" y="883627"/>
                </a:lnTo>
                <a:lnTo>
                  <a:pt x="399916" y="879398"/>
                </a:lnTo>
                <a:lnTo>
                  <a:pt x="392036" y="879398"/>
                </a:lnTo>
                <a:lnTo>
                  <a:pt x="0" y="777760"/>
                </a:lnTo>
                <a:close/>
              </a:path>
              <a:path w="1155065" h="883919">
                <a:moveTo>
                  <a:pt x="196306" y="341998"/>
                </a:moveTo>
                <a:lnTo>
                  <a:pt x="154597" y="341998"/>
                </a:lnTo>
                <a:lnTo>
                  <a:pt x="219887" y="369976"/>
                </a:lnTo>
                <a:lnTo>
                  <a:pt x="10680" y="621817"/>
                </a:lnTo>
                <a:lnTo>
                  <a:pt x="0" y="621817"/>
                </a:lnTo>
                <a:lnTo>
                  <a:pt x="0" y="634390"/>
                </a:lnTo>
                <a:lnTo>
                  <a:pt x="571322" y="796010"/>
                </a:lnTo>
                <a:lnTo>
                  <a:pt x="392036" y="879398"/>
                </a:lnTo>
                <a:lnTo>
                  <a:pt x="399916" y="879398"/>
                </a:lnTo>
                <a:lnTo>
                  <a:pt x="653053" y="794207"/>
                </a:lnTo>
                <a:lnTo>
                  <a:pt x="620090" y="794207"/>
                </a:lnTo>
                <a:lnTo>
                  <a:pt x="568525" y="775449"/>
                </a:lnTo>
                <a:lnTo>
                  <a:pt x="527964" y="775449"/>
                </a:lnTo>
                <a:lnTo>
                  <a:pt x="469392" y="760806"/>
                </a:lnTo>
                <a:lnTo>
                  <a:pt x="482592" y="742264"/>
                </a:lnTo>
                <a:lnTo>
                  <a:pt x="423087" y="742264"/>
                </a:lnTo>
                <a:lnTo>
                  <a:pt x="354909" y="716699"/>
                </a:lnTo>
                <a:lnTo>
                  <a:pt x="322999" y="716699"/>
                </a:lnTo>
                <a:lnTo>
                  <a:pt x="251294" y="685330"/>
                </a:lnTo>
                <a:lnTo>
                  <a:pt x="265003" y="660196"/>
                </a:lnTo>
                <a:lnTo>
                  <a:pt x="139865" y="660196"/>
                </a:lnTo>
                <a:lnTo>
                  <a:pt x="63601" y="633272"/>
                </a:lnTo>
                <a:lnTo>
                  <a:pt x="247523" y="378904"/>
                </a:lnTo>
                <a:lnTo>
                  <a:pt x="317767" y="378904"/>
                </a:lnTo>
                <a:lnTo>
                  <a:pt x="196306" y="341998"/>
                </a:lnTo>
                <a:close/>
              </a:path>
              <a:path w="1155065" h="883919">
                <a:moveTo>
                  <a:pt x="957505" y="573290"/>
                </a:moveTo>
                <a:lnTo>
                  <a:pt x="754862" y="573290"/>
                </a:lnTo>
                <a:lnTo>
                  <a:pt x="844511" y="609142"/>
                </a:lnTo>
                <a:lnTo>
                  <a:pt x="620090" y="794207"/>
                </a:lnTo>
                <a:lnTo>
                  <a:pt x="653053" y="794207"/>
                </a:lnTo>
                <a:lnTo>
                  <a:pt x="1154950" y="625297"/>
                </a:lnTo>
                <a:lnTo>
                  <a:pt x="1154848" y="624814"/>
                </a:lnTo>
                <a:lnTo>
                  <a:pt x="1127074" y="624814"/>
                </a:lnTo>
                <a:lnTo>
                  <a:pt x="957505" y="573290"/>
                </a:lnTo>
                <a:close/>
              </a:path>
              <a:path w="1155065" h="883919">
                <a:moveTo>
                  <a:pt x="811343" y="528878"/>
                </a:moveTo>
                <a:lnTo>
                  <a:pt x="634504" y="528878"/>
                </a:lnTo>
                <a:lnTo>
                  <a:pt x="724509" y="551370"/>
                </a:lnTo>
                <a:lnTo>
                  <a:pt x="527964" y="775449"/>
                </a:lnTo>
                <a:lnTo>
                  <a:pt x="568525" y="775449"/>
                </a:lnTo>
                <a:lnTo>
                  <a:pt x="565594" y="774382"/>
                </a:lnTo>
                <a:lnTo>
                  <a:pt x="754862" y="573290"/>
                </a:lnTo>
                <a:lnTo>
                  <a:pt x="957505" y="573290"/>
                </a:lnTo>
                <a:lnTo>
                  <a:pt x="811343" y="528878"/>
                </a:lnTo>
                <a:close/>
              </a:path>
              <a:path w="1155065" h="883919">
                <a:moveTo>
                  <a:pt x="675587" y="487629"/>
                </a:moveTo>
                <a:lnTo>
                  <a:pt x="519239" y="487629"/>
                </a:lnTo>
                <a:lnTo>
                  <a:pt x="627405" y="522236"/>
                </a:lnTo>
                <a:lnTo>
                  <a:pt x="423087" y="742264"/>
                </a:lnTo>
                <a:lnTo>
                  <a:pt x="482592" y="742264"/>
                </a:lnTo>
                <a:lnTo>
                  <a:pt x="634504" y="528878"/>
                </a:lnTo>
                <a:lnTo>
                  <a:pt x="811343" y="528878"/>
                </a:lnTo>
                <a:lnTo>
                  <a:pt x="675587" y="487629"/>
                </a:lnTo>
                <a:close/>
              </a:path>
              <a:path w="1155065" h="883919">
                <a:moveTo>
                  <a:pt x="477722" y="427507"/>
                </a:moveTo>
                <a:lnTo>
                  <a:pt x="391922" y="427507"/>
                </a:lnTo>
                <a:lnTo>
                  <a:pt x="495198" y="466229"/>
                </a:lnTo>
                <a:lnTo>
                  <a:pt x="322999" y="716699"/>
                </a:lnTo>
                <a:lnTo>
                  <a:pt x="354909" y="716699"/>
                </a:lnTo>
                <a:lnTo>
                  <a:pt x="350608" y="715086"/>
                </a:lnTo>
                <a:lnTo>
                  <a:pt x="519239" y="487629"/>
                </a:lnTo>
                <a:lnTo>
                  <a:pt x="675587" y="487629"/>
                </a:lnTo>
                <a:lnTo>
                  <a:pt x="477722" y="427507"/>
                </a:lnTo>
                <a:close/>
              </a:path>
              <a:path w="1155065" h="883919">
                <a:moveTo>
                  <a:pt x="317767" y="378904"/>
                </a:moveTo>
                <a:lnTo>
                  <a:pt x="247523" y="378904"/>
                </a:lnTo>
                <a:lnTo>
                  <a:pt x="354304" y="430148"/>
                </a:lnTo>
                <a:lnTo>
                  <a:pt x="139865" y="660196"/>
                </a:lnTo>
                <a:lnTo>
                  <a:pt x="265003" y="660196"/>
                </a:lnTo>
                <a:lnTo>
                  <a:pt x="391922" y="427507"/>
                </a:lnTo>
                <a:lnTo>
                  <a:pt x="477722" y="427507"/>
                </a:lnTo>
                <a:lnTo>
                  <a:pt x="317767" y="378904"/>
                </a:lnTo>
                <a:close/>
              </a:path>
              <a:path w="1155065" h="883919">
                <a:moveTo>
                  <a:pt x="87122" y="10032"/>
                </a:moveTo>
                <a:lnTo>
                  <a:pt x="136690" y="36474"/>
                </a:lnTo>
                <a:lnTo>
                  <a:pt x="155206" y="151307"/>
                </a:lnTo>
                <a:lnTo>
                  <a:pt x="1098118" y="471817"/>
                </a:lnTo>
                <a:lnTo>
                  <a:pt x="1127074" y="624814"/>
                </a:lnTo>
                <a:lnTo>
                  <a:pt x="1154848" y="624814"/>
                </a:lnTo>
                <a:lnTo>
                  <a:pt x="1104823" y="388962"/>
                </a:lnTo>
                <a:lnTo>
                  <a:pt x="87122" y="10032"/>
                </a:lnTo>
                <a:close/>
              </a:path>
              <a:path w="1155065" h="883919">
                <a:moveTo>
                  <a:pt x="0" y="450011"/>
                </a:moveTo>
                <a:lnTo>
                  <a:pt x="0" y="524065"/>
                </a:lnTo>
                <a:lnTo>
                  <a:pt x="55105" y="459168"/>
                </a:lnTo>
                <a:lnTo>
                  <a:pt x="20129" y="459168"/>
                </a:lnTo>
                <a:lnTo>
                  <a:pt x="0" y="450011"/>
                </a:lnTo>
                <a:close/>
              </a:path>
              <a:path w="1155065" h="883919">
                <a:moveTo>
                  <a:pt x="151041" y="328244"/>
                </a:moveTo>
                <a:lnTo>
                  <a:pt x="20129" y="459168"/>
                </a:lnTo>
                <a:lnTo>
                  <a:pt x="55105" y="459168"/>
                </a:lnTo>
                <a:lnTo>
                  <a:pt x="154597" y="341998"/>
                </a:lnTo>
                <a:lnTo>
                  <a:pt x="196306" y="341998"/>
                </a:lnTo>
                <a:lnTo>
                  <a:pt x="151041" y="328244"/>
                </a:lnTo>
                <a:close/>
              </a:path>
              <a:path w="1155065" h="883919">
                <a:moveTo>
                  <a:pt x="60172" y="0"/>
                </a:moveTo>
                <a:lnTo>
                  <a:pt x="0" y="32829"/>
                </a:lnTo>
                <a:lnTo>
                  <a:pt x="0" y="46647"/>
                </a:lnTo>
                <a:lnTo>
                  <a:pt x="72250" y="4495"/>
                </a:lnTo>
                <a:lnTo>
                  <a:pt x="60172" y="0"/>
                </a:lnTo>
                <a:close/>
              </a:path>
            </a:pathLst>
          </a:custGeom>
          <a:solidFill>
            <a:srgbClr val="ED1C24"/>
          </a:solidFill>
        </p:spPr>
        <p:txBody>
          <a:bodyPr wrap="square" lIns="0" tIns="0" rIns="0" bIns="0" rtlCol="0"/>
          <a:lstStyle/>
          <a:p>
            <a:endParaRPr sz="2142"/>
          </a:p>
        </p:txBody>
      </p:sp>
      <p:sp>
        <p:nvSpPr>
          <p:cNvPr id="295" name="object 295"/>
          <p:cNvSpPr/>
          <p:nvPr/>
        </p:nvSpPr>
        <p:spPr>
          <a:xfrm>
            <a:off x="3" y="1716543"/>
            <a:ext cx="1340253" cy="1045165"/>
          </a:xfrm>
          <a:custGeom>
            <a:avLst/>
            <a:gdLst/>
            <a:ahLst/>
            <a:cxnLst/>
            <a:rect l="l" t="t" r="r" b="b"/>
            <a:pathLst>
              <a:path w="1170940" h="913130">
                <a:moveTo>
                  <a:pt x="0" y="802703"/>
                </a:moveTo>
                <a:lnTo>
                  <a:pt x="0" y="816851"/>
                </a:lnTo>
                <a:lnTo>
                  <a:pt x="387934" y="912977"/>
                </a:lnTo>
                <a:lnTo>
                  <a:pt x="430425" y="898677"/>
                </a:lnTo>
                <a:lnTo>
                  <a:pt x="387350" y="898677"/>
                </a:lnTo>
                <a:lnTo>
                  <a:pt x="0" y="802703"/>
                </a:lnTo>
                <a:close/>
              </a:path>
              <a:path w="1170940" h="913130">
                <a:moveTo>
                  <a:pt x="108243" y="18300"/>
                </a:moveTo>
                <a:lnTo>
                  <a:pt x="74396" y="18300"/>
                </a:lnTo>
                <a:lnTo>
                  <a:pt x="87122" y="25095"/>
                </a:lnTo>
                <a:lnTo>
                  <a:pt x="1104823" y="404025"/>
                </a:lnTo>
                <a:lnTo>
                  <a:pt x="1154950" y="640359"/>
                </a:lnTo>
                <a:lnTo>
                  <a:pt x="387350" y="898677"/>
                </a:lnTo>
                <a:lnTo>
                  <a:pt x="430425" y="898677"/>
                </a:lnTo>
                <a:lnTo>
                  <a:pt x="1170927" y="649465"/>
                </a:lnTo>
                <a:lnTo>
                  <a:pt x="1116698" y="393788"/>
                </a:lnTo>
                <a:lnTo>
                  <a:pt x="108243" y="18300"/>
                </a:lnTo>
                <a:close/>
              </a:path>
              <a:path w="1170940" h="913130">
                <a:moveTo>
                  <a:pt x="59093" y="0"/>
                </a:moveTo>
                <a:lnTo>
                  <a:pt x="0" y="32232"/>
                </a:lnTo>
                <a:lnTo>
                  <a:pt x="0" y="47879"/>
                </a:lnTo>
                <a:lnTo>
                  <a:pt x="60172" y="15062"/>
                </a:lnTo>
                <a:lnTo>
                  <a:pt x="99545" y="15062"/>
                </a:lnTo>
                <a:lnTo>
                  <a:pt x="59093" y="0"/>
                </a:lnTo>
                <a:close/>
              </a:path>
              <a:path w="1170940" h="913130">
                <a:moveTo>
                  <a:pt x="99545" y="15062"/>
                </a:moveTo>
                <a:lnTo>
                  <a:pt x="60172" y="15062"/>
                </a:lnTo>
                <a:lnTo>
                  <a:pt x="72250" y="19558"/>
                </a:lnTo>
                <a:lnTo>
                  <a:pt x="74396" y="18300"/>
                </a:lnTo>
                <a:lnTo>
                  <a:pt x="108243" y="18300"/>
                </a:lnTo>
                <a:lnTo>
                  <a:pt x="99545" y="15062"/>
                </a:lnTo>
                <a:close/>
              </a:path>
            </a:pathLst>
          </a:custGeom>
          <a:solidFill>
            <a:srgbClr val="EF4733"/>
          </a:solidFill>
        </p:spPr>
        <p:txBody>
          <a:bodyPr wrap="square" lIns="0" tIns="0" rIns="0" bIns="0" rtlCol="0"/>
          <a:lstStyle/>
          <a:p>
            <a:endParaRPr sz="2142"/>
          </a:p>
        </p:txBody>
      </p:sp>
      <p:sp>
        <p:nvSpPr>
          <p:cNvPr id="296" name="object 296"/>
          <p:cNvSpPr/>
          <p:nvPr/>
        </p:nvSpPr>
        <p:spPr>
          <a:xfrm>
            <a:off x="-6" y="1755501"/>
            <a:ext cx="1270479" cy="670854"/>
          </a:xfrm>
          <a:custGeom>
            <a:avLst/>
            <a:gdLst/>
            <a:ahLst/>
            <a:cxnLst/>
            <a:rect l="l" t="t" r="r" b="b"/>
            <a:pathLst>
              <a:path w="1109980" h="586105">
                <a:moveTo>
                  <a:pt x="587391" y="293738"/>
                </a:moveTo>
                <a:lnTo>
                  <a:pt x="147154" y="293738"/>
                </a:lnTo>
                <a:lnTo>
                  <a:pt x="1109370" y="586105"/>
                </a:lnTo>
                <a:lnTo>
                  <a:pt x="1086129" y="463270"/>
                </a:lnTo>
                <a:lnTo>
                  <a:pt x="587391" y="293738"/>
                </a:lnTo>
                <a:close/>
              </a:path>
              <a:path w="1109980" h="586105">
                <a:moveTo>
                  <a:pt x="74701" y="0"/>
                </a:moveTo>
                <a:lnTo>
                  <a:pt x="0" y="43573"/>
                </a:lnTo>
                <a:lnTo>
                  <a:pt x="0" y="415950"/>
                </a:lnTo>
                <a:lnTo>
                  <a:pt x="17144" y="423748"/>
                </a:lnTo>
                <a:lnTo>
                  <a:pt x="147154" y="293738"/>
                </a:lnTo>
                <a:lnTo>
                  <a:pt x="587391" y="293738"/>
                </a:lnTo>
                <a:lnTo>
                  <a:pt x="142976" y="142671"/>
                </a:lnTo>
                <a:lnTo>
                  <a:pt x="124218" y="26416"/>
                </a:lnTo>
                <a:lnTo>
                  <a:pt x="74701" y="0"/>
                </a:lnTo>
                <a:close/>
              </a:path>
            </a:pathLst>
          </a:custGeom>
          <a:solidFill>
            <a:srgbClr val="ED1C24"/>
          </a:solidFill>
        </p:spPr>
        <p:txBody>
          <a:bodyPr wrap="square" lIns="0" tIns="0" rIns="0" bIns="0" rtlCol="0"/>
          <a:lstStyle/>
          <a:p>
            <a:endParaRPr sz="2142"/>
          </a:p>
        </p:txBody>
      </p:sp>
      <p:sp>
        <p:nvSpPr>
          <p:cNvPr id="297" name="object 297"/>
          <p:cNvSpPr/>
          <p:nvPr/>
        </p:nvSpPr>
        <p:spPr>
          <a:xfrm>
            <a:off x="0" y="1737506"/>
            <a:ext cx="1290103" cy="711555"/>
          </a:xfrm>
          <a:custGeom>
            <a:avLst/>
            <a:gdLst/>
            <a:ahLst/>
            <a:cxnLst/>
            <a:rect l="l" t="t" r="r" b="b"/>
            <a:pathLst>
              <a:path w="1127125" h="621664">
                <a:moveTo>
                  <a:pt x="198274" y="325005"/>
                </a:moveTo>
                <a:lnTo>
                  <a:pt x="151041" y="325005"/>
                </a:lnTo>
                <a:lnTo>
                  <a:pt x="1127074" y="621576"/>
                </a:lnTo>
                <a:lnTo>
                  <a:pt x="1123338" y="601827"/>
                </a:lnTo>
                <a:lnTo>
                  <a:pt x="1109357" y="601827"/>
                </a:lnTo>
                <a:lnTo>
                  <a:pt x="198274" y="325005"/>
                </a:lnTo>
                <a:close/>
              </a:path>
              <a:path w="1127125" h="621664">
                <a:moveTo>
                  <a:pt x="103876" y="15722"/>
                </a:moveTo>
                <a:lnTo>
                  <a:pt x="74701" y="15722"/>
                </a:lnTo>
                <a:lnTo>
                  <a:pt x="124218" y="42138"/>
                </a:lnTo>
                <a:lnTo>
                  <a:pt x="142976" y="158407"/>
                </a:lnTo>
                <a:lnTo>
                  <a:pt x="1086129" y="478993"/>
                </a:lnTo>
                <a:lnTo>
                  <a:pt x="1109357" y="601827"/>
                </a:lnTo>
                <a:lnTo>
                  <a:pt x="1123338" y="601827"/>
                </a:lnTo>
                <a:lnTo>
                  <a:pt x="1098130" y="468579"/>
                </a:lnTo>
                <a:lnTo>
                  <a:pt x="155219" y="148056"/>
                </a:lnTo>
                <a:lnTo>
                  <a:pt x="136690" y="33223"/>
                </a:lnTo>
                <a:lnTo>
                  <a:pt x="103876" y="15722"/>
                </a:lnTo>
                <a:close/>
              </a:path>
              <a:path w="1127125" h="621664">
                <a:moveTo>
                  <a:pt x="0" y="431685"/>
                </a:moveTo>
                <a:lnTo>
                  <a:pt x="0" y="446773"/>
                </a:lnTo>
                <a:lnTo>
                  <a:pt x="20129" y="455917"/>
                </a:lnTo>
                <a:lnTo>
                  <a:pt x="28346" y="447700"/>
                </a:lnTo>
                <a:lnTo>
                  <a:pt x="18643" y="447700"/>
                </a:lnTo>
                <a:lnTo>
                  <a:pt x="21475" y="441439"/>
                </a:lnTo>
                <a:lnTo>
                  <a:pt x="34607" y="441439"/>
                </a:lnTo>
                <a:lnTo>
                  <a:pt x="36576" y="439470"/>
                </a:lnTo>
                <a:lnTo>
                  <a:pt x="17144" y="439470"/>
                </a:lnTo>
                <a:lnTo>
                  <a:pt x="0" y="431685"/>
                </a:lnTo>
                <a:close/>
              </a:path>
              <a:path w="1127125" h="621664">
                <a:moveTo>
                  <a:pt x="34607" y="441439"/>
                </a:moveTo>
                <a:lnTo>
                  <a:pt x="21475" y="441439"/>
                </a:lnTo>
                <a:lnTo>
                  <a:pt x="18643" y="447700"/>
                </a:lnTo>
                <a:lnTo>
                  <a:pt x="28346" y="447700"/>
                </a:lnTo>
                <a:lnTo>
                  <a:pt x="34607" y="441439"/>
                </a:lnTo>
                <a:close/>
              </a:path>
              <a:path w="1127125" h="621664">
                <a:moveTo>
                  <a:pt x="147154" y="309473"/>
                </a:moveTo>
                <a:lnTo>
                  <a:pt x="17144" y="439470"/>
                </a:lnTo>
                <a:lnTo>
                  <a:pt x="36576" y="439470"/>
                </a:lnTo>
                <a:lnTo>
                  <a:pt x="151041" y="325005"/>
                </a:lnTo>
                <a:lnTo>
                  <a:pt x="198274" y="325005"/>
                </a:lnTo>
                <a:lnTo>
                  <a:pt x="147154" y="309473"/>
                </a:lnTo>
                <a:close/>
              </a:path>
              <a:path w="1127125" h="621664">
                <a:moveTo>
                  <a:pt x="74396" y="0"/>
                </a:moveTo>
                <a:lnTo>
                  <a:pt x="0" y="43395"/>
                </a:lnTo>
                <a:lnTo>
                  <a:pt x="0" y="59296"/>
                </a:lnTo>
                <a:lnTo>
                  <a:pt x="74701" y="15722"/>
                </a:lnTo>
                <a:lnTo>
                  <a:pt x="103876" y="15722"/>
                </a:lnTo>
                <a:lnTo>
                  <a:pt x="74396" y="0"/>
                </a:lnTo>
                <a:close/>
              </a:path>
            </a:pathLst>
          </a:custGeom>
          <a:solidFill>
            <a:srgbClr val="EF4733"/>
          </a:solidFill>
        </p:spPr>
        <p:txBody>
          <a:bodyPr wrap="square" lIns="0" tIns="0" rIns="0" bIns="0" rtlCol="0"/>
          <a:lstStyle/>
          <a:p>
            <a:endParaRPr sz="2142"/>
          </a:p>
        </p:txBody>
      </p:sp>
      <p:sp>
        <p:nvSpPr>
          <p:cNvPr id="298" name="object 298"/>
          <p:cNvSpPr/>
          <p:nvPr/>
        </p:nvSpPr>
        <p:spPr>
          <a:xfrm>
            <a:off x="-1" y="2476244"/>
            <a:ext cx="609074" cy="247845"/>
          </a:xfrm>
          <a:custGeom>
            <a:avLst/>
            <a:gdLst/>
            <a:ahLst/>
            <a:cxnLst/>
            <a:rect l="l" t="t" r="r" b="b"/>
            <a:pathLst>
              <a:path w="532130" h="216535">
                <a:moveTo>
                  <a:pt x="0" y="0"/>
                </a:moveTo>
                <a:lnTo>
                  <a:pt x="0" y="114909"/>
                </a:lnTo>
                <a:lnTo>
                  <a:pt x="390715" y="216204"/>
                </a:lnTo>
                <a:lnTo>
                  <a:pt x="531990" y="150495"/>
                </a:lnTo>
                <a:lnTo>
                  <a:pt x="0" y="0"/>
                </a:lnTo>
                <a:close/>
              </a:path>
            </a:pathLst>
          </a:custGeom>
          <a:solidFill>
            <a:srgbClr val="ED1C24"/>
          </a:solidFill>
        </p:spPr>
        <p:txBody>
          <a:bodyPr wrap="square" lIns="0" tIns="0" rIns="0" bIns="0" rtlCol="0"/>
          <a:lstStyle/>
          <a:p>
            <a:endParaRPr sz="2142"/>
          </a:p>
        </p:txBody>
      </p:sp>
      <p:sp>
        <p:nvSpPr>
          <p:cNvPr id="299" name="object 299"/>
          <p:cNvSpPr/>
          <p:nvPr/>
        </p:nvSpPr>
        <p:spPr>
          <a:xfrm>
            <a:off x="-1" y="2459905"/>
            <a:ext cx="654137" cy="280552"/>
          </a:xfrm>
          <a:custGeom>
            <a:avLst/>
            <a:gdLst/>
            <a:ahLst/>
            <a:cxnLst/>
            <a:rect l="l" t="t" r="r" b="b"/>
            <a:pathLst>
              <a:path w="571500" h="245110">
                <a:moveTo>
                  <a:pt x="0" y="129184"/>
                </a:moveTo>
                <a:lnTo>
                  <a:pt x="0" y="143370"/>
                </a:lnTo>
                <a:lnTo>
                  <a:pt x="392036" y="245008"/>
                </a:lnTo>
                <a:lnTo>
                  <a:pt x="423273" y="230479"/>
                </a:lnTo>
                <a:lnTo>
                  <a:pt x="390715" y="230479"/>
                </a:lnTo>
                <a:lnTo>
                  <a:pt x="0" y="129184"/>
                </a:lnTo>
                <a:close/>
              </a:path>
              <a:path w="571500" h="245110">
                <a:moveTo>
                  <a:pt x="0" y="0"/>
                </a:moveTo>
                <a:lnTo>
                  <a:pt x="0" y="14274"/>
                </a:lnTo>
                <a:lnTo>
                  <a:pt x="531990" y="164769"/>
                </a:lnTo>
                <a:lnTo>
                  <a:pt x="390715" y="230479"/>
                </a:lnTo>
                <a:lnTo>
                  <a:pt x="423273" y="230479"/>
                </a:lnTo>
                <a:lnTo>
                  <a:pt x="571322" y="161620"/>
                </a:lnTo>
                <a:lnTo>
                  <a:pt x="0" y="0"/>
                </a:lnTo>
                <a:close/>
              </a:path>
            </a:pathLst>
          </a:custGeom>
          <a:solidFill>
            <a:srgbClr val="EF4733"/>
          </a:solidFill>
        </p:spPr>
        <p:txBody>
          <a:bodyPr wrap="square" lIns="0" tIns="0" rIns="0" bIns="0" rtlCol="0"/>
          <a:lstStyle/>
          <a:p>
            <a:endParaRPr sz="2142"/>
          </a:p>
        </p:txBody>
      </p:sp>
      <p:sp>
        <p:nvSpPr>
          <p:cNvPr id="300" name="object 300"/>
          <p:cNvSpPr/>
          <p:nvPr/>
        </p:nvSpPr>
        <p:spPr>
          <a:xfrm>
            <a:off x="-7" y="2144247"/>
            <a:ext cx="226767" cy="285639"/>
          </a:xfrm>
          <a:custGeom>
            <a:avLst/>
            <a:gdLst/>
            <a:ahLst/>
            <a:cxnLst/>
            <a:rect l="l" t="t" r="r" b="b"/>
            <a:pathLst>
              <a:path w="198120" h="249555">
                <a:moveTo>
                  <a:pt x="158508" y="0"/>
                </a:moveTo>
                <a:lnTo>
                  <a:pt x="0" y="186677"/>
                </a:lnTo>
                <a:lnTo>
                  <a:pt x="0" y="249466"/>
                </a:lnTo>
                <a:lnTo>
                  <a:pt x="4241" y="249466"/>
                </a:lnTo>
                <a:lnTo>
                  <a:pt x="197573" y="16738"/>
                </a:lnTo>
                <a:lnTo>
                  <a:pt x="158508" y="0"/>
                </a:lnTo>
                <a:close/>
              </a:path>
            </a:pathLst>
          </a:custGeom>
          <a:solidFill>
            <a:srgbClr val="ED1C24"/>
          </a:solidFill>
        </p:spPr>
        <p:txBody>
          <a:bodyPr wrap="square" lIns="0" tIns="0" rIns="0" bIns="0" rtlCol="0"/>
          <a:lstStyle/>
          <a:p>
            <a:endParaRPr sz="2142"/>
          </a:p>
        </p:txBody>
      </p:sp>
      <p:sp>
        <p:nvSpPr>
          <p:cNvPr id="301" name="object 301"/>
          <p:cNvSpPr/>
          <p:nvPr/>
        </p:nvSpPr>
        <p:spPr>
          <a:xfrm>
            <a:off x="-2" y="2125234"/>
            <a:ext cx="252206" cy="320527"/>
          </a:xfrm>
          <a:custGeom>
            <a:avLst/>
            <a:gdLst/>
            <a:ahLst/>
            <a:cxnLst/>
            <a:rect l="l" t="t" r="r" b="b"/>
            <a:pathLst>
              <a:path w="220345" h="280035">
                <a:moveTo>
                  <a:pt x="193352" y="16611"/>
                </a:moveTo>
                <a:lnTo>
                  <a:pt x="158508" y="16611"/>
                </a:lnTo>
                <a:lnTo>
                  <a:pt x="197573" y="33362"/>
                </a:lnTo>
                <a:lnTo>
                  <a:pt x="4229" y="266090"/>
                </a:lnTo>
                <a:lnTo>
                  <a:pt x="0" y="266090"/>
                </a:lnTo>
                <a:lnTo>
                  <a:pt x="0" y="279819"/>
                </a:lnTo>
                <a:lnTo>
                  <a:pt x="10680" y="279819"/>
                </a:lnTo>
                <a:lnTo>
                  <a:pt x="219900" y="27990"/>
                </a:lnTo>
                <a:lnTo>
                  <a:pt x="193352" y="16611"/>
                </a:lnTo>
                <a:close/>
              </a:path>
              <a:path w="220345" h="280035">
                <a:moveTo>
                  <a:pt x="154597" y="0"/>
                </a:moveTo>
                <a:lnTo>
                  <a:pt x="0" y="182079"/>
                </a:lnTo>
                <a:lnTo>
                  <a:pt x="0" y="203301"/>
                </a:lnTo>
                <a:lnTo>
                  <a:pt x="158508" y="16611"/>
                </a:lnTo>
                <a:lnTo>
                  <a:pt x="193352" y="16611"/>
                </a:lnTo>
                <a:lnTo>
                  <a:pt x="154597" y="0"/>
                </a:lnTo>
                <a:close/>
              </a:path>
            </a:pathLst>
          </a:custGeom>
          <a:solidFill>
            <a:srgbClr val="EF4733"/>
          </a:solidFill>
        </p:spPr>
        <p:txBody>
          <a:bodyPr wrap="square" lIns="0" tIns="0" rIns="0" bIns="0" rtlCol="0"/>
          <a:lstStyle/>
          <a:p>
            <a:endParaRPr sz="2142"/>
          </a:p>
        </p:txBody>
      </p:sp>
      <p:sp>
        <p:nvSpPr>
          <p:cNvPr id="302" name="object 302"/>
          <p:cNvSpPr/>
          <p:nvPr/>
        </p:nvSpPr>
        <p:spPr>
          <a:xfrm>
            <a:off x="97853" y="2187333"/>
            <a:ext cx="282004" cy="284186"/>
          </a:xfrm>
          <a:custGeom>
            <a:avLst/>
            <a:gdLst/>
            <a:ahLst/>
            <a:cxnLst/>
            <a:rect l="l" t="t" r="r" b="b"/>
            <a:pathLst>
              <a:path w="246379" h="248285">
                <a:moveTo>
                  <a:pt x="166446" y="0"/>
                </a:moveTo>
                <a:lnTo>
                  <a:pt x="0" y="230187"/>
                </a:lnTo>
                <a:lnTo>
                  <a:pt x="50469" y="247992"/>
                </a:lnTo>
                <a:lnTo>
                  <a:pt x="246037" y="38201"/>
                </a:lnTo>
                <a:lnTo>
                  <a:pt x="166446" y="0"/>
                </a:lnTo>
                <a:close/>
              </a:path>
            </a:pathLst>
          </a:custGeom>
          <a:solidFill>
            <a:srgbClr val="ED1C24"/>
          </a:solidFill>
        </p:spPr>
        <p:txBody>
          <a:bodyPr wrap="square" lIns="0" tIns="0" rIns="0" bIns="0" rtlCol="0"/>
          <a:lstStyle/>
          <a:p>
            <a:endParaRPr sz="2142"/>
          </a:p>
        </p:txBody>
      </p:sp>
      <p:sp>
        <p:nvSpPr>
          <p:cNvPr id="303" name="object 303"/>
          <p:cNvSpPr/>
          <p:nvPr/>
        </p:nvSpPr>
        <p:spPr>
          <a:xfrm>
            <a:off x="72791" y="2167477"/>
            <a:ext cx="332883" cy="321981"/>
          </a:xfrm>
          <a:custGeom>
            <a:avLst/>
            <a:gdLst/>
            <a:ahLst/>
            <a:cxnLst/>
            <a:rect l="l" t="t" r="r" b="b"/>
            <a:pathLst>
              <a:path w="290830" h="281305">
                <a:moveTo>
                  <a:pt x="183934" y="0"/>
                </a:moveTo>
                <a:lnTo>
                  <a:pt x="0" y="254368"/>
                </a:lnTo>
                <a:lnTo>
                  <a:pt x="76276" y="281292"/>
                </a:lnTo>
                <a:lnTo>
                  <a:pt x="91145" y="265341"/>
                </a:lnTo>
                <a:lnTo>
                  <a:pt x="72351" y="265341"/>
                </a:lnTo>
                <a:lnTo>
                  <a:pt x="21894" y="247535"/>
                </a:lnTo>
                <a:lnTo>
                  <a:pt x="188341" y="17348"/>
                </a:lnTo>
                <a:lnTo>
                  <a:pt x="220074" y="17348"/>
                </a:lnTo>
                <a:lnTo>
                  <a:pt x="214915" y="14871"/>
                </a:lnTo>
                <a:lnTo>
                  <a:pt x="183159" y="14871"/>
                </a:lnTo>
                <a:lnTo>
                  <a:pt x="186143" y="8674"/>
                </a:lnTo>
                <a:lnTo>
                  <a:pt x="202004" y="8674"/>
                </a:lnTo>
                <a:lnTo>
                  <a:pt x="183934" y="0"/>
                </a:lnTo>
                <a:close/>
              </a:path>
              <a:path w="290830" h="281305">
                <a:moveTo>
                  <a:pt x="220074" y="17348"/>
                </a:moveTo>
                <a:lnTo>
                  <a:pt x="188341" y="17348"/>
                </a:lnTo>
                <a:lnTo>
                  <a:pt x="267931" y="55549"/>
                </a:lnTo>
                <a:lnTo>
                  <a:pt x="72351" y="265341"/>
                </a:lnTo>
                <a:lnTo>
                  <a:pt x="91145" y="265341"/>
                </a:lnTo>
                <a:lnTo>
                  <a:pt x="290715" y="51257"/>
                </a:lnTo>
                <a:lnTo>
                  <a:pt x="220074" y="17348"/>
                </a:lnTo>
                <a:close/>
              </a:path>
              <a:path w="290830" h="281305">
                <a:moveTo>
                  <a:pt x="202004" y="8674"/>
                </a:moveTo>
                <a:lnTo>
                  <a:pt x="186143" y="8674"/>
                </a:lnTo>
                <a:lnTo>
                  <a:pt x="183159" y="14871"/>
                </a:lnTo>
                <a:lnTo>
                  <a:pt x="214915" y="14871"/>
                </a:lnTo>
                <a:lnTo>
                  <a:pt x="202004" y="8674"/>
                </a:lnTo>
                <a:close/>
              </a:path>
            </a:pathLst>
          </a:custGeom>
          <a:solidFill>
            <a:srgbClr val="EF4733"/>
          </a:solidFill>
        </p:spPr>
        <p:txBody>
          <a:bodyPr wrap="square" lIns="0" tIns="0" rIns="0" bIns="0" rtlCol="0"/>
          <a:lstStyle/>
          <a:p>
            <a:endParaRPr sz="2142"/>
          </a:p>
        </p:txBody>
      </p:sp>
      <p:sp>
        <p:nvSpPr>
          <p:cNvPr id="304" name="object 304"/>
          <p:cNvSpPr/>
          <p:nvPr/>
        </p:nvSpPr>
        <p:spPr>
          <a:xfrm>
            <a:off x="309644" y="2242616"/>
            <a:ext cx="233309" cy="292181"/>
          </a:xfrm>
          <a:custGeom>
            <a:avLst/>
            <a:gdLst/>
            <a:ahLst/>
            <a:cxnLst/>
            <a:rect l="l" t="t" r="r" b="b"/>
            <a:pathLst>
              <a:path w="203834" h="255269">
                <a:moveTo>
                  <a:pt x="127749" y="0"/>
                </a:moveTo>
                <a:lnTo>
                  <a:pt x="0" y="234200"/>
                </a:lnTo>
                <a:lnTo>
                  <a:pt x="47586" y="255003"/>
                </a:lnTo>
                <a:lnTo>
                  <a:pt x="203390" y="28371"/>
                </a:lnTo>
                <a:lnTo>
                  <a:pt x="127749" y="0"/>
                </a:lnTo>
                <a:close/>
              </a:path>
            </a:pathLst>
          </a:custGeom>
          <a:solidFill>
            <a:srgbClr val="ED1C24"/>
          </a:solidFill>
        </p:spPr>
        <p:txBody>
          <a:bodyPr wrap="square" lIns="0" tIns="0" rIns="0" bIns="0" rtlCol="0"/>
          <a:lstStyle/>
          <a:p>
            <a:endParaRPr sz="2142"/>
          </a:p>
        </p:txBody>
      </p:sp>
      <p:sp>
        <p:nvSpPr>
          <p:cNvPr id="305" name="object 305"/>
          <p:cNvSpPr/>
          <p:nvPr/>
        </p:nvSpPr>
        <p:spPr>
          <a:xfrm>
            <a:off x="287639" y="2223107"/>
            <a:ext cx="279825" cy="331429"/>
          </a:xfrm>
          <a:custGeom>
            <a:avLst/>
            <a:gdLst/>
            <a:ahLst/>
            <a:cxnLst/>
            <a:rect l="l" t="t" r="r" b="b"/>
            <a:pathLst>
              <a:path w="244475" h="289560">
                <a:moveTo>
                  <a:pt x="26745" y="254533"/>
                </a:moveTo>
                <a:lnTo>
                  <a:pt x="9613" y="254533"/>
                </a:lnTo>
                <a:lnTo>
                  <a:pt x="6858" y="260819"/>
                </a:lnTo>
                <a:lnTo>
                  <a:pt x="71691" y="289191"/>
                </a:lnTo>
                <a:lnTo>
                  <a:pt x="83470" y="272059"/>
                </a:lnTo>
                <a:lnTo>
                  <a:pt x="66802" y="272059"/>
                </a:lnTo>
                <a:lnTo>
                  <a:pt x="26745" y="254533"/>
                </a:lnTo>
                <a:close/>
              </a:path>
              <a:path w="244475" h="289560">
                <a:moveTo>
                  <a:pt x="186111" y="17056"/>
                </a:moveTo>
                <a:lnTo>
                  <a:pt x="146977" y="17056"/>
                </a:lnTo>
                <a:lnTo>
                  <a:pt x="222618" y="45415"/>
                </a:lnTo>
                <a:lnTo>
                  <a:pt x="66802" y="272059"/>
                </a:lnTo>
                <a:lnTo>
                  <a:pt x="83470" y="272059"/>
                </a:lnTo>
                <a:lnTo>
                  <a:pt x="243890" y="38722"/>
                </a:lnTo>
                <a:lnTo>
                  <a:pt x="186111" y="17056"/>
                </a:lnTo>
                <a:close/>
              </a:path>
              <a:path w="244475" h="289560">
                <a:moveTo>
                  <a:pt x="140627" y="0"/>
                </a:moveTo>
                <a:lnTo>
                  <a:pt x="0" y="257822"/>
                </a:lnTo>
                <a:lnTo>
                  <a:pt x="6858" y="260819"/>
                </a:lnTo>
                <a:lnTo>
                  <a:pt x="9613" y="254533"/>
                </a:lnTo>
                <a:lnTo>
                  <a:pt x="26745" y="254533"/>
                </a:lnTo>
                <a:lnTo>
                  <a:pt x="19227" y="251244"/>
                </a:lnTo>
                <a:lnTo>
                  <a:pt x="146977" y="17056"/>
                </a:lnTo>
                <a:lnTo>
                  <a:pt x="186111" y="17056"/>
                </a:lnTo>
                <a:lnTo>
                  <a:pt x="140627" y="0"/>
                </a:lnTo>
                <a:close/>
              </a:path>
            </a:pathLst>
          </a:custGeom>
          <a:solidFill>
            <a:srgbClr val="EF4733"/>
          </a:solidFill>
        </p:spPr>
        <p:txBody>
          <a:bodyPr wrap="square" lIns="0" tIns="0" rIns="0" bIns="0" rtlCol="0"/>
          <a:lstStyle/>
          <a:p>
            <a:endParaRPr sz="2142"/>
          </a:p>
        </p:txBody>
      </p:sp>
      <p:sp>
        <p:nvSpPr>
          <p:cNvPr id="306" name="object 306"/>
          <p:cNvSpPr/>
          <p:nvPr/>
        </p:nvSpPr>
        <p:spPr>
          <a:xfrm>
            <a:off x="426365" y="2310326"/>
            <a:ext cx="263834" cy="255113"/>
          </a:xfrm>
          <a:custGeom>
            <a:avLst/>
            <a:gdLst/>
            <a:ahLst/>
            <a:cxnLst/>
            <a:rect l="l" t="t" r="r" b="b"/>
            <a:pathLst>
              <a:path w="230504" h="222885">
                <a:moveTo>
                  <a:pt x="151917" y="0"/>
                </a:moveTo>
                <a:lnTo>
                  <a:pt x="0" y="204914"/>
                </a:lnTo>
                <a:lnTo>
                  <a:pt x="46786" y="222465"/>
                </a:lnTo>
                <a:lnTo>
                  <a:pt x="230123" y="25031"/>
                </a:lnTo>
                <a:lnTo>
                  <a:pt x="151917" y="0"/>
                </a:lnTo>
                <a:close/>
              </a:path>
            </a:pathLst>
          </a:custGeom>
          <a:solidFill>
            <a:srgbClr val="ED1C24"/>
          </a:solidFill>
        </p:spPr>
        <p:txBody>
          <a:bodyPr wrap="square" lIns="0" tIns="0" rIns="0" bIns="0" rtlCol="0"/>
          <a:lstStyle/>
          <a:p>
            <a:endParaRPr sz="2142"/>
          </a:p>
        </p:txBody>
      </p:sp>
      <p:sp>
        <p:nvSpPr>
          <p:cNvPr id="307" name="object 307"/>
          <p:cNvSpPr/>
          <p:nvPr/>
        </p:nvSpPr>
        <p:spPr>
          <a:xfrm>
            <a:off x="401309" y="2291923"/>
            <a:ext cx="316893" cy="291454"/>
          </a:xfrm>
          <a:custGeom>
            <a:avLst/>
            <a:gdLst/>
            <a:ahLst/>
            <a:cxnLst/>
            <a:rect l="l" t="t" r="r" b="b"/>
            <a:pathLst>
              <a:path w="276859" h="254635">
                <a:moveTo>
                  <a:pt x="30517" y="224231"/>
                </a:moveTo>
                <a:lnTo>
                  <a:pt x="10947" y="224231"/>
                </a:lnTo>
                <a:lnTo>
                  <a:pt x="8534" y="230657"/>
                </a:lnTo>
                <a:lnTo>
                  <a:pt x="72478" y="254635"/>
                </a:lnTo>
                <a:lnTo>
                  <a:pt x="87420" y="238544"/>
                </a:lnTo>
                <a:lnTo>
                  <a:pt x="68681" y="238544"/>
                </a:lnTo>
                <a:lnTo>
                  <a:pt x="30517" y="224231"/>
                </a:lnTo>
                <a:close/>
              </a:path>
              <a:path w="276859" h="254635">
                <a:moveTo>
                  <a:pt x="218883" y="16078"/>
                </a:moveTo>
                <a:lnTo>
                  <a:pt x="173812" y="16078"/>
                </a:lnTo>
                <a:lnTo>
                  <a:pt x="252018" y="41109"/>
                </a:lnTo>
                <a:lnTo>
                  <a:pt x="68681" y="238544"/>
                </a:lnTo>
                <a:lnTo>
                  <a:pt x="87420" y="238544"/>
                </a:lnTo>
                <a:lnTo>
                  <a:pt x="276796" y="34607"/>
                </a:lnTo>
                <a:lnTo>
                  <a:pt x="218883" y="16078"/>
                </a:lnTo>
                <a:close/>
              </a:path>
              <a:path w="276859" h="254635">
                <a:moveTo>
                  <a:pt x="168630" y="0"/>
                </a:moveTo>
                <a:lnTo>
                  <a:pt x="0" y="227457"/>
                </a:lnTo>
                <a:lnTo>
                  <a:pt x="8534" y="230657"/>
                </a:lnTo>
                <a:lnTo>
                  <a:pt x="10947" y="224231"/>
                </a:lnTo>
                <a:lnTo>
                  <a:pt x="30517" y="224231"/>
                </a:lnTo>
                <a:lnTo>
                  <a:pt x="21882" y="220992"/>
                </a:lnTo>
                <a:lnTo>
                  <a:pt x="173812" y="16078"/>
                </a:lnTo>
                <a:lnTo>
                  <a:pt x="218883" y="16078"/>
                </a:lnTo>
                <a:lnTo>
                  <a:pt x="168630" y="0"/>
                </a:lnTo>
                <a:close/>
              </a:path>
            </a:pathLst>
          </a:custGeom>
          <a:solidFill>
            <a:srgbClr val="EF4733"/>
          </a:solidFill>
        </p:spPr>
        <p:txBody>
          <a:bodyPr wrap="square" lIns="0" tIns="0" rIns="0" bIns="0" rtlCol="0"/>
          <a:lstStyle/>
          <a:p>
            <a:endParaRPr sz="2142"/>
          </a:p>
        </p:txBody>
      </p:sp>
      <p:sp>
        <p:nvSpPr>
          <p:cNvPr id="308" name="object 308"/>
          <p:cNvSpPr/>
          <p:nvPr/>
        </p:nvSpPr>
        <p:spPr>
          <a:xfrm>
            <a:off x="563447" y="2356987"/>
            <a:ext cx="237670" cy="247118"/>
          </a:xfrm>
          <a:custGeom>
            <a:avLst/>
            <a:gdLst/>
            <a:ahLst/>
            <a:cxnLst/>
            <a:rect l="l" t="t" r="r" b="b"/>
            <a:pathLst>
              <a:path w="207645" h="215900">
                <a:moveTo>
                  <a:pt x="147993" y="0"/>
                </a:moveTo>
                <a:lnTo>
                  <a:pt x="0" y="207899"/>
                </a:lnTo>
                <a:lnTo>
                  <a:pt x="30899" y="215620"/>
                </a:lnTo>
                <a:lnTo>
                  <a:pt x="207073" y="14770"/>
                </a:lnTo>
                <a:lnTo>
                  <a:pt x="147993" y="0"/>
                </a:lnTo>
                <a:close/>
              </a:path>
            </a:pathLst>
          </a:custGeom>
          <a:solidFill>
            <a:srgbClr val="ED1C24"/>
          </a:solidFill>
        </p:spPr>
        <p:txBody>
          <a:bodyPr wrap="square" lIns="0" tIns="0" rIns="0" bIns="0" rtlCol="0"/>
          <a:lstStyle/>
          <a:p>
            <a:endParaRPr sz="2142"/>
          </a:p>
        </p:txBody>
      </p:sp>
      <p:sp>
        <p:nvSpPr>
          <p:cNvPr id="309" name="object 309"/>
          <p:cNvSpPr/>
          <p:nvPr/>
        </p:nvSpPr>
        <p:spPr>
          <a:xfrm>
            <a:off x="537278" y="2339137"/>
            <a:ext cx="292181" cy="282732"/>
          </a:xfrm>
          <a:custGeom>
            <a:avLst/>
            <a:gdLst/>
            <a:ahLst/>
            <a:cxnLst/>
            <a:rect l="l" t="t" r="r" b="b"/>
            <a:pathLst>
              <a:path w="255270" h="247014">
                <a:moveTo>
                  <a:pt x="39732" y="227711"/>
                </a:moveTo>
                <a:lnTo>
                  <a:pt x="11430" y="227711"/>
                </a:lnTo>
                <a:lnTo>
                  <a:pt x="9766" y="234378"/>
                </a:lnTo>
                <a:lnTo>
                  <a:pt x="58559" y="246570"/>
                </a:lnTo>
                <a:lnTo>
                  <a:pt x="72028" y="231216"/>
                </a:lnTo>
                <a:lnTo>
                  <a:pt x="53759" y="231216"/>
                </a:lnTo>
                <a:lnTo>
                  <a:pt x="39732" y="227711"/>
                </a:lnTo>
                <a:close/>
              </a:path>
              <a:path w="255270" h="247014">
                <a:moveTo>
                  <a:pt x="165100" y="0"/>
                </a:moveTo>
                <a:lnTo>
                  <a:pt x="0" y="231940"/>
                </a:lnTo>
                <a:lnTo>
                  <a:pt x="9766" y="234378"/>
                </a:lnTo>
                <a:lnTo>
                  <a:pt x="11430" y="227711"/>
                </a:lnTo>
                <a:lnTo>
                  <a:pt x="39732" y="227711"/>
                </a:lnTo>
                <a:lnTo>
                  <a:pt x="22860" y="223494"/>
                </a:lnTo>
                <a:lnTo>
                  <a:pt x="170853" y="15595"/>
                </a:lnTo>
                <a:lnTo>
                  <a:pt x="227482" y="15595"/>
                </a:lnTo>
                <a:lnTo>
                  <a:pt x="165100" y="0"/>
                </a:lnTo>
                <a:close/>
              </a:path>
              <a:path w="255270" h="247014">
                <a:moveTo>
                  <a:pt x="227482" y="15595"/>
                </a:moveTo>
                <a:lnTo>
                  <a:pt x="170853" y="15595"/>
                </a:lnTo>
                <a:lnTo>
                  <a:pt x="229946" y="30365"/>
                </a:lnTo>
                <a:lnTo>
                  <a:pt x="53759" y="231216"/>
                </a:lnTo>
                <a:lnTo>
                  <a:pt x="72028" y="231216"/>
                </a:lnTo>
                <a:lnTo>
                  <a:pt x="255117" y="22504"/>
                </a:lnTo>
                <a:lnTo>
                  <a:pt x="227482" y="15595"/>
                </a:lnTo>
                <a:close/>
              </a:path>
            </a:pathLst>
          </a:custGeom>
          <a:solidFill>
            <a:srgbClr val="EF4733"/>
          </a:solidFill>
        </p:spPr>
        <p:txBody>
          <a:bodyPr wrap="square" lIns="0" tIns="0" rIns="0" bIns="0" rtlCol="0"/>
          <a:lstStyle/>
          <a:p>
            <a:endParaRPr sz="2142"/>
          </a:p>
        </p:txBody>
      </p:sp>
      <p:sp>
        <p:nvSpPr>
          <p:cNvPr id="310" name="object 310"/>
          <p:cNvSpPr/>
          <p:nvPr/>
        </p:nvSpPr>
        <p:spPr>
          <a:xfrm>
            <a:off x="675195" y="2408548"/>
            <a:ext cx="261655" cy="216592"/>
          </a:xfrm>
          <a:custGeom>
            <a:avLst/>
            <a:gdLst/>
            <a:ahLst/>
            <a:cxnLst/>
            <a:rect l="l" t="t" r="r" b="b"/>
            <a:pathLst>
              <a:path w="228600" h="189230">
                <a:moveTo>
                  <a:pt x="168554" y="0"/>
                </a:moveTo>
                <a:lnTo>
                  <a:pt x="0" y="179095"/>
                </a:lnTo>
                <a:lnTo>
                  <a:pt x="27508" y="189090"/>
                </a:lnTo>
                <a:lnTo>
                  <a:pt x="228003" y="23774"/>
                </a:lnTo>
                <a:lnTo>
                  <a:pt x="168554" y="0"/>
                </a:lnTo>
                <a:close/>
              </a:path>
            </a:pathLst>
          </a:custGeom>
          <a:solidFill>
            <a:srgbClr val="ED1C24"/>
          </a:solidFill>
        </p:spPr>
        <p:txBody>
          <a:bodyPr wrap="square" lIns="0" tIns="0" rIns="0" bIns="0" rtlCol="0"/>
          <a:lstStyle/>
          <a:p>
            <a:endParaRPr sz="2142"/>
          </a:p>
        </p:txBody>
      </p:sp>
      <p:sp>
        <p:nvSpPr>
          <p:cNvPr id="311" name="object 311"/>
          <p:cNvSpPr/>
          <p:nvPr/>
        </p:nvSpPr>
        <p:spPr>
          <a:xfrm>
            <a:off x="647381" y="2389970"/>
            <a:ext cx="319800" cy="252932"/>
          </a:xfrm>
          <a:custGeom>
            <a:avLst/>
            <a:gdLst/>
            <a:ahLst/>
            <a:cxnLst/>
            <a:rect l="l" t="t" r="r" b="b"/>
            <a:pathLst>
              <a:path w="279400" h="220980">
                <a:moveTo>
                  <a:pt x="32229" y="198208"/>
                </a:moveTo>
                <a:lnTo>
                  <a:pt x="12153" y="198208"/>
                </a:lnTo>
                <a:lnTo>
                  <a:pt x="9804" y="204660"/>
                </a:lnTo>
                <a:lnTo>
                  <a:pt x="54482" y="220916"/>
                </a:lnTo>
                <a:lnTo>
                  <a:pt x="73397" y="205320"/>
                </a:lnTo>
                <a:lnTo>
                  <a:pt x="51803" y="205320"/>
                </a:lnTo>
                <a:lnTo>
                  <a:pt x="32229" y="198208"/>
                </a:lnTo>
                <a:close/>
              </a:path>
              <a:path w="279400" h="220980">
                <a:moveTo>
                  <a:pt x="229838" y="16230"/>
                </a:moveTo>
                <a:lnTo>
                  <a:pt x="192862" y="16230"/>
                </a:lnTo>
                <a:lnTo>
                  <a:pt x="252298" y="40005"/>
                </a:lnTo>
                <a:lnTo>
                  <a:pt x="51803" y="205320"/>
                </a:lnTo>
                <a:lnTo>
                  <a:pt x="73397" y="205320"/>
                </a:lnTo>
                <a:lnTo>
                  <a:pt x="278917" y="35864"/>
                </a:lnTo>
                <a:lnTo>
                  <a:pt x="229838" y="16230"/>
                </a:lnTo>
                <a:close/>
              </a:path>
              <a:path w="279400" h="220980">
                <a:moveTo>
                  <a:pt x="189268" y="0"/>
                </a:moveTo>
                <a:lnTo>
                  <a:pt x="0" y="201104"/>
                </a:lnTo>
                <a:lnTo>
                  <a:pt x="9804" y="204660"/>
                </a:lnTo>
                <a:lnTo>
                  <a:pt x="12153" y="198208"/>
                </a:lnTo>
                <a:lnTo>
                  <a:pt x="32229" y="198208"/>
                </a:lnTo>
                <a:lnTo>
                  <a:pt x="24295" y="195326"/>
                </a:lnTo>
                <a:lnTo>
                  <a:pt x="192862" y="16230"/>
                </a:lnTo>
                <a:lnTo>
                  <a:pt x="229838" y="16230"/>
                </a:lnTo>
                <a:lnTo>
                  <a:pt x="189268" y="0"/>
                </a:lnTo>
                <a:close/>
              </a:path>
            </a:pathLst>
          </a:custGeom>
          <a:solidFill>
            <a:srgbClr val="EF4733"/>
          </a:solidFill>
        </p:spPr>
        <p:txBody>
          <a:bodyPr wrap="square" lIns="0" tIns="0" rIns="0" bIns="0" rtlCol="0"/>
          <a:lstStyle/>
          <a:p>
            <a:endParaRPr sz="2142"/>
          </a:p>
        </p:txBody>
      </p:sp>
      <p:sp>
        <p:nvSpPr>
          <p:cNvPr id="312" name="object 312"/>
          <p:cNvSpPr/>
          <p:nvPr/>
        </p:nvSpPr>
        <p:spPr>
          <a:xfrm>
            <a:off x="735063" y="1705337"/>
            <a:ext cx="640327" cy="259474"/>
          </a:xfrm>
          <a:custGeom>
            <a:avLst/>
            <a:gdLst/>
            <a:ahLst/>
            <a:cxnLst/>
            <a:rect l="l" t="t" r="r" b="b"/>
            <a:pathLst>
              <a:path w="559435" h="226694">
                <a:moveTo>
                  <a:pt x="55778" y="0"/>
                </a:moveTo>
                <a:lnTo>
                  <a:pt x="0" y="0"/>
                </a:lnTo>
                <a:lnTo>
                  <a:pt x="394576" y="170980"/>
                </a:lnTo>
                <a:lnTo>
                  <a:pt x="242201" y="221780"/>
                </a:lnTo>
                <a:lnTo>
                  <a:pt x="253022" y="226339"/>
                </a:lnTo>
                <a:lnTo>
                  <a:pt x="404596" y="193065"/>
                </a:lnTo>
                <a:lnTo>
                  <a:pt x="483968" y="193065"/>
                </a:lnTo>
                <a:lnTo>
                  <a:pt x="492315" y="171653"/>
                </a:lnTo>
                <a:lnTo>
                  <a:pt x="464692" y="171653"/>
                </a:lnTo>
                <a:lnTo>
                  <a:pt x="55778" y="0"/>
                </a:lnTo>
                <a:close/>
              </a:path>
              <a:path w="559435" h="226694">
                <a:moveTo>
                  <a:pt x="483968" y="193065"/>
                </a:moveTo>
                <a:lnTo>
                  <a:pt x="404596" y="193065"/>
                </a:lnTo>
                <a:lnTo>
                  <a:pt x="482587" y="196608"/>
                </a:lnTo>
                <a:lnTo>
                  <a:pt x="483968" y="193065"/>
                </a:lnTo>
                <a:close/>
              </a:path>
              <a:path w="559435" h="226694">
                <a:moveTo>
                  <a:pt x="559231" y="0"/>
                </a:moveTo>
                <a:lnTo>
                  <a:pt x="539330" y="0"/>
                </a:lnTo>
                <a:lnTo>
                  <a:pt x="464692" y="171653"/>
                </a:lnTo>
                <a:lnTo>
                  <a:pt x="492315" y="171653"/>
                </a:lnTo>
                <a:lnTo>
                  <a:pt x="559231" y="0"/>
                </a:lnTo>
                <a:close/>
              </a:path>
            </a:pathLst>
          </a:custGeom>
          <a:solidFill>
            <a:srgbClr val="ED1C24"/>
          </a:solidFill>
        </p:spPr>
        <p:txBody>
          <a:bodyPr wrap="square" lIns="0" tIns="0" rIns="0" bIns="0" rtlCol="0"/>
          <a:lstStyle/>
          <a:p>
            <a:endParaRPr sz="2142"/>
          </a:p>
        </p:txBody>
      </p:sp>
      <p:sp>
        <p:nvSpPr>
          <p:cNvPr id="313" name="object 313"/>
          <p:cNvSpPr/>
          <p:nvPr/>
        </p:nvSpPr>
        <p:spPr>
          <a:xfrm>
            <a:off x="409724" y="1705337"/>
            <a:ext cx="569826" cy="239850"/>
          </a:xfrm>
          <a:custGeom>
            <a:avLst/>
            <a:gdLst/>
            <a:ahLst/>
            <a:cxnLst/>
            <a:rect l="l" t="t" r="r" b="b"/>
            <a:pathLst>
              <a:path w="497840" h="209550">
                <a:moveTo>
                  <a:pt x="41757" y="0"/>
                </a:moveTo>
                <a:lnTo>
                  <a:pt x="0" y="0"/>
                </a:lnTo>
                <a:lnTo>
                  <a:pt x="497331" y="209511"/>
                </a:lnTo>
                <a:lnTo>
                  <a:pt x="41757" y="0"/>
                </a:lnTo>
                <a:close/>
              </a:path>
            </a:pathLst>
          </a:custGeom>
          <a:solidFill>
            <a:srgbClr val="ED1C24"/>
          </a:solidFill>
        </p:spPr>
        <p:txBody>
          <a:bodyPr wrap="square" lIns="0" tIns="0" rIns="0" bIns="0" rtlCol="0"/>
          <a:lstStyle/>
          <a:p>
            <a:endParaRPr sz="2142"/>
          </a:p>
        </p:txBody>
      </p:sp>
      <p:sp>
        <p:nvSpPr>
          <p:cNvPr id="314" name="object 314"/>
          <p:cNvSpPr/>
          <p:nvPr/>
        </p:nvSpPr>
        <p:spPr>
          <a:xfrm>
            <a:off x="369235" y="1705337"/>
            <a:ext cx="1023361" cy="276191"/>
          </a:xfrm>
          <a:custGeom>
            <a:avLst/>
            <a:gdLst/>
            <a:ahLst/>
            <a:cxnLst/>
            <a:rect l="l" t="t" r="r" b="b"/>
            <a:pathLst>
              <a:path w="894080" h="241300">
                <a:moveTo>
                  <a:pt x="35369" y="0"/>
                </a:moveTo>
                <a:lnTo>
                  <a:pt x="0" y="0"/>
                </a:lnTo>
                <a:lnTo>
                  <a:pt x="571322" y="240690"/>
                </a:lnTo>
                <a:lnTo>
                  <a:pt x="636701" y="226339"/>
                </a:lnTo>
                <a:lnTo>
                  <a:pt x="572643" y="226339"/>
                </a:lnTo>
                <a:lnTo>
                  <a:pt x="562926" y="222250"/>
                </a:lnTo>
                <a:lnTo>
                  <a:pt x="560400" y="222250"/>
                </a:lnTo>
                <a:lnTo>
                  <a:pt x="532701" y="209511"/>
                </a:lnTo>
                <a:lnTo>
                  <a:pt x="35369" y="0"/>
                </a:lnTo>
                <a:close/>
              </a:path>
              <a:path w="894080" h="241300">
                <a:moveTo>
                  <a:pt x="724217" y="193065"/>
                </a:moveTo>
                <a:lnTo>
                  <a:pt x="572643" y="226339"/>
                </a:lnTo>
                <a:lnTo>
                  <a:pt x="636701" y="226339"/>
                </a:lnTo>
                <a:lnTo>
                  <a:pt x="725398" y="206870"/>
                </a:lnTo>
                <a:lnTo>
                  <a:pt x="812940" y="206870"/>
                </a:lnTo>
                <a:lnTo>
                  <a:pt x="816940" y="196608"/>
                </a:lnTo>
                <a:lnTo>
                  <a:pt x="802195" y="196608"/>
                </a:lnTo>
                <a:lnTo>
                  <a:pt x="724217" y="193065"/>
                </a:lnTo>
                <a:close/>
              </a:path>
              <a:path w="894080" h="241300">
                <a:moveTo>
                  <a:pt x="561809" y="221780"/>
                </a:moveTo>
                <a:lnTo>
                  <a:pt x="560400" y="222250"/>
                </a:lnTo>
                <a:lnTo>
                  <a:pt x="562926" y="222250"/>
                </a:lnTo>
                <a:lnTo>
                  <a:pt x="561809" y="221780"/>
                </a:lnTo>
                <a:close/>
              </a:path>
              <a:path w="894080" h="241300">
                <a:moveTo>
                  <a:pt x="812940" y="206870"/>
                </a:moveTo>
                <a:lnTo>
                  <a:pt x="725398" y="206870"/>
                </a:lnTo>
                <a:lnTo>
                  <a:pt x="811415" y="210781"/>
                </a:lnTo>
                <a:lnTo>
                  <a:pt x="812940" y="206870"/>
                </a:lnTo>
                <a:close/>
              </a:path>
              <a:path w="894080" h="241300">
                <a:moveTo>
                  <a:pt x="893584" y="0"/>
                </a:moveTo>
                <a:lnTo>
                  <a:pt x="878840" y="0"/>
                </a:lnTo>
                <a:lnTo>
                  <a:pt x="802195" y="196608"/>
                </a:lnTo>
                <a:lnTo>
                  <a:pt x="816940" y="196608"/>
                </a:lnTo>
                <a:lnTo>
                  <a:pt x="893584" y="0"/>
                </a:lnTo>
                <a:close/>
              </a:path>
            </a:pathLst>
          </a:custGeom>
          <a:solidFill>
            <a:srgbClr val="EF4733"/>
          </a:solidFill>
        </p:spPr>
        <p:txBody>
          <a:bodyPr wrap="square" lIns="0" tIns="0" rIns="0" bIns="0" rtlCol="0"/>
          <a:lstStyle/>
          <a:p>
            <a:endParaRPr sz="2142"/>
          </a:p>
        </p:txBody>
      </p:sp>
      <p:sp>
        <p:nvSpPr>
          <p:cNvPr id="315" name="object 315"/>
          <p:cNvSpPr/>
          <p:nvPr/>
        </p:nvSpPr>
        <p:spPr>
          <a:xfrm>
            <a:off x="495153" y="1705337"/>
            <a:ext cx="647595" cy="237670"/>
          </a:xfrm>
          <a:custGeom>
            <a:avLst/>
            <a:gdLst/>
            <a:ahLst/>
            <a:cxnLst/>
            <a:rect l="l" t="t" r="r" b="b"/>
            <a:pathLst>
              <a:path w="565785" h="207644">
                <a:moveTo>
                  <a:pt x="175056" y="0"/>
                </a:moveTo>
                <a:lnTo>
                  <a:pt x="0" y="0"/>
                </a:lnTo>
                <a:lnTo>
                  <a:pt x="451192" y="207505"/>
                </a:lnTo>
                <a:lnTo>
                  <a:pt x="565772" y="169316"/>
                </a:lnTo>
                <a:lnTo>
                  <a:pt x="175056" y="0"/>
                </a:lnTo>
                <a:close/>
              </a:path>
            </a:pathLst>
          </a:custGeom>
          <a:solidFill>
            <a:srgbClr val="ED1C24"/>
          </a:solidFill>
        </p:spPr>
        <p:txBody>
          <a:bodyPr wrap="square" lIns="0" tIns="0" rIns="0" bIns="0" rtlCol="0"/>
          <a:lstStyle/>
          <a:p>
            <a:endParaRPr sz="2142"/>
          </a:p>
        </p:txBody>
      </p:sp>
      <p:sp>
        <p:nvSpPr>
          <p:cNvPr id="316" name="object 316"/>
          <p:cNvSpPr/>
          <p:nvPr/>
        </p:nvSpPr>
        <p:spPr>
          <a:xfrm>
            <a:off x="457520" y="1705336"/>
            <a:ext cx="729726" cy="254387"/>
          </a:xfrm>
          <a:custGeom>
            <a:avLst/>
            <a:gdLst/>
            <a:ahLst/>
            <a:cxnLst/>
            <a:rect l="l" t="t" r="r" b="b"/>
            <a:pathLst>
              <a:path w="637540" h="222250">
                <a:moveTo>
                  <a:pt x="32880" y="0"/>
                </a:moveTo>
                <a:lnTo>
                  <a:pt x="0" y="0"/>
                </a:lnTo>
                <a:lnTo>
                  <a:pt x="483260" y="222250"/>
                </a:lnTo>
                <a:lnTo>
                  <a:pt x="527490" y="207505"/>
                </a:lnTo>
                <a:lnTo>
                  <a:pt x="484073" y="207505"/>
                </a:lnTo>
                <a:lnTo>
                  <a:pt x="32880" y="0"/>
                </a:lnTo>
                <a:close/>
              </a:path>
              <a:path w="637540" h="222250">
                <a:moveTo>
                  <a:pt x="242481" y="0"/>
                </a:moveTo>
                <a:lnTo>
                  <a:pt x="207937" y="0"/>
                </a:lnTo>
                <a:lnTo>
                  <a:pt x="598652" y="169316"/>
                </a:lnTo>
                <a:lnTo>
                  <a:pt x="484073" y="207505"/>
                </a:lnTo>
                <a:lnTo>
                  <a:pt x="527490" y="207505"/>
                </a:lnTo>
                <a:lnTo>
                  <a:pt x="637057" y="170980"/>
                </a:lnTo>
                <a:lnTo>
                  <a:pt x="242481" y="0"/>
                </a:lnTo>
                <a:close/>
              </a:path>
            </a:pathLst>
          </a:custGeom>
          <a:solidFill>
            <a:srgbClr val="EF4733"/>
          </a:solidFill>
        </p:spPr>
        <p:txBody>
          <a:bodyPr wrap="square" lIns="0" tIns="0" rIns="0" bIns="0" rtlCol="0"/>
          <a:lstStyle/>
          <a:p>
            <a:endParaRPr sz="2142"/>
          </a:p>
        </p:txBody>
      </p:sp>
      <p:sp>
        <p:nvSpPr>
          <p:cNvPr id="317" name="object 317"/>
          <p:cNvSpPr/>
          <p:nvPr/>
        </p:nvSpPr>
        <p:spPr>
          <a:xfrm>
            <a:off x="839515" y="1705337"/>
            <a:ext cx="496417" cy="176617"/>
          </a:xfrm>
          <a:custGeom>
            <a:avLst/>
            <a:gdLst/>
            <a:ahLst/>
            <a:cxnLst/>
            <a:rect l="l" t="t" r="r" b="b"/>
            <a:pathLst>
              <a:path w="433705" h="154305">
                <a:moveTo>
                  <a:pt x="433095" y="0"/>
                </a:moveTo>
                <a:lnTo>
                  <a:pt x="0" y="0"/>
                </a:lnTo>
                <a:lnTo>
                  <a:pt x="366255" y="153733"/>
                </a:lnTo>
                <a:lnTo>
                  <a:pt x="433095" y="0"/>
                </a:lnTo>
                <a:close/>
              </a:path>
            </a:pathLst>
          </a:custGeom>
          <a:solidFill>
            <a:srgbClr val="ED1C24"/>
          </a:solidFill>
        </p:spPr>
        <p:txBody>
          <a:bodyPr wrap="square" lIns="0" tIns="0" rIns="0" bIns="0" rtlCol="0"/>
          <a:lstStyle/>
          <a:p>
            <a:endParaRPr sz="2142"/>
          </a:p>
        </p:txBody>
      </p:sp>
      <p:sp>
        <p:nvSpPr>
          <p:cNvPr id="318" name="object 318"/>
          <p:cNvSpPr/>
          <p:nvPr/>
        </p:nvSpPr>
        <p:spPr>
          <a:xfrm>
            <a:off x="798902" y="1705337"/>
            <a:ext cx="553836" cy="196968"/>
          </a:xfrm>
          <a:custGeom>
            <a:avLst/>
            <a:gdLst/>
            <a:ahLst/>
            <a:cxnLst/>
            <a:rect l="l" t="t" r="r" b="b"/>
            <a:pathLst>
              <a:path w="483869" h="172084">
                <a:moveTo>
                  <a:pt x="35483" y="0"/>
                </a:moveTo>
                <a:lnTo>
                  <a:pt x="0" y="0"/>
                </a:lnTo>
                <a:lnTo>
                  <a:pt x="408927" y="171653"/>
                </a:lnTo>
                <a:lnTo>
                  <a:pt x="416717" y="153733"/>
                </a:lnTo>
                <a:lnTo>
                  <a:pt x="401739" y="153733"/>
                </a:lnTo>
                <a:lnTo>
                  <a:pt x="35483" y="0"/>
                </a:lnTo>
                <a:close/>
              </a:path>
              <a:path w="483869" h="172084">
                <a:moveTo>
                  <a:pt x="483552" y="0"/>
                </a:moveTo>
                <a:lnTo>
                  <a:pt x="468579" y="0"/>
                </a:lnTo>
                <a:lnTo>
                  <a:pt x="401739" y="153733"/>
                </a:lnTo>
                <a:lnTo>
                  <a:pt x="416717" y="153733"/>
                </a:lnTo>
                <a:lnTo>
                  <a:pt x="483552" y="0"/>
                </a:lnTo>
                <a:close/>
              </a:path>
            </a:pathLst>
          </a:custGeom>
          <a:solidFill>
            <a:srgbClr val="EF4733"/>
          </a:solidFill>
        </p:spPr>
        <p:txBody>
          <a:bodyPr wrap="square" lIns="0" tIns="0" rIns="0" bIns="0" rtlCol="0"/>
          <a:lstStyle/>
          <a:p>
            <a:endParaRPr sz="2142"/>
          </a:p>
        </p:txBody>
      </p:sp>
      <p:sp>
        <p:nvSpPr>
          <p:cNvPr id="319" name="object 319"/>
          <p:cNvSpPr/>
          <p:nvPr/>
        </p:nvSpPr>
        <p:spPr>
          <a:xfrm>
            <a:off x="-7" y="5978434"/>
            <a:ext cx="1553938" cy="1508149"/>
          </a:xfrm>
          <a:custGeom>
            <a:avLst/>
            <a:gdLst/>
            <a:ahLst/>
            <a:cxnLst/>
            <a:rect l="l" t="t" r="r" b="b"/>
            <a:pathLst>
              <a:path w="1357630" h="1317625">
                <a:moveTo>
                  <a:pt x="1220223" y="79006"/>
                </a:moveTo>
                <a:lnTo>
                  <a:pt x="1048219" y="79006"/>
                </a:lnTo>
                <a:lnTo>
                  <a:pt x="1170978" y="121208"/>
                </a:lnTo>
                <a:lnTo>
                  <a:pt x="1277924" y="270167"/>
                </a:lnTo>
                <a:lnTo>
                  <a:pt x="1274191" y="768223"/>
                </a:lnTo>
                <a:lnTo>
                  <a:pt x="1258138" y="1317472"/>
                </a:lnTo>
                <a:lnTo>
                  <a:pt x="1345679" y="1317472"/>
                </a:lnTo>
                <a:lnTo>
                  <a:pt x="1357337" y="270344"/>
                </a:lnTo>
                <a:lnTo>
                  <a:pt x="1266024" y="102323"/>
                </a:lnTo>
                <a:lnTo>
                  <a:pt x="1220223" y="79006"/>
                </a:lnTo>
                <a:close/>
              </a:path>
              <a:path w="1357630" h="1317625">
                <a:moveTo>
                  <a:pt x="1065034" y="0"/>
                </a:moveTo>
                <a:lnTo>
                  <a:pt x="859053" y="40462"/>
                </a:lnTo>
                <a:lnTo>
                  <a:pt x="0" y="324421"/>
                </a:lnTo>
                <a:lnTo>
                  <a:pt x="0" y="378358"/>
                </a:lnTo>
                <a:lnTo>
                  <a:pt x="855878" y="97866"/>
                </a:lnTo>
                <a:lnTo>
                  <a:pt x="1048219" y="79006"/>
                </a:lnTo>
                <a:lnTo>
                  <a:pt x="1220223" y="79006"/>
                </a:lnTo>
                <a:lnTo>
                  <a:pt x="1065034" y="0"/>
                </a:lnTo>
                <a:close/>
              </a:path>
            </a:pathLst>
          </a:custGeom>
          <a:solidFill>
            <a:srgbClr val="ED1C24"/>
          </a:solidFill>
        </p:spPr>
        <p:txBody>
          <a:bodyPr wrap="square" lIns="0" tIns="0" rIns="0" bIns="0" rtlCol="0"/>
          <a:lstStyle/>
          <a:p>
            <a:endParaRPr sz="2142"/>
          </a:p>
        </p:txBody>
      </p:sp>
      <p:sp>
        <p:nvSpPr>
          <p:cNvPr id="320" name="object 320"/>
          <p:cNvSpPr/>
          <p:nvPr/>
        </p:nvSpPr>
        <p:spPr>
          <a:xfrm>
            <a:off x="-6" y="5961964"/>
            <a:ext cx="1569928" cy="1524865"/>
          </a:xfrm>
          <a:custGeom>
            <a:avLst/>
            <a:gdLst/>
            <a:ahLst/>
            <a:cxnLst/>
            <a:rect l="l" t="t" r="r" b="b"/>
            <a:pathLst>
              <a:path w="1371600" h="1332229">
                <a:moveTo>
                  <a:pt x="1088856" y="107365"/>
                </a:moveTo>
                <a:lnTo>
                  <a:pt x="1046581" y="107365"/>
                </a:lnTo>
                <a:lnTo>
                  <a:pt x="1162380" y="147167"/>
                </a:lnTo>
                <a:lnTo>
                  <a:pt x="1264158" y="288937"/>
                </a:lnTo>
                <a:lnTo>
                  <a:pt x="1260442" y="782624"/>
                </a:lnTo>
                <a:lnTo>
                  <a:pt x="1244396" y="1331861"/>
                </a:lnTo>
                <a:lnTo>
                  <a:pt x="1258138" y="1331861"/>
                </a:lnTo>
                <a:lnTo>
                  <a:pt x="1274192" y="782370"/>
                </a:lnTo>
                <a:lnTo>
                  <a:pt x="1277924" y="284568"/>
                </a:lnTo>
                <a:lnTo>
                  <a:pt x="1170978" y="135597"/>
                </a:lnTo>
                <a:lnTo>
                  <a:pt x="1088856" y="107365"/>
                </a:lnTo>
                <a:close/>
              </a:path>
              <a:path w="1371600" h="1332229">
                <a:moveTo>
                  <a:pt x="1095304" y="14389"/>
                </a:moveTo>
                <a:lnTo>
                  <a:pt x="1065034" y="14389"/>
                </a:lnTo>
                <a:lnTo>
                  <a:pt x="1266024" y="116712"/>
                </a:lnTo>
                <a:lnTo>
                  <a:pt x="1357248" y="284568"/>
                </a:lnTo>
                <a:lnTo>
                  <a:pt x="1357291" y="288937"/>
                </a:lnTo>
                <a:lnTo>
                  <a:pt x="1345679" y="1331861"/>
                </a:lnTo>
                <a:lnTo>
                  <a:pt x="1359420" y="1331861"/>
                </a:lnTo>
                <a:lnTo>
                  <a:pt x="1371117" y="281317"/>
                </a:lnTo>
                <a:lnTo>
                  <a:pt x="1276057" y="106413"/>
                </a:lnTo>
                <a:lnTo>
                  <a:pt x="1095304" y="14389"/>
                </a:lnTo>
                <a:close/>
              </a:path>
              <a:path w="1371600" h="1332229">
                <a:moveTo>
                  <a:pt x="1048219" y="93395"/>
                </a:moveTo>
                <a:lnTo>
                  <a:pt x="855878" y="112255"/>
                </a:lnTo>
                <a:lnTo>
                  <a:pt x="0" y="392747"/>
                </a:lnTo>
                <a:lnTo>
                  <a:pt x="0" y="407212"/>
                </a:lnTo>
                <a:lnTo>
                  <a:pt x="858723" y="125780"/>
                </a:lnTo>
                <a:lnTo>
                  <a:pt x="1046581" y="107365"/>
                </a:lnTo>
                <a:lnTo>
                  <a:pt x="1088856" y="107365"/>
                </a:lnTo>
                <a:lnTo>
                  <a:pt x="1048219" y="93395"/>
                </a:lnTo>
                <a:close/>
              </a:path>
              <a:path w="1371600" h="1332229">
                <a:moveTo>
                  <a:pt x="1067041" y="0"/>
                </a:moveTo>
                <a:lnTo>
                  <a:pt x="855548" y="41541"/>
                </a:lnTo>
                <a:lnTo>
                  <a:pt x="0" y="324345"/>
                </a:lnTo>
                <a:lnTo>
                  <a:pt x="0" y="338810"/>
                </a:lnTo>
                <a:lnTo>
                  <a:pt x="859053" y="54851"/>
                </a:lnTo>
                <a:lnTo>
                  <a:pt x="1065034" y="14389"/>
                </a:lnTo>
                <a:lnTo>
                  <a:pt x="1095304" y="14389"/>
                </a:lnTo>
                <a:lnTo>
                  <a:pt x="1067041" y="0"/>
                </a:lnTo>
                <a:close/>
              </a:path>
            </a:pathLst>
          </a:custGeom>
          <a:solidFill>
            <a:srgbClr val="EF4733"/>
          </a:solidFill>
        </p:spPr>
        <p:txBody>
          <a:bodyPr wrap="square" lIns="0" tIns="0" rIns="0" bIns="0" rtlCol="0"/>
          <a:lstStyle/>
          <a:p>
            <a:endParaRPr sz="2142"/>
          </a:p>
        </p:txBody>
      </p:sp>
      <p:sp>
        <p:nvSpPr>
          <p:cNvPr id="321" name="object 321"/>
          <p:cNvSpPr/>
          <p:nvPr/>
        </p:nvSpPr>
        <p:spPr>
          <a:xfrm>
            <a:off x="1719608" y="6949193"/>
            <a:ext cx="84615" cy="159987"/>
          </a:xfrm>
          <a:prstGeom prst="rect">
            <a:avLst/>
          </a:prstGeom>
          <a:blipFill>
            <a:blip r:embed="rId91" cstate="print"/>
            <a:stretch>
              <a:fillRect/>
            </a:stretch>
          </a:blipFill>
        </p:spPr>
        <p:txBody>
          <a:bodyPr wrap="square" lIns="0" tIns="0" rIns="0" bIns="0" rtlCol="0"/>
          <a:lstStyle/>
          <a:p>
            <a:endParaRPr sz="2142"/>
          </a:p>
        </p:txBody>
      </p:sp>
      <p:sp>
        <p:nvSpPr>
          <p:cNvPr id="322" name="object 322"/>
          <p:cNvSpPr/>
          <p:nvPr/>
        </p:nvSpPr>
        <p:spPr>
          <a:xfrm>
            <a:off x="1592022" y="7393102"/>
            <a:ext cx="87509" cy="93309"/>
          </a:xfrm>
          <a:prstGeom prst="rect">
            <a:avLst/>
          </a:prstGeom>
          <a:blipFill>
            <a:blip r:embed="rId92" cstate="print"/>
            <a:stretch>
              <a:fillRect/>
            </a:stretch>
          </a:blipFill>
        </p:spPr>
        <p:txBody>
          <a:bodyPr wrap="square" lIns="0" tIns="0" rIns="0" bIns="0" rtlCol="0"/>
          <a:lstStyle/>
          <a:p>
            <a:endParaRPr sz="2142"/>
          </a:p>
        </p:txBody>
      </p:sp>
      <p:sp>
        <p:nvSpPr>
          <p:cNvPr id="323" name="object 323"/>
          <p:cNvSpPr/>
          <p:nvPr/>
        </p:nvSpPr>
        <p:spPr>
          <a:xfrm>
            <a:off x="1745831" y="6301716"/>
            <a:ext cx="93090" cy="178782"/>
          </a:xfrm>
          <a:prstGeom prst="rect">
            <a:avLst/>
          </a:prstGeom>
          <a:blipFill>
            <a:blip r:embed="rId93" cstate="print"/>
            <a:stretch>
              <a:fillRect/>
            </a:stretch>
          </a:blipFill>
        </p:spPr>
        <p:txBody>
          <a:bodyPr wrap="square" lIns="0" tIns="0" rIns="0" bIns="0" rtlCol="0"/>
          <a:lstStyle/>
          <a:p>
            <a:endParaRPr sz="2142"/>
          </a:p>
        </p:txBody>
      </p:sp>
      <p:sp>
        <p:nvSpPr>
          <p:cNvPr id="324" name="object 324"/>
          <p:cNvSpPr/>
          <p:nvPr/>
        </p:nvSpPr>
        <p:spPr>
          <a:xfrm>
            <a:off x="1779237" y="5081540"/>
            <a:ext cx="93090" cy="178782"/>
          </a:xfrm>
          <a:prstGeom prst="rect">
            <a:avLst/>
          </a:prstGeom>
          <a:blipFill>
            <a:blip r:embed="rId94" cstate="print"/>
            <a:stretch>
              <a:fillRect/>
            </a:stretch>
          </a:blipFill>
        </p:spPr>
        <p:txBody>
          <a:bodyPr wrap="square" lIns="0" tIns="0" rIns="0" bIns="0" rtlCol="0"/>
          <a:lstStyle/>
          <a:p>
            <a:endParaRPr sz="2142"/>
          </a:p>
        </p:txBody>
      </p:sp>
      <p:sp>
        <p:nvSpPr>
          <p:cNvPr id="325" name="object 325"/>
          <p:cNvSpPr/>
          <p:nvPr/>
        </p:nvSpPr>
        <p:spPr>
          <a:xfrm>
            <a:off x="1779237" y="4441591"/>
            <a:ext cx="93090" cy="178782"/>
          </a:xfrm>
          <a:prstGeom prst="rect">
            <a:avLst/>
          </a:prstGeom>
          <a:blipFill>
            <a:blip r:embed="rId95" cstate="print"/>
            <a:stretch>
              <a:fillRect/>
            </a:stretch>
          </a:blipFill>
        </p:spPr>
        <p:txBody>
          <a:bodyPr wrap="square" lIns="0" tIns="0" rIns="0" bIns="0" rtlCol="0"/>
          <a:lstStyle/>
          <a:p>
            <a:endParaRPr sz="2142"/>
          </a:p>
        </p:txBody>
      </p:sp>
      <p:sp>
        <p:nvSpPr>
          <p:cNvPr id="326" name="object 326"/>
          <p:cNvSpPr/>
          <p:nvPr/>
        </p:nvSpPr>
        <p:spPr>
          <a:xfrm>
            <a:off x="1779237" y="4147201"/>
            <a:ext cx="93090" cy="178782"/>
          </a:xfrm>
          <a:prstGeom prst="rect">
            <a:avLst/>
          </a:prstGeom>
          <a:blipFill>
            <a:blip r:embed="rId96" cstate="print"/>
            <a:stretch>
              <a:fillRect/>
            </a:stretch>
          </a:blipFill>
        </p:spPr>
        <p:txBody>
          <a:bodyPr wrap="square" lIns="0" tIns="0" rIns="0" bIns="0" rtlCol="0"/>
          <a:lstStyle/>
          <a:p>
            <a:endParaRPr sz="2142"/>
          </a:p>
        </p:txBody>
      </p:sp>
      <p:sp>
        <p:nvSpPr>
          <p:cNvPr id="327" name="object 327"/>
          <p:cNvSpPr/>
          <p:nvPr/>
        </p:nvSpPr>
        <p:spPr>
          <a:xfrm>
            <a:off x="1599537" y="5820670"/>
            <a:ext cx="138096" cy="312532"/>
          </a:xfrm>
          <a:custGeom>
            <a:avLst/>
            <a:gdLst/>
            <a:ahLst/>
            <a:cxnLst/>
            <a:rect l="l" t="t" r="r" b="b"/>
            <a:pathLst>
              <a:path w="120650" h="273050">
                <a:moveTo>
                  <a:pt x="0" y="0"/>
                </a:moveTo>
                <a:lnTo>
                  <a:pt x="10617" y="272453"/>
                </a:lnTo>
                <a:lnTo>
                  <a:pt x="120167" y="265811"/>
                </a:lnTo>
                <a:lnTo>
                  <a:pt x="120167" y="6680"/>
                </a:lnTo>
                <a:lnTo>
                  <a:pt x="0" y="0"/>
                </a:lnTo>
                <a:close/>
              </a:path>
            </a:pathLst>
          </a:custGeom>
          <a:solidFill>
            <a:srgbClr val="ED1C24"/>
          </a:solidFill>
        </p:spPr>
        <p:txBody>
          <a:bodyPr wrap="square" lIns="0" tIns="0" rIns="0" bIns="0" rtlCol="0"/>
          <a:lstStyle/>
          <a:p>
            <a:endParaRPr sz="2142"/>
          </a:p>
        </p:txBody>
      </p:sp>
      <p:sp>
        <p:nvSpPr>
          <p:cNvPr id="328" name="object 328"/>
          <p:cNvSpPr/>
          <p:nvPr/>
        </p:nvSpPr>
        <p:spPr>
          <a:xfrm>
            <a:off x="1583156" y="5804012"/>
            <a:ext cx="170076" cy="345239"/>
          </a:xfrm>
          <a:custGeom>
            <a:avLst/>
            <a:gdLst/>
            <a:ahLst/>
            <a:cxnLst/>
            <a:rect l="l" t="t" r="r" b="b"/>
            <a:pathLst>
              <a:path w="148590" h="301625">
                <a:moveTo>
                  <a:pt x="7150" y="7277"/>
                </a:moveTo>
                <a:lnTo>
                  <a:pt x="292" y="7543"/>
                </a:lnTo>
                <a:lnTo>
                  <a:pt x="11747" y="301561"/>
                </a:lnTo>
                <a:lnTo>
                  <a:pt x="148209" y="293293"/>
                </a:lnTo>
                <a:lnTo>
                  <a:pt x="148209" y="287007"/>
                </a:lnTo>
                <a:lnTo>
                  <a:pt x="24930" y="287007"/>
                </a:lnTo>
                <a:lnTo>
                  <a:pt x="14312" y="14554"/>
                </a:lnTo>
                <a:lnTo>
                  <a:pt x="148209" y="14554"/>
                </a:lnTo>
                <a:lnTo>
                  <a:pt x="148209" y="14135"/>
                </a:lnTo>
                <a:lnTo>
                  <a:pt x="6781" y="14135"/>
                </a:lnTo>
                <a:lnTo>
                  <a:pt x="7150" y="7277"/>
                </a:lnTo>
                <a:close/>
              </a:path>
              <a:path w="148590" h="301625">
                <a:moveTo>
                  <a:pt x="148209" y="14554"/>
                </a:moveTo>
                <a:lnTo>
                  <a:pt x="14312" y="14554"/>
                </a:lnTo>
                <a:lnTo>
                  <a:pt x="134480" y="21221"/>
                </a:lnTo>
                <a:lnTo>
                  <a:pt x="134480" y="280365"/>
                </a:lnTo>
                <a:lnTo>
                  <a:pt x="24930" y="287007"/>
                </a:lnTo>
                <a:lnTo>
                  <a:pt x="148209" y="287007"/>
                </a:lnTo>
                <a:lnTo>
                  <a:pt x="148209" y="14554"/>
                </a:lnTo>
                <a:close/>
              </a:path>
              <a:path w="148590" h="301625">
                <a:moveTo>
                  <a:pt x="131055" y="7277"/>
                </a:moveTo>
                <a:lnTo>
                  <a:pt x="7150" y="7277"/>
                </a:lnTo>
                <a:lnTo>
                  <a:pt x="6781" y="14135"/>
                </a:lnTo>
                <a:lnTo>
                  <a:pt x="148209" y="14135"/>
                </a:lnTo>
                <a:lnTo>
                  <a:pt x="148209" y="8229"/>
                </a:lnTo>
                <a:lnTo>
                  <a:pt x="131055" y="7277"/>
                </a:lnTo>
                <a:close/>
              </a:path>
              <a:path w="148590" h="301625">
                <a:moveTo>
                  <a:pt x="0" y="0"/>
                </a:moveTo>
                <a:lnTo>
                  <a:pt x="292" y="7543"/>
                </a:lnTo>
                <a:lnTo>
                  <a:pt x="7150" y="7277"/>
                </a:lnTo>
                <a:lnTo>
                  <a:pt x="131055" y="7277"/>
                </a:lnTo>
                <a:lnTo>
                  <a:pt x="0" y="0"/>
                </a:lnTo>
                <a:close/>
              </a:path>
            </a:pathLst>
          </a:custGeom>
          <a:solidFill>
            <a:srgbClr val="EF4733"/>
          </a:solidFill>
        </p:spPr>
        <p:txBody>
          <a:bodyPr wrap="square" lIns="0" tIns="0" rIns="0" bIns="0" rtlCol="0"/>
          <a:lstStyle/>
          <a:p>
            <a:endParaRPr sz="2142"/>
          </a:p>
        </p:txBody>
      </p:sp>
      <p:sp>
        <p:nvSpPr>
          <p:cNvPr id="329" name="object 329"/>
          <p:cNvSpPr/>
          <p:nvPr/>
        </p:nvSpPr>
        <p:spPr>
          <a:xfrm>
            <a:off x="895352" y="5935131"/>
            <a:ext cx="139359" cy="92072"/>
          </a:xfrm>
          <a:prstGeom prst="rect">
            <a:avLst/>
          </a:prstGeom>
          <a:blipFill>
            <a:blip r:embed="rId97" cstate="print"/>
            <a:stretch>
              <a:fillRect/>
            </a:stretch>
          </a:blipFill>
        </p:spPr>
        <p:txBody>
          <a:bodyPr wrap="square" lIns="0" tIns="0" rIns="0" bIns="0" rtlCol="0"/>
          <a:lstStyle/>
          <a:p>
            <a:endParaRPr sz="2142"/>
          </a:p>
        </p:txBody>
      </p:sp>
      <p:sp>
        <p:nvSpPr>
          <p:cNvPr id="330" name="object 330"/>
          <p:cNvSpPr/>
          <p:nvPr/>
        </p:nvSpPr>
        <p:spPr>
          <a:xfrm>
            <a:off x="179213" y="6143176"/>
            <a:ext cx="136946" cy="96841"/>
          </a:xfrm>
          <a:prstGeom prst="rect">
            <a:avLst/>
          </a:prstGeom>
          <a:blipFill>
            <a:blip r:embed="rId98" cstate="print"/>
            <a:stretch>
              <a:fillRect/>
            </a:stretch>
          </a:blipFill>
        </p:spPr>
        <p:txBody>
          <a:bodyPr wrap="square" lIns="0" tIns="0" rIns="0" bIns="0" rtlCol="0"/>
          <a:lstStyle/>
          <a:p>
            <a:endParaRPr sz="2142"/>
          </a:p>
        </p:txBody>
      </p:sp>
      <p:sp>
        <p:nvSpPr>
          <p:cNvPr id="331" name="object 331"/>
          <p:cNvSpPr/>
          <p:nvPr/>
        </p:nvSpPr>
        <p:spPr>
          <a:xfrm>
            <a:off x="592430" y="5584585"/>
            <a:ext cx="141279" cy="96652"/>
          </a:xfrm>
          <a:prstGeom prst="rect">
            <a:avLst/>
          </a:prstGeom>
          <a:blipFill>
            <a:blip r:embed="rId99" cstate="print"/>
            <a:stretch>
              <a:fillRect/>
            </a:stretch>
          </a:blipFill>
        </p:spPr>
        <p:txBody>
          <a:bodyPr wrap="square" lIns="0" tIns="0" rIns="0" bIns="0" rtlCol="0"/>
          <a:lstStyle/>
          <a:p>
            <a:endParaRPr sz="2142"/>
          </a:p>
        </p:txBody>
      </p:sp>
      <p:sp>
        <p:nvSpPr>
          <p:cNvPr id="332" name="object 332"/>
          <p:cNvSpPr/>
          <p:nvPr/>
        </p:nvSpPr>
        <p:spPr>
          <a:xfrm>
            <a:off x="307291" y="5669681"/>
            <a:ext cx="133603" cy="101129"/>
          </a:xfrm>
          <a:prstGeom prst="rect">
            <a:avLst/>
          </a:prstGeom>
          <a:blipFill>
            <a:blip r:embed="rId100" cstate="print"/>
            <a:stretch>
              <a:fillRect/>
            </a:stretch>
          </a:blipFill>
        </p:spPr>
        <p:txBody>
          <a:bodyPr wrap="square" lIns="0" tIns="0" rIns="0" bIns="0" rtlCol="0"/>
          <a:lstStyle/>
          <a:p>
            <a:endParaRPr sz="2142"/>
          </a:p>
        </p:txBody>
      </p:sp>
      <p:sp>
        <p:nvSpPr>
          <p:cNvPr id="333" name="object 333"/>
          <p:cNvSpPr/>
          <p:nvPr/>
        </p:nvSpPr>
        <p:spPr>
          <a:xfrm>
            <a:off x="1407309" y="5376511"/>
            <a:ext cx="120652" cy="677395"/>
          </a:xfrm>
          <a:custGeom>
            <a:avLst/>
            <a:gdLst/>
            <a:ahLst/>
            <a:cxnLst/>
            <a:rect l="l" t="t" r="r" b="b"/>
            <a:pathLst>
              <a:path w="105409" h="591820">
                <a:moveTo>
                  <a:pt x="105143" y="0"/>
                </a:moveTo>
                <a:lnTo>
                  <a:pt x="7315" y="42392"/>
                </a:lnTo>
                <a:lnTo>
                  <a:pt x="0" y="562216"/>
                </a:lnTo>
                <a:lnTo>
                  <a:pt x="87121" y="591261"/>
                </a:lnTo>
                <a:lnTo>
                  <a:pt x="105143" y="0"/>
                </a:lnTo>
                <a:close/>
              </a:path>
            </a:pathLst>
          </a:custGeom>
          <a:solidFill>
            <a:srgbClr val="ED1C24"/>
          </a:solidFill>
        </p:spPr>
        <p:txBody>
          <a:bodyPr wrap="square" lIns="0" tIns="0" rIns="0" bIns="0" rtlCol="0"/>
          <a:lstStyle/>
          <a:p>
            <a:endParaRPr sz="2142"/>
          </a:p>
        </p:txBody>
      </p:sp>
      <p:sp>
        <p:nvSpPr>
          <p:cNvPr id="334" name="object 334"/>
          <p:cNvSpPr/>
          <p:nvPr/>
        </p:nvSpPr>
        <p:spPr>
          <a:xfrm>
            <a:off x="1391421" y="5352236"/>
            <a:ext cx="153359" cy="723184"/>
          </a:xfrm>
          <a:custGeom>
            <a:avLst/>
            <a:gdLst/>
            <a:ahLst/>
            <a:cxnLst/>
            <a:rect l="l" t="t" r="r" b="b"/>
            <a:pathLst>
              <a:path w="133984" h="631825">
                <a:moveTo>
                  <a:pt x="133413" y="0"/>
                </a:moveTo>
                <a:lnTo>
                  <a:pt x="7594" y="54521"/>
                </a:lnTo>
                <a:lnTo>
                  <a:pt x="0" y="593267"/>
                </a:lnTo>
                <a:lnTo>
                  <a:pt x="114172" y="631329"/>
                </a:lnTo>
                <a:lnTo>
                  <a:pt x="114748" y="612457"/>
                </a:lnTo>
                <a:lnTo>
                  <a:pt x="101003" y="612457"/>
                </a:lnTo>
                <a:lnTo>
                  <a:pt x="13881" y="583425"/>
                </a:lnTo>
                <a:lnTo>
                  <a:pt x="21196" y="63588"/>
                </a:lnTo>
                <a:lnTo>
                  <a:pt x="119024" y="21196"/>
                </a:lnTo>
                <a:lnTo>
                  <a:pt x="132767" y="21196"/>
                </a:lnTo>
                <a:lnTo>
                  <a:pt x="133413" y="0"/>
                </a:lnTo>
                <a:close/>
              </a:path>
              <a:path w="133984" h="631825">
                <a:moveTo>
                  <a:pt x="132767" y="21196"/>
                </a:moveTo>
                <a:lnTo>
                  <a:pt x="119024" y="21196"/>
                </a:lnTo>
                <a:lnTo>
                  <a:pt x="101003" y="612457"/>
                </a:lnTo>
                <a:lnTo>
                  <a:pt x="114748" y="612457"/>
                </a:lnTo>
                <a:lnTo>
                  <a:pt x="132767" y="21196"/>
                </a:lnTo>
                <a:close/>
              </a:path>
            </a:pathLst>
          </a:custGeom>
          <a:solidFill>
            <a:srgbClr val="EF4733"/>
          </a:solidFill>
        </p:spPr>
        <p:txBody>
          <a:bodyPr wrap="square" lIns="0" tIns="0" rIns="0" bIns="0" rtlCol="0"/>
          <a:lstStyle/>
          <a:p>
            <a:endParaRPr sz="2142"/>
          </a:p>
        </p:txBody>
      </p:sp>
      <p:sp>
        <p:nvSpPr>
          <p:cNvPr id="335" name="object 335"/>
          <p:cNvSpPr/>
          <p:nvPr/>
        </p:nvSpPr>
        <p:spPr>
          <a:xfrm>
            <a:off x="1604815" y="4834727"/>
            <a:ext cx="284942" cy="206677"/>
          </a:xfrm>
          <a:prstGeom prst="rect">
            <a:avLst/>
          </a:prstGeom>
          <a:blipFill>
            <a:blip r:embed="rId101" cstate="print"/>
            <a:stretch>
              <a:fillRect/>
            </a:stretch>
          </a:blipFill>
        </p:spPr>
        <p:txBody>
          <a:bodyPr wrap="square" lIns="0" tIns="0" rIns="0" bIns="0" rtlCol="0"/>
          <a:lstStyle/>
          <a:p>
            <a:endParaRPr sz="2142"/>
          </a:p>
        </p:txBody>
      </p:sp>
      <p:sp>
        <p:nvSpPr>
          <p:cNvPr id="336" name="object 336"/>
          <p:cNvSpPr/>
          <p:nvPr/>
        </p:nvSpPr>
        <p:spPr>
          <a:xfrm>
            <a:off x="1573896" y="2647396"/>
            <a:ext cx="154086" cy="580728"/>
          </a:xfrm>
          <a:custGeom>
            <a:avLst/>
            <a:gdLst/>
            <a:ahLst/>
            <a:cxnLst/>
            <a:rect l="l" t="t" r="r" b="b"/>
            <a:pathLst>
              <a:path w="134619" h="507364">
                <a:moveTo>
                  <a:pt x="134112" y="0"/>
                </a:moveTo>
                <a:lnTo>
                  <a:pt x="32905" y="52235"/>
                </a:lnTo>
                <a:lnTo>
                  <a:pt x="0" y="392379"/>
                </a:lnTo>
                <a:lnTo>
                  <a:pt x="91846" y="507187"/>
                </a:lnTo>
                <a:lnTo>
                  <a:pt x="134112" y="0"/>
                </a:lnTo>
                <a:close/>
              </a:path>
            </a:pathLst>
          </a:custGeom>
          <a:solidFill>
            <a:srgbClr val="ED1C24"/>
          </a:solidFill>
        </p:spPr>
        <p:txBody>
          <a:bodyPr wrap="square" lIns="0" tIns="0" rIns="0" bIns="0" rtlCol="0"/>
          <a:lstStyle/>
          <a:p>
            <a:endParaRPr sz="2142"/>
          </a:p>
        </p:txBody>
      </p:sp>
      <p:sp>
        <p:nvSpPr>
          <p:cNvPr id="337" name="object 337"/>
          <p:cNvSpPr/>
          <p:nvPr/>
        </p:nvSpPr>
        <p:spPr>
          <a:xfrm>
            <a:off x="1557616" y="2620401"/>
            <a:ext cx="188246" cy="648322"/>
          </a:xfrm>
          <a:custGeom>
            <a:avLst/>
            <a:gdLst/>
            <a:ahLst/>
            <a:cxnLst/>
            <a:rect l="l" t="t" r="r" b="b"/>
            <a:pathLst>
              <a:path w="164465" h="566419">
                <a:moveTo>
                  <a:pt x="164071" y="0"/>
                </a:moveTo>
                <a:lnTo>
                  <a:pt x="34175" y="67043"/>
                </a:lnTo>
                <a:lnTo>
                  <a:pt x="0" y="420192"/>
                </a:lnTo>
                <a:lnTo>
                  <a:pt x="116878" y="566293"/>
                </a:lnTo>
                <a:lnTo>
                  <a:pt x="119837" y="530783"/>
                </a:lnTo>
                <a:lnTo>
                  <a:pt x="106057" y="530783"/>
                </a:lnTo>
                <a:lnTo>
                  <a:pt x="14211" y="415963"/>
                </a:lnTo>
                <a:lnTo>
                  <a:pt x="47129" y="75818"/>
                </a:lnTo>
                <a:lnTo>
                  <a:pt x="148323" y="23583"/>
                </a:lnTo>
                <a:lnTo>
                  <a:pt x="162105" y="23583"/>
                </a:lnTo>
                <a:lnTo>
                  <a:pt x="164071" y="0"/>
                </a:lnTo>
                <a:close/>
              </a:path>
              <a:path w="164465" h="566419">
                <a:moveTo>
                  <a:pt x="162105" y="23583"/>
                </a:moveTo>
                <a:lnTo>
                  <a:pt x="148323" y="23583"/>
                </a:lnTo>
                <a:lnTo>
                  <a:pt x="106057" y="530783"/>
                </a:lnTo>
                <a:lnTo>
                  <a:pt x="119837" y="530783"/>
                </a:lnTo>
                <a:lnTo>
                  <a:pt x="162105" y="23583"/>
                </a:lnTo>
                <a:close/>
              </a:path>
            </a:pathLst>
          </a:custGeom>
          <a:solidFill>
            <a:srgbClr val="EF4733"/>
          </a:solidFill>
        </p:spPr>
        <p:txBody>
          <a:bodyPr wrap="square" lIns="0" tIns="0" rIns="0" bIns="0" rtlCol="0"/>
          <a:lstStyle/>
          <a:p>
            <a:endParaRPr sz="2142"/>
          </a:p>
        </p:txBody>
      </p:sp>
      <p:sp>
        <p:nvSpPr>
          <p:cNvPr id="338" name="object 338"/>
          <p:cNvSpPr/>
          <p:nvPr/>
        </p:nvSpPr>
        <p:spPr>
          <a:xfrm>
            <a:off x="2129796" y="1705337"/>
            <a:ext cx="245664" cy="599625"/>
          </a:xfrm>
          <a:custGeom>
            <a:avLst/>
            <a:gdLst/>
            <a:ahLst/>
            <a:cxnLst/>
            <a:rect l="l" t="t" r="r" b="b"/>
            <a:pathLst>
              <a:path w="214630" h="523875">
                <a:moveTo>
                  <a:pt x="208528" y="304419"/>
                </a:moveTo>
                <a:lnTo>
                  <a:pt x="67690" y="304419"/>
                </a:lnTo>
                <a:lnTo>
                  <a:pt x="133299" y="338251"/>
                </a:lnTo>
                <a:lnTo>
                  <a:pt x="150494" y="385546"/>
                </a:lnTo>
                <a:lnTo>
                  <a:pt x="150494" y="430923"/>
                </a:lnTo>
                <a:lnTo>
                  <a:pt x="126441" y="459320"/>
                </a:lnTo>
                <a:lnTo>
                  <a:pt x="86220" y="486829"/>
                </a:lnTo>
                <a:lnTo>
                  <a:pt x="5968" y="486829"/>
                </a:lnTo>
                <a:lnTo>
                  <a:pt x="0" y="523811"/>
                </a:lnTo>
                <a:lnTo>
                  <a:pt x="204927" y="499503"/>
                </a:lnTo>
                <a:lnTo>
                  <a:pt x="208528" y="304419"/>
                </a:lnTo>
                <a:close/>
              </a:path>
              <a:path w="214630" h="523875">
                <a:moveTo>
                  <a:pt x="214147" y="0"/>
                </a:moveTo>
                <a:lnTo>
                  <a:pt x="191503" y="0"/>
                </a:lnTo>
                <a:lnTo>
                  <a:pt x="191503" y="13449"/>
                </a:lnTo>
                <a:lnTo>
                  <a:pt x="167449" y="41859"/>
                </a:lnTo>
                <a:lnTo>
                  <a:pt x="127228" y="69354"/>
                </a:lnTo>
                <a:lnTo>
                  <a:pt x="73380" y="69354"/>
                </a:lnTo>
                <a:lnTo>
                  <a:pt x="35077" y="306590"/>
                </a:lnTo>
                <a:lnTo>
                  <a:pt x="67690" y="304419"/>
                </a:lnTo>
                <a:lnTo>
                  <a:pt x="208528" y="304419"/>
                </a:lnTo>
                <a:lnTo>
                  <a:pt x="214147" y="0"/>
                </a:lnTo>
                <a:close/>
              </a:path>
            </a:pathLst>
          </a:custGeom>
          <a:solidFill>
            <a:srgbClr val="ED1C24"/>
          </a:solidFill>
        </p:spPr>
        <p:txBody>
          <a:bodyPr wrap="square" lIns="0" tIns="0" rIns="0" bIns="0" rtlCol="0"/>
          <a:lstStyle/>
          <a:p>
            <a:endParaRPr sz="2142"/>
          </a:p>
        </p:txBody>
      </p:sp>
      <p:sp>
        <p:nvSpPr>
          <p:cNvPr id="339" name="object 339"/>
          <p:cNvSpPr/>
          <p:nvPr/>
        </p:nvSpPr>
        <p:spPr>
          <a:xfrm>
            <a:off x="2110957" y="1705336"/>
            <a:ext cx="279825" cy="617796"/>
          </a:xfrm>
          <a:custGeom>
            <a:avLst/>
            <a:gdLst/>
            <a:ahLst/>
            <a:cxnLst/>
            <a:rect l="l" t="t" r="r" b="b"/>
            <a:pathLst>
              <a:path w="244475" h="539750">
                <a:moveTo>
                  <a:pt x="10236" y="476262"/>
                </a:moveTo>
                <a:lnTo>
                  <a:pt x="0" y="539597"/>
                </a:lnTo>
                <a:lnTo>
                  <a:pt x="133027" y="523811"/>
                </a:lnTo>
                <a:lnTo>
                  <a:pt x="16471" y="523811"/>
                </a:lnTo>
                <a:lnTo>
                  <a:pt x="22440" y="486829"/>
                </a:lnTo>
                <a:lnTo>
                  <a:pt x="20218" y="486829"/>
                </a:lnTo>
                <a:lnTo>
                  <a:pt x="10236" y="476262"/>
                </a:lnTo>
                <a:close/>
              </a:path>
              <a:path w="244475" h="539750">
                <a:moveTo>
                  <a:pt x="244348" y="0"/>
                </a:moveTo>
                <a:lnTo>
                  <a:pt x="230606" y="0"/>
                </a:lnTo>
                <a:lnTo>
                  <a:pt x="221399" y="499503"/>
                </a:lnTo>
                <a:lnTo>
                  <a:pt x="16471" y="523811"/>
                </a:lnTo>
                <a:lnTo>
                  <a:pt x="133027" y="523811"/>
                </a:lnTo>
                <a:lnTo>
                  <a:pt x="234911" y="511721"/>
                </a:lnTo>
                <a:lnTo>
                  <a:pt x="244348" y="0"/>
                </a:lnTo>
                <a:close/>
              </a:path>
              <a:path w="244475" h="539750">
                <a:moveTo>
                  <a:pt x="89839" y="69354"/>
                </a:moveTo>
                <a:lnTo>
                  <a:pt x="75933" y="69354"/>
                </a:lnTo>
                <a:lnTo>
                  <a:pt x="36385" y="314274"/>
                </a:lnTo>
                <a:lnTo>
                  <a:pt x="51054" y="306628"/>
                </a:lnTo>
                <a:lnTo>
                  <a:pt x="51536" y="306590"/>
                </a:lnTo>
                <a:lnTo>
                  <a:pt x="89839" y="69354"/>
                </a:lnTo>
                <a:close/>
              </a:path>
            </a:pathLst>
          </a:custGeom>
          <a:solidFill>
            <a:srgbClr val="EF4733"/>
          </a:solidFill>
        </p:spPr>
        <p:txBody>
          <a:bodyPr wrap="square" lIns="0" tIns="0" rIns="0" bIns="0" rtlCol="0"/>
          <a:lstStyle/>
          <a:p>
            <a:endParaRPr sz="2142"/>
          </a:p>
        </p:txBody>
      </p:sp>
      <p:sp>
        <p:nvSpPr>
          <p:cNvPr id="340" name="object 340"/>
          <p:cNvSpPr/>
          <p:nvPr/>
        </p:nvSpPr>
        <p:spPr>
          <a:xfrm>
            <a:off x="2082479" y="2326578"/>
            <a:ext cx="421555" cy="574912"/>
          </a:xfrm>
          <a:custGeom>
            <a:avLst/>
            <a:gdLst/>
            <a:ahLst/>
            <a:cxnLst/>
            <a:rect l="l" t="t" r="r" b="b"/>
            <a:pathLst>
              <a:path w="368300" h="502285">
                <a:moveTo>
                  <a:pt x="255968" y="0"/>
                </a:moveTo>
                <a:lnTo>
                  <a:pt x="31445" y="21386"/>
                </a:lnTo>
                <a:lnTo>
                  <a:pt x="0" y="189064"/>
                </a:lnTo>
                <a:lnTo>
                  <a:pt x="98933" y="217335"/>
                </a:lnTo>
                <a:lnTo>
                  <a:pt x="268859" y="300405"/>
                </a:lnTo>
                <a:lnTo>
                  <a:pt x="333794" y="395909"/>
                </a:lnTo>
                <a:lnTo>
                  <a:pt x="368261" y="501777"/>
                </a:lnTo>
                <a:lnTo>
                  <a:pt x="365493" y="467093"/>
                </a:lnTo>
                <a:lnTo>
                  <a:pt x="328295" y="303415"/>
                </a:lnTo>
                <a:lnTo>
                  <a:pt x="287388" y="80289"/>
                </a:lnTo>
                <a:lnTo>
                  <a:pt x="255968" y="0"/>
                </a:lnTo>
                <a:close/>
              </a:path>
            </a:pathLst>
          </a:custGeom>
          <a:solidFill>
            <a:srgbClr val="ED1C24"/>
          </a:solidFill>
        </p:spPr>
        <p:txBody>
          <a:bodyPr wrap="square" lIns="0" tIns="0" rIns="0" bIns="0" rtlCol="0"/>
          <a:lstStyle/>
          <a:p>
            <a:endParaRPr sz="2142"/>
          </a:p>
        </p:txBody>
      </p:sp>
      <p:sp>
        <p:nvSpPr>
          <p:cNvPr id="341" name="object 341"/>
          <p:cNvSpPr/>
          <p:nvPr/>
        </p:nvSpPr>
        <p:spPr>
          <a:xfrm>
            <a:off x="2064397" y="2309802"/>
            <a:ext cx="460803" cy="659951"/>
          </a:xfrm>
          <a:custGeom>
            <a:avLst/>
            <a:gdLst/>
            <a:ahLst/>
            <a:cxnLst/>
            <a:rect l="l" t="t" r="r" b="b"/>
            <a:pathLst>
              <a:path w="402589" h="576580">
                <a:moveTo>
                  <a:pt x="280784" y="0"/>
                </a:moveTo>
                <a:lnTo>
                  <a:pt x="35648" y="23342"/>
                </a:lnTo>
                <a:lnTo>
                  <a:pt x="0" y="213486"/>
                </a:lnTo>
                <a:lnTo>
                  <a:pt x="109804" y="244856"/>
                </a:lnTo>
                <a:lnTo>
                  <a:pt x="275348" y="325793"/>
                </a:lnTo>
                <a:lnTo>
                  <a:pt x="337146" y="416661"/>
                </a:lnTo>
                <a:lnTo>
                  <a:pt x="389026" y="576021"/>
                </a:lnTo>
                <a:lnTo>
                  <a:pt x="402399" y="573341"/>
                </a:lnTo>
                <a:lnTo>
                  <a:pt x="397846" y="516420"/>
                </a:lnTo>
                <a:lnTo>
                  <a:pt x="384073" y="516420"/>
                </a:lnTo>
                <a:lnTo>
                  <a:pt x="349605" y="410552"/>
                </a:lnTo>
                <a:lnTo>
                  <a:pt x="284657" y="315061"/>
                </a:lnTo>
                <a:lnTo>
                  <a:pt x="114731" y="231990"/>
                </a:lnTo>
                <a:lnTo>
                  <a:pt x="15811" y="203720"/>
                </a:lnTo>
                <a:lnTo>
                  <a:pt x="47244" y="36042"/>
                </a:lnTo>
                <a:lnTo>
                  <a:pt x="271767" y="14655"/>
                </a:lnTo>
                <a:lnTo>
                  <a:pt x="286518" y="14655"/>
                </a:lnTo>
                <a:lnTo>
                  <a:pt x="280784" y="0"/>
                </a:lnTo>
                <a:close/>
              </a:path>
              <a:path w="402589" h="576580">
                <a:moveTo>
                  <a:pt x="286518" y="14655"/>
                </a:moveTo>
                <a:lnTo>
                  <a:pt x="271767" y="14655"/>
                </a:lnTo>
                <a:lnTo>
                  <a:pt x="303187" y="94945"/>
                </a:lnTo>
                <a:lnTo>
                  <a:pt x="344093" y="318071"/>
                </a:lnTo>
                <a:lnTo>
                  <a:pt x="381292" y="481749"/>
                </a:lnTo>
                <a:lnTo>
                  <a:pt x="384073" y="516420"/>
                </a:lnTo>
                <a:lnTo>
                  <a:pt x="397846" y="516420"/>
                </a:lnTo>
                <a:lnTo>
                  <a:pt x="394906" y="479666"/>
                </a:lnTo>
                <a:lnTo>
                  <a:pt x="357506" y="315061"/>
                </a:lnTo>
                <a:lnTo>
                  <a:pt x="316458" y="91173"/>
                </a:lnTo>
                <a:lnTo>
                  <a:pt x="286518" y="14655"/>
                </a:lnTo>
                <a:close/>
              </a:path>
            </a:pathLst>
          </a:custGeom>
          <a:solidFill>
            <a:srgbClr val="EF4733"/>
          </a:solidFill>
        </p:spPr>
        <p:txBody>
          <a:bodyPr wrap="square" lIns="0" tIns="0" rIns="0" bIns="0" rtlCol="0"/>
          <a:lstStyle/>
          <a:p>
            <a:endParaRPr sz="2142"/>
          </a:p>
        </p:txBody>
      </p:sp>
      <p:sp>
        <p:nvSpPr>
          <p:cNvPr id="342" name="object 342"/>
          <p:cNvSpPr/>
          <p:nvPr/>
        </p:nvSpPr>
        <p:spPr>
          <a:xfrm>
            <a:off x="2009580" y="2957528"/>
            <a:ext cx="392482" cy="199148"/>
          </a:xfrm>
          <a:custGeom>
            <a:avLst/>
            <a:gdLst/>
            <a:ahLst/>
            <a:cxnLst/>
            <a:rect l="l" t="t" r="r" b="b"/>
            <a:pathLst>
              <a:path w="342900" h="173989">
                <a:moveTo>
                  <a:pt x="340469" y="127850"/>
                </a:moveTo>
                <a:lnTo>
                  <a:pt x="202260" y="127850"/>
                </a:lnTo>
                <a:lnTo>
                  <a:pt x="342874" y="173558"/>
                </a:lnTo>
                <a:lnTo>
                  <a:pt x="340469" y="127850"/>
                </a:lnTo>
                <a:close/>
              </a:path>
              <a:path w="342900" h="173989">
                <a:moveTo>
                  <a:pt x="192468" y="0"/>
                </a:moveTo>
                <a:lnTo>
                  <a:pt x="95910" y="3568"/>
                </a:lnTo>
                <a:lnTo>
                  <a:pt x="31623" y="64287"/>
                </a:lnTo>
                <a:lnTo>
                  <a:pt x="0" y="130695"/>
                </a:lnTo>
                <a:lnTo>
                  <a:pt x="36893" y="127850"/>
                </a:lnTo>
                <a:lnTo>
                  <a:pt x="340469" y="127850"/>
                </a:lnTo>
                <a:lnTo>
                  <a:pt x="339763" y="114427"/>
                </a:lnTo>
                <a:lnTo>
                  <a:pt x="297078" y="43281"/>
                </a:lnTo>
                <a:lnTo>
                  <a:pt x="192468" y="0"/>
                </a:lnTo>
                <a:close/>
              </a:path>
            </a:pathLst>
          </a:custGeom>
          <a:solidFill>
            <a:srgbClr val="ED1C24"/>
          </a:solidFill>
        </p:spPr>
        <p:txBody>
          <a:bodyPr wrap="square" lIns="0" tIns="0" rIns="0" bIns="0" rtlCol="0"/>
          <a:lstStyle/>
          <a:p>
            <a:endParaRPr sz="2142"/>
          </a:p>
        </p:txBody>
      </p:sp>
      <p:sp>
        <p:nvSpPr>
          <p:cNvPr id="343" name="object 343"/>
          <p:cNvSpPr/>
          <p:nvPr/>
        </p:nvSpPr>
        <p:spPr>
          <a:xfrm>
            <a:off x="1983721" y="2941698"/>
            <a:ext cx="435364" cy="236943"/>
          </a:xfrm>
          <a:custGeom>
            <a:avLst/>
            <a:gdLst/>
            <a:ahLst/>
            <a:cxnLst/>
            <a:rect l="l" t="t" r="r" b="b"/>
            <a:pathLst>
              <a:path w="380364" h="207010">
                <a:moveTo>
                  <a:pt x="267104" y="155422"/>
                </a:moveTo>
                <a:lnTo>
                  <a:pt x="222681" y="155422"/>
                </a:lnTo>
                <a:lnTo>
                  <a:pt x="380250" y="206641"/>
                </a:lnTo>
                <a:lnTo>
                  <a:pt x="379237" y="187388"/>
                </a:lnTo>
                <a:lnTo>
                  <a:pt x="365480" y="187388"/>
                </a:lnTo>
                <a:lnTo>
                  <a:pt x="267104" y="155422"/>
                </a:lnTo>
                <a:close/>
              </a:path>
              <a:path w="380364" h="207010">
                <a:moveTo>
                  <a:pt x="251010" y="13842"/>
                </a:moveTo>
                <a:lnTo>
                  <a:pt x="215074" y="13843"/>
                </a:lnTo>
                <a:lnTo>
                  <a:pt x="319684" y="57124"/>
                </a:lnTo>
                <a:lnTo>
                  <a:pt x="362369" y="128257"/>
                </a:lnTo>
                <a:lnTo>
                  <a:pt x="365480" y="187388"/>
                </a:lnTo>
                <a:lnTo>
                  <a:pt x="379237" y="187388"/>
                </a:lnTo>
                <a:lnTo>
                  <a:pt x="375907" y="124129"/>
                </a:lnTo>
                <a:lnTo>
                  <a:pt x="329133" y="46164"/>
                </a:lnTo>
                <a:lnTo>
                  <a:pt x="251010" y="13842"/>
                </a:lnTo>
                <a:close/>
              </a:path>
              <a:path w="380364" h="207010">
                <a:moveTo>
                  <a:pt x="217550" y="0"/>
                </a:moveTo>
                <a:lnTo>
                  <a:pt x="112839" y="3873"/>
                </a:lnTo>
                <a:lnTo>
                  <a:pt x="42925" y="69900"/>
                </a:lnTo>
                <a:lnTo>
                  <a:pt x="0" y="160045"/>
                </a:lnTo>
                <a:lnTo>
                  <a:pt x="60032" y="155422"/>
                </a:lnTo>
                <a:lnTo>
                  <a:pt x="267104" y="155422"/>
                </a:lnTo>
                <a:lnTo>
                  <a:pt x="233569" y="144526"/>
                </a:lnTo>
                <a:lnTo>
                  <a:pt x="22605" y="144526"/>
                </a:lnTo>
                <a:lnTo>
                  <a:pt x="54228" y="78117"/>
                </a:lnTo>
                <a:lnTo>
                  <a:pt x="118503" y="17411"/>
                </a:lnTo>
                <a:lnTo>
                  <a:pt x="215074" y="13843"/>
                </a:lnTo>
                <a:lnTo>
                  <a:pt x="251010" y="13842"/>
                </a:lnTo>
                <a:lnTo>
                  <a:pt x="217550" y="0"/>
                </a:lnTo>
                <a:close/>
              </a:path>
              <a:path w="380364" h="207010">
                <a:moveTo>
                  <a:pt x="224853" y="141693"/>
                </a:moveTo>
                <a:lnTo>
                  <a:pt x="59499" y="141693"/>
                </a:lnTo>
                <a:lnTo>
                  <a:pt x="22605" y="144526"/>
                </a:lnTo>
                <a:lnTo>
                  <a:pt x="233569" y="144526"/>
                </a:lnTo>
                <a:lnTo>
                  <a:pt x="224853" y="141693"/>
                </a:lnTo>
                <a:close/>
              </a:path>
            </a:pathLst>
          </a:custGeom>
          <a:solidFill>
            <a:srgbClr val="EF4733"/>
          </a:solidFill>
        </p:spPr>
        <p:txBody>
          <a:bodyPr wrap="square" lIns="0" tIns="0" rIns="0" bIns="0" rtlCol="0"/>
          <a:lstStyle/>
          <a:p>
            <a:endParaRPr sz="2142"/>
          </a:p>
        </p:txBody>
      </p:sp>
      <p:sp>
        <p:nvSpPr>
          <p:cNvPr id="344" name="object 344"/>
          <p:cNvSpPr/>
          <p:nvPr/>
        </p:nvSpPr>
        <p:spPr>
          <a:xfrm>
            <a:off x="2272019" y="2794604"/>
            <a:ext cx="209324" cy="263108"/>
          </a:xfrm>
          <a:custGeom>
            <a:avLst/>
            <a:gdLst/>
            <a:ahLst/>
            <a:cxnLst/>
            <a:rect l="l" t="t" r="r" b="b"/>
            <a:pathLst>
              <a:path w="182880" h="229869">
                <a:moveTo>
                  <a:pt x="44996" y="0"/>
                </a:moveTo>
                <a:lnTo>
                  <a:pt x="0" y="36004"/>
                </a:lnTo>
                <a:lnTo>
                  <a:pt x="144487" y="229831"/>
                </a:lnTo>
                <a:lnTo>
                  <a:pt x="182600" y="197586"/>
                </a:lnTo>
                <a:lnTo>
                  <a:pt x="44996" y="0"/>
                </a:lnTo>
                <a:close/>
              </a:path>
            </a:pathLst>
          </a:custGeom>
          <a:solidFill>
            <a:srgbClr val="ED1C24"/>
          </a:solidFill>
        </p:spPr>
        <p:txBody>
          <a:bodyPr wrap="square" lIns="0" tIns="0" rIns="0" bIns="0" rtlCol="0"/>
          <a:lstStyle/>
          <a:p>
            <a:endParaRPr sz="2142"/>
          </a:p>
        </p:txBody>
      </p:sp>
      <p:sp>
        <p:nvSpPr>
          <p:cNvPr id="345" name="object 345"/>
          <p:cNvSpPr/>
          <p:nvPr/>
        </p:nvSpPr>
        <p:spPr>
          <a:xfrm>
            <a:off x="2250317" y="2771841"/>
            <a:ext cx="252206" cy="308898"/>
          </a:xfrm>
          <a:custGeom>
            <a:avLst/>
            <a:gdLst/>
            <a:ahLst/>
            <a:cxnLst/>
            <a:rect l="l" t="t" r="r" b="b"/>
            <a:pathLst>
              <a:path w="220344" h="269875">
                <a:moveTo>
                  <a:pt x="20456" y="54686"/>
                </a:moveTo>
                <a:lnTo>
                  <a:pt x="9474" y="54686"/>
                </a:lnTo>
                <a:lnTo>
                  <a:pt x="3962" y="58788"/>
                </a:lnTo>
                <a:lnTo>
                  <a:pt x="161150" y="269646"/>
                </a:lnTo>
                <a:lnTo>
                  <a:pt x="184702" y="249720"/>
                </a:lnTo>
                <a:lnTo>
                  <a:pt x="163436" y="249720"/>
                </a:lnTo>
                <a:lnTo>
                  <a:pt x="18948" y="55892"/>
                </a:lnTo>
                <a:lnTo>
                  <a:pt x="20456" y="54686"/>
                </a:lnTo>
                <a:close/>
              </a:path>
              <a:path w="220344" h="269875">
                <a:moveTo>
                  <a:pt x="80686" y="19900"/>
                </a:moveTo>
                <a:lnTo>
                  <a:pt x="63944" y="19900"/>
                </a:lnTo>
                <a:lnTo>
                  <a:pt x="201549" y="217474"/>
                </a:lnTo>
                <a:lnTo>
                  <a:pt x="163436" y="249720"/>
                </a:lnTo>
                <a:lnTo>
                  <a:pt x="184702" y="249720"/>
                </a:lnTo>
                <a:lnTo>
                  <a:pt x="219964" y="219887"/>
                </a:lnTo>
                <a:lnTo>
                  <a:pt x="80686" y="19900"/>
                </a:lnTo>
                <a:close/>
              </a:path>
              <a:path w="220344" h="269875">
                <a:moveTo>
                  <a:pt x="66827" y="0"/>
                </a:moveTo>
                <a:lnTo>
                  <a:pt x="0" y="53467"/>
                </a:lnTo>
                <a:lnTo>
                  <a:pt x="3962" y="58788"/>
                </a:lnTo>
                <a:lnTo>
                  <a:pt x="9474" y="54686"/>
                </a:lnTo>
                <a:lnTo>
                  <a:pt x="20456" y="54686"/>
                </a:lnTo>
                <a:lnTo>
                  <a:pt x="63944" y="19900"/>
                </a:lnTo>
                <a:lnTo>
                  <a:pt x="80686" y="19900"/>
                </a:lnTo>
                <a:lnTo>
                  <a:pt x="66827" y="0"/>
                </a:lnTo>
                <a:close/>
              </a:path>
            </a:pathLst>
          </a:custGeom>
          <a:solidFill>
            <a:srgbClr val="EF4733"/>
          </a:solidFill>
        </p:spPr>
        <p:txBody>
          <a:bodyPr wrap="square" lIns="0" tIns="0" rIns="0" bIns="0" rtlCol="0"/>
          <a:lstStyle/>
          <a:p>
            <a:endParaRPr sz="2142"/>
          </a:p>
        </p:txBody>
      </p:sp>
      <p:sp>
        <p:nvSpPr>
          <p:cNvPr id="346" name="object 346"/>
          <p:cNvSpPr/>
          <p:nvPr/>
        </p:nvSpPr>
        <p:spPr>
          <a:xfrm>
            <a:off x="2166646" y="2727099"/>
            <a:ext cx="87218" cy="26892"/>
          </a:xfrm>
          <a:custGeom>
            <a:avLst/>
            <a:gdLst/>
            <a:ahLst/>
            <a:cxnLst/>
            <a:rect l="l" t="t" r="r" b="b"/>
            <a:pathLst>
              <a:path w="76200" h="23494">
                <a:moveTo>
                  <a:pt x="75717" y="0"/>
                </a:moveTo>
                <a:lnTo>
                  <a:pt x="0" y="0"/>
                </a:lnTo>
                <a:lnTo>
                  <a:pt x="0" y="16637"/>
                </a:lnTo>
                <a:lnTo>
                  <a:pt x="75717" y="22936"/>
                </a:lnTo>
                <a:lnTo>
                  <a:pt x="75717" y="0"/>
                </a:lnTo>
                <a:close/>
              </a:path>
            </a:pathLst>
          </a:custGeom>
          <a:solidFill>
            <a:srgbClr val="ED1C24"/>
          </a:solidFill>
        </p:spPr>
        <p:txBody>
          <a:bodyPr wrap="square" lIns="0" tIns="0" rIns="0" bIns="0" rtlCol="0"/>
          <a:lstStyle/>
          <a:p>
            <a:endParaRPr sz="2142"/>
          </a:p>
        </p:txBody>
      </p:sp>
      <p:sp>
        <p:nvSpPr>
          <p:cNvPr id="347" name="object 347"/>
          <p:cNvSpPr/>
          <p:nvPr/>
        </p:nvSpPr>
        <p:spPr>
          <a:xfrm>
            <a:off x="2150903" y="2711370"/>
            <a:ext cx="118471" cy="59598"/>
          </a:xfrm>
          <a:custGeom>
            <a:avLst/>
            <a:gdLst/>
            <a:ahLst/>
            <a:cxnLst/>
            <a:rect l="l" t="t" r="r" b="b"/>
            <a:pathLst>
              <a:path w="103505" h="52069">
                <a:moveTo>
                  <a:pt x="103200" y="0"/>
                </a:moveTo>
                <a:lnTo>
                  <a:pt x="0" y="0"/>
                </a:lnTo>
                <a:lnTo>
                  <a:pt x="0" y="43002"/>
                </a:lnTo>
                <a:lnTo>
                  <a:pt x="103200" y="51600"/>
                </a:lnTo>
                <a:lnTo>
                  <a:pt x="103200" y="36677"/>
                </a:lnTo>
                <a:lnTo>
                  <a:pt x="89458" y="36677"/>
                </a:lnTo>
                <a:lnTo>
                  <a:pt x="13741" y="30365"/>
                </a:lnTo>
                <a:lnTo>
                  <a:pt x="13741" y="13728"/>
                </a:lnTo>
                <a:lnTo>
                  <a:pt x="103200" y="13728"/>
                </a:lnTo>
                <a:lnTo>
                  <a:pt x="103200" y="0"/>
                </a:lnTo>
                <a:close/>
              </a:path>
              <a:path w="103505" h="52069">
                <a:moveTo>
                  <a:pt x="103200" y="13728"/>
                </a:moveTo>
                <a:lnTo>
                  <a:pt x="89458" y="13728"/>
                </a:lnTo>
                <a:lnTo>
                  <a:pt x="89458" y="36677"/>
                </a:lnTo>
                <a:lnTo>
                  <a:pt x="103200" y="36677"/>
                </a:lnTo>
                <a:lnTo>
                  <a:pt x="103200" y="13728"/>
                </a:lnTo>
                <a:close/>
              </a:path>
            </a:pathLst>
          </a:custGeom>
          <a:solidFill>
            <a:srgbClr val="EF4733"/>
          </a:solidFill>
        </p:spPr>
        <p:txBody>
          <a:bodyPr wrap="square" lIns="0" tIns="0" rIns="0" bIns="0" rtlCol="0"/>
          <a:lstStyle/>
          <a:p>
            <a:endParaRPr sz="2142"/>
          </a:p>
        </p:txBody>
      </p:sp>
      <p:sp>
        <p:nvSpPr>
          <p:cNvPr id="348" name="object 348"/>
          <p:cNvSpPr/>
          <p:nvPr/>
        </p:nvSpPr>
        <p:spPr>
          <a:xfrm>
            <a:off x="2102628" y="2608147"/>
            <a:ext cx="134388" cy="77057"/>
          </a:xfrm>
          <a:prstGeom prst="rect">
            <a:avLst/>
          </a:prstGeom>
          <a:blipFill>
            <a:blip r:embed="rId102" cstate="print"/>
            <a:stretch>
              <a:fillRect/>
            </a:stretch>
          </a:blipFill>
        </p:spPr>
        <p:txBody>
          <a:bodyPr wrap="square" lIns="0" tIns="0" rIns="0" bIns="0" rtlCol="0"/>
          <a:lstStyle/>
          <a:p>
            <a:endParaRPr sz="2142"/>
          </a:p>
        </p:txBody>
      </p:sp>
      <p:sp>
        <p:nvSpPr>
          <p:cNvPr id="349" name="object 349"/>
          <p:cNvSpPr/>
          <p:nvPr/>
        </p:nvSpPr>
        <p:spPr>
          <a:xfrm>
            <a:off x="2457780" y="3158712"/>
            <a:ext cx="75763" cy="131539"/>
          </a:xfrm>
          <a:prstGeom prst="rect">
            <a:avLst/>
          </a:prstGeom>
          <a:blipFill>
            <a:blip r:embed="rId103" cstate="print"/>
            <a:stretch>
              <a:fillRect/>
            </a:stretch>
          </a:blipFill>
        </p:spPr>
        <p:txBody>
          <a:bodyPr wrap="square" lIns="0" tIns="0" rIns="0" bIns="0" rtlCol="0"/>
          <a:lstStyle/>
          <a:p>
            <a:endParaRPr sz="2142"/>
          </a:p>
        </p:txBody>
      </p:sp>
      <p:sp>
        <p:nvSpPr>
          <p:cNvPr id="350" name="object 350"/>
          <p:cNvSpPr/>
          <p:nvPr/>
        </p:nvSpPr>
        <p:spPr>
          <a:xfrm>
            <a:off x="2585612" y="3916711"/>
            <a:ext cx="76432" cy="146380"/>
          </a:xfrm>
          <a:prstGeom prst="rect">
            <a:avLst/>
          </a:prstGeom>
          <a:blipFill>
            <a:blip r:embed="rId104" cstate="print"/>
            <a:stretch>
              <a:fillRect/>
            </a:stretch>
          </a:blipFill>
        </p:spPr>
        <p:txBody>
          <a:bodyPr wrap="square" lIns="0" tIns="0" rIns="0" bIns="0" rtlCol="0"/>
          <a:lstStyle/>
          <a:p>
            <a:endParaRPr sz="2142"/>
          </a:p>
        </p:txBody>
      </p:sp>
      <p:sp>
        <p:nvSpPr>
          <p:cNvPr id="351" name="object 351"/>
          <p:cNvSpPr/>
          <p:nvPr/>
        </p:nvSpPr>
        <p:spPr>
          <a:xfrm>
            <a:off x="1171330" y="2965582"/>
            <a:ext cx="160990" cy="130943"/>
          </a:xfrm>
          <a:prstGeom prst="rect">
            <a:avLst/>
          </a:prstGeom>
          <a:blipFill>
            <a:blip r:embed="rId105" cstate="print"/>
            <a:stretch>
              <a:fillRect/>
            </a:stretch>
          </a:blipFill>
        </p:spPr>
        <p:txBody>
          <a:bodyPr wrap="square" lIns="0" tIns="0" rIns="0" bIns="0" rtlCol="0"/>
          <a:lstStyle/>
          <a:p>
            <a:endParaRPr sz="2142"/>
          </a:p>
        </p:txBody>
      </p:sp>
      <p:sp>
        <p:nvSpPr>
          <p:cNvPr id="352" name="object 352"/>
          <p:cNvSpPr/>
          <p:nvPr/>
        </p:nvSpPr>
        <p:spPr>
          <a:xfrm>
            <a:off x="1962308" y="2412721"/>
            <a:ext cx="94602" cy="135173"/>
          </a:xfrm>
          <a:prstGeom prst="rect">
            <a:avLst/>
          </a:prstGeom>
          <a:blipFill>
            <a:blip r:embed="rId106" cstate="print"/>
            <a:stretch>
              <a:fillRect/>
            </a:stretch>
          </a:blipFill>
        </p:spPr>
        <p:txBody>
          <a:bodyPr wrap="square" lIns="0" tIns="0" rIns="0" bIns="0" rtlCol="0"/>
          <a:lstStyle/>
          <a:p>
            <a:endParaRPr sz="2142"/>
          </a:p>
        </p:txBody>
      </p:sp>
      <p:sp>
        <p:nvSpPr>
          <p:cNvPr id="353" name="object 353"/>
          <p:cNvSpPr/>
          <p:nvPr/>
        </p:nvSpPr>
        <p:spPr>
          <a:xfrm>
            <a:off x="1923394" y="1943427"/>
            <a:ext cx="90910" cy="132629"/>
          </a:xfrm>
          <a:prstGeom prst="rect">
            <a:avLst/>
          </a:prstGeom>
          <a:blipFill>
            <a:blip r:embed="rId107" cstate="print"/>
            <a:stretch>
              <a:fillRect/>
            </a:stretch>
          </a:blipFill>
        </p:spPr>
        <p:txBody>
          <a:bodyPr wrap="square" lIns="0" tIns="0" rIns="0" bIns="0" rtlCol="0"/>
          <a:lstStyle/>
          <a:p>
            <a:endParaRPr sz="2142"/>
          </a:p>
        </p:txBody>
      </p:sp>
      <p:sp>
        <p:nvSpPr>
          <p:cNvPr id="354" name="object 354"/>
          <p:cNvSpPr/>
          <p:nvPr/>
        </p:nvSpPr>
        <p:spPr>
          <a:xfrm>
            <a:off x="2086347" y="2053788"/>
            <a:ext cx="215705" cy="208771"/>
          </a:xfrm>
          <a:prstGeom prst="rect">
            <a:avLst/>
          </a:prstGeom>
          <a:blipFill>
            <a:blip r:embed="rId108" cstate="print"/>
            <a:stretch>
              <a:fillRect/>
            </a:stretch>
          </a:blipFill>
        </p:spPr>
        <p:txBody>
          <a:bodyPr wrap="square" lIns="0" tIns="0" rIns="0" bIns="0" rtlCol="0"/>
          <a:lstStyle/>
          <a:p>
            <a:endParaRPr sz="2142"/>
          </a:p>
        </p:txBody>
      </p:sp>
      <p:sp>
        <p:nvSpPr>
          <p:cNvPr id="355" name="object 355"/>
          <p:cNvSpPr/>
          <p:nvPr/>
        </p:nvSpPr>
        <p:spPr>
          <a:xfrm>
            <a:off x="2135886" y="1705337"/>
            <a:ext cx="213102" cy="79382"/>
          </a:xfrm>
          <a:prstGeom prst="rect">
            <a:avLst/>
          </a:prstGeom>
          <a:blipFill>
            <a:blip r:embed="rId109" cstate="print"/>
            <a:stretch>
              <a:fillRect/>
            </a:stretch>
          </a:blipFill>
        </p:spPr>
        <p:txBody>
          <a:bodyPr wrap="square" lIns="0" tIns="0" rIns="0" bIns="0" rtlCol="0"/>
          <a:lstStyle/>
          <a:p>
            <a:endParaRPr sz="2142"/>
          </a:p>
        </p:txBody>
      </p:sp>
      <p:sp>
        <p:nvSpPr>
          <p:cNvPr id="356" name="object 356"/>
          <p:cNvSpPr/>
          <p:nvPr/>
        </p:nvSpPr>
        <p:spPr>
          <a:xfrm>
            <a:off x="9251934" y="1705337"/>
            <a:ext cx="1363512" cy="5781115"/>
          </a:xfrm>
          <a:custGeom>
            <a:avLst/>
            <a:gdLst/>
            <a:ahLst/>
            <a:cxnLst/>
            <a:rect l="l" t="t" r="r" b="b"/>
            <a:pathLst>
              <a:path w="1191259" h="5050790">
                <a:moveTo>
                  <a:pt x="882497" y="0"/>
                </a:moveTo>
                <a:lnTo>
                  <a:pt x="233324" y="0"/>
                </a:lnTo>
                <a:lnTo>
                  <a:pt x="276580" y="201904"/>
                </a:lnTo>
                <a:lnTo>
                  <a:pt x="403783" y="590994"/>
                </a:lnTo>
                <a:lnTo>
                  <a:pt x="254507" y="1262773"/>
                </a:lnTo>
                <a:lnTo>
                  <a:pt x="291744" y="1761782"/>
                </a:lnTo>
                <a:lnTo>
                  <a:pt x="254444" y="2201862"/>
                </a:lnTo>
                <a:lnTo>
                  <a:pt x="254444" y="3297389"/>
                </a:lnTo>
                <a:lnTo>
                  <a:pt x="261899" y="3796550"/>
                </a:lnTo>
                <a:lnTo>
                  <a:pt x="314197" y="4409147"/>
                </a:lnTo>
                <a:lnTo>
                  <a:pt x="160527" y="4821428"/>
                </a:lnTo>
                <a:lnTo>
                  <a:pt x="0" y="5050751"/>
                </a:lnTo>
                <a:lnTo>
                  <a:pt x="582929" y="5050751"/>
                </a:lnTo>
                <a:lnTo>
                  <a:pt x="598576" y="4798910"/>
                </a:lnTo>
                <a:lnTo>
                  <a:pt x="658291" y="4339844"/>
                </a:lnTo>
                <a:lnTo>
                  <a:pt x="829843" y="3631247"/>
                </a:lnTo>
                <a:lnTo>
                  <a:pt x="1023658" y="2848521"/>
                </a:lnTo>
                <a:lnTo>
                  <a:pt x="1191082" y="2115566"/>
                </a:lnTo>
                <a:lnTo>
                  <a:pt x="1120457" y="1632292"/>
                </a:lnTo>
                <a:lnTo>
                  <a:pt x="967625" y="607199"/>
                </a:lnTo>
                <a:lnTo>
                  <a:pt x="882497" y="0"/>
                </a:lnTo>
                <a:close/>
              </a:path>
            </a:pathLst>
          </a:custGeom>
          <a:solidFill>
            <a:srgbClr val="ED1C24"/>
          </a:solidFill>
        </p:spPr>
        <p:txBody>
          <a:bodyPr wrap="square" lIns="0" tIns="0" rIns="0" bIns="0" rtlCol="0"/>
          <a:lstStyle/>
          <a:p>
            <a:endParaRPr sz="2142"/>
          </a:p>
        </p:txBody>
      </p:sp>
      <p:sp>
        <p:nvSpPr>
          <p:cNvPr id="357" name="object 357"/>
          <p:cNvSpPr/>
          <p:nvPr/>
        </p:nvSpPr>
        <p:spPr>
          <a:xfrm>
            <a:off x="8382746" y="1705337"/>
            <a:ext cx="598899" cy="5781115"/>
          </a:xfrm>
          <a:custGeom>
            <a:avLst/>
            <a:gdLst/>
            <a:ahLst/>
            <a:cxnLst/>
            <a:rect l="l" t="t" r="r" b="b"/>
            <a:pathLst>
              <a:path w="523240" h="5050790">
                <a:moveTo>
                  <a:pt x="469544" y="0"/>
                </a:moveTo>
                <a:lnTo>
                  <a:pt x="68808" y="0"/>
                </a:lnTo>
                <a:lnTo>
                  <a:pt x="29756" y="167398"/>
                </a:lnTo>
                <a:lnTo>
                  <a:pt x="0" y="710361"/>
                </a:lnTo>
                <a:lnTo>
                  <a:pt x="52171" y="1112824"/>
                </a:lnTo>
                <a:lnTo>
                  <a:pt x="37261" y="1671612"/>
                </a:lnTo>
                <a:lnTo>
                  <a:pt x="104432" y="1970138"/>
                </a:lnTo>
                <a:lnTo>
                  <a:pt x="101" y="2797352"/>
                </a:lnTo>
                <a:lnTo>
                  <a:pt x="141503" y="3258769"/>
                </a:lnTo>
                <a:lnTo>
                  <a:pt x="238544" y="4154525"/>
                </a:lnTo>
                <a:lnTo>
                  <a:pt x="216128" y="4595520"/>
                </a:lnTo>
                <a:lnTo>
                  <a:pt x="137947" y="4930571"/>
                </a:lnTo>
                <a:lnTo>
                  <a:pt x="146659" y="5050751"/>
                </a:lnTo>
                <a:lnTo>
                  <a:pt x="307162" y="5050751"/>
                </a:lnTo>
                <a:lnTo>
                  <a:pt x="329222" y="4697831"/>
                </a:lnTo>
                <a:lnTo>
                  <a:pt x="500608" y="4042079"/>
                </a:lnTo>
                <a:lnTo>
                  <a:pt x="485711" y="3215538"/>
                </a:lnTo>
                <a:lnTo>
                  <a:pt x="478256" y="2268435"/>
                </a:lnTo>
                <a:lnTo>
                  <a:pt x="522985" y="1686928"/>
                </a:lnTo>
                <a:lnTo>
                  <a:pt x="522985" y="1419606"/>
                </a:lnTo>
                <a:lnTo>
                  <a:pt x="426097" y="998486"/>
                </a:lnTo>
                <a:lnTo>
                  <a:pt x="411149" y="412000"/>
                </a:lnTo>
                <a:lnTo>
                  <a:pt x="470763" y="17056"/>
                </a:lnTo>
                <a:lnTo>
                  <a:pt x="469544" y="0"/>
                </a:lnTo>
                <a:close/>
              </a:path>
            </a:pathLst>
          </a:custGeom>
          <a:solidFill>
            <a:srgbClr val="ED1C24"/>
          </a:solidFill>
        </p:spPr>
        <p:txBody>
          <a:bodyPr wrap="square" lIns="0" tIns="0" rIns="0" bIns="0" rtlCol="0"/>
          <a:lstStyle/>
          <a:p>
            <a:endParaRPr sz="2142"/>
          </a:p>
        </p:txBody>
      </p:sp>
      <p:sp>
        <p:nvSpPr>
          <p:cNvPr id="358" name="object 358"/>
          <p:cNvSpPr/>
          <p:nvPr/>
        </p:nvSpPr>
        <p:spPr>
          <a:xfrm>
            <a:off x="7904921" y="1705337"/>
            <a:ext cx="521856" cy="5781115"/>
          </a:xfrm>
          <a:custGeom>
            <a:avLst/>
            <a:gdLst/>
            <a:ahLst/>
            <a:cxnLst/>
            <a:rect l="l" t="t" r="r" b="b"/>
            <a:pathLst>
              <a:path w="455929" h="5050790">
                <a:moveTo>
                  <a:pt x="282587" y="0"/>
                </a:moveTo>
                <a:lnTo>
                  <a:pt x="10134" y="0"/>
                </a:lnTo>
                <a:lnTo>
                  <a:pt x="7416" y="47523"/>
                </a:lnTo>
                <a:lnTo>
                  <a:pt x="0" y="180949"/>
                </a:lnTo>
                <a:lnTo>
                  <a:pt x="44729" y="449275"/>
                </a:lnTo>
                <a:lnTo>
                  <a:pt x="37249" y="628815"/>
                </a:lnTo>
                <a:lnTo>
                  <a:pt x="33527" y="851623"/>
                </a:lnTo>
                <a:lnTo>
                  <a:pt x="82016" y="1090333"/>
                </a:lnTo>
                <a:lnTo>
                  <a:pt x="59562" y="1449590"/>
                </a:lnTo>
                <a:lnTo>
                  <a:pt x="7518" y="1687550"/>
                </a:lnTo>
                <a:lnTo>
                  <a:pt x="37249" y="1947722"/>
                </a:lnTo>
                <a:lnTo>
                  <a:pt x="37249" y="2339911"/>
                </a:lnTo>
                <a:lnTo>
                  <a:pt x="7429" y="2582189"/>
                </a:lnTo>
                <a:lnTo>
                  <a:pt x="7429" y="3047441"/>
                </a:lnTo>
                <a:lnTo>
                  <a:pt x="22313" y="3252216"/>
                </a:lnTo>
                <a:lnTo>
                  <a:pt x="44716" y="3610571"/>
                </a:lnTo>
                <a:lnTo>
                  <a:pt x="22364" y="3904919"/>
                </a:lnTo>
                <a:lnTo>
                  <a:pt x="52095" y="4213390"/>
                </a:lnTo>
                <a:lnTo>
                  <a:pt x="119367" y="4564722"/>
                </a:lnTo>
                <a:lnTo>
                  <a:pt x="59562" y="4886172"/>
                </a:lnTo>
                <a:lnTo>
                  <a:pt x="48044" y="5050751"/>
                </a:lnTo>
                <a:lnTo>
                  <a:pt x="374484" y="5050751"/>
                </a:lnTo>
                <a:lnTo>
                  <a:pt x="318007" y="4446168"/>
                </a:lnTo>
                <a:lnTo>
                  <a:pt x="269455" y="4016590"/>
                </a:lnTo>
                <a:lnTo>
                  <a:pt x="299719" y="3846322"/>
                </a:lnTo>
                <a:lnTo>
                  <a:pt x="418858" y="3682517"/>
                </a:lnTo>
                <a:lnTo>
                  <a:pt x="455764" y="3350361"/>
                </a:lnTo>
                <a:lnTo>
                  <a:pt x="243458" y="2717165"/>
                </a:lnTo>
                <a:lnTo>
                  <a:pt x="232244" y="2268550"/>
                </a:lnTo>
                <a:lnTo>
                  <a:pt x="262077" y="1761363"/>
                </a:lnTo>
                <a:lnTo>
                  <a:pt x="299338" y="1083221"/>
                </a:lnTo>
                <a:lnTo>
                  <a:pt x="291884" y="662508"/>
                </a:lnTo>
                <a:lnTo>
                  <a:pt x="262051" y="308114"/>
                </a:lnTo>
                <a:lnTo>
                  <a:pt x="282587" y="0"/>
                </a:lnTo>
                <a:close/>
              </a:path>
            </a:pathLst>
          </a:custGeom>
          <a:solidFill>
            <a:srgbClr val="ED1C24"/>
          </a:solidFill>
        </p:spPr>
        <p:txBody>
          <a:bodyPr wrap="square" lIns="0" tIns="0" rIns="0" bIns="0" rtlCol="0"/>
          <a:lstStyle/>
          <a:p>
            <a:endParaRPr sz="2142"/>
          </a:p>
        </p:txBody>
      </p:sp>
      <p:sp>
        <p:nvSpPr>
          <p:cNvPr id="359" name="object 359"/>
          <p:cNvSpPr/>
          <p:nvPr/>
        </p:nvSpPr>
        <p:spPr>
          <a:xfrm>
            <a:off x="7601984" y="1705337"/>
            <a:ext cx="183158" cy="5781115"/>
          </a:xfrm>
          <a:custGeom>
            <a:avLst/>
            <a:gdLst/>
            <a:ahLst/>
            <a:cxnLst/>
            <a:rect l="l" t="t" r="r" b="b"/>
            <a:pathLst>
              <a:path w="160020" h="5050790">
                <a:moveTo>
                  <a:pt x="129209" y="0"/>
                </a:moveTo>
                <a:lnTo>
                  <a:pt x="38760" y="0"/>
                </a:lnTo>
                <a:lnTo>
                  <a:pt x="18630" y="718159"/>
                </a:lnTo>
                <a:lnTo>
                  <a:pt x="18630" y="1694700"/>
                </a:lnTo>
                <a:lnTo>
                  <a:pt x="0" y="2887243"/>
                </a:lnTo>
                <a:lnTo>
                  <a:pt x="74536" y="3997896"/>
                </a:lnTo>
                <a:lnTo>
                  <a:pt x="89661" y="5050751"/>
                </a:lnTo>
                <a:lnTo>
                  <a:pt x="159816" y="5050751"/>
                </a:lnTo>
                <a:lnTo>
                  <a:pt x="124167" y="2954566"/>
                </a:lnTo>
                <a:lnTo>
                  <a:pt x="124167" y="2089810"/>
                </a:lnTo>
                <a:lnTo>
                  <a:pt x="109258" y="1269746"/>
                </a:lnTo>
                <a:lnTo>
                  <a:pt x="124180" y="76695"/>
                </a:lnTo>
                <a:lnTo>
                  <a:pt x="129209" y="0"/>
                </a:lnTo>
                <a:close/>
              </a:path>
            </a:pathLst>
          </a:custGeom>
          <a:solidFill>
            <a:srgbClr val="ED1C24"/>
          </a:solidFill>
        </p:spPr>
        <p:txBody>
          <a:bodyPr wrap="square" lIns="0" tIns="0" rIns="0" bIns="0" rtlCol="0"/>
          <a:lstStyle/>
          <a:p>
            <a:endParaRPr sz="2142"/>
          </a:p>
        </p:txBody>
      </p:sp>
      <p:sp>
        <p:nvSpPr>
          <p:cNvPr id="360" name="object 360"/>
          <p:cNvSpPr/>
          <p:nvPr/>
        </p:nvSpPr>
        <p:spPr>
          <a:xfrm>
            <a:off x="9919154" y="1705337"/>
            <a:ext cx="712282" cy="5781115"/>
          </a:xfrm>
          <a:custGeom>
            <a:avLst/>
            <a:gdLst/>
            <a:ahLst/>
            <a:cxnLst/>
            <a:rect l="l" t="t" r="r" b="b"/>
            <a:pathLst>
              <a:path w="622300" h="5050790">
                <a:moveTo>
                  <a:pt x="313435" y="0"/>
                </a:moveTo>
                <a:lnTo>
                  <a:pt x="299567" y="0"/>
                </a:lnTo>
                <a:lnTo>
                  <a:pt x="384695" y="607199"/>
                </a:lnTo>
                <a:lnTo>
                  <a:pt x="537514" y="1632292"/>
                </a:lnTo>
                <a:lnTo>
                  <a:pt x="608152" y="2115566"/>
                </a:lnTo>
                <a:lnTo>
                  <a:pt x="440728" y="2848521"/>
                </a:lnTo>
                <a:lnTo>
                  <a:pt x="246900" y="3631272"/>
                </a:lnTo>
                <a:lnTo>
                  <a:pt x="75349" y="4339844"/>
                </a:lnTo>
                <a:lnTo>
                  <a:pt x="15633" y="4798910"/>
                </a:lnTo>
                <a:lnTo>
                  <a:pt x="0" y="5050751"/>
                </a:lnTo>
                <a:lnTo>
                  <a:pt x="13754" y="5050751"/>
                </a:lnTo>
                <a:lnTo>
                  <a:pt x="29324" y="4800231"/>
                </a:lnTo>
                <a:lnTo>
                  <a:pt x="88874" y="4342345"/>
                </a:lnTo>
                <a:lnTo>
                  <a:pt x="260254" y="3634511"/>
                </a:lnTo>
                <a:lnTo>
                  <a:pt x="454088" y="2851734"/>
                </a:lnTo>
                <a:lnTo>
                  <a:pt x="622109" y="2116124"/>
                </a:lnTo>
                <a:lnTo>
                  <a:pt x="551103" y="1630286"/>
                </a:lnTo>
                <a:lnTo>
                  <a:pt x="398284" y="605243"/>
                </a:lnTo>
                <a:lnTo>
                  <a:pt x="313435" y="0"/>
                </a:lnTo>
                <a:close/>
              </a:path>
              <a:path w="622300" h="5050790">
                <a:moveTo>
                  <a:pt x="260254" y="3634511"/>
                </a:moveTo>
                <a:close/>
              </a:path>
            </a:pathLst>
          </a:custGeom>
          <a:solidFill>
            <a:srgbClr val="EF4733"/>
          </a:solidFill>
        </p:spPr>
        <p:txBody>
          <a:bodyPr wrap="square" lIns="0" tIns="0" rIns="0" bIns="0" rtlCol="0"/>
          <a:lstStyle/>
          <a:p>
            <a:endParaRPr sz="2142"/>
          </a:p>
        </p:txBody>
      </p:sp>
      <p:sp>
        <p:nvSpPr>
          <p:cNvPr id="361" name="object 361"/>
          <p:cNvSpPr/>
          <p:nvPr/>
        </p:nvSpPr>
        <p:spPr>
          <a:xfrm>
            <a:off x="9232732" y="1705337"/>
            <a:ext cx="481881" cy="5781115"/>
          </a:xfrm>
          <a:custGeom>
            <a:avLst/>
            <a:gdLst/>
            <a:ahLst/>
            <a:cxnLst/>
            <a:rect l="l" t="t" r="r" b="b"/>
            <a:pathLst>
              <a:path w="421004" h="5050790">
                <a:moveTo>
                  <a:pt x="250088" y="0"/>
                </a:moveTo>
                <a:lnTo>
                  <a:pt x="236042" y="0"/>
                </a:lnTo>
                <a:lnTo>
                  <a:pt x="280073" y="205486"/>
                </a:lnTo>
                <a:lnTo>
                  <a:pt x="406336" y="591680"/>
                </a:lnTo>
                <a:lnTo>
                  <a:pt x="257429" y="1261770"/>
                </a:lnTo>
                <a:lnTo>
                  <a:pt x="294735" y="1761782"/>
                </a:lnTo>
                <a:lnTo>
                  <a:pt x="257479" y="2201278"/>
                </a:lnTo>
                <a:lnTo>
                  <a:pt x="257479" y="3297478"/>
                </a:lnTo>
                <a:lnTo>
                  <a:pt x="264934" y="3797249"/>
                </a:lnTo>
                <a:lnTo>
                  <a:pt x="317017" y="4407242"/>
                </a:lnTo>
                <a:lnTo>
                  <a:pt x="165036" y="4814989"/>
                </a:lnTo>
                <a:lnTo>
                  <a:pt x="0" y="5050751"/>
                </a:lnTo>
                <a:lnTo>
                  <a:pt x="16764" y="5050751"/>
                </a:lnTo>
                <a:lnTo>
                  <a:pt x="177292" y="4821428"/>
                </a:lnTo>
                <a:lnTo>
                  <a:pt x="330962" y="4409147"/>
                </a:lnTo>
                <a:lnTo>
                  <a:pt x="278663" y="3796550"/>
                </a:lnTo>
                <a:lnTo>
                  <a:pt x="271222" y="3297478"/>
                </a:lnTo>
                <a:lnTo>
                  <a:pt x="271270" y="2201278"/>
                </a:lnTo>
                <a:lnTo>
                  <a:pt x="308502" y="1761705"/>
                </a:lnTo>
                <a:lnTo>
                  <a:pt x="271272" y="1262773"/>
                </a:lnTo>
                <a:lnTo>
                  <a:pt x="420560" y="590994"/>
                </a:lnTo>
                <a:lnTo>
                  <a:pt x="293357" y="201904"/>
                </a:lnTo>
                <a:lnTo>
                  <a:pt x="250088" y="0"/>
                </a:lnTo>
                <a:close/>
              </a:path>
            </a:pathLst>
          </a:custGeom>
          <a:solidFill>
            <a:srgbClr val="EF4733"/>
          </a:solidFill>
        </p:spPr>
        <p:txBody>
          <a:bodyPr wrap="square" lIns="0" tIns="0" rIns="0" bIns="0" rtlCol="0"/>
          <a:lstStyle/>
          <a:p>
            <a:endParaRPr sz="2142"/>
          </a:p>
        </p:txBody>
      </p:sp>
      <p:sp>
        <p:nvSpPr>
          <p:cNvPr id="362" name="object 362"/>
          <p:cNvSpPr/>
          <p:nvPr/>
        </p:nvSpPr>
        <p:spPr>
          <a:xfrm>
            <a:off x="8734323" y="1705337"/>
            <a:ext cx="263108" cy="5781115"/>
          </a:xfrm>
          <a:custGeom>
            <a:avLst/>
            <a:gdLst/>
            <a:ahLst/>
            <a:cxnLst/>
            <a:rect l="l" t="t" r="r" b="b"/>
            <a:pathLst>
              <a:path w="229870" h="5050790">
                <a:moveTo>
                  <a:pt x="176161" y="0"/>
                </a:moveTo>
                <a:lnTo>
                  <a:pt x="162394" y="0"/>
                </a:lnTo>
                <a:lnTo>
                  <a:pt x="163614" y="17056"/>
                </a:lnTo>
                <a:lnTo>
                  <a:pt x="104000" y="412000"/>
                </a:lnTo>
                <a:lnTo>
                  <a:pt x="118935" y="998486"/>
                </a:lnTo>
                <a:lnTo>
                  <a:pt x="215823" y="1419606"/>
                </a:lnTo>
                <a:lnTo>
                  <a:pt x="215782" y="1687461"/>
                </a:lnTo>
                <a:lnTo>
                  <a:pt x="171094" y="2268435"/>
                </a:lnTo>
                <a:lnTo>
                  <a:pt x="178561" y="3215538"/>
                </a:lnTo>
                <a:lnTo>
                  <a:pt x="193446" y="4042079"/>
                </a:lnTo>
                <a:lnTo>
                  <a:pt x="22059" y="4697831"/>
                </a:lnTo>
                <a:lnTo>
                  <a:pt x="0" y="5050751"/>
                </a:lnTo>
                <a:lnTo>
                  <a:pt x="13766" y="5050751"/>
                </a:lnTo>
                <a:lnTo>
                  <a:pt x="35686" y="4700016"/>
                </a:lnTo>
                <a:lnTo>
                  <a:pt x="207213" y="4043730"/>
                </a:lnTo>
                <a:lnTo>
                  <a:pt x="192290" y="3215335"/>
                </a:lnTo>
                <a:lnTo>
                  <a:pt x="184835" y="2268905"/>
                </a:lnTo>
                <a:lnTo>
                  <a:pt x="229565" y="1687461"/>
                </a:lnTo>
                <a:lnTo>
                  <a:pt x="229565" y="1418043"/>
                </a:lnTo>
                <a:lnTo>
                  <a:pt x="132638" y="996759"/>
                </a:lnTo>
                <a:lnTo>
                  <a:pt x="117754" y="412851"/>
                </a:lnTo>
                <a:lnTo>
                  <a:pt x="177418" y="17589"/>
                </a:lnTo>
                <a:lnTo>
                  <a:pt x="176161" y="0"/>
                </a:lnTo>
                <a:close/>
              </a:path>
            </a:pathLst>
          </a:custGeom>
          <a:solidFill>
            <a:srgbClr val="EF4733"/>
          </a:solidFill>
        </p:spPr>
        <p:txBody>
          <a:bodyPr wrap="square" lIns="0" tIns="0" rIns="0" bIns="0" rtlCol="0"/>
          <a:lstStyle/>
          <a:p>
            <a:endParaRPr sz="2142"/>
          </a:p>
        </p:txBody>
      </p:sp>
      <p:sp>
        <p:nvSpPr>
          <p:cNvPr id="363" name="object 363"/>
          <p:cNvSpPr/>
          <p:nvPr/>
        </p:nvSpPr>
        <p:spPr>
          <a:xfrm>
            <a:off x="8366845" y="1705337"/>
            <a:ext cx="289273" cy="5781115"/>
          </a:xfrm>
          <a:custGeom>
            <a:avLst/>
            <a:gdLst/>
            <a:ahLst/>
            <a:cxnLst/>
            <a:rect l="l" t="t" r="r" b="b"/>
            <a:pathLst>
              <a:path w="252729" h="5050790">
                <a:moveTo>
                  <a:pt x="82702" y="0"/>
                </a:moveTo>
                <a:lnTo>
                  <a:pt x="68592" y="0"/>
                </a:lnTo>
                <a:lnTo>
                  <a:pt x="29997" y="165442"/>
                </a:lnTo>
                <a:lnTo>
                  <a:pt x="114" y="710869"/>
                </a:lnTo>
                <a:lnTo>
                  <a:pt x="52311" y="1113523"/>
                </a:lnTo>
                <a:lnTo>
                  <a:pt x="37388" y="1672958"/>
                </a:lnTo>
                <a:lnTo>
                  <a:pt x="104406" y="1970811"/>
                </a:lnTo>
                <a:lnTo>
                  <a:pt x="0" y="2798559"/>
                </a:lnTo>
                <a:lnTo>
                  <a:pt x="141884" y="3261537"/>
                </a:lnTo>
                <a:lnTo>
                  <a:pt x="238671" y="4154919"/>
                </a:lnTo>
                <a:lnTo>
                  <a:pt x="216357" y="4593590"/>
                </a:lnTo>
                <a:lnTo>
                  <a:pt x="137985" y="4929479"/>
                </a:lnTo>
                <a:lnTo>
                  <a:pt x="146773" y="5050751"/>
                </a:lnTo>
                <a:lnTo>
                  <a:pt x="160553" y="5050751"/>
                </a:lnTo>
                <a:lnTo>
                  <a:pt x="151841" y="4930571"/>
                </a:lnTo>
                <a:lnTo>
                  <a:pt x="230009" y="4595520"/>
                </a:lnTo>
                <a:lnTo>
                  <a:pt x="252437" y="4154525"/>
                </a:lnTo>
                <a:lnTo>
                  <a:pt x="155397" y="3258769"/>
                </a:lnTo>
                <a:lnTo>
                  <a:pt x="13995" y="2797352"/>
                </a:lnTo>
                <a:lnTo>
                  <a:pt x="118325" y="1970138"/>
                </a:lnTo>
                <a:lnTo>
                  <a:pt x="51155" y="1671612"/>
                </a:lnTo>
                <a:lnTo>
                  <a:pt x="66065" y="1112824"/>
                </a:lnTo>
                <a:lnTo>
                  <a:pt x="13893" y="710361"/>
                </a:lnTo>
                <a:lnTo>
                  <a:pt x="43637" y="167398"/>
                </a:lnTo>
                <a:lnTo>
                  <a:pt x="82702" y="0"/>
                </a:lnTo>
                <a:close/>
              </a:path>
            </a:pathLst>
          </a:custGeom>
          <a:solidFill>
            <a:srgbClr val="EF4733"/>
          </a:solidFill>
        </p:spPr>
        <p:txBody>
          <a:bodyPr wrap="square" lIns="0" tIns="0" rIns="0" bIns="0" rtlCol="0"/>
          <a:lstStyle/>
          <a:p>
            <a:endParaRPr sz="2142"/>
          </a:p>
        </p:txBody>
      </p:sp>
      <p:sp>
        <p:nvSpPr>
          <p:cNvPr id="364" name="object 364"/>
          <p:cNvSpPr/>
          <p:nvPr/>
        </p:nvSpPr>
        <p:spPr>
          <a:xfrm>
            <a:off x="8170749" y="1705337"/>
            <a:ext cx="272557" cy="5781115"/>
          </a:xfrm>
          <a:custGeom>
            <a:avLst/>
            <a:gdLst/>
            <a:ahLst/>
            <a:cxnLst/>
            <a:rect l="l" t="t" r="r" b="b"/>
            <a:pathLst>
              <a:path w="238125" h="5050790">
                <a:moveTo>
                  <a:pt x="64109" y="0"/>
                </a:moveTo>
                <a:lnTo>
                  <a:pt x="50342" y="0"/>
                </a:lnTo>
                <a:lnTo>
                  <a:pt x="29806" y="308114"/>
                </a:lnTo>
                <a:lnTo>
                  <a:pt x="59651" y="662508"/>
                </a:lnTo>
                <a:lnTo>
                  <a:pt x="67094" y="1083221"/>
                </a:lnTo>
                <a:lnTo>
                  <a:pt x="29785" y="1762150"/>
                </a:lnTo>
                <a:lnTo>
                  <a:pt x="0" y="2268550"/>
                </a:lnTo>
                <a:lnTo>
                  <a:pt x="11214" y="2717165"/>
                </a:lnTo>
                <a:lnTo>
                  <a:pt x="223520" y="3350361"/>
                </a:lnTo>
                <a:lnTo>
                  <a:pt x="186613" y="3682517"/>
                </a:lnTo>
                <a:lnTo>
                  <a:pt x="67475" y="3846322"/>
                </a:lnTo>
                <a:lnTo>
                  <a:pt x="37211" y="4016590"/>
                </a:lnTo>
                <a:lnTo>
                  <a:pt x="85763" y="4446168"/>
                </a:lnTo>
                <a:lnTo>
                  <a:pt x="142240" y="5050751"/>
                </a:lnTo>
                <a:lnTo>
                  <a:pt x="156032" y="5050751"/>
                </a:lnTo>
                <a:lnTo>
                  <a:pt x="99428" y="4444758"/>
                </a:lnTo>
                <a:lnTo>
                  <a:pt x="51079" y="4017035"/>
                </a:lnTo>
                <a:lnTo>
                  <a:pt x="80441" y="3851846"/>
                </a:lnTo>
                <a:lnTo>
                  <a:pt x="199859" y="3687648"/>
                </a:lnTo>
                <a:lnTo>
                  <a:pt x="237502" y="3348863"/>
                </a:lnTo>
                <a:lnTo>
                  <a:pt x="24892" y="2714752"/>
                </a:lnTo>
                <a:lnTo>
                  <a:pt x="13741" y="2268791"/>
                </a:lnTo>
                <a:lnTo>
                  <a:pt x="43591" y="1761363"/>
                </a:lnTo>
                <a:lnTo>
                  <a:pt x="80835" y="1083475"/>
                </a:lnTo>
                <a:lnTo>
                  <a:pt x="73367" y="661809"/>
                </a:lnTo>
                <a:lnTo>
                  <a:pt x="43573" y="308000"/>
                </a:lnTo>
                <a:lnTo>
                  <a:pt x="64109" y="0"/>
                </a:lnTo>
                <a:close/>
              </a:path>
            </a:pathLst>
          </a:custGeom>
          <a:solidFill>
            <a:srgbClr val="EF4733"/>
          </a:solidFill>
        </p:spPr>
        <p:txBody>
          <a:bodyPr wrap="square" lIns="0" tIns="0" rIns="0" bIns="0" rtlCol="0"/>
          <a:lstStyle/>
          <a:p>
            <a:endParaRPr sz="2142"/>
          </a:p>
        </p:txBody>
      </p:sp>
      <p:sp>
        <p:nvSpPr>
          <p:cNvPr id="365" name="object 365"/>
          <p:cNvSpPr/>
          <p:nvPr/>
        </p:nvSpPr>
        <p:spPr>
          <a:xfrm>
            <a:off x="7889134" y="1705337"/>
            <a:ext cx="152632" cy="5781115"/>
          </a:xfrm>
          <a:custGeom>
            <a:avLst/>
            <a:gdLst/>
            <a:ahLst/>
            <a:cxnLst/>
            <a:rect l="l" t="t" r="r" b="b"/>
            <a:pathLst>
              <a:path w="133350" h="5050790">
                <a:moveTo>
                  <a:pt x="23926" y="0"/>
                </a:moveTo>
                <a:lnTo>
                  <a:pt x="10172" y="0"/>
                </a:lnTo>
                <a:lnTo>
                  <a:pt x="7449" y="47523"/>
                </a:lnTo>
                <a:lnTo>
                  <a:pt x="0" y="181711"/>
                </a:lnTo>
                <a:lnTo>
                  <a:pt x="44742" y="450126"/>
                </a:lnTo>
                <a:lnTo>
                  <a:pt x="37305" y="628815"/>
                </a:lnTo>
                <a:lnTo>
                  <a:pt x="33566" y="852893"/>
                </a:lnTo>
                <a:lnTo>
                  <a:pt x="81991" y="1091285"/>
                </a:lnTo>
                <a:lnTo>
                  <a:pt x="59715" y="1447685"/>
                </a:lnTo>
                <a:lnTo>
                  <a:pt x="7404" y="1686839"/>
                </a:lnTo>
                <a:lnTo>
                  <a:pt x="37211" y="1947722"/>
                </a:lnTo>
                <a:lnTo>
                  <a:pt x="37196" y="2339911"/>
                </a:lnTo>
                <a:lnTo>
                  <a:pt x="7480" y="2581351"/>
                </a:lnTo>
                <a:lnTo>
                  <a:pt x="7480" y="3047936"/>
                </a:lnTo>
                <a:lnTo>
                  <a:pt x="22415" y="3253168"/>
                </a:lnTo>
                <a:lnTo>
                  <a:pt x="44735" y="3610571"/>
                </a:lnTo>
                <a:lnTo>
                  <a:pt x="22364" y="3905059"/>
                </a:lnTo>
                <a:lnTo>
                  <a:pt x="52273" y="4215345"/>
                </a:lnTo>
                <a:lnTo>
                  <a:pt x="119189" y="4564761"/>
                </a:lnTo>
                <a:lnTo>
                  <a:pt x="59715" y="4884432"/>
                </a:lnTo>
                <a:lnTo>
                  <a:pt x="48069" y="5050751"/>
                </a:lnTo>
                <a:lnTo>
                  <a:pt x="61836" y="5050751"/>
                </a:lnTo>
                <a:lnTo>
                  <a:pt x="73355" y="4886172"/>
                </a:lnTo>
                <a:lnTo>
                  <a:pt x="133159" y="4564722"/>
                </a:lnTo>
                <a:lnTo>
                  <a:pt x="65887" y="4213390"/>
                </a:lnTo>
                <a:lnTo>
                  <a:pt x="36156" y="3904919"/>
                </a:lnTo>
                <a:lnTo>
                  <a:pt x="58503" y="3610483"/>
                </a:lnTo>
                <a:lnTo>
                  <a:pt x="36118" y="3252216"/>
                </a:lnTo>
                <a:lnTo>
                  <a:pt x="21257" y="3047936"/>
                </a:lnTo>
                <a:lnTo>
                  <a:pt x="21324" y="2581351"/>
                </a:lnTo>
                <a:lnTo>
                  <a:pt x="51041" y="2339911"/>
                </a:lnTo>
                <a:lnTo>
                  <a:pt x="51041" y="1947722"/>
                </a:lnTo>
                <a:lnTo>
                  <a:pt x="21310" y="1687550"/>
                </a:lnTo>
                <a:lnTo>
                  <a:pt x="73355" y="1449590"/>
                </a:lnTo>
                <a:lnTo>
                  <a:pt x="95808" y="1090333"/>
                </a:lnTo>
                <a:lnTo>
                  <a:pt x="47320" y="851623"/>
                </a:lnTo>
                <a:lnTo>
                  <a:pt x="51058" y="628408"/>
                </a:lnTo>
                <a:lnTo>
                  <a:pt x="58521" y="449275"/>
                </a:lnTo>
                <a:lnTo>
                  <a:pt x="13804" y="180949"/>
                </a:lnTo>
                <a:lnTo>
                  <a:pt x="21253" y="46748"/>
                </a:lnTo>
                <a:lnTo>
                  <a:pt x="23926" y="0"/>
                </a:lnTo>
                <a:close/>
              </a:path>
            </a:pathLst>
          </a:custGeom>
          <a:solidFill>
            <a:srgbClr val="EF4733"/>
          </a:solidFill>
        </p:spPr>
        <p:txBody>
          <a:bodyPr wrap="square" lIns="0" tIns="0" rIns="0" bIns="0" rtlCol="0"/>
          <a:lstStyle/>
          <a:p>
            <a:endParaRPr sz="2142"/>
          </a:p>
        </p:txBody>
      </p:sp>
      <p:sp>
        <p:nvSpPr>
          <p:cNvPr id="366" name="object 366"/>
          <p:cNvSpPr/>
          <p:nvPr/>
        </p:nvSpPr>
        <p:spPr>
          <a:xfrm>
            <a:off x="7727040" y="1705337"/>
            <a:ext cx="74134" cy="5781115"/>
          </a:xfrm>
          <a:custGeom>
            <a:avLst/>
            <a:gdLst/>
            <a:ahLst/>
            <a:cxnLst/>
            <a:rect l="l" t="t" r="r" b="b"/>
            <a:pathLst>
              <a:path w="64770" h="5050790">
                <a:moveTo>
                  <a:pt x="33718" y="0"/>
                </a:moveTo>
                <a:lnTo>
                  <a:pt x="19951" y="0"/>
                </a:lnTo>
                <a:lnTo>
                  <a:pt x="14922" y="76695"/>
                </a:lnTo>
                <a:lnTo>
                  <a:pt x="0" y="1269746"/>
                </a:lnTo>
                <a:lnTo>
                  <a:pt x="14907" y="2089696"/>
                </a:lnTo>
                <a:lnTo>
                  <a:pt x="14909" y="2954566"/>
                </a:lnTo>
                <a:lnTo>
                  <a:pt x="50558" y="5050751"/>
                </a:lnTo>
                <a:lnTo>
                  <a:pt x="64300" y="5050751"/>
                </a:lnTo>
                <a:lnTo>
                  <a:pt x="28653" y="2954566"/>
                </a:lnTo>
                <a:lnTo>
                  <a:pt x="28651" y="2089696"/>
                </a:lnTo>
                <a:lnTo>
                  <a:pt x="13741" y="1269707"/>
                </a:lnTo>
                <a:lnTo>
                  <a:pt x="28651" y="77228"/>
                </a:lnTo>
                <a:lnTo>
                  <a:pt x="33718" y="0"/>
                </a:lnTo>
                <a:close/>
              </a:path>
            </a:pathLst>
          </a:custGeom>
          <a:solidFill>
            <a:srgbClr val="EF4733"/>
          </a:solidFill>
        </p:spPr>
        <p:txBody>
          <a:bodyPr wrap="square" lIns="0" tIns="0" rIns="0" bIns="0" rtlCol="0"/>
          <a:lstStyle/>
          <a:p>
            <a:endParaRPr sz="2142"/>
          </a:p>
        </p:txBody>
      </p:sp>
      <p:sp>
        <p:nvSpPr>
          <p:cNvPr id="367" name="object 367"/>
          <p:cNvSpPr/>
          <p:nvPr/>
        </p:nvSpPr>
        <p:spPr>
          <a:xfrm>
            <a:off x="7586242" y="1705337"/>
            <a:ext cx="118471" cy="5781115"/>
          </a:xfrm>
          <a:custGeom>
            <a:avLst/>
            <a:gdLst/>
            <a:ahLst/>
            <a:cxnLst/>
            <a:rect l="l" t="t" r="r" b="b"/>
            <a:pathLst>
              <a:path w="103504" h="5050790">
                <a:moveTo>
                  <a:pt x="52514" y="0"/>
                </a:moveTo>
                <a:lnTo>
                  <a:pt x="38773" y="0"/>
                </a:lnTo>
                <a:lnTo>
                  <a:pt x="18643" y="717981"/>
                </a:lnTo>
                <a:lnTo>
                  <a:pt x="18642" y="1694700"/>
                </a:lnTo>
                <a:lnTo>
                  <a:pt x="0" y="2887586"/>
                </a:lnTo>
                <a:lnTo>
                  <a:pt x="74561" y="3998455"/>
                </a:lnTo>
                <a:lnTo>
                  <a:pt x="89674" y="5050751"/>
                </a:lnTo>
                <a:lnTo>
                  <a:pt x="103416" y="5050751"/>
                </a:lnTo>
                <a:lnTo>
                  <a:pt x="88290" y="3997896"/>
                </a:lnTo>
                <a:lnTo>
                  <a:pt x="13741" y="2887243"/>
                </a:lnTo>
                <a:lnTo>
                  <a:pt x="32372" y="1694700"/>
                </a:lnTo>
                <a:lnTo>
                  <a:pt x="32377" y="717981"/>
                </a:lnTo>
                <a:lnTo>
                  <a:pt x="52514" y="0"/>
                </a:lnTo>
                <a:close/>
              </a:path>
            </a:pathLst>
          </a:custGeom>
          <a:solidFill>
            <a:srgbClr val="EF4733"/>
          </a:solidFill>
        </p:spPr>
        <p:txBody>
          <a:bodyPr wrap="square" lIns="0" tIns="0" rIns="0" bIns="0" rtlCol="0"/>
          <a:lstStyle/>
          <a:p>
            <a:endParaRPr sz="2142"/>
          </a:p>
        </p:txBody>
      </p:sp>
      <p:sp>
        <p:nvSpPr>
          <p:cNvPr id="368" name="object 368"/>
          <p:cNvSpPr/>
          <p:nvPr/>
        </p:nvSpPr>
        <p:spPr>
          <a:xfrm>
            <a:off x="1442181" y="534010"/>
            <a:ext cx="679895" cy="788685"/>
          </a:xfrm>
          <a:prstGeom prst="rect">
            <a:avLst/>
          </a:prstGeom>
          <a:blipFill>
            <a:blip r:embed="rId110" cstate="print"/>
            <a:stretch>
              <a:fillRect/>
            </a:stretch>
          </a:blipFill>
        </p:spPr>
        <p:txBody>
          <a:bodyPr wrap="square" lIns="0" tIns="0" rIns="0" bIns="0" rtlCol="0"/>
          <a:lstStyle/>
          <a:p>
            <a:endParaRPr sz="2142"/>
          </a:p>
        </p:txBody>
      </p:sp>
      <p:sp>
        <p:nvSpPr>
          <p:cNvPr id="369" name="object 369"/>
          <p:cNvSpPr/>
          <p:nvPr/>
        </p:nvSpPr>
        <p:spPr>
          <a:xfrm>
            <a:off x="1458070" y="550335"/>
            <a:ext cx="640603" cy="438867"/>
          </a:xfrm>
          <a:prstGeom prst="rect">
            <a:avLst/>
          </a:prstGeom>
          <a:blipFill>
            <a:blip r:embed="rId111" cstate="print"/>
            <a:stretch>
              <a:fillRect/>
            </a:stretch>
          </a:blipFill>
        </p:spPr>
        <p:txBody>
          <a:bodyPr wrap="square" lIns="0" tIns="0" rIns="0" bIns="0" rtlCol="0"/>
          <a:lstStyle/>
          <a:p>
            <a:endParaRPr sz="2142"/>
          </a:p>
        </p:txBody>
      </p:sp>
      <p:sp>
        <p:nvSpPr>
          <p:cNvPr id="370" name="object 370"/>
          <p:cNvSpPr/>
          <p:nvPr/>
        </p:nvSpPr>
        <p:spPr>
          <a:xfrm>
            <a:off x="1931098" y="612128"/>
            <a:ext cx="135188" cy="47970"/>
          </a:xfrm>
          <a:custGeom>
            <a:avLst/>
            <a:gdLst/>
            <a:ahLst/>
            <a:cxnLst/>
            <a:rect l="l" t="t" r="r" b="b"/>
            <a:pathLst>
              <a:path w="118110" h="41909">
                <a:moveTo>
                  <a:pt x="115179" y="32219"/>
                </a:moveTo>
                <a:lnTo>
                  <a:pt x="117805" y="41287"/>
                </a:lnTo>
                <a:lnTo>
                  <a:pt x="117881" y="38760"/>
                </a:lnTo>
                <a:lnTo>
                  <a:pt x="117500" y="35966"/>
                </a:lnTo>
                <a:lnTo>
                  <a:pt x="115179" y="32219"/>
                </a:lnTo>
                <a:close/>
              </a:path>
              <a:path w="118110" h="41909">
                <a:moveTo>
                  <a:pt x="0" y="0"/>
                </a:moveTo>
                <a:lnTo>
                  <a:pt x="2908" y="2806"/>
                </a:lnTo>
                <a:lnTo>
                  <a:pt x="5714" y="5702"/>
                </a:lnTo>
                <a:lnTo>
                  <a:pt x="8445" y="8699"/>
                </a:lnTo>
                <a:lnTo>
                  <a:pt x="37643" y="10983"/>
                </a:lnTo>
                <a:lnTo>
                  <a:pt x="88391" y="19970"/>
                </a:lnTo>
                <a:lnTo>
                  <a:pt x="115179" y="32219"/>
                </a:lnTo>
                <a:lnTo>
                  <a:pt x="112508" y="22993"/>
                </a:lnTo>
                <a:lnTo>
                  <a:pt x="84710" y="10514"/>
                </a:lnTo>
                <a:lnTo>
                  <a:pt x="44008" y="3098"/>
                </a:lnTo>
                <a:lnTo>
                  <a:pt x="0" y="0"/>
                </a:lnTo>
                <a:close/>
              </a:path>
            </a:pathLst>
          </a:custGeom>
          <a:solidFill>
            <a:srgbClr val="4A6E24"/>
          </a:solidFill>
        </p:spPr>
        <p:txBody>
          <a:bodyPr wrap="square" lIns="0" tIns="0" rIns="0" bIns="0" rtlCol="0"/>
          <a:lstStyle/>
          <a:p>
            <a:endParaRPr sz="2142"/>
          </a:p>
        </p:txBody>
      </p:sp>
      <p:sp>
        <p:nvSpPr>
          <p:cNvPr id="371" name="object 371"/>
          <p:cNvSpPr/>
          <p:nvPr/>
        </p:nvSpPr>
        <p:spPr>
          <a:xfrm>
            <a:off x="1458055" y="651188"/>
            <a:ext cx="641054" cy="296541"/>
          </a:xfrm>
          <a:custGeom>
            <a:avLst/>
            <a:gdLst/>
            <a:ahLst/>
            <a:cxnLst/>
            <a:rect l="l" t="t" r="r" b="b"/>
            <a:pathLst>
              <a:path w="560069" h="259079">
                <a:moveTo>
                  <a:pt x="559206" y="0"/>
                </a:moveTo>
                <a:lnTo>
                  <a:pt x="536752" y="34912"/>
                </a:lnTo>
                <a:lnTo>
                  <a:pt x="466775" y="64285"/>
                </a:lnTo>
                <a:lnTo>
                  <a:pt x="415426" y="78383"/>
                </a:lnTo>
                <a:lnTo>
                  <a:pt x="354012" y="91668"/>
                </a:lnTo>
                <a:lnTo>
                  <a:pt x="163889" y="125513"/>
                </a:lnTo>
                <a:lnTo>
                  <a:pt x="113279" y="135851"/>
                </a:lnTo>
                <a:lnTo>
                  <a:pt x="70677" y="147144"/>
                </a:lnTo>
                <a:lnTo>
                  <a:pt x="13404" y="176019"/>
                </a:lnTo>
                <a:lnTo>
                  <a:pt x="0" y="201091"/>
                </a:lnTo>
                <a:lnTo>
                  <a:pt x="254" y="203936"/>
                </a:lnTo>
                <a:lnTo>
                  <a:pt x="22618" y="235407"/>
                </a:lnTo>
                <a:lnTo>
                  <a:pt x="63093" y="249974"/>
                </a:lnTo>
                <a:lnTo>
                  <a:pt x="112628" y="256611"/>
                </a:lnTo>
                <a:lnTo>
                  <a:pt x="166116" y="258457"/>
                </a:lnTo>
                <a:lnTo>
                  <a:pt x="159702" y="253720"/>
                </a:lnTo>
                <a:lnTo>
                  <a:pt x="153619" y="248589"/>
                </a:lnTo>
                <a:lnTo>
                  <a:pt x="147866" y="243141"/>
                </a:lnTo>
                <a:lnTo>
                  <a:pt x="138353" y="242531"/>
                </a:lnTo>
                <a:lnTo>
                  <a:pt x="134759" y="242227"/>
                </a:lnTo>
                <a:lnTo>
                  <a:pt x="83730" y="234977"/>
                </a:lnTo>
                <a:lnTo>
                  <a:pt x="48917" y="224253"/>
                </a:lnTo>
                <a:lnTo>
                  <a:pt x="30453" y="211705"/>
                </a:lnTo>
                <a:lnTo>
                  <a:pt x="28473" y="198983"/>
                </a:lnTo>
                <a:lnTo>
                  <a:pt x="28663" y="196253"/>
                </a:lnTo>
                <a:lnTo>
                  <a:pt x="58204" y="172097"/>
                </a:lnTo>
                <a:lnTo>
                  <a:pt x="95402" y="156895"/>
                </a:lnTo>
                <a:lnTo>
                  <a:pt x="140106" y="143865"/>
                </a:lnTo>
                <a:lnTo>
                  <a:pt x="186685" y="133264"/>
                </a:lnTo>
                <a:lnTo>
                  <a:pt x="229674" y="125118"/>
                </a:lnTo>
                <a:lnTo>
                  <a:pt x="329334" y="108046"/>
                </a:lnTo>
                <a:lnTo>
                  <a:pt x="365168" y="101177"/>
                </a:lnTo>
                <a:lnTo>
                  <a:pt x="405320" y="92405"/>
                </a:lnTo>
                <a:lnTo>
                  <a:pt x="454178" y="79487"/>
                </a:lnTo>
                <a:lnTo>
                  <a:pt x="492414" y="66579"/>
                </a:lnTo>
                <a:lnTo>
                  <a:pt x="530861" y="47420"/>
                </a:lnTo>
                <a:lnTo>
                  <a:pt x="558569" y="14491"/>
                </a:lnTo>
                <a:lnTo>
                  <a:pt x="559676" y="5727"/>
                </a:lnTo>
                <a:lnTo>
                  <a:pt x="559658" y="3285"/>
                </a:lnTo>
                <a:lnTo>
                  <a:pt x="559536" y="1879"/>
                </a:lnTo>
                <a:lnTo>
                  <a:pt x="559206" y="0"/>
                </a:lnTo>
                <a:close/>
              </a:path>
            </a:pathLst>
          </a:custGeom>
          <a:solidFill>
            <a:srgbClr val="006738"/>
          </a:solidFill>
        </p:spPr>
        <p:txBody>
          <a:bodyPr wrap="square" lIns="0" tIns="0" rIns="0" bIns="0" rtlCol="0"/>
          <a:lstStyle/>
          <a:p>
            <a:endParaRPr sz="2142"/>
          </a:p>
        </p:txBody>
      </p:sp>
      <p:sp>
        <p:nvSpPr>
          <p:cNvPr id="372" name="object 372"/>
          <p:cNvSpPr/>
          <p:nvPr/>
        </p:nvSpPr>
        <p:spPr>
          <a:xfrm>
            <a:off x="1570974" y="1041372"/>
            <a:ext cx="150073" cy="257585"/>
          </a:xfrm>
          <a:prstGeom prst="rect">
            <a:avLst/>
          </a:prstGeom>
          <a:blipFill>
            <a:blip r:embed="rId112" cstate="print"/>
            <a:stretch>
              <a:fillRect/>
            </a:stretch>
          </a:blipFill>
        </p:spPr>
        <p:txBody>
          <a:bodyPr wrap="square" lIns="0" tIns="0" rIns="0" bIns="0" rtlCol="0"/>
          <a:lstStyle/>
          <a:p>
            <a:endParaRPr sz="2142"/>
          </a:p>
        </p:txBody>
      </p:sp>
      <p:sp>
        <p:nvSpPr>
          <p:cNvPr id="373" name="object 373"/>
          <p:cNvSpPr/>
          <p:nvPr/>
        </p:nvSpPr>
        <p:spPr>
          <a:xfrm>
            <a:off x="1751995" y="962440"/>
            <a:ext cx="289578" cy="254183"/>
          </a:xfrm>
          <a:prstGeom prst="rect">
            <a:avLst/>
          </a:prstGeom>
          <a:blipFill>
            <a:blip r:embed="rId113" cstate="print"/>
            <a:stretch>
              <a:fillRect/>
            </a:stretch>
          </a:blipFill>
        </p:spPr>
        <p:txBody>
          <a:bodyPr wrap="square" lIns="0" tIns="0" rIns="0" bIns="0" rtlCol="0"/>
          <a:lstStyle/>
          <a:p>
            <a:endParaRPr sz="2142"/>
          </a:p>
        </p:txBody>
      </p:sp>
      <p:sp>
        <p:nvSpPr>
          <p:cNvPr id="374" name="object 374"/>
          <p:cNvSpPr/>
          <p:nvPr/>
        </p:nvSpPr>
        <p:spPr>
          <a:xfrm>
            <a:off x="453257" y="1124114"/>
            <a:ext cx="654073" cy="319844"/>
          </a:xfrm>
          <a:prstGeom prst="rect">
            <a:avLst/>
          </a:prstGeom>
          <a:blipFill>
            <a:blip r:embed="rId114" cstate="print"/>
            <a:stretch>
              <a:fillRect/>
            </a:stretch>
          </a:blipFill>
        </p:spPr>
        <p:txBody>
          <a:bodyPr wrap="square" lIns="0" tIns="0" rIns="0" bIns="0" rtlCol="0"/>
          <a:lstStyle/>
          <a:p>
            <a:endParaRPr sz="2142"/>
          </a:p>
        </p:txBody>
      </p:sp>
      <p:sp>
        <p:nvSpPr>
          <p:cNvPr id="375" name="object 375"/>
          <p:cNvSpPr/>
          <p:nvPr/>
        </p:nvSpPr>
        <p:spPr>
          <a:xfrm>
            <a:off x="459471" y="412763"/>
            <a:ext cx="645626" cy="646155"/>
          </a:xfrm>
          <a:prstGeom prst="rect">
            <a:avLst/>
          </a:prstGeom>
          <a:blipFill>
            <a:blip r:embed="rId115" cstate="print"/>
            <a:stretch>
              <a:fillRect/>
            </a:stretch>
          </a:blipFill>
        </p:spPr>
        <p:txBody>
          <a:bodyPr wrap="square" lIns="0" tIns="0" rIns="0" bIns="0" rtlCol="0"/>
          <a:lstStyle/>
          <a:p>
            <a:endParaRPr sz="2142"/>
          </a:p>
        </p:txBody>
      </p:sp>
      <p:sp>
        <p:nvSpPr>
          <p:cNvPr id="376" name="object 376"/>
          <p:cNvSpPr/>
          <p:nvPr/>
        </p:nvSpPr>
        <p:spPr>
          <a:xfrm>
            <a:off x="11504085" y="2697851"/>
            <a:ext cx="133008" cy="133008"/>
          </a:xfrm>
          <a:custGeom>
            <a:avLst/>
            <a:gdLst/>
            <a:ahLst/>
            <a:cxnLst/>
            <a:rect l="l" t="t" r="r" b="b"/>
            <a:pathLst>
              <a:path w="116204" h="116205">
                <a:moveTo>
                  <a:pt x="0" y="116052"/>
                </a:moveTo>
                <a:lnTo>
                  <a:pt x="116052" y="116052"/>
                </a:lnTo>
                <a:lnTo>
                  <a:pt x="116052" y="0"/>
                </a:lnTo>
                <a:lnTo>
                  <a:pt x="0" y="0"/>
                </a:lnTo>
                <a:lnTo>
                  <a:pt x="0" y="116052"/>
                </a:lnTo>
                <a:close/>
              </a:path>
            </a:pathLst>
          </a:custGeom>
          <a:solidFill>
            <a:srgbClr val="25408F"/>
          </a:solidFill>
        </p:spPr>
        <p:txBody>
          <a:bodyPr wrap="square" lIns="0" tIns="0" rIns="0" bIns="0" rtlCol="0"/>
          <a:lstStyle/>
          <a:p>
            <a:endParaRPr sz="2142"/>
          </a:p>
        </p:txBody>
      </p:sp>
      <p:sp>
        <p:nvSpPr>
          <p:cNvPr id="377" name="object 377"/>
          <p:cNvSpPr/>
          <p:nvPr/>
        </p:nvSpPr>
        <p:spPr>
          <a:xfrm>
            <a:off x="11760040" y="3140120"/>
            <a:ext cx="0" cy="285639"/>
          </a:xfrm>
          <a:custGeom>
            <a:avLst/>
            <a:gdLst/>
            <a:ahLst/>
            <a:cxnLst/>
            <a:rect l="l" t="t" r="r" b="b"/>
            <a:pathLst>
              <a:path h="249555">
                <a:moveTo>
                  <a:pt x="0" y="0"/>
                </a:moveTo>
                <a:lnTo>
                  <a:pt x="0" y="249250"/>
                </a:lnTo>
              </a:path>
            </a:pathLst>
          </a:custGeom>
          <a:ln w="72847">
            <a:solidFill>
              <a:srgbClr val="FAA819"/>
            </a:solidFill>
          </a:ln>
        </p:spPr>
        <p:txBody>
          <a:bodyPr wrap="square" lIns="0" tIns="0" rIns="0" bIns="0" rtlCol="0"/>
          <a:lstStyle/>
          <a:p>
            <a:endParaRPr sz="2142"/>
          </a:p>
        </p:txBody>
      </p:sp>
      <p:sp>
        <p:nvSpPr>
          <p:cNvPr id="378" name="object 378"/>
          <p:cNvSpPr/>
          <p:nvPr/>
        </p:nvSpPr>
        <p:spPr>
          <a:xfrm>
            <a:off x="11504085" y="3734846"/>
            <a:ext cx="730453" cy="285639"/>
          </a:xfrm>
          <a:custGeom>
            <a:avLst/>
            <a:gdLst/>
            <a:ahLst/>
            <a:cxnLst/>
            <a:rect l="l" t="t" r="r" b="b"/>
            <a:pathLst>
              <a:path w="638175" h="249554">
                <a:moveTo>
                  <a:pt x="0" y="249250"/>
                </a:moveTo>
                <a:lnTo>
                  <a:pt x="638048" y="249250"/>
                </a:lnTo>
                <a:lnTo>
                  <a:pt x="638048" y="0"/>
                </a:lnTo>
                <a:lnTo>
                  <a:pt x="0" y="0"/>
                </a:lnTo>
                <a:lnTo>
                  <a:pt x="0" y="249250"/>
                </a:lnTo>
                <a:close/>
              </a:path>
            </a:pathLst>
          </a:custGeom>
          <a:solidFill>
            <a:srgbClr val="AB0778"/>
          </a:solidFill>
        </p:spPr>
        <p:txBody>
          <a:bodyPr wrap="square" lIns="0" tIns="0" rIns="0" bIns="0" rtlCol="0"/>
          <a:lstStyle/>
          <a:p>
            <a:endParaRPr sz="2142"/>
          </a:p>
        </p:txBody>
      </p:sp>
      <p:sp>
        <p:nvSpPr>
          <p:cNvPr id="379" name="object 379"/>
          <p:cNvSpPr/>
          <p:nvPr/>
        </p:nvSpPr>
        <p:spPr>
          <a:xfrm>
            <a:off x="11829597" y="4329588"/>
            <a:ext cx="404838" cy="125013"/>
          </a:xfrm>
          <a:custGeom>
            <a:avLst/>
            <a:gdLst/>
            <a:ahLst/>
            <a:cxnLst/>
            <a:rect l="l" t="t" r="r" b="b"/>
            <a:pathLst>
              <a:path w="353695" h="109220">
                <a:moveTo>
                  <a:pt x="0" y="108851"/>
                </a:moveTo>
                <a:lnTo>
                  <a:pt x="353644" y="108851"/>
                </a:lnTo>
                <a:lnTo>
                  <a:pt x="353644" y="0"/>
                </a:lnTo>
                <a:lnTo>
                  <a:pt x="0" y="0"/>
                </a:lnTo>
                <a:lnTo>
                  <a:pt x="0" y="108851"/>
                </a:lnTo>
                <a:close/>
              </a:path>
            </a:pathLst>
          </a:custGeom>
          <a:solidFill>
            <a:srgbClr val="FFF200"/>
          </a:solidFill>
        </p:spPr>
        <p:txBody>
          <a:bodyPr wrap="square" lIns="0" tIns="0" rIns="0" bIns="0" rtlCol="0"/>
          <a:lstStyle/>
          <a:p>
            <a:endParaRPr sz="2142"/>
          </a:p>
        </p:txBody>
      </p:sp>
      <p:sp>
        <p:nvSpPr>
          <p:cNvPr id="380" name="object 380"/>
          <p:cNvSpPr/>
          <p:nvPr/>
        </p:nvSpPr>
        <p:spPr>
          <a:xfrm>
            <a:off x="4750994" y="3566530"/>
            <a:ext cx="107569" cy="107569"/>
          </a:xfrm>
          <a:custGeom>
            <a:avLst/>
            <a:gdLst/>
            <a:ahLst/>
            <a:cxnLst/>
            <a:rect l="l" t="t" r="r" b="b"/>
            <a:pathLst>
              <a:path w="93979" h="93980">
                <a:moveTo>
                  <a:pt x="0" y="93599"/>
                </a:moveTo>
                <a:lnTo>
                  <a:pt x="93599" y="93599"/>
                </a:lnTo>
                <a:lnTo>
                  <a:pt x="93599" y="0"/>
                </a:lnTo>
                <a:lnTo>
                  <a:pt x="0" y="0"/>
                </a:lnTo>
                <a:lnTo>
                  <a:pt x="0" y="93599"/>
                </a:lnTo>
                <a:close/>
              </a:path>
            </a:pathLst>
          </a:custGeom>
          <a:solidFill>
            <a:srgbClr val="850F11"/>
          </a:solidFill>
        </p:spPr>
        <p:txBody>
          <a:bodyPr wrap="square" lIns="0" tIns="0" rIns="0" bIns="0" rtlCol="0"/>
          <a:lstStyle/>
          <a:p>
            <a:endParaRPr sz="2142"/>
          </a:p>
        </p:txBody>
      </p:sp>
      <p:sp>
        <p:nvSpPr>
          <p:cNvPr id="381" name="object 381"/>
          <p:cNvSpPr txBox="1"/>
          <p:nvPr/>
        </p:nvSpPr>
        <p:spPr>
          <a:xfrm>
            <a:off x="4998114" y="3470167"/>
            <a:ext cx="5478032" cy="243651"/>
          </a:xfrm>
          <a:prstGeom prst="rect">
            <a:avLst/>
          </a:prstGeom>
        </p:spPr>
        <p:txBody>
          <a:bodyPr vert="horz" wrap="square" lIns="0" tIns="14536" rIns="0" bIns="0" rtlCol="0">
            <a:spAutoFit/>
          </a:bodyPr>
          <a:lstStyle/>
          <a:p>
            <a:pPr marL="14536">
              <a:spcBef>
                <a:spcPts val="114"/>
              </a:spcBef>
            </a:pPr>
            <a:r>
              <a:rPr sz="1488" spc="-29" dirty="0">
                <a:solidFill>
                  <a:srgbClr val="FFFFFF"/>
                </a:solidFill>
                <a:latin typeface="Arial"/>
                <a:cs typeface="Arial"/>
              </a:rPr>
              <a:t>Robô</a:t>
            </a:r>
            <a:r>
              <a:rPr sz="1488" spc="-52" dirty="0">
                <a:solidFill>
                  <a:srgbClr val="FFFFFF"/>
                </a:solidFill>
                <a:latin typeface="Arial"/>
                <a:cs typeface="Arial"/>
              </a:rPr>
              <a:t> </a:t>
            </a:r>
            <a:r>
              <a:rPr sz="1488" spc="-11" dirty="0">
                <a:solidFill>
                  <a:srgbClr val="FFFFFF"/>
                </a:solidFill>
                <a:latin typeface="Arial"/>
                <a:cs typeface="Arial"/>
              </a:rPr>
              <a:t>para</a:t>
            </a:r>
            <a:r>
              <a:rPr sz="1488" spc="-52" dirty="0">
                <a:solidFill>
                  <a:srgbClr val="FFFFFF"/>
                </a:solidFill>
                <a:latin typeface="Arial"/>
                <a:cs typeface="Arial"/>
              </a:rPr>
              <a:t> </a:t>
            </a:r>
            <a:r>
              <a:rPr sz="1488" spc="6" dirty="0">
                <a:solidFill>
                  <a:srgbClr val="FFFFFF"/>
                </a:solidFill>
                <a:latin typeface="Arial"/>
                <a:cs typeface="Arial"/>
              </a:rPr>
              <a:t>busca</a:t>
            </a:r>
            <a:r>
              <a:rPr sz="1488" spc="-52" dirty="0">
                <a:solidFill>
                  <a:srgbClr val="FFFFFF"/>
                </a:solidFill>
                <a:latin typeface="Arial"/>
                <a:cs typeface="Arial"/>
              </a:rPr>
              <a:t> </a:t>
            </a:r>
            <a:r>
              <a:rPr sz="1488" spc="11" dirty="0">
                <a:solidFill>
                  <a:srgbClr val="FFFFFF"/>
                </a:solidFill>
                <a:latin typeface="Arial"/>
                <a:cs typeface="Arial"/>
              </a:rPr>
              <a:t>automatizada</a:t>
            </a:r>
            <a:r>
              <a:rPr sz="1488" spc="-52" dirty="0">
                <a:solidFill>
                  <a:srgbClr val="FFFFFF"/>
                </a:solidFill>
                <a:latin typeface="Arial"/>
                <a:cs typeface="Arial"/>
              </a:rPr>
              <a:t> </a:t>
            </a:r>
            <a:r>
              <a:rPr sz="1488" spc="-11" dirty="0">
                <a:solidFill>
                  <a:srgbClr val="FFFFFF"/>
                </a:solidFill>
                <a:latin typeface="Arial"/>
                <a:cs typeface="Arial"/>
              </a:rPr>
              <a:t>de</a:t>
            </a:r>
            <a:r>
              <a:rPr sz="1488" spc="-52" dirty="0">
                <a:solidFill>
                  <a:srgbClr val="FFFFFF"/>
                </a:solidFill>
                <a:latin typeface="Arial"/>
                <a:cs typeface="Arial"/>
              </a:rPr>
              <a:t> </a:t>
            </a:r>
            <a:r>
              <a:rPr sz="1488" dirty="0">
                <a:solidFill>
                  <a:srgbClr val="FFFFFF"/>
                </a:solidFill>
                <a:latin typeface="Arial"/>
                <a:cs typeface="Arial"/>
              </a:rPr>
              <a:t>processos,</a:t>
            </a:r>
            <a:r>
              <a:rPr sz="1488" spc="-52" dirty="0">
                <a:solidFill>
                  <a:srgbClr val="FFFFFF"/>
                </a:solidFill>
                <a:latin typeface="Arial"/>
                <a:cs typeface="Arial"/>
              </a:rPr>
              <a:t> </a:t>
            </a:r>
            <a:r>
              <a:rPr sz="1488" spc="23" dirty="0">
                <a:solidFill>
                  <a:srgbClr val="FFFFFF"/>
                </a:solidFill>
                <a:latin typeface="Arial"/>
                <a:cs typeface="Arial"/>
              </a:rPr>
              <a:t>editais</a:t>
            </a:r>
            <a:r>
              <a:rPr sz="1488" spc="-52" dirty="0">
                <a:solidFill>
                  <a:srgbClr val="FFFFFF"/>
                </a:solidFill>
                <a:latin typeface="Arial"/>
                <a:cs typeface="Arial"/>
              </a:rPr>
              <a:t> </a:t>
            </a:r>
            <a:r>
              <a:rPr sz="1488" spc="-34" dirty="0">
                <a:solidFill>
                  <a:srgbClr val="FFFFFF"/>
                </a:solidFill>
                <a:latin typeface="Arial"/>
                <a:cs typeface="Arial"/>
              </a:rPr>
              <a:t>e</a:t>
            </a:r>
            <a:r>
              <a:rPr sz="1488" spc="-46" dirty="0">
                <a:solidFill>
                  <a:srgbClr val="FFFFFF"/>
                </a:solidFill>
                <a:latin typeface="Arial"/>
                <a:cs typeface="Arial"/>
              </a:rPr>
              <a:t> </a:t>
            </a:r>
            <a:r>
              <a:rPr sz="1488" spc="29" dirty="0">
                <a:solidFill>
                  <a:srgbClr val="FFFFFF"/>
                </a:solidFill>
                <a:latin typeface="Arial"/>
                <a:cs typeface="Arial"/>
              </a:rPr>
              <a:t>fontes</a:t>
            </a:r>
            <a:r>
              <a:rPr sz="1488" spc="-52" dirty="0">
                <a:solidFill>
                  <a:srgbClr val="FFFFFF"/>
                </a:solidFill>
                <a:latin typeface="Arial"/>
                <a:cs typeface="Arial"/>
              </a:rPr>
              <a:t> </a:t>
            </a:r>
            <a:r>
              <a:rPr sz="1488" spc="-17" dirty="0">
                <a:solidFill>
                  <a:srgbClr val="FFFFFF"/>
                </a:solidFill>
                <a:latin typeface="Arial"/>
                <a:cs typeface="Arial"/>
              </a:rPr>
              <a:t>de</a:t>
            </a:r>
            <a:endParaRPr sz="1488">
              <a:latin typeface="Arial"/>
              <a:cs typeface="Arial"/>
            </a:endParaRPr>
          </a:p>
        </p:txBody>
      </p:sp>
      <p:sp>
        <p:nvSpPr>
          <p:cNvPr id="382" name="object 382"/>
          <p:cNvSpPr txBox="1"/>
          <p:nvPr/>
        </p:nvSpPr>
        <p:spPr>
          <a:xfrm>
            <a:off x="4998171" y="3702793"/>
            <a:ext cx="1284288" cy="243651"/>
          </a:xfrm>
          <a:prstGeom prst="rect">
            <a:avLst/>
          </a:prstGeom>
        </p:spPr>
        <p:txBody>
          <a:bodyPr vert="horz" wrap="square" lIns="0" tIns="14536" rIns="0" bIns="0" rtlCol="0">
            <a:spAutoFit/>
          </a:bodyPr>
          <a:lstStyle/>
          <a:p>
            <a:pPr marL="14536">
              <a:spcBef>
                <a:spcPts val="114"/>
              </a:spcBef>
            </a:pPr>
            <a:r>
              <a:rPr sz="1488" spc="6" dirty="0">
                <a:solidFill>
                  <a:srgbClr val="FFFFFF"/>
                </a:solidFill>
                <a:latin typeface="Arial"/>
                <a:cs typeface="Arial"/>
              </a:rPr>
              <a:t>ﬁnanciamento;</a:t>
            </a:r>
            <a:endParaRPr sz="1488">
              <a:latin typeface="Arial"/>
              <a:cs typeface="Arial"/>
            </a:endParaRPr>
          </a:p>
        </p:txBody>
      </p:sp>
      <p:sp>
        <p:nvSpPr>
          <p:cNvPr id="383" name="object 383"/>
          <p:cNvSpPr/>
          <p:nvPr/>
        </p:nvSpPr>
        <p:spPr>
          <a:xfrm>
            <a:off x="4750994" y="4155310"/>
            <a:ext cx="107569" cy="107569"/>
          </a:xfrm>
          <a:custGeom>
            <a:avLst/>
            <a:gdLst/>
            <a:ahLst/>
            <a:cxnLst/>
            <a:rect l="l" t="t" r="r" b="b"/>
            <a:pathLst>
              <a:path w="93979" h="93979">
                <a:moveTo>
                  <a:pt x="0" y="93599"/>
                </a:moveTo>
                <a:lnTo>
                  <a:pt x="93599" y="93599"/>
                </a:lnTo>
                <a:lnTo>
                  <a:pt x="93599" y="0"/>
                </a:lnTo>
                <a:lnTo>
                  <a:pt x="0" y="0"/>
                </a:lnTo>
                <a:lnTo>
                  <a:pt x="0" y="93599"/>
                </a:lnTo>
                <a:close/>
              </a:path>
            </a:pathLst>
          </a:custGeom>
          <a:solidFill>
            <a:srgbClr val="850F11"/>
          </a:solidFill>
        </p:spPr>
        <p:txBody>
          <a:bodyPr wrap="square" lIns="0" tIns="0" rIns="0" bIns="0" rtlCol="0"/>
          <a:lstStyle/>
          <a:p>
            <a:endParaRPr sz="2142"/>
          </a:p>
        </p:txBody>
      </p:sp>
      <p:sp>
        <p:nvSpPr>
          <p:cNvPr id="384" name="object 384"/>
          <p:cNvSpPr txBox="1"/>
          <p:nvPr/>
        </p:nvSpPr>
        <p:spPr>
          <a:xfrm>
            <a:off x="4998113" y="4058949"/>
            <a:ext cx="5782569" cy="243651"/>
          </a:xfrm>
          <a:prstGeom prst="rect">
            <a:avLst/>
          </a:prstGeom>
        </p:spPr>
        <p:txBody>
          <a:bodyPr vert="horz" wrap="square" lIns="0" tIns="14536" rIns="0" bIns="0" rtlCol="0">
            <a:spAutoFit/>
          </a:bodyPr>
          <a:lstStyle/>
          <a:p>
            <a:pPr marL="14536">
              <a:spcBef>
                <a:spcPts val="114"/>
              </a:spcBef>
            </a:pPr>
            <a:r>
              <a:rPr sz="1488" spc="6" dirty="0">
                <a:solidFill>
                  <a:srgbClr val="FFFFFF"/>
                </a:solidFill>
                <a:latin typeface="Arial"/>
                <a:cs typeface="Arial"/>
              </a:rPr>
              <a:t>Indicações</a:t>
            </a:r>
            <a:r>
              <a:rPr sz="1488" spc="-46" dirty="0">
                <a:solidFill>
                  <a:srgbClr val="FFFFFF"/>
                </a:solidFill>
                <a:latin typeface="Arial"/>
                <a:cs typeface="Arial"/>
              </a:rPr>
              <a:t> </a:t>
            </a:r>
            <a:r>
              <a:rPr sz="1488" spc="-11" dirty="0">
                <a:solidFill>
                  <a:srgbClr val="FFFFFF"/>
                </a:solidFill>
                <a:latin typeface="Arial"/>
                <a:cs typeface="Arial"/>
              </a:rPr>
              <a:t>para</a:t>
            </a:r>
            <a:r>
              <a:rPr sz="1488" spc="-46" dirty="0">
                <a:solidFill>
                  <a:srgbClr val="FFFFFF"/>
                </a:solidFill>
                <a:latin typeface="Arial"/>
                <a:cs typeface="Arial"/>
              </a:rPr>
              <a:t> </a:t>
            </a:r>
            <a:r>
              <a:rPr sz="1488" spc="17" dirty="0">
                <a:solidFill>
                  <a:srgbClr val="FFFFFF"/>
                </a:solidFill>
                <a:latin typeface="Arial"/>
                <a:cs typeface="Arial"/>
              </a:rPr>
              <a:t>sistemas</a:t>
            </a:r>
            <a:r>
              <a:rPr sz="1488" spc="-40" dirty="0">
                <a:solidFill>
                  <a:srgbClr val="FFFFFF"/>
                </a:solidFill>
                <a:latin typeface="Arial"/>
                <a:cs typeface="Arial"/>
              </a:rPr>
              <a:t> </a:t>
            </a:r>
            <a:r>
              <a:rPr sz="1488" spc="-11" dirty="0">
                <a:solidFill>
                  <a:srgbClr val="FFFFFF"/>
                </a:solidFill>
                <a:latin typeface="Arial"/>
                <a:cs typeface="Arial"/>
              </a:rPr>
              <a:t>de</a:t>
            </a:r>
            <a:r>
              <a:rPr sz="1488" spc="-46" dirty="0">
                <a:solidFill>
                  <a:srgbClr val="FFFFFF"/>
                </a:solidFill>
                <a:latin typeface="Arial"/>
                <a:cs typeface="Arial"/>
              </a:rPr>
              <a:t> </a:t>
            </a:r>
            <a:r>
              <a:rPr sz="1488" spc="6" dirty="0">
                <a:solidFill>
                  <a:srgbClr val="FFFFFF"/>
                </a:solidFill>
                <a:latin typeface="Arial"/>
                <a:cs typeface="Arial"/>
              </a:rPr>
              <a:t>convênios</a:t>
            </a:r>
            <a:r>
              <a:rPr sz="1488" spc="-40" dirty="0">
                <a:solidFill>
                  <a:srgbClr val="FFFFFF"/>
                </a:solidFill>
                <a:latin typeface="Arial"/>
                <a:cs typeface="Arial"/>
              </a:rPr>
              <a:t> </a:t>
            </a:r>
            <a:r>
              <a:rPr sz="1488" spc="29" dirty="0">
                <a:solidFill>
                  <a:srgbClr val="FFFFFF"/>
                </a:solidFill>
                <a:latin typeface="Arial"/>
                <a:cs typeface="Arial"/>
              </a:rPr>
              <a:t>com</a:t>
            </a:r>
            <a:r>
              <a:rPr sz="1488" spc="-46" dirty="0">
                <a:solidFill>
                  <a:srgbClr val="FFFFFF"/>
                </a:solidFill>
                <a:latin typeface="Arial"/>
                <a:cs typeface="Arial"/>
              </a:rPr>
              <a:t> </a:t>
            </a:r>
            <a:r>
              <a:rPr sz="1488" spc="17" dirty="0">
                <a:solidFill>
                  <a:srgbClr val="FFFFFF"/>
                </a:solidFill>
                <a:latin typeface="Arial"/>
                <a:cs typeface="Arial"/>
              </a:rPr>
              <a:t>os</a:t>
            </a:r>
            <a:r>
              <a:rPr sz="1488" spc="-40" dirty="0">
                <a:solidFill>
                  <a:srgbClr val="FFFFFF"/>
                </a:solidFill>
                <a:latin typeface="Arial"/>
                <a:cs typeface="Arial"/>
              </a:rPr>
              <a:t> </a:t>
            </a:r>
            <a:r>
              <a:rPr sz="1488" spc="6" dirty="0">
                <a:solidFill>
                  <a:srgbClr val="FFFFFF"/>
                </a:solidFill>
                <a:latin typeface="Arial"/>
                <a:cs typeface="Arial"/>
              </a:rPr>
              <a:t>governos</a:t>
            </a:r>
            <a:r>
              <a:rPr sz="1488" spc="-46" dirty="0">
                <a:solidFill>
                  <a:srgbClr val="FFFFFF"/>
                </a:solidFill>
                <a:latin typeface="Arial"/>
                <a:cs typeface="Arial"/>
              </a:rPr>
              <a:t> </a:t>
            </a:r>
            <a:r>
              <a:rPr sz="1488" spc="-11" dirty="0">
                <a:solidFill>
                  <a:srgbClr val="FFFFFF"/>
                </a:solidFill>
                <a:latin typeface="Arial"/>
                <a:cs typeface="Arial"/>
              </a:rPr>
              <a:t>Estadual</a:t>
            </a:r>
            <a:r>
              <a:rPr sz="1488" spc="-40" dirty="0">
                <a:solidFill>
                  <a:srgbClr val="FFFFFF"/>
                </a:solidFill>
                <a:latin typeface="Arial"/>
                <a:cs typeface="Arial"/>
              </a:rPr>
              <a:t> </a:t>
            </a:r>
            <a:r>
              <a:rPr sz="1488" spc="-34" dirty="0">
                <a:solidFill>
                  <a:srgbClr val="FFFFFF"/>
                </a:solidFill>
                <a:latin typeface="Arial"/>
                <a:cs typeface="Arial"/>
              </a:rPr>
              <a:t>e</a:t>
            </a:r>
            <a:endParaRPr sz="1488">
              <a:latin typeface="Arial"/>
              <a:cs typeface="Arial"/>
            </a:endParaRPr>
          </a:p>
        </p:txBody>
      </p:sp>
      <p:sp>
        <p:nvSpPr>
          <p:cNvPr id="385" name="object 385"/>
          <p:cNvSpPr txBox="1"/>
          <p:nvPr/>
        </p:nvSpPr>
        <p:spPr>
          <a:xfrm>
            <a:off x="4998171" y="4291574"/>
            <a:ext cx="699926" cy="243651"/>
          </a:xfrm>
          <a:prstGeom prst="rect">
            <a:avLst/>
          </a:prstGeom>
        </p:spPr>
        <p:txBody>
          <a:bodyPr vert="horz" wrap="square" lIns="0" tIns="14536" rIns="0" bIns="0" rtlCol="0">
            <a:spAutoFit/>
          </a:bodyPr>
          <a:lstStyle/>
          <a:p>
            <a:pPr marL="14536">
              <a:spcBef>
                <a:spcPts val="114"/>
              </a:spcBef>
            </a:pPr>
            <a:r>
              <a:rPr sz="1488" spc="-109" dirty="0">
                <a:solidFill>
                  <a:srgbClr val="FFFFFF"/>
                </a:solidFill>
                <a:latin typeface="Arial"/>
                <a:cs typeface="Arial"/>
              </a:rPr>
              <a:t>F</a:t>
            </a:r>
            <a:r>
              <a:rPr sz="1488" spc="-6" dirty="0">
                <a:solidFill>
                  <a:srgbClr val="FFFFFF"/>
                </a:solidFill>
                <a:latin typeface="Arial"/>
                <a:cs typeface="Arial"/>
              </a:rPr>
              <a:t>ede</a:t>
            </a:r>
            <a:r>
              <a:rPr sz="1488" spc="-29" dirty="0">
                <a:solidFill>
                  <a:srgbClr val="FFFFFF"/>
                </a:solidFill>
                <a:latin typeface="Arial"/>
                <a:cs typeface="Arial"/>
              </a:rPr>
              <a:t>r</a:t>
            </a:r>
            <a:r>
              <a:rPr sz="1488" spc="-11" dirty="0">
                <a:solidFill>
                  <a:srgbClr val="FFFFFF"/>
                </a:solidFill>
                <a:latin typeface="Arial"/>
                <a:cs typeface="Arial"/>
              </a:rPr>
              <a:t>al;</a:t>
            </a:r>
            <a:endParaRPr sz="1488">
              <a:latin typeface="Arial"/>
              <a:cs typeface="Arial"/>
            </a:endParaRPr>
          </a:p>
        </p:txBody>
      </p:sp>
      <p:sp>
        <p:nvSpPr>
          <p:cNvPr id="386" name="object 386"/>
          <p:cNvSpPr/>
          <p:nvPr/>
        </p:nvSpPr>
        <p:spPr>
          <a:xfrm>
            <a:off x="4750994" y="4744107"/>
            <a:ext cx="107569" cy="107569"/>
          </a:xfrm>
          <a:custGeom>
            <a:avLst/>
            <a:gdLst/>
            <a:ahLst/>
            <a:cxnLst/>
            <a:rect l="l" t="t" r="r" b="b"/>
            <a:pathLst>
              <a:path w="93979" h="93979">
                <a:moveTo>
                  <a:pt x="0" y="93599"/>
                </a:moveTo>
                <a:lnTo>
                  <a:pt x="93599" y="93599"/>
                </a:lnTo>
                <a:lnTo>
                  <a:pt x="93599" y="0"/>
                </a:lnTo>
                <a:lnTo>
                  <a:pt x="0" y="0"/>
                </a:lnTo>
                <a:lnTo>
                  <a:pt x="0" y="93599"/>
                </a:lnTo>
                <a:close/>
              </a:path>
            </a:pathLst>
          </a:custGeom>
          <a:solidFill>
            <a:srgbClr val="850F11"/>
          </a:solidFill>
        </p:spPr>
        <p:txBody>
          <a:bodyPr wrap="square" lIns="0" tIns="0" rIns="0" bIns="0" rtlCol="0"/>
          <a:lstStyle/>
          <a:p>
            <a:endParaRPr sz="2142"/>
          </a:p>
        </p:txBody>
      </p:sp>
      <p:sp>
        <p:nvSpPr>
          <p:cNvPr id="387" name="object 387"/>
          <p:cNvSpPr/>
          <p:nvPr/>
        </p:nvSpPr>
        <p:spPr>
          <a:xfrm>
            <a:off x="4750994" y="5332888"/>
            <a:ext cx="107569" cy="107569"/>
          </a:xfrm>
          <a:custGeom>
            <a:avLst/>
            <a:gdLst/>
            <a:ahLst/>
            <a:cxnLst/>
            <a:rect l="l" t="t" r="r" b="b"/>
            <a:pathLst>
              <a:path w="93979" h="93979">
                <a:moveTo>
                  <a:pt x="0" y="93599"/>
                </a:moveTo>
                <a:lnTo>
                  <a:pt x="93599" y="93599"/>
                </a:lnTo>
                <a:lnTo>
                  <a:pt x="93599" y="0"/>
                </a:lnTo>
                <a:lnTo>
                  <a:pt x="0" y="0"/>
                </a:lnTo>
                <a:lnTo>
                  <a:pt x="0" y="93599"/>
                </a:lnTo>
                <a:close/>
              </a:path>
            </a:pathLst>
          </a:custGeom>
          <a:solidFill>
            <a:srgbClr val="850F11"/>
          </a:solidFill>
        </p:spPr>
        <p:txBody>
          <a:bodyPr wrap="square" lIns="0" tIns="0" rIns="0" bIns="0" rtlCol="0"/>
          <a:lstStyle/>
          <a:p>
            <a:endParaRPr sz="2142"/>
          </a:p>
        </p:txBody>
      </p:sp>
      <p:sp>
        <p:nvSpPr>
          <p:cNvPr id="388" name="object 388"/>
          <p:cNvSpPr/>
          <p:nvPr/>
        </p:nvSpPr>
        <p:spPr>
          <a:xfrm>
            <a:off x="4750994" y="5689086"/>
            <a:ext cx="107569" cy="107569"/>
          </a:xfrm>
          <a:custGeom>
            <a:avLst/>
            <a:gdLst/>
            <a:ahLst/>
            <a:cxnLst/>
            <a:rect l="l" t="t" r="r" b="b"/>
            <a:pathLst>
              <a:path w="93979" h="93979">
                <a:moveTo>
                  <a:pt x="0" y="93599"/>
                </a:moveTo>
                <a:lnTo>
                  <a:pt x="93599" y="93599"/>
                </a:lnTo>
                <a:lnTo>
                  <a:pt x="93599" y="0"/>
                </a:lnTo>
                <a:lnTo>
                  <a:pt x="0" y="0"/>
                </a:lnTo>
                <a:lnTo>
                  <a:pt x="0" y="93599"/>
                </a:lnTo>
                <a:close/>
              </a:path>
            </a:pathLst>
          </a:custGeom>
          <a:solidFill>
            <a:srgbClr val="850F11"/>
          </a:solidFill>
        </p:spPr>
        <p:txBody>
          <a:bodyPr wrap="square" lIns="0" tIns="0" rIns="0" bIns="0" rtlCol="0"/>
          <a:lstStyle/>
          <a:p>
            <a:endParaRPr sz="2142"/>
          </a:p>
        </p:txBody>
      </p:sp>
      <p:sp>
        <p:nvSpPr>
          <p:cNvPr id="389" name="object 389"/>
          <p:cNvSpPr/>
          <p:nvPr/>
        </p:nvSpPr>
        <p:spPr>
          <a:xfrm>
            <a:off x="4750994" y="6045271"/>
            <a:ext cx="107569" cy="107569"/>
          </a:xfrm>
          <a:custGeom>
            <a:avLst/>
            <a:gdLst/>
            <a:ahLst/>
            <a:cxnLst/>
            <a:rect l="l" t="t" r="r" b="b"/>
            <a:pathLst>
              <a:path w="93979" h="93979">
                <a:moveTo>
                  <a:pt x="0" y="93598"/>
                </a:moveTo>
                <a:lnTo>
                  <a:pt x="93599" y="93598"/>
                </a:lnTo>
                <a:lnTo>
                  <a:pt x="93599" y="0"/>
                </a:lnTo>
                <a:lnTo>
                  <a:pt x="0" y="0"/>
                </a:lnTo>
                <a:lnTo>
                  <a:pt x="0" y="93598"/>
                </a:lnTo>
                <a:close/>
              </a:path>
            </a:pathLst>
          </a:custGeom>
          <a:solidFill>
            <a:srgbClr val="850F11"/>
          </a:solidFill>
        </p:spPr>
        <p:txBody>
          <a:bodyPr wrap="square" lIns="0" tIns="0" rIns="0" bIns="0" rtlCol="0"/>
          <a:lstStyle/>
          <a:p>
            <a:endParaRPr sz="2142"/>
          </a:p>
        </p:txBody>
      </p:sp>
      <p:sp>
        <p:nvSpPr>
          <p:cNvPr id="390" name="object 390"/>
          <p:cNvSpPr/>
          <p:nvPr/>
        </p:nvSpPr>
        <p:spPr>
          <a:xfrm>
            <a:off x="4750994" y="6401472"/>
            <a:ext cx="107569" cy="107569"/>
          </a:xfrm>
          <a:custGeom>
            <a:avLst/>
            <a:gdLst/>
            <a:ahLst/>
            <a:cxnLst/>
            <a:rect l="l" t="t" r="r" b="b"/>
            <a:pathLst>
              <a:path w="93979" h="93979">
                <a:moveTo>
                  <a:pt x="0" y="93599"/>
                </a:moveTo>
                <a:lnTo>
                  <a:pt x="93599" y="93599"/>
                </a:lnTo>
                <a:lnTo>
                  <a:pt x="93599" y="0"/>
                </a:lnTo>
                <a:lnTo>
                  <a:pt x="0" y="0"/>
                </a:lnTo>
                <a:lnTo>
                  <a:pt x="0" y="93599"/>
                </a:lnTo>
                <a:close/>
              </a:path>
            </a:pathLst>
          </a:custGeom>
          <a:solidFill>
            <a:srgbClr val="850F11"/>
          </a:solidFill>
        </p:spPr>
        <p:txBody>
          <a:bodyPr wrap="square" lIns="0" tIns="0" rIns="0" bIns="0" rtlCol="0"/>
          <a:lstStyle/>
          <a:p>
            <a:endParaRPr sz="2142"/>
          </a:p>
        </p:txBody>
      </p:sp>
      <p:sp>
        <p:nvSpPr>
          <p:cNvPr id="391" name="object 391"/>
          <p:cNvSpPr txBox="1"/>
          <p:nvPr/>
        </p:nvSpPr>
        <p:spPr>
          <a:xfrm>
            <a:off x="4998114" y="4647731"/>
            <a:ext cx="6046404" cy="1916061"/>
          </a:xfrm>
          <a:prstGeom prst="rect">
            <a:avLst/>
          </a:prstGeom>
        </p:spPr>
        <p:txBody>
          <a:bodyPr vert="horz" wrap="square" lIns="0" tIns="8722" rIns="0" bIns="0" rtlCol="0">
            <a:spAutoFit/>
          </a:bodyPr>
          <a:lstStyle/>
          <a:p>
            <a:pPr marL="14536" marR="10175" indent="-727">
              <a:lnSpc>
                <a:spcPct val="102600"/>
              </a:lnSpc>
              <a:spcBef>
                <a:spcPts val="69"/>
              </a:spcBef>
            </a:pPr>
            <a:r>
              <a:rPr sz="1488" spc="-6" dirty="0">
                <a:solidFill>
                  <a:srgbClr val="FFFFFF"/>
                </a:solidFill>
                <a:latin typeface="Arial"/>
                <a:cs typeface="Arial"/>
              </a:rPr>
              <a:t>Orientações </a:t>
            </a:r>
            <a:r>
              <a:rPr sz="1488" dirty="0">
                <a:solidFill>
                  <a:srgbClr val="FFFFFF"/>
                </a:solidFill>
                <a:latin typeface="Arial"/>
                <a:cs typeface="Arial"/>
              </a:rPr>
              <a:t>sobre </a:t>
            </a:r>
            <a:r>
              <a:rPr sz="1488" spc="11" dirty="0">
                <a:solidFill>
                  <a:srgbClr val="FFFFFF"/>
                </a:solidFill>
                <a:latin typeface="Arial"/>
                <a:cs typeface="Arial"/>
              </a:rPr>
              <a:t>procedimentos </a:t>
            </a:r>
            <a:r>
              <a:rPr sz="1488" spc="-11" dirty="0">
                <a:solidFill>
                  <a:srgbClr val="FFFFFF"/>
                </a:solidFill>
                <a:latin typeface="Arial"/>
                <a:cs typeface="Arial"/>
              </a:rPr>
              <a:t>para </a:t>
            </a:r>
            <a:r>
              <a:rPr sz="1488" spc="11" dirty="0">
                <a:solidFill>
                  <a:srgbClr val="FFFFFF"/>
                </a:solidFill>
                <a:latin typeface="Arial"/>
                <a:cs typeface="Arial"/>
              </a:rPr>
              <a:t>propor </a:t>
            </a:r>
            <a:r>
              <a:rPr sz="1488" spc="-34" dirty="0">
                <a:solidFill>
                  <a:srgbClr val="FFFFFF"/>
                </a:solidFill>
                <a:latin typeface="Arial"/>
                <a:cs typeface="Arial"/>
              </a:rPr>
              <a:t>e </a:t>
            </a:r>
            <a:r>
              <a:rPr sz="1488" spc="-6" dirty="0">
                <a:solidFill>
                  <a:srgbClr val="FFFFFF"/>
                </a:solidFill>
                <a:latin typeface="Arial"/>
                <a:cs typeface="Arial"/>
              </a:rPr>
              <a:t>desenvolver</a:t>
            </a:r>
            <a:r>
              <a:rPr sz="1488" spc="-262" dirty="0">
                <a:solidFill>
                  <a:srgbClr val="FFFFFF"/>
                </a:solidFill>
                <a:latin typeface="Arial"/>
                <a:cs typeface="Arial"/>
              </a:rPr>
              <a:t> </a:t>
            </a:r>
            <a:r>
              <a:rPr sz="1488" spc="6" dirty="0">
                <a:solidFill>
                  <a:srgbClr val="FFFFFF"/>
                </a:solidFill>
                <a:latin typeface="Arial"/>
                <a:cs typeface="Arial"/>
              </a:rPr>
              <a:t>convênios  intergovernamentais;</a:t>
            </a:r>
            <a:endParaRPr sz="1488">
              <a:latin typeface="Arial"/>
              <a:cs typeface="Arial"/>
            </a:endParaRPr>
          </a:p>
          <a:p>
            <a:pPr marL="14536" marR="5815">
              <a:lnSpc>
                <a:spcPct val="157100"/>
              </a:lnSpc>
            </a:pPr>
            <a:r>
              <a:rPr sz="1488" spc="-6" dirty="0">
                <a:solidFill>
                  <a:srgbClr val="FFFFFF"/>
                </a:solidFill>
                <a:latin typeface="Arial"/>
                <a:cs typeface="Arial"/>
              </a:rPr>
              <a:t>Orientações </a:t>
            </a:r>
            <a:r>
              <a:rPr sz="1488" spc="-11" dirty="0">
                <a:solidFill>
                  <a:srgbClr val="FFFFFF"/>
                </a:solidFill>
                <a:latin typeface="Arial"/>
                <a:cs typeface="Arial"/>
              </a:rPr>
              <a:t>de </a:t>
            </a:r>
            <a:r>
              <a:rPr sz="1488" spc="6" dirty="0">
                <a:solidFill>
                  <a:srgbClr val="FFFFFF"/>
                </a:solidFill>
                <a:latin typeface="Arial"/>
                <a:cs typeface="Arial"/>
              </a:rPr>
              <a:t>acesso aos </a:t>
            </a:r>
            <a:r>
              <a:rPr sz="1488" spc="23" dirty="0">
                <a:solidFill>
                  <a:srgbClr val="FFFFFF"/>
                </a:solidFill>
                <a:latin typeface="Arial"/>
                <a:cs typeface="Arial"/>
              </a:rPr>
              <a:t>fundos </a:t>
            </a:r>
            <a:r>
              <a:rPr sz="1488" spc="11" dirty="0">
                <a:solidFill>
                  <a:srgbClr val="FFFFFF"/>
                </a:solidFill>
                <a:latin typeface="Arial"/>
                <a:cs typeface="Arial"/>
              </a:rPr>
              <a:t>federais </a:t>
            </a:r>
            <a:r>
              <a:rPr sz="1488" spc="-69" dirty="0">
                <a:solidFill>
                  <a:srgbClr val="FFFFFF"/>
                </a:solidFill>
                <a:latin typeface="Arial"/>
                <a:cs typeface="Arial"/>
              </a:rPr>
              <a:t>(FUNBIO, </a:t>
            </a:r>
            <a:r>
              <a:rPr sz="1488" spc="-155" dirty="0">
                <a:solidFill>
                  <a:srgbClr val="FFFFFF"/>
                </a:solidFill>
                <a:latin typeface="Arial"/>
                <a:cs typeface="Arial"/>
              </a:rPr>
              <a:t>FAT, </a:t>
            </a:r>
            <a:r>
              <a:rPr sz="1488" spc="-46" dirty="0">
                <a:solidFill>
                  <a:srgbClr val="FFFFFF"/>
                </a:solidFill>
                <a:latin typeface="Arial"/>
                <a:cs typeface="Arial"/>
              </a:rPr>
              <a:t>FPM, </a:t>
            </a:r>
            <a:r>
              <a:rPr sz="1488" spc="6" dirty="0">
                <a:solidFill>
                  <a:srgbClr val="FFFFFF"/>
                </a:solidFill>
                <a:latin typeface="Arial"/>
                <a:cs typeface="Arial"/>
              </a:rPr>
              <a:t>etc.);  </a:t>
            </a:r>
            <a:r>
              <a:rPr sz="1488" spc="-6" dirty="0">
                <a:solidFill>
                  <a:srgbClr val="FFFFFF"/>
                </a:solidFill>
                <a:latin typeface="Arial"/>
                <a:cs typeface="Arial"/>
              </a:rPr>
              <a:t>Divulgação</a:t>
            </a:r>
            <a:r>
              <a:rPr sz="1488" spc="-46" dirty="0">
                <a:solidFill>
                  <a:srgbClr val="FFFFFF"/>
                </a:solidFill>
                <a:latin typeface="Arial"/>
                <a:cs typeface="Arial"/>
              </a:rPr>
              <a:t> </a:t>
            </a:r>
            <a:r>
              <a:rPr sz="1488" spc="-11" dirty="0">
                <a:solidFill>
                  <a:srgbClr val="FFFFFF"/>
                </a:solidFill>
                <a:latin typeface="Arial"/>
                <a:cs typeface="Arial"/>
              </a:rPr>
              <a:t>de</a:t>
            </a:r>
            <a:r>
              <a:rPr sz="1488" spc="-46" dirty="0">
                <a:solidFill>
                  <a:srgbClr val="FFFFFF"/>
                </a:solidFill>
                <a:latin typeface="Arial"/>
                <a:cs typeface="Arial"/>
              </a:rPr>
              <a:t> </a:t>
            </a:r>
            <a:r>
              <a:rPr sz="1488" spc="23" dirty="0">
                <a:solidFill>
                  <a:srgbClr val="FFFFFF"/>
                </a:solidFill>
                <a:latin typeface="Arial"/>
                <a:cs typeface="Arial"/>
              </a:rPr>
              <a:t>templates</a:t>
            </a:r>
            <a:r>
              <a:rPr sz="1488" spc="-46" dirty="0">
                <a:solidFill>
                  <a:srgbClr val="FFFFFF"/>
                </a:solidFill>
                <a:latin typeface="Arial"/>
                <a:cs typeface="Arial"/>
              </a:rPr>
              <a:t> </a:t>
            </a:r>
            <a:r>
              <a:rPr sz="1488" spc="-34" dirty="0">
                <a:solidFill>
                  <a:srgbClr val="FFFFFF"/>
                </a:solidFill>
                <a:latin typeface="Arial"/>
                <a:cs typeface="Arial"/>
              </a:rPr>
              <a:t>e</a:t>
            </a:r>
            <a:r>
              <a:rPr sz="1488" spc="-46" dirty="0">
                <a:solidFill>
                  <a:srgbClr val="FFFFFF"/>
                </a:solidFill>
                <a:latin typeface="Arial"/>
                <a:cs typeface="Arial"/>
              </a:rPr>
              <a:t> </a:t>
            </a:r>
            <a:r>
              <a:rPr sz="1488" spc="11" dirty="0">
                <a:solidFill>
                  <a:srgbClr val="FFFFFF"/>
                </a:solidFill>
                <a:latin typeface="Arial"/>
                <a:cs typeface="Arial"/>
              </a:rPr>
              <a:t>propostas</a:t>
            </a:r>
            <a:r>
              <a:rPr sz="1488" spc="-46" dirty="0">
                <a:solidFill>
                  <a:srgbClr val="FFFFFF"/>
                </a:solidFill>
                <a:latin typeface="Arial"/>
                <a:cs typeface="Arial"/>
              </a:rPr>
              <a:t> </a:t>
            </a:r>
            <a:r>
              <a:rPr sz="1488" spc="-11" dirty="0">
                <a:solidFill>
                  <a:srgbClr val="FFFFFF"/>
                </a:solidFill>
                <a:latin typeface="Arial"/>
                <a:cs typeface="Arial"/>
              </a:rPr>
              <a:t>para</a:t>
            </a:r>
            <a:r>
              <a:rPr sz="1488" spc="-46" dirty="0">
                <a:solidFill>
                  <a:srgbClr val="FFFFFF"/>
                </a:solidFill>
                <a:latin typeface="Arial"/>
                <a:cs typeface="Arial"/>
              </a:rPr>
              <a:t> </a:t>
            </a:r>
            <a:r>
              <a:rPr sz="1488" spc="23" dirty="0">
                <a:solidFill>
                  <a:srgbClr val="FFFFFF"/>
                </a:solidFill>
                <a:latin typeface="Arial"/>
                <a:cs typeface="Arial"/>
              </a:rPr>
              <a:t>editais</a:t>
            </a:r>
            <a:r>
              <a:rPr sz="1488" spc="-46" dirty="0">
                <a:solidFill>
                  <a:srgbClr val="FFFFFF"/>
                </a:solidFill>
                <a:latin typeface="Arial"/>
                <a:cs typeface="Arial"/>
              </a:rPr>
              <a:t> </a:t>
            </a:r>
            <a:r>
              <a:rPr sz="1488" spc="-11" dirty="0">
                <a:solidFill>
                  <a:srgbClr val="FFFFFF"/>
                </a:solidFill>
                <a:latin typeface="Arial"/>
                <a:cs typeface="Arial"/>
              </a:rPr>
              <a:t>de</a:t>
            </a:r>
            <a:r>
              <a:rPr sz="1488" spc="-46" dirty="0">
                <a:solidFill>
                  <a:srgbClr val="FFFFFF"/>
                </a:solidFill>
                <a:latin typeface="Arial"/>
                <a:cs typeface="Arial"/>
              </a:rPr>
              <a:t> </a:t>
            </a:r>
            <a:r>
              <a:rPr sz="1488" spc="11" dirty="0">
                <a:solidFill>
                  <a:srgbClr val="FFFFFF"/>
                </a:solidFill>
                <a:latin typeface="Arial"/>
                <a:cs typeface="Arial"/>
              </a:rPr>
              <a:t>recursos</a:t>
            </a:r>
            <a:r>
              <a:rPr sz="1488" spc="-46" dirty="0">
                <a:solidFill>
                  <a:srgbClr val="FFFFFF"/>
                </a:solidFill>
                <a:latin typeface="Arial"/>
                <a:cs typeface="Arial"/>
              </a:rPr>
              <a:t> </a:t>
            </a:r>
            <a:r>
              <a:rPr sz="1488" spc="11" dirty="0">
                <a:solidFill>
                  <a:srgbClr val="FFFFFF"/>
                </a:solidFill>
                <a:latin typeface="Arial"/>
                <a:cs typeface="Arial"/>
              </a:rPr>
              <a:t>públicos,  </a:t>
            </a:r>
            <a:r>
              <a:rPr sz="1488" spc="-6" dirty="0">
                <a:solidFill>
                  <a:srgbClr val="FFFFFF"/>
                </a:solidFill>
                <a:latin typeface="Arial"/>
                <a:cs typeface="Arial"/>
              </a:rPr>
              <a:t>Divulgação </a:t>
            </a:r>
            <a:r>
              <a:rPr sz="1488" spc="-11" dirty="0">
                <a:solidFill>
                  <a:srgbClr val="FFFFFF"/>
                </a:solidFill>
                <a:latin typeface="Arial"/>
                <a:cs typeface="Arial"/>
              </a:rPr>
              <a:t>de </a:t>
            </a:r>
            <a:r>
              <a:rPr sz="1488" spc="29" dirty="0">
                <a:solidFill>
                  <a:srgbClr val="FFFFFF"/>
                </a:solidFill>
                <a:latin typeface="Arial"/>
                <a:cs typeface="Arial"/>
              </a:rPr>
              <a:t>termos </a:t>
            </a:r>
            <a:r>
              <a:rPr sz="1488" spc="-11" dirty="0">
                <a:solidFill>
                  <a:srgbClr val="FFFFFF"/>
                </a:solidFill>
                <a:latin typeface="Arial"/>
                <a:cs typeface="Arial"/>
              </a:rPr>
              <a:t>de</a:t>
            </a:r>
            <a:r>
              <a:rPr sz="1488" spc="-200" dirty="0">
                <a:solidFill>
                  <a:srgbClr val="FFFFFF"/>
                </a:solidFill>
                <a:latin typeface="Arial"/>
                <a:cs typeface="Arial"/>
              </a:rPr>
              <a:t> </a:t>
            </a:r>
            <a:r>
              <a:rPr sz="1488" dirty="0">
                <a:solidFill>
                  <a:srgbClr val="FFFFFF"/>
                </a:solidFill>
                <a:latin typeface="Arial"/>
                <a:cs typeface="Arial"/>
              </a:rPr>
              <a:t>referência;</a:t>
            </a:r>
            <a:endParaRPr sz="1488">
              <a:latin typeface="Arial"/>
              <a:cs typeface="Arial"/>
            </a:endParaRPr>
          </a:p>
          <a:p>
            <a:pPr marL="14536">
              <a:spcBef>
                <a:spcPts val="1019"/>
              </a:spcBef>
            </a:pPr>
            <a:r>
              <a:rPr sz="1488" spc="-23" dirty="0">
                <a:solidFill>
                  <a:srgbClr val="FFFFFF"/>
                </a:solidFill>
                <a:latin typeface="Arial"/>
                <a:cs typeface="Arial"/>
              </a:rPr>
              <a:t>Dados </a:t>
            </a:r>
            <a:r>
              <a:rPr sz="1488" spc="11" dirty="0">
                <a:solidFill>
                  <a:srgbClr val="FFFFFF"/>
                </a:solidFill>
                <a:latin typeface="Arial"/>
                <a:cs typeface="Arial"/>
              </a:rPr>
              <a:t>abertos (exportação </a:t>
            </a:r>
            <a:r>
              <a:rPr sz="1488" spc="-34" dirty="0">
                <a:solidFill>
                  <a:srgbClr val="FFFFFF"/>
                </a:solidFill>
                <a:latin typeface="Arial"/>
                <a:cs typeface="Arial"/>
              </a:rPr>
              <a:t>e</a:t>
            </a:r>
            <a:r>
              <a:rPr sz="1488" spc="-183" dirty="0">
                <a:solidFill>
                  <a:srgbClr val="FFFFFF"/>
                </a:solidFill>
                <a:latin typeface="Arial"/>
                <a:cs typeface="Arial"/>
              </a:rPr>
              <a:t> </a:t>
            </a:r>
            <a:r>
              <a:rPr sz="1488" spc="6" dirty="0">
                <a:solidFill>
                  <a:srgbClr val="FFFFFF"/>
                </a:solidFill>
                <a:latin typeface="Arial"/>
                <a:cs typeface="Arial"/>
              </a:rPr>
              <a:t>download).</a:t>
            </a:r>
            <a:endParaRPr sz="1488">
              <a:latin typeface="Arial"/>
              <a:cs typeface="Arial"/>
            </a:endParaRPr>
          </a:p>
        </p:txBody>
      </p:sp>
      <p:sp>
        <p:nvSpPr>
          <p:cNvPr id="392" name="object 392"/>
          <p:cNvSpPr txBox="1"/>
          <p:nvPr/>
        </p:nvSpPr>
        <p:spPr>
          <a:xfrm>
            <a:off x="977599" y="3252544"/>
            <a:ext cx="3370985" cy="3234063"/>
          </a:xfrm>
          <a:prstGeom prst="rect">
            <a:avLst/>
          </a:prstGeom>
          <a:solidFill>
            <a:srgbClr val="CE171E"/>
          </a:solidFill>
        </p:spPr>
        <p:txBody>
          <a:bodyPr vert="horz" wrap="square" lIns="0" tIns="5815" rIns="0" bIns="0" rtlCol="0">
            <a:spAutoFit/>
          </a:bodyPr>
          <a:lstStyle/>
          <a:p>
            <a:pPr>
              <a:spcBef>
                <a:spcPts val="46"/>
              </a:spcBef>
            </a:pPr>
            <a:endParaRPr sz="2289">
              <a:latin typeface="Times New Roman"/>
              <a:cs typeface="Times New Roman"/>
            </a:endParaRPr>
          </a:p>
          <a:p>
            <a:pPr marL="287821" marR="344513"/>
            <a:r>
              <a:rPr sz="1488" spc="6" dirty="0">
                <a:solidFill>
                  <a:srgbClr val="FFFFFF"/>
                </a:solidFill>
                <a:latin typeface="Arial"/>
                <a:cs typeface="Arial"/>
              </a:rPr>
              <a:t>Indicação </a:t>
            </a:r>
            <a:r>
              <a:rPr sz="1488" spc="-11" dirty="0">
                <a:solidFill>
                  <a:srgbClr val="FFFFFF"/>
                </a:solidFill>
                <a:latin typeface="Arial"/>
                <a:cs typeface="Arial"/>
              </a:rPr>
              <a:t>de </a:t>
            </a:r>
            <a:r>
              <a:rPr sz="1488" spc="29" dirty="0">
                <a:solidFill>
                  <a:srgbClr val="FFFFFF"/>
                </a:solidFill>
                <a:latin typeface="Arial"/>
                <a:cs typeface="Arial"/>
              </a:rPr>
              <a:t>fontes </a:t>
            </a:r>
            <a:r>
              <a:rPr sz="1488" spc="-17" dirty="0">
                <a:solidFill>
                  <a:srgbClr val="FFFFFF"/>
                </a:solidFill>
                <a:latin typeface="Arial"/>
                <a:cs typeface="Arial"/>
              </a:rPr>
              <a:t>de  </a:t>
            </a:r>
            <a:r>
              <a:rPr sz="1488" spc="17" dirty="0">
                <a:solidFill>
                  <a:srgbClr val="FFFFFF"/>
                </a:solidFill>
                <a:latin typeface="Arial"/>
                <a:cs typeface="Arial"/>
              </a:rPr>
              <a:t>ﬁnanciamento </a:t>
            </a:r>
            <a:r>
              <a:rPr sz="1488" spc="-11" dirty="0">
                <a:solidFill>
                  <a:srgbClr val="FFFFFF"/>
                </a:solidFill>
                <a:latin typeface="Arial"/>
                <a:cs typeface="Arial"/>
              </a:rPr>
              <a:t>para </a:t>
            </a:r>
            <a:r>
              <a:rPr sz="1488" spc="17" dirty="0">
                <a:solidFill>
                  <a:srgbClr val="FFFFFF"/>
                </a:solidFill>
                <a:latin typeface="Arial"/>
                <a:cs typeface="Arial"/>
              </a:rPr>
              <a:t>o  </a:t>
            </a:r>
            <a:r>
              <a:rPr sz="1488" spc="6" dirty="0">
                <a:solidFill>
                  <a:srgbClr val="FFFFFF"/>
                </a:solidFill>
                <a:latin typeface="Arial"/>
                <a:cs typeface="Arial"/>
              </a:rPr>
              <a:t>desenvolvimento </a:t>
            </a:r>
            <a:r>
              <a:rPr sz="1488" spc="-34" dirty="0">
                <a:solidFill>
                  <a:srgbClr val="FFFFFF"/>
                </a:solidFill>
                <a:latin typeface="Arial"/>
                <a:cs typeface="Arial"/>
              </a:rPr>
              <a:t>e </a:t>
            </a:r>
            <a:r>
              <a:rPr sz="1488" spc="11" dirty="0">
                <a:solidFill>
                  <a:srgbClr val="FFFFFF"/>
                </a:solidFill>
                <a:latin typeface="Arial"/>
                <a:cs typeface="Arial"/>
              </a:rPr>
              <a:t>implantação  </a:t>
            </a:r>
            <a:r>
              <a:rPr sz="1488" spc="-11" dirty="0">
                <a:solidFill>
                  <a:srgbClr val="FFFFFF"/>
                </a:solidFill>
                <a:latin typeface="Arial"/>
                <a:cs typeface="Arial"/>
              </a:rPr>
              <a:t>de </a:t>
            </a:r>
            <a:r>
              <a:rPr sz="1488" spc="11" dirty="0">
                <a:solidFill>
                  <a:srgbClr val="FFFFFF"/>
                </a:solidFill>
                <a:latin typeface="Arial"/>
                <a:cs typeface="Arial"/>
              </a:rPr>
              <a:t>planos </a:t>
            </a:r>
            <a:r>
              <a:rPr sz="1488" spc="-34" dirty="0">
                <a:solidFill>
                  <a:srgbClr val="FFFFFF"/>
                </a:solidFill>
                <a:latin typeface="Arial"/>
                <a:cs typeface="Arial"/>
              </a:rPr>
              <a:t>e </a:t>
            </a:r>
            <a:r>
              <a:rPr sz="1488" spc="6" dirty="0">
                <a:solidFill>
                  <a:srgbClr val="FFFFFF"/>
                </a:solidFill>
                <a:latin typeface="Arial"/>
                <a:cs typeface="Arial"/>
              </a:rPr>
              <a:t>programas  municipais, </a:t>
            </a:r>
            <a:r>
              <a:rPr sz="1488" spc="11" dirty="0">
                <a:solidFill>
                  <a:srgbClr val="FFFFFF"/>
                </a:solidFill>
                <a:latin typeface="Arial"/>
                <a:cs typeface="Arial"/>
              </a:rPr>
              <a:t>além </a:t>
            </a:r>
            <a:r>
              <a:rPr sz="1488" spc="-11" dirty="0">
                <a:solidFill>
                  <a:srgbClr val="FFFFFF"/>
                </a:solidFill>
                <a:latin typeface="Arial"/>
                <a:cs typeface="Arial"/>
              </a:rPr>
              <a:t>de</a:t>
            </a:r>
            <a:r>
              <a:rPr sz="1488" spc="-172" dirty="0">
                <a:solidFill>
                  <a:srgbClr val="FFFFFF"/>
                </a:solidFill>
                <a:latin typeface="Arial"/>
                <a:cs typeface="Arial"/>
              </a:rPr>
              <a:t> </a:t>
            </a:r>
            <a:r>
              <a:rPr sz="1488" spc="6" dirty="0">
                <a:solidFill>
                  <a:srgbClr val="FFFFFF"/>
                </a:solidFill>
                <a:latin typeface="Arial"/>
                <a:cs typeface="Arial"/>
              </a:rPr>
              <a:t>orientações  </a:t>
            </a:r>
            <a:r>
              <a:rPr sz="1488" dirty="0">
                <a:solidFill>
                  <a:srgbClr val="FFFFFF"/>
                </a:solidFill>
                <a:latin typeface="Arial"/>
                <a:cs typeface="Arial"/>
              </a:rPr>
              <a:t>sobre </a:t>
            </a:r>
            <a:r>
              <a:rPr sz="1488" spc="11" dirty="0">
                <a:solidFill>
                  <a:srgbClr val="FFFFFF"/>
                </a:solidFill>
                <a:latin typeface="Arial"/>
                <a:cs typeface="Arial"/>
              </a:rPr>
              <a:t>gestão</a:t>
            </a:r>
            <a:r>
              <a:rPr sz="1488" spc="-103" dirty="0">
                <a:solidFill>
                  <a:srgbClr val="FFFFFF"/>
                </a:solidFill>
                <a:latin typeface="Arial"/>
                <a:cs typeface="Arial"/>
              </a:rPr>
              <a:t> </a:t>
            </a:r>
            <a:r>
              <a:rPr sz="1488" spc="6" dirty="0">
                <a:solidFill>
                  <a:srgbClr val="FFFFFF"/>
                </a:solidFill>
                <a:latin typeface="Arial"/>
                <a:cs typeface="Arial"/>
              </a:rPr>
              <a:t>orçamentária.</a:t>
            </a:r>
            <a:endParaRPr sz="1488">
              <a:latin typeface="Arial"/>
              <a:cs typeface="Arial"/>
            </a:endParaRPr>
          </a:p>
          <a:p>
            <a:pPr marL="287821" marR="710831">
              <a:spcBef>
                <a:spcPts val="973"/>
              </a:spcBef>
            </a:pPr>
            <a:r>
              <a:rPr sz="1488" spc="6" dirty="0">
                <a:solidFill>
                  <a:srgbClr val="FFFFFF"/>
                </a:solidFill>
                <a:latin typeface="Arial"/>
                <a:cs typeface="Arial"/>
              </a:rPr>
              <a:t>Disponibilizará </a:t>
            </a:r>
            <a:r>
              <a:rPr sz="1488" spc="17" dirty="0">
                <a:solidFill>
                  <a:srgbClr val="FFFFFF"/>
                </a:solidFill>
                <a:latin typeface="Arial"/>
                <a:cs typeface="Arial"/>
              </a:rPr>
              <a:t>informações  </a:t>
            </a:r>
            <a:r>
              <a:rPr sz="1488" dirty="0">
                <a:solidFill>
                  <a:srgbClr val="FFFFFF"/>
                </a:solidFill>
                <a:latin typeface="Arial"/>
                <a:cs typeface="Arial"/>
              </a:rPr>
              <a:t>sobre cooperação</a:t>
            </a:r>
            <a:r>
              <a:rPr sz="1488" spc="-103" dirty="0">
                <a:solidFill>
                  <a:srgbClr val="FFFFFF"/>
                </a:solidFill>
                <a:latin typeface="Arial"/>
                <a:cs typeface="Arial"/>
              </a:rPr>
              <a:t> </a:t>
            </a:r>
            <a:r>
              <a:rPr sz="1488" spc="17" dirty="0">
                <a:solidFill>
                  <a:srgbClr val="FFFFFF"/>
                </a:solidFill>
                <a:latin typeface="Arial"/>
                <a:cs typeface="Arial"/>
              </a:rPr>
              <a:t>técnica</a:t>
            </a:r>
            <a:endParaRPr sz="1488">
              <a:latin typeface="Arial"/>
              <a:cs typeface="Arial"/>
            </a:endParaRPr>
          </a:p>
          <a:p>
            <a:pPr marL="287821" marR="838025"/>
            <a:r>
              <a:rPr sz="1488" spc="-34" dirty="0">
                <a:solidFill>
                  <a:srgbClr val="FFFFFF"/>
                </a:solidFill>
                <a:latin typeface="Arial"/>
                <a:cs typeface="Arial"/>
              </a:rPr>
              <a:t>e </a:t>
            </a:r>
            <a:r>
              <a:rPr sz="1488" spc="11" dirty="0">
                <a:solidFill>
                  <a:srgbClr val="FFFFFF"/>
                </a:solidFill>
                <a:latin typeface="Arial"/>
                <a:cs typeface="Arial"/>
              </a:rPr>
              <a:t>modelos </a:t>
            </a:r>
            <a:r>
              <a:rPr sz="1488" spc="-11" dirty="0">
                <a:solidFill>
                  <a:srgbClr val="FFFFFF"/>
                </a:solidFill>
                <a:latin typeface="Arial"/>
                <a:cs typeface="Arial"/>
              </a:rPr>
              <a:t>de </a:t>
            </a:r>
            <a:r>
              <a:rPr sz="1488" spc="11" dirty="0">
                <a:solidFill>
                  <a:srgbClr val="FFFFFF"/>
                </a:solidFill>
                <a:latin typeface="Arial"/>
                <a:cs typeface="Arial"/>
              </a:rPr>
              <a:t>projetos</a:t>
            </a:r>
            <a:r>
              <a:rPr sz="1488" spc="-189" dirty="0">
                <a:solidFill>
                  <a:srgbClr val="FFFFFF"/>
                </a:solidFill>
                <a:latin typeface="Arial"/>
                <a:cs typeface="Arial"/>
              </a:rPr>
              <a:t> </a:t>
            </a:r>
            <a:r>
              <a:rPr sz="1488" spc="-6" dirty="0">
                <a:solidFill>
                  <a:srgbClr val="FFFFFF"/>
                </a:solidFill>
                <a:latin typeface="Arial"/>
                <a:cs typeface="Arial"/>
              </a:rPr>
              <a:t>que  </a:t>
            </a:r>
            <a:r>
              <a:rPr sz="1488" spc="6" dirty="0">
                <a:solidFill>
                  <a:srgbClr val="FFFFFF"/>
                </a:solidFill>
                <a:latin typeface="Arial"/>
                <a:cs typeface="Arial"/>
              </a:rPr>
              <a:t>atendam </a:t>
            </a:r>
            <a:r>
              <a:rPr sz="1488" dirty="0">
                <a:solidFill>
                  <a:srgbClr val="FFFFFF"/>
                </a:solidFill>
                <a:latin typeface="Arial"/>
                <a:cs typeface="Arial"/>
              </a:rPr>
              <a:t>às</a:t>
            </a:r>
            <a:r>
              <a:rPr sz="1488" spc="-109" dirty="0">
                <a:solidFill>
                  <a:srgbClr val="FFFFFF"/>
                </a:solidFill>
                <a:latin typeface="Arial"/>
                <a:cs typeface="Arial"/>
              </a:rPr>
              <a:t> </a:t>
            </a:r>
            <a:r>
              <a:rPr sz="1488" spc="6" dirty="0">
                <a:solidFill>
                  <a:srgbClr val="FFFFFF"/>
                </a:solidFill>
                <a:latin typeface="Arial"/>
                <a:cs typeface="Arial"/>
              </a:rPr>
              <a:t>exigências</a:t>
            </a:r>
            <a:endParaRPr sz="1488">
              <a:latin typeface="Arial"/>
              <a:cs typeface="Arial"/>
            </a:endParaRPr>
          </a:p>
          <a:p>
            <a:pPr marL="287821" marR="1239957"/>
            <a:r>
              <a:rPr sz="1488" spc="-11" dirty="0">
                <a:solidFill>
                  <a:srgbClr val="FFFFFF"/>
                </a:solidFill>
                <a:latin typeface="Arial"/>
                <a:cs typeface="Arial"/>
              </a:rPr>
              <a:t>de </a:t>
            </a:r>
            <a:r>
              <a:rPr sz="1488" spc="23" dirty="0">
                <a:solidFill>
                  <a:srgbClr val="FFFFFF"/>
                </a:solidFill>
                <a:latin typeface="Arial"/>
                <a:cs typeface="Arial"/>
              </a:rPr>
              <a:t>editais </a:t>
            </a:r>
            <a:r>
              <a:rPr sz="1488" spc="6" dirty="0">
                <a:solidFill>
                  <a:srgbClr val="FFFFFF"/>
                </a:solidFill>
                <a:latin typeface="Arial"/>
                <a:cs typeface="Arial"/>
              </a:rPr>
              <a:t>nacionais</a:t>
            </a:r>
            <a:r>
              <a:rPr sz="1488" spc="-217" dirty="0">
                <a:solidFill>
                  <a:srgbClr val="FFFFFF"/>
                </a:solidFill>
                <a:latin typeface="Arial"/>
                <a:cs typeface="Arial"/>
              </a:rPr>
              <a:t> </a:t>
            </a:r>
            <a:r>
              <a:rPr sz="1488" spc="-34" dirty="0">
                <a:solidFill>
                  <a:srgbClr val="FFFFFF"/>
                </a:solidFill>
                <a:latin typeface="Arial"/>
                <a:cs typeface="Arial"/>
              </a:rPr>
              <a:t>e  </a:t>
            </a:r>
            <a:r>
              <a:rPr sz="1488" spc="11" dirty="0">
                <a:solidFill>
                  <a:srgbClr val="FFFFFF"/>
                </a:solidFill>
                <a:latin typeface="Arial"/>
                <a:cs typeface="Arial"/>
              </a:rPr>
              <a:t>internacionais.</a:t>
            </a:r>
            <a:endParaRPr sz="1488">
              <a:latin typeface="Arial"/>
              <a:cs typeface="Arial"/>
            </a:endParaRPr>
          </a:p>
        </p:txBody>
      </p:sp>
      <p:sp>
        <p:nvSpPr>
          <p:cNvPr id="394" name="object 394"/>
          <p:cNvSpPr txBox="1"/>
          <p:nvPr/>
        </p:nvSpPr>
        <p:spPr>
          <a:xfrm>
            <a:off x="3079893" y="2371697"/>
            <a:ext cx="6081291" cy="562129"/>
          </a:xfrm>
          <a:prstGeom prst="rect">
            <a:avLst/>
          </a:prstGeom>
        </p:spPr>
        <p:txBody>
          <a:bodyPr vert="horz" wrap="square" lIns="0" tIns="15990" rIns="0" bIns="0" rtlCol="0">
            <a:spAutoFit/>
          </a:bodyPr>
          <a:lstStyle/>
          <a:p>
            <a:pPr marL="14536">
              <a:spcBef>
                <a:spcPts val="126"/>
              </a:spcBef>
            </a:pPr>
            <a:r>
              <a:rPr sz="3548" spc="-46" dirty="0">
                <a:solidFill>
                  <a:srgbClr val="FFFFFF"/>
                </a:solidFill>
                <a:latin typeface="Georgia"/>
                <a:cs typeface="Georgia"/>
              </a:rPr>
              <a:t>5. </a:t>
            </a:r>
            <a:r>
              <a:rPr sz="3548" spc="160" dirty="0">
                <a:solidFill>
                  <a:srgbClr val="FFFFFF"/>
                </a:solidFill>
                <a:latin typeface="Georgia"/>
                <a:cs typeface="Georgia"/>
              </a:rPr>
              <a:t>Financiamento</a:t>
            </a:r>
            <a:r>
              <a:rPr sz="3548" spc="-6" dirty="0">
                <a:solidFill>
                  <a:srgbClr val="FFFFFF"/>
                </a:solidFill>
                <a:latin typeface="Georgia"/>
                <a:cs typeface="Georgia"/>
              </a:rPr>
              <a:t> </a:t>
            </a:r>
            <a:r>
              <a:rPr sz="3548" spc="172" dirty="0">
                <a:solidFill>
                  <a:srgbClr val="FFFFFF"/>
                </a:solidFill>
                <a:latin typeface="Georgia"/>
                <a:cs typeface="Georgia"/>
              </a:rPr>
              <a:t>municipal</a:t>
            </a:r>
            <a:endParaRPr sz="3548">
              <a:latin typeface="Georgia"/>
              <a:cs typeface="Georgia"/>
            </a:endParaRPr>
          </a:p>
        </p:txBody>
      </p:sp>
      <p:sp>
        <p:nvSpPr>
          <p:cNvPr id="396" name="Retângulo 395"/>
          <p:cNvSpPr/>
          <p:nvPr/>
        </p:nvSpPr>
        <p:spPr>
          <a:xfrm>
            <a:off x="5363092" y="510098"/>
            <a:ext cx="3285002" cy="707886"/>
          </a:xfrm>
          <a:prstGeom prst="rect">
            <a:avLst/>
          </a:prstGeom>
        </p:spPr>
        <p:txBody>
          <a:bodyPr wrap="none">
            <a:spAutoFit/>
          </a:bodyPr>
          <a:lstStyle/>
          <a:p>
            <a:r>
              <a:rPr lang="pt-BR" sz="4000" spc="-57" dirty="0">
                <a:solidFill>
                  <a:srgbClr val="00B050"/>
                </a:solidFill>
              </a:rPr>
              <a:t>MÓDULOS</a:t>
            </a:r>
            <a:r>
              <a:rPr lang="pt-BR" sz="4000" spc="-103" dirty="0">
                <a:solidFill>
                  <a:srgbClr val="00B050"/>
                </a:solidFill>
              </a:rPr>
              <a:t> </a:t>
            </a:r>
            <a:r>
              <a:rPr lang="pt-BR" sz="4000" spc="29" dirty="0">
                <a:solidFill>
                  <a:srgbClr val="00B050"/>
                </a:solidFill>
              </a:rPr>
              <a:t>(10)</a:t>
            </a:r>
            <a:endParaRPr lang="pt-BR" sz="4000" dirty="0"/>
          </a:p>
        </p:txBody>
      </p:sp>
    </p:spTree>
    <p:extLst>
      <p:ext uri="{BB962C8B-B14F-4D97-AF65-F5344CB8AC3E}">
        <p14:creationId xmlns:p14="http://schemas.microsoft.com/office/powerpoint/2010/main" val="42133804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705337"/>
            <a:ext cx="12238171" cy="5781115"/>
          </a:xfrm>
          <a:custGeom>
            <a:avLst/>
            <a:gdLst/>
            <a:ahLst/>
            <a:cxnLst/>
            <a:rect l="l" t="t" r="r" b="b"/>
            <a:pathLst>
              <a:path w="10692130" h="5050790">
                <a:moveTo>
                  <a:pt x="0" y="5050751"/>
                </a:moveTo>
                <a:lnTo>
                  <a:pt x="10692003" y="5050751"/>
                </a:lnTo>
                <a:lnTo>
                  <a:pt x="10692003" y="0"/>
                </a:lnTo>
                <a:lnTo>
                  <a:pt x="0" y="0"/>
                </a:lnTo>
                <a:lnTo>
                  <a:pt x="0" y="5050751"/>
                </a:lnTo>
                <a:close/>
              </a:path>
            </a:pathLst>
          </a:custGeom>
          <a:solidFill>
            <a:srgbClr val="ED1845"/>
          </a:solidFill>
        </p:spPr>
        <p:txBody>
          <a:bodyPr wrap="square" lIns="0" tIns="0" rIns="0" bIns="0" rtlCol="0"/>
          <a:lstStyle/>
          <a:p>
            <a:endParaRPr sz="2142"/>
          </a:p>
        </p:txBody>
      </p:sp>
      <p:sp>
        <p:nvSpPr>
          <p:cNvPr id="3" name="object 3"/>
          <p:cNvSpPr/>
          <p:nvPr/>
        </p:nvSpPr>
        <p:spPr>
          <a:xfrm>
            <a:off x="1828573" y="2327028"/>
            <a:ext cx="258166" cy="148460"/>
          </a:xfrm>
          <a:prstGeom prst="rect">
            <a:avLst/>
          </a:prstGeom>
          <a:blipFill>
            <a:blip r:embed="rId2" cstate="print"/>
            <a:stretch>
              <a:fillRect/>
            </a:stretch>
          </a:blipFill>
        </p:spPr>
        <p:txBody>
          <a:bodyPr wrap="square" lIns="0" tIns="0" rIns="0" bIns="0" rtlCol="0"/>
          <a:lstStyle/>
          <a:p>
            <a:endParaRPr sz="2142"/>
          </a:p>
        </p:txBody>
      </p:sp>
      <p:sp>
        <p:nvSpPr>
          <p:cNvPr id="4" name="object 4"/>
          <p:cNvSpPr/>
          <p:nvPr/>
        </p:nvSpPr>
        <p:spPr>
          <a:xfrm>
            <a:off x="1902650" y="3307419"/>
            <a:ext cx="560376" cy="1793061"/>
          </a:xfrm>
          <a:custGeom>
            <a:avLst/>
            <a:gdLst/>
            <a:ahLst/>
            <a:cxnLst/>
            <a:rect l="l" t="t" r="r" b="b"/>
            <a:pathLst>
              <a:path w="489585" h="1566545">
                <a:moveTo>
                  <a:pt x="112204" y="1139012"/>
                </a:moveTo>
                <a:lnTo>
                  <a:pt x="203695" y="1196200"/>
                </a:lnTo>
                <a:lnTo>
                  <a:pt x="211264" y="1251673"/>
                </a:lnTo>
                <a:lnTo>
                  <a:pt x="205816" y="1175435"/>
                </a:lnTo>
                <a:lnTo>
                  <a:pt x="228156" y="1151699"/>
                </a:lnTo>
                <a:lnTo>
                  <a:pt x="144970" y="1151699"/>
                </a:lnTo>
                <a:lnTo>
                  <a:pt x="112204" y="1139012"/>
                </a:lnTo>
                <a:close/>
              </a:path>
              <a:path w="489585" h="1566545">
                <a:moveTo>
                  <a:pt x="384606" y="1103896"/>
                </a:moveTo>
                <a:lnTo>
                  <a:pt x="360083" y="1103896"/>
                </a:lnTo>
                <a:lnTo>
                  <a:pt x="446633" y="1157998"/>
                </a:lnTo>
                <a:lnTo>
                  <a:pt x="453121" y="1110691"/>
                </a:lnTo>
                <a:lnTo>
                  <a:pt x="402158" y="1110691"/>
                </a:lnTo>
                <a:lnTo>
                  <a:pt x="384606" y="1103896"/>
                </a:lnTo>
                <a:close/>
              </a:path>
              <a:path w="489585" h="1566545">
                <a:moveTo>
                  <a:pt x="15824" y="1003249"/>
                </a:moveTo>
                <a:lnTo>
                  <a:pt x="8407" y="1152702"/>
                </a:lnTo>
                <a:lnTo>
                  <a:pt x="19050" y="1141387"/>
                </a:lnTo>
                <a:lnTo>
                  <a:pt x="108318" y="1137513"/>
                </a:lnTo>
                <a:lnTo>
                  <a:pt x="23050" y="1104506"/>
                </a:lnTo>
                <a:lnTo>
                  <a:pt x="15824" y="1003249"/>
                </a:lnTo>
                <a:close/>
              </a:path>
              <a:path w="489585" h="1566545">
                <a:moveTo>
                  <a:pt x="300997" y="921258"/>
                </a:moveTo>
                <a:lnTo>
                  <a:pt x="169341" y="921258"/>
                </a:lnTo>
                <a:lnTo>
                  <a:pt x="263334" y="980008"/>
                </a:lnTo>
                <a:lnTo>
                  <a:pt x="275310" y="1067841"/>
                </a:lnTo>
                <a:lnTo>
                  <a:pt x="238937" y="1120368"/>
                </a:lnTo>
                <a:lnTo>
                  <a:pt x="144970" y="1151699"/>
                </a:lnTo>
                <a:lnTo>
                  <a:pt x="228156" y="1151699"/>
                </a:lnTo>
                <a:lnTo>
                  <a:pt x="269430" y="1107846"/>
                </a:lnTo>
                <a:lnTo>
                  <a:pt x="360083" y="1103896"/>
                </a:lnTo>
                <a:lnTo>
                  <a:pt x="384606" y="1103896"/>
                </a:lnTo>
                <a:lnTo>
                  <a:pt x="280250" y="1063498"/>
                </a:lnTo>
                <a:lnTo>
                  <a:pt x="272262" y="951788"/>
                </a:lnTo>
                <a:lnTo>
                  <a:pt x="300997" y="921258"/>
                </a:lnTo>
                <a:close/>
              </a:path>
              <a:path w="489585" h="1566545">
                <a:moveTo>
                  <a:pt x="455561" y="1092898"/>
                </a:moveTo>
                <a:lnTo>
                  <a:pt x="402158" y="1110691"/>
                </a:lnTo>
                <a:lnTo>
                  <a:pt x="453121" y="1110691"/>
                </a:lnTo>
                <a:lnTo>
                  <a:pt x="455561" y="1092898"/>
                </a:lnTo>
                <a:close/>
              </a:path>
              <a:path w="489585" h="1566545">
                <a:moveTo>
                  <a:pt x="21577" y="887260"/>
                </a:moveTo>
                <a:lnTo>
                  <a:pt x="16408" y="991374"/>
                </a:lnTo>
                <a:lnTo>
                  <a:pt x="78689" y="925194"/>
                </a:lnTo>
                <a:lnTo>
                  <a:pt x="169341" y="921258"/>
                </a:lnTo>
                <a:lnTo>
                  <a:pt x="300997" y="921258"/>
                </a:lnTo>
                <a:lnTo>
                  <a:pt x="301619" y="920597"/>
                </a:lnTo>
                <a:lnTo>
                  <a:pt x="107696" y="920597"/>
                </a:lnTo>
                <a:lnTo>
                  <a:pt x="21577" y="887260"/>
                </a:lnTo>
                <a:close/>
              </a:path>
              <a:path w="489585" h="1566545">
                <a:moveTo>
                  <a:pt x="267018" y="690156"/>
                </a:moveTo>
                <a:lnTo>
                  <a:pt x="132067" y="690156"/>
                </a:lnTo>
                <a:lnTo>
                  <a:pt x="226060" y="748906"/>
                </a:lnTo>
                <a:lnTo>
                  <a:pt x="238036" y="836739"/>
                </a:lnTo>
                <a:lnTo>
                  <a:pt x="201663" y="889279"/>
                </a:lnTo>
                <a:lnTo>
                  <a:pt x="107696" y="920597"/>
                </a:lnTo>
                <a:lnTo>
                  <a:pt x="301619" y="920597"/>
                </a:lnTo>
                <a:lnTo>
                  <a:pt x="335876" y="884199"/>
                </a:lnTo>
                <a:lnTo>
                  <a:pt x="351980" y="883500"/>
                </a:lnTo>
                <a:lnTo>
                  <a:pt x="239242" y="839863"/>
                </a:lnTo>
                <a:lnTo>
                  <a:pt x="231267" y="728141"/>
                </a:lnTo>
                <a:lnTo>
                  <a:pt x="267018" y="690156"/>
                </a:lnTo>
                <a:close/>
              </a:path>
              <a:path w="489585" h="1566545">
                <a:moveTo>
                  <a:pt x="476491" y="880262"/>
                </a:moveTo>
                <a:lnTo>
                  <a:pt x="426529" y="880262"/>
                </a:lnTo>
                <a:lnTo>
                  <a:pt x="475551" y="910894"/>
                </a:lnTo>
                <a:lnTo>
                  <a:pt x="476491" y="880262"/>
                </a:lnTo>
                <a:close/>
              </a:path>
              <a:path w="489585" h="1566545">
                <a:moveTo>
                  <a:pt x="478269" y="822299"/>
                </a:moveTo>
                <a:lnTo>
                  <a:pt x="455129" y="855726"/>
                </a:lnTo>
                <a:lnTo>
                  <a:pt x="374802" y="882510"/>
                </a:lnTo>
                <a:lnTo>
                  <a:pt x="426529" y="880262"/>
                </a:lnTo>
                <a:lnTo>
                  <a:pt x="476491" y="880262"/>
                </a:lnTo>
                <a:lnTo>
                  <a:pt x="478269" y="822299"/>
                </a:lnTo>
                <a:close/>
              </a:path>
              <a:path w="489585" h="1566545">
                <a:moveTo>
                  <a:pt x="483371" y="656615"/>
                </a:moveTo>
                <a:lnTo>
                  <a:pt x="385533" y="656615"/>
                </a:lnTo>
                <a:lnTo>
                  <a:pt x="479526" y="715365"/>
                </a:lnTo>
                <a:lnTo>
                  <a:pt x="481190" y="727557"/>
                </a:lnTo>
                <a:lnTo>
                  <a:pt x="483371" y="656615"/>
                </a:lnTo>
                <a:close/>
              </a:path>
              <a:path w="489585" h="1566545">
                <a:moveTo>
                  <a:pt x="194691" y="0"/>
                </a:moveTo>
                <a:lnTo>
                  <a:pt x="69964" y="39192"/>
                </a:lnTo>
                <a:lnTo>
                  <a:pt x="47980" y="314020"/>
                </a:lnTo>
                <a:lnTo>
                  <a:pt x="30162" y="706069"/>
                </a:lnTo>
                <a:lnTo>
                  <a:pt x="41414" y="694105"/>
                </a:lnTo>
                <a:lnTo>
                  <a:pt x="132067" y="690156"/>
                </a:lnTo>
                <a:lnTo>
                  <a:pt x="267018" y="690156"/>
                </a:lnTo>
                <a:lnTo>
                  <a:pt x="294881" y="660552"/>
                </a:lnTo>
                <a:lnTo>
                  <a:pt x="385533" y="656615"/>
                </a:lnTo>
                <a:lnTo>
                  <a:pt x="483371" y="656615"/>
                </a:lnTo>
                <a:lnTo>
                  <a:pt x="488975" y="474306"/>
                </a:lnTo>
                <a:lnTo>
                  <a:pt x="474294" y="382524"/>
                </a:lnTo>
                <a:lnTo>
                  <a:pt x="414540" y="233146"/>
                </a:lnTo>
                <a:lnTo>
                  <a:pt x="403428" y="77609"/>
                </a:lnTo>
                <a:lnTo>
                  <a:pt x="354355" y="14516"/>
                </a:lnTo>
                <a:lnTo>
                  <a:pt x="194691" y="0"/>
                </a:lnTo>
                <a:close/>
              </a:path>
              <a:path w="489585" h="1566545">
                <a:moveTo>
                  <a:pt x="0" y="1334858"/>
                </a:moveTo>
                <a:lnTo>
                  <a:pt x="14262" y="1459649"/>
                </a:lnTo>
                <a:lnTo>
                  <a:pt x="60490" y="1552092"/>
                </a:lnTo>
                <a:lnTo>
                  <a:pt x="199618" y="1566367"/>
                </a:lnTo>
                <a:lnTo>
                  <a:pt x="211010" y="1558658"/>
                </a:lnTo>
                <a:lnTo>
                  <a:pt x="116243" y="1521968"/>
                </a:lnTo>
                <a:lnTo>
                  <a:pt x="108254" y="1410258"/>
                </a:lnTo>
                <a:lnTo>
                  <a:pt x="148138" y="1367891"/>
                </a:lnTo>
                <a:lnTo>
                  <a:pt x="85331" y="1367891"/>
                </a:lnTo>
                <a:lnTo>
                  <a:pt x="0" y="1334858"/>
                </a:lnTo>
                <a:close/>
              </a:path>
              <a:path w="489585" h="1566545">
                <a:moveTo>
                  <a:pt x="420411" y="1338732"/>
                </a:moveTo>
                <a:lnTo>
                  <a:pt x="262521" y="1338732"/>
                </a:lnTo>
                <a:lnTo>
                  <a:pt x="356514" y="1397469"/>
                </a:lnTo>
                <a:lnTo>
                  <a:pt x="360591" y="1427353"/>
                </a:lnTo>
                <a:lnTo>
                  <a:pt x="420411" y="1338732"/>
                </a:lnTo>
                <a:close/>
              </a:path>
              <a:path w="489585" h="1566545">
                <a:moveTo>
                  <a:pt x="213766" y="1286776"/>
                </a:moveTo>
                <a:lnTo>
                  <a:pt x="179311" y="1336560"/>
                </a:lnTo>
                <a:lnTo>
                  <a:pt x="85331" y="1367891"/>
                </a:lnTo>
                <a:lnTo>
                  <a:pt x="148138" y="1367891"/>
                </a:lnTo>
                <a:lnTo>
                  <a:pt x="171881" y="1342669"/>
                </a:lnTo>
                <a:lnTo>
                  <a:pt x="262521" y="1338732"/>
                </a:lnTo>
                <a:lnTo>
                  <a:pt x="420411" y="1338732"/>
                </a:lnTo>
                <a:lnTo>
                  <a:pt x="422186" y="1336103"/>
                </a:lnTo>
                <a:lnTo>
                  <a:pt x="422428" y="1334338"/>
                </a:lnTo>
                <a:lnTo>
                  <a:pt x="335711" y="1334338"/>
                </a:lnTo>
                <a:lnTo>
                  <a:pt x="213791" y="1287145"/>
                </a:lnTo>
                <a:lnTo>
                  <a:pt x="213766" y="1286776"/>
                </a:lnTo>
                <a:close/>
              </a:path>
              <a:path w="489585" h="1566545">
                <a:moveTo>
                  <a:pt x="426580" y="1304048"/>
                </a:moveTo>
                <a:lnTo>
                  <a:pt x="335711" y="1334338"/>
                </a:lnTo>
                <a:lnTo>
                  <a:pt x="422428" y="1334338"/>
                </a:lnTo>
                <a:lnTo>
                  <a:pt x="426580" y="1304048"/>
                </a:lnTo>
                <a:close/>
              </a:path>
            </a:pathLst>
          </a:custGeom>
          <a:solidFill>
            <a:srgbClr val="ED1845"/>
          </a:solidFill>
        </p:spPr>
        <p:txBody>
          <a:bodyPr wrap="square" lIns="0" tIns="0" rIns="0" bIns="0" rtlCol="0"/>
          <a:lstStyle/>
          <a:p>
            <a:endParaRPr sz="2142"/>
          </a:p>
        </p:txBody>
      </p:sp>
      <p:sp>
        <p:nvSpPr>
          <p:cNvPr id="5" name="object 5"/>
          <p:cNvSpPr/>
          <p:nvPr/>
        </p:nvSpPr>
        <p:spPr>
          <a:xfrm>
            <a:off x="1886385" y="3291488"/>
            <a:ext cx="592357" cy="1825041"/>
          </a:xfrm>
          <a:custGeom>
            <a:avLst/>
            <a:gdLst/>
            <a:ahLst/>
            <a:cxnLst/>
            <a:rect l="l" t="t" r="r" b="b"/>
            <a:pathLst>
              <a:path w="517525" h="1594485">
                <a:moveTo>
                  <a:pt x="484314" y="1101979"/>
                </a:moveTo>
                <a:lnTo>
                  <a:pt x="469785" y="1106817"/>
                </a:lnTo>
                <a:lnTo>
                  <a:pt x="460844" y="1171930"/>
                </a:lnTo>
                <a:lnTo>
                  <a:pt x="468287" y="1176578"/>
                </a:lnTo>
                <a:lnTo>
                  <a:pt x="471169" y="1197711"/>
                </a:lnTo>
                <a:lnTo>
                  <a:pt x="484314" y="1101979"/>
                </a:lnTo>
                <a:close/>
              </a:path>
              <a:path w="517525" h="1594485">
                <a:moveTo>
                  <a:pt x="22301" y="895972"/>
                </a:moveTo>
                <a:lnTo>
                  <a:pt x="8102" y="1182052"/>
                </a:lnTo>
                <a:lnTo>
                  <a:pt x="22618" y="1166634"/>
                </a:lnTo>
                <a:lnTo>
                  <a:pt x="30035" y="1017181"/>
                </a:lnTo>
                <a:lnTo>
                  <a:pt x="29298" y="1006716"/>
                </a:lnTo>
                <a:lnTo>
                  <a:pt x="30632" y="1005306"/>
                </a:lnTo>
                <a:lnTo>
                  <a:pt x="35801" y="901191"/>
                </a:lnTo>
                <a:lnTo>
                  <a:pt x="22301" y="895972"/>
                </a:lnTo>
                <a:close/>
              </a:path>
              <a:path w="517525" h="1594485">
                <a:moveTo>
                  <a:pt x="360667" y="13931"/>
                </a:moveTo>
                <a:lnTo>
                  <a:pt x="208914" y="13931"/>
                </a:lnTo>
                <a:lnTo>
                  <a:pt x="368579" y="28448"/>
                </a:lnTo>
                <a:lnTo>
                  <a:pt x="417652" y="91541"/>
                </a:lnTo>
                <a:lnTo>
                  <a:pt x="428764" y="247078"/>
                </a:lnTo>
                <a:lnTo>
                  <a:pt x="488505" y="396455"/>
                </a:lnTo>
                <a:lnTo>
                  <a:pt x="503199" y="488238"/>
                </a:lnTo>
                <a:lnTo>
                  <a:pt x="495401" y="741489"/>
                </a:lnTo>
                <a:lnTo>
                  <a:pt x="505713" y="817130"/>
                </a:lnTo>
                <a:lnTo>
                  <a:pt x="492493" y="836231"/>
                </a:lnTo>
                <a:lnTo>
                  <a:pt x="489762" y="924826"/>
                </a:lnTo>
                <a:lnTo>
                  <a:pt x="503250" y="933246"/>
                </a:lnTo>
                <a:lnTo>
                  <a:pt x="516966" y="487362"/>
                </a:lnTo>
                <a:lnTo>
                  <a:pt x="501827" y="392772"/>
                </a:lnTo>
                <a:lnTo>
                  <a:pt x="442302" y="243954"/>
                </a:lnTo>
                <a:lnTo>
                  <a:pt x="431050" y="86398"/>
                </a:lnTo>
                <a:lnTo>
                  <a:pt x="375754" y="15303"/>
                </a:lnTo>
                <a:lnTo>
                  <a:pt x="360667" y="13931"/>
                </a:lnTo>
                <a:close/>
              </a:path>
              <a:path w="517525" h="1594485">
                <a:moveTo>
                  <a:pt x="207416" y="0"/>
                </a:moveTo>
                <a:lnTo>
                  <a:pt x="71221" y="42799"/>
                </a:lnTo>
                <a:lnTo>
                  <a:pt x="48488" y="327088"/>
                </a:lnTo>
                <a:lnTo>
                  <a:pt x="29933" y="735342"/>
                </a:lnTo>
                <a:lnTo>
                  <a:pt x="44373" y="719988"/>
                </a:lnTo>
                <a:lnTo>
                  <a:pt x="62191" y="327952"/>
                </a:lnTo>
                <a:lnTo>
                  <a:pt x="84188" y="53124"/>
                </a:lnTo>
                <a:lnTo>
                  <a:pt x="208914" y="13931"/>
                </a:lnTo>
                <a:lnTo>
                  <a:pt x="360667" y="13931"/>
                </a:lnTo>
                <a:lnTo>
                  <a:pt x="207416" y="0"/>
                </a:lnTo>
                <a:close/>
              </a:path>
              <a:path w="517525" h="1594485">
                <a:moveTo>
                  <a:pt x="457504" y="1297292"/>
                </a:moveTo>
                <a:lnTo>
                  <a:pt x="443903" y="1316939"/>
                </a:lnTo>
                <a:lnTo>
                  <a:pt x="440804" y="1317980"/>
                </a:lnTo>
                <a:lnTo>
                  <a:pt x="436397" y="1350035"/>
                </a:lnTo>
                <a:lnTo>
                  <a:pt x="374815" y="1441284"/>
                </a:lnTo>
                <a:lnTo>
                  <a:pt x="377596" y="1461706"/>
                </a:lnTo>
                <a:lnTo>
                  <a:pt x="449579" y="1355064"/>
                </a:lnTo>
                <a:lnTo>
                  <a:pt x="457504" y="1297292"/>
                </a:lnTo>
                <a:close/>
              </a:path>
              <a:path w="517525" h="1594485">
                <a:moveTo>
                  <a:pt x="101" y="1343317"/>
                </a:moveTo>
                <a:lnTo>
                  <a:pt x="0" y="1345323"/>
                </a:lnTo>
                <a:lnTo>
                  <a:pt x="15112" y="1477543"/>
                </a:lnTo>
                <a:lnTo>
                  <a:pt x="65798" y="1578914"/>
                </a:lnTo>
                <a:lnTo>
                  <a:pt x="217398" y="1594472"/>
                </a:lnTo>
                <a:lnTo>
                  <a:pt x="238340" y="1580299"/>
                </a:lnTo>
                <a:lnTo>
                  <a:pt x="213829" y="1580299"/>
                </a:lnTo>
                <a:lnTo>
                  <a:pt x="74701" y="1566024"/>
                </a:lnTo>
                <a:lnTo>
                  <a:pt x="28473" y="1473568"/>
                </a:lnTo>
                <a:lnTo>
                  <a:pt x="14223" y="1348790"/>
                </a:lnTo>
                <a:lnTo>
                  <a:pt x="101" y="1343317"/>
                </a:lnTo>
                <a:close/>
              </a:path>
              <a:path w="517525" h="1594485">
                <a:moveTo>
                  <a:pt x="225221" y="1572590"/>
                </a:moveTo>
                <a:lnTo>
                  <a:pt x="213829" y="1580299"/>
                </a:lnTo>
                <a:lnTo>
                  <a:pt x="238340" y="1580299"/>
                </a:lnTo>
                <a:lnTo>
                  <a:pt x="240817" y="1578622"/>
                </a:lnTo>
                <a:lnTo>
                  <a:pt x="225221" y="1572590"/>
                </a:lnTo>
                <a:close/>
              </a:path>
            </a:pathLst>
          </a:custGeom>
          <a:solidFill>
            <a:srgbClr val="EF4654"/>
          </a:solidFill>
        </p:spPr>
        <p:txBody>
          <a:bodyPr wrap="square" lIns="0" tIns="0" rIns="0" bIns="0" rtlCol="0"/>
          <a:lstStyle/>
          <a:p>
            <a:endParaRPr sz="2142"/>
          </a:p>
        </p:txBody>
      </p:sp>
      <p:sp>
        <p:nvSpPr>
          <p:cNvPr id="6" name="object 6"/>
          <p:cNvSpPr/>
          <p:nvPr/>
        </p:nvSpPr>
        <p:spPr>
          <a:xfrm>
            <a:off x="-1" y="1705351"/>
            <a:ext cx="1956596" cy="1512509"/>
          </a:xfrm>
          <a:custGeom>
            <a:avLst/>
            <a:gdLst/>
            <a:ahLst/>
            <a:cxnLst/>
            <a:rect l="l" t="t" r="r" b="b"/>
            <a:pathLst>
              <a:path w="1709420" h="1321435">
                <a:moveTo>
                  <a:pt x="1708988" y="0"/>
                </a:moveTo>
                <a:lnTo>
                  <a:pt x="1597660" y="0"/>
                </a:lnTo>
                <a:lnTo>
                  <a:pt x="1501279" y="559904"/>
                </a:lnTo>
                <a:lnTo>
                  <a:pt x="1443977" y="678357"/>
                </a:lnTo>
                <a:lnTo>
                  <a:pt x="1307172" y="750557"/>
                </a:lnTo>
                <a:lnTo>
                  <a:pt x="0" y="1132890"/>
                </a:lnTo>
                <a:lnTo>
                  <a:pt x="0" y="1321371"/>
                </a:lnTo>
                <a:lnTo>
                  <a:pt x="1260906" y="916724"/>
                </a:lnTo>
                <a:lnTo>
                  <a:pt x="1457693" y="812761"/>
                </a:lnTo>
                <a:lnTo>
                  <a:pt x="1566913" y="743585"/>
                </a:lnTo>
                <a:lnTo>
                  <a:pt x="1607223" y="571322"/>
                </a:lnTo>
                <a:lnTo>
                  <a:pt x="1707870" y="4749"/>
                </a:lnTo>
                <a:lnTo>
                  <a:pt x="1708988" y="0"/>
                </a:lnTo>
                <a:close/>
              </a:path>
            </a:pathLst>
          </a:custGeom>
          <a:solidFill>
            <a:srgbClr val="ED1845"/>
          </a:solidFill>
        </p:spPr>
        <p:txBody>
          <a:bodyPr wrap="square" lIns="0" tIns="0" rIns="0" bIns="0" rtlCol="0"/>
          <a:lstStyle/>
          <a:p>
            <a:endParaRPr sz="2142"/>
          </a:p>
        </p:txBody>
      </p:sp>
      <p:sp>
        <p:nvSpPr>
          <p:cNvPr id="7" name="object 7"/>
          <p:cNvSpPr/>
          <p:nvPr/>
        </p:nvSpPr>
        <p:spPr>
          <a:xfrm>
            <a:off x="0" y="1705350"/>
            <a:ext cx="1972584" cy="1529226"/>
          </a:xfrm>
          <a:custGeom>
            <a:avLst/>
            <a:gdLst/>
            <a:ahLst/>
            <a:cxnLst/>
            <a:rect l="l" t="t" r="r" b="b"/>
            <a:pathLst>
              <a:path w="1723389" h="1336039">
                <a:moveTo>
                  <a:pt x="1723097" y="0"/>
                </a:moveTo>
                <a:lnTo>
                  <a:pt x="1708988" y="0"/>
                </a:lnTo>
                <a:lnTo>
                  <a:pt x="1707870" y="4749"/>
                </a:lnTo>
                <a:lnTo>
                  <a:pt x="1607223" y="571322"/>
                </a:lnTo>
                <a:lnTo>
                  <a:pt x="1566913" y="743585"/>
                </a:lnTo>
                <a:lnTo>
                  <a:pt x="1457693" y="812761"/>
                </a:lnTo>
                <a:lnTo>
                  <a:pt x="1260906" y="916724"/>
                </a:lnTo>
                <a:lnTo>
                  <a:pt x="0" y="1321371"/>
                </a:lnTo>
                <a:lnTo>
                  <a:pt x="0" y="1335786"/>
                </a:lnTo>
                <a:lnTo>
                  <a:pt x="1266253" y="929436"/>
                </a:lnTo>
                <a:lnTo>
                  <a:pt x="1464576" y="824649"/>
                </a:lnTo>
                <a:lnTo>
                  <a:pt x="1579003" y="752182"/>
                </a:lnTo>
                <a:lnTo>
                  <a:pt x="1620697" y="574078"/>
                </a:lnTo>
                <a:lnTo>
                  <a:pt x="1721319" y="7518"/>
                </a:lnTo>
                <a:lnTo>
                  <a:pt x="1723097" y="0"/>
                </a:lnTo>
                <a:close/>
              </a:path>
            </a:pathLst>
          </a:custGeom>
          <a:solidFill>
            <a:srgbClr val="EF4654"/>
          </a:solidFill>
        </p:spPr>
        <p:txBody>
          <a:bodyPr wrap="square" lIns="0" tIns="0" rIns="0" bIns="0" rtlCol="0"/>
          <a:lstStyle/>
          <a:p>
            <a:endParaRPr sz="2142"/>
          </a:p>
        </p:txBody>
      </p:sp>
      <p:sp>
        <p:nvSpPr>
          <p:cNvPr id="8" name="object 8"/>
          <p:cNvSpPr/>
          <p:nvPr/>
        </p:nvSpPr>
        <p:spPr>
          <a:xfrm>
            <a:off x="-2" y="1705350"/>
            <a:ext cx="1813412" cy="1280654"/>
          </a:xfrm>
          <a:custGeom>
            <a:avLst/>
            <a:gdLst/>
            <a:ahLst/>
            <a:cxnLst/>
            <a:rect l="l" t="t" r="r" b="b"/>
            <a:pathLst>
              <a:path w="1584325" h="1118870">
                <a:moveTo>
                  <a:pt x="0" y="826643"/>
                </a:moveTo>
                <a:lnTo>
                  <a:pt x="0" y="1118577"/>
                </a:lnTo>
                <a:lnTo>
                  <a:pt x="669449" y="922769"/>
                </a:lnTo>
                <a:lnTo>
                  <a:pt x="387946" y="922769"/>
                </a:lnTo>
                <a:lnTo>
                  <a:pt x="0" y="826643"/>
                </a:lnTo>
                <a:close/>
              </a:path>
              <a:path w="1584325" h="1118870">
                <a:moveTo>
                  <a:pt x="345806" y="9778"/>
                </a:moveTo>
                <a:lnTo>
                  <a:pt x="59093" y="9779"/>
                </a:lnTo>
                <a:lnTo>
                  <a:pt x="1116698" y="403567"/>
                </a:lnTo>
                <a:lnTo>
                  <a:pt x="1170940" y="659257"/>
                </a:lnTo>
                <a:lnTo>
                  <a:pt x="387946" y="922769"/>
                </a:lnTo>
                <a:lnTo>
                  <a:pt x="669449" y="922769"/>
                </a:lnTo>
                <a:lnTo>
                  <a:pt x="1301991" y="737755"/>
                </a:lnTo>
                <a:lnTo>
                  <a:pt x="1433576" y="668312"/>
                </a:lnTo>
                <a:lnTo>
                  <a:pt x="1488084" y="555675"/>
                </a:lnTo>
                <a:lnTo>
                  <a:pt x="1542302" y="240677"/>
                </a:lnTo>
                <a:lnTo>
                  <a:pt x="893914" y="240677"/>
                </a:lnTo>
                <a:lnTo>
                  <a:pt x="345806" y="9778"/>
                </a:lnTo>
                <a:close/>
              </a:path>
              <a:path w="1584325" h="1118870">
                <a:moveTo>
                  <a:pt x="1047991" y="206857"/>
                </a:moveTo>
                <a:lnTo>
                  <a:pt x="893914" y="240677"/>
                </a:lnTo>
                <a:lnTo>
                  <a:pt x="1542302" y="240677"/>
                </a:lnTo>
                <a:lnTo>
                  <a:pt x="1547450" y="210769"/>
                </a:lnTo>
                <a:lnTo>
                  <a:pt x="1134008" y="210769"/>
                </a:lnTo>
                <a:lnTo>
                  <a:pt x="1047991" y="206857"/>
                </a:lnTo>
                <a:close/>
              </a:path>
              <a:path w="1584325" h="1118870">
                <a:moveTo>
                  <a:pt x="1583728" y="0"/>
                </a:moveTo>
                <a:lnTo>
                  <a:pt x="1216177" y="0"/>
                </a:lnTo>
                <a:lnTo>
                  <a:pt x="1134008" y="210769"/>
                </a:lnTo>
                <a:lnTo>
                  <a:pt x="1547450" y="210769"/>
                </a:lnTo>
                <a:lnTo>
                  <a:pt x="1583728" y="0"/>
                </a:lnTo>
                <a:close/>
              </a:path>
              <a:path w="1584325" h="1118870">
                <a:moveTo>
                  <a:pt x="322592" y="0"/>
                </a:moveTo>
                <a:lnTo>
                  <a:pt x="0" y="0"/>
                </a:lnTo>
                <a:lnTo>
                  <a:pt x="0" y="42024"/>
                </a:lnTo>
                <a:lnTo>
                  <a:pt x="59093" y="9779"/>
                </a:lnTo>
                <a:lnTo>
                  <a:pt x="345806" y="9778"/>
                </a:lnTo>
                <a:lnTo>
                  <a:pt x="322592" y="0"/>
                </a:lnTo>
                <a:close/>
              </a:path>
            </a:pathLst>
          </a:custGeom>
          <a:solidFill>
            <a:srgbClr val="ED1845"/>
          </a:solidFill>
        </p:spPr>
        <p:txBody>
          <a:bodyPr wrap="square" lIns="0" tIns="0" rIns="0" bIns="0" rtlCol="0"/>
          <a:lstStyle/>
          <a:p>
            <a:endParaRPr sz="2142"/>
          </a:p>
        </p:txBody>
      </p:sp>
      <p:sp>
        <p:nvSpPr>
          <p:cNvPr id="9" name="object 9"/>
          <p:cNvSpPr/>
          <p:nvPr/>
        </p:nvSpPr>
        <p:spPr>
          <a:xfrm>
            <a:off x="-1" y="1705351"/>
            <a:ext cx="1828676" cy="1297371"/>
          </a:xfrm>
          <a:custGeom>
            <a:avLst/>
            <a:gdLst/>
            <a:ahLst/>
            <a:cxnLst/>
            <a:rect l="l" t="t" r="r" b="b"/>
            <a:pathLst>
              <a:path w="1597660" h="1133475">
                <a:moveTo>
                  <a:pt x="1597660" y="0"/>
                </a:moveTo>
                <a:lnTo>
                  <a:pt x="1583728" y="0"/>
                </a:lnTo>
                <a:lnTo>
                  <a:pt x="1488084" y="555675"/>
                </a:lnTo>
                <a:lnTo>
                  <a:pt x="1433576" y="668312"/>
                </a:lnTo>
                <a:lnTo>
                  <a:pt x="1301991" y="737755"/>
                </a:lnTo>
                <a:lnTo>
                  <a:pt x="0" y="1118577"/>
                </a:lnTo>
                <a:lnTo>
                  <a:pt x="0" y="1132890"/>
                </a:lnTo>
                <a:lnTo>
                  <a:pt x="1307172" y="750557"/>
                </a:lnTo>
                <a:lnTo>
                  <a:pt x="1443977" y="678357"/>
                </a:lnTo>
                <a:lnTo>
                  <a:pt x="1501279" y="559904"/>
                </a:lnTo>
                <a:lnTo>
                  <a:pt x="1597660" y="0"/>
                </a:lnTo>
                <a:close/>
              </a:path>
            </a:pathLst>
          </a:custGeom>
          <a:solidFill>
            <a:srgbClr val="EF4654"/>
          </a:solidFill>
        </p:spPr>
        <p:txBody>
          <a:bodyPr wrap="square" lIns="0" tIns="0" rIns="0" bIns="0" rtlCol="0"/>
          <a:lstStyle/>
          <a:p>
            <a:endParaRPr sz="2142"/>
          </a:p>
        </p:txBody>
      </p:sp>
      <p:sp>
        <p:nvSpPr>
          <p:cNvPr id="10" name="object 10"/>
          <p:cNvSpPr/>
          <p:nvPr/>
        </p:nvSpPr>
        <p:spPr>
          <a:xfrm>
            <a:off x="5" y="3085681"/>
            <a:ext cx="1664415" cy="2689956"/>
          </a:xfrm>
          <a:custGeom>
            <a:avLst/>
            <a:gdLst/>
            <a:ahLst/>
            <a:cxnLst/>
            <a:rect l="l" t="t" r="r" b="b"/>
            <a:pathLst>
              <a:path w="1454150" h="2350135">
                <a:moveTo>
                  <a:pt x="1344790" y="52857"/>
                </a:moveTo>
                <a:lnTo>
                  <a:pt x="1185989" y="52857"/>
                </a:lnTo>
                <a:lnTo>
                  <a:pt x="1293761" y="99034"/>
                </a:lnTo>
                <a:lnTo>
                  <a:pt x="1367497" y="180543"/>
                </a:lnTo>
                <a:lnTo>
                  <a:pt x="1348727" y="537337"/>
                </a:lnTo>
                <a:lnTo>
                  <a:pt x="1341272" y="1484071"/>
                </a:lnTo>
                <a:lnTo>
                  <a:pt x="1330007" y="1705356"/>
                </a:lnTo>
                <a:lnTo>
                  <a:pt x="1265389" y="1861223"/>
                </a:lnTo>
                <a:lnTo>
                  <a:pt x="1080236" y="1982139"/>
                </a:lnTo>
                <a:lnTo>
                  <a:pt x="639368" y="2131580"/>
                </a:lnTo>
                <a:lnTo>
                  <a:pt x="0" y="2303995"/>
                </a:lnTo>
                <a:lnTo>
                  <a:pt x="0" y="2349538"/>
                </a:lnTo>
                <a:lnTo>
                  <a:pt x="1059789" y="2047760"/>
                </a:lnTo>
                <a:lnTo>
                  <a:pt x="1284884" y="1933359"/>
                </a:lnTo>
                <a:lnTo>
                  <a:pt x="1368590" y="1802371"/>
                </a:lnTo>
                <a:lnTo>
                  <a:pt x="1394637" y="775284"/>
                </a:lnTo>
                <a:lnTo>
                  <a:pt x="1453997" y="174193"/>
                </a:lnTo>
                <a:lnTo>
                  <a:pt x="1344790" y="52857"/>
                </a:lnTo>
                <a:close/>
              </a:path>
              <a:path w="1454150" h="2350135">
                <a:moveTo>
                  <a:pt x="1218577" y="0"/>
                </a:moveTo>
                <a:lnTo>
                  <a:pt x="329819" y="174256"/>
                </a:lnTo>
                <a:lnTo>
                  <a:pt x="533095" y="196837"/>
                </a:lnTo>
                <a:lnTo>
                  <a:pt x="1185989" y="52857"/>
                </a:lnTo>
                <a:lnTo>
                  <a:pt x="1344790" y="52857"/>
                </a:lnTo>
                <a:lnTo>
                  <a:pt x="1323174" y="28841"/>
                </a:lnTo>
                <a:lnTo>
                  <a:pt x="1218577" y="0"/>
                </a:lnTo>
                <a:close/>
              </a:path>
            </a:pathLst>
          </a:custGeom>
          <a:solidFill>
            <a:srgbClr val="ED1845"/>
          </a:solidFill>
        </p:spPr>
        <p:txBody>
          <a:bodyPr wrap="square" lIns="0" tIns="0" rIns="0" bIns="0" rtlCol="0"/>
          <a:lstStyle/>
          <a:p>
            <a:endParaRPr sz="2142"/>
          </a:p>
        </p:txBody>
      </p:sp>
      <p:sp>
        <p:nvSpPr>
          <p:cNvPr id="11" name="object 11"/>
          <p:cNvSpPr/>
          <p:nvPr/>
        </p:nvSpPr>
        <p:spPr>
          <a:xfrm>
            <a:off x="1" y="3069532"/>
            <a:ext cx="1681131" cy="2721936"/>
          </a:xfrm>
          <a:custGeom>
            <a:avLst/>
            <a:gdLst/>
            <a:ahLst/>
            <a:cxnLst/>
            <a:rect l="l" t="t" r="r" b="b"/>
            <a:pathLst>
              <a:path w="1468755" h="2378075">
                <a:moveTo>
                  <a:pt x="1270246" y="14096"/>
                </a:moveTo>
                <a:lnTo>
                  <a:pt x="1218590" y="14096"/>
                </a:lnTo>
                <a:lnTo>
                  <a:pt x="1323187" y="42951"/>
                </a:lnTo>
                <a:lnTo>
                  <a:pt x="1453997" y="188302"/>
                </a:lnTo>
                <a:lnTo>
                  <a:pt x="1394637" y="789381"/>
                </a:lnTo>
                <a:lnTo>
                  <a:pt x="1368590" y="1816468"/>
                </a:lnTo>
                <a:lnTo>
                  <a:pt x="1284897" y="1947456"/>
                </a:lnTo>
                <a:lnTo>
                  <a:pt x="1059789" y="2061870"/>
                </a:lnTo>
                <a:lnTo>
                  <a:pt x="0" y="2363635"/>
                </a:lnTo>
                <a:lnTo>
                  <a:pt x="0" y="2377909"/>
                </a:lnTo>
                <a:lnTo>
                  <a:pt x="346659" y="2279205"/>
                </a:lnTo>
                <a:lnTo>
                  <a:pt x="365937" y="2271661"/>
                </a:lnTo>
                <a:lnTo>
                  <a:pt x="373167" y="2271661"/>
                </a:lnTo>
                <a:lnTo>
                  <a:pt x="1064818" y="2074722"/>
                </a:lnTo>
                <a:lnTo>
                  <a:pt x="1294460" y="1958009"/>
                </a:lnTo>
                <a:lnTo>
                  <a:pt x="1382217" y="1820646"/>
                </a:lnTo>
                <a:lnTo>
                  <a:pt x="1408353" y="790219"/>
                </a:lnTo>
                <a:lnTo>
                  <a:pt x="1468272" y="183616"/>
                </a:lnTo>
                <a:lnTo>
                  <a:pt x="1330718" y="30772"/>
                </a:lnTo>
                <a:lnTo>
                  <a:pt x="1270246" y="14096"/>
                </a:lnTo>
                <a:close/>
              </a:path>
              <a:path w="1468755" h="2378075">
                <a:moveTo>
                  <a:pt x="373167" y="2271661"/>
                </a:moveTo>
                <a:lnTo>
                  <a:pt x="365937" y="2271661"/>
                </a:lnTo>
                <a:lnTo>
                  <a:pt x="366522" y="2273554"/>
                </a:lnTo>
                <a:lnTo>
                  <a:pt x="373167" y="2271661"/>
                </a:lnTo>
                <a:close/>
              </a:path>
              <a:path w="1468755" h="2378075">
                <a:moveTo>
                  <a:pt x="1219123" y="0"/>
                </a:moveTo>
                <a:lnTo>
                  <a:pt x="284251" y="183299"/>
                </a:lnTo>
                <a:lnTo>
                  <a:pt x="329819" y="188366"/>
                </a:lnTo>
                <a:lnTo>
                  <a:pt x="1218590" y="14096"/>
                </a:lnTo>
                <a:lnTo>
                  <a:pt x="1270246" y="14096"/>
                </a:lnTo>
                <a:lnTo>
                  <a:pt x="1219123" y="0"/>
                </a:lnTo>
                <a:close/>
              </a:path>
            </a:pathLst>
          </a:custGeom>
          <a:solidFill>
            <a:srgbClr val="EF4654"/>
          </a:solidFill>
        </p:spPr>
        <p:txBody>
          <a:bodyPr wrap="square" lIns="0" tIns="0" rIns="0" bIns="0" rtlCol="0"/>
          <a:lstStyle/>
          <a:p>
            <a:endParaRPr sz="2142"/>
          </a:p>
        </p:txBody>
      </p:sp>
      <p:sp>
        <p:nvSpPr>
          <p:cNvPr id="12" name="object 12"/>
          <p:cNvSpPr/>
          <p:nvPr/>
        </p:nvSpPr>
        <p:spPr>
          <a:xfrm>
            <a:off x="0" y="3162608"/>
            <a:ext cx="1549577" cy="2544592"/>
          </a:xfrm>
          <a:custGeom>
            <a:avLst/>
            <a:gdLst/>
            <a:ahLst/>
            <a:cxnLst/>
            <a:rect l="l" t="t" r="r" b="b"/>
            <a:pathLst>
              <a:path w="1353820" h="2223135">
                <a:moveTo>
                  <a:pt x="1184630" y="0"/>
                </a:moveTo>
                <a:lnTo>
                  <a:pt x="575500" y="134340"/>
                </a:lnTo>
                <a:lnTo>
                  <a:pt x="1024585" y="184238"/>
                </a:lnTo>
                <a:lnTo>
                  <a:pt x="987044" y="1821002"/>
                </a:lnTo>
                <a:lnTo>
                  <a:pt x="0" y="2048789"/>
                </a:lnTo>
                <a:lnTo>
                  <a:pt x="0" y="2222563"/>
                </a:lnTo>
                <a:lnTo>
                  <a:pt x="635406" y="2051215"/>
                </a:lnTo>
                <a:lnTo>
                  <a:pt x="1074191" y="1902485"/>
                </a:lnTo>
                <a:lnTo>
                  <a:pt x="1254328" y="1784832"/>
                </a:lnTo>
                <a:lnTo>
                  <a:pt x="1316431" y="1635061"/>
                </a:lnTo>
                <a:lnTo>
                  <a:pt x="1327531" y="1416494"/>
                </a:lnTo>
                <a:lnTo>
                  <a:pt x="1334985" y="469709"/>
                </a:lnTo>
                <a:lnTo>
                  <a:pt x="1353477" y="118313"/>
                </a:lnTo>
                <a:lnTo>
                  <a:pt x="1285595" y="43281"/>
                </a:lnTo>
                <a:lnTo>
                  <a:pt x="1184630" y="0"/>
                </a:lnTo>
                <a:close/>
              </a:path>
            </a:pathLst>
          </a:custGeom>
          <a:solidFill>
            <a:srgbClr val="ED1845"/>
          </a:solidFill>
        </p:spPr>
        <p:txBody>
          <a:bodyPr wrap="square" lIns="0" tIns="0" rIns="0" bIns="0" rtlCol="0"/>
          <a:lstStyle/>
          <a:p>
            <a:endParaRPr sz="2142"/>
          </a:p>
        </p:txBody>
      </p:sp>
      <p:sp>
        <p:nvSpPr>
          <p:cNvPr id="13" name="object 13"/>
          <p:cNvSpPr/>
          <p:nvPr/>
        </p:nvSpPr>
        <p:spPr>
          <a:xfrm>
            <a:off x="0" y="3146195"/>
            <a:ext cx="1565567" cy="2577299"/>
          </a:xfrm>
          <a:custGeom>
            <a:avLst/>
            <a:gdLst/>
            <a:ahLst/>
            <a:cxnLst/>
            <a:rect l="l" t="t" r="r" b="b"/>
            <a:pathLst>
              <a:path w="1367790" h="2251710">
                <a:moveTo>
                  <a:pt x="1219483" y="14350"/>
                </a:moveTo>
                <a:lnTo>
                  <a:pt x="1184630" y="14350"/>
                </a:lnTo>
                <a:lnTo>
                  <a:pt x="1285595" y="57632"/>
                </a:lnTo>
                <a:lnTo>
                  <a:pt x="1353489" y="132664"/>
                </a:lnTo>
                <a:lnTo>
                  <a:pt x="1334985" y="484060"/>
                </a:lnTo>
                <a:lnTo>
                  <a:pt x="1327543" y="1430845"/>
                </a:lnTo>
                <a:lnTo>
                  <a:pt x="1316431" y="1649412"/>
                </a:lnTo>
                <a:lnTo>
                  <a:pt x="1254328" y="1799183"/>
                </a:lnTo>
                <a:lnTo>
                  <a:pt x="1074191" y="1916836"/>
                </a:lnTo>
                <a:lnTo>
                  <a:pt x="635406" y="2065566"/>
                </a:lnTo>
                <a:lnTo>
                  <a:pt x="0" y="2236914"/>
                </a:lnTo>
                <a:lnTo>
                  <a:pt x="0" y="2251138"/>
                </a:lnTo>
                <a:lnTo>
                  <a:pt x="639368" y="2078723"/>
                </a:lnTo>
                <a:lnTo>
                  <a:pt x="1080236" y="1929282"/>
                </a:lnTo>
                <a:lnTo>
                  <a:pt x="1265389" y="1808365"/>
                </a:lnTo>
                <a:lnTo>
                  <a:pt x="1330020" y="1652485"/>
                </a:lnTo>
                <a:lnTo>
                  <a:pt x="1341272" y="1431213"/>
                </a:lnTo>
                <a:lnTo>
                  <a:pt x="1348727" y="484479"/>
                </a:lnTo>
                <a:lnTo>
                  <a:pt x="1367510" y="127685"/>
                </a:lnTo>
                <a:lnTo>
                  <a:pt x="1293761" y="46177"/>
                </a:lnTo>
                <a:lnTo>
                  <a:pt x="1219483" y="14350"/>
                </a:lnTo>
                <a:close/>
              </a:path>
              <a:path w="1367790" h="2251710">
                <a:moveTo>
                  <a:pt x="1185989" y="0"/>
                </a:moveTo>
                <a:lnTo>
                  <a:pt x="533095" y="143979"/>
                </a:lnTo>
                <a:lnTo>
                  <a:pt x="575500" y="148691"/>
                </a:lnTo>
                <a:lnTo>
                  <a:pt x="1184630" y="14350"/>
                </a:lnTo>
                <a:lnTo>
                  <a:pt x="1219483" y="14350"/>
                </a:lnTo>
                <a:lnTo>
                  <a:pt x="1185989" y="0"/>
                </a:lnTo>
                <a:close/>
              </a:path>
            </a:pathLst>
          </a:custGeom>
          <a:solidFill>
            <a:srgbClr val="EF4654"/>
          </a:solidFill>
        </p:spPr>
        <p:txBody>
          <a:bodyPr wrap="square" lIns="0" tIns="0" rIns="0" bIns="0" rtlCol="0"/>
          <a:lstStyle/>
          <a:p>
            <a:endParaRPr sz="2142"/>
          </a:p>
        </p:txBody>
      </p:sp>
      <p:sp>
        <p:nvSpPr>
          <p:cNvPr id="14" name="object 14"/>
          <p:cNvSpPr/>
          <p:nvPr/>
        </p:nvSpPr>
        <p:spPr>
          <a:xfrm>
            <a:off x="1810780" y="5427651"/>
            <a:ext cx="562558" cy="2059077"/>
          </a:xfrm>
          <a:custGeom>
            <a:avLst/>
            <a:gdLst/>
            <a:ahLst/>
            <a:cxnLst/>
            <a:rect l="l" t="t" r="r" b="b"/>
            <a:pathLst>
              <a:path w="491489" h="1798954">
                <a:moveTo>
                  <a:pt x="46812" y="436029"/>
                </a:moveTo>
                <a:lnTo>
                  <a:pt x="12776" y="1426781"/>
                </a:lnTo>
                <a:lnTo>
                  <a:pt x="41948" y="1411566"/>
                </a:lnTo>
                <a:lnTo>
                  <a:pt x="70459" y="1409661"/>
                </a:lnTo>
                <a:lnTo>
                  <a:pt x="75769" y="1409661"/>
                </a:lnTo>
                <a:lnTo>
                  <a:pt x="80022" y="1282700"/>
                </a:lnTo>
                <a:lnTo>
                  <a:pt x="67906" y="1282700"/>
                </a:lnTo>
                <a:lnTo>
                  <a:pt x="35661" y="1248587"/>
                </a:lnTo>
                <a:lnTo>
                  <a:pt x="32029" y="1194092"/>
                </a:lnTo>
                <a:lnTo>
                  <a:pt x="52184" y="1150162"/>
                </a:lnTo>
                <a:lnTo>
                  <a:pt x="85051" y="1133030"/>
                </a:lnTo>
                <a:lnTo>
                  <a:pt x="92392" y="914082"/>
                </a:lnTo>
                <a:lnTo>
                  <a:pt x="482061" y="914082"/>
                </a:lnTo>
                <a:lnTo>
                  <a:pt x="483539" y="902195"/>
                </a:lnTo>
                <a:lnTo>
                  <a:pt x="484979" y="752970"/>
                </a:lnTo>
                <a:lnTo>
                  <a:pt x="95618" y="752970"/>
                </a:lnTo>
                <a:lnTo>
                  <a:pt x="105714" y="482460"/>
                </a:lnTo>
                <a:lnTo>
                  <a:pt x="87033" y="480961"/>
                </a:lnTo>
                <a:lnTo>
                  <a:pt x="46812" y="436029"/>
                </a:lnTo>
                <a:close/>
              </a:path>
              <a:path w="491489" h="1798954">
                <a:moveTo>
                  <a:pt x="75769" y="1409661"/>
                </a:moveTo>
                <a:lnTo>
                  <a:pt x="70459" y="1409661"/>
                </a:lnTo>
                <a:lnTo>
                  <a:pt x="75679" y="1412367"/>
                </a:lnTo>
                <a:lnTo>
                  <a:pt x="75769" y="1409661"/>
                </a:lnTo>
                <a:close/>
              </a:path>
              <a:path w="491489" h="1798954">
                <a:moveTo>
                  <a:pt x="426915" y="1357490"/>
                </a:moveTo>
                <a:lnTo>
                  <a:pt x="382130" y="1357490"/>
                </a:lnTo>
                <a:lnTo>
                  <a:pt x="424218" y="1379181"/>
                </a:lnTo>
                <a:lnTo>
                  <a:pt x="426915" y="1357490"/>
                </a:lnTo>
                <a:close/>
              </a:path>
              <a:path w="491489" h="1798954">
                <a:moveTo>
                  <a:pt x="482061" y="914082"/>
                </a:moveTo>
                <a:lnTo>
                  <a:pt x="92392" y="914082"/>
                </a:lnTo>
                <a:lnTo>
                  <a:pt x="408178" y="929690"/>
                </a:lnTo>
                <a:lnTo>
                  <a:pt x="392874" y="1205242"/>
                </a:lnTo>
                <a:lnTo>
                  <a:pt x="371259" y="1358201"/>
                </a:lnTo>
                <a:lnTo>
                  <a:pt x="382130" y="1357490"/>
                </a:lnTo>
                <a:lnTo>
                  <a:pt x="426915" y="1357490"/>
                </a:lnTo>
                <a:lnTo>
                  <a:pt x="482061" y="914082"/>
                </a:lnTo>
                <a:close/>
              </a:path>
              <a:path w="491489" h="1798954">
                <a:moveTo>
                  <a:pt x="471558" y="58153"/>
                </a:moveTo>
                <a:lnTo>
                  <a:pt x="437388" y="58153"/>
                </a:lnTo>
                <a:lnTo>
                  <a:pt x="471208" y="125818"/>
                </a:lnTo>
                <a:lnTo>
                  <a:pt x="456095" y="752970"/>
                </a:lnTo>
                <a:lnTo>
                  <a:pt x="484979" y="752970"/>
                </a:lnTo>
                <a:lnTo>
                  <a:pt x="490969" y="131940"/>
                </a:lnTo>
                <a:lnTo>
                  <a:pt x="471558" y="58153"/>
                </a:lnTo>
                <a:close/>
              </a:path>
              <a:path w="491489" h="1798954">
                <a:moveTo>
                  <a:pt x="456260" y="0"/>
                </a:moveTo>
                <a:lnTo>
                  <a:pt x="355092" y="60159"/>
                </a:lnTo>
                <a:lnTo>
                  <a:pt x="381850" y="89877"/>
                </a:lnTo>
                <a:lnTo>
                  <a:pt x="437388" y="58153"/>
                </a:lnTo>
                <a:lnTo>
                  <a:pt x="471558" y="58153"/>
                </a:lnTo>
                <a:lnTo>
                  <a:pt x="456260" y="0"/>
                </a:lnTo>
                <a:close/>
              </a:path>
              <a:path w="491489" h="1798954">
                <a:moveTo>
                  <a:pt x="408368" y="1506651"/>
                </a:moveTo>
                <a:lnTo>
                  <a:pt x="397903" y="1513801"/>
                </a:lnTo>
                <a:lnTo>
                  <a:pt x="349275" y="1513801"/>
                </a:lnTo>
                <a:lnTo>
                  <a:pt x="344309" y="1548866"/>
                </a:lnTo>
                <a:lnTo>
                  <a:pt x="276542" y="1798675"/>
                </a:lnTo>
                <a:lnTo>
                  <a:pt x="342087" y="1798675"/>
                </a:lnTo>
                <a:lnTo>
                  <a:pt x="394195" y="1620634"/>
                </a:lnTo>
                <a:lnTo>
                  <a:pt x="408368" y="1506651"/>
                </a:lnTo>
                <a:close/>
              </a:path>
              <a:path w="491489" h="1798954">
                <a:moveTo>
                  <a:pt x="8255" y="1558086"/>
                </a:moveTo>
                <a:lnTo>
                  <a:pt x="2540" y="1724558"/>
                </a:lnTo>
                <a:lnTo>
                  <a:pt x="31711" y="1660982"/>
                </a:lnTo>
                <a:lnTo>
                  <a:pt x="67970" y="1642071"/>
                </a:lnTo>
                <a:lnTo>
                  <a:pt x="70523" y="1565986"/>
                </a:lnTo>
                <a:lnTo>
                  <a:pt x="15722" y="1565986"/>
                </a:lnTo>
                <a:lnTo>
                  <a:pt x="8255" y="1558086"/>
                </a:lnTo>
                <a:close/>
              </a:path>
              <a:path w="491489" h="1798954">
                <a:moveTo>
                  <a:pt x="1739" y="1747913"/>
                </a:moveTo>
                <a:lnTo>
                  <a:pt x="0" y="1798675"/>
                </a:lnTo>
                <a:lnTo>
                  <a:pt x="5130" y="1798675"/>
                </a:lnTo>
                <a:lnTo>
                  <a:pt x="1739" y="1747913"/>
                </a:lnTo>
                <a:close/>
              </a:path>
            </a:pathLst>
          </a:custGeom>
          <a:solidFill>
            <a:srgbClr val="ED1845"/>
          </a:solidFill>
        </p:spPr>
        <p:txBody>
          <a:bodyPr wrap="square" lIns="0" tIns="0" rIns="0" bIns="0" rtlCol="0"/>
          <a:lstStyle/>
          <a:p>
            <a:endParaRPr sz="2142"/>
          </a:p>
        </p:txBody>
      </p:sp>
      <p:sp>
        <p:nvSpPr>
          <p:cNvPr id="15" name="object 15"/>
          <p:cNvSpPr/>
          <p:nvPr/>
        </p:nvSpPr>
        <p:spPr>
          <a:xfrm>
            <a:off x="1795038" y="5403477"/>
            <a:ext cx="593811" cy="2083062"/>
          </a:xfrm>
          <a:custGeom>
            <a:avLst/>
            <a:gdLst/>
            <a:ahLst/>
            <a:cxnLst/>
            <a:rect l="l" t="t" r="r" b="b"/>
            <a:pathLst>
              <a:path w="518794" h="1819910">
                <a:moveTo>
                  <a:pt x="484209" y="21120"/>
                </a:moveTo>
                <a:lnTo>
                  <a:pt x="470014" y="21120"/>
                </a:lnTo>
                <a:lnTo>
                  <a:pt x="504723" y="153060"/>
                </a:lnTo>
                <a:lnTo>
                  <a:pt x="497293" y="923315"/>
                </a:lnTo>
                <a:lnTo>
                  <a:pt x="437972" y="1400302"/>
                </a:lnTo>
                <a:lnTo>
                  <a:pt x="450977" y="1407007"/>
                </a:lnTo>
                <a:lnTo>
                  <a:pt x="511009" y="924229"/>
                </a:lnTo>
                <a:lnTo>
                  <a:pt x="518490" y="151345"/>
                </a:lnTo>
                <a:lnTo>
                  <a:pt x="484209" y="21120"/>
                </a:lnTo>
                <a:close/>
              </a:path>
              <a:path w="518794" h="1819910">
                <a:moveTo>
                  <a:pt x="478650" y="0"/>
                </a:moveTo>
                <a:lnTo>
                  <a:pt x="359473" y="70866"/>
                </a:lnTo>
                <a:lnTo>
                  <a:pt x="368846" y="81280"/>
                </a:lnTo>
                <a:lnTo>
                  <a:pt x="470014" y="21120"/>
                </a:lnTo>
                <a:lnTo>
                  <a:pt x="484209" y="21120"/>
                </a:lnTo>
                <a:lnTo>
                  <a:pt x="478650" y="0"/>
                </a:lnTo>
                <a:close/>
              </a:path>
              <a:path w="518794" h="1819910">
                <a:moveTo>
                  <a:pt x="47332" y="442379"/>
                </a:moveTo>
                <a:lnTo>
                  <a:pt x="32956" y="860882"/>
                </a:lnTo>
                <a:lnTo>
                  <a:pt x="38354" y="918362"/>
                </a:lnTo>
                <a:lnTo>
                  <a:pt x="30911" y="920432"/>
                </a:lnTo>
                <a:lnTo>
                  <a:pt x="12458" y="1457375"/>
                </a:lnTo>
                <a:lnTo>
                  <a:pt x="13766" y="1454543"/>
                </a:lnTo>
                <a:lnTo>
                  <a:pt x="26530" y="1447901"/>
                </a:lnTo>
                <a:lnTo>
                  <a:pt x="60566" y="457149"/>
                </a:lnTo>
                <a:lnTo>
                  <a:pt x="47332" y="442379"/>
                </a:lnTo>
                <a:close/>
              </a:path>
              <a:path w="518794" h="1819910">
                <a:moveTo>
                  <a:pt x="437261" y="1517421"/>
                </a:moveTo>
                <a:lnTo>
                  <a:pt x="422122" y="1527771"/>
                </a:lnTo>
                <a:lnTo>
                  <a:pt x="407949" y="1641754"/>
                </a:lnTo>
                <a:lnTo>
                  <a:pt x="355841" y="1819795"/>
                </a:lnTo>
                <a:lnTo>
                  <a:pt x="370154" y="1819795"/>
                </a:lnTo>
                <a:lnTo>
                  <a:pt x="421449" y="1644548"/>
                </a:lnTo>
                <a:lnTo>
                  <a:pt x="437261" y="1517421"/>
                </a:lnTo>
                <a:close/>
              </a:path>
              <a:path w="518794" h="1819910">
                <a:moveTo>
                  <a:pt x="8750" y="1565173"/>
                </a:moveTo>
                <a:lnTo>
                  <a:pt x="0" y="1819795"/>
                </a:lnTo>
                <a:lnTo>
                  <a:pt x="13754" y="1819795"/>
                </a:lnTo>
                <a:lnTo>
                  <a:pt x="15494" y="1769033"/>
                </a:lnTo>
                <a:lnTo>
                  <a:pt x="14236" y="1750174"/>
                </a:lnTo>
                <a:lnTo>
                  <a:pt x="16294" y="1745678"/>
                </a:lnTo>
                <a:lnTo>
                  <a:pt x="22009" y="1579206"/>
                </a:lnTo>
                <a:lnTo>
                  <a:pt x="8750" y="1565173"/>
                </a:lnTo>
                <a:close/>
              </a:path>
            </a:pathLst>
          </a:custGeom>
          <a:solidFill>
            <a:srgbClr val="EF4654"/>
          </a:solidFill>
        </p:spPr>
        <p:txBody>
          <a:bodyPr wrap="square" lIns="0" tIns="0" rIns="0" bIns="0" rtlCol="0"/>
          <a:lstStyle/>
          <a:p>
            <a:endParaRPr sz="2142"/>
          </a:p>
        </p:txBody>
      </p:sp>
      <p:sp>
        <p:nvSpPr>
          <p:cNvPr id="16" name="object 16"/>
          <p:cNvSpPr/>
          <p:nvPr/>
        </p:nvSpPr>
        <p:spPr>
          <a:xfrm>
            <a:off x="1936548" y="5516105"/>
            <a:ext cx="398297" cy="758072"/>
          </a:xfrm>
          <a:custGeom>
            <a:avLst/>
            <a:gdLst/>
            <a:ahLst/>
            <a:cxnLst/>
            <a:rect l="l" t="t" r="r" b="b"/>
            <a:pathLst>
              <a:path w="347980" h="662304">
                <a:moveTo>
                  <a:pt x="9537" y="406273"/>
                </a:moveTo>
                <a:lnTo>
                  <a:pt x="0" y="661949"/>
                </a:lnTo>
                <a:lnTo>
                  <a:pt x="332816" y="661949"/>
                </a:lnTo>
                <a:lnTo>
                  <a:pt x="338565" y="423354"/>
                </a:lnTo>
                <a:lnTo>
                  <a:pt x="223113" y="423354"/>
                </a:lnTo>
                <a:lnTo>
                  <a:pt x="9537" y="406273"/>
                </a:lnTo>
                <a:close/>
              </a:path>
              <a:path w="347980" h="662304">
                <a:moveTo>
                  <a:pt x="321716" y="0"/>
                </a:moveTo>
                <a:lnTo>
                  <a:pt x="281381" y="23050"/>
                </a:lnTo>
                <a:lnTo>
                  <a:pt x="322618" y="68834"/>
                </a:lnTo>
                <a:lnTo>
                  <a:pt x="322618" y="294068"/>
                </a:lnTo>
                <a:lnTo>
                  <a:pt x="223113" y="423354"/>
                </a:lnTo>
                <a:lnTo>
                  <a:pt x="338565" y="423354"/>
                </a:lnTo>
                <a:lnTo>
                  <a:pt x="347522" y="51612"/>
                </a:lnTo>
                <a:lnTo>
                  <a:pt x="321716" y="0"/>
                </a:lnTo>
                <a:close/>
              </a:path>
            </a:pathLst>
          </a:custGeom>
          <a:solidFill>
            <a:srgbClr val="ED1845"/>
          </a:solidFill>
        </p:spPr>
        <p:txBody>
          <a:bodyPr wrap="square" lIns="0" tIns="0" rIns="0" bIns="0" rtlCol="0"/>
          <a:lstStyle/>
          <a:p>
            <a:endParaRPr sz="2142"/>
          </a:p>
        </p:txBody>
      </p:sp>
      <p:sp>
        <p:nvSpPr>
          <p:cNvPr id="17" name="object 17"/>
          <p:cNvSpPr/>
          <p:nvPr/>
        </p:nvSpPr>
        <p:spPr>
          <a:xfrm>
            <a:off x="1920239" y="5494213"/>
            <a:ext cx="430277" cy="795866"/>
          </a:xfrm>
          <a:custGeom>
            <a:avLst/>
            <a:gdLst/>
            <a:ahLst/>
            <a:cxnLst/>
            <a:rect l="l" t="t" r="r" b="b"/>
            <a:pathLst>
              <a:path w="375919" h="695325">
                <a:moveTo>
                  <a:pt x="10083" y="424306"/>
                </a:moveTo>
                <a:lnTo>
                  <a:pt x="0" y="694816"/>
                </a:lnTo>
                <a:lnTo>
                  <a:pt x="360476" y="694816"/>
                </a:lnTo>
                <a:lnTo>
                  <a:pt x="360807" y="681088"/>
                </a:lnTo>
                <a:lnTo>
                  <a:pt x="14249" y="681088"/>
                </a:lnTo>
                <a:lnTo>
                  <a:pt x="23787" y="425411"/>
                </a:lnTo>
                <a:lnTo>
                  <a:pt x="10083" y="424306"/>
                </a:lnTo>
                <a:close/>
              </a:path>
              <a:path w="375919" h="695325">
                <a:moveTo>
                  <a:pt x="351321" y="19126"/>
                </a:moveTo>
                <a:lnTo>
                  <a:pt x="335965" y="19126"/>
                </a:lnTo>
                <a:lnTo>
                  <a:pt x="361772" y="70738"/>
                </a:lnTo>
                <a:lnTo>
                  <a:pt x="347065" y="681088"/>
                </a:lnTo>
                <a:lnTo>
                  <a:pt x="360807" y="681088"/>
                </a:lnTo>
                <a:lnTo>
                  <a:pt x="375589" y="67652"/>
                </a:lnTo>
                <a:lnTo>
                  <a:pt x="351321" y="19126"/>
                </a:lnTo>
                <a:close/>
              </a:path>
              <a:path w="375919" h="695325">
                <a:moveTo>
                  <a:pt x="341756" y="0"/>
                </a:moveTo>
                <a:lnTo>
                  <a:pt x="286232" y="31724"/>
                </a:lnTo>
                <a:lnTo>
                  <a:pt x="295630" y="42176"/>
                </a:lnTo>
                <a:lnTo>
                  <a:pt x="335965" y="19126"/>
                </a:lnTo>
                <a:lnTo>
                  <a:pt x="351321" y="19126"/>
                </a:lnTo>
                <a:lnTo>
                  <a:pt x="341756" y="0"/>
                </a:lnTo>
                <a:close/>
              </a:path>
            </a:pathLst>
          </a:custGeom>
          <a:solidFill>
            <a:srgbClr val="EF4654"/>
          </a:solidFill>
        </p:spPr>
        <p:txBody>
          <a:bodyPr wrap="square" lIns="0" tIns="0" rIns="0" bIns="0" rtlCol="0"/>
          <a:lstStyle/>
          <a:p>
            <a:endParaRPr sz="2142"/>
          </a:p>
        </p:txBody>
      </p:sp>
      <p:sp>
        <p:nvSpPr>
          <p:cNvPr id="18" name="object 18"/>
          <p:cNvSpPr/>
          <p:nvPr/>
        </p:nvSpPr>
        <p:spPr>
          <a:xfrm>
            <a:off x="1904584" y="6490405"/>
            <a:ext cx="356868" cy="996468"/>
          </a:xfrm>
          <a:custGeom>
            <a:avLst/>
            <a:gdLst/>
            <a:ahLst/>
            <a:cxnLst/>
            <a:rect l="l" t="t" r="r" b="b"/>
            <a:pathLst>
              <a:path w="311785" h="870585">
                <a:moveTo>
                  <a:pt x="227714" y="695642"/>
                </a:moveTo>
                <a:lnTo>
                  <a:pt x="58458" y="695642"/>
                </a:lnTo>
                <a:lnTo>
                  <a:pt x="145757" y="740651"/>
                </a:lnTo>
                <a:lnTo>
                  <a:pt x="168554" y="803313"/>
                </a:lnTo>
                <a:lnTo>
                  <a:pt x="168554" y="863358"/>
                </a:lnTo>
                <a:lnTo>
                  <a:pt x="162788" y="870178"/>
                </a:lnTo>
                <a:lnTo>
                  <a:pt x="180365" y="870178"/>
                </a:lnTo>
                <a:lnTo>
                  <a:pt x="227714" y="695642"/>
                </a:lnTo>
                <a:close/>
              </a:path>
              <a:path w="311785" h="870585">
                <a:moveTo>
                  <a:pt x="301539" y="197891"/>
                </a:moveTo>
                <a:lnTo>
                  <a:pt x="40690" y="197891"/>
                </a:lnTo>
                <a:lnTo>
                  <a:pt x="96773" y="226822"/>
                </a:lnTo>
                <a:lnTo>
                  <a:pt x="111531" y="267347"/>
                </a:lnTo>
                <a:lnTo>
                  <a:pt x="111531" y="306273"/>
                </a:lnTo>
                <a:lnTo>
                  <a:pt x="90855" y="330695"/>
                </a:lnTo>
                <a:lnTo>
                  <a:pt x="56464" y="354203"/>
                </a:lnTo>
                <a:lnTo>
                  <a:pt x="11810" y="354203"/>
                </a:lnTo>
                <a:lnTo>
                  <a:pt x="7226" y="490829"/>
                </a:lnTo>
                <a:lnTo>
                  <a:pt x="44602" y="510095"/>
                </a:lnTo>
                <a:lnTo>
                  <a:pt x="59359" y="550633"/>
                </a:lnTo>
                <a:lnTo>
                  <a:pt x="59359" y="589559"/>
                </a:lnTo>
                <a:lnTo>
                  <a:pt x="38671" y="613968"/>
                </a:lnTo>
                <a:lnTo>
                  <a:pt x="4267" y="637489"/>
                </a:lnTo>
                <a:lnTo>
                  <a:pt x="2311" y="637489"/>
                </a:lnTo>
                <a:lnTo>
                  <a:pt x="0" y="706285"/>
                </a:lnTo>
                <a:lnTo>
                  <a:pt x="14858" y="698550"/>
                </a:lnTo>
                <a:lnTo>
                  <a:pt x="58458" y="695642"/>
                </a:lnTo>
                <a:lnTo>
                  <a:pt x="227714" y="695642"/>
                </a:lnTo>
                <a:lnTo>
                  <a:pt x="248881" y="617613"/>
                </a:lnTo>
                <a:lnTo>
                  <a:pt x="253441" y="585304"/>
                </a:lnTo>
                <a:lnTo>
                  <a:pt x="245440" y="585304"/>
                </a:lnTo>
                <a:lnTo>
                  <a:pt x="213207" y="551192"/>
                </a:lnTo>
                <a:lnTo>
                  <a:pt x="209562" y="496697"/>
                </a:lnTo>
                <a:lnTo>
                  <a:pt x="229730" y="452755"/>
                </a:lnTo>
                <a:lnTo>
                  <a:pt x="271678" y="430885"/>
                </a:lnTo>
                <a:lnTo>
                  <a:pt x="275297" y="430644"/>
                </a:lnTo>
                <a:lnTo>
                  <a:pt x="297230" y="275412"/>
                </a:lnTo>
                <a:lnTo>
                  <a:pt x="301539" y="197891"/>
                </a:lnTo>
                <a:close/>
              </a:path>
              <a:path w="311785" h="870585">
                <a:moveTo>
                  <a:pt x="23698" y="0"/>
                </a:moveTo>
                <a:lnTo>
                  <a:pt x="17005" y="199466"/>
                </a:lnTo>
                <a:lnTo>
                  <a:pt x="40690" y="197891"/>
                </a:lnTo>
                <a:lnTo>
                  <a:pt x="301539" y="197891"/>
                </a:lnTo>
                <a:lnTo>
                  <a:pt x="311746" y="14224"/>
                </a:lnTo>
                <a:lnTo>
                  <a:pt x="23698" y="0"/>
                </a:lnTo>
                <a:close/>
              </a:path>
            </a:pathLst>
          </a:custGeom>
          <a:solidFill>
            <a:srgbClr val="ED1845"/>
          </a:solidFill>
        </p:spPr>
        <p:txBody>
          <a:bodyPr wrap="square" lIns="0" tIns="0" rIns="0" bIns="0" rtlCol="0"/>
          <a:lstStyle/>
          <a:p>
            <a:endParaRPr sz="2142"/>
          </a:p>
        </p:txBody>
      </p:sp>
      <p:sp>
        <p:nvSpPr>
          <p:cNvPr id="19" name="object 19"/>
          <p:cNvSpPr/>
          <p:nvPr/>
        </p:nvSpPr>
        <p:spPr>
          <a:xfrm>
            <a:off x="1888593" y="6473909"/>
            <a:ext cx="389575" cy="1013185"/>
          </a:xfrm>
          <a:custGeom>
            <a:avLst/>
            <a:gdLst/>
            <a:ahLst/>
            <a:cxnLst/>
            <a:rect l="l" t="t" r="r" b="b"/>
            <a:pathLst>
              <a:path w="340360" h="885189">
                <a:moveTo>
                  <a:pt x="25793" y="368617"/>
                </a:moveTo>
                <a:lnTo>
                  <a:pt x="12052" y="368617"/>
                </a:lnTo>
                <a:lnTo>
                  <a:pt x="7696" y="498284"/>
                </a:lnTo>
                <a:lnTo>
                  <a:pt x="21208" y="505244"/>
                </a:lnTo>
                <a:lnTo>
                  <a:pt x="25793" y="368617"/>
                </a:lnTo>
                <a:close/>
              </a:path>
              <a:path w="340360" h="885189">
                <a:moveTo>
                  <a:pt x="316054" y="14414"/>
                </a:moveTo>
                <a:lnTo>
                  <a:pt x="37680" y="14414"/>
                </a:lnTo>
                <a:lnTo>
                  <a:pt x="325729" y="28638"/>
                </a:lnTo>
                <a:lnTo>
                  <a:pt x="311213" y="289814"/>
                </a:lnTo>
                <a:lnTo>
                  <a:pt x="289280" y="445058"/>
                </a:lnTo>
                <a:lnTo>
                  <a:pt x="303275" y="444119"/>
                </a:lnTo>
                <a:lnTo>
                  <a:pt x="324891" y="291160"/>
                </a:lnTo>
                <a:lnTo>
                  <a:pt x="340207" y="15608"/>
                </a:lnTo>
                <a:lnTo>
                  <a:pt x="316054" y="14414"/>
                </a:lnTo>
                <a:close/>
              </a:path>
              <a:path w="340360" h="885189">
                <a:moveTo>
                  <a:pt x="24422" y="0"/>
                </a:moveTo>
                <a:lnTo>
                  <a:pt x="17068" y="218948"/>
                </a:lnTo>
                <a:lnTo>
                  <a:pt x="26161" y="214198"/>
                </a:lnTo>
                <a:lnTo>
                  <a:pt x="30975" y="213880"/>
                </a:lnTo>
                <a:lnTo>
                  <a:pt x="37680" y="14414"/>
                </a:lnTo>
                <a:lnTo>
                  <a:pt x="316054" y="14414"/>
                </a:lnTo>
                <a:lnTo>
                  <a:pt x="309117" y="14071"/>
                </a:lnTo>
                <a:lnTo>
                  <a:pt x="30708" y="14071"/>
                </a:lnTo>
                <a:lnTo>
                  <a:pt x="31051" y="7213"/>
                </a:lnTo>
                <a:lnTo>
                  <a:pt x="170366" y="7213"/>
                </a:lnTo>
                <a:lnTo>
                  <a:pt x="24422" y="0"/>
                </a:lnTo>
                <a:close/>
              </a:path>
              <a:path w="340360" h="885189">
                <a:moveTo>
                  <a:pt x="170366" y="7213"/>
                </a:moveTo>
                <a:lnTo>
                  <a:pt x="31051" y="7213"/>
                </a:lnTo>
                <a:lnTo>
                  <a:pt x="30708" y="14071"/>
                </a:lnTo>
                <a:lnTo>
                  <a:pt x="309117" y="14071"/>
                </a:lnTo>
                <a:lnTo>
                  <a:pt x="170366" y="7213"/>
                </a:lnTo>
                <a:close/>
              </a:path>
              <a:path w="340360" h="885189">
                <a:moveTo>
                  <a:pt x="281292" y="599719"/>
                </a:moveTo>
                <a:lnTo>
                  <a:pt x="267423" y="599719"/>
                </a:lnTo>
                <a:lnTo>
                  <a:pt x="262864" y="632028"/>
                </a:lnTo>
                <a:lnTo>
                  <a:pt x="194335" y="884593"/>
                </a:lnTo>
                <a:lnTo>
                  <a:pt x="208572" y="884593"/>
                </a:lnTo>
                <a:lnTo>
                  <a:pt x="276339" y="634784"/>
                </a:lnTo>
                <a:lnTo>
                  <a:pt x="281292" y="599719"/>
                </a:lnTo>
                <a:close/>
              </a:path>
              <a:path w="340360" h="885189">
                <a:moveTo>
                  <a:pt x="16281" y="651903"/>
                </a:moveTo>
                <a:lnTo>
                  <a:pt x="2539" y="651903"/>
                </a:lnTo>
                <a:lnTo>
                  <a:pt x="0" y="727989"/>
                </a:lnTo>
                <a:lnTo>
                  <a:pt x="13969" y="720699"/>
                </a:lnTo>
                <a:lnTo>
                  <a:pt x="16281" y="651903"/>
                </a:lnTo>
                <a:close/>
              </a:path>
            </a:pathLst>
          </a:custGeom>
          <a:solidFill>
            <a:srgbClr val="EF4654"/>
          </a:solidFill>
        </p:spPr>
        <p:txBody>
          <a:bodyPr wrap="square" lIns="0" tIns="0" rIns="0" bIns="0" rtlCol="0"/>
          <a:lstStyle/>
          <a:p>
            <a:endParaRPr sz="2142"/>
          </a:p>
        </p:txBody>
      </p:sp>
      <p:sp>
        <p:nvSpPr>
          <p:cNvPr id="20" name="object 20"/>
          <p:cNvSpPr/>
          <p:nvPr/>
        </p:nvSpPr>
        <p:spPr>
          <a:xfrm>
            <a:off x="1565887" y="6201099"/>
            <a:ext cx="264300" cy="148547"/>
          </a:xfrm>
          <a:prstGeom prst="rect">
            <a:avLst/>
          </a:prstGeom>
          <a:blipFill>
            <a:blip r:embed="rId3" cstate="print"/>
            <a:stretch>
              <a:fillRect/>
            </a:stretch>
          </a:blipFill>
        </p:spPr>
        <p:txBody>
          <a:bodyPr wrap="square" lIns="0" tIns="0" rIns="0" bIns="0" rtlCol="0"/>
          <a:lstStyle/>
          <a:p>
            <a:endParaRPr sz="2142"/>
          </a:p>
        </p:txBody>
      </p:sp>
      <p:sp>
        <p:nvSpPr>
          <p:cNvPr id="21" name="object 21"/>
          <p:cNvSpPr/>
          <p:nvPr/>
        </p:nvSpPr>
        <p:spPr>
          <a:xfrm>
            <a:off x="1" y="6084840"/>
            <a:ext cx="1447096" cy="1402033"/>
          </a:xfrm>
          <a:custGeom>
            <a:avLst/>
            <a:gdLst/>
            <a:ahLst/>
            <a:cxnLst/>
            <a:rect l="l" t="t" r="r" b="b"/>
            <a:pathLst>
              <a:path w="1264285" h="1224914">
                <a:moveTo>
                  <a:pt x="1263834" y="224472"/>
                </a:moveTo>
                <a:lnTo>
                  <a:pt x="714514" y="224472"/>
                </a:lnTo>
                <a:lnTo>
                  <a:pt x="957351" y="259168"/>
                </a:lnTo>
                <a:lnTo>
                  <a:pt x="957351" y="876579"/>
                </a:lnTo>
                <a:lnTo>
                  <a:pt x="375996" y="1224508"/>
                </a:lnTo>
                <a:lnTo>
                  <a:pt x="426186" y="1224508"/>
                </a:lnTo>
                <a:lnTo>
                  <a:pt x="598106" y="1115555"/>
                </a:lnTo>
                <a:lnTo>
                  <a:pt x="1247567" y="1115555"/>
                </a:lnTo>
                <a:lnTo>
                  <a:pt x="1260436" y="675017"/>
                </a:lnTo>
                <a:lnTo>
                  <a:pt x="1262320" y="425259"/>
                </a:lnTo>
                <a:lnTo>
                  <a:pt x="1022108" y="425259"/>
                </a:lnTo>
                <a:lnTo>
                  <a:pt x="984643" y="385610"/>
                </a:lnTo>
                <a:lnTo>
                  <a:pt x="980401" y="321919"/>
                </a:lnTo>
                <a:lnTo>
                  <a:pt x="1003935" y="270611"/>
                </a:lnTo>
                <a:lnTo>
                  <a:pt x="1052931" y="245046"/>
                </a:lnTo>
                <a:lnTo>
                  <a:pt x="1086040" y="242836"/>
                </a:lnTo>
                <a:lnTo>
                  <a:pt x="1263696" y="242836"/>
                </a:lnTo>
                <a:lnTo>
                  <a:pt x="1263834" y="224472"/>
                </a:lnTo>
                <a:close/>
              </a:path>
              <a:path w="1264285" h="1224914">
                <a:moveTo>
                  <a:pt x="1247567" y="1115555"/>
                </a:moveTo>
                <a:lnTo>
                  <a:pt x="1002855" y="1115555"/>
                </a:lnTo>
                <a:lnTo>
                  <a:pt x="991133" y="1224508"/>
                </a:lnTo>
                <a:lnTo>
                  <a:pt x="1244384" y="1224508"/>
                </a:lnTo>
                <a:lnTo>
                  <a:pt x="1247567" y="1115555"/>
                </a:lnTo>
                <a:close/>
              </a:path>
              <a:path w="1264285" h="1224914">
                <a:moveTo>
                  <a:pt x="145542" y="252158"/>
                </a:moveTo>
                <a:lnTo>
                  <a:pt x="126707" y="258318"/>
                </a:lnTo>
                <a:lnTo>
                  <a:pt x="143814" y="305333"/>
                </a:lnTo>
                <a:lnTo>
                  <a:pt x="143814" y="350710"/>
                </a:lnTo>
                <a:lnTo>
                  <a:pt x="119761" y="379107"/>
                </a:lnTo>
                <a:lnTo>
                  <a:pt x="79540" y="406615"/>
                </a:lnTo>
                <a:lnTo>
                  <a:pt x="0" y="406615"/>
                </a:lnTo>
                <a:lnTo>
                  <a:pt x="0" y="580009"/>
                </a:lnTo>
                <a:lnTo>
                  <a:pt x="453338" y="354431"/>
                </a:lnTo>
                <a:lnTo>
                  <a:pt x="187172" y="354431"/>
                </a:lnTo>
                <a:lnTo>
                  <a:pt x="149707" y="314794"/>
                </a:lnTo>
                <a:lnTo>
                  <a:pt x="145542" y="252158"/>
                </a:lnTo>
                <a:close/>
              </a:path>
              <a:path w="1264285" h="1224914">
                <a:moveTo>
                  <a:pt x="1263696" y="242836"/>
                </a:moveTo>
                <a:lnTo>
                  <a:pt x="1086040" y="242836"/>
                </a:lnTo>
                <a:lnTo>
                  <a:pt x="1151636" y="276682"/>
                </a:lnTo>
                <a:lnTo>
                  <a:pt x="1168857" y="323977"/>
                </a:lnTo>
                <a:lnTo>
                  <a:pt x="1168857" y="369341"/>
                </a:lnTo>
                <a:lnTo>
                  <a:pt x="1144790" y="397751"/>
                </a:lnTo>
                <a:lnTo>
                  <a:pt x="1104582" y="425259"/>
                </a:lnTo>
                <a:lnTo>
                  <a:pt x="1262320" y="425259"/>
                </a:lnTo>
                <a:lnTo>
                  <a:pt x="1263696" y="242836"/>
                </a:lnTo>
                <a:close/>
              </a:path>
              <a:path w="1264285" h="1224914">
                <a:moveTo>
                  <a:pt x="1046581" y="0"/>
                </a:moveTo>
                <a:lnTo>
                  <a:pt x="858723" y="18415"/>
                </a:lnTo>
                <a:lnTo>
                  <a:pt x="305079" y="199872"/>
                </a:lnTo>
                <a:lnTo>
                  <a:pt x="316699" y="205867"/>
                </a:lnTo>
                <a:lnTo>
                  <a:pt x="333908" y="253149"/>
                </a:lnTo>
                <a:lnTo>
                  <a:pt x="333908" y="298513"/>
                </a:lnTo>
                <a:lnTo>
                  <a:pt x="309867" y="326936"/>
                </a:lnTo>
                <a:lnTo>
                  <a:pt x="269646" y="354431"/>
                </a:lnTo>
                <a:lnTo>
                  <a:pt x="453338" y="354431"/>
                </a:lnTo>
                <a:lnTo>
                  <a:pt x="714514" y="224472"/>
                </a:lnTo>
                <a:lnTo>
                  <a:pt x="1263834" y="224472"/>
                </a:lnTo>
                <a:lnTo>
                  <a:pt x="1264158" y="181584"/>
                </a:lnTo>
                <a:lnTo>
                  <a:pt x="1162367" y="39814"/>
                </a:lnTo>
                <a:lnTo>
                  <a:pt x="1046581" y="0"/>
                </a:lnTo>
                <a:close/>
              </a:path>
            </a:pathLst>
          </a:custGeom>
          <a:solidFill>
            <a:srgbClr val="ED1845"/>
          </a:solidFill>
        </p:spPr>
        <p:txBody>
          <a:bodyPr wrap="square" lIns="0" tIns="0" rIns="0" bIns="0" rtlCol="0"/>
          <a:lstStyle/>
          <a:p>
            <a:endParaRPr sz="2142"/>
          </a:p>
        </p:txBody>
      </p:sp>
      <p:sp>
        <p:nvSpPr>
          <p:cNvPr id="22" name="object 22"/>
          <p:cNvSpPr/>
          <p:nvPr/>
        </p:nvSpPr>
        <p:spPr>
          <a:xfrm>
            <a:off x="4637537" y="4234796"/>
            <a:ext cx="273284" cy="297269"/>
          </a:xfrm>
          <a:custGeom>
            <a:avLst/>
            <a:gdLst/>
            <a:ahLst/>
            <a:cxnLst/>
            <a:rect l="l" t="t" r="r" b="b"/>
            <a:pathLst>
              <a:path w="238760" h="259714">
                <a:moveTo>
                  <a:pt x="105829" y="0"/>
                </a:moveTo>
                <a:lnTo>
                  <a:pt x="0" y="23152"/>
                </a:lnTo>
                <a:lnTo>
                  <a:pt x="7620" y="96050"/>
                </a:lnTo>
                <a:lnTo>
                  <a:pt x="46126" y="119976"/>
                </a:lnTo>
                <a:lnTo>
                  <a:pt x="51841" y="161645"/>
                </a:lnTo>
                <a:lnTo>
                  <a:pt x="34264" y="186893"/>
                </a:lnTo>
                <a:lnTo>
                  <a:pt x="17678" y="192392"/>
                </a:lnTo>
                <a:lnTo>
                  <a:pt x="24663" y="259181"/>
                </a:lnTo>
                <a:lnTo>
                  <a:pt x="238137" y="213690"/>
                </a:lnTo>
                <a:lnTo>
                  <a:pt x="214058" y="69138"/>
                </a:lnTo>
                <a:lnTo>
                  <a:pt x="113093" y="65405"/>
                </a:lnTo>
                <a:lnTo>
                  <a:pt x="105829" y="0"/>
                </a:lnTo>
                <a:close/>
              </a:path>
            </a:pathLst>
          </a:custGeom>
          <a:solidFill>
            <a:srgbClr val="ED1845"/>
          </a:solidFill>
        </p:spPr>
        <p:txBody>
          <a:bodyPr wrap="square" lIns="0" tIns="0" rIns="0" bIns="0" rtlCol="0"/>
          <a:lstStyle/>
          <a:p>
            <a:endParaRPr sz="2142"/>
          </a:p>
        </p:txBody>
      </p:sp>
      <p:sp>
        <p:nvSpPr>
          <p:cNvPr id="23" name="object 23"/>
          <p:cNvSpPr/>
          <p:nvPr/>
        </p:nvSpPr>
        <p:spPr>
          <a:xfrm>
            <a:off x="4620443" y="4215710"/>
            <a:ext cx="308171" cy="335063"/>
          </a:xfrm>
          <a:custGeom>
            <a:avLst/>
            <a:gdLst/>
            <a:ahLst/>
            <a:cxnLst/>
            <a:rect l="l" t="t" r="r" b="b"/>
            <a:pathLst>
              <a:path w="269239" h="292735">
                <a:moveTo>
                  <a:pt x="32613" y="209067"/>
                </a:moveTo>
                <a:lnTo>
                  <a:pt x="19265" y="213486"/>
                </a:lnTo>
                <a:lnTo>
                  <a:pt x="27520" y="292480"/>
                </a:lnTo>
                <a:lnTo>
                  <a:pt x="105518" y="275856"/>
                </a:lnTo>
                <a:lnTo>
                  <a:pt x="39598" y="275856"/>
                </a:lnTo>
                <a:lnTo>
                  <a:pt x="32613" y="209067"/>
                </a:lnTo>
                <a:close/>
              </a:path>
              <a:path w="269239" h="292735">
                <a:moveTo>
                  <a:pt x="134580" y="16675"/>
                </a:moveTo>
                <a:lnTo>
                  <a:pt x="120764" y="16675"/>
                </a:lnTo>
                <a:lnTo>
                  <a:pt x="128028" y="82080"/>
                </a:lnTo>
                <a:lnTo>
                  <a:pt x="228993" y="85813"/>
                </a:lnTo>
                <a:lnTo>
                  <a:pt x="253072" y="230365"/>
                </a:lnTo>
                <a:lnTo>
                  <a:pt x="39598" y="275856"/>
                </a:lnTo>
                <a:lnTo>
                  <a:pt x="105518" y="275856"/>
                </a:lnTo>
                <a:lnTo>
                  <a:pt x="268782" y="241058"/>
                </a:lnTo>
                <a:lnTo>
                  <a:pt x="240690" y="72504"/>
                </a:lnTo>
                <a:lnTo>
                  <a:pt x="140373" y="68795"/>
                </a:lnTo>
                <a:lnTo>
                  <a:pt x="134580" y="16675"/>
                </a:lnTo>
                <a:close/>
              </a:path>
              <a:path w="269239" h="292735">
                <a:moveTo>
                  <a:pt x="22208" y="109410"/>
                </a:moveTo>
                <a:lnTo>
                  <a:pt x="17221" y="109410"/>
                </a:lnTo>
                <a:lnTo>
                  <a:pt x="22555" y="112725"/>
                </a:lnTo>
                <a:lnTo>
                  <a:pt x="22208" y="109410"/>
                </a:lnTo>
                <a:close/>
              </a:path>
              <a:path w="269239" h="292735">
                <a:moveTo>
                  <a:pt x="39607" y="34429"/>
                </a:moveTo>
                <a:lnTo>
                  <a:pt x="7467" y="34429"/>
                </a:lnTo>
                <a:lnTo>
                  <a:pt x="635" y="35140"/>
                </a:lnTo>
                <a:lnTo>
                  <a:pt x="8432" y="109791"/>
                </a:lnTo>
                <a:lnTo>
                  <a:pt x="17221" y="109410"/>
                </a:lnTo>
                <a:lnTo>
                  <a:pt x="22208" y="109410"/>
                </a:lnTo>
                <a:lnTo>
                  <a:pt x="14935" y="39827"/>
                </a:lnTo>
                <a:lnTo>
                  <a:pt x="39607" y="34429"/>
                </a:lnTo>
                <a:close/>
              </a:path>
              <a:path w="269239" h="292735">
                <a:moveTo>
                  <a:pt x="132727" y="0"/>
                </a:moveTo>
                <a:lnTo>
                  <a:pt x="0" y="29032"/>
                </a:lnTo>
                <a:lnTo>
                  <a:pt x="635" y="35140"/>
                </a:lnTo>
                <a:lnTo>
                  <a:pt x="7467" y="34429"/>
                </a:lnTo>
                <a:lnTo>
                  <a:pt x="39607" y="34429"/>
                </a:lnTo>
                <a:lnTo>
                  <a:pt x="120764" y="16675"/>
                </a:lnTo>
                <a:lnTo>
                  <a:pt x="134580" y="16675"/>
                </a:lnTo>
                <a:lnTo>
                  <a:pt x="132727" y="0"/>
                </a:lnTo>
                <a:close/>
              </a:path>
            </a:pathLst>
          </a:custGeom>
          <a:solidFill>
            <a:srgbClr val="EF4654"/>
          </a:solidFill>
        </p:spPr>
        <p:txBody>
          <a:bodyPr wrap="square" lIns="0" tIns="0" rIns="0" bIns="0" rtlCol="0"/>
          <a:lstStyle/>
          <a:p>
            <a:endParaRPr sz="2142"/>
          </a:p>
        </p:txBody>
      </p:sp>
      <p:sp>
        <p:nvSpPr>
          <p:cNvPr id="24" name="object 24"/>
          <p:cNvSpPr/>
          <p:nvPr/>
        </p:nvSpPr>
        <p:spPr>
          <a:xfrm>
            <a:off x="2717501" y="7035197"/>
            <a:ext cx="324888" cy="356141"/>
          </a:xfrm>
          <a:custGeom>
            <a:avLst/>
            <a:gdLst/>
            <a:ahLst/>
            <a:cxnLst/>
            <a:rect l="l" t="t" r="r" b="b"/>
            <a:pathLst>
              <a:path w="283844" h="311150">
                <a:moveTo>
                  <a:pt x="226060" y="0"/>
                </a:moveTo>
                <a:lnTo>
                  <a:pt x="127660" y="8216"/>
                </a:lnTo>
                <a:lnTo>
                  <a:pt x="29476" y="22237"/>
                </a:lnTo>
                <a:lnTo>
                  <a:pt x="21513" y="97358"/>
                </a:lnTo>
                <a:lnTo>
                  <a:pt x="0" y="226377"/>
                </a:lnTo>
                <a:lnTo>
                  <a:pt x="171958" y="310730"/>
                </a:lnTo>
                <a:lnTo>
                  <a:pt x="248373" y="281622"/>
                </a:lnTo>
                <a:lnTo>
                  <a:pt x="283273" y="278980"/>
                </a:lnTo>
                <a:lnTo>
                  <a:pt x="161683" y="143078"/>
                </a:lnTo>
                <a:lnTo>
                  <a:pt x="226060" y="0"/>
                </a:lnTo>
                <a:close/>
              </a:path>
            </a:pathLst>
          </a:custGeom>
          <a:solidFill>
            <a:srgbClr val="ED1845"/>
          </a:solidFill>
        </p:spPr>
        <p:txBody>
          <a:bodyPr wrap="square" lIns="0" tIns="0" rIns="0" bIns="0" rtlCol="0"/>
          <a:lstStyle/>
          <a:p>
            <a:endParaRPr sz="2142"/>
          </a:p>
        </p:txBody>
      </p:sp>
      <p:sp>
        <p:nvSpPr>
          <p:cNvPr id="25" name="object 25"/>
          <p:cNvSpPr/>
          <p:nvPr/>
        </p:nvSpPr>
        <p:spPr>
          <a:xfrm>
            <a:off x="2714797" y="7018798"/>
            <a:ext cx="340151" cy="389575"/>
          </a:xfrm>
          <a:custGeom>
            <a:avLst/>
            <a:gdLst/>
            <a:ahLst/>
            <a:cxnLst/>
            <a:rect l="l" t="t" r="r" b="b"/>
            <a:pathLst>
              <a:path w="297180" h="340360">
                <a:moveTo>
                  <a:pt x="234861" y="0"/>
                </a:moveTo>
                <a:lnTo>
                  <a:pt x="128460" y="8890"/>
                </a:lnTo>
                <a:lnTo>
                  <a:pt x="33324" y="22479"/>
                </a:lnTo>
                <a:lnTo>
                  <a:pt x="31826" y="36563"/>
                </a:lnTo>
                <a:lnTo>
                  <a:pt x="130009" y="22542"/>
                </a:lnTo>
                <a:lnTo>
                  <a:pt x="228409" y="14325"/>
                </a:lnTo>
                <a:lnTo>
                  <a:pt x="234861" y="0"/>
                </a:lnTo>
                <a:close/>
              </a:path>
              <a:path w="297180" h="340360">
                <a:moveTo>
                  <a:pt x="2362" y="240703"/>
                </a:moveTo>
                <a:lnTo>
                  <a:pt x="0" y="254850"/>
                </a:lnTo>
                <a:lnTo>
                  <a:pt x="173621" y="340017"/>
                </a:lnTo>
                <a:lnTo>
                  <a:pt x="212890" y="325056"/>
                </a:lnTo>
                <a:lnTo>
                  <a:pt x="174307" y="325056"/>
                </a:lnTo>
                <a:lnTo>
                  <a:pt x="2362" y="240703"/>
                </a:lnTo>
                <a:close/>
              </a:path>
              <a:path w="297180" h="340360">
                <a:moveTo>
                  <a:pt x="285622" y="293306"/>
                </a:moveTo>
                <a:lnTo>
                  <a:pt x="250723" y="295948"/>
                </a:lnTo>
                <a:lnTo>
                  <a:pt x="174307" y="325056"/>
                </a:lnTo>
                <a:lnTo>
                  <a:pt x="212890" y="325056"/>
                </a:lnTo>
                <a:lnTo>
                  <a:pt x="253758" y="309486"/>
                </a:lnTo>
                <a:lnTo>
                  <a:pt x="297167" y="306197"/>
                </a:lnTo>
                <a:lnTo>
                  <a:pt x="285622" y="293306"/>
                </a:lnTo>
                <a:close/>
              </a:path>
            </a:pathLst>
          </a:custGeom>
          <a:solidFill>
            <a:srgbClr val="EF4654"/>
          </a:solidFill>
        </p:spPr>
        <p:txBody>
          <a:bodyPr wrap="square" lIns="0" tIns="0" rIns="0" bIns="0" rtlCol="0"/>
          <a:lstStyle/>
          <a:p>
            <a:endParaRPr sz="2142"/>
          </a:p>
        </p:txBody>
      </p:sp>
      <p:sp>
        <p:nvSpPr>
          <p:cNvPr id="26" name="object 26"/>
          <p:cNvSpPr/>
          <p:nvPr/>
        </p:nvSpPr>
        <p:spPr>
          <a:xfrm>
            <a:off x="2966306" y="7426230"/>
            <a:ext cx="85038" cy="60326"/>
          </a:xfrm>
          <a:custGeom>
            <a:avLst/>
            <a:gdLst/>
            <a:ahLst/>
            <a:cxnLst/>
            <a:rect l="l" t="t" r="r" b="b"/>
            <a:pathLst>
              <a:path w="74294" h="52704">
                <a:moveTo>
                  <a:pt x="74066" y="0"/>
                </a:moveTo>
                <a:lnTo>
                  <a:pt x="22161" y="1917"/>
                </a:lnTo>
                <a:lnTo>
                  <a:pt x="0" y="52577"/>
                </a:lnTo>
                <a:lnTo>
                  <a:pt x="40411" y="52577"/>
                </a:lnTo>
                <a:lnTo>
                  <a:pt x="74066" y="0"/>
                </a:lnTo>
                <a:close/>
              </a:path>
            </a:pathLst>
          </a:custGeom>
          <a:solidFill>
            <a:srgbClr val="ED1845"/>
          </a:solidFill>
        </p:spPr>
        <p:txBody>
          <a:bodyPr wrap="square" lIns="0" tIns="0" rIns="0" bIns="0" rtlCol="0"/>
          <a:lstStyle/>
          <a:p>
            <a:endParaRPr sz="2142"/>
          </a:p>
        </p:txBody>
      </p:sp>
      <p:sp>
        <p:nvSpPr>
          <p:cNvPr id="27" name="object 27"/>
          <p:cNvSpPr/>
          <p:nvPr/>
        </p:nvSpPr>
        <p:spPr>
          <a:xfrm>
            <a:off x="2681684" y="7410114"/>
            <a:ext cx="380126" cy="76316"/>
          </a:xfrm>
          <a:custGeom>
            <a:avLst/>
            <a:gdLst/>
            <a:ahLst/>
            <a:cxnLst/>
            <a:rect l="l" t="t" r="r" b="b"/>
            <a:pathLst>
              <a:path w="332105" h="66675">
                <a:moveTo>
                  <a:pt x="331723" y="0"/>
                </a:moveTo>
                <a:lnTo>
                  <a:pt x="261696" y="2590"/>
                </a:lnTo>
                <a:lnTo>
                  <a:pt x="233667" y="66649"/>
                </a:lnTo>
                <a:lnTo>
                  <a:pt x="248653" y="66649"/>
                </a:lnTo>
                <a:lnTo>
                  <a:pt x="270814" y="16001"/>
                </a:lnTo>
                <a:lnTo>
                  <a:pt x="322719" y="14071"/>
                </a:lnTo>
                <a:lnTo>
                  <a:pt x="331723" y="0"/>
                </a:lnTo>
                <a:close/>
              </a:path>
              <a:path w="332105" h="66675">
                <a:moveTo>
                  <a:pt x="711" y="64173"/>
                </a:moveTo>
                <a:lnTo>
                  <a:pt x="0" y="66649"/>
                </a:lnTo>
                <a:lnTo>
                  <a:pt x="6184" y="66649"/>
                </a:lnTo>
                <a:lnTo>
                  <a:pt x="1841" y="64287"/>
                </a:lnTo>
                <a:lnTo>
                  <a:pt x="711" y="64173"/>
                </a:lnTo>
                <a:close/>
              </a:path>
            </a:pathLst>
          </a:custGeom>
          <a:solidFill>
            <a:srgbClr val="EF4654"/>
          </a:solidFill>
        </p:spPr>
        <p:txBody>
          <a:bodyPr wrap="square" lIns="0" tIns="0" rIns="0" bIns="0" rtlCol="0"/>
          <a:lstStyle/>
          <a:p>
            <a:endParaRPr sz="2142"/>
          </a:p>
        </p:txBody>
      </p:sp>
      <p:sp>
        <p:nvSpPr>
          <p:cNvPr id="28" name="object 28"/>
          <p:cNvSpPr/>
          <p:nvPr/>
        </p:nvSpPr>
        <p:spPr>
          <a:xfrm>
            <a:off x="3485894" y="2728668"/>
            <a:ext cx="772608" cy="4757754"/>
          </a:xfrm>
          <a:custGeom>
            <a:avLst/>
            <a:gdLst/>
            <a:ahLst/>
            <a:cxnLst/>
            <a:rect l="l" t="t" r="r" b="b"/>
            <a:pathLst>
              <a:path w="675004" h="4156710">
                <a:moveTo>
                  <a:pt x="533361" y="3103156"/>
                </a:moveTo>
                <a:lnTo>
                  <a:pt x="428294" y="3103156"/>
                </a:lnTo>
                <a:lnTo>
                  <a:pt x="498462" y="3115906"/>
                </a:lnTo>
                <a:lnTo>
                  <a:pt x="532650" y="3135439"/>
                </a:lnTo>
                <a:lnTo>
                  <a:pt x="533361" y="3118891"/>
                </a:lnTo>
                <a:lnTo>
                  <a:pt x="533361" y="3103156"/>
                </a:lnTo>
                <a:close/>
              </a:path>
              <a:path w="675004" h="4156710">
                <a:moveTo>
                  <a:pt x="533361" y="2854680"/>
                </a:moveTo>
                <a:lnTo>
                  <a:pt x="457834" y="2854680"/>
                </a:lnTo>
                <a:lnTo>
                  <a:pt x="453872" y="3000933"/>
                </a:lnTo>
                <a:lnTo>
                  <a:pt x="420141" y="3104959"/>
                </a:lnTo>
                <a:lnTo>
                  <a:pt x="428294" y="3103156"/>
                </a:lnTo>
                <a:lnTo>
                  <a:pt x="533361" y="3103156"/>
                </a:lnTo>
                <a:lnTo>
                  <a:pt x="533361" y="2854680"/>
                </a:lnTo>
                <a:close/>
              </a:path>
              <a:path w="675004" h="4156710">
                <a:moveTo>
                  <a:pt x="387077" y="729881"/>
                </a:moveTo>
                <a:lnTo>
                  <a:pt x="318719" y="729881"/>
                </a:lnTo>
                <a:lnTo>
                  <a:pt x="412699" y="788631"/>
                </a:lnTo>
                <a:lnTo>
                  <a:pt x="416661" y="817613"/>
                </a:lnTo>
                <a:lnTo>
                  <a:pt x="459054" y="832180"/>
                </a:lnTo>
                <a:lnTo>
                  <a:pt x="521004" y="932840"/>
                </a:lnTo>
                <a:lnTo>
                  <a:pt x="521004" y="1092060"/>
                </a:lnTo>
                <a:lnTo>
                  <a:pt x="472198" y="1321066"/>
                </a:lnTo>
                <a:lnTo>
                  <a:pt x="435305" y="1391170"/>
                </a:lnTo>
                <a:lnTo>
                  <a:pt x="436422" y="1448219"/>
                </a:lnTo>
                <a:lnTo>
                  <a:pt x="460527" y="1463294"/>
                </a:lnTo>
                <a:lnTo>
                  <a:pt x="472503" y="1551127"/>
                </a:lnTo>
                <a:lnTo>
                  <a:pt x="445858" y="1589608"/>
                </a:lnTo>
                <a:lnTo>
                  <a:pt x="505904" y="1692998"/>
                </a:lnTo>
                <a:lnTo>
                  <a:pt x="517474" y="1804835"/>
                </a:lnTo>
                <a:lnTo>
                  <a:pt x="485165" y="1858683"/>
                </a:lnTo>
                <a:lnTo>
                  <a:pt x="468909" y="2169007"/>
                </a:lnTo>
                <a:lnTo>
                  <a:pt x="480237" y="2180983"/>
                </a:lnTo>
                <a:lnTo>
                  <a:pt x="461378" y="2395969"/>
                </a:lnTo>
                <a:lnTo>
                  <a:pt x="476465" y="2599575"/>
                </a:lnTo>
                <a:lnTo>
                  <a:pt x="453758" y="2625305"/>
                </a:lnTo>
                <a:lnTo>
                  <a:pt x="461390" y="2836545"/>
                </a:lnTo>
                <a:lnTo>
                  <a:pt x="456488" y="2854731"/>
                </a:lnTo>
                <a:lnTo>
                  <a:pt x="457834" y="2854680"/>
                </a:lnTo>
                <a:lnTo>
                  <a:pt x="533361" y="2854680"/>
                </a:lnTo>
                <a:lnTo>
                  <a:pt x="533361" y="2831960"/>
                </a:lnTo>
                <a:lnTo>
                  <a:pt x="544601" y="2205977"/>
                </a:lnTo>
                <a:lnTo>
                  <a:pt x="572731" y="2185885"/>
                </a:lnTo>
                <a:lnTo>
                  <a:pt x="630783" y="2113318"/>
                </a:lnTo>
                <a:lnTo>
                  <a:pt x="674687" y="1919389"/>
                </a:lnTo>
                <a:lnTo>
                  <a:pt x="604939" y="1746872"/>
                </a:lnTo>
                <a:lnTo>
                  <a:pt x="511047" y="1607896"/>
                </a:lnTo>
                <a:lnTo>
                  <a:pt x="507212" y="1465935"/>
                </a:lnTo>
                <a:lnTo>
                  <a:pt x="537197" y="1417218"/>
                </a:lnTo>
                <a:lnTo>
                  <a:pt x="566788" y="914095"/>
                </a:lnTo>
                <a:lnTo>
                  <a:pt x="501599" y="801789"/>
                </a:lnTo>
                <a:lnTo>
                  <a:pt x="387077" y="729881"/>
                </a:lnTo>
                <a:close/>
              </a:path>
              <a:path w="675004" h="4156710">
                <a:moveTo>
                  <a:pt x="150596" y="625348"/>
                </a:moveTo>
                <a:lnTo>
                  <a:pt x="149313" y="656234"/>
                </a:lnTo>
                <a:lnTo>
                  <a:pt x="294195" y="675373"/>
                </a:lnTo>
                <a:lnTo>
                  <a:pt x="289128" y="731177"/>
                </a:lnTo>
                <a:lnTo>
                  <a:pt x="318719" y="729881"/>
                </a:lnTo>
                <a:lnTo>
                  <a:pt x="387077" y="729881"/>
                </a:lnTo>
                <a:lnTo>
                  <a:pt x="339788" y="700189"/>
                </a:lnTo>
                <a:lnTo>
                  <a:pt x="335364" y="636790"/>
                </a:lnTo>
                <a:lnTo>
                  <a:pt x="240220" y="636790"/>
                </a:lnTo>
                <a:lnTo>
                  <a:pt x="150596" y="625348"/>
                </a:lnTo>
                <a:close/>
              </a:path>
              <a:path w="675004" h="4156710">
                <a:moveTo>
                  <a:pt x="150418" y="511073"/>
                </a:moveTo>
                <a:lnTo>
                  <a:pt x="150647" y="522630"/>
                </a:lnTo>
                <a:lnTo>
                  <a:pt x="257467" y="537591"/>
                </a:lnTo>
                <a:lnTo>
                  <a:pt x="240220" y="636790"/>
                </a:lnTo>
                <a:lnTo>
                  <a:pt x="335364" y="636790"/>
                </a:lnTo>
                <a:lnTo>
                  <a:pt x="328333" y="536041"/>
                </a:lnTo>
                <a:lnTo>
                  <a:pt x="328811" y="525043"/>
                </a:lnTo>
                <a:lnTo>
                  <a:pt x="259486" y="525043"/>
                </a:lnTo>
                <a:lnTo>
                  <a:pt x="150418" y="511073"/>
                </a:lnTo>
                <a:close/>
              </a:path>
              <a:path w="675004" h="4156710">
                <a:moveTo>
                  <a:pt x="263740" y="0"/>
                </a:moveTo>
                <a:lnTo>
                  <a:pt x="213982" y="34036"/>
                </a:lnTo>
                <a:lnTo>
                  <a:pt x="204114" y="34036"/>
                </a:lnTo>
                <a:lnTo>
                  <a:pt x="234124" y="109067"/>
                </a:lnTo>
                <a:lnTo>
                  <a:pt x="191147" y="226288"/>
                </a:lnTo>
                <a:lnTo>
                  <a:pt x="145237" y="243840"/>
                </a:lnTo>
                <a:lnTo>
                  <a:pt x="146367" y="301663"/>
                </a:lnTo>
                <a:lnTo>
                  <a:pt x="275462" y="325310"/>
                </a:lnTo>
                <a:lnTo>
                  <a:pt x="259486" y="525043"/>
                </a:lnTo>
                <a:lnTo>
                  <a:pt x="328811" y="525043"/>
                </a:lnTo>
                <a:lnTo>
                  <a:pt x="338388" y="304927"/>
                </a:lnTo>
                <a:lnTo>
                  <a:pt x="297357" y="304927"/>
                </a:lnTo>
                <a:lnTo>
                  <a:pt x="200494" y="296113"/>
                </a:lnTo>
                <a:lnTo>
                  <a:pt x="217754" y="192582"/>
                </a:lnTo>
                <a:lnTo>
                  <a:pt x="342529" y="192582"/>
                </a:lnTo>
                <a:lnTo>
                  <a:pt x="263740" y="0"/>
                </a:lnTo>
                <a:close/>
              </a:path>
              <a:path w="675004" h="4156710">
                <a:moveTo>
                  <a:pt x="342529" y="192582"/>
                </a:moveTo>
                <a:lnTo>
                  <a:pt x="217754" y="192582"/>
                </a:lnTo>
                <a:lnTo>
                  <a:pt x="297357" y="205854"/>
                </a:lnTo>
                <a:lnTo>
                  <a:pt x="297357" y="304927"/>
                </a:lnTo>
                <a:lnTo>
                  <a:pt x="338388" y="304927"/>
                </a:lnTo>
                <a:lnTo>
                  <a:pt x="343204" y="194233"/>
                </a:lnTo>
                <a:lnTo>
                  <a:pt x="342529" y="192582"/>
                </a:lnTo>
                <a:close/>
              </a:path>
              <a:path w="675004" h="4156710">
                <a:moveTo>
                  <a:pt x="39789" y="4096969"/>
                </a:moveTo>
                <a:lnTo>
                  <a:pt x="9385" y="4136466"/>
                </a:lnTo>
                <a:lnTo>
                  <a:pt x="0" y="4156697"/>
                </a:lnTo>
                <a:lnTo>
                  <a:pt x="128117" y="4156697"/>
                </a:lnTo>
                <a:lnTo>
                  <a:pt x="163410" y="4115943"/>
                </a:lnTo>
                <a:lnTo>
                  <a:pt x="203627" y="4100068"/>
                </a:lnTo>
                <a:lnTo>
                  <a:pt x="44081" y="4100068"/>
                </a:lnTo>
                <a:lnTo>
                  <a:pt x="39789" y="4096969"/>
                </a:lnTo>
                <a:close/>
              </a:path>
              <a:path w="675004" h="4156710">
                <a:moveTo>
                  <a:pt x="516496" y="3515067"/>
                </a:moveTo>
                <a:lnTo>
                  <a:pt x="417017" y="3530142"/>
                </a:lnTo>
                <a:lnTo>
                  <a:pt x="431545" y="3625430"/>
                </a:lnTo>
                <a:lnTo>
                  <a:pt x="431545" y="3837813"/>
                </a:lnTo>
                <a:lnTo>
                  <a:pt x="339356" y="3918483"/>
                </a:lnTo>
                <a:lnTo>
                  <a:pt x="163614" y="4030662"/>
                </a:lnTo>
                <a:lnTo>
                  <a:pt x="44081" y="4100068"/>
                </a:lnTo>
                <a:lnTo>
                  <a:pt x="203627" y="4100068"/>
                </a:lnTo>
                <a:lnTo>
                  <a:pt x="448563" y="4003382"/>
                </a:lnTo>
                <a:lnTo>
                  <a:pt x="496303" y="3989730"/>
                </a:lnTo>
                <a:lnTo>
                  <a:pt x="516496" y="3515067"/>
                </a:lnTo>
                <a:close/>
              </a:path>
            </a:pathLst>
          </a:custGeom>
          <a:solidFill>
            <a:srgbClr val="ED1845"/>
          </a:solidFill>
        </p:spPr>
        <p:txBody>
          <a:bodyPr wrap="square" lIns="0" tIns="0" rIns="0" bIns="0" rtlCol="0"/>
          <a:lstStyle/>
          <a:p>
            <a:endParaRPr sz="2142"/>
          </a:p>
        </p:txBody>
      </p:sp>
      <p:sp>
        <p:nvSpPr>
          <p:cNvPr id="29" name="object 29"/>
          <p:cNvSpPr/>
          <p:nvPr/>
        </p:nvSpPr>
        <p:spPr>
          <a:xfrm>
            <a:off x="3468567" y="2719583"/>
            <a:ext cx="806042" cy="4767203"/>
          </a:xfrm>
          <a:custGeom>
            <a:avLst/>
            <a:gdLst/>
            <a:ahLst/>
            <a:cxnLst/>
            <a:rect l="l" t="t" r="r" b="b"/>
            <a:pathLst>
              <a:path w="704214" h="4164965">
                <a:moveTo>
                  <a:pt x="290474" y="0"/>
                </a:moveTo>
                <a:lnTo>
                  <a:pt x="278879" y="7937"/>
                </a:lnTo>
                <a:lnTo>
                  <a:pt x="358355" y="202184"/>
                </a:lnTo>
                <a:lnTo>
                  <a:pt x="343484" y="543979"/>
                </a:lnTo>
                <a:lnTo>
                  <a:pt x="354939" y="708126"/>
                </a:lnTo>
                <a:lnTo>
                  <a:pt x="516737" y="809726"/>
                </a:lnTo>
                <a:lnTo>
                  <a:pt x="581939" y="922032"/>
                </a:lnTo>
                <a:lnTo>
                  <a:pt x="552348" y="1425155"/>
                </a:lnTo>
                <a:lnTo>
                  <a:pt x="522363" y="1473885"/>
                </a:lnTo>
                <a:lnTo>
                  <a:pt x="526186" y="1615846"/>
                </a:lnTo>
                <a:lnTo>
                  <a:pt x="620090" y="1754809"/>
                </a:lnTo>
                <a:lnTo>
                  <a:pt x="689838" y="1927326"/>
                </a:lnTo>
                <a:lnTo>
                  <a:pt x="645934" y="2121255"/>
                </a:lnTo>
                <a:lnTo>
                  <a:pt x="587883" y="2193823"/>
                </a:lnTo>
                <a:lnTo>
                  <a:pt x="559752" y="2213914"/>
                </a:lnTo>
                <a:lnTo>
                  <a:pt x="548500" y="2839897"/>
                </a:lnTo>
                <a:lnTo>
                  <a:pt x="548487" y="3127121"/>
                </a:lnTo>
                <a:lnTo>
                  <a:pt x="547789" y="3143377"/>
                </a:lnTo>
                <a:lnTo>
                  <a:pt x="561225" y="3151047"/>
                </a:lnTo>
                <a:lnTo>
                  <a:pt x="562241" y="3127121"/>
                </a:lnTo>
                <a:lnTo>
                  <a:pt x="562243" y="2839897"/>
                </a:lnTo>
                <a:lnTo>
                  <a:pt x="573354" y="2221077"/>
                </a:lnTo>
                <a:lnTo>
                  <a:pt x="597408" y="2203894"/>
                </a:lnTo>
                <a:lnTo>
                  <a:pt x="658634" y="2127364"/>
                </a:lnTo>
                <a:lnTo>
                  <a:pt x="704176" y="1926183"/>
                </a:lnTo>
                <a:lnTo>
                  <a:pt x="632282" y="1748332"/>
                </a:lnTo>
                <a:lnTo>
                  <a:pt x="539813" y="1611477"/>
                </a:lnTo>
                <a:lnTo>
                  <a:pt x="536206" y="1477606"/>
                </a:lnTo>
                <a:lnTo>
                  <a:pt x="565848" y="1429423"/>
                </a:lnTo>
                <a:lnTo>
                  <a:pt x="595884" y="918705"/>
                </a:lnTo>
                <a:lnTo>
                  <a:pt x="526910" y="799896"/>
                </a:lnTo>
                <a:lnTo>
                  <a:pt x="368160" y="700201"/>
                </a:lnTo>
                <a:lnTo>
                  <a:pt x="357238" y="543801"/>
                </a:lnTo>
                <a:lnTo>
                  <a:pt x="372198" y="199771"/>
                </a:lnTo>
                <a:lnTo>
                  <a:pt x="290474" y="0"/>
                </a:lnTo>
                <a:close/>
              </a:path>
              <a:path w="704214" h="4164965">
                <a:moveTo>
                  <a:pt x="468896" y="2633243"/>
                </a:moveTo>
                <a:lnTo>
                  <a:pt x="455701" y="2648216"/>
                </a:lnTo>
                <a:lnTo>
                  <a:pt x="462737" y="2842907"/>
                </a:lnTo>
                <a:lnTo>
                  <a:pt x="457238" y="2863278"/>
                </a:lnTo>
                <a:lnTo>
                  <a:pt x="471639" y="2862668"/>
                </a:lnTo>
                <a:lnTo>
                  <a:pt x="476542" y="2844482"/>
                </a:lnTo>
                <a:lnTo>
                  <a:pt x="468896" y="2633243"/>
                </a:lnTo>
                <a:close/>
              </a:path>
              <a:path w="704214" h="4164965">
                <a:moveTo>
                  <a:pt x="500316" y="1866633"/>
                </a:moveTo>
                <a:lnTo>
                  <a:pt x="485241" y="1891741"/>
                </a:lnTo>
                <a:lnTo>
                  <a:pt x="471017" y="2163203"/>
                </a:lnTo>
                <a:lnTo>
                  <a:pt x="484047" y="2176957"/>
                </a:lnTo>
                <a:lnTo>
                  <a:pt x="500316" y="1866633"/>
                </a:lnTo>
                <a:close/>
              </a:path>
              <a:path w="704214" h="4164965">
                <a:moveTo>
                  <a:pt x="160375" y="251790"/>
                </a:moveTo>
                <a:lnTo>
                  <a:pt x="146735" y="256997"/>
                </a:lnTo>
                <a:lnTo>
                  <a:pt x="147713" y="307073"/>
                </a:lnTo>
                <a:lnTo>
                  <a:pt x="161505" y="309600"/>
                </a:lnTo>
                <a:lnTo>
                  <a:pt x="160375" y="251790"/>
                </a:lnTo>
                <a:close/>
              </a:path>
              <a:path w="704214" h="4164965">
                <a:moveTo>
                  <a:pt x="151790" y="517258"/>
                </a:moveTo>
                <a:lnTo>
                  <a:pt x="152019" y="528650"/>
                </a:lnTo>
                <a:lnTo>
                  <a:pt x="165785" y="530580"/>
                </a:lnTo>
                <a:lnTo>
                  <a:pt x="165557" y="519023"/>
                </a:lnTo>
                <a:lnTo>
                  <a:pt x="151790" y="517258"/>
                </a:lnTo>
                <a:close/>
              </a:path>
              <a:path w="704214" h="4164965">
                <a:moveTo>
                  <a:pt x="152069" y="631532"/>
                </a:moveTo>
                <a:lnTo>
                  <a:pt x="150787" y="662368"/>
                </a:lnTo>
                <a:lnTo>
                  <a:pt x="164452" y="664184"/>
                </a:lnTo>
                <a:lnTo>
                  <a:pt x="165747" y="633285"/>
                </a:lnTo>
                <a:lnTo>
                  <a:pt x="152069" y="631532"/>
                </a:lnTo>
                <a:close/>
              </a:path>
              <a:path w="704214" h="4164965">
                <a:moveTo>
                  <a:pt x="545477" y="3520909"/>
                </a:moveTo>
                <a:lnTo>
                  <a:pt x="531647" y="3523005"/>
                </a:lnTo>
                <a:lnTo>
                  <a:pt x="511441" y="3997667"/>
                </a:lnTo>
                <a:lnTo>
                  <a:pt x="463702" y="4011320"/>
                </a:lnTo>
                <a:lnTo>
                  <a:pt x="178549" y="4123880"/>
                </a:lnTo>
                <a:lnTo>
                  <a:pt x="143268" y="4164634"/>
                </a:lnTo>
                <a:lnTo>
                  <a:pt x="161442" y="4164634"/>
                </a:lnTo>
                <a:lnTo>
                  <a:pt x="186715" y="4135412"/>
                </a:lnTo>
                <a:lnTo>
                  <a:pt x="468122" y="4024337"/>
                </a:lnTo>
                <a:lnTo>
                  <a:pt x="524751" y="4008158"/>
                </a:lnTo>
                <a:lnTo>
                  <a:pt x="545477" y="3520909"/>
                </a:lnTo>
                <a:close/>
              </a:path>
              <a:path w="704214" h="4164965">
                <a:moveTo>
                  <a:pt x="43789" y="4096854"/>
                </a:moveTo>
                <a:lnTo>
                  <a:pt x="12725" y="4137240"/>
                </a:lnTo>
                <a:lnTo>
                  <a:pt x="0" y="4164634"/>
                </a:lnTo>
                <a:lnTo>
                  <a:pt x="15138" y="4164634"/>
                </a:lnTo>
                <a:lnTo>
                  <a:pt x="24523" y="4144403"/>
                </a:lnTo>
                <a:lnTo>
                  <a:pt x="54927" y="4104906"/>
                </a:lnTo>
                <a:lnTo>
                  <a:pt x="43789" y="4096854"/>
                </a:lnTo>
                <a:close/>
              </a:path>
            </a:pathLst>
          </a:custGeom>
          <a:solidFill>
            <a:srgbClr val="EF4654"/>
          </a:solidFill>
        </p:spPr>
        <p:txBody>
          <a:bodyPr wrap="square" lIns="0" tIns="0" rIns="0" bIns="0" rtlCol="0"/>
          <a:lstStyle/>
          <a:p>
            <a:endParaRPr sz="2142"/>
          </a:p>
        </p:txBody>
      </p:sp>
      <p:sp>
        <p:nvSpPr>
          <p:cNvPr id="30" name="object 30"/>
          <p:cNvSpPr/>
          <p:nvPr/>
        </p:nvSpPr>
        <p:spPr>
          <a:xfrm>
            <a:off x="3548125" y="3311795"/>
            <a:ext cx="232480" cy="145727"/>
          </a:xfrm>
          <a:prstGeom prst="rect">
            <a:avLst/>
          </a:prstGeom>
          <a:blipFill>
            <a:blip r:embed="rId4" cstate="print"/>
            <a:stretch>
              <a:fillRect/>
            </a:stretch>
          </a:blipFill>
        </p:spPr>
        <p:txBody>
          <a:bodyPr wrap="square" lIns="0" tIns="0" rIns="0" bIns="0" rtlCol="0"/>
          <a:lstStyle/>
          <a:p>
            <a:endParaRPr sz="2142"/>
          </a:p>
        </p:txBody>
      </p:sp>
      <p:sp>
        <p:nvSpPr>
          <p:cNvPr id="31" name="object 31"/>
          <p:cNvSpPr/>
          <p:nvPr/>
        </p:nvSpPr>
        <p:spPr>
          <a:xfrm>
            <a:off x="2810853" y="6617037"/>
            <a:ext cx="393936" cy="219499"/>
          </a:xfrm>
          <a:custGeom>
            <a:avLst/>
            <a:gdLst/>
            <a:ahLst/>
            <a:cxnLst/>
            <a:rect l="l" t="t" r="r" b="b"/>
            <a:pathLst>
              <a:path w="344169" h="191770">
                <a:moveTo>
                  <a:pt x="150266" y="0"/>
                </a:moveTo>
                <a:lnTo>
                  <a:pt x="77952" y="11658"/>
                </a:lnTo>
                <a:lnTo>
                  <a:pt x="0" y="71894"/>
                </a:lnTo>
                <a:lnTo>
                  <a:pt x="0" y="140398"/>
                </a:lnTo>
                <a:lnTo>
                  <a:pt x="102692" y="147472"/>
                </a:lnTo>
                <a:lnTo>
                  <a:pt x="192316" y="181089"/>
                </a:lnTo>
                <a:lnTo>
                  <a:pt x="280746" y="191693"/>
                </a:lnTo>
                <a:lnTo>
                  <a:pt x="343839" y="107581"/>
                </a:lnTo>
                <a:lnTo>
                  <a:pt x="337096" y="46913"/>
                </a:lnTo>
                <a:lnTo>
                  <a:pt x="312767" y="34747"/>
                </a:lnTo>
                <a:lnTo>
                  <a:pt x="150266" y="34747"/>
                </a:lnTo>
                <a:lnTo>
                  <a:pt x="150266" y="0"/>
                </a:lnTo>
                <a:close/>
              </a:path>
              <a:path w="344169" h="191770">
                <a:moveTo>
                  <a:pt x="237693" y="4775"/>
                </a:moveTo>
                <a:lnTo>
                  <a:pt x="238848" y="30314"/>
                </a:lnTo>
                <a:lnTo>
                  <a:pt x="150266" y="34747"/>
                </a:lnTo>
                <a:lnTo>
                  <a:pt x="312767" y="34747"/>
                </a:lnTo>
                <a:lnTo>
                  <a:pt x="266598" y="11658"/>
                </a:lnTo>
                <a:lnTo>
                  <a:pt x="237693" y="4775"/>
                </a:lnTo>
                <a:close/>
              </a:path>
            </a:pathLst>
          </a:custGeom>
          <a:solidFill>
            <a:srgbClr val="ED1845"/>
          </a:solidFill>
        </p:spPr>
        <p:txBody>
          <a:bodyPr wrap="square" lIns="0" tIns="0" rIns="0" bIns="0" rtlCol="0"/>
          <a:lstStyle/>
          <a:p>
            <a:endParaRPr sz="2142"/>
          </a:p>
        </p:txBody>
      </p:sp>
      <p:sp>
        <p:nvSpPr>
          <p:cNvPr id="32" name="object 32"/>
          <p:cNvSpPr/>
          <p:nvPr/>
        </p:nvSpPr>
        <p:spPr>
          <a:xfrm>
            <a:off x="2795125" y="6601113"/>
            <a:ext cx="425916" cy="252206"/>
          </a:xfrm>
          <a:custGeom>
            <a:avLst/>
            <a:gdLst/>
            <a:ahLst/>
            <a:cxnLst/>
            <a:rect l="l" t="t" r="r" b="b"/>
            <a:pathLst>
              <a:path w="372110" h="220345">
                <a:moveTo>
                  <a:pt x="164007" y="0"/>
                </a:moveTo>
                <a:lnTo>
                  <a:pt x="86055" y="12573"/>
                </a:lnTo>
                <a:lnTo>
                  <a:pt x="0" y="79070"/>
                </a:lnTo>
                <a:lnTo>
                  <a:pt x="0" y="167132"/>
                </a:lnTo>
                <a:lnTo>
                  <a:pt x="113487" y="174955"/>
                </a:lnTo>
                <a:lnTo>
                  <a:pt x="202780" y="208445"/>
                </a:lnTo>
                <a:lnTo>
                  <a:pt x="300723" y="220192"/>
                </a:lnTo>
                <a:lnTo>
                  <a:pt x="311658" y="205613"/>
                </a:lnTo>
                <a:lnTo>
                  <a:pt x="294487" y="205613"/>
                </a:lnTo>
                <a:lnTo>
                  <a:pt x="206057" y="194995"/>
                </a:lnTo>
                <a:lnTo>
                  <a:pt x="116433" y="161391"/>
                </a:lnTo>
                <a:lnTo>
                  <a:pt x="13741" y="154305"/>
                </a:lnTo>
                <a:lnTo>
                  <a:pt x="13741" y="85813"/>
                </a:lnTo>
                <a:lnTo>
                  <a:pt x="91693" y="25577"/>
                </a:lnTo>
                <a:lnTo>
                  <a:pt x="164007" y="13906"/>
                </a:lnTo>
                <a:lnTo>
                  <a:pt x="164007" y="0"/>
                </a:lnTo>
                <a:close/>
              </a:path>
              <a:path w="372110" h="220345">
                <a:moveTo>
                  <a:pt x="250786" y="4419"/>
                </a:moveTo>
                <a:lnTo>
                  <a:pt x="251434" y="18694"/>
                </a:lnTo>
                <a:lnTo>
                  <a:pt x="280365" y="25577"/>
                </a:lnTo>
                <a:lnTo>
                  <a:pt x="350837" y="60820"/>
                </a:lnTo>
                <a:lnTo>
                  <a:pt x="357581" y="121500"/>
                </a:lnTo>
                <a:lnTo>
                  <a:pt x="294487" y="205613"/>
                </a:lnTo>
                <a:lnTo>
                  <a:pt x="311658" y="205613"/>
                </a:lnTo>
                <a:lnTo>
                  <a:pt x="371830" y="125387"/>
                </a:lnTo>
                <a:lnTo>
                  <a:pt x="363664" y="51879"/>
                </a:lnTo>
                <a:lnTo>
                  <a:pt x="285064" y="12573"/>
                </a:lnTo>
                <a:lnTo>
                  <a:pt x="250786" y="4419"/>
                </a:lnTo>
                <a:close/>
              </a:path>
            </a:pathLst>
          </a:custGeom>
          <a:solidFill>
            <a:srgbClr val="EF4654"/>
          </a:solidFill>
        </p:spPr>
        <p:txBody>
          <a:bodyPr wrap="square" lIns="0" tIns="0" rIns="0" bIns="0" rtlCol="0"/>
          <a:lstStyle/>
          <a:p>
            <a:endParaRPr sz="2142"/>
          </a:p>
        </p:txBody>
      </p:sp>
      <p:sp>
        <p:nvSpPr>
          <p:cNvPr id="33" name="object 33"/>
          <p:cNvSpPr/>
          <p:nvPr/>
        </p:nvSpPr>
        <p:spPr>
          <a:xfrm>
            <a:off x="2815331" y="5709541"/>
            <a:ext cx="304537" cy="811856"/>
          </a:xfrm>
          <a:custGeom>
            <a:avLst/>
            <a:gdLst/>
            <a:ahLst/>
            <a:cxnLst/>
            <a:rect l="l" t="t" r="r" b="b"/>
            <a:pathLst>
              <a:path w="266064" h="709295">
                <a:moveTo>
                  <a:pt x="89407" y="0"/>
                </a:moveTo>
                <a:lnTo>
                  <a:pt x="45529" y="2311"/>
                </a:lnTo>
                <a:lnTo>
                  <a:pt x="44157" y="25234"/>
                </a:lnTo>
                <a:lnTo>
                  <a:pt x="25526" y="170560"/>
                </a:lnTo>
                <a:lnTo>
                  <a:pt x="24676" y="187782"/>
                </a:lnTo>
                <a:lnTo>
                  <a:pt x="51638" y="261924"/>
                </a:lnTo>
                <a:lnTo>
                  <a:pt x="51638" y="343928"/>
                </a:lnTo>
                <a:lnTo>
                  <a:pt x="14833" y="387426"/>
                </a:lnTo>
                <a:lnTo>
                  <a:pt x="0" y="688327"/>
                </a:lnTo>
                <a:lnTo>
                  <a:pt x="239001" y="708812"/>
                </a:lnTo>
                <a:lnTo>
                  <a:pt x="257555" y="677875"/>
                </a:lnTo>
                <a:lnTo>
                  <a:pt x="228156" y="586435"/>
                </a:lnTo>
                <a:lnTo>
                  <a:pt x="215137" y="586435"/>
                </a:lnTo>
                <a:lnTo>
                  <a:pt x="108902" y="577938"/>
                </a:lnTo>
                <a:lnTo>
                  <a:pt x="36233" y="496760"/>
                </a:lnTo>
                <a:lnTo>
                  <a:pt x="74993" y="410654"/>
                </a:lnTo>
                <a:lnTo>
                  <a:pt x="143040" y="376643"/>
                </a:lnTo>
                <a:lnTo>
                  <a:pt x="265534" y="376643"/>
                </a:lnTo>
                <a:lnTo>
                  <a:pt x="265658" y="376021"/>
                </a:lnTo>
                <a:lnTo>
                  <a:pt x="254215" y="369620"/>
                </a:lnTo>
                <a:lnTo>
                  <a:pt x="239674" y="282447"/>
                </a:lnTo>
                <a:lnTo>
                  <a:pt x="244805" y="274434"/>
                </a:lnTo>
                <a:lnTo>
                  <a:pt x="162153" y="149136"/>
                </a:lnTo>
                <a:lnTo>
                  <a:pt x="89407" y="0"/>
                </a:lnTo>
                <a:close/>
              </a:path>
              <a:path w="266064" h="709295">
                <a:moveTo>
                  <a:pt x="224497" y="574281"/>
                </a:moveTo>
                <a:lnTo>
                  <a:pt x="215137" y="586435"/>
                </a:lnTo>
                <a:lnTo>
                  <a:pt x="228156" y="586435"/>
                </a:lnTo>
                <a:lnTo>
                  <a:pt x="224396" y="574738"/>
                </a:lnTo>
                <a:lnTo>
                  <a:pt x="224497" y="574281"/>
                </a:lnTo>
                <a:close/>
              </a:path>
              <a:path w="266064" h="709295">
                <a:moveTo>
                  <a:pt x="265534" y="376643"/>
                </a:moveTo>
                <a:lnTo>
                  <a:pt x="143040" y="376643"/>
                </a:lnTo>
                <a:lnTo>
                  <a:pt x="219468" y="389369"/>
                </a:lnTo>
                <a:lnTo>
                  <a:pt x="255079" y="428929"/>
                </a:lnTo>
                <a:lnTo>
                  <a:pt x="265534" y="376643"/>
                </a:lnTo>
                <a:close/>
              </a:path>
            </a:pathLst>
          </a:custGeom>
          <a:solidFill>
            <a:srgbClr val="ED1845"/>
          </a:solidFill>
        </p:spPr>
        <p:txBody>
          <a:bodyPr wrap="square" lIns="0" tIns="0" rIns="0" bIns="0" rtlCol="0"/>
          <a:lstStyle/>
          <a:p>
            <a:endParaRPr sz="2142"/>
          </a:p>
        </p:txBody>
      </p:sp>
      <p:sp>
        <p:nvSpPr>
          <p:cNvPr id="34" name="object 34"/>
          <p:cNvSpPr/>
          <p:nvPr/>
        </p:nvSpPr>
        <p:spPr>
          <a:xfrm>
            <a:off x="2814387" y="5693288"/>
            <a:ext cx="319800" cy="844563"/>
          </a:xfrm>
          <a:custGeom>
            <a:avLst/>
            <a:gdLst/>
            <a:ahLst/>
            <a:cxnLst/>
            <a:rect l="l" t="t" r="r" b="b"/>
            <a:pathLst>
              <a:path w="279400" h="737870">
                <a:moveTo>
                  <a:pt x="105517" y="14198"/>
                </a:moveTo>
                <a:lnTo>
                  <a:pt x="90233" y="14198"/>
                </a:lnTo>
                <a:lnTo>
                  <a:pt x="162979" y="163334"/>
                </a:lnTo>
                <a:lnTo>
                  <a:pt x="245630" y="288632"/>
                </a:lnTo>
                <a:lnTo>
                  <a:pt x="253733" y="275970"/>
                </a:lnTo>
                <a:lnTo>
                  <a:pt x="174942" y="156502"/>
                </a:lnTo>
                <a:lnTo>
                  <a:pt x="105517" y="14198"/>
                </a:lnTo>
                <a:close/>
              </a:path>
              <a:path w="279400" h="737870">
                <a:moveTo>
                  <a:pt x="98590" y="0"/>
                </a:moveTo>
                <a:lnTo>
                  <a:pt x="47193" y="2705"/>
                </a:lnTo>
                <a:lnTo>
                  <a:pt x="46355" y="16509"/>
                </a:lnTo>
                <a:lnTo>
                  <a:pt x="90233" y="14198"/>
                </a:lnTo>
                <a:lnTo>
                  <a:pt x="105517" y="14198"/>
                </a:lnTo>
                <a:lnTo>
                  <a:pt x="98590" y="0"/>
                </a:lnTo>
                <a:close/>
              </a:path>
              <a:path w="279400" h="737870">
                <a:moveTo>
                  <a:pt x="266484" y="390207"/>
                </a:moveTo>
                <a:lnTo>
                  <a:pt x="255905" y="443115"/>
                </a:lnTo>
                <a:lnTo>
                  <a:pt x="259588" y="447217"/>
                </a:lnTo>
                <a:lnTo>
                  <a:pt x="259588" y="493153"/>
                </a:lnTo>
                <a:lnTo>
                  <a:pt x="265137" y="466953"/>
                </a:lnTo>
                <a:lnTo>
                  <a:pt x="279082" y="397255"/>
                </a:lnTo>
                <a:lnTo>
                  <a:pt x="266484" y="390207"/>
                </a:lnTo>
                <a:close/>
              </a:path>
              <a:path w="279400" h="737870">
                <a:moveTo>
                  <a:pt x="825" y="702525"/>
                </a:moveTo>
                <a:lnTo>
                  <a:pt x="266" y="714019"/>
                </a:lnTo>
                <a:lnTo>
                  <a:pt x="0" y="716229"/>
                </a:lnTo>
                <a:lnTo>
                  <a:pt x="247192" y="737412"/>
                </a:lnTo>
                <a:lnTo>
                  <a:pt x="255844" y="722998"/>
                </a:lnTo>
                <a:lnTo>
                  <a:pt x="239826" y="722998"/>
                </a:lnTo>
                <a:lnTo>
                  <a:pt x="825" y="702525"/>
                </a:lnTo>
                <a:close/>
              </a:path>
              <a:path w="279400" h="737870">
                <a:moveTo>
                  <a:pt x="244703" y="563283"/>
                </a:moveTo>
                <a:lnTo>
                  <a:pt x="225323" y="588479"/>
                </a:lnTo>
                <a:lnTo>
                  <a:pt x="225221" y="588937"/>
                </a:lnTo>
                <a:lnTo>
                  <a:pt x="258381" y="692073"/>
                </a:lnTo>
                <a:lnTo>
                  <a:pt x="239826" y="722998"/>
                </a:lnTo>
                <a:lnTo>
                  <a:pt x="255844" y="722998"/>
                </a:lnTo>
                <a:lnTo>
                  <a:pt x="273367" y="693800"/>
                </a:lnTo>
                <a:lnTo>
                  <a:pt x="239420" y="588213"/>
                </a:lnTo>
                <a:lnTo>
                  <a:pt x="244703" y="563283"/>
                </a:lnTo>
                <a:close/>
              </a:path>
            </a:pathLst>
          </a:custGeom>
          <a:solidFill>
            <a:srgbClr val="EF4654"/>
          </a:solidFill>
        </p:spPr>
        <p:txBody>
          <a:bodyPr wrap="square" lIns="0" tIns="0" rIns="0" bIns="0" rtlCol="0"/>
          <a:lstStyle/>
          <a:p>
            <a:endParaRPr sz="2142"/>
          </a:p>
        </p:txBody>
      </p:sp>
      <p:sp>
        <p:nvSpPr>
          <p:cNvPr id="35" name="object 35"/>
          <p:cNvSpPr/>
          <p:nvPr/>
        </p:nvSpPr>
        <p:spPr>
          <a:xfrm>
            <a:off x="3749612" y="3681934"/>
            <a:ext cx="316893" cy="1280654"/>
          </a:xfrm>
          <a:custGeom>
            <a:avLst/>
            <a:gdLst/>
            <a:ahLst/>
            <a:cxnLst/>
            <a:rect l="l" t="t" r="r" b="b"/>
            <a:pathLst>
              <a:path w="276860" h="1118870">
                <a:moveTo>
                  <a:pt x="191424" y="571703"/>
                </a:moveTo>
                <a:lnTo>
                  <a:pt x="136118" y="571703"/>
                </a:lnTo>
                <a:lnTo>
                  <a:pt x="192112" y="606691"/>
                </a:lnTo>
                <a:lnTo>
                  <a:pt x="191424" y="571703"/>
                </a:lnTo>
                <a:close/>
              </a:path>
              <a:path w="276860" h="1118870">
                <a:moveTo>
                  <a:pt x="117995" y="420395"/>
                </a:moveTo>
                <a:lnTo>
                  <a:pt x="130479" y="447446"/>
                </a:lnTo>
                <a:lnTo>
                  <a:pt x="116878" y="572528"/>
                </a:lnTo>
                <a:lnTo>
                  <a:pt x="136118" y="571703"/>
                </a:lnTo>
                <a:lnTo>
                  <a:pt x="191424" y="571703"/>
                </a:lnTo>
                <a:lnTo>
                  <a:pt x="191096" y="555053"/>
                </a:lnTo>
                <a:lnTo>
                  <a:pt x="228752" y="483501"/>
                </a:lnTo>
                <a:lnTo>
                  <a:pt x="241219" y="425005"/>
                </a:lnTo>
                <a:lnTo>
                  <a:pt x="175768" y="425005"/>
                </a:lnTo>
                <a:lnTo>
                  <a:pt x="117995" y="420395"/>
                </a:lnTo>
                <a:close/>
              </a:path>
              <a:path w="276860" h="1118870">
                <a:moveTo>
                  <a:pt x="276860" y="169633"/>
                </a:moveTo>
                <a:lnTo>
                  <a:pt x="87871" y="169633"/>
                </a:lnTo>
                <a:lnTo>
                  <a:pt x="181013" y="185166"/>
                </a:lnTo>
                <a:lnTo>
                  <a:pt x="228663" y="238112"/>
                </a:lnTo>
                <a:lnTo>
                  <a:pt x="228663" y="356247"/>
                </a:lnTo>
                <a:lnTo>
                  <a:pt x="175768" y="425005"/>
                </a:lnTo>
                <a:lnTo>
                  <a:pt x="241219" y="425005"/>
                </a:lnTo>
                <a:lnTo>
                  <a:pt x="276860" y="257771"/>
                </a:lnTo>
                <a:lnTo>
                  <a:pt x="276860" y="169633"/>
                </a:lnTo>
                <a:close/>
              </a:path>
              <a:path w="276860" h="1118870">
                <a:moveTo>
                  <a:pt x="188328" y="0"/>
                </a:moveTo>
                <a:lnTo>
                  <a:pt x="194271" y="43624"/>
                </a:lnTo>
                <a:lnTo>
                  <a:pt x="157911" y="96151"/>
                </a:lnTo>
                <a:lnTo>
                  <a:pt x="72783" y="124523"/>
                </a:lnTo>
                <a:lnTo>
                  <a:pt x="58178" y="184492"/>
                </a:lnTo>
                <a:lnTo>
                  <a:pt x="87871" y="169633"/>
                </a:lnTo>
                <a:lnTo>
                  <a:pt x="276860" y="169633"/>
                </a:lnTo>
                <a:lnTo>
                  <a:pt x="276860" y="103886"/>
                </a:lnTo>
                <a:lnTo>
                  <a:pt x="219532" y="10718"/>
                </a:lnTo>
                <a:lnTo>
                  <a:pt x="188328" y="0"/>
                </a:lnTo>
                <a:close/>
              </a:path>
              <a:path w="276860" h="1118870">
                <a:moveTo>
                  <a:pt x="50571" y="778459"/>
                </a:moveTo>
                <a:lnTo>
                  <a:pt x="7086" y="842416"/>
                </a:lnTo>
                <a:lnTo>
                  <a:pt x="0" y="906170"/>
                </a:lnTo>
                <a:lnTo>
                  <a:pt x="29413" y="983373"/>
                </a:lnTo>
                <a:lnTo>
                  <a:pt x="47650" y="1067295"/>
                </a:lnTo>
                <a:lnTo>
                  <a:pt x="109334" y="1118704"/>
                </a:lnTo>
                <a:lnTo>
                  <a:pt x="219151" y="1058481"/>
                </a:lnTo>
                <a:lnTo>
                  <a:pt x="272935" y="968857"/>
                </a:lnTo>
                <a:lnTo>
                  <a:pt x="262140" y="864501"/>
                </a:lnTo>
                <a:lnTo>
                  <a:pt x="225926" y="802132"/>
                </a:lnTo>
                <a:lnTo>
                  <a:pt x="111747" y="802132"/>
                </a:lnTo>
                <a:lnTo>
                  <a:pt x="50571" y="778459"/>
                </a:lnTo>
                <a:close/>
              </a:path>
              <a:path w="276860" h="1118870">
                <a:moveTo>
                  <a:pt x="206819" y="769226"/>
                </a:moveTo>
                <a:lnTo>
                  <a:pt x="205727" y="770813"/>
                </a:lnTo>
                <a:lnTo>
                  <a:pt x="111747" y="802132"/>
                </a:lnTo>
                <a:lnTo>
                  <a:pt x="225926" y="802132"/>
                </a:lnTo>
                <a:lnTo>
                  <a:pt x="206819" y="769226"/>
                </a:lnTo>
                <a:close/>
              </a:path>
            </a:pathLst>
          </a:custGeom>
          <a:solidFill>
            <a:srgbClr val="ED1845"/>
          </a:solidFill>
        </p:spPr>
        <p:txBody>
          <a:bodyPr wrap="square" lIns="0" tIns="0" rIns="0" bIns="0" rtlCol="0"/>
          <a:lstStyle/>
          <a:p>
            <a:endParaRPr sz="2142"/>
          </a:p>
        </p:txBody>
      </p:sp>
      <p:sp>
        <p:nvSpPr>
          <p:cNvPr id="36" name="object 36"/>
          <p:cNvSpPr/>
          <p:nvPr/>
        </p:nvSpPr>
        <p:spPr>
          <a:xfrm>
            <a:off x="3733578" y="3664490"/>
            <a:ext cx="348873" cy="1316995"/>
          </a:xfrm>
          <a:custGeom>
            <a:avLst/>
            <a:gdLst/>
            <a:ahLst/>
            <a:cxnLst/>
            <a:rect l="l" t="t" r="r" b="b"/>
            <a:pathLst>
              <a:path w="304800" h="1150620">
                <a:moveTo>
                  <a:pt x="200266" y="0"/>
                </a:moveTo>
                <a:lnTo>
                  <a:pt x="202349" y="15240"/>
                </a:lnTo>
                <a:lnTo>
                  <a:pt x="233540" y="25958"/>
                </a:lnTo>
                <a:lnTo>
                  <a:pt x="290868" y="119126"/>
                </a:lnTo>
                <a:lnTo>
                  <a:pt x="290868" y="273011"/>
                </a:lnTo>
                <a:lnTo>
                  <a:pt x="242760" y="498741"/>
                </a:lnTo>
                <a:lnTo>
                  <a:pt x="205105" y="570293"/>
                </a:lnTo>
                <a:lnTo>
                  <a:pt x="206121" y="621931"/>
                </a:lnTo>
                <a:lnTo>
                  <a:pt x="220027" y="630618"/>
                </a:lnTo>
                <a:lnTo>
                  <a:pt x="218909" y="573557"/>
                </a:lnTo>
                <a:lnTo>
                  <a:pt x="255803" y="503466"/>
                </a:lnTo>
                <a:lnTo>
                  <a:pt x="304609" y="274459"/>
                </a:lnTo>
                <a:lnTo>
                  <a:pt x="304609" y="115239"/>
                </a:lnTo>
                <a:lnTo>
                  <a:pt x="242658" y="14579"/>
                </a:lnTo>
                <a:lnTo>
                  <a:pt x="200266" y="0"/>
                </a:lnTo>
                <a:close/>
              </a:path>
              <a:path w="304800" h="1150620">
                <a:moveTo>
                  <a:pt x="72466" y="140589"/>
                </a:moveTo>
                <a:lnTo>
                  <a:pt x="56095" y="207772"/>
                </a:lnTo>
                <a:lnTo>
                  <a:pt x="72199" y="199720"/>
                </a:lnTo>
                <a:lnTo>
                  <a:pt x="86083" y="142722"/>
                </a:lnTo>
                <a:lnTo>
                  <a:pt x="77952" y="142722"/>
                </a:lnTo>
                <a:lnTo>
                  <a:pt x="72466" y="140589"/>
                </a:lnTo>
                <a:close/>
              </a:path>
              <a:path w="304800" h="1150620">
                <a:moveTo>
                  <a:pt x="86804" y="139763"/>
                </a:moveTo>
                <a:lnTo>
                  <a:pt x="77952" y="142722"/>
                </a:lnTo>
                <a:lnTo>
                  <a:pt x="86083" y="142722"/>
                </a:lnTo>
                <a:lnTo>
                  <a:pt x="86804" y="139763"/>
                </a:lnTo>
                <a:close/>
              </a:path>
              <a:path w="304800" h="1150620">
                <a:moveTo>
                  <a:pt x="116306" y="434365"/>
                </a:moveTo>
                <a:lnTo>
                  <a:pt x="130429" y="464985"/>
                </a:lnTo>
                <a:lnTo>
                  <a:pt x="117017" y="588378"/>
                </a:lnTo>
                <a:lnTo>
                  <a:pt x="130898" y="587768"/>
                </a:lnTo>
                <a:lnTo>
                  <a:pt x="144500" y="462673"/>
                </a:lnTo>
                <a:lnTo>
                  <a:pt x="132016" y="435622"/>
                </a:lnTo>
                <a:lnTo>
                  <a:pt x="116306" y="434365"/>
                </a:lnTo>
                <a:close/>
              </a:path>
              <a:path w="304800" h="1150620">
                <a:moveTo>
                  <a:pt x="51447" y="788606"/>
                </a:moveTo>
                <a:lnTo>
                  <a:pt x="7823" y="852754"/>
                </a:lnTo>
                <a:lnTo>
                  <a:pt x="0" y="923188"/>
                </a:lnTo>
                <a:lnTo>
                  <a:pt x="30226" y="1002538"/>
                </a:lnTo>
                <a:lnTo>
                  <a:pt x="49250" y="1090066"/>
                </a:lnTo>
                <a:lnTo>
                  <a:pt x="121754" y="1150480"/>
                </a:lnTo>
                <a:lnTo>
                  <a:pt x="151914" y="1133944"/>
                </a:lnTo>
                <a:lnTo>
                  <a:pt x="123355" y="1133944"/>
                </a:lnTo>
                <a:lnTo>
                  <a:pt x="61671" y="1082535"/>
                </a:lnTo>
                <a:lnTo>
                  <a:pt x="43421" y="998613"/>
                </a:lnTo>
                <a:lnTo>
                  <a:pt x="14008" y="921410"/>
                </a:lnTo>
                <a:lnTo>
                  <a:pt x="21094" y="857656"/>
                </a:lnTo>
                <a:lnTo>
                  <a:pt x="64592" y="793699"/>
                </a:lnTo>
                <a:lnTo>
                  <a:pt x="51447" y="788606"/>
                </a:lnTo>
                <a:close/>
              </a:path>
              <a:path w="304800" h="1150620">
                <a:moveTo>
                  <a:pt x="229463" y="771994"/>
                </a:moveTo>
                <a:lnTo>
                  <a:pt x="220827" y="784466"/>
                </a:lnTo>
                <a:lnTo>
                  <a:pt x="276148" y="879741"/>
                </a:lnTo>
                <a:lnTo>
                  <a:pt x="286943" y="984097"/>
                </a:lnTo>
                <a:lnTo>
                  <a:pt x="233172" y="1073721"/>
                </a:lnTo>
                <a:lnTo>
                  <a:pt x="123355" y="1133944"/>
                </a:lnTo>
                <a:lnTo>
                  <a:pt x="151914" y="1133944"/>
                </a:lnTo>
                <a:lnTo>
                  <a:pt x="243039" y="1083983"/>
                </a:lnTo>
                <a:lnTo>
                  <a:pt x="301078" y="987234"/>
                </a:lnTo>
                <a:lnTo>
                  <a:pt x="289509" y="875398"/>
                </a:lnTo>
                <a:lnTo>
                  <a:pt x="229463" y="771994"/>
                </a:lnTo>
                <a:close/>
              </a:path>
            </a:pathLst>
          </a:custGeom>
          <a:solidFill>
            <a:srgbClr val="EF4654"/>
          </a:solidFill>
        </p:spPr>
        <p:txBody>
          <a:bodyPr wrap="square" lIns="0" tIns="0" rIns="0" bIns="0" rtlCol="0"/>
          <a:lstStyle/>
          <a:p>
            <a:endParaRPr sz="2142"/>
          </a:p>
        </p:txBody>
      </p:sp>
      <p:sp>
        <p:nvSpPr>
          <p:cNvPr id="37" name="object 37"/>
          <p:cNvSpPr/>
          <p:nvPr/>
        </p:nvSpPr>
        <p:spPr>
          <a:xfrm>
            <a:off x="2880425" y="4798823"/>
            <a:ext cx="273284" cy="779876"/>
          </a:xfrm>
          <a:custGeom>
            <a:avLst/>
            <a:gdLst/>
            <a:ahLst/>
            <a:cxnLst/>
            <a:rect l="l" t="t" r="r" b="b"/>
            <a:pathLst>
              <a:path w="238760" h="681354">
                <a:moveTo>
                  <a:pt x="3352" y="0"/>
                </a:moveTo>
                <a:lnTo>
                  <a:pt x="5854" y="232803"/>
                </a:lnTo>
                <a:lnTo>
                  <a:pt x="57708" y="262432"/>
                </a:lnTo>
                <a:lnTo>
                  <a:pt x="73152" y="401307"/>
                </a:lnTo>
                <a:lnTo>
                  <a:pt x="965" y="505079"/>
                </a:lnTo>
                <a:lnTo>
                  <a:pt x="0" y="555142"/>
                </a:lnTo>
                <a:lnTo>
                  <a:pt x="14160" y="570865"/>
                </a:lnTo>
                <a:lnTo>
                  <a:pt x="14160" y="678002"/>
                </a:lnTo>
                <a:lnTo>
                  <a:pt x="26390" y="681062"/>
                </a:lnTo>
                <a:lnTo>
                  <a:pt x="121932" y="681062"/>
                </a:lnTo>
                <a:lnTo>
                  <a:pt x="238594" y="663384"/>
                </a:lnTo>
                <a:lnTo>
                  <a:pt x="238594" y="540918"/>
                </a:lnTo>
                <a:lnTo>
                  <a:pt x="171780" y="440702"/>
                </a:lnTo>
                <a:lnTo>
                  <a:pt x="160464" y="361467"/>
                </a:lnTo>
                <a:lnTo>
                  <a:pt x="122910" y="245033"/>
                </a:lnTo>
                <a:lnTo>
                  <a:pt x="141427" y="93205"/>
                </a:lnTo>
                <a:lnTo>
                  <a:pt x="88582" y="12179"/>
                </a:lnTo>
                <a:lnTo>
                  <a:pt x="3352" y="0"/>
                </a:lnTo>
                <a:close/>
              </a:path>
            </a:pathLst>
          </a:custGeom>
          <a:solidFill>
            <a:srgbClr val="ED1845"/>
          </a:solidFill>
        </p:spPr>
        <p:txBody>
          <a:bodyPr wrap="square" lIns="0" tIns="0" rIns="0" bIns="0" rtlCol="0"/>
          <a:lstStyle/>
          <a:p>
            <a:endParaRPr sz="2142"/>
          </a:p>
        </p:txBody>
      </p:sp>
      <p:sp>
        <p:nvSpPr>
          <p:cNvPr id="38" name="object 38"/>
          <p:cNvSpPr/>
          <p:nvPr/>
        </p:nvSpPr>
        <p:spPr>
          <a:xfrm>
            <a:off x="2884088" y="4782920"/>
            <a:ext cx="285639" cy="811856"/>
          </a:xfrm>
          <a:custGeom>
            <a:avLst/>
            <a:gdLst/>
            <a:ahLst/>
            <a:cxnLst/>
            <a:rect l="l" t="t" r="r" b="b"/>
            <a:pathLst>
              <a:path w="249555" h="709295">
                <a:moveTo>
                  <a:pt x="10960" y="691908"/>
                </a:moveTo>
                <a:lnTo>
                  <a:pt x="10960" y="706056"/>
                </a:lnTo>
                <a:lnTo>
                  <a:pt x="21488" y="708698"/>
                </a:lnTo>
                <a:lnTo>
                  <a:pt x="119773" y="708698"/>
                </a:lnTo>
                <a:lnTo>
                  <a:pt x="210418" y="694956"/>
                </a:lnTo>
                <a:lnTo>
                  <a:pt x="23190" y="694956"/>
                </a:lnTo>
                <a:lnTo>
                  <a:pt x="10960" y="691908"/>
                </a:lnTo>
                <a:close/>
              </a:path>
              <a:path w="249555" h="709295">
                <a:moveTo>
                  <a:pt x="0" y="0"/>
                </a:moveTo>
                <a:lnTo>
                  <a:pt x="152" y="13893"/>
                </a:lnTo>
                <a:lnTo>
                  <a:pt x="85382" y="26073"/>
                </a:lnTo>
                <a:lnTo>
                  <a:pt x="138214" y="107099"/>
                </a:lnTo>
                <a:lnTo>
                  <a:pt x="119697" y="258940"/>
                </a:lnTo>
                <a:lnTo>
                  <a:pt x="157264" y="375361"/>
                </a:lnTo>
                <a:lnTo>
                  <a:pt x="168579" y="454596"/>
                </a:lnTo>
                <a:lnTo>
                  <a:pt x="235381" y="554812"/>
                </a:lnTo>
                <a:lnTo>
                  <a:pt x="235381" y="677278"/>
                </a:lnTo>
                <a:lnTo>
                  <a:pt x="118732" y="694956"/>
                </a:lnTo>
                <a:lnTo>
                  <a:pt x="210418" y="694956"/>
                </a:lnTo>
                <a:lnTo>
                  <a:pt x="249123" y="689089"/>
                </a:lnTo>
                <a:lnTo>
                  <a:pt x="249123" y="550646"/>
                </a:lnTo>
                <a:lnTo>
                  <a:pt x="181737" y="449580"/>
                </a:lnTo>
                <a:lnTo>
                  <a:pt x="170688" y="372262"/>
                </a:lnTo>
                <a:lnTo>
                  <a:pt x="133705" y="257594"/>
                </a:lnTo>
                <a:lnTo>
                  <a:pt x="152463" y="103784"/>
                </a:lnTo>
                <a:lnTo>
                  <a:pt x="93484" y="13360"/>
                </a:lnTo>
                <a:lnTo>
                  <a:pt x="0" y="0"/>
                </a:lnTo>
                <a:close/>
              </a:path>
            </a:pathLst>
          </a:custGeom>
          <a:solidFill>
            <a:srgbClr val="EF4654"/>
          </a:solidFill>
        </p:spPr>
        <p:txBody>
          <a:bodyPr wrap="square" lIns="0" tIns="0" rIns="0" bIns="0" rtlCol="0"/>
          <a:lstStyle/>
          <a:p>
            <a:endParaRPr sz="2142"/>
          </a:p>
        </p:txBody>
      </p:sp>
      <p:sp>
        <p:nvSpPr>
          <p:cNvPr id="39" name="object 39"/>
          <p:cNvSpPr/>
          <p:nvPr/>
        </p:nvSpPr>
        <p:spPr>
          <a:xfrm>
            <a:off x="3091013" y="4514257"/>
            <a:ext cx="305991" cy="228221"/>
          </a:xfrm>
          <a:custGeom>
            <a:avLst/>
            <a:gdLst/>
            <a:ahLst/>
            <a:cxnLst/>
            <a:rect l="l" t="t" r="r" b="b"/>
            <a:pathLst>
              <a:path w="267335" h="199389">
                <a:moveTo>
                  <a:pt x="130035" y="0"/>
                </a:moveTo>
                <a:lnTo>
                  <a:pt x="137960" y="58102"/>
                </a:lnTo>
                <a:lnTo>
                  <a:pt x="98234" y="115481"/>
                </a:lnTo>
                <a:lnTo>
                  <a:pt x="0" y="148234"/>
                </a:lnTo>
                <a:lnTo>
                  <a:pt x="17208" y="177215"/>
                </a:lnTo>
                <a:lnTo>
                  <a:pt x="191020" y="198945"/>
                </a:lnTo>
                <a:lnTo>
                  <a:pt x="259969" y="171361"/>
                </a:lnTo>
                <a:lnTo>
                  <a:pt x="266814" y="85801"/>
                </a:lnTo>
                <a:lnTo>
                  <a:pt x="195859" y="21945"/>
                </a:lnTo>
                <a:lnTo>
                  <a:pt x="130035" y="0"/>
                </a:lnTo>
                <a:close/>
              </a:path>
            </a:pathLst>
          </a:custGeom>
          <a:solidFill>
            <a:srgbClr val="ED1845"/>
          </a:solidFill>
        </p:spPr>
        <p:txBody>
          <a:bodyPr wrap="square" lIns="0" tIns="0" rIns="0" bIns="0" rtlCol="0"/>
          <a:lstStyle/>
          <a:p>
            <a:endParaRPr sz="2142"/>
          </a:p>
        </p:txBody>
      </p:sp>
      <p:sp>
        <p:nvSpPr>
          <p:cNvPr id="40" name="object 40"/>
          <p:cNvSpPr/>
          <p:nvPr/>
        </p:nvSpPr>
        <p:spPr>
          <a:xfrm>
            <a:off x="3070240" y="4496901"/>
            <a:ext cx="343058" cy="261655"/>
          </a:xfrm>
          <a:custGeom>
            <a:avLst/>
            <a:gdLst/>
            <a:ahLst/>
            <a:cxnLst/>
            <a:rect l="l" t="t" r="r" b="b"/>
            <a:pathLst>
              <a:path w="299719" h="228600">
                <a:moveTo>
                  <a:pt x="0" y="159753"/>
                </a:moveTo>
                <a:lnTo>
                  <a:pt x="26974" y="205168"/>
                </a:lnTo>
                <a:lnTo>
                  <a:pt x="210985" y="228168"/>
                </a:lnTo>
                <a:lnTo>
                  <a:pt x="246137" y="214109"/>
                </a:lnTo>
                <a:lnTo>
                  <a:pt x="209168" y="214109"/>
                </a:lnTo>
                <a:lnTo>
                  <a:pt x="35344" y="192379"/>
                </a:lnTo>
                <a:lnTo>
                  <a:pt x="19075" y="164960"/>
                </a:lnTo>
                <a:lnTo>
                  <a:pt x="13461" y="164960"/>
                </a:lnTo>
                <a:lnTo>
                  <a:pt x="0" y="159753"/>
                </a:lnTo>
                <a:close/>
              </a:path>
              <a:path w="299719" h="228600">
                <a:moveTo>
                  <a:pt x="146113" y="0"/>
                </a:moveTo>
                <a:lnTo>
                  <a:pt x="148183" y="15163"/>
                </a:lnTo>
                <a:lnTo>
                  <a:pt x="213994" y="37109"/>
                </a:lnTo>
                <a:lnTo>
                  <a:pt x="284962" y="100965"/>
                </a:lnTo>
                <a:lnTo>
                  <a:pt x="278117" y="186524"/>
                </a:lnTo>
                <a:lnTo>
                  <a:pt x="209168" y="214109"/>
                </a:lnTo>
                <a:lnTo>
                  <a:pt x="246137" y="214109"/>
                </a:lnTo>
                <a:lnTo>
                  <a:pt x="291134" y="196113"/>
                </a:lnTo>
                <a:lnTo>
                  <a:pt x="299199" y="95300"/>
                </a:lnTo>
                <a:lnTo>
                  <a:pt x="221068" y="24980"/>
                </a:lnTo>
                <a:lnTo>
                  <a:pt x="146113" y="0"/>
                </a:lnTo>
                <a:close/>
              </a:path>
              <a:path w="299719" h="228600">
                <a:moveTo>
                  <a:pt x="18148" y="163398"/>
                </a:moveTo>
                <a:lnTo>
                  <a:pt x="13461" y="164960"/>
                </a:lnTo>
                <a:lnTo>
                  <a:pt x="19075" y="164960"/>
                </a:lnTo>
                <a:lnTo>
                  <a:pt x="18148" y="163398"/>
                </a:lnTo>
                <a:close/>
              </a:path>
            </a:pathLst>
          </a:custGeom>
          <a:solidFill>
            <a:srgbClr val="EF4654"/>
          </a:solidFill>
        </p:spPr>
        <p:txBody>
          <a:bodyPr wrap="square" lIns="0" tIns="0" rIns="0" bIns="0" rtlCol="0"/>
          <a:lstStyle/>
          <a:p>
            <a:endParaRPr sz="2142"/>
          </a:p>
        </p:txBody>
      </p:sp>
      <p:sp>
        <p:nvSpPr>
          <p:cNvPr id="41" name="object 41"/>
          <p:cNvSpPr/>
          <p:nvPr/>
        </p:nvSpPr>
        <p:spPr>
          <a:xfrm>
            <a:off x="2924137" y="3376670"/>
            <a:ext cx="881631" cy="1228323"/>
          </a:xfrm>
          <a:custGeom>
            <a:avLst/>
            <a:gdLst/>
            <a:ahLst/>
            <a:cxnLst/>
            <a:rect l="l" t="t" r="r" b="b"/>
            <a:pathLst>
              <a:path w="770254" h="1073150">
                <a:moveTo>
                  <a:pt x="13068" y="0"/>
                </a:moveTo>
                <a:lnTo>
                  <a:pt x="16230" y="34823"/>
                </a:lnTo>
                <a:lnTo>
                  <a:pt x="6235" y="397268"/>
                </a:lnTo>
                <a:lnTo>
                  <a:pt x="64185" y="433489"/>
                </a:lnTo>
                <a:lnTo>
                  <a:pt x="68948" y="468452"/>
                </a:lnTo>
                <a:lnTo>
                  <a:pt x="180365" y="387426"/>
                </a:lnTo>
                <a:lnTo>
                  <a:pt x="226567" y="387426"/>
                </a:lnTo>
                <a:lnTo>
                  <a:pt x="225996" y="378993"/>
                </a:lnTo>
                <a:lnTo>
                  <a:pt x="266039" y="291630"/>
                </a:lnTo>
                <a:lnTo>
                  <a:pt x="195186" y="240347"/>
                </a:lnTo>
                <a:lnTo>
                  <a:pt x="195186" y="108013"/>
                </a:lnTo>
                <a:lnTo>
                  <a:pt x="239306" y="44297"/>
                </a:lnTo>
                <a:lnTo>
                  <a:pt x="241973" y="42367"/>
                </a:lnTo>
                <a:lnTo>
                  <a:pt x="153758" y="25006"/>
                </a:lnTo>
                <a:lnTo>
                  <a:pt x="13068" y="0"/>
                </a:lnTo>
                <a:close/>
              </a:path>
              <a:path w="770254" h="1073150">
                <a:moveTo>
                  <a:pt x="768954" y="133921"/>
                </a:moveTo>
                <a:lnTo>
                  <a:pt x="670953" y="133921"/>
                </a:lnTo>
                <a:lnTo>
                  <a:pt x="724573" y="167436"/>
                </a:lnTo>
                <a:lnTo>
                  <a:pt x="766076" y="165633"/>
                </a:lnTo>
                <a:lnTo>
                  <a:pt x="768954" y="133921"/>
                </a:lnTo>
                <a:close/>
              </a:path>
              <a:path w="770254" h="1073150">
                <a:moveTo>
                  <a:pt x="597369" y="98310"/>
                </a:moveTo>
                <a:lnTo>
                  <a:pt x="593724" y="137287"/>
                </a:lnTo>
                <a:lnTo>
                  <a:pt x="670953" y="133921"/>
                </a:lnTo>
                <a:lnTo>
                  <a:pt x="768954" y="133921"/>
                </a:lnTo>
                <a:lnTo>
                  <a:pt x="770115" y="121132"/>
                </a:lnTo>
                <a:lnTo>
                  <a:pt x="597369" y="98310"/>
                </a:lnTo>
                <a:close/>
              </a:path>
              <a:path w="770254" h="1073150">
                <a:moveTo>
                  <a:pt x="522681" y="289458"/>
                </a:moveTo>
                <a:lnTo>
                  <a:pt x="522363" y="289725"/>
                </a:lnTo>
                <a:lnTo>
                  <a:pt x="522719" y="289915"/>
                </a:lnTo>
                <a:lnTo>
                  <a:pt x="522681" y="289458"/>
                </a:lnTo>
                <a:close/>
              </a:path>
              <a:path w="770254" h="1073150">
                <a:moveTo>
                  <a:pt x="592695" y="566293"/>
                </a:moveTo>
                <a:lnTo>
                  <a:pt x="502792" y="566293"/>
                </a:lnTo>
                <a:lnTo>
                  <a:pt x="622427" y="628027"/>
                </a:lnTo>
                <a:lnTo>
                  <a:pt x="653580" y="713701"/>
                </a:lnTo>
                <a:lnTo>
                  <a:pt x="653580" y="795693"/>
                </a:lnTo>
                <a:lnTo>
                  <a:pt x="610349" y="846785"/>
                </a:lnTo>
                <a:lnTo>
                  <a:pt x="537006" y="896962"/>
                </a:lnTo>
                <a:lnTo>
                  <a:pt x="486460" y="896962"/>
                </a:lnTo>
                <a:lnTo>
                  <a:pt x="518566" y="927379"/>
                </a:lnTo>
                <a:lnTo>
                  <a:pt x="584669" y="1066939"/>
                </a:lnTo>
                <a:lnTo>
                  <a:pt x="620979" y="1072984"/>
                </a:lnTo>
                <a:lnTo>
                  <a:pt x="651281" y="1015746"/>
                </a:lnTo>
                <a:lnTo>
                  <a:pt x="640156" y="867422"/>
                </a:lnTo>
                <a:lnTo>
                  <a:pt x="666775" y="772388"/>
                </a:lnTo>
                <a:lnTo>
                  <a:pt x="705929" y="697623"/>
                </a:lnTo>
                <a:lnTo>
                  <a:pt x="634453" y="615429"/>
                </a:lnTo>
                <a:lnTo>
                  <a:pt x="592695" y="566293"/>
                </a:lnTo>
                <a:close/>
              </a:path>
              <a:path w="770254" h="1073150">
                <a:moveTo>
                  <a:pt x="547141" y="325869"/>
                </a:moveTo>
                <a:lnTo>
                  <a:pt x="567842" y="382790"/>
                </a:lnTo>
                <a:lnTo>
                  <a:pt x="567842" y="464781"/>
                </a:lnTo>
                <a:lnTo>
                  <a:pt x="524624" y="515873"/>
                </a:lnTo>
                <a:lnTo>
                  <a:pt x="478459" y="547458"/>
                </a:lnTo>
                <a:lnTo>
                  <a:pt x="476529" y="568032"/>
                </a:lnTo>
                <a:lnTo>
                  <a:pt x="502792" y="566293"/>
                </a:lnTo>
                <a:lnTo>
                  <a:pt x="592695" y="566293"/>
                </a:lnTo>
                <a:lnTo>
                  <a:pt x="568540" y="537870"/>
                </a:lnTo>
                <a:lnTo>
                  <a:pt x="581291" y="499618"/>
                </a:lnTo>
                <a:lnTo>
                  <a:pt x="667778" y="383044"/>
                </a:lnTo>
                <a:lnTo>
                  <a:pt x="683244" y="364363"/>
                </a:lnTo>
                <a:lnTo>
                  <a:pt x="646582" y="364363"/>
                </a:lnTo>
                <a:lnTo>
                  <a:pt x="547141" y="325869"/>
                </a:lnTo>
                <a:close/>
              </a:path>
              <a:path w="770254" h="1073150">
                <a:moveTo>
                  <a:pt x="679640" y="353339"/>
                </a:moveTo>
                <a:lnTo>
                  <a:pt x="646582" y="364363"/>
                </a:lnTo>
                <a:lnTo>
                  <a:pt x="683244" y="364363"/>
                </a:lnTo>
                <a:lnTo>
                  <a:pt x="689279" y="357073"/>
                </a:lnTo>
                <a:lnTo>
                  <a:pt x="679640" y="353339"/>
                </a:lnTo>
                <a:close/>
              </a:path>
              <a:path w="770254" h="1073150">
                <a:moveTo>
                  <a:pt x="2412" y="586308"/>
                </a:moveTo>
                <a:lnTo>
                  <a:pt x="1206" y="586714"/>
                </a:lnTo>
                <a:lnTo>
                  <a:pt x="0" y="702360"/>
                </a:lnTo>
                <a:lnTo>
                  <a:pt x="2412" y="704291"/>
                </a:lnTo>
                <a:lnTo>
                  <a:pt x="2412" y="586308"/>
                </a:lnTo>
                <a:close/>
              </a:path>
              <a:path w="770254" h="1073150">
                <a:moveTo>
                  <a:pt x="94183" y="777367"/>
                </a:moveTo>
                <a:lnTo>
                  <a:pt x="176453" y="842873"/>
                </a:lnTo>
                <a:lnTo>
                  <a:pt x="274827" y="853808"/>
                </a:lnTo>
                <a:lnTo>
                  <a:pt x="347319" y="855408"/>
                </a:lnTo>
                <a:lnTo>
                  <a:pt x="325261" y="832053"/>
                </a:lnTo>
                <a:lnTo>
                  <a:pt x="169697" y="832053"/>
                </a:lnTo>
                <a:lnTo>
                  <a:pt x="94183" y="777367"/>
                </a:lnTo>
                <a:close/>
              </a:path>
              <a:path w="770254" h="1073150">
                <a:moveTo>
                  <a:pt x="318274" y="808088"/>
                </a:moveTo>
                <a:lnTo>
                  <a:pt x="169697" y="832053"/>
                </a:lnTo>
                <a:lnTo>
                  <a:pt x="325261" y="832053"/>
                </a:lnTo>
                <a:lnTo>
                  <a:pt x="319468" y="825919"/>
                </a:lnTo>
                <a:lnTo>
                  <a:pt x="318274" y="808088"/>
                </a:lnTo>
                <a:close/>
              </a:path>
            </a:pathLst>
          </a:custGeom>
          <a:solidFill>
            <a:srgbClr val="ED1845"/>
          </a:solidFill>
        </p:spPr>
        <p:txBody>
          <a:bodyPr wrap="square" lIns="0" tIns="0" rIns="0" bIns="0" rtlCol="0"/>
          <a:lstStyle/>
          <a:p>
            <a:endParaRPr sz="2142"/>
          </a:p>
        </p:txBody>
      </p:sp>
      <p:sp>
        <p:nvSpPr>
          <p:cNvPr id="42" name="object 42"/>
          <p:cNvSpPr/>
          <p:nvPr/>
        </p:nvSpPr>
        <p:spPr>
          <a:xfrm>
            <a:off x="2923918" y="3360433"/>
            <a:ext cx="899075" cy="1261757"/>
          </a:xfrm>
          <a:custGeom>
            <a:avLst/>
            <a:gdLst/>
            <a:ahLst/>
            <a:cxnLst/>
            <a:rect l="l" t="t" r="r" b="b"/>
            <a:pathLst>
              <a:path w="785495" h="1102360">
                <a:moveTo>
                  <a:pt x="11963" y="0"/>
                </a:moveTo>
                <a:lnTo>
                  <a:pt x="13258" y="14185"/>
                </a:lnTo>
                <a:lnTo>
                  <a:pt x="153949" y="39192"/>
                </a:lnTo>
                <a:lnTo>
                  <a:pt x="242163" y="56540"/>
                </a:lnTo>
                <a:lnTo>
                  <a:pt x="257314" y="45529"/>
                </a:lnTo>
                <a:lnTo>
                  <a:pt x="156591" y="25704"/>
                </a:lnTo>
                <a:lnTo>
                  <a:pt x="11963" y="0"/>
                </a:lnTo>
                <a:close/>
              </a:path>
              <a:path w="785495" h="1102360">
                <a:moveTo>
                  <a:pt x="598284" y="98729"/>
                </a:moveTo>
                <a:lnTo>
                  <a:pt x="598741" y="99834"/>
                </a:lnTo>
                <a:lnTo>
                  <a:pt x="597560" y="112496"/>
                </a:lnTo>
                <a:lnTo>
                  <a:pt x="770305" y="135305"/>
                </a:lnTo>
                <a:lnTo>
                  <a:pt x="766254" y="179806"/>
                </a:lnTo>
                <a:lnTo>
                  <a:pt x="780110" y="179209"/>
                </a:lnTo>
                <a:lnTo>
                  <a:pt x="785177" y="123418"/>
                </a:lnTo>
                <a:lnTo>
                  <a:pt x="598284" y="98729"/>
                </a:lnTo>
                <a:close/>
              </a:path>
              <a:path w="785495" h="1102360">
                <a:moveTo>
                  <a:pt x="486651" y="911148"/>
                </a:moveTo>
                <a:lnTo>
                  <a:pt x="466674" y="911148"/>
                </a:lnTo>
                <a:lnTo>
                  <a:pt x="507441" y="949756"/>
                </a:lnTo>
                <a:lnTo>
                  <a:pt x="575513" y="1093482"/>
                </a:lnTo>
                <a:lnTo>
                  <a:pt x="628675" y="1102347"/>
                </a:lnTo>
                <a:lnTo>
                  <a:pt x="636710" y="1087170"/>
                </a:lnTo>
                <a:lnTo>
                  <a:pt x="621169" y="1087170"/>
                </a:lnTo>
                <a:lnTo>
                  <a:pt x="584860" y="1081112"/>
                </a:lnTo>
                <a:lnTo>
                  <a:pt x="518756" y="941552"/>
                </a:lnTo>
                <a:lnTo>
                  <a:pt x="486651" y="911148"/>
                </a:lnTo>
                <a:close/>
              </a:path>
              <a:path w="785495" h="1102360">
                <a:moveTo>
                  <a:pt x="689457" y="371259"/>
                </a:moveTo>
                <a:lnTo>
                  <a:pt x="667969" y="397230"/>
                </a:lnTo>
                <a:lnTo>
                  <a:pt x="581469" y="513803"/>
                </a:lnTo>
                <a:lnTo>
                  <a:pt x="568718" y="552056"/>
                </a:lnTo>
                <a:lnTo>
                  <a:pt x="634644" y="629602"/>
                </a:lnTo>
                <a:lnTo>
                  <a:pt x="706120" y="711796"/>
                </a:lnTo>
                <a:lnTo>
                  <a:pt x="666953" y="786561"/>
                </a:lnTo>
                <a:lnTo>
                  <a:pt x="640346" y="881608"/>
                </a:lnTo>
                <a:lnTo>
                  <a:pt x="651471" y="1029931"/>
                </a:lnTo>
                <a:lnTo>
                  <a:pt x="621169" y="1087170"/>
                </a:lnTo>
                <a:lnTo>
                  <a:pt x="636710" y="1087170"/>
                </a:lnTo>
                <a:lnTo>
                  <a:pt x="665467" y="1032852"/>
                </a:lnTo>
                <a:lnTo>
                  <a:pt x="654215" y="882980"/>
                </a:lnTo>
                <a:lnTo>
                  <a:pt x="679792" y="791654"/>
                </a:lnTo>
                <a:lnTo>
                  <a:pt x="722630" y="709866"/>
                </a:lnTo>
                <a:lnTo>
                  <a:pt x="645033" y="620623"/>
                </a:lnTo>
                <a:lnTo>
                  <a:pt x="584200" y="549059"/>
                </a:lnTo>
                <a:lnTo>
                  <a:pt x="593813" y="520217"/>
                </a:lnTo>
                <a:lnTo>
                  <a:pt x="678789" y="405688"/>
                </a:lnTo>
                <a:lnTo>
                  <a:pt x="702957" y="376478"/>
                </a:lnTo>
                <a:lnTo>
                  <a:pt x="689457" y="371259"/>
                </a:lnTo>
                <a:close/>
              </a:path>
              <a:path w="785495" h="1102360">
                <a:moveTo>
                  <a:pt x="177" y="716546"/>
                </a:moveTo>
                <a:lnTo>
                  <a:pt x="0" y="733958"/>
                </a:lnTo>
                <a:lnTo>
                  <a:pt x="171170" y="870267"/>
                </a:lnTo>
                <a:lnTo>
                  <a:pt x="274091" y="881697"/>
                </a:lnTo>
                <a:lnTo>
                  <a:pt x="360756" y="883627"/>
                </a:lnTo>
                <a:lnTo>
                  <a:pt x="347497" y="869594"/>
                </a:lnTo>
                <a:lnTo>
                  <a:pt x="275018" y="867981"/>
                </a:lnTo>
                <a:lnTo>
                  <a:pt x="176631" y="857046"/>
                </a:lnTo>
                <a:lnTo>
                  <a:pt x="94361" y="791540"/>
                </a:lnTo>
                <a:lnTo>
                  <a:pt x="2590" y="725081"/>
                </a:lnTo>
                <a:lnTo>
                  <a:pt x="2590" y="718464"/>
                </a:lnTo>
                <a:lnTo>
                  <a:pt x="177" y="716546"/>
                </a:lnTo>
                <a:close/>
              </a:path>
            </a:pathLst>
          </a:custGeom>
          <a:solidFill>
            <a:srgbClr val="EF4654"/>
          </a:solidFill>
        </p:spPr>
        <p:txBody>
          <a:bodyPr wrap="square" lIns="0" tIns="0" rIns="0" bIns="0" rtlCol="0"/>
          <a:lstStyle/>
          <a:p>
            <a:endParaRPr sz="2142"/>
          </a:p>
        </p:txBody>
      </p:sp>
      <p:sp>
        <p:nvSpPr>
          <p:cNvPr id="43" name="object 43"/>
          <p:cNvSpPr/>
          <p:nvPr/>
        </p:nvSpPr>
        <p:spPr>
          <a:xfrm>
            <a:off x="3382905" y="1705350"/>
            <a:ext cx="66140" cy="116291"/>
          </a:xfrm>
          <a:custGeom>
            <a:avLst/>
            <a:gdLst/>
            <a:ahLst/>
            <a:cxnLst/>
            <a:rect l="l" t="t" r="r" b="b"/>
            <a:pathLst>
              <a:path w="57785" h="101600">
                <a:moveTo>
                  <a:pt x="45719" y="0"/>
                </a:moveTo>
                <a:lnTo>
                  <a:pt x="16916" y="0"/>
                </a:lnTo>
                <a:lnTo>
                  <a:pt x="0" y="101447"/>
                </a:lnTo>
                <a:lnTo>
                  <a:pt x="40551" y="71945"/>
                </a:lnTo>
                <a:lnTo>
                  <a:pt x="57708" y="71945"/>
                </a:lnTo>
                <a:lnTo>
                  <a:pt x="45719" y="0"/>
                </a:lnTo>
                <a:close/>
              </a:path>
            </a:pathLst>
          </a:custGeom>
          <a:solidFill>
            <a:srgbClr val="ED1845"/>
          </a:solidFill>
        </p:spPr>
        <p:txBody>
          <a:bodyPr wrap="square" lIns="0" tIns="0" rIns="0" bIns="0" rtlCol="0"/>
          <a:lstStyle/>
          <a:p>
            <a:endParaRPr sz="2142"/>
          </a:p>
        </p:txBody>
      </p:sp>
      <p:sp>
        <p:nvSpPr>
          <p:cNvPr id="44" name="object 44"/>
          <p:cNvSpPr/>
          <p:nvPr/>
        </p:nvSpPr>
        <p:spPr>
          <a:xfrm>
            <a:off x="2908800" y="1705351"/>
            <a:ext cx="1001556" cy="1284288"/>
          </a:xfrm>
          <a:custGeom>
            <a:avLst/>
            <a:gdLst/>
            <a:ahLst/>
            <a:cxnLst/>
            <a:rect l="l" t="t" r="r" b="b"/>
            <a:pathLst>
              <a:path w="875029" h="1122045">
                <a:moveTo>
                  <a:pt x="844227" y="313029"/>
                </a:moveTo>
                <a:lnTo>
                  <a:pt x="782002" y="313029"/>
                </a:lnTo>
                <a:lnTo>
                  <a:pt x="840625" y="349681"/>
                </a:lnTo>
                <a:lnTo>
                  <a:pt x="844227" y="313029"/>
                </a:lnTo>
                <a:close/>
              </a:path>
              <a:path w="875029" h="1122045">
                <a:moveTo>
                  <a:pt x="874991" y="0"/>
                </a:moveTo>
                <a:lnTo>
                  <a:pt x="850684" y="0"/>
                </a:lnTo>
                <a:lnTo>
                  <a:pt x="853478" y="25171"/>
                </a:lnTo>
                <a:lnTo>
                  <a:pt x="771588" y="142862"/>
                </a:lnTo>
                <a:lnTo>
                  <a:pt x="728941" y="149339"/>
                </a:lnTo>
                <a:lnTo>
                  <a:pt x="754735" y="211963"/>
                </a:lnTo>
                <a:lnTo>
                  <a:pt x="745109" y="314629"/>
                </a:lnTo>
                <a:lnTo>
                  <a:pt x="782002" y="313029"/>
                </a:lnTo>
                <a:lnTo>
                  <a:pt x="844227" y="313029"/>
                </a:lnTo>
                <a:lnTo>
                  <a:pt x="874991" y="0"/>
                </a:lnTo>
                <a:close/>
              </a:path>
              <a:path w="875029" h="1122045">
                <a:moveTo>
                  <a:pt x="304507" y="415493"/>
                </a:moveTo>
                <a:lnTo>
                  <a:pt x="301129" y="424573"/>
                </a:lnTo>
                <a:lnTo>
                  <a:pt x="132854" y="738682"/>
                </a:lnTo>
                <a:lnTo>
                  <a:pt x="42037" y="848423"/>
                </a:lnTo>
                <a:lnTo>
                  <a:pt x="0" y="869441"/>
                </a:lnTo>
                <a:lnTo>
                  <a:pt x="6197" y="1009992"/>
                </a:lnTo>
                <a:lnTo>
                  <a:pt x="233184" y="1030020"/>
                </a:lnTo>
                <a:lnTo>
                  <a:pt x="447890" y="1122032"/>
                </a:lnTo>
                <a:lnTo>
                  <a:pt x="410845" y="1100239"/>
                </a:lnTo>
                <a:lnTo>
                  <a:pt x="414769" y="998283"/>
                </a:lnTo>
                <a:lnTo>
                  <a:pt x="449922" y="888911"/>
                </a:lnTo>
                <a:lnTo>
                  <a:pt x="495973" y="882561"/>
                </a:lnTo>
                <a:lnTo>
                  <a:pt x="400405" y="874915"/>
                </a:lnTo>
                <a:lnTo>
                  <a:pt x="294220" y="756221"/>
                </a:lnTo>
                <a:lnTo>
                  <a:pt x="350723" y="630656"/>
                </a:lnTo>
                <a:lnTo>
                  <a:pt x="450342" y="580834"/>
                </a:lnTo>
                <a:lnTo>
                  <a:pt x="536639" y="580834"/>
                </a:lnTo>
                <a:lnTo>
                  <a:pt x="532052" y="516572"/>
                </a:lnTo>
                <a:lnTo>
                  <a:pt x="444093" y="516572"/>
                </a:lnTo>
                <a:lnTo>
                  <a:pt x="304507" y="415493"/>
                </a:lnTo>
                <a:close/>
              </a:path>
              <a:path w="875029" h="1122045">
                <a:moveTo>
                  <a:pt x="536639" y="580834"/>
                </a:moveTo>
                <a:lnTo>
                  <a:pt x="450342" y="580834"/>
                </a:lnTo>
                <a:lnTo>
                  <a:pt x="537679" y="595401"/>
                </a:lnTo>
                <a:lnTo>
                  <a:pt x="536639" y="580834"/>
                </a:lnTo>
                <a:close/>
              </a:path>
              <a:path w="875029" h="1122045">
                <a:moveTo>
                  <a:pt x="531050" y="502539"/>
                </a:moveTo>
                <a:lnTo>
                  <a:pt x="444093" y="516572"/>
                </a:lnTo>
                <a:lnTo>
                  <a:pt x="532052" y="516572"/>
                </a:lnTo>
                <a:lnTo>
                  <a:pt x="531050" y="502539"/>
                </a:lnTo>
                <a:close/>
              </a:path>
              <a:path w="875029" h="1122045">
                <a:moveTo>
                  <a:pt x="808901" y="672490"/>
                </a:moveTo>
                <a:lnTo>
                  <a:pt x="808494" y="672630"/>
                </a:lnTo>
                <a:lnTo>
                  <a:pt x="808799" y="673468"/>
                </a:lnTo>
                <a:lnTo>
                  <a:pt x="808901" y="672490"/>
                </a:lnTo>
                <a:close/>
              </a:path>
            </a:pathLst>
          </a:custGeom>
          <a:solidFill>
            <a:srgbClr val="ED1845"/>
          </a:solidFill>
        </p:spPr>
        <p:txBody>
          <a:bodyPr wrap="square" lIns="0" tIns="0" rIns="0" bIns="0" rtlCol="0"/>
          <a:lstStyle/>
          <a:p>
            <a:endParaRPr sz="2142"/>
          </a:p>
        </p:txBody>
      </p:sp>
      <p:sp>
        <p:nvSpPr>
          <p:cNvPr id="45" name="object 45"/>
          <p:cNvSpPr/>
          <p:nvPr/>
        </p:nvSpPr>
        <p:spPr>
          <a:xfrm>
            <a:off x="2915894" y="1705350"/>
            <a:ext cx="1010278" cy="1347522"/>
          </a:xfrm>
          <a:custGeom>
            <a:avLst/>
            <a:gdLst/>
            <a:ahLst/>
            <a:cxnLst/>
            <a:rect l="l" t="t" r="r" b="b"/>
            <a:pathLst>
              <a:path w="882650" h="1177289">
                <a:moveTo>
                  <a:pt x="882599" y="0"/>
                </a:moveTo>
                <a:lnTo>
                  <a:pt x="868794" y="0"/>
                </a:lnTo>
                <a:lnTo>
                  <a:pt x="834428" y="349681"/>
                </a:lnTo>
                <a:lnTo>
                  <a:pt x="847432" y="357809"/>
                </a:lnTo>
                <a:lnTo>
                  <a:pt x="882599" y="0"/>
                </a:lnTo>
                <a:close/>
              </a:path>
              <a:path w="882650" h="1177289">
                <a:moveTo>
                  <a:pt x="816965" y="667740"/>
                </a:moveTo>
                <a:lnTo>
                  <a:pt x="802690" y="672490"/>
                </a:lnTo>
                <a:lnTo>
                  <a:pt x="802601" y="673468"/>
                </a:lnTo>
                <a:lnTo>
                  <a:pt x="813460" y="703351"/>
                </a:lnTo>
                <a:lnTo>
                  <a:pt x="816965" y="667740"/>
                </a:lnTo>
                <a:close/>
              </a:path>
              <a:path w="882650" h="1177289">
                <a:moveTo>
                  <a:pt x="0" y="1009992"/>
                </a:moveTo>
                <a:lnTo>
                  <a:pt x="609" y="1023835"/>
                </a:lnTo>
                <a:lnTo>
                  <a:pt x="223596" y="1043495"/>
                </a:lnTo>
                <a:lnTo>
                  <a:pt x="529716" y="1174699"/>
                </a:lnTo>
                <a:lnTo>
                  <a:pt x="542912" y="1177124"/>
                </a:lnTo>
                <a:lnTo>
                  <a:pt x="547954" y="1167498"/>
                </a:lnTo>
                <a:lnTo>
                  <a:pt x="472084" y="1139913"/>
                </a:lnTo>
                <a:lnTo>
                  <a:pt x="441693" y="1122032"/>
                </a:lnTo>
                <a:lnTo>
                  <a:pt x="226987" y="1030020"/>
                </a:lnTo>
                <a:lnTo>
                  <a:pt x="0" y="1009992"/>
                </a:lnTo>
                <a:close/>
              </a:path>
            </a:pathLst>
          </a:custGeom>
          <a:solidFill>
            <a:srgbClr val="EF4654"/>
          </a:solidFill>
        </p:spPr>
        <p:txBody>
          <a:bodyPr wrap="square" lIns="0" tIns="0" rIns="0" bIns="0" rtlCol="0"/>
          <a:lstStyle/>
          <a:p>
            <a:endParaRPr sz="2142"/>
          </a:p>
        </p:txBody>
      </p:sp>
      <p:sp>
        <p:nvSpPr>
          <p:cNvPr id="46" name="object 46"/>
          <p:cNvSpPr/>
          <p:nvPr/>
        </p:nvSpPr>
        <p:spPr>
          <a:xfrm>
            <a:off x="2535636" y="1729481"/>
            <a:ext cx="16716" cy="787871"/>
          </a:xfrm>
          <a:custGeom>
            <a:avLst/>
            <a:gdLst/>
            <a:ahLst/>
            <a:cxnLst/>
            <a:rect l="l" t="t" r="r" b="b"/>
            <a:pathLst>
              <a:path w="14605" h="688339">
                <a:moveTo>
                  <a:pt x="381" y="0"/>
                </a:moveTo>
                <a:lnTo>
                  <a:pt x="0" y="28600"/>
                </a:lnTo>
                <a:lnTo>
                  <a:pt x="13766" y="26695"/>
                </a:lnTo>
                <a:lnTo>
                  <a:pt x="13982" y="10502"/>
                </a:lnTo>
                <a:lnTo>
                  <a:pt x="381" y="0"/>
                </a:lnTo>
                <a:close/>
              </a:path>
              <a:path w="14605" h="688339">
                <a:moveTo>
                  <a:pt x="5207" y="358267"/>
                </a:moveTo>
                <a:lnTo>
                  <a:pt x="5499" y="369912"/>
                </a:lnTo>
                <a:lnTo>
                  <a:pt x="11036" y="367017"/>
                </a:lnTo>
                <a:lnTo>
                  <a:pt x="11023" y="364769"/>
                </a:lnTo>
                <a:lnTo>
                  <a:pt x="5207" y="358267"/>
                </a:lnTo>
                <a:close/>
              </a:path>
              <a:path w="14605" h="688339">
                <a:moveTo>
                  <a:pt x="13601" y="672160"/>
                </a:moveTo>
                <a:lnTo>
                  <a:pt x="12954" y="672160"/>
                </a:lnTo>
                <a:lnTo>
                  <a:pt x="13347" y="688200"/>
                </a:lnTo>
                <a:lnTo>
                  <a:pt x="13741" y="688162"/>
                </a:lnTo>
                <a:lnTo>
                  <a:pt x="13601" y="672160"/>
                </a:lnTo>
                <a:close/>
              </a:path>
            </a:pathLst>
          </a:custGeom>
          <a:solidFill>
            <a:srgbClr val="EF4654"/>
          </a:solidFill>
        </p:spPr>
        <p:txBody>
          <a:bodyPr wrap="square" lIns="0" tIns="0" rIns="0" bIns="0" rtlCol="0"/>
          <a:lstStyle/>
          <a:p>
            <a:endParaRPr sz="2142"/>
          </a:p>
        </p:txBody>
      </p:sp>
      <p:sp>
        <p:nvSpPr>
          <p:cNvPr id="47" name="object 47"/>
          <p:cNvSpPr/>
          <p:nvPr/>
        </p:nvSpPr>
        <p:spPr>
          <a:xfrm>
            <a:off x="2439071" y="1803559"/>
            <a:ext cx="381580" cy="5682995"/>
          </a:xfrm>
          <a:custGeom>
            <a:avLst/>
            <a:gdLst/>
            <a:ahLst/>
            <a:cxnLst/>
            <a:rect l="l" t="t" r="r" b="b"/>
            <a:pathLst>
              <a:path w="333375" h="4965065">
                <a:moveTo>
                  <a:pt x="275653" y="0"/>
                </a:moveTo>
                <a:lnTo>
                  <a:pt x="254723" y="9969"/>
                </a:lnTo>
                <a:lnTo>
                  <a:pt x="256209" y="11163"/>
                </a:lnTo>
                <a:lnTo>
                  <a:pt x="275183" y="58597"/>
                </a:lnTo>
                <a:lnTo>
                  <a:pt x="277177" y="30226"/>
                </a:lnTo>
                <a:lnTo>
                  <a:pt x="275653" y="0"/>
                </a:lnTo>
                <a:close/>
              </a:path>
              <a:path w="333375" h="4965065">
                <a:moveTo>
                  <a:pt x="269557" y="139217"/>
                </a:moveTo>
                <a:lnTo>
                  <a:pt x="253339" y="183464"/>
                </a:lnTo>
                <a:lnTo>
                  <a:pt x="257365" y="187934"/>
                </a:lnTo>
                <a:lnTo>
                  <a:pt x="257365" y="278638"/>
                </a:lnTo>
                <a:lnTo>
                  <a:pt x="240957" y="299961"/>
                </a:lnTo>
                <a:lnTo>
                  <a:pt x="284314" y="322338"/>
                </a:lnTo>
                <a:lnTo>
                  <a:pt x="265963" y="190804"/>
                </a:lnTo>
                <a:lnTo>
                  <a:pt x="269557" y="139217"/>
                </a:lnTo>
                <a:close/>
              </a:path>
              <a:path w="333375" h="4965065">
                <a:moveTo>
                  <a:pt x="306105" y="612241"/>
                </a:moveTo>
                <a:lnTo>
                  <a:pt x="202768" y="612241"/>
                </a:lnTo>
                <a:lnTo>
                  <a:pt x="309448" y="646531"/>
                </a:lnTo>
                <a:lnTo>
                  <a:pt x="306105" y="612241"/>
                </a:lnTo>
                <a:close/>
              </a:path>
              <a:path w="333375" h="4965065">
                <a:moveTo>
                  <a:pt x="300926" y="559104"/>
                </a:moveTo>
                <a:lnTo>
                  <a:pt x="230263" y="607453"/>
                </a:lnTo>
                <a:lnTo>
                  <a:pt x="111709" y="607453"/>
                </a:lnTo>
                <a:lnTo>
                  <a:pt x="111836" y="621982"/>
                </a:lnTo>
                <a:lnTo>
                  <a:pt x="202768" y="612241"/>
                </a:lnTo>
                <a:lnTo>
                  <a:pt x="306105" y="612241"/>
                </a:lnTo>
                <a:lnTo>
                  <a:pt x="300926" y="559104"/>
                </a:lnTo>
                <a:close/>
              </a:path>
              <a:path w="333375" h="4965065">
                <a:moveTo>
                  <a:pt x="333082" y="1329397"/>
                </a:moveTo>
                <a:lnTo>
                  <a:pt x="264159" y="1329397"/>
                </a:lnTo>
                <a:lnTo>
                  <a:pt x="333082" y="1372476"/>
                </a:lnTo>
                <a:lnTo>
                  <a:pt x="333082" y="1329397"/>
                </a:lnTo>
                <a:close/>
              </a:path>
              <a:path w="333375" h="4965065">
                <a:moveTo>
                  <a:pt x="324573" y="899972"/>
                </a:moveTo>
                <a:lnTo>
                  <a:pt x="267931" y="938923"/>
                </a:lnTo>
                <a:lnTo>
                  <a:pt x="187578" y="949401"/>
                </a:lnTo>
                <a:lnTo>
                  <a:pt x="201396" y="1005801"/>
                </a:lnTo>
                <a:lnTo>
                  <a:pt x="224637" y="1331099"/>
                </a:lnTo>
                <a:lnTo>
                  <a:pt x="264159" y="1329397"/>
                </a:lnTo>
                <a:lnTo>
                  <a:pt x="333082" y="1329397"/>
                </a:lnTo>
                <a:lnTo>
                  <a:pt x="333082" y="1070406"/>
                </a:lnTo>
                <a:lnTo>
                  <a:pt x="324573" y="899972"/>
                </a:lnTo>
                <a:close/>
              </a:path>
              <a:path w="333375" h="4965065">
                <a:moveTo>
                  <a:pt x="331596" y="1529232"/>
                </a:moveTo>
                <a:lnTo>
                  <a:pt x="239801" y="1559826"/>
                </a:lnTo>
                <a:lnTo>
                  <a:pt x="230305" y="1559826"/>
                </a:lnTo>
                <a:lnTo>
                  <a:pt x="235013" y="1879142"/>
                </a:lnTo>
                <a:lnTo>
                  <a:pt x="217042" y="2422563"/>
                </a:lnTo>
                <a:lnTo>
                  <a:pt x="247446" y="2355011"/>
                </a:lnTo>
                <a:lnTo>
                  <a:pt x="301040" y="2328240"/>
                </a:lnTo>
                <a:lnTo>
                  <a:pt x="329361" y="2328240"/>
                </a:lnTo>
                <a:lnTo>
                  <a:pt x="329361" y="2193734"/>
                </a:lnTo>
                <a:lnTo>
                  <a:pt x="310299" y="2193734"/>
                </a:lnTo>
                <a:lnTo>
                  <a:pt x="247929" y="2169718"/>
                </a:lnTo>
                <a:lnTo>
                  <a:pt x="243789" y="2111997"/>
                </a:lnTo>
                <a:lnTo>
                  <a:pt x="276682" y="2077212"/>
                </a:lnTo>
                <a:lnTo>
                  <a:pt x="323138" y="2075205"/>
                </a:lnTo>
                <a:lnTo>
                  <a:pt x="329361" y="2075205"/>
                </a:lnTo>
                <a:lnTo>
                  <a:pt x="329361" y="1963978"/>
                </a:lnTo>
                <a:lnTo>
                  <a:pt x="247688" y="1932368"/>
                </a:lnTo>
                <a:lnTo>
                  <a:pt x="239699" y="1820659"/>
                </a:lnTo>
                <a:lnTo>
                  <a:pt x="303326" y="1753069"/>
                </a:lnTo>
                <a:lnTo>
                  <a:pt x="329361" y="1751939"/>
                </a:lnTo>
                <a:lnTo>
                  <a:pt x="329361" y="1726209"/>
                </a:lnTo>
                <a:lnTo>
                  <a:pt x="331249" y="1559826"/>
                </a:lnTo>
                <a:lnTo>
                  <a:pt x="239801" y="1559826"/>
                </a:lnTo>
                <a:lnTo>
                  <a:pt x="230250" y="1556143"/>
                </a:lnTo>
                <a:lnTo>
                  <a:pt x="331291" y="1556143"/>
                </a:lnTo>
                <a:lnTo>
                  <a:pt x="331596" y="1529232"/>
                </a:lnTo>
                <a:close/>
              </a:path>
              <a:path w="333375" h="4965065">
                <a:moveTo>
                  <a:pt x="329361" y="2328240"/>
                </a:moveTo>
                <a:lnTo>
                  <a:pt x="301040" y="2328240"/>
                </a:lnTo>
                <a:lnTo>
                  <a:pt x="329361" y="2332951"/>
                </a:lnTo>
                <a:lnTo>
                  <a:pt x="329361" y="2328240"/>
                </a:lnTo>
                <a:close/>
              </a:path>
              <a:path w="333375" h="4965065">
                <a:moveTo>
                  <a:pt x="329361" y="2187409"/>
                </a:moveTo>
                <a:lnTo>
                  <a:pt x="310299" y="2193734"/>
                </a:lnTo>
                <a:lnTo>
                  <a:pt x="329361" y="2193734"/>
                </a:lnTo>
                <a:lnTo>
                  <a:pt x="329361" y="2187409"/>
                </a:lnTo>
                <a:close/>
              </a:path>
              <a:path w="333375" h="4965065">
                <a:moveTo>
                  <a:pt x="329361" y="2075205"/>
                </a:moveTo>
                <a:lnTo>
                  <a:pt x="323138" y="2075205"/>
                </a:lnTo>
                <a:lnTo>
                  <a:pt x="329361" y="2079091"/>
                </a:lnTo>
                <a:lnTo>
                  <a:pt x="329361" y="2075205"/>
                </a:lnTo>
                <a:close/>
              </a:path>
              <a:path w="333375" h="4965065">
                <a:moveTo>
                  <a:pt x="217017" y="2423287"/>
                </a:moveTo>
                <a:lnTo>
                  <a:pt x="205181" y="2781414"/>
                </a:lnTo>
                <a:lnTo>
                  <a:pt x="202691" y="2824670"/>
                </a:lnTo>
                <a:lnTo>
                  <a:pt x="277939" y="2807957"/>
                </a:lnTo>
                <a:lnTo>
                  <a:pt x="279285" y="2807639"/>
                </a:lnTo>
                <a:lnTo>
                  <a:pt x="327721" y="2807639"/>
                </a:lnTo>
                <a:lnTo>
                  <a:pt x="329361" y="2769781"/>
                </a:lnTo>
                <a:lnTo>
                  <a:pt x="329361" y="2491511"/>
                </a:lnTo>
                <a:lnTo>
                  <a:pt x="274116" y="2487091"/>
                </a:lnTo>
                <a:lnTo>
                  <a:pt x="217017" y="2423287"/>
                </a:lnTo>
                <a:close/>
              </a:path>
              <a:path w="333375" h="4965065">
                <a:moveTo>
                  <a:pt x="327721" y="2807639"/>
                </a:moveTo>
                <a:lnTo>
                  <a:pt x="279285" y="2807639"/>
                </a:lnTo>
                <a:lnTo>
                  <a:pt x="327342" y="2816390"/>
                </a:lnTo>
                <a:lnTo>
                  <a:pt x="327721" y="2807639"/>
                </a:lnTo>
                <a:close/>
              </a:path>
              <a:path w="333375" h="4965065">
                <a:moveTo>
                  <a:pt x="246754" y="3527056"/>
                </a:moveTo>
                <a:lnTo>
                  <a:pt x="229590" y="3527056"/>
                </a:lnTo>
                <a:lnTo>
                  <a:pt x="246659" y="3535870"/>
                </a:lnTo>
                <a:lnTo>
                  <a:pt x="246754" y="3527056"/>
                </a:lnTo>
                <a:close/>
              </a:path>
              <a:path w="333375" h="4965065">
                <a:moveTo>
                  <a:pt x="174675" y="3392843"/>
                </a:moveTo>
                <a:lnTo>
                  <a:pt x="171640" y="3500755"/>
                </a:lnTo>
                <a:lnTo>
                  <a:pt x="170078" y="3531146"/>
                </a:lnTo>
                <a:lnTo>
                  <a:pt x="170319" y="3531019"/>
                </a:lnTo>
                <a:lnTo>
                  <a:pt x="229590" y="3527056"/>
                </a:lnTo>
                <a:lnTo>
                  <a:pt x="246754" y="3527056"/>
                </a:lnTo>
                <a:lnTo>
                  <a:pt x="247383" y="3468560"/>
                </a:lnTo>
                <a:lnTo>
                  <a:pt x="287553" y="3408299"/>
                </a:lnTo>
                <a:lnTo>
                  <a:pt x="180860" y="3399777"/>
                </a:lnTo>
                <a:lnTo>
                  <a:pt x="174675" y="3392843"/>
                </a:lnTo>
                <a:close/>
              </a:path>
              <a:path w="333375" h="4965065">
                <a:moveTo>
                  <a:pt x="243001" y="3857739"/>
                </a:moveTo>
                <a:lnTo>
                  <a:pt x="153263" y="3857739"/>
                </a:lnTo>
                <a:lnTo>
                  <a:pt x="145529" y="4007815"/>
                </a:lnTo>
                <a:lnTo>
                  <a:pt x="121056" y="4408563"/>
                </a:lnTo>
                <a:lnTo>
                  <a:pt x="127939" y="4393285"/>
                </a:lnTo>
                <a:lnTo>
                  <a:pt x="185356" y="4364596"/>
                </a:lnTo>
                <a:lnTo>
                  <a:pt x="205148" y="4364596"/>
                </a:lnTo>
                <a:lnTo>
                  <a:pt x="236957" y="4098734"/>
                </a:lnTo>
                <a:lnTo>
                  <a:pt x="216928" y="4098734"/>
                </a:lnTo>
                <a:lnTo>
                  <a:pt x="172415" y="4073918"/>
                </a:lnTo>
                <a:lnTo>
                  <a:pt x="165099" y="4030205"/>
                </a:lnTo>
                <a:lnTo>
                  <a:pt x="193395" y="3986174"/>
                </a:lnTo>
                <a:lnTo>
                  <a:pt x="240258" y="3975811"/>
                </a:lnTo>
                <a:lnTo>
                  <a:pt x="241315" y="3975811"/>
                </a:lnTo>
                <a:lnTo>
                  <a:pt x="243001" y="3857739"/>
                </a:lnTo>
                <a:close/>
              </a:path>
              <a:path w="333375" h="4965065">
                <a:moveTo>
                  <a:pt x="205148" y="4364596"/>
                </a:moveTo>
                <a:lnTo>
                  <a:pt x="185356" y="4364596"/>
                </a:lnTo>
                <a:lnTo>
                  <a:pt x="204762" y="4367822"/>
                </a:lnTo>
                <a:lnTo>
                  <a:pt x="205148" y="4364596"/>
                </a:lnTo>
                <a:close/>
              </a:path>
              <a:path w="333375" h="4965065">
                <a:moveTo>
                  <a:pt x="237324" y="4095661"/>
                </a:moveTo>
                <a:lnTo>
                  <a:pt x="216928" y="4098734"/>
                </a:lnTo>
                <a:lnTo>
                  <a:pt x="236957" y="4098734"/>
                </a:lnTo>
                <a:lnTo>
                  <a:pt x="237324" y="4095661"/>
                </a:lnTo>
                <a:close/>
              </a:path>
              <a:path w="333375" h="4965065">
                <a:moveTo>
                  <a:pt x="241315" y="3975811"/>
                </a:moveTo>
                <a:lnTo>
                  <a:pt x="240258" y="3975811"/>
                </a:lnTo>
                <a:lnTo>
                  <a:pt x="241312" y="3976001"/>
                </a:lnTo>
                <a:lnTo>
                  <a:pt x="241315" y="3975811"/>
                </a:lnTo>
                <a:close/>
              </a:path>
              <a:path w="333375" h="4965065">
                <a:moveTo>
                  <a:pt x="153095" y="4639284"/>
                </a:moveTo>
                <a:lnTo>
                  <a:pt x="94373" y="4639284"/>
                </a:lnTo>
                <a:lnTo>
                  <a:pt x="133248" y="4646358"/>
                </a:lnTo>
                <a:lnTo>
                  <a:pt x="150202" y="4656035"/>
                </a:lnTo>
                <a:lnTo>
                  <a:pt x="153095" y="4639284"/>
                </a:lnTo>
                <a:close/>
              </a:path>
              <a:path w="333375" h="4965065">
                <a:moveTo>
                  <a:pt x="116128" y="4489488"/>
                </a:moveTo>
                <a:lnTo>
                  <a:pt x="115671" y="4496739"/>
                </a:lnTo>
                <a:lnTo>
                  <a:pt x="80441" y="4642383"/>
                </a:lnTo>
                <a:lnTo>
                  <a:pt x="94373" y="4639284"/>
                </a:lnTo>
                <a:lnTo>
                  <a:pt x="153095" y="4639284"/>
                </a:lnTo>
                <a:lnTo>
                  <a:pt x="154330" y="4632134"/>
                </a:lnTo>
                <a:lnTo>
                  <a:pt x="180403" y="4536528"/>
                </a:lnTo>
                <a:lnTo>
                  <a:pt x="156527" y="4534623"/>
                </a:lnTo>
                <a:lnTo>
                  <a:pt x="116128" y="4489488"/>
                </a:lnTo>
                <a:close/>
              </a:path>
              <a:path w="333375" h="4965065">
                <a:moveTo>
                  <a:pt x="24282" y="4868583"/>
                </a:moveTo>
                <a:lnTo>
                  <a:pt x="0" y="4964938"/>
                </a:lnTo>
                <a:lnTo>
                  <a:pt x="66128" y="4964938"/>
                </a:lnTo>
                <a:lnTo>
                  <a:pt x="92029" y="4881257"/>
                </a:lnTo>
                <a:lnTo>
                  <a:pt x="46939" y="4881257"/>
                </a:lnTo>
                <a:lnTo>
                  <a:pt x="24282" y="4868583"/>
                </a:lnTo>
                <a:close/>
              </a:path>
              <a:path w="333375" h="4965065">
                <a:moveTo>
                  <a:pt x="94246" y="4874094"/>
                </a:moveTo>
                <a:lnTo>
                  <a:pt x="46939" y="4881257"/>
                </a:lnTo>
                <a:lnTo>
                  <a:pt x="92029" y="4881257"/>
                </a:lnTo>
                <a:lnTo>
                  <a:pt x="94246" y="4874094"/>
                </a:lnTo>
                <a:close/>
              </a:path>
            </a:pathLst>
          </a:custGeom>
          <a:solidFill>
            <a:srgbClr val="ED1845"/>
          </a:solidFill>
        </p:spPr>
        <p:txBody>
          <a:bodyPr wrap="square" lIns="0" tIns="0" rIns="0" bIns="0" rtlCol="0"/>
          <a:lstStyle/>
          <a:p>
            <a:endParaRPr sz="2142"/>
          </a:p>
        </p:txBody>
      </p:sp>
      <p:sp>
        <p:nvSpPr>
          <p:cNvPr id="48" name="object 48"/>
          <p:cNvSpPr/>
          <p:nvPr/>
        </p:nvSpPr>
        <p:spPr>
          <a:xfrm>
            <a:off x="1851641" y="1705351"/>
            <a:ext cx="2379153" cy="5781070"/>
          </a:xfrm>
          <a:prstGeom prst="rect">
            <a:avLst/>
          </a:prstGeom>
          <a:blipFill>
            <a:blip r:embed="rId5" cstate="print"/>
            <a:stretch>
              <a:fillRect/>
            </a:stretch>
          </a:blipFill>
        </p:spPr>
        <p:txBody>
          <a:bodyPr wrap="square" lIns="0" tIns="0" rIns="0" bIns="0" rtlCol="0"/>
          <a:lstStyle/>
          <a:p>
            <a:endParaRPr sz="2142"/>
          </a:p>
        </p:txBody>
      </p:sp>
      <p:sp>
        <p:nvSpPr>
          <p:cNvPr id="49" name="object 49"/>
          <p:cNvSpPr/>
          <p:nvPr/>
        </p:nvSpPr>
        <p:spPr>
          <a:xfrm>
            <a:off x="3745019" y="4352221"/>
            <a:ext cx="265289" cy="231142"/>
          </a:xfrm>
          <a:prstGeom prst="rect">
            <a:avLst/>
          </a:prstGeom>
          <a:blipFill>
            <a:blip r:embed="rId6" cstate="print"/>
            <a:stretch>
              <a:fillRect/>
            </a:stretch>
          </a:blipFill>
        </p:spPr>
        <p:txBody>
          <a:bodyPr wrap="square" lIns="0" tIns="0" rIns="0" bIns="0" rtlCol="0"/>
          <a:lstStyle/>
          <a:p>
            <a:endParaRPr sz="2142"/>
          </a:p>
        </p:txBody>
      </p:sp>
      <p:sp>
        <p:nvSpPr>
          <p:cNvPr id="50" name="object 50"/>
          <p:cNvSpPr/>
          <p:nvPr/>
        </p:nvSpPr>
        <p:spPr>
          <a:xfrm>
            <a:off x="3728840" y="4336303"/>
            <a:ext cx="297996" cy="263834"/>
          </a:xfrm>
          <a:custGeom>
            <a:avLst/>
            <a:gdLst/>
            <a:ahLst/>
            <a:cxnLst/>
            <a:rect l="l" t="t" r="r" b="b"/>
            <a:pathLst>
              <a:path w="260350" h="230504">
                <a:moveTo>
                  <a:pt x="154266" y="0"/>
                </a:moveTo>
                <a:lnTo>
                  <a:pt x="63614" y="3937"/>
                </a:lnTo>
                <a:lnTo>
                  <a:pt x="0" y="71539"/>
                </a:lnTo>
                <a:lnTo>
                  <a:pt x="7975" y="183248"/>
                </a:lnTo>
                <a:lnTo>
                  <a:pt x="129895" y="230441"/>
                </a:lnTo>
                <a:lnTo>
                  <a:pt x="173666" y="215849"/>
                </a:lnTo>
                <a:lnTo>
                  <a:pt x="130238" y="215849"/>
                </a:lnTo>
                <a:lnTo>
                  <a:pt x="21056" y="173583"/>
                </a:lnTo>
                <a:lnTo>
                  <a:pt x="14135" y="76555"/>
                </a:lnTo>
                <a:lnTo>
                  <a:pt x="69786" y="17424"/>
                </a:lnTo>
                <a:lnTo>
                  <a:pt x="150596" y="13906"/>
                </a:lnTo>
                <a:lnTo>
                  <a:pt x="176515" y="13906"/>
                </a:lnTo>
                <a:lnTo>
                  <a:pt x="174707" y="12776"/>
                </a:lnTo>
                <a:lnTo>
                  <a:pt x="148793" y="12776"/>
                </a:lnTo>
                <a:lnTo>
                  <a:pt x="152438" y="6959"/>
                </a:lnTo>
                <a:lnTo>
                  <a:pt x="165401" y="6959"/>
                </a:lnTo>
                <a:lnTo>
                  <a:pt x="154266" y="0"/>
                </a:lnTo>
                <a:close/>
              </a:path>
              <a:path w="260350" h="230504">
                <a:moveTo>
                  <a:pt x="176515" y="13906"/>
                </a:moveTo>
                <a:lnTo>
                  <a:pt x="150596" y="13906"/>
                </a:lnTo>
                <a:lnTo>
                  <a:pt x="235521" y="66979"/>
                </a:lnTo>
                <a:lnTo>
                  <a:pt x="245910" y="143154"/>
                </a:lnTo>
                <a:lnTo>
                  <a:pt x="215188" y="187528"/>
                </a:lnTo>
                <a:lnTo>
                  <a:pt x="130238" y="215849"/>
                </a:lnTo>
                <a:lnTo>
                  <a:pt x="173666" y="215849"/>
                </a:lnTo>
                <a:lnTo>
                  <a:pt x="223875" y="199110"/>
                </a:lnTo>
                <a:lnTo>
                  <a:pt x="260235" y="146583"/>
                </a:lnTo>
                <a:lnTo>
                  <a:pt x="248259" y="58750"/>
                </a:lnTo>
                <a:lnTo>
                  <a:pt x="176515" y="13906"/>
                </a:lnTo>
                <a:close/>
              </a:path>
              <a:path w="260350" h="230504">
                <a:moveTo>
                  <a:pt x="165401" y="6959"/>
                </a:moveTo>
                <a:lnTo>
                  <a:pt x="152438" y="6959"/>
                </a:lnTo>
                <a:lnTo>
                  <a:pt x="148793" y="12776"/>
                </a:lnTo>
                <a:lnTo>
                  <a:pt x="174707" y="12776"/>
                </a:lnTo>
                <a:lnTo>
                  <a:pt x="165401" y="6959"/>
                </a:lnTo>
                <a:close/>
              </a:path>
            </a:pathLst>
          </a:custGeom>
          <a:solidFill>
            <a:srgbClr val="EF4654"/>
          </a:solidFill>
        </p:spPr>
        <p:txBody>
          <a:bodyPr wrap="square" lIns="0" tIns="0" rIns="0" bIns="0" rtlCol="0"/>
          <a:lstStyle/>
          <a:p>
            <a:endParaRPr sz="2142"/>
          </a:p>
        </p:txBody>
      </p:sp>
      <p:sp>
        <p:nvSpPr>
          <p:cNvPr id="51" name="object 51"/>
          <p:cNvSpPr/>
          <p:nvPr/>
        </p:nvSpPr>
        <p:spPr>
          <a:xfrm>
            <a:off x="2939064" y="4413127"/>
            <a:ext cx="293635" cy="256566"/>
          </a:xfrm>
          <a:custGeom>
            <a:avLst/>
            <a:gdLst/>
            <a:ahLst/>
            <a:cxnLst/>
            <a:rect l="l" t="t" r="r" b="b"/>
            <a:pathLst>
              <a:path w="256539" h="224154">
                <a:moveTo>
                  <a:pt x="151015" y="0"/>
                </a:moveTo>
                <a:lnTo>
                  <a:pt x="61633" y="3886"/>
                </a:lnTo>
                <a:lnTo>
                  <a:pt x="0" y="69367"/>
                </a:lnTo>
                <a:lnTo>
                  <a:pt x="7683" y="176822"/>
                </a:lnTo>
                <a:lnTo>
                  <a:pt x="128422" y="223558"/>
                </a:lnTo>
                <a:lnTo>
                  <a:pt x="222300" y="192265"/>
                </a:lnTo>
                <a:lnTo>
                  <a:pt x="256387" y="143040"/>
                </a:lnTo>
                <a:lnTo>
                  <a:pt x="244881" y="58661"/>
                </a:lnTo>
                <a:lnTo>
                  <a:pt x="151015" y="0"/>
                </a:lnTo>
                <a:close/>
              </a:path>
            </a:pathLst>
          </a:custGeom>
          <a:solidFill>
            <a:srgbClr val="ED1845"/>
          </a:solidFill>
        </p:spPr>
        <p:txBody>
          <a:bodyPr wrap="square" lIns="0" tIns="0" rIns="0" bIns="0" rtlCol="0"/>
          <a:lstStyle/>
          <a:p>
            <a:endParaRPr sz="2142"/>
          </a:p>
        </p:txBody>
      </p:sp>
      <p:sp>
        <p:nvSpPr>
          <p:cNvPr id="52" name="object 52"/>
          <p:cNvSpPr/>
          <p:nvPr/>
        </p:nvSpPr>
        <p:spPr>
          <a:xfrm>
            <a:off x="2922885" y="4397211"/>
            <a:ext cx="326342" cy="288547"/>
          </a:xfrm>
          <a:custGeom>
            <a:avLst/>
            <a:gdLst/>
            <a:ahLst/>
            <a:cxnLst/>
            <a:rect l="l" t="t" r="r" b="b"/>
            <a:pathLst>
              <a:path w="285114" h="252095">
                <a:moveTo>
                  <a:pt x="168808" y="0"/>
                </a:moveTo>
                <a:lnTo>
                  <a:pt x="69583" y="4318"/>
                </a:lnTo>
                <a:lnTo>
                  <a:pt x="0" y="78244"/>
                </a:lnTo>
                <a:lnTo>
                  <a:pt x="8724" y="200393"/>
                </a:lnTo>
                <a:lnTo>
                  <a:pt x="142201" y="252056"/>
                </a:lnTo>
                <a:lnTo>
                  <a:pt x="185984" y="237464"/>
                </a:lnTo>
                <a:lnTo>
                  <a:pt x="142544" y="237464"/>
                </a:lnTo>
                <a:lnTo>
                  <a:pt x="21805" y="190728"/>
                </a:lnTo>
                <a:lnTo>
                  <a:pt x="14135" y="83273"/>
                </a:lnTo>
                <a:lnTo>
                  <a:pt x="75755" y="17792"/>
                </a:lnTo>
                <a:lnTo>
                  <a:pt x="165150" y="13906"/>
                </a:lnTo>
                <a:lnTo>
                  <a:pt x="191059" y="13906"/>
                </a:lnTo>
                <a:lnTo>
                  <a:pt x="189251" y="12776"/>
                </a:lnTo>
                <a:lnTo>
                  <a:pt x="163334" y="12776"/>
                </a:lnTo>
                <a:lnTo>
                  <a:pt x="166979" y="6959"/>
                </a:lnTo>
                <a:lnTo>
                  <a:pt x="179944" y="6959"/>
                </a:lnTo>
                <a:lnTo>
                  <a:pt x="168808" y="0"/>
                </a:lnTo>
                <a:close/>
              </a:path>
              <a:path w="285114" h="252095">
                <a:moveTo>
                  <a:pt x="191059" y="13906"/>
                </a:moveTo>
                <a:lnTo>
                  <a:pt x="165150" y="13906"/>
                </a:lnTo>
                <a:lnTo>
                  <a:pt x="259003" y="72567"/>
                </a:lnTo>
                <a:lnTo>
                  <a:pt x="270510" y="156946"/>
                </a:lnTo>
                <a:lnTo>
                  <a:pt x="236435" y="206171"/>
                </a:lnTo>
                <a:lnTo>
                  <a:pt x="142544" y="237464"/>
                </a:lnTo>
                <a:lnTo>
                  <a:pt x="185984" y="237464"/>
                </a:lnTo>
                <a:lnTo>
                  <a:pt x="245122" y="217754"/>
                </a:lnTo>
                <a:lnTo>
                  <a:pt x="284848" y="160375"/>
                </a:lnTo>
                <a:lnTo>
                  <a:pt x="271754" y="64338"/>
                </a:lnTo>
                <a:lnTo>
                  <a:pt x="191059" y="13906"/>
                </a:lnTo>
                <a:close/>
              </a:path>
              <a:path w="285114" h="252095">
                <a:moveTo>
                  <a:pt x="179944" y="6959"/>
                </a:moveTo>
                <a:lnTo>
                  <a:pt x="166979" y="6959"/>
                </a:lnTo>
                <a:lnTo>
                  <a:pt x="163334" y="12776"/>
                </a:lnTo>
                <a:lnTo>
                  <a:pt x="189251" y="12776"/>
                </a:lnTo>
                <a:lnTo>
                  <a:pt x="179944" y="6959"/>
                </a:lnTo>
                <a:close/>
              </a:path>
            </a:pathLst>
          </a:custGeom>
          <a:solidFill>
            <a:srgbClr val="EF4654"/>
          </a:solidFill>
        </p:spPr>
        <p:txBody>
          <a:bodyPr wrap="square" lIns="0" tIns="0" rIns="0" bIns="0" rtlCol="0"/>
          <a:lstStyle/>
          <a:p>
            <a:endParaRPr sz="2142"/>
          </a:p>
        </p:txBody>
      </p:sp>
      <p:sp>
        <p:nvSpPr>
          <p:cNvPr id="53" name="object 53"/>
          <p:cNvSpPr/>
          <p:nvPr/>
        </p:nvSpPr>
        <p:spPr>
          <a:xfrm>
            <a:off x="2718097" y="4178816"/>
            <a:ext cx="152776" cy="135668"/>
          </a:xfrm>
          <a:prstGeom prst="rect">
            <a:avLst/>
          </a:prstGeom>
          <a:blipFill>
            <a:blip r:embed="rId7" cstate="print"/>
            <a:stretch>
              <a:fillRect/>
            </a:stretch>
          </a:blipFill>
        </p:spPr>
        <p:txBody>
          <a:bodyPr wrap="square" lIns="0" tIns="0" rIns="0" bIns="0" rtlCol="0"/>
          <a:lstStyle/>
          <a:p>
            <a:endParaRPr sz="2142"/>
          </a:p>
        </p:txBody>
      </p:sp>
      <p:sp>
        <p:nvSpPr>
          <p:cNvPr id="54" name="object 54"/>
          <p:cNvSpPr/>
          <p:nvPr/>
        </p:nvSpPr>
        <p:spPr>
          <a:xfrm>
            <a:off x="4457882" y="3712635"/>
            <a:ext cx="107569" cy="92306"/>
          </a:xfrm>
          <a:custGeom>
            <a:avLst/>
            <a:gdLst/>
            <a:ahLst/>
            <a:cxnLst/>
            <a:rect l="l" t="t" r="r" b="b"/>
            <a:pathLst>
              <a:path w="93979" h="80645">
                <a:moveTo>
                  <a:pt x="54965" y="0"/>
                </a:moveTo>
                <a:lnTo>
                  <a:pt x="22212" y="1422"/>
                </a:lnTo>
                <a:lnTo>
                  <a:pt x="0" y="24879"/>
                </a:lnTo>
                <a:lnTo>
                  <a:pt x="2743" y="63093"/>
                </a:lnTo>
                <a:lnTo>
                  <a:pt x="47142" y="80175"/>
                </a:lnTo>
                <a:lnTo>
                  <a:pt x="54355" y="77787"/>
                </a:lnTo>
                <a:lnTo>
                  <a:pt x="79425" y="51295"/>
                </a:lnTo>
                <a:lnTo>
                  <a:pt x="93700" y="50685"/>
                </a:lnTo>
                <a:lnTo>
                  <a:pt x="89712" y="21602"/>
                </a:lnTo>
                <a:lnTo>
                  <a:pt x="54965" y="0"/>
                </a:lnTo>
                <a:close/>
              </a:path>
            </a:pathLst>
          </a:custGeom>
          <a:solidFill>
            <a:srgbClr val="ED1845"/>
          </a:solidFill>
        </p:spPr>
        <p:txBody>
          <a:bodyPr wrap="square" lIns="0" tIns="0" rIns="0" bIns="0" rtlCol="0"/>
          <a:lstStyle/>
          <a:p>
            <a:endParaRPr sz="2142"/>
          </a:p>
        </p:txBody>
      </p:sp>
      <p:sp>
        <p:nvSpPr>
          <p:cNvPr id="55" name="object 55"/>
          <p:cNvSpPr/>
          <p:nvPr/>
        </p:nvSpPr>
        <p:spPr>
          <a:xfrm>
            <a:off x="4441704" y="3696731"/>
            <a:ext cx="139549" cy="125013"/>
          </a:xfrm>
          <a:custGeom>
            <a:avLst/>
            <a:gdLst/>
            <a:ahLst/>
            <a:cxnLst/>
            <a:rect l="l" t="t" r="r" b="b"/>
            <a:pathLst>
              <a:path w="121920" h="109220">
                <a:moveTo>
                  <a:pt x="72745" y="0"/>
                </a:moveTo>
                <a:lnTo>
                  <a:pt x="30187" y="1841"/>
                </a:lnTo>
                <a:lnTo>
                  <a:pt x="0" y="33731"/>
                </a:lnTo>
                <a:lnTo>
                  <a:pt x="3810" y="86677"/>
                </a:lnTo>
                <a:lnTo>
                  <a:pt x="60934" y="108673"/>
                </a:lnTo>
                <a:lnTo>
                  <a:pt x="64122" y="107607"/>
                </a:lnTo>
                <a:lnTo>
                  <a:pt x="63373" y="97104"/>
                </a:lnTo>
                <a:lnTo>
                  <a:pt x="66232" y="94081"/>
                </a:lnTo>
                <a:lnTo>
                  <a:pt x="61277" y="94081"/>
                </a:lnTo>
                <a:lnTo>
                  <a:pt x="16878" y="77000"/>
                </a:lnTo>
                <a:lnTo>
                  <a:pt x="14135" y="38785"/>
                </a:lnTo>
                <a:lnTo>
                  <a:pt x="36347" y="15316"/>
                </a:lnTo>
                <a:lnTo>
                  <a:pt x="69100" y="13906"/>
                </a:lnTo>
                <a:lnTo>
                  <a:pt x="95125" y="13906"/>
                </a:lnTo>
                <a:lnTo>
                  <a:pt x="93327" y="12788"/>
                </a:lnTo>
                <a:lnTo>
                  <a:pt x="67297" y="12788"/>
                </a:lnTo>
                <a:lnTo>
                  <a:pt x="70916" y="6959"/>
                </a:lnTo>
                <a:lnTo>
                  <a:pt x="83945" y="6959"/>
                </a:lnTo>
                <a:lnTo>
                  <a:pt x="72745" y="0"/>
                </a:lnTo>
                <a:close/>
              </a:path>
              <a:path w="121920" h="109220">
                <a:moveTo>
                  <a:pt x="68491" y="91694"/>
                </a:moveTo>
                <a:lnTo>
                  <a:pt x="61277" y="94081"/>
                </a:lnTo>
                <a:lnTo>
                  <a:pt x="66232" y="94081"/>
                </a:lnTo>
                <a:lnTo>
                  <a:pt x="68491" y="91694"/>
                </a:lnTo>
                <a:close/>
              </a:path>
              <a:path w="121920" h="109220">
                <a:moveTo>
                  <a:pt x="95125" y="13906"/>
                </a:moveTo>
                <a:lnTo>
                  <a:pt x="69100" y="13906"/>
                </a:lnTo>
                <a:lnTo>
                  <a:pt x="103847" y="35496"/>
                </a:lnTo>
                <a:lnTo>
                  <a:pt x="107835" y="64592"/>
                </a:lnTo>
                <a:lnTo>
                  <a:pt x="121615" y="63995"/>
                </a:lnTo>
                <a:lnTo>
                  <a:pt x="116586" y="27241"/>
                </a:lnTo>
                <a:lnTo>
                  <a:pt x="95125" y="13906"/>
                </a:lnTo>
                <a:close/>
              </a:path>
            </a:pathLst>
          </a:custGeom>
          <a:solidFill>
            <a:srgbClr val="EF4654"/>
          </a:solidFill>
        </p:spPr>
        <p:txBody>
          <a:bodyPr wrap="square" lIns="0" tIns="0" rIns="0" bIns="0" rtlCol="0"/>
          <a:lstStyle/>
          <a:p>
            <a:endParaRPr sz="2142"/>
          </a:p>
        </p:txBody>
      </p:sp>
      <p:sp>
        <p:nvSpPr>
          <p:cNvPr id="56" name="object 56"/>
          <p:cNvSpPr/>
          <p:nvPr/>
        </p:nvSpPr>
        <p:spPr>
          <a:xfrm>
            <a:off x="4530419" y="3785171"/>
            <a:ext cx="107569" cy="92306"/>
          </a:xfrm>
          <a:custGeom>
            <a:avLst/>
            <a:gdLst/>
            <a:ahLst/>
            <a:cxnLst/>
            <a:rect l="l" t="t" r="r" b="b"/>
            <a:pathLst>
              <a:path w="93979" h="80645">
                <a:moveTo>
                  <a:pt x="54965" y="0"/>
                </a:moveTo>
                <a:lnTo>
                  <a:pt x="22212" y="1422"/>
                </a:lnTo>
                <a:lnTo>
                  <a:pt x="0" y="24879"/>
                </a:lnTo>
                <a:lnTo>
                  <a:pt x="2755" y="63093"/>
                </a:lnTo>
                <a:lnTo>
                  <a:pt x="47142" y="80175"/>
                </a:lnTo>
                <a:lnTo>
                  <a:pt x="81927" y="68643"/>
                </a:lnTo>
                <a:lnTo>
                  <a:pt x="93827" y="51561"/>
                </a:lnTo>
                <a:lnTo>
                  <a:pt x="89712" y="21602"/>
                </a:lnTo>
                <a:lnTo>
                  <a:pt x="54965" y="0"/>
                </a:lnTo>
                <a:close/>
              </a:path>
            </a:pathLst>
          </a:custGeom>
          <a:solidFill>
            <a:srgbClr val="ED1845"/>
          </a:solidFill>
        </p:spPr>
        <p:txBody>
          <a:bodyPr wrap="square" lIns="0" tIns="0" rIns="0" bIns="0" rtlCol="0"/>
          <a:lstStyle/>
          <a:p>
            <a:endParaRPr sz="2142"/>
          </a:p>
        </p:txBody>
      </p:sp>
      <p:sp>
        <p:nvSpPr>
          <p:cNvPr id="57" name="object 57"/>
          <p:cNvSpPr/>
          <p:nvPr/>
        </p:nvSpPr>
        <p:spPr>
          <a:xfrm>
            <a:off x="4514241" y="3769254"/>
            <a:ext cx="140276" cy="125013"/>
          </a:xfrm>
          <a:custGeom>
            <a:avLst/>
            <a:gdLst/>
            <a:ahLst/>
            <a:cxnLst/>
            <a:rect l="l" t="t" r="r" b="b"/>
            <a:pathLst>
              <a:path w="122554" h="109220">
                <a:moveTo>
                  <a:pt x="72745" y="0"/>
                </a:moveTo>
                <a:lnTo>
                  <a:pt x="30187" y="1841"/>
                </a:lnTo>
                <a:lnTo>
                  <a:pt x="0" y="33731"/>
                </a:lnTo>
                <a:lnTo>
                  <a:pt x="3810" y="86677"/>
                </a:lnTo>
                <a:lnTo>
                  <a:pt x="60934" y="108673"/>
                </a:lnTo>
                <a:lnTo>
                  <a:pt x="104724" y="94157"/>
                </a:lnTo>
                <a:lnTo>
                  <a:pt x="61277" y="94081"/>
                </a:lnTo>
                <a:lnTo>
                  <a:pt x="16891" y="77000"/>
                </a:lnTo>
                <a:lnTo>
                  <a:pt x="14135" y="38785"/>
                </a:lnTo>
                <a:lnTo>
                  <a:pt x="36347" y="15316"/>
                </a:lnTo>
                <a:lnTo>
                  <a:pt x="69100" y="13906"/>
                </a:lnTo>
                <a:lnTo>
                  <a:pt x="95125" y="13906"/>
                </a:lnTo>
                <a:lnTo>
                  <a:pt x="93327" y="12788"/>
                </a:lnTo>
                <a:lnTo>
                  <a:pt x="67297" y="12788"/>
                </a:lnTo>
                <a:lnTo>
                  <a:pt x="70929" y="6959"/>
                </a:lnTo>
                <a:lnTo>
                  <a:pt x="83945" y="6959"/>
                </a:lnTo>
                <a:lnTo>
                  <a:pt x="72745" y="0"/>
                </a:lnTo>
                <a:close/>
              </a:path>
              <a:path w="122554" h="109220">
                <a:moveTo>
                  <a:pt x="95125" y="13906"/>
                </a:moveTo>
                <a:lnTo>
                  <a:pt x="69100" y="13906"/>
                </a:lnTo>
                <a:lnTo>
                  <a:pt x="103847" y="35496"/>
                </a:lnTo>
                <a:lnTo>
                  <a:pt x="107962" y="65468"/>
                </a:lnTo>
                <a:lnTo>
                  <a:pt x="96062" y="82550"/>
                </a:lnTo>
                <a:lnTo>
                  <a:pt x="61277" y="94081"/>
                </a:lnTo>
                <a:lnTo>
                  <a:pt x="104777" y="94081"/>
                </a:lnTo>
                <a:lnTo>
                  <a:pt x="122301" y="68910"/>
                </a:lnTo>
                <a:lnTo>
                  <a:pt x="116586" y="27241"/>
                </a:lnTo>
                <a:lnTo>
                  <a:pt x="95125" y="13906"/>
                </a:lnTo>
                <a:close/>
              </a:path>
              <a:path w="122554" h="109220">
                <a:moveTo>
                  <a:pt x="83945" y="6959"/>
                </a:moveTo>
                <a:lnTo>
                  <a:pt x="70929" y="6959"/>
                </a:lnTo>
                <a:lnTo>
                  <a:pt x="67297" y="12788"/>
                </a:lnTo>
                <a:lnTo>
                  <a:pt x="93327" y="12788"/>
                </a:lnTo>
                <a:lnTo>
                  <a:pt x="83945" y="6959"/>
                </a:lnTo>
                <a:close/>
              </a:path>
            </a:pathLst>
          </a:custGeom>
          <a:solidFill>
            <a:srgbClr val="EF4654"/>
          </a:solidFill>
        </p:spPr>
        <p:txBody>
          <a:bodyPr wrap="square" lIns="0" tIns="0" rIns="0" bIns="0" rtlCol="0"/>
          <a:lstStyle/>
          <a:p>
            <a:endParaRPr sz="2142"/>
          </a:p>
        </p:txBody>
      </p:sp>
      <p:sp>
        <p:nvSpPr>
          <p:cNvPr id="58" name="object 58"/>
          <p:cNvSpPr/>
          <p:nvPr/>
        </p:nvSpPr>
        <p:spPr>
          <a:xfrm>
            <a:off x="4321357" y="3896099"/>
            <a:ext cx="104662" cy="92306"/>
          </a:xfrm>
          <a:custGeom>
            <a:avLst/>
            <a:gdLst/>
            <a:ahLst/>
            <a:cxnLst/>
            <a:rect l="l" t="t" r="r" b="b"/>
            <a:pathLst>
              <a:path w="91439" h="80645">
                <a:moveTo>
                  <a:pt x="54965" y="0"/>
                </a:moveTo>
                <a:lnTo>
                  <a:pt x="22212" y="1422"/>
                </a:lnTo>
                <a:lnTo>
                  <a:pt x="0" y="24879"/>
                </a:lnTo>
                <a:lnTo>
                  <a:pt x="2743" y="63093"/>
                </a:lnTo>
                <a:lnTo>
                  <a:pt x="47142" y="80175"/>
                </a:lnTo>
                <a:lnTo>
                  <a:pt x="50279" y="79133"/>
                </a:lnTo>
                <a:lnTo>
                  <a:pt x="49237" y="64554"/>
                </a:lnTo>
                <a:lnTo>
                  <a:pt x="79425" y="32664"/>
                </a:lnTo>
                <a:lnTo>
                  <a:pt x="91160" y="32156"/>
                </a:lnTo>
                <a:lnTo>
                  <a:pt x="89712" y="21602"/>
                </a:lnTo>
                <a:lnTo>
                  <a:pt x="54965" y="0"/>
                </a:lnTo>
                <a:close/>
              </a:path>
            </a:pathLst>
          </a:custGeom>
          <a:solidFill>
            <a:srgbClr val="ED1845"/>
          </a:solidFill>
        </p:spPr>
        <p:txBody>
          <a:bodyPr wrap="square" lIns="0" tIns="0" rIns="0" bIns="0" rtlCol="0"/>
          <a:lstStyle/>
          <a:p>
            <a:endParaRPr sz="2142"/>
          </a:p>
        </p:txBody>
      </p:sp>
      <p:sp>
        <p:nvSpPr>
          <p:cNvPr id="59" name="object 59"/>
          <p:cNvSpPr/>
          <p:nvPr/>
        </p:nvSpPr>
        <p:spPr>
          <a:xfrm>
            <a:off x="4305178" y="3880180"/>
            <a:ext cx="136642" cy="125013"/>
          </a:xfrm>
          <a:custGeom>
            <a:avLst/>
            <a:gdLst/>
            <a:ahLst/>
            <a:cxnLst/>
            <a:rect l="l" t="t" r="r" b="b"/>
            <a:pathLst>
              <a:path w="119379" h="109220">
                <a:moveTo>
                  <a:pt x="72745" y="0"/>
                </a:moveTo>
                <a:lnTo>
                  <a:pt x="30187" y="1841"/>
                </a:lnTo>
                <a:lnTo>
                  <a:pt x="0" y="33731"/>
                </a:lnTo>
                <a:lnTo>
                  <a:pt x="3810" y="86677"/>
                </a:lnTo>
                <a:lnTo>
                  <a:pt x="60934" y="108673"/>
                </a:lnTo>
                <a:lnTo>
                  <a:pt x="65430" y="107175"/>
                </a:lnTo>
                <a:lnTo>
                  <a:pt x="64489" y="94081"/>
                </a:lnTo>
                <a:lnTo>
                  <a:pt x="61277" y="94081"/>
                </a:lnTo>
                <a:lnTo>
                  <a:pt x="16878" y="77000"/>
                </a:lnTo>
                <a:lnTo>
                  <a:pt x="14135" y="38785"/>
                </a:lnTo>
                <a:lnTo>
                  <a:pt x="36347" y="15316"/>
                </a:lnTo>
                <a:lnTo>
                  <a:pt x="69100" y="13906"/>
                </a:lnTo>
                <a:lnTo>
                  <a:pt x="95119" y="13906"/>
                </a:lnTo>
                <a:lnTo>
                  <a:pt x="93321" y="12788"/>
                </a:lnTo>
                <a:lnTo>
                  <a:pt x="67297" y="12788"/>
                </a:lnTo>
                <a:lnTo>
                  <a:pt x="70916" y="6946"/>
                </a:lnTo>
                <a:lnTo>
                  <a:pt x="83922" y="6946"/>
                </a:lnTo>
                <a:lnTo>
                  <a:pt x="72745" y="0"/>
                </a:lnTo>
                <a:close/>
              </a:path>
              <a:path w="119379" h="109220">
                <a:moveTo>
                  <a:pt x="64414" y="93040"/>
                </a:moveTo>
                <a:lnTo>
                  <a:pt x="61277" y="94081"/>
                </a:lnTo>
                <a:lnTo>
                  <a:pt x="64489" y="94081"/>
                </a:lnTo>
                <a:lnTo>
                  <a:pt x="64414" y="93040"/>
                </a:lnTo>
                <a:close/>
              </a:path>
              <a:path w="119379" h="109220">
                <a:moveTo>
                  <a:pt x="95119" y="13906"/>
                </a:moveTo>
                <a:lnTo>
                  <a:pt x="69100" y="13906"/>
                </a:lnTo>
                <a:lnTo>
                  <a:pt x="103847" y="35496"/>
                </a:lnTo>
                <a:lnTo>
                  <a:pt x="105295" y="46062"/>
                </a:lnTo>
                <a:lnTo>
                  <a:pt x="119075" y="45465"/>
                </a:lnTo>
                <a:lnTo>
                  <a:pt x="116573" y="27241"/>
                </a:lnTo>
                <a:lnTo>
                  <a:pt x="95119" y="13906"/>
                </a:lnTo>
                <a:close/>
              </a:path>
            </a:pathLst>
          </a:custGeom>
          <a:solidFill>
            <a:srgbClr val="EF4654"/>
          </a:solidFill>
        </p:spPr>
        <p:txBody>
          <a:bodyPr wrap="square" lIns="0" tIns="0" rIns="0" bIns="0" rtlCol="0"/>
          <a:lstStyle/>
          <a:p>
            <a:endParaRPr sz="2142"/>
          </a:p>
        </p:txBody>
      </p:sp>
      <p:sp>
        <p:nvSpPr>
          <p:cNvPr id="60" name="object 60"/>
          <p:cNvSpPr/>
          <p:nvPr/>
        </p:nvSpPr>
        <p:spPr>
          <a:xfrm>
            <a:off x="4180572" y="2304744"/>
            <a:ext cx="104662" cy="92306"/>
          </a:xfrm>
          <a:custGeom>
            <a:avLst/>
            <a:gdLst/>
            <a:ahLst/>
            <a:cxnLst/>
            <a:rect l="l" t="t" r="r" b="b"/>
            <a:pathLst>
              <a:path w="91439" h="80644">
                <a:moveTo>
                  <a:pt x="54965" y="0"/>
                </a:moveTo>
                <a:lnTo>
                  <a:pt x="22212" y="1409"/>
                </a:lnTo>
                <a:lnTo>
                  <a:pt x="0" y="24879"/>
                </a:lnTo>
                <a:lnTo>
                  <a:pt x="2743" y="63093"/>
                </a:lnTo>
                <a:lnTo>
                  <a:pt x="47142" y="80175"/>
                </a:lnTo>
                <a:lnTo>
                  <a:pt x="50279" y="79133"/>
                </a:lnTo>
                <a:lnTo>
                  <a:pt x="49237" y="64554"/>
                </a:lnTo>
                <a:lnTo>
                  <a:pt x="79425" y="32664"/>
                </a:lnTo>
                <a:lnTo>
                  <a:pt x="91160" y="32156"/>
                </a:lnTo>
                <a:lnTo>
                  <a:pt x="89712" y="21602"/>
                </a:lnTo>
                <a:lnTo>
                  <a:pt x="54965" y="0"/>
                </a:lnTo>
                <a:close/>
              </a:path>
            </a:pathLst>
          </a:custGeom>
          <a:solidFill>
            <a:srgbClr val="ED1845"/>
          </a:solidFill>
        </p:spPr>
        <p:txBody>
          <a:bodyPr wrap="square" lIns="0" tIns="0" rIns="0" bIns="0" rtlCol="0"/>
          <a:lstStyle/>
          <a:p>
            <a:endParaRPr sz="2142"/>
          </a:p>
        </p:txBody>
      </p:sp>
      <p:sp>
        <p:nvSpPr>
          <p:cNvPr id="61" name="object 61"/>
          <p:cNvSpPr/>
          <p:nvPr/>
        </p:nvSpPr>
        <p:spPr>
          <a:xfrm>
            <a:off x="4164393" y="2288826"/>
            <a:ext cx="136642" cy="125013"/>
          </a:xfrm>
          <a:custGeom>
            <a:avLst/>
            <a:gdLst/>
            <a:ahLst/>
            <a:cxnLst/>
            <a:rect l="l" t="t" r="r" b="b"/>
            <a:pathLst>
              <a:path w="119379" h="109219">
                <a:moveTo>
                  <a:pt x="72745" y="0"/>
                </a:moveTo>
                <a:lnTo>
                  <a:pt x="30187" y="1841"/>
                </a:lnTo>
                <a:lnTo>
                  <a:pt x="0" y="33731"/>
                </a:lnTo>
                <a:lnTo>
                  <a:pt x="3810" y="86677"/>
                </a:lnTo>
                <a:lnTo>
                  <a:pt x="60934" y="108673"/>
                </a:lnTo>
                <a:lnTo>
                  <a:pt x="65430" y="107175"/>
                </a:lnTo>
                <a:lnTo>
                  <a:pt x="64489" y="94081"/>
                </a:lnTo>
                <a:lnTo>
                  <a:pt x="61277" y="94081"/>
                </a:lnTo>
                <a:lnTo>
                  <a:pt x="16878" y="77000"/>
                </a:lnTo>
                <a:lnTo>
                  <a:pt x="14135" y="38785"/>
                </a:lnTo>
                <a:lnTo>
                  <a:pt x="36347" y="15316"/>
                </a:lnTo>
                <a:lnTo>
                  <a:pt x="69100" y="13906"/>
                </a:lnTo>
                <a:lnTo>
                  <a:pt x="95125" y="13906"/>
                </a:lnTo>
                <a:lnTo>
                  <a:pt x="93327" y="12788"/>
                </a:lnTo>
                <a:lnTo>
                  <a:pt x="67297" y="12788"/>
                </a:lnTo>
                <a:lnTo>
                  <a:pt x="70916" y="6959"/>
                </a:lnTo>
                <a:lnTo>
                  <a:pt x="83945" y="6959"/>
                </a:lnTo>
                <a:lnTo>
                  <a:pt x="72745" y="0"/>
                </a:lnTo>
                <a:close/>
              </a:path>
              <a:path w="119379" h="109219">
                <a:moveTo>
                  <a:pt x="64414" y="93040"/>
                </a:moveTo>
                <a:lnTo>
                  <a:pt x="61277" y="94081"/>
                </a:lnTo>
                <a:lnTo>
                  <a:pt x="64489" y="94081"/>
                </a:lnTo>
                <a:lnTo>
                  <a:pt x="64414" y="93040"/>
                </a:lnTo>
                <a:close/>
              </a:path>
              <a:path w="119379" h="109219">
                <a:moveTo>
                  <a:pt x="95125" y="13906"/>
                </a:moveTo>
                <a:lnTo>
                  <a:pt x="69100" y="13906"/>
                </a:lnTo>
                <a:lnTo>
                  <a:pt x="103847" y="35509"/>
                </a:lnTo>
                <a:lnTo>
                  <a:pt x="105295" y="46062"/>
                </a:lnTo>
                <a:lnTo>
                  <a:pt x="119075" y="45466"/>
                </a:lnTo>
                <a:lnTo>
                  <a:pt x="116586" y="27241"/>
                </a:lnTo>
                <a:lnTo>
                  <a:pt x="95125" y="13906"/>
                </a:lnTo>
                <a:close/>
              </a:path>
            </a:pathLst>
          </a:custGeom>
          <a:solidFill>
            <a:srgbClr val="EF4654"/>
          </a:solidFill>
        </p:spPr>
        <p:txBody>
          <a:bodyPr wrap="square" lIns="0" tIns="0" rIns="0" bIns="0" rtlCol="0"/>
          <a:lstStyle/>
          <a:p>
            <a:endParaRPr sz="2142"/>
          </a:p>
        </p:txBody>
      </p:sp>
      <p:sp>
        <p:nvSpPr>
          <p:cNvPr id="62" name="object 62"/>
          <p:cNvSpPr/>
          <p:nvPr/>
        </p:nvSpPr>
        <p:spPr>
          <a:xfrm>
            <a:off x="4235912" y="1705350"/>
            <a:ext cx="37795" cy="13083"/>
          </a:xfrm>
          <a:custGeom>
            <a:avLst/>
            <a:gdLst/>
            <a:ahLst/>
            <a:cxnLst/>
            <a:rect l="l" t="t" r="r" b="b"/>
            <a:pathLst>
              <a:path w="33020" h="11430">
                <a:moveTo>
                  <a:pt x="32092" y="0"/>
                </a:moveTo>
                <a:lnTo>
                  <a:pt x="0" y="0"/>
                </a:lnTo>
                <a:lnTo>
                  <a:pt x="28270" y="10883"/>
                </a:lnTo>
                <a:lnTo>
                  <a:pt x="32766" y="9385"/>
                </a:lnTo>
                <a:lnTo>
                  <a:pt x="32092" y="0"/>
                </a:lnTo>
                <a:close/>
              </a:path>
            </a:pathLst>
          </a:custGeom>
          <a:solidFill>
            <a:srgbClr val="EF4654"/>
          </a:solidFill>
        </p:spPr>
        <p:txBody>
          <a:bodyPr wrap="square" lIns="0" tIns="0" rIns="0" bIns="0" rtlCol="0"/>
          <a:lstStyle/>
          <a:p>
            <a:endParaRPr sz="2142"/>
          </a:p>
        </p:txBody>
      </p:sp>
      <p:sp>
        <p:nvSpPr>
          <p:cNvPr id="63" name="object 63"/>
          <p:cNvSpPr/>
          <p:nvPr/>
        </p:nvSpPr>
        <p:spPr>
          <a:xfrm>
            <a:off x="4326517" y="4289744"/>
            <a:ext cx="772826" cy="1786432"/>
          </a:xfrm>
          <a:prstGeom prst="rect">
            <a:avLst/>
          </a:prstGeom>
          <a:blipFill>
            <a:blip r:embed="rId8" cstate="print"/>
            <a:stretch>
              <a:fillRect/>
            </a:stretch>
          </a:blipFill>
        </p:spPr>
        <p:txBody>
          <a:bodyPr wrap="square" lIns="0" tIns="0" rIns="0" bIns="0" rtlCol="0"/>
          <a:lstStyle/>
          <a:p>
            <a:endParaRPr sz="2142"/>
          </a:p>
        </p:txBody>
      </p:sp>
      <p:sp>
        <p:nvSpPr>
          <p:cNvPr id="64" name="object 64"/>
          <p:cNvSpPr/>
          <p:nvPr/>
        </p:nvSpPr>
        <p:spPr>
          <a:xfrm>
            <a:off x="4393894" y="3947295"/>
            <a:ext cx="88672" cy="92306"/>
          </a:xfrm>
          <a:custGeom>
            <a:avLst/>
            <a:gdLst/>
            <a:ahLst/>
            <a:cxnLst/>
            <a:rect l="l" t="t" r="r" b="b"/>
            <a:pathLst>
              <a:path w="77470" h="80645">
                <a:moveTo>
                  <a:pt x="54965" y="0"/>
                </a:moveTo>
                <a:lnTo>
                  <a:pt x="22212" y="1422"/>
                </a:lnTo>
                <a:lnTo>
                  <a:pt x="0" y="24879"/>
                </a:lnTo>
                <a:lnTo>
                  <a:pt x="2755" y="63093"/>
                </a:lnTo>
                <a:lnTo>
                  <a:pt x="47142" y="80175"/>
                </a:lnTo>
                <a:lnTo>
                  <a:pt x="71361" y="72148"/>
                </a:lnTo>
                <a:lnTo>
                  <a:pt x="67868" y="23558"/>
                </a:lnTo>
                <a:lnTo>
                  <a:pt x="77127" y="13779"/>
                </a:lnTo>
                <a:lnTo>
                  <a:pt x="54965" y="0"/>
                </a:lnTo>
                <a:close/>
              </a:path>
            </a:pathLst>
          </a:custGeom>
          <a:solidFill>
            <a:srgbClr val="ED1845"/>
          </a:solidFill>
        </p:spPr>
        <p:txBody>
          <a:bodyPr wrap="square" lIns="0" tIns="0" rIns="0" bIns="0" rtlCol="0"/>
          <a:lstStyle/>
          <a:p>
            <a:endParaRPr sz="2142"/>
          </a:p>
        </p:txBody>
      </p:sp>
      <p:sp>
        <p:nvSpPr>
          <p:cNvPr id="65" name="object 65"/>
          <p:cNvSpPr/>
          <p:nvPr/>
        </p:nvSpPr>
        <p:spPr>
          <a:xfrm>
            <a:off x="4377715" y="3931378"/>
            <a:ext cx="115564" cy="125013"/>
          </a:xfrm>
          <a:custGeom>
            <a:avLst/>
            <a:gdLst/>
            <a:ahLst/>
            <a:cxnLst/>
            <a:rect l="l" t="t" r="r" b="b"/>
            <a:pathLst>
              <a:path w="100964" h="109220">
                <a:moveTo>
                  <a:pt x="72745" y="0"/>
                </a:moveTo>
                <a:lnTo>
                  <a:pt x="30187" y="1841"/>
                </a:lnTo>
                <a:lnTo>
                  <a:pt x="0" y="33731"/>
                </a:lnTo>
                <a:lnTo>
                  <a:pt x="3810" y="86677"/>
                </a:lnTo>
                <a:lnTo>
                  <a:pt x="60934" y="108673"/>
                </a:lnTo>
                <a:lnTo>
                  <a:pt x="99783" y="95783"/>
                </a:lnTo>
                <a:lnTo>
                  <a:pt x="95358" y="94081"/>
                </a:lnTo>
                <a:lnTo>
                  <a:pt x="61277" y="94081"/>
                </a:lnTo>
                <a:lnTo>
                  <a:pt x="16891" y="77000"/>
                </a:lnTo>
                <a:lnTo>
                  <a:pt x="14135" y="38785"/>
                </a:lnTo>
                <a:lnTo>
                  <a:pt x="36347" y="15316"/>
                </a:lnTo>
                <a:lnTo>
                  <a:pt x="69100" y="13906"/>
                </a:lnTo>
                <a:lnTo>
                  <a:pt x="95119" y="13906"/>
                </a:lnTo>
                <a:lnTo>
                  <a:pt x="93321" y="12788"/>
                </a:lnTo>
                <a:lnTo>
                  <a:pt x="67297" y="12788"/>
                </a:lnTo>
                <a:lnTo>
                  <a:pt x="70916" y="6959"/>
                </a:lnTo>
                <a:lnTo>
                  <a:pt x="83942" y="6959"/>
                </a:lnTo>
                <a:lnTo>
                  <a:pt x="72745" y="0"/>
                </a:lnTo>
                <a:close/>
              </a:path>
              <a:path w="100964" h="109220">
                <a:moveTo>
                  <a:pt x="85496" y="86055"/>
                </a:moveTo>
                <a:lnTo>
                  <a:pt x="61277" y="94081"/>
                </a:lnTo>
                <a:lnTo>
                  <a:pt x="95358" y="94081"/>
                </a:lnTo>
                <a:lnTo>
                  <a:pt x="85813" y="90411"/>
                </a:lnTo>
                <a:lnTo>
                  <a:pt x="85496" y="86055"/>
                </a:lnTo>
                <a:close/>
              </a:path>
              <a:path w="100964" h="109220">
                <a:moveTo>
                  <a:pt x="95119" y="13906"/>
                </a:moveTo>
                <a:lnTo>
                  <a:pt x="69100" y="13906"/>
                </a:lnTo>
                <a:lnTo>
                  <a:pt x="91262" y="27686"/>
                </a:lnTo>
                <a:lnTo>
                  <a:pt x="100901" y="17500"/>
                </a:lnTo>
                <a:lnTo>
                  <a:pt x="95119" y="13906"/>
                </a:lnTo>
                <a:close/>
              </a:path>
            </a:pathLst>
          </a:custGeom>
          <a:solidFill>
            <a:srgbClr val="EF4654"/>
          </a:solidFill>
        </p:spPr>
        <p:txBody>
          <a:bodyPr wrap="square" lIns="0" tIns="0" rIns="0" bIns="0" rtlCol="0"/>
          <a:lstStyle/>
          <a:p>
            <a:endParaRPr sz="2142"/>
          </a:p>
        </p:txBody>
      </p:sp>
      <p:sp>
        <p:nvSpPr>
          <p:cNvPr id="66" name="object 66"/>
          <p:cNvSpPr/>
          <p:nvPr/>
        </p:nvSpPr>
        <p:spPr>
          <a:xfrm>
            <a:off x="4253095" y="2355942"/>
            <a:ext cx="88672" cy="92306"/>
          </a:xfrm>
          <a:custGeom>
            <a:avLst/>
            <a:gdLst/>
            <a:ahLst/>
            <a:cxnLst/>
            <a:rect l="l" t="t" r="r" b="b"/>
            <a:pathLst>
              <a:path w="77470" h="80644">
                <a:moveTo>
                  <a:pt x="54965" y="0"/>
                </a:moveTo>
                <a:lnTo>
                  <a:pt x="22212" y="1409"/>
                </a:lnTo>
                <a:lnTo>
                  <a:pt x="0" y="24879"/>
                </a:lnTo>
                <a:lnTo>
                  <a:pt x="2755" y="63093"/>
                </a:lnTo>
                <a:lnTo>
                  <a:pt x="47142" y="80175"/>
                </a:lnTo>
                <a:lnTo>
                  <a:pt x="71361" y="72148"/>
                </a:lnTo>
                <a:lnTo>
                  <a:pt x="67868" y="23558"/>
                </a:lnTo>
                <a:lnTo>
                  <a:pt x="77127" y="13779"/>
                </a:lnTo>
                <a:lnTo>
                  <a:pt x="54965" y="0"/>
                </a:lnTo>
                <a:close/>
              </a:path>
            </a:pathLst>
          </a:custGeom>
          <a:solidFill>
            <a:srgbClr val="ED1845"/>
          </a:solidFill>
        </p:spPr>
        <p:txBody>
          <a:bodyPr wrap="square" lIns="0" tIns="0" rIns="0" bIns="0" rtlCol="0"/>
          <a:lstStyle/>
          <a:p>
            <a:endParaRPr sz="2142"/>
          </a:p>
        </p:txBody>
      </p:sp>
      <p:sp>
        <p:nvSpPr>
          <p:cNvPr id="67" name="object 67"/>
          <p:cNvSpPr/>
          <p:nvPr/>
        </p:nvSpPr>
        <p:spPr>
          <a:xfrm>
            <a:off x="4236916" y="2340023"/>
            <a:ext cx="115564" cy="125013"/>
          </a:xfrm>
          <a:custGeom>
            <a:avLst/>
            <a:gdLst/>
            <a:ahLst/>
            <a:cxnLst/>
            <a:rect l="l" t="t" r="r" b="b"/>
            <a:pathLst>
              <a:path w="100964" h="109219">
                <a:moveTo>
                  <a:pt x="72745" y="0"/>
                </a:moveTo>
                <a:lnTo>
                  <a:pt x="30187" y="1841"/>
                </a:lnTo>
                <a:lnTo>
                  <a:pt x="0" y="33731"/>
                </a:lnTo>
                <a:lnTo>
                  <a:pt x="3810" y="86690"/>
                </a:lnTo>
                <a:lnTo>
                  <a:pt x="60934" y="108673"/>
                </a:lnTo>
                <a:lnTo>
                  <a:pt x="99783" y="95796"/>
                </a:lnTo>
                <a:lnTo>
                  <a:pt x="95335" y="94081"/>
                </a:lnTo>
                <a:lnTo>
                  <a:pt x="61277" y="94081"/>
                </a:lnTo>
                <a:lnTo>
                  <a:pt x="16891" y="77000"/>
                </a:lnTo>
                <a:lnTo>
                  <a:pt x="14135" y="38785"/>
                </a:lnTo>
                <a:lnTo>
                  <a:pt x="36347" y="15316"/>
                </a:lnTo>
                <a:lnTo>
                  <a:pt x="69100" y="13906"/>
                </a:lnTo>
                <a:lnTo>
                  <a:pt x="95119" y="13906"/>
                </a:lnTo>
                <a:lnTo>
                  <a:pt x="93321" y="12788"/>
                </a:lnTo>
                <a:lnTo>
                  <a:pt x="67297" y="12788"/>
                </a:lnTo>
                <a:lnTo>
                  <a:pt x="70916" y="6959"/>
                </a:lnTo>
                <a:lnTo>
                  <a:pt x="83942" y="6959"/>
                </a:lnTo>
                <a:lnTo>
                  <a:pt x="72745" y="0"/>
                </a:lnTo>
                <a:close/>
              </a:path>
              <a:path w="100964" h="109219">
                <a:moveTo>
                  <a:pt x="85496" y="86055"/>
                </a:moveTo>
                <a:lnTo>
                  <a:pt x="61277" y="94081"/>
                </a:lnTo>
                <a:lnTo>
                  <a:pt x="95335" y="94081"/>
                </a:lnTo>
                <a:lnTo>
                  <a:pt x="85813" y="90411"/>
                </a:lnTo>
                <a:lnTo>
                  <a:pt x="85496" y="86055"/>
                </a:lnTo>
                <a:close/>
              </a:path>
              <a:path w="100964" h="109219">
                <a:moveTo>
                  <a:pt x="95119" y="13906"/>
                </a:moveTo>
                <a:lnTo>
                  <a:pt x="69100" y="13906"/>
                </a:lnTo>
                <a:lnTo>
                  <a:pt x="91262" y="27686"/>
                </a:lnTo>
                <a:lnTo>
                  <a:pt x="100901" y="17500"/>
                </a:lnTo>
                <a:lnTo>
                  <a:pt x="95119" y="13906"/>
                </a:lnTo>
                <a:close/>
              </a:path>
            </a:pathLst>
          </a:custGeom>
          <a:solidFill>
            <a:srgbClr val="EF4654"/>
          </a:solidFill>
        </p:spPr>
        <p:txBody>
          <a:bodyPr wrap="square" lIns="0" tIns="0" rIns="0" bIns="0" rtlCol="0"/>
          <a:lstStyle/>
          <a:p>
            <a:endParaRPr sz="2142"/>
          </a:p>
        </p:txBody>
      </p:sp>
      <p:sp>
        <p:nvSpPr>
          <p:cNvPr id="68" name="object 68"/>
          <p:cNvSpPr/>
          <p:nvPr/>
        </p:nvSpPr>
        <p:spPr>
          <a:xfrm>
            <a:off x="4288419" y="1705351"/>
            <a:ext cx="80677" cy="47243"/>
          </a:xfrm>
          <a:custGeom>
            <a:avLst/>
            <a:gdLst/>
            <a:ahLst/>
            <a:cxnLst/>
            <a:rect l="l" t="t" r="r" b="b"/>
            <a:pathLst>
              <a:path w="70485" h="41275">
                <a:moveTo>
                  <a:pt x="67957" y="0"/>
                </a:moveTo>
                <a:lnTo>
                  <a:pt x="0" y="0"/>
                </a:lnTo>
                <a:lnTo>
                  <a:pt x="1714" y="23939"/>
                </a:lnTo>
                <a:lnTo>
                  <a:pt x="46113" y="41021"/>
                </a:lnTo>
                <a:lnTo>
                  <a:pt x="70332" y="32981"/>
                </a:lnTo>
                <a:lnTo>
                  <a:pt x="67957" y="0"/>
                </a:lnTo>
                <a:close/>
              </a:path>
            </a:pathLst>
          </a:custGeom>
          <a:solidFill>
            <a:srgbClr val="ED1845"/>
          </a:solidFill>
        </p:spPr>
        <p:txBody>
          <a:bodyPr wrap="square" lIns="0" tIns="0" rIns="0" bIns="0" rtlCol="0"/>
          <a:lstStyle/>
          <a:p>
            <a:endParaRPr sz="2142"/>
          </a:p>
        </p:txBody>
      </p:sp>
      <p:sp>
        <p:nvSpPr>
          <p:cNvPr id="69" name="object 69"/>
          <p:cNvSpPr/>
          <p:nvPr/>
        </p:nvSpPr>
        <p:spPr>
          <a:xfrm>
            <a:off x="4272646" y="1705350"/>
            <a:ext cx="98847" cy="63960"/>
          </a:xfrm>
          <a:custGeom>
            <a:avLst/>
            <a:gdLst/>
            <a:ahLst/>
            <a:cxnLst/>
            <a:rect l="l" t="t" r="r" b="b"/>
            <a:pathLst>
              <a:path w="86360" h="55880">
                <a:moveTo>
                  <a:pt x="13779" y="0"/>
                </a:moveTo>
                <a:lnTo>
                  <a:pt x="0" y="0"/>
                </a:lnTo>
                <a:lnTo>
                  <a:pt x="2413" y="33616"/>
                </a:lnTo>
                <a:lnTo>
                  <a:pt x="59524" y="55613"/>
                </a:lnTo>
                <a:lnTo>
                  <a:pt x="61391" y="54991"/>
                </a:lnTo>
                <a:lnTo>
                  <a:pt x="74610" y="41021"/>
                </a:lnTo>
                <a:lnTo>
                  <a:pt x="59880" y="41021"/>
                </a:lnTo>
                <a:lnTo>
                  <a:pt x="15493" y="23939"/>
                </a:lnTo>
                <a:lnTo>
                  <a:pt x="13779" y="0"/>
                </a:lnTo>
                <a:close/>
              </a:path>
              <a:path w="86360" h="55880">
                <a:moveTo>
                  <a:pt x="84099" y="32981"/>
                </a:moveTo>
                <a:lnTo>
                  <a:pt x="59880" y="41021"/>
                </a:lnTo>
                <a:lnTo>
                  <a:pt x="74610" y="41021"/>
                </a:lnTo>
                <a:lnTo>
                  <a:pt x="77254" y="38227"/>
                </a:lnTo>
                <a:lnTo>
                  <a:pt x="85775" y="37871"/>
                </a:lnTo>
                <a:lnTo>
                  <a:pt x="84416" y="37338"/>
                </a:lnTo>
                <a:lnTo>
                  <a:pt x="84099" y="32981"/>
                </a:lnTo>
                <a:close/>
              </a:path>
            </a:pathLst>
          </a:custGeom>
          <a:solidFill>
            <a:srgbClr val="EF4654"/>
          </a:solidFill>
        </p:spPr>
        <p:txBody>
          <a:bodyPr wrap="square" lIns="0" tIns="0" rIns="0" bIns="0" rtlCol="0"/>
          <a:lstStyle/>
          <a:p>
            <a:endParaRPr sz="2142"/>
          </a:p>
        </p:txBody>
      </p:sp>
      <p:sp>
        <p:nvSpPr>
          <p:cNvPr id="70" name="object 70"/>
          <p:cNvSpPr/>
          <p:nvPr/>
        </p:nvSpPr>
        <p:spPr>
          <a:xfrm>
            <a:off x="4309844" y="6546758"/>
            <a:ext cx="144636" cy="124286"/>
          </a:xfrm>
          <a:custGeom>
            <a:avLst/>
            <a:gdLst/>
            <a:ahLst/>
            <a:cxnLst/>
            <a:rect l="l" t="t" r="r" b="b"/>
            <a:pathLst>
              <a:path w="126364" h="108585">
                <a:moveTo>
                  <a:pt x="74117" y="0"/>
                </a:moveTo>
                <a:lnTo>
                  <a:pt x="30060" y="1905"/>
                </a:lnTo>
                <a:lnTo>
                  <a:pt x="0" y="33667"/>
                </a:lnTo>
                <a:lnTo>
                  <a:pt x="3733" y="85559"/>
                </a:lnTo>
                <a:lnTo>
                  <a:pt x="63347" y="108508"/>
                </a:lnTo>
                <a:lnTo>
                  <a:pt x="109918" y="93065"/>
                </a:lnTo>
                <a:lnTo>
                  <a:pt x="126238" y="69634"/>
                </a:lnTo>
                <a:lnTo>
                  <a:pt x="125895" y="67170"/>
                </a:lnTo>
                <a:lnTo>
                  <a:pt x="89192" y="53047"/>
                </a:lnTo>
                <a:lnTo>
                  <a:pt x="85915" y="7327"/>
                </a:lnTo>
                <a:lnTo>
                  <a:pt x="74117" y="0"/>
                </a:lnTo>
                <a:close/>
              </a:path>
            </a:pathLst>
          </a:custGeom>
          <a:solidFill>
            <a:srgbClr val="ED1845"/>
          </a:solidFill>
        </p:spPr>
        <p:txBody>
          <a:bodyPr wrap="square" lIns="0" tIns="0" rIns="0" bIns="0" rtlCol="0"/>
          <a:lstStyle/>
          <a:p>
            <a:endParaRPr sz="2142"/>
          </a:p>
        </p:txBody>
      </p:sp>
      <p:sp>
        <p:nvSpPr>
          <p:cNvPr id="71" name="object 71"/>
          <p:cNvSpPr/>
          <p:nvPr/>
        </p:nvSpPr>
        <p:spPr>
          <a:xfrm>
            <a:off x="4293666" y="6530843"/>
            <a:ext cx="175163" cy="156993"/>
          </a:xfrm>
          <a:custGeom>
            <a:avLst/>
            <a:gdLst/>
            <a:ahLst/>
            <a:cxnLst/>
            <a:rect l="l" t="t" r="r" b="b"/>
            <a:pathLst>
              <a:path w="153035" h="137160">
                <a:moveTo>
                  <a:pt x="91897" y="0"/>
                </a:moveTo>
                <a:lnTo>
                  <a:pt x="38049" y="2324"/>
                </a:lnTo>
                <a:lnTo>
                  <a:pt x="0" y="42519"/>
                </a:lnTo>
                <a:lnTo>
                  <a:pt x="4787" y="109143"/>
                </a:lnTo>
                <a:lnTo>
                  <a:pt x="77127" y="136994"/>
                </a:lnTo>
                <a:lnTo>
                  <a:pt x="121117" y="122415"/>
                </a:lnTo>
                <a:lnTo>
                  <a:pt x="77469" y="122415"/>
                </a:lnTo>
                <a:lnTo>
                  <a:pt x="17868" y="99466"/>
                </a:lnTo>
                <a:lnTo>
                  <a:pt x="14135" y="47574"/>
                </a:lnTo>
                <a:lnTo>
                  <a:pt x="44195" y="15811"/>
                </a:lnTo>
                <a:lnTo>
                  <a:pt x="88252" y="13906"/>
                </a:lnTo>
                <a:lnTo>
                  <a:pt x="99613" y="13906"/>
                </a:lnTo>
                <a:lnTo>
                  <a:pt x="100670" y="12788"/>
                </a:lnTo>
                <a:lnTo>
                  <a:pt x="86448" y="12788"/>
                </a:lnTo>
                <a:lnTo>
                  <a:pt x="90068" y="6959"/>
                </a:lnTo>
                <a:lnTo>
                  <a:pt x="103099" y="6959"/>
                </a:lnTo>
                <a:lnTo>
                  <a:pt x="91897" y="0"/>
                </a:lnTo>
                <a:close/>
              </a:path>
              <a:path w="153035" h="137160">
                <a:moveTo>
                  <a:pt x="140030" y="81076"/>
                </a:moveTo>
                <a:lnTo>
                  <a:pt x="140373" y="83540"/>
                </a:lnTo>
                <a:lnTo>
                  <a:pt x="124053" y="106972"/>
                </a:lnTo>
                <a:lnTo>
                  <a:pt x="77469" y="122415"/>
                </a:lnTo>
                <a:lnTo>
                  <a:pt x="121117" y="122415"/>
                </a:lnTo>
                <a:lnTo>
                  <a:pt x="126060" y="120776"/>
                </a:lnTo>
                <a:lnTo>
                  <a:pt x="125615" y="114630"/>
                </a:lnTo>
                <a:lnTo>
                  <a:pt x="152742" y="85966"/>
                </a:lnTo>
                <a:lnTo>
                  <a:pt x="140030" y="81076"/>
                </a:lnTo>
                <a:close/>
              </a:path>
              <a:path w="153035" h="137160">
                <a:moveTo>
                  <a:pt x="99613" y="13906"/>
                </a:moveTo>
                <a:lnTo>
                  <a:pt x="88252" y="13906"/>
                </a:lnTo>
                <a:lnTo>
                  <a:pt x="100050" y="21234"/>
                </a:lnTo>
                <a:lnTo>
                  <a:pt x="99529" y="13995"/>
                </a:lnTo>
                <a:close/>
              </a:path>
            </a:pathLst>
          </a:custGeom>
          <a:solidFill>
            <a:srgbClr val="EF4654"/>
          </a:solidFill>
        </p:spPr>
        <p:txBody>
          <a:bodyPr wrap="square" lIns="0" tIns="0" rIns="0" bIns="0" rtlCol="0"/>
          <a:lstStyle/>
          <a:p>
            <a:endParaRPr sz="2142"/>
          </a:p>
        </p:txBody>
      </p:sp>
      <p:sp>
        <p:nvSpPr>
          <p:cNvPr id="72" name="object 72"/>
          <p:cNvSpPr/>
          <p:nvPr/>
        </p:nvSpPr>
        <p:spPr>
          <a:xfrm>
            <a:off x="4487755" y="3951554"/>
            <a:ext cx="107569" cy="92306"/>
          </a:xfrm>
          <a:custGeom>
            <a:avLst/>
            <a:gdLst/>
            <a:ahLst/>
            <a:cxnLst/>
            <a:rect l="l" t="t" r="r" b="b"/>
            <a:pathLst>
              <a:path w="93979" h="80645">
                <a:moveTo>
                  <a:pt x="54965" y="0"/>
                </a:moveTo>
                <a:lnTo>
                  <a:pt x="22212" y="1422"/>
                </a:lnTo>
                <a:lnTo>
                  <a:pt x="0" y="24879"/>
                </a:lnTo>
                <a:lnTo>
                  <a:pt x="2755" y="63093"/>
                </a:lnTo>
                <a:lnTo>
                  <a:pt x="47142" y="80175"/>
                </a:lnTo>
                <a:lnTo>
                  <a:pt x="63449" y="74777"/>
                </a:lnTo>
                <a:lnTo>
                  <a:pt x="86880" y="50012"/>
                </a:lnTo>
                <a:lnTo>
                  <a:pt x="93573" y="49720"/>
                </a:lnTo>
                <a:lnTo>
                  <a:pt x="89712" y="21602"/>
                </a:lnTo>
                <a:lnTo>
                  <a:pt x="54965" y="0"/>
                </a:lnTo>
                <a:close/>
              </a:path>
            </a:pathLst>
          </a:custGeom>
          <a:solidFill>
            <a:srgbClr val="ED1845"/>
          </a:solidFill>
        </p:spPr>
        <p:txBody>
          <a:bodyPr wrap="square" lIns="0" tIns="0" rIns="0" bIns="0" rtlCol="0"/>
          <a:lstStyle/>
          <a:p>
            <a:endParaRPr sz="2142"/>
          </a:p>
        </p:txBody>
      </p:sp>
      <p:sp>
        <p:nvSpPr>
          <p:cNvPr id="73" name="object 73"/>
          <p:cNvSpPr/>
          <p:nvPr/>
        </p:nvSpPr>
        <p:spPr>
          <a:xfrm>
            <a:off x="4471576" y="3935637"/>
            <a:ext cx="139549" cy="125013"/>
          </a:xfrm>
          <a:custGeom>
            <a:avLst/>
            <a:gdLst/>
            <a:ahLst/>
            <a:cxnLst/>
            <a:rect l="l" t="t" r="r" b="b"/>
            <a:pathLst>
              <a:path w="121920" h="109220">
                <a:moveTo>
                  <a:pt x="72745" y="0"/>
                </a:moveTo>
                <a:lnTo>
                  <a:pt x="30187" y="1841"/>
                </a:lnTo>
                <a:lnTo>
                  <a:pt x="0" y="33731"/>
                </a:lnTo>
                <a:lnTo>
                  <a:pt x="3810" y="86677"/>
                </a:lnTo>
                <a:lnTo>
                  <a:pt x="60934" y="108673"/>
                </a:lnTo>
                <a:lnTo>
                  <a:pt x="71501" y="105168"/>
                </a:lnTo>
                <a:lnTo>
                  <a:pt x="70827" y="95808"/>
                </a:lnTo>
                <a:lnTo>
                  <a:pt x="72465" y="94081"/>
                </a:lnTo>
                <a:lnTo>
                  <a:pt x="61277" y="94081"/>
                </a:lnTo>
                <a:lnTo>
                  <a:pt x="16891" y="77000"/>
                </a:lnTo>
                <a:lnTo>
                  <a:pt x="14135" y="38785"/>
                </a:lnTo>
                <a:lnTo>
                  <a:pt x="36347" y="15316"/>
                </a:lnTo>
                <a:lnTo>
                  <a:pt x="69100" y="13906"/>
                </a:lnTo>
                <a:lnTo>
                  <a:pt x="95125" y="13906"/>
                </a:lnTo>
                <a:lnTo>
                  <a:pt x="93327" y="12788"/>
                </a:lnTo>
                <a:lnTo>
                  <a:pt x="67297" y="12788"/>
                </a:lnTo>
                <a:lnTo>
                  <a:pt x="70929" y="6959"/>
                </a:lnTo>
                <a:lnTo>
                  <a:pt x="83945" y="6959"/>
                </a:lnTo>
                <a:lnTo>
                  <a:pt x="72745" y="0"/>
                </a:lnTo>
                <a:close/>
              </a:path>
              <a:path w="121920" h="109220">
                <a:moveTo>
                  <a:pt x="77584" y="88684"/>
                </a:moveTo>
                <a:lnTo>
                  <a:pt x="61277" y="94081"/>
                </a:lnTo>
                <a:lnTo>
                  <a:pt x="72465" y="94081"/>
                </a:lnTo>
                <a:lnTo>
                  <a:pt x="77584" y="88684"/>
                </a:lnTo>
                <a:close/>
              </a:path>
              <a:path w="121920" h="109220">
                <a:moveTo>
                  <a:pt x="95125" y="13906"/>
                </a:moveTo>
                <a:lnTo>
                  <a:pt x="69100" y="13906"/>
                </a:lnTo>
                <a:lnTo>
                  <a:pt x="103847" y="35496"/>
                </a:lnTo>
                <a:lnTo>
                  <a:pt x="107708" y="63627"/>
                </a:lnTo>
                <a:lnTo>
                  <a:pt x="121488" y="63030"/>
                </a:lnTo>
                <a:lnTo>
                  <a:pt x="116586" y="27241"/>
                </a:lnTo>
                <a:lnTo>
                  <a:pt x="95125" y="13906"/>
                </a:lnTo>
                <a:close/>
              </a:path>
            </a:pathLst>
          </a:custGeom>
          <a:solidFill>
            <a:srgbClr val="EF4654"/>
          </a:solidFill>
        </p:spPr>
        <p:txBody>
          <a:bodyPr wrap="square" lIns="0" tIns="0" rIns="0" bIns="0" rtlCol="0"/>
          <a:lstStyle/>
          <a:p>
            <a:endParaRPr sz="2142"/>
          </a:p>
        </p:txBody>
      </p:sp>
      <p:sp>
        <p:nvSpPr>
          <p:cNvPr id="74" name="object 74"/>
          <p:cNvSpPr/>
          <p:nvPr/>
        </p:nvSpPr>
        <p:spPr>
          <a:xfrm>
            <a:off x="4346956" y="2360201"/>
            <a:ext cx="107569" cy="92306"/>
          </a:xfrm>
          <a:custGeom>
            <a:avLst/>
            <a:gdLst/>
            <a:ahLst/>
            <a:cxnLst/>
            <a:rect l="l" t="t" r="r" b="b"/>
            <a:pathLst>
              <a:path w="93979" h="80644">
                <a:moveTo>
                  <a:pt x="54965" y="0"/>
                </a:moveTo>
                <a:lnTo>
                  <a:pt x="22212" y="1422"/>
                </a:lnTo>
                <a:lnTo>
                  <a:pt x="0" y="24879"/>
                </a:lnTo>
                <a:lnTo>
                  <a:pt x="2755" y="63093"/>
                </a:lnTo>
                <a:lnTo>
                  <a:pt x="47142" y="80175"/>
                </a:lnTo>
                <a:lnTo>
                  <a:pt x="63449" y="74777"/>
                </a:lnTo>
                <a:lnTo>
                  <a:pt x="86880" y="50012"/>
                </a:lnTo>
                <a:lnTo>
                  <a:pt x="93573" y="49720"/>
                </a:lnTo>
                <a:lnTo>
                  <a:pt x="89712" y="21602"/>
                </a:lnTo>
                <a:lnTo>
                  <a:pt x="54965" y="0"/>
                </a:lnTo>
                <a:close/>
              </a:path>
            </a:pathLst>
          </a:custGeom>
          <a:solidFill>
            <a:srgbClr val="ED1845"/>
          </a:solidFill>
        </p:spPr>
        <p:txBody>
          <a:bodyPr wrap="square" lIns="0" tIns="0" rIns="0" bIns="0" rtlCol="0"/>
          <a:lstStyle/>
          <a:p>
            <a:endParaRPr sz="2142"/>
          </a:p>
        </p:txBody>
      </p:sp>
      <p:sp>
        <p:nvSpPr>
          <p:cNvPr id="75" name="object 75"/>
          <p:cNvSpPr/>
          <p:nvPr/>
        </p:nvSpPr>
        <p:spPr>
          <a:xfrm>
            <a:off x="4330776" y="2344282"/>
            <a:ext cx="139549" cy="125013"/>
          </a:xfrm>
          <a:custGeom>
            <a:avLst/>
            <a:gdLst/>
            <a:ahLst/>
            <a:cxnLst/>
            <a:rect l="l" t="t" r="r" b="b"/>
            <a:pathLst>
              <a:path w="121920" h="109219">
                <a:moveTo>
                  <a:pt x="72745" y="0"/>
                </a:moveTo>
                <a:lnTo>
                  <a:pt x="30187" y="1841"/>
                </a:lnTo>
                <a:lnTo>
                  <a:pt x="0" y="33731"/>
                </a:lnTo>
                <a:lnTo>
                  <a:pt x="3810" y="86690"/>
                </a:lnTo>
                <a:lnTo>
                  <a:pt x="60934" y="108673"/>
                </a:lnTo>
                <a:lnTo>
                  <a:pt x="71501" y="105168"/>
                </a:lnTo>
                <a:lnTo>
                  <a:pt x="70827" y="95808"/>
                </a:lnTo>
                <a:lnTo>
                  <a:pt x="72465" y="94081"/>
                </a:lnTo>
                <a:lnTo>
                  <a:pt x="61277" y="94081"/>
                </a:lnTo>
                <a:lnTo>
                  <a:pt x="16891" y="77000"/>
                </a:lnTo>
                <a:lnTo>
                  <a:pt x="14135" y="38785"/>
                </a:lnTo>
                <a:lnTo>
                  <a:pt x="36347" y="15328"/>
                </a:lnTo>
                <a:lnTo>
                  <a:pt x="69100" y="13906"/>
                </a:lnTo>
                <a:lnTo>
                  <a:pt x="95125" y="13906"/>
                </a:lnTo>
                <a:lnTo>
                  <a:pt x="93327" y="12788"/>
                </a:lnTo>
                <a:lnTo>
                  <a:pt x="67297" y="12788"/>
                </a:lnTo>
                <a:lnTo>
                  <a:pt x="70916" y="6959"/>
                </a:lnTo>
                <a:lnTo>
                  <a:pt x="83945" y="6959"/>
                </a:lnTo>
                <a:lnTo>
                  <a:pt x="72745" y="0"/>
                </a:lnTo>
                <a:close/>
              </a:path>
              <a:path w="121920" h="109219">
                <a:moveTo>
                  <a:pt x="77584" y="88684"/>
                </a:moveTo>
                <a:lnTo>
                  <a:pt x="61277" y="94081"/>
                </a:lnTo>
                <a:lnTo>
                  <a:pt x="72465" y="94081"/>
                </a:lnTo>
                <a:lnTo>
                  <a:pt x="77584" y="88684"/>
                </a:lnTo>
                <a:close/>
              </a:path>
              <a:path w="121920" h="109219">
                <a:moveTo>
                  <a:pt x="95125" y="13906"/>
                </a:moveTo>
                <a:lnTo>
                  <a:pt x="69100" y="13906"/>
                </a:lnTo>
                <a:lnTo>
                  <a:pt x="103847" y="35509"/>
                </a:lnTo>
                <a:lnTo>
                  <a:pt x="107708" y="63627"/>
                </a:lnTo>
                <a:lnTo>
                  <a:pt x="121488" y="63030"/>
                </a:lnTo>
                <a:lnTo>
                  <a:pt x="116586" y="27241"/>
                </a:lnTo>
                <a:lnTo>
                  <a:pt x="95125" y="13906"/>
                </a:lnTo>
                <a:close/>
              </a:path>
            </a:pathLst>
          </a:custGeom>
          <a:solidFill>
            <a:srgbClr val="EF4654"/>
          </a:solidFill>
        </p:spPr>
        <p:txBody>
          <a:bodyPr wrap="square" lIns="0" tIns="0" rIns="0" bIns="0" rtlCol="0"/>
          <a:lstStyle/>
          <a:p>
            <a:endParaRPr sz="2142"/>
          </a:p>
        </p:txBody>
      </p:sp>
      <p:sp>
        <p:nvSpPr>
          <p:cNvPr id="76" name="object 76"/>
          <p:cNvSpPr/>
          <p:nvPr/>
        </p:nvSpPr>
        <p:spPr>
          <a:xfrm>
            <a:off x="4381975" y="1705351"/>
            <a:ext cx="106842" cy="51604"/>
          </a:xfrm>
          <a:custGeom>
            <a:avLst/>
            <a:gdLst/>
            <a:ahLst/>
            <a:cxnLst/>
            <a:rect l="l" t="t" r="r" b="b"/>
            <a:pathLst>
              <a:path w="93345" h="45084">
                <a:moveTo>
                  <a:pt x="90843" y="0"/>
                </a:moveTo>
                <a:lnTo>
                  <a:pt x="0" y="0"/>
                </a:lnTo>
                <a:lnTo>
                  <a:pt x="1981" y="27660"/>
                </a:lnTo>
                <a:lnTo>
                  <a:pt x="46367" y="44742"/>
                </a:lnTo>
                <a:lnTo>
                  <a:pt x="62674" y="39344"/>
                </a:lnTo>
                <a:lnTo>
                  <a:pt x="86118" y="14579"/>
                </a:lnTo>
                <a:lnTo>
                  <a:pt x="92798" y="14300"/>
                </a:lnTo>
                <a:lnTo>
                  <a:pt x="90843" y="0"/>
                </a:lnTo>
                <a:close/>
              </a:path>
            </a:pathLst>
          </a:custGeom>
          <a:solidFill>
            <a:srgbClr val="ED1845"/>
          </a:solidFill>
        </p:spPr>
        <p:txBody>
          <a:bodyPr wrap="square" lIns="0" tIns="0" rIns="0" bIns="0" rtlCol="0"/>
          <a:lstStyle/>
          <a:p>
            <a:endParaRPr sz="2142"/>
          </a:p>
        </p:txBody>
      </p:sp>
      <p:sp>
        <p:nvSpPr>
          <p:cNvPr id="77" name="object 77"/>
          <p:cNvSpPr/>
          <p:nvPr/>
        </p:nvSpPr>
        <p:spPr>
          <a:xfrm>
            <a:off x="4366202" y="1705351"/>
            <a:ext cx="87945" cy="64687"/>
          </a:xfrm>
          <a:custGeom>
            <a:avLst/>
            <a:gdLst/>
            <a:ahLst/>
            <a:cxnLst/>
            <a:rect l="l" t="t" r="r" b="b"/>
            <a:pathLst>
              <a:path w="76835" h="56515">
                <a:moveTo>
                  <a:pt x="38459" y="36398"/>
                </a:moveTo>
                <a:lnTo>
                  <a:pt x="38074" y="36398"/>
                </a:lnTo>
                <a:lnTo>
                  <a:pt x="69697" y="56057"/>
                </a:lnTo>
                <a:lnTo>
                  <a:pt x="70370" y="55829"/>
                </a:lnTo>
                <a:lnTo>
                  <a:pt x="69697" y="46469"/>
                </a:lnTo>
                <a:lnTo>
                  <a:pt x="71332" y="44742"/>
                </a:lnTo>
                <a:lnTo>
                  <a:pt x="60147" y="44742"/>
                </a:lnTo>
                <a:lnTo>
                  <a:pt x="38459" y="36398"/>
                </a:lnTo>
                <a:close/>
              </a:path>
              <a:path w="76835" h="56515">
                <a:moveTo>
                  <a:pt x="76441" y="39344"/>
                </a:moveTo>
                <a:lnTo>
                  <a:pt x="60147" y="44742"/>
                </a:lnTo>
                <a:lnTo>
                  <a:pt x="71332" y="44742"/>
                </a:lnTo>
                <a:lnTo>
                  <a:pt x="76441" y="39344"/>
                </a:lnTo>
                <a:close/>
              </a:path>
              <a:path w="76835" h="56515">
                <a:moveTo>
                  <a:pt x="13779" y="0"/>
                </a:moveTo>
                <a:lnTo>
                  <a:pt x="0" y="0"/>
                </a:lnTo>
                <a:lnTo>
                  <a:pt x="2679" y="37338"/>
                </a:lnTo>
                <a:lnTo>
                  <a:pt x="4038" y="37871"/>
                </a:lnTo>
                <a:lnTo>
                  <a:pt x="38074" y="36398"/>
                </a:lnTo>
                <a:lnTo>
                  <a:pt x="38459" y="36398"/>
                </a:lnTo>
                <a:lnTo>
                  <a:pt x="15748" y="27660"/>
                </a:lnTo>
                <a:lnTo>
                  <a:pt x="13779" y="0"/>
                </a:lnTo>
                <a:close/>
              </a:path>
            </a:pathLst>
          </a:custGeom>
          <a:solidFill>
            <a:srgbClr val="EF4654"/>
          </a:solidFill>
        </p:spPr>
        <p:txBody>
          <a:bodyPr wrap="square" lIns="0" tIns="0" rIns="0" bIns="0" rtlCol="0"/>
          <a:lstStyle/>
          <a:p>
            <a:endParaRPr sz="2142"/>
          </a:p>
        </p:txBody>
      </p:sp>
      <p:sp>
        <p:nvSpPr>
          <p:cNvPr id="78" name="object 78"/>
          <p:cNvSpPr/>
          <p:nvPr/>
        </p:nvSpPr>
        <p:spPr>
          <a:xfrm>
            <a:off x="4342697" y="1762915"/>
            <a:ext cx="107569" cy="92306"/>
          </a:xfrm>
          <a:custGeom>
            <a:avLst/>
            <a:gdLst/>
            <a:ahLst/>
            <a:cxnLst/>
            <a:rect l="l" t="t" r="r" b="b"/>
            <a:pathLst>
              <a:path w="93979" h="80644">
                <a:moveTo>
                  <a:pt x="54965" y="0"/>
                </a:moveTo>
                <a:lnTo>
                  <a:pt x="22212" y="1409"/>
                </a:lnTo>
                <a:lnTo>
                  <a:pt x="0" y="24879"/>
                </a:lnTo>
                <a:lnTo>
                  <a:pt x="2743" y="63093"/>
                </a:lnTo>
                <a:lnTo>
                  <a:pt x="47142" y="80175"/>
                </a:lnTo>
                <a:lnTo>
                  <a:pt x="81927" y="68643"/>
                </a:lnTo>
                <a:lnTo>
                  <a:pt x="93827" y="51561"/>
                </a:lnTo>
                <a:lnTo>
                  <a:pt x="89712" y="21602"/>
                </a:lnTo>
                <a:lnTo>
                  <a:pt x="54965" y="0"/>
                </a:lnTo>
                <a:close/>
              </a:path>
            </a:pathLst>
          </a:custGeom>
          <a:solidFill>
            <a:srgbClr val="ED1845"/>
          </a:solidFill>
        </p:spPr>
        <p:txBody>
          <a:bodyPr wrap="square" lIns="0" tIns="0" rIns="0" bIns="0" rtlCol="0"/>
          <a:lstStyle/>
          <a:p>
            <a:endParaRPr sz="2142"/>
          </a:p>
        </p:txBody>
      </p:sp>
      <p:sp>
        <p:nvSpPr>
          <p:cNvPr id="79" name="object 79"/>
          <p:cNvSpPr/>
          <p:nvPr/>
        </p:nvSpPr>
        <p:spPr>
          <a:xfrm>
            <a:off x="4326518" y="1746997"/>
            <a:ext cx="140276" cy="125013"/>
          </a:xfrm>
          <a:custGeom>
            <a:avLst/>
            <a:gdLst/>
            <a:ahLst/>
            <a:cxnLst/>
            <a:rect l="l" t="t" r="r" b="b"/>
            <a:pathLst>
              <a:path w="122554" h="109219">
                <a:moveTo>
                  <a:pt x="72745" y="0"/>
                </a:moveTo>
                <a:lnTo>
                  <a:pt x="30187" y="1841"/>
                </a:lnTo>
                <a:lnTo>
                  <a:pt x="0" y="33731"/>
                </a:lnTo>
                <a:lnTo>
                  <a:pt x="3810" y="86677"/>
                </a:lnTo>
                <a:lnTo>
                  <a:pt x="60934" y="108673"/>
                </a:lnTo>
                <a:lnTo>
                  <a:pt x="104724" y="94157"/>
                </a:lnTo>
                <a:lnTo>
                  <a:pt x="61277" y="94081"/>
                </a:lnTo>
                <a:lnTo>
                  <a:pt x="16878" y="77000"/>
                </a:lnTo>
                <a:lnTo>
                  <a:pt x="14135" y="38785"/>
                </a:lnTo>
                <a:lnTo>
                  <a:pt x="36347" y="15316"/>
                </a:lnTo>
                <a:lnTo>
                  <a:pt x="69100" y="13906"/>
                </a:lnTo>
                <a:lnTo>
                  <a:pt x="95120" y="13906"/>
                </a:lnTo>
                <a:lnTo>
                  <a:pt x="93322" y="12788"/>
                </a:lnTo>
                <a:lnTo>
                  <a:pt x="67297" y="12788"/>
                </a:lnTo>
                <a:lnTo>
                  <a:pt x="70916" y="6959"/>
                </a:lnTo>
                <a:lnTo>
                  <a:pt x="83943" y="6959"/>
                </a:lnTo>
                <a:lnTo>
                  <a:pt x="72745" y="0"/>
                </a:lnTo>
                <a:close/>
              </a:path>
              <a:path w="122554" h="109219">
                <a:moveTo>
                  <a:pt x="95120" y="13906"/>
                </a:moveTo>
                <a:lnTo>
                  <a:pt x="69100" y="13906"/>
                </a:lnTo>
                <a:lnTo>
                  <a:pt x="103847" y="35509"/>
                </a:lnTo>
                <a:lnTo>
                  <a:pt x="107962" y="65468"/>
                </a:lnTo>
                <a:lnTo>
                  <a:pt x="96062" y="82550"/>
                </a:lnTo>
                <a:lnTo>
                  <a:pt x="61277" y="94081"/>
                </a:lnTo>
                <a:lnTo>
                  <a:pt x="104777" y="94081"/>
                </a:lnTo>
                <a:lnTo>
                  <a:pt x="122301" y="68910"/>
                </a:lnTo>
                <a:lnTo>
                  <a:pt x="122237" y="68440"/>
                </a:lnTo>
                <a:lnTo>
                  <a:pt x="108178" y="63030"/>
                </a:lnTo>
                <a:lnTo>
                  <a:pt x="105092" y="20104"/>
                </a:lnTo>
                <a:lnTo>
                  <a:pt x="95120" y="13906"/>
                </a:lnTo>
                <a:close/>
              </a:path>
              <a:path w="122554" h="109219">
                <a:moveTo>
                  <a:pt x="83943" y="6959"/>
                </a:moveTo>
                <a:lnTo>
                  <a:pt x="70916" y="6959"/>
                </a:lnTo>
                <a:lnTo>
                  <a:pt x="67297" y="12788"/>
                </a:lnTo>
                <a:lnTo>
                  <a:pt x="93322" y="12788"/>
                </a:lnTo>
                <a:lnTo>
                  <a:pt x="83943" y="6959"/>
                </a:lnTo>
                <a:close/>
              </a:path>
            </a:pathLst>
          </a:custGeom>
          <a:solidFill>
            <a:srgbClr val="EF4654"/>
          </a:solidFill>
        </p:spPr>
        <p:txBody>
          <a:bodyPr wrap="square" lIns="0" tIns="0" rIns="0" bIns="0" rtlCol="0"/>
          <a:lstStyle/>
          <a:p>
            <a:endParaRPr sz="2142"/>
          </a:p>
        </p:txBody>
      </p:sp>
      <p:sp>
        <p:nvSpPr>
          <p:cNvPr id="80" name="object 80"/>
          <p:cNvSpPr/>
          <p:nvPr/>
        </p:nvSpPr>
        <p:spPr>
          <a:xfrm>
            <a:off x="4346956" y="1895167"/>
            <a:ext cx="107569" cy="92306"/>
          </a:xfrm>
          <a:custGeom>
            <a:avLst/>
            <a:gdLst/>
            <a:ahLst/>
            <a:cxnLst/>
            <a:rect l="l" t="t" r="r" b="b"/>
            <a:pathLst>
              <a:path w="93979" h="80644">
                <a:moveTo>
                  <a:pt x="54965" y="0"/>
                </a:moveTo>
                <a:lnTo>
                  <a:pt x="22212" y="1422"/>
                </a:lnTo>
                <a:lnTo>
                  <a:pt x="0" y="24879"/>
                </a:lnTo>
                <a:lnTo>
                  <a:pt x="2755" y="63093"/>
                </a:lnTo>
                <a:lnTo>
                  <a:pt x="47142" y="80175"/>
                </a:lnTo>
                <a:lnTo>
                  <a:pt x="81927" y="68643"/>
                </a:lnTo>
                <a:lnTo>
                  <a:pt x="93827" y="51561"/>
                </a:lnTo>
                <a:lnTo>
                  <a:pt x="89712" y="21602"/>
                </a:lnTo>
                <a:lnTo>
                  <a:pt x="54965" y="0"/>
                </a:lnTo>
                <a:close/>
              </a:path>
            </a:pathLst>
          </a:custGeom>
          <a:solidFill>
            <a:srgbClr val="ED1845"/>
          </a:solidFill>
        </p:spPr>
        <p:txBody>
          <a:bodyPr wrap="square" lIns="0" tIns="0" rIns="0" bIns="0" rtlCol="0"/>
          <a:lstStyle/>
          <a:p>
            <a:endParaRPr sz="2142"/>
          </a:p>
        </p:txBody>
      </p:sp>
      <p:sp>
        <p:nvSpPr>
          <p:cNvPr id="81" name="object 81"/>
          <p:cNvSpPr/>
          <p:nvPr/>
        </p:nvSpPr>
        <p:spPr>
          <a:xfrm>
            <a:off x="4330777" y="1879249"/>
            <a:ext cx="140276" cy="125013"/>
          </a:xfrm>
          <a:custGeom>
            <a:avLst/>
            <a:gdLst/>
            <a:ahLst/>
            <a:cxnLst/>
            <a:rect l="l" t="t" r="r" b="b"/>
            <a:pathLst>
              <a:path w="122554" h="109219">
                <a:moveTo>
                  <a:pt x="72745" y="0"/>
                </a:moveTo>
                <a:lnTo>
                  <a:pt x="30187" y="1841"/>
                </a:lnTo>
                <a:lnTo>
                  <a:pt x="0" y="33731"/>
                </a:lnTo>
                <a:lnTo>
                  <a:pt x="3810" y="86677"/>
                </a:lnTo>
                <a:lnTo>
                  <a:pt x="60934" y="108673"/>
                </a:lnTo>
                <a:lnTo>
                  <a:pt x="104724" y="94157"/>
                </a:lnTo>
                <a:lnTo>
                  <a:pt x="61277" y="94081"/>
                </a:lnTo>
                <a:lnTo>
                  <a:pt x="16891" y="77000"/>
                </a:lnTo>
                <a:lnTo>
                  <a:pt x="14135" y="38785"/>
                </a:lnTo>
                <a:lnTo>
                  <a:pt x="36347" y="15316"/>
                </a:lnTo>
                <a:lnTo>
                  <a:pt x="69100" y="13906"/>
                </a:lnTo>
                <a:lnTo>
                  <a:pt x="95125" y="13906"/>
                </a:lnTo>
                <a:lnTo>
                  <a:pt x="93327" y="12788"/>
                </a:lnTo>
                <a:lnTo>
                  <a:pt x="67297" y="12788"/>
                </a:lnTo>
                <a:lnTo>
                  <a:pt x="70916" y="6959"/>
                </a:lnTo>
                <a:lnTo>
                  <a:pt x="83945" y="6959"/>
                </a:lnTo>
                <a:lnTo>
                  <a:pt x="72745" y="0"/>
                </a:lnTo>
                <a:close/>
              </a:path>
              <a:path w="122554" h="109219">
                <a:moveTo>
                  <a:pt x="95125" y="13906"/>
                </a:moveTo>
                <a:lnTo>
                  <a:pt x="69100" y="13906"/>
                </a:lnTo>
                <a:lnTo>
                  <a:pt x="103847" y="35496"/>
                </a:lnTo>
                <a:lnTo>
                  <a:pt x="107962" y="65468"/>
                </a:lnTo>
                <a:lnTo>
                  <a:pt x="96062" y="82550"/>
                </a:lnTo>
                <a:lnTo>
                  <a:pt x="61277" y="94081"/>
                </a:lnTo>
                <a:lnTo>
                  <a:pt x="104777" y="94081"/>
                </a:lnTo>
                <a:lnTo>
                  <a:pt x="122301" y="68910"/>
                </a:lnTo>
                <a:lnTo>
                  <a:pt x="116586" y="27241"/>
                </a:lnTo>
                <a:lnTo>
                  <a:pt x="95125" y="13906"/>
                </a:lnTo>
                <a:close/>
              </a:path>
              <a:path w="122554" h="109219">
                <a:moveTo>
                  <a:pt x="83945" y="6959"/>
                </a:moveTo>
                <a:lnTo>
                  <a:pt x="70916" y="6959"/>
                </a:lnTo>
                <a:lnTo>
                  <a:pt x="67297" y="12788"/>
                </a:lnTo>
                <a:lnTo>
                  <a:pt x="93327" y="12788"/>
                </a:lnTo>
                <a:lnTo>
                  <a:pt x="83945" y="6959"/>
                </a:lnTo>
                <a:close/>
              </a:path>
            </a:pathLst>
          </a:custGeom>
          <a:solidFill>
            <a:srgbClr val="EF4654"/>
          </a:solidFill>
        </p:spPr>
        <p:txBody>
          <a:bodyPr wrap="square" lIns="0" tIns="0" rIns="0" bIns="0" rtlCol="0"/>
          <a:lstStyle/>
          <a:p>
            <a:endParaRPr sz="2142"/>
          </a:p>
        </p:txBody>
      </p:sp>
      <p:sp>
        <p:nvSpPr>
          <p:cNvPr id="82" name="object 82"/>
          <p:cNvSpPr/>
          <p:nvPr/>
        </p:nvSpPr>
        <p:spPr>
          <a:xfrm>
            <a:off x="4317984" y="2032841"/>
            <a:ext cx="139984" cy="124387"/>
          </a:xfrm>
          <a:prstGeom prst="rect">
            <a:avLst/>
          </a:prstGeom>
          <a:blipFill>
            <a:blip r:embed="rId9" cstate="print"/>
            <a:stretch>
              <a:fillRect/>
            </a:stretch>
          </a:blipFill>
        </p:spPr>
        <p:txBody>
          <a:bodyPr wrap="square" lIns="0" tIns="0" rIns="0" bIns="0" rtlCol="0"/>
          <a:lstStyle/>
          <a:p>
            <a:endParaRPr sz="2142"/>
          </a:p>
        </p:txBody>
      </p:sp>
      <p:sp>
        <p:nvSpPr>
          <p:cNvPr id="83" name="object 83"/>
          <p:cNvSpPr/>
          <p:nvPr/>
        </p:nvSpPr>
        <p:spPr>
          <a:xfrm>
            <a:off x="4568810" y="4022609"/>
            <a:ext cx="107569" cy="92306"/>
          </a:xfrm>
          <a:custGeom>
            <a:avLst/>
            <a:gdLst/>
            <a:ahLst/>
            <a:cxnLst/>
            <a:rect l="l" t="t" r="r" b="b"/>
            <a:pathLst>
              <a:path w="93979" h="80645">
                <a:moveTo>
                  <a:pt x="54965" y="0"/>
                </a:moveTo>
                <a:lnTo>
                  <a:pt x="22212" y="1409"/>
                </a:lnTo>
                <a:lnTo>
                  <a:pt x="0" y="24879"/>
                </a:lnTo>
                <a:lnTo>
                  <a:pt x="2755" y="63093"/>
                </a:lnTo>
                <a:lnTo>
                  <a:pt x="47142" y="80175"/>
                </a:lnTo>
                <a:lnTo>
                  <a:pt x="81927" y="68643"/>
                </a:lnTo>
                <a:lnTo>
                  <a:pt x="93827" y="51561"/>
                </a:lnTo>
                <a:lnTo>
                  <a:pt x="89712" y="21602"/>
                </a:lnTo>
                <a:lnTo>
                  <a:pt x="54965" y="0"/>
                </a:lnTo>
                <a:close/>
              </a:path>
            </a:pathLst>
          </a:custGeom>
          <a:solidFill>
            <a:srgbClr val="ED1845"/>
          </a:solidFill>
        </p:spPr>
        <p:txBody>
          <a:bodyPr wrap="square" lIns="0" tIns="0" rIns="0" bIns="0" rtlCol="0"/>
          <a:lstStyle/>
          <a:p>
            <a:endParaRPr sz="2142"/>
          </a:p>
        </p:txBody>
      </p:sp>
      <p:sp>
        <p:nvSpPr>
          <p:cNvPr id="84" name="object 84"/>
          <p:cNvSpPr/>
          <p:nvPr/>
        </p:nvSpPr>
        <p:spPr>
          <a:xfrm>
            <a:off x="4552631" y="4006691"/>
            <a:ext cx="140276" cy="125013"/>
          </a:xfrm>
          <a:custGeom>
            <a:avLst/>
            <a:gdLst/>
            <a:ahLst/>
            <a:cxnLst/>
            <a:rect l="l" t="t" r="r" b="b"/>
            <a:pathLst>
              <a:path w="122554" h="109220">
                <a:moveTo>
                  <a:pt x="72745" y="0"/>
                </a:moveTo>
                <a:lnTo>
                  <a:pt x="30187" y="1841"/>
                </a:lnTo>
                <a:lnTo>
                  <a:pt x="0" y="33731"/>
                </a:lnTo>
                <a:lnTo>
                  <a:pt x="3810" y="86690"/>
                </a:lnTo>
                <a:lnTo>
                  <a:pt x="60921" y="108673"/>
                </a:lnTo>
                <a:lnTo>
                  <a:pt x="104724" y="94157"/>
                </a:lnTo>
                <a:lnTo>
                  <a:pt x="61264" y="94081"/>
                </a:lnTo>
                <a:lnTo>
                  <a:pt x="16878" y="77000"/>
                </a:lnTo>
                <a:lnTo>
                  <a:pt x="14135" y="38785"/>
                </a:lnTo>
                <a:lnTo>
                  <a:pt x="36347" y="15316"/>
                </a:lnTo>
                <a:lnTo>
                  <a:pt x="69100" y="13906"/>
                </a:lnTo>
                <a:lnTo>
                  <a:pt x="95119" y="13906"/>
                </a:lnTo>
                <a:lnTo>
                  <a:pt x="93321" y="12788"/>
                </a:lnTo>
                <a:lnTo>
                  <a:pt x="67297" y="12788"/>
                </a:lnTo>
                <a:lnTo>
                  <a:pt x="70916" y="6959"/>
                </a:lnTo>
                <a:lnTo>
                  <a:pt x="83942" y="6959"/>
                </a:lnTo>
                <a:lnTo>
                  <a:pt x="72745" y="0"/>
                </a:lnTo>
                <a:close/>
              </a:path>
              <a:path w="122554" h="109220">
                <a:moveTo>
                  <a:pt x="95119" y="13906"/>
                </a:moveTo>
                <a:lnTo>
                  <a:pt x="69100" y="13906"/>
                </a:lnTo>
                <a:lnTo>
                  <a:pt x="103847" y="35509"/>
                </a:lnTo>
                <a:lnTo>
                  <a:pt x="107962" y="65468"/>
                </a:lnTo>
                <a:lnTo>
                  <a:pt x="96062" y="82550"/>
                </a:lnTo>
                <a:lnTo>
                  <a:pt x="61264" y="94081"/>
                </a:lnTo>
                <a:lnTo>
                  <a:pt x="104777" y="94081"/>
                </a:lnTo>
                <a:lnTo>
                  <a:pt x="122288" y="68910"/>
                </a:lnTo>
                <a:lnTo>
                  <a:pt x="116573" y="27241"/>
                </a:lnTo>
                <a:lnTo>
                  <a:pt x="95119" y="13906"/>
                </a:lnTo>
                <a:close/>
              </a:path>
              <a:path w="122554" h="109220">
                <a:moveTo>
                  <a:pt x="83942" y="6959"/>
                </a:moveTo>
                <a:lnTo>
                  <a:pt x="70916" y="6959"/>
                </a:lnTo>
                <a:lnTo>
                  <a:pt x="67297" y="12788"/>
                </a:lnTo>
                <a:lnTo>
                  <a:pt x="93321" y="12788"/>
                </a:lnTo>
                <a:lnTo>
                  <a:pt x="83942" y="6959"/>
                </a:lnTo>
                <a:close/>
              </a:path>
            </a:pathLst>
          </a:custGeom>
          <a:solidFill>
            <a:srgbClr val="EF4654"/>
          </a:solidFill>
        </p:spPr>
        <p:txBody>
          <a:bodyPr wrap="square" lIns="0" tIns="0" rIns="0" bIns="0" rtlCol="0"/>
          <a:lstStyle/>
          <a:p>
            <a:endParaRPr sz="2142"/>
          </a:p>
        </p:txBody>
      </p:sp>
      <p:sp>
        <p:nvSpPr>
          <p:cNvPr id="85" name="object 85"/>
          <p:cNvSpPr/>
          <p:nvPr/>
        </p:nvSpPr>
        <p:spPr>
          <a:xfrm>
            <a:off x="4428024" y="2431269"/>
            <a:ext cx="107569" cy="92306"/>
          </a:xfrm>
          <a:custGeom>
            <a:avLst/>
            <a:gdLst/>
            <a:ahLst/>
            <a:cxnLst/>
            <a:rect l="l" t="t" r="r" b="b"/>
            <a:pathLst>
              <a:path w="93979" h="80644">
                <a:moveTo>
                  <a:pt x="54965" y="0"/>
                </a:moveTo>
                <a:lnTo>
                  <a:pt x="22212" y="1409"/>
                </a:lnTo>
                <a:lnTo>
                  <a:pt x="0" y="24879"/>
                </a:lnTo>
                <a:lnTo>
                  <a:pt x="2755" y="63093"/>
                </a:lnTo>
                <a:lnTo>
                  <a:pt x="47142" y="80175"/>
                </a:lnTo>
                <a:lnTo>
                  <a:pt x="81927" y="68643"/>
                </a:lnTo>
                <a:lnTo>
                  <a:pt x="93827" y="51561"/>
                </a:lnTo>
                <a:lnTo>
                  <a:pt x="89712" y="21590"/>
                </a:lnTo>
                <a:lnTo>
                  <a:pt x="54965" y="0"/>
                </a:lnTo>
                <a:close/>
              </a:path>
            </a:pathLst>
          </a:custGeom>
          <a:solidFill>
            <a:srgbClr val="ED1845"/>
          </a:solidFill>
        </p:spPr>
        <p:txBody>
          <a:bodyPr wrap="square" lIns="0" tIns="0" rIns="0" bIns="0" rtlCol="0"/>
          <a:lstStyle/>
          <a:p>
            <a:endParaRPr sz="2142"/>
          </a:p>
        </p:txBody>
      </p:sp>
      <p:sp>
        <p:nvSpPr>
          <p:cNvPr id="86" name="object 86"/>
          <p:cNvSpPr/>
          <p:nvPr/>
        </p:nvSpPr>
        <p:spPr>
          <a:xfrm>
            <a:off x="4411846" y="2415351"/>
            <a:ext cx="140276" cy="125013"/>
          </a:xfrm>
          <a:custGeom>
            <a:avLst/>
            <a:gdLst/>
            <a:ahLst/>
            <a:cxnLst/>
            <a:rect l="l" t="t" r="r" b="b"/>
            <a:pathLst>
              <a:path w="122554" h="109219">
                <a:moveTo>
                  <a:pt x="72745" y="0"/>
                </a:moveTo>
                <a:lnTo>
                  <a:pt x="30187" y="1841"/>
                </a:lnTo>
                <a:lnTo>
                  <a:pt x="0" y="33731"/>
                </a:lnTo>
                <a:lnTo>
                  <a:pt x="3810" y="86677"/>
                </a:lnTo>
                <a:lnTo>
                  <a:pt x="60921" y="108673"/>
                </a:lnTo>
                <a:lnTo>
                  <a:pt x="104724" y="94157"/>
                </a:lnTo>
                <a:lnTo>
                  <a:pt x="61264" y="94081"/>
                </a:lnTo>
                <a:lnTo>
                  <a:pt x="16878" y="77000"/>
                </a:lnTo>
                <a:lnTo>
                  <a:pt x="14135" y="38785"/>
                </a:lnTo>
                <a:lnTo>
                  <a:pt x="36347" y="15316"/>
                </a:lnTo>
                <a:lnTo>
                  <a:pt x="69100" y="13906"/>
                </a:lnTo>
                <a:lnTo>
                  <a:pt x="95119" y="13906"/>
                </a:lnTo>
                <a:lnTo>
                  <a:pt x="93321" y="12788"/>
                </a:lnTo>
                <a:lnTo>
                  <a:pt x="67297" y="12788"/>
                </a:lnTo>
                <a:lnTo>
                  <a:pt x="70916" y="6959"/>
                </a:lnTo>
                <a:lnTo>
                  <a:pt x="83942" y="6959"/>
                </a:lnTo>
                <a:lnTo>
                  <a:pt x="72745" y="0"/>
                </a:lnTo>
                <a:close/>
              </a:path>
              <a:path w="122554" h="109219">
                <a:moveTo>
                  <a:pt x="95119" y="13906"/>
                </a:moveTo>
                <a:lnTo>
                  <a:pt x="69100" y="13906"/>
                </a:lnTo>
                <a:lnTo>
                  <a:pt x="103847" y="35496"/>
                </a:lnTo>
                <a:lnTo>
                  <a:pt x="107962" y="65468"/>
                </a:lnTo>
                <a:lnTo>
                  <a:pt x="96062" y="82550"/>
                </a:lnTo>
                <a:lnTo>
                  <a:pt x="61264" y="94081"/>
                </a:lnTo>
                <a:lnTo>
                  <a:pt x="104777" y="94081"/>
                </a:lnTo>
                <a:lnTo>
                  <a:pt x="122288" y="68910"/>
                </a:lnTo>
                <a:lnTo>
                  <a:pt x="116573" y="27241"/>
                </a:lnTo>
                <a:lnTo>
                  <a:pt x="95119" y="13906"/>
                </a:lnTo>
                <a:close/>
              </a:path>
              <a:path w="122554" h="109219">
                <a:moveTo>
                  <a:pt x="83942" y="6959"/>
                </a:moveTo>
                <a:lnTo>
                  <a:pt x="70916" y="6959"/>
                </a:lnTo>
                <a:lnTo>
                  <a:pt x="67297" y="12788"/>
                </a:lnTo>
                <a:lnTo>
                  <a:pt x="93321" y="12788"/>
                </a:lnTo>
                <a:lnTo>
                  <a:pt x="83942" y="6959"/>
                </a:lnTo>
                <a:close/>
              </a:path>
            </a:pathLst>
          </a:custGeom>
          <a:solidFill>
            <a:srgbClr val="EF4654"/>
          </a:solidFill>
        </p:spPr>
        <p:txBody>
          <a:bodyPr wrap="square" lIns="0" tIns="0" rIns="0" bIns="0" rtlCol="0"/>
          <a:lstStyle/>
          <a:p>
            <a:endParaRPr sz="2142"/>
          </a:p>
        </p:txBody>
      </p:sp>
      <p:sp>
        <p:nvSpPr>
          <p:cNvPr id="87" name="object 87"/>
          <p:cNvSpPr/>
          <p:nvPr/>
        </p:nvSpPr>
        <p:spPr>
          <a:xfrm>
            <a:off x="4462156" y="1735849"/>
            <a:ext cx="107569" cy="92306"/>
          </a:xfrm>
          <a:custGeom>
            <a:avLst/>
            <a:gdLst/>
            <a:ahLst/>
            <a:cxnLst/>
            <a:rect l="l" t="t" r="r" b="b"/>
            <a:pathLst>
              <a:path w="93979" h="80644">
                <a:moveTo>
                  <a:pt x="54965" y="0"/>
                </a:moveTo>
                <a:lnTo>
                  <a:pt x="22212" y="1422"/>
                </a:lnTo>
                <a:lnTo>
                  <a:pt x="0" y="24879"/>
                </a:lnTo>
                <a:lnTo>
                  <a:pt x="2755" y="63093"/>
                </a:lnTo>
                <a:lnTo>
                  <a:pt x="47142" y="80175"/>
                </a:lnTo>
                <a:lnTo>
                  <a:pt x="81927" y="68643"/>
                </a:lnTo>
                <a:lnTo>
                  <a:pt x="93827" y="51561"/>
                </a:lnTo>
                <a:lnTo>
                  <a:pt x="89712" y="21602"/>
                </a:lnTo>
                <a:lnTo>
                  <a:pt x="54965" y="0"/>
                </a:lnTo>
                <a:close/>
              </a:path>
            </a:pathLst>
          </a:custGeom>
          <a:solidFill>
            <a:srgbClr val="ED1845"/>
          </a:solidFill>
        </p:spPr>
        <p:txBody>
          <a:bodyPr wrap="square" lIns="0" tIns="0" rIns="0" bIns="0" rtlCol="0"/>
          <a:lstStyle/>
          <a:p>
            <a:endParaRPr sz="2142"/>
          </a:p>
        </p:txBody>
      </p:sp>
      <p:sp>
        <p:nvSpPr>
          <p:cNvPr id="88" name="object 88"/>
          <p:cNvSpPr/>
          <p:nvPr/>
        </p:nvSpPr>
        <p:spPr>
          <a:xfrm>
            <a:off x="4445978" y="1719930"/>
            <a:ext cx="140276" cy="125013"/>
          </a:xfrm>
          <a:custGeom>
            <a:avLst/>
            <a:gdLst/>
            <a:ahLst/>
            <a:cxnLst/>
            <a:rect l="l" t="t" r="r" b="b"/>
            <a:pathLst>
              <a:path w="122554" h="109219">
                <a:moveTo>
                  <a:pt x="72745" y="0"/>
                </a:moveTo>
                <a:lnTo>
                  <a:pt x="30187" y="1841"/>
                </a:lnTo>
                <a:lnTo>
                  <a:pt x="0" y="33731"/>
                </a:lnTo>
                <a:lnTo>
                  <a:pt x="3810" y="86690"/>
                </a:lnTo>
                <a:lnTo>
                  <a:pt x="60921" y="108673"/>
                </a:lnTo>
                <a:lnTo>
                  <a:pt x="104724" y="94157"/>
                </a:lnTo>
                <a:lnTo>
                  <a:pt x="61264" y="94081"/>
                </a:lnTo>
                <a:lnTo>
                  <a:pt x="16878" y="77000"/>
                </a:lnTo>
                <a:lnTo>
                  <a:pt x="14135" y="38785"/>
                </a:lnTo>
                <a:lnTo>
                  <a:pt x="36334" y="15328"/>
                </a:lnTo>
                <a:lnTo>
                  <a:pt x="69100" y="13906"/>
                </a:lnTo>
                <a:lnTo>
                  <a:pt x="95119" y="13906"/>
                </a:lnTo>
                <a:lnTo>
                  <a:pt x="93321" y="12788"/>
                </a:lnTo>
                <a:lnTo>
                  <a:pt x="67297" y="12788"/>
                </a:lnTo>
                <a:lnTo>
                  <a:pt x="70916" y="6959"/>
                </a:lnTo>
                <a:lnTo>
                  <a:pt x="83942" y="6959"/>
                </a:lnTo>
                <a:lnTo>
                  <a:pt x="72745" y="0"/>
                </a:lnTo>
                <a:close/>
              </a:path>
              <a:path w="122554" h="109219">
                <a:moveTo>
                  <a:pt x="95119" y="13906"/>
                </a:moveTo>
                <a:lnTo>
                  <a:pt x="69100" y="13906"/>
                </a:lnTo>
                <a:lnTo>
                  <a:pt x="103847" y="35509"/>
                </a:lnTo>
                <a:lnTo>
                  <a:pt x="107962" y="65468"/>
                </a:lnTo>
                <a:lnTo>
                  <a:pt x="96062" y="82550"/>
                </a:lnTo>
                <a:lnTo>
                  <a:pt x="61264" y="94081"/>
                </a:lnTo>
                <a:lnTo>
                  <a:pt x="104777" y="94081"/>
                </a:lnTo>
                <a:lnTo>
                  <a:pt x="122288" y="68910"/>
                </a:lnTo>
                <a:lnTo>
                  <a:pt x="116573" y="27241"/>
                </a:lnTo>
                <a:lnTo>
                  <a:pt x="95119" y="13906"/>
                </a:lnTo>
                <a:close/>
              </a:path>
              <a:path w="122554" h="109219">
                <a:moveTo>
                  <a:pt x="83942" y="6959"/>
                </a:moveTo>
                <a:lnTo>
                  <a:pt x="70916" y="6959"/>
                </a:lnTo>
                <a:lnTo>
                  <a:pt x="67297" y="12788"/>
                </a:lnTo>
                <a:lnTo>
                  <a:pt x="93321" y="12788"/>
                </a:lnTo>
                <a:lnTo>
                  <a:pt x="83942" y="6959"/>
                </a:lnTo>
                <a:close/>
              </a:path>
            </a:pathLst>
          </a:custGeom>
          <a:solidFill>
            <a:srgbClr val="EF4654"/>
          </a:solidFill>
        </p:spPr>
        <p:txBody>
          <a:bodyPr wrap="square" lIns="0" tIns="0" rIns="0" bIns="0" rtlCol="0"/>
          <a:lstStyle/>
          <a:p>
            <a:endParaRPr sz="2142"/>
          </a:p>
        </p:txBody>
      </p:sp>
      <p:sp>
        <p:nvSpPr>
          <p:cNvPr id="89" name="object 89"/>
          <p:cNvSpPr/>
          <p:nvPr/>
        </p:nvSpPr>
        <p:spPr>
          <a:xfrm>
            <a:off x="4253981" y="2722519"/>
            <a:ext cx="139984" cy="124387"/>
          </a:xfrm>
          <a:prstGeom prst="rect">
            <a:avLst/>
          </a:prstGeom>
          <a:blipFill>
            <a:blip r:embed="rId10" cstate="print"/>
            <a:stretch>
              <a:fillRect/>
            </a:stretch>
          </a:blipFill>
        </p:spPr>
        <p:txBody>
          <a:bodyPr wrap="square" lIns="0" tIns="0" rIns="0" bIns="0" rtlCol="0"/>
          <a:lstStyle/>
          <a:p>
            <a:endParaRPr sz="2142"/>
          </a:p>
        </p:txBody>
      </p:sp>
      <p:sp>
        <p:nvSpPr>
          <p:cNvPr id="90" name="object 90"/>
          <p:cNvSpPr/>
          <p:nvPr/>
        </p:nvSpPr>
        <p:spPr>
          <a:xfrm>
            <a:off x="4530536" y="6455911"/>
            <a:ext cx="107569" cy="92306"/>
          </a:xfrm>
          <a:custGeom>
            <a:avLst/>
            <a:gdLst/>
            <a:ahLst/>
            <a:cxnLst/>
            <a:rect l="l" t="t" r="r" b="b"/>
            <a:pathLst>
              <a:path w="93979" h="80645">
                <a:moveTo>
                  <a:pt x="54863" y="0"/>
                </a:moveTo>
                <a:lnTo>
                  <a:pt x="22110" y="1409"/>
                </a:lnTo>
                <a:lnTo>
                  <a:pt x="3987" y="20561"/>
                </a:lnTo>
                <a:lnTo>
                  <a:pt x="0" y="26276"/>
                </a:lnTo>
                <a:lnTo>
                  <a:pt x="2654" y="63093"/>
                </a:lnTo>
                <a:lnTo>
                  <a:pt x="47040" y="80175"/>
                </a:lnTo>
                <a:lnTo>
                  <a:pt x="81826" y="68643"/>
                </a:lnTo>
                <a:lnTo>
                  <a:pt x="93725" y="51561"/>
                </a:lnTo>
                <a:lnTo>
                  <a:pt x="89611" y="21589"/>
                </a:lnTo>
                <a:lnTo>
                  <a:pt x="54863" y="0"/>
                </a:lnTo>
                <a:close/>
              </a:path>
            </a:pathLst>
          </a:custGeom>
          <a:solidFill>
            <a:srgbClr val="ED1845"/>
          </a:solidFill>
        </p:spPr>
        <p:txBody>
          <a:bodyPr wrap="square" lIns="0" tIns="0" rIns="0" bIns="0" rtlCol="0"/>
          <a:lstStyle/>
          <a:p>
            <a:endParaRPr sz="2142"/>
          </a:p>
        </p:txBody>
      </p:sp>
      <p:sp>
        <p:nvSpPr>
          <p:cNvPr id="91" name="object 91"/>
          <p:cNvSpPr/>
          <p:nvPr/>
        </p:nvSpPr>
        <p:spPr>
          <a:xfrm>
            <a:off x="4515709" y="6439993"/>
            <a:ext cx="138822" cy="125013"/>
          </a:xfrm>
          <a:custGeom>
            <a:avLst/>
            <a:gdLst/>
            <a:ahLst/>
            <a:cxnLst/>
            <a:rect l="l" t="t" r="r" b="b"/>
            <a:pathLst>
              <a:path w="121285" h="109220">
                <a:moveTo>
                  <a:pt x="12954" y="40182"/>
                </a:moveTo>
                <a:lnTo>
                  <a:pt x="6527" y="49428"/>
                </a:lnTo>
                <a:lnTo>
                  <a:pt x="0" y="51587"/>
                </a:lnTo>
                <a:lnTo>
                  <a:pt x="1625" y="74142"/>
                </a:lnTo>
                <a:lnTo>
                  <a:pt x="22110" y="86880"/>
                </a:lnTo>
                <a:lnTo>
                  <a:pt x="23177" y="94627"/>
                </a:lnTo>
                <a:lnTo>
                  <a:pt x="59651" y="108673"/>
                </a:lnTo>
                <a:lnTo>
                  <a:pt x="103441" y="94157"/>
                </a:lnTo>
                <a:lnTo>
                  <a:pt x="59994" y="94081"/>
                </a:lnTo>
                <a:lnTo>
                  <a:pt x="15608" y="77000"/>
                </a:lnTo>
                <a:lnTo>
                  <a:pt x="12954" y="40182"/>
                </a:lnTo>
                <a:close/>
              </a:path>
              <a:path w="121285" h="109220">
                <a:moveTo>
                  <a:pt x="93842" y="13906"/>
                </a:moveTo>
                <a:lnTo>
                  <a:pt x="67818" y="13906"/>
                </a:lnTo>
                <a:lnTo>
                  <a:pt x="102565" y="35496"/>
                </a:lnTo>
                <a:lnTo>
                  <a:pt x="106680" y="65468"/>
                </a:lnTo>
                <a:lnTo>
                  <a:pt x="94780" y="82549"/>
                </a:lnTo>
                <a:lnTo>
                  <a:pt x="59994" y="94081"/>
                </a:lnTo>
                <a:lnTo>
                  <a:pt x="103494" y="94081"/>
                </a:lnTo>
                <a:lnTo>
                  <a:pt x="121018" y="68910"/>
                </a:lnTo>
                <a:lnTo>
                  <a:pt x="115303" y="27241"/>
                </a:lnTo>
                <a:lnTo>
                  <a:pt x="93842" y="13906"/>
                </a:lnTo>
                <a:close/>
              </a:path>
              <a:path w="121285" h="109220">
                <a:moveTo>
                  <a:pt x="71462" y="0"/>
                </a:moveTo>
                <a:lnTo>
                  <a:pt x="28905" y="1841"/>
                </a:lnTo>
                <a:lnTo>
                  <a:pt x="22034" y="9105"/>
                </a:lnTo>
                <a:lnTo>
                  <a:pt x="24104" y="24180"/>
                </a:lnTo>
                <a:lnTo>
                  <a:pt x="16941" y="34467"/>
                </a:lnTo>
                <a:lnTo>
                  <a:pt x="35064" y="15316"/>
                </a:lnTo>
                <a:lnTo>
                  <a:pt x="67818" y="13906"/>
                </a:lnTo>
                <a:lnTo>
                  <a:pt x="93842" y="13906"/>
                </a:lnTo>
                <a:lnTo>
                  <a:pt x="92044" y="12788"/>
                </a:lnTo>
                <a:lnTo>
                  <a:pt x="66014" y="12788"/>
                </a:lnTo>
                <a:lnTo>
                  <a:pt x="69646" y="6959"/>
                </a:lnTo>
                <a:lnTo>
                  <a:pt x="82663" y="6959"/>
                </a:lnTo>
                <a:lnTo>
                  <a:pt x="71462" y="0"/>
                </a:lnTo>
                <a:close/>
              </a:path>
            </a:pathLst>
          </a:custGeom>
          <a:solidFill>
            <a:srgbClr val="EF4654"/>
          </a:solidFill>
        </p:spPr>
        <p:txBody>
          <a:bodyPr wrap="square" lIns="0" tIns="0" rIns="0" bIns="0" rtlCol="0"/>
          <a:lstStyle/>
          <a:p>
            <a:endParaRPr sz="2142"/>
          </a:p>
        </p:txBody>
      </p:sp>
      <p:sp>
        <p:nvSpPr>
          <p:cNvPr id="92" name="object 92"/>
          <p:cNvSpPr/>
          <p:nvPr/>
        </p:nvSpPr>
        <p:spPr>
          <a:xfrm>
            <a:off x="4463043" y="7229268"/>
            <a:ext cx="139984" cy="124387"/>
          </a:xfrm>
          <a:prstGeom prst="rect">
            <a:avLst/>
          </a:prstGeom>
          <a:blipFill>
            <a:blip r:embed="rId11" cstate="print"/>
            <a:stretch>
              <a:fillRect/>
            </a:stretch>
          </a:blipFill>
        </p:spPr>
        <p:txBody>
          <a:bodyPr wrap="square" lIns="0" tIns="0" rIns="0" bIns="0" rtlCol="0"/>
          <a:lstStyle/>
          <a:p>
            <a:endParaRPr sz="2142"/>
          </a:p>
        </p:txBody>
      </p:sp>
      <p:sp>
        <p:nvSpPr>
          <p:cNvPr id="93" name="object 93"/>
          <p:cNvSpPr/>
          <p:nvPr/>
        </p:nvSpPr>
        <p:spPr>
          <a:xfrm>
            <a:off x="4423752" y="6524171"/>
            <a:ext cx="107569" cy="92306"/>
          </a:xfrm>
          <a:custGeom>
            <a:avLst/>
            <a:gdLst/>
            <a:ahLst/>
            <a:cxnLst/>
            <a:rect l="l" t="t" r="r" b="b"/>
            <a:pathLst>
              <a:path w="93979" h="80645">
                <a:moveTo>
                  <a:pt x="54965" y="0"/>
                </a:moveTo>
                <a:lnTo>
                  <a:pt x="22212" y="1422"/>
                </a:lnTo>
                <a:lnTo>
                  <a:pt x="0" y="24879"/>
                </a:lnTo>
                <a:lnTo>
                  <a:pt x="2755" y="63093"/>
                </a:lnTo>
                <a:lnTo>
                  <a:pt x="47142" y="80175"/>
                </a:lnTo>
                <a:lnTo>
                  <a:pt x="81927" y="68643"/>
                </a:lnTo>
                <a:lnTo>
                  <a:pt x="93827" y="51561"/>
                </a:lnTo>
                <a:lnTo>
                  <a:pt x="89712" y="21602"/>
                </a:lnTo>
                <a:lnTo>
                  <a:pt x="54965" y="0"/>
                </a:lnTo>
                <a:close/>
              </a:path>
            </a:pathLst>
          </a:custGeom>
          <a:solidFill>
            <a:srgbClr val="ED1845"/>
          </a:solidFill>
        </p:spPr>
        <p:txBody>
          <a:bodyPr wrap="square" lIns="0" tIns="0" rIns="0" bIns="0" rtlCol="0"/>
          <a:lstStyle/>
          <a:p>
            <a:endParaRPr sz="2142"/>
          </a:p>
        </p:txBody>
      </p:sp>
      <p:sp>
        <p:nvSpPr>
          <p:cNvPr id="94" name="object 94"/>
          <p:cNvSpPr/>
          <p:nvPr/>
        </p:nvSpPr>
        <p:spPr>
          <a:xfrm>
            <a:off x="4407572" y="6508255"/>
            <a:ext cx="140276" cy="121379"/>
          </a:xfrm>
          <a:custGeom>
            <a:avLst/>
            <a:gdLst/>
            <a:ahLst/>
            <a:cxnLst/>
            <a:rect l="l" t="t" r="r" b="b"/>
            <a:pathLst>
              <a:path w="122554" h="106045">
                <a:moveTo>
                  <a:pt x="48717" y="1041"/>
                </a:moveTo>
                <a:lnTo>
                  <a:pt x="30187" y="1841"/>
                </a:lnTo>
                <a:lnTo>
                  <a:pt x="0" y="33731"/>
                </a:lnTo>
                <a:lnTo>
                  <a:pt x="3810" y="86677"/>
                </a:lnTo>
                <a:lnTo>
                  <a:pt x="53225" y="105702"/>
                </a:lnTo>
                <a:lnTo>
                  <a:pt x="56286" y="102476"/>
                </a:lnTo>
                <a:lnTo>
                  <a:pt x="83096" y="101320"/>
                </a:lnTo>
                <a:lnTo>
                  <a:pt x="104724" y="94157"/>
                </a:lnTo>
                <a:lnTo>
                  <a:pt x="61264" y="94081"/>
                </a:lnTo>
                <a:lnTo>
                  <a:pt x="16878" y="77000"/>
                </a:lnTo>
                <a:lnTo>
                  <a:pt x="14135" y="38785"/>
                </a:lnTo>
                <a:lnTo>
                  <a:pt x="36334" y="15316"/>
                </a:lnTo>
                <a:lnTo>
                  <a:pt x="69100" y="13906"/>
                </a:lnTo>
                <a:lnTo>
                  <a:pt x="95119" y="13906"/>
                </a:lnTo>
                <a:lnTo>
                  <a:pt x="93321" y="12788"/>
                </a:lnTo>
                <a:lnTo>
                  <a:pt x="67297" y="12788"/>
                </a:lnTo>
                <a:lnTo>
                  <a:pt x="70916" y="6959"/>
                </a:lnTo>
                <a:lnTo>
                  <a:pt x="83942" y="6959"/>
                </a:lnTo>
                <a:lnTo>
                  <a:pt x="79672" y="4305"/>
                </a:lnTo>
                <a:lnTo>
                  <a:pt x="57200" y="4305"/>
                </a:lnTo>
                <a:lnTo>
                  <a:pt x="48717" y="1041"/>
                </a:lnTo>
                <a:close/>
              </a:path>
              <a:path w="122554" h="106045">
                <a:moveTo>
                  <a:pt x="95119" y="13906"/>
                </a:moveTo>
                <a:lnTo>
                  <a:pt x="69100" y="13906"/>
                </a:lnTo>
                <a:lnTo>
                  <a:pt x="103847" y="35496"/>
                </a:lnTo>
                <a:lnTo>
                  <a:pt x="107962" y="65468"/>
                </a:lnTo>
                <a:lnTo>
                  <a:pt x="96062" y="82550"/>
                </a:lnTo>
                <a:lnTo>
                  <a:pt x="61264" y="94081"/>
                </a:lnTo>
                <a:lnTo>
                  <a:pt x="104777" y="94081"/>
                </a:lnTo>
                <a:lnTo>
                  <a:pt x="122288" y="68910"/>
                </a:lnTo>
                <a:lnTo>
                  <a:pt x="116573" y="27241"/>
                </a:lnTo>
                <a:lnTo>
                  <a:pt x="95119" y="13906"/>
                </a:lnTo>
                <a:close/>
              </a:path>
              <a:path w="122554" h="106045">
                <a:moveTo>
                  <a:pt x="83942" y="6959"/>
                </a:moveTo>
                <a:lnTo>
                  <a:pt x="70916" y="6959"/>
                </a:lnTo>
                <a:lnTo>
                  <a:pt x="67297" y="12788"/>
                </a:lnTo>
                <a:lnTo>
                  <a:pt x="93321" y="12788"/>
                </a:lnTo>
                <a:lnTo>
                  <a:pt x="83942" y="6959"/>
                </a:lnTo>
                <a:close/>
              </a:path>
              <a:path w="122554" h="106045">
                <a:moveTo>
                  <a:pt x="72745" y="0"/>
                </a:moveTo>
                <a:lnTo>
                  <a:pt x="69799" y="127"/>
                </a:lnTo>
                <a:lnTo>
                  <a:pt x="57200" y="4305"/>
                </a:lnTo>
                <a:lnTo>
                  <a:pt x="79672" y="4305"/>
                </a:lnTo>
                <a:lnTo>
                  <a:pt x="72745" y="0"/>
                </a:lnTo>
                <a:close/>
              </a:path>
            </a:pathLst>
          </a:custGeom>
          <a:solidFill>
            <a:srgbClr val="EF4654"/>
          </a:solidFill>
        </p:spPr>
        <p:txBody>
          <a:bodyPr wrap="square" lIns="0" tIns="0" rIns="0" bIns="0" rtlCol="0"/>
          <a:lstStyle/>
          <a:p>
            <a:endParaRPr sz="2142"/>
          </a:p>
        </p:txBody>
      </p:sp>
      <p:sp>
        <p:nvSpPr>
          <p:cNvPr id="95" name="object 95"/>
          <p:cNvSpPr/>
          <p:nvPr/>
        </p:nvSpPr>
        <p:spPr>
          <a:xfrm>
            <a:off x="4453623" y="6639362"/>
            <a:ext cx="107569" cy="92306"/>
          </a:xfrm>
          <a:custGeom>
            <a:avLst/>
            <a:gdLst/>
            <a:ahLst/>
            <a:cxnLst/>
            <a:rect l="l" t="t" r="r" b="b"/>
            <a:pathLst>
              <a:path w="93979" h="80645">
                <a:moveTo>
                  <a:pt x="54965" y="0"/>
                </a:moveTo>
                <a:lnTo>
                  <a:pt x="22212" y="1422"/>
                </a:lnTo>
                <a:lnTo>
                  <a:pt x="0" y="24879"/>
                </a:lnTo>
                <a:lnTo>
                  <a:pt x="2743" y="63093"/>
                </a:lnTo>
                <a:lnTo>
                  <a:pt x="47129" y="80175"/>
                </a:lnTo>
                <a:lnTo>
                  <a:pt x="81927" y="68643"/>
                </a:lnTo>
                <a:lnTo>
                  <a:pt x="93827" y="51562"/>
                </a:lnTo>
                <a:lnTo>
                  <a:pt x="89712" y="21602"/>
                </a:lnTo>
                <a:lnTo>
                  <a:pt x="54965" y="0"/>
                </a:lnTo>
                <a:close/>
              </a:path>
            </a:pathLst>
          </a:custGeom>
          <a:solidFill>
            <a:srgbClr val="ED1845"/>
          </a:solidFill>
        </p:spPr>
        <p:txBody>
          <a:bodyPr wrap="square" lIns="0" tIns="0" rIns="0" bIns="0" rtlCol="0"/>
          <a:lstStyle/>
          <a:p>
            <a:endParaRPr sz="2142"/>
          </a:p>
        </p:txBody>
      </p:sp>
      <p:sp>
        <p:nvSpPr>
          <p:cNvPr id="96" name="object 96"/>
          <p:cNvSpPr/>
          <p:nvPr/>
        </p:nvSpPr>
        <p:spPr>
          <a:xfrm>
            <a:off x="4437445" y="6623447"/>
            <a:ext cx="140276" cy="125013"/>
          </a:xfrm>
          <a:custGeom>
            <a:avLst/>
            <a:gdLst/>
            <a:ahLst/>
            <a:cxnLst/>
            <a:rect l="l" t="t" r="r" b="b"/>
            <a:pathLst>
              <a:path w="122554" h="109220">
                <a:moveTo>
                  <a:pt x="72745" y="0"/>
                </a:moveTo>
                <a:lnTo>
                  <a:pt x="30187" y="1841"/>
                </a:lnTo>
                <a:lnTo>
                  <a:pt x="0" y="33731"/>
                </a:lnTo>
                <a:lnTo>
                  <a:pt x="3810" y="86677"/>
                </a:lnTo>
                <a:lnTo>
                  <a:pt x="60921" y="108673"/>
                </a:lnTo>
                <a:lnTo>
                  <a:pt x="104724" y="94157"/>
                </a:lnTo>
                <a:lnTo>
                  <a:pt x="61264" y="94081"/>
                </a:lnTo>
                <a:lnTo>
                  <a:pt x="16878" y="77000"/>
                </a:lnTo>
                <a:lnTo>
                  <a:pt x="14135" y="38785"/>
                </a:lnTo>
                <a:lnTo>
                  <a:pt x="36347" y="15316"/>
                </a:lnTo>
                <a:lnTo>
                  <a:pt x="69100" y="13906"/>
                </a:lnTo>
                <a:lnTo>
                  <a:pt x="95119" y="13906"/>
                </a:lnTo>
                <a:lnTo>
                  <a:pt x="93321" y="12788"/>
                </a:lnTo>
                <a:lnTo>
                  <a:pt x="67297" y="12788"/>
                </a:lnTo>
                <a:lnTo>
                  <a:pt x="70916" y="6959"/>
                </a:lnTo>
                <a:lnTo>
                  <a:pt x="83942" y="6959"/>
                </a:lnTo>
                <a:lnTo>
                  <a:pt x="72745" y="0"/>
                </a:lnTo>
                <a:close/>
              </a:path>
              <a:path w="122554" h="109220">
                <a:moveTo>
                  <a:pt x="95119" y="13906"/>
                </a:moveTo>
                <a:lnTo>
                  <a:pt x="69100" y="13906"/>
                </a:lnTo>
                <a:lnTo>
                  <a:pt x="103847" y="35496"/>
                </a:lnTo>
                <a:lnTo>
                  <a:pt x="107962" y="65468"/>
                </a:lnTo>
                <a:lnTo>
                  <a:pt x="96062" y="82549"/>
                </a:lnTo>
                <a:lnTo>
                  <a:pt x="61264" y="94081"/>
                </a:lnTo>
                <a:lnTo>
                  <a:pt x="104777" y="94081"/>
                </a:lnTo>
                <a:lnTo>
                  <a:pt x="122288" y="68910"/>
                </a:lnTo>
                <a:lnTo>
                  <a:pt x="116573" y="27241"/>
                </a:lnTo>
                <a:lnTo>
                  <a:pt x="95119" y="13906"/>
                </a:lnTo>
                <a:close/>
              </a:path>
              <a:path w="122554" h="109220">
                <a:moveTo>
                  <a:pt x="83942" y="6959"/>
                </a:moveTo>
                <a:lnTo>
                  <a:pt x="70916" y="6959"/>
                </a:lnTo>
                <a:lnTo>
                  <a:pt x="67297" y="12788"/>
                </a:lnTo>
                <a:lnTo>
                  <a:pt x="93321" y="12788"/>
                </a:lnTo>
                <a:lnTo>
                  <a:pt x="83942" y="6959"/>
                </a:lnTo>
                <a:close/>
              </a:path>
            </a:pathLst>
          </a:custGeom>
          <a:solidFill>
            <a:srgbClr val="EF4654"/>
          </a:solidFill>
        </p:spPr>
        <p:txBody>
          <a:bodyPr wrap="square" lIns="0" tIns="0" rIns="0" bIns="0" rtlCol="0"/>
          <a:lstStyle/>
          <a:p>
            <a:endParaRPr sz="2142"/>
          </a:p>
        </p:txBody>
      </p:sp>
      <p:sp>
        <p:nvSpPr>
          <p:cNvPr id="97" name="object 97"/>
          <p:cNvSpPr/>
          <p:nvPr/>
        </p:nvSpPr>
        <p:spPr>
          <a:xfrm>
            <a:off x="4419492" y="6404711"/>
            <a:ext cx="107569" cy="92306"/>
          </a:xfrm>
          <a:custGeom>
            <a:avLst/>
            <a:gdLst/>
            <a:ahLst/>
            <a:cxnLst/>
            <a:rect l="l" t="t" r="r" b="b"/>
            <a:pathLst>
              <a:path w="93979" h="80645">
                <a:moveTo>
                  <a:pt x="54965" y="0"/>
                </a:moveTo>
                <a:lnTo>
                  <a:pt x="22212" y="1422"/>
                </a:lnTo>
                <a:lnTo>
                  <a:pt x="0" y="24879"/>
                </a:lnTo>
                <a:lnTo>
                  <a:pt x="2755" y="63093"/>
                </a:lnTo>
                <a:lnTo>
                  <a:pt x="47142" y="80175"/>
                </a:lnTo>
                <a:lnTo>
                  <a:pt x="81927" y="68643"/>
                </a:lnTo>
                <a:lnTo>
                  <a:pt x="93827" y="51561"/>
                </a:lnTo>
                <a:lnTo>
                  <a:pt x="89712" y="21602"/>
                </a:lnTo>
                <a:lnTo>
                  <a:pt x="54965" y="0"/>
                </a:lnTo>
                <a:close/>
              </a:path>
            </a:pathLst>
          </a:custGeom>
          <a:solidFill>
            <a:srgbClr val="ED1845"/>
          </a:solidFill>
        </p:spPr>
        <p:txBody>
          <a:bodyPr wrap="square" lIns="0" tIns="0" rIns="0" bIns="0" rtlCol="0"/>
          <a:lstStyle/>
          <a:p>
            <a:endParaRPr sz="2142"/>
          </a:p>
        </p:txBody>
      </p:sp>
      <p:sp>
        <p:nvSpPr>
          <p:cNvPr id="98" name="object 98"/>
          <p:cNvSpPr/>
          <p:nvPr/>
        </p:nvSpPr>
        <p:spPr>
          <a:xfrm>
            <a:off x="4403313" y="6388796"/>
            <a:ext cx="140276" cy="125013"/>
          </a:xfrm>
          <a:custGeom>
            <a:avLst/>
            <a:gdLst/>
            <a:ahLst/>
            <a:cxnLst/>
            <a:rect l="l" t="t" r="r" b="b"/>
            <a:pathLst>
              <a:path w="122554" h="109220">
                <a:moveTo>
                  <a:pt x="72745" y="0"/>
                </a:moveTo>
                <a:lnTo>
                  <a:pt x="30187" y="1841"/>
                </a:lnTo>
                <a:lnTo>
                  <a:pt x="0" y="33731"/>
                </a:lnTo>
                <a:lnTo>
                  <a:pt x="3810" y="86677"/>
                </a:lnTo>
                <a:lnTo>
                  <a:pt x="60934" y="108673"/>
                </a:lnTo>
                <a:lnTo>
                  <a:pt x="104724" y="94157"/>
                </a:lnTo>
                <a:lnTo>
                  <a:pt x="61277" y="94081"/>
                </a:lnTo>
                <a:lnTo>
                  <a:pt x="16891" y="77000"/>
                </a:lnTo>
                <a:lnTo>
                  <a:pt x="14135" y="38785"/>
                </a:lnTo>
                <a:lnTo>
                  <a:pt x="36347" y="15316"/>
                </a:lnTo>
                <a:lnTo>
                  <a:pt x="69100" y="13906"/>
                </a:lnTo>
                <a:lnTo>
                  <a:pt x="95125" y="13906"/>
                </a:lnTo>
                <a:lnTo>
                  <a:pt x="93327" y="12788"/>
                </a:lnTo>
                <a:lnTo>
                  <a:pt x="67297" y="12788"/>
                </a:lnTo>
                <a:lnTo>
                  <a:pt x="70929" y="6959"/>
                </a:lnTo>
                <a:lnTo>
                  <a:pt x="83945" y="6959"/>
                </a:lnTo>
                <a:lnTo>
                  <a:pt x="72745" y="0"/>
                </a:lnTo>
                <a:close/>
              </a:path>
              <a:path w="122554" h="109220">
                <a:moveTo>
                  <a:pt x="95125" y="13906"/>
                </a:moveTo>
                <a:lnTo>
                  <a:pt x="69100" y="13906"/>
                </a:lnTo>
                <a:lnTo>
                  <a:pt x="103847" y="35496"/>
                </a:lnTo>
                <a:lnTo>
                  <a:pt x="107962" y="65468"/>
                </a:lnTo>
                <a:lnTo>
                  <a:pt x="96062" y="82550"/>
                </a:lnTo>
                <a:lnTo>
                  <a:pt x="61277" y="94081"/>
                </a:lnTo>
                <a:lnTo>
                  <a:pt x="104777" y="94081"/>
                </a:lnTo>
                <a:lnTo>
                  <a:pt x="122301" y="68910"/>
                </a:lnTo>
                <a:lnTo>
                  <a:pt x="116586" y="27241"/>
                </a:lnTo>
                <a:lnTo>
                  <a:pt x="95125" y="13906"/>
                </a:lnTo>
                <a:close/>
              </a:path>
              <a:path w="122554" h="109220">
                <a:moveTo>
                  <a:pt x="83945" y="6959"/>
                </a:moveTo>
                <a:lnTo>
                  <a:pt x="70929" y="6959"/>
                </a:lnTo>
                <a:lnTo>
                  <a:pt x="67297" y="12788"/>
                </a:lnTo>
                <a:lnTo>
                  <a:pt x="93327" y="12788"/>
                </a:lnTo>
                <a:lnTo>
                  <a:pt x="83945" y="6959"/>
                </a:lnTo>
                <a:close/>
              </a:path>
            </a:pathLst>
          </a:custGeom>
          <a:solidFill>
            <a:srgbClr val="EF4654"/>
          </a:solidFill>
        </p:spPr>
        <p:txBody>
          <a:bodyPr wrap="square" lIns="0" tIns="0" rIns="0" bIns="0" rtlCol="0"/>
          <a:lstStyle/>
          <a:p>
            <a:endParaRPr sz="2142"/>
          </a:p>
        </p:txBody>
      </p:sp>
      <p:sp>
        <p:nvSpPr>
          <p:cNvPr id="99" name="object 99"/>
          <p:cNvSpPr/>
          <p:nvPr/>
        </p:nvSpPr>
        <p:spPr>
          <a:xfrm>
            <a:off x="4330776" y="6222409"/>
            <a:ext cx="139984" cy="124387"/>
          </a:xfrm>
          <a:prstGeom prst="rect">
            <a:avLst/>
          </a:prstGeom>
          <a:blipFill>
            <a:blip r:embed="rId12" cstate="print"/>
            <a:stretch>
              <a:fillRect/>
            </a:stretch>
          </a:blipFill>
        </p:spPr>
        <p:txBody>
          <a:bodyPr wrap="square" lIns="0" tIns="0" rIns="0" bIns="0" rtlCol="0"/>
          <a:lstStyle/>
          <a:p>
            <a:endParaRPr sz="2142"/>
          </a:p>
        </p:txBody>
      </p:sp>
      <p:sp>
        <p:nvSpPr>
          <p:cNvPr id="100" name="object 100"/>
          <p:cNvSpPr/>
          <p:nvPr/>
        </p:nvSpPr>
        <p:spPr>
          <a:xfrm>
            <a:off x="5124332" y="6273604"/>
            <a:ext cx="85095" cy="75981"/>
          </a:xfrm>
          <a:prstGeom prst="rect">
            <a:avLst/>
          </a:prstGeom>
          <a:blipFill>
            <a:blip r:embed="rId13" cstate="print"/>
            <a:stretch>
              <a:fillRect/>
            </a:stretch>
          </a:blipFill>
        </p:spPr>
        <p:txBody>
          <a:bodyPr wrap="square" lIns="0" tIns="0" rIns="0" bIns="0" rtlCol="0"/>
          <a:lstStyle/>
          <a:p>
            <a:endParaRPr sz="2142"/>
          </a:p>
        </p:txBody>
      </p:sp>
      <p:sp>
        <p:nvSpPr>
          <p:cNvPr id="101" name="object 101"/>
          <p:cNvSpPr/>
          <p:nvPr/>
        </p:nvSpPr>
        <p:spPr>
          <a:xfrm>
            <a:off x="5322724" y="5761638"/>
            <a:ext cx="1023695" cy="1050831"/>
          </a:xfrm>
          <a:prstGeom prst="rect">
            <a:avLst/>
          </a:prstGeom>
          <a:blipFill>
            <a:blip r:embed="rId14" cstate="print"/>
            <a:stretch>
              <a:fillRect/>
            </a:stretch>
          </a:blipFill>
        </p:spPr>
        <p:txBody>
          <a:bodyPr wrap="square" lIns="0" tIns="0" rIns="0" bIns="0" rtlCol="0"/>
          <a:lstStyle/>
          <a:p>
            <a:endParaRPr sz="2142"/>
          </a:p>
        </p:txBody>
      </p:sp>
      <p:sp>
        <p:nvSpPr>
          <p:cNvPr id="102" name="object 102"/>
          <p:cNvSpPr/>
          <p:nvPr/>
        </p:nvSpPr>
        <p:spPr>
          <a:xfrm>
            <a:off x="6101322" y="5840570"/>
            <a:ext cx="85095" cy="75981"/>
          </a:xfrm>
          <a:prstGeom prst="rect">
            <a:avLst/>
          </a:prstGeom>
          <a:blipFill>
            <a:blip r:embed="rId15" cstate="print"/>
            <a:stretch>
              <a:fillRect/>
            </a:stretch>
          </a:blipFill>
        </p:spPr>
        <p:txBody>
          <a:bodyPr wrap="square" lIns="0" tIns="0" rIns="0" bIns="0" rtlCol="0"/>
          <a:lstStyle/>
          <a:p>
            <a:endParaRPr sz="2142"/>
          </a:p>
        </p:txBody>
      </p:sp>
      <p:sp>
        <p:nvSpPr>
          <p:cNvPr id="103" name="object 103"/>
          <p:cNvSpPr/>
          <p:nvPr/>
        </p:nvSpPr>
        <p:spPr>
          <a:xfrm>
            <a:off x="5681090" y="5740313"/>
            <a:ext cx="85095" cy="75981"/>
          </a:xfrm>
          <a:prstGeom prst="rect">
            <a:avLst/>
          </a:prstGeom>
          <a:blipFill>
            <a:blip r:embed="rId16" cstate="print"/>
            <a:stretch>
              <a:fillRect/>
            </a:stretch>
          </a:blipFill>
        </p:spPr>
        <p:txBody>
          <a:bodyPr wrap="square" lIns="0" tIns="0" rIns="0" bIns="0" rtlCol="0"/>
          <a:lstStyle/>
          <a:p>
            <a:endParaRPr sz="2142"/>
          </a:p>
        </p:txBody>
      </p:sp>
      <p:sp>
        <p:nvSpPr>
          <p:cNvPr id="104" name="object 104"/>
          <p:cNvSpPr/>
          <p:nvPr/>
        </p:nvSpPr>
        <p:spPr>
          <a:xfrm>
            <a:off x="5696019" y="5578189"/>
            <a:ext cx="85095" cy="75981"/>
          </a:xfrm>
          <a:prstGeom prst="rect">
            <a:avLst/>
          </a:prstGeom>
          <a:blipFill>
            <a:blip r:embed="rId17" cstate="print"/>
            <a:stretch>
              <a:fillRect/>
            </a:stretch>
          </a:blipFill>
        </p:spPr>
        <p:txBody>
          <a:bodyPr wrap="square" lIns="0" tIns="0" rIns="0" bIns="0" rtlCol="0"/>
          <a:lstStyle/>
          <a:p>
            <a:endParaRPr sz="2142"/>
          </a:p>
        </p:txBody>
      </p:sp>
      <p:sp>
        <p:nvSpPr>
          <p:cNvPr id="105" name="object 105"/>
          <p:cNvSpPr/>
          <p:nvPr/>
        </p:nvSpPr>
        <p:spPr>
          <a:xfrm>
            <a:off x="5702429" y="5441663"/>
            <a:ext cx="85095" cy="75981"/>
          </a:xfrm>
          <a:prstGeom prst="rect">
            <a:avLst/>
          </a:prstGeom>
          <a:blipFill>
            <a:blip r:embed="rId18" cstate="print"/>
            <a:stretch>
              <a:fillRect/>
            </a:stretch>
          </a:blipFill>
        </p:spPr>
        <p:txBody>
          <a:bodyPr wrap="square" lIns="0" tIns="0" rIns="0" bIns="0" rtlCol="0"/>
          <a:lstStyle/>
          <a:p>
            <a:endParaRPr sz="2142"/>
          </a:p>
        </p:txBody>
      </p:sp>
      <p:sp>
        <p:nvSpPr>
          <p:cNvPr id="106" name="object 106"/>
          <p:cNvSpPr/>
          <p:nvPr/>
        </p:nvSpPr>
        <p:spPr>
          <a:xfrm>
            <a:off x="5881604" y="5452333"/>
            <a:ext cx="85110" cy="75981"/>
          </a:xfrm>
          <a:prstGeom prst="rect">
            <a:avLst/>
          </a:prstGeom>
          <a:blipFill>
            <a:blip r:embed="rId19" cstate="print"/>
            <a:stretch>
              <a:fillRect/>
            </a:stretch>
          </a:blipFill>
        </p:spPr>
        <p:txBody>
          <a:bodyPr wrap="square" lIns="0" tIns="0" rIns="0" bIns="0" rtlCol="0"/>
          <a:lstStyle/>
          <a:p>
            <a:endParaRPr sz="2142"/>
          </a:p>
        </p:txBody>
      </p:sp>
      <p:sp>
        <p:nvSpPr>
          <p:cNvPr id="107" name="object 107"/>
          <p:cNvSpPr/>
          <p:nvPr/>
        </p:nvSpPr>
        <p:spPr>
          <a:xfrm>
            <a:off x="5873072" y="5597391"/>
            <a:ext cx="85095" cy="75981"/>
          </a:xfrm>
          <a:prstGeom prst="rect">
            <a:avLst/>
          </a:prstGeom>
          <a:blipFill>
            <a:blip r:embed="rId20" cstate="print"/>
            <a:stretch>
              <a:fillRect/>
            </a:stretch>
          </a:blipFill>
        </p:spPr>
        <p:txBody>
          <a:bodyPr wrap="square" lIns="0" tIns="0" rIns="0" bIns="0" rtlCol="0"/>
          <a:lstStyle/>
          <a:p>
            <a:endParaRPr sz="2142"/>
          </a:p>
        </p:txBody>
      </p:sp>
      <p:sp>
        <p:nvSpPr>
          <p:cNvPr id="108" name="object 108"/>
          <p:cNvSpPr/>
          <p:nvPr/>
        </p:nvSpPr>
        <p:spPr>
          <a:xfrm>
            <a:off x="6109854" y="5586722"/>
            <a:ext cx="85110" cy="75981"/>
          </a:xfrm>
          <a:prstGeom prst="rect">
            <a:avLst/>
          </a:prstGeom>
          <a:blipFill>
            <a:blip r:embed="rId21" cstate="print"/>
            <a:stretch>
              <a:fillRect/>
            </a:stretch>
          </a:blipFill>
        </p:spPr>
        <p:txBody>
          <a:bodyPr wrap="square" lIns="0" tIns="0" rIns="0" bIns="0" rtlCol="0"/>
          <a:lstStyle/>
          <a:p>
            <a:endParaRPr sz="2142"/>
          </a:p>
        </p:txBody>
      </p:sp>
      <p:sp>
        <p:nvSpPr>
          <p:cNvPr id="109" name="object 109"/>
          <p:cNvSpPr/>
          <p:nvPr/>
        </p:nvSpPr>
        <p:spPr>
          <a:xfrm>
            <a:off x="6348774" y="5900300"/>
            <a:ext cx="85095" cy="75981"/>
          </a:xfrm>
          <a:prstGeom prst="rect">
            <a:avLst/>
          </a:prstGeom>
          <a:blipFill>
            <a:blip r:embed="rId22" cstate="print"/>
            <a:stretch>
              <a:fillRect/>
            </a:stretch>
          </a:blipFill>
        </p:spPr>
        <p:txBody>
          <a:bodyPr wrap="square" lIns="0" tIns="0" rIns="0" bIns="0" rtlCol="0"/>
          <a:lstStyle/>
          <a:p>
            <a:endParaRPr sz="2142"/>
          </a:p>
        </p:txBody>
      </p:sp>
      <p:sp>
        <p:nvSpPr>
          <p:cNvPr id="110" name="object 110"/>
          <p:cNvSpPr/>
          <p:nvPr/>
        </p:nvSpPr>
        <p:spPr>
          <a:xfrm>
            <a:off x="6440499" y="5403273"/>
            <a:ext cx="85095" cy="75981"/>
          </a:xfrm>
          <a:prstGeom prst="rect">
            <a:avLst/>
          </a:prstGeom>
          <a:blipFill>
            <a:blip r:embed="rId23" cstate="print"/>
            <a:stretch>
              <a:fillRect/>
            </a:stretch>
          </a:blipFill>
        </p:spPr>
        <p:txBody>
          <a:bodyPr wrap="square" lIns="0" tIns="0" rIns="0" bIns="0" rtlCol="0"/>
          <a:lstStyle/>
          <a:p>
            <a:endParaRPr sz="2142"/>
          </a:p>
        </p:txBody>
      </p:sp>
      <p:sp>
        <p:nvSpPr>
          <p:cNvPr id="111" name="object 111"/>
          <p:cNvSpPr/>
          <p:nvPr/>
        </p:nvSpPr>
        <p:spPr>
          <a:xfrm>
            <a:off x="6616970" y="5531266"/>
            <a:ext cx="85095" cy="75981"/>
          </a:xfrm>
          <a:prstGeom prst="rect">
            <a:avLst/>
          </a:prstGeom>
          <a:blipFill>
            <a:blip r:embed="rId24" cstate="print"/>
            <a:stretch>
              <a:fillRect/>
            </a:stretch>
          </a:blipFill>
        </p:spPr>
        <p:txBody>
          <a:bodyPr wrap="square" lIns="0" tIns="0" rIns="0" bIns="0" rtlCol="0"/>
          <a:lstStyle/>
          <a:p>
            <a:endParaRPr sz="2142"/>
          </a:p>
        </p:txBody>
      </p:sp>
      <p:sp>
        <p:nvSpPr>
          <p:cNvPr id="112" name="object 112"/>
          <p:cNvSpPr/>
          <p:nvPr/>
        </p:nvSpPr>
        <p:spPr>
          <a:xfrm>
            <a:off x="6310383" y="5618716"/>
            <a:ext cx="85095" cy="75981"/>
          </a:xfrm>
          <a:prstGeom prst="rect">
            <a:avLst/>
          </a:prstGeom>
          <a:blipFill>
            <a:blip r:embed="rId25" cstate="print"/>
            <a:stretch>
              <a:fillRect/>
            </a:stretch>
          </a:blipFill>
        </p:spPr>
        <p:txBody>
          <a:bodyPr wrap="square" lIns="0" tIns="0" rIns="0" bIns="0" rtlCol="0"/>
          <a:lstStyle/>
          <a:p>
            <a:endParaRPr sz="2142"/>
          </a:p>
        </p:txBody>
      </p:sp>
      <p:sp>
        <p:nvSpPr>
          <p:cNvPr id="113" name="object 113"/>
          <p:cNvSpPr/>
          <p:nvPr/>
        </p:nvSpPr>
        <p:spPr>
          <a:xfrm>
            <a:off x="6306110" y="5315807"/>
            <a:ext cx="85095" cy="75981"/>
          </a:xfrm>
          <a:prstGeom prst="rect">
            <a:avLst/>
          </a:prstGeom>
          <a:blipFill>
            <a:blip r:embed="rId26" cstate="print"/>
            <a:stretch>
              <a:fillRect/>
            </a:stretch>
          </a:blipFill>
        </p:spPr>
        <p:txBody>
          <a:bodyPr wrap="square" lIns="0" tIns="0" rIns="0" bIns="0" rtlCol="0"/>
          <a:lstStyle/>
          <a:p>
            <a:endParaRPr sz="2142"/>
          </a:p>
        </p:txBody>
      </p:sp>
      <p:sp>
        <p:nvSpPr>
          <p:cNvPr id="114" name="object 114"/>
          <p:cNvSpPr/>
          <p:nvPr/>
        </p:nvSpPr>
        <p:spPr>
          <a:xfrm>
            <a:off x="6118388" y="5083298"/>
            <a:ext cx="85095" cy="75981"/>
          </a:xfrm>
          <a:prstGeom prst="rect">
            <a:avLst/>
          </a:prstGeom>
          <a:blipFill>
            <a:blip r:embed="rId20" cstate="print"/>
            <a:stretch>
              <a:fillRect/>
            </a:stretch>
          </a:blipFill>
        </p:spPr>
        <p:txBody>
          <a:bodyPr wrap="square" lIns="0" tIns="0" rIns="0" bIns="0" rtlCol="0"/>
          <a:lstStyle/>
          <a:p>
            <a:endParaRPr sz="2142"/>
          </a:p>
        </p:txBody>
      </p:sp>
      <p:sp>
        <p:nvSpPr>
          <p:cNvPr id="115" name="object 115"/>
          <p:cNvSpPr/>
          <p:nvPr/>
        </p:nvSpPr>
        <p:spPr>
          <a:xfrm>
            <a:off x="6284786" y="5098226"/>
            <a:ext cx="85095" cy="75981"/>
          </a:xfrm>
          <a:prstGeom prst="rect">
            <a:avLst/>
          </a:prstGeom>
          <a:blipFill>
            <a:blip r:embed="rId17" cstate="print"/>
            <a:stretch>
              <a:fillRect/>
            </a:stretch>
          </a:blipFill>
        </p:spPr>
        <p:txBody>
          <a:bodyPr wrap="square" lIns="0" tIns="0" rIns="0" bIns="0" rtlCol="0"/>
          <a:lstStyle/>
          <a:p>
            <a:endParaRPr sz="2142"/>
          </a:p>
        </p:txBody>
      </p:sp>
      <p:sp>
        <p:nvSpPr>
          <p:cNvPr id="116" name="object 116"/>
          <p:cNvSpPr/>
          <p:nvPr/>
        </p:nvSpPr>
        <p:spPr>
          <a:xfrm>
            <a:off x="6421311" y="5121688"/>
            <a:ext cx="85095" cy="75981"/>
          </a:xfrm>
          <a:prstGeom prst="rect">
            <a:avLst/>
          </a:prstGeom>
          <a:blipFill>
            <a:blip r:embed="rId27" cstate="print"/>
            <a:stretch>
              <a:fillRect/>
            </a:stretch>
          </a:blipFill>
        </p:spPr>
        <p:txBody>
          <a:bodyPr wrap="square" lIns="0" tIns="0" rIns="0" bIns="0" rtlCol="0"/>
          <a:lstStyle/>
          <a:p>
            <a:endParaRPr sz="2142"/>
          </a:p>
        </p:txBody>
      </p:sp>
      <p:sp>
        <p:nvSpPr>
          <p:cNvPr id="117" name="object 117"/>
          <p:cNvSpPr/>
          <p:nvPr/>
        </p:nvSpPr>
        <p:spPr>
          <a:xfrm>
            <a:off x="6619688" y="5140891"/>
            <a:ext cx="85110" cy="75981"/>
          </a:xfrm>
          <a:prstGeom prst="rect">
            <a:avLst/>
          </a:prstGeom>
          <a:blipFill>
            <a:blip r:embed="rId28" cstate="print"/>
            <a:stretch>
              <a:fillRect/>
            </a:stretch>
          </a:blipFill>
        </p:spPr>
        <p:txBody>
          <a:bodyPr wrap="square" lIns="0" tIns="0" rIns="0" bIns="0" rtlCol="0"/>
          <a:lstStyle/>
          <a:p>
            <a:endParaRPr sz="2142"/>
          </a:p>
        </p:txBody>
      </p:sp>
      <p:sp>
        <p:nvSpPr>
          <p:cNvPr id="118" name="object 118"/>
          <p:cNvSpPr/>
          <p:nvPr/>
        </p:nvSpPr>
        <p:spPr>
          <a:xfrm>
            <a:off x="5853884" y="5057699"/>
            <a:ext cx="85095" cy="75981"/>
          </a:xfrm>
          <a:prstGeom prst="rect">
            <a:avLst/>
          </a:prstGeom>
          <a:blipFill>
            <a:blip r:embed="rId24" cstate="print"/>
            <a:stretch>
              <a:fillRect/>
            </a:stretch>
          </a:blipFill>
        </p:spPr>
        <p:txBody>
          <a:bodyPr wrap="square" lIns="0" tIns="0" rIns="0" bIns="0" rtlCol="0"/>
          <a:lstStyle/>
          <a:p>
            <a:endParaRPr sz="2142"/>
          </a:p>
        </p:txBody>
      </p:sp>
      <p:sp>
        <p:nvSpPr>
          <p:cNvPr id="119" name="object 119"/>
          <p:cNvSpPr/>
          <p:nvPr/>
        </p:nvSpPr>
        <p:spPr>
          <a:xfrm>
            <a:off x="5657627" y="5027828"/>
            <a:ext cx="85110" cy="75981"/>
          </a:xfrm>
          <a:prstGeom prst="rect">
            <a:avLst/>
          </a:prstGeom>
          <a:blipFill>
            <a:blip r:embed="rId29" cstate="print"/>
            <a:stretch>
              <a:fillRect/>
            </a:stretch>
          </a:blipFill>
        </p:spPr>
        <p:txBody>
          <a:bodyPr wrap="square" lIns="0" tIns="0" rIns="0" bIns="0" rtlCol="0"/>
          <a:lstStyle/>
          <a:p>
            <a:endParaRPr sz="2142"/>
          </a:p>
        </p:txBody>
      </p:sp>
      <p:sp>
        <p:nvSpPr>
          <p:cNvPr id="120" name="object 120"/>
          <p:cNvSpPr/>
          <p:nvPr/>
        </p:nvSpPr>
        <p:spPr>
          <a:xfrm>
            <a:off x="5478438" y="5012899"/>
            <a:ext cx="85095" cy="75981"/>
          </a:xfrm>
          <a:prstGeom prst="rect">
            <a:avLst/>
          </a:prstGeom>
          <a:blipFill>
            <a:blip r:embed="rId30" cstate="print"/>
            <a:stretch>
              <a:fillRect/>
            </a:stretch>
          </a:blipFill>
        </p:spPr>
        <p:txBody>
          <a:bodyPr wrap="square" lIns="0" tIns="0" rIns="0" bIns="0" rtlCol="0"/>
          <a:lstStyle/>
          <a:p>
            <a:endParaRPr sz="2142"/>
          </a:p>
        </p:txBody>
      </p:sp>
      <p:sp>
        <p:nvSpPr>
          <p:cNvPr id="121" name="object 121"/>
          <p:cNvSpPr/>
          <p:nvPr/>
        </p:nvSpPr>
        <p:spPr>
          <a:xfrm>
            <a:off x="5290715" y="4914763"/>
            <a:ext cx="85095" cy="75981"/>
          </a:xfrm>
          <a:prstGeom prst="rect">
            <a:avLst/>
          </a:prstGeom>
          <a:blipFill>
            <a:blip r:embed="rId26" cstate="print"/>
            <a:stretch>
              <a:fillRect/>
            </a:stretch>
          </a:blipFill>
        </p:spPr>
        <p:txBody>
          <a:bodyPr wrap="square" lIns="0" tIns="0" rIns="0" bIns="0" rtlCol="0"/>
          <a:lstStyle/>
          <a:p>
            <a:endParaRPr sz="2142"/>
          </a:p>
        </p:txBody>
      </p:sp>
      <p:sp>
        <p:nvSpPr>
          <p:cNvPr id="122" name="object 122"/>
          <p:cNvSpPr/>
          <p:nvPr/>
        </p:nvSpPr>
        <p:spPr>
          <a:xfrm>
            <a:off x="5670420" y="4874236"/>
            <a:ext cx="85095" cy="75981"/>
          </a:xfrm>
          <a:prstGeom prst="rect">
            <a:avLst/>
          </a:prstGeom>
          <a:blipFill>
            <a:blip r:embed="rId17" cstate="print"/>
            <a:stretch>
              <a:fillRect/>
            </a:stretch>
          </a:blipFill>
        </p:spPr>
        <p:txBody>
          <a:bodyPr wrap="square" lIns="0" tIns="0" rIns="0" bIns="0" rtlCol="0"/>
          <a:lstStyle/>
          <a:p>
            <a:endParaRPr sz="2142"/>
          </a:p>
        </p:txBody>
      </p:sp>
      <p:sp>
        <p:nvSpPr>
          <p:cNvPr id="123" name="object 123"/>
          <p:cNvSpPr/>
          <p:nvPr/>
        </p:nvSpPr>
        <p:spPr>
          <a:xfrm>
            <a:off x="5849013" y="4874236"/>
            <a:ext cx="85110" cy="75981"/>
          </a:xfrm>
          <a:prstGeom prst="rect">
            <a:avLst/>
          </a:prstGeom>
          <a:blipFill>
            <a:blip r:embed="rId19" cstate="print"/>
            <a:stretch>
              <a:fillRect/>
            </a:stretch>
          </a:blipFill>
        </p:spPr>
        <p:txBody>
          <a:bodyPr wrap="square" lIns="0" tIns="0" rIns="0" bIns="0" rtlCol="0"/>
          <a:lstStyle/>
          <a:p>
            <a:endParaRPr sz="2142"/>
          </a:p>
        </p:txBody>
      </p:sp>
      <p:sp>
        <p:nvSpPr>
          <p:cNvPr id="124" name="object 124"/>
          <p:cNvSpPr/>
          <p:nvPr/>
        </p:nvSpPr>
        <p:spPr>
          <a:xfrm>
            <a:off x="6033059" y="4878510"/>
            <a:ext cx="85095" cy="75981"/>
          </a:xfrm>
          <a:prstGeom prst="rect">
            <a:avLst/>
          </a:prstGeom>
          <a:blipFill>
            <a:blip r:embed="rId24" cstate="print"/>
            <a:stretch>
              <a:fillRect/>
            </a:stretch>
          </a:blipFill>
        </p:spPr>
        <p:txBody>
          <a:bodyPr wrap="square" lIns="0" tIns="0" rIns="0" bIns="0" rtlCol="0"/>
          <a:lstStyle/>
          <a:p>
            <a:endParaRPr sz="2142"/>
          </a:p>
        </p:txBody>
      </p:sp>
      <p:sp>
        <p:nvSpPr>
          <p:cNvPr id="125" name="object 125"/>
          <p:cNvSpPr/>
          <p:nvPr/>
        </p:nvSpPr>
        <p:spPr>
          <a:xfrm>
            <a:off x="6289045" y="4904108"/>
            <a:ext cx="85095" cy="75981"/>
          </a:xfrm>
          <a:prstGeom prst="rect">
            <a:avLst/>
          </a:prstGeom>
          <a:blipFill>
            <a:blip r:embed="rId31" cstate="print"/>
            <a:stretch>
              <a:fillRect/>
            </a:stretch>
          </a:blipFill>
        </p:spPr>
        <p:txBody>
          <a:bodyPr wrap="square" lIns="0" tIns="0" rIns="0" bIns="0" rtlCol="0"/>
          <a:lstStyle/>
          <a:p>
            <a:endParaRPr sz="2142"/>
          </a:p>
        </p:txBody>
      </p:sp>
      <p:sp>
        <p:nvSpPr>
          <p:cNvPr id="126" name="object 126"/>
          <p:cNvSpPr/>
          <p:nvPr/>
        </p:nvSpPr>
        <p:spPr>
          <a:xfrm>
            <a:off x="6474630" y="4921174"/>
            <a:ext cx="85110" cy="75981"/>
          </a:xfrm>
          <a:prstGeom prst="rect">
            <a:avLst/>
          </a:prstGeom>
          <a:blipFill>
            <a:blip r:embed="rId32" cstate="print"/>
            <a:stretch>
              <a:fillRect/>
            </a:stretch>
          </a:blipFill>
        </p:spPr>
        <p:txBody>
          <a:bodyPr wrap="square" lIns="0" tIns="0" rIns="0" bIns="0" rtlCol="0"/>
          <a:lstStyle/>
          <a:p>
            <a:endParaRPr sz="2142"/>
          </a:p>
        </p:txBody>
      </p:sp>
      <p:sp>
        <p:nvSpPr>
          <p:cNvPr id="127" name="object 127"/>
          <p:cNvSpPr/>
          <p:nvPr/>
        </p:nvSpPr>
        <p:spPr>
          <a:xfrm>
            <a:off x="6662353" y="4959564"/>
            <a:ext cx="85110" cy="75981"/>
          </a:xfrm>
          <a:prstGeom prst="rect">
            <a:avLst/>
          </a:prstGeom>
          <a:blipFill>
            <a:blip r:embed="rId33" cstate="print"/>
            <a:stretch>
              <a:fillRect/>
            </a:stretch>
          </a:blipFill>
        </p:spPr>
        <p:txBody>
          <a:bodyPr wrap="square" lIns="0" tIns="0" rIns="0" bIns="0" rtlCol="0"/>
          <a:lstStyle/>
          <a:p>
            <a:endParaRPr sz="2142"/>
          </a:p>
        </p:txBody>
      </p:sp>
      <p:sp>
        <p:nvSpPr>
          <p:cNvPr id="128" name="object 128"/>
          <p:cNvSpPr/>
          <p:nvPr/>
        </p:nvSpPr>
        <p:spPr>
          <a:xfrm>
            <a:off x="5832544" y="4596925"/>
            <a:ext cx="85095" cy="75981"/>
          </a:xfrm>
          <a:prstGeom prst="rect">
            <a:avLst/>
          </a:prstGeom>
          <a:blipFill>
            <a:blip r:embed="rId34" cstate="print"/>
            <a:stretch>
              <a:fillRect/>
            </a:stretch>
          </a:blipFill>
        </p:spPr>
        <p:txBody>
          <a:bodyPr wrap="square" lIns="0" tIns="0" rIns="0" bIns="0" rtlCol="0"/>
          <a:lstStyle/>
          <a:p>
            <a:endParaRPr sz="2142"/>
          </a:p>
        </p:txBody>
      </p:sp>
      <p:sp>
        <p:nvSpPr>
          <p:cNvPr id="129" name="object 129"/>
          <p:cNvSpPr/>
          <p:nvPr/>
        </p:nvSpPr>
        <p:spPr>
          <a:xfrm>
            <a:off x="5657031" y="4703579"/>
            <a:ext cx="85110" cy="75981"/>
          </a:xfrm>
          <a:prstGeom prst="rect">
            <a:avLst/>
          </a:prstGeom>
          <a:blipFill>
            <a:blip r:embed="rId32" cstate="print"/>
            <a:stretch>
              <a:fillRect/>
            </a:stretch>
          </a:blipFill>
        </p:spPr>
        <p:txBody>
          <a:bodyPr wrap="square" lIns="0" tIns="0" rIns="0" bIns="0" rtlCol="0"/>
          <a:lstStyle/>
          <a:p>
            <a:endParaRPr sz="2142"/>
          </a:p>
        </p:txBody>
      </p:sp>
      <p:sp>
        <p:nvSpPr>
          <p:cNvPr id="130" name="object 130"/>
          <p:cNvSpPr/>
          <p:nvPr/>
        </p:nvSpPr>
        <p:spPr>
          <a:xfrm>
            <a:off x="5642698" y="4571327"/>
            <a:ext cx="85110" cy="75981"/>
          </a:xfrm>
          <a:prstGeom prst="rect">
            <a:avLst/>
          </a:prstGeom>
          <a:blipFill>
            <a:blip r:embed="rId35" cstate="print"/>
            <a:stretch>
              <a:fillRect/>
            </a:stretch>
          </a:blipFill>
        </p:spPr>
        <p:txBody>
          <a:bodyPr wrap="square" lIns="0" tIns="0" rIns="0" bIns="0" rtlCol="0"/>
          <a:lstStyle/>
          <a:p>
            <a:endParaRPr sz="2142"/>
          </a:p>
        </p:txBody>
      </p:sp>
      <p:sp>
        <p:nvSpPr>
          <p:cNvPr id="131" name="object 131"/>
          <p:cNvSpPr/>
          <p:nvPr/>
        </p:nvSpPr>
        <p:spPr>
          <a:xfrm>
            <a:off x="5853884" y="4415613"/>
            <a:ext cx="85095" cy="75981"/>
          </a:xfrm>
          <a:prstGeom prst="rect">
            <a:avLst/>
          </a:prstGeom>
          <a:blipFill>
            <a:blip r:embed="rId24" cstate="print"/>
            <a:stretch>
              <a:fillRect/>
            </a:stretch>
          </a:blipFill>
        </p:spPr>
        <p:txBody>
          <a:bodyPr wrap="square" lIns="0" tIns="0" rIns="0" bIns="0" rtlCol="0"/>
          <a:lstStyle/>
          <a:p>
            <a:endParaRPr sz="2142"/>
          </a:p>
        </p:txBody>
      </p:sp>
      <p:sp>
        <p:nvSpPr>
          <p:cNvPr id="132" name="object 132"/>
          <p:cNvSpPr/>
          <p:nvPr/>
        </p:nvSpPr>
        <p:spPr>
          <a:xfrm>
            <a:off x="6109854" y="3771391"/>
            <a:ext cx="85110" cy="75981"/>
          </a:xfrm>
          <a:prstGeom prst="rect">
            <a:avLst/>
          </a:prstGeom>
          <a:blipFill>
            <a:blip r:embed="rId32" cstate="print"/>
            <a:stretch>
              <a:fillRect/>
            </a:stretch>
          </a:blipFill>
        </p:spPr>
        <p:txBody>
          <a:bodyPr wrap="square" lIns="0" tIns="0" rIns="0" bIns="0" rtlCol="0"/>
          <a:lstStyle/>
          <a:p>
            <a:endParaRPr sz="2142"/>
          </a:p>
        </p:txBody>
      </p:sp>
      <p:sp>
        <p:nvSpPr>
          <p:cNvPr id="133" name="object 133"/>
          <p:cNvSpPr/>
          <p:nvPr/>
        </p:nvSpPr>
        <p:spPr>
          <a:xfrm>
            <a:off x="5039004" y="3675392"/>
            <a:ext cx="85095" cy="75981"/>
          </a:xfrm>
          <a:prstGeom prst="rect">
            <a:avLst/>
          </a:prstGeom>
          <a:blipFill>
            <a:blip r:embed="rId17" cstate="print"/>
            <a:stretch>
              <a:fillRect/>
            </a:stretch>
          </a:blipFill>
        </p:spPr>
        <p:txBody>
          <a:bodyPr wrap="square" lIns="0" tIns="0" rIns="0" bIns="0" rtlCol="0"/>
          <a:lstStyle/>
          <a:p>
            <a:endParaRPr sz="2142"/>
          </a:p>
        </p:txBody>
      </p:sp>
      <p:sp>
        <p:nvSpPr>
          <p:cNvPr id="134" name="object 134"/>
          <p:cNvSpPr/>
          <p:nvPr/>
        </p:nvSpPr>
        <p:spPr>
          <a:xfrm>
            <a:off x="5154190" y="3675392"/>
            <a:ext cx="85095" cy="75981"/>
          </a:xfrm>
          <a:prstGeom prst="rect">
            <a:avLst/>
          </a:prstGeom>
          <a:blipFill>
            <a:blip r:embed="rId22" cstate="print"/>
            <a:stretch>
              <a:fillRect/>
            </a:stretch>
          </a:blipFill>
        </p:spPr>
        <p:txBody>
          <a:bodyPr wrap="square" lIns="0" tIns="0" rIns="0" bIns="0" rtlCol="0"/>
          <a:lstStyle/>
          <a:p>
            <a:endParaRPr sz="2142"/>
          </a:p>
        </p:txBody>
      </p:sp>
      <p:sp>
        <p:nvSpPr>
          <p:cNvPr id="135" name="object 135"/>
          <p:cNvSpPr/>
          <p:nvPr/>
        </p:nvSpPr>
        <p:spPr>
          <a:xfrm>
            <a:off x="5269391" y="3675392"/>
            <a:ext cx="85095" cy="75981"/>
          </a:xfrm>
          <a:prstGeom prst="rect">
            <a:avLst/>
          </a:prstGeom>
          <a:blipFill>
            <a:blip r:embed="rId22" cstate="print"/>
            <a:stretch>
              <a:fillRect/>
            </a:stretch>
          </a:blipFill>
        </p:spPr>
        <p:txBody>
          <a:bodyPr wrap="square" lIns="0" tIns="0" rIns="0" bIns="0" rtlCol="0"/>
          <a:lstStyle/>
          <a:p>
            <a:endParaRPr sz="2142"/>
          </a:p>
        </p:txBody>
      </p:sp>
      <p:sp>
        <p:nvSpPr>
          <p:cNvPr id="136" name="object 136"/>
          <p:cNvSpPr/>
          <p:nvPr/>
        </p:nvSpPr>
        <p:spPr>
          <a:xfrm>
            <a:off x="5036867" y="3796989"/>
            <a:ext cx="85095" cy="75981"/>
          </a:xfrm>
          <a:prstGeom prst="rect">
            <a:avLst/>
          </a:prstGeom>
          <a:blipFill>
            <a:blip r:embed="rId20" cstate="print"/>
            <a:stretch>
              <a:fillRect/>
            </a:stretch>
          </a:blipFill>
        </p:spPr>
        <p:txBody>
          <a:bodyPr wrap="square" lIns="0" tIns="0" rIns="0" bIns="0" rtlCol="0"/>
          <a:lstStyle/>
          <a:p>
            <a:endParaRPr sz="2142"/>
          </a:p>
        </p:txBody>
      </p:sp>
      <p:sp>
        <p:nvSpPr>
          <p:cNvPr id="137" name="object 137"/>
          <p:cNvSpPr/>
          <p:nvPr/>
        </p:nvSpPr>
        <p:spPr>
          <a:xfrm>
            <a:off x="5152067" y="3796989"/>
            <a:ext cx="85110" cy="75981"/>
          </a:xfrm>
          <a:prstGeom prst="rect">
            <a:avLst/>
          </a:prstGeom>
          <a:blipFill>
            <a:blip r:embed="rId36" cstate="print"/>
            <a:stretch>
              <a:fillRect/>
            </a:stretch>
          </a:blipFill>
        </p:spPr>
        <p:txBody>
          <a:bodyPr wrap="square" lIns="0" tIns="0" rIns="0" bIns="0" rtlCol="0"/>
          <a:lstStyle/>
          <a:p>
            <a:endParaRPr sz="2142"/>
          </a:p>
        </p:txBody>
      </p:sp>
      <p:sp>
        <p:nvSpPr>
          <p:cNvPr id="138" name="object 138"/>
          <p:cNvSpPr/>
          <p:nvPr/>
        </p:nvSpPr>
        <p:spPr>
          <a:xfrm>
            <a:off x="5267254" y="3796989"/>
            <a:ext cx="85110" cy="75981"/>
          </a:xfrm>
          <a:prstGeom prst="rect">
            <a:avLst/>
          </a:prstGeom>
          <a:blipFill>
            <a:blip r:embed="rId37" cstate="print"/>
            <a:stretch>
              <a:fillRect/>
            </a:stretch>
          </a:blipFill>
        </p:spPr>
        <p:txBody>
          <a:bodyPr wrap="square" lIns="0" tIns="0" rIns="0" bIns="0" rtlCol="0"/>
          <a:lstStyle/>
          <a:p>
            <a:endParaRPr sz="2142"/>
          </a:p>
        </p:txBody>
      </p:sp>
      <p:sp>
        <p:nvSpPr>
          <p:cNvPr id="139" name="object 139"/>
          <p:cNvSpPr/>
          <p:nvPr/>
        </p:nvSpPr>
        <p:spPr>
          <a:xfrm>
            <a:off x="5030471" y="3946307"/>
            <a:ext cx="85095" cy="75981"/>
          </a:xfrm>
          <a:prstGeom prst="rect">
            <a:avLst/>
          </a:prstGeom>
          <a:blipFill>
            <a:blip r:embed="rId22" cstate="print"/>
            <a:stretch>
              <a:fillRect/>
            </a:stretch>
          </a:blipFill>
        </p:spPr>
        <p:txBody>
          <a:bodyPr wrap="square" lIns="0" tIns="0" rIns="0" bIns="0" rtlCol="0"/>
          <a:lstStyle/>
          <a:p>
            <a:endParaRPr sz="2142"/>
          </a:p>
        </p:txBody>
      </p:sp>
      <p:sp>
        <p:nvSpPr>
          <p:cNvPr id="140" name="object 140"/>
          <p:cNvSpPr/>
          <p:nvPr/>
        </p:nvSpPr>
        <p:spPr>
          <a:xfrm>
            <a:off x="5145656" y="3946307"/>
            <a:ext cx="85110" cy="75981"/>
          </a:xfrm>
          <a:prstGeom prst="rect">
            <a:avLst/>
          </a:prstGeom>
          <a:blipFill>
            <a:blip r:embed="rId19" cstate="print"/>
            <a:stretch>
              <a:fillRect/>
            </a:stretch>
          </a:blipFill>
        </p:spPr>
        <p:txBody>
          <a:bodyPr wrap="square" lIns="0" tIns="0" rIns="0" bIns="0" rtlCol="0"/>
          <a:lstStyle/>
          <a:p>
            <a:endParaRPr sz="2142"/>
          </a:p>
        </p:txBody>
      </p:sp>
      <p:sp>
        <p:nvSpPr>
          <p:cNvPr id="141" name="object 141"/>
          <p:cNvSpPr/>
          <p:nvPr/>
        </p:nvSpPr>
        <p:spPr>
          <a:xfrm>
            <a:off x="5260858" y="3946307"/>
            <a:ext cx="85110" cy="75981"/>
          </a:xfrm>
          <a:prstGeom prst="rect">
            <a:avLst/>
          </a:prstGeom>
          <a:blipFill>
            <a:blip r:embed="rId19" cstate="print"/>
            <a:stretch>
              <a:fillRect/>
            </a:stretch>
          </a:blipFill>
        </p:spPr>
        <p:txBody>
          <a:bodyPr wrap="square" lIns="0" tIns="0" rIns="0" bIns="0" rtlCol="0"/>
          <a:lstStyle/>
          <a:p>
            <a:endParaRPr sz="2142"/>
          </a:p>
        </p:txBody>
      </p:sp>
      <p:sp>
        <p:nvSpPr>
          <p:cNvPr id="142" name="object 142"/>
          <p:cNvSpPr/>
          <p:nvPr/>
        </p:nvSpPr>
        <p:spPr>
          <a:xfrm>
            <a:off x="6109854" y="3929241"/>
            <a:ext cx="85110" cy="75981"/>
          </a:xfrm>
          <a:prstGeom prst="rect">
            <a:avLst/>
          </a:prstGeom>
          <a:blipFill>
            <a:blip r:embed="rId38" cstate="print"/>
            <a:stretch>
              <a:fillRect/>
            </a:stretch>
          </a:blipFill>
        </p:spPr>
        <p:txBody>
          <a:bodyPr wrap="square" lIns="0" tIns="0" rIns="0" bIns="0" rtlCol="0"/>
          <a:lstStyle/>
          <a:p>
            <a:endParaRPr sz="2142"/>
          </a:p>
        </p:txBody>
      </p:sp>
      <p:sp>
        <p:nvSpPr>
          <p:cNvPr id="143" name="object 143"/>
          <p:cNvSpPr/>
          <p:nvPr/>
        </p:nvSpPr>
        <p:spPr>
          <a:xfrm>
            <a:off x="5346186" y="3122894"/>
            <a:ext cx="85095" cy="75981"/>
          </a:xfrm>
          <a:prstGeom prst="rect">
            <a:avLst/>
          </a:prstGeom>
          <a:blipFill>
            <a:blip r:embed="rId39" cstate="print"/>
            <a:stretch>
              <a:fillRect/>
            </a:stretch>
          </a:blipFill>
        </p:spPr>
        <p:txBody>
          <a:bodyPr wrap="square" lIns="0" tIns="0" rIns="0" bIns="0" rtlCol="0"/>
          <a:lstStyle/>
          <a:p>
            <a:endParaRPr sz="2142"/>
          </a:p>
        </p:txBody>
      </p:sp>
      <p:sp>
        <p:nvSpPr>
          <p:cNvPr id="144" name="object 144"/>
          <p:cNvSpPr/>
          <p:nvPr/>
        </p:nvSpPr>
        <p:spPr>
          <a:xfrm>
            <a:off x="5339776" y="3223166"/>
            <a:ext cx="85095" cy="75981"/>
          </a:xfrm>
          <a:prstGeom prst="rect">
            <a:avLst/>
          </a:prstGeom>
          <a:blipFill>
            <a:blip r:embed="rId24" cstate="print"/>
            <a:stretch>
              <a:fillRect/>
            </a:stretch>
          </a:blipFill>
        </p:spPr>
        <p:txBody>
          <a:bodyPr wrap="square" lIns="0" tIns="0" rIns="0" bIns="0" rtlCol="0"/>
          <a:lstStyle/>
          <a:p>
            <a:endParaRPr sz="2142"/>
          </a:p>
        </p:txBody>
      </p:sp>
      <p:sp>
        <p:nvSpPr>
          <p:cNvPr id="145" name="object 145"/>
          <p:cNvSpPr/>
          <p:nvPr/>
        </p:nvSpPr>
        <p:spPr>
          <a:xfrm>
            <a:off x="5333379" y="3321286"/>
            <a:ext cx="85110" cy="75981"/>
          </a:xfrm>
          <a:prstGeom prst="rect">
            <a:avLst/>
          </a:prstGeom>
          <a:blipFill>
            <a:blip r:embed="rId40" cstate="print"/>
            <a:stretch>
              <a:fillRect/>
            </a:stretch>
          </a:blipFill>
        </p:spPr>
        <p:txBody>
          <a:bodyPr wrap="square" lIns="0" tIns="0" rIns="0" bIns="0" rtlCol="0"/>
          <a:lstStyle/>
          <a:p>
            <a:endParaRPr sz="2142"/>
          </a:p>
        </p:txBody>
      </p:sp>
      <p:sp>
        <p:nvSpPr>
          <p:cNvPr id="146" name="object 146"/>
          <p:cNvSpPr/>
          <p:nvPr/>
        </p:nvSpPr>
        <p:spPr>
          <a:xfrm>
            <a:off x="5518966" y="3596460"/>
            <a:ext cx="85095" cy="75981"/>
          </a:xfrm>
          <a:prstGeom prst="rect">
            <a:avLst/>
          </a:prstGeom>
          <a:blipFill>
            <a:blip r:embed="rId30" cstate="print"/>
            <a:stretch>
              <a:fillRect/>
            </a:stretch>
          </a:blipFill>
        </p:spPr>
        <p:txBody>
          <a:bodyPr wrap="square" lIns="0" tIns="0" rIns="0" bIns="0" rtlCol="0"/>
          <a:lstStyle/>
          <a:p>
            <a:endParaRPr sz="2142"/>
          </a:p>
        </p:txBody>
      </p:sp>
      <p:sp>
        <p:nvSpPr>
          <p:cNvPr id="147" name="object 147"/>
          <p:cNvSpPr/>
          <p:nvPr/>
        </p:nvSpPr>
        <p:spPr>
          <a:xfrm>
            <a:off x="5542442" y="3351144"/>
            <a:ext cx="183230" cy="240242"/>
          </a:xfrm>
          <a:prstGeom prst="rect">
            <a:avLst/>
          </a:prstGeom>
          <a:blipFill>
            <a:blip r:embed="rId41" cstate="print"/>
            <a:stretch>
              <a:fillRect/>
            </a:stretch>
          </a:blipFill>
        </p:spPr>
        <p:txBody>
          <a:bodyPr wrap="square" lIns="0" tIns="0" rIns="0" bIns="0" rtlCol="0"/>
          <a:lstStyle/>
          <a:p>
            <a:endParaRPr sz="2142"/>
          </a:p>
        </p:txBody>
      </p:sp>
      <p:sp>
        <p:nvSpPr>
          <p:cNvPr id="148" name="object 148"/>
          <p:cNvSpPr/>
          <p:nvPr/>
        </p:nvSpPr>
        <p:spPr>
          <a:xfrm>
            <a:off x="5651231" y="3201826"/>
            <a:ext cx="85110" cy="75981"/>
          </a:xfrm>
          <a:prstGeom prst="rect">
            <a:avLst/>
          </a:prstGeom>
          <a:blipFill>
            <a:blip r:embed="rId42" cstate="print"/>
            <a:stretch>
              <a:fillRect/>
            </a:stretch>
          </a:blipFill>
        </p:spPr>
        <p:txBody>
          <a:bodyPr wrap="square" lIns="0" tIns="0" rIns="0" bIns="0" rtlCol="0"/>
          <a:lstStyle/>
          <a:p>
            <a:endParaRPr sz="2142"/>
          </a:p>
        </p:txBody>
      </p:sp>
      <p:sp>
        <p:nvSpPr>
          <p:cNvPr id="149" name="object 149"/>
          <p:cNvSpPr/>
          <p:nvPr/>
        </p:nvSpPr>
        <p:spPr>
          <a:xfrm>
            <a:off x="5548838" y="3101569"/>
            <a:ext cx="85095" cy="75981"/>
          </a:xfrm>
          <a:prstGeom prst="rect">
            <a:avLst/>
          </a:prstGeom>
          <a:blipFill>
            <a:blip r:embed="rId43" cstate="print"/>
            <a:stretch>
              <a:fillRect/>
            </a:stretch>
          </a:blipFill>
        </p:spPr>
        <p:txBody>
          <a:bodyPr wrap="square" lIns="0" tIns="0" rIns="0" bIns="0" rtlCol="0"/>
          <a:lstStyle/>
          <a:p>
            <a:endParaRPr sz="2142"/>
          </a:p>
        </p:txBody>
      </p:sp>
      <p:sp>
        <p:nvSpPr>
          <p:cNvPr id="150" name="object 150"/>
          <p:cNvSpPr/>
          <p:nvPr/>
        </p:nvSpPr>
        <p:spPr>
          <a:xfrm>
            <a:off x="5785621" y="3127167"/>
            <a:ext cx="85095" cy="75981"/>
          </a:xfrm>
          <a:prstGeom prst="rect">
            <a:avLst/>
          </a:prstGeom>
          <a:blipFill>
            <a:blip r:embed="rId44" cstate="print"/>
            <a:stretch>
              <a:fillRect/>
            </a:stretch>
          </a:blipFill>
        </p:spPr>
        <p:txBody>
          <a:bodyPr wrap="square" lIns="0" tIns="0" rIns="0" bIns="0" rtlCol="0"/>
          <a:lstStyle/>
          <a:p>
            <a:endParaRPr sz="2142"/>
          </a:p>
        </p:txBody>
      </p:sp>
      <p:sp>
        <p:nvSpPr>
          <p:cNvPr id="151" name="object 151"/>
          <p:cNvSpPr/>
          <p:nvPr/>
        </p:nvSpPr>
        <p:spPr>
          <a:xfrm>
            <a:off x="5804808" y="2122443"/>
            <a:ext cx="1081302" cy="1645997"/>
          </a:xfrm>
          <a:prstGeom prst="rect">
            <a:avLst/>
          </a:prstGeom>
          <a:blipFill>
            <a:blip r:embed="rId45" cstate="print"/>
            <a:stretch>
              <a:fillRect/>
            </a:stretch>
          </a:blipFill>
        </p:spPr>
        <p:txBody>
          <a:bodyPr wrap="square" lIns="0" tIns="0" rIns="0" bIns="0" rtlCol="0"/>
          <a:lstStyle/>
          <a:p>
            <a:endParaRPr sz="2142"/>
          </a:p>
        </p:txBody>
      </p:sp>
      <p:sp>
        <p:nvSpPr>
          <p:cNvPr id="152" name="object 152"/>
          <p:cNvSpPr/>
          <p:nvPr/>
        </p:nvSpPr>
        <p:spPr>
          <a:xfrm>
            <a:off x="5928542" y="3617800"/>
            <a:ext cx="85110" cy="75981"/>
          </a:xfrm>
          <a:prstGeom prst="rect">
            <a:avLst/>
          </a:prstGeom>
          <a:blipFill>
            <a:blip r:embed="rId29" cstate="print"/>
            <a:stretch>
              <a:fillRect/>
            </a:stretch>
          </a:blipFill>
        </p:spPr>
        <p:txBody>
          <a:bodyPr wrap="square" lIns="0" tIns="0" rIns="0" bIns="0" rtlCol="0"/>
          <a:lstStyle/>
          <a:p>
            <a:endParaRPr sz="2142"/>
          </a:p>
        </p:txBody>
      </p:sp>
      <p:sp>
        <p:nvSpPr>
          <p:cNvPr id="153" name="object 153"/>
          <p:cNvSpPr/>
          <p:nvPr/>
        </p:nvSpPr>
        <p:spPr>
          <a:xfrm>
            <a:off x="6124797" y="3506873"/>
            <a:ext cx="89354" cy="169842"/>
          </a:xfrm>
          <a:prstGeom prst="rect">
            <a:avLst/>
          </a:prstGeom>
          <a:blipFill>
            <a:blip r:embed="rId46" cstate="print"/>
            <a:stretch>
              <a:fillRect/>
            </a:stretch>
          </a:blipFill>
        </p:spPr>
        <p:txBody>
          <a:bodyPr wrap="square" lIns="0" tIns="0" rIns="0" bIns="0" rtlCol="0"/>
          <a:lstStyle/>
          <a:p>
            <a:endParaRPr sz="2142"/>
          </a:p>
        </p:txBody>
      </p:sp>
      <p:sp>
        <p:nvSpPr>
          <p:cNvPr id="154" name="object 154"/>
          <p:cNvSpPr/>
          <p:nvPr/>
        </p:nvSpPr>
        <p:spPr>
          <a:xfrm>
            <a:off x="6990861" y="2817863"/>
            <a:ext cx="85095" cy="75981"/>
          </a:xfrm>
          <a:prstGeom prst="rect">
            <a:avLst/>
          </a:prstGeom>
          <a:blipFill>
            <a:blip r:embed="rId20" cstate="print"/>
            <a:stretch>
              <a:fillRect/>
            </a:stretch>
          </a:blipFill>
        </p:spPr>
        <p:txBody>
          <a:bodyPr wrap="square" lIns="0" tIns="0" rIns="0" bIns="0" rtlCol="0"/>
          <a:lstStyle/>
          <a:p>
            <a:endParaRPr sz="2142"/>
          </a:p>
        </p:txBody>
      </p:sp>
      <p:sp>
        <p:nvSpPr>
          <p:cNvPr id="155" name="object 155"/>
          <p:cNvSpPr/>
          <p:nvPr/>
        </p:nvSpPr>
        <p:spPr>
          <a:xfrm>
            <a:off x="5687486" y="2839187"/>
            <a:ext cx="85095" cy="75981"/>
          </a:xfrm>
          <a:prstGeom prst="rect">
            <a:avLst/>
          </a:prstGeom>
          <a:blipFill>
            <a:blip r:embed="rId47" cstate="print"/>
            <a:stretch>
              <a:fillRect/>
            </a:stretch>
          </a:blipFill>
        </p:spPr>
        <p:txBody>
          <a:bodyPr wrap="square" lIns="0" tIns="0" rIns="0" bIns="0" rtlCol="0"/>
          <a:lstStyle/>
          <a:p>
            <a:endParaRPr sz="2142"/>
          </a:p>
        </p:txBody>
      </p:sp>
      <p:sp>
        <p:nvSpPr>
          <p:cNvPr id="156" name="object 156"/>
          <p:cNvSpPr/>
          <p:nvPr/>
        </p:nvSpPr>
        <p:spPr>
          <a:xfrm>
            <a:off x="5696019" y="2719728"/>
            <a:ext cx="85095" cy="75981"/>
          </a:xfrm>
          <a:prstGeom prst="rect">
            <a:avLst/>
          </a:prstGeom>
          <a:blipFill>
            <a:blip r:embed="rId16" cstate="print"/>
            <a:stretch>
              <a:fillRect/>
            </a:stretch>
          </a:blipFill>
        </p:spPr>
        <p:txBody>
          <a:bodyPr wrap="square" lIns="0" tIns="0" rIns="0" bIns="0" rtlCol="0"/>
          <a:lstStyle/>
          <a:p>
            <a:endParaRPr sz="2142"/>
          </a:p>
        </p:txBody>
      </p:sp>
      <p:sp>
        <p:nvSpPr>
          <p:cNvPr id="157" name="object 157"/>
          <p:cNvSpPr/>
          <p:nvPr/>
        </p:nvSpPr>
        <p:spPr>
          <a:xfrm>
            <a:off x="5710962" y="2606663"/>
            <a:ext cx="85095" cy="75981"/>
          </a:xfrm>
          <a:prstGeom prst="rect">
            <a:avLst/>
          </a:prstGeom>
          <a:blipFill>
            <a:blip r:embed="rId48" cstate="print"/>
            <a:stretch>
              <a:fillRect/>
            </a:stretch>
          </a:blipFill>
        </p:spPr>
        <p:txBody>
          <a:bodyPr wrap="square" lIns="0" tIns="0" rIns="0" bIns="0" rtlCol="0"/>
          <a:lstStyle/>
          <a:p>
            <a:endParaRPr sz="2142"/>
          </a:p>
        </p:txBody>
      </p:sp>
      <p:sp>
        <p:nvSpPr>
          <p:cNvPr id="158" name="object 158"/>
          <p:cNvSpPr/>
          <p:nvPr/>
        </p:nvSpPr>
        <p:spPr>
          <a:xfrm>
            <a:off x="5448580" y="2374155"/>
            <a:ext cx="85110" cy="75981"/>
          </a:xfrm>
          <a:prstGeom prst="rect">
            <a:avLst/>
          </a:prstGeom>
          <a:blipFill>
            <a:blip r:embed="rId49" cstate="print"/>
            <a:stretch>
              <a:fillRect/>
            </a:stretch>
          </a:blipFill>
        </p:spPr>
        <p:txBody>
          <a:bodyPr wrap="square" lIns="0" tIns="0" rIns="0" bIns="0" rtlCol="0"/>
          <a:lstStyle/>
          <a:p>
            <a:endParaRPr sz="2142"/>
          </a:p>
        </p:txBody>
      </p:sp>
      <p:sp>
        <p:nvSpPr>
          <p:cNvPr id="159" name="object 159"/>
          <p:cNvSpPr/>
          <p:nvPr/>
        </p:nvSpPr>
        <p:spPr>
          <a:xfrm>
            <a:off x="5640562" y="2412559"/>
            <a:ext cx="85110" cy="75981"/>
          </a:xfrm>
          <a:prstGeom prst="rect">
            <a:avLst/>
          </a:prstGeom>
          <a:blipFill>
            <a:blip r:embed="rId50" cstate="print"/>
            <a:stretch>
              <a:fillRect/>
            </a:stretch>
          </a:blipFill>
        </p:spPr>
        <p:txBody>
          <a:bodyPr wrap="square" lIns="0" tIns="0" rIns="0" bIns="0" rtlCol="0"/>
          <a:lstStyle/>
          <a:p>
            <a:endParaRPr sz="2142"/>
          </a:p>
        </p:txBody>
      </p:sp>
      <p:sp>
        <p:nvSpPr>
          <p:cNvPr id="160" name="object 160"/>
          <p:cNvSpPr/>
          <p:nvPr/>
        </p:nvSpPr>
        <p:spPr>
          <a:xfrm>
            <a:off x="6101322" y="2214168"/>
            <a:ext cx="85095" cy="75981"/>
          </a:xfrm>
          <a:prstGeom prst="rect">
            <a:avLst/>
          </a:prstGeom>
          <a:blipFill>
            <a:blip r:embed="rId17" cstate="print"/>
            <a:stretch>
              <a:fillRect/>
            </a:stretch>
          </a:blipFill>
        </p:spPr>
        <p:txBody>
          <a:bodyPr wrap="square" lIns="0" tIns="0" rIns="0" bIns="0" rtlCol="0"/>
          <a:lstStyle/>
          <a:p>
            <a:endParaRPr sz="2142"/>
          </a:p>
        </p:txBody>
      </p:sp>
      <p:sp>
        <p:nvSpPr>
          <p:cNvPr id="161" name="object 161"/>
          <p:cNvSpPr/>
          <p:nvPr/>
        </p:nvSpPr>
        <p:spPr>
          <a:xfrm>
            <a:off x="6101322" y="2028582"/>
            <a:ext cx="85095" cy="75981"/>
          </a:xfrm>
          <a:prstGeom prst="rect">
            <a:avLst/>
          </a:prstGeom>
          <a:blipFill>
            <a:blip r:embed="rId51" cstate="print"/>
            <a:stretch>
              <a:fillRect/>
            </a:stretch>
          </a:blipFill>
        </p:spPr>
        <p:txBody>
          <a:bodyPr wrap="square" lIns="0" tIns="0" rIns="0" bIns="0" rtlCol="0"/>
          <a:lstStyle/>
          <a:p>
            <a:endParaRPr sz="2142"/>
          </a:p>
        </p:txBody>
      </p:sp>
      <p:sp>
        <p:nvSpPr>
          <p:cNvPr id="162" name="object 162"/>
          <p:cNvSpPr/>
          <p:nvPr/>
        </p:nvSpPr>
        <p:spPr>
          <a:xfrm>
            <a:off x="5966933" y="2229096"/>
            <a:ext cx="85095" cy="75981"/>
          </a:xfrm>
          <a:prstGeom prst="rect">
            <a:avLst/>
          </a:prstGeom>
          <a:blipFill>
            <a:blip r:embed="rId52" cstate="print"/>
            <a:stretch>
              <a:fillRect/>
            </a:stretch>
          </a:blipFill>
        </p:spPr>
        <p:txBody>
          <a:bodyPr wrap="square" lIns="0" tIns="0" rIns="0" bIns="0" rtlCol="0"/>
          <a:lstStyle/>
          <a:p>
            <a:endParaRPr sz="2142"/>
          </a:p>
        </p:txBody>
      </p:sp>
      <p:sp>
        <p:nvSpPr>
          <p:cNvPr id="163" name="object 163"/>
          <p:cNvSpPr/>
          <p:nvPr/>
        </p:nvSpPr>
        <p:spPr>
          <a:xfrm>
            <a:off x="5966933" y="2043511"/>
            <a:ext cx="85095" cy="75981"/>
          </a:xfrm>
          <a:prstGeom prst="rect">
            <a:avLst/>
          </a:prstGeom>
          <a:blipFill>
            <a:blip r:embed="rId53" cstate="print"/>
            <a:stretch>
              <a:fillRect/>
            </a:stretch>
          </a:blipFill>
        </p:spPr>
        <p:txBody>
          <a:bodyPr wrap="square" lIns="0" tIns="0" rIns="0" bIns="0" rtlCol="0"/>
          <a:lstStyle/>
          <a:p>
            <a:endParaRPr sz="2142"/>
          </a:p>
        </p:txBody>
      </p:sp>
      <p:sp>
        <p:nvSpPr>
          <p:cNvPr id="164" name="object 164"/>
          <p:cNvSpPr/>
          <p:nvPr/>
        </p:nvSpPr>
        <p:spPr>
          <a:xfrm>
            <a:off x="5832544" y="2209909"/>
            <a:ext cx="85095" cy="75981"/>
          </a:xfrm>
          <a:prstGeom prst="rect">
            <a:avLst/>
          </a:prstGeom>
          <a:blipFill>
            <a:blip r:embed="rId54" cstate="print"/>
            <a:stretch>
              <a:fillRect/>
            </a:stretch>
          </a:blipFill>
        </p:spPr>
        <p:txBody>
          <a:bodyPr wrap="square" lIns="0" tIns="0" rIns="0" bIns="0" rtlCol="0"/>
          <a:lstStyle/>
          <a:p>
            <a:endParaRPr sz="2142"/>
          </a:p>
        </p:txBody>
      </p:sp>
      <p:sp>
        <p:nvSpPr>
          <p:cNvPr id="165" name="object 165"/>
          <p:cNvSpPr/>
          <p:nvPr/>
        </p:nvSpPr>
        <p:spPr>
          <a:xfrm>
            <a:off x="5832544" y="2024308"/>
            <a:ext cx="85095" cy="75981"/>
          </a:xfrm>
          <a:prstGeom prst="rect">
            <a:avLst/>
          </a:prstGeom>
          <a:blipFill>
            <a:blip r:embed="rId30" cstate="print"/>
            <a:stretch>
              <a:fillRect/>
            </a:stretch>
          </a:blipFill>
        </p:spPr>
        <p:txBody>
          <a:bodyPr wrap="square" lIns="0" tIns="0" rIns="0" bIns="0" rtlCol="0"/>
          <a:lstStyle/>
          <a:p>
            <a:endParaRPr sz="2142"/>
          </a:p>
        </p:txBody>
      </p:sp>
      <p:sp>
        <p:nvSpPr>
          <p:cNvPr id="166" name="object 166"/>
          <p:cNvSpPr/>
          <p:nvPr/>
        </p:nvSpPr>
        <p:spPr>
          <a:xfrm>
            <a:off x="5649095" y="2177899"/>
            <a:ext cx="85095" cy="75981"/>
          </a:xfrm>
          <a:prstGeom prst="rect">
            <a:avLst/>
          </a:prstGeom>
          <a:blipFill>
            <a:blip r:embed="rId55" cstate="print"/>
            <a:stretch>
              <a:fillRect/>
            </a:stretch>
          </a:blipFill>
        </p:spPr>
        <p:txBody>
          <a:bodyPr wrap="square" lIns="0" tIns="0" rIns="0" bIns="0" rtlCol="0"/>
          <a:lstStyle/>
          <a:p>
            <a:endParaRPr sz="2142"/>
          </a:p>
        </p:txBody>
      </p:sp>
      <p:sp>
        <p:nvSpPr>
          <p:cNvPr id="167" name="object 167"/>
          <p:cNvSpPr/>
          <p:nvPr/>
        </p:nvSpPr>
        <p:spPr>
          <a:xfrm>
            <a:off x="5649095" y="1992313"/>
            <a:ext cx="85095" cy="75981"/>
          </a:xfrm>
          <a:prstGeom prst="rect">
            <a:avLst/>
          </a:prstGeom>
          <a:blipFill>
            <a:blip r:embed="rId56" cstate="print"/>
            <a:stretch>
              <a:fillRect/>
            </a:stretch>
          </a:blipFill>
        </p:spPr>
        <p:txBody>
          <a:bodyPr wrap="square" lIns="0" tIns="0" rIns="0" bIns="0" rtlCol="0"/>
          <a:lstStyle/>
          <a:p>
            <a:endParaRPr sz="2142"/>
          </a:p>
        </p:txBody>
      </p:sp>
      <p:sp>
        <p:nvSpPr>
          <p:cNvPr id="168" name="object 168"/>
          <p:cNvSpPr/>
          <p:nvPr/>
        </p:nvSpPr>
        <p:spPr>
          <a:xfrm>
            <a:off x="5536031" y="1808864"/>
            <a:ext cx="85095" cy="75981"/>
          </a:xfrm>
          <a:prstGeom prst="rect">
            <a:avLst/>
          </a:prstGeom>
          <a:blipFill>
            <a:blip r:embed="rId57" cstate="print"/>
            <a:stretch>
              <a:fillRect/>
            </a:stretch>
          </a:blipFill>
        </p:spPr>
        <p:txBody>
          <a:bodyPr wrap="square" lIns="0" tIns="0" rIns="0" bIns="0" rtlCol="0"/>
          <a:lstStyle/>
          <a:p>
            <a:endParaRPr sz="2142"/>
          </a:p>
        </p:txBody>
      </p:sp>
      <p:sp>
        <p:nvSpPr>
          <p:cNvPr id="169" name="object 169"/>
          <p:cNvSpPr/>
          <p:nvPr/>
        </p:nvSpPr>
        <p:spPr>
          <a:xfrm>
            <a:off x="5354719" y="1832326"/>
            <a:ext cx="85095" cy="75981"/>
          </a:xfrm>
          <a:prstGeom prst="rect">
            <a:avLst/>
          </a:prstGeom>
          <a:blipFill>
            <a:blip r:embed="rId58" cstate="print"/>
            <a:stretch>
              <a:fillRect/>
            </a:stretch>
          </a:blipFill>
        </p:spPr>
        <p:txBody>
          <a:bodyPr wrap="square" lIns="0" tIns="0" rIns="0" bIns="0" rtlCol="0"/>
          <a:lstStyle/>
          <a:p>
            <a:endParaRPr sz="2142"/>
          </a:p>
        </p:txBody>
      </p:sp>
      <p:sp>
        <p:nvSpPr>
          <p:cNvPr id="170" name="object 170"/>
          <p:cNvSpPr/>
          <p:nvPr/>
        </p:nvSpPr>
        <p:spPr>
          <a:xfrm>
            <a:off x="6001064" y="1783265"/>
            <a:ext cx="85095" cy="75981"/>
          </a:xfrm>
          <a:prstGeom prst="rect">
            <a:avLst/>
          </a:prstGeom>
          <a:blipFill>
            <a:blip r:embed="rId59" cstate="print"/>
            <a:stretch>
              <a:fillRect/>
            </a:stretch>
          </a:blipFill>
        </p:spPr>
        <p:txBody>
          <a:bodyPr wrap="square" lIns="0" tIns="0" rIns="0" bIns="0" rtlCol="0"/>
          <a:lstStyle/>
          <a:p>
            <a:endParaRPr sz="2142"/>
          </a:p>
        </p:txBody>
      </p:sp>
      <p:sp>
        <p:nvSpPr>
          <p:cNvPr id="171" name="object 171"/>
          <p:cNvSpPr/>
          <p:nvPr/>
        </p:nvSpPr>
        <p:spPr>
          <a:xfrm>
            <a:off x="6441153" y="1709581"/>
            <a:ext cx="53058" cy="43609"/>
          </a:xfrm>
          <a:custGeom>
            <a:avLst/>
            <a:gdLst/>
            <a:ahLst/>
            <a:cxnLst/>
            <a:rect l="l" t="t" r="r" b="b"/>
            <a:pathLst>
              <a:path w="46354" h="38100">
                <a:moveTo>
                  <a:pt x="26631" y="0"/>
                </a:moveTo>
                <a:lnTo>
                  <a:pt x="10566" y="685"/>
                </a:lnTo>
                <a:lnTo>
                  <a:pt x="0" y="11772"/>
                </a:lnTo>
                <a:lnTo>
                  <a:pt x="1282" y="29540"/>
                </a:lnTo>
                <a:lnTo>
                  <a:pt x="23164" y="37896"/>
                </a:lnTo>
                <a:lnTo>
                  <a:pt x="40538" y="32181"/>
                </a:lnTo>
                <a:lnTo>
                  <a:pt x="45872" y="24574"/>
                </a:lnTo>
                <a:lnTo>
                  <a:pt x="43954" y="10680"/>
                </a:lnTo>
                <a:lnTo>
                  <a:pt x="26631" y="0"/>
                </a:lnTo>
                <a:close/>
              </a:path>
            </a:pathLst>
          </a:custGeom>
          <a:solidFill>
            <a:srgbClr val="ED1845"/>
          </a:solidFill>
        </p:spPr>
        <p:txBody>
          <a:bodyPr wrap="square" lIns="0" tIns="0" rIns="0" bIns="0" rtlCol="0"/>
          <a:lstStyle/>
          <a:p>
            <a:endParaRPr sz="2142"/>
          </a:p>
        </p:txBody>
      </p:sp>
      <p:sp>
        <p:nvSpPr>
          <p:cNvPr id="172" name="object 172"/>
          <p:cNvSpPr/>
          <p:nvPr/>
        </p:nvSpPr>
        <p:spPr>
          <a:xfrm>
            <a:off x="6424987" y="1705351"/>
            <a:ext cx="85765" cy="64687"/>
          </a:xfrm>
          <a:custGeom>
            <a:avLst/>
            <a:gdLst/>
            <a:ahLst/>
            <a:cxnLst/>
            <a:rect l="l" t="t" r="r" b="b"/>
            <a:pathLst>
              <a:path w="74929" h="56515">
                <a:moveTo>
                  <a:pt x="40589" y="0"/>
                </a:moveTo>
                <a:lnTo>
                  <a:pt x="9906" y="0"/>
                </a:lnTo>
                <a:lnTo>
                  <a:pt x="0" y="10388"/>
                </a:lnTo>
                <a:lnTo>
                  <a:pt x="2362" y="42964"/>
                </a:lnTo>
                <a:lnTo>
                  <a:pt x="36957" y="56184"/>
                </a:lnTo>
                <a:lnTo>
                  <a:pt x="63284" y="47510"/>
                </a:lnTo>
                <a:lnTo>
                  <a:pt x="67433" y="41605"/>
                </a:lnTo>
                <a:lnTo>
                  <a:pt x="37299" y="41605"/>
                </a:lnTo>
                <a:lnTo>
                  <a:pt x="15417" y="33248"/>
                </a:lnTo>
                <a:lnTo>
                  <a:pt x="14135" y="15481"/>
                </a:lnTo>
                <a:lnTo>
                  <a:pt x="24701" y="4394"/>
                </a:lnTo>
                <a:lnTo>
                  <a:pt x="40767" y="3708"/>
                </a:lnTo>
                <a:lnTo>
                  <a:pt x="66940" y="3708"/>
                </a:lnTo>
                <a:lnTo>
                  <a:pt x="65126" y="2590"/>
                </a:lnTo>
                <a:lnTo>
                  <a:pt x="38976" y="2590"/>
                </a:lnTo>
                <a:lnTo>
                  <a:pt x="40589" y="0"/>
                </a:lnTo>
                <a:close/>
              </a:path>
              <a:path w="74929" h="56515">
                <a:moveTo>
                  <a:pt x="66940" y="3708"/>
                </a:moveTo>
                <a:lnTo>
                  <a:pt x="40767" y="3708"/>
                </a:lnTo>
                <a:lnTo>
                  <a:pt x="58089" y="14376"/>
                </a:lnTo>
                <a:lnTo>
                  <a:pt x="60007" y="28282"/>
                </a:lnTo>
                <a:lnTo>
                  <a:pt x="54673" y="35890"/>
                </a:lnTo>
                <a:lnTo>
                  <a:pt x="37299" y="41605"/>
                </a:lnTo>
                <a:lnTo>
                  <a:pt x="67433" y="41605"/>
                </a:lnTo>
                <a:lnTo>
                  <a:pt x="74358" y="31750"/>
                </a:lnTo>
                <a:lnTo>
                  <a:pt x="70815" y="6096"/>
                </a:lnTo>
                <a:lnTo>
                  <a:pt x="66940" y="3708"/>
                </a:lnTo>
                <a:close/>
              </a:path>
              <a:path w="74929" h="56515">
                <a:moveTo>
                  <a:pt x="60921" y="0"/>
                </a:moveTo>
                <a:lnTo>
                  <a:pt x="40589" y="0"/>
                </a:lnTo>
                <a:lnTo>
                  <a:pt x="38976" y="2590"/>
                </a:lnTo>
                <a:lnTo>
                  <a:pt x="65126" y="2590"/>
                </a:lnTo>
                <a:lnTo>
                  <a:pt x="60921" y="0"/>
                </a:lnTo>
                <a:close/>
              </a:path>
            </a:pathLst>
          </a:custGeom>
          <a:solidFill>
            <a:srgbClr val="EF4654"/>
          </a:solidFill>
        </p:spPr>
        <p:txBody>
          <a:bodyPr wrap="square" lIns="0" tIns="0" rIns="0" bIns="0" rtlCol="0"/>
          <a:lstStyle/>
          <a:p>
            <a:endParaRPr sz="2142"/>
          </a:p>
        </p:txBody>
      </p:sp>
      <p:sp>
        <p:nvSpPr>
          <p:cNvPr id="173" name="object 173"/>
          <p:cNvSpPr/>
          <p:nvPr/>
        </p:nvSpPr>
        <p:spPr>
          <a:xfrm>
            <a:off x="6357307" y="1851529"/>
            <a:ext cx="85095" cy="75981"/>
          </a:xfrm>
          <a:prstGeom prst="rect">
            <a:avLst/>
          </a:prstGeom>
          <a:blipFill>
            <a:blip r:embed="rId15" cstate="print"/>
            <a:stretch>
              <a:fillRect/>
            </a:stretch>
          </a:blipFill>
        </p:spPr>
        <p:txBody>
          <a:bodyPr wrap="square" lIns="0" tIns="0" rIns="0" bIns="0" rtlCol="0"/>
          <a:lstStyle/>
          <a:p>
            <a:endParaRPr sz="2142"/>
          </a:p>
        </p:txBody>
      </p:sp>
      <p:sp>
        <p:nvSpPr>
          <p:cNvPr id="174" name="object 174"/>
          <p:cNvSpPr/>
          <p:nvPr/>
        </p:nvSpPr>
        <p:spPr>
          <a:xfrm>
            <a:off x="6603872" y="1705351"/>
            <a:ext cx="53058" cy="32707"/>
          </a:xfrm>
          <a:custGeom>
            <a:avLst/>
            <a:gdLst/>
            <a:ahLst/>
            <a:cxnLst/>
            <a:rect l="l" t="t" r="r" b="b"/>
            <a:pathLst>
              <a:path w="46354" h="28575">
                <a:moveTo>
                  <a:pt x="41782" y="0"/>
                </a:moveTo>
                <a:lnTo>
                  <a:pt x="2324" y="0"/>
                </a:lnTo>
                <a:lnTo>
                  <a:pt x="0" y="2425"/>
                </a:lnTo>
                <a:lnTo>
                  <a:pt x="1282" y="20205"/>
                </a:lnTo>
                <a:lnTo>
                  <a:pt x="23164" y="28562"/>
                </a:lnTo>
                <a:lnTo>
                  <a:pt x="40538" y="22847"/>
                </a:lnTo>
                <a:lnTo>
                  <a:pt x="45872" y="15240"/>
                </a:lnTo>
                <a:lnTo>
                  <a:pt x="43954" y="1333"/>
                </a:lnTo>
                <a:lnTo>
                  <a:pt x="41782" y="0"/>
                </a:lnTo>
                <a:close/>
              </a:path>
            </a:pathLst>
          </a:custGeom>
          <a:solidFill>
            <a:srgbClr val="ED1845"/>
          </a:solidFill>
        </p:spPr>
        <p:txBody>
          <a:bodyPr wrap="square" lIns="0" tIns="0" rIns="0" bIns="0" rtlCol="0"/>
          <a:lstStyle/>
          <a:p>
            <a:endParaRPr sz="2142"/>
          </a:p>
        </p:txBody>
      </p:sp>
      <p:sp>
        <p:nvSpPr>
          <p:cNvPr id="175" name="object 175"/>
          <p:cNvSpPr/>
          <p:nvPr/>
        </p:nvSpPr>
        <p:spPr>
          <a:xfrm>
            <a:off x="6587927" y="1705350"/>
            <a:ext cx="85038" cy="49424"/>
          </a:xfrm>
          <a:custGeom>
            <a:avLst/>
            <a:gdLst/>
            <a:ahLst/>
            <a:cxnLst/>
            <a:rect l="l" t="t" r="r" b="b"/>
            <a:pathLst>
              <a:path w="74295" h="43180">
                <a:moveTo>
                  <a:pt x="16256" y="0"/>
                </a:moveTo>
                <a:lnTo>
                  <a:pt x="0" y="0"/>
                </a:lnTo>
                <a:lnTo>
                  <a:pt x="2159" y="29908"/>
                </a:lnTo>
                <a:lnTo>
                  <a:pt x="36753" y="43141"/>
                </a:lnTo>
                <a:lnTo>
                  <a:pt x="63093" y="34467"/>
                </a:lnTo>
                <a:lnTo>
                  <a:pt x="67235" y="28562"/>
                </a:lnTo>
                <a:lnTo>
                  <a:pt x="37096" y="28562"/>
                </a:lnTo>
                <a:lnTo>
                  <a:pt x="15214" y="20205"/>
                </a:lnTo>
                <a:lnTo>
                  <a:pt x="13944" y="2425"/>
                </a:lnTo>
                <a:lnTo>
                  <a:pt x="16256" y="0"/>
                </a:lnTo>
                <a:close/>
              </a:path>
              <a:path w="74295" h="43180">
                <a:moveTo>
                  <a:pt x="71564" y="0"/>
                </a:moveTo>
                <a:lnTo>
                  <a:pt x="55714" y="0"/>
                </a:lnTo>
                <a:lnTo>
                  <a:pt x="57886" y="1333"/>
                </a:lnTo>
                <a:lnTo>
                  <a:pt x="59804" y="15240"/>
                </a:lnTo>
                <a:lnTo>
                  <a:pt x="54470" y="22847"/>
                </a:lnTo>
                <a:lnTo>
                  <a:pt x="37096" y="28562"/>
                </a:lnTo>
                <a:lnTo>
                  <a:pt x="67235" y="28562"/>
                </a:lnTo>
                <a:lnTo>
                  <a:pt x="74155" y="18694"/>
                </a:lnTo>
                <a:lnTo>
                  <a:pt x="71564" y="0"/>
                </a:lnTo>
                <a:close/>
              </a:path>
            </a:pathLst>
          </a:custGeom>
          <a:solidFill>
            <a:srgbClr val="EF4654"/>
          </a:solidFill>
        </p:spPr>
        <p:txBody>
          <a:bodyPr wrap="square" lIns="0" tIns="0" rIns="0" bIns="0" rtlCol="0"/>
          <a:lstStyle/>
          <a:p>
            <a:endParaRPr sz="2142"/>
          </a:p>
        </p:txBody>
      </p:sp>
      <p:sp>
        <p:nvSpPr>
          <p:cNvPr id="176" name="object 176"/>
          <p:cNvSpPr/>
          <p:nvPr/>
        </p:nvSpPr>
        <p:spPr>
          <a:xfrm>
            <a:off x="6685815" y="1885659"/>
            <a:ext cx="85095" cy="75981"/>
          </a:xfrm>
          <a:prstGeom prst="rect">
            <a:avLst/>
          </a:prstGeom>
          <a:blipFill>
            <a:blip r:embed="rId60" cstate="print"/>
            <a:stretch>
              <a:fillRect/>
            </a:stretch>
          </a:blipFill>
        </p:spPr>
        <p:txBody>
          <a:bodyPr wrap="square" lIns="0" tIns="0" rIns="0" bIns="0" rtlCol="0"/>
          <a:lstStyle/>
          <a:p>
            <a:endParaRPr sz="2142"/>
          </a:p>
        </p:txBody>
      </p:sp>
      <p:sp>
        <p:nvSpPr>
          <p:cNvPr id="177" name="object 177"/>
          <p:cNvSpPr/>
          <p:nvPr/>
        </p:nvSpPr>
        <p:spPr>
          <a:xfrm>
            <a:off x="6645288" y="2066971"/>
            <a:ext cx="85095" cy="75981"/>
          </a:xfrm>
          <a:prstGeom prst="rect">
            <a:avLst/>
          </a:prstGeom>
          <a:blipFill>
            <a:blip r:embed="rId17" cstate="print"/>
            <a:stretch>
              <a:fillRect/>
            </a:stretch>
          </a:blipFill>
        </p:spPr>
        <p:txBody>
          <a:bodyPr wrap="square" lIns="0" tIns="0" rIns="0" bIns="0" rtlCol="0"/>
          <a:lstStyle/>
          <a:p>
            <a:endParaRPr sz="2142"/>
          </a:p>
        </p:txBody>
      </p:sp>
      <p:sp>
        <p:nvSpPr>
          <p:cNvPr id="178" name="object 178"/>
          <p:cNvSpPr/>
          <p:nvPr/>
        </p:nvSpPr>
        <p:spPr>
          <a:xfrm>
            <a:off x="5469904" y="2180036"/>
            <a:ext cx="85110" cy="75981"/>
          </a:xfrm>
          <a:prstGeom prst="rect">
            <a:avLst/>
          </a:prstGeom>
          <a:blipFill>
            <a:blip r:embed="rId61" cstate="print"/>
            <a:stretch>
              <a:fillRect/>
            </a:stretch>
          </a:blipFill>
        </p:spPr>
        <p:txBody>
          <a:bodyPr wrap="square" lIns="0" tIns="0" rIns="0" bIns="0" rtlCol="0"/>
          <a:lstStyle/>
          <a:p>
            <a:endParaRPr sz="2142"/>
          </a:p>
        </p:txBody>
      </p:sp>
      <p:sp>
        <p:nvSpPr>
          <p:cNvPr id="179" name="object 179"/>
          <p:cNvSpPr/>
          <p:nvPr/>
        </p:nvSpPr>
        <p:spPr>
          <a:xfrm>
            <a:off x="5469904" y="1994450"/>
            <a:ext cx="85110" cy="75981"/>
          </a:xfrm>
          <a:prstGeom prst="rect">
            <a:avLst/>
          </a:prstGeom>
          <a:blipFill>
            <a:blip r:embed="rId62" cstate="print"/>
            <a:stretch>
              <a:fillRect/>
            </a:stretch>
          </a:blipFill>
        </p:spPr>
        <p:txBody>
          <a:bodyPr wrap="square" lIns="0" tIns="0" rIns="0" bIns="0" rtlCol="0"/>
          <a:lstStyle/>
          <a:p>
            <a:endParaRPr sz="2142"/>
          </a:p>
        </p:txBody>
      </p:sp>
      <p:sp>
        <p:nvSpPr>
          <p:cNvPr id="180" name="object 180"/>
          <p:cNvSpPr/>
          <p:nvPr/>
        </p:nvSpPr>
        <p:spPr>
          <a:xfrm>
            <a:off x="6918338" y="3178364"/>
            <a:ext cx="85110" cy="75981"/>
          </a:xfrm>
          <a:prstGeom prst="rect">
            <a:avLst/>
          </a:prstGeom>
          <a:blipFill>
            <a:blip r:embed="rId63" cstate="print"/>
            <a:stretch>
              <a:fillRect/>
            </a:stretch>
          </a:blipFill>
        </p:spPr>
        <p:txBody>
          <a:bodyPr wrap="square" lIns="0" tIns="0" rIns="0" bIns="0" rtlCol="0"/>
          <a:lstStyle/>
          <a:p>
            <a:endParaRPr sz="2142"/>
          </a:p>
        </p:txBody>
      </p:sp>
      <p:sp>
        <p:nvSpPr>
          <p:cNvPr id="181" name="object 181"/>
          <p:cNvSpPr/>
          <p:nvPr/>
        </p:nvSpPr>
        <p:spPr>
          <a:xfrm>
            <a:off x="6997257" y="3521801"/>
            <a:ext cx="85095" cy="75981"/>
          </a:xfrm>
          <a:prstGeom prst="rect">
            <a:avLst/>
          </a:prstGeom>
          <a:blipFill>
            <a:blip r:embed="rId22" cstate="print"/>
            <a:stretch>
              <a:fillRect/>
            </a:stretch>
          </a:blipFill>
        </p:spPr>
        <p:txBody>
          <a:bodyPr wrap="square" lIns="0" tIns="0" rIns="0" bIns="0" rtlCol="0"/>
          <a:lstStyle/>
          <a:p>
            <a:endParaRPr sz="2142"/>
          </a:p>
        </p:txBody>
      </p:sp>
      <p:sp>
        <p:nvSpPr>
          <p:cNvPr id="182" name="object 182"/>
          <p:cNvSpPr/>
          <p:nvPr/>
        </p:nvSpPr>
        <p:spPr>
          <a:xfrm>
            <a:off x="7317246" y="3615663"/>
            <a:ext cx="85095" cy="75981"/>
          </a:xfrm>
          <a:prstGeom prst="rect">
            <a:avLst/>
          </a:prstGeom>
          <a:blipFill>
            <a:blip r:embed="rId27" cstate="print"/>
            <a:stretch>
              <a:fillRect/>
            </a:stretch>
          </a:blipFill>
        </p:spPr>
        <p:txBody>
          <a:bodyPr wrap="square" lIns="0" tIns="0" rIns="0" bIns="0" rtlCol="0"/>
          <a:lstStyle/>
          <a:p>
            <a:endParaRPr sz="2142"/>
          </a:p>
        </p:txBody>
      </p:sp>
      <p:sp>
        <p:nvSpPr>
          <p:cNvPr id="183" name="object 183"/>
          <p:cNvSpPr/>
          <p:nvPr/>
        </p:nvSpPr>
        <p:spPr>
          <a:xfrm>
            <a:off x="7287373" y="3777787"/>
            <a:ext cx="85110" cy="75981"/>
          </a:xfrm>
          <a:prstGeom prst="rect">
            <a:avLst/>
          </a:prstGeom>
          <a:blipFill>
            <a:blip r:embed="rId38" cstate="print"/>
            <a:stretch>
              <a:fillRect/>
            </a:stretch>
          </a:blipFill>
        </p:spPr>
        <p:txBody>
          <a:bodyPr wrap="square" lIns="0" tIns="0" rIns="0" bIns="0" rtlCol="0"/>
          <a:lstStyle/>
          <a:p>
            <a:endParaRPr sz="2142"/>
          </a:p>
        </p:txBody>
      </p:sp>
      <p:sp>
        <p:nvSpPr>
          <p:cNvPr id="184" name="object 184"/>
          <p:cNvSpPr/>
          <p:nvPr/>
        </p:nvSpPr>
        <p:spPr>
          <a:xfrm>
            <a:off x="6099199" y="4187363"/>
            <a:ext cx="85110" cy="75981"/>
          </a:xfrm>
          <a:prstGeom prst="rect">
            <a:avLst/>
          </a:prstGeom>
          <a:blipFill>
            <a:blip r:embed="rId64" cstate="print"/>
            <a:stretch>
              <a:fillRect/>
            </a:stretch>
          </a:blipFill>
        </p:spPr>
        <p:txBody>
          <a:bodyPr wrap="square" lIns="0" tIns="0" rIns="0" bIns="0" rtlCol="0"/>
          <a:lstStyle/>
          <a:p>
            <a:endParaRPr sz="2142"/>
          </a:p>
        </p:txBody>
      </p:sp>
      <p:sp>
        <p:nvSpPr>
          <p:cNvPr id="185" name="object 185"/>
          <p:cNvSpPr/>
          <p:nvPr/>
        </p:nvSpPr>
        <p:spPr>
          <a:xfrm>
            <a:off x="5915736" y="3895109"/>
            <a:ext cx="85095" cy="75981"/>
          </a:xfrm>
          <a:prstGeom prst="rect">
            <a:avLst/>
          </a:prstGeom>
          <a:blipFill>
            <a:blip r:embed="rId17" cstate="print"/>
            <a:stretch>
              <a:fillRect/>
            </a:stretch>
          </a:blipFill>
        </p:spPr>
        <p:txBody>
          <a:bodyPr wrap="square" lIns="0" tIns="0" rIns="0" bIns="0" rtlCol="0"/>
          <a:lstStyle/>
          <a:p>
            <a:endParaRPr sz="2142"/>
          </a:p>
        </p:txBody>
      </p:sp>
      <p:sp>
        <p:nvSpPr>
          <p:cNvPr id="186" name="object 186"/>
          <p:cNvSpPr/>
          <p:nvPr/>
        </p:nvSpPr>
        <p:spPr>
          <a:xfrm>
            <a:off x="5672556" y="4447608"/>
            <a:ext cx="85110" cy="75981"/>
          </a:xfrm>
          <a:prstGeom prst="rect">
            <a:avLst/>
          </a:prstGeom>
          <a:blipFill>
            <a:blip r:embed="rId65" cstate="print"/>
            <a:stretch>
              <a:fillRect/>
            </a:stretch>
          </a:blipFill>
        </p:spPr>
        <p:txBody>
          <a:bodyPr wrap="square" lIns="0" tIns="0" rIns="0" bIns="0" rtlCol="0"/>
          <a:lstStyle/>
          <a:p>
            <a:endParaRPr sz="2142"/>
          </a:p>
        </p:txBody>
      </p:sp>
      <p:sp>
        <p:nvSpPr>
          <p:cNvPr id="187" name="object 187"/>
          <p:cNvSpPr/>
          <p:nvPr/>
        </p:nvSpPr>
        <p:spPr>
          <a:xfrm>
            <a:off x="5877346" y="7146076"/>
            <a:ext cx="85095" cy="75981"/>
          </a:xfrm>
          <a:prstGeom prst="rect">
            <a:avLst/>
          </a:prstGeom>
          <a:blipFill>
            <a:blip r:embed="rId16" cstate="print"/>
            <a:stretch>
              <a:fillRect/>
            </a:stretch>
          </a:blipFill>
        </p:spPr>
        <p:txBody>
          <a:bodyPr wrap="square" lIns="0" tIns="0" rIns="0" bIns="0" rtlCol="0"/>
          <a:lstStyle/>
          <a:p>
            <a:endParaRPr sz="2142"/>
          </a:p>
        </p:txBody>
      </p:sp>
      <p:sp>
        <p:nvSpPr>
          <p:cNvPr id="188" name="object 188"/>
          <p:cNvSpPr/>
          <p:nvPr/>
        </p:nvSpPr>
        <p:spPr>
          <a:xfrm>
            <a:off x="6050125" y="7154609"/>
            <a:ext cx="85095" cy="75981"/>
          </a:xfrm>
          <a:prstGeom prst="rect">
            <a:avLst/>
          </a:prstGeom>
          <a:blipFill>
            <a:blip r:embed="rId66" cstate="print"/>
            <a:stretch>
              <a:fillRect/>
            </a:stretch>
          </a:blipFill>
        </p:spPr>
        <p:txBody>
          <a:bodyPr wrap="square" lIns="0" tIns="0" rIns="0" bIns="0" rtlCol="0"/>
          <a:lstStyle/>
          <a:p>
            <a:endParaRPr sz="2142"/>
          </a:p>
        </p:txBody>
      </p:sp>
      <p:sp>
        <p:nvSpPr>
          <p:cNvPr id="189" name="object 189"/>
          <p:cNvSpPr/>
          <p:nvPr/>
        </p:nvSpPr>
        <p:spPr>
          <a:xfrm>
            <a:off x="6041606" y="6905026"/>
            <a:ext cx="85095" cy="75981"/>
          </a:xfrm>
          <a:prstGeom prst="rect">
            <a:avLst/>
          </a:prstGeom>
          <a:blipFill>
            <a:blip r:embed="rId67" cstate="print"/>
            <a:stretch>
              <a:fillRect/>
            </a:stretch>
          </a:blipFill>
        </p:spPr>
        <p:txBody>
          <a:bodyPr wrap="square" lIns="0" tIns="0" rIns="0" bIns="0" rtlCol="0"/>
          <a:lstStyle/>
          <a:p>
            <a:endParaRPr sz="2142"/>
          </a:p>
        </p:txBody>
      </p:sp>
      <p:sp>
        <p:nvSpPr>
          <p:cNvPr id="190" name="object 190"/>
          <p:cNvSpPr/>
          <p:nvPr/>
        </p:nvSpPr>
        <p:spPr>
          <a:xfrm>
            <a:off x="6203715" y="6934890"/>
            <a:ext cx="85110" cy="75981"/>
          </a:xfrm>
          <a:prstGeom prst="rect">
            <a:avLst/>
          </a:prstGeom>
          <a:blipFill>
            <a:blip r:embed="rId68" cstate="print"/>
            <a:stretch>
              <a:fillRect/>
            </a:stretch>
          </a:blipFill>
        </p:spPr>
        <p:txBody>
          <a:bodyPr wrap="square" lIns="0" tIns="0" rIns="0" bIns="0" rtlCol="0"/>
          <a:lstStyle/>
          <a:p>
            <a:endParaRPr sz="2142"/>
          </a:p>
        </p:txBody>
      </p:sp>
      <p:sp>
        <p:nvSpPr>
          <p:cNvPr id="191" name="object 191"/>
          <p:cNvSpPr/>
          <p:nvPr/>
        </p:nvSpPr>
        <p:spPr>
          <a:xfrm>
            <a:off x="6403650" y="6954088"/>
            <a:ext cx="85095" cy="75981"/>
          </a:xfrm>
          <a:prstGeom prst="rect">
            <a:avLst/>
          </a:prstGeom>
          <a:blipFill>
            <a:blip r:embed="rId57" cstate="print"/>
            <a:stretch>
              <a:fillRect/>
            </a:stretch>
          </a:blipFill>
        </p:spPr>
        <p:txBody>
          <a:bodyPr wrap="square" lIns="0" tIns="0" rIns="0" bIns="0" rtlCol="0"/>
          <a:lstStyle/>
          <a:p>
            <a:endParaRPr sz="2142"/>
          </a:p>
        </p:txBody>
      </p:sp>
      <p:sp>
        <p:nvSpPr>
          <p:cNvPr id="192" name="object 192"/>
          <p:cNvSpPr/>
          <p:nvPr/>
        </p:nvSpPr>
        <p:spPr>
          <a:xfrm>
            <a:off x="6410641" y="7169541"/>
            <a:ext cx="85095" cy="75981"/>
          </a:xfrm>
          <a:prstGeom prst="rect">
            <a:avLst/>
          </a:prstGeom>
          <a:blipFill>
            <a:blip r:embed="rId69" cstate="print"/>
            <a:stretch>
              <a:fillRect/>
            </a:stretch>
          </a:blipFill>
        </p:spPr>
        <p:txBody>
          <a:bodyPr wrap="square" lIns="0" tIns="0" rIns="0" bIns="0" rtlCol="0"/>
          <a:lstStyle/>
          <a:p>
            <a:endParaRPr sz="2142"/>
          </a:p>
        </p:txBody>
      </p:sp>
      <p:sp>
        <p:nvSpPr>
          <p:cNvPr id="193" name="object 193"/>
          <p:cNvSpPr/>
          <p:nvPr/>
        </p:nvSpPr>
        <p:spPr>
          <a:xfrm>
            <a:off x="6410640" y="7397787"/>
            <a:ext cx="85110" cy="75981"/>
          </a:xfrm>
          <a:prstGeom prst="rect">
            <a:avLst/>
          </a:prstGeom>
          <a:blipFill>
            <a:blip r:embed="rId70" cstate="print"/>
            <a:stretch>
              <a:fillRect/>
            </a:stretch>
          </a:blipFill>
        </p:spPr>
        <p:txBody>
          <a:bodyPr wrap="square" lIns="0" tIns="0" rIns="0" bIns="0" rtlCol="0"/>
          <a:lstStyle/>
          <a:p>
            <a:endParaRPr sz="2142"/>
          </a:p>
        </p:txBody>
      </p:sp>
      <p:sp>
        <p:nvSpPr>
          <p:cNvPr id="194" name="object 194"/>
          <p:cNvSpPr/>
          <p:nvPr/>
        </p:nvSpPr>
        <p:spPr>
          <a:xfrm>
            <a:off x="6596226" y="7397787"/>
            <a:ext cx="85110" cy="75981"/>
          </a:xfrm>
          <a:prstGeom prst="rect">
            <a:avLst/>
          </a:prstGeom>
          <a:blipFill>
            <a:blip r:embed="rId71" cstate="print"/>
            <a:stretch>
              <a:fillRect/>
            </a:stretch>
          </a:blipFill>
        </p:spPr>
        <p:txBody>
          <a:bodyPr wrap="square" lIns="0" tIns="0" rIns="0" bIns="0" rtlCol="0"/>
          <a:lstStyle/>
          <a:p>
            <a:endParaRPr sz="2142"/>
          </a:p>
        </p:txBody>
      </p:sp>
      <p:sp>
        <p:nvSpPr>
          <p:cNvPr id="195" name="object 195"/>
          <p:cNvSpPr/>
          <p:nvPr/>
        </p:nvSpPr>
        <p:spPr>
          <a:xfrm>
            <a:off x="6214385" y="7395659"/>
            <a:ext cx="85110" cy="75981"/>
          </a:xfrm>
          <a:prstGeom prst="rect">
            <a:avLst/>
          </a:prstGeom>
          <a:blipFill>
            <a:blip r:embed="rId72" cstate="print"/>
            <a:stretch>
              <a:fillRect/>
            </a:stretch>
          </a:blipFill>
        </p:spPr>
        <p:txBody>
          <a:bodyPr wrap="square" lIns="0" tIns="0" rIns="0" bIns="0" rtlCol="0"/>
          <a:lstStyle/>
          <a:p>
            <a:endParaRPr sz="2142"/>
          </a:p>
        </p:txBody>
      </p:sp>
      <p:sp>
        <p:nvSpPr>
          <p:cNvPr id="196" name="object 196"/>
          <p:cNvSpPr/>
          <p:nvPr/>
        </p:nvSpPr>
        <p:spPr>
          <a:xfrm>
            <a:off x="6022403" y="7395659"/>
            <a:ext cx="85110" cy="75981"/>
          </a:xfrm>
          <a:prstGeom prst="rect">
            <a:avLst/>
          </a:prstGeom>
          <a:blipFill>
            <a:blip r:embed="rId38" cstate="print"/>
            <a:stretch>
              <a:fillRect/>
            </a:stretch>
          </a:blipFill>
        </p:spPr>
        <p:txBody>
          <a:bodyPr wrap="square" lIns="0" tIns="0" rIns="0" bIns="0" rtlCol="0"/>
          <a:lstStyle/>
          <a:p>
            <a:endParaRPr sz="2142"/>
          </a:p>
        </p:txBody>
      </p:sp>
      <p:sp>
        <p:nvSpPr>
          <p:cNvPr id="197" name="object 197"/>
          <p:cNvSpPr/>
          <p:nvPr/>
        </p:nvSpPr>
        <p:spPr>
          <a:xfrm>
            <a:off x="5730164" y="7412728"/>
            <a:ext cx="85110" cy="73685"/>
          </a:xfrm>
          <a:prstGeom prst="rect">
            <a:avLst/>
          </a:prstGeom>
          <a:blipFill>
            <a:blip r:embed="rId73" cstate="print"/>
            <a:stretch>
              <a:fillRect/>
            </a:stretch>
          </a:blipFill>
        </p:spPr>
        <p:txBody>
          <a:bodyPr wrap="square" lIns="0" tIns="0" rIns="0" bIns="0" rtlCol="0"/>
          <a:lstStyle/>
          <a:p>
            <a:endParaRPr sz="2142"/>
          </a:p>
        </p:txBody>
      </p:sp>
      <p:sp>
        <p:nvSpPr>
          <p:cNvPr id="198" name="object 198"/>
          <p:cNvSpPr/>
          <p:nvPr/>
        </p:nvSpPr>
        <p:spPr>
          <a:xfrm>
            <a:off x="5506173" y="7137542"/>
            <a:ext cx="85110" cy="75981"/>
          </a:xfrm>
          <a:prstGeom prst="rect">
            <a:avLst/>
          </a:prstGeom>
          <a:blipFill>
            <a:blip r:embed="rId74" cstate="print"/>
            <a:stretch>
              <a:fillRect/>
            </a:stretch>
          </a:blipFill>
        </p:spPr>
        <p:txBody>
          <a:bodyPr wrap="square" lIns="0" tIns="0" rIns="0" bIns="0" rtlCol="0"/>
          <a:lstStyle/>
          <a:p>
            <a:endParaRPr sz="2142"/>
          </a:p>
        </p:txBody>
      </p:sp>
      <p:sp>
        <p:nvSpPr>
          <p:cNvPr id="199" name="object 199"/>
          <p:cNvSpPr/>
          <p:nvPr/>
        </p:nvSpPr>
        <p:spPr>
          <a:xfrm>
            <a:off x="4275321" y="6836764"/>
            <a:ext cx="139970" cy="124387"/>
          </a:xfrm>
          <a:prstGeom prst="rect">
            <a:avLst/>
          </a:prstGeom>
          <a:blipFill>
            <a:blip r:embed="rId75" cstate="print"/>
            <a:stretch>
              <a:fillRect/>
            </a:stretch>
          </a:blipFill>
        </p:spPr>
        <p:txBody>
          <a:bodyPr wrap="square" lIns="0" tIns="0" rIns="0" bIns="0" rtlCol="0"/>
          <a:lstStyle/>
          <a:p>
            <a:endParaRPr sz="2142"/>
          </a:p>
        </p:txBody>
      </p:sp>
      <p:sp>
        <p:nvSpPr>
          <p:cNvPr id="200" name="object 200"/>
          <p:cNvSpPr/>
          <p:nvPr/>
        </p:nvSpPr>
        <p:spPr>
          <a:xfrm>
            <a:off x="2581033" y="3341085"/>
            <a:ext cx="265303" cy="231142"/>
          </a:xfrm>
          <a:prstGeom prst="rect">
            <a:avLst/>
          </a:prstGeom>
          <a:blipFill>
            <a:blip r:embed="rId76" cstate="print"/>
            <a:stretch>
              <a:fillRect/>
            </a:stretch>
          </a:blipFill>
        </p:spPr>
        <p:txBody>
          <a:bodyPr wrap="square" lIns="0" tIns="0" rIns="0" bIns="0" rtlCol="0"/>
          <a:lstStyle/>
          <a:p>
            <a:endParaRPr sz="2142"/>
          </a:p>
        </p:txBody>
      </p:sp>
      <p:sp>
        <p:nvSpPr>
          <p:cNvPr id="201" name="object 201"/>
          <p:cNvSpPr/>
          <p:nvPr/>
        </p:nvSpPr>
        <p:spPr>
          <a:xfrm>
            <a:off x="2564869" y="3325168"/>
            <a:ext cx="297996" cy="263834"/>
          </a:xfrm>
          <a:custGeom>
            <a:avLst/>
            <a:gdLst/>
            <a:ahLst/>
            <a:cxnLst/>
            <a:rect l="l" t="t" r="r" b="b"/>
            <a:pathLst>
              <a:path w="260350" h="230505">
                <a:moveTo>
                  <a:pt x="154266" y="0"/>
                </a:moveTo>
                <a:lnTo>
                  <a:pt x="63614" y="3937"/>
                </a:lnTo>
                <a:lnTo>
                  <a:pt x="0" y="71539"/>
                </a:lnTo>
                <a:lnTo>
                  <a:pt x="7975" y="183248"/>
                </a:lnTo>
                <a:lnTo>
                  <a:pt x="129895" y="230441"/>
                </a:lnTo>
                <a:lnTo>
                  <a:pt x="173666" y="215849"/>
                </a:lnTo>
                <a:lnTo>
                  <a:pt x="130238" y="215849"/>
                </a:lnTo>
                <a:lnTo>
                  <a:pt x="21056" y="173583"/>
                </a:lnTo>
                <a:lnTo>
                  <a:pt x="14135" y="76555"/>
                </a:lnTo>
                <a:lnTo>
                  <a:pt x="69799" y="17424"/>
                </a:lnTo>
                <a:lnTo>
                  <a:pt x="150596" y="13906"/>
                </a:lnTo>
                <a:lnTo>
                  <a:pt x="176515" y="13906"/>
                </a:lnTo>
                <a:lnTo>
                  <a:pt x="174707" y="12776"/>
                </a:lnTo>
                <a:lnTo>
                  <a:pt x="148793" y="12776"/>
                </a:lnTo>
                <a:lnTo>
                  <a:pt x="152438" y="6959"/>
                </a:lnTo>
                <a:lnTo>
                  <a:pt x="165401" y="6959"/>
                </a:lnTo>
                <a:lnTo>
                  <a:pt x="154266" y="0"/>
                </a:lnTo>
                <a:close/>
              </a:path>
              <a:path w="260350" h="230505">
                <a:moveTo>
                  <a:pt x="176515" y="13906"/>
                </a:moveTo>
                <a:lnTo>
                  <a:pt x="150596" y="13906"/>
                </a:lnTo>
                <a:lnTo>
                  <a:pt x="235521" y="66979"/>
                </a:lnTo>
                <a:lnTo>
                  <a:pt x="245910" y="143154"/>
                </a:lnTo>
                <a:lnTo>
                  <a:pt x="215188" y="187528"/>
                </a:lnTo>
                <a:lnTo>
                  <a:pt x="130238" y="215849"/>
                </a:lnTo>
                <a:lnTo>
                  <a:pt x="173666" y="215849"/>
                </a:lnTo>
                <a:lnTo>
                  <a:pt x="223875" y="199110"/>
                </a:lnTo>
                <a:lnTo>
                  <a:pt x="260235" y="146583"/>
                </a:lnTo>
                <a:lnTo>
                  <a:pt x="248259" y="58750"/>
                </a:lnTo>
                <a:lnTo>
                  <a:pt x="176515" y="13906"/>
                </a:lnTo>
                <a:close/>
              </a:path>
              <a:path w="260350" h="230505">
                <a:moveTo>
                  <a:pt x="165401" y="6959"/>
                </a:moveTo>
                <a:lnTo>
                  <a:pt x="152438" y="6959"/>
                </a:lnTo>
                <a:lnTo>
                  <a:pt x="148793" y="12776"/>
                </a:lnTo>
                <a:lnTo>
                  <a:pt x="174707" y="12776"/>
                </a:lnTo>
                <a:lnTo>
                  <a:pt x="165401" y="6959"/>
                </a:lnTo>
                <a:close/>
              </a:path>
            </a:pathLst>
          </a:custGeom>
          <a:solidFill>
            <a:srgbClr val="EF4654"/>
          </a:solidFill>
        </p:spPr>
        <p:txBody>
          <a:bodyPr wrap="square" lIns="0" tIns="0" rIns="0" bIns="0" rtlCol="0"/>
          <a:lstStyle/>
          <a:p>
            <a:endParaRPr sz="2142"/>
          </a:p>
        </p:txBody>
      </p:sp>
      <p:sp>
        <p:nvSpPr>
          <p:cNvPr id="202" name="object 202"/>
          <p:cNvSpPr/>
          <p:nvPr/>
        </p:nvSpPr>
        <p:spPr>
          <a:xfrm>
            <a:off x="2687237" y="4468439"/>
            <a:ext cx="200921" cy="189481"/>
          </a:xfrm>
          <a:prstGeom prst="rect">
            <a:avLst/>
          </a:prstGeom>
          <a:blipFill>
            <a:blip r:embed="rId77" cstate="print"/>
            <a:stretch>
              <a:fillRect/>
            </a:stretch>
          </a:blipFill>
        </p:spPr>
        <p:txBody>
          <a:bodyPr wrap="square" lIns="0" tIns="0" rIns="0" bIns="0" rtlCol="0"/>
          <a:lstStyle/>
          <a:p>
            <a:endParaRPr sz="2142"/>
          </a:p>
        </p:txBody>
      </p:sp>
      <p:sp>
        <p:nvSpPr>
          <p:cNvPr id="203" name="object 203"/>
          <p:cNvSpPr/>
          <p:nvPr/>
        </p:nvSpPr>
        <p:spPr>
          <a:xfrm>
            <a:off x="2548007" y="6799245"/>
            <a:ext cx="215109" cy="202826"/>
          </a:xfrm>
          <a:prstGeom prst="rect">
            <a:avLst/>
          </a:prstGeom>
          <a:blipFill>
            <a:blip r:embed="rId78" cstate="print"/>
            <a:stretch>
              <a:fillRect/>
            </a:stretch>
          </a:blipFill>
        </p:spPr>
        <p:txBody>
          <a:bodyPr wrap="square" lIns="0" tIns="0" rIns="0" bIns="0" rtlCol="0"/>
          <a:lstStyle/>
          <a:p>
            <a:endParaRPr sz="2142"/>
          </a:p>
        </p:txBody>
      </p:sp>
      <p:sp>
        <p:nvSpPr>
          <p:cNvPr id="204" name="object 204"/>
          <p:cNvSpPr/>
          <p:nvPr/>
        </p:nvSpPr>
        <p:spPr>
          <a:xfrm>
            <a:off x="1737023" y="5463599"/>
            <a:ext cx="553108" cy="521129"/>
          </a:xfrm>
          <a:custGeom>
            <a:avLst/>
            <a:gdLst/>
            <a:ahLst/>
            <a:cxnLst/>
            <a:rect l="l" t="t" r="r" b="b"/>
            <a:pathLst>
              <a:path w="483235" h="455295">
                <a:moveTo>
                  <a:pt x="232486" y="0"/>
                </a:moveTo>
                <a:lnTo>
                  <a:pt x="83388" y="74510"/>
                </a:lnTo>
                <a:lnTo>
                  <a:pt x="0" y="259740"/>
                </a:lnTo>
                <a:lnTo>
                  <a:pt x="158051" y="436308"/>
                </a:lnTo>
                <a:lnTo>
                  <a:pt x="391096" y="454939"/>
                </a:lnTo>
                <a:lnTo>
                  <a:pt x="483209" y="335254"/>
                </a:lnTo>
                <a:lnTo>
                  <a:pt x="483209" y="119976"/>
                </a:lnTo>
                <a:lnTo>
                  <a:pt x="400354" y="27965"/>
                </a:lnTo>
                <a:lnTo>
                  <a:pt x="232486" y="0"/>
                </a:lnTo>
                <a:close/>
              </a:path>
            </a:pathLst>
          </a:custGeom>
          <a:solidFill>
            <a:srgbClr val="ED1845"/>
          </a:solidFill>
        </p:spPr>
        <p:txBody>
          <a:bodyPr wrap="square" lIns="0" tIns="0" rIns="0" bIns="0" rtlCol="0"/>
          <a:lstStyle/>
          <a:p>
            <a:endParaRPr sz="2142"/>
          </a:p>
        </p:txBody>
      </p:sp>
      <p:sp>
        <p:nvSpPr>
          <p:cNvPr id="205" name="object 205"/>
          <p:cNvSpPr/>
          <p:nvPr/>
        </p:nvSpPr>
        <p:spPr>
          <a:xfrm>
            <a:off x="1718490" y="5447259"/>
            <a:ext cx="587996" cy="553836"/>
          </a:xfrm>
          <a:custGeom>
            <a:avLst/>
            <a:gdLst/>
            <a:ahLst/>
            <a:cxnLst/>
            <a:rect l="l" t="t" r="r" b="b"/>
            <a:pathLst>
              <a:path w="513714" h="483870">
                <a:moveTo>
                  <a:pt x="246519" y="0"/>
                </a:moveTo>
                <a:lnTo>
                  <a:pt x="89052" y="78701"/>
                </a:lnTo>
                <a:lnTo>
                  <a:pt x="0" y="276517"/>
                </a:lnTo>
                <a:lnTo>
                  <a:pt x="167665" y="463842"/>
                </a:lnTo>
                <a:lnTo>
                  <a:pt x="413626" y="483514"/>
                </a:lnTo>
                <a:lnTo>
                  <a:pt x="424620" y="469226"/>
                </a:lnTo>
                <a:lnTo>
                  <a:pt x="407289" y="469226"/>
                </a:lnTo>
                <a:lnTo>
                  <a:pt x="174231" y="450583"/>
                </a:lnTo>
                <a:lnTo>
                  <a:pt x="16192" y="274015"/>
                </a:lnTo>
                <a:lnTo>
                  <a:pt x="99568" y="88798"/>
                </a:lnTo>
                <a:lnTo>
                  <a:pt x="248666" y="14287"/>
                </a:lnTo>
                <a:lnTo>
                  <a:pt x="332281" y="14287"/>
                </a:lnTo>
                <a:lnTo>
                  <a:pt x="246519" y="0"/>
                </a:lnTo>
                <a:close/>
              </a:path>
              <a:path w="513714" h="483870">
                <a:moveTo>
                  <a:pt x="332281" y="14287"/>
                </a:moveTo>
                <a:lnTo>
                  <a:pt x="248666" y="14287"/>
                </a:lnTo>
                <a:lnTo>
                  <a:pt x="416534" y="42240"/>
                </a:lnTo>
                <a:lnTo>
                  <a:pt x="499389" y="134264"/>
                </a:lnTo>
                <a:lnTo>
                  <a:pt x="499389" y="349542"/>
                </a:lnTo>
                <a:lnTo>
                  <a:pt x="407289" y="469226"/>
                </a:lnTo>
                <a:lnTo>
                  <a:pt x="424620" y="469226"/>
                </a:lnTo>
                <a:lnTo>
                  <a:pt x="513118" y="354215"/>
                </a:lnTo>
                <a:lnTo>
                  <a:pt x="513118" y="128993"/>
                </a:lnTo>
                <a:lnTo>
                  <a:pt x="423532" y="29489"/>
                </a:lnTo>
                <a:lnTo>
                  <a:pt x="332281" y="14287"/>
                </a:lnTo>
                <a:close/>
              </a:path>
            </a:pathLst>
          </a:custGeom>
          <a:solidFill>
            <a:srgbClr val="EF4654"/>
          </a:solidFill>
        </p:spPr>
        <p:txBody>
          <a:bodyPr wrap="square" lIns="0" tIns="0" rIns="0" bIns="0" rtlCol="0"/>
          <a:lstStyle/>
          <a:p>
            <a:endParaRPr sz="2142"/>
          </a:p>
        </p:txBody>
      </p:sp>
      <p:sp>
        <p:nvSpPr>
          <p:cNvPr id="206" name="object 206"/>
          <p:cNvSpPr/>
          <p:nvPr/>
        </p:nvSpPr>
        <p:spPr>
          <a:xfrm>
            <a:off x="1122158" y="6362801"/>
            <a:ext cx="215705" cy="208786"/>
          </a:xfrm>
          <a:prstGeom prst="rect">
            <a:avLst/>
          </a:prstGeom>
          <a:blipFill>
            <a:blip r:embed="rId79" cstate="print"/>
            <a:stretch>
              <a:fillRect/>
            </a:stretch>
          </a:blipFill>
        </p:spPr>
        <p:txBody>
          <a:bodyPr wrap="square" lIns="0" tIns="0" rIns="0" bIns="0" rtlCol="0"/>
          <a:lstStyle/>
          <a:p>
            <a:endParaRPr sz="2142"/>
          </a:p>
        </p:txBody>
      </p:sp>
      <p:sp>
        <p:nvSpPr>
          <p:cNvPr id="207" name="object 207"/>
          <p:cNvSpPr/>
          <p:nvPr/>
        </p:nvSpPr>
        <p:spPr>
          <a:xfrm>
            <a:off x="182439" y="6320476"/>
            <a:ext cx="184612" cy="154812"/>
          </a:xfrm>
          <a:custGeom>
            <a:avLst/>
            <a:gdLst/>
            <a:ahLst/>
            <a:cxnLst/>
            <a:rect l="l" t="t" r="r" b="b"/>
            <a:pathLst>
              <a:path w="161290" h="135254">
                <a:moveTo>
                  <a:pt x="127368" y="0"/>
                </a:moveTo>
                <a:lnTo>
                  <a:pt x="3276" y="40665"/>
                </a:lnTo>
                <a:lnTo>
                  <a:pt x="0" y="47790"/>
                </a:lnTo>
                <a:lnTo>
                  <a:pt x="3695" y="103073"/>
                </a:lnTo>
                <a:lnTo>
                  <a:pt x="33705" y="134823"/>
                </a:lnTo>
                <a:lnTo>
                  <a:pt x="106006" y="134823"/>
                </a:lnTo>
                <a:lnTo>
                  <a:pt x="141185" y="110769"/>
                </a:lnTo>
                <a:lnTo>
                  <a:pt x="160794" y="87617"/>
                </a:lnTo>
                <a:lnTo>
                  <a:pt x="160794" y="49707"/>
                </a:lnTo>
                <a:lnTo>
                  <a:pt x="146240" y="9740"/>
                </a:lnTo>
                <a:lnTo>
                  <a:pt x="127368" y="0"/>
                </a:lnTo>
                <a:close/>
              </a:path>
            </a:pathLst>
          </a:custGeom>
          <a:solidFill>
            <a:srgbClr val="ED1845"/>
          </a:solidFill>
        </p:spPr>
        <p:txBody>
          <a:bodyPr wrap="square" lIns="0" tIns="0" rIns="0" bIns="0" rtlCol="0"/>
          <a:lstStyle/>
          <a:p>
            <a:endParaRPr sz="2142"/>
          </a:p>
        </p:txBody>
      </p:sp>
      <p:sp>
        <p:nvSpPr>
          <p:cNvPr id="208" name="object 208"/>
          <p:cNvSpPr/>
          <p:nvPr/>
        </p:nvSpPr>
        <p:spPr>
          <a:xfrm>
            <a:off x="166573" y="6313603"/>
            <a:ext cx="215865" cy="177344"/>
          </a:xfrm>
          <a:custGeom>
            <a:avLst/>
            <a:gdLst/>
            <a:ahLst/>
            <a:cxnLst/>
            <a:rect l="l" t="t" r="r" b="b"/>
            <a:pathLst>
              <a:path w="188595" h="154939">
                <a:moveTo>
                  <a:pt x="17132" y="46672"/>
                </a:moveTo>
                <a:lnTo>
                  <a:pt x="0" y="52285"/>
                </a:lnTo>
                <a:lnTo>
                  <a:pt x="4178" y="114922"/>
                </a:lnTo>
                <a:lnTo>
                  <a:pt x="41643" y="154571"/>
                </a:lnTo>
                <a:lnTo>
                  <a:pt x="124117" y="154571"/>
                </a:lnTo>
                <a:lnTo>
                  <a:pt x="144208" y="140830"/>
                </a:lnTo>
                <a:lnTo>
                  <a:pt x="47561" y="140830"/>
                </a:lnTo>
                <a:lnTo>
                  <a:pt x="17551" y="109080"/>
                </a:lnTo>
                <a:lnTo>
                  <a:pt x="13868" y="53797"/>
                </a:lnTo>
                <a:lnTo>
                  <a:pt x="17132" y="46672"/>
                </a:lnTo>
                <a:close/>
              </a:path>
              <a:path w="188595" h="154939">
                <a:moveTo>
                  <a:pt x="159550" y="0"/>
                </a:moveTo>
                <a:lnTo>
                  <a:pt x="141224" y="6007"/>
                </a:lnTo>
                <a:lnTo>
                  <a:pt x="160108" y="15735"/>
                </a:lnTo>
                <a:lnTo>
                  <a:pt x="174650" y="55714"/>
                </a:lnTo>
                <a:lnTo>
                  <a:pt x="174650" y="93624"/>
                </a:lnTo>
                <a:lnTo>
                  <a:pt x="155054" y="116776"/>
                </a:lnTo>
                <a:lnTo>
                  <a:pt x="119862" y="140830"/>
                </a:lnTo>
                <a:lnTo>
                  <a:pt x="144208" y="140830"/>
                </a:lnTo>
                <a:lnTo>
                  <a:pt x="164338" y="127063"/>
                </a:lnTo>
                <a:lnTo>
                  <a:pt x="188391" y="98653"/>
                </a:lnTo>
                <a:lnTo>
                  <a:pt x="188391" y="53289"/>
                </a:lnTo>
                <a:lnTo>
                  <a:pt x="171183" y="5994"/>
                </a:lnTo>
                <a:lnTo>
                  <a:pt x="159550" y="0"/>
                </a:lnTo>
                <a:close/>
              </a:path>
            </a:pathLst>
          </a:custGeom>
          <a:solidFill>
            <a:srgbClr val="EF4654"/>
          </a:solidFill>
        </p:spPr>
        <p:txBody>
          <a:bodyPr wrap="square" lIns="0" tIns="0" rIns="0" bIns="0" rtlCol="0"/>
          <a:lstStyle/>
          <a:p>
            <a:endParaRPr sz="2142"/>
          </a:p>
        </p:txBody>
      </p:sp>
      <p:sp>
        <p:nvSpPr>
          <p:cNvPr id="209" name="object 209"/>
          <p:cNvSpPr/>
          <p:nvPr/>
        </p:nvSpPr>
        <p:spPr>
          <a:xfrm>
            <a:off x="1847441" y="6716909"/>
            <a:ext cx="184801" cy="178913"/>
          </a:xfrm>
          <a:prstGeom prst="rect">
            <a:avLst/>
          </a:prstGeom>
          <a:blipFill>
            <a:blip r:embed="rId80" cstate="print"/>
            <a:stretch>
              <a:fillRect/>
            </a:stretch>
          </a:blipFill>
        </p:spPr>
        <p:txBody>
          <a:bodyPr wrap="square" lIns="0" tIns="0" rIns="0" bIns="0" rtlCol="0"/>
          <a:lstStyle/>
          <a:p>
            <a:endParaRPr sz="2142"/>
          </a:p>
        </p:txBody>
      </p:sp>
      <p:sp>
        <p:nvSpPr>
          <p:cNvPr id="210" name="object 210"/>
          <p:cNvSpPr/>
          <p:nvPr/>
        </p:nvSpPr>
        <p:spPr>
          <a:xfrm>
            <a:off x="1787712" y="7041154"/>
            <a:ext cx="184801" cy="178913"/>
          </a:xfrm>
          <a:prstGeom prst="rect">
            <a:avLst/>
          </a:prstGeom>
          <a:blipFill>
            <a:blip r:embed="rId81" cstate="print"/>
            <a:stretch>
              <a:fillRect/>
            </a:stretch>
          </a:blipFill>
        </p:spPr>
        <p:txBody>
          <a:bodyPr wrap="square" lIns="0" tIns="0" rIns="0" bIns="0" rtlCol="0"/>
          <a:lstStyle/>
          <a:p>
            <a:endParaRPr sz="2142"/>
          </a:p>
        </p:txBody>
      </p:sp>
      <p:sp>
        <p:nvSpPr>
          <p:cNvPr id="211" name="object 211"/>
          <p:cNvSpPr/>
          <p:nvPr/>
        </p:nvSpPr>
        <p:spPr>
          <a:xfrm>
            <a:off x="1811332" y="7286633"/>
            <a:ext cx="286177" cy="199780"/>
          </a:xfrm>
          <a:prstGeom prst="rect">
            <a:avLst/>
          </a:prstGeom>
          <a:blipFill>
            <a:blip r:embed="rId82" cstate="print"/>
            <a:stretch>
              <a:fillRect/>
            </a:stretch>
          </a:blipFill>
        </p:spPr>
        <p:txBody>
          <a:bodyPr wrap="square" lIns="0" tIns="0" rIns="0" bIns="0" rtlCol="0"/>
          <a:lstStyle/>
          <a:p>
            <a:endParaRPr sz="2142"/>
          </a:p>
        </p:txBody>
      </p:sp>
      <p:sp>
        <p:nvSpPr>
          <p:cNvPr id="212" name="object 212"/>
          <p:cNvSpPr/>
          <p:nvPr/>
        </p:nvSpPr>
        <p:spPr>
          <a:xfrm>
            <a:off x="0" y="6387295"/>
            <a:ext cx="148998" cy="147544"/>
          </a:xfrm>
          <a:custGeom>
            <a:avLst/>
            <a:gdLst/>
            <a:ahLst/>
            <a:cxnLst/>
            <a:rect l="l" t="t" r="r" b="b"/>
            <a:pathLst>
              <a:path w="130175" h="128904">
                <a:moveTo>
                  <a:pt x="108648" y="0"/>
                </a:moveTo>
                <a:lnTo>
                  <a:pt x="0" y="35598"/>
                </a:lnTo>
                <a:lnTo>
                  <a:pt x="0" y="125475"/>
                </a:lnTo>
                <a:lnTo>
                  <a:pt x="2997" y="128638"/>
                </a:lnTo>
                <a:lnTo>
                  <a:pt x="75298" y="128638"/>
                </a:lnTo>
                <a:lnTo>
                  <a:pt x="110477" y="104571"/>
                </a:lnTo>
                <a:lnTo>
                  <a:pt x="130086" y="81419"/>
                </a:lnTo>
                <a:lnTo>
                  <a:pt x="130086" y="43510"/>
                </a:lnTo>
                <a:lnTo>
                  <a:pt x="115544" y="3543"/>
                </a:lnTo>
                <a:lnTo>
                  <a:pt x="108648" y="0"/>
                </a:lnTo>
                <a:close/>
              </a:path>
            </a:pathLst>
          </a:custGeom>
          <a:solidFill>
            <a:srgbClr val="ED1845"/>
          </a:solidFill>
        </p:spPr>
        <p:txBody>
          <a:bodyPr wrap="square" lIns="0" tIns="0" rIns="0" bIns="0" rtlCol="0"/>
          <a:lstStyle/>
          <a:p>
            <a:endParaRPr sz="2142"/>
          </a:p>
        </p:txBody>
      </p:sp>
      <p:sp>
        <p:nvSpPr>
          <p:cNvPr id="213" name="object 213"/>
          <p:cNvSpPr/>
          <p:nvPr/>
        </p:nvSpPr>
        <p:spPr>
          <a:xfrm>
            <a:off x="6" y="6380514"/>
            <a:ext cx="164988" cy="170076"/>
          </a:xfrm>
          <a:custGeom>
            <a:avLst/>
            <a:gdLst/>
            <a:ahLst/>
            <a:cxnLst/>
            <a:rect l="l" t="t" r="r" b="b"/>
            <a:pathLst>
              <a:path w="144145" h="148589">
                <a:moveTo>
                  <a:pt x="0" y="131394"/>
                </a:moveTo>
                <a:lnTo>
                  <a:pt x="0" y="148285"/>
                </a:lnTo>
                <a:lnTo>
                  <a:pt x="79540" y="148285"/>
                </a:lnTo>
                <a:lnTo>
                  <a:pt x="99622" y="134556"/>
                </a:lnTo>
                <a:lnTo>
                  <a:pt x="2984" y="134556"/>
                </a:lnTo>
                <a:lnTo>
                  <a:pt x="0" y="131394"/>
                </a:lnTo>
                <a:close/>
              </a:path>
              <a:path w="144145" h="148589">
                <a:moveTo>
                  <a:pt x="126707" y="0"/>
                </a:moveTo>
                <a:lnTo>
                  <a:pt x="108648" y="5918"/>
                </a:lnTo>
                <a:lnTo>
                  <a:pt x="115544" y="9474"/>
                </a:lnTo>
                <a:lnTo>
                  <a:pt x="130073" y="49428"/>
                </a:lnTo>
                <a:lnTo>
                  <a:pt x="130073" y="87350"/>
                </a:lnTo>
                <a:lnTo>
                  <a:pt x="110477" y="110502"/>
                </a:lnTo>
                <a:lnTo>
                  <a:pt x="75298" y="134556"/>
                </a:lnTo>
                <a:lnTo>
                  <a:pt x="99622" y="134556"/>
                </a:lnTo>
                <a:lnTo>
                  <a:pt x="119761" y="120789"/>
                </a:lnTo>
                <a:lnTo>
                  <a:pt x="143802" y="92379"/>
                </a:lnTo>
                <a:lnTo>
                  <a:pt x="143802" y="47002"/>
                </a:lnTo>
                <a:lnTo>
                  <a:pt x="126707" y="0"/>
                </a:lnTo>
                <a:close/>
              </a:path>
            </a:pathLst>
          </a:custGeom>
          <a:solidFill>
            <a:srgbClr val="EF4654"/>
          </a:solidFill>
        </p:spPr>
        <p:txBody>
          <a:bodyPr wrap="square" lIns="0" tIns="0" rIns="0" bIns="0" rtlCol="0"/>
          <a:lstStyle/>
          <a:p>
            <a:endParaRPr sz="2142"/>
          </a:p>
        </p:txBody>
      </p:sp>
      <p:sp>
        <p:nvSpPr>
          <p:cNvPr id="214" name="object 214"/>
          <p:cNvSpPr/>
          <p:nvPr/>
        </p:nvSpPr>
        <p:spPr>
          <a:xfrm>
            <a:off x="4696963" y="7066451"/>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ED1845"/>
          </a:solidFill>
        </p:spPr>
        <p:txBody>
          <a:bodyPr wrap="square" lIns="0" tIns="0" rIns="0" bIns="0" rtlCol="0"/>
          <a:lstStyle/>
          <a:p>
            <a:endParaRPr sz="2142"/>
          </a:p>
        </p:txBody>
      </p:sp>
      <p:sp>
        <p:nvSpPr>
          <p:cNvPr id="215" name="object 215"/>
          <p:cNvSpPr/>
          <p:nvPr/>
        </p:nvSpPr>
        <p:spPr>
          <a:xfrm>
            <a:off x="4680478"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EF4654"/>
          </a:solidFill>
        </p:spPr>
        <p:txBody>
          <a:bodyPr wrap="square" lIns="0" tIns="0" rIns="0" bIns="0" rtlCol="0"/>
          <a:lstStyle/>
          <a:p>
            <a:endParaRPr sz="2142"/>
          </a:p>
        </p:txBody>
      </p:sp>
      <p:sp>
        <p:nvSpPr>
          <p:cNvPr id="216" name="object 216"/>
          <p:cNvSpPr/>
          <p:nvPr/>
        </p:nvSpPr>
        <p:spPr>
          <a:xfrm>
            <a:off x="4568650" y="7066451"/>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ED1845"/>
          </a:solidFill>
        </p:spPr>
        <p:txBody>
          <a:bodyPr wrap="square" lIns="0" tIns="0" rIns="0" bIns="0" rtlCol="0"/>
          <a:lstStyle/>
          <a:p>
            <a:endParaRPr sz="2142"/>
          </a:p>
        </p:txBody>
      </p:sp>
      <p:sp>
        <p:nvSpPr>
          <p:cNvPr id="217" name="object 217"/>
          <p:cNvSpPr/>
          <p:nvPr/>
        </p:nvSpPr>
        <p:spPr>
          <a:xfrm>
            <a:off x="4552167"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EF4654"/>
          </a:solidFill>
        </p:spPr>
        <p:txBody>
          <a:bodyPr wrap="square" lIns="0" tIns="0" rIns="0" bIns="0" rtlCol="0"/>
          <a:lstStyle/>
          <a:p>
            <a:endParaRPr sz="2142"/>
          </a:p>
        </p:txBody>
      </p:sp>
      <p:sp>
        <p:nvSpPr>
          <p:cNvPr id="218" name="object 218"/>
          <p:cNvSpPr/>
          <p:nvPr/>
        </p:nvSpPr>
        <p:spPr>
          <a:xfrm>
            <a:off x="5027273" y="7066451"/>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ED1845"/>
          </a:solidFill>
        </p:spPr>
        <p:txBody>
          <a:bodyPr wrap="square" lIns="0" tIns="0" rIns="0" bIns="0" rtlCol="0"/>
          <a:lstStyle/>
          <a:p>
            <a:endParaRPr sz="2142"/>
          </a:p>
        </p:txBody>
      </p:sp>
      <p:sp>
        <p:nvSpPr>
          <p:cNvPr id="219" name="object 219"/>
          <p:cNvSpPr/>
          <p:nvPr/>
        </p:nvSpPr>
        <p:spPr>
          <a:xfrm>
            <a:off x="5010803"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EF4654"/>
          </a:solidFill>
        </p:spPr>
        <p:txBody>
          <a:bodyPr wrap="square" lIns="0" tIns="0" rIns="0" bIns="0" rtlCol="0"/>
          <a:lstStyle/>
          <a:p>
            <a:endParaRPr sz="2142"/>
          </a:p>
        </p:txBody>
      </p:sp>
      <p:sp>
        <p:nvSpPr>
          <p:cNvPr id="220" name="object 220"/>
          <p:cNvSpPr/>
          <p:nvPr/>
        </p:nvSpPr>
        <p:spPr>
          <a:xfrm>
            <a:off x="4875819" y="7066451"/>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ED1845"/>
          </a:solidFill>
        </p:spPr>
        <p:txBody>
          <a:bodyPr wrap="square" lIns="0" tIns="0" rIns="0" bIns="0" rtlCol="0"/>
          <a:lstStyle/>
          <a:p>
            <a:endParaRPr sz="2142"/>
          </a:p>
        </p:txBody>
      </p:sp>
      <p:sp>
        <p:nvSpPr>
          <p:cNvPr id="221" name="object 221"/>
          <p:cNvSpPr/>
          <p:nvPr/>
        </p:nvSpPr>
        <p:spPr>
          <a:xfrm>
            <a:off x="4859349"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EF4654"/>
          </a:solidFill>
        </p:spPr>
        <p:txBody>
          <a:bodyPr wrap="square" lIns="0" tIns="0" rIns="0" bIns="0" rtlCol="0"/>
          <a:lstStyle/>
          <a:p>
            <a:endParaRPr sz="2142"/>
          </a:p>
        </p:txBody>
      </p:sp>
      <p:sp>
        <p:nvSpPr>
          <p:cNvPr id="222" name="object 222"/>
          <p:cNvSpPr/>
          <p:nvPr/>
        </p:nvSpPr>
        <p:spPr>
          <a:xfrm>
            <a:off x="5206143" y="7066451"/>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ED1845"/>
          </a:solidFill>
        </p:spPr>
        <p:txBody>
          <a:bodyPr wrap="square" lIns="0" tIns="0" rIns="0" bIns="0" rtlCol="0"/>
          <a:lstStyle/>
          <a:p>
            <a:endParaRPr sz="2142"/>
          </a:p>
        </p:txBody>
      </p:sp>
      <p:sp>
        <p:nvSpPr>
          <p:cNvPr id="223" name="object 223"/>
          <p:cNvSpPr/>
          <p:nvPr/>
        </p:nvSpPr>
        <p:spPr>
          <a:xfrm>
            <a:off x="5189674"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EF4654"/>
          </a:solidFill>
        </p:spPr>
        <p:txBody>
          <a:bodyPr wrap="square" lIns="0" tIns="0" rIns="0" bIns="0" rtlCol="0"/>
          <a:lstStyle/>
          <a:p>
            <a:endParaRPr sz="2142"/>
          </a:p>
        </p:txBody>
      </p:sp>
      <p:sp>
        <p:nvSpPr>
          <p:cNvPr id="224" name="object 224"/>
          <p:cNvSpPr/>
          <p:nvPr/>
        </p:nvSpPr>
        <p:spPr>
          <a:xfrm>
            <a:off x="5342988" y="7066451"/>
            <a:ext cx="58872" cy="34887"/>
          </a:xfrm>
          <a:custGeom>
            <a:avLst/>
            <a:gdLst/>
            <a:ahLst/>
            <a:cxnLst/>
            <a:rect l="l" t="t" r="r" b="b"/>
            <a:pathLst>
              <a:path w="51435" h="30479">
                <a:moveTo>
                  <a:pt x="51168" y="0"/>
                </a:moveTo>
                <a:lnTo>
                  <a:pt x="1257" y="2933"/>
                </a:lnTo>
                <a:lnTo>
                  <a:pt x="0" y="30365"/>
                </a:lnTo>
                <a:lnTo>
                  <a:pt x="51168" y="28905"/>
                </a:lnTo>
                <a:lnTo>
                  <a:pt x="51168" y="0"/>
                </a:lnTo>
                <a:close/>
              </a:path>
            </a:pathLst>
          </a:custGeom>
          <a:solidFill>
            <a:srgbClr val="ED1845"/>
          </a:solidFill>
        </p:spPr>
        <p:txBody>
          <a:bodyPr wrap="square" lIns="0" tIns="0" rIns="0" bIns="0" rtlCol="0"/>
          <a:lstStyle/>
          <a:p>
            <a:endParaRPr sz="2142"/>
          </a:p>
        </p:txBody>
      </p:sp>
      <p:sp>
        <p:nvSpPr>
          <p:cNvPr id="225" name="object 225"/>
          <p:cNvSpPr/>
          <p:nvPr/>
        </p:nvSpPr>
        <p:spPr>
          <a:xfrm>
            <a:off x="5326518"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EF4654"/>
          </a:solidFill>
        </p:spPr>
        <p:txBody>
          <a:bodyPr wrap="square" lIns="0" tIns="0" rIns="0" bIns="0" rtlCol="0"/>
          <a:lstStyle/>
          <a:p>
            <a:endParaRPr sz="2142"/>
          </a:p>
        </p:txBody>
      </p:sp>
      <p:sp>
        <p:nvSpPr>
          <p:cNvPr id="226" name="object 226"/>
          <p:cNvSpPr/>
          <p:nvPr/>
        </p:nvSpPr>
        <p:spPr>
          <a:xfrm>
            <a:off x="4696963" y="6950983"/>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ED1845"/>
          </a:solidFill>
        </p:spPr>
        <p:txBody>
          <a:bodyPr wrap="square" lIns="0" tIns="0" rIns="0" bIns="0" rtlCol="0"/>
          <a:lstStyle/>
          <a:p>
            <a:endParaRPr sz="2142"/>
          </a:p>
        </p:txBody>
      </p:sp>
      <p:sp>
        <p:nvSpPr>
          <p:cNvPr id="227" name="object 227"/>
          <p:cNvSpPr/>
          <p:nvPr/>
        </p:nvSpPr>
        <p:spPr>
          <a:xfrm>
            <a:off x="4680478"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EF4654"/>
          </a:solidFill>
        </p:spPr>
        <p:txBody>
          <a:bodyPr wrap="square" lIns="0" tIns="0" rIns="0" bIns="0" rtlCol="0"/>
          <a:lstStyle/>
          <a:p>
            <a:endParaRPr sz="2142"/>
          </a:p>
        </p:txBody>
      </p:sp>
      <p:sp>
        <p:nvSpPr>
          <p:cNvPr id="228" name="object 228"/>
          <p:cNvSpPr/>
          <p:nvPr/>
        </p:nvSpPr>
        <p:spPr>
          <a:xfrm>
            <a:off x="4568650" y="6950983"/>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ED1845"/>
          </a:solidFill>
        </p:spPr>
        <p:txBody>
          <a:bodyPr wrap="square" lIns="0" tIns="0" rIns="0" bIns="0" rtlCol="0"/>
          <a:lstStyle/>
          <a:p>
            <a:endParaRPr sz="2142"/>
          </a:p>
        </p:txBody>
      </p:sp>
      <p:sp>
        <p:nvSpPr>
          <p:cNvPr id="229" name="object 229"/>
          <p:cNvSpPr/>
          <p:nvPr/>
        </p:nvSpPr>
        <p:spPr>
          <a:xfrm>
            <a:off x="4552167"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EF4654"/>
          </a:solidFill>
        </p:spPr>
        <p:txBody>
          <a:bodyPr wrap="square" lIns="0" tIns="0" rIns="0" bIns="0" rtlCol="0"/>
          <a:lstStyle/>
          <a:p>
            <a:endParaRPr sz="2142"/>
          </a:p>
        </p:txBody>
      </p:sp>
      <p:sp>
        <p:nvSpPr>
          <p:cNvPr id="230" name="object 230"/>
          <p:cNvSpPr/>
          <p:nvPr/>
        </p:nvSpPr>
        <p:spPr>
          <a:xfrm>
            <a:off x="5027273" y="6950983"/>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ED1845"/>
          </a:solidFill>
        </p:spPr>
        <p:txBody>
          <a:bodyPr wrap="square" lIns="0" tIns="0" rIns="0" bIns="0" rtlCol="0"/>
          <a:lstStyle/>
          <a:p>
            <a:endParaRPr sz="2142"/>
          </a:p>
        </p:txBody>
      </p:sp>
      <p:sp>
        <p:nvSpPr>
          <p:cNvPr id="231" name="object 231"/>
          <p:cNvSpPr/>
          <p:nvPr/>
        </p:nvSpPr>
        <p:spPr>
          <a:xfrm>
            <a:off x="5010803"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EF4654"/>
          </a:solidFill>
        </p:spPr>
        <p:txBody>
          <a:bodyPr wrap="square" lIns="0" tIns="0" rIns="0" bIns="0" rtlCol="0"/>
          <a:lstStyle/>
          <a:p>
            <a:endParaRPr sz="2142"/>
          </a:p>
        </p:txBody>
      </p:sp>
      <p:sp>
        <p:nvSpPr>
          <p:cNvPr id="232" name="object 232"/>
          <p:cNvSpPr/>
          <p:nvPr/>
        </p:nvSpPr>
        <p:spPr>
          <a:xfrm>
            <a:off x="4875819" y="6950983"/>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ED1845"/>
          </a:solidFill>
        </p:spPr>
        <p:txBody>
          <a:bodyPr wrap="square" lIns="0" tIns="0" rIns="0" bIns="0" rtlCol="0"/>
          <a:lstStyle/>
          <a:p>
            <a:endParaRPr sz="2142"/>
          </a:p>
        </p:txBody>
      </p:sp>
      <p:sp>
        <p:nvSpPr>
          <p:cNvPr id="233" name="object 233"/>
          <p:cNvSpPr/>
          <p:nvPr/>
        </p:nvSpPr>
        <p:spPr>
          <a:xfrm>
            <a:off x="4859349"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EF4654"/>
          </a:solidFill>
        </p:spPr>
        <p:txBody>
          <a:bodyPr wrap="square" lIns="0" tIns="0" rIns="0" bIns="0" rtlCol="0"/>
          <a:lstStyle/>
          <a:p>
            <a:endParaRPr sz="2142"/>
          </a:p>
        </p:txBody>
      </p:sp>
      <p:sp>
        <p:nvSpPr>
          <p:cNvPr id="234" name="object 234"/>
          <p:cNvSpPr/>
          <p:nvPr/>
        </p:nvSpPr>
        <p:spPr>
          <a:xfrm>
            <a:off x="5206143" y="6950983"/>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ED1845"/>
          </a:solidFill>
        </p:spPr>
        <p:txBody>
          <a:bodyPr wrap="square" lIns="0" tIns="0" rIns="0" bIns="0" rtlCol="0"/>
          <a:lstStyle/>
          <a:p>
            <a:endParaRPr sz="2142"/>
          </a:p>
        </p:txBody>
      </p:sp>
      <p:sp>
        <p:nvSpPr>
          <p:cNvPr id="235" name="object 235"/>
          <p:cNvSpPr/>
          <p:nvPr/>
        </p:nvSpPr>
        <p:spPr>
          <a:xfrm>
            <a:off x="5189674"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EF4654"/>
          </a:solidFill>
        </p:spPr>
        <p:txBody>
          <a:bodyPr wrap="square" lIns="0" tIns="0" rIns="0" bIns="0" rtlCol="0"/>
          <a:lstStyle/>
          <a:p>
            <a:endParaRPr sz="2142"/>
          </a:p>
        </p:txBody>
      </p:sp>
      <p:sp>
        <p:nvSpPr>
          <p:cNvPr id="236" name="object 236"/>
          <p:cNvSpPr/>
          <p:nvPr/>
        </p:nvSpPr>
        <p:spPr>
          <a:xfrm>
            <a:off x="5342988" y="6950983"/>
            <a:ext cx="58872" cy="34887"/>
          </a:xfrm>
          <a:custGeom>
            <a:avLst/>
            <a:gdLst/>
            <a:ahLst/>
            <a:cxnLst/>
            <a:rect l="l" t="t" r="r" b="b"/>
            <a:pathLst>
              <a:path w="51435" h="30479">
                <a:moveTo>
                  <a:pt x="51168" y="0"/>
                </a:moveTo>
                <a:lnTo>
                  <a:pt x="1257" y="2933"/>
                </a:lnTo>
                <a:lnTo>
                  <a:pt x="0" y="30365"/>
                </a:lnTo>
                <a:lnTo>
                  <a:pt x="51168" y="28905"/>
                </a:lnTo>
                <a:lnTo>
                  <a:pt x="51168" y="0"/>
                </a:lnTo>
                <a:close/>
              </a:path>
            </a:pathLst>
          </a:custGeom>
          <a:solidFill>
            <a:srgbClr val="ED1845"/>
          </a:solidFill>
        </p:spPr>
        <p:txBody>
          <a:bodyPr wrap="square" lIns="0" tIns="0" rIns="0" bIns="0" rtlCol="0"/>
          <a:lstStyle/>
          <a:p>
            <a:endParaRPr sz="2142"/>
          </a:p>
        </p:txBody>
      </p:sp>
      <p:sp>
        <p:nvSpPr>
          <p:cNvPr id="237" name="object 237"/>
          <p:cNvSpPr/>
          <p:nvPr/>
        </p:nvSpPr>
        <p:spPr>
          <a:xfrm>
            <a:off x="5326518"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EF4654"/>
          </a:solidFill>
        </p:spPr>
        <p:txBody>
          <a:bodyPr wrap="square" lIns="0" tIns="0" rIns="0" bIns="0" rtlCol="0"/>
          <a:lstStyle/>
          <a:p>
            <a:endParaRPr sz="2142"/>
          </a:p>
        </p:txBody>
      </p:sp>
      <p:sp>
        <p:nvSpPr>
          <p:cNvPr id="238" name="object 238"/>
          <p:cNvSpPr/>
          <p:nvPr/>
        </p:nvSpPr>
        <p:spPr>
          <a:xfrm>
            <a:off x="4696963" y="6823658"/>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ED1845"/>
          </a:solidFill>
        </p:spPr>
        <p:txBody>
          <a:bodyPr wrap="square" lIns="0" tIns="0" rIns="0" bIns="0" rtlCol="0"/>
          <a:lstStyle/>
          <a:p>
            <a:endParaRPr sz="2142"/>
          </a:p>
        </p:txBody>
      </p:sp>
      <p:sp>
        <p:nvSpPr>
          <p:cNvPr id="239" name="object 239"/>
          <p:cNvSpPr/>
          <p:nvPr/>
        </p:nvSpPr>
        <p:spPr>
          <a:xfrm>
            <a:off x="4680478"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EF4654"/>
          </a:solidFill>
        </p:spPr>
        <p:txBody>
          <a:bodyPr wrap="square" lIns="0" tIns="0" rIns="0" bIns="0" rtlCol="0"/>
          <a:lstStyle/>
          <a:p>
            <a:endParaRPr sz="2142"/>
          </a:p>
        </p:txBody>
      </p:sp>
      <p:sp>
        <p:nvSpPr>
          <p:cNvPr id="240" name="object 240"/>
          <p:cNvSpPr/>
          <p:nvPr/>
        </p:nvSpPr>
        <p:spPr>
          <a:xfrm>
            <a:off x="4568650" y="6823658"/>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ED1845"/>
          </a:solidFill>
        </p:spPr>
        <p:txBody>
          <a:bodyPr wrap="square" lIns="0" tIns="0" rIns="0" bIns="0" rtlCol="0"/>
          <a:lstStyle/>
          <a:p>
            <a:endParaRPr sz="2142"/>
          </a:p>
        </p:txBody>
      </p:sp>
      <p:sp>
        <p:nvSpPr>
          <p:cNvPr id="241" name="object 241"/>
          <p:cNvSpPr/>
          <p:nvPr/>
        </p:nvSpPr>
        <p:spPr>
          <a:xfrm>
            <a:off x="4552167"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EF4654"/>
          </a:solidFill>
        </p:spPr>
        <p:txBody>
          <a:bodyPr wrap="square" lIns="0" tIns="0" rIns="0" bIns="0" rtlCol="0"/>
          <a:lstStyle/>
          <a:p>
            <a:endParaRPr sz="2142"/>
          </a:p>
        </p:txBody>
      </p:sp>
      <p:sp>
        <p:nvSpPr>
          <p:cNvPr id="242" name="object 242"/>
          <p:cNvSpPr/>
          <p:nvPr/>
        </p:nvSpPr>
        <p:spPr>
          <a:xfrm>
            <a:off x="5027273" y="6823658"/>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ED1845"/>
          </a:solidFill>
        </p:spPr>
        <p:txBody>
          <a:bodyPr wrap="square" lIns="0" tIns="0" rIns="0" bIns="0" rtlCol="0"/>
          <a:lstStyle/>
          <a:p>
            <a:endParaRPr sz="2142"/>
          </a:p>
        </p:txBody>
      </p:sp>
      <p:sp>
        <p:nvSpPr>
          <p:cNvPr id="243" name="object 243"/>
          <p:cNvSpPr/>
          <p:nvPr/>
        </p:nvSpPr>
        <p:spPr>
          <a:xfrm>
            <a:off x="5010803"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EF4654"/>
          </a:solidFill>
        </p:spPr>
        <p:txBody>
          <a:bodyPr wrap="square" lIns="0" tIns="0" rIns="0" bIns="0" rtlCol="0"/>
          <a:lstStyle/>
          <a:p>
            <a:endParaRPr sz="2142"/>
          </a:p>
        </p:txBody>
      </p:sp>
      <p:sp>
        <p:nvSpPr>
          <p:cNvPr id="244" name="object 244"/>
          <p:cNvSpPr/>
          <p:nvPr/>
        </p:nvSpPr>
        <p:spPr>
          <a:xfrm>
            <a:off x="4875819" y="6823658"/>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ED1845"/>
          </a:solidFill>
        </p:spPr>
        <p:txBody>
          <a:bodyPr wrap="square" lIns="0" tIns="0" rIns="0" bIns="0" rtlCol="0"/>
          <a:lstStyle/>
          <a:p>
            <a:endParaRPr sz="2142"/>
          </a:p>
        </p:txBody>
      </p:sp>
      <p:sp>
        <p:nvSpPr>
          <p:cNvPr id="245" name="object 245"/>
          <p:cNvSpPr/>
          <p:nvPr/>
        </p:nvSpPr>
        <p:spPr>
          <a:xfrm>
            <a:off x="4859349"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EF4654"/>
          </a:solidFill>
        </p:spPr>
        <p:txBody>
          <a:bodyPr wrap="square" lIns="0" tIns="0" rIns="0" bIns="0" rtlCol="0"/>
          <a:lstStyle/>
          <a:p>
            <a:endParaRPr sz="2142"/>
          </a:p>
        </p:txBody>
      </p:sp>
      <p:sp>
        <p:nvSpPr>
          <p:cNvPr id="246" name="object 246"/>
          <p:cNvSpPr/>
          <p:nvPr/>
        </p:nvSpPr>
        <p:spPr>
          <a:xfrm>
            <a:off x="5206143" y="6823658"/>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ED1845"/>
          </a:solidFill>
        </p:spPr>
        <p:txBody>
          <a:bodyPr wrap="square" lIns="0" tIns="0" rIns="0" bIns="0" rtlCol="0"/>
          <a:lstStyle/>
          <a:p>
            <a:endParaRPr sz="2142"/>
          </a:p>
        </p:txBody>
      </p:sp>
      <p:sp>
        <p:nvSpPr>
          <p:cNvPr id="247" name="object 247"/>
          <p:cNvSpPr/>
          <p:nvPr/>
        </p:nvSpPr>
        <p:spPr>
          <a:xfrm>
            <a:off x="5189674"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EF4654"/>
          </a:solidFill>
        </p:spPr>
        <p:txBody>
          <a:bodyPr wrap="square" lIns="0" tIns="0" rIns="0" bIns="0" rtlCol="0"/>
          <a:lstStyle/>
          <a:p>
            <a:endParaRPr sz="2142"/>
          </a:p>
        </p:txBody>
      </p:sp>
      <p:sp>
        <p:nvSpPr>
          <p:cNvPr id="248" name="object 248"/>
          <p:cNvSpPr/>
          <p:nvPr/>
        </p:nvSpPr>
        <p:spPr>
          <a:xfrm>
            <a:off x="5342988" y="6823658"/>
            <a:ext cx="58872" cy="34887"/>
          </a:xfrm>
          <a:custGeom>
            <a:avLst/>
            <a:gdLst/>
            <a:ahLst/>
            <a:cxnLst/>
            <a:rect l="l" t="t" r="r" b="b"/>
            <a:pathLst>
              <a:path w="51435" h="30479">
                <a:moveTo>
                  <a:pt x="51168" y="0"/>
                </a:moveTo>
                <a:lnTo>
                  <a:pt x="1257" y="2933"/>
                </a:lnTo>
                <a:lnTo>
                  <a:pt x="0" y="30365"/>
                </a:lnTo>
                <a:lnTo>
                  <a:pt x="51168" y="28905"/>
                </a:lnTo>
                <a:lnTo>
                  <a:pt x="51168" y="0"/>
                </a:lnTo>
                <a:close/>
              </a:path>
            </a:pathLst>
          </a:custGeom>
          <a:solidFill>
            <a:srgbClr val="ED1845"/>
          </a:solidFill>
        </p:spPr>
        <p:txBody>
          <a:bodyPr wrap="square" lIns="0" tIns="0" rIns="0" bIns="0" rtlCol="0"/>
          <a:lstStyle/>
          <a:p>
            <a:endParaRPr sz="2142"/>
          </a:p>
        </p:txBody>
      </p:sp>
      <p:sp>
        <p:nvSpPr>
          <p:cNvPr id="249" name="object 249"/>
          <p:cNvSpPr/>
          <p:nvPr/>
        </p:nvSpPr>
        <p:spPr>
          <a:xfrm>
            <a:off x="5326518"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EF4654"/>
          </a:solidFill>
        </p:spPr>
        <p:txBody>
          <a:bodyPr wrap="square" lIns="0" tIns="0" rIns="0" bIns="0" rtlCol="0"/>
          <a:lstStyle/>
          <a:p>
            <a:endParaRPr sz="2142"/>
          </a:p>
        </p:txBody>
      </p:sp>
      <p:sp>
        <p:nvSpPr>
          <p:cNvPr id="250" name="object 250"/>
          <p:cNvSpPr/>
          <p:nvPr/>
        </p:nvSpPr>
        <p:spPr>
          <a:xfrm>
            <a:off x="5693604" y="7115551"/>
            <a:ext cx="113354" cy="147588"/>
          </a:xfrm>
          <a:prstGeom prst="rect">
            <a:avLst/>
          </a:prstGeom>
          <a:blipFill>
            <a:blip r:embed="rId83" cstate="print"/>
            <a:stretch>
              <a:fillRect/>
            </a:stretch>
          </a:blipFill>
        </p:spPr>
        <p:txBody>
          <a:bodyPr wrap="square" lIns="0" tIns="0" rIns="0" bIns="0" rtlCol="0"/>
          <a:lstStyle/>
          <a:p>
            <a:endParaRPr sz="2142"/>
          </a:p>
        </p:txBody>
      </p:sp>
      <p:sp>
        <p:nvSpPr>
          <p:cNvPr id="251" name="object 251"/>
          <p:cNvSpPr/>
          <p:nvPr/>
        </p:nvSpPr>
        <p:spPr>
          <a:xfrm>
            <a:off x="6461910" y="6196985"/>
            <a:ext cx="104749" cy="132426"/>
          </a:xfrm>
          <a:prstGeom prst="rect">
            <a:avLst/>
          </a:prstGeom>
          <a:blipFill>
            <a:blip r:embed="rId84" cstate="print"/>
            <a:stretch>
              <a:fillRect/>
            </a:stretch>
          </a:blipFill>
        </p:spPr>
        <p:txBody>
          <a:bodyPr wrap="square" lIns="0" tIns="0" rIns="0" bIns="0" rtlCol="0"/>
          <a:lstStyle/>
          <a:p>
            <a:endParaRPr sz="2142"/>
          </a:p>
        </p:txBody>
      </p:sp>
      <p:sp>
        <p:nvSpPr>
          <p:cNvPr id="252" name="object 252"/>
          <p:cNvSpPr/>
          <p:nvPr/>
        </p:nvSpPr>
        <p:spPr>
          <a:xfrm>
            <a:off x="4709726" y="3729818"/>
            <a:ext cx="236216" cy="282732"/>
          </a:xfrm>
          <a:custGeom>
            <a:avLst/>
            <a:gdLst/>
            <a:ahLst/>
            <a:cxnLst/>
            <a:rect l="l" t="t" r="r" b="b"/>
            <a:pathLst>
              <a:path w="206375" h="247014">
                <a:moveTo>
                  <a:pt x="205879" y="0"/>
                </a:moveTo>
                <a:lnTo>
                  <a:pt x="0" y="3492"/>
                </a:lnTo>
                <a:lnTo>
                  <a:pt x="10579" y="246824"/>
                </a:lnTo>
                <a:lnTo>
                  <a:pt x="205879" y="239852"/>
                </a:lnTo>
                <a:lnTo>
                  <a:pt x="205879" y="0"/>
                </a:lnTo>
                <a:close/>
              </a:path>
            </a:pathLst>
          </a:custGeom>
          <a:solidFill>
            <a:srgbClr val="ED1845"/>
          </a:solidFill>
        </p:spPr>
        <p:txBody>
          <a:bodyPr wrap="square" lIns="0" tIns="0" rIns="0" bIns="0" rtlCol="0"/>
          <a:lstStyle/>
          <a:p>
            <a:endParaRPr sz="2142"/>
          </a:p>
        </p:txBody>
      </p:sp>
      <p:sp>
        <p:nvSpPr>
          <p:cNvPr id="253" name="object 253"/>
          <p:cNvSpPr/>
          <p:nvPr/>
        </p:nvSpPr>
        <p:spPr>
          <a:xfrm>
            <a:off x="4693329" y="3713827"/>
            <a:ext cx="268196" cy="315439"/>
          </a:xfrm>
          <a:custGeom>
            <a:avLst/>
            <a:gdLst/>
            <a:ahLst/>
            <a:cxnLst/>
            <a:rect l="l" t="t" r="r" b="b"/>
            <a:pathLst>
              <a:path w="234314" h="275589">
                <a:moveTo>
                  <a:pt x="233946" y="10706"/>
                </a:moveTo>
                <a:lnTo>
                  <a:pt x="7162" y="10706"/>
                </a:lnTo>
                <a:lnTo>
                  <a:pt x="304" y="11010"/>
                </a:lnTo>
                <a:lnTo>
                  <a:pt x="11772" y="275005"/>
                </a:lnTo>
                <a:lnTo>
                  <a:pt x="233946" y="267068"/>
                </a:lnTo>
                <a:lnTo>
                  <a:pt x="233946" y="260794"/>
                </a:lnTo>
                <a:lnTo>
                  <a:pt x="24904" y="260794"/>
                </a:lnTo>
                <a:lnTo>
                  <a:pt x="14325" y="17449"/>
                </a:lnTo>
                <a:lnTo>
                  <a:pt x="220205" y="13970"/>
                </a:lnTo>
                <a:lnTo>
                  <a:pt x="233946" y="13970"/>
                </a:lnTo>
                <a:lnTo>
                  <a:pt x="233946" y="10706"/>
                </a:lnTo>
                <a:close/>
              </a:path>
              <a:path w="234314" h="275589">
                <a:moveTo>
                  <a:pt x="233946" y="13970"/>
                </a:moveTo>
                <a:lnTo>
                  <a:pt x="220205" y="13970"/>
                </a:lnTo>
                <a:lnTo>
                  <a:pt x="220205" y="253822"/>
                </a:lnTo>
                <a:lnTo>
                  <a:pt x="24904" y="260794"/>
                </a:lnTo>
                <a:lnTo>
                  <a:pt x="233946" y="260794"/>
                </a:lnTo>
                <a:lnTo>
                  <a:pt x="233946" y="13970"/>
                </a:lnTo>
                <a:close/>
              </a:path>
              <a:path w="234314" h="275589">
                <a:moveTo>
                  <a:pt x="233946" y="0"/>
                </a:moveTo>
                <a:lnTo>
                  <a:pt x="0" y="3962"/>
                </a:lnTo>
                <a:lnTo>
                  <a:pt x="304" y="11010"/>
                </a:lnTo>
                <a:lnTo>
                  <a:pt x="7162" y="10706"/>
                </a:lnTo>
                <a:lnTo>
                  <a:pt x="233946" y="10706"/>
                </a:lnTo>
                <a:lnTo>
                  <a:pt x="233946" y="0"/>
                </a:lnTo>
                <a:close/>
              </a:path>
            </a:pathLst>
          </a:custGeom>
          <a:solidFill>
            <a:srgbClr val="EF4654"/>
          </a:solidFill>
        </p:spPr>
        <p:txBody>
          <a:bodyPr wrap="square" lIns="0" tIns="0" rIns="0" bIns="0" rtlCol="0"/>
          <a:lstStyle/>
          <a:p>
            <a:endParaRPr sz="2142"/>
          </a:p>
        </p:txBody>
      </p:sp>
      <p:sp>
        <p:nvSpPr>
          <p:cNvPr id="254" name="object 254"/>
          <p:cNvSpPr/>
          <p:nvPr/>
        </p:nvSpPr>
        <p:spPr>
          <a:xfrm>
            <a:off x="4454932" y="2566587"/>
            <a:ext cx="374312" cy="267468"/>
          </a:xfrm>
          <a:custGeom>
            <a:avLst/>
            <a:gdLst/>
            <a:ahLst/>
            <a:cxnLst/>
            <a:rect l="l" t="t" r="r" b="b"/>
            <a:pathLst>
              <a:path w="327025" h="233680">
                <a:moveTo>
                  <a:pt x="38036" y="0"/>
                </a:moveTo>
                <a:lnTo>
                  <a:pt x="0" y="176377"/>
                </a:lnTo>
                <a:lnTo>
                  <a:pt x="302869" y="233375"/>
                </a:lnTo>
                <a:lnTo>
                  <a:pt x="327012" y="67779"/>
                </a:lnTo>
                <a:lnTo>
                  <a:pt x="38036" y="0"/>
                </a:lnTo>
                <a:close/>
              </a:path>
            </a:pathLst>
          </a:custGeom>
          <a:solidFill>
            <a:srgbClr val="ED1845"/>
          </a:solidFill>
        </p:spPr>
        <p:txBody>
          <a:bodyPr wrap="square" lIns="0" tIns="0" rIns="0" bIns="0" rtlCol="0"/>
          <a:lstStyle/>
          <a:p>
            <a:endParaRPr sz="2142"/>
          </a:p>
        </p:txBody>
      </p:sp>
      <p:sp>
        <p:nvSpPr>
          <p:cNvPr id="255" name="object 255"/>
          <p:cNvSpPr/>
          <p:nvPr/>
        </p:nvSpPr>
        <p:spPr>
          <a:xfrm>
            <a:off x="4436151" y="2547631"/>
            <a:ext cx="411379" cy="305264"/>
          </a:xfrm>
          <a:custGeom>
            <a:avLst/>
            <a:gdLst/>
            <a:ahLst/>
            <a:cxnLst/>
            <a:rect l="l" t="t" r="r" b="b"/>
            <a:pathLst>
              <a:path w="359410" h="266700">
                <a:moveTo>
                  <a:pt x="43967" y="0"/>
                </a:moveTo>
                <a:lnTo>
                  <a:pt x="0" y="203822"/>
                </a:lnTo>
                <a:lnTo>
                  <a:pt x="330796" y="266090"/>
                </a:lnTo>
                <a:lnTo>
                  <a:pt x="333150" y="249948"/>
                </a:lnTo>
                <a:lnTo>
                  <a:pt x="319265" y="249948"/>
                </a:lnTo>
                <a:lnTo>
                  <a:pt x="16408" y="192938"/>
                </a:lnTo>
                <a:lnTo>
                  <a:pt x="54444" y="16560"/>
                </a:lnTo>
                <a:lnTo>
                  <a:pt x="114573" y="16560"/>
                </a:lnTo>
                <a:lnTo>
                  <a:pt x="107751" y="14960"/>
                </a:lnTo>
                <a:lnTo>
                  <a:pt x="47637" y="14960"/>
                </a:lnTo>
                <a:lnTo>
                  <a:pt x="49212" y="8280"/>
                </a:lnTo>
                <a:lnTo>
                  <a:pt x="79270" y="8280"/>
                </a:lnTo>
                <a:lnTo>
                  <a:pt x="43967" y="0"/>
                </a:lnTo>
                <a:close/>
              </a:path>
              <a:path w="359410" h="266700">
                <a:moveTo>
                  <a:pt x="114573" y="16560"/>
                </a:moveTo>
                <a:lnTo>
                  <a:pt x="54444" y="16560"/>
                </a:lnTo>
                <a:lnTo>
                  <a:pt x="343420" y="84353"/>
                </a:lnTo>
                <a:lnTo>
                  <a:pt x="319265" y="249948"/>
                </a:lnTo>
                <a:lnTo>
                  <a:pt x="333150" y="249948"/>
                </a:lnTo>
                <a:lnTo>
                  <a:pt x="358825" y="73850"/>
                </a:lnTo>
                <a:lnTo>
                  <a:pt x="114573" y="16560"/>
                </a:lnTo>
                <a:close/>
              </a:path>
              <a:path w="359410" h="266700">
                <a:moveTo>
                  <a:pt x="79270" y="8280"/>
                </a:moveTo>
                <a:lnTo>
                  <a:pt x="49212" y="8280"/>
                </a:lnTo>
                <a:lnTo>
                  <a:pt x="47637" y="14960"/>
                </a:lnTo>
                <a:lnTo>
                  <a:pt x="107751" y="14960"/>
                </a:lnTo>
                <a:lnTo>
                  <a:pt x="79270" y="8280"/>
                </a:lnTo>
                <a:close/>
              </a:path>
            </a:pathLst>
          </a:custGeom>
          <a:solidFill>
            <a:srgbClr val="EF4654"/>
          </a:solidFill>
        </p:spPr>
        <p:txBody>
          <a:bodyPr wrap="square" lIns="0" tIns="0" rIns="0" bIns="0" rtlCol="0"/>
          <a:lstStyle/>
          <a:p>
            <a:endParaRPr sz="2142"/>
          </a:p>
        </p:txBody>
      </p:sp>
      <p:sp>
        <p:nvSpPr>
          <p:cNvPr id="256" name="object 256"/>
          <p:cNvSpPr/>
          <p:nvPr/>
        </p:nvSpPr>
        <p:spPr>
          <a:xfrm>
            <a:off x="5640561" y="4283085"/>
            <a:ext cx="133284" cy="90823"/>
          </a:xfrm>
          <a:prstGeom prst="rect">
            <a:avLst/>
          </a:prstGeom>
          <a:blipFill>
            <a:blip r:embed="rId85" cstate="print"/>
            <a:stretch>
              <a:fillRect/>
            </a:stretch>
          </a:blipFill>
        </p:spPr>
        <p:txBody>
          <a:bodyPr wrap="square" lIns="0" tIns="0" rIns="0" bIns="0" rtlCol="0"/>
          <a:lstStyle/>
          <a:p>
            <a:endParaRPr sz="2142"/>
          </a:p>
        </p:txBody>
      </p:sp>
      <p:sp>
        <p:nvSpPr>
          <p:cNvPr id="257" name="object 257"/>
          <p:cNvSpPr/>
          <p:nvPr/>
        </p:nvSpPr>
        <p:spPr>
          <a:xfrm>
            <a:off x="5442316" y="3798894"/>
            <a:ext cx="107641" cy="193740"/>
          </a:xfrm>
          <a:prstGeom prst="rect">
            <a:avLst/>
          </a:prstGeom>
          <a:blipFill>
            <a:blip r:embed="rId86" cstate="print"/>
            <a:stretch>
              <a:fillRect/>
            </a:stretch>
          </a:blipFill>
        </p:spPr>
        <p:txBody>
          <a:bodyPr wrap="square" lIns="0" tIns="0" rIns="0" bIns="0" rtlCol="0"/>
          <a:lstStyle/>
          <a:p>
            <a:endParaRPr sz="2142"/>
          </a:p>
        </p:txBody>
      </p:sp>
      <p:sp>
        <p:nvSpPr>
          <p:cNvPr id="258" name="object 258"/>
          <p:cNvSpPr/>
          <p:nvPr/>
        </p:nvSpPr>
        <p:spPr>
          <a:xfrm>
            <a:off x="5098778" y="2821134"/>
            <a:ext cx="108005" cy="109574"/>
          </a:xfrm>
          <a:prstGeom prst="rect">
            <a:avLst/>
          </a:prstGeom>
          <a:blipFill>
            <a:blip r:embed="rId87" cstate="print"/>
            <a:stretch>
              <a:fillRect/>
            </a:stretch>
          </a:blipFill>
        </p:spPr>
        <p:txBody>
          <a:bodyPr wrap="square" lIns="0" tIns="0" rIns="0" bIns="0" rtlCol="0"/>
          <a:lstStyle/>
          <a:p>
            <a:endParaRPr sz="2142"/>
          </a:p>
        </p:txBody>
      </p:sp>
      <p:sp>
        <p:nvSpPr>
          <p:cNvPr id="259" name="object 259"/>
          <p:cNvSpPr/>
          <p:nvPr/>
        </p:nvSpPr>
        <p:spPr>
          <a:xfrm>
            <a:off x="5363338" y="2658660"/>
            <a:ext cx="101217" cy="260593"/>
          </a:xfrm>
          <a:prstGeom prst="rect">
            <a:avLst/>
          </a:prstGeom>
          <a:blipFill>
            <a:blip r:embed="rId88" cstate="print"/>
            <a:stretch>
              <a:fillRect/>
            </a:stretch>
          </a:blipFill>
        </p:spPr>
        <p:txBody>
          <a:bodyPr wrap="square" lIns="0" tIns="0" rIns="0" bIns="0" rtlCol="0"/>
          <a:lstStyle/>
          <a:p>
            <a:endParaRPr sz="2142"/>
          </a:p>
        </p:txBody>
      </p:sp>
      <p:sp>
        <p:nvSpPr>
          <p:cNvPr id="260" name="object 260"/>
          <p:cNvSpPr/>
          <p:nvPr/>
        </p:nvSpPr>
        <p:spPr>
          <a:xfrm>
            <a:off x="5732301" y="1791871"/>
            <a:ext cx="184669" cy="99443"/>
          </a:xfrm>
          <a:prstGeom prst="rect">
            <a:avLst/>
          </a:prstGeom>
          <a:blipFill>
            <a:blip r:embed="rId89" cstate="print"/>
            <a:stretch>
              <a:fillRect/>
            </a:stretch>
          </a:blipFill>
        </p:spPr>
        <p:txBody>
          <a:bodyPr wrap="square" lIns="0" tIns="0" rIns="0" bIns="0" rtlCol="0"/>
          <a:lstStyle/>
          <a:p>
            <a:endParaRPr sz="2142"/>
          </a:p>
        </p:txBody>
      </p:sp>
      <p:sp>
        <p:nvSpPr>
          <p:cNvPr id="261" name="object 261"/>
          <p:cNvSpPr/>
          <p:nvPr/>
        </p:nvSpPr>
        <p:spPr>
          <a:xfrm>
            <a:off x="6" y="3296516"/>
            <a:ext cx="1157094" cy="2194992"/>
          </a:xfrm>
          <a:custGeom>
            <a:avLst/>
            <a:gdLst/>
            <a:ahLst/>
            <a:cxnLst/>
            <a:rect l="l" t="t" r="r" b="b"/>
            <a:pathLst>
              <a:path w="1010919" h="1917700">
                <a:moveTo>
                  <a:pt x="212280" y="0"/>
                </a:moveTo>
                <a:lnTo>
                  <a:pt x="0" y="12700"/>
                </a:lnTo>
                <a:lnTo>
                  <a:pt x="0" y="25400"/>
                </a:lnTo>
                <a:lnTo>
                  <a:pt x="182079" y="25400"/>
                </a:lnTo>
                <a:lnTo>
                  <a:pt x="174574" y="1816100"/>
                </a:lnTo>
                <a:lnTo>
                  <a:pt x="0" y="1854200"/>
                </a:lnTo>
                <a:lnTo>
                  <a:pt x="0" y="1917700"/>
                </a:lnTo>
                <a:lnTo>
                  <a:pt x="400876" y="1828800"/>
                </a:lnTo>
                <a:lnTo>
                  <a:pt x="222097" y="1828800"/>
                </a:lnTo>
                <a:lnTo>
                  <a:pt x="222097" y="1651000"/>
                </a:lnTo>
                <a:lnTo>
                  <a:pt x="227190" y="1625600"/>
                </a:lnTo>
                <a:lnTo>
                  <a:pt x="308305" y="1625600"/>
                </a:lnTo>
                <a:lnTo>
                  <a:pt x="313321" y="1600200"/>
                </a:lnTo>
                <a:lnTo>
                  <a:pt x="466578" y="1600200"/>
                </a:lnTo>
                <a:lnTo>
                  <a:pt x="469023" y="1587500"/>
                </a:lnTo>
                <a:lnTo>
                  <a:pt x="546595" y="1587500"/>
                </a:lnTo>
                <a:lnTo>
                  <a:pt x="551421" y="1562100"/>
                </a:lnTo>
                <a:lnTo>
                  <a:pt x="698881" y="1562100"/>
                </a:lnTo>
                <a:lnTo>
                  <a:pt x="703592" y="1536700"/>
                </a:lnTo>
                <a:lnTo>
                  <a:pt x="777925" y="1536700"/>
                </a:lnTo>
                <a:lnTo>
                  <a:pt x="782574" y="1511300"/>
                </a:lnTo>
                <a:lnTo>
                  <a:pt x="923074" y="1511300"/>
                </a:lnTo>
                <a:lnTo>
                  <a:pt x="925334" y="1498600"/>
                </a:lnTo>
                <a:lnTo>
                  <a:pt x="220116" y="1498600"/>
                </a:lnTo>
                <a:lnTo>
                  <a:pt x="227787" y="1282700"/>
                </a:lnTo>
                <a:lnTo>
                  <a:pt x="228015" y="1270000"/>
                </a:lnTo>
                <a:lnTo>
                  <a:pt x="313449" y="1270000"/>
                </a:lnTo>
                <a:lnTo>
                  <a:pt x="313893" y="1257300"/>
                </a:lnTo>
                <a:lnTo>
                  <a:pt x="469519" y="1257300"/>
                </a:lnTo>
                <a:lnTo>
                  <a:pt x="469760" y="1244600"/>
                </a:lnTo>
                <a:lnTo>
                  <a:pt x="551442" y="1244600"/>
                </a:lnTo>
                <a:lnTo>
                  <a:pt x="551891" y="1231900"/>
                </a:lnTo>
                <a:lnTo>
                  <a:pt x="626110" y="1231900"/>
                </a:lnTo>
                <a:lnTo>
                  <a:pt x="626351" y="1219200"/>
                </a:lnTo>
                <a:lnTo>
                  <a:pt x="222097" y="1219200"/>
                </a:lnTo>
                <a:lnTo>
                  <a:pt x="222097" y="1041400"/>
                </a:lnTo>
                <a:lnTo>
                  <a:pt x="227190" y="1016000"/>
                </a:lnTo>
                <a:lnTo>
                  <a:pt x="310813" y="1016000"/>
                </a:lnTo>
                <a:lnTo>
                  <a:pt x="313321" y="1003300"/>
                </a:lnTo>
                <a:lnTo>
                  <a:pt x="549008" y="1003300"/>
                </a:lnTo>
                <a:lnTo>
                  <a:pt x="551421" y="990600"/>
                </a:lnTo>
                <a:lnTo>
                  <a:pt x="701236" y="990600"/>
                </a:lnTo>
                <a:lnTo>
                  <a:pt x="703592" y="977900"/>
                </a:lnTo>
                <a:lnTo>
                  <a:pt x="780249" y="977900"/>
                </a:lnTo>
                <a:lnTo>
                  <a:pt x="782574" y="965200"/>
                </a:lnTo>
                <a:lnTo>
                  <a:pt x="990457" y="965200"/>
                </a:lnTo>
                <a:lnTo>
                  <a:pt x="991914" y="901700"/>
                </a:lnTo>
                <a:lnTo>
                  <a:pt x="271056" y="901700"/>
                </a:lnTo>
                <a:lnTo>
                  <a:pt x="220116" y="889000"/>
                </a:lnTo>
                <a:lnTo>
                  <a:pt x="227787" y="673100"/>
                </a:lnTo>
                <a:lnTo>
                  <a:pt x="228015" y="660400"/>
                </a:lnTo>
                <a:lnTo>
                  <a:pt x="626110" y="660400"/>
                </a:lnTo>
                <a:lnTo>
                  <a:pt x="626351" y="647700"/>
                </a:lnTo>
                <a:lnTo>
                  <a:pt x="997742" y="647700"/>
                </a:lnTo>
                <a:lnTo>
                  <a:pt x="998908" y="596899"/>
                </a:lnTo>
                <a:lnTo>
                  <a:pt x="222097" y="596900"/>
                </a:lnTo>
                <a:lnTo>
                  <a:pt x="222097" y="419100"/>
                </a:lnTo>
                <a:lnTo>
                  <a:pt x="227190" y="393700"/>
                </a:lnTo>
                <a:lnTo>
                  <a:pt x="310813" y="393700"/>
                </a:lnTo>
                <a:lnTo>
                  <a:pt x="313321" y="381000"/>
                </a:lnTo>
                <a:lnTo>
                  <a:pt x="1003862" y="381000"/>
                </a:lnTo>
                <a:lnTo>
                  <a:pt x="1005610" y="304800"/>
                </a:lnTo>
                <a:lnTo>
                  <a:pt x="964717" y="304800"/>
                </a:lnTo>
                <a:lnTo>
                  <a:pt x="919060" y="292100"/>
                </a:lnTo>
                <a:lnTo>
                  <a:pt x="744423" y="292100"/>
                </a:lnTo>
                <a:lnTo>
                  <a:pt x="697064" y="279400"/>
                </a:lnTo>
                <a:lnTo>
                  <a:pt x="462229" y="279400"/>
                </a:lnTo>
                <a:lnTo>
                  <a:pt x="462658" y="266700"/>
                </a:lnTo>
                <a:lnTo>
                  <a:pt x="271056" y="266700"/>
                </a:lnTo>
                <a:lnTo>
                  <a:pt x="220116" y="254000"/>
                </a:lnTo>
                <a:lnTo>
                  <a:pt x="227787" y="38100"/>
                </a:lnTo>
                <a:lnTo>
                  <a:pt x="554402" y="38100"/>
                </a:lnTo>
                <a:lnTo>
                  <a:pt x="212280" y="0"/>
                </a:lnTo>
                <a:close/>
              </a:path>
              <a:path w="1010919" h="1917700">
                <a:moveTo>
                  <a:pt x="308305" y="1625600"/>
                </a:moveTo>
                <a:lnTo>
                  <a:pt x="277241" y="1625600"/>
                </a:lnTo>
                <a:lnTo>
                  <a:pt x="265290" y="1816100"/>
                </a:lnTo>
                <a:lnTo>
                  <a:pt x="222097" y="1828800"/>
                </a:lnTo>
                <a:lnTo>
                  <a:pt x="400876" y="1828800"/>
                </a:lnTo>
                <a:lnTo>
                  <a:pt x="515412" y="1803400"/>
                </a:lnTo>
                <a:lnTo>
                  <a:pt x="308305" y="1803400"/>
                </a:lnTo>
                <a:lnTo>
                  <a:pt x="308305" y="1625600"/>
                </a:lnTo>
                <a:close/>
              </a:path>
              <a:path w="1010919" h="1917700">
                <a:moveTo>
                  <a:pt x="390918" y="1600200"/>
                </a:moveTo>
                <a:lnTo>
                  <a:pt x="313321" y="1600200"/>
                </a:lnTo>
                <a:lnTo>
                  <a:pt x="362750" y="1612900"/>
                </a:lnTo>
                <a:lnTo>
                  <a:pt x="350989" y="1790700"/>
                </a:lnTo>
                <a:lnTo>
                  <a:pt x="308305" y="1803400"/>
                </a:lnTo>
                <a:lnTo>
                  <a:pt x="385902" y="1803400"/>
                </a:lnTo>
                <a:lnTo>
                  <a:pt x="385902" y="1625600"/>
                </a:lnTo>
                <a:lnTo>
                  <a:pt x="390918" y="1600200"/>
                </a:lnTo>
                <a:close/>
              </a:path>
              <a:path w="1010919" h="1917700">
                <a:moveTo>
                  <a:pt x="466578" y="1600200"/>
                </a:moveTo>
                <a:lnTo>
                  <a:pt x="440258" y="1600200"/>
                </a:lnTo>
                <a:lnTo>
                  <a:pt x="428523" y="1790700"/>
                </a:lnTo>
                <a:lnTo>
                  <a:pt x="385902" y="1803400"/>
                </a:lnTo>
                <a:lnTo>
                  <a:pt x="515412" y="1803400"/>
                </a:lnTo>
                <a:lnTo>
                  <a:pt x="629948" y="1778000"/>
                </a:lnTo>
                <a:lnTo>
                  <a:pt x="464134" y="1778000"/>
                </a:lnTo>
                <a:lnTo>
                  <a:pt x="464134" y="1612900"/>
                </a:lnTo>
                <a:lnTo>
                  <a:pt x="466578" y="1600200"/>
                </a:lnTo>
                <a:close/>
              </a:path>
              <a:path w="1010919" h="1917700">
                <a:moveTo>
                  <a:pt x="546595" y="1587500"/>
                </a:moveTo>
                <a:lnTo>
                  <a:pt x="517194" y="1587500"/>
                </a:lnTo>
                <a:lnTo>
                  <a:pt x="505815" y="1765300"/>
                </a:lnTo>
                <a:lnTo>
                  <a:pt x="464134" y="1778000"/>
                </a:lnTo>
                <a:lnTo>
                  <a:pt x="629948" y="1778000"/>
                </a:lnTo>
                <a:lnTo>
                  <a:pt x="744484" y="1752600"/>
                </a:lnTo>
                <a:lnTo>
                  <a:pt x="546595" y="1752600"/>
                </a:lnTo>
                <a:lnTo>
                  <a:pt x="546595" y="1587500"/>
                </a:lnTo>
                <a:close/>
              </a:path>
              <a:path w="1010919" h="1917700">
                <a:moveTo>
                  <a:pt x="625652" y="1562100"/>
                </a:moveTo>
                <a:lnTo>
                  <a:pt x="598995" y="1562100"/>
                </a:lnTo>
                <a:lnTo>
                  <a:pt x="587794" y="1752600"/>
                </a:lnTo>
                <a:lnTo>
                  <a:pt x="620826" y="1752600"/>
                </a:lnTo>
                <a:lnTo>
                  <a:pt x="620826" y="1587500"/>
                </a:lnTo>
                <a:lnTo>
                  <a:pt x="625652" y="1562100"/>
                </a:lnTo>
                <a:close/>
              </a:path>
              <a:path w="1010919" h="1917700">
                <a:moveTo>
                  <a:pt x="698881" y="1562100"/>
                </a:moveTo>
                <a:lnTo>
                  <a:pt x="673138" y="1562100"/>
                </a:lnTo>
                <a:lnTo>
                  <a:pt x="661962" y="1739900"/>
                </a:lnTo>
                <a:lnTo>
                  <a:pt x="620826" y="1752600"/>
                </a:lnTo>
                <a:lnTo>
                  <a:pt x="744484" y="1752600"/>
                </a:lnTo>
                <a:lnTo>
                  <a:pt x="859020" y="1727200"/>
                </a:lnTo>
                <a:lnTo>
                  <a:pt x="698881" y="1727200"/>
                </a:lnTo>
                <a:lnTo>
                  <a:pt x="698881" y="1562100"/>
                </a:lnTo>
                <a:close/>
              </a:path>
              <a:path w="1010919" h="1917700">
                <a:moveTo>
                  <a:pt x="777925" y="1536700"/>
                </a:moveTo>
                <a:lnTo>
                  <a:pt x="750049" y="1536700"/>
                </a:lnTo>
                <a:lnTo>
                  <a:pt x="739190" y="1714500"/>
                </a:lnTo>
                <a:lnTo>
                  <a:pt x="698881" y="1727200"/>
                </a:lnTo>
                <a:lnTo>
                  <a:pt x="859020" y="1727200"/>
                </a:lnTo>
                <a:lnTo>
                  <a:pt x="973556" y="1701800"/>
                </a:lnTo>
                <a:lnTo>
                  <a:pt x="777925" y="1701800"/>
                </a:lnTo>
                <a:lnTo>
                  <a:pt x="777925" y="1536700"/>
                </a:lnTo>
                <a:close/>
              </a:path>
              <a:path w="1010919" h="1917700">
                <a:moveTo>
                  <a:pt x="853719" y="1511300"/>
                </a:moveTo>
                <a:lnTo>
                  <a:pt x="782574" y="1511300"/>
                </a:lnTo>
                <a:lnTo>
                  <a:pt x="828459" y="1524000"/>
                </a:lnTo>
                <a:lnTo>
                  <a:pt x="817778" y="1689100"/>
                </a:lnTo>
                <a:lnTo>
                  <a:pt x="777925" y="1701800"/>
                </a:lnTo>
                <a:lnTo>
                  <a:pt x="849083" y="1701800"/>
                </a:lnTo>
                <a:lnTo>
                  <a:pt x="849083" y="1536700"/>
                </a:lnTo>
                <a:lnTo>
                  <a:pt x="853719" y="1511300"/>
                </a:lnTo>
                <a:close/>
              </a:path>
              <a:path w="1010919" h="1917700">
                <a:moveTo>
                  <a:pt x="923074" y="1511300"/>
                </a:moveTo>
                <a:lnTo>
                  <a:pt x="853719" y="1511300"/>
                </a:lnTo>
                <a:lnTo>
                  <a:pt x="899528" y="1524000"/>
                </a:lnTo>
                <a:lnTo>
                  <a:pt x="888860" y="1689100"/>
                </a:lnTo>
                <a:lnTo>
                  <a:pt x="849083" y="1701800"/>
                </a:lnTo>
                <a:lnTo>
                  <a:pt x="973556" y="1701800"/>
                </a:lnTo>
                <a:lnTo>
                  <a:pt x="974139" y="1676400"/>
                </a:lnTo>
                <a:lnTo>
                  <a:pt x="920813" y="1676400"/>
                </a:lnTo>
                <a:lnTo>
                  <a:pt x="920813" y="1524000"/>
                </a:lnTo>
                <a:lnTo>
                  <a:pt x="923074" y="1511300"/>
                </a:lnTo>
                <a:close/>
              </a:path>
              <a:path w="1010919" h="1917700">
                <a:moveTo>
                  <a:pt x="313449" y="1270000"/>
                </a:moveTo>
                <a:lnTo>
                  <a:pt x="279031" y="1270000"/>
                </a:lnTo>
                <a:lnTo>
                  <a:pt x="271056" y="1498600"/>
                </a:lnTo>
                <a:lnTo>
                  <a:pt x="970076" y="1498600"/>
                </a:lnTo>
                <a:lnTo>
                  <a:pt x="959738" y="1676400"/>
                </a:lnTo>
                <a:lnTo>
                  <a:pt x="974139" y="1676400"/>
                </a:lnTo>
                <a:lnTo>
                  <a:pt x="978510" y="1485900"/>
                </a:lnTo>
                <a:lnTo>
                  <a:pt x="356666" y="1485900"/>
                </a:lnTo>
                <a:lnTo>
                  <a:pt x="306349" y="1473200"/>
                </a:lnTo>
                <a:lnTo>
                  <a:pt x="313449" y="1270000"/>
                </a:lnTo>
                <a:close/>
              </a:path>
              <a:path w="1010919" h="1917700">
                <a:moveTo>
                  <a:pt x="391477" y="1257300"/>
                </a:moveTo>
                <a:lnTo>
                  <a:pt x="364515" y="1257300"/>
                </a:lnTo>
                <a:lnTo>
                  <a:pt x="356666" y="1485900"/>
                </a:lnTo>
                <a:lnTo>
                  <a:pt x="434187" y="1485900"/>
                </a:lnTo>
                <a:lnTo>
                  <a:pt x="383959" y="1473200"/>
                </a:lnTo>
                <a:lnTo>
                  <a:pt x="391477" y="1257300"/>
                </a:lnTo>
                <a:close/>
              </a:path>
              <a:path w="1010919" h="1917700">
                <a:moveTo>
                  <a:pt x="469519" y="1257300"/>
                </a:moveTo>
                <a:lnTo>
                  <a:pt x="442010" y="1257300"/>
                </a:lnTo>
                <a:lnTo>
                  <a:pt x="434187" y="1485900"/>
                </a:lnTo>
                <a:lnTo>
                  <a:pt x="978510" y="1485900"/>
                </a:lnTo>
                <a:lnTo>
                  <a:pt x="979093" y="1460500"/>
                </a:lnTo>
                <a:lnTo>
                  <a:pt x="462229" y="1460500"/>
                </a:lnTo>
                <a:lnTo>
                  <a:pt x="469519" y="1257300"/>
                </a:lnTo>
                <a:close/>
              </a:path>
              <a:path w="1010919" h="1917700">
                <a:moveTo>
                  <a:pt x="551442" y="1244600"/>
                </a:moveTo>
                <a:lnTo>
                  <a:pt x="518909" y="1244600"/>
                </a:lnTo>
                <a:lnTo>
                  <a:pt x="511302" y="1460500"/>
                </a:lnTo>
                <a:lnTo>
                  <a:pt x="979093" y="1460500"/>
                </a:lnTo>
                <a:lnTo>
                  <a:pt x="979384" y="1447800"/>
                </a:lnTo>
                <a:lnTo>
                  <a:pt x="593204" y="1447800"/>
                </a:lnTo>
                <a:lnTo>
                  <a:pt x="544715" y="1435100"/>
                </a:lnTo>
                <a:lnTo>
                  <a:pt x="551442" y="1244600"/>
                </a:lnTo>
                <a:close/>
              </a:path>
              <a:path w="1010919" h="1917700">
                <a:moveTo>
                  <a:pt x="626110" y="1231900"/>
                </a:moveTo>
                <a:lnTo>
                  <a:pt x="600684" y="1231900"/>
                </a:lnTo>
                <a:lnTo>
                  <a:pt x="593204" y="1447800"/>
                </a:lnTo>
                <a:lnTo>
                  <a:pt x="667359" y="1447800"/>
                </a:lnTo>
                <a:lnTo>
                  <a:pt x="618959" y="1435100"/>
                </a:lnTo>
                <a:lnTo>
                  <a:pt x="626110" y="1231900"/>
                </a:lnTo>
                <a:close/>
              </a:path>
              <a:path w="1010919" h="1917700">
                <a:moveTo>
                  <a:pt x="704011" y="1219200"/>
                </a:moveTo>
                <a:lnTo>
                  <a:pt x="674827" y="1219200"/>
                </a:lnTo>
                <a:lnTo>
                  <a:pt x="667359" y="1447800"/>
                </a:lnTo>
                <a:lnTo>
                  <a:pt x="979384" y="1447800"/>
                </a:lnTo>
                <a:lnTo>
                  <a:pt x="979967" y="1422400"/>
                </a:lnTo>
                <a:lnTo>
                  <a:pt x="697064" y="1422400"/>
                </a:lnTo>
                <a:lnTo>
                  <a:pt x="704011" y="1219200"/>
                </a:lnTo>
                <a:close/>
              </a:path>
              <a:path w="1010919" h="1917700">
                <a:moveTo>
                  <a:pt x="310813" y="1016000"/>
                </a:moveTo>
                <a:lnTo>
                  <a:pt x="227190" y="1016000"/>
                </a:lnTo>
                <a:lnTo>
                  <a:pt x="277241" y="1028700"/>
                </a:lnTo>
                <a:lnTo>
                  <a:pt x="265290" y="1219200"/>
                </a:lnTo>
                <a:lnTo>
                  <a:pt x="751687" y="1219200"/>
                </a:lnTo>
                <a:lnTo>
                  <a:pt x="744423" y="1422400"/>
                </a:lnTo>
                <a:lnTo>
                  <a:pt x="979967" y="1422400"/>
                </a:lnTo>
                <a:lnTo>
                  <a:pt x="980258" y="1409700"/>
                </a:lnTo>
                <a:lnTo>
                  <a:pt x="822921" y="1409700"/>
                </a:lnTo>
                <a:lnTo>
                  <a:pt x="776122" y="1397000"/>
                </a:lnTo>
                <a:lnTo>
                  <a:pt x="782955" y="1206500"/>
                </a:lnTo>
                <a:lnTo>
                  <a:pt x="308305" y="1206500"/>
                </a:lnTo>
                <a:lnTo>
                  <a:pt x="308305" y="1028700"/>
                </a:lnTo>
                <a:lnTo>
                  <a:pt x="310813" y="1016000"/>
                </a:lnTo>
                <a:close/>
              </a:path>
              <a:path w="1010919" h="1917700">
                <a:moveTo>
                  <a:pt x="854341" y="1193800"/>
                </a:moveTo>
                <a:lnTo>
                  <a:pt x="830072" y="1193800"/>
                </a:lnTo>
                <a:lnTo>
                  <a:pt x="822921" y="1409700"/>
                </a:lnTo>
                <a:lnTo>
                  <a:pt x="894003" y="1409700"/>
                </a:lnTo>
                <a:lnTo>
                  <a:pt x="847280" y="1397000"/>
                </a:lnTo>
                <a:lnTo>
                  <a:pt x="854100" y="1206500"/>
                </a:lnTo>
                <a:lnTo>
                  <a:pt x="854341" y="1193800"/>
                </a:lnTo>
                <a:close/>
              </a:path>
              <a:path w="1010919" h="1917700">
                <a:moveTo>
                  <a:pt x="925664" y="1193800"/>
                </a:moveTo>
                <a:lnTo>
                  <a:pt x="901128" y="1193800"/>
                </a:lnTo>
                <a:lnTo>
                  <a:pt x="894003" y="1409700"/>
                </a:lnTo>
                <a:lnTo>
                  <a:pt x="980258" y="1409700"/>
                </a:lnTo>
                <a:lnTo>
                  <a:pt x="980550" y="1397000"/>
                </a:lnTo>
                <a:lnTo>
                  <a:pt x="964717" y="1397000"/>
                </a:lnTo>
                <a:lnTo>
                  <a:pt x="919060" y="1384300"/>
                </a:lnTo>
                <a:lnTo>
                  <a:pt x="925664" y="1193800"/>
                </a:lnTo>
                <a:close/>
              </a:path>
              <a:path w="1010919" h="1917700">
                <a:moveTo>
                  <a:pt x="549008" y="1003300"/>
                </a:moveTo>
                <a:lnTo>
                  <a:pt x="517194" y="1003300"/>
                </a:lnTo>
                <a:lnTo>
                  <a:pt x="505815" y="1193800"/>
                </a:lnTo>
                <a:lnTo>
                  <a:pt x="971638" y="1193800"/>
                </a:lnTo>
                <a:lnTo>
                  <a:pt x="964717" y="1397000"/>
                </a:lnTo>
                <a:lnTo>
                  <a:pt x="980550" y="1397000"/>
                </a:lnTo>
                <a:lnTo>
                  <a:pt x="985503" y="1181100"/>
                </a:lnTo>
                <a:lnTo>
                  <a:pt x="546595" y="1181100"/>
                </a:lnTo>
                <a:lnTo>
                  <a:pt x="546595" y="1016000"/>
                </a:lnTo>
                <a:lnTo>
                  <a:pt x="549008" y="1003300"/>
                </a:lnTo>
                <a:close/>
              </a:path>
              <a:path w="1010919" h="1917700">
                <a:moveTo>
                  <a:pt x="390918" y="1003300"/>
                </a:moveTo>
                <a:lnTo>
                  <a:pt x="313321" y="1003300"/>
                </a:lnTo>
                <a:lnTo>
                  <a:pt x="362750" y="1016000"/>
                </a:lnTo>
                <a:lnTo>
                  <a:pt x="350989" y="1193800"/>
                </a:lnTo>
                <a:lnTo>
                  <a:pt x="308305" y="1206500"/>
                </a:lnTo>
                <a:lnTo>
                  <a:pt x="385902" y="1206500"/>
                </a:lnTo>
                <a:lnTo>
                  <a:pt x="385902" y="1028700"/>
                </a:lnTo>
                <a:lnTo>
                  <a:pt x="390918" y="1003300"/>
                </a:lnTo>
                <a:close/>
              </a:path>
              <a:path w="1010919" h="1917700">
                <a:moveTo>
                  <a:pt x="469023" y="1003300"/>
                </a:moveTo>
                <a:lnTo>
                  <a:pt x="440258" y="1003300"/>
                </a:lnTo>
                <a:lnTo>
                  <a:pt x="428523" y="1193800"/>
                </a:lnTo>
                <a:lnTo>
                  <a:pt x="385902" y="1206500"/>
                </a:lnTo>
                <a:lnTo>
                  <a:pt x="782955" y="1206500"/>
                </a:lnTo>
                <a:lnTo>
                  <a:pt x="783183" y="1193800"/>
                </a:lnTo>
                <a:lnTo>
                  <a:pt x="464134" y="1193800"/>
                </a:lnTo>
                <a:lnTo>
                  <a:pt x="464134" y="1028700"/>
                </a:lnTo>
                <a:lnTo>
                  <a:pt x="469023" y="1003300"/>
                </a:lnTo>
                <a:close/>
              </a:path>
              <a:path w="1010919" h="1917700">
                <a:moveTo>
                  <a:pt x="625652" y="990600"/>
                </a:moveTo>
                <a:lnTo>
                  <a:pt x="598995" y="990600"/>
                </a:lnTo>
                <a:lnTo>
                  <a:pt x="587794" y="1168400"/>
                </a:lnTo>
                <a:lnTo>
                  <a:pt x="546595" y="1181100"/>
                </a:lnTo>
                <a:lnTo>
                  <a:pt x="620826" y="1181100"/>
                </a:lnTo>
                <a:lnTo>
                  <a:pt x="620826" y="1016000"/>
                </a:lnTo>
                <a:lnTo>
                  <a:pt x="625652" y="990600"/>
                </a:lnTo>
                <a:close/>
              </a:path>
              <a:path w="1010919" h="1917700">
                <a:moveTo>
                  <a:pt x="701236" y="990600"/>
                </a:moveTo>
                <a:lnTo>
                  <a:pt x="673138" y="990600"/>
                </a:lnTo>
                <a:lnTo>
                  <a:pt x="661962" y="1168400"/>
                </a:lnTo>
                <a:lnTo>
                  <a:pt x="620826" y="1181100"/>
                </a:lnTo>
                <a:lnTo>
                  <a:pt x="985503" y="1181100"/>
                </a:lnTo>
                <a:lnTo>
                  <a:pt x="985795" y="1168400"/>
                </a:lnTo>
                <a:lnTo>
                  <a:pt x="698881" y="1168400"/>
                </a:lnTo>
                <a:lnTo>
                  <a:pt x="698881" y="1003300"/>
                </a:lnTo>
                <a:lnTo>
                  <a:pt x="701236" y="990600"/>
                </a:lnTo>
                <a:close/>
              </a:path>
              <a:path w="1010919" h="1917700">
                <a:moveTo>
                  <a:pt x="780249" y="977900"/>
                </a:moveTo>
                <a:lnTo>
                  <a:pt x="703592" y="977900"/>
                </a:lnTo>
                <a:lnTo>
                  <a:pt x="750049" y="990600"/>
                </a:lnTo>
                <a:lnTo>
                  <a:pt x="739190" y="1155700"/>
                </a:lnTo>
                <a:lnTo>
                  <a:pt x="698881" y="1168400"/>
                </a:lnTo>
                <a:lnTo>
                  <a:pt x="985795" y="1168400"/>
                </a:lnTo>
                <a:lnTo>
                  <a:pt x="986086" y="1155700"/>
                </a:lnTo>
                <a:lnTo>
                  <a:pt x="777925" y="1155700"/>
                </a:lnTo>
                <a:lnTo>
                  <a:pt x="777925" y="990600"/>
                </a:lnTo>
                <a:lnTo>
                  <a:pt x="780249" y="977900"/>
                </a:lnTo>
                <a:close/>
              </a:path>
              <a:path w="1010919" h="1917700">
                <a:moveTo>
                  <a:pt x="853719" y="965200"/>
                </a:moveTo>
                <a:lnTo>
                  <a:pt x="782574" y="965200"/>
                </a:lnTo>
                <a:lnTo>
                  <a:pt x="828459" y="977900"/>
                </a:lnTo>
                <a:lnTo>
                  <a:pt x="817778" y="1143000"/>
                </a:lnTo>
                <a:lnTo>
                  <a:pt x="777925" y="1155700"/>
                </a:lnTo>
                <a:lnTo>
                  <a:pt x="849083" y="1155700"/>
                </a:lnTo>
                <a:lnTo>
                  <a:pt x="849083" y="990600"/>
                </a:lnTo>
                <a:lnTo>
                  <a:pt x="853719" y="965200"/>
                </a:lnTo>
                <a:close/>
              </a:path>
              <a:path w="1010919" h="1917700">
                <a:moveTo>
                  <a:pt x="925334" y="965200"/>
                </a:moveTo>
                <a:lnTo>
                  <a:pt x="899528" y="965200"/>
                </a:lnTo>
                <a:lnTo>
                  <a:pt x="888860" y="1143000"/>
                </a:lnTo>
                <a:lnTo>
                  <a:pt x="849083" y="1155700"/>
                </a:lnTo>
                <a:lnTo>
                  <a:pt x="986086" y="1155700"/>
                </a:lnTo>
                <a:lnTo>
                  <a:pt x="986378" y="1143000"/>
                </a:lnTo>
                <a:lnTo>
                  <a:pt x="920813" y="1143000"/>
                </a:lnTo>
                <a:lnTo>
                  <a:pt x="920813" y="990600"/>
                </a:lnTo>
                <a:lnTo>
                  <a:pt x="925334" y="965200"/>
                </a:lnTo>
                <a:close/>
              </a:path>
              <a:path w="1010919" h="1917700">
                <a:moveTo>
                  <a:pt x="990457" y="965200"/>
                </a:moveTo>
                <a:lnTo>
                  <a:pt x="970076" y="965200"/>
                </a:lnTo>
                <a:lnTo>
                  <a:pt x="959738" y="1143000"/>
                </a:lnTo>
                <a:lnTo>
                  <a:pt x="986378" y="1143000"/>
                </a:lnTo>
                <a:lnTo>
                  <a:pt x="990457" y="965200"/>
                </a:lnTo>
                <a:close/>
              </a:path>
              <a:path w="1010919" h="1917700">
                <a:moveTo>
                  <a:pt x="313893" y="660400"/>
                </a:moveTo>
                <a:lnTo>
                  <a:pt x="279031" y="660400"/>
                </a:lnTo>
                <a:lnTo>
                  <a:pt x="271056" y="901700"/>
                </a:lnTo>
                <a:lnTo>
                  <a:pt x="991914" y="901700"/>
                </a:lnTo>
                <a:lnTo>
                  <a:pt x="992206" y="889000"/>
                </a:lnTo>
                <a:lnTo>
                  <a:pt x="356666" y="889000"/>
                </a:lnTo>
                <a:lnTo>
                  <a:pt x="306349" y="876300"/>
                </a:lnTo>
                <a:lnTo>
                  <a:pt x="313893" y="660400"/>
                </a:lnTo>
                <a:close/>
              </a:path>
              <a:path w="1010919" h="1917700">
                <a:moveTo>
                  <a:pt x="391477" y="660400"/>
                </a:moveTo>
                <a:lnTo>
                  <a:pt x="364515" y="660400"/>
                </a:lnTo>
                <a:lnTo>
                  <a:pt x="356666" y="889000"/>
                </a:lnTo>
                <a:lnTo>
                  <a:pt x="434187" y="889000"/>
                </a:lnTo>
                <a:lnTo>
                  <a:pt x="383959" y="876300"/>
                </a:lnTo>
                <a:lnTo>
                  <a:pt x="391477" y="660400"/>
                </a:lnTo>
                <a:close/>
              </a:path>
              <a:path w="1010919" h="1917700">
                <a:moveTo>
                  <a:pt x="469760" y="660400"/>
                </a:moveTo>
                <a:lnTo>
                  <a:pt x="442010" y="660400"/>
                </a:lnTo>
                <a:lnTo>
                  <a:pt x="434187" y="889000"/>
                </a:lnTo>
                <a:lnTo>
                  <a:pt x="511302" y="889000"/>
                </a:lnTo>
                <a:lnTo>
                  <a:pt x="462229" y="876300"/>
                </a:lnTo>
                <a:lnTo>
                  <a:pt x="469519" y="673100"/>
                </a:lnTo>
                <a:lnTo>
                  <a:pt x="469760" y="660400"/>
                </a:lnTo>
                <a:close/>
              </a:path>
              <a:path w="1010919" h="1917700">
                <a:moveTo>
                  <a:pt x="551891" y="660400"/>
                </a:moveTo>
                <a:lnTo>
                  <a:pt x="518909" y="660400"/>
                </a:lnTo>
                <a:lnTo>
                  <a:pt x="511302" y="889000"/>
                </a:lnTo>
                <a:lnTo>
                  <a:pt x="992206" y="889000"/>
                </a:lnTo>
                <a:lnTo>
                  <a:pt x="992497" y="876299"/>
                </a:lnTo>
                <a:lnTo>
                  <a:pt x="593204" y="876300"/>
                </a:lnTo>
                <a:lnTo>
                  <a:pt x="544715" y="863600"/>
                </a:lnTo>
                <a:lnTo>
                  <a:pt x="551891" y="660400"/>
                </a:lnTo>
                <a:close/>
              </a:path>
              <a:path w="1010919" h="1917700">
                <a:moveTo>
                  <a:pt x="626110" y="660400"/>
                </a:moveTo>
                <a:lnTo>
                  <a:pt x="600684" y="660400"/>
                </a:lnTo>
                <a:lnTo>
                  <a:pt x="593204" y="876300"/>
                </a:lnTo>
                <a:lnTo>
                  <a:pt x="667359" y="876300"/>
                </a:lnTo>
                <a:lnTo>
                  <a:pt x="618959" y="863600"/>
                </a:lnTo>
                <a:lnTo>
                  <a:pt x="626110" y="660400"/>
                </a:lnTo>
                <a:close/>
              </a:path>
              <a:path w="1010919" h="1917700">
                <a:moveTo>
                  <a:pt x="783183" y="647700"/>
                </a:moveTo>
                <a:lnTo>
                  <a:pt x="674827" y="647700"/>
                </a:lnTo>
                <a:lnTo>
                  <a:pt x="667359" y="876300"/>
                </a:lnTo>
                <a:lnTo>
                  <a:pt x="744423" y="876300"/>
                </a:lnTo>
                <a:lnTo>
                  <a:pt x="697064" y="863600"/>
                </a:lnTo>
                <a:lnTo>
                  <a:pt x="704011" y="660400"/>
                </a:lnTo>
                <a:lnTo>
                  <a:pt x="782955" y="660400"/>
                </a:lnTo>
                <a:lnTo>
                  <a:pt x="783183" y="647700"/>
                </a:lnTo>
                <a:close/>
              </a:path>
              <a:path w="1010919" h="1917700">
                <a:moveTo>
                  <a:pt x="782955" y="660400"/>
                </a:moveTo>
                <a:lnTo>
                  <a:pt x="751687" y="660400"/>
                </a:lnTo>
                <a:lnTo>
                  <a:pt x="744423" y="876300"/>
                </a:lnTo>
                <a:lnTo>
                  <a:pt x="992497" y="876299"/>
                </a:lnTo>
                <a:lnTo>
                  <a:pt x="992789" y="863600"/>
                </a:lnTo>
                <a:lnTo>
                  <a:pt x="822921" y="863600"/>
                </a:lnTo>
                <a:lnTo>
                  <a:pt x="776122" y="850900"/>
                </a:lnTo>
                <a:lnTo>
                  <a:pt x="782955" y="660400"/>
                </a:lnTo>
                <a:close/>
              </a:path>
              <a:path w="1010919" h="1917700">
                <a:moveTo>
                  <a:pt x="854341" y="647700"/>
                </a:moveTo>
                <a:lnTo>
                  <a:pt x="830072" y="647700"/>
                </a:lnTo>
                <a:lnTo>
                  <a:pt x="822921" y="863600"/>
                </a:lnTo>
                <a:lnTo>
                  <a:pt x="894003" y="863600"/>
                </a:lnTo>
                <a:lnTo>
                  <a:pt x="847280" y="850900"/>
                </a:lnTo>
                <a:lnTo>
                  <a:pt x="854100" y="660400"/>
                </a:lnTo>
                <a:lnTo>
                  <a:pt x="854341" y="647700"/>
                </a:lnTo>
                <a:close/>
              </a:path>
              <a:path w="1010919" h="1917700">
                <a:moveTo>
                  <a:pt x="997742" y="647700"/>
                </a:moveTo>
                <a:lnTo>
                  <a:pt x="901128" y="647700"/>
                </a:lnTo>
                <a:lnTo>
                  <a:pt x="894003" y="863600"/>
                </a:lnTo>
                <a:lnTo>
                  <a:pt x="964717" y="863600"/>
                </a:lnTo>
                <a:lnTo>
                  <a:pt x="919060" y="850900"/>
                </a:lnTo>
                <a:lnTo>
                  <a:pt x="925664" y="660400"/>
                </a:lnTo>
                <a:lnTo>
                  <a:pt x="997451" y="660399"/>
                </a:lnTo>
                <a:lnTo>
                  <a:pt x="997742" y="647700"/>
                </a:lnTo>
                <a:close/>
              </a:path>
              <a:path w="1010919" h="1917700">
                <a:moveTo>
                  <a:pt x="997451" y="660399"/>
                </a:moveTo>
                <a:lnTo>
                  <a:pt x="971638" y="660400"/>
                </a:lnTo>
                <a:lnTo>
                  <a:pt x="964717" y="863600"/>
                </a:lnTo>
                <a:lnTo>
                  <a:pt x="992789" y="863600"/>
                </a:lnTo>
                <a:lnTo>
                  <a:pt x="997451" y="660399"/>
                </a:lnTo>
                <a:close/>
              </a:path>
              <a:path w="1010919" h="1917700">
                <a:moveTo>
                  <a:pt x="310813" y="393700"/>
                </a:moveTo>
                <a:lnTo>
                  <a:pt x="277241" y="393700"/>
                </a:lnTo>
                <a:lnTo>
                  <a:pt x="265290" y="584200"/>
                </a:lnTo>
                <a:lnTo>
                  <a:pt x="222097" y="596900"/>
                </a:lnTo>
                <a:lnTo>
                  <a:pt x="464134" y="596900"/>
                </a:lnTo>
                <a:lnTo>
                  <a:pt x="464134" y="584200"/>
                </a:lnTo>
                <a:lnTo>
                  <a:pt x="308305" y="584200"/>
                </a:lnTo>
                <a:lnTo>
                  <a:pt x="308305" y="406400"/>
                </a:lnTo>
                <a:lnTo>
                  <a:pt x="310813" y="393700"/>
                </a:lnTo>
                <a:close/>
              </a:path>
              <a:path w="1010919" h="1917700">
                <a:moveTo>
                  <a:pt x="551421" y="393700"/>
                </a:moveTo>
                <a:lnTo>
                  <a:pt x="469023" y="393700"/>
                </a:lnTo>
                <a:lnTo>
                  <a:pt x="517194" y="406400"/>
                </a:lnTo>
                <a:lnTo>
                  <a:pt x="505815" y="584200"/>
                </a:lnTo>
                <a:lnTo>
                  <a:pt x="464134" y="596900"/>
                </a:lnTo>
                <a:lnTo>
                  <a:pt x="920813" y="596900"/>
                </a:lnTo>
                <a:lnTo>
                  <a:pt x="920813" y="584200"/>
                </a:lnTo>
                <a:lnTo>
                  <a:pt x="546595" y="584200"/>
                </a:lnTo>
                <a:lnTo>
                  <a:pt x="546595" y="419100"/>
                </a:lnTo>
                <a:lnTo>
                  <a:pt x="551421" y="393700"/>
                </a:lnTo>
                <a:close/>
              </a:path>
              <a:path w="1010919" h="1917700">
                <a:moveTo>
                  <a:pt x="1002988" y="419100"/>
                </a:moveTo>
                <a:lnTo>
                  <a:pt x="970076" y="419100"/>
                </a:lnTo>
                <a:lnTo>
                  <a:pt x="959738" y="584200"/>
                </a:lnTo>
                <a:lnTo>
                  <a:pt x="920813" y="596900"/>
                </a:lnTo>
                <a:lnTo>
                  <a:pt x="998908" y="596899"/>
                </a:lnTo>
                <a:lnTo>
                  <a:pt x="1002988" y="419100"/>
                </a:lnTo>
                <a:close/>
              </a:path>
              <a:path w="1010919" h="1917700">
                <a:moveTo>
                  <a:pt x="390918" y="381000"/>
                </a:moveTo>
                <a:lnTo>
                  <a:pt x="313321" y="381000"/>
                </a:lnTo>
                <a:lnTo>
                  <a:pt x="362750" y="393700"/>
                </a:lnTo>
                <a:lnTo>
                  <a:pt x="350989" y="571500"/>
                </a:lnTo>
                <a:lnTo>
                  <a:pt x="308305" y="584200"/>
                </a:lnTo>
                <a:lnTo>
                  <a:pt x="385902" y="584200"/>
                </a:lnTo>
                <a:lnTo>
                  <a:pt x="385902" y="406400"/>
                </a:lnTo>
                <a:lnTo>
                  <a:pt x="390918" y="381000"/>
                </a:lnTo>
                <a:close/>
              </a:path>
              <a:path w="1010919" h="1917700">
                <a:moveTo>
                  <a:pt x="1003862" y="381000"/>
                </a:moveTo>
                <a:lnTo>
                  <a:pt x="390918" y="381000"/>
                </a:lnTo>
                <a:lnTo>
                  <a:pt x="440258" y="393700"/>
                </a:lnTo>
                <a:lnTo>
                  <a:pt x="428523" y="571500"/>
                </a:lnTo>
                <a:lnTo>
                  <a:pt x="385902" y="584200"/>
                </a:lnTo>
                <a:lnTo>
                  <a:pt x="464134" y="584200"/>
                </a:lnTo>
                <a:lnTo>
                  <a:pt x="464134" y="419100"/>
                </a:lnTo>
                <a:lnTo>
                  <a:pt x="469023" y="393700"/>
                </a:lnTo>
                <a:lnTo>
                  <a:pt x="1003570" y="393699"/>
                </a:lnTo>
                <a:lnTo>
                  <a:pt x="1003862" y="381000"/>
                </a:lnTo>
                <a:close/>
              </a:path>
              <a:path w="1010919" h="1917700">
                <a:moveTo>
                  <a:pt x="625652" y="393700"/>
                </a:moveTo>
                <a:lnTo>
                  <a:pt x="598995" y="393700"/>
                </a:lnTo>
                <a:lnTo>
                  <a:pt x="587794" y="584200"/>
                </a:lnTo>
                <a:lnTo>
                  <a:pt x="620826" y="584200"/>
                </a:lnTo>
                <a:lnTo>
                  <a:pt x="620826" y="419100"/>
                </a:lnTo>
                <a:lnTo>
                  <a:pt x="625652" y="393700"/>
                </a:lnTo>
                <a:close/>
              </a:path>
              <a:path w="1010919" h="1917700">
                <a:moveTo>
                  <a:pt x="782574" y="393700"/>
                </a:moveTo>
                <a:lnTo>
                  <a:pt x="673138" y="393700"/>
                </a:lnTo>
                <a:lnTo>
                  <a:pt x="661962" y="584200"/>
                </a:lnTo>
                <a:lnTo>
                  <a:pt x="698881" y="584200"/>
                </a:lnTo>
                <a:lnTo>
                  <a:pt x="698881" y="431800"/>
                </a:lnTo>
                <a:lnTo>
                  <a:pt x="703592" y="406400"/>
                </a:lnTo>
                <a:lnTo>
                  <a:pt x="780249" y="406400"/>
                </a:lnTo>
                <a:lnTo>
                  <a:pt x="782574" y="393700"/>
                </a:lnTo>
                <a:close/>
              </a:path>
              <a:path w="1010919" h="1917700">
                <a:moveTo>
                  <a:pt x="780249" y="406400"/>
                </a:moveTo>
                <a:lnTo>
                  <a:pt x="750049" y="406400"/>
                </a:lnTo>
                <a:lnTo>
                  <a:pt x="739190" y="584200"/>
                </a:lnTo>
                <a:lnTo>
                  <a:pt x="777925" y="584200"/>
                </a:lnTo>
                <a:lnTo>
                  <a:pt x="777925" y="419100"/>
                </a:lnTo>
                <a:lnTo>
                  <a:pt x="780249" y="406400"/>
                </a:lnTo>
                <a:close/>
              </a:path>
              <a:path w="1010919" h="1917700">
                <a:moveTo>
                  <a:pt x="853719" y="393700"/>
                </a:moveTo>
                <a:lnTo>
                  <a:pt x="782574" y="393700"/>
                </a:lnTo>
                <a:lnTo>
                  <a:pt x="828459" y="406400"/>
                </a:lnTo>
                <a:lnTo>
                  <a:pt x="817778" y="571500"/>
                </a:lnTo>
                <a:lnTo>
                  <a:pt x="777925" y="584200"/>
                </a:lnTo>
                <a:lnTo>
                  <a:pt x="849083" y="584200"/>
                </a:lnTo>
                <a:lnTo>
                  <a:pt x="849083" y="419100"/>
                </a:lnTo>
                <a:lnTo>
                  <a:pt x="853719" y="393700"/>
                </a:lnTo>
                <a:close/>
              </a:path>
              <a:path w="1010919" h="1917700">
                <a:moveTo>
                  <a:pt x="1003570" y="393699"/>
                </a:moveTo>
                <a:lnTo>
                  <a:pt x="853719" y="393700"/>
                </a:lnTo>
                <a:lnTo>
                  <a:pt x="899528" y="406400"/>
                </a:lnTo>
                <a:lnTo>
                  <a:pt x="888860" y="571500"/>
                </a:lnTo>
                <a:lnTo>
                  <a:pt x="849083" y="584200"/>
                </a:lnTo>
                <a:lnTo>
                  <a:pt x="920813" y="584200"/>
                </a:lnTo>
                <a:lnTo>
                  <a:pt x="920813" y="431800"/>
                </a:lnTo>
                <a:lnTo>
                  <a:pt x="925334" y="419100"/>
                </a:lnTo>
                <a:lnTo>
                  <a:pt x="1002988" y="419100"/>
                </a:lnTo>
                <a:lnTo>
                  <a:pt x="1003570" y="393699"/>
                </a:lnTo>
                <a:close/>
              </a:path>
              <a:path w="1010919" h="1917700">
                <a:moveTo>
                  <a:pt x="1010273" y="101600"/>
                </a:moveTo>
                <a:lnTo>
                  <a:pt x="971638" y="101600"/>
                </a:lnTo>
                <a:lnTo>
                  <a:pt x="964717" y="304800"/>
                </a:lnTo>
                <a:lnTo>
                  <a:pt x="1005610" y="304800"/>
                </a:lnTo>
                <a:lnTo>
                  <a:pt x="1010273" y="101600"/>
                </a:lnTo>
                <a:close/>
              </a:path>
              <a:path w="1010919" h="1917700">
                <a:moveTo>
                  <a:pt x="783183" y="76200"/>
                </a:moveTo>
                <a:lnTo>
                  <a:pt x="751687" y="76200"/>
                </a:lnTo>
                <a:lnTo>
                  <a:pt x="744423" y="292100"/>
                </a:lnTo>
                <a:lnTo>
                  <a:pt x="822921" y="292100"/>
                </a:lnTo>
                <a:lnTo>
                  <a:pt x="776122" y="279400"/>
                </a:lnTo>
                <a:lnTo>
                  <a:pt x="782955" y="88900"/>
                </a:lnTo>
                <a:lnTo>
                  <a:pt x="783183" y="76200"/>
                </a:lnTo>
                <a:close/>
              </a:path>
              <a:path w="1010919" h="1917700">
                <a:moveTo>
                  <a:pt x="854341" y="76200"/>
                </a:moveTo>
                <a:lnTo>
                  <a:pt x="830072" y="76200"/>
                </a:lnTo>
                <a:lnTo>
                  <a:pt x="822921" y="292100"/>
                </a:lnTo>
                <a:lnTo>
                  <a:pt x="894003" y="292100"/>
                </a:lnTo>
                <a:lnTo>
                  <a:pt x="847280" y="279400"/>
                </a:lnTo>
                <a:lnTo>
                  <a:pt x="854100" y="88900"/>
                </a:lnTo>
                <a:lnTo>
                  <a:pt x="854341" y="76200"/>
                </a:lnTo>
                <a:close/>
              </a:path>
              <a:path w="1010919" h="1917700">
                <a:moveTo>
                  <a:pt x="901111" y="76710"/>
                </a:moveTo>
                <a:lnTo>
                  <a:pt x="894003" y="292100"/>
                </a:lnTo>
                <a:lnTo>
                  <a:pt x="919060" y="292100"/>
                </a:lnTo>
                <a:lnTo>
                  <a:pt x="925664" y="114300"/>
                </a:lnTo>
                <a:lnTo>
                  <a:pt x="925893" y="101600"/>
                </a:lnTo>
                <a:lnTo>
                  <a:pt x="1010273" y="101600"/>
                </a:lnTo>
                <a:lnTo>
                  <a:pt x="1010564" y="88900"/>
                </a:lnTo>
                <a:lnTo>
                  <a:pt x="901111" y="76710"/>
                </a:lnTo>
                <a:close/>
              </a:path>
              <a:path w="1010919" h="1917700">
                <a:moveTo>
                  <a:pt x="551891" y="63500"/>
                </a:moveTo>
                <a:lnTo>
                  <a:pt x="518909" y="63500"/>
                </a:lnTo>
                <a:lnTo>
                  <a:pt x="511302" y="279400"/>
                </a:lnTo>
                <a:lnTo>
                  <a:pt x="593204" y="279400"/>
                </a:lnTo>
                <a:lnTo>
                  <a:pt x="544715" y="266700"/>
                </a:lnTo>
                <a:lnTo>
                  <a:pt x="551891" y="63500"/>
                </a:lnTo>
                <a:close/>
              </a:path>
              <a:path w="1010919" h="1917700">
                <a:moveTo>
                  <a:pt x="626110" y="63500"/>
                </a:moveTo>
                <a:lnTo>
                  <a:pt x="600684" y="63500"/>
                </a:lnTo>
                <a:lnTo>
                  <a:pt x="593204" y="279400"/>
                </a:lnTo>
                <a:lnTo>
                  <a:pt x="667359" y="279400"/>
                </a:lnTo>
                <a:lnTo>
                  <a:pt x="618959" y="266700"/>
                </a:lnTo>
                <a:lnTo>
                  <a:pt x="626110" y="63500"/>
                </a:lnTo>
                <a:close/>
              </a:path>
              <a:path w="1010919" h="1917700">
                <a:moveTo>
                  <a:pt x="782483" y="63500"/>
                </a:moveTo>
                <a:lnTo>
                  <a:pt x="674827" y="63500"/>
                </a:lnTo>
                <a:lnTo>
                  <a:pt x="667359" y="279400"/>
                </a:lnTo>
                <a:lnTo>
                  <a:pt x="697064" y="279400"/>
                </a:lnTo>
                <a:lnTo>
                  <a:pt x="704011" y="88900"/>
                </a:lnTo>
                <a:lnTo>
                  <a:pt x="704240" y="76200"/>
                </a:lnTo>
                <a:lnTo>
                  <a:pt x="896523" y="76200"/>
                </a:lnTo>
                <a:lnTo>
                  <a:pt x="782483" y="63500"/>
                </a:lnTo>
                <a:close/>
              </a:path>
              <a:path w="1010919" h="1917700">
                <a:moveTo>
                  <a:pt x="313893" y="38100"/>
                </a:moveTo>
                <a:lnTo>
                  <a:pt x="279031" y="38100"/>
                </a:lnTo>
                <a:lnTo>
                  <a:pt x="271056" y="266700"/>
                </a:lnTo>
                <a:lnTo>
                  <a:pt x="356666" y="266700"/>
                </a:lnTo>
                <a:lnTo>
                  <a:pt x="306349" y="254000"/>
                </a:lnTo>
                <a:lnTo>
                  <a:pt x="313893" y="38100"/>
                </a:lnTo>
                <a:close/>
              </a:path>
              <a:path w="1010919" h="1917700">
                <a:moveTo>
                  <a:pt x="391477" y="38100"/>
                </a:moveTo>
                <a:lnTo>
                  <a:pt x="364515" y="38100"/>
                </a:lnTo>
                <a:lnTo>
                  <a:pt x="356666" y="266700"/>
                </a:lnTo>
                <a:lnTo>
                  <a:pt x="434187" y="266700"/>
                </a:lnTo>
                <a:lnTo>
                  <a:pt x="383959" y="254000"/>
                </a:lnTo>
                <a:lnTo>
                  <a:pt x="391477" y="38100"/>
                </a:lnTo>
                <a:close/>
              </a:path>
              <a:path w="1010919" h="1917700">
                <a:moveTo>
                  <a:pt x="554402" y="38100"/>
                </a:moveTo>
                <a:lnTo>
                  <a:pt x="442010" y="38100"/>
                </a:lnTo>
                <a:lnTo>
                  <a:pt x="434187" y="266700"/>
                </a:lnTo>
                <a:lnTo>
                  <a:pt x="462658" y="266700"/>
                </a:lnTo>
                <a:lnTo>
                  <a:pt x="469519" y="63500"/>
                </a:lnTo>
                <a:lnTo>
                  <a:pt x="782483" y="63500"/>
                </a:lnTo>
                <a:lnTo>
                  <a:pt x="554402" y="38100"/>
                </a:lnTo>
                <a:close/>
              </a:path>
              <a:path w="1010919" h="1917700">
                <a:moveTo>
                  <a:pt x="901128" y="76200"/>
                </a:moveTo>
                <a:lnTo>
                  <a:pt x="896523" y="76200"/>
                </a:lnTo>
                <a:lnTo>
                  <a:pt x="901111" y="76710"/>
                </a:lnTo>
                <a:lnTo>
                  <a:pt x="901128" y="76200"/>
                </a:lnTo>
                <a:close/>
              </a:path>
            </a:pathLst>
          </a:custGeom>
          <a:solidFill>
            <a:srgbClr val="ED1845"/>
          </a:solidFill>
        </p:spPr>
        <p:txBody>
          <a:bodyPr wrap="square" lIns="0" tIns="0" rIns="0" bIns="0" rtlCol="0"/>
          <a:lstStyle/>
          <a:p>
            <a:endParaRPr sz="2142"/>
          </a:p>
        </p:txBody>
      </p:sp>
      <p:sp>
        <p:nvSpPr>
          <p:cNvPr id="262" name="object 262"/>
          <p:cNvSpPr/>
          <p:nvPr/>
        </p:nvSpPr>
        <p:spPr>
          <a:xfrm>
            <a:off x="5" y="3270235"/>
            <a:ext cx="1173085" cy="2237873"/>
          </a:xfrm>
          <a:custGeom>
            <a:avLst/>
            <a:gdLst/>
            <a:ahLst/>
            <a:cxnLst/>
            <a:rect l="l" t="t" r="r" b="b"/>
            <a:pathLst>
              <a:path w="1024890" h="1955164">
                <a:moveTo>
                  <a:pt x="336663" y="13779"/>
                </a:moveTo>
                <a:lnTo>
                  <a:pt x="212280" y="13779"/>
                </a:lnTo>
                <a:lnTo>
                  <a:pt x="1010564" y="102476"/>
                </a:lnTo>
                <a:lnTo>
                  <a:pt x="973556" y="1715998"/>
                </a:lnTo>
                <a:lnTo>
                  <a:pt x="0" y="1940661"/>
                </a:lnTo>
                <a:lnTo>
                  <a:pt x="0" y="1954758"/>
                </a:lnTo>
                <a:lnTo>
                  <a:pt x="987044" y="1726984"/>
                </a:lnTo>
                <a:lnTo>
                  <a:pt x="1024585" y="90208"/>
                </a:lnTo>
                <a:lnTo>
                  <a:pt x="336663" y="13779"/>
                </a:lnTo>
                <a:close/>
              </a:path>
              <a:path w="1024890" h="1955164">
                <a:moveTo>
                  <a:pt x="212636" y="0"/>
                </a:moveTo>
                <a:lnTo>
                  <a:pt x="0" y="12687"/>
                </a:lnTo>
                <a:lnTo>
                  <a:pt x="0" y="26454"/>
                </a:lnTo>
                <a:lnTo>
                  <a:pt x="212280" y="13779"/>
                </a:lnTo>
                <a:lnTo>
                  <a:pt x="336663" y="13779"/>
                </a:lnTo>
                <a:lnTo>
                  <a:pt x="212636" y="0"/>
                </a:lnTo>
                <a:close/>
              </a:path>
            </a:pathLst>
          </a:custGeom>
          <a:solidFill>
            <a:srgbClr val="EF4654"/>
          </a:solidFill>
        </p:spPr>
        <p:txBody>
          <a:bodyPr wrap="square" lIns="0" tIns="0" rIns="0" bIns="0" rtlCol="0"/>
          <a:lstStyle/>
          <a:p>
            <a:endParaRPr sz="2142"/>
          </a:p>
        </p:txBody>
      </p:sp>
      <p:sp>
        <p:nvSpPr>
          <p:cNvPr id="263" name="object 263"/>
          <p:cNvSpPr/>
          <p:nvPr/>
        </p:nvSpPr>
        <p:spPr>
          <a:xfrm>
            <a:off x="1" y="3312927"/>
            <a:ext cx="1112137" cy="2105753"/>
          </a:xfrm>
          <a:prstGeom prst="rect">
            <a:avLst/>
          </a:prstGeom>
          <a:blipFill>
            <a:blip r:embed="rId90" cstate="print"/>
            <a:stretch>
              <a:fillRect/>
            </a:stretch>
          </a:blipFill>
        </p:spPr>
        <p:txBody>
          <a:bodyPr wrap="square" lIns="0" tIns="0" rIns="0" bIns="0" rtlCol="0"/>
          <a:lstStyle/>
          <a:p>
            <a:endParaRPr sz="2142"/>
          </a:p>
        </p:txBody>
      </p:sp>
      <p:sp>
        <p:nvSpPr>
          <p:cNvPr id="264" name="object 264"/>
          <p:cNvSpPr/>
          <p:nvPr/>
        </p:nvSpPr>
        <p:spPr>
          <a:xfrm>
            <a:off x="-3" y="6382032"/>
            <a:ext cx="1080778" cy="1104764"/>
          </a:xfrm>
          <a:custGeom>
            <a:avLst/>
            <a:gdLst/>
            <a:ahLst/>
            <a:cxnLst/>
            <a:rect l="l" t="t" r="r" b="b"/>
            <a:pathLst>
              <a:path w="944244" h="965200">
                <a:moveTo>
                  <a:pt x="462305" y="379387"/>
                </a:moveTo>
                <a:lnTo>
                  <a:pt x="0" y="598474"/>
                </a:lnTo>
                <a:lnTo>
                  <a:pt x="0" y="964857"/>
                </a:lnTo>
                <a:lnTo>
                  <a:pt x="34239" y="964857"/>
                </a:lnTo>
                <a:lnTo>
                  <a:pt x="26593" y="586181"/>
                </a:lnTo>
                <a:lnTo>
                  <a:pt x="118579" y="546760"/>
                </a:lnTo>
                <a:lnTo>
                  <a:pt x="136466" y="546760"/>
                </a:lnTo>
                <a:lnTo>
                  <a:pt x="136258" y="536219"/>
                </a:lnTo>
                <a:lnTo>
                  <a:pt x="226314" y="497573"/>
                </a:lnTo>
                <a:lnTo>
                  <a:pt x="246227" y="497573"/>
                </a:lnTo>
                <a:lnTo>
                  <a:pt x="246113" y="491693"/>
                </a:lnTo>
                <a:lnTo>
                  <a:pt x="333006" y="454329"/>
                </a:lnTo>
                <a:lnTo>
                  <a:pt x="349362" y="454329"/>
                </a:lnTo>
                <a:lnTo>
                  <a:pt x="349161" y="444741"/>
                </a:lnTo>
                <a:lnTo>
                  <a:pt x="434238" y="408101"/>
                </a:lnTo>
                <a:lnTo>
                  <a:pt x="462883" y="408101"/>
                </a:lnTo>
                <a:lnTo>
                  <a:pt x="462305" y="379387"/>
                </a:lnTo>
                <a:close/>
              </a:path>
              <a:path w="944244" h="965200">
                <a:moveTo>
                  <a:pt x="136466" y="546760"/>
                </a:moveTo>
                <a:lnTo>
                  <a:pt x="118579" y="546760"/>
                </a:lnTo>
                <a:lnTo>
                  <a:pt x="122453" y="922718"/>
                </a:lnTo>
                <a:lnTo>
                  <a:pt x="45846" y="964857"/>
                </a:lnTo>
                <a:lnTo>
                  <a:pt x="77127" y="964857"/>
                </a:lnTo>
                <a:lnTo>
                  <a:pt x="169800" y="912571"/>
                </a:lnTo>
                <a:lnTo>
                  <a:pt x="143852" y="912571"/>
                </a:lnTo>
                <a:lnTo>
                  <a:pt x="136466" y="546760"/>
                </a:lnTo>
                <a:close/>
              </a:path>
              <a:path w="944244" h="965200">
                <a:moveTo>
                  <a:pt x="943622" y="496201"/>
                </a:moveTo>
                <a:lnTo>
                  <a:pt x="937691" y="516966"/>
                </a:lnTo>
                <a:lnTo>
                  <a:pt x="156184" y="964857"/>
                </a:lnTo>
                <a:lnTo>
                  <a:pt x="349250" y="964857"/>
                </a:lnTo>
                <a:lnTo>
                  <a:pt x="943622" y="609142"/>
                </a:lnTo>
                <a:lnTo>
                  <a:pt x="943622" y="496201"/>
                </a:lnTo>
                <a:close/>
              </a:path>
              <a:path w="944244" h="965200">
                <a:moveTo>
                  <a:pt x="246227" y="497573"/>
                </a:moveTo>
                <a:lnTo>
                  <a:pt x="226314" y="497573"/>
                </a:lnTo>
                <a:lnTo>
                  <a:pt x="230098" y="865060"/>
                </a:lnTo>
                <a:lnTo>
                  <a:pt x="143852" y="912571"/>
                </a:lnTo>
                <a:lnTo>
                  <a:pt x="169800" y="912571"/>
                </a:lnTo>
                <a:lnTo>
                  <a:pt x="273863" y="853859"/>
                </a:lnTo>
                <a:lnTo>
                  <a:pt x="253403" y="853859"/>
                </a:lnTo>
                <a:lnTo>
                  <a:pt x="246227" y="497573"/>
                </a:lnTo>
                <a:close/>
              </a:path>
              <a:path w="944244" h="965200">
                <a:moveTo>
                  <a:pt x="349362" y="454329"/>
                </a:moveTo>
                <a:lnTo>
                  <a:pt x="333006" y="454329"/>
                </a:lnTo>
                <a:lnTo>
                  <a:pt x="336638" y="807923"/>
                </a:lnTo>
                <a:lnTo>
                  <a:pt x="253403" y="853859"/>
                </a:lnTo>
                <a:lnTo>
                  <a:pt x="273863" y="853859"/>
                </a:lnTo>
                <a:lnTo>
                  <a:pt x="371466" y="798791"/>
                </a:lnTo>
                <a:lnTo>
                  <a:pt x="356285" y="798791"/>
                </a:lnTo>
                <a:lnTo>
                  <a:pt x="349362" y="454329"/>
                </a:lnTo>
                <a:close/>
              </a:path>
              <a:path w="944244" h="965200">
                <a:moveTo>
                  <a:pt x="462883" y="408101"/>
                </a:moveTo>
                <a:lnTo>
                  <a:pt x="434238" y="408101"/>
                </a:lnTo>
                <a:lnTo>
                  <a:pt x="437794" y="753745"/>
                </a:lnTo>
                <a:lnTo>
                  <a:pt x="356285" y="798791"/>
                </a:lnTo>
                <a:lnTo>
                  <a:pt x="371466" y="798791"/>
                </a:lnTo>
                <a:lnTo>
                  <a:pt x="491849" y="730872"/>
                </a:lnTo>
                <a:lnTo>
                  <a:pt x="469366" y="730872"/>
                </a:lnTo>
                <a:lnTo>
                  <a:pt x="462883" y="408101"/>
                </a:lnTo>
                <a:close/>
              </a:path>
              <a:path w="944244" h="965200">
                <a:moveTo>
                  <a:pt x="562510" y="342709"/>
                </a:moveTo>
                <a:lnTo>
                  <a:pt x="546862" y="342709"/>
                </a:lnTo>
                <a:lnTo>
                  <a:pt x="550379" y="686066"/>
                </a:lnTo>
                <a:lnTo>
                  <a:pt x="469366" y="730872"/>
                </a:lnTo>
                <a:lnTo>
                  <a:pt x="491849" y="730872"/>
                </a:lnTo>
                <a:lnTo>
                  <a:pt x="586615" y="677405"/>
                </a:lnTo>
                <a:lnTo>
                  <a:pt x="569226" y="677405"/>
                </a:lnTo>
                <a:lnTo>
                  <a:pt x="562510" y="342709"/>
                </a:lnTo>
                <a:close/>
              </a:path>
              <a:path w="944244" h="965200">
                <a:moveTo>
                  <a:pt x="662627" y="297840"/>
                </a:moveTo>
                <a:lnTo>
                  <a:pt x="645134" y="297840"/>
                </a:lnTo>
                <a:lnTo>
                  <a:pt x="648563" y="633476"/>
                </a:lnTo>
                <a:lnTo>
                  <a:pt x="569226" y="677405"/>
                </a:lnTo>
                <a:lnTo>
                  <a:pt x="586615" y="677405"/>
                </a:lnTo>
                <a:lnTo>
                  <a:pt x="681517" y="623862"/>
                </a:lnTo>
                <a:lnTo>
                  <a:pt x="669150" y="623862"/>
                </a:lnTo>
                <a:lnTo>
                  <a:pt x="662627" y="297840"/>
                </a:lnTo>
                <a:close/>
              </a:path>
              <a:path w="944244" h="965200">
                <a:moveTo>
                  <a:pt x="756701" y="258394"/>
                </a:moveTo>
                <a:lnTo>
                  <a:pt x="742442" y="258394"/>
                </a:lnTo>
                <a:lnTo>
                  <a:pt x="745744" y="581355"/>
                </a:lnTo>
                <a:lnTo>
                  <a:pt x="669150" y="623862"/>
                </a:lnTo>
                <a:lnTo>
                  <a:pt x="681517" y="623862"/>
                </a:lnTo>
                <a:lnTo>
                  <a:pt x="770544" y="573633"/>
                </a:lnTo>
                <a:lnTo>
                  <a:pt x="763003" y="573633"/>
                </a:lnTo>
                <a:lnTo>
                  <a:pt x="756701" y="258394"/>
                </a:lnTo>
                <a:close/>
              </a:path>
              <a:path w="944244" h="965200">
                <a:moveTo>
                  <a:pt x="857612" y="216230"/>
                </a:moveTo>
                <a:lnTo>
                  <a:pt x="834783" y="216230"/>
                </a:lnTo>
                <a:lnTo>
                  <a:pt x="838009" y="531939"/>
                </a:lnTo>
                <a:lnTo>
                  <a:pt x="763003" y="573633"/>
                </a:lnTo>
                <a:lnTo>
                  <a:pt x="770544" y="573633"/>
                </a:lnTo>
                <a:lnTo>
                  <a:pt x="881607" y="510971"/>
                </a:lnTo>
                <a:lnTo>
                  <a:pt x="863485" y="510971"/>
                </a:lnTo>
                <a:lnTo>
                  <a:pt x="857612" y="216230"/>
                </a:lnTo>
                <a:close/>
              </a:path>
              <a:path w="944244" h="965200">
                <a:moveTo>
                  <a:pt x="863612" y="0"/>
                </a:moveTo>
                <a:lnTo>
                  <a:pt x="940739" y="13093"/>
                </a:lnTo>
                <a:lnTo>
                  <a:pt x="897813" y="37630"/>
                </a:lnTo>
                <a:lnTo>
                  <a:pt x="0" y="486524"/>
                </a:lnTo>
                <a:lnTo>
                  <a:pt x="0" y="553808"/>
                </a:lnTo>
                <a:lnTo>
                  <a:pt x="933310" y="120497"/>
                </a:lnTo>
                <a:lnTo>
                  <a:pt x="943622" y="120497"/>
                </a:lnTo>
                <a:lnTo>
                  <a:pt x="943622" y="11429"/>
                </a:lnTo>
                <a:lnTo>
                  <a:pt x="863612" y="0"/>
                </a:lnTo>
                <a:close/>
              </a:path>
              <a:path w="944244" h="965200">
                <a:moveTo>
                  <a:pt x="943622" y="173253"/>
                </a:moveTo>
                <a:lnTo>
                  <a:pt x="931621" y="173253"/>
                </a:lnTo>
                <a:lnTo>
                  <a:pt x="934643" y="471258"/>
                </a:lnTo>
                <a:lnTo>
                  <a:pt x="863485" y="510971"/>
                </a:lnTo>
                <a:lnTo>
                  <a:pt x="881607" y="510971"/>
                </a:lnTo>
                <a:lnTo>
                  <a:pt x="943622" y="475983"/>
                </a:lnTo>
                <a:lnTo>
                  <a:pt x="943622" y="173253"/>
                </a:lnTo>
                <a:close/>
              </a:path>
              <a:path w="944244" h="965200">
                <a:moveTo>
                  <a:pt x="943622" y="120497"/>
                </a:moveTo>
                <a:lnTo>
                  <a:pt x="933310" y="120497"/>
                </a:lnTo>
                <a:lnTo>
                  <a:pt x="926846" y="159232"/>
                </a:lnTo>
                <a:lnTo>
                  <a:pt x="468045" y="376669"/>
                </a:lnTo>
                <a:lnTo>
                  <a:pt x="546862" y="342709"/>
                </a:lnTo>
                <a:lnTo>
                  <a:pt x="562510" y="342709"/>
                </a:lnTo>
                <a:lnTo>
                  <a:pt x="562330" y="333565"/>
                </a:lnTo>
                <a:lnTo>
                  <a:pt x="645134" y="297840"/>
                </a:lnTo>
                <a:lnTo>
                  <a:pt x="662627" y="297840"/>
                </a:lnTo>
                <a:lnTo>
                  <a:pt x="662533" y="292963"/>
                </a:lnTo>
                <a:lnTo>
                  <a:pt x="742442" y="258394"/>
                </a:lnTo>
                <a:lnTo>
                  <a:pt x="756701" y="258394"/>
                </a:lnTo>
                <a:lnTo>
                  <a:pt x="756539" y="250126"/>
                </a:lnTo>
                <a:lnTo>
                  <a:pt x="834783" y="216230"/>
                </a:lnTo>
                <a:lnTo>
                  <a:pt x="857612" y="216230"/>
                </a:lnTo>
                <a:lnTo>
                  <a:pt x="857402" y="205536"/>
                </a:lnTo>
                <a:lnTo>
                  <a:pt x="931621" y="173253"/>
                </a:lnTo>
                <a:lnTo>
                  <a:pt x="943622" y="173253"/>
                </a:lnTo>
                <a:lnTo>
                  <a:pt x="943622" y="120497"/>
                </a:lnTo>
                <a:close/>
              </a:path>
              <a:path w="944244" h="965200">
                <a:moveTo>
                  <a:pt x="627951" y="23241"/>
                </a:moveTo>
                <a:lnTo>
                  <a:pt x="0" y="335699"/>
                </a:lnTo>
                <a:lnTo>
                  <a:pt x="0" y="338772"/>
                </a:lnTo>
                <a:lnTo>
                  <a:pt x="627951" y="23241"/>
                </a:lnTo>
                <a:close/>
              </a:path>
            </a:pathLst>
          </a:custGeom>
          <a:solidFill>
            <a:srgbClr val="ED1845"/>
          </a:solidFill>
        </p:spPr>
        <p:txBody>
          <a:bodyPr wrap="square" lIns="0" tIns="0" rIns="0" bIns="0" rtlCol="0"/>
          <a:lstStyle/>
          <a:p>
            <a:endParaRPr sz="2142"/>
          </a:p>
        </p:txBody>
      </p:sp>
      <p:sp>
        <p:nvSpPr>
          <p:cNvPr id="265" name="object 265"/>
          <p:cNvSpPr/>
          <p:nvPr/>
        </p:nvSpPr>
        <p:spPr>
          <a:xfrm>
            <a:off x="-3" y="6341773"/>
            <a:ext cx="1096042" cy="1144739"/>
          </a:xfrm>
          <a:custGeom>
            <a:avLst/>
            <a:gdLst/>
            <a:ahLst/>
            <a:cxnLst/>
            <a:rect l="l" t="t" r="r" b="b"/>
            <a:pathLst>
              <a:path w="957580" h="1000125">
                <a:moveTo>
                  <a:pt x="957351" y="507276"/>
                </a:moveTo>
                <a:lnTo>
                  <a:pt x="950506" y="507276"/>
                </a:lnTo>
                <a:lnTo>
                  <a:pt x="943622" y="531368"/>
                </a:lnTo>
                <a:lnTo>
                  <a:pt x="943622" y="644321"/>
                </a:lnTo>
                <a:lnTo>
                  <a:pt x="349250" y="1000036"/>
                </a:lnTo>
                <a:lnTo>
                  <a:pt x="375996" y="1000036"/>
                </a:lnTo>
                <a:lnTo>
                  <a:pt x="957351" y="652106"/>
                </a:lnTo>
                <a:lnTo>
                  <a:pt x="957351" y="507276"/>
                </a:lnTo>
                <a:close/>
              </a:path>
              <a:path w="957580" h="1000125">
                <a:moveTo>
                  <a:pt x="792467" y="11137"/>
                </a:moveTo>
                <a:lnTo>
                  <a:pt x="722045" y="11137"/>
                </a:lnTo>
                <a:lnTo>
                  <a:pt x="863612" y="35179"/>
                </a:lnTo>
                <a:lnTo>
                  <a:pt x="943622" y="46609"/>
                </a:lnTo>
                <a:lnTo>
                  <a:pt x="943622" y="511162"/>
                </a:lnTo>
                <a:lnTo>
                  <a:pt x="950506" y="507276"/>
                </a:lnTo>
                <a:lnTo>
                  <a:pt x="957351" y="507276"/>
                </a:lnTo>
                <a:lnTo>
                  <a:pt x="957351" y="34696"/>
                </a:lnTo>
                <a:lnTo>
                  <a:pt x="792467" y="11137"/>
                </a:lnTo>
                <a:close/>
              </a:path>
              <a:path w="957580" h="1000125">
                <a:moveTo>
                  <a:pt x="714514" y="0"/>
                </a:moveTo>
                <a:lnTo>
                  <a:pt x="0" y="355536"/>
                </a:lnTo>
                <a:lnTo>
                  <a:pt x="0" y="370878"/>
                </a:lnTo>
                <a:lnTo>
                  <a:pt x="722045" y="11137"/>
                </a:lnTo>
                <a:lnTo>
                  <a:pt x="792467" y="11137"/>
                </a:lnTo>
                <a:lnTo>
                  <a:pt x="714514" y="0"/>
                </a:lnTo>
                <a:close/>
              </a:path>
            </a:pathLst>
          </a:custGeom>
          <a:solidFill>
            <a:srgbClr val="EF4654"/>
          </a:solidFill>
        </p:spPr>
        <p:txBody>
          <a:bodyPr wrap="square" lIns="0" tIns="0" rIns="0" bIns="0" rtlCol="0"/>
          <a:lstStyle/>
          <a:p>
            <a:endParaRPr sz="2142"/>
          </a:p>
        </p:txBody>
      </p:sp>
      <p:sp>
        <p:nvSpPr>
          <p:cNvPr id="266" name="object 266"/>
          <p:cNvSpPr/>
          <p:nvPr/>
        </p:nvSpPr>
        <p:spPr>
          <a:xfrm>
            <a:off x="6" y="6370878"/>
            <a:ext cx="1031356" cy="550928"/>
          </a:xfrm>
          <a:custGeom>
            <a:avLst/>
            <a:gdLst/>
            <a:ahLst/>
            <a:cxnLst/>
            <a:rect l="l" t="t" r="r" b="b"/>
            <a:pathLst>
              <a:path w="901065" h="481329">
                <a:moveTo>
                  <a:pt x="724179" y="0"/>
                </a:moveTo>
                <a:lnTo>
                  <a:pt x="0" y="363893"/>
                </a:lnTo>
                <a:lnTo>
                  <a:pt x="0" y="480923"/>
                </a:lnTo>
                <a:lnTo>
                  <a:pt x="891324" y="35255"/>
                </a:lnTo>
                <a:lnTo>
                  <a:pt x="900595" y="29959"/>
                </a:lnTo>
                <a:lnTo>
                  <a:pt x="724179" y="0"/>
                </a:lnTo>
                <a:close/>
              </a:path>
            </a:pathLst>
          </a:custGeom>
          <a:solidFill>
            <a:srgbClr val="ED1845"/>
          </a:solidFill>
        </p:spPr>
        <p:txBody>
          <a:bodyPr wrap="square" lIns="0" tIns="0" rIns="0" bIns="0" rtlCol="0"/>
          <a:lstStyle/>
          <a:p>
            <a:endParaRPr sz="2142"/>
          </a:p>
        </p:txBody>
      </p:sp>
      <p:sp>
        <p:nvSpPr>
          <p:cNvPr id="267" name="object 267"/>
          <p:cNvSpPr/>
          <p:nvPr/>
        </p:nvSpPr>
        <p:spPr>
          <a:xfrm>
            <a:off x="-6" y="6354515"/>
            <a:ext cx="1077144" cy="585089"/>
          </a:xfrm>
          <a:custGeom>
            <a:avLst/>
            <a:gdLst/>
            <a:ahLst/>
            <a:cxnLst/>
            <a:rect l="l" t="t" r="r" b="b"/>
            <a:pathLst>
              <a:path w="941069" h="511175">
                <a:moveTo>
                  <a:pt x="806262" y="14300"/>
                </a:moveTo>
                <a:lnTo>
                  <a:pt x="724192" y="14300"/>
                </a:lnTo>
                <a:lnTo>
                  <a:pt x="900595" y="44259"/>
                </a:lnTo>
                <a:lnTo>
                  <a:pt x="891336" y="49542"/>
                </a:lnTo>
                <a:lnTo>
                  <a:pt x="0" y="495211"/>
                </a:lnTo>
                <a:lnTo>
                  <a:pt x="0" y="510565"/>
                </a:lnTo>
                <a:lnTo>
                  <a:pt x="897813" y="61671"/>
                </a:lnTo>
                <a:lnTo>
                  <a:pt x="940739" y="37134"/>
                </a:lnTo>
                <a:lnTo>
                  <a:pt x="806262" y="14300"/>
                </a:lnTo>
                <a:close/>
              </a:path>
              <a:path w="941069" h="511175">
                <a:moveTo>
                  <a:pt x="722045" y="0"/>
                </a:moveTo>
                <a:lnTo>
                  <a:pt x="0" y="362813"/>
                </a:lnTo>
                <a:lnTo>
                  <a:pt x="0" y="378193"/>
                </a:lnTo>
                <a:lnTo>
                  <a:pt x="724192" y="14300"/>
                </a:lnTo>
                <a:lnTo>
                  <a:pt x="806262" y="14300"/>
                </a:lnTo>
                <a:lnTo>
                  <a:pt x="722045" y="0"/>
                </a:lnTo>
                <a:close/>
              </a:path>
            </a:pathLst>
          </a:custGeom>
          <a:solidFill>
            <a:srgbClr val="EF4654"/>
          </a:solidFill>
        </p:spPr>
        <p:txBody>
          <a:bodyPr wrap="square" lIns="0" tIns="0" rIns="0" bIns="0" rtlCol="0"/>
          <a:lstStyle/>
          <a:p>
            <a:endParaRPr sz="2142"/>
          </a:p>
        </p:txBody>
      </p:sp>
      <p:sp>
        <p:nvSpPr>
          <p:cNvPr id="268" name="object 268"/>
          <p:cNvSpPr/>
          <p:nvPr/>
        </p:nvSpPr>
        <p:spPr>
          <a:xfrm>
            <a:off x="-1" y="6546758"/>
            <a:ext cx="1048071" cy="502958"/>
          </a:xfrm>
          <a:custGeom>
            <a:avLst/>
            <a:gdLst/>
            <a:ahLst/>
            <a:cxnLst/>
            <a:rect l="l" t="t" r="r" b="b"/>
            <a:pathLst>
              <a:path w="915669" h="439420">
                <a:moveTo>
                  <a:pt x="915479" y="0"/>
                </a:moveTo>
                <a:lnTo>
                  <a:pt x="0" y="425043"/>
                </a:lnTo>
                <a:lnTo>
                  <a:pt x="0" y="439356"/>
                </a:lnTo>
                <a:lnTo>
                  <a:pt x="914476" y="5981"/>
                </a:lnTo>
                <a:lnTo>
                  <a:pt x="915479" y="0"/>
                </a:lnTo>
                <a:close/>
              </a:path>
            </a:pathLst>
          </a:custGeom>
          <a:solidFill>
            <a:srgbClr val="ED1845"/>
          </a:solidFill>
        </p:spPr>
        <p:txBody>
          <a:bodyPr wrap="square" lIns="0" tIns="0" rIns="0" bIns="0" rtlCol="0"/>
          <a:lstStyle/>
          <a:p>
            <a:endParaRPr sz="2142"/>
          </a:p>
        </p:txBody>
      </p:sp>
      <p:sp>
        <p:nvSpPr>
          <p:cNvPr id="269" name="object 269"/>
          <p:cNvSpPr/>
          <p:nvPr/>
        </p:nvSpPr>
        <p:spPr>
          <a:xfrm>
            <a:off x="7" y="6519952"/>
            <a:ext cx="1068423" cy="547294"/>
          </a:xfrm>
          <a:custGeom>
            <a:avLst/>
            <a:gdLst/>
            <a:ahLst/>
            <a:cxnLst/>
            <a:rect l="l" t="t" r="r" b="b"/>
            <a:pathLst>
              <a:path w="933450" h="478154">
                <a:moveTo>
                  <a:pt x="929398" y="23418"/>
                </a:moveTo>
                <a:lnTo>
                  <a:pt x="915466" y="23418"/>
                </a:lnTo>
                <a:lnTo>
                  <a:pt x="914476" y="29400"/>
                </a:lnTo>
                <a:lnTo>
                  <a:pt x="0" y="462775"/>
                </a:lnTo>
                <a:lnTo>
                  <a:pt x="0" y="477977"/>
                </a:lnTo>
                <a:lnTo>
                  <a:pt x="462292" y="258889"/>
                </a:lnTo>
                <a:lnTo>
                  <a:pt x="462292" y="258648"/>
                </a:lnTo>
                <a:lnTo>
                  <a:pt x="468033" y="256171"/>
                </a:lnTo>
                <a:lnTo>
                  <a:pt x="926845" y="38747"/>
                </a:lnTo>
                <a:lnTo>
                  <a:pt x="929398" y="23418"/>
                </a:lnTo>
                <a:close/>
              </a:path>
              <a:path w="933450" h="478154">
                <a:moveTo>
                  <a:pt x="933297" y="0"/>
                </a:moveTo>
                <a:lnTo>
                  <a:pt x="0" y="433324"/>
                </a:lnTo>
                <a:lnTo>
                  <a:pt x="0" y="448462"/>
                </a:lnTo>
                <a:lnTo>
                  <a:pt x="915466" y="23418"/>
                </a:lnTo>
                <a:lnTo>
                  <a:pt x="929398" y="23418"/>
                </a:lnTo>
                <a:lnTo>
                  <a:pt x="933297" y="0"/>
                </a:lnTo>
                <a:close/>
              </a:path>
            </a:pathLst>
          </a:custGeom>
          <a:solidFill>
            <a:srgbClr val="EF4654"/>
          </a:solidFill>
        </p:spPr>
        <p:txBody>
          <a:bodyPr wrap="square" lIns="0" tIns="0" rIns="0" bIns="0" rtlCol="0"/>
          <a:lstStyle/>
          <a:p>
            <a:endParaRPr sz="2142"/>
          </a:p>
        </p:txBody>
      </p:sp>
      <p:sp>
        <p:nvSpPr>
          <p:cNvPr id="270" name="object 270"/>
          <p:cNvSpPr/>
          <p:nvPr/>
        </p:nvSpPr>
        <p:spPr>
          <a:xfrm>
            <a:off x="120270" y="6954916"/>
            <a:ext cx="942683" cy="532031"/>
          </a:xfrm>
          <a:custGeom>
            <a:avLst/>
            <a:gdLst/>
            <a:ahLst/>
            <a:cxnLst/>
            <a:rect l="l" t="t" r="r" b="b"/>
            <a:pathLst>
              <a:path w="823594" h="464820">
                <a:moveTo>
                  <a:pt x="823023" y="0"/>
                </a:moveTo>
                <a:lnTo>
                  <a:pt x="0" y="464350"/>
                </a:lnTo>
                <a:lnTo>
                  <a:pt x="23495" y="464350"/>
                </a:lnTo>
                <a:lnTo>
                  <a:pt x="820928" y="7315"/>
                </a:lnTo>
                <a:lnTo>
                  <a:pt x="823023" y="0"/>
                </a:lnTo>
                <a:close/>
              </a:path>
            </a:pathLst>
          </a:custGeom>
          <a:solidFill>
            <a:srgbClr val="ED1845"/>
          </a:solidFill>
        </p:spPr>
        <p:txBody>
          <a:bodyPr wrap="square" lIns="0" tIns="0" rIns="0" bIns="0" rtlCol="0"/>
          <a:lstStyle/>
          <a:p>
            <a:endParaRPr sz="2142"/>
          </a:p>
        </p:txBody>
      </p:sp>
      <p:sp>
        <p:nvSpPr>
          <p:cNvPr id="271" name="object 271"/>
          <p:cNvSpPr/>
          <p:nvPr/>
        </p:nvSpPr>
        <p:spPr>
          <a:xfrm>
            <a:off x="88273" y="6922399"/>
            <a:ext cx="1000102" cy="564010"/>
          </a:xfrm>
          <a:custGeom>
            <a:avLst/>
            <a:gdLst/>
            <a:ahLst/>
            <a:cxnLst/>
            <a:rect l="l" t="t" r="r" b="b"/>
            <a:pathLst>
              <a:path w="873760" h="492760">
                <a:moveTo>
                  <a:pt x="873379" y="0"/>
                </a:moveTo>
                <a:lnTo>
                  <a:pt x="0" y="492759"/>
                </a:lnTo>
                <a:lnTo>
                  <a:pt x="27952" y="492759"/>
                </a:lnTo>
                <a:lnTo>
                  <a:pt x="850976" y="28409"/>
                </a:lnTo>
                <a:lnTo>
                  <a:pt x="865265" y="28409"/>
                </a:lnTo>
                <a:lnTo>
                  <a:pt x="873379" y="0"/>
                </a:lnTo>
                <a:close/>
              </a:path>
              <a:path w="873760" h="492760">
                <a:moveTo>
                  <a:pt x="865265" y="28409"/>
                </a:moveTo>
                <a:lnTo>
                  <a:pt x="850976" y="28409"/>
                </a:lnTo>
                <a:lnTo>
                  <a:pt x="848893" y="35725"/>
                </a:lnTo>
                <a:lnTo>
                  <a:pt x="51447" y="492759"/>
                </a:lnTo>
                <a:lnTo>
                  <a:pt x="79070" y="492759"/>
                </a:lnTo>
                <a:lnTo>
                  <a:pt x="860564" y="44869"/>
                </a:lnTo>
                <a:lnTo>
                  <a:pt x="865265" y="28409"/>
                </a:lnTo>
                <a:close/>
              </a:path>
            </a:pathLst>
          </a:custGeom>
          <a:solidFill>
            <a:srgbClr val="EF4654"/>
          </a:solidFill>
        </p:spPr>
        <p:txBody>
          <a:bodyPr wrap="square" lIns="0" tIns="0" rIns="0" bIns="0" rtlCol="0"/>
          <a:lstStyle/>
          <a:p>
            <a:endParaRPr sz="2142"/>
          </a:p>
        </p:txBody>
      </p:sp>
      <p:sp>
        <p:nvSpPr>
          <p:cNvPr id="272" name="object 272"/>
          <p:cNvSpPr/>
          <p:nvPr/>
        </p:nvSpPr>
        <p:spPr>
          <a:xfrm>
            <a:off x="46362" y="7031585"/>
            <a:ext cx="78496" cy="436091"/>
          </a:xfrm>
          <a:custGeom>
            <a:avLst/>
            <a:gdLst/>
            <a:ahLst/>
            <a:cxnLst/>
            <a:rect l="l" t="t" r="r" b="b"/>
            <a:pathLst>
              <a:path w="68580" h="381000">
                <a:moveTo>
                  <a:pt x="64554" y="0"/>
                </a:moveTo>
                <a:lnTo>
                  <a:pt x="0" y="27673"/>
                </a:lnTo>
                <a:lnTo>
                  <a:pt x="7137" y="380707"/>
                </a:lnTo>
                <a:lnTo>
                  <a:pt x="68135" y="347154"/>
                </a:lnTo>
                <a:lnTo>
                  <a:pt x="64554" y="0"/>
                </a:lnTo>
                <a:close/>
              </a:path>
            </a:pathLst>
          </a:custGeom>
          <a:solidFill>
            <a:srgbClr val="ED1845"/>
          </a:solidFill>
        </p:spPr>
        <p:txBody>
          <a:bodyPr wrap="square" lIns="0" tIns="0" rIns="0" bIns="0" rtlCol="0"/>
          <a:lstStyle/>
          <a:p>
            <a:endParaRPr sz="2142"/>
          </a:p>
        </p:txBody>
      </p:sp>
      <p:sp>
        <p:nvSpPr>
          <p:cNvPr id="273" name="object 273"/>
          <p:cNvSpPr/>
          <p:nvPr/>
        </p:nvSpPr>
        <p:spPr>
          <a:xfrm>
            <a:off x="30424" y="7007847"/>
            <a:ext cx="109750" cy="478973"/>
          </a:xfrm>
          <a:custGeom>
            <a:avLst/>
            <a:gdLst/>
            <a:ahLst/>
            <a:cxnLst/>
            <a:rect l="l" t="t" r="r" b="b"/>
            <a:pathLst>
              <a:path w="95885" h="418464">
                <a:moveTo>
                  <a:pt x="24406" y="43916"/>
                </a:moveTo>
                <a:lnTo>
                  <a:pt x="6959" y="43916"/>
                </a:lnTo>
                <a:lnTo>
                  <a:pt x="101" y="44056"/>
                </a:lnTo>
                <a:lnTo>
                  <a:pt x="7658" y="418109"/>
                </a:lnTo>
                <a:lnTo>
                  <a:pt x="19265" y="418109"/>
                </a:lnTo>
                <a:lnTo>
                  <a:pt x="49557" y="401447"/>
                </a:lnTo>
                <a:lnTo>
                  <a:pt x="21056" y="401447"/>
                </a:lnTo>
                <a:lnTo>
                  <a:pt x="13919" y="48412"/>
                </a:lnTo>
                <a:lnTo>
                  <a:pt x="24406" y="43916"/>
                </a:lnTo>
                <a:close/>
              </a:path>
              <a:path w="95885" h="418464">
                <a:moveTo>
                  <a:pt x="92212" y="20739"/>
                </a:moveTo>
                <a:lnTo>
                  <a:pt x="78473" y="20739"/>
                </a:lnTo>
                <a:lnTo>
                  <a:pt x="82054" y="367893"/>
                </a:lnTo>
                <a:lnTo>
                  <a:pt x="21056" y="401447"/>
                </a:lnTo>
                <a:lnTo>
                  <a:pt x="49557" y="401447"/>
                </a:lnTo>
                <a:lnTo>
                  <a:pt x="95872" y="375970"/>
                </a:lnTo>
                <a:lnTo>
                  <a:pt x="92212" y="20739"/>
                </a:lnTo>
                <a:close/>
              </a:path>
              <a:path w="95885" h="418464">
                <a:moveTo>
                  <a:pt x="91998" y="0"/>
                </a:moveTo>
                <a:lnTo>
                  <a:pt x="0" y="39433"/>
                </a:lnTo>
                <a:lnTo>
                  <a:pt x="101" y="44056"/>
                </a:lnTo>
                <a:lnTo>
                  <a:pt x="6959" y="43916"/>
                </a:lnTo>
                <a:lnTo>
                  <a:pt x="24406" y="43916"/>
                </a:lnTo>
                <a:lnTo>
                  <a:pt x="78473" y="20739"/>
                </a:lnTo>
                <a:lnTo>
                  <a:pt x="92212" y="20739"/>
                </a:lnTo>
                <a:lnTo>
                  <a:pt x="91998" y="0"/>
                </a:lnTo>
                <a:close/>
              </a:path>
            </a:pathLst>
          </a:custGeom>
          <a:solidFill>
            <a:srgbClr val="EF4654"/>
          </a:solidFill>
        </p:spPr>
        <p:txBody>
          <a:bodyPr wrap="square" lIns="0" tIns="0" rIns="0" bIns="0" rtlCol="0"/>
          <a:lstStyle/>
          <a:p>
            <a:endParaRPr sz="2142"/>
          </a:p>
        </p:txBody>
      </p:sp>
      <p:sp>
        <p:nvSpPr>
          <p:cNvPr id="274" name="object 274"/>
          <p:cNvSpPr/>
          <p:nvPr/>
        </p:nvSpPr>
        <p:spPr>
          <a:xfrm>
            <a:off x="545066" y="6798081"/>
            <a:ext cx="69775" cy="394662"/>
          </a:xfrm>
          <a:custGeom>
            <a:avLst/>
            <a:gdLst/>
            <a:ahLst/>
            <a:cxnLst/>
            <a:rect l="l" t="t" r="r" b="b"/>
            <a:pathLst>
              <a:path w="60959" h="344804">
                <a:moveTo>
                  <a:pt x="57124" y="0"/>
                </a:moveTo>
                <a:lnTo>
                  <a:pt x="0" y="24612"/>
                </a:lnTo>
                <a:lnTo>
                  <a:pt x="6426" y="344335"/>
                </a:lnTo>
                <a:lnTo>
                  <a:pt x="60350" y="314528"/>
                </a:lnTo>
                <a:lnTo>
                  <a:pt x="57124" y="0"/>
                </a:lnTo>
                <a:close/>
              </a:path>
            </a:pathLst>
          </a:custGeom>
          <a:solidFill>
            <a:srgbClr val="ED1845"/>
          </a:solidFill>
        </p:spPr>
        <p:txBody>
          <a:bodyPr wrap="square" lIns="0" tIns="0" rIns="0" bIns="0" rtlCol="0"/>
          <a:lstStyle/>
          <a:p>
            <a:endParaRPr sz="2142"/>
          </a:p>
        </p:txBody>
      </p:sp>
      <p:sp>
        <p:nvSpPr>
          <p:cNvPr id="275" name="object 275"/>
          <p:cNvSpPr/>
          <p:nvPr/>
        </p:nvSpPr>
        <p:spPr>
          <a:xfrm>
            <a:off x="529148" y="6774295"/>
            <a:ext cx="101028" cy="444813"/>
          </a:xfrm>
          <a:custGeom>
            <a:avLst/>
            <a:gdLst/>
            <a:ahLst/>
            <a:cxnLst/>
            <a:rect l="l" t="t" r="r" b="b"/>
            <a:pathLst>
              <a:path w="88265" h="388620">
                <a:moveTo>
                  <a:pt x="24311" y="40906"/>
                </a:moveTo>
                <a:lnTo>
                  <a:pt x="6959" y="40906"/>
                </a:lnTo>
                <a:lnTo>
                  <a:pt x="88" y="41046"/>
                </a:lnTo>
                <a:lnTo>
                  <a:pt x="7061" y="388162"/>
                </a:lnTo>
                <a:lnTo>
                  <a:pt x="48715" y="365124"/>
                </a:lnTo>
                <a:lnTo>
                  <a:pt x="20332" y="365124"/>
                </a:lnTo>
                <a:lnTo>
                  <a:pt x="13906" y="45389"/>
                </a:lnTo>
                <a:lnTo>
                  <a:pt x="24311" y="40906"/>
                </a:lnTo>
                <a:close/>
              </a:path>
              <a:path w="88265" h="388620">
                <a:moveTo>
                  <a:pt x="84769" y="20777"/>
                </a:moveTo>
                <a:lnTo>
                  <a:pt x="71031" y="20777"/>
                </a:lnTo>
                <a:lnTo>
                  <a:pt x="74256" y="335305"/>
                </a:lnTo>
                <a:lnTo>
                  <a:pt x="20332" y="365124"/>
                </a:lnTo>
                <a:lnTo>
                  <a:pt x="48715" y="365124"/>
                </a:lnTo>
                <a:lnTo>
                  <a:pt x="88074" y="343357"/>
                </a:lnTo>
                <a:lnTo>
                  <a:pt x="84769" y="20777"/>
                </a:lnTo>
                <a:close/>
              </a:path>
              <a:path w="88265" h="388620">
                <a:moveTo>
                  <a:pt x="84556" y="0"/>
                </a:moveTo>
                <a:lnTo>
                  <a:pt x="0" y="36436"/>
                </a:lnTo>
                <a:lnTo>
                  <a:pt x="88" y="41046"/>
                </a:lnTo>
                <a:lnTo>
                  <a:pt x="6959" y="40906"/>
                </a:lnTo>
                <a:lnTo>
                  <a:pt x="24311" y="40906"/>
                </a:lnTo>
                <a:lnTo>
                  <a:pt x="71031" y="20777"/>
                </a:lnTo>
                <a:lnTo>
                  <a:pt x="84769" y="20777"/>
                </a:lnTo>
                <a:lnTo>
                  <a:pt x="84556" y="0"/>
                </a:lnTo>
                <a:close/>
              </a:path>
            </a:pathLst>
          </a:custGeom>
          <a:solidFill>
            <a:srgbClr val="EF4654"/>
          </a:solidFill>
        </p:spPr>
        <p:txBody>
          <a:bodyPr wrap="square" lIns="0" tIns="0" rIns="0" bIns="0" rtlCol="0"/>
          <a:lstStyle/>
          <a:p>
            <a:endParaRPr sz="2142"/>
          </a:p>
        </p:txBody>
      </p:sp>
      <p:sp>
        <p:nvSpPr>
          <p:cNvPr id="276" name="object 276"/>
          <p:cNvSpPr/>
          <p:nvPr/>
        </p:nvSpPr>
        <p:spPr>
          <a:xfrm>
            <a:off x="297628" y="6925824"/>
            <a:ext cx="71955" cy="407745"/>
          </a:xfrm>
          <a:custGeom>
            <a:avLst/>
            <a:gdLst/>
            <a:ahLst/>
            <a:cxnLst/>
            <a:rect l="l" t="t" r="r" b="b"/>
            <a:pathLst>
              <a:path w="62864" h="356235">
                <a:moveTo>
                  <a:pt x="59448" y="0"/>
                </a:moveTo>
                <a:lnTo>
                  <a:pt x="0" y="25565"/>
                </a:lnTo>
                <a:lnTo>
                  <a:pt x="6642" y="355752"/>
                </a:lnTo>
                <a:lnTo>
                  <a:pt x="62788" y="324764"/>
                </a:lnTo>
                <a:lnTo>
                  <a:pt x="59448" y="0"/>
                </a:lnTo>
                <a:close/>
              </a:path>
            </a:pathLst>
          </a:custGeom>
          <a:solidFill>
            <a:srgbClr val="ED1845"/>
          </a:solidFill>
        </p:spPr>
        <p:txBody>
          <a:bodyPr wrap="square" lIns="0" tIns="0" rIns="0" bIns="0" rtlCol="0"/>
          <a:lstStyle/>
          <a:p>
            <a:endParaRPr sz="2142"/>
          </a:p>
        </p:txBody>
      </p:sp>
      <p:sp>
        <p:nvSpPr>
          <p:cNvPr id="277" name="object 277"/>
          <p:cNvSpPr/>
          <p:nvPr/>
        </p:nvSpPr>
        <p:spPr>
          <a:xfrm>
            <a:off x="281691" y="6902053"/>
            <a:ext cx="103935" cy="457896"/>
          </a:xfrm>
          <a:custGeom>
            <a:avLst/>
            <a:gdLst/>
            <a:ahLst/>
            <a:cxnLst/>
            <a:rect l="l" t="t" r="r" b="b"/>
            <a:pathLst>
              <a:path w="90804" h="400050">
                <a:moveTo>
                  <a:pt x="24338" y="41859"/>
                </a:moveTo>
                <a:lnTo>
                  <a:pt x="6959" y="41859"/>
                </a:lnTo>
                <a:lnTo>
                  <a:pt x="88" y="41998"/>
                </a:lnTo>
                <a:lnTo>
                  <a:pt x="7289" y="399542"/>
                </a:lnTo>
                <a:lnTo>
                  <a:pt x="48999" y="376516"/>
                </a:lnTo>
                <a:lnTo>
                  <a:pt x="20561" y="376516"/>
                </a:lnTo>
                <a:lnTo>
                  <a:pt x="13919" y="46342"/>
                </a:lnTo>
                <a:lnTo>
                  <a:pt x="24338" y="41859"/>
                </a:lnTo>
                <a:close/>
              </a:path>
              <a:path w="90804" h="400050">
                <a:moveTo>
                  <a:pt x="87106" y="20764"/>
                </a:moveTo>
                <a:lnTo>
                  <a:pt x="73367" y="20764"/>
                </a:lnTo>
                <a:lnTo>
                  <a:pt x="76707" y="345528"/>
                </a:lnTo>
                <a:lnTo>
                  <a:pt x="20561" y="376516"/>
                </a:lnTo>
                <a:lnTo>
                  <a:pt x="48999" y="376516"/>
                </a:lnTo>
                <a:lnTo>
                  <a:pt x="90525" y="353593"/>
                </a:lnTo>
                <a:lnTo>
                  <a:pt x="87106" y="20764"/>
                </a:lnTo>
                <a:close/>
              </a:path>
              <a:path w="90804" h="400050">
                <a:moveTo>
                  <a:pt x="86893" y="0"/>
                </a:moveTo>
                <a:lnTo>
                  <a:pt x="0" y="37376"/>
                </a:lnTo>
                <a:lnTo>
                  <a:pt x="88" y="41998"/>
                </a:lnTo>
                <a:lnTo>
                  <a:pt x="6959" y="41859"/>
                </a:lnTo>
                <a:lnTo>
                  <a:pt x="24338" y="41859"/>
                </a:lnTo>
                <a:lnTo>
                  <a:pt x="73367" y="20764"/>
                </a:lnTo>
                <a:lnTo>
                  <a:pt x="87106" y="20764"/>
                </a:lnTo>
                <a:lnTo>
                  <a:pt x="86893" y="0"/>
                </a:lnTo>
                <a:close/>
              </a:path>
            </a:pathLst>
          </a:custGeom>
          <a:solidFill>
            <a:srgbClr val="EF4654"/>
          </a:solidFill>
        </p:spPr>
        <p:txBody>
          <a:bodyPr wrap="square" lIns="0" tIns="0" rIns="0" bIns="0" rtlCol="0"/>
          <a:lstStyle/>
          <a:p>
            <a:endParaRPr sz="2142"/>
          </a:p>
        </p:txBody>
      </p:sp>
      <p:sp>
        <p:nvSpPr>
          <p:cNvPr id="278" name="object 278"/>
          <p:cNvSpPr/>
          <p:nvPr/>
        </p:nvSpPr>
        <p:spPr>
          <a:xfrm>
            <a:off x="774250" y="6701619"/>
            <a:ext cx="63960" cy="368497"/>
          </a:xfrm>
          <a:custGeom>
            <a:avLst/>
            <a:gdLst/>
            <a:ahLst/>
            <a:cxnLst/>
            <a:rect l="l" t="t" r="r" b="b"/>
            <a:pathLst>
              <a:path w="55879" h="321945">
                <a:moveTo>
                  <a:pt x="52476" y="0"/>
                </a:moveTo>
                <a:lnTo>
                  <a:pt x="0" y="22694"/>
                </a:lnTo>
                <a:lnTo>
                  <a:pt x="5994" y="321576"/>
                </a:lnTo>
                <a:lnTo>
                  <a:pt x="55486" y="294106"/>
                </a:lnTo>
                <a:lnTo>
                  <a:pt x="52476" y="0"/>
                </a:lnTo>
                <a:close/>
              </a:path>
            </a:pathLst>
          </a:custGeom>
          <a:solidFill>
            <a:srgbClr val="ED1845"/>
          </a:solidFill>
        </p:spPr>
        <p:txBody>
          <a:bodyPr wrap="square" lIns="0" tIns="0" rIns="0" bIns="0" rtlCol="0"/>
          <a:lstStyle/>
          <a:p>
            <a:endParaRPr sz="2142"/>
          </a:p>
        </p:txBody>
      </p:sp>
      <p:sp>
        <p:nvSpPr>
          <p:cNvPr id="279" name="object 279"/>
          <p:cNvSpPr/>
          <p:nvPr/>
        </p:nvSpPr>
        <p:spPr>
          <a:xfrm>
            <a:off x="758328" y="6677795"/>
            <a:ext cx="95940" cy="418648"/>
          </a:xfrm>
          <a:custGeom>
            <a:avLst/>
            <a:gdLst/>
            <a:ahLst/>
            <a:cxnLst/>
            <a:rect l="l" t="t" r="r" b="b"/>
            <a:pathLst>
              <a:path w="83820" h="365760">
                <a:moveTo>
                  <a:pt x="24229" y="39039"/>
                </a:moveTo>
                <a:lnTo>
                  <a:pt x="6959" y="39039"/>
                </a:lnTo>
                <a:lnTo>
                  <a:pt x="88" y="39166"/>
                </a:lnTo>
                <a:lnTo>
                  <a:pt x="6629" y="365467"/>
                </a:lnTo>
                <a:lnTo>
                  <a:pt x="48226" y="342379"/>
                </a:lnTo>
                <a:lnTo>
                  <a:pt x="19900" y="342379"/>
                </a:lnTo>
                <a:lnTo>
                  <a:pt x="13919" y="43497"/>
                </a:lnTo>
                <a:lnTo>
                  <a:pt x="24229" y="39039"/>
                </a:lnTo>
                <a:close/>
              </a:path>
              <a:path w="83820" h="365760">
                <a:moveTo>
                  <a:pt x="80121" y="20815"/>
                </a:moveTo>
                <a:lnTo>
                  <a:pt x="66382" y="20815"/>
                </a:lnTo>
                <a:lnTo>
                  <a:pt x="69392" y="314909"/>
                </a:lnTo>
                <a:lnTo>
                  <a:pt x="19900" y="342379"/>
                </a:lnTo>
                <a:lnTo>
                  <a:pt x="48226" y="342379"/>
                </a:lnTo>
                <a:lnTo>
                  <a:pt x="83210" y="322961"/>
                </a:lnTo>
                <a:lnTo>
                  <a:pt x="80121" y="20815"/>
                </a:lnTo>
                <a:close/>
              </a:path>
              <a:path w="83820" h="365760">
                <a:moveTo>
                  <a:pt x="79908" y="0"/>
                </a:moveTo>
                <a:lnTo>
                  <a:pt x="0" y="34556"/>
                </a:lnTo>
                <a:lnTo>
                  <a:pt x="88" y="39166"/>
                </a:lnTo>
                <a:lnTo>
                  <a:pt x="6959" y="39039"/>
                </a:lnTo>
                <a:lnTo>
                  <a:pt x="24229" y="39039"/>
                </a:lnTo>
                <a:lnTo>
                  <a:pt x="66382" y="20815"/>
                </a:lnTo>
                <a:lnTo>
                  <a:pt x="80121" y="20815"/>
                </a:lnTo>
                <a:lnTo>
                  <a:pt x="79908" y="0"/>
                </a:lnTo>
                <a:close/>
              </a:path>
            </a:pathLst>
          </a:custGeom>
          <a:solidFill>
            <a:srgbClr val="EF4654"/>
          </a:solidFill>
        </p:spPr>
        <p:txBody>
          <a:bodyPr wrap="square" lIns="0" tIns="0" rIns="0" bIns="0" rtlCol="0"/>
          <a:lstStyle/>
          <a:p>
            <a:endParaRPr sz="2142"/>
          </a:p>
        </p:txBody>
      </p:sp>
      <p:sp>
        <p:nvSpPr>
          <p:cNvPr id="280" name="object 280"/>
          <p:cNvSpPr/>
          <p:nvPr/>
        </p:nvSpPr>
        <p:spPr>
          <a:xfrm>
            <a:off x="171887" y="6975296"/>
            <a:ext cx="76316" cy="425189"/>
          </a:xfrm>
          <a:custGeom>
            <a:avLst/>
            <a:gdLst/>
            <a:ahLst/>
            <a:cxnLst/>
            <a:rect l="l" t="t" r="r" b="b"/>
            <a:pathLst>
              <a:path w="66675" h="371475">
                <a:moveTo>
                  <a:pt x="62623" y="0"/>
                </a:moveTo>
                <a:lnTo>
                  <a:pt x="0" y="26873"/>
                </a:lnTo>
                <a:lnTo>
                  <a:pt x="6946" y="371259"/>
                </a:lnTo>
                <a:lnTo>
                  <a:pt x="66103" y="338683"/>
                </a:lnTo>
                <a:lnTo>
                  <a:pt x="62623" y="0"/>
                </a:lnTo>
                <a:close/>
              </a:path>
            </a:pathLst>
          </a:custGeom>
          <a:solidFill>
            <a:srgbClr val="ED1845"/>
          </a:solidFill>
        </p:spPr>
        <p:txBody>
          <a:bodyPr wrap="square" lIns="0" tIns="0" rIns="0" bIns="0" rtlCol="0"/>
          <a:lstStyle/>
          <a:p>
            <a:endParaRPr sz="2142"/>
          </a:p>
        </p:txBody>
      </p:sp>
      <p:sp>
        <p:nvSpPr>
          <p:cNvPr id="281" name="object 281"/>
          <p:cNvSpPr/>
          <p:nvPr/>
        </p:nvSpPr>
        <p:spPr>
          <a:xfrm>
            <a:off x="155946" y="6951550"/>
            <a:ext cx="107569" cy="475339"/>
          </a:xfrm>
          <a:custGeom>
            <a:avLst/>
            <a:gdLst/>
            <a:ahLst/>
            <a:cxnLst/>
            <a:rect l="l" t="t" r="r" b="b"/>
            <a:pathLst>
              <a:path w="93979" h="415289">
                <a:moveTo>
                  <a:pt x="24408" y="43129"/>
                </a:moveTo>
                <a:lnTo>
                  <a:pt x="6959" y="43129"/>
                </a:lnTo>
                <a:lnTo>
                  <a:pt x="101" y="43268"/>
                </a:lnTo>
                <a:lnTo>
                  <a:pt x="7594" y="414997"/>
                </a:lnTo>
                <a:lnTo>
                  <a:pt x="49339" y="392010"/>
                </a:lnTo>
                <a:lnTo>
                  <a:pt x="20866" y="392010"/>
                </a:lnTo>
                <a:lnTo>
                  <a:pt x="13931" y="47624"/>
                </a:lnTo>
                <a:lnTo>
                  <a:pt x="24408" y="43129"/>
                </a:lnTo>
                <a:close/>
              </a:path>
              <a:path w="93979" h="415289">
                <a:moveTo>
                  <a:pt x="90282" y="20751"/>
                </a:moveTo>
                <a:lnTo>
                  <a:pt x="76555" y="20751"/>
                </a:lnTo>
                <a:lnTo>
                  <a:pt x="80035" y="359422"/>
                </a:lnTo>
                <a:lnTo>
                  <a:pt x="20866" y="392010"/>
                </a:lnTo>
                <a:lnTo>
                  <a:pt x="49339" y="392010"/>
                </a:lnTo>
                <a:lnTo>
                  <a:pt x="93852" y="367499"/>
                </a:lnTo>
                <a:lnTo>
                  <a:pt x="90282" y="20751"/>
                </a:lnTo>
                <a:close/>
              </a:path>
              <a:path w="93979" h="415289">
                <a:moveTo>
                  <a:pt x="90068" y="0"/>
                </a:moveTo>
                <a:lnTo>
                  <a:pt x="0" y="38646"/>
                </a:lnTo>
                <a:lnTo>
                  <a:pt x="101" y="43268"/>
                </a:lnTo>
                <a:lnTo>
                  <a:pt x="6959" y="43129"/>
                </a:lnTo>
                <a:lnTo>
                  <a:pt x="24408" y="43129"/>
                </a:lnTo>
                <a:lnTo>
                  <a:pt x="76555" y="20751"/>
                </a:lnTo>
                <a:lnTo>
                  <a:pt x="90282" y="20751"/>
                </a:lnTo>
                <a:lnTo>
                  <a:pt x="90068" y="0"/>
                </a:lnTo>
                <a:close/>
              </a:path>
            </a:pathLst>
          </a:custGeom>
          <a:solidFill>
            <a:srgbClr val="EF4654"/>
          </a:solidFill>
        </p:spPr>
        <p:txBody>
          <a:bodyPr wrap="square" lIns="0" tIns="0" rIns="0" bIns="0" rtlCol="0"/>
          <a:lstStyle/>
          <a:p>
            <a:endParaRPr sz="2142"/>
          </a:p>
        </p:txBody>
      </p:sp>
      <p:sp>
        <p:nvSpPr>
          <p:cNvPr id="282" name="object 282"/>
          <p:cNvSpPr/>
          <p:nvPr/>
        </p:nvSpPr>
        <p:spPr>
          <a:xfrm>
            <a:off x="659570" y="6746739"/>
            <a:ext cx="67594" cy="384487"/>
          </a:xfrm>
          <a:custGeom>
            <a:avLst/>
            <a:gdLst/>
            <a:ahLst/>
            <a:cxnLst/>
            <a:rect l="l" t="t" r="r" b="b"/>
            <a:pathLst>
              <a:path w="59054" h="335914">
                <a:moveTo>
                  <a:pt x="55359" y="0"/>
                </a:moveTo>
                <a:lnTo>
                  <a:pt x="0" y="23888"/>
                </a:lnTo>
                <a:lnTo>
                  <a:pt x="6248" y="335724"/>
                </a:lnTo>
                <a:lnTo>
                  <a:pt x="58496" y="306793"/>
                </a:lnTo>
                <a:lnTo>
                  <a:pt x="55359" y="0"/>
                </a:lnTo>
                <a:close/>
              </a:path>
            </a:pathLst>
          </a:custGeom>
          <a:solidFill>
            <a:srgbClr val="ED1845"/>
          </a:solidFill>
        </p:spPr>
        <p:txBody>
          <a:bodyPr wrap="square" lIns="0" tIns="0" rIns="0" bIns="0" rtlCol="0"/>
          <a:lstStyle/>
          <a:p>
            <a:endParaRPr sz="2142"/>
          </a:p>
        </p:txBody>
      </p:sp>
      <p:sp>
        <p:nvSpPr>
          <p:cNvPr id="283" name="object 283"/>
          <p:cNvSpPr/>
          <p:nvPr/>
        </p:nvSpPr>
        <p:spPr>
          <a:xfrm>
            <a:off x="643631" y="6722939"/>
            <a:ext cx="98847" cy="434638"/>
          </a:xfrm>
          <a:custGeom>
            <a:avLst/>
            <a:gdLst/>
            <a:ahLst/>
            <a:cxnLst/>
            <a:rect l="l" t="t" r="r" b="b"/>
            <a:pathLst>
              <a:path w="86359" h="379729">
                <a:moveTo>
                  <a:pt x="24308" y="40195"/>
                </a:moveTo>
                <a:lnTo>
                  <a:pt x="6959" y="40195"/>
                </a:lnTo>
                <a:lnTo>
                  <a:pt x="101" y="40335"/>
                </a:lnTo>
                <a:lnTo>
                  <a:pt x="6896" y="379564"/>
                </a:lnTo>
                <a:lnTo>
                  <a:pt x="48532" y="356514"/>
                </a:lnTo>
                <a:lnTo>
                  <a:pt x="20180" y="356514"/>
                </a:lnTo>
                <a:lnTo>
                  <a:pt x="13919" y="44678"/>
                </a:lnTo>
                <a:lnTo>
                  <a:pt x="24308" y="40195"/>
                </a:lnTo>
                <a:close/>
              </a:path>
              <a:path w="86359" h="379729">
                <a:moveTo>
                  <a:pt x="83017" y="20789"/>
                </a:moveTo>
                <a:lnTo>
                  <a:pt x="69278" y="20789"/>
                </a:lnTo>
                <a:lnTo>
                  <a:pt x="72428" y="327596"/>
                </a:lnTo>
                <a:lnTo>
                  <a:pt x="20180" y="356514"/>
                </a:lnTo>
                <a:lnTo>
                  <a:pt x="48532" y="356514"/>
                </a:lnTo>
                <a:lnTo>
                  <a:pt x="86245" y="335635"/>
                </a:lnTo>
                <a:lnTo>
                  <a:pt x="83017" y="20789"/>
                </a:lnTo>
                <a:close/>
              </a:path>
              <a:path w="86359" h="379729">
                <a:moveTo>
                  <a:pt x="82804" y="0"/>
                </a:moveTo>
                <a:lnTo>
                  <a:pt x="0" y="35725"/>
                </a:lnTo>
                <a:lnTo>
                  <a:pt x="101" y="40335"/>
                </a:lnTo>
                <a:lnTo>
                  <a:pt x="6959" y="40195"/>
                </a:lnTo>
                <a:lnTo>
                  <a:pt x="24308" y="40195"/>
                </a:lnTo>
                <a:lnTo>
                  <a:pt x="69278" y="20789"/>
                </a:lnTo>
                <a:lnTo>
                  <a:pt x="83017" y="20789"/>
                </a:lnTo>
                <a:lnTo>
                  <a:pt x="82804" y="0"/>
                </a:lnTo>
                <a:close/>
              </a:path>
            </a:pathLst>
          </a:custGeom>
          <a:solidFill>
            <a:srgbClr val="EF4654"/>
          </a:solidFill>
        </p:spPr>
        <p:txBody>
          <a:bodyPr wrap="square" lIns="0" tIns="0" rIns="0" bIns="0" rtlCol="0"/>
          <a:lstStyle/>
          <a:p>
            <a:endParaRPr sz="2142"/>
          </a:p>
        </p:txBody>
      </p:sp>
      <p:sp>
        <p:nvSpPr>
          <p:cNvPr id="284" name="object 284"/>
          <p:cNvSpPr/>
          <p:nvPr/>
        </p:nvSpPr>
        <p:spPr>
          <a:xfrm>
            <a:off x="415571" y="6872931"/>
            <a:ext cx="69775" cy="397570"/>
          </a:xfrm>
          <a:custGeom>
            <a:avLst/>
            <a:gdLst/>
            <a:ahLst/>
            <a:cxnLst/>
            <a:rect l="l" t="t" r="r" b="b"/>
            <a:pathLst>
              <a:path w="60959" h="347345">
                <a:moveTo>
                  <a:pt x="57645" y="0"/>
                </a:moveTo>
                <a:lnTo>
                  <a:pt x="0" y="24828"/>
                </a:lnTo>
                <a:lnTo>
                  <a:pt x="6477" y="346875"/>
                </a:lnTo>
                <a:lnTo>
                  <a:pt x="60896" y="316801"/>
                </a:lnTo>
                <a:lnTo>
                  <a:pt x="57645" y="0"/>
                </a:lnTo>
                <a:close/>
              </a:path>
            </a:pathLst>
          </a:custGeom>
          <a:solidFill>
            <a:srgbClr val="ED1845"/>
          </a:solidFill>
        </p:spPr>
        <p:txBody>
          <a:bodyPr wrap="square" lIns="0" tIns="0" rIns="0" bIns="0" rtlCol="0"/>
          <a:lstStyle/>
          <a:p>
            <a:endParaRPr sz="2142"/>
          </a:p>
        </p:txBody>
      </p:sp>
      <p:sp>
        <p:nvSpPr>
          <p:cNvPr id="285" name="object 285"/>
          <p:cNvSpPr/>
          <p:nvPr/>
        </p:nvSpPr>
        <p:spPr>
          <a:xfrm>
            <a:off x="399649" y="6849150"/>
            <a:ext cx="101755" cy="447720"/>
          </a:xfrm>
          <a:custGeom>
            <a:avLst/>
            <a:gdLst/>
            <a:ahLst/>
            <a:cxnLst/>
            <a:rect l="l" t="t" r="r" b="b"/>
            <a:pathLst>
              <a:path w="88900" h="391160">
                <a:moveTo>
                  <a:pt x="24325" y="41122"/>
                </a:moveTo>
                <a:lnTo>
                  <a:pt x="6959" y="41122"/>
                </a:lnTo>
                <a:lnTo>
                  <a:pt x="88" y="41262"/>
                </a:lnTo>
                <a:lnTo>
                  <a:pt x="7111" y="390690"/>
                </a:lnTo>
                <a:lnTo>
                  <a:pt x="48785" y="367652"/>
                </a:lnTo>
                <a:lnTo>
                  <a:pt x="20396" y="367652"/>
                </a:lnTo>
                <a:lnTo>
                  <a:pt x="13919" y="45605"/>
                </a:lnTo>
                <a:lnTo>
                  <a:pt x="24325" y="41122"/>
                </a:lnTo>
                <a:close/>
              </a:path>
              <a:path w="88900" h="391160">
                <a:moveTo>
                  <a:pt x="85290" y="20777"/>
                </a:moveTo>
                <a:lnTo>
                  <a:pt x="71551" y="20777"/>
                </a:lnTo>
                <a:lnTo>
                  <a:pt x="74802" y="337578"/>
                </a:lnTo>
                <a:lnTo>
                  <a:pt x="20396" y="367652"/>
                </a:lnTo>
                <a:lnTo>
                  <a:pt x="48785" y="367652"/>
                </a:lnTo>
                <a:lnTo>
                  <a:pt x="88620" y="345630"/>
                </a:lnTo>
                <a:lnTo>
                  <a:pt x="85290" y="20777"/>
                </a:lnTo>
                <a:close/>
              </a:path>
              <a:path w="88900" h="391160">
                <a:moveTo>
                  <a:pt x="85077" y="0"/>
                </a:moveTo>
                <a:lnTo>
                  <a:pt x="0" y="36639"/>
                </a:lnTo>
                <a:lnTo>
                  <a:pt x="88" y="41262"/>
                </a:lnTo>
                <a:lnTo>
                  <a:pt x="6959" y="41122"/>
                </a:lnTo>
                <a:lnTo>
                  <a:pt x="24325" y="41122"/>
                </a:lnTo>
                <a:lnTo>
                  <a:pt x="71551" y="20777"/>
                </a:lnTo>
                <a:lnTo>
                  <a:pt x="85290" y="20777"/>
                </a:lnTo>
                <a:lnTo>
                  <a:pt x="85077" y="0"/>
                </a:lnTo>
                <a:close/>
              </a:path>
            </a:pathLst>
          </a:custGeom>
          <a:solidFill>
            <a:srgbClr val="EF4654"/>
          </a:solidFill>
        </p:spPr>
        <p:txBody>
          <a:bodyPr wrap="square" lIns="0" tIns="0" rIns="0" bIns="0" rtlCol="0"/>
          <a:lstStyle/>
          <a:p>
            <a:endParaRPr sz="2142"/>
          </a:p>
        </p:txBody>
      </p:sp>
      <p:sp>
        <p:nvSpPr>
          <p:cNvPr id="286" name="object 286"/>
          <p:cNvSpPr/>
          <p:nvPr/>
        </p:nvSpPr>
        <p:spPr>
          <a:xfrm>
            <a:off x="881852" y="6653370"/>
            <a:ext cx="61780" cy="359048"/>
          </a:xfrm>
          <a:custGeom>
            <a:avLst/>
            <a:gdLst/>
            <a:ahLst/>
            <a:cxnLst/>
            <a:rect l="l" t="t" r="r" b="b"/>
            <a:pathLst>
              <a:path w="53975" h="313689">
                <a:moveTo>
                  <a:pt x="50812" y="0"/>
                </a:moveTo>
                <a:lnTo>
                  <a:pt x="0" y="22009"/>
                </a:lnTo>
                <a:lnTo>
                  <a:pt x="5829" y="313474"/>
                </a:lnTo>
                <a:lnTo>
                  <a:pt x="53733" y="286842"/>
                </a:lnTo>
                <a:lnTo>
                  <a:pt x="50812" y="0"/>
                </a:lnTo>
                <a:close/>
              </a:path>
            </a:pathLst>
          </a:custGeom>
          <a:solidFill>
            <a:srgbClr val="ED1845"/>
          </a:solidFill>
        </p:spPr>
        <p:txBody>
          <a:bodyPr wrap="square" lIns="0" tIns="0" rIns="0" bIns="0" rtlCol="0"/>
          <a:lstStyle/>
          <a:p>
            <a:endParaRPr sz="2142"/>
          </a:p>
        </p:txBody>
      </p:sp>
      <p:sp>
        <p:nvSpPr>
          <p:cNvPr id="287" name="object 287"/>
          <p:cNvSpPr/>
          <p:nvPr/>
        </p:nvSpPr>
        <p:spPr>
          <a:xfrm>
            <a:off x="865918" y="6629533"/>
            <a:ext cx="93760" cy="409199"/>
          </a:xfrm>
          <a:custGeom>
            <a:avLst/>
            <a:gdLst/>
            <a:ahLst/>
            <a:cxnLst/>
            <a:rect l="l" t="t" r="r" b="b"/>
            <a:pathLst>
              <a:path w="81915" h="357504">
                <a:moveTo>
                  <a:pt x="24240" y="38366"/>
                </a:moveTo>
                <a:lnTo>
                  <a:pt x="6959" y="38366"/>
                </a:lnTo>
                <a:lnTo>
                  <a:pt x="101" y="38506"/>
                </a:lnTo>
                <a:lnTo>
                  <a:pt x="6464" y="357390"/>
                </a:lnTo>
                <a:lnTo>
                  <a:pt x="48006" y="334302"/>
                </a:lnTo>
                <a:lnTo>
                  <a:pt x="19748" y="334302"/>
                </a:lnTo>
                <a:lnTo>
                  <a:pt x="13919" y="42837"/>
                </a:lnTo>
                <a:lnTo>
                  <a:pt x="24240" y="38366"/>
                </a:lnTo>
                <a:close/>
              </a:path>
              <a:path w="81915" h="357504">
                <a:moveTo>
                  <a:pt x="78470" y="20828"/>
                </a:moveTo>
                <a:lnTo>
                  <a:pt x="64731" y="20828"/>
                </a:lnTo>
                <a:lnTo>
                  <a:pt x="67665" y="307670"/>
                </a:lnTo>
                <a:lnTo>
                  <a:pt x="19748" y="334302"/>
                </a:lnTo>
                <a:lnTo>
                  <a:pt x="48006" y="334302"/>
                </a:lnTo>
                <a:lnTo>
                  <a:pt x="81483" y="315696"/>
                </a:lnTo>
                <a:lnTo>
                  <a:pt x="78470" y="20828"/>
                </a:lnTo>
                <a:close/>
              </a:path>
              <a:path w="81915" h="357504">
                <a:moveTo>
                  <a:pt x="78257" y="0"/>
                </a:moveTo>
                <a:lnTo>
                  <a:pt x="0" y="33896"/>
                </a:lnTo>
                <a:lnTo>
                  <a:pt x="101" y="38506"/>
                </a:lnTo>
                <a:lnTo>
                  <a:pt x="6959" y="38366"/>
                </a:lnTo>
                <a:lnTo>
                  <a:pt x="24240" y="38366"/>
                </a:lnTo>
                <a:lnTo>
                  <a:pt x="64731" y="20828"/>
                </a:lnTo>
                <a:lnTo>
                  <a:pt x="78470" y="20828"/>
                </a:lnTo>
                <a:lnTo>
                  <a:pt x="78257" y="0"/>
                </a:lnTo>
                <a:close/>
              </a:path>
            </a:pathLst>
          </a:custGeom>
          <a:solidFill>
            <a:srgbClr val="EF4654"/>
          </a:solidFill>
        </p:spPr>
        <p:txBody>
          <a:bodyPr wrap="square" lIns="0" tIns="0" rIns="0" bIns="0" rtlCol="0"/>
          <a:lstStyle/>
          <a:p>
            <a:endParaRPr sz="2142"/>
          </a:p>
        </p:txBody>
      </p:sp>
      <p:sp>
        <p:nvSpPr>
          <p:cNvPr id="288" name="object 288"/>
          <p:cNvSpPr/>
          <p:nvPr/>
        </p:nvSpPr>
        <p:spPr>
          <a:xfrm>
            <a:off x="997295" y="6604215"/>
            <a:ext cx="56692" cy="336517"/>
          </a:xfrm>
          <a:custGeom>
            <a:avLst/>
            <a:gdLst/>
            <a:ahLst/>
            <a:cxnLst/>
            <a:rect l="l" t="t" r="r" b="b"/>
            <a:pathLst>
              <a:path w="49530" h="294004">
                <a:moveTo>
                  <a:pt x="46786" y="0"/>
                </a:moveTo>
                <a:lnTo>
                  <a:pt x="0" y="20345"/>
                </a:lnTo>
                <a:lnTo>
                  <a:pt x="5448" y="293725"/>
                </a:lnTo>
                <a:lnTo>
                  <a:pt x="49517" y="269125"/>
                </a:lnTo>
                <a:lnTo>
                  <a:pt x="46786" y="0"/>
                </a:lnTo>
                <a:close/>
              </a:path>
            </a:pathLst>
          </a:custGeom>
          <a:solidFill>
            <a:srgbClr val="ED1845"/>
          </a:solidFill>
        </p:spPr>
        <p:txBody>
          <a:bodyPr wrap="square" lIns="0" tIns="0" rIns="0" bIns="0" rtlCol="0"/>
          <a:lstStyle/>
          <a:p>
            <a:endParaRPr sz="2142"/>
          </a:p>
        </p:txBody>
      </p:sp>
      <p:sp>
        <p:nvSpPr>
          <p:cNvPr id="289" name="object 289"/>
          <p:cNvSpPr/>
          <p:nvPr/>
        </p:nvSpPr>
        <p:spPr>
          <a:xfrm>
            <a:off x="981377" y="6580341"/>
            <a:ext cx="88672" cy="386667"/>
          </a:xfrm>
          <a:custGeom>
            <a:avLst/>
            <a:gdLst/>
            <a:ahLst/>
            <a:cxnLst/>
            <a:rect l="l" t="t" r="r" b="b"/>
            <a:pathLst>
              <a:path w="77469" h="337820">
                <a:moveTo>
                  <a:pt x="24167" y="36741"/>
                </a:moveTo>
                <a:lnTo>
                  <a:pt x="6959" y="36741"/>
                </a:lnTo>
                <a:lnTo>
                  <a:pt x="88" y="36880"/>
                </a:lnTo>
                <a:lnTo>
                  <a:pt x="6083" y="337718"/>
                </a:lnTo>
                <a:lnTo>
                  <a:pt x="47544" y="314579"/>
                </a:lnTo>
                <a:lnTo>
                  <a:pt x="19354" y="314579"/>
                </a:lnTo>
                <a:lnTo>
                  <a:pt x="13919" y="41198"/>
                </a:lnTo>
                <a:lnTo>
                  <a:pt x="24167" y="36741"/>
                </a:lnTo>
                <a:close/>
              </a:path>
              <a:path w="77469" h="337820">
                <a:moveTo>
                  <a:pt x="74430" y="20853"/>
                </a:moveTo>
                <a:lnTo>
                  <a:pt x="60693" y="20853"/>
                </a:lnTo>
                <a:lnTo>
                  <a:pt x="63423" y="289979"/>
                </a:lnTo>
                <a:lnTo>
                  <a:pt x="19354" y="314579"/>
                </a:lnTo>
                <a:lnTo>
                  <a:pt x="47544" y="314579"/>
                </a:lnTo>
                <a:lnTo>
                  <a:pt x="77241" y="298005"/>
                </a:lnTo>
                <a:lnTo>
                  <a:pt x="74430" y="20853"/>
                </a:lnTo>
                <a:close/>
              </a:path>
              <a:path w="77469" h="337820">
                <a:moveTo>
                  <a:pt x="74218" y="0"/>
                </a:moveTo>
                <a:lnTo>
                  <a:pt x="0" y="32283"/>
                </a:lnTo>
                <a:lnTo>
                  <a:pt x="88" y="36880"/>
                </a:lnTo>
                <a:lnTo>
                  <a:pt x="6959" y="36741"/>
                </a:lnTo>
                <a:lnTo>
                  <a:pt x="24167" y="36741"/>
                </a:lnTo>
                <a:lnTo>
                  <a:pt x="60693" y="20853"/>
                </a:lnTo>
                <a:lnTo>
                  <a:pt x="74430" y="20853"/>
                </a:lnTo>
                <a:lnTo>
                  <a:pt x="74218" y="0"/>
                </a:lnTo>
                <a:close/>
              </a:path>
            </a:pathLst>
          </a:custGeom>
          <a:solidFill>
            <a:srgbClr val="EF4654"/>
          </a:solidFill>
        </p:spPr>
        <p:txBody>
          <a:bodyPr wrap="square" lIns="0" tIns="0" rIns="0" bIns="0" rtlCol="0"/>
          <a:lstStyle/>
          <a:p>
            <a:endParaRPr sz="2142"/>
          </a:p>
        </p:txBody>
      </p:sp>
      <p:sp>
        <p:nvSpPr>
          <p:cNvPr id="290" name="object 290"/>
          <p:cNvSpPr/>
          <p:nvPr/>
        </p:nvSpPr>
        <p:spPr>
          <a:xfrm>
            <a:off x="517189" y="7377418"/>
            <a:ext cx="613435" cy="109023"/>
          </a:xfrm>
          <a:custGeom>
            <a:avLst/>
            <a:gdLst/>
            <a:ahLst/>
            <a:cxnLst/>
            <a:rect l="l" t="t" r="r" b="b"/>
            <a:pathLst>
              <a:path w="535940" h="95250">
                <a:moveTo>
                  <a:pt x="535711" y="0"/>
                </a:moveTo>
                <a:lnTo>
                  <a:pt x="528281" y="0"/>
                </a:lnTo>
                <a:lnTo>
                  <a:pt x="519620" y="95224"/>
                </a:lnTo>
                <a:lnTo>
                  <a:pt x="525462" y="95224"/>
                </a:lnTo>
                <a:lnTo>
                  <a:pt x="535711" y="0"/>
                </a:lnTo>
                <a:close/>
              </a:path>
              <a:path w="535940" h="95250">
                <a:moveTo>
                  <a:pt x="428967" y="0"/>
                </a:moveTo>
                <a:lnTo>
                  <a:pt x="150253" y="0"/>
                </a:lnTo>
                <a:lnTo>
                  <a:pt x="0" y="95224"/>
                </a:lnTo>
                <a:lnTo>
                  <a:pt x="225882" y="95224"/>
                </a:lnTo>
                <a:lnTo>
                  <a:pt x="384835" y="1231"/>
                </a:lnTo>
                <a:lnTo>
                  <a:pt x="428967" y="0"/>
                </a:lnTo>
                <a:close/>
              </a:path>
            </a:pathLst>
          </a:custGeom>
          <a:solidFill>
            <a:srgbClr val="ED1845"/>
          </a:solidFill>
        </p:spPr>
        <p:txBody>
          <a:bodyPr wrap="square" lIns="0" tIns="0" rIns="0" bIns="0" rtlCol="0"/>
          <a:lstStyle/>
          <a:p>
            <a:endParaRPr sz="2142"/>
          </a:p>
        </p:txBody>
      </p:sp>
      <p:sp>
        <p:nvSpPr>
          <p:cNvPr id="291" name="object 291"/>
          <p:cNvSpPr/>
          <p:nvPr/>
        </p:nvSpPr>
        <p:spPr>
          <a:xfrm>
            <a:off x="487814" y="7361698"/>
            <a:ext cx="660678" cy="125013"/>
          </a:xfrm>
          <a:custGeom>
            <a:avLst/>
            <a:gdLst/>
            <a:ahLst/>
            <a:cxnLst/>
            <a:rect l="l" t="t" r="r" b="b"/>
            <a:pathLst>
              <a:path w="577215" h="109220">
                <a:moveTo>
                  <a:pt x="576668" y="0"/>
                </a:moveTo>
                <a:lnTo>
                  <a:pt x="171919" y="0"/>
                </a:lnTo>
                <a:lnTo>
                  <a:pt x="0" y="108953"/>
                </a:lnTo>
                <a:lnTo>
                  <a:pt x="25653" y="108953"/>
                </a:lnTo>
                <a:lnTo>
                  <a:pt x="175907" y="13728"/>
                </a:lnTo>
                <a:lnTo>
                  <a:pt x="454634" y="13728"/>
                </a:lnTo>
                <a:lnTo>
                  <a:pt x="554202" y="10972"/>
                </a:lnTo>
                <a:lnTo>
                  <a:pt x="575487" y="10972"/>
                </a:lnTo>
                <a:lnTo>
                  <a:pt x="576668" y="0"/>
                </a:lnTo>
                <a:close/>
              </a:path>
              <a:path w="577215" h="109220">
                <a:moveTo>
                  <a:pt x="575487" y="10972"/>
                </a:moveTo>
                <a:lnTo>
                  <a:pt x="554202" y="10972"/>
                </a:lnTo>
                <a:lnTo>
                  <a:pt x="553948" y="13728"/>
                </a:lnTo>
                <a:lnTo>
                  <a:pt x="561378" y="13728"/>
                </a:lnTo>
                <a:lnTo>
                  <a:pt x="551116" y="108953"/>
                </a:lnTo>
                <a:lnTo>
                  <a:pt x="564934" y="108953"/>
                </a:lnTo>
                <a:lnTo>
                  <a:pt x="575487" y="10972"/>
                </a:lnTo>
                <a:close/>
              </a:path>
            </a:pathLst>
          </a:custGeom>
          <a:solidFill>
            <a:srgbClr val="EF4654"/>
          </a:solidFill>
        </p:spPr>
        <p:txBody>
          <a:bodyPr wrap="square" lIns="0" tIns="0" rIns="0" bIns="0" rtlCol="0"/>
          <a:lstStyle/>
          <a:p>
            <a:endParaRPr sz="2142"/>
          </a:p>
        </p:txBody>
      </p:sp>
      <p:sp>
        <p:nvSpPr>
          <p:cNvPr id="292" name="object 292"/>
          <p:cNvSpPr/>
          <p:nvPr/>
        </p:nvSpPr>
        <p:spPr>
          <a:xfrm>
            <a:off x="806617" y="7390460"/>
            <a:ext cx="298722" cy="95940"/>
          </a:xfrm>
          <a:custGeom>
            <a:avLst/>
            <a:gdLst/>
            <a:ahLst/>
            <a:cxnLst/>
            <a:rect l="l" t="t" r="r" b="b"/>
            <a:pathLst>
              <a:path w="260984" h="83820">
                <a:moveTo>
                  <a:pt x="260591" y="0"/>
                </a:moveTo>
                <a:lnTo>
                  <a:pt x="135915" y="3467"/>
                </a:lnTo>
                <a:lnTo>
                  <a:pt x="0" y="83820"/>
                </a:lnTo>
                <a:lnTo>
                  <a:pt x="252971" y="83820"/>
                </a:lnTo>
                <a:lnTo>
                  <a:pt x="260591" y="0"/>
                </a:lnTo>
                <a:close/>
              </a:path>
            </a:pathLst>
          </a:custGeom>
          <a:solidFill>
            <a:srgbClr val="ED1845"/>
          </a:solidFill>
        </p:spPr>
        <p:txBody>
          <a:bodyPr wrap="square" lIns="0" tIns="0" rIns="0" bIns="0" rtlCol="0"/>
          <a:lstStyle/>
          <a:p>
            <a:endParaRPr sz="2142"/>
          </a:p>
        </p:txBody>
      </p:sp>
      <p:sp>
        <p:nvSpPr>
          <p:cNvPr id="293" name="object 293"/>
          <p:cNvSpPr/>
          <p:nvPr/>
        </p:nvSpPr>
        <p:spPr>
          <a:xfrm>
            <a:off x="775730" y="7374254"/>
            <a:ext cx="346692" cy="112657"/>
          </a:xfrm>
          <a:custGeom>
            <a:avLst/>
            <a:gdLst/>
            <a:ahLst/>
            <a:cxnLst/>
            <a:rect l="l" t="t" r="r" b="b"/>
            <a:pathLst>
              <a:path w="302894" h="98425">
                <a:moveTo>
                  <a:pt x="302653" y="0"/>
                </a:moveTo>
                <a:lnTo>
                  <a:pt x="158965" y="3987"/>
                </a:lnTo>
                <a:lnTo>
                  <a:pt x="0" y="97980"/>
                </a:lnTo>
                <a:lnTo>
                  <a:pt x="26987" y="97980"/>
                </a:lnTo>
                <a:lnTo>
                  <a:pt x="162902" y="17627"/>
                </a:lnTo>
                <a:lnTo>
                  <a:pt x="287578" y="14160"/>
                </a:lnTo>
                <a:lnTo>
                  <a:pt x="301367" y="14160"/>
                </a:lnTo>
                <a:lnTo>
                  <a:pt x="302653" y="0"/>
                </a:lnTo>
                <a:close/>
              </a:path>
              <a:path w="302894" h="98425">
                <a:moveTo>
                  <a:pt x="301367" y="14160"/>
                </a:moveTo>
                <a:lnTo>
                  <a:pt x="287578" y="14160"/>
                </a:lnTo>
                <a:lnTo>
                  <a:pt x="279958" y="97980"/>
                </a:lnTo>
                <a:lnTo>
                  <a:pt x="293751" y="97980"/>
                </a:lnTo>
                <a:lnTo>
                  <a:pt x="301367" y="14160"/>
                </a:lnTo>
                <a:close/>
              </a:path>
            </a:pathLst>
          </a:custGeom>
          <a:solidFill>
            <a:srgbClr val="EF4654"/>
          </a:solidFill>
        </p:spPr>
        <p:txBody>
          <a:bodyPr wrap="square" lIns="0" tIns="0" rIns="0" bIns="0" rtlCol="0"/>
          <a:lstStyle/>
          <a:p>
            <a:endParaRPr sz="2142"/>
          </a:p>
        </p:txBody>
      </p:sp>
      <p:sp>
        <p:nvSpPr>
          <p:cNvPr id="294" name="object 294"/>
          <p:cNvSpPr/>
          <p:nvPr/>
        </p:nvSpPr>
        <p:spPr>
          <a:xfrm>
            <a:off x="2" y="1733785"/>
            <a:ext cx="1322083" cy="1011730"/>
          </a:xfrm>
          <a:custGeom>
            <a:avLst/>
            <a:gdLst/>
            <a:ahLst/>
            <a:cxnLst/>
            <a:rect l="l" t="t" r="r" b="b"/>
            <a:pathLst>
              <a:path w="1155065" h="883919">
                <a:moveTo>
                  <a:pt x="0" y="777760"/>
                </a:moveTo>
                <a:lnTo>
                  <a:pt x="0" y="787641"/>
                </a:lnTo>
                <a:lnTo>
                  <a:pt x="387350" y="883627"/>
                </a:lnTo>
                <a:lnTo>
                  <a:pt x="399916" y="879398"/>
                </a:lnTo>
                <a:lnTo>
                  <a:pt x="392036" y="879398"/>
                </a:lnTo>
                <a:lnTo>
                  <a:pt x="0" y="777760"/>
                </a:lnTo>
                <a:close/>
              </a:path>
              <a:path w="1155065" h="883919">
                <a:moveTo>
                  <a:pt x="196306" y="341998"/>
                </a:moveTo>
                <a:lnTo>
                  <a:pt x="154597" y="341998"/>
                </a:lnTo>
                <a:lnTo>
                  <a:pt x="219887" y="369976"/>
                </a:lnTo>
                <a:lnTo>
                  <a:pt x="10680" y="621817"/>
                </a:lnTo>
                <a:lnTo>
                  <a:pt x="0" y="621817"/>
                </a:lnTo>
                <a:lnTo>
                  <a:pt x="0" y="634390"/>
                </a:lnTo>
                <a:lnTo>
                  <a:pt x="571322" y="796010"/>
                </a:lnTo>
                <a:lnTo>
                  <a:pt x="392036" y="879398"/>
                </a:lnTo>
                <a:lnTo>
                  <a:pt x="399916" y="879398"/>
                </a:lnTo>
                <a:lnTo>
                  <a:pt x="653053" y="794207"/>
                </a:lnTo>
                <a:lnTo>
                  <a:pt x="620090" y="794207"/>
                </a:lnTo>
                <a:lnTo>
                  <a:pt x="568525" y="775449"/>
                </a:lnTo>
                <a:lnTo>
                  <a:pt x="527964" y="775449"/>
                </a:lnTo>
                <a:lnTo>
                  <a:pt x="469392" y="760806"/>
                </a:lnTo>
                <a:lnTo>
                  <a:pt x="482592" y="742264"/>
                </a:lnTo>
                <a:lnTo>
                  <a:pt x="423087" y="742264"/>
                </a:lnTo>
                <a:lnTo>
                  <a:pt x="354909" y="716699"/>
                </a:lnTo>
                <a:lnTo>
                  <a:pt x="322999" y="716699"/>
                </a:lnTo>
                <a:lnTo>
                  <a:pt x="251294" y="685330"/>
                </a:lnTo>
                <a:lnTo>
                  <a:pt x="265003" y="660196"/>
                </a:lnTo>
                <a:lnTo>
                  <a:pt x="139865" y="660196"/>
                </a:lnTo>
                <a:lnTo>
                  <a:pt x="63601" y="633272"/>
                </a:lnTo>
                <a:lnTo>
                  <a:pt x="247523" y="378904"/>
                </a:lnTo>
                <a:lnTo>
                  <a:pt x="317767" y="378904"/>
                </a:lnTo>
                <a:lnTo>
                  <a:pt x="196306" y="341998"/>
                </a:lnTo>
                <a:close/>
              </a:path>
              <a:path w="1155065" h="883919">
                <a:moveTo>
                  <a:pt x="957505" y="573290"/>
                </a:moveTo>
                <a:lnTo>
                  <a:pt x="754862" y="573290"/>
                </a:lnTo>
                <a:lnTo>
                  <a:pt x="844511" y="609142"/>
                </a:lnTo>
                <a:lnTo>
                  <a:pt x="620090" y="794207"/>
                </a:lnTo>
                <a:lnTo>
                  <a:pt x="653053" y="794207"/>
                </a:lnTo>
                <a:lnTo>
                  <a:pt x="1154950" y="625297"/>
                </a:lnTo>
                <a:lnTo>
                  <a:pt x="1154848" y="624814"/>
                </a:lnTo>
                <a:lnTo>
                  <a:pt x="1127074" y="624814"/>
                </a:lnTo>
                <a:lnTo>
                  <a:pt x="957505" y="573290"/>
                </a:lnTo>
                <a:close/>
              </a:path>
              <a:path w="1155065" h="883919">
                <a:moveTo>
                  <a:pt x="811343" y="528878"/>
                </a:moveTo>
                <a:lnTo>
                  <a:pt x="634504" y="528878"/>
                </a:lnTo>
                <a:lnTo>
                  <a:pt x="724509" y="551370"/>
                </a:lnTo>
                <a:lnTo>
                  <a:pt x="527964" y="775449"/>
                </a:lnTo>
                <a:lnTo>
                  <a:pt x="568525" y="775449"/>
                </a:lnTo>
                <a:lnTo>
                  <a:pt x="565594" y="774382"/>
                </a:lnTo>
                <a:lnTo>
                  <a:pt x="754862" y="573290"/>
                </a:lnTo>
                <a:lnTo>
                  <a:pt x="957505" y="573290"/>
                </a:lnTo>
                <a:lnTo>
                  <a:pt x="811343" y="528878"/>
                </a:lnTo>
                <a:close/>
              </a:path>
              <a:path w="1155065" h="883919">
                <a:moveTo>
                  <a:pt x="675587" y="487629"/>
                </a:moveTo>
                <a:lnTo>
                  <a:pt x="519239" y="487629"/>
                </a:lnTo>
                <a:lnTo>
                  <a:pt x="627405" y="522236"/>
                </a:lnTo>
                <a:lnTo>
                  <a:pt x="423087" y="742264"/>
                </a:lnTo>
                <a:lnTo>
                  <a:pt x="482592" y="742264"/>
                </a:lnTo>
                <a:lnTo>
                  <a:pt x="634504" y="528878"/>
                </a:lnTo>
                <a:lnTo>
                  <a:pt x="811343" y="528878"/>
                </a:lnTo>
                <a:lnTo>
                  <a:pt x="675587" y="487629"/>
                </a:lnTo>
                <a:close/>
              </a:path>
              <a:path w="1155065" h="883919">
                <a:moveTo>
                  <a:pt x="477722" y="427507"/>
                </a:moveTo>
                <a:lnTo>
                  <a:pt x="391922" y="427507"/>
                </a:lnTo>
                <a:lnTo>
                  <a:pt x="495198" y="466229"/>
                </a:lnTo>
                <a:lnTo>
                  <a:pt x="322999" y="716699"/>
                </a:lnTo>
                <a:lnTo>
                  <a:pt x="354909" y="716699"/>
                </a:lnTo>
                <a:lnTo>
                  <a:pt x="350608" y="715086"/>
                </a:lnTo>
                <a:lnTo>
                  <a:pt x="519239" y="487629"/>
                </a:lnTo>
                <a:lnTo>
                  <a:pt x="675587" y="487629"/>
                </a:lnTo>
                <a:lnTo>
                  <a:pt x="477722" y="427507"/>
                </a:lnTo>
                <a:close/>
              </a:path>
              <a:path w="1155065" h="883919">
                <a:moveTo>
                  <a:pt x="317767" y="378904"/>
                </a:moveTo>
                <a:lnTo>
                  <a:pt x="247523" y="378904"/>
                </a:lnTo>
                <a:lnTo>
                  <a:pt x="354304" y="430148"/>
                </a:lnTo>
                <a:lnTo>
                  <a:pt x="139865" y="660196"/>
                </a:lnTo>
                <a:lnTo>
                  <a:pt x="265003" y="660196"/>
                </a:lnTo>
                <a:lnTo>
                  <a:pt x="391922" y="427507"/>
                </a:lnTo>
                <a:lnTo>
                  <a:pt x="477722" y="427507"/>
                </a:lnTo>
                <a:lnTo>
                  <a:pt x="317767" y="378904"/>
                </a:lnTo>
                <a:close/>
              </a:path>
              <a:path w="1155065" h="883919">
                <a:moveTo>
                  <a:pt x="87122" y="10032"/>
                </a:moveTo>
                <a:lnTo>
                  <a:pt x="136690" y="36474"/>
                </a:lnTo>
                <a:lnTo>
                  <a:pt x="155206" y="151307"/>
                </a:lnTo>
                <a:lnTo>
                  <a:pt x="1098118" y="471817"/>
                </a:lnTo>
                <a:lnTo>
                  <a:pt x="1127074" y="624814"/>
                </a:lnTo>
                <a:lnTo>
                  <a:pt x="1154848" y="624814"/>
                </a:lnTo>
                <a:lnTo>
                  <a:pt x="1104823" y="388962"/>
                </a:lnTo>
                <a:lnTo>
                  <a:pt x="87122" y="10032"/>
                </a:lnTo>
                <a:close/>
              </a:path>
              <a:path w="1155065" h="883919">
                <a:moveTo>
                  <a:pt x="0" y="450011"/>
                </a:moveTo>
                <a:lnTo>
                  <a:pt x="0" y="524065"/>
                </a:lnTo>
                <a:lnTo>
                  <a:pt x="55105" y="459168"/>
                </a:lnTo>
                <a:lnTo>
                  <a:pt x="20129" y="459168"/>
                </a:lnTo>
                <a:lnTo>
                  <a:pt x="0" y="450011"/>
                </a:lnTo>
                <a:close/>
              </a:path>
              <a:path w="1155065" h="883919">
                <a:moveTo>
                  <a:pt x="151041" y="328244"/>
                </a:moveTo>
                <a:lnTo>
                  <a:pt x="20129" y="459168"/>
                </a:lnTo>
                <a:lnTo>
                  <a:pt x="55105" y="459168"/>
                </a:lnTo>
                <a:lnTo>
                  <a:pt x="154597" y="341998"/>
                </a:lnTo>
                <a:lnTo>
                  <a:pt x="196306" y="341998"/>
                </a:lnTo>
                <a:lnTo>
                  <a:pt x="151041" y="328244"/>
                </a:lnTo>
                <a:close/>
              </a:path>
              <a:path w="1155065" h="883919">
                <a:moveTo>
                  <a:pt x="60172" y="0"/>
                </a:moveTo>
                <a:lnTo>
                  <a:pt x="0" y="32829"/>
                </a:lnTo>
                <a:lnTo>
                  <a:pt x="0" y="46647"/>
                </a:lnTo>
                <a:lnTo>
                  <a:pt x="72250" y="4495"/>
                </a:lnTo>
                <a:lnTo>
                  <a:pt x="60172" y="0"/>
                </a:lnTo>
                <a:close/>
              </a:path>
            </a:pathLst>
          </a:custGeom>
          <a:solidFill>
            <a:srgbClr val="ED1845"/>
          </a:solidFill>
        </p:spPr>
        <p:txBody>
          <a:bodyPr wrap="square" lIns="0" tIns="0" rIns="0" bIns="0" rtlCol="0"/>
          <a:lstStyle/>
          <a:p>
            <a:endParaRPr sz="2142"/>
          </a:p>
        </p:txBody>
      </p:sp>
      <p:sp>
        <p:nvSpPr>
          <p:cNvPr id="295" name="object 295"/>
          <p:cNvSpPr/>
          <p:nvPr/>
        </p:nvSpPr>
        <p:spPr>
          <a:xfrm>
            <a:off x="3" y="1716543"/>
            <a:ext cx="1340253" cy="1045165"/>
          </a:xfrm>
          <a:custGeom>
            <a:avLst/>
            <a:gdLst/>
            <a:ahLst/>
            <a:cxnLst/>
            <a:rect l="l" t="t" r="r" b="b"/>
            <a:pathLst>
              <a:path w="1170940" h="913130">
                <a:moveTo>
                  <a:pt x="0" y="802703"/>
                </a:moveTo>
                <a:lnTo>
                  <a:pt x="0" y="816851"/>
                </a:lnTo>
                <a:lnTo>
                  <a:pt x="387934" y="912977"/>
                </a:lnTo>
                <a:lnTo>
                  <a:pt x="430425" y="898677"/>
                </a:lnTo>
                <a:lnTo>
                  <a:pt x="387350" y="898677"/>
                </a:lnTo>
                <a:lnTo>
                  <a:pt x="0" y="802703"/>
                </a:lnTo>
                <a:close/>
              </a:path>
              <a:path w="1170940" h="913130">
                <a:moveTo>
                  <a:pt x="108243" y="18300"/>
                </a:moveTo>
                <a:lnTo>
                  <a:pt x="74396" y="18300"/>
                </a:lnTo>
                <a:lnTo>
                  <a:pt x="87122" y="25095"/>
                </a:lnTo>
                <a:lnTo>
                  <a:pt x="1104823" y="404025"/>
                </a:lnTo>
                <a:lnTo>
                  <a:pt x="1154950" y="640359"/>
                </a:lnTo>
                <a:lnTo>
                  <a:pt x="387350" y="898677"/>
                </a:lnTo>
                <a:lnTo>
                  <a:pt x="430425" y="898677"/>
                </a:lnTo>
                <a:lnTo>
                  <a:pt x="1170927" y="649465"/>
                </a:lnTo>
                <a:lnTo>
                  <a:pt x="1116698" y="393788"/>
                </a:lnTo>
                <a:lnTo>
                  <a:pt x="108243" y="18300"/>
                </a:lnTo>
                <a:close/>
              </a:path>
              <a:path w="1170940" h="913130">
                <a:moveTo>
                  <a:pt x="59093" y="0"/>
                </a:moveTo>
                <a:lnTo>
                  <a:pt x="0" y="32232"/>
                </a:lnTo>
                <a:lnTo>
                  <a:pt x="0" y="47879"/>
                </a:lnTo>
                <a:lnTo>
                  <a:pt x="60172" y="15062"/>
                </a:lnTo>
                <a:lnTo>
                  <a:pt x="99545" y="15062"/>
                </a:lnTo>
                <a:lnTo>
                  <a:pt x="59093" y="0"/>
                </a:lnTo>
                <a:close/>
              </a:path>
              <a:path w="1170940" h="913130">
                <a:moveTo>
                  <a:pt x="99545" y="15062"/>
                </a:moveTo>
                <a:lnTo>
                  <a:pt x="60172" y="15062"/>
                </a:lnTo>
                <a:lnTo>
                  <a:pt x="72250" y="19558"/>
                </a:lnTo>
                <a:lnTo>
                  <a:pt x="74396" y="18300"/>
                </a:lnTo>
                <a:lnTo>
                  <a:pt x="108243" y="18300"/>
                </a:lnTo>
                <a:lnTo>
                  <a:pt x="99545" y="15062"/>
                </a:lnTo>
                <a:close/>
              </a:path>
            </a:pathLst>
          </a:custGeom>
          <a:solidFill>
            <a:srgbClr val="EF4654"/>
          </a:solidFill>
        </p:spPr>
        <p:txBody>
          <a:bodyPr wrap="square" lIns="0" tIns="0" rIns="0" bIns="0" rtlCol="0"/>
          <a:lstStyle/>
          <a:p>
            <a:endParaRPr sz="2142"/>
          </a:p>
        </p:txBody>
      </p:sp>
      <p:sp>
        <p:nvSpPr>
          <p:cNvPr id="296" name="object 296"/>
          <p:cNvSpPr/>
          <p:nvPr/>
        </p:nvSpPr>
        <p:spPr>
          <a:xfrm>
            <a:off x="-6" y="1755501"/>
            <a:ext cx="1270479" cy="670854"/>
          </a:xfrm>
          <a:custGeom>
            <a:avLst/>
            <a:gdLst/>
            <a:ahLst/>
            <a:cxnLst/>
            <a:rect l="l" t="t" r="r" b="b"/>
            <a:pathLst>
              <a:path w="1109980" h="586105">
                <a:moveTo>
                  <a:pt x="587391" y="293738"/>
                </a:moveTo>
                <a:lnTo>
                  <a:pt x="147154" y="293738"/>
                </a:lnTo>
                <a:lnTo>
                  <a:pt x="1109370" y="586105"/>
                </a:lnTo>
                <a:lnTo>
                  <a:pt x="1086129" y="463270"/>
                </a:lnTo>
                <a:lnTo>
                  <a:pt x="587391" y="293738"/>
                </a:lnTo>
                <a:close/>
              </a:path>
              <a:path w="1109980" h="586105">
                <a:moveTo>
                  <a:pt x="74701" y="0"/>
                </a:moveTo>
                <a:lnTo>
                  <a:pt x="0" y="43573"/>
                </a:lnTo>
                <a:lnTo>
                  <a:pt x="0" y="415950"/>
                </a:lnTo>
                <a:lnTo>
                  <a:pt x="17144" y="423748"/>
                </a:lnTo>
                <a:lnTo>
                  <a:pt x="147154" y="293738"/>
                </a:lnTo>
                <a:lnTo>
                  <a:pt x="587391" y="293738"/>
                </a:lnTo>
                <a:lnTo>
                  <a:pt x="142976" y="142671"/>
                </a:lnTo>
                <a:lnTo>
                  <a:pt x="124218" y="26416"/>
                </a:lnTo>
                <a:lnTo>
                  <a:pt x="74701" y="0"/>
                </a:lnTo>
                <a:close/>
              </a:path>
            </a:pathLst>
          </a:custGeom>
          <a:solidFill>
            <a:srgbClr val="ED1845"/>
          </a:solidFill>
        </p:spPr>
        <p:txBody>
          <a:bodyPr wrap="square" lIns="0" tIns="0" rIns="0" bIns="0" rtlCol="0"/>
          <a:lstStyle/>
          <a:p>
            <a:endParaRPr sz="2142"/>
          </a:p>
        </p:txBody>
      </p:sp>
      <p:sp>
        <p:nvSpPr>
          <p:cNvPr id="297" name="object 297"/>
          <p:cNvSpPr/>
          <p:nvPr/>
        </p:nvSpPr>
        <p:spPr>
          <a:xfrm>
            <a:off x="0" y="1737506"/>
            <a:ext cx="1290103" cy="711555"/>
          </a:xfrm>
          <a:custGeom>
            <a:avLst/>
            <a:gdLst/>
            <a:ahLst/>
            <a:cxnLst/>
            <a:rect l="l" t="t" r="r" b="b"/>
            <a:pathLst>
              <a:path w="1127125" h="621664">
                <a:moveTo>
                  <a:pt x="198274" y="325005"/>
                </a:moveTo>
                <a:lnTo>
                  <a:pt x="151041" y="325005"/>
                </a:lnTo>
                <a:lnTo>
                  <a:pt x="1127074" y="621576"/>
                </a:lnTo>
                <a:lnTo>
                  <a:pt x="1123338" y="601827"/>
                </a:lnTo>
                <a:lnTo>
                  <a:pt x="1109357" y="601827"/>
                </a:lnTo>
                <a:lnTo>
                  <a:pt x="198274" y="325005"/>
                </a:lnTo>
                <a:close/>
              </a:path>
              <a:path w="1127125" h="621664">
                <a:moveTo>
                  <a:pt x="103876" y="15722"/>
                </a:moveTo>
                <a:lnTo>
                  <a:pt x="74701" y="15722"/>
                </a:lnTo>
                <a:lnTo>
                  <a:pt x="124218" y="42138"/>
                </a:lnTo>
                <a:lnTo>
                  <a:pt x="142976" y="158407"/>
                </a:lnTo>
                <a:lnTo>
                  <a:pt x="1086129" y="478993"/>
                </a:lnTo>
                <a:lnTo>
                  <a:pt x="1109357" y="601827"/>
                </a:lnTo>
                <a:lnTo>
                  <a:pt x="1123338" y="601827"/>
                </a:lnTo>
                <a:lnTo>
                  <a:pt x="1098130" y="468579"/>
                </a:lnTo>
                <a:lnTo>
                  <a:pt x="155219" y="148056"/>
                </a:lnTo>
                <a:lnTo>
                  <a:pt x="136690" y="33223"/>
                </a:lnTo>
                <a:lnTo>
                  <a:pt x="103876" y="15722"/>
                </a:lnTo>
                <a:close/>
              </a:path>
              <a:path w="1127125" h="621664">
                <a:moveTo>
                  <a:pt x="0" y="431685"/>
                </a:moveTo>
                <a:lnTo>
                  <a:pt x="0" y="446773"/>
                </a:lnTo>
                <a:lnTo>
                  <a:pt x="20129" y="455917"/>
                </a:lnTo>
                <a:lnTo>
                  <a:pt x="28346" y="447700"/>
                </a:lnTo>
                <a:lnTo>
                  <a:pt x="18643" y="447700"/>
                </a:lnTo>
                <a:lnTo>
                  <a:pt x="21475" y="441439"/>
                </a:lnTo>
                <a:lnTo>
                  <a:pt x="34607" y="441439"/>
                </a:lnTo>
                <a:lnTo>
                  <a:pt x="36576" y="439470"/>
                </a:lnTo>
                <a:lnTo>
                  <a:pt x="17144" y="439470"/>
                </a:lnTo>
                <a:lnTo>
                  <a:pt x="0" y="431685"/>
                </a:lnTo>
                <a:close/>
              </a:path>
              <a:path w="1127125" h="621664">
                <a:moveTo>
                  <a:pt x="34607" y="441439"/>
                </a:moveTo>
                <a:lnTo>
                  <a:pt x="21475" y="441439"/>
                </a:lnTo>
                <a:lnTo>
                  <a:pt x="18643" y="447700"/>
                </a:lnTo>
                <a:lnTo>
                  <a:pt x="28346" y="447700"/>
                </a:lnTo>
                <a:lnTo>
                  <a:pt x="34607" y="441439"/>
                </a:lnTo>
                <a:close/>
              </a:path>
              <a:path w="1127125" h="621664">
                <a:moveTo>
                  <a:pt x="147154" y="309473"/>
                </a:moveTo>
                <a:lnTo>
                  <a:pt x="17144" y="439470"/>
                </a:lnTo>
                <a:lnTo>
                  <a:pt x="36576" y="439470"/>
                </a:lnTo>
                <a:lnTo>
                  <a:pt x="151041" y="325005"/>
                </a:lnTo>
                <a:lnTo>
                  <a:pt x="198274" y="325005"/>
                </a:lnTo>
                <a:lnTo>
                  <a:pt x="147154" y="309473"/>
                </a:lnTo>
                <a:close/>
              </a:path>
              <a:path w="1127125" h="621664">
                <a:moveTo>
                  <a:pt x="74396" y="0"/>
                </a:moveTo>
                <a:lnTo>
                  <a:pt x="0" y="43395"/>
                </a:lnTo>
                <a:lnTo>
                  <a:pt x="0" y="59296"/>
                </a:lnTo>
                <a:lnTo>
                  <a:pt x="74701" y="15722"/>
                </a:lnTo>
                <a:lnTo>
                  <a:pt x="103876" y="15722"/>
                </a:lnTo>
                <a:lnTo>
                  <a:pt x="74396" y="0"/>
                </a:lnTo>
                <a:close/>
              </a:path>
            </a:pathLst>
          </a:custGeom>
          <a:solidFill>
            <a:srgbClr val="EF4654"/>
          </a:solidFill>
        </p:spPr>
        <p:txBody>
          <a:bodyPr wrap="square" lIns="0" tIns="0" rIns="0" bIns="0" rtlCol="0"/>
          <a:lstStyle/>
          <a:p>
            <a:endParaRPr sz="2142"/>
          </a:p>
        </p:txBody>
      </p:sp>
      <p:sp>
        <p:nvSpPr>
          <p:cNvPr id="298" name="object 298"/>
          <p:cNvSpPr/>
          <p:nvPr/>
        </p:nvSpPr>
        <p:spPr>
          <a:xfrm>
            <a:off x="-1" y="2476244"/>
            <a:ext cx="609074" cy="247845"/>
          </a:xfrm>
          <a:custGeom>
            <a:avLst/>
            <a:gdLst/>
            <a:ahLst/>
            <a:cxnLst/>
            <a:rect l="l" t="t" r="r" b="b"/>
            <a:pathLst>
              <a:path w="532130" h="216535">
                <a:moveTo>
                  <a:pt x="0" y="0"/>
                </a:moveTo>
                <a:lnTo>
                  <a:pt x="0" y="114909"/>
                </a:lnTo>
                <a:lnTo>
                  <a:pt x="390715" y="216204"/>
                </a:lnTo>
                <a:lnTo>
                  <a:pt x="531990" y="150495"/>
                </a:lnTo>
                <a:lnTo>
                  <a:pt x="0" y="0"/>
                </a:lnTo>
                <a:close/>
              </a:path>
            </a:pathLst>
          </a:custGeom>
          <a:solidFill>
            <a:srgbClr val="ED1845"/>
          </a:solidFill>
        </p:spPr>
        <p:txBody>
          <a:bodyPr wrap="square" lIns="0" tIns="0" rIns="0" bIns="0" rtlCol="0"/>
          <a:lstStyle/>
          <a:p>
            <a:endParaRPr sz="2142"/>
          </a:p>
        </p:txBody>
      </p:sp>
      <p:sp>
        <p:nvSpPr>
          <p:cNvPr id="299" name="object 299"/>
          <p:cNvSpPr/>
          <p:nvPr/>
        </p:nvSpPr>
        <p:spPr>
          <a:xfrm>
            <a:off x="-1" y="2459905"/>
            <a:ext cx="654137" cy="280552"/>
          </a:xfrm>
          <a:custGeom>
            <a:avLst/>
            <a:gdLst/>
            <a:ahLst/>
            <a:cxnLst/>
            <a:rect l="l" t="t" r="r" b="b"/>
            <a:pathLst>
              <a:path w="571500" h="245110">
                <a:moveTo>
                  <a:pt x="0" y="129184"/>
                </a:moveTo>
                <a:lnTo>
                  <a:pt x="0" y="143370"/>
                </a:lnTo>
                <a:lnTo>
                  <a:pt x="392036" y="245008"/>
                </a:lnTo>
                <a:lnTo>
                  <a:pt x="423273" y="230479"/>
                </a:lnTo>
                <a:lnTo>
                  <a:pt x="390715" y="230479"/>
                </a:lnTo>
                <a:lnTo>
                  <a:pt x="0" y="129184"/>
                </a:lnTo>
                <a:close/>
              </a:path>
              <a:path w="571500" h="245110">
                <a:moveTo>
                  <a:pt x="0" y="0"/>
                </a:moveTo>
                <a:lnTo>
                  <a:pt x="0" y="14274"/>
                </a:lnTo>
                <a:lnTo>
                  <a:pt x="531990" y="164769"/>
                </a:lnTo>
                <a:lnTo>
                  <a:pt x="390715" y="230479"/>
                </a:lnTo>
                <a:lnTo>
                  <a:pt x="423273" y="230479"/>
                </a:lnTo>
                <a:lnTo>
                  <a:pt x="571322" y="161620"/>
                </a:lnTo>
                <a:lnTo>
                  <a:pt x="0" y="0"/>
                </a:lnTo>
                <a:close/>
              </a:path>
            </a:pathLst>
          </a:custGeom>
          <a:solidFill>
            <a:srgbClr val="EF4654"/>
          </a:solidFill>
        </p:spPr>
        <p:txBody>
          <a:bodyPr wrap="square" lIns="0" tIns="0" rIns="0" bIns="0" rtlCol="0"/>
          <a:lstStyle/>
          <a:p>
            <a:endParaRPr sz="2142"/>
          </a:p>
        </p:txBody>
      </p:sp>
      <p:sp>
        <p:nvSpPr>
          <p:cNvPr id="300" name="object 300"/>
          <p:cNvSpPr/>
          <p:nvPr/>
        </p:nvSpPr>
        <p:spPr>
          <a:xfrm>
            <a:off x="-7" y="2144247"/>
            <a:ext cx="226767" cy="285639"/>
          </a:xfrm>
          <a:custGeom>
            <a:avLst/>
            <a:gdLst/>
            <a:ahLst/>
            <a:cxnLst/>
            <a:rect l="l" t="t" r="r" b="b"/>
            <a:pathLst>
              <a:path w="198120" h="249555">
                <a:moveTo>
                  <a:pt x="158508" y="0"/>
                </a:moveTo>
                <a:lnTo>
                  <a:pt x="0" y="186677"/>
                </a:lnTo>
                <a:lnTo>
                  <a:pt x="0" y="249466"/>
                </a:lnTo>
                <a:lnTo>
                  <a:pt x="4241" y="249466"/>
                </a:lnTo>
                <a:lnTo>
                  <a:pt x="197573" y="16738"/>
                </a:lnTo>
                <a:lnTo>
                  <a:pt x="158508" y="0"/>
                </a:lnTo>
                <a:close/>
              </a:path>
            </a:pathLst>
          </a:custGeom>
          <a:solidFill>
            <a:srgbClr val="ED1845"/>
          </a:solidFill>
        </p:spPr>
        <p:txBody>
          <a:bodyPr wrap="square" lIns="0" tIns="0" rIns="0" bIns="0" rtlCol="0"/>
          <a:lstStyle/>
          <a:p>
            <a:endParaRPr sz="2142"/>
          </a:p>
        </p:txBody>
      </p:sp>
      <p:sp>
        <p:nvSpPr>
          <p:cNvPr id="301" name="object 301"/>
          <p:cNvSpPr/>
          <p:nvPr/>
        </p:nvSpPr>
        <p:spPr>
          <a:xfrm>
            <a:off x="-2" y="2125234"/>
            <a:ext cx="252206" cy="320527"/>
          </a:xfrm>
          <a:custGeom>
            <a:avLst/>
            <a:gdLst/>
            <a:ahLst/>
            <a:cxnLst/>
            <a:rect l="l" t="t" r="r" b="b"/>
            <a:pathLst>
              <a:path w="220345" h="280035">
                <a:moveTo>
                  <a:pt x="193352" y="16611"/>
                </a:moveTo>
                <a:lnTo>
                  <a:pt x="158508" y="16611"/>
                </a:lnTo>
                <a:lnTo>
                  <a:pt x="197573" y="33362"/>
                </a:lnTo>
                <a:lnTo>
                  <a:pt x="4229" y="266090"/>
                </a:lnTo>
                <a:lnTo>
                  <a:pt x="0" y="266090"/>
                </a:lnTo>
                <a:lnTo>
                  <a:pt x="0" y="279819"/>
                </a:lnTo>
                <a:lnTo>
                  <a:pt x="10680" y="279819"/>
                </a:lnTo>
                <a:lnTo>
                  <a:pt x="219900" y="27990"/>
                </a:lnTo>
                <a:lnTo>
                  <a:pt x="193352" y="16611"/>
                </a:lnTo>
                <a:close/>
              </a:path>
              <a:path w="220345" h="280035">
                <a:moveTo>
                  <a:pt x="154597" y="0"/>
                </a:moveTo>
                <a:lnTo>
                  <a:pt x="0" y="182079"/>
                </a:lnTo>
                <a:lnTo>
                  <a:pt x="0" y="203301"/>
                </a:lnTo>
                <a:lnTo>
                  <a:pt x="158508" y="16611"/>
                </a:lnTo>
                <a:lnTo>
                  <a:pt x="193352" y="16611"/>
                </a:lnTo>
                <a:lnTo>
                  <a:pt x="154597" y="0"/>
                </a:lnTo>
                <a:close/>
              </a:path>
            </a:pathLst>
          </a:custGeom>
          <a:solidFill>
            <a:srgbClr val="EF4654"/>
          </a:solidFill>
        </p:spPr>
        <p:txBody>
          <a:bodyPr wrap="square" lIns="0" tIns="0" rIns="0" bIns="0" rtlCol="0"/>
          <a:lstStyle/>
          <a:p>
            <a:endParaRPr sz="2142"/>
          </a:p>
        </p:txBody>
      </p:sp>
      <p:sp>
        <p:nvSpPr>
          <p:cNvPr id="302" name="object 302"/>
          <p:cNvSpPr/>
          <p:nvPr/>
        </p:nvSpPr>
        <p:spPr>
          <a:xfrm>
            <a:off x="97853" y="2187333"/>
            <a:ext cx="282004" cy="284186"/>
          </a:xfrm>
          <a:custGeom>
            <a:avLst/>
            <a:gdLst/>
            <a:ahLst/>
            <a:cxnLst/>
            <a:rect l="l" t="t" r="r" b="b"/>
            <a:pathLst>
              <a:path w="246379" h="248285">
                <a:moveTo>
                  <a:pt x="166446" y="0"/>
                </a:moveTo>
                <a:lnTo>
                  <a:pt x="0" y="230187"/>
                </a:lnTo>
                <a:lnTo>
                  <a:pt x="50469" y="247992"/>
                </a:lnTo>
                <a:lnTo>
                  <a:pt x="246037" y="38201"/>
                </a:lnTo>
                <a:lnTo>
                  <a:pt x="166446" y="0"/>
                </a:lnTo>
                <a:close/>
              </a:path>
            </a:pathLst>
          </a:custGeom>
          <a:solidFill>
            <a:srgbClr val="ED1845"/>
          </a:solidFill>
        </p:spPr>
        <p:txBody>
          <a:bodyPr wrap="square" lIns="0" tIns="0" rIns="0" bIns="0" rtlCol="0"/>
          <a:lstStyle/>
          <a:p>
            <a:endParaRPr sz="2142"/>
          </a:p>
        </p:txBody>
      </p:sp>
      <p:sp>
        <p:nvSpPr>
          <p:cNvPr id="303" name="object 303"/>
          <p:cNvSpPr/>
          <p:nvPr/>
        </p:nvSpPr>
        <p:spPr>
          <a:xfrm>
            <a:off x="72791" y="2167477"/>
            <a:ext cx="332883" cy="321981"/>
          </a:xfrm>
          <a:custGeom>
            <a:avLst/>
            <a:gdLst/>
            <a:ahLst/>
            <a:cxnLst/>
            <a:rect l="l" t="t" r="r" b="b"/>
            <a:pathLst>
              <a:path w="290830" h="281305">
                <a:moveTo>
                  <a:pt x="183934" y="0"/>
                </a:moveTo>
                <a:lnTo>
                  <a:pt x="0" y="254368"/>
                </a:lnTo>
                <a:lnTo>
                  <a:pt x="76276" y="281292"/>
                </a:lnTo>
                <a:lnTo>
                  <a:pt x="91145" y="265341"/>
                </a:lnTo>
                <a:lnTo>
                  <a:pt x="72351" y="265341"/>
                </a:lnTo>
                <a:lnTo>
                  <a:pt x="21894" y="247535"/>
                </a:lnTo>
                <a:lnTo>
                  <a:pt x="188341" y="17348"/>
                </a:lnTo>
                <a:lnTo>
                  <a:pt x="220074" y="17348"/>
                </a:lnTo>
                <a:lnTo>
                  <a:pt x="214915" y="14871"/>
                </a:lnTo>
                <a:lnTo>
                  <a:pt x="183159" y="14871"/>
                </a:lnTo>
                <a:lnTo>
                  <a:pt x="186143" y="8674"/>
                </a:lnTo>
                <a:lnTo>
                  <a:pt x="202004" y="8674"/>
                </a:lnTo>
                <a:lnTo>
                  <a:pt x="183934" y="0"/>
                </a:lnTo>
                <a:close/>
              </a:path>
              <a:path w="290830" h="281305">
                <a:moveTo>
                  <a:pt x="220074" y="17348"/>
                </a:moveTo>
                <a:lnTo>
                  <a:pt x="188341" y="17348"/>
                </a:lnTo>
                <a:lnTo>
                  <a:pt x="267931" y="55549"/>
                </a:lnTo>
                <a:lnTo>
                  <a:pt x="72351" y="265341"/>
                </a:lnTo>
                <a:lnTo>
                  <a:pt x="91145" y="265341"/>
                </a:lnTo>
                <a:lnTo>
                  <a:pt x="290715" y="51257"/>
                </a:lnTo>
                <a:lnTo>
                  <a:pt x="220074" y="17348"/>
                </a:lnTo>
                <a:close/>
              </a:path>
              <a:path w="290830" h="281305">
                <a:moveTo>
                  <a:pt x="202004" y="8674"/>
                </a:moveTo>
                <a:lnTo>
                  <a:pt x="186143" y="8674"/>
                </a:lnTo>
                <a:lnTo>
                  <a:pt x="183159" y="14871"/>
                </a:lnTo>
                <a:lnTo>
                  <a:pt x="214915" y="14871"/>
                </a:lnTo>
                <a:lnTo>
                  <a:pt x="202004" y="8674"/>
                </a:lnTo>
                <a:close/>
              </a:path>
            </a:pathLst>
          </a:custGeom>
          <a:solidFill>
            <a:srgbClr val="EF4654"/>
          </a:solidFill>
        </p:spPr>
        <p:txBody>
          <a:bodyPr wrap="square" lIns="0" tIns="0" rIns="0" bIns="0" rtlCol="0"/>
          <a:lstStyle/>
          <a:p>
            <a:endParaRPr sz="2142"/>
          </a:p>
        </p:txBody>
      </p:sp>
      <p:sp>
        <p:nvSpPr>
          <p:cNvPr id="304" name="object 304"/>
          <p:cNvSpPr/>
          <p:nvPr/>
        </p:nvSpPr>
        <p:spPr>
          <a:xfrm>
            <a:off x="309644" y="2242616"/>
            <a:ext cx="233309" cy="292181"/>
          </a:xfrm>
          <a:custGeom>
            <a:avLst/>
            <a:gdLst/>
            <a:ahLst/>
            <a:cxnLst/>
            <a:rect l="l" t="t" r="r" b="b"/>
            <a:pathLst>
              <a:path w="203834" h="255269">
                <a:moveTo>
                  <a:pt x="127749" y="0"/>
                </a:moveTo>
                <a:lnTo>
                  <a:pt x="0" y="234200"/>
                </a:lnTo>
                <a:lnTo>
                  <a:pt x="47586" y="255003"/>
                </a:lnTo>
                <a:lnTo>
                  <a:pt x="203390" y="28371"/>
                </a:lnTo>
                <a:lnTo>
                  <a:pt x="127749" y="0"/>
                </a:lnTo>
                <a:close/>
              </a:path>
            </a:pathLst>
          </a:custGeom>
          <a:solidFill>
            <a:srgbClr val="ED1845"/>
          </a:solidFill>
        </p:spPr>
        <p:txBody>
          <a:bodyPr wrap="square" lIns="0" tIns="0" rIns="0" bIns="0" rtlCol="0"/>
          <a:lstStyle/>
          <a:p>
            <a:endParaRPr sz="2142"/>
          </a:p>
        </p:txBody>
      </p:sp>
      <p:sp>
        <p:nvSpPr>
          <p:cNvPr id="305" name="object 305"/>
          <p:cNvSpPr/>
          <p:nvPr/>
        </p:nvSpPr>
        <p:spPr>
          <a:xfrm>
            <a:off x="287639" y="2223107"/>
            <a:ext cx="279825" cy="331429"/>
          </a:xfrm>
          <a:custGeom>
            <a:avLst/>
            <a:gdLst/>
            <a:ahLst/>
            <a:cxnLst/>
            <a:rect l="l" t="t" r="r" b="b"/>
            <a:pathLst>
              <a:path w="244475" h="289560">
                <a:moveTo>
                  <a:pt x="26745" y="254533"/>
                </a:moveTo>
                <a:lnTo>
                  <a:pt x="9613" y="254533"/>
                </a:lnTo>
                <a:lnTo>
                  <a:pt x="6858" y="260819"/>
                </a:lnTo>
                <a:lnTo>
                  <a:pt x="71691" y="289191"/>
                </a:lnTo>
                <a:lnTo>
                  <a:pt x="83470" y="272059"/>
                </a:lnTo>
                <a:lnTo>
                  <a:pt x="66802" y="272059"/>
                </a:lnTo>
                <a:lnTo>
                  <a:pt x="26745" y="254533"/>
                </a:lnTo>
                <a:close/>
              </a:path>
              <a:path w="244475" h="289560">
                <a:moveTo>
                  <a:pt x="186111" y="17056"/>
                </a:moveTo>
                <a:lnTo>
                  <a:pt x="146977" y="17056"/>
                </a:lnTo>
                <a:lnTo>
                  <a:pt x="222618" y="45415"/>
                </a:lnTo>
                <a:lnTo>
                  <a:pt x="66802" y="272059"/>
                </a:lnTo>
                <a:lnTo>
                  <a:pt x="83470" y="272059"/>
                </a:lnTo>
                <a:lnTo>
                  <a:pt x="243890" y="38722"/>
                </a:lnTo>
                <a:lnTo>
                  <a:pt x="186111" y="17056"/>
                </a:lnTo>
                <a:close/>
              </a:path>
              <a:path w="244475" h="289560">
                <a:moveTo>
                  <a:pt x="140627" y="0"/>
                </a:moveTo>
                <a:lnTo>
                  <a:pt x="0" y="257822"/>
                </a:lnTo>
                <a:lnTo>
                  <a:pt x="6858" y="260819"/>
                </a:lnTo>
                <a:lnTo>
                  <a:pt x="9613" y="254533"/>
                </a:lnTo>
                <a:lnTo>
                  <a:pt x="26745" y="254533"/>
                </a:lnTo>
                <a:lnTo>
                  <a:pt x="19227" y="251244"/>
                </a:lnTo>
                <a:lnTo>
                  <a:pt x="146977" y="17056"/>
                </a:lnTo>
                <a:lnTo>
                  <a:pt x="186111" y="17056"/>
                </a:lnTo>
                <a:lnTo>
                  <a:pt x="140627" y="0"/>
                </a:lnTo>
                <a:close/>
              </a:path>
            </a:pathLst>
          </a:custGeom>
          <a:solidFill>
            <a:srgbClr val="EF4654"/>
          </a:solidFill>
        </p:spPr>
        <p:txBody>
          <a:bodyPr wrap="square" lIns="0" tIns="0" rIns="0" bIns="0" rtlCol="0"/>
          <a:lstStyle/>
          <a:p>
            <a:endParaRPr sz="2142"/>
          </a:p>
        </p:txBody>
      </p:sp>
      <p:sp>
        <p:nvSpPr>
          <p:cNvPr id="306" name="object 306"/>
          <p:cNvSpPr/>
          <p:nvPr/>
        </p:nvSpPr>
        <p:spPr>
          <a:xfrm>
            <a:off x="426365" y="2310326"/>
            <a:ext cx="263834" cy="255113"/>
          </a:xfrm>
          <a:custGeom>
            <a:avLst/>
            <a:gdLst/>
            <a:ahLst/>
            <a:cxnLst/>
            <a:rect l="l" t="t" r="r" b="b"/>
            <a:pathLst>
              <a:path w="230504" h="222885">
                <a:moveTo>
                  <a:pt x="151917" y="0"/>
                </a:moveTo>
                <a:lnTo>
                  <a:pt x="0" y="204914"/>
                </a:lnTo>
                <a:lnTo>
                  <a:pt x="46786" y="222465"/>
                </a:lnTo>
                <a:lnTo>
                  <a:pt x="230123" y="25031"/>
                </a:lnTo>
                <a:lnTo>
                  <a:pt x="151917" y="0"/>
                </a:lnTo>
                <a:close/>
              </a:path>
            </a:pathLst>
          </a:custGeom>
          <a:solidFill>
            <a:srgbClr val="ED1845"/>
          </a:solidFill>
        </p:spPr>
        <p:txBody>
          <a:bodyPr wrap="square" lIns="0" tIns="0" rIns="0" bIns="0" rtlCol="0"/>
          <a:lstStyle/>
          <a:p>
            <a:endParaRPr sz="2142"/>
          </a:p>
        </p:txBody>
      </p:sp>
      <p:sp>
        <p:nvSpPr>
          <p:cNvPr id="307" name="object 307"/>
          <p:cNvSpPr/>
          <p:nvPr/>
        </p:nvSpPr>
        <p:spPr>
          <a:xfrm>
            <a:off x="401309" y="2291923"/>
            <a:ext cx="316893" cy="291454"/>
          </a:xfrm>
          <a:custGeom>
            <a:avLst/>
            <a:gdLst/>
            <a:ahLst/>
            <a:cxnLst/>
            <a:rect l="l" t="t" r="r" b="b"/>
            <a:pathLst>
              <a:path w="276859" h="254635">
                <a:moveTo>
                  <a:pt x="30517" y="224231"/>
                </a:moveTo>
                <a:lnTo>
                  <a:pt x="10947" y="224231"/>
                </a:lnTo>
                <a:lnTo>
                  <a:pt x="8534" y="230657"/>
                </a:lnTo>
                <a:lnTo>
                  <a:pt x="72478" y="254635"/>
                </a:lnTo>
                <a:lnTo>
                  <a:pt x="87420" y="238544"/>
                </a:lnTo>
                <a:lnTo>
                  <a:pt x="68681" y="238544"/>
                </a:lnTo>
                <a:lnTo>
                  <a:pt x="30517" y="224231"/>
                </a:lnTo>
                <a:close/>
              </a:path>
              <a:path w="276859" h="254635">
                <a:moveTo>
                  <a:pt x="218883" y="16078"/>
                </a:moveTo>
                <a:lnTo>
                  <a:pt x="173812" y="16078"/>
                </a:lnTo>
                <a:lnTo>
                  <a:pt x="252018" y="41109"/>
                </a:lnTo>
                <a:lnTo>
                  <a:pt x="68681" y="238544"/>
                </a:lnTo>
                <a:lnTo>
                  <a:pt x="87420" y="238544"/>
                </a:lnTo>
                <a:lnTo>
                  <a:pt x="276796" y="34607"/>
                </a:lnTo>
                <a:lnTo>
                  <a:pt x="218883" y="16078"/>
                </a:lnTo>
                <a:close/>
              </a:path>
              <a:path w="276859" h="254635">
                <a:moveTo>
                  <a:pt x="168630" y="0"/>
                </a:moveTo>
                <a:lnTo>
                  <a:pt x="0" y="227457"/>
                </a:lnTo>
                <a:lnTo>
                  <a:pt x="8534" y="230657"/>
                </a:lnTo>
                <a:lnTo>
                  <a:pt x="10947" y="224231"/>
                </a:lnTo>
                <a:lnTo>
                  <a:pt x="30517" y="224231"/>
                </a:lnTo>
                <a:lnTo>
                  <a:pt x="21882" y="220992"/>
                </a:lnTo>
                <a:lnTo>
                  <a:pt x="173812" y="16078"/>
                </a:lnTo>
                <a:lnTo>
                  <a:pt x="218883" y="16078"/>
                </a:lnTo>
                <a:lnTo>
                  <a:pt x="168630" y="0"/>
                </a:lnTo>
                <a:close/>
              </a:path>
            </a:pathLst>
          </a:custGeom>
          <a:solidFill>
            <a:srgbClr val="EF4654"/>
          </a:solidFill>
        </p:spPr>
        <p:txBody>
          <a:bodyPr wrap="square" lIns="0" tIns="0" rIns="0" bIns="0" rtlCol="0"/>
          <a:lstStyle/>
          <a:p>
            <a:endParaRPr sz="2142"/>
          </a:p>
        </p:txBody>
      </p:sp>
      <p:sp>
        <p:nvSpPr>
          <p:cNvPr id="308" name="object 308"/>
          <p:cNvSpPr/>
          <p:nvPr/>
        </p:nvSpPr>
        <p:spPr>
          <a:xfrm>
            <a:off x="563447" y="2356987"/>
            <a:ext cx="237670" cy="247118"/>
          </a:xfrm>
          <a:custGeom>
            <a:avLst/>
            <a:gdLst/>
            <a:ahLst/>
            <a:cxnLst/>
            <a:rect l="l" t="t" r="r" b="b"/>
            <a:pathLst>
              <a:path w="207645" h="215900">
                <a:moveTo>
                  <a:pt x="147993" y="0"/>
                </a:moveTo>
                <a:lnTo>
                  <a:pt x="0" y="207899"/>
                </a:lnTo>
                <a:lnTo>
                  <a:pt x="30899" y="215620"/>
                </a:lnTo>
                <a:lnTo>
                  <a:pt x="207073" y="14770"/>
                </a:lnTo>
                <a:lnTo>
                  <a:pt x="147993" y="0"/>
                </a:lnTo>
                <a:close/>
              </a:path>
            </a:pathLst>
          </a:custGeom>
          <a:solidFill>
            <a:srgbClr val="ED1845"/>
          </a:solidFill>
        </p:spPr>
        <p:txBody>
          <a:bodyPr wrap="square" lIns="0" tIns="0" rIns="0" bIns="0" rtlCol="0"/>
          <a:lstStyle/>
          <a:p>
            <a:endParaRPr sz="2142"/>
          </a:p>
        </p:txBody>
      </p:sp>
      <p:sp>
        <p:nvSpPr>
          <p:cNvPr id="309" name="object 309"/>
          <p:cNvSpPr/>
          <p:nvPr/>
        </p:nvSpPr>
        <p:spPr>
          <a:xfrm>
            <a:off x="537278" y="2339137"/>
            <a:ext cx="292181" cy="282732"/>
          </a:xfrm>
          <a:custGeom>
            <a:avLst/>
            <a:gdLst/>
            <a:ahLst/>
            <a:cxnLst/>
            <a:rect l="l" t="t" r="r" b="b"/>
            <a:pathLst>
              <a:path w="255270" h="247014">
                <a:moveTo>
                  <a:pt x="39732" y="227711"/>
                </a:moveTo>
                <a:lnTo>
                  <a:pt x="11430" y="227711"/>
                </a:lnTo>
                <a:lnTo>
                  <a:pt x="9766" y="234378"/>
                </a:lnTo>
                <a:lnTo>
                  <a:pt x="58559" y="246570"/>
                </a:lnTo>
                <a:lnTo>
                  <a:pt x="72028" y="231216"/>
                </a:lnTo>
                <a:lnTo>
                  <a:pt x="53759" y="231216"/>
                </a:lnTo>
                <a:lnTo>
                  <a:pt x="39732" y="227711"/>
                </a:lnTo>
                <a:close/>
              </a:path>
              <a:path w="255270" h="247014">
                <a:moveTo>
                  <a:pt x="165100" y="0"/>
                </a:moveTo>
                <a:lnTo>
                  <a:pt x="0" y="231940"/>
                </a:lnTo>
                <a:lnTo>
                  <a:pt x="9766" y="234378"/>
                </a:lnTo>
                <a:lnTo>
                  <a:pt x="11430" y="227711"/>
                </a:lnTo>
                <a:lnTo>
                  <a:pt x="39732" y="227711"/>
                </a:lnTo>
                <a:lnTo>
                  <a:pt x="22860" y="223494"/>
                </a:lnTo>
                <a:lnTo>
                  <a:pt x="170853" y="15595"/>
                </a:lnTo>
                <a:lnTo>
                  <a:pt x="227482" y="15595"/>
                </a:lnTo>
                <a:lnTo>
                  <a:pt x="165100" y="0"/>
                </a:lnTo>
                <a:close/>
              </a:path>
              <a:path w="255270" h="247014">
                <a:moveTo>
                  <a:pt x="227482" y="15595"/>
                </a:moveTo>
                <a:lnTo>
                  <a:pt x="170853" y="15595"/>
                </a:lnTo>
                <a:lnTo>
                  <a:pt x="229946" y="30365"/>
                </a:lnTo>
                <a:lnTo>
                  <a:pt x="53759" y="231216"/>
                </a:lnTo>
                <a:lnTo>
                  <a:pt x="72028" y="231216"/>
                </a:lnTo>
                <a:lnTo>
                  <a:pt x="255117" y="22504"/>
                </a:lnTo>
                <a:lnTo>
                  <a:pt x="227482" y="15595"/>
                </a:lnTo>
                <a:close/>
              </a:path>
            </a:pathLst>
          </a:custGeom>
          <a:solidFill>
            <a:srgbClr val="EF4654"/>
          </a:solidFill>
        </p:spPr>
        <p:txBody>
          <a:bodyPr wrap="square" lIns="0" tIns="0" rIns="0" bIns="0" rtlCol="0"/>
          <a:lstStyle/>
          <a:p>
            <a:endParaRPr sz="2142"/>
          </a:p>
        </p:txBody>
      </p:sp>
      <p:sp>
        <p:nvSpPr>
          <p:cNvPr id="310" name="object 310"/>
          <p:cNvSpPr/>
          <p:nvPr/>
        </p:nvSpPr>
        <p:spPr>
          <a:xfrm>
            <a:off x="675195" y="2408548"/>
            <a:ext cx="261655" cy="216592"/>
          </a:xfrm>
          <a:custGeom>
            <a:avLst/>
            <a:gdLst/>
            <a:ahLst/>
            <a:cxnLst/>
            <a:rect l="l" t="t" r="r" b="b"/>
            <a:pathLst>
              <a:path w="228600" h="189230">
                <a:moveTo>
                  <a:pt x="168554" y="0"/>
                </a:moveTo>
                <a:lnTo>
                  <a:pt x="0" y="179095"/>
                </a:lnTo>
                <a:lnTo>
                  <a:pt x="27508" y="189090"/>
                </a:lnTo>
                <a:lnTo>
                  <a:pt x="228003" y="23774"/>
                </a:lnTo>
                <a:lnTo>
                  <a:pt x="168554" y="0"/>
                </a:lnTo>
                <a:close/>
              </a:path>
            </a:pathLst>
          </a:custGeom>
          <a:solidFill>
            <a:srgbClr val="ED1845"/>
          </a:solidFill>
        </p:spPr>
        <p:txBody>
          <a:bodyPr wrap="square" lIns="0" tIns="0" rIns="0" bIns="0" rtlCol="0"/>
          <a:lstStyle/>
          <a:p>
            <a:endParaRPr sz="2142"/>
          </a:p>
        </p:txBody>
      </p:sp>
      <p:sp>
        <p:nvSpPr>
          <p:cNvPr id="311" name="object 311"/>
          <p:cNvSpPr/>
          <p:nvPr/>
        </p:nvSpPr>
        <p:spPr>
          <a:xfrm>
            <a:off x="647381" y="2389970"/>
            <a:ext cx="319800" cy="252932"/>
          </a:xfrm>
          <a:custGeom>
            <a:avLst/>
            <a:gdLst/>
            <a:ahLst/>
            <a:cxnLst/>
            <a:rect l="l" t="t" r="r" b="b"/>
            <a:pathLst>
              <a:path w="279400" h="220980">
                <a:moveTo>
                  <a:pt x="32229" y="198208"/>
                </a:moveTo>
                <a:lnTo>
                  <a:pt x="12153" y="198208"/>
                </a:lnTo>
                <a:lnTo>
                  <a:pt x="9804" y="204660"/>
                </a:lnTo>
                <a:lnTo>
                  <a:pt x="54482" y="220916"/>
                </a:lnTo>
                <a:lnTo>
                  <a:pt x="73397" y="205320"/>
                </a:lnTo>
                <a:lnTo>
                  <a:pt x="51803" y="205320"/>
                </a:lnTo>
                <a:lnTo>
                  <a:pt x="32229" y="198208"/>
                </a:lnTo>
                <a:close/>
              </a:path>
              <a:path w="279400" h="220980">
                <a:moveTo>
                  <a:pt x="229838" y="16230"/>
                </a:moveTo>
                <a:lnTo>
                  <a:pt x="192862" y="16230"/>
                </a:lnTo>
                <a:lnTo>
                  <a:pt x="252298" y="40005"/>
                </a:lnTo>
                <a:lnTo>
                  <a:pt x="51803" y="205320"/>
                </a:lnTo>
                <a:lnTo>
                  <a:pt x="73397" y="205320"/>
                </a:lnTo>
                <a:lnTo>
                  <a:pt x="278917" y="35864"/>
                </a:lnTo>
                <a:lnTo>
                  <a:pt x="229838" y="16230"/>
                </a:lnTo>
                <a:close/>
              </a:path>
              <a:path w="279400" h="220980">
                <a:moveTo>
                  <a:pt x="189268" y="0"/>
                </a:moveTo>
                <a:lnTo>
                  <a:pt x="0" y="201104"/>
                </a:lnTo>
                <a:lnTo>
                  <a:pt x="9804" y="204660"/>
                </a:lnTo>
                <a:lnTo>
                  <a:pt x="12153" y="198208"/>
                </a:lnTo>
                <a:lnTo>
                  <a:pt x="32229" y="198208"/>
                </a:lnTo>
                <a:lnTo>
                  <a:pt x="24295" y="195326"/>
                </a:lnTo>
                <a:lnTo>
                  <a:pt x="192862" y="16230"/>
                </a:lnTo>
                <a:lnTo>
                  <a:pt x="229838" y="16230"/>
                </a:lnTo>
                <a:lnTo>
                  <a:pt x="189268" y="0"/>
                </a:lnTo>
                <a:close/>
              </a:path>
            </a:pathLst>
          </a:custGeom>
          <a:solidFill>
            <a:srgbClr val="EF4654"/>
          </a:solidFill>
        </p:spPr>
        <p:txBody>
          <a:bodyPr wrap="square" lIns="0" tIns="0" rIns="0" bIns="0" rtlCol="0"/>
          <a:lstStyle/>
          <a:p>
            <a:endParaRPr sz="2142"/>
          </a:p>
        </p:txBody>
      </p:sp>
      <p:sp>
        <p:nvSpPr>
          <p:cNvPr id="312" name="object 312"/>
          <p:cNvSpPr/>
          <p:nvPr/>
        </p:nvSpPr>
        <p:spPr>
          <a:xfrm>
            <a:off x="735063" y="1705337"/>
            <a:ext cx="640327" cy="259474"/>
          </a:xfrm>
          <a:custGeom>
            <a:avLst/>
            <a:gdLst/>
            <a:ahLst/>
            <a:cxnLst/>
            <a:rect l="l" t="t" r="r" b="b"/>
            <a:pathLst>
              <a:path w="559435" h="226694">
                <a:moveTo>
                  <a:pt x="55778" y="0"/>
                </a:moveTo>
                <a:lnTo>
                  <a:pt x="0" y="0"/>
                </a:lnTo>
                <a:lnTo>
                  <a:pt x="394576" y="170980"/>
                </a:lnTo>
                <a:lnTo>
                  <a:pt x="242201" y="221780"/>
                </a:lnTo>
                <a:lnTo>
                  <a:pt x="253022" y="226339"/>
                </a:lnTo>
                <a:lnTo>
                  <a:pt x="404596" y="193065"/>
                </a:lnTo>
                <a:lnTo>
                  <a:pt x="483968" y="193065"/>
                </a:lnTo>
                <a:lnTo>
                  <a:pt x="492315" y="171653"/>
                </a:lnTo>
                <a:lnTo>
                  <a:pt x="464692" y="171653"/>
                </a:lnTo>
                <a:lnTo>
                  <a:pt x="55778" y="0"/>
                </a:lnTo>
                <a:close/>
              </a:path>
              <a:path w="559435" h="226694">
                <a:moveTo>
                  <a:pt x="483968" y="193065"/>
                </a:moveTo>
                <a:lnTo>
                  <a:pt x="404596" y="193065"/>
                </a:lnTo>
                <a:lnTo>
                  <a:pt x="482587" y="196608"/>
                </a:lnTo>
                <a:lnTo>
                  <a:pt x="483968" y="193065"/>
                </a:lnTo>
                <a:close/>
              </a:path>
              <a:path w="559435" h="226694">
                <a:moveTo>
                  <a:pt x="559231" y="0"/>
                </a:moveTo>
                <a:lnTo>
                  <a:pt x="539330" y="0"/>
                </a:lnTo>
                <a:lnTo>
                  <a:pt x="464692" y="171653"/>
                </a:lnTo>
                <a:lnTo>
                  <a:pt x="492315" y="171653"/>
                </a:lnTo>
                <a:lnTo>
                  <a:pt x="559231" y="0"/>
                </a:lnTo>
                <a:close/>
              </a:path>
            </a:pathLst>
          </a:custGeom>
          <a:solidFill>
            <a:srgbClr val="ED1845"/>
          </a:solidFill>
        </p:spPr>
        <p:txBody>
          <a:bodyPr wrap="square" lIns="0" tIns="0" rIns="0" bIns="0" rtlCol="0"/>
          <a:lstStyle/>
          <a:p>
            <a:endParaRPr sz="2142"/>
          </a:p>
        </p:txBody>
      </p:sp>
      <p:sp>
        <p:nvSpPr>
          <p:cNvPr id="313" name="object 313"/>
          <p:cNvSpPr/>
          <p:nvPr/>
        </p:nvSpPr>
        <p:spPr>
          <a:xfrm>
            <a:off x="409724" y="1705337"/>
            <a:ext cx="569826" cy="239850"/>
          </a:xfrm>
          <a:custGeom>
            <a:avLst/>
            <a:gdLst/>
            <a:ahLst/>
            <a:cxnLst/>
            <a:rect l="l" t="t" r="r" b="b"/>
            <a:pathLst>
              <a:path w="497840" h="209550">
                <a:moveTo>
                  <a:pt x="41757" y="0"/>
                </a:moveTo>
                <a:lnTo>
                  <a:pt x="0" y="0"/>
                </a:lnTo>
                <a:lnTo>
                  <a:pt x="497331" y="209511"/>
                </a:lnTo>
                <a:lnTo>
                  <a:pt x="41757" y="0"/>
                </a:lnTo>
                <a:close/>
              </a:path>
            </a:pathLst>
          </a:custGeom>
          <a:solidFill>
            <a:srgbClr val="ED1845"/>
          </a:solidFill>
        </p:spPr>
        <p:txBody>
          <a:bodyPr wrap="square" lIns="0" tIns="0" rIns="0" bIns="0" rtlCol="0"/>
          <a:lstStyle/>
          <a:p>
            <a:endParaRPr sz="2142"/>
          </a:p>
        </p:txBody>
      </p:sp>
      <p:sp>
        <p:nvSpPr>
          <p:cNvPr id="314" name="object 314"/>
          <p:cNvSpPr/>
          <p:nvPr/>
        </p:nvSpPr>
        <p:spPr>
          <a:xfrm>
            <a:off x="369235" y="1705337"/>
            <a:ext cx="1023361" cy="276191"/>
          </a:xfrm>
          <a:custGeom>
            <a:avLst/>
            <a:gdLst/>
            <a:ahLst/>
            <a:cxnLst/>
            <a:rect l="l" t="t" r="r" b="b"/>
            <a:pathLst>
              <a:path w="894080" h="241300">
                <a:moveTo>
                  <a:pt x="35369" y="0"/>
                </a:moveTo>
                <a:lnTo>
                  <a:pt x="0" y="0"/>
                </a:lnTo>
                <a:lnTo>
                  <a:pt x="571322" y="240690"/>
                </a:lnTo>
                <a:lnTo>
                  <a:pt x="636701" y="226339"/>
                </a:lnTo>
                <a:lnTo>
                  <a:pt x="572643" y="226339"/>
                </a:lnTo>
                <a:lnTo>
                  <a:pt x="562926" y="222250"/>
                </a:lnTo>
                <a:lnTo>
                  <a:pt x="560400" y="222250"/>
                </a:lnTo>
                <a:lnTo>
                  <a:pt x="532701" y="209511"/>
                </a:lnTo>
                <a:lnTo>
                  <a:pt x="35369" y="0"/>
                </a:lnTo>
                <a:close/>
              </a:path>
              <a:path w="894080" h="241300">
                <a:moveTo>
                  <a:pt x="724217" y="193065"/>
                </a:moveTo>
                <a:lnTo>
                  <a:pt x="572643" y="226339"/>
                </a:lnTo>
                <a:lnTo>
                  <a:pt x="636701" y="226339"/>
                </a:lnTo>
                <a:lnTo>
                  <a:pt x="725398" y="206870"/>
                </a:lnTo>
                <a:lnTo>
                  <a:pt x="812940" y="206870"/>
                </a:lnTo>
                <a:lnTo>
                  <a:pt x="816940" y="196608"/>
                </a:lnTo>
                <a:lnTo>
                  <a:pt x="802195" y="196608"/>
                </a:lnTo>
                <a:lnTo>
                  <a:pt x="724217" y="193065"/>
                </a:lnTo>
                <a:close/>
              </a:path>
              <a:path w="894080" h="241300">
                <a:moveTo>
                  <a:pt x="561809" y="221780"/>
                </a:moveTo>
                <a:lnTo>
                  <a:pt x="560400" y="222250"/>
                </a:lnTo>
                <a:lnTo>
                  <a:pt x="562926" y="222250"/>
                </a:lnTo>
                <a:lnTo>
                  <a:pt x="561809" y="221780"/>
                </a:lnTo>
                <a:close/>
              </a:path>
              <a:path w="894080" h="241300">
                <a:moveTo>
                  <a:pt x="812940" y="206870"/>
                </a:moveTo>
                <a:lnTo>
                  <a:pt x="725398" y="206870"/>
                </a:lnTo>
                <a:lnTo>
                  <a:pt x="811415" y="210781"/>
                </a:lnTo>
                <a:lnTo>
                  <a:pt x="812940" y="206870"/>
                </a:lnTo>
                <a:close/>
              </a:path>
              <a:path w="894080" h="241300">
                <a:moveTo>
                  <a:pt x="893584" y="0"/>
                </a:moveTo>
                <a:lnTo>
                  <a:pt x="878840" y="0"/>
                </a:lnTo>
                <a:lnTo>
                  <a:pt x="802195" y="196608"/>
                </a:lnTo>
                <a:lnTo>
                  <a:pt x="816940" y="196608"/>
                </a:lnTo>
                <a:lnTo>
                  <a:pt x="893584" y="0"/>
                </a:lnTo>
                <a:close/>
              </a:path>
            </a:pathLst>
          </a:custGeom>
          <a:solidFill>
            <a:srgbClr val="EF4654"/>
          </a:solidFill>
        </p:spPr>
        <p:txBody>
          <a:bodyPr wrap="square" lIns="0" tIns="0" rIns="0" bIns="0" rtlCol="0"/>
          <a:lstStyle/>
          <a:p>
            <a:endParaRPr sz="2142"/>
          </a:p>
        </p:txBody>
      </p:sp>
      <p:sp>
        <p:nvSpPr>
          <p:cNvPr id="315" name="object 315"/>
          <p:cNvSpPr/>
          <p:nvPr/>
        </p:nvSpPr>
        <p:spPr>
          <a:xfrm>
            <a:off x="495153" y="1705337"/>
            <a:ext cx="647595" cy="237670"/>
          </a:xfrm>
          <a:custGeom>
            <a:avLst/>
            <a:gdLst/>
            <a:ahLst/>
            <a:cxnLst/>
            <a:rect l="l" t="t" r="r" b="b"/>
            <a:pathLst>
              <a:path w="565785" h="207644">
                <a:moveTo>
                  <a:pt x="175056" y="0"/>
                </a:moveTo>
                <a:lnTo>
                  <a:pt x="0" y="0"/>
                </a:lnTo>
                <a:lnTo>
                  <a:pt x="451192" y="207505"/>
                </a:lnTo>
                <a:lnTo>
                  <a:pt x="565772" y="169316"/>
                </a:lnTo>
                <a:lnTo>
                  <a:pt x="175056" y="0"/>
                </a:lnTo>
                <a:close/>
              </a:path>
            </a:pathLst>
          </a:custGeom>
          <a:solidFill>
            <a:srgbClr val="ED1845"/>
          </a:solidFill>
        </p:spPr>
        <p:txBody>
          <a:bodyPr wrap="square" lIns="0" tIns="0" rIns="0" bIns="0" rtlCol="0"/>
          <a:lstStyle/>
          <a:p>
            <a:endParaRPr sz="2142"/>
          </a:p>
        </p:txBody>
      </p:sp>
      <p:sp>
        <p:nvSpPr>
          <p:cNvPr id="316" name="object 316"/>
          <p:cNvSpPr/>
          <p:nvPr/>
        </p:nvSpPr>
        <p:spPr>
          <a:xfrm>
            <a:off x="457520" y="1705336"/>
            <a:ext cx="729726" cy="254387"/>
          </a:xfrm>
          <a:custGeom>
            <a:avLst/>
            <a:gdLst/>
            <a:ahLst/>
            <a:cxnLst/>
            <a:rect l="l" t="t" r="r" b="b"/>
            <a:pathLst>
              <a:path w="637540" h="222250">
                <a:moveTo>
                  <a:pt x="32880" y="0"/>
                </a:moveTo>
                <a:lnTo>
                  <a:pt x="0" y="0"/>
                </a:lnTo>
                <a:lnTo>
                  <a:pt x="483260" y="222250"/>
                </a:lnTo>
                <a:lnTo>
                  <a:pt x="527490" y="207505"/>
                </a:lnTo>
                <a:lnTo>
                  <a:pt x="484073" y="207505"/>
                </a:lnTo>
                <a:lnTo>
                  <a:pt x="32880" y="0"/>
                </a:lnTo>
                <a:close/>
              </a:path>
              <a:path w="637540" h="222250">
                <a:moveTo>
                  <a:pt x="242481" y="0"/>
                </a:moveTo>
                <a:lnTo>
                  <a:pt x="207937" y="0"/>
                </a:lnTo>
                <a:lnTo>
                  <a:pt x="598652" y="169316"/>
                </a:lnTo>
                <a:lnTo>
                  <a:pt x="484073" y="207505"/>
                </a:lnTo>
                <a:lnTo>
                  <a:pt x="527490" y="207505"/>
                </a:lnTo>
                <a:lnTo>
                  <a:pt x="637057" y="170980"/>
                </a:lnTo>
                <a:lnTo>
                  <a:pt x="242481" y="0"/>
                </a:lnTo>
                <a:close/>
              </a:path>
            </a:pathLst>
          </a:custGeom>
          <a:solidFill>
            <a:srgbClr val="EF4654"/>
          </a:solidFill>
        </p:spPr>
        <p:txBody>
          <a:bodyPr wrap="square" lIns="0" tIns="0" rIns="0" bIns="0" rtlCol="0"/>
          <a:lstStyle/>
          <a:p>
            <a:endParaRPr sz="2142"/>
          </a:p>
        </p:txBody>
      </p:sp>
      <p:sp>
        <p:nvSpPr>
          <p:cNvPr id="317" name="object 317"/>
          <p:cNvSpPr/>
          <p:nvPr/>
        </p:nvSpPr>
        <p:spPr>
          <a:xfrm>
            <a:off x="839515" y="1705337"/>
            <a:ext cx="496417" cy="176617"/>
          </a:xfrm>
          <a:custGeom>
            <a:avLst/>
            <a:gdLst/>
            <a:ahLst/>
            <a:cxnLst/>
            <a:rect l="l" t="t" r="r" b="b"/>
            <a:pathLst>
              <a:path w="433705" h="154305">
                <a:moveTo>
                  <a:pt x="433095" y="0"/>
                </a:moveTo>
                <a:lnTo>
                  <a:pt x="0" y="0"/>
                </a:lnTo>
                <a:lnTo>
                  <a:pt x="366255" y="153733"/>
                </a:lnTo>
                <a:lnTo>
                  <a:pt x="433095" y="0"/>
                </a:lnTo>
                <a:close/>
              </a:path>
            </a:pathLst>
          </a:custGeom>
          <a:solidFill>
            <a:srgbClr val="ED1845"/>
          </a:solidFill>
        </p:spPr>
        <p:txBody>
          <a:bodyPr wrap="square" lIns="0" tIns="0" rIns="0" bIns="0" rtlCol="0"/>
          <a:lstStyle/>
          <a:p>
            <a:endParaRPr sz="2142"/>
          </a:p>
        </p:txBody>
      </p:sp>
      <p:sp>
        <p:nvSpPr>
          <p:cNvPr id="318" name="object 318"/>
          <p:cNvSpPr/>
          <p:nvPr/>
        </p:nvSpPr>
        <p:spPr>
          <a:xfrm>
            <a:off x="798902" y="1705337"/>
            <a:ext cx="553836" cy="196968"/>
          </a:xfrm>
          <a:custGeom>
            <a:avLst/>
            <a:gdLst/>
            <a:ahLst/>
            <a:cxnLst/>
            <a:rect l="l" t="t" r="r" b="b"/>
            <a:pathLst>
              <a:path w="483869" h="172084">
                <a:moveTo>
                  <a:pt x="35483" y="0"/>
                </a:moveTo>
                <a:lnTo>
                  <a:pt x="0" y="0"/>
                </a:lnTo>
                <a:lnTo>
                  <a:pt x="408927" y="171653"/>
                </a:lnTo>
                <a:lnTo>
                  <a:pt x="416717" y="153733"/>
                </a:lnTo>
                <a:lnTo>
                  <a:pt x="401739" y="153733"/>
                </a:lnTo>
                <a:lnTo>
                  <a:pt x="35483" y="0"/>
                </a:lnTo>
                <a:close/>
              </a:path>
              <a:path w="483869" h="172084">
                <a:moveTo>
                  <a:pt x="483552" y="0"/>
                </a:moveTo>
                <a:lnTo>
                  <a:pt x="468579" y="0"/>
                </a:lnTo>
                <a:lnTo>
                  <a:pt x="401739" y="153733"/>
                </a:lnTo>
                <a:lnTo>
                  <a:pt x="416717" y="153733"/>
                </a:lnTo>
                <a:lnTo>
                  <a:pt x="483552" y="0"/>
                </a:lnTo>
                <a:close/>
              </a:path>
            </a:pathLst>
          </a:custGeom>
          <a:solidFill>
            <a:srgbClr val="EF4654"/>
          </a:solidFill>
        </p:spPr>
        <p:txBody>
          <a:bodyPr wrap="square" lIns="0" tIns="0" rIns="0" bIns="0" rtlCol="0"/>
          <a:lstStyle/>
          <a:p>
            <a:endParaRPr sz="2142"/>
          </a:p>
        </p:txBody>
      </p:sp>
      <p:sp>
        <p:nvSpPr>
          <p:cNvPr id="319" name="object 319"/>
          <p:cNvSpPr/>
          <p:nvPr/>
        </p:nvSpPr>
        <p:spPr>
          <a:xfrm>
            <a:off x="-7" y="5978434"/>
            <a:ext cx="1553938" cy="1508149"/>
          </a:xfrm>
          <a:custGeom>
            <a:avLst/>
            <a:gdLst/>
            <a:ahLst/>
            <a:cxnLst/>
            <a:rect l="l" t="t" r="r" b="b"/>
            <a:pathLst>
              <a:path w="1357630" h="1317625">
                <a:moveTo>
                  <a:pt x="1220223" y="79006"/>
                </a:moveTo>
                <a:lnTo>
                  <a:pt x="1048219" y="79006"/>
                </a:lnTo>
                <a:lnTo>
                  <a:pt x="1170978" y="121208"/>
                </a:lnTo>
                <a:lnTo>
                  <a:pt x="1277924" y="270167"/>
                </a:lnTo>
                <a:lnTo>
                  <a:pt x="1274191" y="768223"/>
                </a:lnTo>
                <a:lnTo>
                  <a:pt x="1258138" y="1317472"/>
                </a:lnTo>
                <a:lnTo>
                  <a:pt x="1345679" y="1317472"/>
                </a:lnTo>
                <a:lnTo>
                  <a:pt x="1357337" y="270344"/>
                </a:lnTo>
                <a:lnTo>
                  <a:pt x="1266024" y="102323"/>
                </a:lnTo>
                <a:lnTo>
                  <a:pt x="1220223" y="79006"/>
                </a:lnTo>
                <a:close/>
              </a:path>
              <a:path w="1357630" h="1317625">
                <a:moveTo>
                  <a:pt x="1065034" y="0"/>
                </a:moveTo>
                <a:lnTo>
                  <a:pt x="859053" y="40462"/>
                </a:lnTo>
                <a:lnTo>
                  <a:pt x="0" y="324421"/>
                </a:lnTo>
                <a:lnTo>
                  <a:pt x="0" y="378358"/>
                </a:lnTo>
                <a:lnTo>
                  <a:pt x="855878" y="97866"/>
                </a:lnTo>
                <a:lnTo>
                  <a:pt x="1048219" y="79006"/>
                </a:lnTo>
                <a:lnTo>
                  <a:pt x="1220223" y="79006"/>
                </a:lnTo>
                <a:lnTo>
                  <a:pt x="1065034" y="0"/>
                </a:lnTo>
                <a:close/>
              </a:path>
            </a:pathLst>
          </a:custGeom>
          <a:solidFill>
            <a:srgbClr val="ED1845"/>
          </a:solidFill>
        </p:spPr>
        <p:txBody>
          <a:bodyPr wrap="square" lIns="0" tIns="0" rIns="0" bIns="0" rtlCol="0"/>
          <a:lstStyle/>
          <a:p>
            <a:endParaRPr sz="2142"/>
          </a:p>
        </p:txBody>
      </p:sp>
      <p:sp>
        <p:nvSpPr>
          <p:cNvPr id="320" name="object 320"/>
          <p:cNvSpPr/>
          <p:nvPr/>
        </p:nvSpPr>
        <p:spPr>
          <a:xfrm>
            <a:off x="-6" y="5961964"/>
            <a:ext cx="1569928" cy="1524865"/>
          </a:xfrm>
          <a:custGeom>
            <a:avLst/>
            <a:gdLst/>
            <a:ahLst/>
            <a:cxnLst/>
            <a:rect l="l" t="t" r="r" b="b"/>
            <a:pathLst>
              <a:path w="1371600" h="1332229">
                <a:moveTo>
                  <a:pt x="1088856" y="107365"/>
                </a:moveTo>
                <a:lnTo>
                  <a:pt x="1046581" y="107365"/>
                </a:lnTo>
                <a:lnTo>
                  <a:pt x="1162380" y="147167"/>
                </a:lnTo>
                <a:lnTo>
                  <a:pt x="1264158" y="288937"/>
                </a:lnTo>
                <a:lnTo>
                  <a:pt x="1260442" y="782624"/>
                </a:lnTo>
                <a:lnTo>
                  <a:pt x="1244396" y="1331861"/>
                </a:lnTo>
                <a:lnTo>
                  <a:pt x="1258138" y="1331861"/>
                </a:lnTo>
                <a:lnTo>
                  <a:pt x="1274192" y="782370"/>
                </a:lnTo>
                <a:lnTo>
                  <a:pt x="1277924" y="284568"/>
                </a:lnTo>
                <a:lnTo>
                  <a:pt x="1170978" y="135597"/>
                </a:lnTo>
                <a:lnTo>
                  <a:pt x="1088856" y="107365"/>
                </a:lnTo>
                <a:close/>
              </a:path>
              <a:path w="1371600" h="1332229">
                <a:moveTo>
                  <a:pt x="1095304" y="14389"/>
                </a:moveTo>
                <a:lnTo>
                  <a:pt x="1065034" y="14389"/>
                </a:lnTo>
                <a:lnTo>
                  <a:pt x="1266024" y="116712"/>
                </a:lnTo>
                <a:lnTo>
                  <a:pt x="1357248" y="284568"/>
                </a:lnTo>
                <a:lnTo>
                  <a:pt x="1357291" y="288937"/>
                </a:lnTo>
                <a:lnTo>
                  <a:pt x="1345679" y="1331861"/>
                </a:lnTo>
                <a:lnTo>
                  <a:pt x="1359420" y="1331861"/>
                </a:lnTo>
                <a:lnTo>
                  <a:pt x="1371117" y="281317"/>
                </a:lnTo>
                <a:lnTo>
                  <a:pt x="1276057" y="106413"/>
                </a:lnTo>
                <a:lnTo>
                  <a:pt x="1095304" y="14389"/>
                </a:lnTo>
                <a:close/>
              </a:path>
              <a:path w="1371600" h="1332229">
                <a:moveTo>
                  <a:pt x="1048219" y="93395"/>
                </a:moveTo>
                <a:lnTo>
                  <a:pt x="855878" y="112255"/>
                </a:lnTo>
                <a:lnTo>
                  <a:pt x="0" y="392747"/>
                </a:lnTo>
                <a:lnTo>
                  <a:pt x="0" y="407212"/>
                </a:lnTo>
                <a:lnTo>
                  <a:pt x="858723" y="125780"/>
                </a:lnTo>
                <a:lnTo>
                  <a:pt x="1046581" y="107365"/>
                </a:lnTo>
                <a:lnTo>
                  <a:pt x="1088856" y="107365"/>
                </a:lnTo>
                <a:lnTo>
                  <a:pt x="1048219" y="93395"/>
                </a:lnTo>
                <a:close/>
              </a:path>
              <a:path w="1371600" h="1332229">
                <a:moveTo>
                  <a:pt x="1067041" y="0"/>
                </a:moveTo>
                <a:lnTo>
                  <a:pt x="855548" y="41541"/>
                </a:lnTo>
                <a:lnTo>
                  <a:pt x="0" y="324345"/>
                </a:lnTo>
                <a:lnTo>
                  <a:pt x="0" y="338810"/>
                </a:lnTo>
                <a:lnTo>
                  <a:pt x="859053" y="54851"/>
                </a:lnTo>
                <a:lnTo>
                  <a:pt x="1065034" y="14389"/>
                </a:lnTo>
                <a:lnTo>
                  <a:pt x="1095304" y="14389"/>
                </a:lnTo>
                <a:lnTo>
                  <a:pt x="1067041" y="0"/>
                </a:lnTo>
                <a:close/>
              </a:path>
            </a:pathLst>
          </a:custGeom>
          <a:solidFill>
            <a:srgbClr val="EF4654"/>
          </a:solidFill>
        </p:spPr>
        <p:txBody>
          <a:bodyPr wrap="square" lIns="0" tIns="0" rIns="0" bIns="0" rtlCol="0"/>
          <a:lstStyle/>
          <a:p>
            <a:endParaRPr sz="2142"/>
          </a:p>
        </p:txBody>
      </p:sp>
      <p:sp>
        <p:nvSpPr>
          <p:cNvPr id="321" name="object 321"/>
          <p:cNvSpPr/>
          <p:nvPr/>
        </p:nvSpPr>
        <p:spPr>
          <a:xfrm>
            <a:off x="1719608" y="6949193"/>
            <a:ext cx="84615" cy="159987"/>
          </a:xfrm>
          <a:prstGeom prst="rect">
            <a:avLst/>
          </a:prstGeom>
          <a:blipFill>
            <a:blip r:embed="rId91" cstate="print"/>
            <a:stretch>
              <a:fillRect/>
            </a:stretch>
          </a:blipFill>
        </p:spPr>
        <p:txBody>
          <a:bodyPr wrap="square" lIns="0" tIns="0" rIns="0" bIns="0" rtlCol="0"/>
          <a:lstStyle/>
          <a:p>
            <a:endParaRPr sz="2142"/>
          </a:p>
        </p:txBody>
      </p:sp>
      <p:sp>
        <p:nvSpPr>
          <p:cNvPr id="322" name="object 322"/>
          <p:cNvSpPr/>
          <p:nvPr/>
        </p:nvSpPr>
        <p:spPr>
          <a:xfrm>
            <a:off x="1592022" y="7393102"/>
            <a:ext cx="87509" cy="93309"/>
          </a:xfrm>
          <a:prstGeom prst="rect">
            <a:avLst/>
          </a:prstGeom>
          <a:blipFill>
            <a:blip r:embed="rId92" cstate="print"/>
            <a:stretch>
              <a:fillRect/>
            </a:stretch>
          </a:blipFill>
        </p:spPr>
        <p:txBody>
          <a:bodyPr wrap="square" lIns="0" tIns="0" rIns="0" bIns="0" rtlCol="0"/>
          <a:lstStyle/>
          <a:p>
            <a:endParaRPr sz="2142"/>
          </a:p>
        </p:txBody>
      </p:sp>
      <p:sp>
        <p:nvSpPr>
          <p:cNvPr id="323" name="object 323"/>
          <p:cNvSpPr/>
          <p:nvPr/>
        </p:nvSpPr>
        <p:spPr>
          <a:xfrm>
            <a:off x="1745831" y="6301716"/>
            <a:ext cx="93090" cy="178782"/>
          </a:xfrm>
          <a:prstGeom prst="rect">
            <a:avLst/>
          </a:prstGeom>
          <a:blipFill>
            <a:blip r:embed="rId93" cstate="print"/>
            <a:stretch>
              <a:fillRect/>
            </a:stretch>
          </a:blipFill>
        </p:spPr>
        <p:txBody>
          <a:bodyPr wrap="square" lIns="0" tIns="0" rIns="0" bIns="0" rtlCol="0"/>
          <a:lstStyle/>
          <a:p>
            <a:endParaRPr sz="2142"/>
          </a:p>
        </p:txBody>
      </p:sp>
      <p:sp>
        <p:nvSpPr>
          <p:cNvPr id="324" name="object 324"/>
          <p:cNvSpPr/>
          <p:nvPr/>
        </p:nvSpPr>
        <p:spPr>
          <a:xfrm>
            <a:off x="1779237" y="5081540"/>
            <a:ext cx="93090" cy="178782"/>
          </a:xfrm>
          <a:prstGeom prst="rect">
            <a:avLst/>
          </a:prstGeom>
          <a:blipFill>
            <a:blip r:embed="rId94" cstate="print"/>
            <a:stretch>
              <a:fillRect/>
            </a:stretch>
          </a:blipFill>
        </p:spPr>
        <p:txBody>
          <a:bodyPr wrap="square" lIns="0" tIns="0" rIns="0" bIns="0" rtlCol="0"/>
          <a:lstStyle/>
          <a:p>
            <a:endParaRPr sz="2142"/>
          </a:p>
        </p:txBody>
      </p:sp>
      <p:sp>
        <p:nvSpPr>
          <p:cNvPr id="325" name="object 325"/>
          <p:cNvSpPr/>
          <p:nvPr/>
        </p:nvSpPr>
        <p:spPr>
          <a:xfrm>
            <a:off x="1779237" y="4441591"/>
            <a:ext cx="93090" cy="178782"/>
          </a:xfrm>
          <a:prstGeom prst="rect">
            <a:avLst/>
          </a:prstGeom>
          <a:blipFill>
            <a:blip r:embed="rId95" cstate="print"/>
            <a:stretch>
              <a:fillRect/>
            </a:stretch>
          </a:blipFill>
        </p:spPr>
        <p:txBody>
          <a:bodyPr wrap="square" lIns="0" tIns="0" rIns="0" bIns="0" rtlCol="0"/>
          <a:lstStyle/>
          <a:p>
            <a:endParaRPr sz="2142"/>
          </a:p>
        </p:txBody>
      </p:sp>
      <p:sp>
        <p:nvSpPr>
          <p:cNvPr id="326" name="object 326"/>
          <p:cNvSpPr/>
          <p:nvPr/>
        </p:nvSpPr>
        <p:spPr>
          <a:xfrm>
            <a:off x="1779237" y="4147201"/>
            <a:ext cx="93090" cy="178782"/>
          </a:xfrm>
          <a:prstGeom prst="rect">
            <a:avLst/>
          </a:prstGeom>
          <a:blipFill>
            <a:blip r:embed="rId96" cstate="print"/>
            <a:stretch>
              <a:fillRect/>
            </a:stretch>
          </a:blipFill>
        </p:spPr>
        <p:txBody>
          <a:bodyPr wrap="square" lIns="0" tIns="0" rIns="0" bIns="0" rtlCol="0"/>
          <a:lstStyle/>
          <a:p>
            <a:endParaRPr sz="2142"/>
          </a:p>
        </p:txBody>
      </p:sp>
      <p:sp>
        <p:nvSpPr>
          <p:cNvPr id="327" name="object 327"/>
          <p:cNvSpPr/>
          <p:nvPr/>
        </p:nvSpPr>
        <p:spPr>
          <a:xfrm>
            <a:off x="1599537" y="5820670"/>
            <a:ext cx="138096" cy="312532"/>
          </a:xfrm>
          <a:custGeom>
            <a:avLst/>
            <a:gdLst/>
            <a:ahLst/>
            <a:cxnLst/>
            <a:rect l="l" t="t" r="r" b="b"/>
            <a:pathLst>
              <a:path w="120650" h="273050">
                <a:moveTo>
                  <a:pt x="0" y="0"/>
                </a:moveTo>
                <a:lnTo>
                  <a:pt x="10617" y="272453"/>
                </a:lnTo>
                <a:lnTo>
                  <a:pt x="120167" y="265811"/>
                </a:lnTo>
                <a:lnTo>
                  <a:pt x="120167" y="6680"/>
                </a:lnTo>
                <a:lnTo>
                  <a:pt x="0" y="0"/>
                </a:lnTo>
                <a:close/>
              </a:path>
            </a:pathLst>
          </a:custGeom>
          <a:solidFill>
            <a:srgbClr val="ED1845"/>
          </a:solidFill>
        </p:spPr>
        <p:txBody>
          <a:bodyPr wrap="square" lIns="0" tIns="0" rIns="0" bIns="0" rtlCol="0"/>
          <a:lstStyle/>
          <a:p>
            <a:endParaRPr sz="2142"/>
          </a:p>
        </p:txBody>
      </p:sp>
      <p:sp>
        <p:nvSpPr>
          <p:cNvPr id="328" name="object 328"/>
          <p:cNvSpPr/>
          <p:nvPr/>
        </p:nvSpPr>
        <p:spPr>
          <a:xfrm>
            <a:off x="1583156" y="5804012"/>
            <a:ext cx="170076" cy="345239"/>
          </a:xfrm>
          <a:custGeom>
            <a:avLst/>
            <a:gdLst/>
            <a:ahLst/>
            <a:cxnLst/>
            <a:rect l="l" t="t" r="r" b="b"/>
            <a:pathLst>
              <a:path w="148590" h="301625">
                <a:moveTo>
                  <a:pt x="7150" y="7277"/>
                </a:moveTo>
                <a:lnTo>
                  <a:pt x="292" y="7543"/>
                </a:lnTo>
                <a:lnTo>
                  <a:pt x="11747" y="301561"/>
                </a:lnTo>
                <a:lnTo>
                  <a:pt x="148209" y="293293"/>
                </a:lnTo>
                <a:lnTo>
                  <a:pt x="148209" y="287007"/>
                </a:lnTo>
                <a:lnTo>
                  <a:pt x="24930" y="287007"/>
                </a:lnTo>
                <a:lnTo>
                  <a:pt x="14312" y="14554"/>
                </a:lnTo>
                <a:lnTo>
                  <a:pt x="148209" y="14554"/>
                </a:lnTo>
                <a:lnTo>
                  <a:pt x="148209" y="14135"/>
                </a:lnTo>
                <a:lnTo>
                  <a:pt x="6781" y="14135"/>
                </a:lnTo>
                <a:lnTo>
                  <a:pt x="7150" y="7277"/>
                </a:lnTo>
                <a:close/>
              </a:path>
              <a:path w="148590" h="301625">
                <a:moveTo>
                  <a:pt x="148209" y="14554"/>
                </a:moveTo>
                <a:lnTo>
                  <a:pt x="14312" y="14554"/>
                </a:lnTo>
                <a:lnTo>
                  <a:pt x="134480" y="21221"/>
                </a:lnTo>
                <a:lnTo>
                  <a:pt x="134480" y="280365"/>
                </a:lnTo>
                <a:lnTo>
                  <a:pt x="24930" y="287007"/>
                </a:lnTo>
                <a:lnTo>
                  <a:pt x="148209" y="287007"/>
                </a:lnTo>
                <a:lnTo>
                  <a:pt x="148209" y="14554"/>
                </a:lnTo>
                <a:close/>
              </a:path>
              <a:path w="148590" h="301625">
                <a:moveTo>
                  <a:pt x="131055" y="7277"/>
                </a:moveTo>
                <a:lnTo>
                  <a:pt x="7150" y="7277"/>
                </a:lnTo>
                <a:lnTo>
                  <a:pt x="6781" y="14135"/>
                </a:lnTo>
                <a:lnTo>
                  <a:pt x="148209" y="14135"/>
                </a:lnTo>
                <a:lnTo>
                  <a:pt x="148209" y="8229"/>
                </a:lnTo>
                <a:lnTo>
                  <a:pt x="131055" y="7277"/>
                </a:lnTo>
                <a:close/>
              </a:path>
              <a:path w="148590" h="301625">
                <a:moveTo>
                  <a:pt x="0" y="0"/>
                </a:moveTo>
                <a:lnTo>
                  <a:pt x="292" y="7543"/>
                </a:lnTo>
                <a:lnTo>
                  <a:pt x="7150" y="7277"/>
                </a:lnTo>
                <a:lnTo>
                  <a:pt x="131055" y="7277"/>
                </a:lnTo>
                <a:lnTo>
                  <a:pt x="0" y="0"/>
                </a:lnTo>
                <a:close/>
              </a:path>
            </a:pathLst>
          </a:custGeom>
          <a:solidFill>
            <a:srgbClr val="EF4654"/>
          </a:solidFill>
        </p:spPr>
        <p:txBody>
          <a:bodyPr wrap="square" lIns="0" tIns="0" rIns="0" bIns="0" rtlCol="0"/>
          <a:lstStyle/>
          <a:p>
            <a:endParaRPr sz="2142"/>
          </a:p>
        </p:txBody>
      </p:sp>
      <p:sp>
        <p:nvSpPr>
          <p:cNvPr id="329" name="object 329"/>
          <p:cNvSpPr/>
          <p:nvPr/>
        </p:nvSpPr>
        <p:spPr>
          <a:xfrm>
            <a:off x="895352" y="5935131"/>
            <a:ext cx="139359" cy="92072"/>
          </a:xfrm>
          <a:prstGeom prst="rect">
            <a:avLst/>
          </a:prstGeom>
          <a:blipFill>
            <a:blip r:embed="rId97" cstate="print"/>
            <a:stretch>
              <a:fillRect/>
            </a:stretch>
          </a:blipFill>
        </p:spPr>
        <p:txBody>
          <a:bodyPr wrap="square" lIns="0" tIns="0" rIns="0" bIns="0" rtlCol="0"/>
          <a:lstStyle/>
          <a:p>
            <a:endParaRPr sz="2142"/>
          </a:p>
        </p:txBody>
      </p:sp>
      <p:sp>
        <p:nvSpPr>
          <p:cNvPr id="330" name="object 330"/>
          <p:cNvSpPr/>
          <p:nvPr/>
        </p:nvSpPr>
        <p:spPr>
          <a:xfrm>
            <a:off x="179213" y="6143176"/>
            <a:ext cx="136946" cy="96841"/>
          </a:xfrm>
          <a:prstGeom prst="rect">
            <a:avLst/>
          </a:prstGeom>
          <a:blipFill>
            <a:blip r:embed="rId98" cstate="print"/>
            <a:stretch>
              <a:fillRect/>
            </a:stretch>
          </a:blipFill>
        </p:spPr>
        <p:txBody>
          <a:bodyPr wrap="square" lIns="0" tIns="0" rIns="0" bIns="0" rtlCol="0"/>
          <a:lstStyle/>
          <a:p>
            <a:endParaRPr sz="2142"/>
          </a:p>
        </p:txBody>
      </p:sp>
      <p:sp>
        <p:nvSpPr>
          <p:cNvPr id="331" name="object 331"/>
          <p:cNvSpPr/>
          <p:nvPr/>
        </p:nvSpPr>
        <p:spPr>
          <a:xfrm>
            <a:off x="592430" y="5584585"/>
            <a:ext cx="141279" cy="96652"/>
          </a:xfrm>
          <a:prstGeom prst="rect">
            <a:avLst/>
          </a:prstGeom>
          <a:blipFill>
            <a:blip r:embed="rId99" cstate="print"/>
            <a:stretch>
              <a:fillRect/>
            </a:stretch>
          </a:blipFill>
        </p:spPr>
        <p:txBody>
          <a:bodyPr wrap="square" lIns="0" tIns="0" rIns="0" bIns="0" rtlCol="0"/>
          <a:lstStyle/>
          <a:p>
            <a:endParaRPr sz="2142"/>
          </a:p>
        </p:txBody>
      </p:sp>
      <p:sp>
        <p:nvSpPr>
          <p:cNvPr id="332" name="object 332"/>
          <p:cNvSpPr/>
          <p:nvPr/>
        </p:nvSpPr>
        <p:spPr>
          <a:xfrm>
            <a:off x="307291" y="5669681"/>
            <a:ext cx="133603" cy="101129"/>
          </a:xfrm>
          <a:prstGeom prst="rect">
            <a:avLst/>
          </a:prstGeom>
          <a:blipFill>
            <a:blip r:embed="rId100" cstate="print"/>
            <a:stretch>
              <a:fillRect/>
            </a:stretch>
          </a:blipFill>
        </p:spPr>
        <p:txBody>
          <a:bodyPr wrap="square" lIns="0" tIns="0" rIns="0" bIns="0" rtlCol="0"/>
          <a:lstStyle/>
          <a:p>
            <a:endParaRPr sz="2142"/>
          </a:p>
        </p:txBody>
      </p:sp>
      <p:sp>
        <p:nvSpPr>
          <p:cNvPr id="333" name="object 333"/>
          <p:cNvSpPr/>
          <p:nvPr/>
        </p:nvSpPr>
        <p:spPr>
          <a:xfrm>
            <a:off x="1407309" y="5376511"/>
            <a:ext cx="120652" cy="677395"/>
          </a:xfrm>
          <a:custGeom>
            <a:avLst/>
            <a:gdLst/>
            <a:ahLst/>
            <a:cxnLst/>
            <a:rect l="l" t="t" r="r" b="b"/>
            <a:pathLst>
              <a:path w="105409" h="591820">
                <a:moveTo>
                  <a:pt x="105143" y="0"/>
                </a:moveTo>
                <a:lnTo>
                  <a:pt x="7315" y="42392"/>
                </a:lnTo>
                <a:lnTo>
                  <a:pt x="0" y="562216"/>
                </a:lnTo>
                <a:lnTo>
                  <a:pt x="87121" y="591261"/>
                </a:lnTo>
                <a:lnTo>
                  <a:pt x="105143" y="0"/>
                </a:lnTo>
                <a:close/>
              </a:path>
            </a:pathLst>
          </a:custGeom>
          <a:solidFill>
            <a:srgbClr val="ED1845"/>
          </a:solidFill>
        </p:spPr>
        <p:txBody>
          <a:bodyPr wrap="square" lIns="0" tIns="0" rIns="0" bIns="0" rtlCol="0"/>
          <a:lstStyle/>
          <a:p>
            <a:endParaRPr sz="2142"/>
          </a:p>
        </p:txBody>
      </p:sp>
      <p:sp>
        <p:nvSpPr>
          <p:cNvPr id="334" name="object 334"/>
          <p:cNvSpPr/>
          <p:nvPr/>
        </p:nvSpPr>
        <p:spPr>
          <a:xfrm>
            <a:off x="1391421" y="5352236"/>
            <a:ext cx="153359" cy="723184"/>
          </a:xfrm>
          <a:custGeom>
            <a:avLst/>
            <a:gdLst/>
            <a:ahLst/>
            <a:cxnLst/>
            <a:rect l="l" t="t" r="r" b="b"/>
            <a:pathLst>
              <a:path w="133984" h="631825">
                <a:moveTo>
                  <a:pt x="133413" y="0"/>
                </a:moveTo>
                <a:lnTo>
                  <a:pt x="7594" y="54521"/>
                </a:lnTo>
                <a:lnTo>
                  <a:pt x="0" y="593267"/>
                </a:lnTo>
                <a:lnTo>
                  <a:pt x="114172" y="631329"/>
                </a:lnTo>
                <a:lnTo>
                  <a:pt x="114748" y="612457"/>
                </a:lnTo>
                <a:lnTo>
                  <a:pt x="101003" y="612457"/>
                </a:lnTo>
                <a:lnTo>
                  <a:pt x="13881" y="583425"/>
                </a:lnTo>
                <a:lnTo>
                  <a:pt x="21196" y="63588"/>
                </a:lnTo>
                <a:lnTo>
                  <a:pt x="119024" y="21196"/>
                </a:lnTo>
                <a:lnTo>
                  <a:pt x="132767" y="21196"/>
                </a:lnTo>
                <a:lnTo>
                  <a:pt x="133413" y="0"/>
                </a:lnTo>
                <a:close/>
              </a:path>
              <a:path w="133984" h="631825">
                <a:moveTo>
                  <a:pt x="132767" y="21196"/>
                </a:moveTo>
                <a:lnTo>
                  <a:pt x="119024" y="21196"/>
                </a:lnTo>
                <a:lnTo>
                  <a:pt x="101003" y="612457"/>
                </a:lnTo>
                <a:lnTo>
                  <a:pt x="114748" y="612457"/>
                </a:lnTo>
                <a:lnTo>
                  <a:pt x="132767" y="21196"/>
                </a:lnTo>
                <a:close/>
              </a:path>
            </a:pathLst>
          </a:custGeom>
          <a:solidFill>
            <a:srgbClr val="EF4654"/>
          </a:solidFill>
        </p:spPr>
        <p:txBody>
          <a:bodyPr wrap="square" lIns="0" tIns="0" rIns="0" bIns="0" rtlCol="0"/>
          <a:lstStyle/>
          <a:p>
            <a:endParaRPr sz="2142"/>
          </a:p>
        </p:txBody>
      </p:sp>
      <p:sp>
        <p:nvSpPr>
          <p:cNvPr id="335" name="object 335"/>
          <p:cNvSpPr/>
          <p:nvPr/>
        </p:nvSpPr>
        <p:spPr>
          <a:xfrm>
            <a:off x="1604815" y="4834727"/>
            <a:ext cx="284942" cy="206677"/>
          </a:xfrm>
          <a:prstGeom prst="rect">
            <a:avLst/>
          </a:prstGeom>
          <a:blipFill>
            <a:blip r:embed="rId101" cstate="print"/>
            <a:stretch>
              <a:fillRect/>
            </a:stretch>
          </a:blipFill>
        </p:spPr>
        <p:txBody>
          <a:bodyPr wrap="square" lIns="0" tIns="0" rIns="0" bIns="0" rtlCol="0"/>
          <a:lstStyle/>
          <a:p>
            <a:endParaRPr sz="2142"/>
          </a:p>
        </p:txBody>
      </p:sp>
      <p:sp>
        <p:nvSpPr>
          <p:cNvPr id="336" name="object 336"/>
          <p:cNvSpPr/>
          <p:nvPr/>
        </p:nvSpPr>
        <p:spPr>
          <a:xfrm>
            <a:off x="1573896" y="2647396"/>
            <a:ext cx="154086" cy="580728"/>
          </a:xfrm>
          <a:custGeom>
            <a:avLst/>
            <a:gdLst/>
            <a:ahLst/>
            <a:cxnLst/>
            <a:rect l="l" t="t" r="r" b="b"/>
            <a:pathLst>
              <a:path w="134619" h="507364">
                <a:moveTo>
                  <a:pt x="134112" y="0"/>
                </a:moveTo>
                <a:lnTo>
                  <a:pt x="32905" y="52235"/>
                </a:lnTo>
                <a:lnTo>
                  <a:pt x="0" y="392379"/>
                </a:lnTo>
                <a:lnTo>
                  <a:pt x="91846" y="507187"/>
                </a:lnTo>
                <a:lnTo>
                  <a:pt x="134112" y="0"/>
                </a:lnTo>
                <a:close/>
              </a:path>
            </a:pathLst>
          </a:custGeom>
          <a:solidFill>
            <a:srgbClr val="ED1845"/>
          </a:solidFill>
        </p:spPr>
        <p:txBody>
          <a:bodyPr wrap="square" lIns="0" tIns="0" rIns="0" bIns="0" rtlCol="0"/>
          <a:lstStyle/>
          <a:p>
            <a:endParaRPr sz="2142"/>
          </a:p>
        </p:txBody>
      </p:sp>
      <p:sp>
        <p:nvSpPr>
          <p:cNvPr id="337" name="object 337"/>
          <p:cNvSpPr/>
          <p:nvPr/>
        </p:nvSpPr>
        <p:spPr>
          <a:xfrm>
            <a:off x="1557616" y="2620401"/>
            <a:ext cx="188246" cy="648322"/>
          </a:xfrm>
          <a:custGeom>
            <a:avLst/>
            <a:gdLst/>
            <a:ahLst/>
            <a:cxnLst/>
            <a:rect l="l" t="t" r="r" b="b"/>
            <a:pathLst>
              <a:path w="164465" h="566419">
                <a:moveTo>
                  <a:pt x="164071" y="0"/>
                </a:moveTo>
                <a:lnTo>
                  <a:pt x="34175" y="67043"/>
                </a:lnTo>
                <a:lnTo>
                  <a:pt x="0" y="420192"/>
                </a:lnTo>
                <a:lnTo>
                  <a:pt x="116878" y="566293"/>
                </a:lnTo>
                <a:lnTo>
                  <a:pt x="119837" y="530783"/>
                </a:lnTo>
                <a:lnTo>
                  <a:pt x="106057" y="530783"/>
                </a:lnTo>
                <a:lnTo>
                  <a:pt x="14211" y="415963"/>
                </a:lnTo>
                <a:lnTo>
                  <a:pt x="47129" y="75818"/>
                </a:lnTo>
                <a:lnTo>
                  <a:pt x="148323" y="23583"/>
                </a:lnTo>
                <a:lnTo>
                  <a:pt x="162105" y="23583"/>
                </a:lnTo>
                <a:lnTo>
                  <a:pt x="164071" y="0"/>
                </a:lnTo>
                <a:close/>
              </a:path>
              <a:path w="164465" h="566419">
                <a:moveTo>
                  <a:pt x="162105" y="23583"/>
                </a:moveTo>
                <a:lnTo>
                  <a:pt x="148323" y="23583"/>
                </a:lnTo>
                <a:lnTo>
                  <a:pt x="106057" y="530783"/>
                </a:lnTo>
                <a:lnTo>
                  <a:pt x="119837" y="530783"/>
                </a:lnTo>
                <a:lnTo>
                  <a:pt x="162105" y="23583"/>
                </a:lnTo>
                <a:close/>
              </a:path>
            </a:pathLst>
          </a:custGeom>
          <a:solidFill>
            <a:srgbClr val="EF4654"/>
          </a:solidFill>
        </p:spPr>
        <p:txBody>
          <a:bodyPr wrap="square" lIns="0" tIns="0" rIns="0" bIns="0" rtlCol="0"/>
          <a:lstStyle/>
          <a:p>
            <a:endParaRPr sz="2142"/>
          </a:p>
        </p:txBody>
      </p:sp>
      <p:sp>
        <p:nvSpPr>
          <p:cNvPr id="338" name="object 338"/>
          <p:cNvSpPr/>
          <p:nvPr/>
        </p:nvSpPr>
        <p:spPr>
          <a:xfrm>
            <a:off x="2129796" y="1705337"/>
            <a:ext cx="245664" cy="599625"/>
          </a:xfrm>
          <a:custGeom>
            <a:avLst/>
            <a:gdLst/>
            <a:ahLst/>
            <a:cxnLst/>
            <a:rect l="l" t="t" r="r" b="b"/>
            <a:pathLst>
              <a:path w="214630" h="523875">
                <a:moveTo>
                  <a:pt x="208528" y="304419"/>
                </a:moveTo>
                <a:lnTo>
                  <a:pt x="67690" y="304419"/>
                </a:lnTo>
                <a:lnTo>
                  <a:pt x="133299" y="338251"/>
                </a:lnTo>
                <a:lnTo>
                  <a:pt x="150494" y="385546"/>
                </a:lnTo>
                <a:lnTo>
                  <a:pt x="150494" y="430923"/>
                </a:lnTo>
                <a:lnTo>
                  <a:pt x="126441" y="459320"/>
                </a:lnTo>
                <a:lnTo>
                  <a:pt x="86220" y="486829"/>
                </a:lnTo>
                <a:lnTo>
                  <a:pt x="5968" y="486829"/>
                </a:lnTo>
                <a:lnTo>
                  <a:pt x="0" y="523811"/>
                </a:lnTo>
                <a:lnTo>
                  <a:pt x="204927" y="499503"/>
                </a:lnTo>
                <a:lnTo>
                  <a:pt x="208528" y="304419"/>
                </a:lnTo>
                <a:close/>
              </a:path>
              <a:path w="214630" h="523875">
                <a:moveTo>
                  <a:pt x="214147" y="0"/>
                </a:moveTo>
                <a:lnTo>
                  <a:pt x="191503" y="0"/>
                </a:lnTo>
                <a:lnTo>
                  <a:pt x="191503" y="13449"/>
                </a:lnTo>
                <a:lnTo>
                  <a:pt x="167449" y="41859"/>
                </a:lnTo>
                <a:lnTo>
                  <a:pt x="127228" y="69354"/>
                </a:lnTo>
                <a:lnTo>
                  <a:pt x="73380" y="69354"/>
                </a:lnTo>
                <a:lnTo>
                  <a:pt x="35077" y="306590"/>
                </a:lnTo>
                <a:lnTo>
                  <a:pt x="67690" y="304419"/>
                </a:lnTo>
                <a:lnTo>
                  <a:pt x="208528" y="304419"/>
                </a:lnTo>
                <a:lnTo>
                  <a:pt x="214147" y="0"/>
                </a:lnTo>
                <a:close/>
              </a:path>
            </a:pathLst>
          </a:custGeom>
          <a:solidFill>
            <a:srgbClr val="ED1845"/>
          </a:solidFill>
        </p:spPr>
        <p:txBody>
          <a:bodyPr wrap="square" lIns="0" tIns="0" rIns="0" bIns="0" rtlCol="0"/>
          <a:lstStyle/>
          <a:p>
            <a:endParaRPr sz="2142"/>
          </a:p>
        </p:txBody>
      </p:sp>
      <p:sp>
        <p:nvSpPr>
          <p:cNvPr id="339" name="object 339"/>
          <p:cNvSpPr/>
          <p:nvPr/>
        </p:nvSpPr>
        <p:spPr>
          <a:xfrm>
            <a:off x="2110957" y="1705336"/>
            <a:ext cx="279825" cy="617796"/>
          </a:xfrm>
          <a:custGeom>
            <a:avLst/>
            <a:gdLst/>
            <a:ahLst/>
            <a:cxnLst/>
            <a:rect l="l" t="t" r="r" b="b"/>
            <a:pathLst>
              <a:path w="244475" h="539750">
                <a:moveTo>
                  <a:pt x="10236" y="476262"/>
                </a:moveTo>
                <a:lnTo>
                  <a:pt x="0" y="539597"/>
                </a:lnTo>
                <a:lnTo>
                  <a:pt x="133027" y="523811"/>
                </a:lnTo>
                <a:lnTo>
                  <a:pt x="16471" y="523811"/>
                </a:lnTo>
                <a:lnTo>
                  <a:pt x="22440" y="486829"/>
                </a:lnTo>
                <a:lnTo>
                  <a:pt x="20218" y="486829"/>
                </a:lnTo>
                <a:lnTo>
                  <a:pt x="10236" y="476262"/>
                </a:lnTo>
                <a:close/>
              </a:path>
              <a:path w="244475" h="539750">
                <a:moveTo>
                  <a:pt x="244348" y="0"/>
                </a:moveTo>
                <a:lnTo>
                  <a:pt x="230606" y="0"/>
                </a:lnTo>
                <a:lnTo>
                  <a:pt x="221399" y="499503"/>
                </a:lnTo>
                <a:lnTo>
                  <a:pt x="16471" y="523811"/>
                </a:lnTo>
                <a:lnTo>
                  <a:pt x="133027" y="523811"/>
                </a:lnTo>
                <a:lnTo>
                  <a:pt x="234911" y="511721"/>
                </a:lnTo>
                <a:lnTo>
                  <a:pt x="244348" y="0"/>
                </a:lnTo>
                <a:close/>
              </a:path>
              <a:path w="244475" h="539750">
                <a:moveTo>
                  <a:pt x="89839" y="69354"/>
                </a:moveTo>
                <a:lnTo>
                  <a:pt x="75933" y="69354"/>
                </a:lnTo>
                <a:lnTo>
                  <a:pt x="36385" y="314274"/>
                </a:lnTo>
                <a:lnTo>
                  <a:pt x="51054" y="306628"/>
                </a:lnTo>
                <a:lnTo>
                  <a:pt x="51536" y="306590"/>
                </a:lnTo>
                <a:lnTo>
                  <a:pt x="89839" y="69354"/>
                </a:lnTo>
                <a:close/>
              </a:path>
            </a:pathLst>
          </a:custGeom>
          <a:solidFill>
            <a:srgbClr val="EF4654"/>
          </a:solidFill>
        </p:spPr>
        <p:txBody>
          <a:bodyPr wrap="square" lIns="0" tIns="0" rIns="0" bIns="0" rtlCol="0"/>
          <a:lstStyle/>
          <a:p>
            <a:endParaRPr sz="2142"/>
          </a:p>
        </p:txBody>
      </p:sp>
      <p:sp>
        <p:nvSpPr>
          <p:cNvPr id="340" name="object 340"/>
          <p:cNvSpPr/>
          <p:nvPr/>
        </p:nvSpPr>
        <p:spPr>
          <a:xfrm>
            <a:off x="2082479" y="2326578"/>
            <a:ext cx="421555" cy="574912"/>
          </a:xfrm>
          <a:custGeom>
            <a:avLst/>
            <a:gdLst/>
            <a:ahLst/>
            <a:cxnLst/>
            <a:rect l="l" t="t" r="r" b="b"/>
            <a:pathLst>
              <a:path w="368300" h="502285">
                <a:moveTo>
                  <a:pt x="255968" y="0"/>
                </a:moveTo>
                <a:lnTo>
                  <a:pt x="31445" y="21386"/>
                </a:lnTo>
                <a:lnTo>
                  <a:pt x="0" y="189064"/>
                </a:lnTo>
                <a:lnTo>
                  <a:pt x="98933" y="217335"/>
                </a:lnTo>
                <a:lnTo>
                  <a:pt x="268859" y="300405"/>
                </a:lnTo>
                <a:lnTo>
                  <a:pt x="333794" y="395909"/>
                </a:lnTo>
                <a:lnTo>
                  <a:pt x="368261" y="501777"/>
                </a:lnTo>
                <a:lnTo>
                  <a:pt x="365493" y="467093"/>
                </a:lnTo>
                <a:lnTo>
                  <a:pt x="328295" y="303415"/>
                </a:lnTo>
                <a:lnTo>
                  <a:pt x="287388" y="80289"/>
                </a:lnTo>
                <a:lnTo>
                  <a:pt x="255968" y="0"/>
                </a:lnTo>
                <a:close/>
              </a:path>
            </a:pathLst>
          </a:custGeom>
          <a:solidFill>
            <a:srgbClr val="ED1845"/>
          </a:solidFill>
        </p:spPr>
        <p:txBody>
          <a:bodyPr wrap="square" lIns="0" tIns="0" rIns="0" bIns="0" rtlCol="0"/>
          <a:lstStyle/>
          <a:p>
            <a:endParaRPr sz="2142"/>
          </a:p>
        </p:txBody>
      </p:sp>
      <p:sp>
        <p:nvSpPr>
          <p:cNvPr id="341" name="object 341"/>
          <p:cNvSpPr/>
          <p:nvPr/>
        </p:nvSpPr>
        <p:spPr>
          <a:xfrm>
            <a:off x="2064397" y="2309802"/>
            <a:ext cx="460803" cy="659951"/>
          </a:xfrm>
          <a:custGeom>
            <a:avLst/>
            <a:gdLst/>
            <a:ahLst/>
            <a:cxnLst/>
            <a:rect l="l" t="t" r="r" b="b"/>
            <a:pathLst>
              <a:path w="402589" h="576580">
                <a:moveTo>
                  <a:pt x="280784" y="0"/>
                </a:moveTo>
                <a:lnTo>
                  <a:pt x="35648" y="23342"/>
                </a:lnTo>
                <a:lnTo>
                  <a:pt x="0" y="213486"/>
                </a:lnTo>
                <a:lnTo>
                  <a:pt x="109804" y="244856"/>
                </a:lnTo>
                <a:lnTo>
                  <a:pt x="275348" y="325793"/>
                </a:lnTo>
                <a:lnTo>
                  <a:pt x="337146" y="416661"/>
                </a:lnTo>
                <a:lnTo>
                  <a:pt x="389026" y="576021"/>
                </a:lnTo>
                <a:lnTo>
                  <a:pt x="402399" y="573341"/>
                </a:lnTo>
                <a:lnTo>
                  <a:pt x="397846" y="516420"/>
                </a:lnTo>
                <a:lnTo>
                  <a:pt x="384073" y="516420"/>
                </a:lnTo>
                <a:lnTo>
                  <a:pt x="349605" y="410552"/>
                </a:lnTo>
                <a:lnTo>
                  <a:pt x="284657" y="315061"/>
                </a:lnTo>
                <a:lnTo>
                  <a:pt x="114731" y="231990"/>
                </a:lnTo>
                <a:lnTo>
                  <a:pt x="15811" y="203720"/>
                </a:lnTo>
                <a:lnTo>
                  <a:pt x="47244" y="36042"/>
                </a:lnTo>
                <a:lnTo>
                  <a:pt x="271767" y="14655"/>
                </a:lnTo>
                <a:lnTo>
                  <a:pt x="286518" y="14655"/>
                </a:lnTo>
                <a:lnTo>
                  <a:pt x="280784" y="0"/>
                </a:lnTo>
                <a:close/>
              </a:path>
              <a:path w="402589" h="576580">
                <a:moveTo>
                  <a:pt x="286518" y="14655"/>
                </a:moveTo>
                <a:lnTo>
                  <a:pt x="271767" y="14655"/>
                </a:lnTo>
                <a:lnTo>
                  <a:pt x="303187" y="94945"/>
                </a:lnTo>
                <a:lnTo>
                  <a:pt x="344093" y="318071"/>
                </a:lnTo>
                <a:lnTo>
                  <a:pt x="381292" y="481749"/>
                </a:lnTo>
                <a:lnTo>
                  <a:pt x="384073" y="516420"/>
                </a:lnTo>
                <a:lnTo>
                  <a:pt x="397846" y="516420"/>
                </a:lnTo>
                <a:lnTo>
                  <a:pt x="394906" y="479666"/>
                </a:lnTo>
                <a:lnTo>
                  <a:pt x="357506" y="315061"/>
                </a:lnTo>
                <a:lnTo>
                  <a:pt x="316458" y="91173"/>
                </a:lnTo>
                <a:lnTo>
                  <a:pt x="286518" y="14655"/>
                </a:lnTo>
                <a:close/>
              </a:path>
            </a:pathLst>
          </a:custGeom>
          <a:solidFill>
            <a:srgbClr val="EF4654"/>
          </a:solidFill>
        </p:spPr>
        <p:txBody>
          <a:bodyPr wrap="square" lIns="0" tIns="0" rIns="0" bIns="0" rtlCol="0"/>
          <a:lstStyle/>
          <a:p>
            <a:endParaRPr sz="2142"/>
          </a:p>
        </p:txBody>
      </p:sp>
      <p:sp>
        <p:nvSpPr>
          <p:cNvPr id="342" name="object 342"/>
          <p:cNvSpPr/>
          <p:nvPr/>
        </p:nvSpPr>
        <p:spPr>
          <a:xfrm>
            <a:off x="2009580" y="2957528"/>
            <a:ext cx="392482" cy="199148"/>
          </a:xfrm>
          <a:custGeom>
            <a:avLst/>
            <a:gdLst/>
            <a:ahLst/>
            <a:cxnLst/>
            <a:rect l="l" t="t" r="r" b="b"/>
            <a:pathLst>
              <a:path w="342900" h="173989">
                <a:moveTo>
                  <a:pt x="340469" y="127850"/>
                </a:moveTo>
                <a:lnTo>
                  <a:pt x="202260" y="127850"/>
                </a:lnTo>
                <a:lnTo>
                  <a:pt x="342874" y="173558"/>
                </a:lnTo>
                <a:lnTo>
                  <a:pt x="340469" y="127850"/>
                </a:lnTo>
                <a:close/>
              </a:path>
              <a:path w="342900" h="173989">
                <a:moveTo>
                  <a:pt x="192468" y="0"/>
                </a:moveTo>
                <a:lnTo>
                  <a:pt x="95910" y="3568"/>
                </a:lnTo>
                <a:lnTo>
                  <a:pt x="31623" y="64287"/>
                </a:lnTo>
                <a:lnTo>
                  <a:pt x="0" y="130695"/>
                </a:lnTo>
                <a:lnTo>
                  <a:pt x="36893" y="127850"/>
                </a:lnTo>
                <a:lnTo>
                  <a:pt x="340469" y="127850"/>
                </a:lnTo>
                <a:lnTo>
                  <a:pt x="339763" y="114427"/>
                </a:lnTo>
                <a:lnTo>
                  <a:pt x="297078" y="43281"/>
                </a:lnTo>
                <a:lnTo>
                  <a:pt x="192468" y="0"/>
                </a:lnTo>
                <a:close/>
              </a:path>
            </a:pathLst>
          </a:custGeom>
          <a:solidFill>
            <a:srgbClr val="ED1845"/>
          </a:solidFill>
        </p:spPr>
        <p:txBody>
          <a:bodyPr wrap="square" lIns="0" tIns="0" rIns="0" bIns="0" rtlCol="0"/>
          <a:lstStyle/>
          <a:p>
            <a:endParaRPr sz="2142"/>
          </a:p>
        </p:txBody>
      </p:sp>
      <p:sp>
        <p:nvSpPr>
          <p:cNvPr id="343" name="object 343"/>
          <p:cNvSpPr/>
          <p:nvPr/>
        </p:nvSpPr>
        <p:spPr>
          <a:xfrm>
            <a:off x="1983721" y="2941698"/>
            <a:ext cx="435364" cy="236943"/>
          </a:xfrm>
          <a:custGeom>
            <a:avLst/>
            <a:gdLst/>
            <a:ahLst/>
            <a:cxnLst/>
            <a:rect l="l" t="t" r="r" b="b"/>
            <a:pathLst>
              <a:path w="380364" h="207010">
                <a:moveTo>
                  <a:pt x="267104" y="155422"/>
                </a:moveTo>
                <a:lnTo>
                  <a:pt x="222681" y="155422"/>
                </a:lnTo>
                <a:lnTo>
                  <a:pt x="380250" y="206641"/>
                </a:lnTo>
                <a:lnTo>
                  <a:pt x="379237" y="187388"/>
                </a:lnTo>
                <a:lnTo>
                  <a:pt x="365480" y="187388"/>
                </a:lnTo>
                <a:lnTo>
                  <a:pt x="267104" y="155422"/>
                </a:lnTo>
                <a:close/>
              </a:path>
              <a:path w="380364" h="207010">
                <a:moveTo>
                  <a:pt x="251010" y="13842"/>
                </a:moveTo>
                <a:lnTo>
                  <a:pt x="215074" y="13843"/>
                </a:lnTo>
                <a:lnTo>
                  <a:pt x="319684" y="57124"/>
                </a:lnTo>
                <a:lnTo>
                  <a:pt x="362369" y="128257"/>
                </a:lnTo>
                <a:lnTo>
                  <a:pt x="365480" y="187388"/>
                </a:lnTo>
                <a:lnTo>
                  <a:pt x="379237" y="187388"/>
                </a:lnTo>
                <a:lnTo>
                  <a:pt x="375907" y="124129"/>
                </a:lnTo>
                <a:lnTo>
                  <a:pt x="329133" y="46164"/>
                </a:lnTo>
                <a:lnTo>
                  <a:pt x="251010" y="13842"/>
                </a:lnTo>
                <a:close/>
              </a:path>
              <a:path w="380364" h="207010">
                <a:moveTo>
                  <a:pt x="217550" y="0"/>
                </a:moveTo>
                <a:lnTo>
                  <a:pt x="112839" y="3873"/>
                </a:lnTo>
                <a:lnTo>
                  <a:pt x="42925" y="69900"/>
                </a:lnTo>
                <a:lnTo>
                  <a:pt x="0" y="160045"/>
                </a:lnTo>
                <a:lnTo>
                  <a:pt x="60032" y="155422"/>
                </a:lnTo>
                <a:lnTo>
                  <a:pt x="267104" y="155422"/>
                </a:lnTo>
                <a:lnTo>
                  <a:pt x="233569" y="144526"/>
                </a:lnTo>
                <a:lnTo>
                  <a:pt x="22605" y="144526"/>
                </a:lnTo>
                <a:lnTo>
                  <a:pt x="54228" y="78117"/>
                </a:lnTo>
                <a:lnTo>
                  <a:pt x="118503" y="17411"/>
                </a:lnTo>
                <a:lnTo>
                  <a:pt x="215074" y="13843"/>
                </a:lnTo>
                <a:lnTo>
                  <a:pt x="251010" y="13842"/>
                </a:lnTo>
                <a:lnTo>
                  <a:pt x="217550" y="0"/>
                </a:lnTo>
                <a:close/>
              </a:path>
              <a:path w="380364" h="207010">
                <a:moveTo>
                  <a:pt x="224853" y="141693"/>
                </a:moveTo>
                <a:lnTo>
                  <a:pt x="59499" y="141693"/>
                </a:lnTo>
                <a:lnTo>
                  <a:pt x="22605" y="144526"/>
                </a:lnTo>
                <a:lnTo>
                  <a:pt x="233569" y="144526"/>
                </a:lnTo>
                <a:lnTo>
                  <a:pt x="224853" y="141693"/>
                </a:lnTo>
                <a:close/>
              </a:path>
            </a:pathLst>
          </a:custGeom>
          <a:solidFill>
            <a:srgbClr val="EF4654"/>
          </a:solidFill>
        </p:spPr>
        <p:txBody>
          <a:bodyPr wrap="square" lIns="0" tIns="0" rIns="0" bIns="0" rtlCol="0"/>
          <a:lstStyle/>
          <a:p>
            <a:endParaRPr sz="2142"/>
          </a:p>
        </p:txBody>
      </p:sp>
      <p:sp>
        <p:nvSpPr>
          <p:cNvPr id="344" name="object 344"/>
          <p:cNvSpPr/>
          <p:nvPr/>
        </p:nvSpPr>
        <p:spPr>
          <a:xfrm>
            <a:off x="2272019" y="2794604"/>
            <a:ext cx="209324" cy="263108"/>
          </a:xfrm>
          <a:custGeom>
            <a:avLst/>
            <a:gdLst/>
            <a:ahLst/>
            <a:cxnLst/>
            <a:rect l="l" t="t" r="r" b="b"/>
            <a:pathLst>
              <a:path w="182880" h="229869">
                <a:moveTo>
                  <a:pt x="44996" y="0"/>
                </a:moveTo>
                <a:lnTo>
                  <a:pt x="0" y="36004"/>
                </a:lnTo>
                <a:lnTo>
                  <a:pt x="144487" y="229831"/>
                </a:lnTo>
                <a:lnTo>
                  <a:pt x="182600" y="197586"/>
                </a:lnTo>
                <a:lnTo>
                  <a:pt x="44996" y="0"/>
                </a:lnTo>
                <a:close/>
              </a:path>
            </a:pathLst>
          </a:custGeom>
          <a:solidFill>
            <a:srgbClr val="ED1845"/>
          </a:solidFill>
        </p:spPr>
        <p:txBody>
          <a:bodyPr wrap="square" lIns="0" tIns="0" rIns="0" bIns="0" rtlCol="0"/>
          <a:lstStyle/>
          <a:p>
            <a:endParaRPr sz="2142"/>
          </a:p>
        </p:txBody>
      </p:sp>
      <p:sp>
        <p:nvSpPr>
          <p:cNvPr id="345" name="object 345"/>
          <p:cNvSpPr/>
          <p:nvPr/>
        </p:nvSpPr>
        <p:spPr>
          <a:xfrm>
            <a:off x="2250317" y="2771841"/>
            <a:ext cx="252206" cy="308898"/>
          </a:xfrm>
          <a:custGeom>
            <a:avLst/>
            <a:gdLst/>
            <a:ahLst/>
            <a:cxnLst/>
            <a:rect l="l" t="t" r="r" b="b"/>
            <a:pathLst>
              <a:path w="220344" h="269875">
                <a:moveTo>
                  <a:pt x="20456" y="54686"/>
                </a:moveTo>
                <a:lnTo>
                  <a:pt x="9474" y="54686"/>
                </a:lnTo>
                <a:lnTo>
                  <a:pt x="3962" y="58788"/>
                </a:lnTo>
                <a:lnTo>
                  <a:pt x="161150" y="269646"/>
                </a:lnTo>
                <a:lnTo>
                  <a:pt x="184702" y="249720"/>
                </a:lnTo>
                <a:lnTo>
                  <a:pt x="163436" y="249720"/>
                </a:lnTo>
                <a:lnTo>
                  <a:pt x="18948" y="55892"/>
                </a:lnTo>
                <a:lnTo>
                  <a:pt x="20456" y="54686"/>
                </a:lnTo>
                <a:close/>
              </a:path>
              <a:path w="220344" h="269875">
                <a:moveTo>
                  <a:pt x="80686" y="19900"/>
                </a:moveTo>
                <a:lnTo>
                  <a:pt x="63944" y="19900"/>
                </a:lnTo>
                <a:lnTo>
                  <a:pt x="201549" y="217474"/>
                </a:lnTo>
                <a:lnTo>
                  <a:pt x="163436" y="249720"/>
                </a:lnTo>
                <a:lnTo>
                  <a:pt x="184702" y="249720"/>
                </a:lnTo>
                <a:lnTo>
                  <a:pt x="219964" y="219887"/>
                </a:lnTo>
                <a:lnTo>
                  <a:pt x="80686" y="19900"/>
                </a:lnTo>
                <a:close/>
              </a:path>
              <a:path w="220344" h="269875">
                <a:moveTo>
                  <a:pt x="66827" y="0"/>
                </a:moveTo>
                <a:lnTo>
                  <a:pt x="0" y="53467"/>
                </a:lnTo>
                <a:lnTo>
                  <a:pt x="3962" y="58788"/>
                </a:lnTo>
                <a:lnTo>
                  <a:pt x="9474" y="54686"/>
                </a:lnTo>
                <a:lnTo>
                  <a:pt x="20456" y="54686"/>
                </a:lnTo>
                <a:lnTo>
                  <a:pt x="63944" y="19900"/>
                </a:lnTo>
                <a:lnTo>
                  <a:pt x="80686" y="19900"/>
                </a:lnTo>
                <a:lnTo>
                  <a:pt x="66827" y="0"/>
                </a:lnTo>
                <a:close/>
              </a:path>
            </a:pathLst>
          </a:custGeom>
          <a:solidFill>
            <a:srgbClr val="EF4654"/>
          </a:solidFill>
        </p:spPr>
        <p:txBody>
          <a:bodyPr wrap="square" lIns="0" tIns="0" rIns="0" bIns="0" rtlCol="0"/>
          <a:lstStyle/>
          <a:p>
            <a:endParaRPr sz="2142"/>
          </a:p>
        </p:txBody>
      </p:sp>
      <p:sp>
        <p:nvSpPr>
          <p:cNvPr id="346" name="object 346"/>
          <p:cNvSpPr/>
          <p:nvPr/>
        </p:nvSpPr>
        <p:spPr>
          <a:xfrm>
            <a:off x="2166646" y="2727099"/>
            <a:ext cx="87218" cy="26892"/>
          </a:xfrm>
          <a:custGeom>
            <a:avLst/>
            <a:gdLst/>
            <a:ahLst/>
            <a:cxnLst/>
            <a:rect l="l" t="t" r="r" b="b"/>
            <a:pathLst>
              <a:path w="76200" h="23494">
                <a:moveTo>
                  <a:pt x="75717" y="0"/>
                </a:moveTo>
                <a:lnTo>
                  <a:pt x="0" y="0"/>
                </a:lnTo>
                <a:lnTo>
                  <a:pt x="0" y="16637"/>
                </a:lnTo>
                <a:lnTo>
                  <a:pt x="75717" y="22936"/>
                </a:lnTo>
                <a:lnTo>
                  <a:pt x="75717" y="0"/>
                </a:lnTo>
                <a:close/>
              </a:path>
            </a:pathLst>
          </a:custGeom>
          <a:solidFill>
            <a:srgbClr val="ED1845"/>
          </a:solidFill>
        </p:spPr>
        <p:txBody>
          <a:bodyPr wrap="square" lIns="0" tIns="0" rIns="0" bIns="0" rtlCol="0"/>
          <a:lstStyle/>
          <a:p>
            <a:endParaRPr sz="2142"/>
          </a:p>
        </p:txBody>
      </p:sp>
      <p:sp>
        <p:nvSpPr>
          <p:cNvPr id="347" name="object 347"/>
          <p:cNvSpPr/>
          <p:nvPr/>
        </p:nvSpPr>
        <p:spPr>
          <a:xfrm>
            <a:off x="2150903" y="2711370"/>
            <a:ext cx="118471" cy="59598"/>
          </a:xfrm>
          <a:custGeom>
            <a:avLst/>
            <a:gdLst/>
            <a:ahLst/>
            <a:cxnLst/>
            <a:rect l="l" t="t" r="r" b="b"/>
            <a:pathLst>
              <a:path w="103505" h="52069">
                <a:moveTo>
                  <a:pt x="103200" y="0"/>
                </a:moveTo>
                <a:lnTo>
                  <a:pt x="0" y="0"/>
                </a:lnTo>
                <a:lnTo>
                  <a:pt x="0" y="43002"/>
                </a:lnTo>
                <a:lnTo>
                  <a:pt x="103200" y="51600"/>
                </a:lnTo>
                <a:lnTo>
                  <a:pt x="103200" y="36677"/>
                </a:lnTo>
                <a:lnTo>
                  <a:pt x="89458" y="36677"/>
                </a:lnTo>
                <a:lnTo>
                  <a:pt x="13741" y="30365"/>
                </a:lnTo>
                <a:lnTo>
                  <a:pt x="13741" y="13728"/>
                </a:lnTo>
                <a:lnTo>
                  <a:pt x="103200" y="13728"/>
                </a:lnTo>
                <a:lnTo>
                  <a:pt x="103200" y="0"/>
                </a:lnTo>
                <a:close/>
              </a:path>
              <a:path w="103505" h="52069">
                <a:moveTo>
                  <a:pt x="103200" y="13728"/>
                </a:moveTo>
                <a:lnTo>
                  <a:pt x="89458" y="13728"/>
                </a:lnTo>
                <a:lnTo>
                  <a:pt x="89458" y="36677"/>
                </a:lnTo>
                <a:lnTo>
                  <a:pt x="103200" y="36677"/>
                </a:lnTo>
                <a:lnTo>
                  <a:pt x="103200" y="13728"/>
                </a:lnTo>
                <a:close/>
              </a:path>
            </a:pathLst>
          </a:custGeom>
          <a:solidFill>
            <a:srgbClr val="EF4654"/>
          </a:solidFill>
        </p:spPr>
        <p:txBody>
          <a:bodyPr wrap="square" lIns="0" tIns="0" rIns="0" bIns="0" rtlCol="0"/>
          <a:lstStyle/>
          <a:p>
            <a:endParaRPr sz="2142"/>
          </a:p>
        </p:txBody>
      </p:sp>
      <p:sp>
        <p:nvSpPr>
          <p:cNvPr id="348" name="object 348"/>
          <p:cNvSpPr/>
          <p:nvPr/>
        </p:nvSpPr>
        <p:spPr>
          <a:xfrm>
            <a:off x="2102628" y="2608147"/>
            <a:ext cx="134388" cy="77057"/>
          </a:xfrm>
          <a:prstGeom prst="rect">
            <a:avLst/>
          </a:prstGeom>
          <a:blipFill>
            <a:blip r:embed="rId102" cstate="print"/>
            <a:stretch>
              <a:fillRect/>
            </a:stretch>
          </a:blipFill>
        </p:spPr>
        <p:txBody>
          <a:bodyPr wrap="square" lIns="0" tIns="0" rIns="0" bIns="0" rtlCol="0"/>
          <a:lstStyle/>
          <a:p>
            <a:endParaRPr sz="2142"/>
          </a:p>
        </p:txBody>
      </p:sp>
      <p:sp>
        <p:nvSpPr>
          <p:cNvPr id="349" name="object 349"/>
          <p:cNvSpPr/>
          <p:nvPr/>
        </p:nvSpPr>
        <p:spPr>
          <a:xfrm>
            <a:off x="2457780" y="3158712"/>
            <a:ext cx="75763" cy="131539"/>
          </a:xfrm>
          <a:prstGeom prst="rect">
            <a:avLst/>
          </a:prstGeom>
          <a:blipFill>
            <a:blip r:embed="rId103" cstate="print"/>
            <a:stretch>
              <a:fillRect/>
            </a:stretch>
          </a:blipFill>
        </p:spPr>
        <p:txBody>
          <a:bodyPr wrap="square" lIns="0" tIns="0" rIns="0" bIns="0" rtlCol="0"/>
          <a:lstStyle/>
          <a:p>
            <a:endParaRPr sz="2142"/>
          </a:p>
        </p:txBody>
      </p:sp>
      <p:sp>
        <p:nvSpPr>
          <p:cNvPr id="350" name="object 350"/>
          <p:cNvSpPr/>
          <p:nvPr/>
        </p:nvSpPr>
        <p:spPr>
          <a:xfrm>
            <a:off x="2585612" y="3916711"/>
            <a:ext cx="76432" cy="146380"/>
          </a:xfrm>
          <a:prstGeom prst="rect">
            <a:avLst/>
          </a:prstGeom>
          <a:blipFill>
            <a:blip r:embed="rId104" cstate="print"/>
            <a:stretch>
              <a:fillRect/>
            </a:stretch>
          </a:blipFill>
        </p:spPr>
        <p:txBody>
          <a:bodyPr wrap="square" lIns="0" tIns="0" rIns="0" bIns="0" rtlCol="0"/>
          <a:lstStyle/>
          <a:p>
            <a:endParaRPr sz="2142"/>
          </a:p>
        </p:txBody>
      </p:sp>
      <p:sp>
        <p:nvSpPr>
          <p:cNvPr id="351" name="object 351"/>
          <p:cNvSpPr/>
          <p:nvPr/>
        </p:nvSpPr>
        <p:spPr>
          <a:xfrm>
            <a:off x="1171330" y="2965582"/>
            <a:ext cx="160990" cy="130943"/>
          </a:xfrm>
          <a:prstGeom prst="rect">
            <a:avLst/>
          </a:prstGeom>
          <a:blipFill>
            <a:blip r:embed="rId105" cstate="print"/>
            <a:stretch>
              <a:fillRect/>
            </a:stretch>
          </a:blipFill>
        </p:spPr>
        <p:txBody>
          <a:bodyPr wrap="square" lIns="0" tIns="0" rIns="0" bIns="0" rtlCol="0"/>
          <a:lstStyle/>
          <a:p>
            <a:endParaRPr sz="2142"/>
          </a:p>
        </p:txBody>
      </p:sp>
      <p:sp>
        <p:nvSpPr>
          <p:cNvPr id="352" name="object 352"/>
          <p:cNvSpPr/>
          <p:nvPr/>
        </p:nvSpPr>
        <p:spPr>
          <a:xfrm>
            <a:off x="1962308" y="2412721"/>
            <a:ext cx="94602" cy="135173"/>
          </a:xfrm>
          <a:prstGeom prst="rect">
            <a:avLst/>
          </a:prstGeom>
          <a:blipFill>
            <a:blip r:embed="rId106" cstate="print"/>
            <a:stretch>
              <a:fillRect/>
            </a:stretch>
          </a:blipFill>
        </p:spPr>
        <p:txBody>
          <a:bodyPr wrap="square" lIns="0" tIns="0" rIns="0" bIns="0" rtlCol="0"/>
          <a:lstStyle/>
          <a:p>
            <a:endParaRPr sz="2142"/>
          </a:p>
        </p:txBody>
      </p:sp>
      <p:sp>
        <p:nvSpPr>
          <p:cNvPr id="353" name="object 353"/>
          <p:cNvSpPr/>
          <p:nvPr/>
        </p:nvSpPr>
        <p:spPr>
          <a:xfrm>
            <a:off x="1923394" y="1943427"/>
            <a:ext cx="90910" cy="132629"/>
          </a:xfrm>
          <a:prstGeom prst="rect">
            <a:avLst/>
          </a:prstGeom>
          <a:blipFill>
            <a:blip r:embed="rId107" cstate="print"/>
            <a:stretch>
              <a:fillRect/>
            </a:stretch>
          </a:blipFill>
        </p:spPr>
        <p:txBody>
          <a:bodyPr wrap="square" lIns="0" tIns="0" rIns="0" bIns="0" rtlCol="0"/>
          <a:lstStyle/>
          <a:p>
            <a:endParaRPr sz="2142"/>
          </a:p>
        </p:txBody>
      </p:sp>
      <p:sp>
        <p:nvSpPr>
          <p:cNvPr id="354" name="object 354"/>
          <p:cNvSpPr/>
          <p:nvPr/>
        </p:nvSpPr>
        <p:spPr>
          <a:xfrm>
            <a:off x="2086347" y="2053788"/>
            <a:ext cx="215705" cy="208771"/>
          </a:xfrm>
          <a:prstGeom prst="rect">
            <a:avLst/>
          </a:prstGeom>
          <a:blipFill>
            <a:blip r:embed="rId108" cstate="print"/>
            <a:stretch>
              <a:fillRect/>
            </a:stretch>
          </a:blipFill>
        </p:spPr>
        <p:txBody>
          <a:bodyPr wrap="square" lIns="0" tIns="0" rIns="0" bIns="0" rtlCol="0"/>
          <a:lstStyle/>
          <a:p>
            <a:endParaRPr sz="2142"/>
          </a:p>
        </p:txBody>
      </p:sp>
      <p:sp>
        <p:nvSpPr>
          <p:cNvPr id="355" name="object 355"/>
          <p:cNvSpPr/>
          <p:nvPr/>
        </p:nvSpPr>
        <p:spPr>
          <a:xfrm>
            <a:off x="2135886" y="1705337"/>
            <a:ext cx="213102" cy="79382"/>
          </a:xfrm>
          <a:prstGeom prst="rect">
            <a:avLst/>
          </a:prstGeom>
          <a:blipFill>
            <a:blip r:embed="rId109" cstate="print"/>
            <a:stretch>
              <a:fillRect/>
            </a:stretch>
          </a:blipFill>
        </p:spPr>
        <p:txBody>
          <a:bodyPr wrap="square" lIns="0" tIns="0" rIns="0" bIns="0" rtlCol="0"/>
          <a:lstStyle/>
          <a:p>
            <a:endParaRPr sz="2142"/>
          </a:p>
        </p:txBody>
      </p:sp>
      <p:sp>
        <p:nvSpPr>
          <p:cNvPr id="356" name="object 356"/>
          <p:cNvSpPr/>
          <p:nvPr/>
        </p:nvSpPr>
        <p:spPr>
          <a:xfrm>
            <a:off x="9251934" y="1705337"/>
            <a:ext cx="1363512" cy="5781115"/>
          </a:xfrm>
          <a:custGeom>
            <a:avLst/>
            <a:gdLst/>
            <a:ahLst/>
            <a:cxnLst/>
            <a:rect l="l" t="t" r="r" b="b"/>
            <a:pathLst>
              <a:path w="1191259" h="5050790">
                <a:moveTo>
                  <a:pt x="882497" y="0"/>
                </a:moveTo>
                <a:lnTo>
                  <a:pt x="233324" y="0"/>
                </a:lnTo>
                <a:lnTo>
                  <a:pt x="276580" y="201904"/>
                </a:lnTo>
                <a:lnTo>
                  <a:pt x="403783" y="590994"/>
                </a:lnTo>
                <a:lnTo>
                  <a:pt x="254507" y="1262773"/>
                </a:lnTo>
                <a:lnTo>
                  <a:pt x="291744" y="1761782"/>
                </a:lnTo>
                <a:lnTo>
                  <a:pt x="254444" y="2201862"/>
                </a:lnTo>
                <a:lnTo>
                  <a:pt x="254444" y="3297389"/>
                </a:lnTo>
                <a:lnTo>
                  <a:pt x="261899" y="3796550"/>
                </a:lnTo>
                <a:lnTo>
                  <a:pt x="314197" y="4409147"/>
                </a:lnTo>
                <a:lnTo>
                  <a:pt x="160527" y="4821428"/>
                </a:lnTo>
                <a:lnTo>
                  <a:pt x="0" y="5050751"/>
                </a:lnTo>
                <a:lnTo>
                  <a:pt x="582929" y="5050751"/>
                </a:lnTo>
                <a:lnTo>
                  <a:pt x="598576" y="4798910"/>
                </a:lnTo>
                <a:lnTo>
                  <a:pt x="658291" y="4339844"/>
                </a:lnTo>
                <a:lnTo>
                  <a:pt x="829843" y="3631247"/>
                </a:lnTo>
                <a:lnTo>
                  <a:pt x="1023658" y="2848521"/>
                </a:lnTo>
                <a:lnTo>
                  <a:pt x="1191082" y="2115566"/>
                </a:lnTo>
                <a:lnTo>
                  <a:pt x="1120457" y="1632292"/>
                </a:lnTo>
                <a:lnTo>
                  <a:pt x="967625" y="607199"/>
                </a:lnTo>
                <a:lnTo>
                  <a:pt x="882497" y="0"/>
                </a:lnTo>
                <a:close/>
              </a:path>
            </a:pathLst>
          </a:custGeom>
          <a:solidFill>
            <a:srgbClr val="ED1845"/>
          </a:solidFill>
        </p:spPr>
        <p:txBody>
          <a:bodyPr wrap="square" lIns="0" tIns="0" rIns="0" bIns="0" rtlCol="0"/>
          <a:lstStyle/>
          <a:p>
            <a:endParaRPr sz="2142"/>
          </a:p>
        </p:txBody>
      </p:sp>
      <p:sp>
        <p:nvSpPr>
          <p:cNvPr id="357" name="object 357"/>
          <p:cNvSpPr/>
          <p:nvPr/>
        </p:nvSpPr>
        <p:spPr>
          <a:xfrm>
            <a:off x="8382746" y="1705337"/>
            <a:ext cx="598899" cy="5781115"/>
          </a:xfrm>
          <a:custGeom>
            <a:avLst/>
            <a:gdLst/>
            <a:ahLst/>
            <a:cxnLst/>
            <a:rect l="l" t="t" r="r" b="b"/>
            <a:pathLst>
              <a:path w="523240" h="5050790">
                <a:moveTo>
                  <a:pt x="469544" y="0"/>
                </a:moveTo>
                <a:lnTo>
                  <a:pt x="68808" y="0"/>
                </a:lnTo>
                <a:lnTo>
                  <a:pt x="29756" y="167398"/>
                </a:lnTo>
                <a:lnTo>
                  <a:pt x="0" y="710361"/>
                </a:lnTo>
                <a:lnTo>
                  <a:pt x="52171" y="1112824"/>
                </a:lnTo>
                <a:lnTo>
                  <a:pt x="37261" y="1671612"/>
                </a:lnTo>
                <a:lnTo>
                  <a:pt x="104432" y="1970138"/>
                </a:lnTo>
                <a:lnTo>
                  <a:pt x="101" y="2797352"/>
                </a:lnTo>
                <a:lnTo>
                  <a:pt x="141503" y="3258769"/>
                </a:lnTo>
                <a:lnTo>
                  <a:pt x="238544" y="4154525"/>
                </a:lnTo>
                <a:lnTo>
                  <a:pt x="216128" y="4595520"/>
                </a:lnTo>
                <a:lnTo>
                  <a:pt x="137947" y="4930571"/>
                </a:lnTo>
                <a:lnTo>
                  <a:pt x="146659" y="5050751"/>
                </a:lnTo>
                <a:lnTo>
                  <a:pt x="307162" y="5050751"/>
                </a:lnTo>
                <a:lnTo>
                  <a:pt x="329222" y="4697831"/>
                </a:lnTo>
                <a:lnTo>
                  <a:pt x="500608" y="4042079"/>
                </a:lnTo>
                <a:lnTo>
                  <a:pt x="485711" y="3215538"/>
                </a:lnTo>
                <a:lnTo>
                  <a:pt x="478256" y="2268435"/>
                </a:lnTo>
                <a:lnTo>
                  <a:pt x="522985" y="1686928"/>
                </a:lnTo>
                <a:lnTo>
                  <a:pt x="522985" y="1419606"/>
                </a:lnTo>
                <a:lnTo>
                  <a:pt x="426097" y="998486"/>
                </a:lnTo>
                <a:lnTo>
                  <a:pt x="411149" y="412000"/>
                </a:lnTo>
                <a:lnTo>
                  <a:pt x="470763" y="17056"/>
                </a:lnTo>
                <a:lnTo>
                  <a:pt x="469544" y="0"/>
                </a:lnTo>
                <a:close/>
              </a:path>
            </a:pathLst>
          </a:custGeom>
          <a:solidFill>
            <a:srgbClr val="ED1845"/>
          </a:solidFill>
        </p:spPr>
        <p:txBody>
          <a:bodyPr wrap="square" lIns="0" tIns="0" rIns="0" bIns="0" rtlCol="0"/>
          <a:lstStyle/>
          <a:p>
            <a:endParaRPr sz="2142"/>
          </a:p>
        </p:txBody>
      </p:sp>
      <p:sp>
        <p:nvSpPr>
          <p:cNvPr id="358" name="object 358"/>
          <p:cNvSpPr/>
          <p:nvPr/>
        </p:nvSpPr>
        <p:spPr>
          <a:xfrm>
            <a:off x="7904921" y="1705337"/>
            <a:ext cx="521856" cy="5781115"/>
          </a:xfrm>
          <a:custGeom>
            <a:avLst/>
            <a:gdLst/>
            <a:ahLst/>
            <a:cxnLst/>
            <a:rect l="l" t="t" r="r" b="b"/>
            <a:pathLst>
              <a:path w="455929" h="5050790">
                <a:moveTo>
                  <a:pt x="282587" y="0"/>
                </a:moveTo>
                <a:lnTo>
                  <a:pt x="10134" y="0"/>
                </a:lnTo>
                <a:lnTo>
                  <a:pt x="7416" y="47523"/>
                </a:lnTo>
                <a:lnTo>
                  <a:pt x="0" y="180949"/>
                </a:lnTo>
                <a:lnTo>
                  <a:pt x="44729" y="449275"/>
                </a:lnTo>
                <a:lnTo>
                  <a:pt x="37249" y="628815"/>
                </a:lnTo>
                <a:lnTo>
                  <a:pt x="33527" y="851623"/>
                </a:lnTo>
                <a:lnTo>
                  <a:pt x="82016" y="1090333"/>
                </a:lnTo>
                <a:lnTo>
                  <a:pt x="59562" y="1449590"/>
                </a:lnTo>
                <a:lnTo>
                  <a:pt x="7518" y="1687550"/>
                </a:lnTo>
                <a:lnTo>
                  <a:pt x="37249" y="1947722"/>
                </a:lnTo>
                <a:lnTo>
                  <a:pt x="37249" y="2339911"/>
                </a:lnTo>
                <a:lnTo>
                  <a:pt x="7429" y="2582189"/>
                </a:lnTo>
                <a:lnTo>
                  <a:pt x="7429" y="3047441"/>
                </a:lnTo>
                <a:lnTo>
                  <a:pt x="22313" y="3252216"/>
                </a:lnTo>
                <a:lnTo>
                  <a:pt x="44716" y="3610571"/>
                </a:lnTo>
                <a:lnTo>
                  <a:pt x="22364" y="3904919"/>
                </a:lnTo>
                <a:lnTo>
                  <a:pt x="52095" y="4213390"/>
                </a:lnTo>
                <a:lnTo>
                  <a:pt x="119367" y="4564722"/>
                </a:lnTo>
                <a:lnTo>
                  <a:pt x="59562" y="4886172"/>
                </a:lnTo>
                <a:lnTo>
                  <a:pt x="48044" y="5050751"/>
                </a:lnTo>
                <a:lnTo>
                  <a:pt x="374484" y="5050751"/>
                </a:lnTo>
                <a:lnTo>
                  <a:pt x="318007" y="4446168"/>
                </a:lnTo>
                <a:lnTo>
                  <a:pt x="269455" y="4016590"/>
                </a:lnTo>
                <a:lnTo>
                  <a:pt x="299719" y="3846322"/>
                </a:lnTo>
                <a:lnTo>
                  <a:pt x="418858" y="3682517"/>
                </a:lnTo>
                <a:lnTo>
                  <a:pt x="455764" y="3350361"/>
                </a:lnTo>
                <a:lnTo>
                  <a:pt x="243458" y="2717165"/>
                </a:lnTo>
                <a:lnTo>
                  <a:pt x="232244" y="2268550"/>
                </a:lnTo>
                <a:lnTo>
                  <a:pt x="262077" y="1761363"/>
                </a:lnTo>
                <a:lnTo>
                  <a:pt x="299338" y="1083221"/>
                </a:lnTo>
                <a:lnTo>
                  <a:pt x="291884" y="662508"/>
                </a:lnTo>
                <a:lnTo>
                  <a:pt x="262051" y="308114"/>
                </a:lnTo>
                <a:lnTo>
                  <a:pt x="282587" y="0"/>
                </a:lnTo>
                <a:close/>
              </a:path>
            </a:pathLst>
          </a:custGeom>
          <a:solidFill>
            <a:srgbClr val="ED1845"/>
          </a:solidFill>
        </p:spPr>
        <p:txBody>
          <a:bodyPr wrap="square" lIns="0" tIns="0" rIns="0" bIns="0" rtlCol="0"/>
          <a:lstStyle/>
          <a:p>
            <a:endParaRPr sz="2142"/>
          </a:p>
        </p:txBody>
      </p:sp>
      <p:sp>
        <p:nvSpPr>
          <p:cNvPr id="359" name="object 359"/>
          <p:cNvSpPr/>
          <p:nvPr/>
        </p:nvSpPr>
        <p:spPr>
          <a:xfrm>
            <a:off x="7601984" y="1705337"/>
            <a:ext cx="183158" cy="5781115"/>
          </a:xfrm>
          <a:custGeom>
            <a:avLst/>
            <a:gdLst/>
            <a:ahLst/>
            <a:cxnLst/>
            <a:rect l="l" t="t" r="r" b="b"/>
            <a:pathLst>
              <a:path w="160020" h="5050790">
                <a:moveTo>
                  <a:pt x="129209" y="0"/>
                </a:moveTo>
                <a:lnTo>
                  <a:pt x="38760" y="0"/>
                </a:lnTo>
                <a:lnTo>
                  <a:pt x="18630" y="718159"/>
                </a:lnTo>
                <a:lnTo>
                  <a:pt x="18630" y="1694700"/>
                </a:lnTo>
                <a:lnTo>
                  <a:pt x="0" y="2887243"/>
                </a:lnTo>
                <a:lnTo>
                  <a:pt x="74536" y="3997896"/>
                </a:lnTo>
                <a:lnTo>
                  <a:pt x="89661" y="5050751"/>
                </a:lnTo>
                <a:lnTo>
                  <a:pt x="159816" y="5050751"/>
                </a:lnTo>
                <a:lnTo>
                  <a:pt x="124167" y="2954566"/>
                </a:lnTo>
                <a:lnTo>
                  <a:pt x="124167" y="2089810"/>
                </a:lnTo>
                <a:lnTo>
                  <a:pt x="109258" y="1269746"/>
                </a:lnTo>
                <a:lnTo>
                  <a:pt x="124180" y="76695"/>
                </a:lnTo>
                <a:lnTo>
                  <a:pt x="129209" y="0"/>
                </a:lnTo>
                <a:close/>
              </a:path>
            </a:pathLst>
          </a:custGeom>
          <a:solidFill>
            <a:srgbClr val="ED1845"/>
          </a:solidFill>
        </p:spPr>
        <p:txBody>
          <a:bodyPr wrap="square" lIns="0" tIns="0" rIns="0" bIns="0" rtlCol="0"/>
          <a:lstStyle/>
          <a:p>
            <a:endParaRPr sz="2142"/>
          </a:p>
        </p:txBody>
      </p:sp>
      <p:sp>
        <p:nvSpPr>
          <p:cNvPr id="360" name="object 360"/>
          <p:cNvSpPr/>
          <p:nvPr/>
        </p:nvSpPr>
        <p:spPr>
          <a:xfrm>
            <a:off x="9919154" y="1705337"/>
            <a:ext cx="712282" cy="5781115"/>
          </a:xfrm>
          <a:custGeom>
            <a:avLst/>
            <a:gdLst/>
            <a:ahLst/>
            <a:cxnLst/>
            <a:rect l="l" t="t" r="r" b="b"/>
            <a:pathLst>
              <a:path w="622300" h="5050790">
                <a:moveTo>
                  <a:pt x="313435" y="0"/>
                </a:moveTo>
                <a:lnTo>
                  <a:pt x="299567" y="0"/>
                </a:lnTo>
                <a:lnTo>
                  <a:pt x="384695" y="607199"/>
                </a:lnTo>
                <a:lnTo>
                  <a:pt x="537514" y="1632292"/>
                </a:lnTo>
                <a:lnTo>
                  <a:pt x="608152" y="2115566"/>
                </a:lnTo>
                <a:lnTo>
                  <a:pt x="440728" y="2848521"/>
                </a:lnTo>
                <a:lnTo>
                  <a:pt x="246900" y="3631272"/>
                </a:lnTo>
                <a:lnTo>
                  <a:pt x="75349" y="4339844"/>
                </a:lnTo>
                <a:lnTo>
                  <a:pt x="15633" y="4798910"/>
                </a:lnTo>
                <a:lnTo>
                  <a:pt x="0" y="5050751"/>
                </a:lnTo>
                <a:lnTo>
                  <a:pt x="13754" y="5050751"/>
                </a:lnTo>
                <a:lnTo>
                  <a:pt x="29324" y="4800231"/>
                </a:lnTo>
                <a:lnTo>
                  <a:pt x="88874" y="4342345"/>
                </a:lnTo>
                <a:lnTo>
                  <a:pt x="260254" y="3634511"/>
                </a:lnTo>
                <a:lnTo>
                  <a:pt x="454088" y="2851734"/>
                </a:lnTo>
                <a:lnTo>
                  <a:pt x="622109" y="2116124"/>
                </a:lnTo>
                <a:lnTo>
                  <a:pt x="551103" y="1630286"/>
                </a:lnTo>
                <a:lnTo>
                  <a:pt x="398284" y="605243"/>
                </a:lnTo>
                <a:lnTo>
                  <a:pt x="313435" y="0"/>
                </a:lnTo>
                <a:close/>
              </a:path>
              <a:path w="622300" h="5050790">
                <a:moveTo>
                  <a:pt x="260254" y="3634511"/>
                </a:moveTo>
                <a:close/>
              </a:path>
            </a:pathLst>
          </a:custGeom>
          <a:solidFill>
            <a:srgbClr val="EF4654"/>
          </a:solidFill>
        </p:spPr>
        <p:txBody>
          <a:bodyPr wrap="square" lIns="0" tIns="0" rIns="0" bIns="0" rtlCol="0"/>
          <a:lstStyle/>
          <a:p>
            <a:endParaRPr sz="2142"/>
          </a:p>
        </p:txBody>
      </p:sp>
      <p:sp>
        <p:nvSpPr>
          <p:cNvPr id="361" name="object 361"/>
          <p:cNvSpPr/>
          <p:nvPr/>
        </p:nvSpPr>
        <p:spPr>
          <a:xfrm>
            <a:off x="9232732" y="1705337"/>
            <a:ext cx="481881" cy="5781115"/>
          </a:xfrm>
          <a:custGeom>
            <a:avLst/>
            <a:gdLst/>
            <a:ahLst/>
            <a:cxnLst/>
            <a:rect l="l" t="t" r="r" b="b"/>
            <a:pathLst>
              <a:path w="421004" h="5050790">
                <a:moveTo>
                  <a:pt x="250088" y="0"/>
                </a:moveTo>
                <a:lnTo>
                  <a:pt x="236042" y="0"/>
                </a:lnTo>
                <a:lnTo>
                  <a:pt x="280073" y="205486"/>
                </a:lnTo>
                <a:lnTo>
                  <a:pt x="406336" y="591680"/>
                </a:lnTo>
                <a:lnTo>
                  <a:pt x="257429" y="1261770"/>
                </a:lnTo>
                <a:lnTo>
                  <a:pt x="294735" y="1761782"/>
                </a:lnTo>
                <a:lnTo>
                  <a:pt x="257479" y="2201278"/>
                </a:lnTo>
                <a:lnTo>
                  <a:pt x="257479" y="3297478"/>
                </a:lnTo>
                <a:lnTo>
                  <a:pt x="264934" y="3797249"/>
                </a:lnTo>
                <a:lnTo>
                  <a:pt x="317017" y="4407242"/>
                </a:lnTo>
                <a:lnTo>
                  <a:pt x="165036" y="4814989"/>
                </a:lnTo>
                <a:lnTo>
                  <a:pt x="0" y="5050751"/>
                </a:lnTo>
                <a:lnTo>
                  <a:pt x="16764" y="5050751"/>
                </a:lnTo>
                <a:lnTo>
                  <a:pt x="177292" y="4821428"/>
                </a:lnTo>
                <a:lnTo>
                  <a:pt x="330962" y="4409147"/>
                </a:lnTo>
                <a:lnTo>
                  <a:pt x="278663" y="3796550"/>
                </a:lnTo>
                <a:lnTo>
                  <a:pt x="271222" y="3297478"/>
                </a:lnTo>
                <a:lnTo>
                  <a:pt x="271270" y="2201278"/>
                </a:lnTo>
                <a:lnTo>
                  <a:pt x="308502" y="1761705"/>
                </a:lnTo>
                <a:lnTo>
                  <a:pt x="271272" y="1262773"/>
                </a:lnTo>
                <a:lnTo>
                  <a:pt x="420560" y="590994"/>
                </a:lnTo>
                <a:lnTo>
                  <a:pt x="293357" y="201904"/>
                </a:lnTo>
                <a:lnTo>
                  <a:pt x="250088" y="0"/>
                </a:lnTo>
                <a:close/>
              </a:path>
            </a:pathLst>
          </a:custGeom>
          <a:solidFill>
            <a:srgbClr val="EF4654"/>
          </a:solidFill>
        </p:spPr>
        <p:txBody>
          <a:bodyPr wrap="square" lIns="0" tIns="0" rIns="0" bIns="0" rtlCol="0"/>
          <a:lstStyle/>
          <a:p>
            <a:endParaRPr sz="2142"/>
          </a:p>
        </p:txBody>
      </p:sp>
      <p:sp>
        <p:nvSpPr>
          <p:cNvPr id="362" name="object 362"/>
          <p:cNvSpPr/>
          <p:nvPr/>
        </p:nvSpPr>
        <p:spPr>
          <a:xfrm>
            <a:off x="8734323" y="1705337"/>
            <a:ext cx="263108" cy="5781115"/>
          </a:xfrm>
          <a:custGeom>
            <a:avLst/>
            <a:gdLst/>
            <a:ahLst/>
            <a:cxnLst/>
            <a:rect l="l" t="t" r="r" b="b"/>
            <a:pathLst>
              <a:path w="229870" h="5050790">
                <a:moveTo>
                  <a:pt x="176161" y="0"/>
                </a:moveTo>
                <a:lnTo>
                  <a:pt x="162394" y="0"/>
                </a:lnTo>
                <a:lnTo>
                  <a:pt x="163614" y="17056"/>
                </a:lnTo>
                <a:lnTo>
                  <a:pt x="104000" y="412000"/>
                </a:lnTo>
                <a:lnTo>
                  <a:pt x="118935" y="998486"/>
                </a:lnTo>
                <a:lnTo>
                  <a:pt x="215823" y="1419606"/>
                </a:lnTo>
                <a:lnTo>
                  <a:pt x="215782" y="1687461"/>
                </a:lnTo>
                <a:lnTo>
                  <a:pt x="171094" y="2268435"/>
                </a:lnTo>
                <a:lnTo>
                  <a:pt x="178561" y="3215538"/>
                </a:lnTo>
                <a:lnTo>
                  <a:pt x="193446" y="4042079"/>
                </a:lnTo>
                <a:lnTo>
                  <a:pt x="22059" y="4697831"/>
                </a:lnTo>
                <a:lnTo>
                  <a:pt x="0" y="5050751"/>
                </a:lnTo>
                <a:lnTo>
                  <a:pt x="13766" y="5050751"/>
                </a:lnTo>
                <a:lnTo>
                  <a:pt x="35686" y="4700016"/>
                </a:lnTo>
                <a:lnTo>
                  <a:pt x="207213" y="4043730"/>
                </a:lnTo>
                <a:lnTo>
                  <a:pt x="192290" y="3215335"/>
                </a:lnTo>
                <a:lnTo>
                  <a:pt x="184835" y="2268905"/>
                </a:lnTo>
                <a:lnTo>
                  <a:pt x="229565" y="1687461"/>
                </a:lnTo>
                <a:lnTo>
                  <a:pt x="229565" y="1418043"/>
                </a:lnTo>
                <a:lnTo>
                  <a:pt x="132638" y="996759"/>
                </a:lnTo>
                <a:lnTo>
                  <a:pt x="117754" y="412851"/>
                </a:lnTo>
                <a:lnTo>
                  <a:pt x="177418" y="17589"/>
                </a:lnTo>
                <a:lnTo>
                  <a:pt x="176161" y="0"/>
                </a:lnTo>
                <a:close/>
              </a:path>
            </a:pathLst>
          </a:custGeom>
          <a:solidFill>
            <a:srgbClr val="EF4654"/>
          </a:solidFill>
        </p:spPr>
        <p:txBody>
          <a:bodyPr wrap="square" lIns="0" tIns="0" rIns="0" bIns="0" rtlCol="0"/>
          <a:lstStyle/>
          <a:p>
            <a:endParaRPr sz="2142"/>
          </a:p>
        </p:txBody>
      </p:sp>
      <p:sp>
        <p:nvSpPr>
          <p:cNvPr id="363" name="object 363"/>
          <p:cNvSpPr/>
          <p:nvPr/>
        </p:nvSpPr>
        <p:spPr>
          <a:xfrm>
            <a:off x="8366845" y="1705337"/>
            <a:ext cx="289273" cy="5781115"/>
          </a:xfrm>
          <a:custGeom>
            <a:avLst/>
            <a:gdLst/>
            <a:ahLst/>
            <a:cxnLst/>
            <a:rect l="l" t="t" r="r" b="b"/>
            <a:pathLst>
              <a:path w="252729" h="5050790">
                <a:moveTo>
                  <a:pt x="82702" y="0"/>
                </a:moveTo>
                <a:lnTo>
                  <a:pt x="68592" y="0"/>
                </a:lnTo>
                <a:lnTo>
                  <a:pt x="29997" y="165442"/>
                </a:lnTo>
                <a:lnTo>
                  <a:pt x="114" y="710869"/>
                </a:lnTo>
                <a:lnTo>
                  <a:pt x="52311" y="1113523"/>
                </a:lnTo>
                <a:lnTo>
                  <a:pt x="37388" y="1672958"/>
                </a:lnTo>
                <a:lnTo>
                  <a:pt x="104406" y="1970811"/>
                </a:lnTo>
                <a:lnTo>
                  <a:pt x="0" y="2798559"/>
                </a:lnTo>
                <a:lnTo>
                  <a:pt x="141884" y="3261537"/>
                </a:lnTo>
                <a:lnTo>
                  <a:pt x="238671" y="4154919"/>
                </a:lnTo>
                <a:lnTo>
                  <a:pt x="216357" y="4593590"/>
                </a:lnTo>
                <a:lnTo>
                  <a:pt x="137985" y="4929479"/>
                </a:lnTo>
                <a:lnTo>
                  <a:pt x="146773" y="5050751"/>
                </a:lnTo>
                <a:lnTo>
                  <a:pt x="160553" y="5050751"/>
                </a:lnTo>
                <a:lnTo>
                  <a:pt x="151841" y="4930571"/>
                </a:lnTo>
                <a:lnTo>
                  <a:pt x="230009" y="4595520"/>
                </a:lnTo>
                <a:lnTo>
                  <a:pt x="252437" y="4154525"/>
                </a:lnTo>
                <a:lnTo>
                  <a:pt x="155397" y="3258769"/>
                </a:lnTo>
                <a:lnTo>
                  <a:pt x="13995" y="2797352"/>
                </a:lnTo>
                <a:lnTo>
                  <a:pt x="118325" y="1970138"/>
                </a:lnTo>
                <a:lnTo>
                  <a:pt x="51155" y="1671612"/>
                </a:lnTo>
                <a:lnTo>
                  <a:pt x="66065" y="1112824"/>
                </a:lnTo>
                <a:lnTo>
                  <a:pt x="13893" y="710361"/>
                </a:lnTo>
                <a:lnTo>
                  <a:pt x="43637" y="167398"/>
                </a:lnTo>
                <a:lnTo>
                  <a:pt x="82702" y="0"/>
                </a:lnTo>
                <a:close/>
              </a:path>
            </a:pathLst>
          </a:custGeom>
          <a:solidFill>
            <a:srgbClr val="EF4654"/>
          </a:solidFill>
        </p:spPr>
        <p:txBody>
          <a:bodyPr wrap="square" lIns="0" tIns="0" rIns="0" bIns="0" rtlCol="0"/>
          <a:lstStyle/>
          <a:p>
            <a:endParaRPr sz="2142"/>
          </a:p>
        </p:txBody>
      </p:sp>
      <p:sp>
        <p:nvSpPr>
          <p:cNvPr id="364" name="object 364"/>
          <p:cNvSpPr/>
          <p:nvPr/>
        </p:nvSpPr>
        <p:spPr>
          <a:xfrm>
            <a:off x="8170749" y="1705337"/>
            <a:ext cx="272557" cy="5781115"/>
          </a:xfrm>
          <a:custGeom>
            <a:avLst/>
            <a:gdLst/>
            <a:ahLst/>
            <a:cxnLst/>
            <a:rect l="l" t="t" r="r" b="b"/>
            <a:pathLst>
              <a:path w="238125" h="5050790">
                <a:moveTo>
                  <a:pt x="64109" y="0"/>
                </a:moveTo>
                <a:lnTo>
                  <a:pt x="50342" y="0"/>
                </a:lnTo>
                <a:lnTo>
                  <a:pt x="29806" y="308114"/>
                </a:lnTo>
                <a:lnTo>
                  <a:pt x="59651" y="662508"/>
                </a:lnTo>
                <a:lnTo>
                  <a:pt x="67094" y="1083221"/>
                </a:lnTo>
                <a:lnTo>
                  <a:pt x="29785" y="1762150"/>
                </a:lnTo>
                <a:lnTo>
                  <a:pt x="0" y="2268550"/>
                </a:lnTo>
                <a:lnTo>
                  <a:pt x="11214" y="2717165"/>
                </a:lnTo>
                <a:lnTo>
                  <a:pt x="223520" y="3350361"/>
                </a:lnTo>
                <a:lnTo>
                  <a:pt x="186613" y="3682517"/>
                </a:lnTo>
                <a:lnTo>
                  <a:pt x="67475" y="3846322"/>
                </a:lnTo>
                <a:lnTo>
                  <a:pt x="37211" y="4016590"/>
                </a:lnTo>
                <a:lnTo>
                  <a:pt x="85763" y="4446168"/>
                </a:lnTo>
                <a:lnTo>
                  <a:pt x="142240" y="5050751"/>
                </a:lnTo>
                <a:lnTo>
                  <a:pt x="156032" y="5050751"/>
                </a:lnTo>
                <a:lnTo>
                  <a:pt x="99428" y="4444758"/>
                </a:lnTo>
                <a:lnTo>
                  <a:pt x="51079" y="4017035"/>
                </a:lnTo>
                <a:lnTo>
                  <a:pt x="80441" y="3851846"/>
                </a:lnTo>
                <a:lnTo>
                  <a:pt x="199859" y="3687648"/>
                </a:lnTo>
                <a:lnTo>
                  <a:pt x="237502" y="3348863"/>
                </a:lnTo>
                <a:lnTo>
                  <a:pt x="24892" y="2714752"/>
                </a:lnTo>
                <a:lnTo>
                  <a:pt x="13741" y="2268791"/>
                </a:lnTo>
                <a:lnTo>
                  <a:pt x="43591" y="1761363"/>
                </a:lnTo>
                <a:lnTo>
                  <a:pt x="80835" y="1083475"/>
                </a:lnTo>
                <a:lnTo>
                  <a:pt x="73367" y="661809"/>
                </a:lnTo>
                <a:lnTo>
                  <a:pt x="43573" y="308000"/>
                </a:lnTo>
                <a:lnTo>
                  <a:pt x="64109" y="0"/>
                </a:lnTo>
                <a:close/>
              </a:path>
            </a:pathLst>
          </a:custGeom>
          <a:solidFill>
            <a:srgbClr val="EF4654"/>
          </a:solidFill>
        </p:spPr>
        <p:txBody>
          <a:bodyPr wrap="square" lIns="0" tIns="0" rIns="0" bIns="0" rtlCol="0"/>
          <a:lstStyle/>
          <a:p>
            <a:endParaRPr sz="2142"/>
          </a:p>
        </p:txBody>
      </p:sp>
      <p:sp>
        <p:nvSpPr>
          <p:cNvPr id="365" name="object 365"/>
          <p:cNvSpPr/>
          <p:nvPr/>
        </p:nvSpPr>
        <p:spPr>
          <a:xfrm>
            <a:off x="7889134" y="1705337"/>
            <a:ext cx="152632" cy="5781115"/>
          </a:xfrm>
          <a:custGeom>
            <a:avLst/>
            <a:gdLst/>
            <a:ahLst/>
            <a:cxnLst/>
            <a:rect l="l" t="t" r="r" b="b"/>
            <a:pathLst>
              <a:path w="133350" h="5050790">
                <a:moveTo>
                  <a:pt x="23926" y="0"/>
                </a:moveTo>
                <a:lnTo>
                  <a:pt x="10172" y="0"/>
                </a:lnTo>
                <a:lnTo>
                  <a:pt x="7449" y="47523"/>
                </a:lnTo>
                <a:lnTo>
                  <a:pt x="0" y="181711"/>
                </a:lnTo>
                <a:lnTo>
                  <a:pt x="44742" y="450126"/>
                </a:lnTo>
                <a:lnTo>
                  <a:pt x="37305" y="628815"/>
                </a:lnTo>
                <a:lnTo>
                  <a:pt x="33566" y="852893"/>
                </a:lnTo>
                <a:lnTo>
                  <a:pt x="81991" y="1091285"/>
                </a:lnTo>
                <a:lnTo>
                  <a:pt x="59715" y="1447685"/>
                </a:lnTo>
                <a:lnTo>
                  <a:pt x="7404" y="1686839"/>
                </a:lnTo>
                <a:lnTo>
                  <a:pt x="37211" y="1947722"/>
                </a:lnTo>
                <a:lnTo>
                  <a:pt x="37196" y="2339911"/>
                </a:lnTo>
                <a:lnTo>
                  <a:pt x="7480" y="2581351"/>
                </a:lnTo>
                <a:lnTo>
                  <a:pt x="7480" y="3047936"/>
                </a:lnTo>
                <a:lnTo>
                  <a:pt x="22415" y="3253168"/>
                </a:lnTo>
                <a:lnTo>
                  <a:pt x="44735" y="3610571"/>
                </a:lnTo>
                <a:lnTo>
                  <a:pt x="22364" y="3905059"/>
                </a:lnTo>
                <a:lnTo>
                  <a:pt x="52273" y="4215345"/>
                </a:lnTo>
                <a:lnTo>
                  <a:pt x="119189" y="4564761"/>
                </a:lnTo>
                <a:lnTo>
                  <a:pt x="59715" y="4884432"/>
                </a:lnTo>
                <a:lnTo>
                  <a:pt x="48069" y="5050751"/>
                </a:lnTo>
                <a:lnTo>
                  <a:pt x="61836" y="5050751"/>
                </a:lnTo>
                <a:lnTo>
                  <a:pt x="73355" y="4886172"/>
                </a:lnTo>
                <a:lnTo>
                  <a:pt x="133159" y="4564722"/>
                </a:lnTo>
                <a:lnTo>
                  <a:pt x="65887" y="4213390"/>
                </a:lnTo>
                <a:lnTo>
                  <a:pt x="36156" y="3904919"/>
                </a:lnTo>
                <a:lnTo>
                  <a:pt x="58503" y="3610483"/>
                </a:lnTo>
                <a:lnTo>
                  <a:pt x="36118" y="3252216"/>
                </a:lnTo>
                <a:lnTo>
                  <a:pt x="21257" y="3047936"/>
                </a:lnTo>
                <a:lnTo>
                  <a:pt x="21324" y="2581351"/>
                </a:lnTo>
                <a:lnTo>
                  <a:pt x="51041" y="2339911"/>
                </a:lnTo>
                <a:lnTo>
                  <a:pt x="51041" y="1947722"/>
                </a:lnTo>
                <a:lnTo>
                  <a:pt x="21310" y="1687550"/>
                </a:lnTo>
                <a:lnTo>
                  <a:pt x="73355" y="1449590"/>
                </a:lnTo>
                <a:lnTo>
                  <a:pt x="95808" y="1090333"/>
                </a:lnTo>
                <a:lnTo>
                  <a:pt x="47320" y="851623"/>
                </a:lnTo>
                <a:lnTo>
                  <a:pt x="51058" y="628408"/>
                </a:lnTo>
                <a:lnTo>
                  <a:pt x="58521" y="449275"/>
                </a:lnTo>
                <a:lnTo>
                  <a:pt x="13804" y="180949"/>
                </a:lnTo>
                <a:lnTo>
                  <a:pt x="21253" y="46748"/>
                </a:lnTo>
                <a:lnTo>
                  <a:pt x="23926" y="0"/>
                </a:lnTo>
                <a:close/>
              </a:path>
            </a:pathLst>
          </a:custGeom>
          <a:solidFill>
            <a:srgbClr val="EF4654"/>
          </a:solidFill>
        </p:spPr>
        <p:txBody>
          <a:bodyPr wrap="square" lIns="0" tIns="0" rIns="0" bIns="0" rtlCol="0"/>
          <a:lstStyle/>
          <a:p>
            <a:endParaRPr sz="2142"/>
          </a:p>
        </p:txBody>
      </p:sp>
      <p:sp>
        <p:nvSpPr>
          <p:cNvPr id="366" name="object 366"/>
          <p:cNvSpPr/>
          <p:nvPr/>
        </p:nvSpPr>
        <p:spPr>
          <a:xfrm>
            <a:off x="7727040" y="1705337"/>
            <a:ext cx="74134" cy="5781115"/>
          </a:xfrm>
          <a:custGeom>
            <a:avLst/>
            <a:gdLst/>
            <a:ahLst/>
            <a:cxnLst/>
            <a:rect l="l" t="t" r="r" b="b"/>
            <a:pathLst>
              <a:path w="64770" h="5050790">
                <a:moveTo>
                  <a:pt x="33718" y="0"/>
                </a:moveTo>
                <a:lnTo>
                  <a:pt x="19951" y="0"/>
                </a:lnTo>
                <a:lnTo>
                  <a:pt x="14922" y="76695"/>
                </a:lnTo>
                <a:lnTo>
                  <a:pt x="0" y="1269746"/>
                </a:lnTo>
                <a:lnTo>
                  <a:pt x="14907" y="2089696"/>
                </a:lnTo>
                <a:lnTo>
                  <a:pt x="14909" y="2954566"/>
                </a:lnTo>
                <a:lnTo>
                  <a:pt x="50558" y="5050751"/>
                </a:lnTo>
                <a:lnTo>
                  <a:pt x="64300" y="5050751"/>
                </a:lnTo>
                <a:lnTo>
                  <a:pt x="28653" y="2954566"/>
                </a:lnTo>
                <a:lnTo>
                  <a:pt x="28651" y="2089696"/>
                </a:lnTo>
                <a:lnTo>
                  <a:pt x="13741" y="1269707"/>
                </a:lnTo>
                <a:lnTo>
                  <a:pt x="28651" y="77228"/>
                </a:lnTo>
                <a:lnTo>
                  <a:pt x="33718" y="0"/>
                </a:lnTo>
                <a:close/>
              </a:path>
            </a:pathLst>
          </a:custGeom>
          <a:solidFill>
            <a:srgbClr val="EF4654"/>
          </a:solidFill>
        </p:spPr>
        <p:txBody>
          <a:bodyPr wrap="square" lIns="0" tIns="0" rIns="0" bIns="0" rtlCol="0"/>
          <a:lstStyle/>
          <a:p>
            <a:endParaRPr sz="2142"/>
          </a:p>
        </p:txBody>
      </p:sp>
      <p:sp>
        <p:nvSpPr>
          <p:cNvPr id="367" name="object 367"/>
          <p:cNvSpPr/>
          <p:nvPr/>
        </p:nvSpPr>
        <p:spPr>
          <a:xfrm>
            <a:off x="7586242" y="1705337"/>
            <a:ext cx="118471" cy="5781115"/>
          </a:xfrm>
          <a:custGeom>
            <a:avLst/>
            <a:gdLst/>
            <a:ahLst/>
            <a:cxnLst/>
            <a:rect l="l" t="t" r="r" b="b"/>
            <a:pathLst>
              <a:path w="103504" h="5050790">
                <a:moveTo>
                  <a:pt x="52514" y="0"/>
                </a:moveTo>
                <a:lnTo>
                  <a:pt x="38773" y="0"/>
                </a:lnTo>
                <a:lnTo>
                  <a:pt x="18643" y="717981"/>
                </a:lnTo>
                <a:lnTo>
                  <a:pt x="18642" y="1694700"/>
                </a:lnTo>
                <a:lnTo>
                  <a:pt x="0" y="2887586"/>
                </a:lnTo>
                <a:lnTo>
                  <a:pt x="74561" y="3998455"/>
                </a:lnTo>
                <a:lnTo>
                  <a:pt x="89674" y="5050751"/>
                </a:lnTo>
                <a:lnTo>
                  <a:pt x="103416" y="5050751"/>
                </a:lnTo>
                <a:lnTo>
                  <a:pt x="88290" y="3997896"/>
                </a:lnTo>
                <a:lnTo>
                  <a:pt x="13741" y="2887243"/>
                </a:lnTo>
                <a:lnTo>
                  <a:pt x="32372" y="1694700"/>
                </a:lnTo>
                <a:lnTo>
                  <a:pt x="32377" y="717981"/>
                </a:lnTo>
                <a:lnTo>
                  <a:pt x="52514" y="0"/>
                </a:lnTo>
                <a:close/>
              </a:path>
            </a:pathLst>
          </a:custGeom>
          <a:solidFill>
            <a:srgbClr val="EF4654"/>
          </a:solidFill>
        </p:spPr>
        <p:txBody>
          <a:bodyPr wrap="square" lIns="0" tIns="0" rIns="0" bIns="0" rtlCol="0"/>
          <a:lstStyle/>
          <a:p>
            <a:endParaRPr sz="2142"/>
          </a:p>
        </p:txBody>
      </p:sp>
      <p:sp>
        <p:nvSpPr>
          <p:cNvPr id="368" name="object 368"/>
          <p:cNvSpPr/>
          <p:nvPr/>
        </p:nvSpPr>
        <p:spPr>
          <a:xfrm>
            <a:off x="1442181" y="534010"/>
            <a:ext cx="679895" cy="788685"/>
          </a:xfrm>
          <a:prstGeom prst="rect">
            <a:avLst/>
          </a:prstGeom>
          <a:blipFill>
            <a:blip r:embed="rId110" cstate="print"/>
            <a:stretch>
              <a:fillRect/>
            </a:stretch>
          </a:blipFill>
        </p:spPr>
        <p:txBody>
          <a:bodyPr wrap="square" lIns="0" tIns="0" rIns="0" bIns="0" rtlCol="0"/>
          <a:lstStyle/>
          <a:p>
            <a:endParaRPr sz="2142"/>
          </a:p>
        </p:txBody>
      </p:sp>
      <p:sp>
        <p:nvSpPr>
          <p:cNvPr id="369" name="object 369"/>
          <p:cNvSpPr/>
          <p:nvPr/>
        </p:nvSpPr>
        <p:spPr>
          <a:xfrm>
            <a:off x="1458070" y="550335"/>
            <a:ext cx="640603" cy="438867"/>
          </a:xfrm>
          <a:prstGeom prst="rect">
            <a:avLst/>
          </a:prstGeom>
          <a:blipFill>
            <a:blip r:embed="rId111" cstate="print"/>
            <a:stretch>
              <a:fillRect/>
            </a:stretch>
          </a:blipFill>
        </p:spPr>
        <p:txBody>
          <a:bodyPr wrap="square" lIns="0" tIns="0" rIns="0" bIns="0" rtlCol="0"/>
          <a:lstStyle/>
          <a:p>
            <a:endParaRPr sz="2142"/>
          </a:p>
        </p:txBody>
      </p:sp>
      <p:sp>
        <p:nvSpPr>
          <p:cNvPr id="370" name="object 370"/>
          <p:cNvSpPr/>
          <p:nvPr/>
        </p:nvSpPr>
        <p:spPr>
          <a:xfrm>
            <a:off x="1931098" y="612128"/>
            <a:ext cx="135188" cy="47970"/>
          </a:xfrm>
          <a:custGeom>
            <a:avLst/>
            <a:gdLst/>
            <a:ahLst/>
            <a:cxnLst/>
            <a:rect l="l" t="t" r="r" b="b"/>
            <a:pathLst>
              <a:path w="118110" h="41909">
                <a:moveTo>
                  <a:pt x="115179" y="32219"/>
                </a:moveTo>
                <a:lnTo>
                  <a:pt x="117805" y="41287"/>
                </a:lnTo>
                <a:lnTo>
                  <a:pt x="117881" y="38760"/>
                </a:lnTo>
                <a:lnTo>
                  <a:pt x="117500" y="35966"/>
                </a:lnTo>
                <a:lnTo>
                  <a:pt x="115179" y="32219"/>
                </a:lnTo>
                <a:close/>
              </a:path>
              <a:path w="118110" h="41909">
                <a:moveTo>
                  <a:pt x="0" y="0"/>
                </a:moveTo>
                <a:lnTo>
                  <a:pt x="2908" y="2806"/>
                </a:lnTo>
                <a:lnTo>
                  <a:pt x="5714" y="5702"/>
                </a:lnTo>
                <a:lnTo>
                  <a:pt x="8445" y="8699"/>
                </a:lnTo>
                <a:lnTo>
                  <a:pt x="37643" y="10983"/>
                </a:lnTo>
                <a:lnTo>
                  <a:pt x="88391" y="19970"/>
                </a:lnTo>
                <a:lnTo>
                  <a:pt x="115179" y="32219"/>
                </a:lnTo>
                <a:lnTo>
                  <a:pt x="112508" y="22993"/>
                </a:lnTo>
                <a:lnTo>
                  <a:pt x="84710" y="10514"/>
                </a:lnTo>
                <a:lnTo>
                  <a:pt x="44008" y="3098"/>
                </a:lnTo>
                <a:lnTo>
                  <a:pt x="0" y="0"/>
                </a:lnTo>
                <a:close/>
              </a:path>
            </a:pathLst>
          </a:custGeom>
          <a:solidFill>
            <a:srgbClr val="4A6E24"/>
          </a:solidFill>
        </p:spPr>
        <p:txBody>
          <a:bodyPr wrap="square" lIns="0" tIns="0" rIns="0" bIns="0" rtlCol="0"/>
          <a:lstStyle/>
          <a:p>
            <a:endParaRPr sz="2142"/>
          </a:p>
        </p:txBody>
      </p:sp>
      <p:sp>
        <p:nvSpPr>
          <p:cNvPr id="371" name="object 371"/>
          <p:cNvSpPr/>
          <p:nvPr/>
        </p:nvSpPr>
        <p:spPr>
          <a:xfrm>
            <a:off x="1458055" y="651188"/>
            <a:ext cx="641054" cy="296541"/>
          </a:xfrm>
          <a:custGeom>
            <a:avLst/>
            <a:gdLst/>
            <a:ahLst/>
            <a:cxnLst/>
            <a:rect l="l" t="t" r="r" b="b"/>
            <a:pathLst>
              <a:path w="560069" h="259079">
                <a:moveTo>
                  <a:pt x="559206" y="0"/>
                </a:moveTo>
                <a:lnTo>
                  <a:pt x="536752" y="34912"/>
                </a:lnTo>
                <a:lnTo>
                  <a:pt x="466775" y="64285"/>
                </a:lnTo>
                <a:lnTo>
                  <a:pt x="415426" y="78383"/>
                </a:lnTo>
                <a:lnTo>
                  <a:pt x="354012" y="91668"/>
                </a:lnTo>
                <a:lnTo>
                  <a:pt x="163889" y="125513"/>
                </a:lnTo>
                <a:lnTo>
                  <a:pt x="113279" y="135851"/>
                </a:lnTo>
                <a:lnTo>
                  <a:pt x="70677" y="147144"/>
                </a:lnTo>
                <a:lnTo>
                  <a:pt x="13404" y="176019"/>
                </a:lnTo>
                <a:lnTo>
                  <a:pt x="0" y="201091"/>
                </a:lnTo>
                <a:lnTo>
                  <a:pt x="254" y="203936"/>
                </a:lnTo>
                <a:lnTo>
                  <a:pt x="22618" y="235407"/>
                </a:lnTo>
                <a:lnTo>
                  <a:pt x="63093" y="249974"/>
                </a:lnTo>
                <a:lnTo>
                  <a:pt x="112628" y="256611"/>
                </a:lnTo>
                <a:lnTo>
                  <a:pt x="166116" y="258457"/>
                </a:lnTo>
                <a:lnTo>
                  <a:pt x="159702" y="253720"/>
                </a:lnTo>
                <a:lnTo>
                  <a:pt x="153619" y="248589"/>
                </a:lnTo>
                <a:lnTo>
                  <a:pt x="147866" y="243141"/>
                </a:lnTo>
                <a:lnTo>
                  <a:pt x="138353" y="242531"/>
                </a:lnTo>
                <a:lnTo>
                  <a:pt x="134759" y="242227"/>
                </a:lnTo>
                <a:lnTo>
                  <a:pt x="83730" y="234977"/>
                </a:lnTo>
                <a:lnTo>
                  <a:pt x="48917" y="224253"/>
                </a:lnTo>
                <a:lnTo>
                  <a:pt x="30453" y="211705"/>
                </a:lnTo>
                <a:lnTo>
                  <a:pt x="28473" y="198983"/>
                </a:lnTo>
                <a:lnTo>
                  <a:pt x="28663" y="196253"/>
                </a:lnTo>
                <a:lnTo>
                  <a:pt x="58204" y="172097"/>
                </a:lnTo>
                <a:lnTo>
                  <a:pt x="95402" y="156895"/>
                </a:lnTo>
                <a:lnTo>
                  <a:pt x="140106" y="143865"/>
                </a:lnTo>
                <a:lnTo>
                  <a:pt x="186685" y="133264"/>
                </a:lnTo>
                <a:lnTo>
                  <a:pt x="229674" y="125118"/>
                </a:lnTo>
                <a:lnTo>
                  <a:pt x="329334" y="108046"/>
                </a:lnTo>
                <a:lnTo>
                  <a:pt x="365168" y="101177"/>
                </a:lnTo>
                <a:lnTo>
                  <a:pt x="405320" y="92405"/>
                </a:lnTo>
                <a:lnTo>
                  <a:pt x="454178" y="79487"/>
                </a:lnTo>
                <a:lnTo>
                  <a:pt x="492414" y="66579"/>
                </a:lnTo>
                <a:lnTo>
                  <a:pt x="530861" y="47420"/>
                </a:lnTo>
                <a:lnTo>
                  <a:pt x="558569" y="14491"/>
                </a:lnTo>
                <a:lnTo>
                  <a:pt x="559676" y="5727"/>
                </a:lnTo>
                <a:lnTo>
                  <a:pt x="559658" y="3285"/>
                </a:lnTo>
                <a:lnTo>
                  <a:pt x="559536" y="1879"/>
                </a:lnTo>
                <a:lnTo>
                  <a:pt x="559206" y="0"/>
                </a:lnTo>
                <a:close/>
              </a:path>
            </a:pathLst>
          </a:custGeom>
          <a:solidFill>
            <a:srgbClr val="006738"/>
          </a:solidFill>
        </p:spPr>
        <p:txBody>
          <a:bodyPr wrap="square" lIns="0" tIns="0" rIns="0" bIns="0" rtlCol="0"/>
          <a:lstStyle/>
          <a:p>
            <a:endParaRPr sz="2142"/>
          </a:p>
        </p:txBody>
      </p:sp>
      <p:sp>
        <p:nvSpPr>
          <p:cNvPr id="372" name="object 372"/>
          <p:cNvSpPr/>
          <p:nvPr/>
        </p:nvSpPr>
        <p:spPr>
          <a:xfrm>
            <a:off x="1570974" y="1041372"/>
            <a:ext cx="150073" cy="257585"/>
          </a:xfrm>
          <a:prstGeom prst="rect">
            <a:avLst/>
          </a:prstGeom>
          <a:blipFill>
            <a:blip r:embed="rId112" cstate="print"/>
            <a:stretch>
              <a:fillRect/>
            </a:stretch>
          </a:blipFill>
        </p:spPr>
        <p:txBody>
          <a:bodyPr wrap="square" lIns="0" tIns="0" rIns="0" bIns="0" rtlCol="0"/>
          <a:lstStyle/>
          <a:p>
            <a:endParaRPr sz="2142"/>
          </a:p>
        </p:txBody>
      </p:sp>
      <p:sp>
        <p:nvSpPr>
          <p:cNvPr id="373" name="object 373"/>
          <p:cNvSpPr/>
          <p:nvPr/>
        </p:nvSpPr>
        <p:spPr>
          <a:xfrm>
            <a:off x="1751995" y="962440"/>
            <a:ext cx="289578" cy="254183"/>
          </a:xfrm>
          <a:prstGeom prst="rect">
            <a:avLst/>
          </a:prstGeom>
          <a:blipFill>
            <a:blip r:embed="rId113" cstate="print"/>
            <a:stretch>
              <a:fillRect/>
            </a:stretch>
          </a:blipFill>
        </p:spPr>
        <p:txBody>
          <a:bodyPr wrap="square" lIns="0" tIns="0" rIns="0" bIns="0" rtlCol="0"/>
          <a:lstStyle/>
          <a:p>
            <a:endParaRPr sz="2142"/>
          </a:p>
        </p:txBody>
      </p:sp>
      <p:sp>
        <p:nvSpPr>
          <p:cNvPr id="374" name="object 374"/>
          <p:cNvSpPr/>
          <p:nvPr/>
        </p:nvSpPr>
        <p:spPr>
          <a:xfrm>
            <a:off x="453257" y="1124114"/>
            <a:ext cx="654073" cy="319844"/>
          </a:xfrm>
          <a:prstGeom prst="rect">
            <a:avLst/>
          </a:prstGeom>
          <a:blipFill>
            <a:blip r:embed="rId114" cstate="print"/>
            <a:stretch>
              <a:fillRect/>
            </a:stretch>
          </a:blipFill>
        </p:spPr>
        <p:txBody>
          <a:bodyPr wrap="square" lIns="0" tIns="0" rIns="0" bIns="0" rtlCol="0"/>
          <a:lstStyle/>
          <a:p>
            <a:endParaRPr sz="2142"/>
          </a:p>
        </p:txBody>
      </p:sp>
      <p:sp>
        <p:nvSpPr>
          <p:cNvPr id="375" name="object 375"/>
          <p:cNvSpPr/>
          <p:nvPr/>
        </p:nvSpPr>
        <p:spPr>
          <a:xfrm>
            <a:off x="459471" y="412763"/>
            <a:ext cx="645626" cy="646155"/>
          </a:xfrm>
          <a:prstGeom prst="rect">
            <a:avLst/>
          </a:prstGeom>
          <a:blipFill>
            <a:blip r:embed="rId115" cstate="print"/>
            <a:stretch>
              <a:fillRect/>
            </a:stretch>
          </a:blipFill>
        </p:spPr>
        <p:txBody>
          <a:bodyPr wrap="square" lIns="0" tIns="0" rIns="0" bIns="0" rtlCol="0"/>
          <a:lstStyle/>
          <a:p>
            <a:endParaRPr sz="2142"/>
          </a:p>
        </p:txBody>
      </p:sp>
      <p:sp>
        <p:nvSpPr>
          <p:cNvPr id="376" name="object 376"/>
          <p:cNvSpPr/>
          <p:nvPr/>
        </p:nvSpPr>
        <p:spPr>
          <a:xfrm>
            <a:off x="11504085" y="2697851"/>
            <a:ext cx="133008" cy="133008"/>
          </a:xfrm>
          <a:custGeom>
            <a:avLst/>
            <a:gdLst/>
            <a:ahLst/>
            <a:cxnLst/>
            <a:rect l="l" t="t" r="r" b="b"/>
            <a:pathLst>
              <a:path w="116204" h="116205">
                <a:moveTo>
                  <a:pt x="0" y="116052"/>
                </a:moveTo>
                <a:lnTo>
                  <a:pt x="116052" y="116052"/>
                </a:lnTo>
                <a:lnTo>
                  <a:pt x="116052" y="0"/>
                </a:lnTo>
                <a:lnTo>
                  <a:pt x="0" y="0"/>
                </a:lnTo>
                <a:lnTo>
                  <a:pt x="0" y="116052"/>
                </a:lnTo>
                <a:close/>
              </a:path>
            </a:pathLst>
          </a:custGeom>
          <a:solidFill>
            <a:srgbClr val="25408F"/>
          </a:solidFill>
        </p:spPr>
        <p:txBody>
          <a:bodyPr wrap="square" lIns="0" tIns="0" rIns="0" bIns="0" rtlCol="0"/>
          <a:lstStyle/>
          <a:p>
            <a:endParaRPr sz="2142"/>
          </a:p>
        </p:txBody>
      </p:sp>
      <p:sp>
        <p:nvSpPr>
          <p:cNvPr id="377" name="object 377"/>
          <p:cNvSpPr/>
          <p:nvPr/>
        </p:nvSpPr>
        <p:spPr>
          <a:xfrm>
            <a:off x="11760040" y="3140120"/>
            <a:ext cx="0" cy="285639"/>
          </a:xfrm>
          <a:custGeom>
            <a:avLst/>
            <a:gdLst/>
            <a:ahLst/>
            <a:cxnLst/>
            <a:rect l="l" t="t" r="r" b="b"/>
            <a:pathLst>
              <a:path h="249555">
                <a:moveTo>
                  <a:pt x="0" y="0"/>
                </a:moveTo>
                <a:lnTo>
                  <a:pt x="0" y="249250"/>
                </a:lnTo>
              </a:path>
            </a:pathLst>
          </a:custGeom>
          <a:ln w="72847">
            <a:solidFill>
              <a:srgbClr val="FAA819"/>
            </a:solidFill>
          </a:ln>
        </p:spPr>
        <p:txBody>
          <a:bodyPr wrap="square" lIns="0" tIns="0" rIns="0" bIns="0" rtlCol="0"/>
          <a:lstStyle/>
          <a:p>
            <a:endParaRPr sz="2142"/>
          </a:p>
        </p:txBody>
      </p:sp>
      <p:sp>
        <p:nvSpPr>
          <p:cNvPr id="378" name="object 378"/>
          <p:cNvSpPr/>
          <p:nvPr/>
        </p:nvSpPr>
        <p:spPr>
          <a:xfrm>
            <a:off x="11504085" y="3734846"/>
            <a:ext cx="730453" cy="285639"/>
          </a:xfrm>
          <a:custGeom>
            <a:avLst/>
            <a:gdLst/>
            <a:ahLst/>
            <a:cxnLst/>
            <a:rect l="l" t="t" r="r" b="b"/>
            <a:pathLst>
              <a:path w="638175" h="249554">
                <a:moveTo>
                  <a:pt x="0" y="249250"/>
                </a:moveTo>
                <a:lnTo>
                  <a:pt x="638048" y="249250"/>
                </a:lnTo>
                <a:lnTo>
                  <a:pt x="638048" y="0"/>
                </a:lnTo>
                <a:lnTo>
                  <a:pt x="0" y="0"/>
                </a:lnTo>
                <a:lnTo>
                  <a:pt x="0" y="249250"/>
                </a:lnTo>
                <a:close/>
              </a:path>
            </a:pathLst>
          </a:custGeom>
          <a:solidFill>
            <a:srgbClr val="AB0778"/>
          </a:solidFill>
        </p:spPr>
        <p:txBody>
          <a:bodyPr wrap="square" lIns="0" tIns="0" rIns="0" bIns="0" rtlCol="0"/>
          <a:lstStyle/>
          <a:p>
            <a:endParaRPr sz="2142"/>
          </a:p>
        </p:txBody>
      </p:sp>
      <p:sp>
        <p:nvSpPr>
          <p:cNvPr id="379" name="object 379"/>
          <p:cNvSpPr/>
          <p:nvPr/>
        </p:nvSpPr>
        <p:spPr>
          <a:xfrm>
            <a:off x="11829597" y="4329588"/>
            <a:ext cx="404838" cy="125013"/>
          </a:xfrm>
          <a:custGeom>
            <a:avLst/>
            <a:gdLst/>
            <a:ahLst/>
            <a:cxnLst/>
            <a:rect l="l" t="t" r="r" b="b"/>
            <a:pathLst>
              <a:path w="353695" h="109220">
                <a:moveTo>
                  <a:pt x="0" y="108851"/>
                </a:moveTo>
                <a:lnTo>
                  <a:pt x="353644" y="108851"/>
                </a:lnTo>
                <a:lnTo>
                  <a:pt x="353644" y="0"/>
                </a:lnTo>
                <a:lnTo>
                  <a:pt x="0" y="0"/>
                </a:lnTo>
                <a:lnTo>
                  <a:pt x="0" y="108851"/>
                </a:lnTo>
                <a:close/>
              </a:path>
            </a:pathLst>
          </a:custGeom>
          <a:solidFill>
            <a:srgbClr val="FFF200"/>
          </a:solidFill>
        </p:spPr>
        <p:txBody>
          <a:bodyPr wrap="square" lIns="0" tIns="0" rIns="0" bIns="0" rtlCol="0"/>
          <a:lstStyle/>
          <a:p>
            <a:endParaRPr sz="2142"/>
          </a:p>
        </p:txBody>
      </p:sp>
      <p:sp>
        <p:nvSpPr>
          <p:cNvPr id="380" name="object 380"/>
          <p:cNvSpPr/>
          <p:nvPr/>
        </p:nvSpPr>
        <p:spPr>
          <a:xfrm>
            <a:off x="4750994" y="3922728"/>
            <a:ext cx="107569" cy="107569"/>
          </a:xfrm>
          <a:custGeom>
            <a:avLst/>
            <a:gdLst/>
            <a:ahLst/>
            <a:cxnLst/>
            <a:rect l="l" t="t" r="r" b="b"/>
            <a:pathLst>
              <a:path w="93979" h="93979">
                <a:moveTo>
                  <a:pt x="0" y="93599"/>
                </a:moveTo>
                <a:lnTo>
                  <a:pt x="93599" y="93599"/>
                </a:lnTo>
                <a:lnTo>
                  <a:pt x="93599" y="0"/>
                </a:lnTo>
                <a:lnTo>
                  <a:pt x="0" y="0"/>
                </a:lnTo>
                <a:lnTo>
                  <a:pt x="0" y="93599"/>
                </a:lnTo>
                <a:close/>
              </a:path>
            </a:pathLst>
          </a:custGeom>
          <a:solidFill>
            <a:srgbClr val="AC173A"/>
          </a:solidFill>
        </p:spPr>
        <p:txBody>
          <a:bodyPr wrap="square" lIns="0" tIns="0" rIns="0" bIns="0" rtlCol="0"/>
          <a:lstStyle/>
          <a:p>
            <a:endParaRPr sz="2142"/>
          </a:p>
        </p:txBody>
      </p:sp>
      <p:sp>
        <p:nvSpPr>
          <p:cNvPr id="381" name="object 381"/>
          <p:cNvSpPr txBox="1"/>
          <p:nvPr/>
        </p:nvSpPr>
        <p:spPr>
          <a:xfrm>
            <a:off x="4998114" y="3826367"/>
            <a:ext cx="5963547" cy="243651"/>
          </a:xfrm>
          <a:prstGeom prst="rect">
            <a:avLst/>
          </a:prstGeom>
        </p:spPr>
        <p:txBody>
          <a:bodyPr vert="horz" wrap="square" lIns="0" tIns="14536" rIns="0" bIns="0" rtlCol="0">
            <a:spAutoFit/>
          </a:bodyPr>
          <a:lstStyle/>
          <a:p>
            <a:pPr marL="14536">
              <a:spcBef>
                <a:spcPts val="114"/>
              </a:spcBef>
            </a:pPr>
            <a:r>
              <a:rPr sz="1488" spc="17" dirty="0">
                <a:solidFill>
                  <a:srgbClr val="FFFFFF"/>
                </a:solidFill>
                <a:latin typeface="Arial"/>
                <a:cs typeface="Arial"/>
              </a:rPr>
              <a:t>Materiais</a:t>
            </a:r>
            <a:r>
              <a:rPr sz="1488" spc="-46" dirty="0">
                <a:solidFill>
                  <a:srgbClr val="FFFFFF"/>
                </a:solidFill>
                <a:latin typeface="Arial"/>
                <a:cs typeface="Arial"/>
              </a:rPr>
              <a:t> </a:t>
            </a:r>
            <a:r>
              <a:rPr sz="1488" spc="-11" dirty="0">
                <a:solidFill>
                  <a:srgbClr val="FFFFFF"/>
                </a:solidFill>
                <a:latin typeface="Arial"/>
                <a:cs typeface="Arial"/>
              </a:rPr>
              <a:t>de</a:t>
            </a:r>
            <a:r>
              <a:rPr sz="1488" spc="-46" dirty="0">
                <a:solidFill>
                  <a:srgbClr val="FFFFFF"/>
                </a:solidFill>
                <a:latin typeface="Arial"/>
                <a:cs typeface="Arial"/>
              </a:rPr>
              <a:t> </a:t>
            </a:r>
            <a:r>
              <a:rPr sz="1488" spc="11" dirty="0">
                <a:solidFill>
                  <a:srgbClr val="FFFFFF"/>
                </a:solidFill>
                <a:latin typeface="Arial"/>
                <a:cs typeface="Arial"/>
              </a:rPr>
              <a:t>capacitação</a:t>
            </a:r>
            <a:r>
              <a:rPr sz="1488" spc="-40" dirty="0">
                <a:solidFill>
                  <a:srgbClr val="FFFFFF"/>
                </a:solidFill>
                <a:latin typeface="Arial"/>
                <a:cs typeface="Arial"/>
              </a:rPr>
              <a:t> </a:t>
            </a:r>
            <a:r>
              <a:rPr sz="1488" spc="11" dirty="0">
                <a:solidFill>
                  <a:srgbClr val="FFFFFF"/>
                </a:solidFill>
                <a:latin typeface="Arial"/>
                <a:cs typeface="Arial"/>
              </a:rPr>
              <a:t>em</a:t>
            </a:r>
            <a:r>
              <a:rPr sz="1488" spc="-46" dirty="0">
                <a:solidFill>
                  <a:srgbClr val="FFFFFF"/>
                </a:solidFill>
                <a:latin typeface="Arial"/>
                <a:cs typeface="Arial"/>
              </a:rPr>
              <a:t> </a:t>
            </a:r>
            <a:r>
              <a:rPr sz="1488" spc="6" dirty="0">
                <a:solidFill>
                  <a:srgbClr val="FFFFFF"/>
                </a:solidFill>
                <a:latin typeface="Arial"/>
                <a:cs typeface="Arial"/>
              </a:rPr>
              <a:t>diversas</a:t>
            </a:r>
            <a:r>
              <a:rPr sz="1488" spc="-40" dirty="0">
                <a:solidFill>
                  <a:srgbClr val="FFFFFF"/>
                </a:solidFill>
                <a:latin typeface="Arial"/>
                <a:cs typeface="Arial"/>
              </a:rPr>
              <a:t> </a:t>
            </a:r>
            <a:r>
              <a:rPr sz="1488" spc="-11" dirty="0">
                <a:solidFill>
                  <a:srgbClr val="FFFFFF"/>
                </a:solidFill>
                <a:latin typeface="Arial"/>
                <a:cs typeface="Arial"/>
              </a:rPr>
              <a:t>áreas</a:t>
            </a:r>
            <a:r>
              <a:rPr sz="1488" spc="-46" dirty="0">
                <a:solidFill>
                  <a:srgbClr val="FFFFFF"/>
                </a:solidFill>
                <a:latin typeface="Arial"/>
                <a:cs typeface="Arial"/>
              </a:rPr>
              <a:t> </a:t>
            </a:r>
            <a:r>
              <a:rPr sz="1488" spc="-11" dirty="0">
                <a:solidFill>
                  <a:srgbClr val="FFFFFF"/>
                </a:solidFill>
                <a:latin typeface="Arial"/>
                <a:cs typeface="Arial"/>
              </a:rPr>
              <a:t>da</a:t>
            </a:r>
            <a:r>
              <a:rPr sz="1488" spc="-40" dirty="0">
                <a:solidFill>
                  <a:srgbClr val="FFFFFF"/>
                </a:solidFill>
                <a:latin typeface="Arial"/>
                <a:cs typeface="Arial"/>
              </a:rPr>
              <a:t> </a:t>
            </a:r>
            <a:r>
              <a:rPr sz="1488" spc="17" dirty="0">
                <a:solidFill>
                  <a:srgbClr val="FFFFFF"/>
                </a:solidFill>
                <a:latin typeface="Arial"/>
                <a:cs typeface="Arial"/>
              </a:rPr>
              <a:t>administração</a:t>
            </a:r>
            <a:r>
              <a:rPr sz="1488" spc="-46" dirty="0">
                <a:solidFill>
                  <a:srgbClr val="FFFFFF"/>
                </a:solidFill>
                <a:latin typeface="Arial"/>
                <a:cs typeface="Arial"/>
              </a:rPr>
              <a:t> </a:t>
            </a:r>
            <a:r>
              <a:rPr sz="1488" spc="6" dirty="0">
                <a:solidFill>
                  <a:srgbClr val="FFFFFF"/>
                </a:solidFill>
                <a:latin typeface="Arial"/>
                <a:cs typeface="Arial"/>
              </a:rPr>
              <a:t>pública;</a:t>
            </a:r>
            <a:endParaRPr sz="1488">
              <a:latin typeface="Arial"/>
              <a:cs typeface="Arial"/>
            </a:endParaRPr>
          </a:p>
        </p:txBody>
      </p:sp>
      <p:sp>
        <p:nvSpPr>
          <p:cNvPr id="382" name="object 382"/>
          <p:cNvSpPr/>
          <p:nvPr/>
        </p:nvSpPr>
        <p:spPr>
          <a:xfrm>
            <a:off x="4750994" y="4278943"/>
            <a:ext cx="107569" cy="107569"/>
          </a:xfrm>
          <a:custGeom>
            <a:avLst/>
            <a:gdLst/>
            <a:ahLst/>
            <a:cxnLst/>
            <a:rect l="l" t="t" r="r" b="b"/>
            <a:pathLst>
              <a:path w="93979" h="93979">
                <a:moveTo>
                  <a:pt x="0" y="93599"/>
                </a:moveTo>
                <a:lnTo>
                  <a:pt x="93599" y="93599"/>
                </a:lnTo>
                <a:lnTo>
                  <a:pt x="93599" y="0"/>
                </a:lnTo>
                <a:lnTo>
                  <a:pt x="0" y="0"/>
                </a:lnTo>
                <a:lnTo>
                  <a:pt x="0" y="93599"/>
                </a:lnTo>
                <a:close/>
              </a:path>
            </a:pathLst>
          </a:custGeom>
          <a:solidFill>
            <a:srgbClr val="AC173A"/>
          </a:solidFill>
        </p:spPr>
        <p:txBody>
          <a:bodyPr wrap="square" lIns="0" tIns="0" rIns="0" bIns="0" rtlCol="0"/>
          <a:lstStyle/>
          <a:p>
            <a:endParaRPr sz="2142"/>
          </a:p>
        </p:txBody>
      </p:sp>
      <p:sp>
        <p:nvSpPr>
          <p:cNvPr id="383" name="object 383"/>
          <p:cNvSpPr txBox="1"/>
          <p:nvPr/>
        </p:nvSpPr>
        <p:spPr>
          <a:xfrm>
            <a:off x="4998114" y="4182566"/>
            <a:ext cx="3615922" cy="243651"/>
          </a:xfrm>
          <a:prstGeom prst="rect">
            <a:avLst/>
          </a:prstGeom>
        </p:spPr>
        <p:txBody>
          <a:bodyPr vert="horz" wrap="square" lIns="0" tIns="14536" rIns="0" bIns="0" rtlCol="0">
            <a:spAutoFit/>
          </a:bodyPr>
          <a:lstStyle/>
          <a:p>
            <a:pPr marL="14536">
              <a:spcBef>
                <a:spcPts val="114"/>
              </a:spcBef>
            </a:pPr>
            <a:r>
              <a:rPr sz="1488" spc="-11" dirty="0">
                <a:solidFill>
                  <a:srgbClr val="FFFFFF"/>
                </a:solidFill>
                <a:latin typeface="Arial"/>
                <a:cs typeface="Arial"/>
              </a:rPr>
              <a:t>Temas </a:t>
            </a:r>
            <a:r>
              <a:rPr sz="1488" spc="23" dirty="0">
                <a:solidFill>
                  <a:srgbClr val="FFFFFF"/>
                </a:solidFill>
                <a:latin typeface="Arial"/>
                <a:cs typeface="Arial"/>
              </a:rPr>
              <a:t>principais </a:t>
            </a:r>
            <a:r>
              <a:rPr sz="1488" spc="-11" dirty="0">
                <a:solidFill>
                  <a:srgbClr val="FFFFFF"/>
                </a:solidFill>
                <a:latin typeface="Arial"/>
                <a:cs typeface="Arial"/>
              </a:rPr>
              <a:t>de </a:t>
            </a:r>
            <a:r>
              <a:rPr sz="1488" spc="6" dirty="0">
                <a:solidFill>
                  <a:srgbClr val="FFFFFF"/>
                </a:solidFill>
                <a:latin typeface="Arial"/>
                <a:cs typeface="Arial"/>
              </a:rPr>
              <a:t>planejamento</a:t>
            </a:r>
            <a:r>
              <a:rPr sz="1488" spc="-206" dirty="0">
                <a:solidFill>
                  <a:srgbClr val="FFFFFF"/>
                </a:solidFill>
                <a:latin typeface="Arial"/>
                <a:cs typeface="Arial"/>
              </a:rPr>
              <a:t> </a:t>
            </a:r>
            <a:r>
              <a:rPr sz="1488" spc="-6" dirty="0">
                <a:solidFill>
                  <a:srgbClr val="FFFFFF"/>
                </a:solidFill>
                <a:latin typeface="Arial"/>
                <a:cs typeface="Arial"/>
              </a:rPr>
              <a:t>urbano;</a:t>
            </a:r>
            <a:endParaRPr sz="1488">
              <a:latin typeface="Arial"/>
              <a:cs typeface="Arial"/>
            </a:endParaRPr>
          </a:p>
        </p:txBody>
      </p:sp>
      <p:sp>
        <p:nvSpPr>
          <p:cNvPr id="384" name="object 384"/>
          <p:cNvSpPr/>
          <p:nvPr/>
        </p:nvSpPr>
        <p:spPr>
          <a:xfrm>
            <a:off x="4750994" y="4635142"/>
            <a:ext cx="107569" cy="107569"/>
          </a:xfrm>
          <a:custGeom>
            <a:avLst/>
            <a:gdLst/>
            <a:ahLst/>
            <a:cxnLst/>
            <a:rect l="l" t="t" r="r" b="b"/>
            <a:pathLst>
              <a:path w="93979" h="93979">
                <a:moveTo>
                  <a:pt x="0" y="93599"/>
                </a:moveTo>
                <a:lnTo>
                  <a:pt x="93599" y="93599"/>
                </a:lnTo>
                <a:lnTo>
                  <a:pt x="93599" y="0"/>
                </a:lnTo>
                <a:lnTo>
                  <a:pt x="0" y="0"/>
                </a:lnTo>
                <a:lnTo>
                  <a:pt x="0" y="93599"/>
                </a:lnTo>
                <a:close/>
              </a:path>
            </a:pathLst>
          </a:custGeom>
          <a:solidFill>
            <a:srgbClr val="AC173A"/>
          </a:solidFill>
        </p:spPr>
        <p:txBody>
          <a:bodyPr wrap="square" lIns="0" tIns="0" rIns="0" bIns="0" rtlCol="0"/>
          <a:lstStyle/>
          <a:p>
            <a:endParaRPr sz="2142"/>
          </a:p>
        </p:txBody>
      </p:sp>
      <p:sp>
        <p:nvSpPr>
          <p:cNvPr id="385" name="object 385"/>
          <p:cNvSpPr/>
          <p:nvPr/>
        </p:nvSpPr>
        <p:spPr>
          <a:xfrm>
            <a:off x="4750994" y="4991341"/>
            <a:ext cx="107569" cy="107569"/>
          </a:xfrm>
          <a:custGeom>
            <a:avLst/>
            <a:gdLst/>
            <a:ahLst/>
            <a:cxnLst/>
            <a:rect l="l" t="t" r="r" b="b"/>
            <a:pathLst>
              <a:path w="93979" h="93979">
                <a:moveTo>
                  <a:pt x="0" y="93599"/>
                </a:moveTo>
                <a:lnTo>
                  <a:pt x="93599" y="93599"/>
                </a:lnTo>
                <a:lnTo>
                  <a:pt x="93599" y="0"/>
                </a:lnTo>
                <a:lnTo>
                  <a:pt x="0" y="0"/>
                </a:lnTo>
                <a:lnTo>
                  <a:pt x="0" y="93599"/>
                </a:lnTo>
                <a:close/>
              </a:path>
            </a:pathLst>
          </a:custGeom>
          <a:solidFill>
            <a:srgbClr val="AC173A"/>
          </a:solidFill>
        </p:spPr>
        <p:txBody>
          <a:bodyPr wrap="square" lIns="0" tIns="0" rIns="0" bIns="0" rtlCol="0"/>
          <a:lstStyle/>
          <a:p>
            <a:endParaRPr sz="2142"/>
          </a:p>
        </p:txBody>
      </p:sp>
      <p:sp>
        <p:nvSpPr>
          <p:cNvPr id="386" name="object 386"/>
          <p:cNvSpPr/>
          <p:nvPr/>
        </p:nvSpPr>
        <p:spPr>
          <a:xfrm>
            <a:off x="4750994" y="5347525"/>
            <a:ext cx="107569" cy="107569"/>
          </a:xfrm>
          <a:custGeom>
            <a:avLst/>
            <a:gdLst/>
            <a:ahLst/>
            <a:cxnLst/>
            <a:rect l="l" t="t" r="r" b="b"/>
            <a:pathLst>
              <a:path w="93979" h="93979">
                <a:moveTo>
                  <a:pt x="0" y="93598"/>
                </a:moveTo>
                <a:lnTo>
                  <a:pt x="93599" y="93598"/>
                </a:lnTo>
                <a:lnTo>
                  <a:pt x="93599" y="0"/>
                </a:lnTo>
                <a:lnTo>
                  <a:pt x="0" y="0"/>
                </a:lnTo>
                <a:lnTo>
                  <a:pt x="0" y="93598"/>
                </a:lnTo>
                <a:close/>
              </a:path>
            </a:pathLst>
          </a:custGeom>
          <a:solidFill>
            <a:srgbClr val="AC173A"/>
          </a:solidFill>
        </p:spPr>
        <p:txBody>
          <a:bodyPr wrap="square" lIns="0" tIns="0" rIns="0" bIns="0" rtlCol="0"/>
          <a:lstStyle/>
          <a:p>
            <a:endParaRPr sz="2142"/>
          </a:p>
        </p:txBody>
      </p:sp>
      <p:sp>
        <p:nvSpPr>
          <p:cNvPr id="387" name="object 387"/>
          <p:cNvSpPr txBox="1"/>
          <p:nvPr/>
        </p:nvSpPr>
        <p:spPr>
          <a:xfrm>
            <a:off x="4998114" y="4409349"/>
            <a:ext cx="6233196" cy="1805168"/>
          </a:xfrm>
          <a:prstGeom prst="rect">
            <a:avLst/>
          </a:prstGeom>
        </p:spPr>
        <p:txBody>
          <a:bodyPr vert="horz" wrap="square" lIns="0" tIns="14536" rIns="0" bIns="0" rtlCol="0">
            <a:spAutoFit/>
          </a:bodyPr>
          <a:lstStyle/>
          <a:p>
            <a:pPr marL="14536" marR="1268303">
              <a:lnSpc>
                <a:spcPct val="157100"/>
              </a:lnSpc>
              <a:spcBef>
                <a:spcPts val="114"/>
              </a:spcBef>
            </a:pPr>
            <a:r>
              <a:rPr sz="1488" spc="-11" dirty="0">
                <a:solidFill>
                  <a:srgbClr val="FFFFFF"/>
                </a:solidFill>
                <a:latin typeface="Arial"/>
                <a:cs typeface="Arial"/>
              </a:rPr>
              <a:t>Temas</a:t>
            </a:r>
            <a:r>
              <a:rPr sz="1488" spc="-52" dirty="0">
                <a:solidFill>
                  <a:srgbClr val="FFFFFF"/>
                </a:solidFill>
                <a:latin typeface="Arial"/>
                <a:cs typeface="Arial"/>
              </a:rPr>
              <a:t> </a:t>
            </a:r>
            <a:r>
              <a:rPr sz="1488" spc="11" dirty="0">
                <a:solidFill>
                  <a:srgbClr val="FFFFFF"/>
                </a:solidFill>
                <a:latin typeface="Arial"/>
                <a:cs typeface="Arial"/>
              </a:rPr>
              <a:t>centrais</a:t>
            </a:r>
            <a:r>
              <a:rPr sz="1488" spc="-46" dirty="0">
                <a:solidFill>
                  <a:srgbClr val="FFFFFF"/>
                </a:solidFill>
                <a:latin typeface="Arial"/>
                <a:cs typeface="Arial"/>
              </a:rPr>
              <a:t> </a:t>
            </a:r>
            <a:r>
              <a:rPr sz="1488" spc="-11" dirty="0">
                <a:solidFill>
                  <a:srgbClr val="FFFFFF"/>
                </a:solidFill>
                <a:latin typeface="Arial"/>
                <a:cs typeface="Arial"/>
              </a:rPr>
              <a:t>da</a:t>
            </a:r>
            <a:r>
              <a:rPr sz="1488" spc="-46" dirty="0">
                <a:solidFill>
                  <a:srgbClr val="FFFFFF"/>
                </a:solidFill>
                <a:latin typeface="Arial"/>
                <a:cs typeface="Arial"/>
              </a:rPr>
              <a:t> </a:t>
            </a:r>
            <a:r>
              <a:rPr sz="1488" spc="17" dirty="0">
                <a:solidFill>
                  <a:srgbClr val="FFFFFF"/>
                </a:solidFill>
                <a:latin typeface="Arial"/>
                <a:cs typeface="Arial"/>
              </a:rPr>
              <a:t>Plataforma</a:t>
            </a:r>
            <a:r>
              <a:rPr sz="1488" spc="-52" dirty="0">
                <a:solidFill>
                  <a:srgbClr val="FFFFFF"/>
                </a:solidFill>
                <a:latin typeface="Arial"/>
                <a:cs typeface="Arial"/>
              </a:rPr>
              <a:t> </a:t>
            </a:r>
            <a:r>
              <a:rPr sz="1488" spc="11" dirty="0">
                <a:solidFill>
                  <a:srgbClr val="FFFFFF"/>
                </a:solidFill>
                <a:latin typeface="Arial"/>
                <a:cs typeface="Arial"/>
              </a:rPr>
              <a:t>do</a:t>
            </a:r>
            <a:r>
              <a:rPr sz="1488" spc="-46" dirty="0">
                <a:solidFill>
                  <a:srgbClr val="FFFFFF"/>
                </a:solidFill>
                <a:latin typeface="Arial"/>
                <a:cs typeface="Arial"/>
              </a:rPr>
              <a:t> </a:t>
            </a:r>
            <a:r>
              <a:rPr sz="1488" spc="6" dirty="0">
                <a:solidFill>
                  <a:srgbClr val="FFFFFF"/>
                </a:solidFill>
                <a:latin typeface="Arial"/>
                <a:cs typeface="Arial"/>
              </a:rPr>
              <a:t>Conhecimento</a:t>
            </a:r>
            <a:r>
              <a:rPr sz="1488" spc="-46" dirty="0">
                <a:solidFill>
                  <a:srgbClr val="FFFFFF"/>
                </a:solidFill>
                <a:latin typeface="Arial"/>
                <a:cs typeface="Arial"/>
              </a:rPr>
              <a:t> </a:t>
            </a:r>
            <a:r>
              <a:rPr sz="1488" spc="-34" dirty="0">
                <a:solidFill>
                  <a:srgbClr val="FFFFFF"/>
                </a:solidFill>
                <a:latin typeface="Arial"/>
                <a:cs typeface="Arial"/>
              </a:rPr>
              <a:t>e</a:t>
            </a:r>
            <a:r>
              <a:rPr sz="1488" spc="-52" dirty="0">
                <a:solidFill>
                  <a:srgbClr val="FFFFFF"/>
                </a:solidFill>
                <a:latin typeface="Arial"/>
                <a:cs typeface="Arial"/>
              </a:rPr>
              <a:t> </a:t>
            </a:r>
            <a:r>
              <a:rPr sz="1488" spc="11" dirty="0">
                <a:solidFill>
                  <a:srgbClr val="FFFFFF"/>
                </a:solidFill>
                <a:latin typeface="Arial"/>
                <a:cs typeface="Arial"/>
              </a:rPr>
              <a:t>do</a:t>
            </a:r>
            <a:r>
              <a:rPr sz="1488" spc="-46" dirty="0">
                <a:solidFill>
                  <a:srgbClr val="FFFFFF"/>
                </a:solidFill>
                <a:latin typeface="Arial"/>
                <a:cs typeface="Arial"/>
              </a:rPr>
              <a:t> </a:t>
            </a:r>
            <a:r>
              <a:rPr sz="1488" spc="-86" dirty="0">
                <a:solidFill>
                  <a:srgbClr val="FFFFFF"/>
                </a:solidFill>
                <a:latin typeface="Arial"/>
                <a:cs typeface="Arial"/>
              </a:rPr>
              <a:t>PCS;  </a:t>
            </a:r>
            <a:r>
              <a:rPr sz="1488" spc="-6" dirty="0">
                <a:solidFill>
                  <a:srgbClr val="FFFFFF"/>
                </a:solidFill>
                <a:latin typeface="Arial"/>
                <a:cs typeface="Arial"/>
              </a:rPr>
              <a:t>Agenda </a:t>
            </a:r>
            <a:r>
              <a:rPr sz="1488" spc="-11" dirty="0">
                <a:solidFill>
                  <a:srgbClr val="FFFFFF"/>
                </a:solidFill>
                <a:latin typeface="Arial"/>
                <a:cs typeface="Arial"/>
              </a:rPr>
              <a:t>de </a:t>
            </a:r>
            <a:r>
              <a:rPr sz="1488" spc="11" dirty="0">
                <a:solidFill>
                  <a:srgbClr val="FFFFFF"/>
                </a:solidFill>
                <a:latin typeface="Arial"/>
                <a:cs typeface="Arial"/>
              </a:rPr>
              <a:t>atividades </a:t>
            </a:r>
            <a:r>
              <a:rPr sz="1488" spc="-11" dirty="0">
                <a:solidFill>
                  <a:srgbClr val="FFFFFF"/>
                </a:solidFill>
                <a:latin typeface="Arial"/>
                <a:cs typeface="Arial"/>
              </a:rPr>
              <a:t>de</a:t>
            </a:r>
            <a:r>
              <a:rPr sz="1488" spc="-183" dirty="0">
                <a:solidFill>
                  <a:srgbClr val="FFFFFF"/>
                </a:solidFill>
                <a:latin typeface="Arial"/>
                <a:cs typeface="Arial"/>
              </a:rPr>
              <a:t> </a:t>
            </a:r>
            <a:r>
              <a:rPr sz="1488" dirty="0">
                <a:solidFill>
                  <a:srgbClr val="FFFFFF"/>
                </a:solidFill>
                <a:latin typeface="Arial"/>
                <a:cs typeface="Arial"/>
              </a:rPr>
              <a:t>capacitações;</a:t>
            </a:r>
            <a:endParaRPr sz="1488">
              <a:latin typeface="Arial"/>
              <a:cs typeface="Arial"/>
            </a:endParaRPr>
          </a:p>
          <a:p>
            <a:pPr marL="14536" marR="5815" indent="-727">
              <a:lnSpc>
                <a:spcPct val="102600"/>
              </a:lnSpc>
              <a:spcBef>
                <a:spcPts val="973"/>
              </a:spcBef>
            </a:pPr>
            <a:r>
              <a:rPr sz="1488" spc="-114" dirty="0">
                <a:solidFill>
                  <a:srgbClr val="FFFFFF"/>
                </a:solidFill>
                <a:latin typeface="Arial"/>
                <a:cs typeface="Arial"/>
              </a:rPr>
              <a:t>EAD, </a:t>
            </a:r>
            <a:r>
              <a:rPr sz="1488" spc="-6" dirty="0">
                <a:solidFill>
                  <a:srgbClr val="FFFFFF"/>
                </a:solidFill>
                <a:latin typeface="Arial"/>
                <a:cs typeface="Arial"/>
              </a:rPr>
              <a:t>chat, </a:t>
            </a:r>
            <a:r>
              <a:rPr sz="1488" spc="11" dirty="0">
                <a:solidFill>
                  <a:srgbClr val="FFFFFF"/>
                </a:solidFill>
                <a:latin typeface="Arial"/>
                <a:cs typeface="Arial"/>
              </a:rPr>
              <a:t>fórum, </a:t>
            </a:r>
            <a:r>
              <a:rPr sz="1488" spc="-120" dirty="0">
                <a:solidFill>
                  <a:srgbClr val="FFFFFF"/>
                </a:solidFill>
                <a:latin typeface="Arial"/>
                <a:cs typeface="Arial"/>
              </a:rPr>
              <a:t>FAQ, </a:t>
            </a:r>
            <a:r>
              <a:rPr sz="1488" spc="17" dirty="0">
                <a:solidFill>
                  <a:srgbClr val="FFFFFF"/>
                </a:solidFill>
                <a:latin typeface="Arial"/>
                <a:cs typeface="Arial"/>
              </a:rPr>
              <a:t>treinamento </a:t>
            </a:r>
            <a:r>
              <a:rPr sz="1488" spc="-6" dirty="0">
                <a:solidFill>
                  <a:srgbClr val="FFFFFF"/>
                </a:solidFill>
                <a:latin typeface="Arial"/>
                <a:cs typeface="Arial"/>
              </a:rPr>
              <a:t>online, </a:t>
            </a:r>
            <a:r>
              <a:rPr sz="1488" spc="11" dirty="0">
                <a:solidFill>
                  <a:srgbClr val="FFFFFF"/>
                </a:solidFill>
                <a:latin typeface="Arial"/>
                <a:cs typeface="Arial"/>
              </a:rPr>
              <a:t>documentos favoritos, </a:t>
            </a:r>
            <a:r>
              <a:rPr sz="1488" spc="40" dirty="0">
                <a:solidFill>
                  <a:srgbClr val="FFFFFF"/>
                </a:solidFill>
                <a:latin typeface="Arial"/>
                <a:cs typeface="Arial"/>
              </a:rPr>
              <a:t>ﬁltros  </a:t>
            </a:r>
            <a:r>
              <a:rPr sz="1488" spc="-11" dirty="0">
                <a:solidFill>
                  <a:srgbClr val="FFFFFF"/>
                </a:solidFill>
                <a:latin typeface="Arial"/>
                <a:cs typeface="Arial"/>
              </a:rPr>
              <a:t>de</a:t>
            </a:r>
            <a:r>
              <a:rPr sz="1488" spc="-40" dirty="0">
                <a:solidFill>
                  <a:srgbClr val="FFFFFF"/>
                </a:solidFill>
                <a:latin typeface="Arial"/>
                <a:cs typeface="Arial"/>
              </a:rPr>
              <a:t> </a:t>
            </a:r>
            <a:r>
              <a:rPr sz="1488" spc="-11" dirty="0">
                <a:solidFill>
                  <a:srgbClr val="FFFFFF"/>
                </a:solidFill>
                <a:latin typeface="Arial"/>
                <a:cs typeface="Arial"/>
              </a:rPr>
              <a:t>busca,</a:t>
            </a:r>
            <a:r>
              <a:rPr sz="1488" spc="-34" dirty="0">
                <a:solidFill>
                  <a:srgbClr val="FFFFFF"/>
                </a:solidFill>
                <a:latin typeface="Arial"/>
                <a:cs typeface="Arial"/>
              </a:rPr>
              <a:t> </a:t>
            </a:r>
            <a:r>
              <a:rPr sz="1488" spc="17" dirty="0">
                <a:solidFill>
                  <a:srgbClr val="FFFFFF"/>
                </a:solidFill>
                <a:latin typeface="Arial"/>
                <a:cs typeface="Arial"/>
              </a:rPr>
              <a:t>relatórios</a:t>
            </a:r>
            <a:r>
              <a:rPr sz="1488" spc="-40" dirty="0">
                <a:solidFill>
                  <a:srgbClr val="FFFFFF"/>
                </a:solidFill>
                <a:latin typeface="Arial"/>
                <a:cs typeface="Arial"/>
              </a:rPr>
              <a:t> </a:t>
            </a:r>
            <a:r>
              <a:rPr sz="1488" dirty="0">
                <a:solidFill>
                  <a:srgbClr val="FFFFFF"/>
                </a:solidFill>
                <a:latin typeface="Arial"/>
                <a:cs typeface="Arial"/>
              </a:rPr>
              <a:t>gerenciais,</a:t>
            </a:r>
            <a:r>
              <a:rPr sz="1488" spc="-34" dirty="0">
                <a:solidFill>
                  <a:srgbClr val="FFFFFF"/>
                </a:solidFill>
                <a:latin typeface="Arial"/>
                <a:cs typeface="Arial"/>
              </a:rPr>
              <a:t> </a:t>
            </a:r>
            <a:r>
              <a:rPr sz="1488" spc="-6" dirty="0">
                <a:solidFill>
                  <a:srgbClr val="FFFFFF"/>
                </a:solidFill>
                <a:latin typeface="Arial"/>
                <a:cs typeface="Arial"/>
              </a:rPr>
              <a:t>conexão</a:t>
            </a:r>
            <a:r>
              <a:rPr sz="1488" spc="-40" dirty="0">
                <a:solidFill>
                  <a:srgbClr val="FFFFFF"/>
                </a:solidFill>
                <a:latin typeface="Arial"/>
                <a:cs typeface="Arial"/>
              </a:rPr>
              <a:t> </a:t>
            </a:r>
            <a:r>
              <a:rPr sz="1488" spc="29" dirty="0">
                <a:solidFill>
                  <a:srgbClr val="FFFFFF"/>
                </a:solidFill>
                <a:latin typeface="Arial"/>
                <a:cs typeface="Arial"/>
              </a:rPr>
              <a:t>com</a:t>
            </a:r>
            <a:r>
              <a:rPr sz="1488" spc="-34" dirty="0">
                <a:solidFill>
                  <a:srgbClr val="FFFFFF"/>
                </a:solidFill>
                <a:latin typeface="Arial"/>
                <a:cs typeface="Arial"/>
              </a:rPr>
              <a:t> </a:t>
            </a:r>
            <a:r>
              <a:rPr sz="1488" spc="6" dirty="0">
                <a:solidFill>
                  <a:srgbClr val="FFFFFF"/>
                </a:solidFill>
                <a:latin typeface="Arial"/>
                <a:cs typeface="Arial"/>
              </a:rPr>
              <a:t>mídia</a:t>
            </a:r>
            <a:r>
              <a:rPr sz="1488" spc="-34" dirty="0">
                <a:solidFill>
                  <a:srgbClr val="FFFFFF"/>
                </a:solidFill>
                <a:latin typeface="Arial"/>
                <a:cs typeface="Arial"/>
              </a:rPr>
              <a:t> </a:t>
            </a:r>
            <a:r>
              <a:rPr sz="1488" dirty="0">
                <a:solidFill>
                  <a:srgbClr val="FFFFFF"/>
                </a:solidFill>
                <a:latin typeface="Arial"/>
                <a:cs typeface="Arial"/>
              </a:rPr>
              <a:t>social,</a:t>
            </a:r>
            <a:r>
              <a:rPr sz="1488" spc="-40" dirty="0">
                <a:solidFill>
                  <a:srgbClr val="FFFFFF"/>
                </a:solidFill>
                <a:latin typeface="Arial"/>
                <a:cs typeface="Arial"/>
              </a:rPr>
              <a:t> </a:t>
            </a:r>
            <a:r>
              <a:rPr sz="1488" spc="11" dirty="0">
                <a:solidFill>
                  <a:srgbClr val="FFFFFF"/>
                </a:solidFill>
                <a:latin typeface="Arial"/>
                <a:cs typeface="Arial"/>
              </a:rPr>
              <a:t>mecanismo</a:t>
            </a:r>
            <a:r>
              <a:rPr sz="1488" spc="-34" dirty="0">
                <a:solidFill>
                  <a:srgbClr val="FFFFFF"/>
                </a:solidFill>
                <a:latin typeface="Arial"/>
                <a:cs typeface="Arial"/>
              </a:rPr>
              <a:t> </a:t>
            </a:r>
            <a:r>
              <a:rPr sz="1488" spc="-17" dirty="0">
                <a:solidFill>
                  <a:srgbClr val="FFFFFF"/>
                </a:solidFill>
                <a:latin typeface="Arial"/>
                <a:cs typeface="Arial"/>
              </a:rPr>
              <a:t>de  </a:t>
            </a:r>
            <a:r>
              <a:rPr sz="1488" spc="6" dirty="0">
                <a:solidFill>
                  <a:srgbClr val="FFFFFF"/>
                </a:solidFill>
                <a:latin typeface="Arial"/>
                <a:cs typeface="Arial"/>
              </a:rPr>
              <a:t>aviso </a:t>
            </a:r>
            <a:r>
              <a:rPr sz="1488" spc="-11" dirty="0">
                <a:solidFill>
                  <a:srgbClr val="FFFFFF"/>
                </a:solidFill>
                <a:latin typeface="Arial"/>
                <a:cs typeface="Arial"/>
              </a:rPr>
              <a:t>para </a:t>
            </a:r>
            <a:r>
              <a:rPr sz="1488" dirty="0">
                <a:solidFill>
                  <a:srgbClr val="FFFFFF"/>
                </a:solidFill>
                <a:latin typeface="Arial"/>
                <a:cs typeface="Arial"/>
              </a:rPr>
              <a:t>novos conteúdos, mapa </a:t>
            </a:r>
            <a:r>
              <a:rPr sz="1488" spc="-11" dirty="0">
                <a:solidFill>
                  <a:srgbClr val="FFFFFF"/>
                </a:solidFill>
                <a:latin typeface="Arial"/>
                <a:cs typeface="Arial"/>
              </a:rPr>
              <a:t>de </a:t>
            </a:r>
            <a:r>
              <a:rPr sz="1488" spc="17" dirty="0">
                <a:solidFill>
                  <a:srgbClr val="FFFFFF"/>
                </a:solidFill>
                <a:latin typeface="Arial"/>
                <a:cs typeface="Arial"/>
              </a:rPr>
              <a:t>alerta </a:t>
            </a:r>
            <a:r>
              <a:rPr sz="1488" dirty="0">
                <a:solidFill>
                  <a:srgbClr val="FFFFFF"/>
                </a:solidFill>
                <a:latin typeface="Arial"/>
                <a:cs typeface="Arial"/>
              </a:rPr>
              <a:t>(eventos </a:t>
            </a:r>
            <a:r>
              <a:rPr sz="1488" spc="6" dirty="0">
                <a:solidFill>
                  <a:srgbClr val="FFFFFF"/>
                </a:solidFill>
                <a:latin typeface="Arial"/>
                <a:cs typeface="Arial"/>
              </a:rPr>
              <a:t>apresentados </a:t>
            </a:r>
            <a:r>
              <a:rPr sz="1488" dirty="0">
                <a:solidFill>
                  <a:srgbClr val="FFFFFF"/>
                </a:solidFill>
                <a:latin typeface="Arial"/>
                <a:cs typeface="Arial"/>
              </a:rPr>
              <a:t>no  </a:t>
            </a:r>
            <a:r>
              <a:rPr sz="1488" spc="-11" dirty="0">
                <a:solidFill>
                  <a:srgbClr val="FFFFFF"/>
                </a:solidFill>
                <a:latin typeface="Arial"/>
                <a:cs typeface="Arial"/>
              </a:rPr>
              <a:t>mapa), </a:t>
            </a:r>
            <a:r>
              <a:rPr sz="1488" spc="-6" dirty="0">
                <a:solidFill>
                  <a:srgbClr val="FFFFFF"/>
                </a:solidFill>
                <a:latin typeface="Arial"/>
                <a:cs typeface="Arial"/>
              </a:rPr>
              <a:t>base </a:t>
            </a:r>
            <a:r>
              <a:rPr sz="1488" spc="-11" dirty="0">
                <a:solidFill>
                  <a:srgbClr val="FFFFFF"/>
                </a:solidFill>
                <a:latin typeface="Arial"/>
                <a:cs typeface="Arial"/>
              </a:rPr>
              <a:t>de</a:t>
            </a:r>
            <a:r>
              <a:rPr sz="1488" spc="-126" dirty="0">
                <a:solidFill>
                  <a:srgbClr val="FFFFFF"/>
                </a:solidFill>
                <a:latin typeface="Arial"/>
                <a:cs typeface="Arial"/>
              </a:rPr>
              <a:t> </a:t>
            </a:r>
            <a:r>
              <a:rPr sz="1488" dirty="0">
                <a:solidFill>
                  <a:srgbClr val="FFFFFF"/>
                </a:solidFill>
                <a:latin typeface="Arial"/>
                <a:cs typeface="Arial"/>
              </a:rPr>
              <a:t>dados.</a:t>
            </a:r>
            <a:endParaRPr sz="1488">
              <a:latin typeface="Arial"/>
              <a:cs typeface="Arial"/>
            </a:endParaRPr>
          </a:p>
        </p:txBody>
      </p:sp>
      <p:sp>
        <p:nvSpPr>
          <p:cNvPr id="388" name="object 388"/>
          <p:cNvSpPr txBox="1"/>
          <p:nvPr/>
        </p:nvSpPr>
        <p:spPr>
          <a:xfrm>
            <a:off x="977599" y="3252545"/>
            <a:ext cx="3370985" cy="2730235"/>
          </a:xfrm>
          <a:prstGeom prst="rect">
            <a:avLst/>
          </a:prstGeom>
          <a:solidFill>
            <a:srgbClr val="CF2248"/>
          </a:solidFill>
        </p:spPr>
        <p:txBody>
          <a:bodyPr vert="horz" wrap="square" lIns="0" tIns="0" rIns="0" bIns="0" rtlCol="0">
            <a:spAutoFit/>
          </a:bodyPr>
          <a:lstStyle/>
          <a:p>
            <a:pPr>
              <a:lnSpc>
                <a:spcPct val="100000"/>
              </a:lnSpc>
            </a:pPr>
            <a:endParaRPr sz="1717">
              <a:latin typeface="Times New Roman"/>
              <a:cs typeface="Times New Roman"/>
            </a:endParaRPr>
          </a:p>
          <a:p>
            <a:pPr>
              <a:lnSpc>
                <a:spcPct val="100000"/>
              </a:lnSpc>
            </a:pPr>
            <a:endParaRPr sz="1717">
              <a:latin typeface="Times New Roman"/>
              <a:cs typeface="Times New Roman"/>
            </a:endParaRPr>
          </a:p>
          <a:p>
            <a:pPr>
              <a:spcBef>
                <a:spcPts val="23"/>
              </a:spcBef>
            </a:pPr>
            <a:endParaRPr sz="2404">
              <a:latin typeface="Times New Roman"/>
              <a:cs typeface="Times New Roman"/>
            </a:endParaRPr>
          </a:p>
          <a:p>
            <a:pPr marL="313987" marR="303811" indent="-1454" algn="ctr"/>
            <a:r>
              <a:rPr sz="1488" spc="11" dirty="0">
                <a:solidFill>
                  <a:srgbClr val="FFFFFF"/>
                </a:solidFill>
                <a:latin typeface="Arial"/>
                <a:cs typeface="Arial"/>
              </a:rPr>
              <a:t>Acesso </a:t>
            </a:r>
            <a:r>
              <a:rPr sz="1488" spc="-23" dirty="0">
                <a:solidFill>
                  <a:srgbClr val="FFFFFF"/>
                </a:solidFill>
                <a:latin typeface="Arial"/>
                <a:cs typeface="Arial"/>
              </a:rPr>
              <a:t>a </a:t>
            </a:r>
            <a:r>
              <a:rPr sz="1488" spc="23" dirty="0">
                <a:solidFill>
                  <a:srgbClr val="FFFFFF"/>
                </a:solidFill>
                <a:latin typeface="Arial"/>
                <a:cs typeface="Arial"/>
              </a:rPr>
              <a:t>todos </a:t>
            </a:r>
            <a:r>
              <a:rPr sz="1488" spc="17" dirty="0">
                <a:solidFill>
                  <a:srgbClr val="FFFFFF"/>
                </a:solidFill>
                <a:latin typeface="Arial"/>
                <a:cs typeface="Arial"/>
              </a:rPr>
              <a:t>os materiais  </a:t>
            </a:r>
            <a:r>
              <a:rPr sz="1488" spc="23" dirty="0">
                <a:solidFill>
                  <a:srgbClr val="FFFFFF"/>
                </a:solidFill>
                <a:latin typeface="Arial"/>
                <a:cs typeface="Arial"/>
              </a:rPr>
              <a:t>utilizados </a:t>
            </a:r>
            <a:r>
              <a:rPr sz="1488" spc="-6" dirty="0">
                <a:solidFill>
                  <a:srgbClr val="FFFFFF"/>
                </a:solidFill>
                <a:latin typeface="Arial"/>
                <a:cs typeface="Arial"/>
              </a:rPr>
              <a:t>nas </a:t>
            </a:r>
            <a:r>
              <a:rPr sz="1488" spc="6" dirty="0">
                <a:solidFill>
                  <a:srgbClr val="FFFFFF"/>
                </a:solidFill>
                <a:latin typeface="Arial"/>
                <a:cs typeface="Arial"/>
              </a:rPr>
              <a:t>capacitações do  </a:t>
            </a:r>
            <a:r>
              <a:rPr sz="1488" spc="-6" dirty="0">
                <a:solidFill>
                  <a:srgbClr val="FFFFFF"/>
                </a:solidFill>
                <a:latin typeface="Arial"/>
                <a:cs typeface="Arial"/>
              </a:rPr>
              <a:t>Programa </a:t>
            </a:r>
            <a:r>
              <a:rPr sz="1488" spc="-11" dirty="0">
                <a:solidFill>
                  <a:srgbClr val="FFFFFF"/>
                </a:solidFill>
                <a:latin typeface="Arial"/>
                <a:cs typeface="Arial"/>
              </a:rPr>
              <a:t>Cidades</a:t>
            </a:r>
            <a:r>
              <a:rPr sz="1488" spc="-103" dirty="0">
                <a:solidFill>
                  <a:srgbClr val="FFFFFF"/>
                </a:solidFill>
                <a:latin typeface="Arial"/>
                <a:cs typeface="Arial"/>
              </a:rPr>
              <a:t> </a:t>
            </a:r>
            <a:r>
              <a:rPr sz="1488" spc="-6" dirty="0">
                <a:solidFill>
                  <a:srgbClr val="FFFFFF"/>
                </a:solidFill>
                <a:latin typeface="Arial"/>
                <a:cs typeface="Arial"/>
              </a:rPr>
              <a:t>Sustentáveis,  </a:t>
            </a:r>
            <a:r>
              <a:rPr sz="1488" spc="29" dirty="0">
                <a:solidFill>
                  <a:srgbClr val="FFFFFF"/>
                </a:solidFill>
                <a:latin typeface="Arial"/>
                <a:cs typeface="Arial"/>
              </a:rPr>
              <a:t>com </a:t>
            </a:r>
            <a:r>
              <a:rPr sz="1488" spc="6" dirty="0">
                <a:solidFill>
                  <a:srgbClr val="FFFFFF"/>
                </a:solidFill>
                <a:latin typeface="Arial"/>
                <a:cs typeface="Arial"/>
              </a:rPr>
              <a:t>acesso livre </a:t>
            </a:r>
            <a:r>
              <a:rPr sz="1488" spc="-11" dirty="0">
                <a:solidFill>
                  <a:srgbClr val="FFFFFF"/>
                </a:solidFill>
                <a:latin typeface="Arial"/>
                <a:cs typeface="Arial"/>
              </a:rPr>
              <a:t>para </a:t>
            </a:r>
            <a:r>
              <a:rPr sz="1488" spc="11" dirty="0">
                <a:solidFill>
                  <a:srgbClr val="FFFFFF"/>
                </a:solidFill>
                <a:latin typeface="Arial"/>
                <a:cs typeface="Arial"/>
              </a:rPr>
              <a:t>usuários  em </a:t>
            </a:r>
            <a:r>
              <a:rPr sz="1488" dirty="0">
                <a:solidFill>
                  <a:srgbClr val="FFFFFF"/>
                </a:solidFill>
                <a:latin typeface="Arial"/>
                <a:cs typeface="Arial"/>
              </a:rPr>
              <a:t>geral </a:t>
            </a:r>
            <a:r>
              <a:rPr sz="1488" spc="-34" dirty="0">
                <a:solidFill>
                  <a:srgbClr val="FFFFFF"/>
                </a:solidFill>
                <a:latin typeface="Arial"/>
                <a:cs typeface="Arial"/>
              </a:rPr>
              <a:t>e </a:t>
            </a:r>
            <a:r>
              <a:rPr sz="1488" spc="6" dirty="0">
                <a:solidFill>
                  <a:srgbClr val="FFFFFF"/>
                </a:solidFill>
                <a:latin typeface="Arial"/>
                <a:cs typeface="Arial"/>
              </a:rPr>
              <a:t>gestores municipais,  </a:t>
            </a:r>
            <a:r>
              <a:rPr sz="1488" spc="-6" dirty="0">
                <a:solidFill>
                  <a:srgbClr val="FFFFFF"/>
                </a:solidFill>
                <a:latin typeface="Arial"/>
                <a:cs typeface="Arial"/>
              </a:rPr>
              <a:t>que </a:t>
            </a:r>
            <a:r>
              <a:rPr sz="1488" spc="6" dirty="0">
                <a:solidFill>
                  <a:srgbClr val="FFFFFF"/>
                </a:solidFill>
                <a:latin typeface="Arial"/>
                <a:cs typeface="Arial"/>
              </a:rPr>
              <a:t>contarão </a:t>
            </a:r>
            <a:r>
              <a:rPr sz="1488" dirty="0">
                <a:solidFill>
                  <a:srgbClr val="FFFFFF"/>
                </a:solidFill>
                <a:latin typeface="Arial"/>
                <a:cs typeface="Arial"/>
              </a:rPr>
              <a:t>ainda </a:t>
            </a:r>
            <a:r>
              <a:rPr sz="1488" spc="29" dirty="0">
                <a:solidFill>
                  <a:srgbClr val="FFFFFF"/>
                </a:solidFill>
                <a:latin typeface="Arial"/>
                <a:cs typeface="Arial"/>
              </a:rPr>
              <a:t>com  </a:t>
            </a:r>
            <a:r>
              <a:rPr sz="1488" spc="11" dirty="0">
                <a:solidFill>
                  <a:srgbClr val="FFFFFF"/>
                </a:solidFill>
                <a:latin typeface="Arial"/>
                <a:cs typeface="Arial"/>
              </a:rPr>
              <a:t>conteúdos </a:t>
            </a:r>
            <a:r>
              <a:rPr sz="1488" spc="6" dirty="0">
                <a:solidFill>
                  <a:srgbClr val="FFFFFF"/>
                </a:solidFill>
                <a:latin typeface="Arial"/>
                <a:cs typeface="Arial"/>
              </a:rPr>
              <a:t>exclusivos </a:t>
            </a:r>
            <a:r>
              <a:rPr sz="1488" spc="11" dirty="0">
                <a:solidFill>
                  <a:srgbClr val="FFFFFF"/>
                </a:solidFill>
                <a:latin typeface="Arial"/>
                <a:cs typeface="Arial"/>
              </a:rPr>
              <a:t>em </a:t>
            </a:r>
            <a:r>
              <a:rPr sz="1488" spc="-6" dirty="0">
                <a:solidFill>
                  <a:srgbClr val="FFFFFF"/>
                </a:solidFill>
                <a:latin typeface="Arial"/>
                <a:cs typeface="Arial"/>
              </a:rPr>
              <a:t>seção  </a:t>
            </a:r>
            <a:r>
              <a:rPr sz="1488" dirty="0">
                <a:solidFill>
                  <a:srgbClr val="FFFFFF"/>
                </a:solidFill>
                <a:latin typeface="Arial"/>
                <a:cs typeface="Arial"/>
              </a:rPr>
              <a:t>acessível </a:t>
            </a:r>
            <a:r>
              <a:rPr sz="1488" spc="17" dirty="0">
                <a:solidFill>
                  <a:srgbClr val="FFFFFF"/>
                </a:solidFill>
                <a:latin typeface="Arial"/>
                <a:cs typeface="Arial"/>
              </a:rPr>
              <a:t>por meio </a:t>
            </a:r>
            <a:r>
              <a:rPr sz="1488" spc="-11" dirty="0">
                <a:solidFill>
                  <a:srgbClr val="FFFFFF"/>
                </a:solidFill>
                <a:latin typeface="Arial"/>
                <a:cs typeface="Arial"/>
              </a:rPr>
              <a:t>de</a:t>
            </a:r>
            <a:r>
              <a:rPr sz="1488" spc="-246" dirty="0">
                <a:solidFill>
                  <a:srgbClr val="FFFFFF"/>
                </a:solidFill>
                <a:latin typeface="Arial"/>
                <a:cs typeface="Arial"/>
              </a:rPr>
              <a:t> </a:t>
            </a:r>
            <a:r>
              <a:rPr sz="1488" spc="11" dirty="0">
                <a:solidFill>
                  <a:srgbClr val="FFFFFF"/>
                </a:solidFill>
                <a:latin typeface="Arial"/>
                <a:cs typeface="Arial"/>
              </a:rPr>
              <a:t>login.</a:t>
            </a:r>
            <a:endParaRPr sz="1488">
              <a:latin typeface="Arial"/>
              <a:cs typeface="Arial"/>
            </a:endParaRPr>
          </a:p>
        </p:txBody>
      </p:sp>
      <p:sp>
        <p:nvSpPr>
          <p:cNvPr id="390" name="object 390"/>
          <p:cNvSpPr txBox="1"/>
          <p:nvPr/>
        </p:nvSpPr>
        <p:spPr>
          <a:xfrm>
            <a:off x="2967992" y="2371697"/>
            <a:ext cx="6303698" cy="562129"/>
          </a:xfrm>
          <a:prstGeom prst="rect">
            <a:avLst/>
          </a:prstGeom>
        </p:spPr>
        <p:txBody>
          <a:bodyPr vert="horz" wrap="square" lIns="0" tIns="15990" rIns="0" bIns="0" rtlCol="0">
            <a:spAutoFit/>
          </a:bodyPr>
          <a:lstStyle/>
          <a:p>
            <a:pPr marL="14536">
              <a:spcBef>
                <a:spcPts val="126"/>
              </a:spcBef>
            </a:pPr>
            <a:r>
              <a:rPr sz="3548" spc="-63" dirty="0">
                <a:solidFill>
                  <a:srgbClr val="FFFFFF"/>
                </a:solidFill>
                <a:latin typeface="Georgia"/>
                <a:cs typeface="Georgia"/>
              </a:rPr>
              <a:t>6. </a:t>
            </a:r>
            <a:r>
              <a:rPr sz="3548" spc="120" dirty="0">
                <a:solidFill>
                  <a:srgbClr val="FFFFFF"/>
                </a:solidFill>
                <a:latin typeface="Georgia"/>
                <a:cs typeface="Georgia"/>
              </a:rPr>
              <a:t>Treinamento </a:t>
            </a:r>
            <a:r>
              <a:rPr sz="3548" spc="200" dirty="0">
                <a:solidFill>
                  <a:srgbClr val="FFFFFF"/>
                </a:solidFill>
                <a:latin typeface="Georgia"/>
                <a:cs typeface="Georgia"/>
              </a:rPr>
              <a:t>e</a:t>
            </a:r>
            <a:r>
              <a:rPr sz="3548" spc="-6" dirty="0">
                <a:solidFill>
                  <a:srgbClr val="FFFFFF"/>
                </a:solidFill>
                <a:latin typeface="Georgia"/>
                <a:cs typeface="Georgia"/>
              </a:rPr>
              <a:t> </a:t>
            </a:r>
            <a:r>
              <a:rPr sz="3548" spc="177" dirty="0">
                <a:solidFill>
                  <a:srgbClr val="FFFFFF"/>
                </a:solidFill>
                <a:latin typeface="Georgia"/>
                <a:cs typeface="Georgia"/>
              </a:rPr>
              <a:t>capacitação</a:t>
            </a:r>
            <a:endParaRPr sz="3548">
              <a:latin typeface="Georgia"/>
              <a:cs typeface="Georgia"/>
            </a:endParaRPr>
          </a:p>
        </p:txBody>
      </p:sp>
      <p:sp>
        <p:nvSpPr>
          <p:cNvPr id="392" name="Retângulo 391"/>
          <p:cNvSpPr/>
          <p:nvPr/>
        </p:nvSpPr>
        <p:spPr>
          <a:xfrm>
            <a:off x="5363092" y="510098"/>
            <a:ext cx="3285002" cy="707886"/>
          </a:xfrm>
          <a:prstGeom prst="rect">
            <a:avLst/>
          </a:prstGeom>
        </p:spPr>
        <p:txBody>
          <a:bodyPr wrap="none">
            <a:spAutoFit/>
          </a:bodyPr>
          <a:lstStyle/>
          <a:p>
            <a:r>
              <a:rPr lang="pt-BR" sz="4000" spc="-57" dirty="0">
                <a:solidFill>
                  <a:srgbClr val="00B050"/>
                </a:solidFill>
              </a:rPr>
              <a:t>MÓDULOS</a:t>
            </a:r>
            <a:r>
              <a:rPr lang="pt-BR" sz="4000" spc="-103" dirty="0">
                <a:solidFill>
                  <a:srgbClr val="00B050"/>
                </a:solidFill>
              </a:rPr>
              <a:t> </a:t>
            </a:r>
            <a:r>
              <a:rPr lang="pt-BR" sz="4000" spc="29" dirty="0">
                <a:solidFill>
                  <a:srgbClr val="00B050"/>
                </a:solidFill>
              </a:rPr>
              <a:t>(10)</a:t>
            </a:r>
            <a:endParaRPr lang="pt-BR" sz="4000" dirty="0"/>
          </a:p>
        </p:txBody>
      </p:sp>
    </p:spTree>
    <p:extLst>
      <p:ext uri="{BB962C8B-B14F-4D97-AF65-F5344CB8AC3E}">
        <p14:creationId xmlns:p14="http://schemas.microsoft.com/office/powerpoint/2010/main" val="32266887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705337"/>
            <a:ext cx="12238171" cy="5781115"/>
          </a:xfrm>
          <a:custGeom>
            <a:avLst/>
            <a:gdLst/>
            <a:ahLst/>
            <a:cxnLst/>
            <a:rect l="l" t="t" r="r" b="b"/>
            <a:pathLst>
              <a:path w="10692130" h="5050790">
                <a:moveTo>
                  <a:pt x="0" y="5050751"/>
                </a:moveTo>
                <a:lnTo>
                  <a:pt x="10692003" y="5050751"/>
                </a:lnTo>
                <a:lnTo>
                  <a:pt x="10692003" y="0"/>
                </a:lnTo>
                <a:lnTo>
                  <a:pt x="0" y="0"/>
                </a:lnTo>
                <a:lnTo>
                  <a:pt x="0" y="5050751"/>
                </a:lnTo>
                <a:close/>
              </a:path>
            </a:pathLst>
          </a:custGeom>
          <a:solidFill>
            <a:srgbClr val="AB0778"/>
          </a:solidFill>
        </p:spPr>
        <p:txBody>
          <a:bodyPr wrap="square" lIns="0" tIns="0" rIns="0" bIns="0" rtlCol="0"/>
          <a:lstStyle/>
          <a:p>
            <a:endParaRPr sz="2142"/>
          </a:p>
        </p:txBody>
      </p:sp>
      <p:sp>
        <p:nvSpPr>
          <p:cNvPr id="3" name="object 3"/>
          <p:cNvSpPr/>
          <p:nvPr/>
        </p:nvSpPr>
        <p:spPr>
          <a:xfrm>
            <a:off x="1828573" y="2327028"/>
            <a:ext cx="258166" cy="148460"/>
          </a:xfrm>
          <a:prstGeom prst="rect">
            <a:avLst/>
          </a:prstGeom>
          <a:blipFill>
            <a:blip r:embed="rId2" cstate="print"/>
            <a:stretch>
              <a:fillRect/>
            </a:stretch>
          </a:blipFill>
        </p:spPr>
        <p:txBody>
          <a:bodyPr wrap="square" lIns="0" tIns="0" rIns="0" bIns="0" rtlCol="0"/>
          <a:lstStyle/>
          <a:p>
            <a:endParaRPr sz="2142"/>
          </a:p>
        </p:txBody>
      </p:sp>
      <p:sp>
        <p:nvSpPr>
          <p:cNvPr id="4" name="object 4"/>
          <p:cNvSpPr/>
          <p:nvPr/>
        </p:nvSpPr>
        <p:spPr>
          <a:xfrm>
            <a:off x="1902650" y="3307419"/>
            <a:ext cx="560376" cy="1793061"/>
          </a:xfrm>
          <a:custGeom>
            <a:avLst/>
            <a:gdLst/>
            <a:ahLst/>
            <a:cxnLst/>
            <a:rect l="l" t="t" r="r" b="b"/>
            <a:pathLst>
              <a:path w="489585" h="1566545">
                <a:moveTo>
                  <a:pt x="112204" y="1139012"/>
                </a:moveTo>
                <a:lnTo>
                  <a:pt x="203695" y="1196200"/>
                </a:lnTo>
                <a:lnTo>
                  <a:pt x="211264" y="1251673"/>
                </a:lnTo>
                <a:lnTo>
                  <a:pt x="205816" y="1175435"/>
                </a:lnTo>
                <a:lnTo>
                  <a:pt x="228156" y="1151699"/>
                </a:lnTo>
                <a:lnTo>
                  <a:pt x="144970" y="1151699"/>
                </a:lnTo>
                <a:lnTo>
                  <a:pt x="112204" y="1139012"/>
                </a:lnTo>
                <a:close/>
              </a:path>
              <a:path w="489585" h="1566545">
                <a:moveTo>
                  <a:pt x="384606" y="1103896"/>
                </a:moveTo>
                <a:lnTo>
                  <a:pt x="360083" y="1103896"/>
                </a:lnTo>
                <a:lnTo>
                  <a:pt x="446633" y="1157998"/>
                </a:lnTo>
                <a:lnTo>
                  <a:pt x="453121" y="1110691"/>
                </a:lnTo>
                <a:lnTo>
                  <a:pt x="402158" y="1110691"/>
                </a:lnTo>
                <a:lnTo>
                  <a:pt x="384606" y="1103896"/>
                </a:lnTo>
                <a:close/>
              </a:path>
              <a:path w="489585" h="1566545">
                <a:moveTo>
                  <a:pt x="15824" y="1003249"/>
                </a:moveTo>
                <a:lnTo>
                  <a:pt x="8407" y="1152702"/>
                </a:lnTo>
                <a:lnTo>
                  <a:pt x="19050" y="1141387"/>
                </a:lnTo>
                <a:lnTo>
                  <a:pt x="108318" y="1137513"/>
                </a:lnTo>
                <a:lnTo>
                  <a:pt x="23050" y="1104506"/>
                </a:lnTo>
                <a:lnTo>
                  <a:pt x="15824" y="1003249"/>
                </a:lnTo>
                <a:close/>
              </a:path>
              <a:path w="489585" h="1566545">
                <a:moveTo>
                  <a:pt x="300997" y="921258"/>
                </a:moveTo>
                <a:lnTo>
                  <a:pt x="169341" y="921258"/>
                </a:lnTo>
                <a:lnTo>
                  <a:pt x="263334" y="980008"/>
                </a:lnTo>
                <a:lnTo>
                  <a:pt x="275310" y="1067841"/>
                </a:lnTo>
                <a:lnTo>
                  <a:pt x="238937" y="1120368"/>
                </a:lnTo>
                <a:lnTo>
                  <a:pt x="144970" y="1151699"/>
                </a:lnTo>
                <a:lnTo>
                  <a:pt x="228156" y="1151699"/>
                </a:lnTo>
                <a:lnTo>
                  <a:pt x="269430" y="1107846"/>
                </a:lnTo>
                <a:lnTo>
                  <a:pt x="360083" y="1103896"/>
                </a:lnTo>
                <a:lnTo>
                  <a:pt x="384606" y="1103896"/>
                </a:lnTo>
                <a:lnTo>
                  <a:pt x="280250" y="1063498"/>
                </a:lnTo>
                <a:lnTo>
                  <a:pt x="272262" y="951788"/>
                </a:lnTo>
                <a:lnTo>
                  <a:pt x="300997" y="921258"/>
                </a:lnTo>
                <a:close/>
              </a:path>
              <a:path w="489585" h="1566545">
                <a:moveTo>
                  <a:pt x="455561" y="1092898"/>
                </a:moveTo>
                <a:lnTo>
                  <a:pt x="402158" y="1110691"/>
                </a:lnTo>
                <a:lnTo>
                  <a:pt x="453121" y="1110691"/>
                </a:lnTo>
                <a:lnTo>
                  <a:pt x="455561" y="1092898"/>
                </a:lnTo>
                <a:close/>
              </a:path>
              <a:path w="489585" h="1566545">
                <a:moveTo>
                  <a:pt x="21577" y="887260"/>
                </a:moveTo>
                <a:lnTo>
                  <a:pt x="16408" y="991374"/>
                </a:lnTo>
                <a:lnTo>
                  <a:pt x="78689" y="925194"/>
                </a:lnTo>
                <a:lnTo>
                  <a:pt x="169341" y="921258"/>
                </a:lnTo>
                <a:lnTo>
                  <a:pt x="300997" y="921258"/>
                </a:lnTo>
                <a:lnTo>
                  <a:pt x="301619" y="920597"/>
                </a:lnTo>
                <a:lnTo>
                  <a:pt x="107696" y="920597"/>
                </a:lnTo>
                <a:lnTo>
                  <a:pt x="21577" y="887260"/>
                </a:lnTo>
                <a:close/>
              </a:path>
              <a:path w="489585" h="1566545">
                <a:moveTo>
                  <a:pt x="267018" y="690156"/>
                </a:moveTo>
                <a:lnTo>
                  <a:pt x="132067" y="690156"/>
                </a:lnTo>
                <a:lnTo>
                  <a:pt x="226060" y="748906"/>
                </a:lnTo>
                <a:lnTo>
                  <a:pt x="238036" y="836739"/>
                </a:lnTo>
                <a:lnTo>
                  <a:pt x="201663" y="889279"/>
                </a:lnTo>
                <a:lnTo>
                  <a:pt x="107696" y="920597"/>
                </a:lnTo>
                <a:lnTo>
                  <a:pt x="301619" y="920597"/>
                </a:lnTo>
                <a:lnTo>
                  <a:pt x="335876" y="884199"/>
                </a:lnTo>
                <a:lnTo>
                  <a:pt x="351980" y="883500"/>
                </a:lnTo>
                <a:lnTo>
                  <a:pt x="239242" y="839863"/>
                </a:lnTo>
                <a:lnTo>
                  <a:pt x="231267" y="728141"/>
                </a:lnTo>
                <a:lnTo>
                  <a:pt x="267018" y="690156"/>
                </a:lnTo>
                <a:close/>
              </a:path>
              <a:path w="489585" h="1566545">
                <a:moveTo>
                  <a:pt x="476491" y="880262"/>
                </a:moveTo>
                <a:lnTo>
                  <a:pt x="426529" y="880262"/>
                </a:lnTo>
                <a:lnTo>
                  <a:pt x="475551" y="910894"/>
                </a:lnTo>
                <a:lnTo>
                  <a:pt x="476491" y="880262"/>
                </a:lnTo>
                <a:close/>
              </a:path>
              <a:path w="489585" h="1566545">
                <a:moveTo>
                  <a:pt x="478269" y="822299"/>
                </a:moveTo>
                <a:lnTo>
                  <a:pt x="455129" y="855726"/>
                </a:lnTo>
                <a:lnTo>
                  <a:pt x="374802" y="882510"/>
                </a:lnTo>
                <a:lnTo>
                  <a:pt x="426529" y="880262"/>
                </a:lnTo>
                <a:lnTo>
                  <a:pt x="476491" y="880262"/>
                </a:lnTo>
                <a:lnTo>
                  <a:pt x="478269" y="822299"/>
                </a:lnTo>
                <a:close/>
              </a:path>
              <a:path w="489585" h="1566545">
                <a:moveTo>
                  <a:pt x="483371" y="656615"/>
                </a:moveTo>
                <a:lnTo>
                  <a:pt x="385533" y="656615"/>
                </a:lnTo>
                <a:lnTo>
                  <a:pt x="479526" y="715365"/>
                </a:lnTo>
                <a:lnTo>
                  <a:pt x="481190" y="727557"/>
                </a:lnTo>
                <a:lnTo>
                  <a:pt x="483371" y="656615"/>
                </a:lnTo>
                <a:close/>
              </a:path>
              <a:path w="489585" h="1566545">
                <a:moveTo>
                  <a:pt x="194691" y="0"/>
                </a:moveTo>
                <a:lnTo>
                  <a:pt x="69964" y="39192"/>
                </a:lnTo>
                <a:lnTo>
                  <a:pt x="47980" y="314020"/>
                </a:lnTo>
                <a:lnTo>
                  <a:pt x="30162" y="706069"/>
                </a:lnTo>
                <a:lnTo>
                  <a:pt x="41414" y="694105"/>
                </a:lnTo>
                <a:lnTo>
                  <a:pt x="132067" y="690156"/>
                </a:lnTo>
                <a:lnTo>
                  <a:pt x="267018" y="690156"/>
                </a:lnTo>
                <a:lnTo>
                  <a:pt x="294881" y="660552"/>
                </a:lnTo>
                <a:lnTo>
                  <a:pt x="385533" y="656615"/>
                </a:lnTo>
                <a:lnTo>
                  <a:pt x="483371" y="656615"/>
                </a:lnTo>
                <a:lnTo>
                  <a:pt x="488975" y="474306"/>
                </a:lnTo>
                <a:lnTo>
                  <a:pt x="474294" y="382524"/>
                </a:lnTo>
                <a:lnTo>
                  <a:pt x="414540" y="233146"/>
                </a:lnTo>
                <a:lnTo>
                  <a:pt x="403428" y="77609"/>
                </a:lnTo>
                <a:lnTo>
                  <a:pt x="354355" y="14516"/>
                </a:lnTo>
                <a:lnTo>
                  <a:pt x="194691" y="0"/>
                </a:lnTo>
                <a:close/>
              </a:path>
              <a:path w="489585" h="1566545">
                <a:moveTo>
                  <a:pt x="0" y="1334858"/>
                </a:moveTo>
                <a:lnTo>
                  <a:pt x="14262" y="1459649"/>
                </a:lnTo>
                <a:lnTo>
                  <a:pt x="60490" y="1552092"/>
                </a:lnTo>
                <a:lnTo>
                  <a:pt x="199618" y="1566367"/>
                </a:lnTo>
                <a:lnTo>
                  <a:pt x="211010" y="1558658"/>
                </a:lnTo>
                <a:lnTo>
                  <a:pt x="116243" y="1521968"/>
                </a:lnTo>
                <a:lnTo>
                  <a:pt x="108254" y="1410258"/>
                </a:lnTo>
                <a:lnTo>
                  <a:pt x="148138" y="1367891"/>
                </a:lnTo>
                <a:lnTo>
                  <a:pt x="85331" y="1367891"/>
                </a:lnTo>
                <a:lnTo>
                  <a:pt x="0" y="1334858"/>
                </a:lnTo>
                <a:close/>
              </a:path>
              <a:path w="489585" h="1566545">
                <a:moveTo>
                  <a:pt x="420411" y="1338732"/>
                </a:moveTo>
                <a:lnTo>
                  <a:pt x="262521" y="1338732"/>
                </a:lnTo>
                <a:lnTo>
                  <a:pt x="356514" y="1397469"/>
                </a:lnTo>
                <a:lnTo>
                  <a:pt x="360591" y="1427353"/>
                </a:lnTo>
                <a:lnTo>
                  <a:pt x="420411" y="1338732"/>
                </a:lnTo>
                <a:close/>
              </a:path>
              <a:path w="489585" h="1566545">
                <a:moveTo>
                  <a:pt x="213766" y="1286776"/>
                </a:moveTo>
                <a:lnTo>
                  <a:pt x="179311" y="1336560"/>
                </a:lnTo>
                <a:lnTo>
                  <a:pt x="85331" y="1367891"/>
                </a:lnTo>
                <a:lnTo>
                  <a:pt x="148138" y="1367891"/>
                </a:lnTo>
                <a:lnTo>
                  <a:pt x="171881" y="1342669"/>
                </a:lnTo>
                <a:lnTo>
                  <a:pt x="262521" y="1338732"/>
                </a:lnTo>
                <a:lnTo>
                  <a:pt x="420411" y="1338732"/>
                </a:lnTo>
                <a:lnTo>
                  <a:pt x="422186" y="1336103"/>
                </a:lnTo>
                <a:lnTo>
                  <a:pt x="422428" y="1334338"/>
                </a:lnTo>
                <a:lnTo>
                  <a:pt x="335711" y="1334338"/>
                </a:lnTo>
                <a:lnTo>
                  <a:pt x="213791" y="1287145"/>
                </a:lnTo>
                <a:lnTo>
                  <a:pt x="213766" y="1286776"/>
                </a:lnTo>
                <a:close/>
              </a:path>
              <a:path w="489585" h="1566545">
                <a:moveTo>
                  <a:pt x="426580" y="1304048"/>
                </a:moveTo>
                <a:lnTo>
                  <a:pt x="335711" y="1334338"/>
                </a:lnTo>
                <a:lnTo>
                  <a:pt x="422428" y="1334338"/>
                </a:lnTo>
                <a:lnTo>
                  <a:pt x="426580" y="1304048"/>
                </a:lnTo>
                <a:close/>
              </a:path>
            </a:pathLst>
          </a:custGeom>
          <a:solidFill>
            <a:srgbClr val="AB0779"/>
          </a:solidFill>
        </p:spPr>
        <p:txBody>
          <a:bodyPr wrap="square" lIns="0" tIns="0" rIns="0" bIns="0" rtlCol="0"/>
          <a:lstStyle/>
          <a:p>
            <a:endParaRPr sz="2142"/>
          </a:p>
        </p:txBody>
      </p:sp>
      <p:sp>
        <p:nvSpPr>
          <p:cNvPr id="5" name="object 5"/>
          <p:cNvSpPr/>
          <p:nvPr/>
        </p:nvSpPr>
        <p:spPr>
          <a:xfrm>
            <a:off x="1886385" y="3291488"/>
            <a:ext cx="592357" cy="1825041"/>
          </a:xfrm>
          <a:custGeom>
            <a:avLst/>
            <a:gdLst/>
            <a:ahLst/>
            <a:cxnLst/>
            <a:rect l="l" t="t" r="r" b="b"/>
            <a:pathLst>
              <a:path w="517525" h="1594485">
                <a:moveTo>
                  <a:pt x="484314" y="1101979"/>
                </a:moveTo>
                <a:lnTo>
                  <a:pt x="469785" y="1106817"/>
                </a:lnTo>
                <a:lnTo>
                  <a:pt x="460844" y="1171930"/>
                </a:lnTo>
                <a:lnTo>
                  <a:pt x="468287" y="1176578"/>
                </a:lnTo>
                <a:lnTo>
                  <a:pt x="471169" y="1197711"/>
                </a:lnTo>
                <a:lnTo>
                  <a:pt x="484314" y="1101979"/>
                </a:lnTo>
                <a:close/>
              </a:path>
              <a:path w="517525" h="1594485">
                <a:moveTo>
                  <a:pt x="22301" y="895972"/>
                </a:moveTo>
                <a:lnTo>
                  <a:pt x="8102" y="1182052"/>
                </a:lnTo>
                <a:lnTo>
                  <a:pt x="22618" y="1166634"/>
                </a:lnTo>
                <a:lnTo>
                  <a:pt x="30035" y="1017181"/>
                </a:lnTo>
                <a:lnTo>
                  <a:pt x="29298" y="1006716"/>
                </a:lnTo>
                <a:lnTo>
                  <a:pt x="30632" y="1005306"/>
                </a:lnTo>
                <a:lnTo>
                  <a:pt x="35801" y="901191"/>
                </a:lnTo>
                <a:lnTo>
                  <a:pt x="22301" y="895972"/>
                </a:lnTo>
                <a:close/>
              </a:path>
              <a:path w="517525" h="1594485">
                <a:moveTo>
                  <a:pt x="360667" y="13931"/>
                </a:moveTo>
                <a:lnTo>
                  <a:pt x="208914" y="13931"/>
                </a:lnTo>
                <a:lnTo>
                  <a:pt x="368579" y="28448"/>
                </a:lnTo>
                <a:lnTo>
                  <a:pt x="417652" y="91541"/>
                </a:lnTo>
                <a:lnTo>
                  <a:pt x="428764" y="247078"/>
                </a:lnTo>
                <a:lnTo>
                  <a:pt x="488505" y="396455"/>
                </a:lnTo>
                <a:lnTo>
                  <a:pt x="503199" y="488238"/>
                </a:lnTo>
                <a:lnTo>
                  <a:pt x="495401" y="741489"/>
                </a:lnTo>
                <a:lnTo>
                  <a:pt x="505713" y="817130"/>
                </a:lnTo>
                <a:lnTo>
                  <a:pt x="492493" y="836231"/>
                </a:lnTo>
                <a:lnTo>
                  <a:pt x="489762" y="924826"/>
                </a:lnTo>
                <a:lnTo>
                  <a:pt x="503250" y="933246"/>
                </a:lnTo>
                <a:lnTo>
                  <a:pt x="516966" y="487362"/>
                </a:lnTo>
                <a:lnTo>
                  <a:pt x="501827" y="392772"/>
                </a:lnTo>
                <a:lnTo>
                  <a:pt x="442302" y="243954"/>
                </a:lnTo>
                <a:lnTo>
                  <a:pt x="431050" y="86398"/>
                </a:lnTo>
                <a:lnTo>
                  <a:pt x="375754" y="15303"/>
                </a:lnTo>
                <a:lnTo>
                  <a:pt x="360667" y="13931"/>
                </a:lnTo>
                <a:close/>
              </a:path>
              <a:path w="517525" h="1594485">
                <a:moveTo>
                  <a:pt x="207416" y="0"/>
                </a:moveTo>
                <a:lnTo>
                  <a:pt x="71221" y="42799"/>
                </a:lnTo>
                <a:lnTo>
                  <a:pt x="48488" y="327088"/>
                </a:lnTo>
                <a:lnTo>
                  <a:pt x="29933" y="735342"/>
                </a:lnTo>
                <a:lnTo>
                  <a:pt x="44373" y="719988"/>
                </a:lnTo>
                <a:lnTo>
                  <a:pt x="62191" y="327952"/>
                </a:lnTo>
                <a:lnTo>
                  <a:pt x="84188" y="53124"/>
                </a:lnTo>
                <a:lnTo>
                  <a:pt x="208914" y="13931"/>
                </a:lnTo>
                <a:lnTo>
                  <a:pt x="360667" y="13931"/>
                </a:lnTo>
                <a:lnTo>
                  <a:pt x="207416" y="0"/>
                </a:lnTo>
                <a:close/>
              </a:path>
              <a:path w="517525" h="1594485">
                <a:moveTo>
                  <a:pt x="457504" y="1297292"/>
                </a:moveTo>
                <a:lnTo>
                  <a:pt x="443903" y="1316939"/>
                </a:lnTo>
                <a:lnTo>
                  <a:pt x="440804" y="1317980"/>
                </a:lnTo>
                <a:lnTo>
                  <a:pt x="436397" y="1350035"/>
                </a:lnTo>
                <a:lnTo>
                  <a:pt x="374815" y="1441284"/>
                </a:lnTo>
                <a:lnTo>
                  <a:pt x="377596" y="1461706"/>
                </a:lnTo>
                <a:lnTo>
                  <a:pt x="449579" y="1355064"/>
                </a:lnTo>
                <a:lnTo>
                  <a:pt x="457504" y="1297292"/>
                </a:lnTo>
                <a:close/>
              </a:path>
              <a:path w="517525" h="1594485">
                <a:moveTo>
                  <a:pt x="101" y="1343317"/>
                </a:moveTo>
                <a:lnTo>
                  <a:pt x="0" y="1345323"/>
                </a:lnTo>
                <a:lnTo>
                  <a:pt x="15112" y="1477543"/>
                </a:lnTo>
                <a:lnTo>
                  <a:pt x="65798" y="1578914"/>
                </a:lnTo>
                <a:lnTo>
                  <a:pt x="217398" y="1594472"/>
                </a:lnTo>
                <a:lnTo>
                  <a:pt x="238340" y="1580299"/>
                </a:lnTo>
                <a:lnTo>
                  <a:pt x="213829" y="1580299"/>
                </a:lnTo>
                <a:lnTo>
                  <a:pt x="74701" y="1566024"/>
                </a:lnTo>
                <a:lnTo>
                  <a:pt x="28473" y="1473568"/>
                </a:lnTo>
                <a:lnTo>
                  <a:pt x="14223" y="1348790"/>
                </a:lnTo>
                <a:lnTo>
                  <a:pt x="101" y="1343317"/>
                </a:lnTo>
                <a:close/>
              </a:path>
              <a:path w="517525" h="1594485">
                <a:moveTo>
                  <a:pt x="225221" y="1572590"/>
                </a:moveTo>
                <a:lnTo>
                  <a:pt x="213829" y="1580299"/>
                </a:lnTo>
                <a:lnTo>
                  <a:pt x="238340" y="1580299"/>
                </a:lnTo>
                <a:lnTo>
                  <a:pt x="240817" y="1578622"/>
                </a:lnTo>
                <a:lnTo>
                  <a:pt x="225221" y="1572590"/>
                </a:lnTo>
                <a:close/>
              </a:path>
            </a:pathLst>
          </a:custGeom>
          <a:solidFill>
            <a:srgbClr val="B23985"/>
          </a:solidFill>
        </p:spPr>
        <p:txBody>
          <a:bodyPr wrap="square" lIns="0" tIns="0" rIns="0" bIns="0" rtlCol="0"/>
          <a:lstStyle/>
          <a:p>
            <a:endParaRPr sz="2142"/>
          </a:p>
        </p:txBody>
      </p:sp>
      <p:sp>
        <p:nvSpPr>
          <p:cNvPr id="6" name="object 6"/>
          <p:cNvSpPr/>
          <p:nvPr/>
        </p:nvSpPr>
        <p:spPr>
          <a:xfrm>
            <a:off x="-1" y="1705351"/>
            <a:ext cx="1956596" cy="1512509"/>
          </a:xfrm>
          <a:custGeom>
            <a:avLst/>
            <a:gdLst/>
            <a:ahLst/>
            <a:cxnLst/>
            <a:rect l="l" t="t" r="r" b="b"/>
            <a:pathLst>
              <a:path w="1709420" h="1321435">
                <a:moveTo>
                  <a:pt x="1708988" y="0"/>
                </a:moveTo>
                <a:lnTo>
                  <a:pt x="1597660" y="0"/>
                </a:lnTo>
                <a:lnTo>
                  <a:pt x="1501279" y="559904"/>
                </a:lnTo>
                <a:lnTo>
                  <a:pt x="1443977" y="678357"/>
                </a:lnTo>
                <a:lnTo>
                  <a:pt x="1307172" y="750557"/>
                </a:lnTo>
                <a:lnTo>
                  <a:pt x="0" y="1132890"/>
                </a:lnTo>
                <a:lnTo>
                  <a:pt x="0" y="1321371"/>
                </a:lnTo>
                <a:lnTo>
                  <a:pt x="1260906" y="916724"/>
                </a:lnTo>
                <a:lnTo>
                  <a:pt x="1457693" y="812761"/>
                </a:lnTo>
                <a:lnTo>
                  <a:pt x="1566913" y="743585"/>
                </a:lnTo>
                <a:lnTo>
                  <a:pt x="1607223" y="571322"/>
                </a:lnTo>
                <a:lnTo>
                  <a:pt x="1707870" y="4749"/>
                </a:lnTo>
                <a:lnTo>
                  <a:pt x="1708988" y="0"/>
                </a:lnTo>
                <a:close/>
              </a:path>
            </a:pathLst>
          </a:custGeom>
          <a:solidFill>
            <a:srgbClr val="AB0779"/>
          </a:solidFill>
        </p:spPr>
        <p:txBody>
          <a:bodyPr wrap="square" lIns="0" tIns="0" rIns="0" bIns="0" rtlCol="0"/>
          <a:lstStyle/>
          <a:p>
            <a:endParaRPr sz="2142"/>
          </a:p>
        </p:txBody>
      </p:sp>
      <p:sp>
        <p:nvSpPr>
          <p:cNvPr id="7" name="object 7"/>
          <p:cNvSpPr/>
          <p:nvPr/>
        </p:nvSpPr>
        <p:spPr>
          <a:xfrm>
            <a:off x="0" y="1705350"/>
            <a:ext cx="1972584" cy="1529226"/>
          </a:xfrm>
          <a:custGeom>
            <a:avLst/>
            <a:gdLst/>
            <a:ahLst/>
            <a:cxnLst/>
            <a:rect l="l" t="t" r="r" b="b"/>
            <a:pathLst>
              <a:path w="1723389" h="1336039">
                <a:moveTo>
                  <a:pt x="1723097" y="0"/>
                </a:moveTo>
                <a:lnTo>
                  <a:pt x="1708988" y="0"/>
                </a:lnTo>
                <a:lnTo>
                  <a:pt x="1707870" y="4749"/>
                </a:lnTo>
                <a:lnTo>
                  <a:pt x="1607223" y="571322"/>
                </a:lnTo>
                <a:lnTo>
                  <a:pt x="1566913" y="743585"/>
                </a:lnTo>
                <a:lnTo>
                  <a:pt x="1457693" y="812761"/>
                </a:lnTo>
                <a:lnTo>
                  <a:pt x="1260906" y="916724"/>
                </a:lnTo>
                <a:lnTo>
                  <a:pt x="0" y="1321371"/>
                </a:lnTo>
                <a:lnTo>
                  <a:pt x="0" y="1335786"/>
                </a:lnTo>
                <a:lnTo>
                  <a:pt x="1266253" y="929436"/>
                </a:lnTo>
                <a:lnTo>
                  <a:pt x="1464576" y="824649"/>
                </a:lnTo>
                <a:lnTo>
                  <a:pt x="1579003" y="752182"/>
                </a:lnTo>
                <a:lnTo>
                  <a:pt x="1620697" y="574078"/>
                </a:lnTo>
                <a:lnTo>
                  <a:pt x="1721319" y="7518"/>
                </a:lnTo>
                <a:lnTo>
                  <a:pt x="1723097" y="0"/>
                </a:lnTo>
                <a:close/>
              </a:path>
            </a:pathLst>
          </a:custGeom>
          <a:solidFill>
            <a:srgbClr val="B23985"/>
          </a:solidFill>
        </p:spPr>
        <p:txBody>
          <a:bodyPr wrap="square" lIns="0" tIns="0" rIns="0" bIns="0" rtlCol="0"/>
          <a:lstStyle/>
          <a:p>
            <a:endParaRPr sz="2142"/>
          </a:p>
        </p:txBody>
      </p:sp>
      <p:sp>
        <p:nvSpPr>
          <p:cNvPr id="8" name="object 8"/>
          <p:cNvSpPr/>
          <p:nvPr/>
        </p:nvSpPr>
        <p:spPr>
          <a:xfrm>
            <a:off x="-2" y="1705350"/>
            <a:ext cx="1813412" cy="1280654"/>
          </a:xfrm>
          <a:custGeom>
            <a:avLst/>
            <a:gdLst/>
            <a:ahLst/>
            <a:cxnLst/>
            <a:rect l="l" t="t" r="r" b="b"/>
            <a:pathLst>
              <a:path w="1584325" h="1118870">
                <a:moveTo>
                  <a:pt x="0" y="826643"/>
                </a:moveTo>
                <a:lnTo>
                  <a:pt x="0" y="1118577"/>
                </a:lnTo>
                <a:lnTo>
                  <a:pt x="669449" y="922769"/>
                </a:lnTo>
                <a:lnTo>
                  <a:pt x="387946" y="922769"/>
                </a:lnTo>
                <a:lnTo>
                  <a:pt x="0" y="826643"/>
                </a:lnTo>
                <a:close/>
              </a:path>
              <a:path w="1584325" h="1118870">
                <a:moveTo>
                  <a:pt x="345806" y="9778"/>
                </a:moveTo>
                <a:lnTo>
                  <a:pt x="59093" y="9779"/>
                </a:lnTo>
                <a:lnTo>
                  <a:pt x="1116698" y="403567"/>
                </a:lnTo>
                <a:lnTo>
                  <a:pt x="1170940" y="659257"/>
                </a:lnTo>
                <a:lnTo>
                  <a:pt x="387946" y="922769"/>
                </a:lnTo>
                <a:lnTo>
                  <a:pt x="669449" y="922769"/>
                </a:lnTo>
                <a:lnTo>
                  <a:pt x="1301991" y="737755"/>
                </a:lnTo>
                <a:lnTo>
                  <a:pt x="1433576" y="668312"/>
                </a:lnTo>
                <a:lnTo>
                  <a:pt x="1488084" y="555675"/>
                </a:lnTo>
                <a:lnTo>
                  <a:pt x="1542302" y="240677"/>
                </a:lnTo>
                <a:lnTo>
                  <a:pt x="893914" y="240677"/>
                </a:lnTo>
                <a:lnTo>
                  <a:pt x="345806" y="9778"/>
                </a:lnTo>
                <a:close/>
              </a:path>
              <a:path w="1584325" h="1118870">
                <a:moveTo>
                  <a:pt x="1047991" y="206857"/>
                </a:moveTo>
                <a:lnTo>
                  <a:pt x="893914" y="240677"/>
                </a:lnTo>
                <a:lnTo>
                  <a:pt x="1542302" y="240677"/>
                </a:lnTo>
                <a:lnTo>
                  <a:pt x="1547450" y="210769"/>
                </a:lnTo>
                <a:lnTo>
                  <a:pt x="1134008" y="210769"/>
                </a:lnTo>
                <a:lnTo>
                  <a:pt x="1047991" y="206857"/>
                </a:lnTo>
                <a:close/>
              </a:path>
              <a:path w="1584325" h="1118870">
                <a:moveTo>
                  <a:pt x="1583728" y="0"/>
                </a:moveTo>
                <a:lnTo>
                  <a:pt x="1216177" y="0"/>
                </a:lnTo>
                <a:lnTo>
                  <a:pt x="1134008" y="210769"/>
                </a:lnTo>
                <a:lnTo>
                  <a:pt x="1547450" y="210769"/>
                </a:lnTo>
                <a:lnTo>
                  <a:pt x="1583728" y="0"/>
                </a:lnTo>
                <a:close/>
              </a:path>
              <a:path w="1584325" h="1118870">
                <a:moveTo>
                  <a:pt x="322592" y="0"/>
                </a:moveTo>
                <a:lnTo>
                  <a:pt x="0" y="0"/>
                </a:lnTo>
                <a:lnTo>
                  <a:pt x="0" y="42024"/>
                </a:lnTo>
                <a:lnTo>
                  <a:pt x="59093" y="9779"/>
                </a:lnTo>
                <a:lnTo>
                  <a:pt x="345806" y="9778"/>
                </a:lnTo>
                <a:lnTo>
                  <a:pt x="322592" y="0"/>
                </a:lnTo>
                <a:close/>
              </a:path>
            </a:pathLst>
          </a:custGeom>
          <a:solidFill>
            <a:srgbClr val="AB0779"/>
          </a:solidFill>
        </p:spPr>
        <p:txBody>
          <a:bodyPr wrap="square" lIns="0" tIns="0" rIns="0" bIns="0" rtlCol="0"/>
          <a:lstStyle/>
          <a:p>
            <a:endParaRPr sz="2142"/>
          </a:p>
        </p:txBody>
      </p:sp>
      <p:sp>
        <p:nvSpPr>
          <p:cNvPr id="9" name="object 9"/>
          <p:cNvSpPr/>
          <p:nvPr/>
        </p:nvSpPr>
        <p:spPr>
          <a:xfrm>
            <a:off x="-1" y="1705351"/>
            <a:ext cx="1828676" cy="1297371"/>
          </a:xfrm>
          <a:custGeom>
            <a:avLst/>
            <a:gdLst/>
            <a:ahLst/>
            <a:cxnLst/>
            <a:rect l="l" t="t" r="r" b="b"/>
            <a:pathLst>
              <a:path w="1597660" h="1133475">
                <a:moveTo>
                  <a:pt x="1597660" y="0"/>
                </a:moveTo>
                <a:lnTo>
                  <a:pt x="1583728" y="0"/>
                </a:lnTo>
                <a:lnTo>
                  <a:pt x="1488084" y="555675"/>
                </a:lnTo>
                <a:lnTo>
                  <a:pt x="1433576" y="668312"/>
                </a:lnTo>
                <a:lnTo>
                  <a:pt x="1301991" y="737755"/>
                </a:lnTo>
                <a:lnTo>
                  <a:pt x="0" y="1118577"/>
                </a:lnTo>
                <a:lnTo>
                  <a:pt x="0" y="1132890"/>
                </a:lnTo>
                <a:lnTo>
                  <a:pt x="1307172" y="750557"/>
                </a:lnTo>
                <a:lnTo>
                  <a:pt x="1443977" y="678357"/>
                </a:lnTo>
                <a:lnTo>
                  <a:pt x="1501279" y="559904"/>
                </a:lnTo>
                <a:lnTo>
                  <a:pt x="1597660" y="0"/>
                </a:lnTo>
                <a:close/>
              </a:path>
            </a:pathLst>
          </a:custGeom>
          <a:solidFill>
            <a:srgbClr val="B23985"/>
          </a:solidFill>
        </p:spPr>
        <p:txBody>
          <a:bodyPr wrap="square" lIns="0" tIns="0" rIns="0" bIns="0" rtlCol="0"/>
          <a:lstStyle/>
          <a:p>
            <a:endParaRPr sz="2142"/>
          </a:p>
        </p:txBody>
      </p:sp>
      <p:sp>
        <p:nvSpPr>
          <p:cNvPr id="10" name="object 10"/>
          <p:cNvSpPr/>
          <p:nvPr/>
        </p:nvSpPr>
        <p:spPr>
          <a:xfrm>
            <a:off x="5" y="3085681"/>
            <a:ext cx="1664415" cy="2689956"/>
          </a:xfrm>
          <a:custGeom>
            <a:avLst/>
            <a:gdLst/>
            <a:ahLst/>
            <a:cxnLst/>
            <a:rect l="l" t="t" r="r" b="b"/>
            <a:pathLst>
              <a:path w="1454150" h="2350135">
                <a:moveTo>
                  <a:pt x="1344790" y="52857"/>
                </a:moveTo>
                <a:lnTo>
                  <a:pt x="1185989" y="52857"/>
                </a:lnTo>
                <a:lnTo>
                  <a:pt x="1293761" y="99034"/>
                </a:lnTo>
                <a:lnTo>
                  <a:pt x="1367497" y="180543"/>
                </a:lnTo>
                <a:lnTo>
                  <a:pt x="1348727" y="537337"/>
                </a:lnTo>
                <a:lnTo>
                  <a:pt x="1341272" y="1484071"/>
                </a:lnTo>
                <a:lnTo>
                  <a:pt x="1330007" y="1705356"/>
                </a:lnTo>
                <a:lnTo>
                  <a:pt x="1265389" y="1861223"/>
                </a:lnTo>
                <a:lnTo>
                  <a:pt x="1080236" y="1982139"/>
                </a:lnTo>
                <a:lnTo>
                  <a:pt x="639368" y="2131580"/>
                </a:lnTo>
                <a:lnTo>
                  <a:pt x="0" y="2303995"/>
                </a:lnTo>
                <a:lnTo>
                  <a:pt x="0" y="2349538"/>
                </a:lnTo>
                <a:lnTo>
                  <a:pt x="1059789" y="2047760"/>
                </a:lnTo>
                <a:lnTo>
                  <a:pt x="1284884" y="1933359"/>
                </a:lnTo>
                <a:lnTo>
                  <a:pt x="1368590" y="1802371"/>
                </a:lnTo>
                <a:lnTo>
                  <a:pt x="1394637" y="775284"/>
                </a:lnTo>
                <a:lnTo>
                  <a:pt x="1453997" y="174193"/>
                </a:lnTo>
                <a:lnTo>
                  <a:pt x="1344790" y="52857"/>
                </a:lnTo>
                <a:close/>
              </a:path>
              <a:path w="1454150" h="2350135">
                <a:moveTo>
                  <a:pt x="1218577" y="0"/>
                </a:moveTo>
                <a:lnTo>
                  <a:pt x="329819" y="174256"/>
                </a:lnTo>
                <a:lnTo>
                  <a:pt x="533095" y="196837"/>
                </a:lnTo>
                <a:lnTo>
                  <a:pt x="1185989" y="52857"/>
                </a:lnTo>
                <a:lnTo>
                  <a:pt x="1344790" y="52857"/>
                </a:lnTo>
                <a:lnTo>
                  <a:pt x="1323174" y="28841"/>
                </a:lnTo>
                <a:lnTo>
                  <a:pt x="1218577" y="0"/>
                </a:lnTo>
                <a:close/>
              </a:path>
            </a:pathLst>
          </a:custGeom>
          <a:solidFill>
            <a:srgbClr val="AB0779"/>
          </a:solidFill>
        </p:spPr>
        <p:txBody>
          <a:bodyPr wrap="square" lIns="0" tIns="0" rIns="0" bIns="0" rtlCol="0"/>
          <a:lstStyle/>
          <a:p>
            <a:endParaRPr sz="2142"/>
          </a:p>
        </p:txBody>
      </p:sp>
      <p:sp>
        <p:nvSpPr>
          <p:cNvPr id="11" name="object 11"/>
          <p:cNvSpPr/>
          <p:nvPr/>
        </p:nvSpPr>
        <p:spPr>
          <a:xfrm>
            <a:off x="1" y="3069532"/>
            <a:ext cx="1681131" cy="2721936"/>
          </a:xfrm>
          <a:custGeom>
            <a:avLst/>
            <a:gdLst/>
            <a:ahLst/>
            <a:cxnLst/>
            <a:rect l="l" t="t" r="r" b="b"/>
            <a:pathLst>
              <a:path w="1468755" h="2378075">
                <a:moveTo>
                  <a:pt x="1270246" y="14096"/>
                </a:moveTo>
                <a:lnTo>
                  <a:pt x="1218590" y="14096"/>
                </a:lnTo>
                <a:lnTo>
                  <a:pt x="1323187" y="42951"/>
                </a:lnTo>
                <a:lnTo>
                  <a:pt x="1453997" y="188302"/>
                </a:lnTo>
                <a:lnTo>
                  <a:pt x="1394637" y="789381"/>
                </a:lnTo>
                <a:lnTo>
                  <a:pt x="1368590" y="1816468"/>
                </a:lnTo>
                <a:lnTo>
                  <a:pt x="1284897" y="1947456"/>
                </a:lnTo>
                <a:lnTo>
                  <a:pt x="1059789" y="2061870"/>
                </a:lnTo>
                <a:lnTo>
                  <a:pt x="0" y="2363635"/>
                </a:lnTo>
                <a:lnTo>
                  <a:pt x="0" y="2377909"/>
                </a:lnTo>
                <a:lnTo>
                  <a:pt x="346659" y="2279205"/>
                </a:lnTo>
                <a:lnTo>
                  <a:pt x="365937" y="2271661"/>
                </a:lnTo>
                <a:lnTo>
                  <a:pt x="373167" y="2271661"/>
                </a:lnTo>
                <a:lnTo>
                  <a:pt x="1064818" y="2074722"/>
                </a:lnTo>
                <a:lnTo>
                  <a:pt x="1294460" y="1958009"/>
                </a:lnTo>
                <a:lnTo>
                  <a:pt x="1382217" y="1820646"/>
                </a:lnTo>
                <a:lnTo>
                  <a:pt x="1408353" y="790219"/>
                </a:lnTo>
                <a:lnTo>
                  <a:pt x="1468272" y="183616"/>
                </a:lnTo>
                <a:lnTo>
                  <a:pt x="1330718" y="30772"/>
                </a:lnTo>
                <a:lnTo>
                  <a:pt x="1270246" y="14096"/>
                </a:lnTo>
                <a:close/>
              </a:path>
              <a:path w="1468755" h="2378075">
                <a:moveTo>
                  <a:pt x="373167" y="2271661"/>
                </a:moveTo>
                <a:lnTo>
                  <a:pt x="365937" y="2271661"/>
                </a:lnTo>
                <a:lnTo>
                  <a:pt x="366522" y="2273554"/>
                </a:lnTo>
                <a:lnTo>
                  <a:pt x="373167" y="2271661"/>
                </a:lnTo>
                <a:close/>
              </a:path>
              <a:path w="1468755" h="2378075">
                <a:moveTo>
                  <a:pt x="1219123" y="0"/>
                </a:moveTo>
                <a:lnTo>
                  <a:pt x="284251" y="183299"/>
                </a:lnTo>
                <a:lnTo>
                  <a:pt x="329819" y="188366"/>
                </a:lnTo>
                <a:lnTo>
                  <a:pt x="1218590" y="14096"/>
                </a:lnTo>
                <a:lnTo>
                  <a:pt x="1270246" y="14096"/>
                </a:lnTo>
                <a:lnTo>
                  <a:pt x="1219123" y="0"/>
                </a:lnTo>
                <a:close/>
              </a:path>
            </a:pathLst>
          </a:custGeom>
          <a:solidFill>
            <a:srgbClr val="B23985"/>
          </a:solidFill>
        </p:spPr>
        <p:txBody>
          <a:bodyPr wrap="square" lIns="0" tIns="0" rIns="0" bIns="0" rtlCol="0"/>
          <a:lstStyle/>
          <a:p>
            <a:endParaRPr sz="2142"/>
          </a:p>
        </p:txBody>
      </p:sp>
      <p:sp>
        <p:nvSpPr>
          <p:cNvPr id="12" name="object 12"/>
          <p:cNvSpPr/>
          <p:nvPr/>
        </p:nvSpPr>
        <p:spPr>
          <a:xfrm>
            <a:off x="0" y="3162608"/>
            <a:ext cx="1549577" cy="2544592"/>
          </a:xfrm>
          <a:custGeom>
            <a:avLst/>
            <a:gdLst/>
            <a:ahLst/>
            <a:cxnLst/>
            <a:rect l="l" t="t" r="r" b="b"/>
            <a:pathLst>
              <a:path w="1353820" h="2223135">
                <a:moveTo>
                  <a:pt x="1184630" y="0"/>
                </a:moveTo>
                <a:lnTo>
                  <a:pt x="575500" y="134340"/>
                </a:lnTo>
                <a:lnTo>
                  <a:pt x="1024585" y="184238"/>
                </a:lnTo>
                <a:lnTo>
                  <a:pt x="987044" y="1821002"/>
                </a:lnTo>
                <a:lnTo>
                  <a:pt x="0" y="2048789"/>
                </a:lnTo>
                <a:lnTo>
                  <a:pt x="0" y="2222563"/>
                </a:lnTo>
                <a:lnTo>
                  <a:pt x="635406" y="2051215"/>
                </a:lnTo>
                <a:lnTo>
                  <a:pt x="1074191" y="1902485"/>
                </a:lnTo>
                <a:lnTo>
                  <a:pt x="1254328" y="1784832"/>
                </a:lnTo>
                <a:lnTo>
                  <a:pt x="1316431" y="1635061"/>
                </a:lnTo>
                <a:lnTo>
                  <a:pt x="1327531" y="1416494"/>
                </a:lnTo>
                <a:lnTo>
                  <a:pt x="1334985" y="469709"/>
                </a:lnTo>
                <a:lnTo>
                  <a:pt x="1353477" y="118313"/>
                </a:lnTo>
                <a:lnTo>
                  <a:pt x="1285595" y="43281"/>
                </a:lnTo>
                <a:lnTo>
                  <a:pt x="1184630" y="0"/>
                </a:lnTo>
                <a:close/>
              </a:path>
            </a:pathLst>
          </a:custGeom>
          <a:solidFill>
            <a:srgbClr val="AB0779"/>
          </a:solidFill>
        </p:spPr>
        <p:txBody>
          <a:bodyPr wrap="square" lIns="0" tIns="0" rIns="0" bIns="0" rtlCol="0"/>
          <a:lstStyle/>
          <a:p>
            <a:endParaRPr sz="2142"/>
          </a:p>
        </p:txBody>
      </p:sp>
      <p:sp>
        <p:nvSpPr>
          <p:cNvPr id="13" name="object 13"/>
          <p:cNvSpPr/>
          <p:nvPr/>
        </p:nvSpPr>
        <p:spPr>
          <a:xfrm>
            <a:off x="0" y="3146195"/>
            <a:ext cx="1565567" cy="2577299"/>
          </a:xfrm>
          <a:custGeom>
            <a:avLst/>
            <a:gdLst/>
            <a:ahLst/>
            <a:cxnLst/>
            <a:rect l="l" t="t" r="r" b="b"/>
            <a:pathLst>
              <a:path w="1367790" h="2251710">
                <a:moveTo>
                  <a:pt x="1219483" y="14350"/>
                </a:moveTo>
                <a:lnTo>
                  <a:pt x="1184630" y="14350"/>
                </a:lnTo>
                <a:lnTo>
                  <a:pt x="1285595" y="57632"/>
                </a:lnTo>
                <a:lnTo>
                  <a:pt x="1353489" y="132664"/>
                </a:lnTo>
                <a:lnTo>
                  <a:pt x="1334985" y="484060"/>
                </a:lnTo>
                <a:lnTo>
                  <a:pt x="1327543" y="1430845"/>
                </a:lnTo>
                <a:lnTo>
                  <a:pt x="1316431" y="1649412"/>
                </a:lnTo>
                <a:lnTo>
                  <a:pt x="1254328" y="1799183"/>
                </a:lnTo>
                <a:lnTo>
                  <a:pt x="1074191" y="1916836"/>
                </a:lnTo>
                <a:lnTo>
                  <a:pt x="635406" y="2065566"/>
                </a:lnTo>
                <a:lnTo>
                  <a:pt x="0" y="2236914"/>
                </a:lnTo>
                <a:lnTo>
                  <a:pt x="0" y="2251138"/>
                </a:lnTo>
                <a:lnTo>
                  <a:pt x="639368" y="2078723"/>
                </a:lnTo>
                <a:lnTo>
                  <a:pt x="1080236" y="1929282"/>
                </a:lnTo>
                <a:lnTo>
                  <a:pt x="1265389" y="1808365"/>
                </a:lnTo>
                <a:lnTo>
                  <a:pt x="1330020" y="1652485"/>
                </a:lnTo>
                <a:lnTo>
                  <a:pt x="1341272" y="1431213"/>
                </a:lnTo>
                <a:lnTo>
                  <a:pt x="1348727" y="484479"/>
                </a:lnTo>
                <a:lnTo>
                  <a:pt x="1367510" y="127685"/>
                </a:lnTo>
                <a:lnTo>
                  <a:pt x="1293761" y="46177"/>
                </a:lnTo>
                <a:lnTo>
                  <a:pt x="1219483" y="14350"/>
                </a:lnTo>
                <a:close/>
              </a:path>
              <a:path w="1367790" h="2251710">
                <a:moveTo>
                  <a:pt x="1185989" y="0"/>
                </a:moveTo>
                <a:lnTo>
                  <a:pt x="533095" y="143979"/>
                </a:lnTo>
                <a:lnTo>
                  <a:pt x="575500" y="148691"/>
                </a:lnTo>
                <a:lnTo>
                  <a:pt x="1184630" y="14350"/>
                </a:lnTo>
                <a:lnTo>
                  <a:pt x="1219483" y="14350"/>
                </a:lnTo>
                <a:lnTo>
                  <a:pt x="1185989" y="0"/>
                </a:lnTo>
                <a:close/>
              </a:path>
            </a:pathLst>
          </a:custGeom>
          <a:solidFill>
            <a:srgbClr val="B23985"/>
          </a:solidFill>
        </p:spPr>
        <p:txBody>
          <a:bodyPr wrap="square" lIns="0" tIns="0" rIns="0" bIns="0" rtlCol="0"/>
          <a:lstStyle/>
          <a:p>
            <a:endParaRPr sz="2142"/>
          </a:p>
        </p:txBody>
      </p:sp>
      <p:sp>
        <p:nvSpPr>
          <p:cNvPr id="14" name="object 14"/>
          <p:cNvSpPr/>
          <p:nvPr/>
        </p:nvSpPr>
        <p:spPr>
          <a:xfrm>
            <a:off x="1810780" y="5427651"/>
            <a:ext cx="562558" cy="2059077"/>
          </a:xfrm>
          <a:custGeom>
            <a:avLst/>
            <a:gdLst/>
            <a:ahLst/>
            <a:cxnLst/>
            <a:rect l="l" t="t" r="r" b="b"/>
            <a:pathLst>
              <a:path w="491489" h="1798954">
                <a:moveTo>
                  <a:pt x="46812" y="436029"/>
                </a:moveTo>
                <a:lnTo>
                  <a:pt x="12776" y="1426781"/>
                </a:lnTo>
                <a:lnTo>
                  <a:pt x="41948" y="1411566"/>
                </a:lnTo>
                <a:lnTo>
                  <a:pt x="70459" y="1409661"/>
                </a:lnTo>
                <a:lnTo>
                  <a:pt x="75769" y="1409661"/>
                </a:lnTo>
                <a:lnTo>
                  <a:pt x="80022" y="1282700"/>
                </a:lnTo>
                <a:lnTo>
                  <a:pt x="67906" y="1282700"/>
                </a:lnTo>
                <a:lnTo>
                  <a:pt x="35661" y="1248587"/>
                </a:lnTo>
                <a:lnTo>
                  <a:pt x="32029" y="1194092"/>
                </a:lnTo>
                <a:lnTo>
                  <a:pt x="52184" y="1150162"/>
                </a:lnTo>
                <a:lnTo>
                  <a:pt x="85051" y="1133030"/>
                </a:lnTo>
                <a:lnTo>
                  <a:pt x="92392" y="914082"/>
                </a:lnTo>
                <a:lnTo>
                  <a:pt x="482061" y="914082"/>
                </a:lnTo>
                <a:lnTo>
                  <a:pt x="483539" y="902195"/>
                </a:lnTo>
                <a:lnTo>
                  <a:pt x="484979" y="752970"/>
                </a:lnTo>
                <a:lnTo>
                  <a:pt x="95618" y="752970"/>
                </a:lnTo>
                <a:lnTo>
                  <a:pt x="105714" y="482460"/>
                </a:lnTo>
                <a:lnTo>
                  <a:pt x="87033" y="480961"/>
                </a:lnTo>
                <a:lnTo>
                  <a:pt x="46812" y="436029"/>
                </a:lnTo>
                <a:close/>
              </a:path>
              <a:path w="491489" h="1798954">
                <a:moveTo>
                  <a:pt x="75769" y="1409661"/>
                </a:moveTo>
                <a:lnTo>
                  <a:pt x="70459" y="1409661"/>
                </a:lnTo>
                <a:lnTo>
                  <a:pt x="75679" y="1412367"/>
                </a:lnTo>
                <a:lnTo>
                  <a:pt x="75769" y="1409661"/>
                </a:lnTo>
                <a:close/>
              </a:path>
              <a:path w="491489" h="1798954">
                <a:moveTo>
                  <a:pt x="426915" y="1357490"/>
                </a:moveTo>
                <a:lnTo>
                  <a:pt x="382130" y="1357490"/>
                </a:lnTo>
                <a:lnTo>
                  <a:pt x="424218" y="1379181"/>
                </a:lnTo>
                <a:lnTo>
                  <a:pt x="426915" y="1357490"/>
                </a:lnTo>
                <a:close/>
              </a:path>
              <a:path w="491489" h="1798954">
                <a:moveTo>
                  <a:pt x="482061" y="914082"/>
                </a:moveTo>
                <a:lnTo>
                  <a:pt x="92392" y="914082"/>
                </a:lnTo>
                <a:lnTo>
                  <a:pt x="408178" y="929690"/>
                </a:lnTo>
                <a:lnTo>
                  <a:pt x="392874" y="1205242"/>
                </a:lnTo>
                <a:lnTo>
                  <a:pt x="371259" y="1358201"/>
                </a:lnTo>
                <a:lnTo>
                  <a:pt x="382130" y="1357490"/>
                </a:lnTo>
                <a:lnTo>
                  <a:pt x="426915" y="1357490"/>
                </a:lnTo>
                <a:lnTo>
                  <a:pt x="482061" y="914082"/>
                </a:lnTo>
                <a:close/>
              </a:path>
              <a:path w="491489" h="1798954">
                <a:moveTo>
                  <a:pt x="471558" y="58153"/>
                </a:moveTo>
                <a:lnTo>
                  <a:pt x="437388" y="58153"/>
                </a:lnTo>
                <a:lnTo>
                  <a:pt x="471208" y="125818"/>
                </a:lnTo>
                <a:lnTo>
                  <a:pt x="456095" y="752970"/>
                </a:lnTo>
                <a:lnTo>
                  <a:pt x="484979" y="752970"/>
                </a:lnTo>
                <a:lnTo>
                  <a:pt x="490969" y="131940"/>
                </a:lnTo>
                <a:lnTo>
                  <a:pt x="471558" y="58153"/>
                </a:lnTo>
                <a:close/>
              </a:path>
              <a:path w="491489" h="1798954">
                <a:moveTo>
                  <a:pt x="456260" y="0"/>
                </a:moveTo>
                <a:lnTo>
                  <a:pt x="355092" y="60159"/>
                </a:lnTo>
                <a:lnTo>
                  <a:pt x="381850" y="89877"/>
                </a:lnTo>
                <a:lnTo>
                  <a:pt x="437388" y="58153"/>
                </a:lnTo>
                <a:lnTo>
                  <a:pt x="471558" y="58153"/>
                </a:lnTo>
                <a:lnTo>
                  <a:pt x="456260" y="0"/>
                </a:lnTo>
                <a:close/>
              </a:path>
              <a:path w="491489" h="1798954">
                <a:moveTo>
                  <a:pt x="408368" y="1506651"/>
                </a:moveTo>
                <a:lnTo>
                  <a:pt x="397903" y="1513801"/>
                </a:lnTo>
                <a:lnTo>
                  <a:pt x="349275" y="1513801"/>
                </a:lnTo>
                <a:lnTo>
                  <a:pt x="344309" y="1548866"/>
                </a:lnTo>
                <a:lnTo>
                  <a:pt x="276542" y="1798675"/>
                </a:lnTo>
                <a:lnTo>
                  <a:pt x="342087" y="1798675"/>
                </a:lnTo>
                <a:lnTo>
                  <a:pt x="394195" y="1620634"/>
                </a:lnTo>
                <a:lnTo>
                  <a:pt x="408368" y="1506651"/>
                </a:lnTo>
                <a:close/>
              </a:path>
              <a:path w="491489" h="1798954">
                <a:moveTo>
                  <a:pt x="8255" y="1558086"/>
                </a:moveTo>
                <a:lnTo>
                  <a:pt x="2540" y="1724558"/>
                </a:lnTo>
                <a:lnTo>
                  <a:pt x="31711" y="1660982"/>
                </a:lnTo>
                <a:lnTo>
                  <a:pt x="67970" y="1642071"/>
                </a:lnTo>
                <a:lnTo>
                  <a:pt x="70523" y="1565986"/>
                </a:lnTo>
                <a:lnTo>
                  <a:pt x="15722" y="1565986"/>
                </a:lnTo>
                <a:lnTo>
                  <a:pt x="8255" y="1558086"/>
                </a:lnTo>
                <a:close/>
              </a:path>
              <a:path w="491489" h="1798954">
                <a:moveTo>
                  <a:pt x="1739" y="1747913"/>
                </a:moveTo>
                <a:lnTo>
                  <a:pt x="0" y="1798675"/>
                </a:lnTo>
                <a:lnTo>
                  <a:pt x="5130" y="1798675"/>
                </a:lnTo>
                <a:lnTo>
                  <a:pt x="1739" y="1747913"/>
                </a:lnTo>
                <a:close/>
              </a:path>
            </a:pathLst>
          </a:custGeom>
          <a:solidFill>
            <a:srgbClr val="AB0779"/>
          </a:solidFill>
        </p:spPr>
        <p:txBody>
          <a:bodyPr wrap="square" lIns="0" tIns="0" rIns="0" bIns="0" rtlCol="0"/>
          <a:lstStyle/>
          <a:p>
            <a:endParaRPr sz="2142"/>
          </a:p>
        </p:txBody>
      </p:sp>
      <p:sp>
        <p:nvSpPr>
          <p:cNvPr id="15" name="object 15"/>
          <p:cNvSpPr/>
          <p:nvPr/>
        </p:nvSpPr>
        <p:spPr>
          <a:xfrm>
            <a:off x="1795038" y="5403477"/>
            <a:ext cx="593811" cy="2083062"/>
          </a:xfrm>
          <a:custGeom>
            <a:avLst/>
            <a:gdLst/>
            <a:ahLst/>
            <a:cxnLst/>
            <a:rect l="l" t="t" r="r" b="b"/>
            <a:pathLst>
              <a:path w="518794" h="1819910">
                <a:moveTo>
                  <a:pt x="484209" y="21120"/>
                </a:moveTo>
                <a:lnTo>
                  <a:pt x="470014" y="21120"/>
                </a:lnTo>
                <a:lnTo>
                  <a:pt x="504723" y="153060"/>
                </a:lnTo>
                <a:lnTo>
                  <a:pt x="497293" y="923315"/>
                </a:lnTo>
                <a:lnTo>
                  <a:pt x="437972" y="1400302"/>
                </a:lnTo>
                <a:lnTo>
                  <a:pt x="450977" y="1407007"/>
                </a:lnTo>
                <a:lnTo>
                  <a:pt x="511009" y="924229"/>
                </a:lnTo>
                <a:lnTo>
                  <a:pt x="518490" y="151345"/>
                </a:lnTo>
                <a:lnTo>
                  <a:pt x="484209" y="21120"/>
                </a:lnTo>
                <a:close/>
              </a:path>
              <a:path w="518794" h="1819910">
                <a:moveTo>
                  <a:pt x="478650" y="0"/>
                </a:moveTo>
                <a:lnTo>
                  <a:pt x="359473" y="70866"/>
                </a:lnTo>
                <a:lnTo>
                  <a:pt x="368846" y="81280"/>
                </a:lnTo>
                <a:lnTo>
                  <a:pt x="470014" y="21120"/>
                </a:lnTo>
                <a:lnTo>
                  <a:pt x="484209" y="21120"/>
                </a:lnTo>
                <a:lnTo>
                  <a:pt x="478650" y="0"/>
                </a:lnTo>
                <a:close/>
              </a:path>
              <a:path w="518794" h="1819910">
                <a:moveTo>
                  <a:pt x="47332" y="442379"/>
                </a:moveTo>
                <a:lnTo>
                  <a:pt x="32956" y="860882"/>
                </a:lnTo>
                <a:lnTo>
                  <a:pt x="38354" y="918362"/>
                </a:lnTo>
                <a:lnTo>
                  <a:pt x="30911" y="920432"/>
                </a:lnTo>
                <a:lnTo>
                  <a:pt x="12458" y="1457375"/>
                </a:lnTo>
                <a:lnTo>
                  <a:pt x="13766" y="1454543"/>
                </a:lnTo>
                <a:lnTo>
                  <a:pt x="26530" y="1447901"/>
                </a:lnTo>
                <a:lnTo>
                  <a:pt x="60566" y="457149"/>
                </a:lnTo>
                <a:lnTo>
                  <a:pt x="47332" y="442379"/>
                </a:lnTo>
                <a:close/>
              </a:path>
              <a:path w="518794" h="1819910">
                <a:moveTo>
                  <a:pt x="437261" y="1517421"/>
                </a:moveTo>
                <a:lnTo>
                  <a:pt x="422122" y="1527771"/>
                </a:lnTo>
                <a:lnTo>
                  <a:pt x="407949" y="1641754"/>
                </a:lnTo>
                <a:lnTo>
                  <a:pt x="355841" y="1819795"/>
                </a:lnTo>
                <a:lnTo>
                  <a:pt x="370154" y="1819795"/>
                </a:lnTo>
                <a:lnTo>
                  <a:pt x="421449" y="1644548"/>
                </a:lnTo>
                <a:lnTo>
                  <a:pt x="437261" y="1517421"/>
                </a:lnTo>
                <a:close/>
              </a:path>
              <a:path w="518794" h="1819910">
                <a:moveTo>
                  <a:pt x="8750" y="1565173"/>
                </a:moveTo>
                <a:lnTo>
                  <a:pt x="0" y="1819795"/>
                </a:lnTo>
                <a:lnTo>
                  <a:pt x="13754" y="1819795"/>
                </a:lnTo>
                <a:lnTo>
                  <a:pt x="15494" y="1769033"/>
                </a:lnTo>
                <a:lnTo>
                  <a:pt x="14236" y="1750174"/>
                </a:lnTo>
                <a:lnTo>
                  <a:pt x="16294" y="1745678"/>
                </a:lnTo>
                <a:lnTo>
                  <a:pt x="22009" y="1579206"/>
                </a:lnTo>
                <a:lnTo>
                  <a:pt x="8750" y="1565173"/>
                </a:lnTo>
                <a:close/>
              </a:path>
            </a:pathLst>
          </a:custGeom>
          <a:solidFill>
            <a:srgbClr val="B23985"/>
          </a:solidFill>
        </p:spPr>
        <p:txBody>
          <a:bodyPr wrap="square" lIns="0" tIns="0" rIns="0" bIns="0" rtlCol="0"/>
          <a:lstStyle/>
          <a:p>
            <a:endParaRPr sz="2142"/>
          </a:p>
        </p:txBody>
      </p:sp>
      <p:sp>
        <p:nvSpPr>
          <p:cNvPr id="16" name="object 16"/>
          <p:cNvSpPr/>
          <p:nvPr/>
        </p:nvSpPr>
        <p:spPr>
          <a:xfrm>
            <a:off x="1936548" y="5516105"/>
            <a:ext cx="398297" cy="758072"/>
          </a:xfrm>
          <a:custGeom>
            <a:avLst/>
            <a:gdLst/>
            <a:ahLst/>
            <a:cxnLst/>
            <a:rect l="l" t="t" r="r" b="b"/>
            <a:pathLst>
              <a:path w="347980" h="662304">
                <a:moveTo>
                  <a:pt x="9537" y="406273"/>
                </a:moveTo>
                <a:lnTo>
                  <a:pt x="0" y="661949"/>
                </a:lnTo>
                <a:lnTo>
                  <a:pt x="332816" y="661949"/>
                </a:lnTo>
                <a:lnTo>
                  <a:pt x="338565" y="423354"/>
                </a:lnTo>
                <a:lnTo>
                  <a:pt x="223113" y="423354"/>
                </a:lnTo>
                <a:lnTo>
                  <a:pt x="9537" y="406273"/>
                </a:lnTo>
                <a:close/>
              </a:path>
              <a:path w="347980" h="662304">
                <a:moveTo>
                  <a:pt x="321716" y="0"/>
                </a:moveTo>
                <a:lnTo>
                  <a:pt x="281381" y="23050"/>
                </a:lnTo>
                <a:lnTo>
                  <a:pt x="322618" y="68834"/>
                </a:lnTo>
                <a:lnTo>
                  <a:pt x="322618" y="294068"/>
                </a:lnTo>
                <a:lnTo>
                  <a:pt x="223113" y="423354"/>
                </a:lnTo>
                <a:lnTo>
                  <a:pt x="338565" y="423354"/>
                </a:lnTo>
                <a:lnTo>
                  <a:pt x="347522" y="51612"/>
                </a:lnTo>
                <a:lnTo>
                  <a:pt x="321716" y="0"/>
                </a:lnTo>
                <a:close/>
              </a:path>
            </a:pathLst>
          </a:custGeom>
          <a:solidFill>
            <a:srgbClr val="AB0779"/>
          </a:solidFill>
        </p:spPr>
        <p:txBody>
          <a:bodyPr wrap="square" lIns="0" tIns="0" rIns="0" bIns="0" rtlCol="0"/>
          <a:lstStyle/>
          <a:p>
            <a:endParaRPr sz="2142"/>
          </a:p>
        </p:txBody>
      </p:sp>
      <p:sp>
        <p:nvSpPr>
          <p:cNvPr id="17" name="object 17"/>
          <p:cNvSpPr/>
          <p:nvPr/>
        </p:nvSpPr>
        <p:spPr>
          <a:xfrm>
            <a:off x="1920239" y="5494213"/>
            <a:ext cx="430277" cy="795866"/>
          </a:xfrm>
          <a:custGeom>
            <a:avLst/>
            <a:gdLst/>
            <a:ahLst/>
            <a:cxnLst/>
            <a:rect l="l" t="t" r="r" b="b"/>
            <a:pathLst>
              <a:path w="375919" h="695325">
                <a:moveTo>
                  <a:pt x="10083" y="424306"/>
                </a:moveTo>
                <a:lnTo>
                  <a:pt x="0" y="694816"/>
                </a:lnTo>
                <a:lnTo>
                  <a:pt x="360476" y="694816"/>
                </a:lnTo>
                <a:lnTo>
                  <a:pt x="360807" y="681088"/>
                </a:lnTo>
                <a:lnTo>
                  <a:pt x="14249" y="681088"/>
                </a:lnTo>
                <a:lnTo>
                  <a:pt x="23787" y="425411"/>
                </a:lnTo>
                <a:lnTo>
                  <a:pt x="10083" y="424306"/>
                </a:lnTo>
                <a:close/>
              </a:path>
              <a:path w="375919" h="695325">
                <a:moveTo>
                  <a:pt x="351321" y="19126"/>
                </a:moveTo>
                <a:lnTo>
                  <a:pt x="335965" y="19126"/>
                </a:lnTo>
                <a:lnTo>
                  <a:pt x="361772" y="70738"/>
                </a:lnTo>
                <a:lnTo>
                  <a:pt x="347065" y="681088"/>
                </a:lnTo>
                <a:lnTo>
                  <a:pt x="360807" y="681088"/>
                </a:lnTo>
                <a:lnTo>
                  <a:pt x="375589" y="67652"/>
                </a:lnTo>
                <a:lnTo>
                  <a:pt x="351321" y="19126"/>
                </a:lnTo>
                <a:close/>
              </a:path>
              <a:path w="375919" h="695325">
                <a:moveTo>
                  <a:pt x="341756" y="0"/>
                </a:moveTo>
                <a:lnTo>
                  <a:pt x="286232" y="31724"/>
                </a:lnTo>
                <a:lnTo>
                  <a:pt x="295630" y="42176"/>
                </a:lnTo>
                <a:lnTo>
                  <a:pt x="335965" y="19126"/>
                </a:lnTo>
                <a:lnTo>
                  <a:pt x="351321" y="19126"/>
                </a:lnTo>
                <a:lnTo>
                  <a:pt x="341756" y="0"/>
                </a:lnTo>
                <a:close/>
              </a:path>
            </a:pathLst>
          </a:custGeom>
          <a:solidFill>
            <a:srgbClr val="B23985"/>
          </a:solidFill>
        </p:spPr>
        <p:txBody>
          <a:bodyPr wrap="square" lIns="0" tIns="0" rIns="0" bIns="0" rtlCol="0"/>
          <a:lstStyle/>
          <a:p>
            <a:endParaRPr sz="2142"/>
          </a:p>
        </p:txBody>
      </p:sp>
      <p:sp>
        <p:nvSpPr>
          <p:cNvPr id="18" name="object 18"/>
          <p:cNvSpPr/>
          <p:nvPr/>
        </p:nvSpPr>
        <p:spPr>
          <a:xfrm>
            <a:off x="1904584" y="6490405"/>
            <a:ext cx="356868" cy="996468"/>
          </a:xfrm>
          <a:custGeom>
            <a:avLst/>
            <a:gdLst/>
            <a:ahLst/>
            <a:cxnLst/>
            <a:rect l="l" t="t" r="r" b="b"/>
            <a:pathLst>
              <a:path w="311785" h="870585">
                <a:moveTo>
                  <a:pt x="227714" y="695642"/>
                </a:moveTo>
                <a:lnTo>
                  <a:pt x="58458" y="695642"/>
                </a:lnTo>
                <a:lnTo>
                  <a:pt x="145757" y="740651"/>
                </a:lnTo>
                <a:lnTo>
                  <a:pt x="168554" y="803313"/>
                </a:lnTo>
                <a:lnTo>
                  <a:pt x="168554" y="863358"/>
                </a:lnTo>
                <a:lnTo>
                  <a:pt x="162788" y="870178"/>
                </a:lnTo>
                <a:lnTo>
                  <a:pt x="180365" y="870178"/>
                </a:lnTo>
                <a:lnTo>
                  <a:pt x="227714" y="695642"/>
                </a:lnTo>
                <a:close/>
              </a:path>
              <a:path w="311785" h="870585">
                <a:moveTo>
                  <a:pt x="301539" y="197891"/>
                </a:moveTo>
                <a:lnTo>
                  <a:pt x="40690" y="197891"/>
                </a:lnTo>
                <a:lnTo>
                  <a:pt x="96773" y="226822"/>
                </a:lnTo>
                <a:lnTo>
                  <a:pt x="111531" y="267347"/>
                </a:lnTo>
                <a:lnTo>
                  <a:pt x="111531" y="306273"/>
                </a:lnTo>
                <a:lnTo>
                  <a:pt x="90855" y="330695"/>
                </a:lnTo>
                <a:lnTo>
                  <a:pt x="56464" y="354203"/>
                </a:lnTo>
                <a:lnTo>
                  <a:pt x="11810" y="354203"/>
                </a:lnTo>
                <a:lnTo>
                  <a:pt x="7226" y="490829"/>
                </a:lnTo>
                <a:lnTo>
                  <a:pt x="44602" y="510095"/>
                </a:lnTo>
                <a:lnTo>
                  <a:pt x="59359" y="550633"/>
                </a:lnTo>
                <a:lnTo>
                  <a:pt x="59359" y="589559"/>
                </a:lnTo>
                <a:lnTo>
                  <a:pt x="38671" y="613968"/>
                </a:lnTo>
                <a:lnTo>
                  <a:pt x="4267" y="637489"/>
                </a:lnTo>
                <a:lnTo>
                  <a:pt x="2311" y="637489"/>
                </a:lnTo>
                <a:lnTo>
                  <a:pt x="0" y="706285"/>
                </a:lnTo>
                <a:lnTo>
                  <a:pt x="14858" y="698550"/>
                </a:lnTo>
                <a:lnTo>
                  <a:pt x="58458" y="695642"/>
                </a:lnTo>
                <a:lnTo>
                  <a:pt x="227714" y="695642"/>
                </a:lnTo>
                <a:lnTo>
                  <a:pt x="248881" y="617613"/>
                </a:lnTo>
                <a:lnTo>
                  <a:pt x="253441" y="585304"/>
                </a:lnTo>
                <a:lnTo>
                  <a:pt x="245440" y="585304"/>
                </a:lnTo>
                <a:lnTo>
                  <a:pt x="213207" y="551192"/>
                </a:lnTo>
                <a:lnTo>
                  <a:pt x="209562" y="496697"/>
                </a:lnTo>
                <a:lnTo>
                  <a:pt x="229730" y="452755"/>
                </a:lnTo>
                <a:lnTo>
                  <a:pt x="271678" y="430885"/>
                </a:lnTo>
                <a:lnTo>
                  <a:pt x="275297" y="430644"/>
                </a:lnTo>
                <a:lnTo>
                  <a:pt x="297230" y="275412"/>
                </a:lnTo>
                <a:lnTo>
                  <a:pt x="301539" y="197891"/>
                </a:lnTo>
                <a:close/>
              </a:path>
              <a:path w="311785" h="870585">
                <a:moveTo>
                  <a:pt x="23698" y="0"/>
                </a:moveTo>
                <a:lnTo>
                  <a:pt x="17005" y="199466"/>
                </a:lnTo>
                <a:lnTo>
                  <a:pt x="40690" y="197891"/>
                </a:lnTo>
                <a:lnTo>
                  <a:pt x="301539" y="197891"/>
                </a:lnTo>
                <a:lnTo>
                  <a:pt x="311746" y="14224"/>
                </a:lnTo>
                <a:lnTo>
                  <a:pt x="23698" y="0"/>
                </a:lnTo>
                <a:close/>
              </a:path>
            </a:pathLst>
          </a:custGeom>
          <a:solidFill>
            <a:srgbClr val="AB0779"/>
          </a:solidFill>
        </p:spPr>
        <p:txBody>
          <a:bodyPr wrap="square" lIns="0" tIns="0" rIns="0" bIns="0" rtlCol="0"/>
          <a:lstStyle/>
          <a:p>
            <a:endParaRPr sz="2142"/>
          </a:p>
        </p:txBody>
      </p:sp>
      <p:sp>
        <p:nvSpPr>
          <p:cNvPr id="19" name="object 19"/>
          <p:cNvSpPr/>
          <p:nvPr/>
        </p:nvSpPr>
        <p:spPr>
          <a:xfrm>
            <a:off x="1888593" y="6473909"/>
            <a:ext cx="389575" cy="1013185"/>
          </a:xfrm>
          <a:custGeom>
            <a:avLst/>
            <a:gdLst/>
            <a:ahLst/>
            <a:cxnLst/>
            <a:rect l="l" t="t" r="r" b="b"/>
            <a:pathLst>
              <a:path w="340360" h="885189">
                <a:moveTo>
                  <a:pt x="25793" y="368617"/>
                </a:moveTo>
                <a:lnTo>
                  <a:pt x="12052" y="368617"/>
                </a:lnTo>
                <a:lnTo>
                  <a:pt x="7696" y="498284"/>
                </a:lnTo>
                <a:lnTo>
                  <a:pt x="21208" y="505244"/>
                </a:lnTo>
                <a:lnTo>
                  <a:pt x="25793" y="368617"/>
                </a:lnTo>
                <a:close/>
              </a:path>
              <a:path w="340360" h="885189">
                <a:moveTo>
                  <a:pt x="316054" y="14414"/>
                </a:moveTo>
                <a:lnTo>
                  <a:pt x="37680" y="14414"/>
                </a:lnTo>
                <a:lnTo>
                  <a:pt x="325729" y="28638"/>
                </a:lnTo>
                <a:lnTo>
                  <a:pt x="311213" y="289814"/>
                </a:lnTo>
                <a:lnTo>
                  <a:pt x="289280" y="445058"/>
                </a:lnTo>
                <a:lnTo>
                  <a:pt x="303275" y="444119"/>
                </a:lnTo>
                <a:lnTo>
                  <a:pt x="324891" y="291160"/>
                </a:lnTo>
                <a:lnTo>
                  <a:pt x="340207" y="15608"/>
                </a:lnTo>
                <a:lnTo>
                  <a:pt x="316054" y="14414"/>
                </a:lnTo>
                <a:close/>
              </a:path>
              <a:path w="340360" h="885189">
                <a:moveTo>
                  <a:pt x="24422" y="0"/>
                </a:moveTo>
                <a:lnTo>
                  <a:pt x="17068" y="218948"/>
                </a:lnTo>
                <a:lnTo>
                  <a:pt x="26161" y="214198"/>
                </a:lnTo>
                <a:lnTo>
                  <a:pt x="30975" y="213880"/>
                </a:lnTo>
                <a:lnTo>
                  <a:pt x="37680" y="14414"/>
                </a:lnTo>
                <a:lnTo>
                  <a:pt x="316054" y="14414"/>
                </a:lnTo>
                <a:lnTo>
                  <a:pt x="309117" y="14071"/>
                </a:lnTo>
                <a:lnTo>
                  <a:pt x="30708" y="14071"/>
                </a:lnTo>
                <a:lnTo>
                  <a:pt x="31051" y="7213"/>
                </a:lnTo>
                <a:lnTo>
                  <a:pt x="170366" y="7213"/>
                </a:lnTo>
                <a:lnTo>
                  <a:pt x="24422" y="0"/>
                </a:lnTo>
                <a:close/>
              </a:path>
              <a:path w="340360" h="885189">
                <a:moveTo>
                  <a:pt x="170366" y="7213"/>
                </a:moveTo>
                <a:lnTo>
                  <a:pt x="31051" y="7213"/>
                </a:lnTo>
                <a:lnTo>
                  <a:pt x="30708" y="14071"/>
                </a:lnTo>
                <a:lnTo>
                  <a:pt x="309117" y="14071"/>
                </a:lnTo>
                <a:lnTo>
                  <a:pt x="170366" y="7213"/>
                </a:lnTo>
                <a:close/>
              </a:path>
              <a:path w="340360" h="885189">
                <a:moveTo>
                  <a:pt x="281292" y="599719"/>
                </a:moveTo>
                <a:lnTo>
                  <a:pt x="267423" y="599719"/>
                </a:lnTo>
                <a:lnTo>
                  <a:pt x="262864" y="632028"/>
                </a:lnTo>
                <a:lnTo>
                  <a:pt x="194335" y="884593"/>
                </a:lnTo>
                <a:lnTo>
                  <a:pt x="208572" y="884593"/>
                </a:lnTo>
                <a:lnTo>
                  <a:pt x="276339" y="634784"/>
                </a:lnTo>
                <a:lnTo>
                  <a:pt x="281292" y="599719"/>
                </a:lnTo>
                <a:close/>
              </a:path>
              <a:path w="340360" h="885189">
                <a:moveTo>
                  <a:pt x="16281" y="651903"/>
                </a:moveTo>
                <a:lnTo>
                  <a:pt x="2539" y="651903"/>
                </a:lnTo>
                <a:lnTo>
                  <a:pt x="0" y="727989"/>
                </a:lnTo>
                <a:lnTo>
                  <a:pt x="13969" y="720699"/>
                </a:lnTo>
                <a:lnTo>
                  <a:pt x="16281" y="651903"/>
                </a:lnTo>
                <a:close/>
              </a:path>
            </a:pathLst>
          </a:custGeom>
          <a:solidFill>
            <a:srgbClr val="B23985"/>
          </a:solidFill>
        </p:spPr>
        <p:txBody>
          <a:bodyPr wrap="square" lIns="0" tIns="0" rIns="0" bIns="0" rtlCol="0"/>
          <a:lstStyle/>
          <a:p>
            <a:endParaRPr sz="2142"/>
          </a:p>
        </p:txBody>
      </p:sp>
      <p:sp>
        <p:nvSpPr>
          <p:cNvPr id="20" name="object 20"/>
          <p:cNvSpPr/>
          <p:nvPr/>
        </p:nvSpPr>
        <p:spPr>
          <a:xfrm>
            <a:off x="1565887" y="6201099"/>
            <a:ext cx="264300" cy="148547"/>
          </a:xfrm>
          <a:prstGeom prst="rect">
            <a:avLst/>
          </a:prstGeom>
          <a:blipFill>
            <a:blip r:embed="rId3" cstate="print"/>
            <a:stretch>
              <a:fillRect/>
            </a:stretch>
          </a:blipFill>
        </p:spPr>
        <p:txBody>
          <a:bodyPr wrap="square" lIns="0" tIns="0" rIns="0" bIns="0" rtlCol="0"/>
          <a:lstStyle/>
          <a:p>
            <a:endParaRPr sz="2142"/>
          </a:p>
        </p:txBody>
      </p:sp>
      <p:sp>
        <p:nvSpPr>
          <p:cNvPr id="21" name="object 21"/>
          <p:cNvSpPr/>
          <p:nvPr/>
        </p:nvSpPr>
        <p:spPr>
          <a:xfrm>
            <a:off x="1" y="6084840"/>
            <a:ext cx="1447096" cy="1402033"/>
          </a:xfrm>
          <a:custGeom>
            <a:avLst/>
            <a:gdLst/>
            <a:ahLst/>
            <a:cxnLst/>
            <a:rect l="l" t="t" r="r" b="b"/>
            <a:pathLst>
              <a:path w="1264285" h="1224914">
                <a:moveTo>
                  <a:pt x="1263834" y="224472"/>
                </a:moveTo>
                <a:lnTo>
                  <a:pt x="714514" y="224472"/>
                </a:lnTo>
                <a:lnTo>
                  <a:pt x="957351" y="259168"/>
                </a:lnTo>
                <a:lnTo>
                  <a:pt x="957351" y="876579"/>
                </a:lnTo>
                <a:lnTo>
                  <a:pt x="375996" y="1224508"/>
                </a:lnTo>
                <a:lnTo>
                  <a:pt x="426186" y="1224508"/>
                </a:lnTo>
                <a:lnTo>
                  <a:pt x="598106" y="1115555"/>
                </a:lnTo>
                <a:lnTo>
                  <a:pt x="1247567" y="1115555"/>
                </a:lnTo>
                <a:lnTo>
                  <a:pt x="1260436" y="675017"/>
                </a:lnTo>
                <a:lnTo>
                  <a:pt x="1262320" y="425259"/>
                </a:lnTo>
                <a:lnTo>
                  <a:pt x="1022108" y="425259"/>
                </a:lnTo>
                <a:lnTo>
                  <a:pt x="984643" y="385610"/>
                </a:lnTo>
                <a:lnTo>
                  <a:pt x="980401" y="321919"/>
                </a:lnTo>
                <a:lnTo>
                  <a:pt x="1003935" y="270611"/>
                </a:lnTo>
                <a:lnTo>
                  <a:pt x="1052931" y="245046"/>
                </a:lnTo>
                <a:lnTo>
                  <a:pt x="1086040" y="242836"/>
                </a:lnTo>
                <a:lnTo>
                  <a:pt x="1263696" y="242836"/>
                </a:lnTo>
                <a:lnTo>
                  <a:pt x="1263834" y="224472"/>
                </a:lnTo>
                <a:close/>
              </a:path>
              <a:path w="1264285" h="1224914">
                <a:moveTo>
                  <a:pt x="1247567" y="1115555"/>
                </a:moveTo>
                <a:lnTo>
                  <a:pt x="1002855" y="1115555"/>
                </a:lnTo>
                <a:lnTo>
                  <a:pt x="991133" y="1224508"/>
                </a:lnTo>
                <a:lnTo>
                  <a:pt x="1244384" y="1224508"/>
                </a:lnTo>
                <a:lnTo>
                  <a:pt x="1247567" y="1115555"/>
                </a:lnTo>
                <a:close/>
              </a:path>
              <a:path w="1264285" h="1224914">
                <a:moveTo>
                  <a:pt x="145542" y="252158"/>
                </a:moveTo>
                <a:lnTo>
                  <a:pt x="126707" y="258318"/>
                </a:lnTo>
                <a:lnTo>
                  <a:pt x="143814" y="305333"/>
                </a:lnTo>
                <a:lnTo>
                  <a:pt x="143814" y="350710"/>
                </a:lnTo>
                <a:lnTo>
                  <a:pt x="119761" y="379107"/>
                </a:lnTo>
                <a:lnTo>
                  <a:pt x="79540" y="406615"/>
                </a:lnTo>
                <a:lnTo>
                  <a:pt x="0" y="406615"/>
                </a:lnTo>
                <a:lnTo>
                  <a:pt x="0" y="580009"/>
                </a:lnTo>
                <a:lnTo>
                  <a:pt x="453338" y="354431"/>
                </a:lnTo>
                <a:lnTo>
                  <a:pt x="187172" y="354431"/>
                </a:lnTo>
                <a:lnTo>
                  <a:pt x="149707" y="314794"/>
                </a:lnTo>
                <a:lnTo>
                  <a:pt x="145542" y="252158"/>
                </a:lnTo>
                <a:close/>
              </a:path>
              <a:path w="1264285" h="1224914">
                <a:moveTo>
                  <a:pt x="1263696" y="242836"/>
                </a:moveTo>
                <a:lnTo>
                  <a:pt x="1086040" y="242836"/>
                </a:lnTo>
                <a:lnTo>
                  <a:pt x="1151636" y="276682"/>
                </a:lnTo>
                <a:lnTo>
                  <a:pt x="1168857" y="323977"/>
                </a:lnTo>
                <a:lnTo>
                  <a:pt x="1168857" y="369341"/>
                </a:lnTo>
                <a:lnTo>
                  <a:pt x="1144790" y="397751"/>
                </a:lnTo>
                <a:lnTo>
                  <a:pt x="1104582" y="425259"/>
                </a:lnTo>
                <a:lnTo>
                  <a:pt x="1262320" y="425259"/>
                </a:lnTo>
                <a:lnTo>
                  <a:pt x="1263696" y="242836"/>
                </a:lnTo>
                <a:close/>
              </a:path>
              <a:path w="1264285" h="1224914">
                <a:moveTo>
                  <a:pt x="1046581" y="0"/>
                </a:moveTo>
                <a:lnTo>
                  <a:pt x="858723" y="18415"/>
                </a:lnTo>
                <a:lnTo>
                  <a:pt x="305079" y="199872"/>
                </a:lnTo>
                <a:lnTo>
                  <a:pt x="316699" y="205867"/>
                </a:lnTo>
                <a:lnTo>
                  <a:pt x="333908" y="253149"/>
                </a:lnTo>
                <a:lnTo>
                  <a:pt x="333908" y="298513"/>
                </a:lnTo>
                <a:lnTo>
                  <a:pt x="309867" y="326936"/>
                </a:lnTo>
                <a:lnTo>
                  <a:pt x="269646" y="354431"/>
                </a:lnTo>
                <a:lnTo>
                  <a:pt x="453338" y="354431"/>
                </a:lnTo>
                <a:lnTo>
                  <a:pt x="714514" y="224472"/>
                </a:lnTo>
                <a:lnTo>
                  <a:pt x="1263834" y="224472"/>
                </a:lnTo>
                <a:lnTo>
                  <a:pt x="1264158" y="181584"/>
                </a:lnTo>
                <a:lnTo>
                  <a:pt x="1162367" y="39814"/>
                </a:lnTo>
                <a:lnTo>
                  <a:pt x="1046581" y="0"/>
                </a:lnTo>
                <a:close/>
              </a:path>
            </a:pathLst>
          </a:custGeom>
          <a:solidFill>
            <a:srgbClr val="AB0779"/>
          </a:solidFill>
        </p:spPr>
        <p:txBody>
          <a:bodyPr wrap="square" lIns="0" tIns="0" rIns="0" bIns="0" rtlCol="0"/>
          <a:lstStyle/>
          <a:p>
            <a:endParaRPr sz="2142"/>
          </a:p>
        </p:txBody>
      </p:sp>
      <p:sp>
        <p:nvSpPr>
          <p:cNvPr id="22" name="object 22"/>
          <p:cNvSpPr/>
          <p:nvPr/>
        </p:nvSpPr>
        <p:spPr>
          <a:xfrm>
            <a:off x="4637537" y="4234796"/>
            <a:ext cx="273284" cy="297269"/>
          </a:xfrm>
          <a:custGeom>
            <a:avLst/>
            <a:gdLst/>
            <a:ahLst/>
            <a:cxnLst/>
            <a:rect l="l" t="t" r="r" b="b"/>
            <a:pathLst>
              <a:path w="238760" h="259714">
                <a:moveTo>
                  <a:pt x="105829" y="0"/>
                </a:moveTo>
                <a:lnTo>
                  <a:pt x="0" y="23152"/>
                </a:lnTo>
                <a:lnTo>
                  <a:pt x="7620" y="96050"/>
                </a:lnTo>
                <a:lnTo>
                  <a:pt x="46126" y="119976"/>
                </a:lnTo>
                <a:lnTo>
                  <a:pt x="51841" y="161645"/>
                </a:lnTo>
                <a:lnTo>
                  <a:pt x="34264" y="186893"/>
                </a:lnTo>
                <a:lnTo>
                  <a:pt x="17678" y="192392"/>
                </a:lnTo>
                <a:lnTo>
                  <a:pt x="24663" y="259181"/>
                </a:lnTo>
                <a:lnTo>
                  <a:pt x="238137" y="213690"/>
                </a:lnTo>
                <a:lnTo>
                  <a:pt x="214058" y="69138"/>
                </a:lnTo>
                <a:lnTo>
                  <a:pt x="113093" y="65405"/>
                </a:lnTo>
                <a:lnTo>
                  <a:pt x="105829" y="0"/>
                </a:lnTo>
                <a:close/>
              </a:path>
            </a:pathLst>
          </a:custGeom>
          <a:solidFill>
            <a:srgbClr val="AB0779"/>
          </a:solidFill>
        </p:spPr>
        <p:txBody>
          <a:bodyPr wrap="square" lIns="0" tIns="0" rIns="0" bIns="0" rtlCol="0"/>
          <a:lstStyle/>
          <a:p>
            <a:endParaRPr sz="2142"/>
          </a:p>
        </p:txBody>
      </p:sp>
      <p:sp>
        <p:nvSpPr>
          <p:cNvPr id="23" name="object 23"/>
          <p:cNvSpPr/>
          <p:nvPr/>
        </p:nvSpPr>
        <p:spPr>
          <a:xfrm>
            <a:off x="4620443" y="4215710"/>
            <a:ext cx="308171" cy="335063"/>
          </a:xfrm>
          <a:custGeom>
            <a:avLst/>
            <a:gdLst/>
            <a:ahLst/>
            <a:cxnLst/>
            <a:rect l="l" t="t" r="r" b="b"/>
            <a:pathLst>
              <a:path w="269239" h="292735">
                <a:moveTo>
                  <a:pt x="32613" y="209067"/>
                </a:moveTo>
                <a:lnTo>
                  <a:pt x="19265" y="213486"/>
                </a:lnTo>
                <a:lnTo>
                  <a:pt x="27520" y="292480"/>
                </a:lnTo>
                <a:lnTo>
                  <a:pt x="105518" y="275856"/>
                </a:lnTo>
                <a:lnTo>
                  <a:pt x="39598" y="275856"/>
                </a:lnTo>
                <a:lnTo>
                  <a:pt x="32613" y="209067"/>
                </a:lnTo>
                <a:close/>
              </a:path>
              <a:path w="269239" h="292735">
                <a:moveTo>
                  <a:pt x="134580" y="16675"/>
                </a:moveTo>
                <a:lnTo>
                  <a:pt x="120764" y="16675"/>
                </a:lnTo>
                <a:lnTo>
                  <a:pt x="128028" y="82080"/>
                </a:lnTo>
                <a:lnTo>
                  <a:pt x="228993" y="85813"/>
                </a:lnTo>
                <a:lnTo>
                  <a:pt x="253072" y="230365"/>
                </a:lnTo>
                <a:lnTo>
                  <a:pt x="39598" y="275856"/>
                </a:lnTo>
                <a:lnTo>
                  <a:pt x="105518" y="275856"/>
                </a:lnTo>
                <a:lnTo>
                  <a:pt x="268782" y="241058"/>
                </a:lnTo>
                <a:lnTo>
                  <a:pt x="240690" y="72504"/>
                </a:lnTo>
                <a:lnTo>
                  <a:pt x="140373" y="68795"/>
                </a:lnTo>
                <a:lnTo>
                  <a:pt x="134580" y="16675"/>
                </a:lnTo>
                <a:close/>
              </a:path>
              <a:path w="269239" h="292735">
                <a:moveTo>
                  <a:pt x="22208" y="109410"/>
                </a:moveTo>
                <a:lnTo>
                  <a:pt x="17221" y="109410"/>
                </a:lnTo>
                <a:lnTo>
                  <a:pt x="22555" y="112725"/>
                </a:lnTo>
                <a:lnTo>
                  <a:pt x="22208" y="109410"/>
                </a:lnTo>
                <a:close/>
              </a:path>
              <a:path w="269239" h="292735">
                <a:moveTo>
                  <a:pt x="39607" y="34429"/>
                </a:moveTo>
                <a:lnTo>
                  <a:pt x="7467" y="34429"/>
                </a:lnTo>
                <a:lnTo>
                  <a:pt x="635" y="35140"/>
                </a:lnTo>
                <a:lnTo>
                  <a:pt x="8432" y="109791"/>
                </a:lnTo>
                <a:lnTo>
                  <a:pt x="17221" y="109410"/>
                </a:lnTo>
                <a:lnTo>
                  <a:pt x="22208" y="109410"/>
                </a:lnTo>
                <a:lnTo>
                  <a:pt x="14935" y="39827"/>
                </a:lnTo>
                <a:lnTo>
                  <a:pt x="39607" y="34429"/>
                </a:lnTo>
                <a:close/>
              </a:path>
              <a:path w="269239" h="292735">
                <a:moveTo>
                  <a:pt x="132727" y="0"/>
                </a:moveTo>
                <a:lnTo>
                  <a:pt x="0" y="29032"/>
                </a:lnTo>
                <a:lnTo>
                  <a:pt x="635" y="35140"/>
                </a:lnTo>
                <a:lnTo>
                  <a:pt x="7467" y="34429"/>
                </a:lnTo>
                <a:lnTo>
                  <a:pt x="39607" y="34429"/>
                </a:lnTo>
                <a:lnTo>
                  <a:pt x="120764" y="16675"/>
                </a:lnTo>
                <a:lnTo>
                  <a:pt x="134580" y="16675"/>
                </a:lnTo>
                <a:lnTo>
                  <a:pt x="132727" y="0"/>
                </a:lnTo>
                <a:close/>
              </a:path>
            </a:pathLst>
          </a:custGeom>
          <a:solidFill>
            <a:srgbClr val="B23985"/>
          </a:solidFill>
        </p:spPr>
        <p:txBody>
          <a:bodyPr wrap="square" lIns="0" tIns="0" rIns="0" bIns="0" rtlCol="0"/>
          <a:lstStyle/>
          <a:p>
            <a:endParaRPr sz="2142"/>
          </a:p>
        </p:txBody>
      </p:sp>
      <p:sp>
        <p:nvSpPr>
          <p:cNvPr id="24" name="object 24"/>
          <p:cNvSpPr/>
          <p:nvPr/>
        </p:nvSpPr>
        <p:spPr>
          <a:xfrm>
            <a:off x="2717501" y="7035197"/>
            <a:ext cx="324888" cy="356141"/>
          </a:xfrm>
          <a:custGeom>
            <a:avLst/>
            <a:gdLst/>
            <a:ahLst/>
            <a:cxnLst/>
            <a:rect l="l" t="t" r="r" b="b"/>
            <a:pathLst>
              <a:path w="283844" h="311150">
                <a:moveTo>
                  <a:pt x="226060" y="0"/>
                </a:moveTo>
                <a:lnTo>
                  <a:pt x="127660" y="8216"/>
                </a:lnTo>
                <a:lnTo>
                  <a:pt x="29476" y="22237"/>
                </a:lnTo>
                <a:lnTo>
                  <a:pt x="21513" y="97358"/>
                </a:lnTo>
                <a:lnTo>
                  <a:pt x="0" y="226377"/>
                </a:lnTo>
                <a:lnTo>
                  <a:pt x="171958" y="310730"/>
                </a:lnTo>
                <a:lnTo>
                  <a:pt x="248373" y="281622"/>
                </a:lnTo>
                <a:lnTo>
                  <a:pt x="283273" y="278980"/>
                </a:lnTo>
                <a:lnTo>
                  <a:pt x="161683" y="143078"/>
                </a:lnTo>
                <a:lnTo>
                  <a:pt x="226060" y="0"/>
                </a:lnTo>
                <a:close/>
              </a:path>
            </a:pathLst>
          </a:custGeom>
          <a:solidFill>
            <a:srgbClr val="AB0779"/>
          </a:solidFill>
        </p:spPr>
        <p:txBody>
          <a:bodyPr wrap="square" lIns="0" tIns="0" rIns="0" bIns="0" rtlCol="0"/>
          <a:lstStyle/>
          <a:p>
            <a:endParaRPr sz="2142"/>
          </a:p>
        </p:txBody>
      </p:sp>
      <p:sp>
        <p:nvSpPr>
          <p:cNvPr id="25" name="object 25"/>
          <p:cNvSpPr/>
          <p:nvPr/>
        </p:nvSpPr>
        <p:spPr>
          <a:xfrm>
            <a:off x="2714797" y="7018798"/>
            <a:ext cx="340151" cy="389575"/>
          </a:xfrm>
          <a:custGeom>
            <a:avLst/>
            <a:gdLst/>
            <a:ahLst/>
            <a:cxnLst/>
            <a:rect l="l" t="t" r="r" b="b"/>
            <a:pathLst>
              <a:path w="297180" h="340360">
                <a:moveTo>
                  <a:pt x="234861" y="0"/>
                </a:moveTo>
                <a:lnTo>
                  <a:pt x="128460" y="8890"/>
                </a:lnTo>
                <a:lnTo>
                  <a:pt x="33324" y="22479"/>
                </a:lnTo>
                <a:lnTo>
                  <a:pt x="31826" y="36563"/>
                </a:lnTo>
                <a:lnTo>
                  <a:pt x="130009" y="22542"/>
                </a:lnTo>
                <a:lnTo>
                  <a:pt x="228409" y="14325"/>
                </a:lnTo>
                <a:lnTo>
                  <a:pt x="234861" y="0"/>
                </a:lnTo>
                <a:close/>
              </a:path>
              <a:path w="297180" h="340360">
                <a:moveTo>
                  <a:pt x="2362" y="240703"/>
                </a:moveTo>
                <a:lnTo>
                  <a:pt x="0" y="254850"/>
                </a:lnTo>
                <a:lnTo>
                  <a:pt x="173621" y="340017"/>
                </a:lnTo>
                <a:lnTo>
                  <a:pt x="212890" y="325056"/>
                </a:lnTo>
                <a:lnTo>
                  <a:pt x="174307" y="325056"/>
                </a:lnTo>
                <a:lnTo>
                  <a:pt x="2362" y="240703"/>
                </a:lnTo>
                <a:close/>
              </a:path>
              <a:path w="297180" h="340360">
                <a:moveTo>
                  <a:pt x="285622" y="293306"/>
                </a:moveTo>
                <a:lnTo>
                  <a:pt x="250723" y="295948"/>
                </a:lnTo>
                <a:lnTo>
                  <a:pt x="174307" y="325056"/>
                </a:lnTo>
                <a:lnTo>
                  <a:pt x="212890" y="325056"/>
                </a:lnTo>
                <a:lnTo>
                  <a:pt x="253758" y="309486"/>
                </a:lnTo>
                <a:lnTo>
                  <a:pt x="297167" y="306197"/>
                </a:lnTo>
                <a:lnTo>
                  <a:pt x="285622" y="293306"/>
                </a:lnTo>
                <a:close/>
              </a:path>
            </a:pathLst>
          </a:custGeom>
          <a:solidFill>
            <a:srgbClr val="B23985"/>
          </a:solidFill>
        </p:spPr>
        <p:txBody>
          <a:bodyPr wrap="square" lIns="0" tIns="0" rIns="0" bIns="0" rtlCol="0"/>
          <a:lstStyle/>
          <a:p>
            <a:endParaRPr sz="2142"/>
          </a:p>
        </p:txBody>
      </p:sp>
      <p:sp>
        <p:nvSpPr>
          <p:cNvPr id="26" name="object 26"/>
          <p:cNvSpPr/>
          <p:nvPr/>
        </p:nvSpPr>
        <p:spPr>
          <a:xfrm>
            <a:off x="2966306" y="7426230"/>
            <a:ext cx="85038" cy="60326"/>
          </a:xfrm>
          <a:custGeom>
            <a:avLst/>
            <a:gdLst/>
            <a:ahLst/>
            <a:cxnLst/>
            <a:rect l="l" t="t" r="r" b="b"/>
            <a:pathLst>
              <a:path w="74294" h="52704">
                <a:moveTo>
                  <a:pt x="74066" y="0"/>
                </a:moveTo>
                <a:lnTo>
                  <a:pt x="22161" y="1917"/>
                </a:lnTo>
                <a:lnTo>
                  <a:pt x="0" y="52577"/>
                </a:lnTo>
                <a:lnTo>
                  <a:pt x="40411" y="52577"/>
                </a:lnTo>
                <a:lnTo>
                  <a:pt x="74066" y="0"/>
                </a:lnTo>
                <a:close/>
              </a:path>
            </a:pathLst>
          </a:custGeom>
          <a:solidFill>
            <a:srgbClr val="AB0779"/>
          </a:solidFill>
        </p:spPr>
        <p:txBody>
          <a:bodyPr wrap="square" lIns="0" tIns="0" rIns="0" bIns="0" rtlCol="0"/>
          <a:lstStyle/>
          <a:p>
            <a:endParaRPr sz="2142"/>
          </a:p>
        </p:txBody>
      </p:sp>
      <p:sp>
        <p:nvSpPr>
          <p:cNvPr id="27" name="object 27"/>
          <p:cNvSpPr/>
          <p:nvPr/>
        </p:nvSpPr>
        <p:spPr>
          <a:xfrm>
            <a:off x="2681684" y="7410114"/>
            <a:ext cx="380126" cy="76316"/>
          </a:xfrm>
          <a:custGeom>
            <a:avLst/>
            <a:gdLst/>
            <a:ahLst/>
            <a:cxnLst/>
            <a:rect l="l" t="t" r="r" b="b"/>
            <a:pathLst>
              <a:path w="332105" h="66675">
                <a:moveTo>
                  <a:pt x="331723" y="0"/>
                </a:moveTo>
                <a:lnTo>
                  <a:pt x="261696" y="2590"/>
                </a:lnTo>
                <a:lnTo>
                  <a:pt x="233667" y="66649"/>
                </a:lnTo>
                <a:lnTo>
                  <a:pt x="248653" y="66649"/>
                </a:lnTo>
                <a:lnTo>
                  <a:pt x="270814" y="16001"/>
                </a:lnTo>
                <a:lnTo>
                  <a:pt x="322719" y="14071"/>
                </a:lnTo>
                <a:lnTo>
                  <a:pt x="331723" y="0"/>
                </a:lnTo>
                <a:close/>
              </a:path>
              <a:path w="332105" h="66675">
                <a:moveTo>
                  <a:pt x="711" y="64173"/>
                </a:moveTo>
                <a:lnTo>
                  <a:pt x="0" y="66649"/>
                </a:lnTo>
                <a:lnTo>
                  <a:pt x="6184" y="66649"/>
                </a:lnTo>
                <a:lnTo>
                  <a:pt x="1841" y="64287"/>
                </a:lnTo>
                <a:lnTo>
                  <a:pt x="711" y="64173"/>
                </a:lnTo>
                <a:close/>
              </a:path>
            </a:pathLst>
          </a:custGeom>
          <a:solidFill>
            <a:srgbClr val="B23985"/>
          </a:solidFill>
        </p:spPr>
        <p:txBody>
          <a:bodyPr wrap="square" lIns="0" tIns="0" rIns="0" bIns="0" rtlCol="0"/>
          <a:lstStyle/>
          <a:p>
            <a:endParaRPr sz="2142"/>
          </a:p>
        </p:txBody>
      </p:sp>
      <p:sp>
        <p:nvSpPr>
          <p:cNvPr id="28" name="object 28"/>
          <p:cNvSpPr/>
          <p:nvPr/>
        </p:nvSpPr>
        <p:spPr>
          <a:xfrm>
            <a:off x="3485894" y="2728668"/>
            <a:ext cx="772608" cy="4757754"/>
          </a:xfrm>
          <a:custGeom>
            <a:avLst/>
            <a:gdLst/>
            <a:ahLst/>
            <a:cxnLst/>
            <a:rect l="l" t="t" r="r" b="b"/>
            <a:pathLst>
              <a:path w="675004" h="4156710">
                <a:moveTo>
                  <a:pt x="533361" y="3103156"/>
                </a:moveTo>
                <a:lnTo>
                  <a:pt x="428294" y="3103156"/>
                </a:lnTo>
                <a:lnTo>
                  <a:pt x="498462" y="3115906"/>
                </a:lnTo>
                <a:lnTo>
                  <a:pt x="532650" y="3135439"/>
                </a:lnTo>
                <a:lnTo>
                  <a:pt x="533361" y="3118891"/>
                </a:lnTo>
                <a:lnTo>
                  <a:pt x="533361" y="3103156"/>
                </a:lnTo>
                <a:close/>
              </a:path>
              <a:path w="675004" h="4156710">
                <a:moveTo>
                  <a:pt x="533361" y="2854680"/>
                </a:moveTo>
                <a:lnTo>
                  <a:pt x="457834" y="2854680"/>
                </a:lnTo>
                <a:lnTo>
                  <a:pt x="453872" y="3000933"/>
                </a:lnTo>
                <a:lnTo>
                  <a:pt x="420141" y="3104959"/>
                </a:lnTo>
                <a:lnTo>
                  <a:pt x="428294" y="3103156"/>
                </a:lnTo>
                <a:lnTo>
                  <a:pt x="533361" y="3103156"/>
                </a:lnTo>
                <a:lnTo>
                  <a:pt x="533361" y="2854680"/>
                </a:lnTo>
                <a:close/>
              </a:path>
              <a:path w="675004" h="4156710">
                <a:moveTo>
                  <a:pt x="387077" y="729881"/>
                </a:moveTo>
                <a:lnTo>
                  <a:pt x="318719" y="729881"/>
                </a:lnTo>
                <a:lnTo>
                  <a:pt x="412699" y="788631"/>
                </a:lnTo>
                <a:lnTo>
                  <a:pt x="416661" y="817613"/>
                </a:lnTo>
                <a:lnTo>
                  <a:pt x="459054" y="832180"/>
                </a:lnTo>
                <a:lnTo>
                  <a:pt x="521004" y="932840"/>
                </a:lnTo>
                <a:lnTo>
                  <a:pt x="521004" y="1092060"/>
                </a:lnTo>
                <a:lnTo>
                  <a:pt x="472198" y="1321066"/>
                </a:lnTo>
                <a:lnTo>
                  <a:pt x="435305" y="1391170"/>
                </a:lnTo>
                <a:lnTo>
                  <a:pt x="436422" y="1448219"/>
                </a:lnTo>
                <a:lnTo>
                  <a:pt x="460527" y="1463294"/>
                </a:lnTo>
                <a:lnTo>
                  <a:pt x="472503" y="1551127"/>
                </a:lnTo>
                <a:lnTo>
                  <a:pt x="445858" y="1589608"/>
                </a:lnTo>
                <a:lnTo>
                  <a:pt x="505904" y="1692998"/>
                </a:lnTo>
                <a:lnTo>
                  <a:pt x="517474" y="1804835"/>
                </a:lnTo>
                <a:lnTo>
                  <a:pt x="485165" y="1858683"/>
                </a:lnTo>
                <a:lnTo>
                  <a:pt x="468909" y="2169007"/>
                </a:lnTo>
                <a:lnTo>
                  <a:pt x="480237" y="2180983"/>
                </a:lnTo>
                <a:lnTo>
                  <a:pt x="461378" y="2395969"/>
                </a:lnTo>
                <a:lnTo>
                  <a:pt x="476465" y="2599575"/>
                </a:lnTo>
                <a:lnTo>
                  <a:pt x="453758" y="2625305"/>
                </a:lnTo>
                <a:lnTo>
                  <a:pt x="461390" y="2836545"/>
                </a:lnTo>
                <a:lnTo>
                  <a:pt x="456488" y="2854731"/>
                </a:lnTo>
                <a:lnTo>
                  <a:pt x="457834" y="2854680"/>
                </a:lnTo>
                <a:lnTo>
                  <a:pt x="533361" y="2854680"/>
                </a:lnTo>
                <a:lnTo>
                  <a:pt x="533361" y="2831960"/>
                </a:lnTo>
                <a:lnTo>
                  <a:pt x="544601" y="2205977"/>
                </a:lnTo>
                <a:lnTo>
                  <a:pt x="572731" y="2185885"/>
                </a:lnTo>
                <a:lnTo>
                  <a:pt x="630783" y="2113318"/>
                </a:lnTo>
                <a:lnTo>
                  <a:pt x="674687" y="1919389"/>
                </a:lnTo>
                <a:lnTo>
                  <a:pt x="604939" y="1746872"/>
                </a:lnTo>
                <a:lnTo>
                  <a:pt x="511047" y="1607896"/>
                </a:lnTo>
                <a:lnTo>
                  <a:pt x="507212" y="1465935"/>
                </a:lnTo>
                <a:lnTo>
                  <a:pt x="537197" y="1417218"/>
                </a:lnTo>
                <a:lnTo>
                  <a:pt x="566788" y="914095"/>
                </a:lnTo>
                <a:lnTo>
                  <a:pt x="501599" y="801789"/>
                </a:lnTo>
                <a:lnTo>
                  <a:pt x="387077" y="729881"/>
                </a:lnTo>
                <a:close/>
              </a:path>
              <a:path w="675004" h="4156710">
                <a:moveTo>
                  <a:pt x="150596" y="625348"/>
                </a:moveTo>
                <a:lnTo>
                  <a:pt x="149313" y="656234"/>
                </a:lnTo>
                <a:lnTo>
                  <a:pt x="294195" y="675373"/>
                </a:lnTo>
                <a:lnTo>
                  <a:pt x="289128" y="731177"/>
                </a:lnTo>
                <a:lnTo>
                  <a:pt x="318719" y="729881"/>
                </a:lnTo>
                <a:lnTo>
                  <a:pt x="387077" y="729881"/>
                </a:lnTo>
                <a:lnTo>
                  <a:pt x="339788" y="700189"/>
                </a:lnTo>
                <a:lnTo>
                  <a:pt x="335364" y="636790"/>
                </a:lnTo>
                <a:lnTo>
                  <a:pt x="240220" y="636790"/>
                </a:lnTo>
                <a:lnTo>
                  <a:pt x="150596" y="625348"/>
                </a:lnTo>
                <a:close/>
              </a:path>
              <a:path w="675004" h="4156710">
                <a:moveTo>
                  <a:pt x="150418" y="511073"/>
                </a:moveTo>
                <a:lnTo>
                  <a:pt x="150647" y="522630"/>
                </a:lnTo>
                <a:lnTo>
                  <a:pt x="257467" y="537591"/>
                </a:lnTo>
                <a:lnTo>
                  <a:pt x="240220" y="636790"/>
                </a:lnTo>
                <a:lnTo>
                  <a:pt x="335364" y="636790"/>
                </a:lnTo>
                <a:lnTo>
                  <a:pt x="328333" y="536041"/>
                </a:lnTo>
                <a:lnTo>
                  <a:pt x="328811" y="525043"/>
                </a:lnTo>
                <a:lnTo>
                  <a:pt x="259486" y="525043"/>
                </a:lnTo>
                <a:lnTo>
                  <a:pt x="150418" y="511073"/>
                </a:lnTo>
                <a:close/>
              </a:path>
              <a:path w="675004" h="4156710">
                <a:moveTo>
                  <a:pt x="263740" y="0"/>
                </a:moveTo>
                <a:lnTo>
                  <a:pt x="213982" y="34036"/>
                </a:lnTo>
                <a:lnTo>
                  <a:pt x="204114" y="34036"/>
                </a:lnTo>
                <a:lnTo>
                  <a:pt x="234124" y="109067"/>
                </a:lnTo>
                <a:lnTo>
                  <a:pt x="191147" y="226288"/>
                </a:lnTo>
                <a:lnTo>
                  <a:pt x="145237" y="243840"/>
                </a:lnTo>
                <a:lnTo>
                  <a:pt x="146367" y="301663"/>
                </a:lnTo>
                <a:lnTo>
                  <a:pt x="275462" y="325310"/>
                </a:lnTo>
                <a:lnTo>
                  <a:pt x="259486" y="525043"/>
                </a:lnTo>
                <a:lnTo>
                  <a:pt x="328811" y="525043"/>
                </a:lnTo>
                <a:lnTo>
                  <a:pt x="338388" y="304927"/>
                </a:lnTo>
                <a:lnTo>
                  <a:pt x="297357" y="304927"/>
                </a:lnTo>
                <a:lnTo>
                  <a:pt x="200494" y="296113"/>
                </a:lnTo>
                <a:lnTo>
                  <a:pt x="217754" y="192582"/>
                </a:lnTo>
                <a:lnTo>
                  <a:pt x="342529" y="192582"/>
                </a:lnTo>
                <a:lnTo>
                  <a:pt x="263740" y="0"/>
                </a:lnTo>
                <a:close/>
              </a:path>
              <a:path w="675004" h="4156710">
                <a:moveTo>
                  <a:pt x="342529" y="192582"/>
                </a:moveTo>
                <a:lnTo>
                  <a:pt x="217754" y="192582"/>
                </a:lnTo>
                <a:lnTo>
                  <a:pt x="297357" y="205854"/>
                </a:lnTo>
                <a:lnTo>
                  <a:pt x="297357" y="304927"/>
                </a:lnTo>
                <a:lnTo>
                  <a:pt x="338388" y="304927"/>
                </a:lnTo>
                <a:lnTo>
                  <a:pt x="343204" y="194233"/>
                </a:lnTo>
                <a:lnTo>
                  <a:pt x="342529" y="192582"/>
                </a:lnTo>
                <a:close/>
              </a:path>
              <a:path w="675004" h="4156710">
                <a:moveTo>
                  <a:pt x="39789" y="4096969"/>
                </a:moveTo>
                <a:lnTo>
                  <a:pt x="9385" y="4136466"/>
                </a:lnTo>
                <a:lnTo>
                  <a:pt x="0" y="4156697"/>
                </a:lnTo>
                <a:lnTo>
                  <a:pt x="128117" y="4156697"/>
                </a:lnTo>
                <a:lnTo>
                  <a:pt x="163410" y="4115943"/>
                </a:lnTo>
                <a:lnTo>
                  <a:pt x="203627" y="4100068"/>
                </a:lnTo>
                <a:lnTo>
                  <a:pt x="44081" y="4100068"/>
                </a:lnTo>
                <a:lnTo>
                  <a:pt x="39789" y="4096969"/>
                </a:lnTo>
                <a:close/>
              </a:path>
              <a:path w="675004" h="4156710">
                <a:moveTo>
                  <a:pt x="516496" y="3515067"/>
                </a:moveTo>
                <a:lnTo>
                  <a:pt x="417017" y="3530142"/>
                </a:lnTo>
                <a:lnTo>
                  <a:pt x="431545" y="3625430"/>
                </a:lnTo>
                <a:lnTo>
                  <a:pt x="431545" y="3837813"/>
                </a:lnTo>
                <a:lnTo>
                  <a:pt x="339356" y="3918483"/>
                </a:lnTo>
                <a:lnTo>
                  <a:pt x="163614" y="4030662"/>
                </a:lnTo>
                <a:lnTo>
                  <a:pt x="44081" y="4100068"/>
                </a:lnTo>
                <a:lnTo>
                  <a:pt x="203627" y="4100068"/>
                </a:lnTo>
                <a:lnTo>
                  <a:pt x="448563" y="4003382"/>
                </a:lnTo>
                <a:lnTo>
                  <a:pt x="496303" y="3989730"/>
                </a:lnTo>
                <a:lnTo>
                  <a:pt x="516496" y="3515067"/>
                </a:lnTo>
                <a:close/>
              </a:path>
            </a:pathLst>
          </a:custGeom>
          <a:solidFill>
            <a:srgbClr val="AB0779"/>
          </a:solidFill>
        </p:spPr>
        <p:txBody>
          <a:bodyPr wrap="square" lIns="0" tIns="0" rIns="0" bIns="0" rtlCol="0"/>
          <a:lstStyle/>
          <a:p>
            <a:endParaRPr sz="2142"/>
          </a:p>
        </p:txBody>
      </p:sp>
      <p:sp>
        <p:nvSpPr>
          <p:cNvPr id="29" name="object 29"/>
          <p:cNvSpPr/>
          <p:nvPr/>
        </p:nvSpPr>
        <p:spPr>
          <a:xfrm>
            <a:off x="3468567" y="2719583"/>
            <a:ext cx="806042" cy="4767203"/>
          </a:xfrm>
          <a:custGeom>
            <a:avLst/>
            <a:gdLst/>
            <a:ahLst/>
            <a:cxnLst/>
            <a:rect l="l" t="t" r="r" b="b"/>
            <a:pathLst>
              <a:path w="704214" h="4164965">
                <a:moveTo>
                  <a:pt x="290474" y="0"/>
                </a:moveTo>
                <a:lnTo>
                  <a:pt x="278879" y="7937"/>
                </a:lnTo>
                <a:lnTo>
                  <a:pt x="358355" y="202184"/>
                </a:lnTo>
                <a:lnTo>
                  <a:pt x="343484" y="543979"/>
                </a:lnTo>
                <a:lnTo>
                  <a:pt x="354939" y="708126"/>
                </a:lnTo>
                <a:lnTo>
                  <a:pt x="516737" y="809726"/>
                </a:lnTo>
                <a:lnTo>
                  <a:pt x="581939" y="922032"/>
                </a:lnTo>
                <a:lnTo>
                  <a:pt x="552348" y="1425155"/>
                </a:lnTo>
                <a:lnTo>
                  <a:pt x="522363" y="1473885"/>
                </a:lnTo>
                <a:lnTo>
                  <a:pt x="526186" y="1615846"/>
                </a:lnTo>
                <a:lnTo>
                  <a:pt x="620090" y="1754809"/>
                </a:lnTo>
                <a:lnTo>
                  <a:pt x="689838" y="1927326"/>
                </a:lnTo>
                <a:lnTo>
                  <a:pt x="645934" y="2121255"/>
                </a:lnTo>
                <a:lnTo>
                  <a:pt x="587883" y="2193823"/>
                </a:lnTo>
                <a:lnTo>
                  <a:pt x="559752" y="2213914"/>
                </a:lnTo>
                <a:lnTo>
                  <a:pt x="548500" y="2839897"/>
                </a:lnTo>
                <a:lnTo>
                  <a:pt x="548487" y="3127121"/>
                </a:lnTo>
                <a:lnTo>
                  <a:pt x="547789" y="3143377"/>
                </a:lnTo>
                <a:lnTo>
                  <a:pt x="561225" y="3151047"/>
                </a:lnTo>
                <a:lnTo>
                  <a:pt x="562241" y="3127121"/>
                </a:lnTo>
                <a:lnTo>
                  <a:pt x="562243" y="2839897"/>
                </a:lnTo>
                <a:lnTo>
                  <a:pt x="573354" y="2221077"/>
                </a:lnTo>
                <a:lnTo>
                  <a:pt x="597408" y="2203894"/>
                </a:lnTo>
                <a:lnTo>
                  <a:pt x="658634" y="2127364"/>
                </a:lnTo>
                <a:lnTo>
                  <a:pt x="704176" y="1926183"/>
                </a:lnTo>
                <a:lnTo>
                  <a:pt x="632282" y="1748332"/>
                </a:lnTo>
                <a:lnTo>
                  <a:pt x="539813" y="1611477"/>
                </a:lnTo>
                <a:lnTo>
                  <a:pt x="536206" y="1477606"/>
                </a:lnTo>
                <a:lnTo>
                  <a:pt x="565848" y="1429423"/>
                </a:lnTo>
                <a:lnTo>
                  <a:pt x="595884" y="918705"/>
                </a:lnTo>
                <a:lnTo>
                  <a:pt x="526910" y="799896"/>
                </a:lnTo>
                <a:lnTo>
                  <a:pt x="368160" y="700201"/>
                </a:lnTo>
                <a:lnTo>
                  <a:pt x="357238" y="543801"/>
                </a:lnTo>
                <a:lnTo>
                  <a:pt x="372198" y="199771"/>
                </a:lnTo>
                <a:lnTo>
                  <a:pt x="290474" y="0"/>
                </a:lnTo>
                <a:close/>
              </a:path>
              <a:path w="704214" h="4164965">
                <a:moveTo>
                  <a:pt x="468896" y="2633243"/>
                </a:moveTo>
                <a:lnTo>
                  <a:pt x="455701" y="2648216"/>
                </a:lnTo>
                <a:lnTo>
                  <a:pt x="462737" y="2842907"/>
                </a:lnTo>
                <a:lnTo>
                  <a:pt x="457238" y="2863278"/>
                </a:lnTo>
                <a:lnTo>
                  <a:pt x="471639" y="2862668"/>
                </a:lnTo>
                <a:lnTo>
                  <a:pt x="476542" y="2844482"/>
                </a:lnTo>
                <a:lnTo>
                  <a:pt x="468896" y="2633243"/>
                </a:lnTo>
                <a:close/>
              </a:path>
              <a:path w="704214" h="4164965">
                <a:moveTo>
                  <a:pt x="500316" y="1866633"/>
                </a:moveTo>
                <a:lnTo>
                  <a:pt x="485241" y="1891741"/>
                </a:lnTo>
                <a:lnTo>
                  <a:pt x="471017" y="2163203"/>
                </a:lnTo>
                <a:lnTo>
                  <a:pt x="484047" y="2176957"/>
                </a:lnTo>
                <a:lnTo>
                  <a:pt x="500316" y="1866633"/>
                </a:lnTo>
                <a:close/>
              </a:path>
              <a:path w="704214" h="4164965">
                <a:moveTo>
                  <a:pt x="160375" y="251790"/>
                </a:moveTo>
                <a:lnTo>
                  <a:pt x="146735" y="256997"/>
                </a:lnTo>
                <a:lnTo>
                  <a:pt x="147713" y="307073"/>
                </a:lnTo>
                <a:lnTo>
                  <a:pt x="161505" y="309600"/>
                </a:lnTo>
                <a:lnTo>
                  <a:pt x="160375" y="251790"/>
                </a:lnTo>
                <a:close/>
              </a:path>
              <a:path w="704214" h="4164965">
                <a:moveTo>
                  <a:pt x="151790" y="517258"/>
                </a:moveTo>
                <a:lnTo>
                  <a:pt x="152019" y="528650"/>
                </a:lnTo>
                <a:lnTo>
                  <a:pt x="165785" y="530580"/>
                </a:lnTo>
                <a:lnTo>
                  <a:pt x="165557" y="519023"/>
                </a:lnTo>
                <a:lnTo>
                  <a:pt x="151790" y="517258"/>
                </a:lnTo>
                <a:close/>
              </a:path>
              <a:path w="704214" h="4164965">
                <a:moveTo>
                  <a:pt x="152069" y="631532"/>
                </a:moveTo>
                <a:lnTo>
                  <a:pt x="150787" y="662368"/>
                </a:lnTo>
                <a:lnTo>
                  <a:pt x="164452" y="664184"/>
                </a:lnTo>
                <a:lnTo>
                  <a:pt x="165747" y="633285"/>
                </a:lnTo>
                <a:lnTo>
                  <a:pt x="152069" y="631532"/>
                </a:lnTo>
                <a:close/>
              </a:path>
              <a:path w="704214" h="4164965">
                <a:moveTo>
                  <a:pt x="545477" y="3520909"/>
                </a:moveTo>
                <a:lnTo>
                  <a:pt x="531647" y="3523005"/>
                </a:lnTo>
                <a:lnTo>
                  <a:pt x="511441" y="3997667"/>
                </a:lnTo>
                <a:lnTo>
                  <a:pt x="463702" y="4011320"/>
                </a:lnTo>
                <a:lnTo>
                  <a:pt x="178549" y="4123880"/>
                </a:lnTo>
                <a:lnTo>
                  <a:pt x="143268" y="4164634"/>
                </a:lnTo>
                <a:lnTo>
                  <a:pt x="161442" y="4164634"/>
                </a:lnTo>
                <a:lnTo>
                  <a:pt x="186715" y="4135412"/>
                </a:lnTo>
                <a:lnTo>
                  <a:pt x="468122" y="4024337"/>
                </a:lnTo>
                <a:lnTo>
                  <a:pt x="524751" y="4008158"/>
                </a:lnTo>
                <a:lnTo>
                  <a:pt x="545477" y="3520909"/>
                </a:lnTo>
                <a:close/>
              </a:path>
              <a:path w="704214" h="4164965">
                <a:moveTo>
                  <a:pt x="43789" y="4096854"/>
                </a:moveTo>
                <a:lnTo>
                  <a:pt x="12725" y="4137240"/>
                </a:lnTo>
                <a:lnTo>
                  <a:pt x="0" y="4164634"/>
                </a:lnTo>
                <a:lnTo>
                  <a:pt x="15138" y="4164634"/>
                </a:lnTo>
                <a:lnTo>
                  <a:pt x="24523" y="4144403"/>
                </a:lnTo>
                <a:lnTo>
                  <a:pt x="54927" y="4104906"/>
                </a:lnTo>
                <a:lnTo>
                  <a:pt x="43789" y="4096854"/>
                </a:lnTo>
                <a:close/>
              </a:path>
            </a:pathLst>
          </a:custGeom>
          <a:solidFill>
            <a:srgbClr val="B23985"/>
          </a:solidFill>
        </p:spPr>
        <p:txBody>
          <a:bodyPr wrap="square" lIns="0" tIns="0" rIns="0" bIns="0" rtlCol="0"/>
          <a:lstStyle/>
          <a:p>
            <a:endParaRPr sz="2142"/>
          </a:p>
        </p:txBody>
      </p:sp>
      <p:sp>
        <p:nvSpPr>
          <p:cNvPr id="30" name="object 30"/>
          <p:cNvSpPr/>
          <p:nvPr/>
        </p:nvSpPr>
        <p:spPr>
          <a:xfrm>
            <a:off x="3548125" y="3311795"/>
            <a:ext cx="232480" cy="145727"/>
          </a:xfrm>
          <a:prstGeom prst="rect">
            <a:avLst/>
          </a:prstGeom>
          <a:blipFill>
            <a:blip r:embed="rId4" cstate="print"/>
            <a:stretch>
              <a:fillRect/>
            </a:stretch>
          </a:blipFill>
        </p:spPr>
        <p:txBody>
          <a:bodyPr wrap="square" lIns="0" tIns="0" rIns="0" bIns="0" rtlCol="0"/>
          <a:lstStyle/>
          <a:p>
            <a:endParaRPr sz="2142"/>
          </a:p>
        </p:txBody>
      </p:sp>
      <p:sp>
        <p:nvSpPr>
          <p:cNvPr id="31" name="object 31"/>
          <p:cNvSpPr/>
          <p:nvPr/>
        </p:nvSpPr>
        <p:spPr>
          <a:xfrm>
            <a:off x="2810853" y="6617037"/>
            <a:ext cx="393936" cy="219499"/>
          </a:xfrm>
          <a:custGeom>
            <a:avLst/>
            <a:gdLst/>
            <a:ahLst/>
            <a:cxnLst/>
            <a:rect l="l" t="t" r="r" b="b"/>
            <a:pathLst>
              <a:path w="344169" h="191770">
                <a:moveTo>
                  <a:pt x="150266" y="0"/>
                </a:moveTo>
                <a:lnTo>
                  <a:pt x="77952" y="11658"/>
                </a:lnTo>
                <a:lnTo>
                  <a:pt x="0" y="71894"/>
                </a:lnTo>
                <a:lnTo>
                  <a:pt x="0" y="140398"/>
                </a:lnTo>
                <a:lnTo>
                  <a:pt x="102692" y="147472"/>
                </a:lnTo>
                <a:lnTo>
                  <a:pt x="192316" y="181089"/>
                </a:lnTo>
                <a:lnTo>
                  <a:pt x="280746" y="191693"/>
                </a:lnTo>
                <a:lnTo>
                  <a:pt x="343839" y="107581"/>
                </a:lnTo>
                <a:lnTo>
                  <a:pt x="337096" y="46913"/>
                </a:lnTo>
                <a:lnTo>
                  <a:pt x="312767" y="34747"/>
                </a:lnTo>
                <a:lnTo>
                  <a:pt x="150266" y="34747"/>
                </a:lnTo>
                <a:lnTo>
                  <a:pt x="150266" y="0"/>
                </a:lnTo>
                <a:close/>
              </a:path>
              <a:path w="344169" h="191770">
                <a:moveTo>
                  <a:pt x="237693" y="4775"/>
                </a:moveTo>
                <a:lnTo>
                  <a:pt x="238848" y="30314"/>
                </a:lnTo>
                <a:lnTo>
                  <a:pt x="150266" y="34747"/>
                </a:lnTo>
                <a:lnTo>
                  <a:pt x="312767" y="34747"/>
                </a:lnTo>
                <a:lnTo>
                  <a:pt x="266598" y="11658"/>
                </a:lnTo>
                <a:lnTo>
                  <a:pt x="237693" y="4775"/>
                </a:lnTo>
                <a:close/>
              </a:path>
            </a:pathLst>
          </a:custGeom>
          <a:solidFill>
            <a:srgbClr val="AB0779"/>
          </a:solidFill>
        </p:spPr>
        <p:txBody>
          <a:bodyPr wrap="square" lIns="0" tIns="0" rIns="0" bIns="0" rtlCol="0"/>
          <a:lstStyle/>
          <a:p>
            <a:endParaRPr sz="2142"/>
          </a:p>
        </p:txBody>
      </p:sp>
      <p:sp>
        <p:nvSpPr>
          <p:cNvPr id="32" name="object 32"/>
          <p:cNvSpPr/>
          <p:nvPr/>
        </p:nvSpPr>
        <p:spPr>
          <a:xfrm>
            <a:off x="2795125" y="6601113"/>
            <a:ext cx="425916" cy="252206"/>
          </a:xfrm>
          <a:custGeom>
            <a:avLst/>
            <a:gdLst/>
            <a:ahLst/>
            <a:cxnLst/>
            <a:rect l="l" t="t" r="r" b="b"/>
            <a:pathLst>
              <a:path w="372110" h="220345">
                <a:moveTo>
                  <a:pt x="164007" y="0"/>
                </a:moveTo>
                <a:lnTo>
                  <a:pt x="86055" y="12573"/>
                </a:lnTo>
                <a:lnTo>
                  <a:pt x="0" y="79070"/>
                </a:lnTo>
                <a:lnTo>
                  <a:pt x="0" y="167132"/>
                </a:lnTo>
                <a:lnTo>
                  <a:pt x="113487" y="174955"/>
                </a:lnTo>
                <a:lnTo>
                  <a:pt x="202780" y="208445"/>
                </a:lnTo>
                <a:lnTo>
                  <a:pt x="300723" y="220192"/>
                </a:lnTo>
                <a:lnTo>
                  <a:pt x="311658" y="205613"/>
                </a:lnTo>
                <a:lnTo>
                  <a:pt x="294487" y="205613"/>
                </a:lnTo>
                <a:lnTo>
                  <a:pt x="206057" y="194995"/>
                </a:lnTo>
                <a:lnTo>
                  <a:pt x="116433" y="161391"/>
                </a:lnTo>
                <a:lnTo>
                  <a:pt x="13741" y="154305"/>
                </a:lnTo>
                <a:lnTo>
                  <a:pt x="13741" y="85813"/>
                </a:lnTo>
                <a:lnTo>
                  <a:pt x="91693" y="25577"/>
                </a:lnTo>
                <a:lnTo>
                  <a:pt x="164007" y="13906"/>
                </a:lnTo>
                <a:lnTo>
                  <a:pt x="164007" y="0"/>
                </a:lnTo>
                <a:close/>
              </a:path>
              <a:path w="372110" h="220345">
                <a:moveTo>
                  <a:pt x="250786" y="4419"/>
                </a:moveTo>
                <a:lnTo>
                  <a:pt x="251434" y="18694"/>
                </a:lnTo>
                <a:lnTo>
                  <a:pt x="280365" y="25577"/>
                </a:lnTo>
                <a:lnTo>
                  <a:pt x="350837" y="60820"/>
                </a:lnTo>
                <a:lnTo>
                  <a:pt x="357581" y="121500"/>
                </a:lnTo>
                <a:lnTo>
                  <a:pt x="294487" y="205613"/>
                </a:lnTo>
                <a:lnTo>
                  <a:pt x="311658" y="205613"/>
                </a:lnTo>
                <a:lnTo>
                  <a:pt x="371830" y="125387"/>
                </a:lnTo>
                <a:lnTo>
                  <a:pt x="363664" y="51879"/>
                </a:lnTo>
                <a:lnTo>
                  <a:pt x="285064" y="12573"/>
                </a:lnTo>
                <a:lnTo>
                  <a:pt x="250786" y="4419"/>
                </a:lnTo>
                <a:close/>
              </a:path>
            </a:pathLst>
          </a:custGeom>
          <a:solidFill>
            <a:srgbClr val="B23985"/>
          </a:solidFill>
        </p:spPr>
        <p:txBody>
          <a:bodyPr wrap="square" lIns="0" tIns="0" rIns="0" bIns="0" rtlCol="0"/>
          <a:lstStyle/>
          <a:p>
            <a:endParaRPr sz="2142"/>
          </a:p>
        </p:txBody>
      </p:sp>
      <p:sp>
        <p:nvSpPr>
          <p:cNvPr id="33" name="object 33"/>
          <p:cNvSpPr/>
          <p:nvPr/>
        </p:nvSpPr>
        <p:spPr>
          <a:xfrm>
            <a:off x="2815331" y="5709541"/>
            <a:ext cx="304537" cy="811856"/>
          </a:xfrm>
          <a:custGeom>
            <a:avLst/>
            <a:gdLst/>
            <a:ahLst/>
            <a:cxnLst/>
            <a:rect l="l" t="t" r="r" b="b"/>
            <a:pathLst>
              <a:path w="266064" h="709295">
                <a:moveTo>
                  <a:pt x="89407" y="0"/>
                </a:moveTo>
                <a:lnTo>
                  <a:pt x="45529" y="2311"/>
                </a:lnTo>
                <a:lnTo>
                  <a:pt x="44157" y="25234"/>
                </a:lnTo>
                <a:lnTo>
                  <a:pt x="25526" y="170560"/>
                </a:lnTo>
                <a:lnTo>
                  <a:pt x="24676" y="187782"/>
                </a:lnTo>
                <a:lnTo>
                  <a:pt x="51638" y="261924"/>
                </a:lnTo>
                <a:lnTo>
                  <a:pt x="51638" y="343928"/>
                </a:lnTo>
                <a:lnTo>
                  <a:pt x="14833" y="387426"/>
                </a:lnTo>
                <a:lnTo>
                  <a:pt x="0" y="688327"/>
                </a:lnTo>
                <a:lnTo>
                  <a:pt x="239001" y="708812"/>
                </a:lnTo>
                <a:lnTo>
                  <a:pt x="257555" y="677875"/>
                </a:lnTo>
                <a:lnTo>
                  <a:pt x="228156" y="586435"/>
                </a:lnTo>
                <a:lnTo>
                  <a:pt x="215137" y="586435"/>
                </a:lnTo>
                <a:lnTo>
                  <a:pt x="108902" y="577938"/>
                </a:lnTo>
                <a:lnTo>
                  <a:pt x="36233" y="496760"/>
                </a:lnTo>
                <a:lnTo>
                  <a:pt x="74993" y="410654"/>
                </a:lnTo>
                <a:lnTo>
                  <a:pt x="143040" y="376643"/>
                </a:lnTo>
                <a:lnTo>
                  <a:pt x="265534" y="376643"/>
                </a:lnTo>
                <a:lnTo>
                  <a:pt x="265658" y="376021"/>
                </a:lnTo>
                <a:lnTo>
                  <a:pt x="254215" y="369620"/>
                </a:lnTo>
                <a:lnTo>
                  <a:pt x="239674" y="282447"/>
                </a:lnTo>
                <a:lnTo>
                  <a:pt x="244805" y="274434"/>
                </a:lnTo>
                <a:lnTo>
                  <a:pt x="162153" y="149136"/>
                </a:lnTo>
                <a:lnTo>
                  <a:pt x="89407" y="0"/>
                </a:lnTo>
                <a:close/>
              </a:path>
              <a:path w="266064" h="709295">
                <a:moveTo>
                  <a:pt x="224497" y="574281"/>
                </a:moveTo>
                <a:lnTo>
                  <a:pt x="215137" y="586435"/>
                </a:lnTo>
                <a:lnTo>
                  <a:pt x="228156" y="586435"/>
                </a:lnTo>
                <a:lnTo>
                  <a:pt x="224396" y="574738"/>
                </a:lnTo>
                <a:lnTo>
                  <a:pt x="224497" y="574281"/>
                </a:lnTo>
                <a:close/>
              </a:path>
              <a:path w="266064" h="709295">
                <a:moveTo>
                  <a:pt x="265534" y="376643"/>
                </a:moveTo>
                <a:lnTo>
                  <a:pt x="143040" y="376643"/>
                </a:lnTo>
                <a:lnTo>
                  <a:pt x="219468" y="389369"/>
                </a:lnTo>
                <a:lnTo>
                  <a:pt x="255079" y="428929"/>
                </a:lnTo>
                <a:lnTo>
                  <a:pt x="265534" y="376643"/>
                </a:lnTo>
                <a:close/>
              </a:path>
            </a:pathLst>
          </a:custGeom>
          <a:solidFill>
            <a:srgbClr val="AB0779"/>
          </a:solidFill>
        </p:spPr>
        <p:txBody>
          <a:bodyPr wrap="square" lIns="0" tIns="0" rIns="0" bIns="0" rtlCol="0"/>
          <a:lstStyle/>
          <a:p>
            <a:endParaRPr sz="2142"/>
          </a:p>
        </p:txBody>
      </p:sp>
      <p:sp>
        <p:nvSpPr>
          <p:cNvPr id="34" name="object 34"/>
          <p:cNvSpPr/>
          <p:nvPr/>
        </p:nvSpPr>
        <p:spPr>
          <a:xfrm>
            <a:off x="2814387" y="5693288"/>
            <a:ext cx="319800" cy="844563"/>
          </a:xfrm>
          <a:custGeom>
            <a:avLst/>
            <a:gdLst/>
            <a:ahLst/>
            <a:cxnLst/>
            <a:rect l="l" t="t" r="r" b="b"/>
            <a:pathLst>
              <a:path w="279400" h="737870">
                <a:moveTo>
                  <a:pt x="105517" y="14198"/>
                </a:moveTo>
                <a:lnTo>
                  <a:pt x="90233" y="14198"/>
                </a:lnTo>
                <a:lnTo>
                  <a:pt x="162979" y="163334"/>
                </a:lnTo>
                <a:lnTo>
                  <a:pt x="245630" y="288632"/>
                </a:lnTo>
                <a:lnTo>
                  <a:pt x="253733" y="275970"/>
                </a:lnTo>
                <a:lnTo>
                  <a:pt x="174942" y="156502"/>
                </a:lnTo>
                <a:lnTo>
                  <a:pt x="105517" y="14198"/>
                </a:lnTo>
                <a:close/>
              </a:path>
              <a:path w="279400" h="737870">
                <a:moveTo>
                  <a:pt x="98590" y="0"/>
                </a:moveTo>
                <a:lnTo>
                  <a:pt x="47193" y="2705"/>
                </a:lnTo>
                <a:lnTo>
                  <a:pt x="46355" y="16509"/>
                </a:lnTo>
                <a:lnTo>
                  <a:pt x="90233" y="14198"/>
                </a:lnTo>
                <a:lnTo>
                  <a:pt x="105517" y="14198"/>
                </a:lnTo>
                <a:lnTo>
                  <a:pt x="98590" y="0"/>
                </a:lnTo>
                <a:close/>
              </a:path>
              <a:path w="279400" h="737870">
                <a:moveTo>
                  <a:pt x="266484" y="390207"/>
                </a:moveTo>
                <a:lnTo>
                  <a:pt x="255905" y="443115"/>
                </a:lnTo>
                <a:lnTo>
                  <a:pt x="259588" y="447217"/>
                </a:lnTo>
                <a:lnTo>
                  <a:pt x="259588" y="493153"/>
                </a:lnTo>
                <a:lnTo>
                  <a:pt x="265137" y="466953"/>
                </a:lnTo>
                <a:lnTo>
                  <a:pt x="279082" y="397255"/>
                </a:lnTo>
                <a:lnTo>
                  <a:pt x="266484" y="390207"/>
                </a:lnTo>
                <a:close/>
              </a:path>
              <a:path w="279400" h="737870">
                <a:moveTo>
                  <a:pt x="825" y="702525"/>
                </a:moveTo>
                <a:lnTo>
                  <a:pt x="266" y="714019"/>
                </a:lnTo>
                <a:lnTo>
                  <a:pt x="0" y="716229"/>
                </a:lnTo>
                <a:lnTo>
                  <a:pt x="247192" y="737412"/>
                </a:lnTo>
                <a:lnTo>
                  <a:pt x="255844" y="722998"/>
                </a:lnTo>
                <a:lnTo>
                  <a:pt x="239826" y="722998"/>
                </a:lnTo>
                <a:lnTo>
                  <a:pt x="825" y="702525"/>
                </a:lnTo>
                <a:close/>
              </a:path>
              <a:path w="279400" h="737870">
                <a:moveTo>
                  <a:pt x="244703" y="563283"/>
                </a:moveTo>
                <a:lnTo>
                  <a:pt x="225323" y="588479"/>
                </a:lnTo>
                <a:lnTo>
                  <a:pt x="225221" y="588937"/>
                </a:lnTo>
                <a:lnTo>
                  <a:pt x="258381" y="692073"/>
                </a:lnTo>
                <a:lnTo>
                  <a:pt x="239826" y="722998"/>
                </a:lnTo>
                <a:lnTo>
                  <a:pt x="255844" y="722998"/>
                </a:lnTo>
                <a:lnTo>
                  <a:pt x="273367" y="693800"/>
                </a:lnTo>
                <a:lnTo>
                  <a:pt x="239420" y="588213"/>
                </a:lnTo>
                <a:lnTo>
                  <a:pt x="244703" y="563283"/>
                </a:lnTo>
                <a:close/>
              </a:path>
            </a:pathLst>
          </a:custGeom>
          <a:solidFill>
            <a:srgbClr val="B23985"/>
          </a:solidFill>
        </p:spPr>
        <p:txBody>
          <a:bodyPr wrap="square" lIns="0" tIns="0" rIns="0" bIns="0" rtlCol="0"/>
          <a:lstStyle/>
          <a:p>
            <a:endParaRPr sz="2142"/>
          </a:p>
        </p:txBody>
      </p:sp>
      <p:sp>
        <p:nvSpPr>
          <p:cNvPr id="35" name="object 35"/>
          <p:cNvSpPr/>
          <p:nvPr/>
        </p:nvSpPr>
        <p:spPr>
          <a:xfrm>
            <a:off x="3749612" y="3681934"/>
            <a:ext cx="316893" cy="1280654"/>
          </a:xfrm>
          <a:custGeom>
            <a:avLst/>
            <a:gdLst/>
            <a:ahLst/>
            <a:cxnLst/>
            <a:rect l="l" t="t" r="r" b="b"/>
            <a:pathLst>
              <a:path w="276860" h="1118870">
                <a:moveTo>
                  <a:pt x="191424" y="571703"/>
                </a:moveTo>
                <a:lnTo>
                  <a:pt x="136118" y="571703"/>
                </a:lnTo>
                <a:lnTo>
                  <a:pt x="192112" y="606691"/>
                </a:lnTo>
                <a:lnTo>
                  <a:pt x="191424" y="571703"/>
                </a:lnTo>
                <a:close/>
              </a:path>
              <a:path w="276860" h="1118870">
                <a:moveTo>
                  <a:pt x="117995" y="420395"/>
                </a:moveTo>
                <a:lnTo>
                  <a:pt x="130479" y="447446"/>
                </a:lnTo>
                <a:lnTo>
                  <a:pt x="116878" y="572528"/>
                </a:lnTo>
                <a:lnTo>
                  <a:pt x="136118" y="571703"/>
                </a:lnTo>
                <a:lnTo>
                  <a:pt x="191424" y="571703"/>
                </a:lnTo>
                <a:lnTo>
                  <a:pt x="191096" y="555053"/>
                </a:lnTo>
                <a:lnTo>
                  <a:pt x="228752" y="483501"/>
                </a:lnTo>
                <a:lnTo>
                  <a:pt x="241219" y="425005"/>
                </a:lnTo>
                <a:lnTo>
                  <a:pt x="175768" y="425005"/>
                </a:lnTo>
                <a:lnTo>
                  <a:pt x="117995" y="420395"/>
                </a:lnTo>
                <a:close/>
              </a:path>
              <a:path w="276860" h="1118870">
                <a:moveTo>
                  <a:pt x="276860" y="169633"/>
                </a:moveTo>
                <a:lnTo>
                  <a:pt x="87871" y="169633"/>
                </a:lnTo>
                <a:lnTo>
                  <a:pt x="181013" y="185166"/>
                </a:lnTo>
                <a:lnTo>
                  <a:pt x="228663" y="238112"/>
                </a:lnTo>
                <a:lnTo>
                  <a:pt x="228663" y="356247"/>
                </a:lnTo>
                <a:lnTo>
                  <a:pt x="175768" y="425005"/>
                </a:lnTo>
                <a:lnTo>
                  <a:pt x="241219" y="425005"/>
                </a:lnTo>
                <a:lnTo>
                  <a:pt x="276860" y="257771"/>
                </a:lnTo>
                <a:lnTo>
                  <a:pt x="276860" y="169633"/>
                </a:lnTo>
                <a:close/>
              </a:path>
              <a:path w="276860" h="1118870">
                <a:moveTo>
                  <a:pt x="188328" y="0"/>
                </a:moveTo>
                <a:lnTo>
                  <a:pt x="194271" y="43624"/>
                </a:lnTo>
                <a:lnTo>
                  <a:pt x="157911" y="96151"/>
                </a:lnTo>
                <a:lnTo>
                  <a:pt x="72783" y="124523"/>
                </a:lnTo>
                <a:lnTo>
                  <a:pt x="58178" y="184492"/>
                </a:lnTo>
                <a:lnTo>
                  <a:pt x="87871" y="169633"/>
                </a:lnTo>
                <a:lnTo>
                  <a:pt x="276860" y="169633"/>
                </a:lnTo>
                <a:lnTo>
                  <a:pt x="276860" y="103886"/>
                </a:lnTo>
                <a:lnTo>
                  <a:pt x="219532" y="10718"/>
                </a:lnTo>
                <a:lnTo>
                  <a:pt x="188328" y="0"/>
                </a:lnTo>
                <a:close/>
              </a:path>
              <a:path w="276860" h="1118870">
                <a:moveTo>
                  <a:pt x="50571" y="778459"/>
                </a:moveTo>
                <a:lnTo>
                  <a:pt x="7086" y="842416"/>
                </a:lnTo>
                <a:lnTo>
                  <a:pt x="0" y="906170"/>
                </a:lnTo>
                <a:lnTo>
                  <a:pt x="29413" y="983373"/>
                </a:lnTo>
                <a:lnTo>
                  <a:pt x="47650" y="1067295"/>
                </a:lnTo>
                <a:lnTo>
                  <a:pt x="109334" y="1118704"/>
                </a:lnTo>
                <a:lnTo>
                  <a:pt x="219151" y="1058481"/>
                </a:lnTo>
                <a:lnTo>
                  <a:pt x="272935" y="968857"/>
                </a:lnTo>
                <a:lnTo>
                  <a:pt x="262140" y="864501"/>
                </a:lnTo>
                <a:lnTo>
                  <a:pt x="225926" y="802132"/>
                </a:lnTo>
                <a:lnTo>
                  <a:pt x="111747" y="802132"/>
                </a:lnTo>
                <a:lnTo>
                  <a:pt x="50571" y="778459"/>
                </a:lnTo>
                <a:close/>
              </a:path>
              <a:path w="276860" h="1118870">
                <a:moveTo>
                  <a:pt x="206819" y="769226"/>
                </a:moveTo>
                <a:lnTo>
                  <a:pt x="205727" y="770813"/>
                </a:lnTo>
                <a:lnTo>
                  <a:pt x="111747" y="802132"/>
                </a:lnTo>
                <a:lnTo>
                  <a:pt x="225926" y="802132"/>
                </a:lnTo>
                <a:lnTo>
                  <a:pt x="206819" y="769226"/>
                </a:lnTo>
                <a:close/>
              </a:path>
            </a:pathLst>
          </a:custGeom>
          <a:solidFill>
            <a:srgbClr val="AB0779"/>
          </a:solidFill>
        </p:spPr>
        <p:txBody>
          <a:bodyPr wrap="square" lIns="0" tIns="0" rIns="0" bIns="0" rtlCol="0"/>
          <a:lstStyle/>
          <a:p>
            <a:endParaRPr sz="2142"/>
          </a:p>
        </p:txBody>
      </p:sp>
      <p:sp>
        <p:nvSpPr>
          <p:cNvPr id="36" name="object 36"/>
          <p:cNvSpPr/>
          <p:nvPr/>
        </p:nvSpPr>
        <p:spPr>
          <a:xfrm>
            <a:off x="3733578" y="3664490"/>
            <a:ext cx="348873" cy="1316995"/>
          </a:xfrm>
          <a:custGeom>
            <a:avLst/>
            <a:gdLst/>
            <a:ahLst/>
            <a:cxnLst/>
            <a:rect l="l" t="t" r="r" b="b"/>
            <a:pathLst>
              <a:path w="304800" h="1150620">
                <a:moveTo>
                  <a:pt x="200266" y="0"/>
                </a:moveTo>
                <a:lnTo>
                  <a:pt x="202349" y="15240"/>
                </a:lnTo>
                <a:lnTo>
                  <a:pt x="233540" y="25958"/>
                </a:lnTo>
                <a:lnTo>
                  <a:pt x="290868" y="119126"/>
                </a:lnTo>
                <a:lnTo>
                  <a:pt x="290868" y="273011"/>
                </a:lnTo>
                <a:lnTo>
                  <a:pt x="242760" y="498741"/>
                </a:lnTo>
                <a:lnTo>
                  <a:pt x="205105" y="570293"/>
                </a:lnTo>
                <a:lnTo>
                  <a:pt x="206121" y="621931"/>
                </a:lnTo>
                <a:lnTo>
                  <a:pt x="220027" y="630618"/>
                </a:lnTo>
                <a:lnTo>
                  <a:pt x="218909" y="573557"/>
                </a:lnTo>
                <a:lnTo>
                  <a:pt x="255803" y="503466"/>
                </a:lnTo>
                <a:lnTo>
                  <a:pt x="304609" y="274459"/>
                </a:lnTo>
                <a:lnTo>
                  <a:pt x="304609" y="115239"/>
                </a:lnTo>
                <a:lnTo>
                  <a:pt x="242658" y="14579"/>
                </a:lnTo>
                <a:lnTo>
                  <a:pt x="200266" y="0"/>
                </a:lnTo>
                <a:close/>
              </a:path>
              <a:path w="304800" h="1150620">
                <a:moveTo>
                  <a:pt x="72466" y="140589"/>
                </a:moveTo>
                <a:lnTo>
                  <a:pt x="56095" y="207772"/>
                </a:lnTo>
                <a:lnTo>
                  <a:pt x="72199" y="199720"/>
                </a:lnTo>
                <a:lnTo>
                  <a:pt x="86083" y="142722"/>
                </a:lnTo>
                <a:lnTo>
                  <a:pt x="77952" y="142722"/>
                </a:lnTo>
                <a:lnTo>
                  <a:pt x="72466" y="140589"/>
                </a:lnTo>
                <a:close/>
              </a:path>
              <a:path w="304800" h="1150620">
                <a:moveTo>
                  <a:pt x="86804" y="139763"/>
                </a:moveTo>
                <a:lnTo>
                  <a:pt x="77952" y="142722"/>
                </a:lnTo>
                <a:lnTo>
                  <a:pt x="86083" y="142722"/>
                </a:lnTo>
                <a:lnTo>
                  <a:pt x="86804" y="139763"/>
                </a:lnTo>
                <a:close/>
              </a:path>
              <a:path w="304800" h="1150620">
                <a:moveTo>
                  <a:pt x="116306" y="434365"/>
                </a:moveTo>
                <a:lnTo>
                  <a:pt x="130429" y="464985"/>
                </a:lnTo>
                <a:lnTo>
                  <a:pt x="117017" y="588378"/>
                </a:lnTo>
                <a:lnTo>
                  <a:pt x="130898" y="587768"/>
                </a:lnTo>
                <a:lnTo>
                  <a:pt x="144500" y="462673"/>
                </a:lnTo>
                <a:lnTo>
                  <a:pt x="132016" y="435622"/>
                </a:lnTo>
                <a:lnTo>
                  <a:pt x="116306" y="434365"/>
                </a:lnTo>
                <a:close/>
              </a:path>
              <a:path w="304800" h="1150620">
                <a:moveTo>
                  <a:pt x="51447" y="788606"/>
                </a:moveTo>
                <a:lnTo>
                  <a:pt x="7823" y="852754"/>
                </a:lnTo>
                <a:lnTo>
                  <a:pt x="0" y="923188"/>
                </a:lnTo>
                <a:lnTo>
                  <a:pt x="30226" y="1002538"/>
                </a:lnTo>
                <a:lnTo>
                  <a:pt x="49250" y="1090066"/>
                </a:lnTo>
                <a:lnTo>
                  <a:pt x="121754" y="1150480"/>
                </a:lnTo>
                <a:lnTo>
                  <a:pt x="151914" y="1133944"/>
                </a:lnTo>
                <a:lnTo>
                  <a:pt x="123355" y="1133944"/>
                </a:lnTo>
                <a:lnTo>
                  <a:pt x="61671" y="1082535"/>
                </a:lnTo>
                <a:lnTo>
                  <a:pt x="43421" y="998613"/>
                </a:lnTo>
                <a:lnTo>
                  <a:pt x="14008" y="921410"/>
                </a:lnTo>
                <a:lnTo>
                  <a:pt x="21094" y="857656"/>
                </a:lnTo>
                <a:lnTo>
                  <a:pt x="64592" y="793699"/>
                </a:lnTo>
                <a:lnTo>
                  <a:pt x="51447" y="788606"/>
                </a:lnTo>
                <a:close/>
              </a:path>
              <a:path w="304800" h="1150620">
                <a:moveTo>
                  <a:pt x="229463" y="771994"/>
                </a:moveTo>
                <a:lnTo>
                  <a:pt x="220827" y="784466"/>
                </a:lnTo>
                <a:lnTo>
                  <a:pt x="276148" y="879741"/>
                </a:lnTo>
                <a:lnTo>
                  <a:pt x="286943" y="984097"/>
                </a:lnTo>
                <a:lnTo>
                  <a:pt x="233172" y="1073721"/>
                </a:lnTo>
                <a:lnTo>
                  <a:pt x="123355" y="1133944"/>
                </a:lnTo>
                <a:lnTo>
                  <a:pt x="151914" y="1133944"/>
                </a:lnTo>
                <a:lnTo>
                  <a:pt x="243039" y="1083983"/>
                </a:lnTo>
                <a:lnTo>
                  <a:pt x="301078" y="987234"/>
                </a:lnTo>
                <a:lnTo>
                  <a:pt x="289509" y="875398"/>
                </a:lnTo>
                <a:lnTo>
                  <a:pt x="229463" y="771994"/>
                </a:lnTo>
                <a:close/>
              </a:path>
            </a:pathLst>
          </a:custGeom>
          <a:solidFill>
            <a:srgbClr val="B23985"/>
          </a:solidFill>
        </p:spPr>
        <p:txBody>
          <a:bodyPr wrap="square" lIns="0" tIns="0" rIns="0" bIns="0" rtlCol="0"/>
          <a:lstStyle/>
          <a:p>
            <a:endParaRPr sz="2142"/>
          </a:p>
        </p:txBody>
      </p:sp>
      <p:sp>
        <p:nvSpPr>
          <p:cNvPr id="37" name="object 37"/>
          <p:cNvSpPr/>
          <p:nvPr/>
        </p:nvSpPr>
        <p:spPr>
          <a:xfrm>
            <a:off x="2880425" y="4798823"/>
            <a:ext cx="273284" cy="779876"/>
          </a:xfrm>
          <a:custGeom>
            <a:avLst/>
            <a:gdLst/>
            <a:ahLst/>
            <a:cxnLst/>
            <a:rect l="l" t="t" r="r" b="b"/>
            <a:pathLst>
              <a:path w="238760" h="681354">
                <a:moveTo>
                  <a:pt x="3352" y="0"/>
                </a:moveTo>
                <a:lnTo>
                  <a:pt x="5854" y="232803"/>
                </a:lnTo>
                <a:lnTo>
                  <a:pt x="57708" y="262432"/>
                </a:lnTo>
                <a:lnTo>
                  <a:pt x="73152" y="401307"/>
                </a:lnTo>
                <a:lnTo>
                  <a:pt x="965" y="505079"/>
                </a:lnTo>
                <a:lnTo>
                  <a:pt x="0" y="555142"/>
                </a:lnTo>
                <a:lnTo>
                  <a:pt x="14160" y="570865"/>
                </a:lnTo>
                <a:lnTo>
                  <a:pt x="14160" y="678002"/>
                </a:lnTo>
                <a:lnTo>
                  <a:pt x="26390" y="681062"/>
                </a:lnTo>
                <a:lnTo>
                  <a:pt x="121932" y="681062"/>
                </a:lnTo>
                <a:lnTo>
                  <a:pt x="238594" y="663384"/>
                </a:lnTo>
                <a:lnTo>
                  <a:pt x="238594" y="540918"/>
                </a:lnTo>
                <a:lnTo>
                  <a:pt x="171780" y="440702"/>
                </a:lnTo>
                <a:lnTo>
                  <a:pt x="160464" y="361467"/>
                </a:lnTo>
                <a:lnTo>
                  <a:pt x="122910" y="245033"/>
                </a:lnTo>
                <a:lnTo>
                  <a:pt x="141427" y="93205"/>
                </a:lnTo>
                <a:lnTo>
                  <a:pt x="88582" y="12179"/>
                </a:lnTo>
                <a:lnTo>
                  <a:pt x="3352" y="0"/>
                </a:lnTo>
                <a:close/>
              </a:path>
            </a:pathLst>
          </a:custGeom>
          <a:solidFill>
            <a:srgbClr val="AB0779"/>
          </a:solidFill>
        </p:spPr>
        <p:txBody>
          <a:bodyPr wrap="square" lIns="0" tIns="0" rIns="0" bIns="0" rtlCol="0"/>
          <a:lstStyle/>
          <a:p>
            <a:endParaRPr sz="2142"/>
          </a:p>
        </p:txBody>
      </p:sp>
      <p:sp>
        <p:nvSpPr>
          <p:cNvPr id="38" name="object 38"/>
          <p:cNvSpPr/>
          <p:nvPr/>
        </p:nvSpPr>
        <p:spPr>
          <a:xfrm>
            <a:off x="2884088" y="4782920"/>
            <a:ext cx="285639" cy="811856"/>
          </a:xfrm>
          <a:custGeom>
            <a:avLst/>
            <a:gdLst/>
            <a:ahLst/>
            <a:cxnLst/>
            <a:rect l="l" t="t" r="r" b="b"/>
            <a:pathLst>
              <a:path w="249555" h="709295">
                <a:moveTo>
                  <a:pt x="10960" y="691908"/>
                </a:moveTo>
                <a:lnTo>
                  <a:pt x="10960" y="706056"/>
                </a:lnTo>
                <a:lnTo>
                  <a:pt x="21488" y="708698"/>
                </a:lnTo>
                <a:lnTo>
                  <a:pt x="119773" y="708698"/>
                </a:lnTo>
                <a:lnTo>
                  <a:pt x="210418" y="694956"/>
                </a:lnTo>
                <a:lnTo>
                  <a:pt x="23190" y="694956"/>
                </a:lnTo>
                <a:lnTo>
                  <a:pt x="10960" y="691908"/>
                </a:lnTo>
                <a:close/>
              </a:path>
              <a:path w="249555" h="709295">
                <a:moveTo>
                  <a:pt x="0" y="0"/>
                </a:moveTo>
                <a:lnTo>
                  <a:pt x="152" y="13893"/>
                </a:lnTo>
                <a:lnTo>
                  <a:pt x="85382" y="26073"/>
                </a:lnTo>
                <a:lnTo>
                  <a:pt x="138214" y="107099"/>
                </a:lnTo>
                <a:lnTo>
                  <a:pt x="119697" y="258940"/>
                </a:lnTo>
                <a:lnTo>
                  <a:pt x="157264" y="375361"/>
                </a:lnTo>
                <a:lnTo>
                  <a:pt x="168579" y="454596"/>
                </a:lnTo>
                <a:lnTo>
                  <a:pt x="235381" y="554812"/>
                </a:lnTo>
                <a:lnTo>
                  <a:pt x="235381" y="677278"/>
                </a:lnTo>
                <a:lnTo>
                  <a:pt x="118732" y="694956"/>
                </a:lnTo>
                <a:lnTo>
                  <a:pt x="210418" y="694956"/>
                </a:lnTo>
                <a:lnTo>
                  <a:pt x="249123" y="689089"/>
                </a:lnTo>
                <a:lnTo>
                  <a:pt x="249123" y="550646"/>
                </a:lnTo>
                <a:lnTo>
                  <a:pt x="181737" y="449580"/>
                </a:lnTo>
                <a:lnTo>
                  <a:pt x="170688" y="372262"/>
                </a:lnTo>
                <a:lnTo>
                  <a:pt x="133705" y="257594"/>
                </a:lnTo>
                <a:lnTo>
                  <a:pt x="152463" y="103784"/>
                </a:lnTo>
                <a:lnTo>
                  <a:pt x="93484" y="13360"/>
                </a:lnTo>
                <a:lnTo>
                  <a:pt x="0" y="0"/>
                </a:lnTo>
                <a:close/>
              </a:path>
            </a:pathLst>
          </a:custGeom>
          <a:solidFill>
            <a:srgbClr val="B23985"/>
          </a:solidFill>
        </p:spPr>
        <p:txBody>
          <a:bodyPr wrap="square" lIns="0" tIns="0" rIns="0" bIns="0" rtlCol="0"/>
          <a:lstStyle/>
          <a:p>
            <a:endParaRPr sz="2142"/>
          </a:p>
        </p:txBody>
      </p:sp>
      <p:sp>
        <p:nvSpPr>
          <p:cNvPr id="39" name="object 39"/>
          <p:cNvSpPr/>
          <p:nvPr/>
        </p:nvSpPr>
        <p:spPr>
          <a:xfrm>
            <a:off x="3091013" y="4514257"/>
            <a:ext cx="305991" cy="228221"/>
          </a:xfrm>
          <a:custGeom>
            <a:avLst/>
            <a:gdLst/>
            <a:ahLst/>
            <a:cxnLst/>
            <a:rect l="l" t="t" r="r" b="b"/>
            <a:pathLst>
              <a:path w="267335" h="199389">
                <a:moveTo>
                  <a:pt x="130035" y="0"/>
                </a:moveTo>
                <a:lnTo>
                  <a:pt x="137960" y="58102"/>
                </a:lnTo>
                <a:lnTo>
                  <a:pt x="98234" y="115481"/>
                </a:lnTo>
                <a:lnTo>
                  <a:pt x="0" y="148234"/>
                </a:lnTo>
                <a:lnTo>
                  <a:pt x="17208" y="177215"/>
                </a:lnTo>
                <a:lnTo>
                  <a:pt x="191020" y="198945"/>
                </a:lnTo>
                <a:lnTo>
                  <a:pt x="259969" y="171361"/>
                </a:lnTo>
                <a:lnTo>
                  <a:pt x="266814" y="85801"/>
                </a:lnTo>
                <a:lnTo>
                  <a:pt x="195859" y="21945"/>
                </a:lnTo>
                <a:lnTo>
                  <a:pt x="130035" y="0"/>
                </a:lnTo>
                <a:close/>
              </a:path>
            </a:pathLst>
          </a:custGeom>
          <a:solidFill>
            <a:srgbClr val="AB0779"/>
          </a:solidFill>
        </p:spPr>
        <p:txBody>
          <a:bodyPr wrap="square" lIns="0" tIns="0" rIns="0" bIns="0" rtlCol="0"/>
          <a:lstStyle/>
          <a:p>
            <a:endParaRPr sz="2142"/>
          </a:p>
        </p:txBody>
      </p:sp>
      <p:sp>
        <p:nvSpPr>
          <p:cNvPr id="40" name="object 40"/>
          <p:cNvSpPr/>
          <p:nvPr/>
        </p:nvSpPr>
        <p:spPr>
          <a:xfrm>
            <a:off x="3070240" y="4496901"/>
            <a:ext cx="343058" cy="261655"/>
          </a:xfrm>
          <a:custGeom>
            <a:avLst/>
            <a:gdLst/>
            <a:ahLst/>
            <a:cxnLst/>
            <a:rect l="l" t="t" r="r" b="b"/>
            <a:pathLst>
              <a:path w="299719" h="228600">
                <a:moveTo>
                  <a:pt x="0" y="159753"/>
                </a:moveTo>
                <a:lnTo>
                  <a:pt x="26974" y="205168"/>
                </a:lnTo>
                <a:lnTo>
                  <a:pt x="210985" y="228168"/>
                </a:lnTo>
                <a:lnTo>
                  <a:pt x="246137" y="214109"/>
                </a:lnTo>
                <a:lnTo>
                  <a:pt x="209168" y="214109"/>
                </a:lnTo>
                <a:lnTo>
                  <a:pt x="35344" y="192379"/>
                </a:lnTo>
                <a:lnTo>
                  <a:pt x="19075" y="164960"/>
                </a:lnTo>
                <a:lnTo>
                  <a:pt x="13461" y="164960"/>
                </a:lnTo>
                <a:lnTo>
                  <a:pt x="0" y="159753"/>
                </a:lnTo>
                <a:close/>
              </a:path>
              <a:path w="299719" h="228600">
                <a:moveTo>
                  <a:pt x="146113" y="0"/>
                </a:moveTo>
                <a:lnTo>
                  <a:pt x="148183" y="15163"/>
                </a:lnTo>
                <a:lnTo>
                  <a:pt x="213994" y="37109"/>
                </a:lnTo>
                <a:lnTo>
                  <a:pt x="284962" y="100965"/>
                </a:lnTo>
                <a:lnTo>
                  <a:pt x="278117" y="186524"/>
                </a:lnTo>
                <a:lnTo>
                  <a:pt x="209168" y="214109"/>
                </a:lnTo>
                <a:lnTo>
                  <a:pt x="246137" y="214109"/>
                </a:lnTo>
                <a:lnTo>
                  <a:pt x="291134" y="196113"/>
                </a:lnTo>
                <a:lnTo>
                  <a:pt x="299199" y="95300"/>
                </a:lnTo>
                <a:lnTo>
                  <a:pt x="221068" y="24980"/>
                </a:lnTo>
                <a:lnTo>
                  <a:pt x="146113" y="0"/>
                </a:lnTo>
                <a:close/>
              </a:path>
              <a:path w="299719" h="228600">
                <a:moveTo>
                  <a:pt x="18148" y="163398"/>
                </a:moveTo>
                <a:lnTo>
                  <a:pt x="13461" y="164960"/>
                </a:lnTo>
                <a:lnTo>
                  <a:pt x="19075" y="164960"/>
                </a:lnTo>
                <a:lnTo>
                  <a:pt x="18148" y="163398"/>
                </a:lnTo>
                <a:close/>
              </a:path>
            </a:pathLst>
          </a:custGeom>
          <a:solidFill>
            <a:srgbClr val="B23985"/>
          </a:solidFill>
        </p:spPr>
        <p:txBody>
          <a:bodyPr wrap="square" lIns="0" tIns="0" rIns="0" bIns="0" rtlCol="0"/>
          <a:lstStyle/>
          <a:p>
            <a:endParaRPr sz="2142"/>
          </a:p>
        </p:txBody>
      </p:sp>
      <p:sp>
        <p:nvSpPr>
          <p:cNvPr id="41" name="object 41"/>
          <p:cNvSpPr/>
          <p:nvPr/>
        </p:nvSpPr>
        <p:spPr>
          <a:xfrm>
            <a:off x="2924137" y="3376670"/>
            <a:ext cx="881631" cy="1228323"/>
          </a:xfrm>
          <a:custGeom>
            <a:avLst/>
            <a:gdLst/>
            <a:ahLst/>
            <a:cxnLst/>
            <a:rect l="l" t="t" r="r" b="b"/>
            <a:pathLst>
              <a:path w="770254" h="1073150">
                <a:moveTo>
                  <a:pt x="13068" y="0"/>
                </a:moveTo>
                <a:lnTo>
                  <a:pt x="16230" y="34823"/>
                </a:lnTo>
                <a:lnTo>
                  <a:pt x="6235" y="397268"/>
                </a:lnTo>
                <a:lnTo>
                  <a:pt x="64185" y="433489"/>
                </a:lnTo>
                <a:lnTo>
                  <a:pt x="68948" y="468452"/>
                </a:lnTo>
                <a:lnTo>
                  <a:pt x="180365" y="387426"/>
                </a:lnTo>
                <a:lnTo>
                  <a:pt x="226567" y="387426"/>
                </a:lnTo>
                <a:lnTo>
                  <a:pt x="225996" y="378993"/>
                </a:lnTo>
                <a:lnTo>
                  <a:pt x="266039" y="291630"/>
                </a:lnTo>
                <a:lnTo>
                  <a:pt x="195186" y="240347"/>
                </a:lnTo>
                <a:lnTo>
                  <a:pt x="195186" y="108013"/>
                </a:lnTo>
                <a:lnTo>
                  <a:pt x="239306" y="44297"/>
                </a:lnTo>
                <a:lnTo>
                  <a:pt x="241973" y="42367"/>
                </a:lnTo>
                <a:lnTo>
                  <a:pt x="153758" y="25006"/>
                </a:lnTo>
                <a:lnTo>
                  <a:pt x="13068" y="0"/>
                </a:lnTo>
                <a:close/>
              </a:path>
              <a:path w="770254" h="1073150">
                <a:moveTo>
                  <a:pt x="768954" y="133921"/>
                </a:moveTo>
                <a:lnTo>
                  <a:pt x="670953" y="133921"/>
                </a:lnTo>
                <a:lnTo>
                  <a:pt x="724573" y="167436"/>
                </a:lnTo>
                <a:lnTo>
                  <a:pt x="766076" y="165633"/>
                </a:lnTo>
                <a:lnTo>
                  <a:pt x="768954" y="133921"/>
                </a:lnTo>
                <a:close/>
              </a:path>
              <a:path w="770254" h="1073150">
                <a:moveTo>
                  <a:pt x="597369" y="98310"/>
                </a:moveTo>
                <a:lnTo>
                  <a:pt x="593724" y="137287"/>
                </a:lnTo>
                <a:lnTo>
                  <a:pt x="670953" y="133921"/>
                </a:lnTo>
                <a:lnTo>
                  <a:pt x="768954" y="133921"/>
                </a:lnTo>
                <a:lnTo>
                  <a:pt x="770115" y="121132"/>
                </a:lnTo>
                <a:lnTo>
                  <a:pt x="597369" y="98310"/>
                </a:lnTo>
                <a:close/>
              </a:path>
              <a:path w="770254" h="1073150">
                <a:moveTo>
                  <a:pt x="522681" y="289458"/>
                </a:moveTo>
                <a:lnTo>
                  <a:pt x="522363" y="289725"/>
                </a:lnTo>
                <a:lnTo>
                  <a:pt x="522719" y="289915"/>
                </a:lnTo>
                <a:lnTo>
                  <a:pt x="522681" y="289458"/>
                </a:lnTo>
                <a:close/>
              </a:path>
              <a:path w="770254" h="1073150">
                <a:moveTo>
                  <a:pt x="592695" y="566293"/>
                </a:moveTo>
                <a:lnTo>
                  <a:pt x="502792" y="566293"/>
                </a:lnTo>
                <a:lnTo>
                  <a:pt x="622427" y="628027"/>
                </a:lnTo>
                <a:lnTo>
                  <a:pt x="653580" y="713701"/>
                </a:lnTo>
                <a:lnTo>
                  <a:pt x="653580" y="795693"/>
                </a:lnTo>
                <a:lnTo>
                  <a:pt x="610349" y="846785"/>
                </a:lnTo>
                <a:lnTo>
                  <a:pt x="537006" y="896962"/>
                </a:lnTo>
                <a:lnTo>
                  <a:pt x="486460" y="896962"/>
                </a:lnTo>
                <a:lnTo>
                  <a:pt x="518566" y="927379"/>
                </a:lnTo>
                <a:lnTo>
                  <a:pt x="584669" y="1066939"/>
                </a:lnTo>
                <a:lnTo>
                  <a:pt x="620979" y="1072984"/>
                </a:lnTo>
                <a:lnTo>
                  <a:pt x="651281" y="1015746"/>
                </a:lnTo>
                <a:lnTo>
                  <a:pt x="640156" y="867422"/>
                </a:lnTo>
                <a:lnTo>
                  <a:pt x="666775" y="772388"/>
                </a:lnTo>
                <a:lnTo>
                  <a:pt x="705929" y="697623"/>
                </a:lnTo>
                <a:lnTo>
                  <a:pt x="634453" y="615429"/>
                </a:lnTo>
                <a:lnTo>
                  <a:pt x="592695" y="566293"/>
                </a:lnTo>
                <a:close/>
              </a:path>
              <a:path w="770254" h="1073150">
                <a:moveTo>
                  <a:pt x="547141" y="325869"/>
                </a:moveTo>
                <a:lnTo>
                  <a:pt x="567842" y="382790"/>
                </a:lnTo>
                <a:lnTo>
                  <a:pt x="567842" y="464781"/>
                </a:lnTo>
                <a:lnTo>
                  <a:pt x="524624" y="515873"/>
                </a:lnTo>
                <a:lnTo>
                  <a:pt x="478459" y="547458"/>
                </a:lnTo>
                <a:lnTo>
                  <a:pt x="476529" y="568032"/>
                </a:lnTo>
                <a:lnTo>
                  <a:pt x="502792" y="566293"/>
                </a:lnTo>
                <a:lnTo>
                  <a:pt x="592695" y="566293"/>
                </a:lnTo>
                <a:lnTo>
                  <a:pt x="568540" y="537870"/>
                </a:lnTo>
                <a:lnTo>
                  <a:pt x="581291" y="499618"/>
                </a:lnTo>
                <a:lnTo>
                  <a:pt x="667778" y="383044"/>
                </a:lnTo>
                <a:lnTo>
                  <a:pt x="683244" y="364363"/>
                </a:lnTo>
                <a:lnTo>
                  <a:pt x="646582" y="364363"/>
                </a:lnTo>
                <a:lnTo>
                  <a:pt x="547141" y="325869"/>
                </a:lnTo>
                <a:close/>
              </a:path>
              <a:path w="770254" h="1073150">
                <a:moveTo>
                  <a:pt x="679640" y="353339"/>
                </a:moveTo>
                <a:lnTo>
                  <a:pt x="646582" y="364363"/>
                </a:lnTo>
                <a:lnTo>
                  <a:pt x="683244" y="364363"/>
                </a:lnTo>
                <a:lnTo>
                  <a:pt x="689279" y="357073"/>
                </a:lnTo>
                <a:lnTo>
                  <a:pt x="679640" y="353339"/>
                </a:lnTo>
                <a:close/>
              </a:path>
              <a:path w="770254" h="1073150">
                <a:moveTo>
                  <a:pt x="2412" y="586308"/>
                </a:moveTo>
                <a:lnTo>
                  <a:pt x="1206" y="586714"/>
                </a:lnTo>
                <a:lnTo>
                  <a:pt x="0" y="702360"/>
                </a:lnTo>
                <a:lnTo>
                  <a:pt x="2412" y="704291"/>
                </a:lnTo>
                <a:lnTo>
                  <a:pt x="2412" y="586308"/>
                </a:lnTo>
                <a:close/>
              </a:path>
              <a:path w="770254" h="1073150">
                <a:moveTo>
                  <a:pt x="94183" y="777367"/>
                </a:moveTo>
                <a:lnTo>
                  <a:pt x="176453" y="842873"/>
                </a:lnTo>
                <a:lnTo>
                  <a:pt x="274827" y="853808"/>
                </a:lnTo>
                <a:lnTo>
                  <a:pt x="347319" y="855408"/>
                </a:lnTo>
                <a:lnTo>
                  <a:pt x="325261" y="832053"/>
                </a:lnTo>
                <a:lnTo>
                  <a:pt x="169697" y="832053"/>
                </a:lnTo>
                <a:lnTo>
                  <a:pt x="94183" y="777367"/>
                </a:lnTo>
                <a:close/>
              </a:path>
              <a:path w="770254" h="1073150">
                <a:moveTo>
                  <a:pt x="318274" y="808088"/>
                </a:moveTo>
                <a:lnTo>
                  <a:pt x="169697" y="832053"/>
                </a:lnTo>
                <a:lnTo>
                  <a:pt x="325261" y="832053"/>
                </a:lnTo>
                <a:lnTo>
                  <a:pt x="319468" y="825919"/>
                </a:lnTo>
                <a:lnTo>
                  <a:pt x="318274" y="808088"/>
                </a:lnTo>
                <a:close/>
              </a:path>
            </a:pathLst>
          </a:custGeom>
          <a:solidFill>
            <a:srgbClr val="AB0779"/>
          </a:solidFill>
        </p:spPr>
        <p:txBody>
          <a:bodyPr wrap="square" lIns="0" tIns="0" rIns="0" bIns="0" rtlCol="0"/>
          <a:lstStyle/>
          <a:p>
            <a:endParaRPr sz="2142"/>
          </a:p>
        </p:txBody>
      </p:sp>
      <p:sp>
        <p:nvSpPr>
          <p:cNvPr id="42" name="object 42"/>
          <p:cNvSpPr/>
          <p:nvPr/>
        </p:nvSpPr>
        <p:spPr>
          <a:xfrm>
            <a:off x="2923918" y="3360433"/>
            <a:ext cx="899075" cy="1261757"/>
          </a:xfrm>
          <a:custGeom>
            <a:avLst/>
            <a:gdLst/>
            <a:ahLst/>
            <a:cxnLst/>
            <a:rect l="l" t="t" r="r" b="b"/>
            <a:pathLst>
              <a:path w="785495" h="1102360">
                <a:moveTo>
                  <a:pt x="11963" y="0"/>
                </a:moveTo>
                <a:lnTo>
                  <a:pt x="13258" y="14185"/>
                </a:lnTo>
                <a:lnTo>
                  <a:pt x="153949" y="39192"/>
                </a:lnTo>
                <a:lnTo>
                  <a:pt x="242163" y="56540"/>
                </a:lnTo>
                <a:lnTo>
                  <a:pt x="257314" y="45529"/>
                </a:lnTo>
                <a:lnTo>
                  <a:pt x="156591" y="25704"/>
                </a:lnTo>
                <a:lnTo>
                  <a:pt x="11963" y="0"/>
                </a:lnTo>
                <a:close/>
              </a:path>
              <a:path w="785495" h="1102360">
                <a:moveTo>
                  <a:pt x="598284" y="98729"/>
                </a:moveTo>
                <a:lnTo>
                  <a:pt x="598741" y="99834"/>
                </a:lnTo>
                <a:lnTo>
                  <a:pt x="597560" y="112496"/>
                </a:lnTo>
                <a:lnTo>
                  <a:pt x="770305" y="135305"/>
                </a:lnTo>
                <a:lnTo>
                  <a:pt x="766254" y="179806"/>
                </a:lnTo>
                <a:lnTo>
                  <a:pt x="780110" y="179209"/>
                </a:lnTo>
                <a:lnTo>
                  <a:pt x="785177" y="123418"/>
                </a:lnTo>
                <a:lnTo>
                  <a:pt x="598284" y="98729"/>
                </a:lnTo>
                <a:close/>
              </a:path>
              <a:path w="785495" h="1102360">
                <a:moveTo>
                  <a:pt x="486651" y="911148"/>
                </a:moveTo>
                <a:lnTo>
                  <a:pt x="466674" y="911148"/>
                </a:lnTo>
                <a:lnTo>
                  <a:pt x="507441" y="949756"/>
                </a:lnTo>
                <a:lnTo>
                  <a:pt x="575513" y="1093482"/>
                </a:lnTo>
                <a:lnTo>
                  <a:pt x="628675" y="1102347"/>
                </a:lnTo>
                <a:lnTo>
                  <a:pt x="636710" y="1087170"/>
                </a:lnTo>
                <a:lnTo>
                  <a:pt x="621169" y="1087170"/>
                </a:lnTo>
                <a:lnTo>
                  <a:pt x="584860" y="1081112"/>
                </a:lnTo>
                <a:lnTo>
                  <a:pt x="518756" y="941552"/>
                </a:lnTo>
                <a:lnTo>
                  <a:pt x="486651" y="911148"/>
                </a:lnTo>
                <a:close/>
              </a:path>
              <a:path w="785495" h="1102360">
                <a:moveTo>
                  <a:pt x="689457" y="371259"/>
                </a:moveTo>
                <a:lnTo>
                  <a:pt x="667969" y="397230"/>
                </a:lnTo>
                <a:lnTo>
                  <a:pt x="581469" y="513803"/>
                </a:lnTo>
                <a:lnTo>
                  <a:pt x="568718" y="552056"/>
                </a:lnTo>
                <a:lnTo>
                  <a:pt x="634644" y="629602"/>
                </a:lnTo>
                <a:lnTo>
                  <a:pt x="706120" y="711796"/>
                </a:lnTo>
                <a:lnTo>
                  <a:pt x="666953" y="786561"/>
                </a:lnTo>
                <a:lnTo>
                  <a:pt x="640346" y="881608"/>
                </a:lnTo>
                <a:lnTo>
                  <a:pt x="651471" y="1029931"/>
                </a:lnTo>
                <a:lnTo>
                  <a:pt x="621169" y="1087170"/>
                </a:lnTo>
                <a:lnTo>
                  <a:pt x="636710" y="1087170"/>
                </a:lnTo>
                <a:lnTo>
                  <a:pt x="665467" y="1032852"/>
                </a:lnTo>
                <a:lnTo>
                  <a:pt x="654215" y="882980"/>
                </a:lnTo>
                <a:lnTo>
                  <a:pt x="679792" y="791654"/>
                </a:lnTo>
                <a:lnTo>
                  <a:pt x="722630" y="709866"/>
                </a:lnTo>
                <a:lnTo>
                  <a:pt x="645033" y="620623"/>
                </a:lnTo>
                <a:lnTo>
                  <a:pt x="584200" y="549059"/>
                </a:lnTo>
                <a:lnTo>
                  <a:pt x="593813" y="520217"/>
                </a:lnTo>
                <a:lnTo>
                  <a:pt x="678789" y="405688"/>
                </a:lnTo>
                <a:lnTo>
                  <a:pt x="702957" y="376478"/>
                </a:lnTo>
                <a:lnTo>
                  <a:pt x="689457" y="371259"/>
                </a:lnTo>
                <a:close/>
              </a:path>
              <a:path w="785495" h="1102360">
                <a:moveTo>
                  <a:pt x="177" y="716546"/>
                </a:moveTo>
                <a:lnTo>
                  <a:pt x="0" y="733958"/>
                </a:lnTo>
                <a:lnTo>
                  <a:pt x="171170" y="870267"/>
                </a:lnTo>
                <a:lnTo>
                  <a:pt x="274091" y="881697"/>
                </a:lnTo>
                <a:lnTo>
                  <a:pt x="360756" y="883627"/>
                </a:lnTo>
                <a:lnTo>
                  <a:pt x="347497" y="869594"/>
                </a:lnTo>
                <a:lnTo>
                  <a:pt x="275018" y="867981"/>
                </a:lnTo>
                <a:lnTo>
                  <a:pt x="176631" y="857046"/>
                </a:lnTo>
                <a:lnTo>
                  <a:pt x="94361" y="791540"/>
                </a:lnTo>
                <a:lnTo>
                  <a:pt x="2590" y="725081"/>
                </a:lnTo>
                <a:lnTo>
                  <a:pt x="2590" y="718464"/>
                </a:lnTo>
                <a:lnTo>
                  <a:pt x="177" y="716546"/>
                </a:lnTo>
                <a:close/>
              </a:path>
            </a:pathLst>
          </a:custGeom>
          <a:solidFill>
            <a:srgbClr val="B23985"/>
          </a:solidFill>
        </p:spPr>
        <p:txBody>
          <a:bodyPr wrap="square" lIns="0" tIns="0" rIns="0" bIns="0" rtlCol="0"/>
          <a:lstStyle/>
          <a:p>
            <a:endParaRPr sz="2142"/>
          </a:p>
        </p:txBody>
      </p:sp>
      <p:sp>
        <p:nvSpPr>
          <p:cNvPr id="43" name="object 43"/>
          <p:cNvSpPr/>
          <p:nvPr/>
        </p:nvSpPr>
        <p:spPr>
          <a:xfrm>
            <a:off x="3382905" y="1705350"/>
            <a:ext cx="66140" cy="116291"/>
          </a:xfrm>
          <a:custGeom>
            <a:avLst/>
            <a:gdLst/>
            <a:ahLst/>
            <a:cxnLst/>
            <a:rect l="l" t="t" r="r" b="b"/>
            <a:pathLst>
              <a:path w="57785" h="101600">
                <a:moveTo>
                  <a:pt x="45719" y="0"/>
                </a:moveTo>
                <a:lnTo>
                  <a:pt x="16916" y="0"/>
                </a:lnTo>
                <a:lnTo>
                  <a:pt x="0" y="101447"/>
                </a:lnTo>
                <a:lnTo>
                  <a:pt x="40551" y="71945"/>
                </a:lnTo>
                <a:lnTo>
                  <a:pt x="57708" y="71945"/>
                </a:lnTo>
                <a:lnTo>
                  <a:pt x="45719" y="0"/>
                </a:lnTo>
                <a:close/>
              </a:path>
            </a:pathLst>
          </a:custGeom>
          <a:solidFill>
            <a:srgbClr val="AB0779"/>
          </a:solidFill>
        </p:spPr>
        <p:txBody>
          <a:bodyPr wrap="square" lIns="0" tIns="0" rIns="0" bIns="0" rtlCol="0"/>
          <a:lstStyle/>
          <a:p>
            <a:endParaRPr sz="2142"/>
          </a:p>
        </p:txBody>
      </p:sp>
      <p:sp>
        <p:nvSpPr>
          <p:cNvPr id="44" name="object 44"/>
          <p:cNvSpPr/>
          <p:nvPr/>
        </p:nvSpPr>
        <p:spPr>
          <a:xfrm>
            <a:off x="2908800" y="1705351"/>
            <a:ext cx="1001556" cy="1284288"/>
          </a:xfrm>
          <a:custGeom>
            <a:avLst/>
            <a:gdLst/>
            <a:ahLst/>
            <a:cxnLst/>
            <a:rect l="l" t="t" r="r" b="b"/>
            <a:pathLst>
              <a:path w="875029" h="1122045">
                <a:moveTo>
                  <a:pt x="844227" y="313029"/>
                </a:moveTo>
                <a:lnTo>
                  <a:pt x="782002" y="313029"/>
                </a:lnTo>
                <a:lnTo>
                  <a:pt x="840625" y="349681"/>
                </a:lnTo>
                <a:lnTo>
                  <a:pt x="844227" y="313029"/>
                </a:lnTo>
                <a:close/>
              </a:path>
              <a:path w="875029" h="1122045">
                <a:moveTo>
                  <a:pt x="874991" y="0"/>
                </a:moveTo>
                <a:lnTo>
                  <a:pt x="850684" y="0"/>
                </a:lnTo>
                <a:lnTo>
                  <a:pt x="853478" y="25171"/>
                </a:lnTo>
                <a:lnTo>
                  <a:pt x="771588" y="142862"/>
                </a:lnTo>
                <a:lnTo>
                  <a:pt x="728941" y="149339"/>
                </a:lnTo>
                <a:lnTo>
                  <a:pt x="754735" y="211963"/>
                </a:lnTo>
                <a:lnTo>
                  <a:pt x="745109" y="314629"/>
                </a:lnTo>
                <a:lnTo>
                  <a:pt x="782002" y="313029"/>
                </a:lnTo>
                <a:lnTo>
                  <a:pt x="844227" y="313029"/>
                </a:lnTo>
                <a:lnTo>
                  <a:pt x="874991" y="0"/>
                </a:lnTo>
                <a:close/>
              </a:path>
              <a:path w="875029" h="1122045">
                <a:moveTo>
                  <a:pt x="304507" y="415493"/>
                </a:moveTo>
                <a:lnTo>
                  <a:pt x="301129" y="424573"/>
                </a:lnTo>
                <a:lnTo>
                  <a:pt x="132854" y="738682"/>
                </a:lnTo>
                <a:lnTo>
                  <a:pt x="42037" y="848423"/>
                </a:lnTo>
                <a:lnTo>
                  <a:pt x="0" y="869441"/>
                </a:lnTo>
                <a:lnTo>
                  <a:pt x="6197" y="1009992"/>
                </a:lnTo>
                <a:lnTo>
                  <a:pt x="233184" y="1030020"/>
                </a:lnTo>
                <a:lnTo>
                  <a:pt x="447890" y="1122032"/>
                </a:lnTo>
                <a:lnTo>
                  <a:pt x="410845" y="1100239"/>
                </a:lnTo>
                <a:lnTo>
                  <a:pt x="414769" y="998283"/>
                </a:lnTo>
                <a:lnTo>
                  <a:pt x="449922" y="888911"/>
                </a:lnTo>
                <a:lnTo>
                  <a:pt x="495973" y="882561"/>
                </a:lnTo>
                <a:lnTo>
                  <a:pt x="400405" y="874915"/>
                </a:lnTo>
                <a:lnTo>
                  <a:pt x="294220" y="756221"/>
                </a:lnTo>
                <a:lnTo>
                  <a:pt x="350723" y="630656"/>
                </a:lnTo>
                <a:lnTo>
                  <a:pt x="450342" y="580834"/>
                </a:lnTo>
                <a:lnTo>
                  <a:pt x="536639" y="580834"/>
                </a:lnTo>
                <a:lnTo>
                  <a:pt x="532052" y="516572"/>
                </a:lnTo>
                <a:lnTo>
                  <a:pt x="444093" y="516572"/>
                </a:lnTo>
                <a:lnTo>
                  <a:pt x="304507" y="415493"/>
                </a:lnTo>
                <a:close/>
              </a:path>
              <a:path w="875029" h="1122045">
                <a:moveTo>
                  <a:pt x="536639" y="580834"/>
                </a:moveTo>
                <a:lnTo>
                  <a:pt x="450342" y="580834"/>
                </a:lnTo>
                <a:lnTo>
                  <a:pt x="537679" y="595401"/>
                </a:lnTo>
                <a:lnTo>
                  <a:pt x="536639" y="580834"/>
                </a:lnTo>
                <a:close/>
              </a:path>
              <a:path w="875029" h="1122045">
                <a:moveTo>
                  <a:pt x="531050" y="502539"/>
                </a:moveTo>
                <a:lnTo>
                  <a:pt x="444093" y="516572"/>
                </a:lnTo>
                <a:lnTo>
                  <a:pt x="532052" y="516572"/>
                </a:lnTo>
                <a:lnTo>
                  <a:pt x="531050" y="502539"/>
                </a:lnTo>
                <a:close/>
              </a:path>
              <a:path w="875029" h="1122045">
                <a:moveTo>
                  <a:pt x="808901" y="672490"/>
                </a:moveTo>
                <a:lnTo>
                  <a:pt x="808494" y="672630"/>
                </a:lnTo>
                <a:lnTo>
                  <a:pt x="808799" y="673468"/>
                </a:lnTo>
                <a:lnTo>
                  <a:pt x="808901" y="672490"/>
                </a:lnTo>
                <a:close/>
              </a:path>
            </a:pathLst>
          </a:custGeom>
          <a:solidFill>
            <a:srgbClr val="AB0779"/>
          </a:solidFill>
        </p:spPr>
        <p:txBody>
          <a:bodyPr wrap="square" lIns="0" tIns="0" rIns="0" bIns="0" rtlCol="0"/>
          <a:lstStyle/>
          <a:p>
            <a:endParaRPr sz="2142"/>
          </a:p>
        </p:txBody>
      </p:sp>
      <p:sp>
        <p:nvSpPr>
          <p:cNvPr id="45" name="object 45"/>
          <p:cNvSpPr/>
          <p:nvPr/>
        </p:nvSpPr>
        <p:spPr>
          <a:xfrm>
            <a:off x="2915894" y="1705350"/>
            <a:ext cx="1010278" cy="1347522"/>
          </a:xfrm>
          <a:custGeom>
            <a:avLst/>
            <a:gdLst/>
            <a:ahLst/>
            <a:cxnLst/>
            <a:rect l="l" t="t" r="r" b="b"/>
            <a:pathLst>
              <a:path w="882650" h="1177289">
                <a:moveTo>
                  <a:pt x="882599" y="0"/>
                </a:moveTo>
                <a:lnTo>
                  <a:pt x="868794" y="0"/>
                </a:lnTo>
                <a:lnTo>
                  <a:pt x="834428" y="349681"/>
                </a:lnTo>
                <a:lnTo>
                  <a:pt x="847432" y="357809"/>
                </a:lnTo>
                <a:lnTo>
                  <a:pt x="882599" y="0"/>
                </a:lnTo>
                <a:close/>
              </a:path>
              <a:path w="882650" h="1177289">
                <a:moveTo>
                  <a:pt x="816965" y="667740"/>
                </a:moveTo>
                <a:lnTo>
                  <a:pt x="802690" y="672490"/>
                </a:lnTo>
                <a:lnTo>
                  <a:pt x="802601" y="673468"/>
                </a:lnTo>
                <a:lnTo>
                  <a:pt x="813460" y="703351"/>
                </a:lnTo>
                <a:lnTo>
                  <a:pt x="816965" y="667740"/>
                </a:lnTo>
                <a:close/>
              </a:path>
              <a:path w="882650" h="1177289">
                <a:moveTo>
                  <a:pt x="0" y="1009992"/>
                </a:moveTo>
                <a:lnTo>
                  <a:pt x="609" y="1023835"/>
                </a:lnTo>
                <a:lnTo>
                  <a:pt x="223596" y="1043495"/>
                </a:lnTo>
                <a:lnTo>
                  <a:pt x="529716" y="1174699"/>
                </a:lnTo>
                <a:lnTo>
                  <a:pt x="542912" y="1177124"/>
                </a:lnTo>
                <a:lnTo>
                  <a:pt x="547954" y="1167498"/>
                </a:lnTo>
                <a:lnTo>
                  <a:pt x="472084" y="1139913"/>
                </a:lnTo>
                <a:lnTo>
                  <a:pt x="441693" y="1122032"/>
                </a:lnTo>
                <a:lnTo>
                  <a:pt x="226987" y="1030020"/>
                </a:lnTo>
                <a:lnTo>
                  <a:pt x="0" y="1009992"/>
                </a:lnTo>
                <a:close/>
              </a:path>
            </a:pathLst>
          </a:custGeom>
          <a:solidFill>
            <a:srgbClr val="B23985"/>
          </a:solidFill>
        </p:spPr>
        <p:txBody>
          <a:bodyPr wrap="square" lIns="0" tIns="0" rIns="0" bIns="0" rtlCol="0"/>
          <a:lstStyle/>
          <a:p>
            <a:endParaRPr sz="2142"/>
          </a:p>
        </p:txBody>
      </p:sp>
      <p:sp>
        <p:nvSpPr>
          <p:cNvPr id="46" name="object 46"/>
          <p:cNvSpPr/>
          <p:nvPr/>
        </p:nvSpPr>
        <p:spPr>
          <a:xfrm>
            <a:off x="2535636" y="1729481"/>
            <a:ext cx="16716" cy="787871"/>
          </a:xfrm>
          <a:custGeom>
            <a:avLst/>
            <a:gdLst/>
            <a:ahLst/>
            <a:cxnLst/>
            <a:rect l="l" t="t" r="r" b="b"/>
            <a:pathLst>
              <a:path w="14605" h="688339">
                <a:moveTo>
                  <a:pt x="381" y="0"/>
                </a:moveTo>
                <a:lnTo>
                  <a:pt x="0" y="28600"/>
                </a:lnTo>
                <a:lnTo>
                  <a:pt x="13766" y="26695"/>
                </a:lnTo>
                <a:lnTo>
                  <a:pt x="13982" y="10502"/>
                </a:lnTo>
                <a:lnTo>
                  <a:pt x="381" y="0"/>
                </a:lnTo>
                <a:close/>
              </a:path>
              <a:path w="14605" h="688339">
                <a:moveTo>
                  <a:pt x="5207" y="358267"/>
                </a:moveTo>
                <a:lnTo>
                  <a:pt x="5499" y="369912"/>
                </a:lnTo>
                <a:lnTo>
                  <a:pt x="11036" y="367017"/>
                </a:lnTo>
                <a:lnTo>
                  <a:pt x="11023" y="364769"/>
                </a:lnTo>
                <a:lnTo>
                  <a:pt x="5207" y="358267"/>
                </a:lnTo>
                <a:close/>
              </a:path>
              <a:path w="14605" h="688339">
                <a:moveTo>
                  <a:pt x="13601" y="672160"/>
                </a:moveTo>
                <a:lnTo>
                  <a:pt x="12954" y="672160"/>
                </a:lnTo>
                <a:lnTo>
                  <a:pt x="13347" y="688200"/>
                </a:lnTo>
                <a:lnTo>
                  <a:pt x="13741" y="688162"/>
                </a:lnTo>
                <a:lnTo>
                  <a:pt x="13601" y="672160"/>
                </a:lnTo>
                <a:close/>
              </a:path>
            </a:pathLst>
          </a:custGeom>
          <a:solidFill>
            <a:srgbClr val="B23985"/>
          </a:solidFill>
        </p:spPr>
        <p:txBody>
          <a:bodyPr wrap="square" lIns="0" tIns="0" rIns="0" bIns="0" rtlCol="0"/>
          <a:lstStyle/>
          <a:p>
            <a:endParaRPr sz="2142"/>
          </a:p>
        </p:txBody>
      </p:sp>
      <p:sp>
        <p:nvSpPr>
          <p:cNvPr id="47" name="object 47"/>
          <p:cNvSpPr/>
          <p:nvPr/>
        </p:nvSpPr>
        <p:spPr>
          <a:xfrm>
            <a:off x="2439071" y="1803559"/>
            <a:ext cx="381580" cy="5682995"/>
          </a:xfrm>
          <a:custGeom>
            <a:avLst/>
            <a:gdLst/>
            <a:ahLst/>
            <a:cxnLst/>
            <a:rect l="l" t="t" r="r" b="b"/>
            <a:pathLst>
              <a:path w="333375" h="4965065">
                <a:moveTo>
                  <a:pt x="275653" y="0"/>
                </a:moveTo>
                <a:lnTo>
                  <a:pt x="254723" y="9969"/>
                </a:lnTo>
                <a:lnTo>
                  <a:pt x="256209" y="11163"/>
                </a:lnTo>
                <a:lnTo>
                  <a:pt x="275183" y="58597"/>
                </a:lnTo>
                <a:lnTo>
                  <a:pt x="277177" y="30226"/>
                </a:lnTo>
                <a:lnTo>
                  <a:pt x="275653" y="0"/>
                </a:lnTo>
                <a:close/>
              </a:path>
              <a:path w="333375" h="4965065">
                <a:moveTo>
                  <a:pt x="269557" y="139217"/>
                </a:moveTo>
                <a:lnTo>
                  <a:pt x="253339" y="183464"/>
                </a:lnTo>
                <a:lnTo>
                  <a:pt x="257365" y="187934"/>
                </a:lnTo>
                <a:lnTo>
                  <a:pt x="257365" y="278638"/>
                </a:lnTo>
                <a:lnTo>
                  <a:pt x="240957" y="299961"/>
                </a:lnTo>
                <a:lnTo>
                  <a:pt x="284314" y="322338"/>
                </a:lnTo>
                <a:lnTo>
                  <a:pt x="265963" y="190804"/>
                </a:lnTo>
                <a:lnTo>
                  <a:pt x="269557" y="139217"/>
                </a:lnTo>
                <a:close/>
              </a:path>
              <a:path w="333375" h="4965065">
                <a:moveTo>
                  <a:pt x="306105" y="612241"/>
                </a:moveTo>
                <a:lnTo>
                  <a:pt x="202768" y="612241"/>
                </a:lnTo>
                <a:lnTo>
                  <a:pt x="309448" y="646531"/>
                </a:lnTo>
                <a:lnTo>
                  <a:pt x="306105" y="612241"/>
                </a:lnTo>
                <a:close/>
              </a:path>
              <a:path w="333375" h="4965065">
                <a:moveTo>
                  <a:pt x="300926" y="559104"/>
                </a:moveTo>
                <a:lnTo>
                  <a:pt x="230263" y="607453"/>
                </a:lnTo>
                <a:lnTo>
                  <a:pt x="111709" y="607453"/>
                </a:lnTo>
                <a:lnTo>
                  <a:pt x="111836" y="621982"/>
                </a:lnTo>
                <a:lnTo>
                  <a:pt x="202768" y="612241"/>
                </a:lnTo>
                <a:lnTo>
                  <a:pt x="306105" y="612241"/>
                </a:lnTo>
                <a:lnTo>
                  <a:pt x="300926" y="559104"/>
                </a:lnTo>
                <a:close/>
              </a:path>
              <a:path w="333375" h="4965065">
                <a:moveTo>
                  <a:pt x="333082" y="1329397"/>
                </a:moveTo>
                <a:lnTo>
                  <a:pt x="264159" y="1329397"/>
                </a:lnTo>
                <a:lnTo>
                  <a:pt x="333082" y="1372476"/>
                </a:lnTo>
                <a:lnTo>
                  <a:pt x="333082" y="1329397"/>
                </a:lnTo>
                <a:close/>
              </a:path>
              <a:path w="333375" h="4965065">
                <a:moveTo>
                  <a:pt x="324573" y="899972"/>
                </a:moveTo>
                <a:lnTo>
                  <a:pt x="267931" y="938923"/>
                </a:lnTo>
                <a:lnTo>
                  <a:pt x="187578" y="949401"/>
                </a:lnTo>
                <a:lnTo>
                  <a:pt x="201396" y="1005801"/>
                </a:lnTo>
                <a:lnTo>
                  <a:pt x="224637" y="1331099"/>
                </a:lnTo>
                <a:lnTo>
                  <a:pt x="264159" y="1329397"/>
                </a:lnTo>
                <a:lnTo>
                  <a:pt x="333082" y="1329397"/>
                </a:lnTo>
                <a:lnTo>
                  <a:pt x="333082" y="1070406"/>
                </a:lnTo>
                <a:lnTo>
                  <a:pt x="324573" y="899972"/>
                </a:lnTo>
                <a:close/>
              </a:path>
              <a:path w="333375" h="4965065">
                <a:moveTo>
                  <a:pt x="331596" y="1529232"/>
                </a:moveTo>
                <a:lnTo>
                  <a:pt x="239801" y="1559826"/>
                </a:lnTo>
                <a:lnTo>
                  <a:pt x="230305" y="1559826"/>
                </a:lnTo>
                <a:lnTo>
                  <a:pt x="235013" y="1879142"/>
                </a:lnTo>
                <a:lnTo>
                  <a:pt x="217042" y="2422563"/>
                </a:lnTo>
                <a:lnTo>
                  <a:pt x="247446" y="2355011"/>
                </a:lnTo>
                <a:lnTo>
                  <a:pt x="301040" y="2328240"/>
                </a:lnTo>
                <a:lnTo>
                  <a:pt x="329361" y="2328240"/>
                </a:lnTo>
                <a:lnTo>
                  <a:pt x="329361" y="2193734"/>
                </a:lnTo>
                <a:lnTo>
                  <a:pt x="310299" y="2193734"/>
                </a:lnTo>
                <a:lnTo>
                  <a:pt x="247929" y="2169718"/>
                </a:lnTo>
                <a:lnTo>
                  <a:pt x="243789" y="2111997"/>
                </a:lnTo>
                <a:lnTo>
                  <a:pt x="276682" y="2077212"/>
                </a:lnTo>
                <a:lnTo>
                  <a:pt x="323138" y="2075205"/>
                </a:lnTo>
                <a:lnTo>
                  <a:pt x="329361" y="2075205"/>
                </a:lnTo>
                <a:lnTo>
                  <a:pt x="329361" y="1963978"/>
                </a:lnTo>
                <a:lnTo>
                  <a:pt x="247688" y="1932368"/>
                </a:lnTo>
                <a:lnTo>
                  <a:pt x="239699" y="1820659"/>
                </a:lnTo>
                <a:lnTo>
                  <a:pt x="303326" y="1753069"/>
                </a:lnTo>
                <a:lnTo>
                  <a:pt x="329361" y="1751939"/>
                </a:lnTo>
                <a:lnTo>
                  <a:pt x="329361" y="1726209"/>
                </a:lnTo>
                <a:lnTo>
                  <a:pt x="331249" y="1559826"/>
                </a:lnTo>
                <a:lnTo>
                  <a:pt x="239801" y="1559826"/>
                </a:lnTo>
                <a:lnTo>
                  <a:pt x="230250" y="1556143"/>
                </a:lnTo>
                <a:lnTo>
                  <a:pt x="331291" y="1556143"/>
                </a:lnTo>
                <a:lnTo>
                  <a:pt x="331596" y="1529232"/>
                </a:lnTo>
                <a:close/>
              </a:path>
              <a:path w="333375" h="4965065">
                <a:moveTo>
                  <a:pt x="329361" y="2328240"/>
                </a:moveTo>
                <a:lnTo>
                  <a:pt x="301040" y="2328240"/>
                </a:lnTo>
                <a:lnTo>
                  <a:pt x="329361" y="2332951"/>
                </a:lnTo>
                <a:lnTo>
                  <a:pt x="329361" y="2328240"/>
                </a:lnTo>
                <a:close/>
              </a:path>
              <a:path w="333375" h="4965065">
                <a:moveTo>
                  <a:pt x="329361" y="2187409"/>
                </a:moveTo>
                <a:lnTo>
                  <a:pt x="310299" y="2193734"/>
                </a:lnTo>
                <a:lnTo>
                  <a:pt x="329361" y="2193734"/>
                </a:lnTo>
                <a:lnTo>
                  <a:pt x="329361" y="2187409"/>
                </a:lnTo>
                <a:close/>
              </a:path>
              <a:path w="333375" h="4965065">
                <a:moveTo>
                  <a:pt x="329361" y="2075205"/>
                </a:moveTo>
                <a:lnTo>
                  <a:pt x="323138" y="2075205"/>
                </a:lnTo>
                <a:lnTo>
                  <a:pt x="329361" y="2079091"/>
                </a:lnTo>
                <a:lnTo>
                  <a:pt x="329361" y="2075205"/>
                </a:lnTo>
                <a:close/>
              </a:path>
              <a:path w="333375" h="4965065">
                <a:moveTo>
                  <a:pt x="217017" y="2423287"/>
                </a:moveTo>
                <a:lnTo>
                  <a:pt x="205181" y="2781414"/>
                </a:lnTo>
                <a:lnTo>
                  <a:pt x="202691" y="2824670"/>
                </a:lnTo>
                <a:lnTo>
                  <a:pt x="277939" y="2807957"/>
                </a:lnTo>
                <a:lnTo>
                  <a:pt x="279285" y="2807639"/>
                </a:lnTo>
                <a:lnTo>
                  <a:pt x="327721" y="2807639"/>
                </a:lnTo>
                <a:lnTo>
                  <a:pt x="329361" y="2769781"/>
                </a:lnTo>
                <a:lnTo>
                  <a:pt x="329361" y="2491511"/>
                </a:lnTo>
                <a:lnTo>
                  <a:pt x="274116" y="2487091"/>
                </a:lnTo>
                <a:lnTo>
                  <a:pt x="217017" y="2423287"/>
                </a:lnTo>
                <a:close/>
              </a:path>
              <a:path w="333375" h="4965065">
                <a:moveTo>
                  <a:pt x="327721" y="2807639"/>
                </a:moveTo>
                <a:lnTo>
                  <a:pt x="279285" y="2807639"/>
                </a:lnTo>
                <a:lnTo>
                  <a:pt x="327342" y="2816390"/>
                </a:lnTo>
                <a:lnTo>
                  <a:pt x="327721" y="2807639"/>
                </a:lnTo>
                <a:close/>
              </a:path>
              <a:path w="333375" h="4965065">
                <a:moveTo>
                  <a:pt x="246754" y="3527056"/>
                </a:moveTo>
                <a:lnTo>
                  <a:pt x="229590" y="3527056"/>
                </a:lnTo>
                <a:lnTo>
                  <a:pt x="246659" y="3535870"/>
                </a:lnTo>
                <a:lnTo>
                  <a:pt x="246754" y="3527056"/>
                </a:lnTo>
                <a:close/>
              </a:path>
              <a:path w="333375" h="4965065">
                <a:moveTo>
                  <a:pt x="174675" y="3392843"/>
                </a:moveTo>
                <a:lnTo>
                  <a:pt x="171640" y="3500755"/>
                </a:lnTo>
                <a:lnTo>
                  <a:pt x="170078" y="3531146"/>
                </a:lnTo>
                <a:lnTo>
                  <a:pt x="170319" y="3531019"/>
                </a:lnTo>
                <a:lnTo>
                  <a:pt x="229590" y="3527056"/>
                </a:lnTo>
                <a:lnTo>
                  <a:pt x="246754" y="3527056"/>
                </a:lnTo>
                <a:lnTo>
                  <a:pt x="247383" y="3468560"/>
                </a:lnTo>
                <a:lnTo>
                  <a:pt x="287553" y="3408299"/>
                </a:lnTo>
                <a:lnTo>
                  <a:pt x="180860" y="3399777"/>
                </a:lnTo>
                <a:lnTo>
                  <a:pt x="174675" y="3392843"/>
                </a:lnTo>
                <a:close/>
              </a:path>
              <a:path w="333375" h="4965065">
                <a:moveTo>
                  <a:pt x="243001" y="3857739"/>
                </a:moveTo>
                <a:lnTo>
                  <a:pt x="153263" y="3857739"/>
                </a:lnTo>
                <a:lnTo>
                  <a:pt x="145529" y="4007815"/>
                </a:lnTo>
                <a:lnTo>
                  <a:pt x="121056" y="4408563"/>
                </a:lnTo>
                <a:lnTo>
                  <a:pt x="127939" y="4393285"/>
                </a:lnTo>
                <a:lnTo>
                  <a:pt x="185356" y="4364596"/>
                </a:lnTo>
                <a:lnTo>
                  <a:pt x="205148" y="4364596"/>
                </a:lnTo>
                <a:lnTo>
                  <a:pt x="236957" y="4098734"/>
                </a:lnTo>
                <a:lnTo>
                  <a:pt x="216928" y="4098734"/>
                </a:lnTo>
                <a:lnTo>
                  <a:pt x="172415" y="4073918"/>
                </a:lnTo>
                <a:lnTo>
                  <a:pt x="165099" y="4030205"/>
                </a:lnTo>
                <a:lnTo>
                  <a:pt x="193395" y="3986174"/>
                </a:lnTo>
                <a:lnTo>
                  <a:pt x="240258" y="3975811"/>
                </a:lnTo>
                <a:lnTo>
                  <a:pt x="241315" y="3975811"/>
                </a:lnTo>
                <a:lnTo>
                  <a:pt x="243001" y="3857739"/>
                </a:lnTo>
                <a:close/>
              </a:path>
              <a:path w="333375" h="4965065">
                <a:moveTo>
                  <a:pt x="205148" y="4364596"/>
                </a:moveTo>
                <a:lnTo>
                  <a:pt x="185356" y="4364596"/>
                </a:lnTo>
                <a:lnTo>
                  <a:pt x="204762" y="4367822"/>
                </a:lnTo>
                <a:lnTo>
                  <a:pt x="205148" y="4364596"/>
                </a:lnTo>
                <a:close/>
              </a:path>
              <a:path w="333375" h="4965065">
                <a:moveTo>
                  <a:pt x="237324" y="4095661"/>
                </a:moveTo>
                <a:lnTo>
                  <a:pt x="216928" y="4098734"/>
                </a:lnTo>
                <a:lnTo>
                  <a:pt x="236957" y="4098734"/>
                </a:lnTo>
                <a:lnTo>
                  <a:pt x="237324" y="4095661"/>
                </a:lnTo>
                <a:close/>
              </a:path>
              <a:path w="333375" h="4965065">
                <a:moveTo>
                  <a:pt x="241315" y="3975811"/>
                </a:moveTo>
                <a:lnTo>
                  <a:pt x="240258" y="3975811"/>
                </a:lnTo>
                <a:lnTo>
                  <a:pt x="241312" y="3976001"/>
                </a:lnTo>
                <a:lnTo>
                  <a:pt x="241315" y="3975811"/>
                </a:lnTo>
                <a:close/>
              </a:path>
              <a:path w="333375" h="4965065">
                <a:moveTo>
                  <a:pt x="153095" y="4639284"/>
                </a:moveTo>
                <a:lnTo>
                  <a:pt x="94373" y="4639284"/>
                </a:lnTo>
                <a:lnTo>
                  <a:pt x="133248" y="4646358"/>
                </a:lnTo>
                <a:lnTo>
                  <a:pt x="150202" y="4656035"/>
                </a:lnTo>
                <a:lnTo>
                  <a:pt x="153095" y="4639284"/>
                </a:lnTo>
                <a:close/>
              </a:path>
              <a:path w="333375" h="4965065">
                <a:moveTo>
                  <a:pt x="116128" y="4489488"/>
                </a:moveTo>
                <a:lnTo>
                  <a:pt x="115671" y="4496739"/>
                </a:lnTo>
                <a:lnTo>
                  <a:pt x="80441" y="4642383"/>
                </a:lnTo>
                <a:lnTo>
                  <a:pt x="94373" y="4639284"/>
                </a:lnTo>
                <a:lnTo>
                  <a:pt x="153095" y="4639284"/>
                </a:lnTo>
                <a:lnTo>
                  <a:pt x="154330" y="4632134"/>
                </a:lnTo>
                <a:lnTo>
                  <a:pt x="180403" y="4536528"/>
                </a:lnTo>
                <a:lnTo>
                  <a:pt x="156527" y="4534623"/>
                </a:lnTo>
                <a:lnTo>
                  <a:pt x="116128" y="4489488"/>
                </a:lnTo>
                <a:close/>
              </a:path>
              <a:path w="333375" h="4965065">
                <a:moveTo>
                  <a:pt x="24282" y="4868583"/>
                </a:moveTo>
                <a:lnTo>
                  <a:pt x="0" y="4964938"/>
                </a:lnTo>
                <a:lnTo>
                  <a:pt x="66128" y="4964938"/>
                </a:lnTo>
                <a:lnTo>
                  <a:pt x="92029" y="4881257"/>
                </a:lnTo>
                <a:lnTo>
                  <a:pt x="46939" y="4881257"/>
                </a:lnTo>
                <a:lnTo>
                  <a:pt x="24282" y="4868583"/>
                </a:lnTo>
                <a:close/>
              </a:path>
              <a:path w="333375" h="4965065">
                <a:moveTo>
                  <a:pt x="94246" y="4874094"/>
                </a:moveTo>
                <a:lnTo>
                  <a:pt x="46939" y="4881257"/>
                </a:lnTo>
                <a:lnTo>
                  <a:pt x="92029" y="4881257"/>
                </a:lnTo>
                <a:lnTo>
                  <a:pt x="94246" y="4874094"/>
                </a:lnTo>
                <a:close/>
              </a:path>
            </a:pathLst>
          </a:custGeom>
          <a:solidFill>
            <a:srgbClr val="AB0779"/>
          </a:solidFill>
        </p:spPr>
        <p:txBody>
          <a:bodyPr wrap="square" lIns="0" tIns="0" rIns="0" bIns="0" rtlCol="0"/>
          <a:lstStyle/>
          <a:p>
            <a:endParaRPr sz="2142"/>
          </a:p>
        </p:txBody>
      </p:sp>
      <p:sp>
        <p:nvSpPr>
          <p:cNvPr id="48" name="object 48"/>
          <p:cNvSpPr/>
          <p:nvPr/>
        </p:nvSpPr>
        <p:spPr>
          <a:xfrm>
            <a:off x="1851641" y="1705351"/>
            <a:ext cx="2379153" cy="5781070"/>
          </a:xfrm>
          <a:prstGeom prst="rect">
            <a:avLst/>
          </a:prstGeom>
          <a:blipFill>
            <a:blip r:embed="rId5" cstate="print"/>
            <a:stretch>
              <a:fillRect/>
            </a:stretch>
          </a:blipFill>
        </p:spPr>
        <p:txBody>
          <a:bodyPr wrap="square" lIns="0" tIns="0" rIns="0" bIns="0" rtlCol="0"/>
          <a:lstStyle/>
          <a:p>
            <a:endParaRPr sz="2142"/>
          </a:p>
        </p:txBody>
      </p:sp>
      <p:sp>
        <p:nvSpPr>
          <p:cNvPr id="49" name="object 49"/>
          <p:cNvSpPr/>
          <p:nvPr/>
        </p:nvSpPr>
        <p:spPr>
          <a:xfrm>
            <a:off x="3745019" y="4352221"/>
            <a:ext cx="265289" cy="231142"/>
          </a:xfrm>
          <a:prstGeom prst="rect">
            <a:avLst/>
          </a:prstGeom>
          <a:blipFill>
            <a:blip r:embed="rId6" cstate="print"/>
            <a:stretch>
              <a:fillRect/>
            </a:stretch>
          </a:blipFill>
        </p:spPr>
        <p:txBody>
          <a:bodyPr wrap="square" lIns="0" tIns="0" rIns="0" bIns="0" rtlCol="0"/>
          <a:lstStyle/>
          <a:p>
            <a:endParaRPr sz="2142"/>
          </a:p>
        </p:txBody>
      </p:sp>
      <p:sp>
        <p:nvSpPr>
          <p:cNvPr id="50" name="object 50"/>
          <p:cNvSpPr/>
          <p:nvPr/>
        </p:nvSpPr>
        <p:spPr>
          <a:xfrm>
            <a:off x="3728840" y="4336303"/>
            <a:ext cx="297996" cy="263834"/>
          </a:xfrm>
          <a:custGeom>
            <a:avLst/>
            <a:gdLst/>
            <a:ahLst/>
            <a:cxnLst/>
            <a:rect l="l" t="t" r="r" b="b"/>
            <a:pathLst>
              <a:path w="260350" h="230504">
                <a:moveTo>
                  <a:pt x="154266" y="0"/>
                </a:moveTo>
                <a:lnTo>
                  <a:pt x="63614" y="3937"/>
                </a:lnTo>
                <a:lnTo>
                  <a:pt x="0" y="71539"/>
                </a:lnTo>
                <a:lnTo>
                  <a:pt x="7975" y="183248"/>
                </a:lnTo>
                <a:lnTo>
                  <a:pt x="129895" y="230441"/>
                </a:lnTo>
                <a:lnTo>
                  <a:pt x="173666" y="215849"/>
                </a:lnTo>
                <a:lnTo>
                  <a:pt x="130238" y="215849"/>
                </a:lnTo>
                <a:lnTo>
                  <a:pt x="21056" y="173583"/>
                </a:lnTo>
                <a:lnTo>
                  <a:pt x="14135" y="76555"/>
                </a:lnTo>
                <a:lnTo>
                  <a:pt x="69786" y="17424"/>
                </a:lnTo>
                <a:lnTo>
                  <a:pt x="150596" y="13906"/>
                </a:lnTo>
                <a:lnTo>
                  <a:pt x="176515" y="13906"/>
                </a:lnTo>
                <a:lnTo>
                  <a:pt x="174707" y="12776"/>
                </a:lnTo>
                <a:lnTo>
                  <a:pt x="148793" y="12776"/>
                </a:lnTo>
                <a:lnTo>
                  <a:pt x="152438" y="6959"/>
                </a:lnTo>
                <a:lnTo>
                  <a:pt x="165401" y="6959"/>
                </a:lnTo>
                <a:lnTo>
                  <a:pt x="154266" y="0"/>
                </a:lnTo>
                <a:close/>
              </a:path>
              <a:path w="260350" h="230504">
                <a:moveTo>
                  <a:pt x="176515" y="13906"/>
                </a:moveTo>
                <a:lnTo>
                  <a:pt x="150596" y="13906"/>
                </a:lnTo>
                <a:lnTo>
                  <a:pt x="235521" y="66979"/>
                </a:lnTo>
                <a:lnTo>
                  <a:pt x="245910" y="143154"/>
                </a:lnTo>
                <a:lnTo>
                  <a:pt x="215188" y="187528"/>
                </a:lnTo>
                <a:lnTo>
                  <a:pt x="130238" y="215849"/>
                </a:lnTo>
                <a:lnTo>
                  <a:pt x="173666" y="215849"/>
                </a:lnTo>
                <a:lnTo>
                  <a:pt x="223875" y="199110"/>
                </a:lnTo>
                <a:lnTo>
                  <a:pt x="260235" y="146583"/>
                </a:lnTo>
                <a:lnTo>
                  <a:pt x="248259" y="58750"/>
                </a:lnTo>
                <a:lnTo>
                  <a:pt x="176515" y="13906"/>
                </a:lnTo>
                <a:close/>
              </a:path>
              <a:path w="260350" h="230504">
                <a:moveTo>
                  <a:pt x="165401" y="6959"/>
                </a:moveTo>
                <a:lnTo>
                  <a:pt x="152438" y="6959"/>
                </a:lnTo>
                <a:lnTo>
                  <a:pt x="148793" y="12776"/>
                </a:lnTo>
                <a:lnTo>
                  <a:pt x="174707" y="12776"/>
                </a:lnTo>
                <a:lnTo>
                  <a:pt x="165401" y="6959"/>
                </a:lnTo>
                <a:close/>
              </a:path>
            </a:pathLst>
          </a:custGeom>
          <a:solidFill>
            <a:srgbClr val="B23985"/>
          </a:solidFill>
        </p:spPr>
        <p:txBody>
          <a:bodyPr wrap="square" lIns="0" tIns="0" rIns="0" bIns="0" rtlCol="0"/>
          <a:lstStyle/>
          <a:p>
            <a:endParaRPr sz="2142"/>
          </a:p>
        </p:txBody>
      </p:sp>
      <p:sp>
        <p:nvSpPr>
          <p:cNvPr id="51" name="object 51"/>
          <p:cNvSpPr/>
          <p:nvPr/>
        </p:nvSpPr>
        <p:spPr>
          <a:xfrm>
            <a:off x="2939064" y="4413127"/>
            <a:ext cx="293635" cy="256566"/>
          </a:xfrm>
          <a:custGeom>
            <a:avLst/>
            <a:gdLst/>
            <a:ahLst/>
            <a:cxnLst/>
            <a:rect l="l" t="t" r="r" b="b"/>
            <a:pathLst>
              <a:path w="256539" h="224154">
                <a:moveTo>
                  <a:pt x="151015" y="0"/>
                </a:moveTo>
                <a:lnTo>
                  <a:pt x="61633" y="3886"/>
                </a:lnTo>
                <a:lnTo>
                  <a:pt x="0" y="69367"/>
                </a:lnTo>
                <a:lnTo>
                  <a:pt x="7683" y="176822"/>
                </a:lnTo>
                <a:lnTo>
                  <a:pt x="128422" y="223558"/>
                </a:lnTo>
                <a:lnTo>
                  <a:pt x="222300" y="192265"/>
                </a:lnTo>
                <a:lnTo>
                  <a:pt x="256387" y="143040"/>
                </a:lnTo>
                <a:lnTo>
                  <a:pt x="244881" y="58661"/>
                </a:lnTo>
                <a:lnTo>
                  <a:pt x="151015" y="0"/>
                </a:lnTo>
                <a:close/>
              </a:path>
            </a:pathLst>
          </a:custGeom>
          <a:solidFill>
            <a:srgbClr val="AB0779"/>
          </a:solidFill>
        </p:spPr>
        <p:txBody>
          <a:bodyPr wrap="square" lIns="0" tIns="0" rIns="0" bIns="0" rtlCol="0"/>
          <a:lstStyle/>
          <a:p>
            <a:endParaRPr sz="2142"/>
          </a:p>
        </p:txBody>
      </p:sp>
      <p:sp>
        <p:nvSpPr>
          <p:cNvPr id="52" name="object 52"/>
          <p:cNvSpPr/>
          <p:nvPr/>
        </p:nvSpPr>
        <p:spPr>
          <a:xfrm>
            <a:off x="2922885" y="4397211"/>
            <a:ext cx="326342" cy="288547"/>
          </a:xfrm>
          <a:custGeom>
            <a:avLst/>
            <a:gdLst/>
            <a:ahLst/>
            <a:cxnLst/>
            <a:rect l="l" t="t" r="r" b="b"/>
            <a:pathLst>
              <a:path w="285114" h="252095">
                <a:moveTo>
                  <a:pt x="168808" y="0"/>
                </a:moveTo>
                <a:lnTo>
                  <a:pt x="69583" y="4318"/>
                </a:lnTo>
                <a:lnTo>
                  <a:pt x="0" y="78244"/>
                </a:lnTo>
                <a:lnTo>
                  <a:pt x="8724" y="200393"/>
                </a:lnTo>
                <a:lnTo>
                  <a:pt x="142201" y="252056"/>
                </a:lnTo>
                <a:lnTo>
                  <a:pt x="185984" y="237464"/>
                </a:lnTo>
                <a:lnTo>
                  <a:pt x="142544" y="237464"/>
                </a:lnTo>
                <a:lnTo>
                  <a:pt x="21805" y="190728"/>
                </a:lnTo>
                <a:lnTo>
                  <a:pt x="14135" y="83273"/>
                </a:lnTo>
                <a:lnTo>
                  <a:pt x="75755" y="17792"/>
                </a:lnTo>
                <a:lnTo>
                  <a:pt x="165150" y="13906"/>
                </a:lnTo>
                <a:lnTo>
                  <a:pt x="191059" y="13906"/>
                </a:lnTo>
                <a:lnTo>
                  <a:pt x="189251" y="12776"/>
                </a:lnTo>
                <a:lnTo>
                  <a:pt x="163334" y="12776"/>
                </a:lnTo>
                <a:lnTo>
                  <a:pt x="166979" y="6959"/>
                </a:lnTo>
                <a:lnTo>
                  <a:pt x="179944" y="6959"/>
                </a:lnTo>
                <a:lnTo>
                  <a:pt x="168808" y="0"/>
                </a:lnTo>
                <a:close/>
              </a:path>
              <a:path w="285114" h="252095">
                <a:moveTo>
                  <a:pt x="191059" y="13906"/>
                </a:moveTo>
                <a:lnTo>
                  <a:pt x="165150" y="13906"/>
                </a:lnTo>
                <a:lnTo>
                  <a:pt x="259003" y="72567"/>
                </a:lnTo>
                <a:lnTo>
                  <a:pt x="270510" y="156946"/>
                </a:lnTo>
                <a:lnTo>
                  <a:pt x="236435" y="206171"/>
                </a:lnTo>
                <a:lnTo>
                  <a:pt x="142544" y="237464"/>
                </a:lnTo>
                <a:lnTo>
                  <a:pt x="185984" y="237464"/>
                </a:lnTo>
                <a:lnTo>
                  <a:pt x="245122" y="217754"/>
                </a:lnTo>
                <a:lnTo>
                  <a:pt x="284848" y="160375"/>
                </a:lnTo>
                <a:lnTo>
                  <a:pt x="271754" y="64338"/>
                </a:lnTo>
                <a:lnTo>
                  <a:pt x="191059" y="13906"/>
                </a:lnTo>
                <a:close/>
              </a:path>
              <a:path w="285114" h="252095">
                <a:moveTo>
                  <a:pt x="179944" y="6959"/>
                </a:moveTo>
                <a:lnTo>
                  <a:pt x="166979" y="6959"/>
                </a:lnTo>
                <a:lnTo>
                  <a:pt x="163334" y="12776"/>
                </a:lnTo>
                <a:lnTo>
                  <a:pt x="189251" y="12776"/>
                </a:lnTo>
                <a:lnTo>
                  <a:pt x="179944" y="6959"/>
                </a:lnTo>
                <a:close/>
              </a:path>
            </a:pathLst>
          </a:custGeom>
          <a:solidFill>
            <a:srgbClr val="B23985"/>
          </a:solidFill>
        </p:spPr>
        <p:txBody>
          <a:bodyPr wrap="square" lIns="0" tIns="0" rIns="0" bIns="0" rtlCol="0"/>
          <a:lstStyle/>
          <a:p>
            <a:endParaRPr sz="2142"/>
          </a:p>
        </p:txBody>
      </p:sp>
      <p:sp>
        <p:nvSpPr>
          <p:cNvPr id="53" name="object 53"/>
          <p:cNvSpPr/>
          <p:nvPr/>
        </p:nvSpPr>
        <p:spPr>
          <a:xfrm>
            <a:off x="2718097" y="4178816"/>
            <a:ext cx="152776" cy="135668"/>
          </a:xfrm>
          <a:prstGeom prst="rect">
            <a:avLst/>
          </a:prstGeom>
          <a:blipFill>
            <a:blip r:embed="rId7" cstate="print"/>
            <a:stretch>
              <a:fillRect/>
            </a:stretch>
          </a:blipFill>
        </p:spPr>
        <p:txBody>
          <a:bodyPr wrap="square" lIns="0" tIns="0" rIns="0" bIns="0" rtlCol="0"/>
          <a:lstStyle/>
          <a:p>
            <a:endParaRPr sz="2142"/>
          </a:p>
        </p:txBody>
      </p:sp>
      <p:sp>
        <p:nvSpPr>
          <p:cNvPr id="54" name="object 54"/>
          <p:cNvSpPr/>
          <p:nvPr/>
        </p:nvSpPr>
        <p:spPr>
          <a:xfrm>
            <a:off x="4457882" y="3712635"/>
            <a:ext cx="107569" cy="92306"/>
          </a:xfrm>
          <a:custGeom>
            <a:avLst/>
            <a:gdLst/>
            <a:ahLst/>
            <a:cxnLst/>
            <a:rect l="l" t="t" r="r" b="b"/>
            <a:pathLst>
              <a:path w="93979" h="80645">
                <a:moveTo>
                  <a:pt x="54965" y="0"/>
                </a:moveTo>
                <a:lnTo>
                  <a:pt x="22212" y="1422"/>
                </a:lnTo>
                <a:lnTo>
                  <a:pt x="0" y="24879"/>
                </a:lnTo>
                <a:lnTo>
                  <a:pt x="2743" y="63093"/>
                </a:lnTo>
                <a:lnTo>
                  <a:pt x="47142" y="80175"/>
                </a:lnTo>
                <a:lnTo>
                  <a:pt x="54355" y="77787"/>
                </a:lnTo>
                <a:lnTo>
                  <a:pt x="79425" y="51295"/>
                </a:lnTo>
                <a:lnTo>
                  <a:pt x="93700" y="50685"/>
                </a:lnTo>
                <a:lnTo>
                  <a:pt x="89712" y="21602"/>
                </a:lnTo>
                <a:lnTo>
                  <a:pt x="54965" y="0"/>
                </a:lnTo>
                <a:close/>
              </a:path>
            </a:pathLst>
          </a:custGeom>
          <a:solidFill>
            <a:srgbClr val="AB0779"/>
          </a:solidFill>
        </p:spPr>
        <p:txBody>
          <a:bodyPr wrap="square" lIns="0" tIns="0" rIns="0" bIns="0" rtlCol="0"/>
          <a:lstStyle/>
          <a:p>
            <a:endParaRPr sz="2142"/>
          </a:p>
        </p:txBody>
      </p:sp>
      <p:sp>
        <p:nvSpPr>
          <p:cNvPr id="55" name="object 55"/>
          <p:cNvSpPr/>
          <p:nvPr/>
        </p:nvSpPr>
        <p:spPr>
          <a:xfrm>
            <a:off x="4441704" y="3696731"/>
            <a:ext cx="139549" cy="125013"/>
          </a:xfrm>
          <a:custGeom>
            <a:avLst/>
            <a:gdLst/>
            <a:ahLst/>
            <a:cxnLst/>
            <a:rect l="l" t="t" r="r" b="b"/>
            <a:pathLst>
              <a:path w="121920" h="109220">
                <a:moveTo>
                  <a:pt x="72745" y="0"/>
                </a:moveTo>
                <a:lnTo>
                  <a:pt x="30187" y="1841"/>
                </a:lnTo>
                <a:lnTo>
                  <a:pt x="0" y="33731"/>
                </a:lnTo>
                <a:lnTo>
                  <a:pt x="3810" y="86677"/>
                </a:lnTo>
                <a:lnTo>
                  <a:pt x="60934" y="108673"/>
                </a:lnTo>
                <a:lnTo>
                  <a:pt x="64122" y="107607"/>
                </a:lnTo>
                <a:lnTo>
                  <a:pt x="63373" y="97104"/>
                </a:lnTo>
                <a:lnTo>
                  <a:pt x="66232" y="94081"/>
                </a:lnTo>
                <a:lnTo>
                  <a:pt x="61277" y="94081"/>
                </a:lnTo>
                <a:lnTo>
                  <a:pt x="16878" y="77000"/>
                </a:lnTo>
                <a:lnTo>
                  <a:pt x="14135" y="38785"/>
                </a:lnTo>
                <a:lnTo>
                  <a:pt x="36347" y="15316"/>
                </a:lnTo>
                <a:lnTo>
                  <a:pt x="69100" y="13906"/>
                </a:lnTo>
                <a:lnTo>
                  <a:pt x="95125" y="13906"/>
                </a:lnTo>
                <a:lnTo>
                  <a:pt x="93327" y="12788"/>
                </a:lnTo>
                <a:lnTo>
                  <a:pt x="67297" y="12788"/>
                </a:lnTo>
                <a:lnTo>
                  <a:pt x="70916" y="6959"/>
                </a:lnTo>
                <a:lnTo>
                  <a:pt x="83945" y="6959"/>
                </a:lnTo>
                <a:lnTo>
                  <a:pt x="72745" y="0"/>
                </a:lnTo>
                <a:close/>
              </a:path>
              <a:path w="121920" h="109220">
                <a:moveTo>
                  <a:pt x="68491" y="91694"/>
                </a:moveTo>
                <a:lnTo>
                  <a:pt x="61277" y="94081"/>
                </a:lnTo>
                <a:lnTo>
                  <a:pt x="66232" y="94081"/>
                </a:lnTo>
                <a:lnTo>
                  <a:pt x="68491" y="91694"/>
                </a:lnTo>
                <a:close/>
              </a:path>
              <a:path w="121920" h="109220">
                <a:moveTo>
                  <a:pt x="95125" y="13906"/>
                </a:moveTo>
                <a:lnTo>
                  <a:pt x="69100" y="13906"/>
                </a:lnTo>
                <a:lnTo>
                  <a:pt x="103847" y="35496"/>
                </a:lnTo>
                <a:lnTo>
                  <a:pt x="107835" y="64592"/>
                </a:lnTo>
                <a:lnTo>
                  <a:pt x="121615" y="63995"/>
                </a:lnTo>
                <a:lnTo>
                  <a:pt x="116586" y="27241"/>
                </a:lnTo>
                <a:lnTo>
                  <a:pt x="95125" y="13906"/>
                </a:lnTo>
                <a:close/>
              </a:path>
            </a:pathLst>
          </a:custGeom>
          <a:solidFill>
            <a:srgbClr val="B23985"/>
          </a:solidFill>
        </p:spPr>
        <p:txBody>
          <a:bodyPr wrap="square" lIns="0" tIns="0" rIns="0" bIns="0" rtlCol="0"/>
          <a:lstStyle/>
          <a:p>
            <a:endParaRPr sz="2142"/>
          </a:p>
        </p:txBody>
      </p:sp>
      <p:sp>
        <p:nvSpPr>
          <p:cNvPr id="56" name="object 56"/>
          <p:cNvSpPr/>
          <p:nvPr/>
        </p:nvSpPr>
        <p:spPr>
          <a:xfrm>
            <a:off x="4530419" y="3785171"/>
            <a:ext cx="107569" cy="92306"/>
          </a:xfrm>
          <a:custGeom>
            <a:avLst/>
            <a:gdLst/>
            <a:ahLst/>
            <a:cxnLst/>
            <a:rect l="l" t="t" r="r" b="b"/>
            <a:pathLst>
              <a:path w="93979" h="80645">
                <a:moveTo>
                  <a:pt x="54965" y="0"/>
                </a:moveTo>
                <a:lnTo>
                  <a:pt x="22212" y="1422"/>
                </a:lnTo>
                <a:lnTo>
                  <a:pt x="0" y="24879"/>
                </a:lnTo>
                <a:lnTo>
                  <a:pt x="2755" y="63093"/>
                </a:lnTo>
                <a:lnTo>
                  <a:pt x="47142" y="80175"/>
                </a:lnTo>
                <a:lnTo>
                  <a:pt x="81927" y="68643"/>
                </a:lnTo>
                <a:lnTo>
                  <a:pt x="93827" y="51561"/>
                </a:lnTo>
                <a:lnTo>
                  <a:pt x="89712" y="21602"/>
                </a:lnTo>
                <a:lnTo>
                  <a:pt x="54965" y="0"/>
                </a:lnTo>
                <a:close/>
              </a:path>
            </a:pathLst>
          </a:custGeom>
          <a:solidFill>
            <a:srgbClr val="AB0779"/>
          </a:solidFill>
        </p:spPr>
        <p:txBody>
          <a:bodyPr wrap="square" lIns="0" tIns="0" rIns="0" bIns="0" rtlCol="0"/>
          <a:lstStyle/>
          <a:p>
            <a:endParaRPr sz="2142"/>
          </a:p>
        </p:txBody>
      </p:sp>
      <p:sp>
        <p:nvSpPr>
          <p:cNvPr id="57" name="object 57"/>
          <p:cNvSpPr/>
          <p:nvPr/>
        </p:nvSpPr>
        <p:spPr>
          <a:xfrm>
            <a:off x="4514241" y="3769254"/>
            <a:ext cx="140276" cy="125013"/>
          </a:xfrm>
          <a:custGeom>
            <a:avLst/>
            <a:gdLst/>
            <a:ahLst/>
            <a:cxnLst/>
            <a:rect l="l" t="t" r="r" b="b"/>
            <a:pathLst>
              <a:path w="122554" h="109220">
                <a:moveTo>
                  <a:pt x="72745" y="0"/>
                </a:moveTo>
                <a:lnTo>
                  <a:pt x="30187" y="1841"/>
                </a:lnTo>
                <a:lnTo>
                  <a:pt x="0" y="33731"/>
                </a:lnTo>
                <a:lnTo>
                  <a:pt x="3810" y="86677"/>
                </a:lnTo>
                <a:lnTo>
                  <a:pt x="60934" y="108673"/>
                </a:lnTo>
                <a:lnTo>
                  <a:pt x="104724" y="94157"/>
                </a:lnTo>
                <a:lnTo>
                  <a:pt x="61277" y="94081"/>
                </a:lnTo>
                <a:lnTo>
                  <a:pt x="16891" y="77000"/>
                </a:lnTo>
                <a:lnTo>
                  <a:pt x="14135" y="38785"/>
                </a:lnTo>
                <a:lnTo>
                  <a:pt x="36347" y="15316"/>
                </a:lnTo>
                <a:lnTo>
                  <a:pt x="69100" y="13906"/>
                </a:lnTo>
                <a:lnTo>
                  <a:pt x="95125" y="13906"/>
                </a:lnTo>
                <a:lnTo>
                  <a:pt x="93327" y="12788"/>
                </a:lnTo>
                <a:lnTo>
                  <a:pt x="67297" y="12788"/>
                </a:lnTo>
                <a:lnTo>
                  <a:pt x="70929" y="6959"/>
                </a:lnTo>
                <a:lnTo>
                  <a:pt x="83945" y="6959"/>
                </a:lnTo>
                <a:lnTo>
                  <a:pt x="72745" y="0"/>
                </a:lnTo>
                <a:close/>
              </a:path>
              <a:path w="122554" h="109220">
                <a:moveTo>
                  <a:pt x="95125" y="13906"/>
                </a:moveTo>
                <a:lnTo>
                  <a:pt x="69100" y="13906"/>
                </a:lnTo>
                <a:lnTo>
                  <a:pt x="103847" y="35496"/>
                </a:lnTo>
                <a:lnTo>
                  <a:pt x="107962" y="65468"/>
                </a:lnTo>
                <a:lnTo>
                  <a:pt x="96062" y="82550"/>
                </a:lnTo>
                <a:lnTo>
                  <a:pt x="61277" y="94081"/>
                </a:lnTo>
                <a:lnTo>
                  <a:pt x="104777" y="94081"/>
                </a:lnTo>
                <a:lnTo>
                  <a:pt x="122301" y="68910"/>
                </a:lnTo>
                <a:lnTo>
                  <a:pt x="116586" y="27241"/>
                </a:lnTo>
                <a:lnTo>
                  <a:pt x="95125" y="13906"/>
                </a:lnTo>
                <a:close/>
              </a:path>
              <a:path w="122554" h="109220">
                <a:moveTo>
                  <a:pt x="83945" y="6959"/>
                </a:moveTo>
                <a:lnTo>
                  <a:pt x="70929" y="6959"/>
                </a:lnTo>
                <a:lnTo>
                  <a:pt x="67297" y="12788"/>
                </a:lnTo>
                <a:lnTo>
                  <a:pt x="93327" y="12788"/>
                </a:lnTo>
                <a:lnTo>
                  <a:pt x="83945" y="6959"/>
                </a:lnTo>
                <a:close/>
              </a:path>
            </a:pathLst>
          </a:custGeom>
          <a:solidFill>
            <a:srgbClr val="B23985"/>
          </a:solidFill>
        </p:spPr>
        <p:txBody>
          <a:bodyPr wrap="square" lIns="0" tIns="0" rIns="0" bIns="0" rtlCol="0"/>
          <a:lstStyle/>
          <a:p>
            <a:endParaRPr sz="2142"/>
          </a:p>
        </p:txBody>
      </p:sp>
      <p:sp>
        <p:nvSpPr>
          <p:cNvPr id="58" name="object 58"/>
          <p:cNvSpPr/>
          <p:nvPr/>
        </p:nvSpPr>
        <p:spPr>
          <a:xfrm>
            <a:off x="4321357" y="3896099"/>
            <a:ext cx="104662" cy="92306"/>
          </a:xfrm>
          <a:custGeom>
            <a:avLst/>
            <a:gdLst/>
            <a:ahLst/>
            <a:cxnLst/>
            <a:rect l="l" t="t" r="r" b="b"/>
            <a:pathLst>
              <a:path w="91439" h="80645">
                <a:moveTo>
                  <a:pt x="54965" y="0"/>
                </a:moveTo>
                <a:lnTo>
                  <a:pt x="22212" y="1422"/>
                </a:lnTo>
                <a:lnTo>
                  <a:pt x="0" y="24879"/>
                </a:lnTo>
                <a:lnTo>
                  <a:pt x="2743" y="63093"/>
                </a:lnTo>
                <a:lnTo>
                  <a:pt x="47142" y="80175"/>
                </a:lnTo>
                <a:lnTo>
                  <a:pt x="50279" y="79133"/>
                </a:lnTo>
                <a:lnTo>
                  <a:pt x="49237" y="64554"/>
                </a:lnTo>
                <a:lnTo>
                  <a:pt x="79425" y="32664"/>
                </a:lnTo>
                <a:lnTo>
                  <a:pt x="91160" y="32156"/>
                </a:lnTo>
                <a:lnTo>
                  <a:pt x="89712" y="21602"/>
                </a:lnTo>
                <a:lnTo>
                  <a:pt x="54965" y="0"/>
                </a:lnTo>
                <a:close/>
              </a:path>
            </a:pathLst>
          </a:custGeom>
          <a:solidFill>
            <a:srgbClr val="AB0779"/>
          </a:solidFill>
        </p:spPr>
        <p:txBody>
          <a:bodyPr wrap="square" lIns="0" tIns="0" rIns="0" bIns="0" rtlCol="0"/>
          <a:lstStyle/>
          <a:p>
            <a:endParaRPr sz="2142"/>
          </a:p>
        </p:txBody>
      </p:sp>
      <p:sp>
        <p:nvSpPr>
          <p:cNvPr id="59" name="object 59"/>
          <p:cNvSpPr/>
          <p:nvPr/>
        </p:nvSpPr>
        <p:spPr>
          <a:xfrm>
            <a:off x="4305178" y="3880180"/>
            <a:ext cx="136642" cy="125013"/>
          </a:xfrm>
          <a:custGeom>
            <a:avLst/>
            <a:gdLst/>
            <a:ahLst/>
            <a:cxnLst/>
            <a:rect l="l" t="t" r="r" b="b"/>
            <a:pathLst>
              <a:path w="119379" h="109220">
                <a:moveTo>
                  <a:pt x="72745" y="0"/>
                </a:moveTo>
                <a:lnTo>
                  <a:pt x="30187" y="1841"/>
                </a:lnTo>
                <a:lnTo>
                  <a:pt x="0" y="33731"/>
                </a:lnTo>
                <a:lnTo>
                  <a:pt x="3810" y="86677"/>
                </a:lnTo>
                <a:lnTo>
                  <a:pt x="60934" y="108673"/>
                </a:lnTo>
                <a:lnTo>
                  <a:pt x="65430" y="107175"/>
                </a:lnTo>
                <a:lnTo>
                  <a:pt x="64489" y="94081"/>
                </a:lnTo>
                <a:lnTo>
                  <a:pt x="61277" y="94081"/>
                </a:lnTo>
                <a:lnTo>
                  <a:pt x="16878" y="77000"/>
                </a:lnTo>
                <a:lnTo>
                  <a:pt x="14135" y="38785"/>
                </a:lnTo>
                <a:lnTo>
                  <a:pt x="36347" y="15316"/>
                </a:lnTo>
                <a:lnTo>
                  <a:pt x="69100" y="13906"/>
                </a:lnTo>
                <a:lnTo>
                  <a:pt x="95119" y="13906"/>
                </a:lnTo>
                <a:lnTo>
                  <a:pt x="93321" y="12788"/>
                </a:lnTo>
                <a:lnTo>
                  <a:pt x="67297" y="12788"/>
                </a:lnTo>
                <a:lnTo>
                  <a:pt x="70916" y="6946"/>
                </a:lnTo>
                <a:lnTo>
                  <a:pt x="83922" y="6946"/>
                </a:lnTo>
                <a:lnTo>
                  <a:pt x="72745" y="0"/>
                </a:lnTo>
                <a:close/>
              </a:path>
              <a:path w="119379" h="109220">
                <a:moveTo>
                  <a:pt x="64414" y="93040"/>
                </a:moveTo>
                <a:lnTo>
                  <a:pt x="61277" y="94081"/>
                </a:lnTo>
                <a:lnTo>
                  <a:pt x="64489" y="94081"/>
                </a:lnTo>
                <a:lnTo>
                  <a:pt x="64414" y="93040"/>
                </a:lnTo>
                <a:close/>
              </a:path>
              <a:path w="119379" h="109220">
                <a:moveTo>
                  <a:pt x="95119" y="13906"/>
                </a:moveTo>
                <a:lnTo>
                  <a:pt x="69100" y="13906"/>
                </a:lnTo>
                <a:lnTo>
                  <a:pt x="103847" y="35496"/>
                </a:lnTo>
                <a:lnTo>
                  <a:pt x="105295" y="46062"/>
                </a:lnTo>
                <a:lnTo>
                  <a:pt x="119075" y="45465"/>
                </a:lnTo>
                <a:lnTo>
                  <a:pt x="116573" y="27241"/>
                </a:lnTo>
                <a:lnTo>
                  <a:pt x="95119" y="13906"/>
                </a:lnTo>
                <a:close/>
              </a:path>
            </a:pathLst>
          </a:custGeom>
          <a:solidFill>
            <a:srgbClr val="B23985"/>
          </a:solidFill>
        </p:spPr>
        <p:txBody>
          <a:bodyPr wrap="square" lIns="0" tIns="0" rIns="0" bIns="0" rtlCol="0"/>
          <a:lstStyle/>
          <a:p>
            <a:endParaRPr sz="2142"/>
          </a:p>
        </p:txBody>
      </p:sp>
      <p:sp>
        <p:nvSpPr>
          <p:cNvPr id="60" name="object 60"/>
          <p:cNvSpPr/>
          <p:nvPr/>
        </p:nvSpPr>
        <p:spPr>
          <a:xfrm>
            <a:off x="4180572" y="2304744"/>
            <a:ext cx="104662" cy="92306"/>
          </a:xfrm>
          <a:custGeom>
            <a:avLst/>
            <a:gdLst/>
            <a:ahLst/>
            <a:cxnLst/>
            <a:rect l="l" t="t" r="r" b="b"/>
            <a:pathLst>
              <a:path w="91439" h="80644">
                <a:moveTo>
                  <a:pt x="54965" y="0"/>
                </a:moveTo>
                <a:lnTo>
                  <a:pt x="22212" y="1409"/>
                </a:lnTo>
                <a:lnTo>
                  <a:pt x="0" y="24879"/>
                </a:lnTo>
                <a:lnTo>
                  <a:pt x="2743" y="63093"/>
                </a:lnTo>
                <a:lnTo>
                  <a:pt x="47142" y="80175"/>
                </a:lnTo>
                <a:lnTo>
                  <a:pt x="50279" y="79133"/>
                </a:lnTo>
                <a:lnTo>
                  <a:pt x="49237" y="64554"/>
                </a:lnTo>
                <a:lnTo>
                  <a:pt x="79425" y="32664"/>
                </a:lnTo>
                <a:lnTo>
                  <a:pt x="91160" y="32156"/>
                </a:lnTo>
                <a:lnTo>
                  <a:pt x="89712" y="21602"/>
                </a:lnTo>
                <a:lnTo>
                  <a:pt x="54965" y="0"/>
                </a:lnTo>
                <a:close/>
              </a:path>
            </a:pathLst>
          </a:custGeom>
          <a:solidFill>
            <a:srgbClr val="AB0779"/>
          </a:solidFill>
        </p:spPr>
        <p:txBody>
          <a:bodyPr wrap="square" lIns="0" tIns="0" rIns="0" bIns="0" rtlCol="0"/>
          <a:lstStyle/>
          <a:p>
            <a:endParaRPr sz="2142"/>
          </a:p>
        </p:txBody>
      </p:sp>
      <p:sp>
        <p:nvSpPr>
          <p:cNvPr id="61" name="object 61"/>
          <p:cNvSpPr/>
          <p:nvPr/>
        </p:nvSpPr>
        <p:spPr>
          <a:xfrm>
            <a:off x="4164393" y="2288826"/>
            <a:ext cx="136642" cy="125013"/>
          </a:xfrm>
          <a:custGeom>
            <a:avLst/>
            <a:gdLst/>
            <a:ahLst/>
            <a:cxnLst/>
            <a:rect l="l" t="t" r="r" b="b"/>
            <a:pathLst>
              <a:path w="119379" h="109219">
                <a:moveTo>
                  <a:pt x="72745" y="0"/>
                </a:moveTo>
                <a:lnTo>
                  <a:pt x="30187" y="1841"/>
                </a:lnTo>
                <a:lnTo>
                  <a:pt x="0" y="33731"/>
                </a:lnTo>
                <a:lnTo>
                  <a:pt x="3810" y="86677"/>
                </a:lnTo>
                <a:lnTo>
                  <a:pt x="60934" y="108673"/>
                </a:lnTo>
                <a:lnTo>
                  <a:pt x="65430" y="107175"/>
                </a:lnTo>
                <a:lnTo>
                  <a:pt x="64489" y="94081"/>
                </a:lnTo>
                <a:lnTo>
                  <a:pt x="61277" y="94081"/>
                </a:lnTo>
                <a:lnTo>
                  <a:pt x="16878" y="77000"/>
                </a:lnTo>
                <a:lnTo>
                  <a:pt x="14135" y="38785"/>
                </a:lnTo>
                <a:lnTo>
                  <a:pt x="36347" y="15316"/>
                </a:lnTo>
                <a:lnTo>
                  <a:pt x="69100" y="13906"/>
                </a:lnTo>
                <a:lnTo>
                  <a:pt x="95125" y="13906"/>
                </a:lnTo>
                <a:lnTo>
                  <a:pt x="93327" y="12788"/>
                </a:lnTo>
                <a:lnTo>
                  <a:pt x="67297" y="12788"/>
                </a:lnTo>
                <a:lnTo>
                  <a:pt x="70916" y="6959"/>
                </a:lnTo>
                <a:lnTo>
                  <a:pt x="83945" y="6959"/>
                </a:lnTo>
                <a:lnTo>
                  <a:pt x="72745" y="0"/>
                </a:lnTo>
                <a:close/>
              </a:path>
              <a:path w="119379" h="109219">
                <a:moveTo>
                  <a:pt x="64414" y="93040"/>
                </a:moveTo>
                <a:lnTo>
                  <a:pt x="61277" y="94081"/>
                </a:lnTo>
                <a:lnTo>
                  <a:pt x="64489" y="94081"/>
                </a:lnTo>
                <a:lnTo>
                  <a:pt x="64414" y="93040"/>
                </a:lnTo>
                <a:close/>
              </a:path>
              <a:path w="119379" h="109219">
                <a:moveTo>
                  <a:pt x="95125" y="13906"/>
                </a:moveTo>
                <a:lnTo>
                  <a:pt x="69100" y="13906"/>
                </a:lnTo>
                <a:lnTo>
                  <a:pt x="103847" y="35509"/>
                </a:lnTo>
                <a:lnTo>
                  <a:pt x="105295" y="46062"/>
                </a:lnTo>
                <a:lnTo>
                  <a:pt x="119075" y="45466"/>
                </a:lnTo>
                <a:lnTo>
                  <a:pt x="116586" y="27241"/>
                </a:lnTo>
                <a:lnTo>
                  <a:pt x="95125" y="13906"/>
                </a:lnTo>
                <a:close/>
              </a:path>
            </a:pathLst>
          </a:custGeom>
          <a:solidFill>
            <a:srgbClr val="B23985"/>
          </a:solidFill>
        </p:spPr>
        <p:txBody>
          <a:bodyPr wrap="square" lIns="0" tIns="0" rIns="0" bIns="0" rtlCol="0"/>
          <a:lstStyle/>
          <a:p>
            <a:endParaRPr sz="2142"/>
          </a:p>
        </p:txBody>
      </p:sp>
      <p:sp>
        <p:nvSpPr>
          <p:cNvPr id="62" name="object 62"/>
          <p:cNvSpPr/>
          <p:nvPr/>
        </p:nvSpPr>
        <p:spPr>
          <a:xfrm>
            <a:off x="4235912" y="1705350"/>
            <a:ext cx="37795" cy="13083"/>
          </a:xfrm>
          <a:custGeom>
            <a:avLst/>
            <a:gdLst/>
            <a:ahLst/>
            <a:cxnLst/>
            <a:rect l="l" t="t" r="r" b="b"/>
            <a:pathLst>
              <a:path w="33020" h="11430">
                <a:moveTo>
                  <a:pt x="32092" y="0"/>
                </a:moveTo>
                <a:lnTo>
                  <a:pt x="0" y="0"/>
                </a:lnTo>
                <a:lnTo>
                  <a:pt x="28270" y="10883"/>
                </a:lnTo>
                <a:lnTo>
                  <a:pt x="32766" y="9385"/>
                </a:lnTo>
                <a:lnTo>
                  <a:pt x="32092" y="0"/>
                </a:lnTo>
                <a:close/>
              </a:path>
            </a:pathLst>
          </a:custGeom>
          <a:solidFill>
            <a:srgbClr val="B23985"/>
          </a:solidFill>
        </p:spPr>
        <p:txBody>
          <a:bodyPr wrap="square" lIns="0" tIns="0" rIns="0" bIns="0" rtlCol="0"/>
          <a:lstStyle/>
          <a:p>
            <a:endParaRPr sz="2142"/>
          </a:p>
        </p:txBody>
      </p:sp>
      <p:sp>
        <p:nvSpPr>
          <p:cNvPr id="63" name="object 63"/>
          <p:cNvSpPr/>
          <p:nvPr/>
        </p:nvSpPr>
        <p:spPr>
          <a:xfrm>
            <a:off x="4326517" y="4289744"/>
            <a:ext cx="772826" cy="1786432"/>
          </a:xfrm>
          <a:prstGeom prst="rect">
            <a:avLst/>
          </a:prstGeom>
          <a:blipFill>
            <a:blip r:embed="rId8" cstate="print"/>
            <a:stretch>
              <a:fillRect/>
            </a:stretch>
          </a:blipFill>
        </p:spPr>
        <p:txBody>
          <a:bodyPr wrap="square" lIns="0" tIns="0" rIns="0" bIns="0" rtlCol="0"/>
          <a:lstStyle/>
          <a:p>
            <a:endParaRPr sz="2142"/>
          </a:p>
        </p:txBody>
      </p:sp>
      <p:sp>
        <p:nvSpPr>
          <p:cNvPr id="64" name="object 64"/>
          <p:cNvSpPr/>
          <p:nvPr/>
        </p:nvSpPr>
        <p:spPr>
          <a:xfrm>
            <a:off x="4393894" y="3947295"/>
            <a:ext cx="88672" cy="92306"/>
          </a:xfrm>
          <a:custGeom>
            <a:avLst/>
            <a:gdLst/>
            <a:ahLst/>
            <a:cxnLst/>
            <a:rect l="l" t="t" r="r" b="b"/>
            <a:pathLst>
              <a:path w="77470" h="80645">
                <a:moveTo>
                  <a:pt x="54965" y="0"/>
                </a:moveTo>
                <a:lnTo>
                  <a:pt x="22212" y="1422"/>
                </a:lnTo>
                <a:lnTo>
                  <a:pt x="0" y="24879"/>
                </a:lnTo>
                <a:lnTo>
                  <a:pt x="2755" y="63093"/>
                </a:lnTo>
                <a:lnTo>
                  <a:pt x="47142" y="80175"/>
                </a:lnTo>
                <a:lnTo>
                  <a:pt x="71361" y="72148"/>
                </a:lnTo>
                <a:lnTo>
                  <a:pt x="67868" y="23558"/>
                </a:lnTo>
                <a:lnTo>
                  <a:pt x="77127" y="13779"/>
                </a:lnTo>
                <a:lnTo>
                  <a:pt x="54965" y="0"/>
                </a:lnTo>
                <a:close/>
              </a:path>
            </a:pathLst>
          </a:custGeom>
          <a:solidFill>
            <a:srgbClr val="AB0779"/>
          </a:solidFill>
        </p:spPr>
        <p:txBody>
          <a:bodyPr wrap="square" lIns="0" tIns="0" rIns="0" bIns="0" rtlCol="0"/>
          <a:lstStyle/>
          <a:p>
            <a:endParaRPr sz="2142"/>
          </a:p>
        </p:txBody>
      </p:sp>
      <p:sp>
        <p:nvSpPr>
          <p:cNvPr id="65" name="object 65"/>
          <p:cNvSpPr/>
          <p:nvPr/>
        </p:nvSpPr>
        <p:spPr>
          <a:xfrm>
            <a:off x="4377715" y="3931378"/>
            <a:ext cx="115564" cy="125013"/>
          </a:xfrm>
          <a:custGeom>
            <a:avLst/>
            <a:gdLst/>
            <a:ahLst/>
            <a:cxnLst/>
            <a:rect l="l" t="t" r="r" b="b"/>
            <a:pathLst>
              <a:path w="100964" h="109220">
                <a:moveTo>
                  <a:pt x="72745" y="0"/>
                </a:moveTo>
                <a:lnTo>
                  <a:pt x="30187" y="1841"/>
                </a:lnTo>
                <a:lnTo>
                  <a:pt x="0" y="33731"/>
                </a:lnTo>
                <a:lnTo>
                  <a:pt x="3810" y="86677"/>
                </a:lnTo>
                <a:lnTo>
                  <a:pt x="60934" y="108673"/>
                </a:lnTo>
                <a:lnTo>
                  <a:pt x="99783" y="95783"/>
                </a:lnTo>
                <a:lnTo>
                  <a:pt x="95358" y="94081"/>
                </a:lnTo>
                <a:lnTo>
                  <a:pt x="61277" y="94081"/>
                </a:lnTo>
                <a:lnTo>
                  <a:pt x="16891" y="77000"/>
                </a:lnTo>
                <a:lnTo>
                  <a:pt x="14135" y="38785"/>
                </a:lnTo>
                <a:lnTo>
                  <a:pt x="36347" y="15316"/>
                </a:lnTo>
                <a:lnTo>
                  <a:pt x="69100" y="13906"/>
                </a:lnTo>
                <a:lnTo>
                  <a:pt x="95119" y="13906"/>
                </a:lnTo>
                <a:lnTo>
                  <a:pt x="93321" y="12788"/>
                </a:lnTo>
                <a:lnTo>
                  <a:pt x="67297" y="12788"/>
                </a:lnTo>
                <a:lnTo>
                  <a:pt x="70916" y="6959"/>
                </a:lnTo>
                <a:lnTo>
                  <a:pt x="83942" y="6959"/>
                </a:lnTo>
                <a:lnTo>
                  <a:pt x="72745" y="0"/>
                </a:lnTo>
                <a:close/>
              </a:path>
              <a:path w="100964" h="109220">
                <a:moveTo>
                  <a:pt x="85496" y="86055"/>
                </a:moveTo>
                <a:lnTo>
                  <a:pt x="61277" y="94081"/>
                </a:lnTo>
                <a:lnTo>
                  <a:pt x="95358" y="94081"/>
                </a:lnTo>
                <a:lnTo>
                  <a:pt x="85813" y="90411"/>
                </a:lnTo>
                <a:lnTo>
                  <a:pt x="85496" y="86055"/>
                </a:lnTo>
                <a:close/>
              </a:path>
              <a:path w="100964" h="109220">
                <a:moveTo>
                  <a:pt x="95119" y="13906"/>
                </a:moveTo>
                <a:lnTo>
                  <a:pt x="69100" y="13906"/>
                </a:lnTo>
                <a:lnTo>
                  <a:pt x="91262" y="27686"/>
                </a:lnTo>
                <a:lnTo>
                  <a:pt x="100901" y="17500"/>
                </a:lnTo>
                <a:lnTo>
                  <a:pt x="95119" y="13906"/>
                </a:lnTo>
                <a:close/>
              </a:path>
            </a:pathLst>
          </a:custGeom>
          <a:solidFill>
            <a:srgbClr val="B23985"/>
          </a:solidFill>
        </p:spPr>
        <p:txBody>
          <a:bodyPr wrap="square" lIns="0" tIns="0" rIns="0" bIns="0" rtlCol="0"/>
          <a:lstStyle/>
          <a:p>
            <a:endParaRPr sz="2142"/>
          </a:p>
        </p:txBody>
      </p:sp>
      <p:sp>
        <p:nvSpPr>
          <p:cNvPr id="66" name="object 66"/>
          <p:cNvSpPr/>
          <p:nvPr/>
        </p:nvSpPr>
        <p:spPr>
          <a:xfrm>
            <a:off x="4253095" y="2355942"/>
            <a:ext cx="88672" cy="92306"/>
          </a:xfrm>
          <a:custGeom>
            <a:avLst/>
            <a:gdLst/>
            <a:ahLst/>
            <a:cxnLst/>
            <a:rect l="l" t="t" r="r" b="b"/>
            <a:pathLst>
              <a:path w="77470" h="80644">
                <a:moveTo>
                  <a:pt x="54965" y="0"/>
                </a:moveTo>
                <a:lnTo>
                  <a:pt x="22212" y="1409"/>
                </a:lnTo>
                <a:lnTo>
                  <a:pt x="0" y="24879"/>
                </a:lnTo>
                <a:lnTo>
                  <a:pt x="2755" y="63093"/>
                </a:lnTo>
                <a:lnTo>
                  <a:pt x="47142" y="80175"/>
                </a:lnTo>
                <a:lnTo>
                  <a:pt x="71361" y="72148"/>
                </a:lnTo>
                <a:lnTo>
                  <a:pt x="67868" y="23558"/>
                </a:lnTo>
                <a:lnTo>
                  <a:pt x="77127" y="13779"/>
                </a:lnTo>
                <a:lnTo>
                  <a:pt x="54965" y="0"/>
                </a:lnTo>
                <a:close/>
              </a:path>
            </a:pathLst>
          </a:custGeom>
          <a:solidFill>
            <a:srgbClr val="AB0779"/>
          </a:solidFill>
        </p:spPr>
        <p:txBody>
          <a:bodyPr wrap="square" lIns="0" tIns="0" rIns="0" bIns="0" rtlCol="0"/>
          <a:lstStyle/>
          <a:p>
            <a:endParaRPr sz="2142"/>
          </a:p>
        </p:txBody>
      </p:sp>
      <p:sp>
        <p:nvSpPr>
          <p:cNvPr id="67" name="object 67"/>
          <p:cNvSpPr/>
          <p:nvPr/>
        </p:nvSpPr>
        <p:spPr>
          <a:xfrm>
            <a:off x="4236916" y="2340023"/>
            <a:ext cx="115564" cy="125013"/>
          </a:xfrm>
          <a:custGeom>
            <a:avLst/>
            <a:gdLst/>
            <a:ahLst/>
            <a:cxnLst/>
            <a:rect l="l" t="t" r="r" b="b"/>
            <a:pathLst>
              <a:path w="100964" h="109219">
                <a:moveTo>
                  <a:pt x="72745" y="0"/>
                </a:moveTo>
                <a:lnTo>
                  <a:pt x="30187" y="1841"/>
                </a:lnTo>
                <a:lnTo>
                  <a:pt x="0" y="33731"/>
                </a:lnTo>
                <a:lnTo>
                  <a:pt x="3810" y="86690"/>
                </a:lnTo>
                <a:lnTo>
                  <a:pt x="60934" y="108673"/>
                </a:lnTo>
                <a:lnTo>
                  <a:pt x="99783" y="95796"/>
                </a:lnTo>
                <a:lnTo>
                  <a:pt x="95335" y="94081"/>
                </a:lnTo>
                <a:lnTo>
                  <a:pt x="61277" y="94081"/>
                </a:lnTo>
                <a:lnTo>
                  <a:pt x="16891" y="77000"/>
                </a:lnTo>
                <a:lnTo>
                  <a:pt x="14135" y="38785"/>
                </a:lnTo>
                <a:lnTo>
                  <a:pt x="36347" y="15316"/>
                </a:lnTo>
                <a:lnTo>
                  <a:pt x="69100" y="13906"/>
                </a:lnTo>
                <a:lnTo>
                  <a:pt x="95119" y="13906"/>
                </a:lnTo>
                <a:lnTo>
                  <a:pt x="93321" y="12788"/>
                </a:lnTo>
                <a:lnTo>
                  <a:pt x="67297" y="12788"/>
                </a:lnTo>
                <a:lnTo>
                  <a:pt x="70916" y="6959"/>
                </a:lnTo>
                <a:lnTo>
                  <a:pt x="83942" y="6959"/>
                </a:lnTo>
                <a:lnTo>
                  <a:pt x="72745" y="0"/>
                </a:lnTo>
                <a:close/>
              </a:path>
              <a:path w="100964" h="109219">
                <a:moveTo>
                  <a:pt x="85496" y="86055"/>
                </a:moveTo>
                <a:lnTo>
                  <a:pt x="61277" y="94081"/>
                </a:lnTo>
                <a:lnTo>
                  <a:pt x="95335" y="94081"/>
                </a:lnTo>
                <a:lnTo>
                  <a:pt x="85813" y="90411"/>
                </a:lnTo>
                <a:lnTo>
                  <a:pt x="85496" y="86055"/>
                </a:lnTo>
                <a:close/>
              </a:path>
              <a:path w="100964" h="109219">
                <a:moveTo>
                  <a:pt x="95119" y="13906"/>
                </a:moveTo>
                <a:lnTo>
                  <a:pt x="69100" y="13906"/>
                </a:lnTo>
                <a:lnTo>
                  <a:pt x="91262" y="27686"/>
                </a:lnTo>
                <a:lnTo>
                  <a:pt x="100901" y="17500"/>
                </a:lnTo>
                <a:lnTo>
                  <a:pt x="95119" y="13906"/>
                </a:lnTo>
                <a:close/>
              </a:path>
            </a:pathLst>
          </a:custGeom>
          <a:solidFill>
            <a:srgbClr val="B23985"/>
          </a:solidFill>
        </p:spPr>
        <p:txBody>
          <a:bodyPr wrap="square" lIns="0" tIns="0" rIns="0" bIns="0" rtlCol="0"/>
          <a:lstStyle/>
          <a:p>
            <a:endParaRPr sz="2142"/>
          </a:p>
        </p:txBody>
      </p:sp>
      <p:sp>
        <p:nvSpPr>
          <p:cNvPr id="68" name="object 68"/>
          <p:cNvSpPr/>
          <p:nvPr/>
        </p:nvSpPr>
        <p:spPr>
          <a:xfrm>
            <a:off x="4288419" y="1705351"/>
            <a:ext cx="80677" cy="47243"/>
          </a:xfrm>
          <a:custGeom>
            <a:avLst/>
            <a:gdLst/>
            <a:ahLst/>
            <a:cxnLst/>
            <a:rect l="l" t="t" r="r" b="b"/>
            <a:pathLst>
              <a:path w="70485" h="41275">
                <a:moveTo>
                  <a:pt x="67957" y="0"/>
                </a:moveTo>
                <a:lnTo>
                  <a:pt x="0" y="0"/>
                </a:lnTo>
                <a:lnTo>
                  <a:pt x="1714" y="23939"/>
                </a:lnTo>
                <a:lnTo>
                  <a:pt x="46113" y="41021"/>
                </a:lnTo>
                <a:lnTo>
                  <a:pt x="70332" y="32981"/>
                </a:lnTo>
                <a:lnTo>
                  <a:pt x="67957" y="0"/>
                </a:lnTo>
                <a:close/>
              </a:path>
            </a:pathLst>
          </a:custGeom>
          <a:solidFill>
            <a:srgbClr val="AB0779"/>
          </a:solidFill>
        </p:spPr>
        <p:txBody>
          <a:bodyPr wrap="square" lIns="0" tIns="0" rIns="0" bIns="0" rtlCol="0"/>
          <a:lstStyle/>
          <a:p>
            <a:endParaRPr sz="2142"/>
          </a:p>
        </p:txBody>
      </p:sp>
      <p:sp>
        <p:nvSpPr>
          <p:cNvPr id="69" name="object 69"/>
          <p:cNvSpPr/>
          <p:nvPr/>
        </p:nvSpPr>
        <p:spPr>
          <a:xfrm>
            <a:off x="4272646" y="1705350"/>
            <a:ext cx="98847" cy="63960"/>
          </a:xfrm>
          <a:custGeom>
            <a:avLst/>
            <a:gdLst/>
            <a:ahLst/>
            <a:cxnLst/>
            <a:rect l="l" t="t" r="r" b="b"/>
            <a:pathLst>
              <a:path w="86360" h="55880">
                <a:moveTo>
                  <a:pt x="13779" y="0"/>
                </a:moveTo>
                <a:lnTo>
                  <a:pt x="0" y="0"/>
                </a:lnTo>
                <a:lnTo>
                  <a:pt x="2413" y="33616"/>
                </a:lnTo>
                <a:lnTo>
                  <a:pt x="59524" y="55613"/>
                </a:lnTo>
                <a:lnTo>
                  <a:pt x="61391" y="54991"/>
                </a:lnTo>
                <a:lnTo>
                  <a:pt x="74610" y="41021"/>
                </a:lnTo>
                <a:lnTo>
                  <a:pt x="59880" y="41021"/>
                </a:lnTo>
                <a:lnTo>
                  <a:pt x="15493" y="23939"/>
                </a:lnTo>
                <a:lnTo>
                  <a:pt x="13779" y="0"/>
                </a:lnTo>
                <a:close/>
              </a:path>
              <a:path w="86360" h="55880">
                <a:moveTo>
                  <a:pt x="84099" y="32981"/>
                </a:moveTo>
                <a:lnTo>
                  <a:pt x="59880" y="41021"/>
                </a:lnTo>
                <a:lnTo>
                  <a:pt x="74610" y="41021"/>
                </a:lnTo>
                <a:lnTo>
                  <a:pt x="77254" y="38227"/>
                </a:lnTo>
                <a:lnTo>
                  <a:pt x="85775" y="37871"/>
                </a:lnTo>
                <a:lnTo>
                  <a:pt x="84416" y="37338"/>
                </a:lnTo>
                <a:lnTo>
                  <a:pt x="84099" y="32981"/>
                </a:lnTo>
                <a:close/>
              </a:path>
            </a:pathLst>
          </a:custGeom>
          <a:solidFill>
            <a:srgbClr val="B23985"/>
          </a:solidFill>
        </p:spPr>
        <p:txBody>
          <a:bodyPr wrap="square" lIns="0" tIns="0" rIns="0" bIns="0" rtlCol="0"/>
          <a:lstStyle/>
          <a:p>
            <a:endParaRPr sz="2142"/>
          </a:p>
        </p:txBody>
      </p:sp>
      <p:sp>
        <p:nvSpPr>
          <p:cNvPr id="70" name="object 70"/>
          <p:cNvSpPr/>
          <p:nvPr/>
        </p:nvSpPr>
        <p:spPr>
          <a:xfrm>
            <a:off x="4309844" y="6546758"/>
            <a:ext cx="144636" cy="124286"/>
          </a:xfrm>
          <a:custGeom>
            <a:avLst/>
            <a:gdLst/>
            <a:ahLst/>
            <a:cxnLst/>
            <a:rect l="l" t="t" r="r" b="b"/>
            <a:pathLst>
              <a:path w="126364" h="108585">
                <a:moveTo>
                  <a:pt x="74117" y="0"/>
                </a:moveTo>
                <a:lnTo>
                  <a:pt x="30060" y="1905"/>
                </a:lnTo>
                <a:lnTo>
                  <a:pt x="0" y="33667"/>
                </a:lnTo>
                <a:lnTo>
                  <a:pt x="3733" y="85559"/>
                </a:lnTo>
                <a:lnTo>
                  <a:pt x="63347" y="108508"/>
                </a:lnTo>
                <a:lnTo>
                  <a:pt x="109918" y="93065"/>
                </a:lnTo>
                <a:lnTo>
                  <a:pt x="126238" y="69634"/>
                </a:lnTo>
                <a:lnTo>
                  <a:pt x="125895" y="67170"/>
                </a:lnTo>
                <a:lnTo>
                  <a:pt x="89192" y="53047"/>
                </a:lnTo>
                <a:lnTo>
                  <a:pt x="85915" y="7327"/>
                </a:lnTo>
                <a:lnTo>
                  <a:pt x="74117" y="0"/>
                </a:lnTo>
                <a:close/>
              </a:path>
            </a:pathLst>
          </a:custGeom>
          <a:solidFill>
            <a:srgbClr val="AB0779"/>
          </a:solidFill>
        </p:spPr>
        <p:txBody>
          <a:bodyPr wrap="square" lIns="0" tIns="0" rIns="0" bIns="0" rtlCol="0"/>
          <a:lstStyle/>
          <a:p>
            <a:endParaRPr sz="2142"/>
          </a:p>
        </p:txBody>
      </p:sp>
      <p:sp>
        <p:nvSpPr>
          <p:cNvPr id="71" name="object 71"/>
          <p:cNvSpPr/>
          <p:nvPr/>
        </p:nvSpPr>
        <p:spPr>
          <a:xfrm>
            <a:off x="4293666" y="6530843"/>
            <a:ext cx="175163" cy="156993"/>
          </a:xfrm>
          <a:custGeom>
            <a:avLst/>
            <a:gdLst/>
            <a:ahLst/>
            <a:cxnLst/>
            <a:rect l="l" t="t" r="r" b="b"/>
            <a:pathLst>
              <a:path w="153035" h="137160">
                <a:moveTo>
                  <a:pt x="91897" y="0"/>
                </a:moveTo>
                <a:lnTo>
                  <a:pt x="38049" y="2324"/>
                </a:lnTo>
                <a:lnTo>
                  <a:pt x="0" y="42519"/>
                </a:lnTo>
                <a:lnTo>
                  <a:pt x="4787" y="109143"/>
                </a:lnTo>
                <a:lnTo>
                  <a:pt x="77127" y="136994"/>
                </a:lnTo>
                <a:lnTo>
                  <a:pt x="121117" y="122415"/>
                </a:lnTo>
                <a:lnTo>
                  <a:pt x="77469" y="122415"/>
                </a:lnTo>
                <a:lnTo>
                  <a:pt x="17868" y="99466"/>
                </a:lnTo>
                <a:lnTo>
                  <a:pt x="14135" y="47574"/>
                </a:lnTo>
                <a:lnTo>
                  <a:pt x="44195" y="15811"/>
                </a:lnTo>
                <a:lnTo>
                  <a:pt x="88252" y="13906"/>
                </a:lnTo>
                <a:lnTo>
                  <a:pt x="99613" y="13906"/>
                </a:lnTo>
                <a:lnTo>
                  <a:pt x="100670" y="12788"/>
                </a:lnTo>
                <a:lnTo>
                  <a:pt x="86448" y="12788"/>
                </a:lnTo>
                <a:lnTo>
                  <a:pt x="90068" y="6959"/>
                </a:lnTo>
                <a:lnTo>
                  <a:pt x="103099" y="6959"/>
                </a:lnTo>
                <a:lnTo>
                  <a:pt x="91897" y="0"/>
                </a:lnTo>
                <a:close/>
              </a:path>
              <a:path w="153035" h="137160">
                <a:moveTo>
                  <a:pt x="140030" y="81076"/>
                </a:moveTo>
                <a:lnTo>
                  <a:pt x="140373" y="83540"/>
                </a:lnTo>
                <a:lnTo>
                  <a:pt x="124053" y="106972"/>
                </a:lnTo>
                <a:lnTo>
                  <a:pt x="77469" y="122415"/>
                </a:lnTo>
                <a:lnTo>
                  <a:pt x="121117" y="122415"/>
                </a:lnTo>
                <a:lnTo>
                  <a:pt x="126060" y="120776"/>
                </a:lnTo>
                <a:lnTo>
                  <a:pt x="125615" y="114630"/>
                </a:lnTo>
                <a:lnTo>
                  <a:pt x="152742" y="85966"/>
                </a:lnTo>
                <a:lnTo>
                  <a:pt x="140030" y="81076"/>
                </a:lnTo>
                <a:close/>
              </a:path>
              <a:path w="153035" h="137160">
                <a:moveTo>
                  <a:pt x="99613" y="13906"/>
                </a:moveTo>
                <a:lnTo>
                  <a:pt x="88252" y="13906"/>
                </a:lnTo>
                <a:lnTo>
                  <a:pt x="100050" y="21234"/>
                </a:lnTo>
                <a:lnTo>
                  <a:pt x="99529" y="13995"/>
                </a:lnTo>
                <a:close/>
              </a:path>
            </a:pathLst>
          </a:custGeom>
          <a:solidFill>
            <a:srgbClr val="B23985"/>
          </a:solidFill>
        </p:spPr>
        <p:txBody>
          <a:bodyPr wrap="square" lIns="0" tIns="0" rIns="0" bIns="0" rtlCol="0"/>
          <a:lstStyle/>
          <a:p>
            <a:endParaRPr sz="2142"/>
          </a:p>
        </p:txBody>
      </p:sp>
      <p:sp>
        <p:nvSpPr>
          <p:cNvPr id="72" name="object 72"/>
          <p:cNvSpPr/>
          <p:nvPr/>
        </p:nvSpPr>
        <p:spPr>
          <a:xfrm>
            <a:off x="4487755" y="3951554"/>
            <a:ext cx="107569" cy="92306"/>
          </a:xfrm>
          <a:custGeom>
            <a:avLst/>
            <a:gdLst/>
            <a:ahLst/>
            <a:cxnLst/>
            <a:rect l="l" t="t" r="r" b="b"/>
            <a:pathLst>
              <a:path w="93979" h="80645">
                <a:moveTo>
                  <a:pt x="54965" y="0"/>
                </a:moveTo>
                <a:lnTo>
                  <a:pt x="22212" y="1422"/>
                </a:lnTo>
                <a:lnTo>
                  <a:pt x="0" y="24879"/>
                </a:lnTo>
                <a:lnTo>
                  <a:pt x="2755" y="63093"/>
                </a:lnTo>
                <a:lnTo>
                  <a:pt x="47142" y="80175"/>
                </a:lnTo>
                <a:lnTo>
                  <a:pt x="63449" y="74777"/>
                </a:lnTo>
                <a:lnTo>
                  <a:pt x="86880" y="50012"/>
                </a:lnTo>
                <a:lnTo>
                  <a:pt x="93573" y="49720"/>
                </a:lnTo>
                <a:lnTo>
                  <a:pt x="89712" y="21602"/>
                </a:lnTo>
                <a:lnTo>
                  <a:pt x="54965" y="0"/>
                </a:lnTo>
                <a:close/>
              </a:path>
            </a:pathLst>
          </a:custGeom>
          <a:solidFill>
            <a:srgbClr val="AB0779"/>
          </a:solidFill>
        </p:spPr>
        <p:txBody>
          <a:bodyPr wrap="square" lIns="0" tIns="0" rIns="0" bIns="0" rtlCol="0"/>
          <a:lstStyle/>
          <a:p>
            <a:endParaRPr sz="2142"/>
          </a:p>
        </p:txBody>
      </p:sp>
      <p:sp>
        <p:nvSpPr>
          <p:cNvPr id="73" name="object 73"/>
          <p:cNvSpPr/>
          <p:nvPr/>
        </p:nvSpPr>
        <p:spPr>
          <a:xfrm>
            <a:off x="4471576" y="3935637"/>
            <a:ext cx="139549" cy="125013"/>
          </a:xfrm>
          <a:custGeom>
            <a:avLst/>
            <a:gdLst/>
            <a:ahLst/>
            <a:cxnLst/>
            <a:rect l="l" t="t" r="r" b="b"/>
            <a:pathLst>
              <a:path w="121920" h="109220">
                <a:moveTo>
                  <a:pt x="72745" y="0"/>
                </a:moveTo>
                <a:lnTo>
                  <a:pt x="30187" y="1841"/>
                </a:lnTo>
                <a:lnTo>
                  <a:pt x="0" y="33731"/>
                </a:lnTo>
                <a:lnTo>
                  <a:pt x="3810" y="86677"/>
                </a:lnTo>
                <a:lnTo>
                  <a:pt x="60934" y="108673"/>
                </a:lnTo>
                <a:lnTo>
                  <a:pt x="71501" y="105168"/>
                </a:lnTo>
                <a:lnTo>
                  <a:pt x="70827" y="95808"/>
                </a:lnTo>
                <a:lnTo>
                  <a:pt x="72465" y="94081"/>
                </a:lnTo>
                <a:lnTo>
                  <a:pt x="61277" y="94081"/>
                </a:lnTo>
                <a:lnTo>
                  <a:pt x="16891" y="77000"/>
                </a:lnTo>
                <a:lnTo>
                  <a:pt x="14135" y="38785"/>
                </a:lnTo>
                <a:lnTo>
                  <a:pt x="36347" y="15316"/>
                </a:lnTo>
                <a:lnTo>
                  <a:pt x="69100" y="13906"/>
                </a:lnTo>
                <a:lnTo>
                  <a:pt x="95125" y="13906"/>
                </a:lnTo>
                <a:lnTo>
                  <a:pt x="93327" y="12788"/>
                </a:lnTo>
                <a:lnTo>
                  <a:pt x="67297" y="12788"/>
                </a:lnTo>
                <a:lnTo>
                  <a:pt x="70929" y="6959"/>
                </a:lnTo>
                <a:lnTo>
                  <a:pt x="83945" y="6959"/>
                </a:lnTo>
                <a:lnTo>
                  <a:pt x="72745" y="0"/>
                </a:lnTo>
                <a:close/>
              </a:path>
              <a:path w="121920" h="109220">
                <a:moveTo>
                  <a:pt x="77584" y="88684"/>
                </a:moveTo>
                <a:lnTo>
                  <a:pt x="61277" y="94081"/>
                </a:lnTo>
                <a:lnTo>
                  <a:pt x="72465" y="94081"/>
                </a:lnTo>
                <a:lnTo>
                  <a:pt x="77584" y="88684"/>
                </a:lnTo>
                <a:close/>
              </a:path>
              <a:path w="121920" h="109220">
                <a:moveTo>
                  <a:pt x="95125" y="13906"/>
                </a:moveTo>
                <a:lnTo>
                  <a:pt x="69100" y="13906"/>
                </a:lnTo>
                <a:lnTo>
                  <a:pt x="103847" y="35496"/>
                </a:lnTo>
                <a:lnTo>
                  <a:pt x="107708" y="63627"/>
                </a:lnTo>
                <a:lnTo>
                  <a:pt x="121488" y="63030"/>
                </a:lnTo>
                <a:lnTo>
                  <a:pt x="116586" y="27241"/>
                </a:lnTo>
                <a:lnTo>
                  <a:pt x="95125" y="13906"/>
                </a:lnTo>
                <a:close/>
              </a:path>
            </a:pathLst>
          </a:custGeom>
          <a:solidFill>
            <a:srgbClr val="B23985"/>
          </a:solidFill>
        </p:spPr>
        <p:txBody>
          <a:bodyPr wrap="square" lIns="0" tIns="0" rIns="0" bIns="0" rtlCol="0"/>
          <a:lstStyle/>
          <a:p>
            <a:endParaRPr sz="2142"/>
          </a:p>
        </p:txBody>
      </p:sp>
      <p:sp>
        <p:nvSpPr>
          <p:cNvPr id="74" name="object 74"/>
          <p:cNvSpPr/>
          <p:nvPr/>
        </p:nvSpPr>
        <p:spPr>
          <a:xfrm>
            <a:off x="4346956" y="2360201"/>
            <a:ext cx="107569" cy="92306"/>
          </a:xfrm>
          <a:custGeom>
            <a:avLst/>
            <a:gdLst/>
            <a:ahLst/>
            <a:cxnLst/>
            <a:rect l="l" t="t" r="r" b="b"/>
            <a:pathLst>
              <a:path w="93979" h="80644">
                <a:moveTo>
                  <a:pt x="54965" y="0"/>
                </a:moveTo>
                <a:lnTo>
                  <a:pt x="22212" y="1422"/>
                </a:lnTo>
                <a:lnTo>
                  <a:pt x="0" y="24879"/>
                </a:lnTo>
                <a:lnTo>
                  <a:pt x="2755" y="63093"/>
                </a:lnTo>
                <a:lnTo>
                  <a:pt x="47142" y="80175"/>
                </a:lnTo>
                <a:lnTo>
                  <a:pt x="63449" y="74777"/>
                </a:lnTo>
                <a:lnTo>
                  <a:pt x="86880" y="50012"/>
                </a:lnTo>
                <a:lnTo>
                  <a:pt x="93573" y="49720"/>
                </a:lnTo>
                <a:lnTo>
                  <a:pt x="89712" y="21602"/>
                </a:lnTo>
                <a:lnTo>
                  <a:pt x="54965" y="0"/>
                </a:lnTo>
                <a:close/>
              </a:path>
            </a:pathLst>
          </a:custGeom>
          <a:solidFill>
            <a:srgbClr val="AB0779"/>
          </a:solidFill>
        </p:spPr>
        <p:txBody>
          <a:bodyPr wrap="square" lIns="0" tIns="0" rIns="0" bIns="0" rtlCol="0"/>
          <a:lstStyle/>
          <a:p>
            <a:endParaRPr sz="2142"/>
          </a:p>
        </p:txBody>
      </p:sp>
      <p:sp>
        <p:nvSpPr>
          <p:cNvPr id="75" name="object 75"/>
          <p:cNvSpPr/>
          <p:nvPr/>
        </p:nvSpPr>
        <p:spPr>
          <a:xfrm>
            <a:off x="4330776" y="2344282"/>
            <a:ext cx="139549" cy="125013"/>
          </a:xfrm>
          <a:custGeom>
            <a:avLst/>
            <a:gdLst/>
            <a:ahLst/>
            <a:cxnLst/>
            <a:rect l="l" t="t" r="r" b="b"/>
            <a:pathLst>
              <a:path w="121920" h="109219">
                <a:moveTo>
                  <a:pt x="72745" y="0"/>
                </a:moveTo>
                <a:lnTo>
                  <a:pt x="30187" y="1841"/>
                </a:lnTo>
                <a:lnTo>
                  <a:pt x="0" y="33731"/>
                </a:lnTo>
                <a:lnTo>
                  <a:pt x="3810" y="86690"/>
                </a:lnTo>
                <a:lnTo>
                  <a:pt x="60934" y="108673"/>
                </a:lnTo>
                <a:lnTo>
                  <a:pt x="71501" y="105168"/>
                </a:lnTo>
                <a:lnTo>
                  <a:pt x="70827" y="95808"/>
                </a:lnTo>
                <a:lnTo>
                  <a:pt x="72465" y="94081"/>
                </a:lnTo>
                <a:lnTo>
                  <a:pt x="61277" y="94081"/>
                </a:lnTo>
                <a:lnTo>
                  <a:pt x="16891" y="77000"/>
                </a:lnTo>
                <a:lnTo>
                  <a:pt x="14135" y="38785"/>
                </a:lnTo>
                <a:lnTo>
                  <a:pt x="36347" y="15328"/>
                </a:lnTo>
                <a:lnTo>
                  <a:pt x="69100" y="13906"/>
                </a:lnTo>
                <a:lnTo>
                  <a:pt x="95125" y="13906"/>
                </a:lnTo>
                <a:lnTo>
                  <a:pt x="93327" y="12788"/>
                </a:lnTo>
                <a:lnTo>
                  <a:pt x="67297" y="12788"/>
                </a:lnTo>
                <a:lnTo>
                  <a:pt x="70916" y="6959"/>
                </a:lnTo>
                <a:lnTo>
                  <a:pt x="83945" y="6959"/>
                </a:lnTo>
                <a:lnTo>
                  <a:pt x="72745" y="0"/>
                </a:lnTo>
                <a:close/>
              </a:path>
              <a:path w="121920" h="109219">
                <a:moveTo>
                  <a:pt x="77584" y="88684"/>
                </a:moveTo>
                <a:lnTo>
                  <a:pt x="61277" y="94081"/>
                </a:lnTo>
                <a:lnTo>
                  <a:pt x="72465" y="94081"/>
                </a:lnTo>
                <a:lnTo>
                  <a:pt x="77584" y="88684"/>
                </a:lnTo>
                <a:close/>
              </a:path>
              <a:path w="121920" h="109219">
                <a:moveTo>
                  <a:pt x="95125" y="13906"/>
                </a:moveTo>
                <a:lnTo>
                  <a:pt x="69100" y="13906"/>
                </a:lnTo>
                <a:lnTo>
                  <a:pt x="103847" y="35509"/>
                </a:lnTo>
                <a:lnTo>
                  <a:pt x="107708" y="63627"/>
                </a:lnTo>
                <a:lnTo>
                  <a:pt x="121488" y="63030"/>
                </a:lnTo>
                <a:lnTo>
                  <a:pt x="116586" y="27241"/>
                </a:lnTo>
                <a:lnTo>
                  <a:pt x="95125" y="13906"/>
                </a:lnTo>
                <a:close/>
              </a:path>
            </a:pathLst>
          </a:custGeom>
          <a:solidFill>
            <a:srgbClr val="B23985"/>
          </a:solidFill>
        </p:spPr>
        <p:txBody>
          <a:bodyPr wrap="square" lIns="0" tIns="0" rIns="0" bIns="0" rtlCol="0"/>
          <a:lstStyle/>
          <a:p>
            <a:endParaRPr sz="2142"/>
          </a:p>
        </p:txBody>
      </p:sp>
      <p:sp>
        <p:nvSpPr>
          <p:cNvPr id="76" name="object 76"/>
          <p:cNvSpPr/>
          <p:nvPr/>
        </p:nvSpPr>
        <p:spPr>
          <a:xfrm>
            <a:off x="4381975" y="1705351"/>
            <a:ext cx="106842" cy="51604"/>
          </a:xfrm>
          <a:custGeom>
            <a:avLst/>
            <a:gdLst/>
            <a:ahLst/>
            <a:cxnLst/>
            <a:rect l="l" t="t" r="r" b="b"/>
            <a:pathLst>
              <a:path w="93345" h="45084">
                <a:moveTo>
                  <a:pt x="90843" y="0"/>
                </a:moveTo>
                <a:lnTo>
                  <a:pt x="0" y="0"/>
                </a:lnTo>
                <a:lnTo>
                  <a:pt x="1981" y="27660"/>
                </a:lnTo>
                <a:lnTo>
                  <a:pt x="46367" y="44742"/>
                </a:lnTo>
                <a:lnTo>
                  <a:pt x="62674" y="39344"/>
                </a:lnTo>
                <a:lnTo>
                  <a:pt x="86118" y="14579"/>
                </a:lnTo>
                <a:lnTo>
                  <a:pt x="92798" y="14300"/>
                </a:lnTo>
                <a:lnTo>
                  <a:pt x="90843" y="0"/>
                </a:lnTo>
                <a:close/>
              </a:path>
            </a:pathLst>
          </a:custGeom>
          <a:solidFill>
            <a:srgbClr val="AB0779"/>
          </a:solidFill>
        </p:spPr>
        <p:txBody>
          <a:bodyPr wrap="square" lIns="0" tIns="0" rIns="0" bIns="0" rtlCol="0"/>
          <a:lstStyle/>
          <a:p>
            <a:endParaRPr sz="2142"/>
          </a:p>
        </p:txBody>
      </p:sp>
      <p:sp>
        <p:nvSpPr>
          <p:cNvPr id="77" name="object 77"/>
          <p:cNvSpPr/>
          <p:nvPr/>
        </p:nvSpPr>
        <p:spPr>
          <a:xfrm>
            <a:off x="4366202" y="1705351"/>
            <a:ext cx="87945" cy="64687"/>
          </a:xfrm>
          <a:custGeom>
            <a:avLst/>
            <a:gdLst/>
            <a:ahLst/>
            <a:cxnLst/>
            <a:rect l="l" t="t" r="r" b="b"/>
            <a:pathLst>
              <a:path w="76835" h="56515">
                <a:moveTo>
                  <a:pt x="38459" y="36398"/>
                </a:moveTo>
                <a:lnTo>
                  <a:pt x="38074" y="36398"/>
                </a:lnTo>
                <a:lnTo>
                  <a:pt x="69697" y="56057"/>
                </a:lnTo>
                <a:lnTo>
                  <a:pt x="70370" y="55829"/>
                </a:lnTo>
                <a:lnTo>
                  <a:pt x="69697" y="46469"/>
                </a:lnTo>
                <a:lnTo>
                  <a:pt x="71332" y="44742"/>
                </a:lnTo>
                <a:lnTo>
                  <a:pt x="60147" y="44742"/>
                </a:lnTo>
                <a:lnTo>
                  <a:pt x="38459" y="36398"/>
                </a:lnTo>
                <a:close/>
              </a:path>
              <a:path w="76835" h="56515">
                <a:moveTo>
                  <a:pt x="76441" y="39344"/>
                </a:moveTo>
                <a:lnTo>
                  <a:pt x="60147" y="44742"/>
                </a:lnTo>
                <a:lnTo>
                  <a:pt x="71332" y="44742"/>
                </a:lnTo>
                <a:lnTo>
                  <a:pt x="76441" y="39344"/>
                </a:lnTo>
                <a:close/>
              </a:path>
              <a:path w="76835" h="56515">
                <a:moveTo>
                  <a:pt x="13779" y="0"/>
                </a:moveTo>
                <a:lnTo>
                  <a:pt x="0" y="0"/>
                </a:lnTo>
                <a:lnTo>
                  <a:pt x="2679" y="37338"/>
                </a:lnTo>
                <a:lnTo>
                  <a:pt x="4038" y="37871"/>
                </a:lnTo>
                <a:lnTo>
                  <a:pt x="38074" y="36398"/>
                </a:lnTo>
                <a:lnTo>
                  <a:pt x="38459" y="36398"/>
                </a:lnTo>
                <a:lnTo>
                  <a:pt x="15748" y="27660"/>
                </a:lnTo>
                <a:lnTo>
                  <a:pt x="13779" y="0"/>
                </a:lnTo>
                <a:close/>
              </a:path>
            </a:pathLst>
          </a:custGeom>
          <a:solidFill>
            <a:srgbClr val="B23985"/>
          </a:solidFill>
        </p:spPr>
        <p:txBody>
          <a:bodyPr wrap="square" lIns="0" tIns="0" rIns="0" bIns="0" rtlCol="0"/>
          <a:lstStyle/>
          <a:p>
            <a:endParaRPr sz="2142"/>
          </a:p>
        </p:txBody>
      </p:sp>
      <p:sp>
        <p:nvSpPr>
          <p:cNvPr id="78" name="object 78"/>
          <p:cNvSpPr/>
          <p:nvPr/>
        </p:nvSpPr>
        <p:spPr>
          <a:xfrm>
            <a:off x="4342697" y="1762915"/>
            <a:ext cx="107569" cy="92306"/>
          </a:xfrm>
          <a:custGeom>
            <a:avLst/>
            <a:gdLst/>
            <a:ahLst/>
            <a:cxnLst/>
            <a:rect l="l" t="t" r="r" b="b"/>
            <a:pathLst>
              <a:path w="93979" h="80644">
                <a:moveTo>
                  <a:pt x="54965" y="0"/>
                </a:moveTo>
                <a:lnTo>
                  <a:pt x="22212" y="1409"/>
                </a:lnTo>
                <a:lnTo>
                  <a:pt x="0" y="24879"/>
                </a:lnTo>
                <a:lnTo>
                  <a:pt x="2743" y="63093"/>
                </a:lnTo>
                <a:lnTo>
                  <a:pt x="47142" y="80175"/>
                </a:lnTo>
                <a:lnTo>
                  <a:pt x="81927" y="68643"/>
                </a:lnTo>
                <a:lnTo>
                  <a:pt x="93827" y="51561"/>
                </a:lnTo>
                <a:lnTo>
                  <a:pt x="89712" y="21602"/>
                </a:lnTo>
                <a:lnTo>
                  <a:pt x="54965" y="0"/>
                </a:lnTo>
                <a:close/>
              </a:path>
            </a:pathLst>
          </a:custGeom>
          <a:solidFill>
            <a:srgbClr val="AB0779"/>
          </a:solidFill>
        </p:spPr>
        <p:txBody>
          <a:bodyPr wrap="square" lIns="0" tIns="0" rIns="0" bIns="0" rtlCol="0"/>
          <a:lstStyle/>
          <a:p>
            <a:endParaRPr sz="2142"/>
          </a:p>
        </p:txBody>
      </p:sp>
      <p:sp>
        <p:nvSpPr>
          <p:cNvPr id="79" name="object 79"/>
          <p:cNvSpPr/>
          <p:nvPr/>
        </p:nvSpPr>
        <p:spPr>
          <a:xfrm>
            <a:off x="4326518" y="1746997"/>
            <a:ext cx="140276" cy="125013"/>
          </a:xfrm>
          <a:custGeom>
            <a:avLst/>
            <a:gdLst/>
            <a:ahLst/>
            <a:cxnLst/>
            <a:rect l="l" t="t" r="r" b="b"/>
            <a:pathLst>
              <a:path w="122554" h="109219">
                <a:moveTo>
                  <a:pt x="72745" y="0"/>
                </a:moveTo>
                <a:lnTo>
                  <a:pt x="30187" y="1841"/>
                </a:lnTo>
                <a:lnTo>
                  <a:pt x="0" y="33731"/>
                </a:lnTo>
                <a:lnTo>
                  <a:pt x="3810" y="86677"/>
                </a:lnTo>
                <a:lnTo>
                  <a:pt x="60934" y="108673"/>
                </a:lnTo>
                <a:lnTo>
                  <a:pt x="104724" y="94157"/>
                </a:lnTo>
                <a:lnTo>
                  <a:pt x="61277" y="94081"/>
                </a:lnTo>
                <a:lnTo>
                  <a:pt x="16878" y="77000"/>
                </a:lnTo>
                <a:lnTo>
                  <a:pt x="14135" y="38785"/>
                </a:lnTo>
                <a:lnTo>
                  <a:pt x="36347" y="15316"/>
                </a:lnTo>
                <a:lnTo>
                  <a:pt x="69100" y="13906"/>
                </a:lnTo>
                <a:lnTo>
                  <a:pt x="95120" y="13906"/>
                </a:lnTo>
                <a:lnTo>
                  <a:pt x="93322" y="12788"/>
                </a:lnTo>
                <a:lnTo>
                  <a:pt x="67297" y="12788"/>
                </a:lnTo>
                <a:lnTo>
                  <a:pt x="70916" y="6959"/>
                </a:lnTo>
                <a:lnTo>
                  <a:pt x="83943" y="6959"/>
                </a:lnTo>
                <a:lnTo>
                  <a:pt x="72745" y="0"/>
                </a:lnTo>
                <a:close/>
              </a:path>
              <a:path w="122554" h="109219">
                <a:moveTo>
                  <a:pt x="95120" y="13906"/>
                </a:moveTo>
                <a:lnTo>
                  <a:pt x="69100" y="13906"/>
                </a:lnTo>
                <a:lnTo>
                  <a:pt x="103847" y="35509"/>
                </a:lnTo>
                <a:lnTo>
                  <a:pt x="107962" y="65468"/>
                </a:lnTo>
                <a:lnTo>
                  <a:pt x="96062" y="82550"/>
                </a:lnTo>
                <a:lnTo>
                  <a:pt x="61277" y="94081"/>
                </a:lnTo>
                <a:lnTo>
                  <a:pt x="104777" y="94081"/>
                </a:lnTo>
                <a:lnTo>
                  <a:pt x="122301" y="68910"/>
                </a:lnTo>
                <a:lnTo>
                  <a:pt x="122237" y="68440"/>
                </a:lnTo>
                <a:lnTo>
                  <a:pt x="108178" y="63030"/>
                </a:lnTo>
                <a:lnTo>
                  <a:pt x="105092" y="20104"/>
                </a:lnTo>
                <a:lnTo>
                  <a:pt x="95120" y="13906"/>
                </a:lnTo>
                <a:close/>
              </a:path>
              <a:path w="122554" h="109219">
                <a:moveTo>
                  <a:pt x="83943" y="6959"/>
                </a:moveTo>
                <a:lnTo>
                  <a:pt x="70916" y="6959"/>
                </a:lnTo>
                <a:lnTo>
                  <a:pt x="67297" y="12788"/>
                </a:lnTo>
                <a:lnTo>
                  <a:pt x="93322" y="12788"/>
                </a:lnTo>
                <a:lnTo>
                  <a:pt x="83943" y="6959"/>
                </a:lnTo>
                <a:close/>
              </a:path>
            </a:pathLst>
          </a:custGeom>
          <a:solidFill>
            <a:srgbClr val="B23985"/>
          </a:solidFill>
        </p:spPr>
        <p:txBody>
          <a:bodyPr wrap="square" lIns="0" tIns="0" rIns="0" bIns="0" rtlCol="0"/>
          <a:lstStyle/>
          <a:p>
            <a:endParaRPr sz="2142"/>
          </a:p>
        </p:txBody>
      </p:sp>
      <p:sp>
        <p:nvSpPr>
          <p:cNvPr id="80" name="object 80"/>
          <p:cNvSpPr/>
          <p:nvPr/>
        </p:nvSpPr>
        <p:spPr>
          <a:xfrm>
            <a:off x="4346956" y="1895167"/>
            <a:ext cx="107569" cy="92306"/>
          </a:xfrm>
          <a:custGeom>
            <a:avLst/>
            <a:gdLst/>
            <a:ahLst/>
            <a:cxnLst/>
            <a:rect l="l" t="t" r="r" b="b"/>
            <a:pathLst>
              <a:path w="93979" h="80644">
                <a:moveTo>
                  <a:pt x="54965" y="0"/>
                </a:moveTo>
                <a:lnTo>
                  <a:pt x="22212" y="1422"/>
                </a:lnTo>
                <a:lnTo>
                  <a:pt x="0" y="24879"/>
                </a:lnTo>
                <a:lnTo>
                  <a:pt x="2755" y="63093"/>
                </a:lnTo>
                <a:lnTo>
                  <a:pt x="47142" y="80175"/>
                </a:lnTo>
                <a:lnTo>
                  <a:pt x="81927" y="68643"/>
                </a:lnTo>
                <a:lnTo>
                  <a:pt x="93827" y="51561"/>
                </a:lnTo>
                <a:lnTo>
                  <a:pt x="89712" y="21602"/>
                </a:lnTo>
                <a:lnTo>
                  <a:pt x="54965" y="0"/>
                </a:lnTo>
                <a:close/>
              </a:path>
            </a:pathLst>
          </a:custGeom>
          <a:solidFill>
            <a:srgbClr val="AB0779"/>
          </a:solidFill>
        </p:spPr>
        <p:txBody>
          <a:bodyPr wrap="square" lIns="0" tIns="0" rIns="0" bIns="0" rtlCol="0"/>
          <a:lstStyle/>
          <a:p>
            <a:endParaRPr sz="2142"/>
          </a:p>
        </p:txBody>
      </p:sp>
      <p:sp>
        <p:nvSpPr>
          <p:cNvPr id="81" name="object 81"/>
          <p:cNvSpPr/>
          <p:nvPr/>
        </p:nvSpPr>
        <p:spPr>
          <a:xfrm>
            <a:off x="4330777" y="1879249"/>
            <a:ext cx="140276" cy="125013"/>
          </a:xfrm>
          <a:custGeom>
            <a:avLst/>
            <a:gdLst/>
            <a:ahLst/>
            <a:cxnLst/>
            <a:rect l="l" t="t" r="r" b="b"/>
            <a:pathLst>
              <a:path w="122554" h="109219">
                <a:moveTo>
                  <a:pt x="72745" y="0"/>
                </a:moveTo>
                <a:lnTo>
                  <a:pt x="30187" y="1841"/>
                </a:lnTo>
                <a:lnTo>
                  <a:pt x="0" y="33731"/>
                </a:lnTo>
                <a:lnTo>
                  <a:pt x="3810" y="86677"/>
                </a:lnTo>
                <a:lnTo>
                  <a:pt x="60934" y="108673"/>
                </a:lnTo>
                <a:lnTo>
                  <a:pt x="104724" y="94157"/>
                </a:lnTo>
                <a:lnTo>
                  <a:pt x="61277" y="94081"/>
                </a:lnTo>
                <a:lnTo>
                  <a:pt x="16891" y="77000"/>
                </a:lnTo>
                <a:lnTo>
                  <a:pt x="14135" y="38785"/>
                </a:lnTo>
                <a:lnTo>
                  <a:pt x="36347" y="15316"/>
                </a:lnTo>
                <a:lnTo>
                  <a:pt x="69100" y="13906"/>
                </a:lnTo>
                <a:lnTo>
                  <a:pt x="95125" y="13906"/>
                </a:lnTo>
                <a:lnTo>
                  <a:pt x="93327" y="12788"/>
                </a:lnTo>
                <a:lnTo>
                  <a:pt x="67297" y="12788"/>
                </a:lnTo>
                <a:lnTo>
                  <a:pt x="70916" y="6959"/>
                </a:lnTo>
                <a:lnTo>
                  <a:pt x="83945" y="6959"/>
                </a:lnTo>
                <a:lnTo>
                  <a:pt x="72745" y="0"/>
                </a:lnTo>
                <a:close/>
              </a:path>
              <a:path w="122554" h="109219">
                <a:moveTo>
                  <a:pt x="95125" y="13906"/>
                </a:moveTo>
                <a:lnTo>
                  <a:pt x="69100" y="13906"/>
                </a:lnTo>
                <a:lnTo>
                  <a:pt x="103847" y="35496"/>
                </a:lnTo>
                <a:lnTo>
                  <a:pt x="107962" y="65468"/>
                </a:lnTo>
                <a:lnTo>
                  <a:pt x="96062" y="82550"/>
                </a:lnTo>
                <a:lnTo>
                  <a:pt x="61277" y="94081"/>
                </a:lnTo>
                <a:lnTo>
                  <a:pt x="104777" y="94081"/>
                </a:lnTo>
                <a:lnTo>
                  <a:pt x="122301" y="68910"/>
                </a:lnTo>
                <a:lnTo>
                  <a:pt x="116586" y="27241"/>
                </a:lnTo>
                <a:lnTo>
                  <a:pt x="95125" y="13906"/>
                </a:lnTo>
                <a:close/>
              </a:path>
              <a:path w="122554" h="109219">
                <a:moveTo>
                  <a:pt x="83945" y="6959"/>
                </a:moveTo>
                <a:lnTo>
                  <a:pt x="70916" y="6959"/>
                </a:lnTo>
                <a:lnTo>
                  <a:pt x="67297" y="12788"/>
                </a:lnTo>
                <a:lnTo>
                  <a:pt x="93327" y="12788"/>
                </a:lnTo>
                <a:lnTo>
                  <a:pt x="83945" y="6959"/>
                </a:lnTo>
                <a:close/>
              </a:path>
            </a:pathLst>
          </a:custGeom>
          <a:solidFill>
            <a:srgbClr val="B23985"/>
          </a:solidFill>
        </p:spPr>
        <p:txBody>
          <a:bodyPr wrap="square" lIns="0" tIns="0" rIns="0" bIns="0" rtlCol="0"/>
          <a:lstStyle/>
          <a:p>
            <a:endParaRPr sz="2142"/>
          </a:p>
        </p:txBody>
      </p:sp>
      <p:sp>
        <p:nvSpPr>
          <p:cNvPr id="82" name="object 82"/>
          <p:cNvSpPr/>
          <p:nvPr/>
        </p:nvSpPr>
        <p:spPr>
          <a:xfrm>
            <a:off x="4317984" y="2032841"/>
            <a:ext cx="139984" cy="124387"/>
          </a:xfrm>
          <a:prstGeom prst="rect">
            <a:avLst/>
          </a:prstGeom>
          <a:blipFill>
            <a:blip r:embed="rId9" cstate="print"/>
            <a:stretch>
              <a:fillRect/>
            </a:stretch>
          </a:blipFill>
        </p:spPr>
        <p:txBody>
          <a:bodyPr wrap="square" lIns="0" tIns="0" rIns="0" bIns="0" rtlCol="0"/>
          <a:lstStyle/>
          <a:p>
            <a:endParaRPr sz="2142"/>
          </a:p>
        </p:txBody>
      </p:sp>
      <p:sp>
        <p:nvSpPr>
          <p:cNvPr id="83" name="object 83"/>
          <p:cNvSpPr/>
          <p:nvPr/>
        </p:nvSpPr>
        <p:spPr>
          <a:xfrm>
            <a:off x="4568810" y="4022609"/>
            <a:ext cx="107569" cy="92306"/>
          </a:xfrm>
          <a:custGeom>
            <a:avLst/>
            <a:gdLst/>
            <a:ahLst/>
            <a:cxnLst/>
            <a:rect l="l" t="t" r="r" b="b"/>
            <a:pathLst>
              <a:path w="93979" h="80645">
                <a:moveTo>
                  <a:pt x="54965" y="0"/>
                </a:moveTo>
                <a:lnTo>
                  <a:pt x="22212" y="1409"/>
                </a:lnTo>
                <a:lnTo>
                  <a:pt x="0" y="24879"/>
                </a:lnTo>
                <a:lnTo>
                  <a:pt x="2755" y="63093"/>
                </a:lnTo>
                <a:lnTo>
                  <a:pt x="47142" y="80175"/>
                </a:lnTo>
                <a:lnTo>
                  <a:pt x="81927" y="68643"/>
                </a:lnTo>
                <a:lnTo>
                  <a:pt x="93827" y="51561"/>
                </a:lnTo>
                <a:lnTo>
                  <a:pt x="89712" y="21602"/>
                </a:lnTo>
                <a:lnTo>
                  <a:pt x="54965" y="0"/>
                </a:lnTo>
                <a:close/>
              </a:path>
            </a:pathLst>
          </a:custGeom>
          <a:solidFill>
            <a:srgbClr val="AB0779"/>
          </a:solidFill>
        </p:spPr>
        <p:txBody>
          <a:bodyPr wrap="square" lIns="0" tIns="0" rIns="0" bIns="0" rtlCol="0"/>
          <a:lstStyle/>
          <a:p>
            <a:endParaRPr sz="2142"/>
          </a:p>
        </p:txBody>
      </p:sp>
      <p:sp>
        <p:nvSpPr>
          <p:cNvPr id="84" name="object 84"/>
          <p:cNvSpPr/>
          <p:nvPr/>
        </p:nvSpPr>
        <p:spPr>
          <a:xfrm>
            <a:off x="4552631" y="4006691"/>
            <a:ext cx="140276" cy="125013"/>
          </a:xfrm>
          <a:custGeom>
            <a:avLst/>
            <a:gdLst/>
            <a:ahLst/>
            <a:cxnLst/>
            <a:rect l="l" t="t" r="r" b="b"/>
            <a:pathLst>
              <a:path w="122554" h="109220">
                <a:moveTo>
                  <a:pt x="72745" y="0"/>
                </a:moveTo>
                <a:lnTo>
                  <a:pt x="30187" y="1841"/>
                </a:lnTo>
                <a:lnTo>
                  <a:pt x="0" y="33731"/>
                </a:lnTo>
                <a:lnTo>
                  <a:pt x="3810" y="86690"/>
                </a:lnTo>
                <a:lnTo>
                  <a:pt x="60921" y="108673"/>
                </a:lnTo>
                <a:lnTo>
                  <a:pt x="104724" y="94157"/>
                </a:lnTo>
                <a:lnTo>
                  <a:pt x="61264" y="94081"/>
                </a:lnTo>
                <a:lnTo>
                  <a:pt x="16878" y="77000"/>
                </a:lnTo>
                <a:lnTo>
                  <a:pt x="14135" y="38785"/>
                </a:lnTo>
                <a:lnTo>
                  <a:pt x="36347" y="15316"/>
                </a:lnTo>
                <a:lnTo>
                  <a:pt x="69100" y="13906"/>
                </a:lnTo>
                <a:lnTo>
                  <a:pt x="95119" y="13906"/>
                </a:lnTo>
                <a:lnTo>
                  <a:pt x="93321" y="12788"/>
                </a:lnTo>
                <a:lnTo>
                  <a:pt x="67297" y="12788"/>
                </a:lnTo>
                <a:lnTo>
                  <a:pt x="70916" y="6959"/>
                </a:lnTo>
                <a:lnTo>
                  <a:pt x="83942" y="6959"/>
                </a:lnTo>
                <a:lnTo>
                  <a:pt x="72745" y="0"/>
                </a:lnTo>
                <a:close/>
              </a:path>
              <a:path w="122554" h="109220">
                <a:moveTo>
                  <a:pt x="95119" y="13906"/>
                </a:moveTo>
                <a:lnTo>
                  <a:pt x="69100" y="13906"/>
                </a:lnTo>
                <a:lnTo>
                  <a:pt x="103847" y="35509"/>
                </a:lnTo>
                <a:lnTo>
                  <a:pt x="107962" y="65468"/>
                </a:lnTo>
                <a:lnTo>
                  <a:pt x="96062" y="82550"/>
                </a:lnTo>
                <a:lnTo>
                  <a:pt x="61264" y="94081"/>
                </a:lnTo>
                <a:lnTo>
                  <a:pt x="104777" y="94081"/>
                </a:lnTo>
                <a:lnTo>
                  <a:pt x="122288" y="68910"/>
                </a:lnTo>
                <a:lnTo>
                  <a:pt x="116573" y="27241"/>
                </a:lnTo>
                <a:lnTo>
                  <a:pt x="95119" y="13906"/>
                </a:lnTo>
                <a:close/>
              </a:path>
              <a:path w="122554" h="109220">
                <a:moveTo>
                  <a:pt x="83942" y="6959"/>
                </a:moveTo>
                <a:lnTo>
                  <a:pt x="70916" y="6959"/>
                </a:lnTo>
                <a:lnTo>
                  <a:pt x="67297" y="12788"/>
                </a:lnTo>
                <a:lnTo>
                  <a:pt x="93321" y="12788"/>
                </a:lnTo>
                <a:lnTo>
                  <a:pt x="83942" y="6959"/>
                </a:lnTo>
                <a:close/>
              </a:path>
            </a:pathLst>
          </a:custGeom>
          <a:solidFill>
            <a:srgbClr val="B23985"/>
          </a:solidFill>
        </p:spPr>
        <p:txBody>
          <a:bodyPr wrap="square" lIns="0" tIns="0" rIns="0" bIns="0" rtlCol="0"/>
          <a:lstStyle/>
          <a:p>
            <a:endParaRPr sz="2142"/>
          </a:p>
        </p:txBody>
      </p:sp>
      <p:sp>
        <p:nvSpPr>
          <p:cNvPr id="85" name="object 85"/>
          <p:cNvSpPr/>
          <p:nvPr/>
        </p:nvSpPr>
        <p:spPr>
          <a:xfrm>
            <a:off x="4428024" y="2431269"/>
            <a:ext cx="107569" cy="92306"/>
          </a:xfrm>
          <a:custGeom>
            <a:avLst/>
            <a:gdLst/>
            <a:ahLst/>
            <a:cxnLst/>
            <a:rect l="l" t="t" r="r" b="b"/>
            <a:pathLst>
              <a:path w="93979" h="80644">
                <a:moveTo>
                  <a:pt x="54965" y="0"/>
                </a:moveTo>
                <a:lnTo>
                  <a:pt x="22212" y="1409"/>
                </a:lnTo>
                <a:lnTo>
                  <a:pt x="0" y="24879"/>
                </a:lnTo>
                <a:lnTo>
                  <a:pt x="2755" y="63093"/>
                </a:lnTo>
                <a:lnTo>
                  <a:pt x="47142" y="80175"/>
                </a:lnTo>
                <a:lnTo>
                  <a:pt x="81927" y="68643"/>
                </a:lnTo>
                <a:lnTo>
                  <a:pt x="93827" y="51561"/>
                </a:lnTo>
                <a:lnTo>
                  <a:pt x="89712" y="21590"/>
                </a:lnTo>
                <a:lnTo>
                  <a:pt x="54965" y="0"/>
                </a:lnTo>
                <a:close/>
              </a:path>
            </a:pathLst>
          </a:custGeom>
          <a:solidFill>
            <a:srgbClr val="AB0779"/>
          </a:solidFill>
        </p:spPr>
        <p:txBody>
          <a:bodyPr wrap="square" lIns="0" tIns="0" rIns="0" bIns="0" rtlCol="0"/>
          <a:lstStyle/>
          <a:p>
            <a:endParaRPr sz="2142"/>
          </a:p>
        </p:txBody>
      </p:sp>
      <p:sp>
        <p:nvSpPr>
          <p:cNvPr id="86" name="object 86"/>
          <p:cNvSpPr/>
          <p:nvPr/>
        </p:nvSpPr>
        <p:spPr>
          <a:xfrm>
            <a:off x="4411846" y="2415351"/>
            <a:ext cx="140276" cy="125013"/>
          </a:xfrm>
          <a:custGeom>
            <a:avLst/>
            <a:gdLst/>
            <a:ahLst/>
            <a:cxnLst/>
            <a:rect l="l" t="t" r="r" b="b"/>
            <a:pathLst>
              <a:path w="122554" h="109219">
                <a:moveTo>
                  <a:pt x="72745" y="0"/>
                </a:moveTo>
                <a:lnTo>
                  <a:pt x="30187" y="1841"/>
                </a:lnTo>
                <a:lnTo>
                  <a:pt x="0" y="33731"/>
                </a:lnTo>
                <a:lnTo>
                  <a:pt x="3810" y="86677"/>
                </a:lnTo>
                <a:lnTo>
                  <a:pt x="60921" y="108673"/>
                </a:lnTo>
                <a:lnTo>
                  <a:pt x="104724" y="94157"/>
                </a:lnTo>
                <a:lnTo>
                  <a:pt x="61264" y="94081"/>
                </a:lnTo>
                <a:lnTo>
                  <a:pt x="16878" y="77000"/>
                </a:lnTo>
                <a:lnTo>
                  <a:pt x="14135" y="38785"/>
                </a:lnTo>
                <a:lnTo>
                  <a:pt x="36347" y="15316"/>
                </a:lnTo>
                <a:lnTo>
                  <a:pt x="69100" y="13906"/>
                </a:lnTo>
                <a:lnTo>
                  <a:pt x="95119" y="13906"/>
                </a:lnTo>
                <a:lnTo>
                  <a:pt x="93321" y="12788"/>
                </a:lnTo>
                <a:lnTo>
                  <a:pt x="67297" y="12788"/>
                </a:lnTo>
                <a:lnTo>
                  <a:pt x="70916" y="6959"/>
                </a:lnTo>
                <a:lnTo>
                  <a:pt x="83942" y="6959"/>
                </a:lnTo>
                <a:lnTo>
                  <a:pt x="72745" y="0"/>
                </a:lnTo>
                <a:close/>
              </a:path>
              <a:path w="122554" h="109219">
                <a:moveTo>
                  <a:pt x="95119" y="13906"/>
                </a:moveTo>
                <a:lnTo>
                  <a:pt x="69100" y="13906"/>
                </a:lnTo>
                <a:lnTo>
                  <a:pt x="103847" y="35496"/>
                </a:lnTo>
                <a:lnTo>
                  <a:pt x="107962" y="65468"/>
                </a:lnTo>
                <a:lnTo>
                  <a:pt x="96062" y="82550"/>
                </a:lnTo>
                <a:lnTo>
                  <a:pt x="61264" y="94081"/>
                </a:lnTo>
                <a:lnTo>
                  <a:pt x="104777" y="94081"/>
                </a:lnTo>
                <a:lnTo>
                  <a:pt x="122288" y="68910"/>
                </a:lnTo>
                <a:lnTo>
                  <a:pt x="116573" y="27241"/>
                </a:lnTo>
                <a:lnTo>
                  <a:pt x="95119" y="13906"/>
                </a:lnTo>
                <a:close/>
              </a:path>
              <a:path w="122554" h="109219">
                <a:moveTo>
                  <a:pt x="83942" y="6959"/>
                </a:moveTo>
                <a:lnTo>
                  <a:pt x="70916" y="6959"/>
                </a:lnTo>
                <a:lnTo>
                  <a:pt x="67297" y="12788"/>
                </a:lnTo>
                <a:lnTo>
                  <a:pt x="93321" y="12788"/>
                </a:lnTo>
                <a:lnTo>
                  <a:pt x="83942" y="6959"/>
                </a:lnTo>
                <a:close/>
              </a:path>
            </a:pathLst>
          </a:custGeom>
          <a:solidFill>
            <a:srgbClr val="B23985"/>
          </a:solidFill>
        </p:spPr>
        <p:txBody>
          <a:bodyPr wrap="square" lIns="0" tIns="0" rIns="0" bIns="0" rtlCol="0"/>
          <a:lstStyle/>
          <a:p>
            <a:endParaRPr sz="2142"/>
          </a:p>
        </p:txBody>
      </p:sp>
      <p:sp>
        <p:nvSpPr>
          <p:cNvPr id="87" name="object 87"/>
          <p:cNvSpPr/>
          <p:nvPr/>
        </p:nvSpPr>
        <p:spPr>
          <a:xfrm>
            <a:off x="4462156" y="1735849"/>
            <a:ext cx="107569" cy="92306"/>
          </a:xfrm>
          <a:custGeom>
            <a:avLst/>
            <a:gdLst/>
            <a:ahLst/>
            <a:cxnLst/>
            <a:rect l="l" t="t" r="r" b="b"/>
            <a:pathLst>
              <a:path w="93979" h="80644">
                <a:moveTo>
                  <a:pt x="54965" y="0"/>
                </a:moveTo>
                <a:lnTo>
                  <a:pt x="22212" y="1422"/>
                </a:lnTo>
                <a:lnTo>
                  <a:pt x="0" y="24879"/>
                </a:lnTo>
                <a:lnTo>
                  <a:pt x="2755" y="63093"/>
                </a:lnTo>
                <a:lnTo>
                  <a:pt x="47142" y="80175"/>
                </a:lnTo>
                <a:lnTo>
                  <a:pt x="81927" y="68643"/>
                </a:lnTo>
                <a:lnTo>
                  <a:pt x="93827" y="51561"/>
                </a:lnTo>
                <a:lnTo>
                  <a:pt x="89712" y="21602"/>
                </a:lnTo>
                <a:lnTo>
                  <a:pt x="54965" y="0"/>
                </a:lnTo>
                <a:close/>
              </a:path>
            </a:pathLst>
          </a:custGeom>
          <a:solidFill>
            <a:srgbClr val="AB0779"/>
          </a:solidFill>
        </p:spPr>
        <p:txBody>
          <a:bodyPr wrap="square" lIns="0" tIns="0" rIns="0" bIns="0" rtlCol="0"/>
          <a:lstStyle/>
          <a:p>
            <a:endParaRPr sz="2142"/>
          </a:p>
        </p:txBody>
      </p:sp>
      <p:sp>
        <p:nvSpPr>
          <p:cNvPr id="88" name="object 88"/>
          <p:cNvSpPr/>
          <p:nvPr/>
        </p:nvSpPr>
        <p:spPr>
          <a:xfrm>
            <a:off x="4445978" y="1719930"/>
            <a:ext cx="140276" cy="125013"/>
          </a:xfrm>
          <a:custGeom>
            <a:avLst/>
            <a:gdLst/>
            <a:ahLst/>
            <a:cxnLst/>
            <a:rect l="l" t="t" r="r" b="b"/>
            <a:pathLst>
              <a:path w="122554" h="109219">
                <a:moveTo>
                  <a:pt x="72745" y="0"/>
                </a:moveTo>
                <a:lnTo>
                  <a:pt x="30187" y="1841"/>
                </a:lnTo>
                <a:lnTo>
                  <a:pt x="0" y="33731"/>
                </a:lnTo>
                <a:lnTo>
                  <a:pt x="3810" y="86690"/>
                </a:lnTo>
                <a:lnTo>
                  <a:pt x="60921" y="108673"/>
                </a:lnTo>
                <a:lnTo>
                  <a:pt x="104724" y="94157"/>
                </a:lnTo>
                <a:lnTo>
                  <a:pt x="61264" y="94081"/>
                </a:lnTo>
                <a:lnTo>
                  <a:pt x="16878" y="77000"/>
                </a:lnTo>
                <a:lnTo>
                  <a:pt x="14135" y="38785"/>
                </a:lnTo>
                <a:lnTo>
                  <a:pt x="36334" y="15328"/>
                </a:lnTo>
                <a:lnTo>
                  <a:pt x="69100" y="13906"/>
                </a:lnTo>
                <a:lnTo>
                  <a:pt x="95119" y="13906"/>
                </a:lnTo>
                <a:lnTo>
                  <a:pt x="93321" y="12788"/>
                </a:lnTo>
                <a:lnTo>
                  <a:pt x="67297" y="12788"/>
                </a:lnTo>
                <a:lnTo>
                  <a:pt x="70916" y="6959"/>
                </a:lnTo>
                <a:lnTo>
                  <a:pt x="83942" y="6959"/>
                </a:lnTo>
                <a:lnTo>
                  <a:pt x="72745" y="0"/>
                </a:lnTo>
                <a:close/>
              </a:path>
              <a:path w="122554" h="109219">
                <a:moveTo>
                  <a:pt x="95119" y="13906"/>
                </a:moveTo>
                <a:lnTo>
                  <a:pt x="69100" y="13906"/>
                </a:lnTo>
                <a:lnTo>
                  <a:pt x="103847" y="35509"/>
                </a:lnTo>
                <a:lnTo>
                  <a:pt x="107962" y="65468"/>
                </a:lnTo>
                <a:lnTo>
                  <a:pt x="96062" y="82550"/>
                </a:lnTo>
                <a:lnTo>
                  <a:pt x="61264" y="94081"/>
                </a:lnTo>
                <a:lnTo>
                  <a:pt x="104777" y="94081"/>
                </a:lnTo>
                <a:lnTo>
                  <a:pt x="122288" y="68910"/>
                </a:lnTo>
                <a:lnTo>
                  <a:pt x="116573" y="27241"/>
                </a:lnTo>
                <a:lnTo>
                  <a:pt x="95119" y="13906"/>
                </a:lnTo>
                <a:close/>
              </a:path>
              <a:path w="122554" h="109219">
                <a:moveTo>
                  <a:pt x="83942" y="6959"/>
                </a:moveTo>
                <a:lnTo>
                  <a:pt x="70916" y="6959"/>
                </a:lnTo>
                <a:lnTo>
                  <a:pt x="67297" y="12788"/>
                </a:lnTo>
                <a:lnTo>
                  <a:pt x="93321" y="12788"/>
                </a:lnTo>
                <a:lnTo>
                  <a:pt x="83942" y="6959"/>
                </a:lnTo>
                <a:close/>
              </a:path>
            </a:pathLst>
          </a:custGeom>
          <a:solidFill>
            <a:srgbClr val="B23985"/>
          </a:solidFill>
        </p:spPr>
        <p:txBody>
          <a:bodyPr wrap="square" lIns="0" tIns="0" rIns="0" bIns="0" rtlCol="0"/>
          <a:lstStyle/>
          <a:p>
            <a:endParaRPr sz="2142"/>
          </a:p>
        </p:txBody>
      </p:sp>
      <p:sp>
        <p:nvSpPr>
          <p:cNvPr id="89" name="object 89"/>
          <p:cNvSpPr/>
          <p:nvPr/>
        </p:nvSpPr>
        <p:spPr>
          <a:xfrm>
            <a:off x="4253981" y="2722519"/>
            <a:ext cx="139984" cy="124387"/>
          </a:xfrm>
          <a:prstGeom prst="rect">
            <a:avLst/>
          </a:prstGeom>
          <a:blipFill>
            <a:blip r:embed="rId10" cstate="print"/>
            <a:stretch>
              <a:fillRect/>
            </a:stretch>
          </a:blipFill>
        </p:spPr>
        <p:txBody>
          <a:bodyPr wrap="square" lIns="0" tIns="0" rIns="0" bIns="0" rtlCol="0"/>
          <a:lstStyle/>
          <a:p>
            <a:endParaRPr sz="2142"/>
          </a:p>
        </p:txBody>
      </p:sp>
      <p:sp>
        <p:nvSpPr>
          <p:cNvPr id="90" name="object 90"/>
          <p:cNvSpPr/>
          <p:nvPr/>
        </p:nvSpPr>
        <p:spPr>
          <a:xfrm>
            <a:off x="4530536" y="6455911"/>
            <a:ext cx="107569" cy="92306"/>
          </a:xfrm>
          <a:custGeom>
            <a:avLst/>
            <a:gdLst/>
            <a:ahLst/>
            <a:cxnLst/>
            <a:rect l="l" t="t" r="r" b="b"/>
            <a:pathLst>
              <a:path w="93979" h="80645">
                <a:moveTo>
                  <a:pt x="54863" y="0"/>
                </a:moveTo>
                <a:lnTo>
                  <a:pt x="22110" y="1409"/>
                </a:lnTo>
                <a:lnTo>
                  <a:pt x="3987" y="20561"/>
                </a:lnTo>
                <a:lnTo>
                  <a:pt x="0" y="26276"/>
                </a:lnTo>
                <a:lnTo>
                  <a:pt x="2654" y="63093"/>
                </a:lnTo>
                <a:lnTo>
                  <a:pt x="47040" y="80175"/>
                </a:lnTo>
                <a:lnTo>
                  <a:pt x="81826" y="68643"/>
                </a:lnTo>
                <a:lnTo>
                  <a:pt x="93725" y="51561"/>
                </a:lnTo>
                <a:lnTo>
                  <a:pt x="89611" y="21589"/>
                </a:lnTo>
                <a:lnTo>
                  <a:pt x="54863" y="0"/>
                </a:lnTo>
                <a:close/>
              </a:path>
            </a:pathLst>
          </a:custGeom>
          <a:solidFill>
            <a:srgbClr val="AB0779"/>
          </a:solidFill>
        </p:spPr>
        <p:txBody>
          <a:bodyPr wrap="square" lIns="0" tIns="0" rIns="0" bIns="0" rtlCol="0"/>
          <a:lstStyle/>
          <a:p>
            <a:endParaRPr sz="2142"/>
          </a:p>
        </p:txBody>
      </p:sp>
      <p:sp>
        <p:nvSpPr>
          <p:cNvPr id="91" name="object 91"/>
          <p:cNvSpPr/>
          <p:nvPr/>
        </p:nvSpPr>
        <p:spPr>
          <a:xfrm>
            <a:off x="4515709" y="6439993"/>
            <a:ext cx="138822" cy="125013"/>
          </a:xfrm>
          <a:custGeom>
            <a:avLst/>
            <a:gdLst/>
            <a:ahLst/>
            <a:cxnLst/>
            <a:rect l="l" t="t" r="r" b="b"/>
            <a:pathLst>
              <a:path w="121285" h="109220">
                <a:moveTo>
                  <a:pt x="12954" y="40182"/>
                </a:moveTo>
                <a:lnTo>
                  <a:pt x="6527" y="49428"/>
                </a:lnTo>
                <a:lnTo>
                  <a:pt x="0" y="51587"/>
                </a:lnTo>
                <a:lnTo>
                  <a:pt x="1625" y="74142"/>
                </a:lnTo>
                <a:lnTo>
                  <a:pt x="22110" y="86880"/>
                </a:lnTo>
                <a:lnTo>
                  <a:pt x="23177" y="94627"/>
                </a:lnTo>
                <a:lnTo>
                  <a:pt x="59651" y="108673"/>
                </a:lnTo>
                <a:lnTo>
                  <a:pt x="103441" y="94157"/>
                </a:lnTo>
                <a:lnTo>
                  <a:pt x="59994" y="94081"/>
                </a:lnTo>
                <a:lnTo>
                  <a:pt x="15608" y="77000"/>
                </a:lnTo>
                <a:lnTo>
                  <a:pt x="12954" y="40182"/>
                </a:lnTo>
                <a:close/>
              </a:path>
              <a:path w="121285" h="109220">
                <a:moveTo>
                  <a:pt x="93842" y="13906"/>
                </a:moveTo>
                <a:lnTo>
                  <a:pt x="67818" y="13906"/>
                </a:lnTo>
                <a:lnTo>
                  <a:pt x="102565" y="35496"/>
                </a:lnTo>
                <a:lnTo>
                  <a:pt x="106680" y="65468"/>
                </a:lnTo>
                <a:lnTo>
                  <a:pt x="94780" y="82549"/>
                </a:lnTo>
                <a:lnTo>
                  <a:pt x="59994" y="94081"/>
                </a:lnTo>
                <a:lnTo>
                  <a:pt x="103494" y="94081"/>
                </a:lnTo>
                <a:lnTo>
                  <a:pt x="121018" y="68910"/>
                </a:lnTo>
                <a:lnTo>
                  <a:pt x="115303" y="27241"/>
                </a:lnTo>
                <a:lnTo>
                  <a:pt x="93842" y="13906"/>
                </a:lnTo>
                <a:close/>
              </a:path>
              <a:path w="121285" h="109220">
                <a:moveTo>
                  <a:pt x="71462" y="0"/>
                </a:moveTo>
                <a:lnTo>
                  <a:pt x="28905" y="1841"/>
                </a:lnTo>
                <a:lnTo>
                  <a:pt x="22034" y="9105"/>
                </a:lnTo>
                <a:lnTo>
                  <a:pt x="24104" y="24180"/>
                </a:lnTo>
                <a:lnTo>
                  <a:pt x="16941" y="34467"/>
                </a:lnTo>
                <a:lnTo>
                  <a:pt x="35064" y="15316"/>
                </a:lnTo>
                <a:lnTo>
                  <a:pt x="67818" y="13906"/>
                </a:lnTo>
                <a:lnTo>
                  <a:pt x="93842" y="13906"/>
                </a:lnTo>
                <a:lnTo>
                  <a:pt x="92044" y="12788"/>
                </a:lnTo>
                <a:lnTo>
                  <a:pt x="66014" y="12788"/>
                </a:lnTo>
                <a:lnTo>
                  <a:pt x="69646" y="6959"/>
                </a:lnTo>
                <a:lnTo>
                  <a:pt x="82663" y="6959"/>
                </a:lnTo>
                <a:lnTo>
                  <a:pt x="71462" y="0"/>
                </a:lnTo>
                <a:close/>
              </a:path>
            </a:pathLst>
          </a:custGeom>
          <a:solidFill>
            <a:srgbClr val="B23985"/>
          </a:solidFill>
        </p:spPr>
        <p:txBody>
          <a:bodyPr wrap="square" lIns="0" tIns="0" rIns="0" bIns="0" rtlCol="0"/>
          <a:lstStyle/>
          <a:p>
            <a:endParaRPr sz="2142"/>
          </a:p>
        </p:txBody>
      </p:sp>
      <p:sp>
        <p:nvSpPr>
          <p:cNvPr id="92" name="object 92"/>
          <p:cNvSpPr/>
          <p:nvPr/>
        </p:nvSpPr>
        <p:spPr>
          <a:xfrm>
            <a:off x="4463043" y="7229268"/>
            <a:ext cx="139984" cy="124387"/>
          </a:xfrm>
          <a:prstGeom prst="rect">
            <a:avLst/>
          </a:prstGeom>
          <a:blipFill>
            <a:blip r:embed="rId11" cstate="print"/>
            <a:stretch>
              <a:fillRect/>
            </a:stretch>
          </a:blipFill>
        </p:spPr>
        <p:txBody>
          <a:bodyPr wrap="square" lIns="0" tIns="0" rIns="0" bIns="0" rtlCol="0"/>
          <a:lstStyle/>
          <a:p>
            <a:endParaRPr sz="2142"/>
          </a:p>
        </p:txBody>
      </p:sp>
      <p:sp>
        <p:nvSpPr>
          <p:cNvPr id="93" name="object 93"/>
          <p:cNvSpPr/>
          <p:nvPr/>
        </p:nvSpPr>
        <p:spPr>
          <a:xfrm>
            <a:off x="4423752" y="6524171"/>
            <a:ext cx="107569" cy="92306"/>
          </a:xfrm>
          <a:custGeom>
            <a:avLst/>
            <a:gdLst/>
            <a:ahLst/>
            <a:cxnLst/>
            <a:rect l="l" t="t" r="r" b="b"/>
            <a:pathLst>
              <a:path w="93979" h="80645">
                <a:moveTo>
                  <a:pt x="54965" y="0"/>
                </a:moveTo>
                <a:lnTo>
                  <a:pt x="22212" y="1422"/>
                </a:lnTo>
                <a:lnTo>
                  <a:pt x="0" y="24879"/>
                </a:lnTo>
                <a:lnTo>
                  <a:pt x="2755" y="63093"/>
                </a:lnTo>
                <a:lnTo>
                  <a:pt x="47142" y="80175"/>
                </a:lnTo>
                <a:lnTo>
                  <a:pt x="81927" y="68643"/>
                </a:lnTo>
                <a:lnTo>
                  <a:pt x="93827" y="51561"/>
                </a:lnTo>
                <a:lnTo>
                  <a:pt x="89712" y="21602"/>
                </a:lnTo>
                <a:lnTo>
                  <a:pt x="54965" y="0"/>
                </a:lnTo>
                <a:close/>
              </a:path>
            </a:pathLst>
          </a:custGeom>
          <a:solidFill>
            <a:srgbClr val="AB0779"/>
          </a:solidFill>
        </p:spPr>
        <p:txBody>
          <a:bodyPr wrap="square" lIns="0" tIns="0" rIns="0" bIns="0" rtlCol="0"/>
          <a:lstStyle/>
          <a:p>
            <a:endParaRPr sz="2142"/>
          </a:p>
        </p:txBody>
      </p:sp>
      <p:sp>
        <p:nvSpPr>
          <p:cNvPr id="94" name="object 94"/>
          <p:cNvSpPr/>
          <p:nvPr/>
        </p:nvSpPr>
        <p:spPr>
          <a:xfrm>
            <a:off x="4407572" y="6508255"/>
            <a:ext cx="140276" cy="121379"/>
          </a:xfrm>
          <a:custGeom>
            <a:avLst/>
            <a:gdLst/>
            <a:ahLst/>
            <a:cxnLst/>
            <a:rect l="l" t="t" r="r" b="b"/>
            <a:pathLst>
              <a:path w="122554" h="106045">
                <a:moveTo>
                  <a:pt x="48717" y="1041"/>
                </a:moveTo>
                <a:lnTo>
                  <a:pt x="30187" y="1841"/>
                </a:lnTo>
                <a:lnTo>
                  <a:pt x="0" y="33731"/>
                </a:lnTo>
                <a:lnTo>
                  <a:pt x="3810" y="86677"/>
                </a:lnTo>
                <a:lnTo>
                  <a:pt x="53225" y="105702"/>
                </a:lnTo>
                <a:lnTo>
                  <a:pt x="56286" y="102476"/>
                </a:lnTo>
                <a:lnTo>
                  <a:pt x="83096" y="101320"/>
                </a:lnTo>
                <a:lnTo>
                  <a:pt x="104724" y="94157"/>
                </a:lnTo>
                <a:lnTo>
                  <a:pt x="61264" y="94081"/>
                </a:lnTo>
                <a:lnTo>
                  <a:pt x="16878" y="77000"/>
                </a:lnTo>
                <a:lnTo>
                  <a:pt x="14135" y="38785"/>
                </a:lnTo>
                <a:lnTo>
                  <a:pt x="36334" y="15316"/>
                </a:lnTo>
                <a:lnTo>
                  <a:pt x="69100" y="13906"/>
                </a:lnTo>
                <a:lnTo>
                  <a:pt x="95119" y="13906"/>
                </a:lnTo>
                <a:lnTo>
                  <a:pt x="93321" y="12788"/>
                </a:lnTo>
                <a:lnTo>
                  <a:pt x="67297" y="12788"/>
                </a:lnTo>
                <a:lnTo>
                  <a:pt x="70916" y="6959"/>
                </a:lnTo>
                <a:lnTo>
                  <a:pt x="83942" y="6959"/>
                </a:lnTo>
                <a:lnTo>
                  <a:pt x="79672" y="4305"/>
                </a:lnTo>
                <a:lnTo>
                  <a:pt x="57200" y="4305"/>
                </a:lnTo>
                <a:lnTo>
                  <a:pt x="48717" y="1041"/>
                </a:lnTo>
                <a:close/>
              </a:path>
              <a:path w="122554" h="106045">
                <a:moveTo>
                  <a:pt x="95119" y="13906"/>
                </a:moveTo>
                <a:lnTo>
                  <a:pt x="69100" y="13906"/>
                </a:lnTo>
                <a:lnTo>
                  <a:pt x="103847" y="35496"/>
                </a:lnTo>
                <a:lnTo>
                  <a:pt x="107962" y="65468"/>
                </a:lnTo>
                <a:lnTo>
                  <a:pt x="96062" y="82550"/>
                </a:lnTo>
                <a:lnTo>
                  <a:pt x="61264" y="94081"/>
                </a:lnTo>
                <a:lnTo>
                  <a:pt x="104777" y="94081"/>
                </a:lnTo>
                <a:lnTo>
                  <a:pt x="122288" y="68910"/>
                </a:lnTo>
                <a:lnTo>
                  <a:pt x="116573" y="27241"/>
                </a:lnTo>
                <a:lnTo>
                  <a:pt x="95119" y="13906"/>
                </a:lnTo>
                <a:close/>
              </a:path>
              <a:path w="122554" h="106045">
                <a:moveTo>
                  <a:pt x="83942" y="6959"/>
                </a:moveTo>
                <a:lnTo>
                  <a:pt x="70916" y="6959"/>
                </a:lnTo>
                <a:lnTo>
                  <a:pt x="67297" y="12788"/>
                </a:lnTo>
                <a:lnTo>
                  <a:pt x="93321" y="12788"/>
                </a:lnTo>
                <a:lnTo>
                  <a:pt x="83942" y="6959"/>
                </a:lnTo>
                <a:close/>
              </a:path>
              <a:path w="122554" h="106045">
                <a:moveTo>
                  <a:pt x="72745" y="0"/>
                </a:moveTo>
                <a:lnTo>
                  <a:pt x="69799" y="127"/>
                </a:lnTo>
                <a:lnTo>
                  <a:pt x="57200" y="4305"/>
                </a:lnTo>
                <a:lnTo>
                  <a:pt x="79672" y="4305"/>
                </a:lnTo>
                <a:lnTo>
                  <a:pt x="72745" y="0"/>
                </a:lnTo>
                <a:close/>
              </a:path>
            </a:pathLst>
          </a:custGeom>
          <a:solidFill>
            <a:srgbClr val="B23985"/>
          </a:solidFill>
        </p:spPr>
        <p:txBody>
          <a:bodyPr wrap="square" lIns="0" tIns="0" rIns="0" bIns="0" rtlCol="0"/>
          <a:lstStyle/>
          <a:p>
            <a:endParaRPr sz="2142"/>
          </a:p>
        </p:txBody>
      </p:sp>
      <p:sp>
        <p:nvSpPr>
          <p:cNvPr id="95" name="object 95"/>
          <p:cNvSpPr/>
          <p:nvPr/>
        </p:nvSpPr>
        <p:spPr>
          <a:xfrm>
            <a:off x="4453623" y="6639362"/>
            <a:ext cx="107569" cy="92306"/>
          </a:xfrm>
          <a:custGeom>
            <a:avLst/>
            <a:gdLst/>
            <a:ahLst/>
            <a:cxnLst/>
            <a:rect l="l" t="t" r="r" b="b"/>
            <a:pathLst>
              <a:path w="93979" h="80645">
                <a:moveTo>
                  <a:pt x="54965" y="0"/>
                </a:moveTo>
                <a:lnTo>
                  <a:pt x="22212" y="1422"/>
                </a:lnTo>
                <a:lnTo>
                  <a:pt x="0" y="24879"/>
                </a:lnTo>
                <a:lnTo>
                  <a:pt x="2743" y="63093"/>
                </a:lnTo>
                <a:lnTo>
                  <a:pt x="47129" y="80175"/>
                </a:lnTo>
                <a:lnTo>
                  <a:pt x="81927" y="68643"/>
                </a:lnTo>
                <a:lnTo>
                  <a:pt x="93827" y="51562"/>
                </a:lnTo>
                <a:lnTo>
                  <a:pt x="89712" y="21602"/>
                </a:lnTo>
                <a:lnTo>
                  <a:pt x="54965" y="0"/>
                </a:lnTo>
                <a:close/>
              </a:path>
            </a:pathLst>
          </a:custGeom>
          <a:solidFill>
            <a:srgbClr val="AB0779"/>
          </a:solidFill>
        </p:spPr>
        <p:txBody>
          <a:bodyPr wrap="square" lIns="0" tIns="0" rIns="0" bIns="0" rtlCol="0"/>
          <a:lstStyle/>
          <a:p>
            <a:endParaRPr sz="2142"/>
          </a:p>
        </p:txBody>
      </p:sp>
      <p:sp>
        <p:nvSpPr>
          <p:cNvPr id="96" name="object 96"/>
          <p:cNvSpPr/>
          <p:nvPr/>
        </p:nvSpPr>
        <p:spPr>
          <a:xfrm>
            <a:off x="4437445" y="6623447"/>
            <a:ext cx="140276" cy="125013"/>
          </a:xfrm>
          <a:custGeom>
            <a:avLst/>
            <a:gdLst/>
            <a:ahLst/>
            <a:cxnLst/>
            <a:rect l="l" t="t" r="r" b="b"/>
            <a:pathLst>
              <a:path w="122554" h="109220">
                <a:moveTo>
                  <a:pt x="72745" y="0"/>
                </a:moveTo>
                <a:lnTo>
                  <a:pt x="30187" y="1841"/>
                </a:lnTo>
                <a:lnTo>
                  <a:pt x="0" y="33731"/>
                </a:lnTo>
                <a:lnTo>
                  <a:pt x="3810" y="86677"/>
                </a:lnTo>
                <a:lnTo>
                  <a:pt x="60921" y="108673"/>
                </a:lnTo>
                <a:lnTo>
                  <a:pt x="104724" y="94157"/>
                </a:lnTo>
                <a:lnTo>
                  <a:pt x="61264" y="94081"/>
                </a:lnTo>
                <a:lnTo>
                  <a:pt x="16878" y="77000"/>
                </a:lnTo>
                <a:lnTo>
                  <a:pt x="14135" y="38785"/>
                </a:lnTo>
                <a:lnTo>
                  <a:pt x="36347" y="15316"/>
                </a:lnTo>
                <a:lnTo>
                  <a:pt x="69100" y="13906"/>
                </a:lnTo>
                <a:lnTo>
                  <a:pt x="95119" y="13906"/>
                </a:lnTo>
                <a:lnTo>
                  <a:pt x="93321" y="12788"/>
                </a:lnTo>
                <a:lnTo>
                  <a:pt x="67297" y="12788"/>
                </a:lnTo>
                <a:lnTo>
                  <a:pt x="70916" y="6959"/>
                </a:lnTo>
                <a:lnTo>
                  <a:pt x="83942" y="6959"/>
                </a:lnTo>
                <a:lnTo>
                  <a:pt x="72745" y="0"/>
                </a:lnTo>
                <a:close/>
              </a:path>
              <a:path w="122554" h="109220">
                <a:moveTo>
                  <a:pt x="95119" y="13906"/>
                </a:moveTo>
                <a:lnTo>
                  <a:pt x="69100" y="13906"/>
                </a:lnTo>
                <a:lnTo>
                  <a:pt x="103847" y="35496"/>
                </a:lnTo>
                <a:lnTo>
                  <a:pt x="107962" y="65468"/>
                </a:lnTo>
                <a:lnTo>
                  <a:pt x="96062" y="82549"/>
                </a:lnTo>
                <a:lnTo>
                  <a:pt x="61264" y="94081"/>
                </a:lnTo>
                <a:lnTo>
                  <a:pt x="104777" y="94081"/>
                </a:lnTo>
                <a:lnTo>
                  <a:pt x="122288" y="68910"/>
                </a:lnTo>
                <a:lnTo>
                  <a:pt x="116573" y="27241"/>
                </a:lnTo>
                <a:lnTo>
                  <a:pt x="95119" y="13906"/>
                </a:lnTo>
                <a:close/>
              </a:path>
              <a:path w="122554" h="109220">
                <a:moveTo>
                  <a:pt x="83942" y="6959"/>
                </a:moveTo>
                <a:lnTo>
                  <a:pt x="70916" y="6959"/>
                </a:lnTo>
                <a:lnTo>
                  <a:pt x="67297" y="12788"/>
                </a:lnTo>
                <a:lnTo>
                  <a:pt x="93321" y="12788"/>
                </a:lnTo>
                <a:lnTo>
                  <a:pt x="83942" y="6959"/>
                </a:lnTo>
                <a:close/>
              </a:path>
            </a:pathLst>
          </a:custGeom>
          <a:solidFill>
            <a:srgbClr val="B23985"/>
          </a:solidFill>
        </p:spPr>
        <p:txBody>
          <a:bodyPr wrap="square" lIns="0" tIns="0" rIns="0" bIns="0" rtlCol="0"/>
          <a:lstStyle/>
          <a:p>
            <a:endParaRPr sz="2142"/>
          </a:p>
        </p:txBody>
      </p:sp>
      <p:sp>
        <p:nvSpPr>
          <p:cNvPr id="97" name="object 97"/>
          <p:cNvSpPr/>
          <p:nvPr/>
        </p:nvSpPr>
        <p:spPr>
          <a:xfrm>
            <a:off x="4419492" y="6404711"/>
            <a:ext cx="107569" cy="92306"/>
          </a:xfrm>
          <a:custGeom>
            <a:avLst/>
            <a:gdLst/>
            <a:ahLst/>
            <a:cxnLst/>
            <a:rect l="l" t="t" r="r" b="b"/>
            <a:pathLst>
              <a:path w="93979" h="80645">
                <a:moveTo>
                  <a:pt x="54965" y="0"/>
                </a:moveTo>
                <a:lnTo>
                  <a:pt x="22212" y="1422"/>
                </a:lnTo>
                <a:lnTo>
                  <a:pt x="0" y="24879"/>
                </a:lnTo>
                <a:lnTo>
                  <a:pt x="2755" y="63093"/>
                </a:lnTo>
                <a:lnTo>
                  <a:pt x="47142" y="80175"/>
                </a:lnTo>
                <a:lnTo>
                  <a:pt x="81927" y="68643"/>
                </a:lnTo>
                <a:lnTo>
                  <a:pt x="93827" y="51561"/>
                </a:lnTo>
                <a:lnTo>
                  <a:pt x="89712" y="21602"/>
                </a:lnTo>
                <a:lnTo>
                  <a:pt x="54965" y="0"/>
                </a:lnTo>
                <a:close/>
              </a:path>
            </a:pathLst>
          </a:custGeom>
          <a:solidFill>
            <a:srgbClr val="AB0779"/>
          </a:solidFill>
        </p:spPr>
        <p:txBody>
          <a:bodyPr wrap="square" lIns="0" tIns="0" rIns="0" bIns="0" rtlCol="0"/>
          <a:lstStyle/>
          <a:p>
            <a:endParaRPr sz="2142"/>
          </a:p>
        </p:txBody>
      </p:sp>
      <p:sp>
        <p:nvSpPr>
          <p:cNvPr id="98" name="object 98"/>
          <p:cNvSpPr/>
          <p:nvPr/>
        </p:nvSpPr>
        <p:spPr>
          <a:xfrm>
            <a:off x="4403313" y="6388796"/>
            <a:ext cx="140276" cy="125013"/>
          </a:xfrm>
          <a:custGeom>
            <a:avLst/>
            <a:gdLst/>
            <a:ahLst/>
            <a:cxnLst/>
            <a:rect l="l" t="t" r="r" b="b"/>
            <a:pathLst>
              <a:path w="122554" h="109220">
                <a:moveTo>
                  <a:pt x="72745" y="0"/>
                </a:moveTo>
                <a:lnTo>
                  <a:pt x="30187" y="1841"/>
                </a:lnTo>
                <a:lnTo>
                  <a:pt x="0" y="33731"/>
                </a:lnTo>
                <a:lnTo>
                  <a:pt x="3810" y="86677"/>
                </a:lnTo>
                <a:lnTo>
                  <a:pt x="60934" y="108673"/>
                </a:lnTo>
                <a:lnTo>
                  <a:pt x="104724" y="94157"/>
                </a:lnTo>
                <a:lnTo>
                  <a:pt x="61277" y="94081"/>
                </a:lnTo>
                <a:lnTo>
                  <a:pt x="16891" y="77000"/>
                </a:lnTo>
                <a:lnTo>
                  <a:pt x="14135" y="38785"/>
                </a:lnTo>
                <a:lnTo>
                  <a:pt x="36347" y="15316"/>
                </a:lnTo>
                <a:lnTo>
                  <a:pt x="69100" y="13906"/>
                </a:lnTo>
                <a:lnTo>
                  <a:pt x="95125" y="13906"/>
                </a:lnTo>
                <a:lnTo>
                  <a:pt x="93327" y="12788"/>
                </a:lnTo>
                <a:lnTo>
                  <a:pt x="67297" y="12788"/>
                </a:lnTo>
                <a:lnTo>
                  <a:pt x="70929" y="6959"/>
                </a:lnTo>
                <a:lnTo>
                  <a:pt x="83945" y="6959"/>
                </a:lnTo>
                <a:lnTo>
                  <a:pt x="72745" y="0"/>
                </a:lnTo>
                <a:close/>
              </a:path>
              <a:path w="122554" h="109220">
                <a:moveTo>
                  <a:pt x="95125" y="13906"/>
                </a:moveTo>
                <a:lnTo>
                  <a:pt x="69100" y="13906"/>
                </a:lnTo>
                <a:lnTo>
                  <a:pt x="103847" y="35496"/>
                </a:lnTo>
                <a:lnTo>
                  <a:pt x="107962" y="65468"/>
                </a:lnTo>
                <a:lnTo>
                  <a:pt x="96062" y="82550"/>
                </a:lnTo>
                <a:lnTo>
                  <a:pt x="61277" y="94081"/>
                </a:lnTo>
                <a:lnTo>
                  <a:pt x="104777" y="94081"/>
                </a:lnTo>
                <a:lnTo>
                  <a:pt x="122301" y="68910"/>
                </a:lnTo>
                <a:lnTo>
                  <a:pt x="116586" y="27241"/>
                </a:lnTo>
                <a:lnTo>
                  <a:pt x="95125" y="13906"/>
                </a:lnTo>
                <a:close/>
              </a:path>
              <a:path w="122554" h="109220">
                <a:moveTo>
                  <a:pt x="83945" y="6959"/>
                </a:moveTo>
                <a:lnTo>
                  <a:pt x="70929" y="6959"/>
                </a:lnTo>
                <a:lnTo>
                  <a:pt x="67297" y="12788"/>
                </a:lnTo>
                <a:lnTo>
                  <a:pt x="93327" y="12788"/>
                </a:lnTo>
                <a:lnTo>
                  <a:pt x="83945" y="6959"/>
                </a:lnTo>
                <a:close/>
              </a:path>
            </a:pathLst>
          </a:custGeom>
          <a:solidFill>
            <a:srgbClr val="B23985"/>
          </a:solidFill>
        </p:spPr>
        <p:txBody>
          <a:bodyPr wrap="square" lIns="0" tIns="0" rIns="0" bIns="0" rtlCol="0"/>
          <a:lstStyle/>
          <a:p>
            <a:endParaRPr sz="2142"/>
          </a:p>
        </p:txBody>
      </p:sp>
      <p:sp>
        <p:nvSpPr>
          <p:cNvPr id="99" name="object 99"/>
          <p:cNvSpPr/>
          <p:nvPr/>
        </p:nvSpPr>
        <p:spPr>
          <a:xfrm>
            <a:off x="4330776" y="6222409"/>
            <a:ext cx="139984" cy="124387"/>
          </a:xfrm>
          <a:prstGeom prst="rect">
            <a:avLst/>
          </a:prstGeom>
          <a:blipFill>
            <a:blip r:embed="rId12" cstate="print"/>
            <a:stretch>
              <a:fillRect/>
            </a:stretch>
          </a:blipFill>
        </p:spPr>
        <p:txBody>
          <a:bodyPr wrap="square" lIns="0" tIns="0" rIns="0" bIns="0" rtlCol="0"/>
          <a:lstStyle/>
          <a:p>
            <a:endParaRPr sz="2142"/>
          </a:p>
        </p:txBody>
      </p:sp>
      <p:sp>
        <p:nvSpPr>
          <p:cNvPr id="100" name="object 100"/>
          <p:cNvSpPr/>
          <p:nvPr/>
        </p:nvSpPr>
        <p:spPr>
          <a:xfrm>
            <a:off x="5124332" y="6273604"/>
            <a:ext cx="85095" cy="75981"/>
          </a:xfrm>
          <a:prstGeom prst="rect">
            <a:avLst/>
          </a:prstGeom>
          <a:blipFill>
            <a:blip r:embed="rId13" cstate="print"/>
            <a:stretch>
              <a:fillRect/>
            </a:stretch>
          </a:blipFill>
        </p:spPr>
        <p:txBody>
          <a:bodyPr wrap="square" lIns="0" tIns="0" rIns="0" bIns="0" rtlCol="0"/>
          <a:lstStyle/>
          <a:p>
            <a:endParaRPr sz="2142"/>
          </a:p>
        </p:txBody>
      </p:sp>
      <p:sp>
        <p:nvSpPr>
          <p:cNvPr id="101" name="object 101"/>
          <p:cNvSpPr/>
          <p:nvPr/>
        </p:nvSpPr>
        <p:spPr>
          <a:xfrm>
            <a:off x="5322724" y="5761638"/>
            <a:ext cx="1023695" cy="1050831"/>
          </a:xfrm>
          <a:prstGeom prst="rect">
            <a:avLst/>
          </a:prstGeom>
          <a:blipFill>
            <a:blip r:embed="rId14" cstate="print"/>
            <a:stretch>
              <a:fillRect/>
            </a:stretch>
          </a:blipFill>
        </p:spPr>
        <p:txBody>
          <a:bodyPr wrap="square" lIns="0" tIns="0" rIns="0" bIns="0" rtlCol="0"/>
          <a:lstStyle/>
          <a:p>
            <a:endParaRPr sz="2142"/>
          </a:p>
        </p:txBody>
      </p:sp>
      <p:sp>
        <p:nvSpPr>
          <p:cNvPr id="102" name="object 102"/>
          <p:cNvSpPr/>
          <p:nvPr/>
        </p:nvSpPr>
        <p:spPr>
          <a:xfrm>
            <a:off x="6101322" y="5840570"/>
            <a:ext cx="85095" cy="75981"/>
          </a:xfrm>
          <a:prstGeom prst="rect">
            <a:avLst/>
          </a:prstGeom>
          <a:blipFill>
            <a:blip r:embed="rId15" cstate="print"/>
            <a:stretch>
              <a:fillRect/>
            </a:stretch>
          </a:blipFill>
        </p:spPr>
        <p:txBody>
          <a:bodyPr wrap="square" lIns="0" tIns="0" rIns="0" bIns="0" rtlCol="0"/>
          <a:lstStyle/>
          <a:p>
            <a:endParaRPr sz="2142"/>
          </a:p>
        </p:txBody>
      </p:sp>
      <p:sp>
        <p:nvSpPr>
          <p:cNvPr id="103" name="object 103"/>
          <p:cNvSpPr/>
          <p:nvPr/>
        </p:nvSpPr>
        <p:spPr>
          <a:xfrm>
            <a:off x="5681090" y="5740313"/>
            <a:ext cx="85095" cy="75981"/>
          </a:xfrm>
          <a:prstGeom prst="rect">
            <a:avLst/>
          </a:prstGeom>
          <a:blipFill>
            <a:blip r:embed="rId16" cstate="print"/>
            <a:stretch>
              <a:fillRect/>
            </a:stretch>
          </a:blipFill>
        </p:spPr>
        <p:txBody>
          <a:bodyPr wrap="square" lIns="0" tIns="0" rIns="0" bIns="0" rtlCol="0"/>
          <a:lstStyle/>
          <a:p>
            <a:endParaRPr sz="2142"/>
          </a:p>
        </p:txBody>
      </p:sp>
      <p:sp>
        <p:nvSpPr>
          <p:cNvPr id="104" name="object 104"/>
          <p:cNvSpPr/>
          <p:nvPr/>
        </p:nvSpPr>
        <p:spPr>
          <a:xfrm>
            <a:off x="5696019" y="5578189"/>
            <a:ext cx="85095" cy="75981"/>
          </a:xfrm>
          <a:prstGeom prst="rect">
            <a:avLst/>
          </a:prstGeom>
          <a:blipFill>
            <a:blip r:embed="rId17" cstate="print"/>
            <a:stretch>
              <a:fillRect/>
            </a:stretch>
          </a:blipFill>
        </p:spPr>
        <p:txBody>
          <a:bodyPr wrap="square" lIns="0" tIns="0" rIns="0" bIns="0" rtlCol="0"/>
          <a:lstStyle/>
          <a:p>
            <a:endParaRPr sz="2142"/>
          </a:p>
        </p:txBody>
      </p:sp>
      <p:sp>
        <p:nvSpPr>
          <p:cNvPr id="105" name="object 105"/>
          <p:cNvSpPr/>
          <p:nvPr/>
        </p:nvSpPr>
        <p:spPr>
          <a:xfrm>
            <a:off x="5702429" y="5441663"/>
            <a:ext cx="85095" cy="75981"/>
          </a:xfrm>
          <a:prstGeom prst="rect">
            <a:avLst/>
          </a:prstGeom>
          <a:blipFill>
            <a:blip r:embed="rId18" cstate="print"/>
            <a:stretch>
              <a:fillRect/>
            </a:stretch>
          </a:blipFill>
        </p:spPr>
        <p:txBody>
          <a:bodyPr wrap="square" lIns="0" tIns="0" rIns="0" bIns="0" rtlCol="0"/>
          <a:lstStyle/>
          <a:p>
            <a:endParaRPr sz="2142"/>
          </a:p>
        </p:txBody>
      </p:sp>
      <p:sp>
        <p:nvSpPr>
          <p:cNvPr id="106" name="object 106"/>
          <p:cNvSpPr/>
          <p:nvPr/>
        </p:nvSpPr>
        <p:spPr>
          <a:xfrm>
            <a:off x="5881604" y="5452333"/>
            <a:ext cx="85110" cy="75981"/>
          </a:xfrm>
          <a:prstGeom prst="rect">
            <a:avLst/>
          </a:prstGeom>
          <a:blipFill>
            <a:blip r:embed="rId19" cstate="print"/>
            <a:stretch>
              <a:fillRect/>
            </a:stretch>
          </a:blipFill>
        </p:spPr>
        <p:txBody>
          <a:bodyPr wrap="square" lIns="0" tIns="0" rIns="0" bIns="0" rtlCol="0"/>
          <a:lstStyle/>
          <a:p>
            <a:endParaRPr sz="2142"/>
          </a:p>
        </p:txBody>
      </p:sp>
      <p:sp>
        <p:nvSpPr>
          <p:cNvPr id="107" name="object 107"/>
          <p:cNvSpPr/>
          <p:nvPr/>
        </p:nvSpPr>
        <p:spPr>
          <a:xfrm>
            <a:off x="5873072" y="5597391"/>
            <a:ext cx="85095" cy="75981"/>
          </a:xfrm>
          <a:prstGeom prst="rect">
            <a:avLst/>
          </a:prstGeom>
          <a:blipFill>
            <a:blip r:embed="rId20" cstate="print"/>
            <a:stretch>
              <a:fillRect/>
            </a:stretch>
          </a:blipFill>
        </p:spPr>
        <p:txBody>
          <a:bodyPr wrap="square" lIns="0" tIns="0" rIns="0" bIns="0" rtlCol="0"/>
          <a:lstStyle/>
          <a:p>
            <a:endParaRPr sz="2142"/>
          </a:p>
        </p:txBody>
      </p:sp>
      <p:sp>
        <p:nvSpPr>
          <p:cNvPr id="108" name="object 108"/>
          <p:cNvSpPr/>
          <p:nvPr/>
        </p:nvSpPr>
        <p:spPr>
          <a:xfrm>
            <a:off x="6109854" y="5586722"/>
            <a:ext cx="85110" cy="75981"/>
          </a:xfrm>
          <a:prstGeom prst="rect">
            <a:avLst/>
          </a:prstGeom>
          <a:blipFill>
            <a:blip r:embed="rId21" cstate="print"/>
            <a:stretch>
              <a:fillRect/>
            </a:stretch>
          </a:blipFill>
        </p:spPr>
        <p:txBody>
          <a:bodyPr wrap="square" lIns="0" tIns="0" rIns="0" bIns="0" rtlCol="0"/>
          <a:lstStyle/>
          <a:p>
            <a:endParaRPr sz="2142"/>
          </a:p>
        </p:txBody>
      </p:sp>
      <p:sp>
        <p:nvSpPr>
          <p:cNvPr id="109" name="object 109"/>
          <p:cNvSpPr/>
          <p:nvPr/>
        </p:nvSpPr>
        <p:spPr>
          <a:xfrm>
            <a:off x="6348774" y="5900300"/>
            <a:ext cx="85095" cy="75981"/>
          </a:xfrm>
          <a:prstGeom prst="rect">
            <a:avLst/>
          </a:prstGeom>
          <a:blipFill>
            <a:blip r:embed="rId22" cstate="print"/>
            <a:stretch>
              <a:fillRect/>
            </a:stretch>
          </a:blipFill>
        </p:spPr>
        <p:txBody>
          <a:bodyPr wrap="square" lIns="0" tIns="0" rIns="0" bIns="0" rtlCol="0"/>
          <a:lstStyle/>
          <a:p>
            <a:endParaRPr sz="2142"/>
          </a:p>
        </p:txBody>
      </p:sp>
      <p:sp>
        <p:nvSpPr>
          <p:cNvPr id="110" name="object 110"/>
          <p:cNvSpPr/>
          <p:nvPr/>
        </p:nvSpPr>
        <p:spPr>
          <a:xfrm>
            <a:off x="6440499" y="5403273"/>
            <a:ext cx="85095" cy="75981"/>
          </a:xfrm>
          <a:prstGeom prst="rect">
            <a:avLst/>
          </a:prstGeom>
          <a:blipFill>
            <a:blip r:embed="rId23" cstate="print"/>
            <a:stretch>
              <a:fillRect/>
            </a:stretch>
          </a:blipFill>
        </p:spPr>
        <p:txBody>
          <a:bodyPr wrap="square" lIns="0" tIns="0" rIns="0" bIns="0" rtlCol="0"/>
          <a:lstStyle/>
          <a:p>
            <a:endParaRPr sz="2142"/>
          </a:p>
        </p:txBody>
      </p:sp>
      <p:sp>
        <p:nvSpPr>
          <p:cNvPr id="111" name="object 111"/>
          <p:cNvSpPr/>
          <p:nvPr/>
        </p:nvSpPr>
        <p:spPr>
          <a:xfrm>
            <a:off x="6616970" y="5531266"/>
            <a:ext cx="85095" cy="75981"/>
          </a:xfrm>
          <a:prstGeom prst="rect">
            <a:avLst/>
          </a:prstGeom>
          <a:blipFill>
            <a:blip r:embed="rId24" cstate="print"/>
            <a:stretch>
              <a:fillRect/>
            </a:stretch>
          </a:blipFill>
        </p:spPr>
        <p:txBody>
          <a:bodyPr wrap="square" lIns="0" tIns="0" rIns="0" bIns="0" rtlCol="0"/>
          <a:lstStyle/>
          <a:p>
            <a:endParaRPr sz="2142"/>
          </a:p>
        </p:txBody>
      </p:sp>
      <p:sp>
        <p:nvSpPr>
          <p:cNvPr id="112" name="object 112"/>
          <p:cNvSpPr/>
          <p:nvPr/>
        </p:nvSpPr>
        <p:spPr>
          <a:xfrm>
            <a:off x="6310383" y="5618716"/>
            <a:ext cx="85095" cy="75981"/>
          </a:xfrm>
          <a:prstGeom prst="rect">
            <a:avLst/>
          </a:prstGeom>
          <a:blipFill>
            <a:blip r:embed="rId25" cstate="print"/>
            <a:stretch>
              <a:fillRect/>
            </a:stretch>
          </a:blipFill>
        </p:spPr>
        <p:txBody>
          <a:bodyPr wrap="square" lIns="0" tIns="0" rIns="0" bIns="0" rtlCol="0"/>
          <a:lstStyle/>
          <a:p>
            <a:endParaRPr sz="2142"/>
          </a:p>
        </p:txBody>
      </p:sp>
      <p:sp>
        <p:nvSpPr>
          <p:cNvPr id="113" name="object 113"/>
          <p:cNvSpPr/>
          <p:nvPr/>
        </p:nvSpPr>
        <p:spPr>
          <a:xfrm>
            <a:off x="6306110" y="5315807"/>
            <a:ext cx="85095" cy="75981"/>
          </a:xfrm>
          <a:prstGeom prst="rect">
            <a:avLst/>
          </a:prstGeom>
          <a:blipFill>
            <a:blip r:embed="rId26" cstate="print"/>
            <a:stretch>
              <a:fillRect/>
            </a:stretch>
          </a:blipFill>
        </p:spPr>
        <p:txBody>
          <a:bodyPr wrap="square" lIns="0" tIns="0" rIns="0" bIns="0" rtlCol="0"/>
          <a:lstStyle/>
          <a:p>
            <a:endParaRPr sz="2142"/>
          </a:p>
        </p:txBody>
      </p:sp>
      <p:sp>
        <p:nvSpPr>
          <p:cNvPr id="114" name="object 114"/>
          <p:cNvSpPr/>
          <p:nvPr/>
        </p:nvSpPr>
        <p:spPr>
          <a:xfrm>
            <a:off x="6118388" y="5083298"/>
            <a:ext cx="85095" cy="75981"/>
          </a:xfrm>
          <a:prstGeom prst="rect">
            <a:avLst/>
          </a:prstGeom>
          <a:blipFill>
            <a:blip r:embed="rId20" cstate="print"/>
            <a:stretch>
              <a:fillRect/>
            </a:stretch>
          </a:blipFill>
        </p:spPr>
        <p:txBody>
          <a:bodyPr wrap="square" lIns="0" tIns="0" rIns="0" bIns="0" rtlCol="0"/>
          <a:lstStyle/>
          <a:p>
            <a:endParaRPr sz="2142"/>
          </a:p>
        </p:txBody>
      </p:sp>
      <p:sp>
        <p:nvSpPr>
          <p:cNvPr id="115" name="object 115"/>
          <p:cNvSpPr/>
          <p:nvPr/>
        </p:nvSpPr>
        <p:spPr>
          <a:xfrm>
            <a:off x="6284786" y="5098226"/>
            <a:ext cx="85095" cy="75981"/>
          </a:xfrm>
          <a:prstGeom prst="rect">
            <a:avLst/>
          </a:prstGeom>
          <a:blipFill>
            <a:blip r:embed="rId17" cstate="print"/>
            <a:stretch>
              <a:fillRect/>
            </a:stretch>
          </a:blipFill>
        </p:spPr>
        <p:txBody>
          <a:bodyPr wrap="square" lIns="0" tIns="0" rIns="0" bIns="0" rtlCol="0"/>
          <a:lstStyle/>
          <a:p>
            <a:endParaRPr sz="2142"/>
          </a:p>
        </p:txBody>
      </p:sp>
      <p:sp>
        <p:nvSpPr>
          <p:cNvPr id="116" name="object 116"/>
          <p:cNvSpPr/>
          <p:nvPr/>
        </p:nvSpPr>
        <p:spPr>
          <a:xfrm>
            <a:off x="6421311" y="5121688"/>
            <a:ext cx="85095" cy="75981"/>
          </a:xfrm>
          <a:prstGeom prst="rect">
            <a:avLst/>
          </a:prstGeom>
          <a:blipFill>
            <a:blip r:embed="rId27" cstate="print"/>
            <a:stretch>
              <a:fillRect/>
            </a:stretch>
          </a:blipFill>
        </p:spPr>
        <p:txBody>
          <a:bodyPr wrap="square" lIns="0" tIns="0" rIns="0" bIns="0" rtlCol="0"/>
          <a:lstStyle/>
          <a:p>
            <a:endParaRPr sz="2142"/>
          </a:p>
        </p:txBody>
      </p:sp>
      <p:sp>
        <p:nvSpPr>
          <p:cNvPr id="117" name="object 117"/>
          <p:cNvSpPr/>
          <p:nvPr/>
        </p:nvSpPr>
        <p:spPr>
          <a:xfrm>
            <a:off x="6619688" y="5140891"/>
            <a:ext cx="85110" cy="75981"/>
          </a:xfrm>
          <a:prstGeom prst="rect">
            <a:avLst/>
          </a:prstGeom>
          <a:blipFill>
            <a:blip r:embed="rId28" cstate="print"/>
            <a:stretch>
              <a:fillRect/>
            </a:stretch>
          </a:blipFill>
        </p:spPr>
        <p:txBody>
          <a:bodyPr wrap="square" lIns="0" tIns="0" rIns="0" bIns="0" rtlCol="0"/>
          <a:lstStyle/>
          <a:p>
            <a:endParaRPr sz="2142"/>
          </a:p>
        </p:txBody>
      </p:sp>
      <p:sp>
        <p:nvSpPr>
          <p:cNvPr id="118" name="object 118"/>
          <p:cNvSpPr/>
          <p:nvPr/>
        </p:nvSpPr>
        <p:spPr>
          <a:xfrm>
            <a:off x="5853884" y="5057699"/>
            <a:ext cx="85095" cy="75981"/>
          </a:xfrm>
          <a:prstGeom prst="rect">
            <a:avLst/>
          </a:prstGeom>
          <a:blipFill>
            <a:blip r:embed="rId24" cstate="print"/>
            <a:stretch>
              <a:fillRect/>
            </a:stretch>
          </a:blipFill>
        </p:spPr>
        <p:txBody>
          <a:bodyPr wrap="square" lIns="0" tIns="0" rIns="0" bIns="0" rtlCol="0"/>
          <a:lstStyle/>
          <a:p>
            <a:endParaRPr sz="2142"/>
          </a:p>
        </p:txBody>
      </p:sp>
      <p:sp>
        <p:nvSpPr>
          <p:cNvPr id="119" name="object 119"/>
          <p:cNvSpPr/>
          <p:nvPr/>
        </p:nvSpPr>
        <p:spPr>
          <a:xfrm>
            <a:off x="5657627" y="5027828"/>
            <a:ext cx="85110" cy="75981"/>
          </a:xfrm>
          <a:prstGeom prst="rect">
            <a:avLst/>
          </a:prstGeom>
          <a:blipFill>
            <a:blip r:embed="rId29" cstate="print"/>
            <a:stretch>
              <a:fillRect/>
            </a:stretch>
          </a:blipFill>
        </p:spPr>
        <p:txBody>
          <a:bodyPr wrap="square" lIns="0" tIns="0" rIns="0" bIns="0" rtlCol="0"/>
          <a:lstStyle/>
          <a:p>
            <a:endParaRPr sz="2142"/>
          </a:p>
        </p:txBody>
      </p:sp>
      <p:sp>
        <p:nvSpPr>
          <p:cNvPr id="120" name="object 120"/>
          <p:cNvSpPr/>
          <p:nvPr/>
        </p:nvSpPr>
        <p:spPr>
          <a:xfrm>
            <a:off x="5478438" y="5012899"/>
            <a:ext cx="85095" cy="75981"/>
          </a:xfrm>
          <a:prstGeom prst="rect">
            <a:avLst/>
          </a:prstGeom>
          <a:blipFill>
            <a:blip r:embed="rId30" cstate="print"/>
            <a:stretch>
              <a:fillRect/>
            </a:stretch>
          </a:blipFill>
        </p:spPr>
        <p:txBody>
          <a:bodyPr wrap="square" lIns="0" tIns="0" rIns="0" bIns="0" rtlCol="0"/>
          <a:lstStyle/>
          <a:p>
            <a:endParaRPr sz="2142"/>
          </a:p>
        </p:txBody>
      </p:sp>
      <p:sp>
        <p:nvSpPr>
          <p:cNvPr id="121" name="object 121"/>
          <p:cNvSpPr/>
          <p:nvPr/>
        </p:nvSpPr>
        <p:spPr>
          <a:xfrm>
            <a:off x="5290715" y="4914763"/>
            <a:ext cx="85095" cy="75981"/>
          </a:xfrm>
          <a:prstGeom prst="rect">
            <a:avLst/>
          </a:prstGeom>
          <a:blipFill>
            <a:blip r:embed="rId26" cstate="print"/>
            <a:stretch>
              <a:fillRect/>
            </a:stretch>
          </a:blipFill>
        </p:spPr>
        <p:txBody>
          <a:bodyPr wrap="square" lIns="0" tIns="0" rIns="0" bIns="0" rtlCol="0"/>
          <a:lstStyle/>
          <a:p>
            <a:endParaRPr sz="2142"/>
          </a:p>
        </p:txBody>
      </p:sp>
      <p:sp>
        <p:nvSpPr>
          <p:cNvPr id="122" name="object 122"/>
          <p:cNvSpPr/>
          <p:nvPr/>
        </p:nvSpPr>
        <p:spPr>
          <a:xfrm>
            <a:off x="5670420" y="4874236"/>
            <a:ext cx="85095" cy="75981"/>
          </a:xfrm>
          <a:prstGeom prst="rect">
            <a:avLst/>
          </a:prstGeom>
          <a:blipFill>
            <a:blip r:embed="rId17" cstate="print"/>
            <a:stretch>
              <a:fillRect/>
            </a:stretch>
          </a:blipFill>
        </p:spPr>
        <p:txBody>
          <a:bodyPr wrap="square" lIns="0" tIns="0" rIns="0" bIns="0" rtlCol="0"/>
          <a:lstStyle/>
          <a:p>
            <a:endParaRPr sz="2142"/>
          </a:p>
        </p:txBody>
      </p:sp>
      <p:sp>
        <p:nvSpPr>
          <p:cNvPr id="123" name="object 123"/>
          <p:cNvSpPr/>
          <p:nvPr/>
        </p:nvSpPr>
        <p:spPr>
          <a:xfrm>
            <a:off x="5849013" y="4874236"/>
            <a:ext cx="85110" cy="75981"/>
          </a:xfrm>
          <a:prstGeom prst="rect">
            <a:avLst/>
          </a:prstGeom>
          <a:blipFill>
            <a:blip r:embed="rId19" cstate="print"/>
            <a:stretch>
              <a:fillRect/>
            </a:stretch>
          </a:blipFill>
        </p:spPr>
        <p:txBody>
          <a:bodyPr wrap="square" lIns="0" tIns="0" rIns="0" bIns="0" rtlCol="0"/>
          <a:lstStyle/>
          <a:p>
            <a:endParaRPr sz="2142"/>
          </a:p>
        </p:txBody>
      </p:sp>
      <p:sp>
        <p:nvSpPr>
          <p:cNvPr id="124" name="object 124"/>
          <p:cNvSpPr/>
          <p:nvPr/>
        </p:nvSpPr>
        <p:spPr>
          <a:xfrm>
            <a:off x="6033059" y="4878510"/>
            <a:ext cx="85095" cy="75981"/>
          </a:xfrm>
          <a:prstGeom prst="rect">
            <a:avLst/>
          </a:prstGeom>
          <a:blipFill>
            <a:blip r:embed="rId24" cstate="print"/>
            <a:stretch>
              <a:fillRect/>
            </a:stretch>
          </a:blipFill>
        </p:spPr>
        <p:txBody>
          <a:bodyPr wrap="square" lIns="0" tIns="0" rIns="0" bIns="0" rtlCol="0"/>
          <a:lstStyle/>
          <a:p>
            <a:endParaRPr sz="2142"/>
          </a:p>
        </p:txBody>
      </p:sp>
      <p:sp>
        <p:nvSpPr>
          <p:cNvPr id="125" name="object 125"/>
          <p:cNvSpPr/>
          <p:nvPr/>
        </p:nvSpPr>
        <p:spPr>
          <a:xfrm>
            <a:off x="6289045" y="4904108"/>
            <a:ext cx="85095" cy="75981"/>
          </a:xfrm>
          <a:prstGeom prst="rect">
            <a:avLst/>
          </a:prstGeom>
          <a:blipFill>
            <a:blip r:embed="rId31" cstate="print"/>
            <a:stretch>
              <a:fillRect/>
            </a:stretch>
          </a:blipFill>
        </p:spPr>
        <p:txBody>
          <a:bodyPr wrap="square" lIns="0" tIns="0" rIns="0" bIns="0" rtlCol="0"/>
          <a:lstStyle/>
          <a:p>
            <a:endParaRPr sz="2142"/>
          </a:p>
        </p:txBody>
      </p:sp>
      <p:sp>
        <p:nvSpPr>
          <p:cNvPr id="126" name="object 126"/>
          <p:cNvSpPr/>
          <p:nvPr/>
        </p:nvSpPr>
        <p:spPr>
          <a:xfrm>
            <a:off x="6474630" y="4921174"/>
            <a:ext cx="85110" cy="75981"/>
          </a:xfrm>
          <a:prstGeom prst="rect">
            <a:avLst/>
          </a:prstGeom>
          <a:blipFill>
            <a:blip r:embed="rId32" cstate="print"/>
            <a:stretch>
              <a:fillRect/>
            </a:stretch>
          </a:blipFill>
        </p:spPr>
        <p:txBody>
          <a:bodyPr wrap="square" lIns="0" tIns="0" rIns="0" bIns="0" rtlCol="0"/>
          <a:lstStyle/>
          <a:p>
            <a:endParaRPr sz="2142"/>
          </a:p>
        </p:txBody>
      </p:sp>
      <p:sp>
        <p:nvSpPr>
          <p:cNvPr id="127" name="object 127"/>
          <p:cNvSpPr/>
          <p:nvPr/>
        </p:nvSpPr>
        <p:spPr>
          <a:xfrm>
            <a:off x="6662353" y="4959564"/>
            <a:ext cx="85110" cy="75981"/>
          </a:xfrm>
          <a:prstGeom prst="rect">
            <a:avLst/>
          </a:prstGeom>
          <a:blipFill>
            <a:blip r:embed="rId33" cstate="print"/>
            <a:stretch>
              <a:fillRect/>
            </a:stretch>
          </a:blipFill>
        </p:spPr>
        <p:txBody>
          <a:bodyPr wrap="square" lIns="0" tIns="0" rIns="0" bIns="0" rtlCol="0"/>
          <a:lstStyle/>
          <a:p>
            <a:endParaRPr sz="2142"/>
          </a:p>
        </p:txBody>
      </p:sp>
      <p:sp>
        <p:nvSpPr>
          <p:cNvPr id="128" name="object 128"/>
          <p:cNvSpPr/>
          <p:nvPr/>
        </p:nvSpPr>
        <p:spPr>
          <a:xfrm>
            <a:off x="5832544" y="4596925"/>
            <a:ext cx="85095" cy="75981"/>
          </a:xfrm>
          <a:prstGeom prst="rect">
            <a:avLst/>
          </a:prstGeom>
          <a:blipFill>
            <a:blip r:embed="rId34" cstate="print"/>
            <a:stretch>
              <a:fillRect/>
            </a:stretch>
          </a:blipFill>
        </p:spPr>
        <p:txBody>
          <a:bodyPr wrap="square" lIns="0" tIns="0" rIns="0" bIns="0" rtlCol="0"/>
          <a:lstStyle/>
          <a:p>
            <a:endParaRPr sz="2142"/>
          </a:p>
        </p:txBody>
      </p:sp>
      <p:sp>
        <p:nvSpPr>
          <p:cNvPr id="129" name="object 129"/>
          <p:cNvSpPr/>
          <p:nvPr/>
        </p:nvSpPr>
        <p:spPr>
          <a:xfrm>
            <a:off x="5657031" y="4703579"/>
            <a:ext cx="85110" cy="75981"/>
          </a:xfrm>
          <a:prstGeom prst="rect">
            <a:avLst/>
          </a:prstGeom>
          <a:blipFill>
            <a:blip r:embed="rId32" cstate="print"/>
            <a:stretch>
              <a:fillRect/>
            </a:stretch>
          </a:blipFill>
        </p:spPr>
        <p:txBody>
          <a:bodyPr wrap="square" lIns="0" tIns="0" rIns="0" bIns="0" rtlCol="0"/>
          <a:lstStyle/>
          <a:p>
            <a:endParaRPr sz="2142"/>
          </a:p>
        </p:txBody>
      </p:sp>
      <p:sp>
        <p:nvSpPr>
          <p:cNvPr id="130" name="object 130"/>
          <p:cNvSpPr/>
          <p:nvPr/>
        </p:nvSpPr>
        <p:spPr>
          <a:xfrm>
            <a:off x="5642698" y="4571327"/>
            <a:ext cx="85110" cy="75981"/>
          </a:xfrm>
          <a:prstGeom prst="rect">
            <a:avLst/>
          </a:prstGeom>
          <a:blipFill>
            <a:blip r:embed="rId35" cstate="print"/>
            <a:stretch>
              <a:fillRect/>
            </a:stretch>
          </a:blipFill>
        </p:spPr>
        <p:txBody>
          <a:bodyPr wrap="square" lIns="0" tIns="0" rIns="0" bIns="0" rtlCol="0"/>
          <a:lstStyle/>
          <a:p>
            <a:endParaRPr sz="2142"/>
          </a:p>
        </p:txBody>
      </p:sp>
      <p:sp>
        <p:nvSpPr>
          <p:cNvPr id="131" name="object 131"/>
          <p:cNvSpPr/>
          <p:nvPr/>
        </p:nvSpPr>
        <p:spPr>
          <a:xfrm>
            <a:off x="5853884" y="4415613"/>
            <a:ext cx="85095" cy="75981"/>
          </a:xfrm>
          <a:prstGeom prst="rect">
            <a:avLst/>
          </a:prstGeom>
          <a:blipFill>
            <a:blip r:embed="rId24" cstate="print"/>
            <a:stretch>
              <a:fillRect/>
            </a:stretch>
          </a:blipFill>
        </p:spPr>
        <p:txBody>
          <a:bodyPr wrap="square" lIns="0" tIns="0" rIns="0" bIns="0" rtlCol="0"/>
          <a:lstStyle/>
          <a:p>
            <a:endParaRPr sz="2142"/>
          </a:p>
        </p:txBody>
      </p:sp>
      <p:sp>
        <p:nvSpPr>
          <p:cNvPr id="132" name="object 132"/>
          <p:cNvSpPr/>
          <p:nvPr/>
        </p:nvSpPr>
        <p:spPr>
          <a:xfrm>
            <a:off x="6109854" y="3771391"/>
            <a:ext cx="85110" cy="75981"/>
          </a:xfrm>
          <a:prstGeom prst="rect">
            <a:avLst/>
          </a:prstGeom>
          <a:blipFill>
            <a:blip r:embed="rId32" cstate="print"/>
            <a:stretch>
              <a:fillRect/>
            </a:stretch>
          </a:blipFill>
        </p:spPr>
        <p:txBody>
          <a:bodyPr wrap="square" lIns="0" tIns="0" rIns="0" bIns="0" rtlCol="0"/>
          <a:lstStyle/>
          <a:p>
            <a:endParaRPr sz="2142"/>
          </a:p>
        </p:txBody>
      </p:sp>
      <p:sp>
        <p:nvSpPr>
          <p:cNvPr id="133" name="object 133"/>
          <p:cNvSpPr/>
          <p:nvPr/>
        </p:nvSpPr>
        <p:spPr>
          <a:xfrm>
            <a:off x="5039004" y="3675392"/>
            <a:ext cx="85095" cy="75981"/>
          </a:xfrm>
          <a:prstGeom prst="rect">
            <a:avLst/>
          </a:prstGeom>
          <a:blipFill>
            <a:blip r:embed="rId17" cstate="print"/>
            <a:stretch>
              <a:fillRect/>
            </a:stretch>
          </a:blipFill>
        </p:spPr>
        <p:txBody>
          <a:bodyPr wrap="square" lIns="0" tIns="0" rIns="0" bIns="0" rtlCol="0"/>
          <a:lstStyle/>
          <a:p>
            <a:endParaRPr sz="2142"/>
          </a:p>
        </p:txBody>
      </p:sp>
      <p:sp>
        <p:nvSpPr>
          <p:cNvPr id="134" name="object 134"/>
          <p:cNvSpPr/>
          <p:nvPr/>
        </p:nvSpPr>
        <p:spPr>
          <a:xfrm>
            <a:off x="5154190" y="3675392"/>
            <a:ext cx="85095" cy="75981"/>
          </a:xfrm>
          <a:prstGeom prst="rect">
            <a:avLst/>
          </a:prstGeom>
          <a:blipFill>
            <a:blip r:embed="rId22" cstate="print"/>
            <a:stretch>
              <a:fillRect/>
            </a:stretch>
          </a:blipFill>
        </p:spPr>
        <p:txBody>
          <a:bodyPr wrap="square" lIns="0" tIns="0" rIns="0" bIns="0" rtlCol="0"/>
          <a:lstStyle/>
          <a:p>
            <a:endParaRPr sz="2142"/>
          </a:p>
        </p:txBody>
      </p:sp>
      <p:sp>
        <p:nvSpPr>
          <p:cNvPr id="135" name="object 135"/>
          <p:cNvSpPr/>
          <p:nvPr/>
        </p:nvSpPr>
        <p:spPr>
          <a:xfrm>
            <a:off x="5269391" y="3675392"/>
            <a:ext cx="85095" cy="75981"/>
          </a:xfrm>
          <a:prstGeom prst="rect">
            <a:avLst/>
          </a:prstGeom>
          <a:blipFill>
            <a:blip r:embed="rId22" cstate="print"/>
            <a:stretch>
              <a:fillRect/>
            </a:stretch>
          </a:blipFill>
        </p:spPr>
        <p:txBody>
          <a:bodyPr wrap="square" lIns="0" tIns="0" rIns="0" bIns="0" rtlCol="0"/>
          <a:lstStyle/>
          <a:p>
            <a:endParaRPr sz="2142"/>
          </a:p>
        </p:txBody>
      </p:sp>
      <p:sp>
        <p:nvSpPr>
          <p:cNvPr id="136" name="object 136"/>
          <p:cNvSpPr/>
          <p:nvPr/>
        </p:nvSpPr>
        <p:spPr>
          <a:xfrm>
            <a:off x="5036867" y="3796989"/>
            <a:ext cx="85095" cy="75981"/>
          </a:xfrm>
          <a:prstGeom prst="rect">
            <a:avLst/>
          </a:prstGeom>
          <a:blipFill>
            <a:blip r:embed="rId20" cstate="print"/>
            <a:stretch>
              <a:fillRect/>
            </a:stretch>
          </a:blipFill>
        </p:spPr>
        <p:txBody>
          <a:bodyPr wrap="square" lIns="0" tIns="0" rIns="0" bIns="0" rtlCol="0"/>
          <a:lstStyle/>
          <a:p>
            <a:endParaRPr sz="2142"/>
          </a:p>
        </p:txBody>
      </p:sp>
      <p:sp>
        <p:nvSpPr>
          <p:cNvPr id="137" name="object 137"/>
          <p:cNvSpPr/>
          <p:nvPr/>
        </p:nvSpPr>
        <p:spPr>
          <a:xfrm>
            <a:off x="5152067" y="3796989"/>
            <a:ext cx="85110" cy="75981"/>
          </a:xfrm>
          <a:prstGeom prst="rect">
            <a:avLst/>
          </a:prstGeom>
          <a:blipFill>
            <a:blip r:embed="rId36" cstate="print"/>
            <a:stretch>
              <a:fillRect/>
            </a:stretch>
          </a:blipFill>
        </p:spPr>
        <p:txBody>
          <a:bodyPr wrap="square" lIns="0" tIns="0" rIns="0" bIns="0" rtlCol="0"/>
          <a:lstStyle/>
          <a:p>
            <a:endParaRPr sz="2142"/>
          </a:p>
        </p:txBody>
      </p:sp>
      <p:sp>
        <p:nvSpPr>
          <p:cNvPr id="138" name="object 138"/>
          <p:cNvSpPr/>
          <p:nvPr/>
        </p:nvSpPr>
        <p:spPr>
          <a:xfrm>
            <a:off x="5267254" y="3796989"/>
            <a:ext cx="85110" cy="75981"/>
          </a:xfrm>
          <a:prstGeom prst="rect">
            <a:avLst/>
          </a:prstGeom>
          <a:blipFill>
            <a:blip r:embed="rId37" cstate="print"/>
            <a:stretch>
              <a:fillRect/>
            </a:stretch>
          </a:blipFill>
        </p:spPr>
        <p:txBody>
          <a:bodyPr wrap="square" lIns="0" tIns="0" rIns="0" bIns="0" rtlCol="0"/>
          <a:lstStyle/>
          <a:p>
            <a:endParaRPr sz="2142"/>
          </a:p>
        </p:txBody>
      </p:sp>
      <p:sp>
        <p:nvSpPr>
          <p:cNvPr id="139" name="object 139"/>
          <p:cNvSpPr/>
          <p:nvPr/>
        </p:nvSpPr>
        <p:spPr>
          <a:xfrm>
            <a:off x="5030471" y="3946307"/>
            <a:ext cx="85095" cy="75981"/>
          </a:xfrm>
          <a:prstGeom prst="rect">
            <a:avLst/>
          </a:prstGeom>
          <a:blipFill>
            <a:blip r:embed="rId22" cstate="print"/>
            <a:stretch>
              <a:fillRect/>
            </a:stretch>
          </a:blipFill>
        </p:spPr>
        <p:txBody>
          <a:bodyPr wrap="square" lIns="0" tIns="0" rIns="0" bIns="0" rtlCol="0"/>
          <a:lstStyle/>
          <a:p>
            <a:endParaRPr sz="2142"/>
          </a:p>
        </p:txBody>
      </p:sp>
      <p:sp>
        <p:nvSpPr>
          <p:cNvPr id="140" name="object 140"/>
          <p:cNvSpPr/>
          <p:nvPr/>
        </p:nvSpPr>
        <p:spPr>
          <a:xfrm>
            <a:off x="5145656" y="3946307"/>
            <a:ext cx="85110" cy="75981"/>
          </a:xfrm>
          <a:prstGeom prst="rect">
            <a:avLst/>
          </a:prstGeom>
          <a:blipFill>
            <a:blip r:embed="rId19" cstate="print"/>
            <a:stretch>
              <a:fillRect/>
            </a:stretch>
          </a:blipFill>
        </p:spPr>
        <p:txBody>
          <a:bodyPr wrap="square" lIns="0" tIns="0" rIns="0" bIns="0" rtlCol="0"/>
          <a:lstStyle/>
          <a:p>
            <a:endParaRPr sz="2142"/>
          </a:p>
        </p:txBody>
      </p:sp>
      <p:sp>
        <p:nvSpPr>
          <p:cNvPr id="141" name="object 141"/>
          <p:cNvSpPr/>
          <p:nvPr/>
        </p:nvSpPr>
        <p:spPr>
          <a:xfrm>
            <a:off x="5260858" y="3946307"/>
            <a:ext cx="85110" cy="75981"/>
          </a:xfrm>
          <a:prstGeom prst="rect">
            <a:avLst/>
          </a:prstGeom>
          <a:blipFill>
            <a:blip r:embed="rId19" cstate="print"/>
            <a:stretch>
              <a:fillRect/>
            </a:stretch>
          </a:blipFill>
        </p:spPr>
        <p:txBody>
          <a:bodyPr wrap="square" lIns="0" tIns="0" rIns="0" bIns="0" rtlCol="0"/>
          <a:lstStyle/>
          <a:p>
            <a:endParaRPr sz="2142"/>
          </a:p>
        </p:txBody>
      </p:sp>
      <p:sp>
        <p:nvSpPr>
          <p:cNvPr id="142" name="object 142"/>
          <p:cNvSpPr/>
          <p:nvPr/>
        </p:nvSpPr>
        <p:spPr>
          <a:xfrm>
            <a:off x="6109854" y="3929241"/>
            <a:ext cx="85110" cy="75981"/>
          </a:xfrm>
          <a:prstGeom prst="rect">
            <a:avLst/>
          </a:prstGeom>
          <a:blipFill>
            <a:blip r:embed="rId38" cstate="print"/>
            <a:stretch>
              <a:fillRect/>
            </a:stretch>
          </a:blipFill>
        </p:spPr>
        <p:txBody>
          <a:bodyPr wrap="square" lIns="0" tIns="0" rIns="0" bIns="0" rtlCol="0"/>
          <a:lstStyle/>
          <a:p>
            <a:endParaRPr sz="2142"/>
          </a:p>
        </p:txBody>
      </p:sp>
      <p:sp>
        <p:nvSpPr>
          <p:cNvPr id="143" name="object 143"/>
          <p:cNvSpPr/>
          <p:nvPr/>
        </p:nvSpPr>
        <p:spPr>
          <a:xfrm>
            <a:off x="5346186" y="3122894"/>
            <a:ext cx="85095" cy="75981"/>
          </a:xfrm>
          <a:prstGeom prst="rect">
            <a:avLst/>
          </a:prstGeom>
          <a:blipFill>
            <a:blip r:embed="rId39" cstate="print"/>
            <a:stretch>
              <a:fillRect/>
            </a:stretch>
          </a:blipFill>
        </p:spPr>
        <p:txBody>
          <a:bodyPr wrap="square" lIns="0" tIns="0" rIns="0" bIns="0" rtlCol="0"/>
          <a:lstStyle/>
          <a:p>
            <a:endParaRPr sz="2142"/>
          </a:p>
        </p:txBody>
      </p:sp>
      <p:sp>
        <p:nvSpPr>
          <p:cNvPr id="144" name="object 144"/>
          <p:cNvSpPr/>
          <p:nvPr/>
        </p:nvSpPr>
        <p:spPr>
          <a:xfrm>
            <a:off x="5339776" y="3223166"/>
            <a:ext cx="85095" cy="75981"/>
          </a:xfrm>
          <a:prstGeom prst="rect">
            <a:avLst/>
          </a:prstGeom>
          <a:blipFill>
            <a:blip r:embed="rId24" cstate="print"/>
            <a:stretch>
              <a:fillRect/>
            </a:stretch>
          </a:blipFill>
        </p:spPr>
        <p:txBody>
          <a:bodyPr wrap="square" lIns="0" tIns="0" rIns="0" bIns="0" rtlCol="0"/>
          <a:lstStyle/>
          <a:p>
            <a:endParaRPr sz="2142"/>
          </a:p>
        </p:txBody>
      </p:sp>
      <p:sp>
        <p:nvSpPr>
          <p:cNvPr id="145" name="object 145"/>
          <p:cNvSpPr/>
          <p:nvPr/>
        </p:nvSpPr>
        <p:spPr>
          <a:xfrm>
            <a:off x="5333379" y="3321286"/>
            <a:ext cx="85110" cy="75981"/>
          </a:xfrm>
          <a:prstGeom prst="rect">
            <a:avLst/>
          </a:prstGeom>
          <a:blipFill>
            <a:blip r:embed="rId40" cstate="print"/>
            <a:stretch>
              <a:fillRect/>
            </a:stretch>
          </a:blipFill>
        </p:spPr>
        <p:txBody>
          <a:bodyPr wrap="square" lIns="0" tIns="0" rIns="0" bIns="0" rtlCol="0"/>
          <a:lstStyle/>
          <a:p>
            <a:endParaRPr sz="2142"/>
          </a:p>
        </p:txBody>
      </p:sp>
      <p:sp>
        <p:nvSpPr>
          <p:cNvPr id="146" name="object 146"/>
          <p:cNvSpPr/>
          <p:nvPr/>
        </p:nvSpPr>
        <p:spPr>
          <a:xfrm>
            <a:off x="5518966" y="3596460"/>
            <a:ext cx="85095" cy="75981"/>
          </a:xfrm>
          <a:prstGeom prst="rect">
            <a:avLst/>
          </a:prstGeom>
          <a:blipFill>
            <a:blip r:embed="rId30" cstate="print"/>
            <a:stretch>
              <a:fillRect/>
            </a:stretch>
          </a:blipFill>
        </p:spPr>
        <p:txBody>
          <a:bodyPr wrap="square" lIns="0" tIns="0" rIns="0" bIns="0" rtlCol="0"/>
          <a:lstStyle/>
          <a:p>
            <a:endParaRPr sz="2142"/>
          </a:p>
        </p:txBody>
      </p:sp>
      <p:sp>
        <p:nvSpPr>
          <p:cNvPr id="147" name="object 147"/>
          <p:cNvSpPr/>
          <p:nvPr/>
        </p:nvSpPr>
        <p:spPr>
          <a:xfrm>
            <a:off x="5542442" y="3351144"/>
            <a:ext cx="183230" cy="240242"/>
          </a:xfrm>
          <a:prstGeom prst="rect">
            <a:avLst/>
          </a:prstGeom>
          <a:blipFill>
            <a:blip r:embed="rId41" cstate="print"/>
            <a:stretch>
              <a:fillRect/>
            </a:stretch>
          </a:blipFill>
        </p:spPr>
        <p:txBody>
          <a:bodyPr wrap="square" lIns="0" tIns="0" rIns="0" bIns="0" rtlCol="0"/>
          <a:lstStyle/>
          <a:p>
            <a:endParaRPr sz="2142"/>
          </a:p>
        </p:txBody>
      </p:sp>
      <p:sp>
        <p:nvSpPr>
          <p:cNvPr id="148" name="object 148"/>
          <p:cNvSpPr/>
          <p:nvPr/>
        </p:nvSpPr>
        <p:spPr>
          <a:xfrm>
            <a:off x="5651231" y="3201826"/>
            <a:ext cx="85110" cy="75981"/>
          </a:xfrm>
          <a:prstGeom prst="rect">
            <a:avLst/>
          </a:prstGeom>
          <a:blipFill>
            <a:blip r:embed="rId42" cstate="print"/>
            <a:stretch>
              <a:fillRect/>
            </a:stretch>
          </a:blipFill>
        </p:spPr>
        <p:txBody>
          <a:bodyPr wrap="square" lIns="0" tIns="0" rIns="0" bIns="0" rtlCol="0"/>
          <a:lstStyle/>
          <a:p>
            <a:endParaRPr sz="2142"/>
          </a:p>
        </p:txBody>
      </p:sp>
      <p:sp>
        <p:nvSpPr>
          <p:cNvPr id="149" name="object 149"/>
          <p:cNvSpPr/>
          <p:nvPr/>
        </p:nvSpPr>
        <p:spPr>
          <a:xfrm>
            <a:off x="5548838" y="3101569"/>
            <a:ext cx="85095" cy="75981"/>
          </a:xfrm>
          <a:prstGeom prst="rect">
            <a:avLst/>
          </a:prstGeom>
          <a:blipFill>
            <a:blip r:embed="rId43" cstate="print"/>
            <a:stretch>
              <a:fillRect/>
            </a:stretch>
          </a:blipFill>
        </p:spPr>
        <p:txBody>
          <a:bodyPr wrap="square" lIns="0" tIns="0" rIns="0" bIns="0" rtlCol="0"/>
          <a:lstStyle/>
          <a:p>
            <a:endParaRPr sz="2142"/>
          </a:p>
        </p:txBody>
      </p:sp>
      <p:sp>
        <p:nvSpPr>
          <p:cNvPr id="150" name="object 150"/>
          <p:cNvSpPr/>
          <p:nvPr/>
        </p:nvSpPr>
        <p:spPr>
          <a:xfrm>
            <a:off x="5785621" y="3127167"/>
            <a:ext cx="85095" cy="75981"/>
          </a:xfrm>
          <a:prstGeom prst="rect">
            <a:avLst/>
          </a:prstGeom>
          <a:blipFill>
            <a:blip r:embed="rId44" cstate="print"/>
            <a:stretch>
              <a:fillRect/>
            </a:stretch>
          </a:blipFill>
        </p:spPr>
        <p:txBody>
          <a:bodyPr wrap="square" lIns="0" tIns="0" rIns="0" bIns="0" rtlCol="0"/>
          <a:lstStyle/>
          <a:p>
            <a:endParaRPr sz="2142"/>
          </a:p>
        </p:txBody>
      </p:sp>
      <p:sp>
        <p:nvSpPr>
          <p:cNvPr id="151" name="object 151"/>
          <p:cNvSpPr/>
          <p:nvPr/>
        </p:nvSpPr>
        <p:spPr>
          <a:xfrm>
            <a:off x="5804808" y="2122443"/>
            <a:ext cx="1081302" cy="1645997"/>
          </a:xfrm>
          <a:prstGeom prst="rect">
            <a:avLst/>
          </a:prstGeom>
          <a:blipFill>
            <a:blip r:embed="rId45" cstate="print"/>
            <a:stretch>
              <a:fillRect/>
            </a:stretch>
          </a:blipFill>
        </p:spPr>
        <p:txBody>
          <a:bodyPr wrap="square" lIns="0" tIns="0" rIns="0" bIns="0" rtlCol="0"/>
          <a:lstStyle/>
          <a:p>
            <a:endParaRPr sz="2142"/>
          </a:p>
        </p:txBody>
      </p:sp>
      <p:sp>
        <p:nvSpPr>
          <p:cNvPr id="152" name="object 152"/>
          <p:cNvSpPr/>
          <p:nvPr/>
        </p:nvSpPr>
        <p:spPr>
          <a:xfrm>
            <a:off x="5928542" y="3617800"/>
            <a:ext cx="85110" cy="75981"/>
          </a:xfrm>
          <a:prstGeom prst="rect">
            <a:avLst/>
          </a:prstGeom>
          <a:blipFill>
            <a:blip r:embed="rId29" cstate="print"/>
            <a:stretch>
              <a:fillRect/>
            </a:stretch>
          </a:blipFill>
        </p:spPr>
        <p:txBody>
          <a:bodyPr wrap="square" lIns="0" tIns="0" rIns="0" bIns="0" rtlCol="0"/>
          <a:lstStyle/>
          <a:p>
            <a:endParaRPr sz="2142"/>
          </a:p>
        </p:txBody>
      </p:sp>
      <p:sp>
        <p:nvSpPr>
          <p:cNvPr id="153" name="object 153"/>
          <p:cNvSpPr/>
          <p:nvPr/>
        </p:nvSpPr>
        <p:spPr>
          <a:xfrm>
            <a:off x="6124797" y="3506873"/>
            <a:ext cx="89354" cy="169842"/>
          </a:xfrm>
          <a:prstGeom prst="rect">
            <a:avLst/>
          </a:prstGeom>
          <a:blipFill>
            <a:blip r:embed="rId46" cstate="print"/>
            <a:stretch>
              <a:fillRect/>
            </a:stretch>
          </a:blipFill>
        </p:spPr>
        <p:txBody>
          <a:bodyPr wrap="square" lIns="0" tIns="0" rIns="0" bIns="0" rtlCol="0"/>
          <a:lstStyle/>
          <a:p>
            <a:endParaRPr sz="2142"/>
          </a:p>
        </p:txBody>
      </p:sp>
      <p:sp>
        <p:nvSpPr>
          <p:cNvPr id="154" name="object 154"/>
          <p:cNvSpPr/>
          <p:nvPr/>
        </p:nvSpPr>
        <p:spPr>
          <a:xfrm>
            <a:off x="6990861" y="2817863"/>
            <a:ext cx="85095" cy="75981"/>
          </a:xfrm>
          <a:prstGeom prst="rect">
            <a:avLst/>
          </a:prstGeom>
          <a:blipFill>
            <a:blip r:embed="rId20" cstate="print"/>
            <a:stretch>
              <a:fillRect/>
            </a:stretch>
          </a:blipFill>
        </p:spPr>
        <p:txBody>
          <a:bodyPr wrap="square" lIns="0" tIns="0" rIns="0" bIns="0" rtlCol="0"/>
          <a:lstStyle/>
          <a:p>
            <a:endParaRPr sz="2142"/>
          </a:p>
        </p:txBody>
      </p:sp>
      <p:sp>
        <p:nvSpPr>
          <p:cNvPr id="155" name="object 155"/>
          <p:cNvSpPr/>
          <p:nvPr/>
        </p:nvSpPr>
        <p:spPr>
          <a:xfrm>
            <a:off x="5687486" y="2839187"/>
            <a:ext cx="85095" cy="75981"/>
          </a:xfrm>
          <a:prstGeom prst="rect">
            <a:avLst/>
          </a:prstGeom>
          <a:blipFill>
            <a:blip r:embed="rId47" cstate="print"/>
            <a:stretch>
              <a:fillRect/>
            </a:stretch>
          </a:blipFill>
        </p:spPr>
        <p:txBody>
          <a:bodyPr wrap="square" lIns="0" tIns="0" rIns="0" bIns="0" rtlCol="0"/>
          <a:lstStyle/>
          <a:p>
            <a:endParaRPr sz="2142"/>
          </a:p>
        </p:txBody>
      </p:sp>
      <p:sp>
        <p:nvSpPr>
          <p:cNvPr id="156" name="object 156"/>
          <p:cNvSpPr/>
          <p:nvPr/>
        </p:nvSpPr>
        <p:spPr>
          <a:xfrm>
            <a:off x="5696019" y="2719728"/>
            <a:ext cx="85095" cy="75981"/>
          </a:xfrm>
          <a:prstGeom prst="rect">
            <a:avLst/>
          </a:prstGeom>
          <a:blipFill>
            <a:blip r:embed="rId16" cstate="print"/>
            <a:stretch>
              <a:fillRect/>
            </a:stretch>
          </a:blipFill>
        </p:spPr>
        <p:txBody>
          <a:bodyPr wrap="square" lIns="0" tIns="0" rIns="0" bIns="0" rtlCol="0"/>
          <a:lstStyle/>
          <a:p>
            <a:endParaRPr sz="2142"/>
          </a:p>
        </p:txBody>
      </p:sp>
      <p:sp>
        <p:nvSpPr>
          <p:cNvPr id="157" name="object 157"/>
          <p:cNvSpPr/>
          <p:nvPr/>
        </p:nvSpPr>
        <p:spPr>
          <a:xfrm>
            <a:off x="5710962" y="2606663"/>
            <a:ext cx="85095" cy="75981"/>
          </a:xfrm>
          <a:prstGeom prst="rect">
            <a:avLst/>
          </a:prstGeom>
          <a:blipFill>
            <a:blip r:embed="rId48" cstate="print"/>
            <a:stretch>
              <a:fillRect/>
            </a:stretch>
          </a:blipFill>
        </p:spPr>
        <p:txBody>
          <a:bodyPr wrap="square" lIns="0" tIns="0" rIns="0" bIns="0" rtlCol="0"/>
          <a:lstStyle/>
          <a:p>
            <a:endParaRPr sz="2142"/>
          </a:p>
        </p:txBody>
      </p:sp>
      <p:sp>
        <p:nvSpPr>
          <p:cNvPr id="158" name="object 158"/>
          <p:cNvSpPr/>
          <p:nvPr/>
        </p:nvSpPr>
        <p:spPr>
          <a:xfrm>
            <a:off x="5448580" y="2374155"/>
            <a:ext cx="85110" cy="75981"/>
          </a:xfrm>
          <a:prstGeom prst="rect">
            <a:avLst/>
          </a:prstGeom>
          <a:blipFill>
            <a:blip r:embed="rId49" cstate="print"/>
            <a:stretch>
              <a:fillRect/>
            </a:stretch>
          </a:blipFill>
        </p:spPr>
        <p:txBody>
          <a:bodyPr wrap="square" lIns="0" tIns="0" rIns="0" bIns="0" rtlCol="0"/>
          <a:lstStyle/>
          <a:p>
            <a:endParaRPr sz="2142"/>
          </a:p>
        </p:txBody>
      </p:sp>
      <p:sp>
        <p:nvSpPr>
          <p:cNvPr id="159" name="object 159"/>
          <p:cNvSpPr/>
          <p:nvPr/>
        </p:nvSpPr>
        <p:spPr>
          <a:xfrm>
            <a:off x="5640562" y="2412559"/>
            <a:ext cx="85110" cy="75981"/>
          </a:xfrm>
          <a:prstGeom prst="rect">
            <a:avLst/>
          </a:prstGeom>
          <a:blipFill>
            <a:blip r:embed="rId50" cstate="print"/>
            <a:stretch>
              <a:fillRect/>
            </a:stretch>
          </a:blipFill>
        </p:spPr>
        <p:txBody>
          <a:bodyPr wrap="square" lIns="0" tIns="0" rIns="0" bIns="0" rtlCol="0"/>
          <a:lstStyle/>
          <a:p>
            <a:endParaRPr sz="2142"/>
          </a:p>
        </p:txBody>
      </p:sp>
      <p:sp>
        <p:nvSpPr>
          <p:cNvPr id="160" name="object 160"/>
          <p:cNvSpPr/>
          <p:nvPr/>
        </p:nvSpPr>
        <p:spPr>
          <a:xfrm>
            <a:off x="6101322" y="2214168"/>
            <a:ext cx="85095" cy="75981"/>
          </a:xfrm>
          <a:prstGeom prst="rect">
            <a:avLst/>
          </a:prstGeom>
          <a:blipFill>
            <a:blip r:embed="rId17" cstate="print"/>
            <a:stretch>
              <a:fillRect/>
            </a:stretch>
          </a:blipFill>
        </p:spPr>
        <p:txBody>
          <a:bodyPr wrap="square" lIns="0" tIns="0" rIns="0" bIns="0" rtlCol="0"/>
          <a:lstStyle/>
          <a:p>
            <a:endParaRPr sz="2142"/>
          </a:p>
        </p:txBody>
      </p:sp>
      <p:sp>
        <p:nvSpPr>
          <p:cNvPr id="161" name="object 161"/>
          <p:cNvSpPr/>
          <p:nvPr/>
        </p:nvSpPr>
        <p:spPr>
          <a:xfrm>
            <a:off x="6101322" y="2028582"/>
            <a:ext cx="85095" cy="75981"/>
          </a:xfrm>
          <a:prstGeom prst="rect">
            <a:avLst/>
          </a:prstGeom>
          <a:blipFill>
            <a:blip r:embed="rId51" cstate="print"/>
            <a:stretch>
              <a:fillRect/>
            </a:stretch>
          </a:blipFill>
        </p:spPr>
        <p:txBody>
          <a:bodyPr wrap="square" lIns="0" tIns="0" rIns="0" bIns="0" rtlCol="0"/>
          <a:lstStyle/>
          <a:p>
            <a:endParaRPr sz="2142"/>
          </a:p>
        </p:txBody>
      </p:sp>
      <p:sp>
        <p:nvSpPr>
          <p:cNvPr id="162" name="object 162"/>
          <p:cNvSpPr/>
          <p:nvPr/>
        </p:nvSpPr>
        <p:spPr>
          <a:xfrm>
            <a:off x="5966933" y="2229096"/>
            <a:ext cx="85095" cy="75981"/>
          </a:xfrm>
          <a:prstGeom prst="rect">
            <a:avLst/>
          </a:prstGeom>
          <a:blipFill>
            <a:blip r:embed="rId52" cstate="print"/>
            <a:stretch>
              <a:fillRect/>
            </a:stretch>
          </a:blipFill>
        </p:spPr>
        <p:txBody>
          <a:bodyPr wrap="square" lIns="0" tIns="0" rIns="0" bIns="0" rtlCol="0"/>
          <a:lstStyle/>
          <a:p>
            <a:endParaRPr sz="2142"/>
          </a:p>
        </p:txBody>
      </p:sp>
      <p:sp>
        <p:nvSpPr>
          <p:cNvPr id="163" name="object 163"/>
          <p:cNvSpPr/>
          <p:nvPr/>
        </p:nvSpPr>
        <p:spPr>
          <a:xfrm>
            <a:off x="5966933" y="2043511"/>
            <a:ext cx="85095" cy="75981"/>
          </a:xfrm>
          <a:prstGeom prst="rect">
            <a:avLst/>
          </a:prstGeom>
          <a:blipFill>
            <a:blip r:embed="rId53" cstate="print"/>
            <a:stretch>
              <a:fillRect/>
            </a:stretch>
          </a:blipFill>
        </p:spPr>
        <p:txBody>
          <a:bodyPr wrap="square" lIns="0" tIns="0" rIns="0" bIns="0" rtlCol="0"/>
          <a:lstStyle/>
          <a:p>
            <a:endParaRPr sz="2142"/>
          </a:p>
        </p:txBody>
      </p:sp>
      <p:sp>
        <p:nvSpPr>
          <p:cNvPr id="164" name="object 164"/>
          <p:cNvSpPr/>
          <p:nvPr/>
        </p:nvSpPr>
        <p:spPr>
          <a:xfrm>
            <a:off x="5832544" y="2209909"/>
            <a:ext cx="85095" cy="75981"/>
          </a:xfrm>
          <a:prstGeom prst="rect">
            <a:avLst/>
          </a:prstGeom>
          <a:blipFill>
            <a:blip r:embed="rId54" cstate="print"/>
            <a:stretch>
              <a:fillRect/>
            </a:stretch>
          </a:blipFill>
        </p:spPr>
        <p:txBody>
          <a:bodyPr wrap="square" lIns="0" tIns="0" rIns="0" bIns="0" rtlCol="0"/>
          <a:lstStyle/>
          <a:p>
            <a:endParaRPr sz="2142"/>
          </a:p>
        </p:txBody>
      </p:sp>
      <p:sp>
        <p:nvSpPr>
          <p:cNvPr id="165" name="object 165"/>
          <p:cNvSpPr/>
          <p:nvPr/>
        </p:nvSpPr>
        <p:spPr>
          <a:xfrm>
            <a:off x="5832544" y="2024308"/>
            <a:ext cx="85095" cy="75981"/>
          </a:xfrm>
          <a:prstGeom prst="rect">
            <a:avLst/>
          </a:prstGeom>
          <a:blipFill>
            <a:blip r:embed="rId30" cstate="print"/>
            <a:stretch>
              <a:fillRect/>
            </a:stretch>
          </a:blipFill>
        </p:spPr>
        <p:txBody>
          <a:bodyPr wrap="square" lIns="0" tIns="0" rIns="0" bIns="0" rtlCol="0"/>
          <a:lstStyle/>
          <a:p>
            <a:endParaRPr sz="2142"/>
          </a:p>
        </p:txBody>
      </p:sp>
      <p:sp>
        <p:nvSpPr>
          <p:cNvPr id="166" name="object 166"/>
          <p:cNvSpPr/>
          <p:nvPr/>
        </p:nvSpPr>
        <p:spPr>
          <a:xfrm>
            <a:off x="5649095" y="2177899"/>
            <a:ext cx="85095" cy="75981"/>
          </a:xfrm>
          <a:prstGeom prst="rect">
            <a:avLst/>
          </a:prstGeom>
          <a:blipFill>
            <a:blip r:embed="rId55" cstate="print"/>
            <a:stretch>
              <a:fillRect/>
            </a:stretch>
          </a:blipFill>
        </p:spPr>
        <p:txBody>
          <a:bodyPr wrap="square" lIns="0" tIns="0" rIns="0" bIns="0" rtlCol="0"/>
          <a:lstStyle/>
          <a:p>
            <a:endParaRPr sz="2142"/>
          </a:p>
        </p:txBody>
      </p:sp>
      <p:sp>
        <p:nvSpPr>
          <p:cNvPr id="167" name="object 167"/>
          <p:cNvSpPr/>
          <p:nvPr/>
        </p:nvSpPr>
        <p:spPr>
          <a:xfrm>
            <a:off x="5649095" y="1992313"/>
            <a:ext cx="85095" cy="75981"/>
          </a:xfrm>
          <a:prstGeom prst="rect">
            <a:avLst/>
          </a:prstGeom>
          <a:blipFill>
            <a:blip r:embed="rId56" cstate="print"/>
            <a:stretch>
              <a:fillRect/>
            </a:stretch>
          </a:blipFill>
        </p:spPr>
        <p:txBody>
          <a:bodyPr wrap="square" lIns="0" tIns="0" rIns="0" bIns="0" rtlCol="0"/>
          <a:lstStyle/>
          <a:p>
            <a:endParaRPr sz="2142"/>
          </a:p>
        </p:txBody>
      </p:sp>
      <p:sp>
        <p:nvSpPr>
          <p:cNvPr id="168" name="object 168"/>
          <p:cNvSpPr/>
          <p:nvPr/>
        </p:nvSpPr>
        <p:spPr>
          <a:xfrm>
            <a:off x="5536031" y="1808864"/>
            <a:ext cx="85095" cy="75981"/>
          </a:xfrm>
          <a:prstGeom prst="rect">
            <a:avLst/>
          </a:prstGeom>
          <a:blipFill>
            <a:blip r:embed="rId57" cstate="print"/>
            <a:stretch>
              <a:fillRect/>
            </a:stretch>
          </a:blipFill>
        </p:spPr>
        <p:txBody>
          <a:bodyPr wrap="square" lIns="0" tIns="0" rIns="0" bIns="0" rtlCol="0"/>
          <a:lstStyle/>
          <a:p>
            <a:endParaRPr sz="2142"/>
          </a:p>
        </p:txBody>
      </p:sp>
      <p:sp>
        <p:nvSpPr>
          <p:cNvPr id="169" name="object 169"/>
          <p:cNvSpPr/>
          <p:nvPr/>
        </p:nvSpPr>
        <p:spPr>
          <a:xfrm>
            <a:off x="5354719" y="1832326"/>
            <a:ext cx="85095" cy="75981"/>
          </a:xfrm>
          <a:prstGeom prst="rect">
            <a:avLst/>
          </a:prstGeom>
          <a:blipFill>
            <a:blip r:embed="rId58" cstate="print"/>
            <a:stretch>
              <a:fillRect/>
            </a:stretch>
          </a:blipFill>
        </p:spPr>
        <p:txBody>
          <a:bodyPr wrap="square" lIns="0" tIns="0" rIns="0" bIns="0" rtlCol="0"/>
          <a:lstStyle/>
          <a:p>
            <a:endParaRPr sz="2142"/>
          </a:p>
        </p:txBody>
      </p:sp>
      <p:sp>
        <p:nvSpPr>
          <p:cNvPr id="170" name="object 170"/>
          <p:cNvSpPr/>
          <p:nvPr/>
        </p:nvSpPr>
        <p:spPr>
          <a:xfrm>
            <a:off x="6001064" y="1783265"/>
            <a:ext cx="85095" cy="75981"/>
          </a:xfrm>
          <a:prstGeom prst="rect">
            <a:avLst/>
          </a:prstGeom>
          <a:blipFill>
            <a:blip r:embed="rId59" cstate="print"/>
            <a:stretch>
              <a:fillRect/>
            </a:stretch>
          </a:blipFill>
        </p:spPr>
        <p:txBody>
          <a:bodyPr wrap="square" lIns="0" tIns="0" rIns="0" bIns="0" rtlCol="0"/>
          <a:lstStyle/>
          <a:p>
            <a:endParaRPr sz="2142"/>
          </a:p>
        </p:txBody>
      </p:sp>
      <p:sp>
        <p:nvSpPr>
          <p:cNvPr id="171" name="object 171"/>
          <p:cNvSpPr/>
          <p:nvPr/>
        </p:nvSpPr>
        <p:spPr>
          <a:xfrm>
            <a:off x="6441153" y="1709581"/>
            <a:ext cx="53058" cy="43609"/>
          </a:xfrm>
          <a:custGeom>
            <a:avLst/>
            <a:gdLst/>
            <a:ahLst/>
            <a:cxnLst/>
            <a:rect l="l" t="t" r="r" b="b"/>
            <a:pathLst>
              <a:path w="46354" h="38100">
                <a:moveTo>
                  <a:pt x="26631" y="0"/>
                </a:moveTo>
                <a:lnTo>
                  <a:pt x="10566" y="685"/>
                </a:lnTo>
                <a:lnTo>
                  <a:pt x="0" y="11772"/>
                </a:lnTo>
                <a:lnTo>
                  <a:pt x="1282" y="29540"/>
                </a:lnTo>
                <a:lnTo>
                  <a:pt x="23164" y="37896"/>
                </a:lnTo>
                <a:lnTo>
                  <a:pt x="40538" y="32181"/>
                </a:lnTo>
                <a:lnTo>
                  <a:pt x="45872" y="24574"/>
                </a:lnTo>
                <a:lnTo>
                  <a:pt x="43954" y="10680"/>
                </a:lnTo>
                <a:lnTo>
                  <a:pt x="26631" y="0"/>
                </a:lnTo>
                <a:close/>
              </a:path>
            </a:pathLst>
          </a:custGeom>
          <a:solidFill>
            <a:srgbClr val="AB0779"/>
          </a:solidFill>
        </p:spPr>
        <p:txBody>
          <a:bodyPr wrap="square" lIns="0" tIns="0" rIns="0" bIns="0" rtlCol="0"/>
          <a:lstStyle/>
          <a:p>
            <a:endParaRPr sz="2142"/>
          </a:p>
        </p:txBody>
      </p:sp>
      <p:sp>
        <p:nvSpPr>
          <p:cNvPr id="172" name="object 172"/>
          <p:cNvSpPr/>
          <p:nvPr/>
        </p:nvSpPr>
        <p:spPr>
          <a:xfrm>
            <a:off x="6424987" y="1705351"/>
            <a:ext cx="85765" cy="64687"/>
          </a:xfrm>
          <a:custGeom>
            <a:avLst/>
            <a:gdLst/>
            <a:ahLst/>
            <a:cxnLst/>
            <a:rect l="l" t="t" r="r" b="b"/>
            <a:pathLst>
              <a:path w="74929" h="56515">
                <a:moveTo>
                  <a:pt x="40589" y="0"/>
                </a:moveTo>
                <a:lnTo>
                  <a:pt x="9906" y="0"/>
                </a:lnTo>
                <a:lnTo>
                  <a:pt x="0" y="10388"/>
                </a:lnTo>
                <a:lnTo>
                  <a:pt x="2362" y="42964"/>
                </a:lnTo>
                <a:lnTo>
                  <a:pt x="36957" y="56184"/>
                </a:lnTo>
                <a:lnTo>
                  <a:pt x="63284" y="47510"/>
                </a:lnTo>
                <a:lnTo>
                  <a:pt x="67433" y="41605"/>
                </a:lnTo>
                <a:lnTo>
                  <a:pt x="37299" y="41605"/>
                </a:lnTo>
                <a:lnTo>
                  <a:pt x="15417" y="33248"/>
                </a:lnTo>
                <a:lnTo>
                  <a:pt x="14135" y="15481"/>
                </a:lnTo>
                <a:lnTo>
                  <a:pt x="24701" y="4394"/>
                </a:lnTo>
                <a:lnTo>
                  <a:pt x="40767" y="3708"/>
                </a:lnTo>
                <a:lnTo>
                  <a:pt x="66940" y="3708"/>
                </a:lnTo>
                <a:lnTo>
                  <a:pt x="65126" y="2590"/>
                </a:lnTo>
                <a:lnTo>
                  <a:pt x="38976" y="2590"/>
                </a:lnTo>
                <a:lnTo>
                  <a:pt x="40589" y="0"/>
                </a:lnTo>
                <a:close/>
              </a:path>
              <a:path w="74929" h="56515">
                <a:moveTo>
                  <a:pt x="66940" y="3708"/>
                </a:moveTo>
                <a:lnTo>
                  <a:pt x="40767" y="3708"/>
                </a:lnTo>
                <a:lnTo>
                  <a:pt x="58089" y="14376"/>
                </a:lnTo>
                <a:lnTo>
                  <a:pt x="60007" y="28282"/>
                </a:lnTo>
                <a:lnTo>
                  <a:pt x="54673" y="35890"/>
                </a:lnTo>
                <a:lnTo>
                  <a:pt x="37299" y="41605"/>
                </a:lnTo>
                <a:lnTo>
                  <a:pt x="67433" y="41605"/>
                </a:lnTo>
                <a:lnTo>
                  <a:pt x="74358" y="31750"/>
                </a:lnTo>
                <a:lnTo>
                  <a:pt x="70815" y="6096"/>
                </a:lnTo>
                <a:lnTo>
                  <a:pt x="66940" y="3708"/>
                </a:lnTo>
                <a:close/>
              </a:path>
              <a:path w="74929" h="56515">
                <a:moveTo>
                  <a:pt x="60921" y="0"/>
                </a:moveTo>
                <a:lnTo>
                  <a:pt x="40589" y="0"/>
                </a:lnTo>
                <a:lnTo>
                  <a:pt x="38976" y="2590"/>
                </a:lnTo>
                <a:lnTo>
                  <a:pt x="65126" y="2590"/>
                </a:lnTo>
                <a:lnTo>
                  <a:pt x="60921" y="0"/>
                </a:lnTo>
                <a:close/>
              </a:path>
            </a:pathLst>
          </a:custGeom>
          <a:solidFill>
            <a:srgbClr val="B23985"/>
          </a:solidFill>
        </p:spPr>
        <p:txBody>
          <a:bodyPr wrap="square" lIns="0" tIns="0" rIns="0" bIns="0" rtlCol="0"/>
          <a:lstStyle/>
          <a:p>
            <a:endParaRPr sz="2142"/>
          </a:p>
        </p:txBody>
      </p:sp>
      <p:sp>
        <p:nvSpPr>
          <p:cNvPr id="173" name="object 173"/>
          <p:cNvSpPr/>
          <p:nvPr/>
        </p:nvSpPr>
        <p:spPr>
          <a:xfrm>
            <a:off x="6357307" y="1851529"/>
            <a:ext cx="85095" cy="75981"/>
          </a:xfrm>
          <a:prstGeom prst="rect">
            <a:avLst/>
          </a:prstGeom>
          <a:blipFill>
            <a:blip r:embed="rId15" cstate="print"/>
            <a:stretch>
              <a:fillRect/>
            </a:stretch>
          </a:blipFill>
        </p:spPr>
        <p:txBody>
          <a:bodyPr wrap="square" lIns="0" tIns="0" rIns="0" bIns="0" rtlCol="0"/>
          <a:lstStyle/>
          <a:p>
            <a:endParaRPr sz="2142"/>
          </a:p>
        </p:txBody>
      </p:sp>
      <p:sp>
        <p:nvSpPr>
          <p:cNvPr id="174" name="object 174"/>
          <p:cNvSpPr/>
          <p:nvPr/>
        </p:nvSpPr>
        <p:spPr>
          <a:xfrm>
            <a:off x="6603872" y="1705351"/>
            <a:ext cx="53058" cy="32707"/>
          </a:xfrm>
          <a:custGeom>
            <a:avLst/>
            <a:gdLst/>
            <a:ahLst/>
            <a:cxnLst/>
            <a:rect l="l" t="t" r="r" b="b"/>
            <a:pathLst>
              <a:path w="46354" h="28575">
                <a:moveTo>
                  <a:pt x="41782" y="0"/>
                </a:moveTo>
                <a:lnTo>
                  <a:pt x="2324" y="0"/>
                </a:lnTo>
                <a:lnTo>
                  <a:pt x="0" y="2425"/>
                </a:lnTo>
                <a:lnTo>
                  <a:pt x="1282" y="20205"/>
                </a:lnTo>
                <a:lnTo>
                  <a:pt x="23164" y="28562"/>
                </a:lnTo>
                <a:lnTo>
                  <a:pt x="40538" y="22847"/>
                </a:lnTo>
                <a:lnTo>
                  <a:pt x="45872" y="15240"/>
                </a:lnTo>
                <a:lnTo>
                  <a:pt x="43954" y="1333"/>
                </a:lnTo>
                <a:lnTo>
                  <a:pt x="41782" y="0"/>
                </a:lnTo>
                <a:close/>
              </a:path>
            </a:pathLst>
          </a:custGeom>
          <a:solidFill>
            <a:srgbClr val="AB0779"/>
          </a:solidFill>
        </p:spPr>
        <p:txBody>
          <a:bodyPr wrap="square" lIns="0" tIns="0" rIns="0" bIns="0" rtlCol="0"/>
          <a:lstStyle/>
          <a:p>
            <a:endParaRPr sz="2142"/>
          </a:p>
        </p:txBody>
      </p:sp>
      <p:sp>
        <p:nvSpPr>
          <p:cNvPr id="175" name="object 175"/>
          <p:cNvSpPr/>
          <p:nvPr/>
        </p:nvSpPr>
        <p:spPr>
          <a:xfrm>
            <a:off x="6587927" y="1705350"/>
            <a:ext cx="85038" cy="49424"/>
          </a:xfrm>
          <a:custGeom>
            <a:avLst/>
            <a:gdLst/>
            <a:ahLst/>
            <a:cxnLst/>
            <a:rect l="l" t="t" r="r" b="b"/>
            <a:pathLst>
              <a:path w="74295" h="43180">
                <a:moveTo>
                  <a:pt x="16256" y="0"/>
                </a:moveTo>
                <a:lnTo>
                  <a:pt x="0" y="0"/>
                </a:lnTo>
                <a:lnTo>
                  <a:pt x="2159" y="29908"/>
                </a:lnTo>
                <a:lnTo>
                  <a:pt x="36753" y="43141"/>
                </a:lnTo>
                <a:lnTo>
                  <a:pt x="63093" y="34467"/>
                </a:lnTo>
                <a:lnTo>
                  <a:pt x="67235" y="28562"/>
                </a:lnTo>
                <a:lnTo>
                  <a:pt x="37096" y="28562"/>
                </a:lnTo>
                <a:lnTo>
                  <a:pt x="15214" y="20205"/>
                </a:lnTo>
                <a:lnTo>
                  <a:pt x="13944" y="2425"/>
                </a:lnTo>
                <a:lnTo>
                  <a:pt x="16256" y="0"/>
                </a:lnTo>
                <a:close/>
              </a:path>
              <a:path w="74295" h="43180">
                <a:moveTo>
                  <a:pt x="71564" y="0"/>
                </a:moveTo>
                <a:lnTo>
                  <a:pt x="55714" y="0"/>
                </a:lnTo>
                <a:lnTo>
                  <a:pt x="57886" y="1333"/>
                </a:lnTo>
                <a:lnTo>
                  <a:pt x="59804" y="15240"/>
                </a:lnTo>
                <a:lnTo>
                  <a:pt x="54470" y="22847"/>
                </a:lnTo>
                <a:lnTo>
                  <a:pt x="37096" y="28562"/>
                </a:lnTo>
                <a:lnTo>
                  <a:pt x="67235" y="28562"/>
                </a:lnTo>
                <a:lnTo>
                  <a:pt x="74155" y="18694"/>
                </a:lnTo>
                <a:lnTo>
                  <a:pt x="71564" y="0"/>
                </a:lnTo>
                <a:close/>
              </a:path>
            </a:pathLst>
          </a:custGeom>
          <a:solidFill>
            <a:srgbClr val="B23985"/>
          </a:solidFill>
        </p:spPr>
        <p:txBody>
          <a:bodyPr wrap="square" lIns="0" tIns="0" rIns="0" bIns="0" rtlCol="0"/>
          <a:lstStyle/>
          <a:p>
            <a:endParaRPr sz="2142"/>
          </a:p>
        </p:txBody>
      </p:sp>
      <p:sp>
        <p:nvSpPr>
          <p:cNvPr id="176" name="object 176"/>
          <p:cNvSpPr/>
          <p:nvPr/>
        </p:nvSpPr>
        <p:spPr>
          <a:xfrm>
            <a:off x="6685815" y="1885659"/>
            <a:ext cx="85095" cy="75981"/>
          </a:xfrm>
          <a:prstGeom prst="rect">
            <a:avLst/>
          </a:prstGeom>
          <a:blipFill>
            <a:blip r:embed="rId60" cstate="print"/>
            <a:stretch>
              <a:fillRect/>
            </a:stretch>
          </a:blipFill>
        </p:spPr>
        <p:txBody>
          <a:bodyPr wrap="square" lIns="0" tIns="0" rIns="0" bIns="0" rtlCol="0"/>
          <a:lstStyle/>
          <a:p>
            <a:endParaRPr sz="2142"/>
          </a:p>
        </p:txBody>
      </p:sp>
      <p:sp>
        <p:nvSpPr>
          <p:cNvPr id="177" name="object 177"/>
          <p:cNvSpPr/>
          <p:nvPr/>
        </p:nvSpPr>
        <p:spPr>
          <a:xfrm>
            <a:off x="6645288" y="2066971"/>
            <a:ext cx="85095" cy="75981"/>
          </a:xfrm>
          <a:prstGeom prst="rect">
            <a:avLst/>
          </a:prstGeom>
          <a:blipFill>
            <a:blip r:embed="rId17" cstate="print"/>
            <a:stretch>
              <a:fillRect/>
            </a:stretch>
          </a:blipFill>
        </p:spPr>
        <p:txBody>
          <a:bodyPr wrap="square" lIns="0" tIns="0" rIns="0" bIns="0" rtlCol="0"/>
          <a:lstStyle/>
          <a:p>
            <a:endParaRPr sz="2142"/>
          </a:p>
        </p:txBody>
      </p:sp>
      <p:sp>
        <p:nvSpPr>
          <p:cNvPr id="178" name="object 178"/>
          <p:cNvSpPr/>
          <p:nvPr/>
        </p:nvSpPr>
        <p:spPr>
          <a:xfrm>
            <a:off x="5469904" y="2180036"/>
            <a:ext cx="85110" cy="75981"/>
          </a:xfrm>
          <a:prstGeom prst="rect">
            <a:avLst/>
          </a:prstGeom>
          <a:blipFill>
            <a:blip r:embed="rId61" cstate="print"/>
            <a:stretch>
              <a:fillRect/>
            </a:stretch>
          </a:blipFill>
        </p:spPr>
        <p:txBody>
          <a:bodyPr wrap="square" lIns="0" tIns="0" rIns="0" bIns="0" rtlCol="0"/>
          <a:lstStyle/>
          <a:p>
            <a:endParaRPr sz="2142"/>
          </a:p>
        </p:txBody>
      </p:sp>
      <p:sp>
        <p:nvSpPr>
          <p:cNvPr id="179" name="object 179"/>
          <p:cNvSpPr/>
          <p:nvPr/>
        </p:nvSpPr>
        <p:spPr>
          <a:xfrm>
            <a:off x="5469904" y="1994450"/>
            <a:ext cx="85110" cy="75981"/>
          </a:xfrm>
          <a:prstGeom prst="rect">
            <a:avLst/>
          </a:prstGeom>
          <a:blipFill>
            <a:blip r:embed="rId62" cstate="print"/>
            <a:stretch>
              <a:fillRect/>
            </a:stretch>
          </a:blipFill>
        </p:spPr>
        <p:txBody>
          <a:bodyPr wrap="square" lIns="0" tIns="0" rIns="0" bIns="0" rtlCol="0"/>
          <a:lstStyle/>
          <a:p>
            <a:endParaRPr sz="2142"/>
          </a:p>
        </p:txBody>
      </p:sp>
      <p:sp>
        <p:nvSpPr>
          <p:cNvPr id="180" name="object 180"/>
          <p:cNvSpPr/>
          <p:nvPr/>
        </p:nvSpPr>
        <p:spPr>
          <a:xfrm>
            <a:off x="6918338" y="3178364"/>
            <a:ext cx="85110" cy="75981"/>
          </a:xfrm>
          <a:prstGeom prst="rect">
            <a:avLst/>
          </a:prstGeom>
          <a:blipFill>
            <a:blip r:embed="rId63" cstate="print"/>
            <a:stretch>
              <a:fillRect/>
            </a:stretch>
          </a:blipFill>
        </p:spPr>
        <p:txBody>
          <a:bodyPr wrap="square" lIns="0" tIns="0" rIns="0" bIns="0" rtlCol="0"/>
          <a:lstStyle/>
          <a:p>
            <a:endParaRPr sz="2142"/>
          </a:p>
        </p:txBody>
      </p:sp>
      <p:sp>
        <p:nvSpPr>
          <p:cNvPr id="181" name="object 181"/>
          <p:cNvSpPr/>
          <p:nvPr/>
        </p:nvSpPr>
        <p:spPr>
          <a:xfrm>
            <a:off x="6997257" y="3521801"/>
            <a:ext cx="85095" cy="75981"/>
          </a:xfrm>
          <a:prstGeom prst="rect">
            <a:avLst/>
          </a:prstGeom>
          <a:blipFill>
            <a:blip r:embed="rId22" cstate="print"/>
            <a:stretch>
              <a:fillRect/>
            </a:stretch>
          </a:blipFill>
        </p:spPr>
        <p:txBody>
          <a:bodyPr wrap="square" lIns="0" tIns="0" rIns="0" bIns="0" rtlCol="0"/>
          <a:lstStyle/>
          <a:p>
            <a:endParaRPr sz="2142"/>
          </a:p>
        </p:txBody>
      </p:sp>
      <p:sp>
        <p:nvSpPr>
          <p:cNvPr id="182" name="object 182"/>
          <p:cNvSpPr/>
          <p:nvPr/>
        </p:nvSpPr>
        <p:spPr>
          <a:xfrm>
            <a:off x="7317246" y="3615663"/>
            <a:ext cx="85095" cy="75981"/>
          </a:xfrm>
          <a:prstGeom prst="rect">
            <a:avLst/>
          </a:prstGeom>
          <a:blipFill>
            <a:blip r:embed="rId27" cstate="print"/>
            <a:stretch>
              <a:fillRect/>
            </a:stretch>
          </a:blipFill>
        </p:spPr>
        <p:txBody>
          <a:bodyPr wrap="square" lIns="0" tIns="0" rIns="0" bIns="0" rtlCol="0"/>
          <a:lstStyle/>
          <a:p>
            <a:endParaRPr sz="2142"/>
          </a:p>
        </p:txBody>
      </p:sp>
      <p:sp>
        <p:nvSpPr>
          <p:cNvPr id="183" name="object 183"/>
          <p:cNvSpPr/>
          <p:nvPr/>
        </p:nvSpPr>
        <p:spPr>
          <a:xfrm>
            <a:off x="7287373" y="3777787"/>
            <a:ext cx="85110" cy="75981"/>
          </a:xfrm>
          <a:prstGeom prst="rect">
            <a:avLst/>
          </a:prstGeom>
          <a:blipFill>
            <a:blip r:embed="rId38" cstate="print"/>
            <a:stretch>
              <a:fillRect/>
            </a:stretch>
          </a:blipFill>
        </p:spPr>
        <p:txBody>
          <a:bodyPr wrap="square" lIns="0" tIns="0" rIns="0" bIns="0" rtlCol="0"/>
          <a:lstStyle/>
          <a:p>
            <a:endParaRPr sz="2142"/>
          </a:p>
        </p:txBody>
      </p:sp>
      <p:sp>
        <p:nvSpPr>
          <p:cNvPr id="184" name="object 184"/>
          <p:cNvSpPr/>
          <p:nvPr/>
        </p:nvSpPr>
        <p:spPr>
          <a:xfrm>
            <a:off x="6099199" y="4187363"/>
            <a:ext cx="85110" cy="75981"/>
          </a:xfrm>
          <a:prstGeom prst="rect">
            <a:avLst/>
          </a:prstGeom>
          <a:blipFill>
            <a:blip r:embed="rId64" cstate="print"/>
            <a:stretch>
              <a:fillRect/>
            </a:stretch>
          </a:blipFill>
        </p:spPr>
        <p:txBody>
          <a:bodyPr wrap="square" lIns="0" tIns="0" rIns="0" bIns="0" rtlCol="0"/>
          <a:lstStyle/>
          <a:p>
            <a:endParaRPr sz="2142"/>
          </a:p>
        </p:txBody>
      </p:sp>
      <p:sp>
        <p:nvSpPr>
          <p:cNvPr id="185" name="object 185"/>
          <p:cNvSpPr/>
          <p:nvPr/>
        </p:nvSpPr>
        <p:spPr>
          <a:xfrm>
            <a:off x="5915736" y="3895109"/>
            <a:ext cx="85095" cy="75981"/>
          </a:xfrm>
          <a:prstGeom prst="rect">
            <a:avLst/>
          </a:prstGeom>
          <a:blipFill>
            <a:blip r:embed="rId17" cstate="print"/>
            <a:stretch>
              <a:fillRect/>
            </a:stretch>
          </a:blipFill>
        </p:spPr>
        <p:txBody>
          <a:bodyPr wrap="square" lIns="0" tIns="0" rIns="0" bIns="0" rtlCol="0"/>
          <a:lstStyle/>
          <a:p>
            <a:endParaRPr sz="2142"/>
          </a:p>
        </p:txBody>
      </p:sp>
      <p:sp>
        <p:nvSpPr>
          <p:cNvPr id="186" name="object 186"/>
          <p:cNvSpPr/>
          <p:nvPr/>
        </p:nvSpPr>
        <p:spPr>
          <a:xfrm>
            <a:off x="5672556" y="4447608"/>
            <a:ext cx="85110" cy="75981"/>
          </a:xfrm>
          <a:prstGeom prst="rect">
            <a:avLst/>
          </a:prstGeom>
          <a:blipFill>
            <a:blip r:embed="rId65" cstate="print"/>
            <a:stretch>
              <a:fillRect/>
            </a:stretch>
          </a:blipFill>
        </p:spPr>
        <p:txBody>
          <a:bodyPr wrap="square" lIns="0" tIns="0" rIns="0" bIns="0" rtlCol="0"/>
          <a:lstStyle/>
          <a:p>
            <a:endParaRPr sz="2142"/>
          </a:p>
        </p:txBody>
      </p:sp>
      <p:sp>
        <p:nvSpPr>
          <p:cNvPr id="187" name="object 187"/>
          <p:cNvSpPr/>
          <p:nvPr/>
        </p:nvSpPr>
        <p:spPr>
          <a:xfrm>
            <a:off x="5877346" y="7146076"/>
            <a:ext cx="85095" cy="75981"/>
          </a:xfrm>
          <a:prstGeom prst="rect">
            <a:avLst/>
          </a:prstGeom>
          <a:blipFill>
            <a:blip r:embed="rId16" cstate="print"/>
            <a:stretch>
              <a:fillRect/>
            </a:stretch>
          </a:blipFill>
        </p:spPr>
        <p:txBody>
          <a:bodyPr wrap="square" lIns="0" tIns="0" rIns="0" bIns="0" rtlCol="0"/>
          <a:lstStyle/>
          <a:p>
            <a:endParaRPr sz="2142"/>
          </a:p>
        </p:txBody>
      </p:sp>
      <p:sp>
        <p:nvSpPr>
          <p:cNvPr id="188" name="object 188"/>
          <p:cNvSpPr/>
          <p:nvPr/>
        </p:nvSpPr>
        <p:spPr>
          <a:xfrm>
            <a:off x="6050125" y="7154609"/>
            <a:ext cx="85095" cy="75981"/>
          </a:xfrm>
          <a:prstGeom prst="rect">
            <a:avLst/>
          </a:prstGeom>
          <a:blipFill>
            <a:blip r:embed="rId66" cstate="print"/>
            <a:stretch>
              <a:fillRect/>
            </a:stretch>
          </a:blipFill>
        </p:spPr>
        <p:txBody>
          <a:bodyPr wrap="square" lIns="0" tIns="0" rIns="0" bIns="0" rtlCol="0"/>
          <a:lstStyle/>
          <a:p>
            <a:endParaRPr sz="2142"/>
          </a:p>
        </p:txBody>
      </p:sp>
      <p:sp>
        <p:nvSpPr>
          <p:cNvPr id="189" name="object 189"/>
          <p:cNvSpPr/>
          <p:nvPr/>
        </p:nvSpPr>
        <p:spPr>
          <a:xfrm>
            <a:off x="6041606" y="6905026"/>
            <a:ext cx="85095" cy="75981"/>
          </a:xfrm>
          <a:prstGeom prst="rect">
            <a:avLst/>
          </a:prstGeom>
          <a:blipFill>
            <a:blip r:embed="rId67" cstate="print"/>
            <a:stretch>
              <a:fillRect/>
            </a:stretch>
          </a:blipFill>
        </p:spPr>
        <p:txBody>
          <a:bodyPr wrap="square" lIns="0" tIns="0" rIns="0" bIns="0" rtlCol="0"/>
          <a:lstStyle/>
          <a:p>
            <a:endParaRPr sz="2142"/>
          </a:p>
        </p:txBody>
      </p:sp>
      <p:sp>
        <p:nvSpPr>
          <p:cNvPr id="190" name="object 190"/>
          <p:cNvSpPr/>
          <p:nvPr/>
        </p:nvSpPr>
        <p:spPr>
          <a:xfrm>
            <a:off x="6203715" y="6934890"/>
            <a:ext cx="85110" cy="75981"/>
          </a:xfrm>
          <a:prstGeom prst="rect">
            <a:avLst/>
          </a:prstGeom>
          <a:blipFill>
            <a:blip r:embed="rId68" cstate="print"/>
            <a:stretch>
              <a:fillRect/>
            </a:stretch>
          </a:blipFill>
        </p:spPr>
        <p:txBody>
          <a:bodyPr wrap="square" lIns="0" tIns="0" rIns="0" bIns="0" rtlCol="0"/>
          <a:lstStyle/>
          <a:p>
            <a:endParaRPr sz="2142"/>
          </a:p>
        </p:txBody>
      </p:sp>
      <p:sp>
        <p:nvSpPr>
          <p:cNvPr id="191" name="object 191"/>
          <p:cNvSpPr/>
          <p:nvPr/>
        </p:nvSpPr>
        <p:spPr>
          <a:xfrm>
            <a:off x="6403650" y="6954088"/>
            <a:ext cx="85095" cy="75981"/>
          </a:xfrm>
          <a:prstGeom prst="rect">
            <a:avLst/>
          </a:prstGeom>
          <a:blipFill>
            <a:blip r:embed="rId57" cstate="print"/>
            <a:stretch>
              <a:fillRect/>
            </a:stretch>
          </a:blipFill>
        </p:spPr>
        <p:txBody>
          <a:bodyPr wrap="square" lIns="0" tIns="0" rIns="0" bIns="0" rtlCol="0"/>
          <a:lstStyle/>
          <a:p>
            <a:endParaRPr sz="2142"/>
          </a:p>
        </p:txBody>
      </p:sp>
      <p:sp>
        <p:nvSpPr>
          <p:cNvPr id="192" name="object 192"/>
          <p:cNvSpPr/>
          <p:nvPr/>
        </p:nvSpPr>
        <p:spPr>
          <a:xfrm>
            <a:off x="6410641" y="7169541"/>
            <a:ext cx="85095" cy="75981"/>
          </a:xfrm>
          <a:prstGeom prst="rect">
            <a:avLst/>
          </a:prstGeom>
          <a:blipFill>
            <a:blip r:embed="rId69" cstate="print"/>
            <a:stretch>
              <a:fillRect/>
            </a:stretch>
          </a:blipFill>
        </p:spPr>
        <p:txBody>
          <a:bodyPr wrap="square" lIns="0" tIns="0" rIns="0" bIns="0" rtlCol="0"/>
          <a:lstStyle/>
          <a:p>
            <a:endParaRPr sz="2142"/>
          </a:p>
        </p:txBody>
      </p:sp>
      <p:sp>
        <p:nvSpPr>
          <p:cNvPr id="193" name="object 193"/>
          <p:cNvSpPr/>
          <p:nvPr/>
        </p:nvSpPr>
        <p:spPr>
          <a:xfrm>
            <a:off x="6410640" y="7397787"/>
            <a:ext cx="85110" cy="75981"/>
          </a:xfrm>
          <a:prstGeom prst="rect">
            <a:avLst/>
          </a:prstGeom>
          <a:blipFill>
            <a:blip r:embed="rId70" cstate="print"/>
            <a:stretch>
              <a:fillRect/>
            </a:stretch>
          </a:blipFill>
        </p:spPr>
        <p:txBody>
          <a:bodyPr wrap="square" lIns="0" tIns="0" rIns="0" bIns="0" rtlCol="0"/>
          <a:lstStyle/>
          <a:p>
            <a:endParaRPr sz="2142"/>
          </a:p>
        </p:txBody>
      </p:sp>
      <p:sp>
        <p:nvSpPr>
          <p:cNvPr id="194" name="object 194"/>
          <p:cNvSpPr/>
          <p:nvPr/>
        </p:nvSpPr>
        <p:spPr>
          <a:xfrm>
            <a:off x="6596226" y="7397787"/>
            <a:ext cx="85110" cy="75981"/>
          </a:xfrm>
          <a:prstGeom prst="rect">
            <a:avLst/>
          </a:prstGeom>
          <a:blipFill>
            <a:blip r:embed="rId71" cstate="print"/>
            <a:stretch>
              <a:fillRect/>
            </a:stretch>
          </a:blipFill>
        </p:spPr>
        <p:txBody>
          <a:bodyPr wrap="square" lIns="0" tIns="0" rIns="0" bIns="0" rtlCol="0"/>
          <a:lstStyle/>
          <a:p>
            <a:endParaRPr sz="2142"/>
          </a:p>
        </p:txBody>
      </p:sp>
      <p:sp>
        <p:nvSpPr>
          <p:cNvPr id="195" name="object 195"/>
          <p:cNvSpPr/>
          <p:nvPr/>
        </p:nvSpPr>
        <p:spPr>
          <a:xfrm>
            <a:off x="6214385" y="7395659"/>
            <a:ext cx="85110" cy="75981"/>
          </a:xfrm>
          <a:prstGeom prst="rect">
            <a:avLst/>
          </a:prstGeom>
          <a:blipFill>
            <a:blip r:embed="rId72" cstate="print"/>
            <a:stretch>
              <a:fillRect/>
            </a:stretch>
          </a:blipFill>
        </p:spPr>
        <p:txBody>
          <a:bodyPr wrap="square" lIns="0" tIns="0" rIns="0" bIns="0" rtlCol="0"/>
          <a:lstStyle/>
          <a:p>
            <a:endParaRPr sz="2142"/>
          </a:p>
        </p:txBody>
      </p:sp>
      <p:sp>
        <p:nvSpPr>
          <p:cNvPr id="196" name="object 196"/>
          <p:cNvSpPr/>
          <p:nvPr/>
        </p:nvSpPr>
        <p:spPr>
          <a:xfrm>
            <a:off x="6022403" y="7395659"/>
            <a:ext cx="85110" cy="75981"/>
          </a:xfrm>
          <a:prstGeom prst="rect">
            <a:avLst/>
          </a:prstGeom>
          <a:blipFill>
            <a:blip r:embed="rId38" cstate="print"/>
            <a:stretch>
              <a:fillRect/>
            </a:stretch>
          </a:blipFill>
        </p:spPr>
        <p:txBody>
          <a:bodyPr wrap="square" lIns="0" tIns="0" rIns="0" bIns="0" rtlCol="0"/>
          <a:lstStyle/>
          <a:p>
            <a:endParaRPr sz="2142"/>
          </a:p>
        </p:txBody>
      </p:sp>
      <p:sp>
        <p:nvSpPr>
          <p:cNvPr id="197" name="object 197"/>
          <p:cNvSpPr/>
          <p:nvPr/>
        </p:nvSpPr>
        <p:spPr>
          <a:xfrm>
            <a:off x="5730164" y="7412728"/>
            <a:ext cx="85110" cy="73685"/>
          </a:xfrm>
          <a:prstGeom prst="rect">
            <a:avLst/>
          </a:prstGeom>
          <a:blipFill>
            <a:blip r:embed="rId73" cstate="print"/>
            <a:stretch>
              <a:fillRect/>
            </a:stretch>
          </a:blipFill>
        </p:spPr>
        <p:txBody>
          <a:bodyPr wrap="square" lIns="0" tIns="0" rIns="0" bIns="0" rtlCol="0"/>
          <a:lstStyle/>
          <a:p>
            <a:endParaRPr sz="2142"/>
          </a:p>
        </p:txBody>
      </p:sp>
      <p:sp>
        <p:nvSpPr>
          <p:cNvPr id="198" name="object 198"/>
          <p:cNvSpPr/>
          <p:nvPr/>
        </p:nvSpPr>
        <p:spPr>
          <a:xfrm>
            <a:off x="5506173" y="7137542"/>
            <a:ext cx="85110" cy="75981"/>
          </a:xfrm>
          <a:prstGeom prst="rect">
            <a:avLst/>
          </a:prstGeom>
          <a:blipFill>
            <a:blip r:embed="rId74" cstate="print"/>
            <a:stretch>
              <a:fillRect/>
            </a:stretch>
          </a:blipFill>
        </p:spPr>
        <p:txBody>
          <a:bodyPr wrap="square" lIns="0" tIns="0" rIns="0" bIns="0" rtlCol="0"/>
          <a:lstStyle/>
          <a:p>
            <a:endParaRPr sz="2142"/>
          </a:p>
        </p:txBody>
      </p:sp>
      <p:sp>
        <p:nvSpPr>
          <p:cNvPr id="199" name="object 199"/>
          <p:cNvSpPr/>
          <p:nvPr/>
        </p:nvSpPr>
        <p:spPr>
          <a:xfrm>
            <a:off x="4275321" y="6836764"/>
            <a:ext cx="139970" cy="124387"/>
          </a:xfrm>
          <a:prstGeom prst="rect">
            <a:avLst/>
          </a:prstGeom>
          <a:blipFill>
            <a:blip r:embed="rId75" cstate="print"/>
            <a:stretch>
              <a:fillRect/>
            </a:stretch>
          </a:blipFill>
        </p:spPr>
        <p:txBody>
          <a:bodyPr wrap="square" lIns="0" tIns="0" rIns="0" bIns="0" rtlCol="0"/>
          <a:lstStyle/>
          <a:p>
            <a:endParaRPr sz="2142"/>
          </a:p>
        </p:txBody>
      </p:sp>
      <p:sp>
        <p:nvSpPr>
          <p:cNvPr id="200" name="object 200"/>
          <p:cNvSpPr/>
          <p:nvPr/>
        </p:nvSpPr>
        <p:spPr>
          <a:xfrm>
            <a:off x="2581033" y="3341085"/>
            <a:ext cx="265303" cy="231142"/>
          </a:xfrm>
          <a:prstGeom prst="rect">
            <a:avLst/>
          </a:prstGeom>
          <a:blipFill>
            <a:blip r:embed="rId76" cstate="print"/>
            <a:stretch>
              <a:fillRect/>
            </a:stretch>
          </a:blipFill>
        </p:spPr>
        <p:txBody>
          <a:bodyPr wrap="square" lIns="0" tIns="0" rIns="0" bIns="0" rtlCol="0"/>
          <a:lstStyle/>
          <a:p>
            <a:endParaRPr sz="2142"/>
          </a:p>
        </p:txBody>
      </p:sp>
      <p:sp>
        <p:nvSpPr>
          <p:cNvPr id="201" name="object 201"/>
          <p:cNvSpPr/>
          <p:nvPr/>
        </p:nvSpPr>
        <p:spPr>
          <a:xfrm>
            <a:off x="2564869" y="3325168"/>
            <a:ext cx="297996" cy="263834"/>
          </a:xfrm>
          <a:custGeom>
            <a:avLst/>
            <a:gdLst/>
            <a:ahLst/>
            <a:cxnLst/>
            <a:rect l="l" t="t" r="r" b="b"/>
            <a:pathLst>
              <a:path w="260350" h="230505">
                <a:moveTo>
                  <a:pt x="154266" y="0"/>
                </a:moveTo>
                <a:lnTo>
                  <a:pt x="63614" y="3937"/>
                </a:lnTo>
                <a:lnTo>
                  <a:pt x="0" y="71539"/>
                </a:lnTo>
                <a:lnTo>
                  <a:pt x="7975" y="183248"/>
                </a:lnTo>
                <a:lnTo>
                  <a:pt x="129895" y="230441"/>
                </a:lnTo>
                <a:lnTo>
                  <a:pt x="173666" y="215849"/>
                </a:lnTo>
                <a:lnTo>
                  <a:pt x="130238" y="215849"/>
                </a:lnTo>
                <a:lnTo>
                  <a:pt x="21056" y="173583"/>
                </a:lnTo>
                <a:lnTo>
                  <a:pt x="14135" y="76555"/>
                </a:lnTo>
                <a:lnTo>
                  <a:pt x="69799" y="17424"/>
                </a:lnTo>
                <a:lnTo>
                  <a:pt x="150596" y="13906"/>
                </a:lnTo>
                <a:lnTo>
                  <a:pt x="176515" y="13906"/>
                </a:lnTo>
                <a:lnTo>
                  <a:pt x="174707" y="12776"/>
                </a:lnTo>
                <a:lnTo>
                  <a:pt x="148793" y="12776"/>
                </a:lnTo>
                <a:lnTo>
                  <a:pt x="152438" y="6959"/>
                </a:lnTo>
                <a:lnTo>
                  <a:pt x="165401" y="6959"/>
                </a:lnTo>
                <a:lnTo>
                  <a:pt x="154266" y="0"/>
                </a:lnTo>
                <a:close/>
              </a:path>
              <a:path w="260350" h="230505">
                <a:moveTo>
                  <a:pt x="176515" y="13906"/>
                </a:moveTo>
                <a:lnTo>
                  <a:pt x="150596" y="13906"/>
                </a:lnTo>
                <a:lnTo>
                  <a:pt x="235521" y="66979"/>
                </a:lnTo>
                <a:lnTo>
                  <a:pt x="245910" y="143154"/>
                </a:lnTo>
                <a:lnTo>
                  <a:pt x="215188" y="187528"/>
                </a:lnTo>
                <a:lnTo>
                  <a:pt x="130238" y="215849"/>
                </a:lnTo>
                <a:lnTo>
                  <a:pt x="173666" y="215849"/>
                </a:lnTo>
                <a:lnTo>
                  <a:pt x="223875" y="199110"/>
                </a:lnTo>
                <a:lnTo>
                  <a:pt x="260235" y="146583"/>
                </a:lnTo>
                <a:lnTo>
                  <a:pt x="248259" y="58750"/>
                </a:lnTo>
                <a:lnTo>
                  <a:pt x="176515" y="13906"/>
                </a:lnTo>
                <a:close/>
              </a:path>
              <a:path w="260350" h="230505">
                <a:moveTo>
                  <a:pt x="165401" y="6959"/>
                </a:moveTo>
                <a:lnTo>
                  <a:pt x="152438" y="6959"/>
                </a:lnTo>
                <a:lnTo>
                  <a:pt x="148793" y="12776"/>
                </a:lnTo>
                <a:lnTo>
                  <a:pt x="174707" y="12776"/>
                </a:lnTo>
                <a:lnTo>
                  <a:pt x="165401" y="6959"/>
                </a:lnTo>
                <a:close/>
              </a:path>
            </a:pathLst>
          </a:custGeom>
          <a:solidFill>
            <a:srgbClr val="B23985"/>
          </a:solidFill>
        </p:spPr>
        <p:txBody>
          <a:bodyPr wrap="square" lIns="0" tIns="0" rIns="0" bIns="0" rtlCol="0"/>
          <a:lstStyle/>
          <a:p>
            <a:endParaRPr sz="2142"/>
          </a:p>
        </p:txBody>
      </p:sp>
      <p:sp>
        <p:nvSpPr>
          <p:cNvPr id="202" name="object 202"/>
          <p:cNvSpPr/>
          <p:nvPr/>
        </p:nvSpPr>
        <p:spPr>
          <a:xfrm>
            <a:off x="2687237" y="4468439"/>
            <a:ext cx="200921" cy="189481"/>
          </a:xfrm>
          <a:prstGeom prst="rect">
            <a:avLst/>
          </a:prstGeom>
          <a:blipFill>
            <a:blip r:embed="rId77" cstate="print"/>
            <a:stretch>
              <a:fillRect/>
            </a:stretch>
          </a:blipFill>
        </p:spPr>
        <p:txBody>
          <a:bodyPr wrap="square" lIns="0" tIns="0" rIns="0" bIns="0" rtlCol="0"/>
          <a:lstStyle/>
          <a:p>
            <a:endParaRPr sz="2142"/>
          </a:p>
        </p:txBody>
      </p:sp>
      <p:sp>
        <p:nvSpPr>
          <p:cNvPr id="203" name="object 203"/>
          <p:cNvSpPr/>
          <p:nvPr/>
        </p:nvSpPr>
        <p:spPr>
          <a:xfrm>
            <a:off x="2548007" y="6799245"/>
            <a:ext cx="215109" cy="202826"/>
          </a:xfrm>
          <a:prstGeom prst="rect">
            <a:avLst/>
          </a:prstGeom>
          <a:blipFill>
            <a:blip r:embed="rId78" cstate="print"/>
            <a:stretch>
              <a:fillRect/>
            </a:stretch>
          </a:blipFill>
        </p:spPr>
        <p:txBody>
          <a:bodyPr wrap="square" lIns="0" tIns="0" rIns="0" bIns="0" rtlCol="0"/>
          <a:lstStyle/>
          <a:p>
            <a:endParaRPr sz="2142"/>
          </a:p>
        </p:txBody>
      </p:sp>
      <p:sp>
        <p:nvSpPr>
          <p:cNvPr id="204" name="object 204"/>
          <p:cNvSpPr/>
          <p:nvPr/>
        </p:nvSpPr>
        <p:spPr>
          <a:xfrm>
            <a:off x="1737023" y="5463599"/>
            <a:ext cx="553108" cy="521129"/>
          </a:xfrm>
          <a:custGeom>
            <a:avLst/>
            <a:gdLst/>
            <a:ahLst/>
            <a:cxnLst/>
            <a:rect l="l" t="t" r="r" b="b"/>
            <a:pathLst>
              <a:path w="483235" h="455295">
                <a:moveTo>
                  <a:pt x="232486" y="0"/>
                </a:moveTo>
                <a:lnTo>
                  <a:pt x="83388" y="74510"/>
                </a:lnTo>
                <a:lnTo>
                  <a:pt x="0" y="259740"/>
                </a:lnTo>
                <a:lnTo>
                  <a:pt x="158051" y="436308"/>
                </a:lnTo>
                <a:lnTo>
                  <a:pt x="391096" y="454939"/>
                </a:lnTo>
                <a:lnTo>
                  <a:pt x="483209" y="335254"/>
                </a:lnTo>
                <a:lnTo>
                  <a:pt x="483209" y="119976"/>
                </a:lnTo>
                <a:lnTo>
                  <a:pt x="400354" y="27965"/>
                </a:lnTo>
                <a:lnTo>
                  <a:pt x="232486" y="0"/>
                </a:lnTo>
                <a:close/>
              </a:path>
            </a:pathLst>
          </a:custGeom>
          <a:solidFill>
            <a:srgbClr val="AB0779"/>
          </a:solidFill>
        </p:spPr>
        <p:txBody>
          <a:bodyPr wrap="square" lIns="0" tIns="0" rIns="0" bIns="0" rtlCol="0"/>
          <a:lstStyle/>
          <a:p>
            <a:endParaRPr sz="2142"/>
          </a:p>
        </p:txBody>
      </p:sp>
      <p:sp>
        <p:nvSpPr>
          <p:cNvPr id="205" name="object 205"/>
          <p:cNvSpPr/>
          <p:nvPr/>
        </p:nvSpPr>
        <p:spPr>
          <a:xfrm>
            <a:off x="1718490" y="5447259"/>
            <a:ext cx="587996" cy="553836"/>
          </a:xfrm>
          <a:custGeom>
            <a:avLst/>
            <a:gdLst/>
            <a:ahLst/>
            <a:cxnLst/>
            <a:rect l="l" t="t" r="r" b="b"/>
            <a:pathLst>
              <a:path w="513714" h="483870">
                <a:moveTo>
                  <a:pt x="246519" y="0"/>
                </a:moveTo>
                <a:lnTo>
                  <a:pt x="89052" y="78701"/>
                </a:lnTo>
                <a:lnTo>
                  <a:pt x="0" y="276517"/>
                </a:lnTo>
                <a:lnTo>
                  <a:pt x="167665" y="463842"/>
                </a:lnTo>
                <a:lnTo>
                  <a:pt x="413626" y="483514"/>
                </a:lnTo>
                <a:lnTo>
                  <a:pt x="424620" y="469226"/>
                </a:lnTo>
                <a:lnTo>
                  <a:pt x="407289" y="469226"/>
                </a:lnTo>
                <a:lnTo>
                  <a:pt x="174231" y="450583"/>
                </a:lnTo>
                <a:lnTo>
                  <a:pt x="16192" y="274015"/>
                </a:lnTo>
                <a:lnTo>
                  <a:pt x="99568" y="88798"/>
                </a:lnTo>
                <a:lnTo>
                  <a:pt x="248666" y="14287"/>
                </a:lnTo>
                <a:lnTo>
                  <a:pt x="332281" y="14287"/>
                </a:lnTo>
                <a:lnTo>
                  <a:pt x="246519" y="0"/>
                </a:lnTo>
                <a:close/>
              </a:path>
              <a:path w="513714" h="483870">
                <a:moveTo>
                  <a:pt x="332281" y="14287"/>
                </a:moveTo>
                <a:lnTo>
                  <a:pt x="248666" y="14287"/>
                </a:lnTo>
                <a:lnTo>
                  <a:pt x="416534" y="42240"/>
                </a:lnTo>
                <a:lnTo>
                  <a:pt x="499389" y="134264"/>
                </a:lnTo>
                <a:lnTo>
                  <a:pt x="499389" y="349542"/>
                </a:lnTo>
                <a:lnTo>
                  <a:pt x="407289" y="469226"/>
                </a:lnTo>
                <a:lnTo>
                  <a:pt x="424620" y="469226"/>
                </a:lnTo>
                <a:lnTo>
                  <a:pt x="513118" y="354215"/>
                </a:lnTo>
                <a:lnTo>
                  <a:pt x="513118" y="128993"/>
                </a:lnTo>
                <a:lnTo>
                  <a:pt x="423532" y="29489"/>
                </a:lnTo>
                <a:lnTo>
                  <a:pt x="332281" y="14287"/>
                </a:lnTo>
                <a:close/>
              </a:path>
            </a:pathLst>
          </a:custGeom>
          <a:solidFill>
            <a:srgbClr val="B23985"/>
          </a:solidFill>
        </p:spPr>
        <p:txBody>
          <a:bodyPr wrap="square" lIns="0" tIns="0" rIns="0" bIns="0" rtlCol="0"/>
          <a:lstStyle/>
          <a:p>
            <a:endParaRPr sz="2142"/>
          </a:p>
        </p:txBody>
      </p:sp>
      <p:sp>
        <p:nvSpPr>
          <p:cNvPr id="206" name="object 206"/>
          <p:cNvSpPr/>
          <p:nvPr/>
        </p:nvSpPr>
        <p:spPr>
          <a:xfrm>
            <a:off x="1122158" y="6362801"/>
            <a:ext cx="215705" cy="208786"/>
          </a:xfrm>
          <a:prstGeom prst="rect">
            <a:avLst/>
          </a:prstGeom>
          <a:blipFill>
            <a:blip r:embed="rId79" cstate="print"/>
            <a:stretch>
              <a:fillRect/>
            </a:stretch>
          </a:blipFill>
        </p:spPr>
        <p:txBody>
          <a:bodyPr wrap="square" lIns="0" tIns="0" rIns="0" bIns="0" rtlCol="0"/>
          <a:lstStyle/>
          <a:p>
            <a:endParaRPr sz="2142"/>
          </a:p>
        </p:txBody>
      </p:sp>
      <p:sp>
        <p:nvSpPr>
          <p:cNvPr id="207" name="object 207"/>
          <p:cNvSpPr/>
          <p:nvPr/>
        </p:nvSpPr>
        <p:spPr>
          <a:xfrm>
            <a:off x="182439" y="6320476"/>
            <a:ext cx="184612" cy="154812"/>
          </a:xfrm>
          <a:custGeom>
            <a:avLst/>
            <a:gdLst/>
            <a:ahLst/>
            <a:cxnLst/>
            <a:rect l="l" t="t" r="r" b="b"/>
            <a:pathLst>
              <a:path w="161290" h="135254">
                <a:moveTo>
                  <a:pt x="127368" y="0"/>
                </a:moveTo>
                <a:lnTo>
                  <a:pt x="3276" y="40665"/>
                </a:lnTo>
                <a:lnTo>
                  <a:pt x="0" y="47790"/>
                </a:lnTo>
                <a:lnTo>
                  <a:pt x="3695" y="103073"/>
                </a:lnTo>
                <a:lnTo>
                  <a:pt x="33705" y="134823"/>
                </a:lnTo>
                <a:lnTo>
                  <a:pt x="106006" y="134823"/>
                </a:lnTo>
                <a:lnTo>
                  <a:pt x="141185" y="110769"/>
                </a:lnTo>
                <a:lnTo>
                  <a:pt x="160794" y="87617"/>
                </a:lnTo>
                <a:lnTo>
                  <a:pt x="160794" y="49707"/>
                </a:lnTo>
                <a:lnTo>
                  <a:pt x="146240" y="9740"/>
                </a:lnTo>
                <a:lnTo>
                  <a:pt x="127368" y="0"/>
                </a:lnTo>
                <a:close/>
              </a:path>
            </a:pathLst>
          </a:custGeom>
          <a:solidFill>
            <a:srgbClr val="AB0779"/>
          </a:solidFill>
        </p:spPr>
        <p:txBody>
          <a:bodyPr wrap="square" lIns="0" tIns="0" rIns="0" bIns="0" rtlCol="0"/>
          <a:lstStyle/>
          <a:p>
            <a:endParaRPr sz="2142"/>
          </a:p>
        </p:txBody>
      </p:sp>
      <p:sp>
        <p:nvSpPr>
          <p:cNvPr id="208" name="object 208"/>
          <p:cNvSpPr/>
          <p:nvPr/>
        </p:nvSpPr>
        <p:spPr>
          <a:xfrm>
            <a:off x="166573" y="6313603"/>
            <a:ext cx="215865" cy="177344"/>
          </a:xfrm>
          <a:custGeom>
            <a:avLst/>
            <a:gdLst/>
            <a:ahLst/>
            <a:cxnLst/>
            <a:rect l="l" t="t" r="r" b="b"/>
            <a:pathLst>
              <a:path w="188595" h="154939">
                <a:moveTo>
                  <a:pt x="17132" y="46672"/>
                </a:moveTo>
                <a:lnTo>
                  <a:pt x="0" y="52285"/>
                </a:lnTo>
                <a:lnTo>
                  <a:pt x="4178" y="114922"/>
                </a:lnTo>
                <a:lnTo>
                  <a:pt x="41643" y="154571"/>
                </a:lnTo>
                <a:lnTo>
                  <a:pt x="124117" y="154571"/>
                </a:lnTo>
                <a:lnTo>
                  <a:pt x="144208" y="140830"/>
                </a:lnTo>
                <a:lnTo>
                  <a:pt x="47561" y="140830"/>
                </a:lnTo>
                <a:lnTo>
                  <a:pt x="17551" y="109080"/>
                </a:lnTo>
                <a:lnTo>
                  <a:pt x="13868" y="53797"/>
                </a:lnTo>
                <a:lnTo>
                  <a:pt x="17132" y="46672"/>
                </a:lnTo>
                <a:close/>
              </a:path>
              <a:path w="188595" h="154939">
                <a:moveTo>
                  <a:pt x="159550" y="0"/>
                </a:moveTo>
                <a:lnTo>
                  <a:pt x="141224" y="6007"/>
                </a:lnTo>
                <a:lnTo>
                  <a:pt x="160108" y="15735"/>
                </a:lnTo>
                <a:lnTo>
                  <a:pt x="174650" y="55714"/>
                </a:lnTo>
                <a:lnTo>
                  <a:pt x="174650" y="93624"/>
                </a:lnTo>
                <a:lnTo>
                  <a:pt x="155054" y="116776"/>
                </a:lnTo>
                <a:lnTo>
                  <a:pt x="119862" y="140830"/>
                </a:lnTo>
                <a:lnTo>
                  <a:pt x="144208" y="140830"/>
                </a:lnTo>
                <a:lnTo>
                  <a:pt x="164338" y="127063"/>
                </a:lnTo>
                <a:lnTo>
                  <a:pt x="188391" y="98653"/>
                </a:lnTo>
                <a:lnTo>
                  <a:pt x="188391" y="53289"/>
                </a:lnTo>
                <a:lnTo>
                  <a:pt x="171183" y="5994"/>
                </a:lnTo>
                <a:lnTo>
                  <a:pt x="159550" y="0"/>
                </a:lnTo>
                <a:close/>
              </a:path>
            </a:pathLst>
          </a:custGeom>
          <a:solidFill>
            <a:srgbClr val="B23985"/>
          </a:solidFill>
        </p:spPr>
        <p:txBody>
          <a:bodyPr wrap="square" lIns="0" tIns="0" rIns="0" bIns="0" rtlCol="0"/>
          <a:lstStyle/>
          <a:p>
            <a:endParaRPr sz="2142"/>
          </a:p>
        </p:txBody>
      </p:sp>
      <p:sp>
        <p:nvSpPr>
          <p:cNvPr id="209" name="object 209"/>
          <p:cNvSpPr/>
          <p:nvPr/>
        </p:nvSpPr>
        <p:spPr>
          <a:xfrm>
            <a:off x="1847441" y="6716909"/>
            <a:ext cx="184801" cy="178913"/>
          </a:xfrm>
          <a:prstGeom prst="rect">
            <a:avLst/>
          </a:prstGeom>
          <a:blipFill>
            <a:blip r:embed="rId80" cstate="print"/>
            <a:stretch>
              <a:fillRect/>
            </a:stretch>
          </a:blipFill>
        </p:spPr>
        <p:txBody>
          <a:bodyPr wrap="square" lIns="0" tIns="0" rIns="0" bIns="0" rtlCol="0"/>
          <a:lstStyle/>
          <a:p>
            <a:endParaRPr sz="2142"/>
          </a:p>
        </p:txBody>
      </p:sp>
      <p:sp>
        <p:nvSpPr>
          <p:cNvPr id="210" name="object 210"/>
          <p:cNvSpPr/>
          <p:nvPr/>
        </p:nvSpPr>
        <p:spPr>
          <a:xfrm>
            <a:off x="1787712" y="7041154"/>
            <a:ext cx="184801" cy="178913"/>
          </a:xfrm>
          <a:prstGeom prst="rect">
            <a:avLst/>
          </a:prstGeom>
          <a:blipFill>
            <a:blip r:embed="rId81" cstate="print"/>
            <a:stretch>
              <a:fillRect/>
            </a:stretch>
          </a:blipFill>
        </p:spPr>
        <p:txBody>
          <a:bodyPr wrap="square" lIns="0" tIns="0" rIns="0" bIns="0" rtlCol="0"/>
          <a:lstStyle/>
          <a:p>
            <a:endParaRPr sz="2142"/>
          </a:p>
        </p:txBody>
      </p:sp>
      <p:sp>
        <p:nvSpPr>
          <p:cNvPr id="211" name="object 211"/>
          <p:cNvSpPr/>
          <p:nvPr/>
        </p:nvSpPr>
        <p:spPr>
          <a:xfrm>
            <a:off x="1811332" y="7286633"/>
            <a:ext cx="286177" cy="199780"/>
          </a:xfrm>
          <a:prstGeom prst="rect">
            <a:avLst/>
          </a:prstGeom>
          <a:blipFill>
            <a:blip r:embed="rId82" cstate="print"/>
            <a:stretch>
              <a:fillRect/>
            </a:stretch>
          </a:blipFill>
        </p:spPr>
        <p:txBody>
          <a:bodyPr wrap="square" lIns="0" tIns="0" rIns="0" bIns="0" rtlCol="0"/>
          <a:lstStyle/>
          <a:p>
            <a:endParaRPr sz="2142"/>
          </a:p>
        </p:txBody>
      </p:sp>
      <p:sp>
        <p:nvSpPr>
          <p:cNvPr id="212" name="object 212"/>
          <p:cNvSpPr/>
          <p:nvPr/>
        </p:nvSpPr>
        <p:spPr>
          <a:xfrm>
            <a:off x="0" y="6387295"/>
            <a:ext cx="148998" cy="147544"/>
          </a:xfrm>
          <a:custGeom>
            <a:avLst/>
            <a:gdLst/>
            <a:ahLst/>
            <a:cxnLst/>
            <a:rect l="l" t="t" r="r" b="b"/>
            <a:pathLst>
              <a:path w="130175" h="128904">
                <a:moveTo>
                  <a:pt x="108648" y="0"/>
                </a:moveTo>
                <a:lnTo>
                  <a:pt x="0" y="35598"/>
                </a:lnTo>
                <a:lnTo>
                  <a:pt x="0" y="125475"/>
                </a:lnTo>
                <a:lnTo>
                  <a:pt x="2997" y="128638"/>
                </a:lnTo>
                <a:lnTo>
                  <a:pt x="75298" y="128638"/>
                </a:lnTo>
                <a:lnTo>
                  <a:pt x="110477" y="104571"/>
                </a:lnTo>
                <a:lnTo>
                  <a:pt x="130086" y="81419"/>
                </a:lnTo>
                <a:lnTo>
                  <a:pt x="130086" y="43510"/>
                </a:lnTo>
                <a:lnTo>
                  <a:pt x="115544" y="3543"/>
                </a:lnTo>
                <a:lnTo>
                  <a:pt x="108648" y="0"/>
                </a:lnTo>
                <a:close/>
              </a:path>
            </a:pathLst>
          </a:custGeom>
          <a:solidFill>
            <a:srgbClr val="AB0779"/>
          </a:solidFill>
        </p:spPr>
        <p:txBody>
          <a:bodyPr wrap="square" lIns="0" tIns="0" rIns="0" bIns="0" rtlCol="0"/>
          <a:lstStyle/>
          <a:p>
            <a:endParaRPr sz="2142"/>
          </a:p>
        </p:txBody>
      </p:sp>
      <p:sp>
        <p:nvSpPr>
          <p:cNvPr id="213" name="object 213"/>
          <p:cNvSpPr/>
          <p:nvPr/>
        </p:nvSpPr>
        <p:spPr>
          <a:xfrm>
            <a:off x="6" y="6380514"/>
            <a:ext cx="164988" cy="170076"/>
          </a:xfrm>
          <a:custGeom>
            <a:avLst/>
            <a:gdLst/>
            <a:ahLst/>
            <a:cxnLst/>
            <a:rect l="l" t="t" r="r" b="b"/>
            <a:pathLst>
              <a:path w="144145" h="148589">
                <a:moveTo>
                  <a:pt x="0" y="131394"/>
                </a:moveTo>
                <a:lnTo>
                  <a:pt x="0" y="148285"/>
                </a:lnTo>
                <a:lnTo>
                  <a:pt x="79540" y="148285"/>
                </a:lnTo>
                <a:lnTo>
                  <a:pt x="99622" y="134556"/>
                </a:lnTo>
                <a:lnTo>
                  <a:pt x="2984" y="134556"/>
                </a:lnTo>
                <a:lnTo>
                  <a:pt x="0" y="131394"/>
                </a:lnTo>
                <a:close/>
              </a:path>
              <a:path w="144145" h="148589">
                <a:moveTo>
                  <a:pt x="126707" y="0"/>
                </a:moveTo>
                <a:lnTo>
                  <a:pt x="108648" y="5918"/>
                </a:lnTo>
                <a:lnTo>
                  <a:pt x="115544" y="9474"/>
                </a:lnTo>
                <a:lnTo>
                  <a:pt x="130073" y="49428"/>
                </a:lnTo>
                <a:lnTo>
                  <a:pt x="130073" y="87350"/>
                </a:lnTo>
                <a:lnTo>
                  <a:pt x="110477" y="110502"/>
                </a:lnTo>
                <a:lnTo>
                  <a:pt x="75298" y="134556"/>
                </a:lnTo>
                <a:lnTo>
                  <a:pt x="99622" y="134556"/>
                </a:lnTo>
                <a:lnTo>
                  <a:pt x="119761" y="120789"/>
                </a:lnTo>
                <a:lnTo>
                  <a:pt x="143802" y="92379"/>
                </a:lnTo>
                <a:lnTo>
                  <a:pt x="143802" y="47002"/>
                </a:lnTo>
                <a:lnTo>
                  <a:pt x="126707" y="0"/>
                </a:lnTo>
                <a:close/>
              </a:path>
            </a:pathLst>
          </a:custGeom>
          <a:solidFill>
            <a:srgbClr val="B23985"/>
          </a:solidFill>
        </p:spPr>
        <p:txBody>
          <a:bodyPr wrap="square" lIns="0" tIns="0" rIns="0" bIns="0" rtlCol="0"/>
          <a:lstStyle/>
          <a:p>
            <a:endParaRPr sz="2142"/>
          </a:p>
        </p:txBody>
      </p:sp>
      <p:sp>
        <p:nvSpPr>
          <p:cNvPr id="214" name="object 214"/>
          <p:cNvSpPr/>
          <p:nvPr/>
        </p:nvSpPr>
        <p:spPr>
          <a:xfrm>
            <a:off x="4696963" y="7066451"/>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AB0779"/>
          </a:solidFill>
        </p:spPr>
        <p:txBody>
          <a:bodyPr wrap="square" lIns="0" tIns="0" rIns="0" bIns="0" rtlCol="0"/>
          <a:lstStyle/>
          <a:p>
            <a:endParaRPr sz="2142"/>
          </a:p>
        </p:txBody>
      </p:sp>
      <p:sp>
        <p:nvSpPr>
          <p:cNvPr id="215" name="object 215"/>
          <p:cNvSpPr/>
          <p:nvPr/>
        </p:nvSpPr>
        <p:spPr>
          <a:xfrm>
            <a:off x="4680478"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B23985"/>
          </a:solidFill>
        </p:spPr>
        <p:txBody>
          <a:bodyPr wrap="square" lIns="0" tIns="0" rIns="0" bIns="0" rtlCol="0"/>
          <a:lstStyle/>
          <a:p>
            <a:endParaRPr sz="2142"/>
          </a:p>
        </p:txBody>
      </p:sp>
      <p:sp>
        <p:nvSpPr>
          <p:cNvPr id="216" name="object 216"/>
          <p:cNvSpPr/>
          <p:nvPr/>
        </p:nvSpPr>
        <p:spPr>
          <a:xfrm>
            <a:off x="4568650" y="7066451"/>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AB0779"/>
          </a:solidFill>
        </p:spPr>
        <p:txBody>
          <a:bodyPr wrap="square" lIns="0" tIns="0" rIns="0" bIns="0" rtlCol="0"/>
          <a:lstStyle/>
          <a:p>
            <a:endParaRPr sz="2142"/>
          </a:p>
        </p:txBody>
      </p:sp>
      <p:sp>
        <p:nvSpPr>
          <p:cNvPr id="217" name="object 217"/>
          <p:cNvSpPr/>
          <p:nvPr/>
        </p:nvSpPr>
        <p:spPr>
          <a:xfrm>
            <a:off x="4552167"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B23985"/>
          </a:solidFill>
        </p:spPr>
        <p:txBody>
          <a:bodyPr wrap="square" lIns="0" tIns="0" rIns="0" bIns="0" rtlCol="0"/>
          <a:lstStyle/>
          <a:p>
            <a:endParaRPr sz="2142"/>
          </a:p>
        </p:txBody>
      </p:sp>
      <p:sp>
        <p:nvSpPr>
          <p:cNvPr id="218" name="object 218"/>
          <p:cNvSpPr/>
          <p:nvPr/>
        </p:nvSpPr>
        <p:spPr>
          <a:xfrm>
            <a:off x="5027273" y="7066451"/>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AB0779"/>
          </a:solidFill>
        </p:spPr>
        <p:txBody>
          <a:bodyPr wrap="square" lIns="0" tIns="0" rIns="0" bIns="0" rtlCol="0"/>
          <a:lstStyle/>
          <a:p>
            <a:endParaRPr sz="2142"/>
          </a:p>
        </p:txBody>
      </p:sp>
      <p:sp>
        <p:nvSpPr>
          <p:cNvPr id="219" name="object 219"/>
          <p:cNvSpPr/>
          <p:nvPr/>
        </p:nvSpPr>
        <p:spPr>
          <a:xfrm>
            <a:off x="5010803"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B23985"/>
          </a:solidFill>
        </p:spPr>
        <p:txBody>
          <a:bodyPr wrap="square" lIns="0" tIns="0" rIns="0" bIns="0" rtlCol="0"/>
          <a:lstStyle/>
          <a:p>
            <a:endParaRPr sz="2142"/>
          </a:p>
        </p:txBody>
      </p:sp>
      <p:sp>
        <p:nvSpPr>
          <p:cNvPr id="220" name="object 220"/>
          <p:cNvSpPr/>
          <p:nvPr/>
        </p:nvSpPr>
        <p:spPr>
          <a:xfrm>
            <a:off x="4875819" y="7066451"/>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AB0779"/>
          </a:solidFill>
        </p:spPr>
        <p:txBody>
          <a:bodyPr wrap="square" lIns="0" tIns="0" rIns="0" bIns="0" rtlCol="0"/>
          <a:lstStyle/>
          <a:p>
            <a:endParaRPr sz="2142"/>
          </a:p>
        </p:txBody>
      </p:sp>
      <p:sp>
        <p:nvSpPr>
          <p:cNvPr id="221" name="object 221"/>
          <p:cNvSpPr/>
          <p:nvPr/>
        </p:nvSpPr>
        <p:spPr>
          <a:xfrm>
            <a:off x="4859349"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B23985"/>
          </a:solidFill>
        </p:spPr>
        <p:txBody>
          <a:bodyPr wrap="square" lIns="0" tIns="0" rIns="0" bIns="0" rtlCol="0"/>
          <a:lstStyle/>
          <a:p>
            <a:endParaRPr sz="2142"/>
          </a:p>
        </p:txBody>
      </p:sp>
      <p:sp>
        <p:nvSpPr>
          <p:cNvPr id="222" name="object 222"/>
          <p:cNvSpPr/>
          <p:nvPr/>
        </p:nvSpPr>
        <p:spPr>
          <a:xfrm>
            <a:off x="5206143" y="7066451"/>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AB0779"/>
          </a:solidFill>
        </p:spPr>
        <p:txBody>
          <a:bodyPr wrap="square" lIns="0" tIns="0" rIns="0" bIns="0" rtlCol="0"/>
          <a:lstStyle/>
          <a:p>
            <a:endParaRPr sz="2142"/>
          </a:p>
        </p:txBody>
      </p:sp>
      <p:sp>
        <p:nvSpPr>
          <p:cNvPr id="223" name="object 223"/>
          <p:cNvSpPr/>
          <p:nvPr/>
        </p:nvSpPr>
        <p:spPr>
          <a:xfrm>
            <a:off x="5189674"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B23985"/>
          </a:solidFill>
        </p:spPr>
        <p:txBody>
          <a:bodyPr wrap="square" lIns="0" tIns="0" rIns="0" bIns="0" rtlCol="0"/>
          <a:lstStyle/>
          <a:p>
            <a:endParaRPr sz="2142"/>
          </a:p>
        </p:txBody>
      </p:sp>
      <p:sp>
        <p:nvSpPr>
          <p:cNvPr id="224" name="object 224"/>
          <p:cNvSpPr/>
          <p:nvPr/>
        </p:nvSpPr>
        <p:spPr>
          <a:xfrm>
            <a:off x="5342988" y="7066451"/>
            <a:ext cx="58872" cy="34887"/>
          </a:xfrm>
          <a:custGeom>
            <a:avLst/>
            <a:gdLst/>
            <a:ahLst/>
            <a:cxnLst/>
            <a:rect l="l" t="t" r="r" b="b"/>
            <a:pathLst>
              <a:path w="51435" h="30479">
                <a:moveTo>
                  <a:pt x="51168" y="0"/>
                </a:moveTo>
                <a:lnTo>
                  <a:pt x="1257" y="2933"/>
                </a:lnTo>
                <a:lnTo>
                  <a:pt x="0" y="30365"/>
                </a:lnTo>
                <a:lnTo>
                  <a:pt x="51168" y="28905"/>
                </a:lnTo>
                <a:lnTo>
                  <a:pt x="51168" y="0"/>
                </a:lnTo>
                <a:close/>
              </a:path>
            </a:pathLst>
          </a:custGeom>
          <a:solidFill>
            <a:srgbClr val="AB0779"/>
          </a:solidFill>
        </p:spPr>
        <p:txBody>
          <a:bodyPr wrap="square" lIns="0" tIns="0" rIns="0" bIns="0" rtlCol="0"/>
          <a:lstStyle/>
          <a:p>
            <a:endParaRPr sz="2142"/>
          </a:p>
        </p:txBody>
      </p:sp>
      <p:sp>
        <p:nvSpPr>
          <p:cNvPr id="225" name="object 225"/>
          <p:cNvSpPr/>
          <p:nvPr/>
        </p:nvSpPr>
        <p:spPr>
          <a:xfrm>
            <a:off x="5326518"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B23985"/>
          </a:solidFill>
        </p:spPr>
        <p:txBody>
          <a:bodyPr wrap="square" lIns="0" tIns="0" rIns="0" bIns="0" rtlCol="0"/>
          <a:lstStyle/>
          <a:p>
            <a:endParaRPr sz="2142"/>
          </a:p>
        </p:txBody>
      </p:sp>
      <p:sp>
        <p:nvSpPr>
          <p:cNvPr id="226" name="object 226"/>
          <p:cNvSpPr/>
          <p:nvPr/>
        </p:nvSpPr>
        <p:spPr>
          <a:xfrm>
            <a:off x="4696963" y="6950983"/>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AB0779"/>
          </a:solidFill>
        </p:spPr>
        <p:txBody>
          <a:bodyPr wrap="square" lIns="0" tIns="0" rIns="0" bIns="0" rtlCol="0"/>
          <a:lstStyle/>
          <a:p>
            <a:endParaRPr sz="2142"/>
          </a:p>
        </p:txBody>
      </p:sp>
      <p:sp>
        <p:nvSpPr>
          <p:cNvPr id="227" name="object 227"/>
          <p:cNvSpPr/>
          <p:nvPr/>
        </p:nvSpPr>
        <p:spPr>
          <a:xfrm>
            <a:off x="4680478"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B23985"/>
          </a:solidFill>
        </p:spPr>
        <p:txBody>
          <a:bodyPr wrap="square" lIns="0" tIns="0" rIns="0" bIns="0" rtlCol="0"/>
          <a:lstStyle/>
          <a:p>
            <a:endParaRPr sz="2142"/>
          </a:p>
        </p:txBody>
      </p:sp>
      <p:sp>
        <p:nvSpPr>
          <p:cNvPr id="228" name="object 228"/>
          <p:cNvSpPr/>
          <p:nvPr/>
        </p:nvSpPr>
        <p:spPr>
          <a:xfrm>
            <a:off x="4568650" y="6950983"/>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AB0779"/>
          </a:solidFill>
        </p:spPr>
        <p:txBody>
          <a:bodyPr wrap="square" lIns="0" tIns="0" rIns="0" bIns="0" rtlCol="0"/>
          <a:lstStyle/>
          <a:p>
            <a:endParaRPr sz="2142"/>
          </a:p>
        </p:txBody>
      </p:sp>
      <p:sp>
        <p:nvSpPr>
          <p:cNvPr id="229" name="object 229"/>
          <p:cNvSpPr/>
          <p:nvPr/>
        </p:nvSpPr>
        <p:spPr>
          <a:xfrm>
            <a:off x="4552167"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B23985"/>
          </a:solidFill>
        </p:spPr>
        <p:txBody>
          <a:bodyPr wrap="square" lIns="0" tIns="0" rIns="0" bIns="0" rtlCol="0"/>
          <a:lstStyle/>
          <a:p>
            <a:endParaRPr sz="2142"/>
          </a:p>
        </p:txBody>
      </p:sp>
      <p:sp>
        <p:nvSpPr>
          <p:cNvPr id="230" name="object 230"/>
          <p:cNvSpPr/>
          <p:nvPr/>
        </p:nvSpPr>
        <p:spPr>
          <a:xfrm>
            <a:off x="5027273" y="6950983"/>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AB0779"/>
          </a:solidFill>
        </p:spPr>
        <p:txBody>
          <a:bodyPr wrap="square" lIns="0" tIns="0" rIns="0" bIns="0" rtlCol="0"/>
          <a:lstStyle/>
          <a:p>
            <a:endParaRPr sz="2142"/>
          </a:p>
        </p:txBody>
      </p:sp>
      <p:sp>
        <p:nvSpPr>
          <p:cNvPr id="231" name="object 231"/>
          <p:cNvSpPr/>
          <p:nvPr/>
        </p:nvSpPr>
        <p:spPr>
          <a:xfrm>
            <a:off x="5010803"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B23985"/>
          </a:solidFill>
        </p:spPr>
        <p:txBody>
          <a:bodyPr wrap="square" lIns="0" tIns="0" rIns="0" bIns="0" rtlCol="0"/>
          <a:lstStyle/>
          <a:p>
            <a:endParaRPr sz="2142"/>
          </a:p>
        </p:txBody>
      </p:sp>
      <p:sp>
        <p:nvSpPr>
          <p:cNvPr id="232" name="object 232"/>
          <p:cNvSpPr/>
          <p:nvPr/>
        </p:nvSpPr>
        <p:spPr>
          <a:xfrm>
            <a:off x="4875819" y="6950983"/>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AB0779"/>
          </a:solidFill>
        </p:spPr>
        <p:txBody>
          <a:bodyPr wrap="square" lIns="0" tIns="0" rIns="0" bIns="0" rtlCol="0"/>
          <a:lstStyle/>
          <a:p>
            <a:endParaRPr sz="2142"/>
          </a:p>
        </p:txBody>
      </p:sp>
      <p:sp>
        <p:nvSpPr>
          <p:cNvPr id="233" name="object 233"/>
          <p:cNvSpPr/>
          <p:nvPr/>
        </p:nvSpPr>
        <p:spPr>
          <a:xfrm>
            <a:off x="4859349"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B23985"/>
          </a:solidFill>
        </p:spPr>
        <p:txBody>
          <a:bodyPr wrap="square" lIns="0" tIns="0" rIns="0" bIns="0" rtlCol="0"/>
          <a:lstStyle/>
          <a:p>
            <a:endParaRPr sz="2142"/>
          </a:p>
        </p:txBody>
      </p:sp>
      <p:sp>
        <p:nvSpPr>
          <p:cNvPr id="234" name="object 234"/>
          <p:cNvSpPr/>
          <p:nvPr/>
        </p:nvSpPr>
        <p:spPr>
          <a:xfrm>
            <a:off x="5206143" y="6950983"/>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AB0779"/>
          </a:solidFill>
        </p:spPr>
        <p:txBody>
          <a:bodyPr wrap="square" lIns="0" tIns="0" rIns="0" bIns="0" rtlCol="0"/>
          <a:lstStyle/>
          <a:p>
            <a:endParaRPr sz="2142"/>
          </a:p>
        </p:txBody>
      </p:sp>
      <p:sp>
        <p:nvSpPr>
          <p:cNvPr id="235" name="object 235"/>
          <p:cNvSpPr/>
          <p:nvPr/>
        </p:nvSpPr>
        <p:spPr>
          <a:xfrm>
            <a:off x="5189674"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B23985"/>
          </a:solidFill>
        </p:spPr>
        <p:txBody>
          <a:bodyPr wrap="square" lIns="0" tIns="0" rIns="0" bIns="0" rtlCol="0"/>
          <a:lstStyle/>
          <a:p>
            <a:endParaRPr sz="2142"/>
          </a:p>
        </p:txBody>
      </p:sp>
      <p:sp>
        <p:nvSpPr>
          <p:cNvPr id="236" name="object 236"/>
          <p:cNvSpPr/>
          <p:nvPr/>
        </p:nvSpPr>
        <p:spPr>
          <a:xfrm>
            <a:off x="5342988" y="6950983"/>
            <a:ext cx="58872" cy="34887"/>
          </a:xfrm>
          <a:custGeom>
            <a:avLst/>
            <a:gdLst/>
            <a:ahLst/>
            <a:cxnLst/>
            <a:rect l="l" t="t" r="r" b="b"/>
            <a:pathLst>
              <a:path w="51435" h="30479">
                <a:moveTo>
                  <a:pt x="51168" y="0"/>
                </a:moveTo>
                <a:lnTo>
                  <a:pt x="1257" y="2933"/>
                </a:lnTo>
                <a:lnTo>
                  <a:pt x="0" y="30365"/>
                </a:lnTo>
                <a:lnTo>
                  <a:pt x="51168" y="28905"/>
                </a:lnTo>
                <a:lnTo>
                  <a:pt x="51168" y="0"/>
                </a:lnTo>
                <a:close/>
              </a:path>
            </a:pathLst>
          </a:custGeom>
          <a:solidFill>
            <a:srgbClr val="AB0779"/>
          </a:solidFill>
        </p:spPr>
        <p:txBody>
          <a:bodyPr wrap="square" lIns="0" tIns="0" rIns="0" bIns="0" rtlCol="0"/>
          <a:lstStyle/>
          <a:p>
            <a:endParaRPr sz="2142"/>
          </a:p>
        </p:txBody>
      </p:sp>
      <p:sp>
        <p:nvSpPr>
          <p:cNvPr id="237" name="object 237"/>
          <p:cNvSpPr/>
          <p:nvPr/>
        </p:nvSpPr>
        <p:spPr>
          <a:xfrm>
            <a:off x="5326518"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B23985"/>
          </a:solidFill>
        </p:spPr>
        <p:txBody>
          <a:bodyPr wrap="square" lIns="0" tIns="0" rIns="0" bIns="0" rtlCol="0"/>
          <a:lstStyle/>
          <a:p>
            <a:endParaRPr sz="2142"/>
          </a:p>
        </p:txBody>
      </p:sp>
      <p:sp>
        <p:nvSpPr>
          <p:cNvPr id="238" name="object 238"/>
          <p:cNvSpPr/>
          <p:nvPr/>
        </p:nvSpPr>
        <p:spPr>
          <a:xfrm>
            <a:off x="4696963" y="6823658"/>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AB0779"/>
          </a:solidFill>
        </p:spPr>
        <p:txBody>
          <a:bodyPr wrap="square" lIns="0" tIns="0" rIns="0" bIns="0" rtlCol="0"/>
          <a:lstStyle/>
          <a:p>
            <a:endParaRPr sz="2142"/>
          </a:p>
        </p:txBody>
      </p:sp>
      <p:sp>
        <p:nvSpPr>
          <p:cNvPr id="239" name="object 239"/>
          <p:cNvSpPr/>
          <p:nvPr/>
        </p:nvSpPr>
        <p:spPr>
          <a:xfrm>
            <a:off x="4680478"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B23985"/>
          </a:solidFill>
        </p:spPr>
        <p:txBody>
          <a:bodyPr wrap="square" lIns="0" tIns="0" rIns="0" bIns="0" rtlCol="0"/>
          <a:lstStyle/>
          <a:p>
            <a:endParaRPr sz="2142"/>
          </a:p>
        </p:txBody>
      </p:sp>
      <p:sp>
        <p:nvSpPr>
          <p:cNvPr id="240" name="object 240"/>
          <p:cNvSpPr/>
          <p:nvPr/>
        </p:nvSpPr>
        <p:spPr>
          <a:xfrm>
            <a:off x="4568650" y="6823658"/>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AB0779"/>
          </a:solidFill>
        </p:spPr>
        <p:txBody>
          <a:bodyPr wrap="square" lIns="0" tIns="0" rIns="0" bIns="0" rtlCol="0"/>
          <a:lstStyle/>
          <a:p>
            <a:endParaRPr sz="2142"/>
          </a:p>
        </p:txBody>
      </p:sp>
      <p:sp>
        <p:nvSpPr>
          <p:cNvPr id="241" name="object 241"/>
          <p:cNvSpPr/>
          <p:nvPr/>
        </p:nvSpPr>
        <p:spPr>
          <a:xfrm>
            <a:off x="4552167"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B23985"/>
          </a:solidFill>
        </p:spPr>
        <p:txBody>
          <a:bodyPr wrap="square" lIns="0" tIns="0" rIns="0" bIns="0" rtlCol="0"/>
          <a:lstStyle/>
          <a:p>
            <a:endParaRPr sz="2142"/>
          </a:p>
        </p:txBody>
      </p:sp>
      <p:sp>
        <p:nvSpPr>
          <p:cNvPr id="242" name="object 242"/>
          <p:cNvSpPr/>
          <p:nvPr/>
        </p:nvSpPr>
        <p:spPr>
          <a:xfrm>
            <a:off x="5027273" y="6823658"/>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AB0779"/>
          </a:solidFill>
        </p:spPr>
        <p:txBody>
          <a:bodyPr wrap="square" lIns="0" tIns="0" rIns="0" bIns="0" rtlCol="0"/>
          <a:lstStyle/>
          <a:p>
            <a:endParaRPr sz="2142"/>
          </a:p>
        </p:txBody>
      </p:sp>
      <p:sp>
        <p:nvSpPr>
          <p:cNvPr id="243" name="object 243"/>
          <p:cNvSpPr/>
          <p:nvPr/>
        </p:nvSpPr>
        <p:spPr>
          <a:xfrm>
            <a:off x="5010803"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B23985"/>
          </a:solidFill>
        </p:spPr>
        <p:txBody>
          <a:bodyPr wrap="square" lIns="0" tIns="0" rIns="0" bIns="0" rtlCol="0"/>
          <a:lstStyle/>
          <a:p>
            <a:endParaRPr sz="2142"/>
          </a:p>
        </p:txBody>
      </p:sp>
      <p:sp>
        <p:nvSpPr>
          <p:cNvPr id="244" name="object 244"/>
          <p:cNvSpPr/>
          <p:nvPr/>
        </p:nvSpPr>
        <p:spPr>
          <a:xfrm>
            <a:off x="4875819" y="6823658"/>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AB0779"/>
          </a:solidFill>
        </p:spPr>
        <p:txBody>
          <a:bodyPr wrap="square" lIns="0" tIns="0" rIns="0" bIns="0" rtlCol="0"/>
          <a:lstStyle/>
          <a:p>
            <a:endParaRPr sz="2142"/>
          </a:p>
        </p:txBody>
      </p:sp>
      <p:sp>
        <p:nvSpPr>
          <p:cNvPr id="245" name="object 245"/>
          <p:cNvSpPr/>
          <p:nvPr/>
        </p:nvSpPr>
        <p:spPr>
          <a:xfrm>
            <a:off x="4859349"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B23985"/>
          </a:solidFill>
        </p:spPr>
        <p:txBody>
          <a:bodyPr wrap="square" lIns="0" tIns="0" rIns="0" bIns="0" rtlCol="0"/>
          <a:lstStyle/>
          <a:p>
            <a:endParaRPr sz="2142"/>
          </a:p>
        </p:txBody>
      </p:sp>
      <p:sp>
        <p:nvSpPr>
          <p:cNvPr id="246" name="object 246"/>
          <p:cNvSpPr/>
          <p:nvPr/>
        </p:nvSpPr>
        <p:spPr>
          <a:xfrm>
            <a:off x="5206143" y="6823658"/>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AB0779"/>
          </a:solidFill>
        </p:spPr>
        <p:txBody>
          <a:bodyPr wrap="square" lIns="0" tIns="0" rIns="0" bIns="0" rtlCol="0"/>
          <a:lstStyle/>
          <a:p>
            <a:endParaRPr sz="2142"/>
          </a:p>
        </p:txBody>
      </p:sp>
      <p:sp>
        <p:nvSpPr>
          <p:cNvPr id="247" name="object 247"/>
          <p:cNvSpPr/>
          <p:nvPr/>
        </p:nvSpPr>
        <p:spPr>
          <a:xfrm>
            <a:off x="5189674"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B23985"/>
          </a:solidFill>
        </p:spPr>
        <p:txBody>
          <a:bodyPr wrap="square" lIns="0" tIns="0" rIns="0" bIns="0" rtlCol="0"/>
          <a:lstStyle/>
          <a:p>
            <a:endParaRPr sz="2142"/>
          </a:p>
        </p:txBody>
      </p:sp>
      <p:sp>
        <p:nvSpPr>
          <p:cNvPr id="248" name="object 248"/>
          <p:cNvSpPr/>
          <p:nvPr/>
        </p:nvSpPr>
        <p:spPr>
          <a:xfrm>
            <a:off x="5342988" y="6823658"/>
            <a:ext cx="58872" cy="34887"/>
          </a:xfrm>
          <a:custGeom>
            <a:avLst/>
            <a:gdLst/>
            <a:ahLst/>
            <a:cxnLst/>
            <a:rect l="l" t="t" r="r" b="b"/>
            <a:pathLst>
              <a:path w="51435" h="30479">
                <a:moveTo>
                  <a:pt x="51168" y="0"/>
                </a:moveTo>
                <a:lnTo>
                  <a:pt x="1257" y="2933"/>
                </a:lnTo>
                <a:lnTo>
                  <a:pt x="0" y="30365"/>
                </a:lnTo>
                <a:lnTo>
                  <a:pt x="51168" y="28905"/>
                </a:lnTo>
                <a:lnTo>
                  <a:pt x="51168" y="0"/>
                </a:lnTo>
                <a:close/>
              </a:path>
            </a:pathLst>
          </a:custGeom>
          <a:solidFill>
            <a:srgbClr val="AB0779"/>
          </a:solidFill>
        </p:spPr>
        <p:txBody>
          <a:bodyPr wrap="square" lIns="0" tIns="0" rIns="0" bIns="0" rtlCol="0"/>
          <a:lstStyle/>
          <a:p>
            <a:endParaRPr sz="2142"/>
          </a:p>
        </p:txBody>
      </p:sp>
      <p:sp>
        <p:nvSpPr>
          <p:cNvPr id="249" name="object 249"/>
          <p:cNvSpPr/>
          <p:nvPr/>
        </p:nvSpPr>
        <p:spPr>
          <a:xfrm>
            <a:off x="5326518"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B23985"/>
          </a:solidFill>
        </p:spPr>
        <p:txBody>
          <a:bodyPr wrap="square" lIns="0" tIns="0" rIns="0" bIns="0" rtlCol="0"/>
          <a:lstStyle/>
          <a:p>
            <a:endParaRPr sz="2142"/>
          </a:p>
        </p:txBody>
      </p:sp>
      <p:sp>
        <p:nvSpPr>
          <p:cNvPr id="250" name="object 250"/>
          <p:cNvSpPr/>
          <p:nvPr/>
        </p:nvSpPr>
        <p:spPr>
          <a:xfrm>
            <a:off x="5693604" y="7115551"/>
            <a:ext cx="113354" cy="147588"/>
          </a:xfrm>
          <a:prstGeom prst="rect">
            <a:avLst/>
          </a:prstGeom>
          <a:blipFill>
            <a:blip r:embed="rId83" cstate="print"/>
            <a:stretch>
              <a:fillRect/>
            </a:stretch>
          </a:blipFill>
        </p:spPr>
        <p:txBody>
          <a:bodyPr wrap="square" lIns="0" tIns="0" rIns="0" bIns="0" rtlCol="0"/>
          <a:lstStyle/>
          <a:p>
            <a:endParaRPr sz="2142"/>
          </a:p>
        </p:txBody>
      </p:sp>
      <p:sp>
        <p:nvSpPr>
          <p:cNvPr id="251" name="object 251"/>
          <p:cNvSpPr/>
          <p:nvPr/>
        </p:nvSpPr>
        <p:spPr>
          <a:xfrm>
            <a:off x="6461910" y="6196985"/>
            <a:ext cx="104749" cy="132426"/>
          </a:xfrm>
          <a:prstGeom prst="rect">
            <a:avLst/>
          </a:prstGeom>
          <a:blipFill>
            <a:blip r:embed="rId84" cstate="print"/>
            <a:stretch>
              <a:fillRect/>
            </a:stretch>
          </a:blipFill>
        </p:spPr>
        <p:txBody>
          <a:bodyPr wrap="square" lIns="0" tIns="0" rIns="0" bIns="0" rtlCol="0"/>
          <a:lstStyle/>
          <a:p>
            <a:endParaRPr sz="2142"/>
          </a:p>
        </p:txBody>
      </p:sp>
      <p:sp>
        <p:nvSpPr>
          <p:cNvPr id="252" name="object 252"/>
          <p:cNvSpPr/>
          <p:nvPr/>
        </p:nvSpPr>
        <p:spPr>
          <a:xfrm>
            <a:off x="4709726" y="3729818"/>
            <a:ext cx="236216" cy="282732"/>
          </a:xfrm>
          <a:custGeom>
            <a:avLst/>
            <a:gdLst/>
            <a:ahLst/>
            <a:cxnLst/>
            <a:rect l="l" t="t" r="r" b="b"/>
            <a:pathLst>
              <a:path w="206375" h="247014">
                <a:moveTo>
                  <a:pt x="205879" y="0"/>
                </a:moveTo>
                <a:lnTo>
                  <a:pt x="0" y="3492"/>
                </a:lnTo>
                <a:lnTo>
                  <a:pt x="10579" y="246824"/>
                </a:lnTo>
                <a:lnTo>
                  <a:pt x="205879" y="239852"/>
                </a:lnTo>
                <a:lnTo>
                  <a:pt x="205879" y="0"/>
                </a:lnTo>
                <a:close/>
              </a:path>
            </a:pathLst>
          </a:custGeom>
          <a:solidFill>
            <a:srgbClr val="AB0779"/>
          </a:solidFill>
        </p:spPr>
        <p:txBody>
          <a:bodyPr wrap="square" lIns="0" tIns="0" rIns="0" bIns="0" rtlCol="0"/>
          <a:lstStyle/>
          <a:p>
            <a:endParaRPr sz="2142"/>
          </a:p>
        </p:txBody>
      </p:sp>
      <p:sp>
        <p:nvSpPr>
          <p:cNvPr id="253" name="object 253"/>
          <p:cNvSpPr/>
          <p:nvPr/>
        </p:nvSpPr>
        <p:spPr>
          <a:xfrm>
            <a:off x="4693329" y="3713827"/>
            <a:ext cx="268196" cy="315439"/>
          </a:xfrm>
          <a:custGeom>
            <a:avLst/>
            <a:gdLst/>
            <a:ahLst/>
            <a:cxnLst/>
            <a:rect l="l" t="t" r="r" b="b"/>
            <a:pathLst>
              <a:path w="234314" h="275589">
                <a:moveTo>
                  <a:pt x="233946" y="10706"/>
                </a:moveTo>
                <a:lnTo>
                  <a:pt x="7162" y="10706"/>
                </a:lnTo>
                <a:lnTo>
                  <a:pt x="304" y="11010"/>
                </a:lnTo>
                <a:lnTo>
                  <a:pt x="11772" y="275005"/>
                </a:lnTo>
                <a:lnTo>
                  <a:pt x="233946" y="267068"/>
                </a:lnTo>
                <a:lnTo>
                  <a:pt x="233946" y="260794"/>
                </a:lnTo>
                <a:lnTo>
                  <a:pt x="24904" y="260794"/>
                </a:lnTo>
                <a:lnTo>
                  <a:pt x="14325" y="17449"/>
                </a:lnTo>
                <a:lnTo>
                  <a:pt x="220205" y="13970"/>
                </a:lnTo>
                <a:lnTo>
                  <a:pt x="233946" y="13970"/>
                </a:lnTo>
                <a:lnTo>
                  <a:pt x="233946" y="10706"/>
                </a:lnTo>
                <a:close/>
              </a:path>
              <a:path w="234314" h="275589">
                <a:moveTo>
                  <a:pt x="233946" y="13970"/>
                </a:moveTo>
                <a:lnTo>
                  <a:pt x="220205" y="13970"/>
                </a:lnTo>
                <a:lnTo>
                  <a:pt x="220205" y="253822"/>
                </a:lnTo>
                <a:lnTo>
                  <a:pt x="24904" y="260794"/>
                </a:lnTo>
                <a:lnTo>
                  <a:pt x="233946" y="260794"/>
                </a:lnTo>
                <a:lnTo>
                  <a:pt x="233946" y="13970"/>
                </a:lnTo>
                <a:close/>
              </a:path>
              <a:path w="234314" h="275589">
                <a:moveTo>
                  <a:pt x="233946" y="0"/>
                </a:moveTo>
                <a:lnTo>
                  <a:pt x="0" y="3962"/>
                </a:lnTo>
                <a:lnTo>
                  <a:pt x="304" y="11010"/>
                </a:lnTo>
                <a:lnTo>
                  <a:pt x="7162" y="10706"/>
                </a:lnTo>
                <a:lnTo>
                  <a:pt x="233946" y="10706"/>
                </a:lnTo>
                <a:lnTo>
                  <a:pt x="233946" y="0"/>
                </a:lnTo>
                <a:close/>
              </a:path>
            </a:pathLst>
          </a:custGeom>
          <a:solidFill>
            <a:srgbClr val="B23985"/>
          </a:solidFill>
        </p:spPr>
        <p:txBody>
          <a:bodyPr wrap="square" lIns="0" tIns="0" rIns="0" bIns="0" rtlCol="0"/>
          <a:lstStyle/>
          <a:p>
            <a:endParaRPr sz="2142"/>
          </a:p>
        </p:txBody>
      </p:sp>
      <p:sp>
        <p:nvSpPr>
          <p:cNvPr id="254" name="object 254"/>
          <p:cNvSpPr/>
          <p:nvPr/>
        </p:nvSpPr>
        <p:spPr>
          <a:xfrm>
            <a:off x="4454932" y="2566587"/>
            <a:ext cx="374312" cy="267468"/>
          </a:xfrm>
          <a:custGeom>
            <a:avLst/>
            <a:gdLst/>
            <a:ahLst/>
            <a:cxnLst/>
            <a:rect l="l" t="t" r="r" b="b"/>
            <a:pathLst>
              <a:path w="327025" h="233680">
                <a:moveTo>
                  <a:pt x="38036" y="0"/>
                </a:moveTo>
                <a:lnTo>
                  <a:pt x="0" y="176377"/>
                </a:lnTo>
                <a:lnTo>
                  <a:pt x="302869" y="233375"/>
                </a:lnTo>
                <a:lnTo>
                  <a:pt x="327012" y="67779"/>
                </a:lnTo>
                <a:lnTo>
                  <a:pt x="38036" y="0"/>
                </a:lnTo>
                <a:close/>
              </a:path>
            </a:pathLst>
          </a:custGeom>
          <a:solidFill>
            <a:srgbClr val="AB0779"/>
          </a:solidFill>
        </p:spPr>
        <p:txBody>
          <a:bodyPr wrap="square" lIns="0" tIns="0" rIns="0" bIns="0" rtlCol="0"/>
          <a:lstStyle/>
          <a:p>
            <a:endParaRPr sz="2142"/>
          </a:p>
        </p:txBody>
      </p:sp>
      <p:sp>
        <p:nvSpPr>
          <p:cNvPr id="255" name="object 255"/>
          <p:cNvSpPr/>
          <p:nvPr/>
        </p:nvSpPr>
        <p:spPr>
          <a:xfrm>
            <a:off x="4436151" y="2547631"/>
            <a:ext cx="411379" cy="305264"/>
          </a:xfrm>
          <a:custGeom>
            <a:avLst/>
            <a:gdLst/>
            <a:ahLst/>
            <a:cxnLst/>
            <a:rect l="l" t="t" r="r" b="b"/>
            <a:pathLst>
              <a:path w="359410" h="266700">
                <a:moveTo>
                  <a:pt x="43967" y="0"/>
                </a:moveTo>
                <a:lnTo>
                  <a:pt x="0" y="203822"/>
                </a:lnTo>
                <a:lnTo>
                  <a:pt x="330796" y="266090"/>
                </a:lnTo>
                <a:lnTo>
                  <a:pt x="333150" y="249948"/>
                </a:lnTo>
                <a:lnTo>
                  <a:pt x="319265" y="249948"/>
                </a:lnTo>
                <a:lnTo>
                  <a:pt x="16408" y="192938"/>
                </a:lnTo>
                <a:lnTo>
                  <a:pt x="54444" y="16560"/>
                </a:lnTo>
                <a:lnTo>
                  <a:pt x="114573" y="16560"/>
                </a:lnTo>
                <a:lnTo>
                  <a:pt x="107751" y="14960"/>
                </a:lnTo>
                <a:lnTo>
                  <a:pt x="47637" y="14960"/>
                </a:lnTo>
                <a:lnTo>
                  <a:pt x="49212" y="8280"/>
                </a:lnTo>
                <a:lnTo>
                  <a:pt x="79270" y="8280"/>
                </a:lnTo>
                <a:lnTo>
                  <a:pt x="43967" y="0"/>
                </a:lnTo>
                <a:close/>
              </a:path>
              <a:path w="359410" h="266700">
                <a:moveTo>
                  <a:pt x="114573" y="16560"/>
                </a:moveTo>
                <a:lnTo>
                  <a:pt x="54444" y="16560"/>
                </a:lnTo>
                <a:lnTo>
                  <a:pt x="343420" y="84353"/>
                </a:lnTo>
                <a:lnTo>
                  <a:pt x="319265" y="249948"/>
                </a:lnTo>
                <a:lnTo>
                  <a:pt x="333150" y="249948"/>
                </a:lnTo>
                <a:lnTo>
                  <a:pt x="358825" y="73850"/>
                </a:lnTo>
                <a:lnTo>
                  <a:pt x="114573" y="16560"/>
                </a:lnTo>
                <a:close/>
              </a:path>
              <a:path w="359410" h="266700">
                <a:moveTo>
                  <a:pt x="79270" y="8280"/>
                </a:moveTo>
                <a:lnTo>
                  <a:pt x="49212" y="8280"/>
                </a:lnTo>
                <a:lnTo>
                  <a:pt x="47637" y="14960"/>
                </a:lnTo>
                <a:lnTo>
                  <a:pt x="107751" y="14960"/>
                </a:lnTo>
                <a:lnTo>
                  <a:pt x="79270" y="8280"/>
                </a:lnTo>
                <a:close/>
              </a:path>
            </a:pathLst>
          </a:custGeom>
          <a:solidFill>
            <a:srgbClr val="B23985"/>
          </a:solidFill>
        </p:spPr>
        <p:txBody>
          <a:bodyPr wrap="square" lIns="0" tIns="0" rIns="0" bIns="0" rtlCol="0"/>
          <a:lstStyle/>
          <a:p>
            <a:endParaRPr sz="2142"/>
          </a:p>
        </p:txBody>
      </p:sp>
      <p:sp>
        <p:nvSpPr>
          <p:cNvPr id="256" name="object 256"/>
          <p:cNvSpPr/>
          <p:nvPr/>
        </p:nvSpPr>
        <p:spPr>
          <a:xfrm>
            <a:off x="5640561" y="4283085"/>
            <a:ext cx="133284" cy="90823"/>
          </a:xfrm>
          <a:prstGeom prst="rect">
            <a:avLst/>
          </a:prstGeom>
          <a:blipFill>
            <a:blip r:embed="rId85" cstate="print"/>
            <a:stretch>
              <a:fillRect/>
            </a:stretch>
          </a:blipFill>
        </p:spPr>
        <p:txBody>
          <a:bodyPr wrap="square" lIns="0" tIns="0" rIns="0" bIns="0" rtlCol="0"/>
          <a:lstStyle/>
          <a:p>
            <a:endParaRPr sz="2142"/>
          </a:p>
        </p:txBody>
      </p:sp>
      <p:sp>
        <p:nvSpPr>
          <p:cNvPr id="257" name="object 257"/>
          <p:cNvSpPr/>
          <p:nvPr/>
        </p:nvSpPr>
        <p:spPr>
          <a:xfrm>
            <a:off x="5442316" y="3798894"/>
            <a:ext cx="107641" cy="193740"/>
          </a:xfrm>
          <a:prstGeom prst="rect">
            <a:avLst/>
          </a:prstGeom>
          <a:blipFill>
            <a:blip r:embed="rId86" cstate="print"/>
            <a:stretch>
              <a:fillRect/>
            </a:stretch>
          </a:blipFill>
        </p:spPr>
        <p:txBody>
          <a:bodyPr wrap="square" lIns="0" tIns="0" rIns="0" bIns="0" rtlCol="0"/>
          <a:lstStyle/>
          <a:p>
            <a:endParaRPr sz="2142"/>
          </a:p>
        </p:txBody>
      </p:sp>
      <p:sp>
        <p:nvSpPr>
          <p:cNvPr id="258" name="object 258"/>
          <p:cNvSpPr/>
          <p:nvPr/>
        </p:nvSpPr>
        <p:spPr>
          <a:xfrm>
            <a:off x="5098778" y="2821134"/>
            <a:ext cx="108005" cy="109574"/>
          </a:xfrm>
          <a:prstGeom prst="rect">
            <a:avLst/>
          </a:prstGeom>
          <a:blipFill>
            <a:blip r:embed="rId87" cstate="print"/>
            <a:stretch>
              <a:fillRect/>
            </a:stretch>
          </a:blipFill>
        </p:spPr>
        <p:txBody>
          <a:bodyPr wrap="square" lIns="0" tIns="0" rIns="0" bIns="0" rtlCol="0"/>
          <a:lstStyle/>
          <a:p>
            <a:endParaRPr sz="2142"/>
          </a:p>
        </p:txBody>
      </p:sp>
      <p:sp>
        <p:nvSpPr>
          <p:cNvPr id="259" name="object 259"/>
          <p:cNvSpPr/>
          <p:nvPr/>
        </p:nvSpPr>
        <p:spPr>
          <a:xfrm>
            <a:off x="5363338" y="2658660"/>
            <a:ext cx="101217" cy="260593"/>
          </a:xfrm>
          <a:prstGeom prst="rect">
            <a:avLst/>
          </a:prstGeom>
          <a:blipFill>
            <a:blip r:embed="rId88" cstate="print"/>
            <a:stretch>
              <a:fillRect/>
            </a:stretch>
          </a:blipFill>
        </p:spPr>
        <p:txBody>
          <a:bodyPr wrap="square" lIns="0" tIns="0" rIns="0" bIns="0" rtlCol="0"/>
          <a:lstStyle/>
          <a:p>
            <a:endParaRPr sz="2142"/>
          </a:p>
        </p:txBody>
      </p:sp>
      <p:sp>
        <p:nvSpPr>
          <p:cNvPr id="260" name="object 260"/>
          <p:cNvSpPr/>
          <p:nvPr/>
        </p:nvSpPr>
        <p:spPr>
          <a:xfrm>
            <a:off x="5732301" y="1791871"/>
            <a:ext cx="184669" cy="99443"/>
          </a:xfrm>
          <a:prstGeom prst="rect">
            <a:avLst/>
          </a:prstGeom>
          <a:blipFill>
            <a:blip r:embed="rId89" cstate="print"/>
            <a:stretch>
              <a:fillRect/>
            </a:stretch>
          </a:blipFill>
        </p:spPr>
        <p:txBody>
          <a:bodyPr wrap="square" lIns="0" tIns="0" rIns="0" bIns="0" rtlCol="0"/>
          <a:lstStyle/>
          <a:p>
            <a:endParaRPr sz="2142"/>
          </a:p>
        </p:txBody>
      </p:sp>
      <p:sp>
        <p:nvSpPr>
          <p:cNvPr id="261" name="object 261"/>
          <p:cNvSpPr/>
          <p:nvPr/>
        </p:nvSpPr>
        <p:spPr>
          <a:xfrm>
            <a:off x="6" y="3296516"/>
            <a:ext cx="1157094" cy="2194992"/>
          </a:xfrm>
          <a:custGeom>
            <a:avLst/>
            <a:gdLst/>
            <a:ahLst/>
            <a:cxnLst/>
            <a:rect l="l" t="t" r="r" b="b"/>
            <a:pathLst>
              <a:path w="1010919" h="1917700">
                <a:moveTo>
                  <a:pt x="212280" y="0"/>
                </a:moveTo>
                <a:lnTo>
                  <a:pt x="0" y="12700"/>
                </a:lnTo>
                <a:lnTo>
                  <a:pt x="0" y="25400"/>
                </a:lnTo>
                <a:lnTo>
                  <a:pt x="182079" y="25400"/>
                </a:lnTo>
                <a:lnTo>
                  <a:pt x="174574" y="1816100"/>
                </a:lnTo>
                <a:lnTo>
                  <a:pt x="0" y="1854200"/>
                </a:lnTo>
                <a:lnTo>
                  <a:pt x="0" y="1917700"/>
                </a:lnTo>
                <a:lnTo>
                  <a:pt x="400876" y="1828800"/>
                </a:lnTo>
                <a:lnTo>
                  <a:pt x="222097" y="1828800"/>
                </a:lnTo>
                <a:lnTo>
                  <a:pt x="222097" y="1651000"/>
                </a:lnTo>
                <a:lnTo>
                  <a:pt x="227190" y="1625600"/>
                </a:lnTo>
                <a:lnTo>
                  <a:pt x="308305" y="1625600"/>
                </a:lnTo>
                <a:lnTo>
                  <a:pt x="313321" y="1600200"/>
                </a:lnTo>
                <a:lnTo>
                  <a:pt x="466578" y="1600200"/>
                </a:lnTo>
                <a:lnTo>
                  <a:pt x="469023" y="1587500"/>
                </a:lnTo>
                <a:lnTo>
                  <a:pt x="546595" y="1587500"/>
                </a:lnTo>
                <a:lnTo>
                  <a:pt x="551421" y="1562100"/>
                </a:lnTo>
                <a:lnTo>
                  <a:pt x="698881" y="1562100"/>
                </a:lnTo>
                <a:lnTo>
                  <a:pt x="703592" y="1536700"/>
                </a:lnTo>
                <a:lnTo>
                  <a:pt x="777925" y="1536700"/>
                </a:lnTo>
                <a:lnTo>
                  <a:pt x="782574" y="1511300"/>
                </a:lnTo>
                <a:lnTo>
                  <a:pt x="923074" y="1511300"/>
                </a:lnTo>
                <a:lnTo>
                  <a:pt x="925334" y="1498600"/>
                </a:lnTo>
                <a:lnTo>
                  <a:pt x="220116" y="1498600"/>
                </a:lnTo>
                <a:lnTo>
                  <a:pt x="227787" y="1282700"/>
                </a:lnTo>
                <a:lnTo>
                  <a:pt x="228015" y="1270000"/>
                </a:lnTo>
                <a:lnTo>
                  <a:pt x="313449" y="1270000"/>
                </a:lnTo>
                <a:lnTo>
                  <a:pt x="313893" y="1257300"/>
                </a:lnTo>
                <a:lnTo>
                  <a:pt x="469519" y="1257300"/>
                </a:lnTo>
                <a:lnTo>
                  <a:pt x="469760" y="1244600"/>
                </a:lnTo>
                <a:lnTo>
                  <a:pt x="551442" y="1244600"/>
                </a:lnTo>
                <a:lnTo>
                  <a:pt x="551891" y="1231900"/>
                </a:lnTo>
                <a:lnTo>
                  <a:pt x="626110" y="1231900"/>
                </a:lnTo>
                <a:lnTo>
                  <a:pt x="626351" y="1219200"/>
                </a:lnTo>
                <a:lnTo>
                  <a:pt x="222097" y="1219200"/>
                </a:lnTo>
                <a:lnTo>
                  <a:pt x="222097" y="1041400"/>
                </a:lnTo>
                <a:lnTo>
                  <a:pt x="227190" y="1016000"/>
                </a:lnTo>
                <a:lnTo>
                  <a:pt x="310813" y="1016000"/>
                </a:lnTo>
                <a:lnTo>
                  <a:pt x="313321" y="1003300"/>
                </a:lnTo>
                <a:lnTo>
                  <a:pt x="549008" y="1003300"/>
                </a:lnTo>
                <a:lnTo>
                  <a:pt x="551421" y="990600"/>
                </a:lnTo>
                <a:lnTo>
                  <a:pt x="701236" y="990600"/>
                </a:lnTo>
                <a:lnTo>
                  <a:pt x="703592" y="977900"/>
                </a:lnTo>
                <a:lnTo>
                  <a:pt x="780249" y="977900"/>
                </a:lnTo>
                <a:lnTo>
                  <a:pt x="782574" y="965200"/>
                </a:lnTo>
                <a:lnTo>
                  <a:pt x="990457" y="965200"/>
                </a:lnTo>
                <a:lnTo>
                  <a:pt x="991914" y="901700"/>
                </a:lnTo>
                <a:lnTo>
                  <a:pt x="271056" y="901700"/>
                </a:lnTo>
                <a:lnTo>
                  <a:pt x="220116" y="889000"/>
                </a:lnTo>
                <a:lnTo>
                  <a:pt x="227787" y="673100"/>
                </a:lnTo>
                <a:lnTo>
                  <a:pt x="228015" y="660400"/>
                </a:lnTo>
                <a:lnTo>
                  <a:pt x="626110" y="660400"/>
                </a:lnTo>
                <a:lnTo>
                  <a:pt x="626351" y="647700"/>
                </a:lnTo>
                <a:lnTo>
                  <a:pt x="997742" y="647700"/>
                </a:lnTo>
                <a:lnTo>
                  <a:pt x="998908" y="596899"/>
                </a:lnTo>
                <a:lnTo>
                  <a:pt x="222097" y="596900"/>
                </a:lnTo>
                <a:lnTo>
                  <a:pt x="222097" y="419100"/>
                </a:lnTo>
                <a:lnTo>
                  <a:pt x="227190" y="393700"/>
                </a:lnTo>
                <a:lnTo>
                  <a:pt x="310813" y="393700"/>
                </a:lnTo>
                <a:lnTo>
                  <a:pt x="313321" y="381000"/>
                </a:lnTo>
                <a:lnTo>
                  <a:pt x="1003862" y="381000"/>
                </a:lnTo>
                <a:lnTo>
                  <a:pt x="1005610" y="304800"/>
                </a:lnTo>
                <a:lnTo>
                  <a:pt x="964717" y="304800"/>
                </a:lnTo>
                <a:lnTo>
                  <a:pt x="919060" y="292100"/>
                </a:lnTo>
                <a:lnTo>
                  <a:pt x="744423" y="292100"/>
                </a:lnTo>
                <a:lnTo>
                  <a:pt x="697064" y="279400"/>
                </a:lnTo>
                <a:lnTo>
                  <a:pt x="462229" y="279400"/>
                </a:lnTo>
                <a:lnTo>
                  <a:pt x="462658" y="266700"/>
                </a:lnTo>
                <a:lnTo>
                  <a:pt x="271056" y="266700"/>
                </a:lnTo>
                <a:lnTo>
                  <a:pt x="220116" y="254000"/>
                </a:lnTo>
                <a:lnTo>
                  <a:pt x="227787" y="38100"/>
                </a:lnTo>
                <a:lnTo>
                  <a:pt x="554402" y="38100"/>
                </a:lnTo>
                <a:lnTo>
                  <a:pt x="212280" y="0"/>
                </a:lnTo>
                <a:close/>
              </a:path>
              <a:path w="1010919" h="1917700">
                <a:moveTo>
                  <a:pt x="308305" y="1625600"/>
                </a:moveTo>
                <a:lnTo>
                  <a:pt x="277241" y="1625600"/>
                </a:lnTo>
                <a:lnTo>
                  <a:pt x="265290" y="1816100"/>
                </a:lnTo>
                <a:lnTo>
                  <a:pt x="222097" y="1828800"/>
                </a:lnTo>
                <a:lnTo>
                  <a:pt x="400876" y="1828800"/>
                </a:lnTo>
                <a:lnTo>
                  <a:pt x="515412" y="1803400"/>
                </a:lnTo>
                <a:lnTo>
                  <a:pt x="308305" y="1803400"/>
                </a:lnTo>
                <a:lnTo>
                  <a:pt x="308305" y="1625600"/>
                </a:lnTo>
                <a:close/>
              </a:path>
              <a:path w="1010919" h="1917700">
                <a:moveTo>
                  <a:pt x="390918" y="1600200"/>
                </a:moveTo>
                <a:lnTo>
                  <a:pt x="313321" y="1600200"/>
                </a:lnTo>
                <a:lnTo>
                  <a:pt x="362750" y="1612900"/>
                </a:lnTo>
                <a:lnTo>
                  <a:pt x="350989" y="1790700"/>
                </a:lnTo>
                <a:lnTo>
                  <a:pt x="308305" y="1803400"/>
                </a:lnTo>
                <a:lnTo>
                  <a:pt x="385902" y="1803400"/>
                </a:lnTo>
                <a:lnTo>
                  <a:pt x="385902" y="1625600"/>
                </a:lnTo>
                <a:lnTo>
                  <a:pt x="390918" y="1600200"/>
                </a:lnTo>
                <a:close/>
              </a:path>
              <a:path w="1010919" h="1917700">
                <a:moveTo>
                  <a:pt x="466578" y="1600200"/>
                </a:moveTo>
                <a:lnTo>
                  <a:pt x="440258" y="1600200"/>
                </a:lnTo>
                <a:lnTo>
                  <a:pt x="428523" y="1790700"/>
                </a:lnTo>
                <a:lnTo>
                  <a:pt x="385902" y="1803400"/>
                </a:lnTo>
                <a:lnTo>
                  <a:pt x="515412" y="1803400"/>
                </a:lnTo>
                <a:lnTo>
                  <a:pt x="629948" y="1778000"/>
                </a:lnTo>
                <a:lnTo>
                  <a:pt x="464134" y="1778000"/>
                </a:lnTo>
                <a:lnTo>
                  <a:pt x="464134" y="1612900"/>
                </a:lnTo>
                <a:lnTo>
                  <a:pt x="466578" y="1600200"/>
                </a:lnTo>
                <a:close/>
              </a:path>
              <a:path w="1010919" h="1917700">
                <a:moveTo>
                  <a:pt x="546595" y="1587500"/>
                </a:moveTo>
                <a:lnTo>
                  <a:pt x="517194" y="1587500"/>
                </a:lnTo>
                <a:lnTo>
                  <a:pt x="505815" y="1765300"/>
                </a:lnTo>
                <a:lnTo>
                  <a:pt x="464134" y="1778000"/>
                </a:lnTo>
                <a:lnTo>
                  <a:pt x="629948" y="1778000"/>
                </a:lnTo>
                <a:lnTo>
                  <a:pt x="744484" y="1752600"/>
                </a:lnTo>
                <a:lnTo>
                  <a:pt x="546595" y="1752600"/>
                </a:lnTo>
                <a:lnTo>
                  <a:pt x="546595" y="1587500"/>
                </a:lnTo>
                <a:close/>
              </a:path>
              <a:path w="1010919" h="1917700">
                <a:moveTo>
                  <a:pt x="625652" y="1562100"/>
                </a:moveTo>
                <a:lnTo>
                  <a:pt x="598995" y="1562100"/>
                </a:lnTo>
                <a:lnTo>
                  <a:pt x="587794" y="1752600"/>
                </a:lnTo>
                <a:lnTo>
                  <a:pt x="620826" y="1752600"/>
                </a:lnTo>
                <a:lnTo>
                  <a:pt x="620826" y="1587500"/>
                </a:lnTo>
                <a:lnTo>
                  <a:pt x="625652" y="1562100"/>
                </a:lnTo>
                <a:close/>
              </a:path>
              <a:path w="1010919" h="1917700">
                <a:moveTo>
                  <a:pt x="698881" y="1562100"/>
                </a:moveTo>
                <a:lnTo>
                  <a:pt x="673138" y="1562100"/>
                </a:lnTo>
                <a:lnTo>
                  <a:pt x="661962" y="1739900"/>
                </a:lnTo>
                <a:lnTo>
                  <a:pt x="620826" y="1752600"/>
                </a:lnTo>
                <a:lnTo>
                  <a:pt x="744484" y="1752600"/>
                </a:lnTo>
                <a:lnTo>
                  <a:pt x="859020" y="1727200"/>
                </a:lnTo>
                <a:lnTo>
                  <a:pt x="698881" y="1727200"/>
                </a:lnTo>
                <a:lnTo>
                  <a:pt x="698881" y="1562100"/>
                </a:lnTo>
                <a:close/>
              </a:path>
              <a:path w="1010919" h="1917700">
                <a:moveTo>
                  <a:pt x="777925" y="1536700"/>
                </a:moveTo>
                <a:lnTo>
                  <a:pt x="750049" y="1536700"/>
                </a:lnTo>
                <a:lnTo>
                  <a:pt x="739190" y="1714500"/>
                </a:lnTo>
                <a:lnTo>
                  <a:pt x="698881" y="1727200"/>
                </a:lnTo>
                <a:lnTo>
                  <a:pt x="859020" y="1727200"/>
                </a:lnTo>
                <a:lnTo>
                  <a:pt x="973556" y="1701800"/>
                </a:lnTo>
                <a:lnTo>
                  <a:pt x="777925" y="1701800"/>
                </a:lnTo>
                <a:lnTo>
                  <a:pt x="777925" y="1536700"/>
                </a:lnTo>
                <a:close/>
              </a:path>
              <a:path w="1010919" h="1917700">
                <a:moveTo>
                  <a:pt x="853719" y="1511300"/>
                </a:moveTo>
                <a:lnTo>
                  <a:pt x="782574" y="1511300"/>
                </a:lnTo>
                <a:lnTo>
                  <a:pt x="828459" y="1524000"/>
                </a:lnTo>
                <a:lnTo>
                  <a:pt x="817778" y="1689100"/>
                </a:lnTo>
                <a:lnTo>
                  <a:pt x="777925" y="1701800"/>
                </a:lnTo>
                <a:lnTo>
                  <a:pt x="849083" y="1701800"/>
                </a:lnTo>
                <a:lnTo>
                  <a:pt x="849083" y="1536700"/>
                </a:lnTo>
                <a:lnTo>
                  <a:pt x="853719" y="1511300"/>
                </a:lnTo>
                <a:close/>
              </a:path>
              <a:path w="1010919" h="1917700">
                <a:moveTo>
                  <a:pt x="923074" y="1511300"/>
                </a:moveTo>
                <a:lnTo>
                  <a:pt x="853719" y="1511300"/>
                </a:lnTo>
                <a:lnTo>
                  <a:pt x="899528" y="1524000"/>
                </a:lnTo>
                <a:lnTo>
                  <a:pt x="888860" y="1689100"/>
                </a:lnTo>
                <a:lnTo>
                  <a:pt x="849083" y="1701800"/>
                </a:lnTo>
                <a:lnTo>
                  <a:pt x="973556" y="1701800"/>
                </a:lnTo>
                <a:lnTo>
                  <a:pt x="974139" y="1676400"/>
                </a:lnTo>
                <a:lnTo>
                  <a:pt x="920813" y="1676400"/>
                </a:lnTo>
                <a:lnTo>
                  <a:pt x="920813" y="1524000"/>
                </a:lnTo>
                <a:lnTo>
                  <a:pt x="923074" y="1511300"/>
                </a:lnTo>
                <a:close/>
              </a:path>
              <a:path w="1010919" h="1917700">
                <a:moveTo>
                  <a:pt x="313449" y="1270000"/>
                </a:moveTo>
                <a:lnTo>
                  <a:pt x="279031" y="1270000"/>
                </a:lnTo>
                <a:lnTo>
                  <a:pt x="271056" y="1498600"/>
                </a:lnTo>
                <a:lnTo>
                  <a:pt x="970076" y="1498600"/>
                </a:lnTo>
                <a:lnTo>
                  <a:pt x="959738" y="1676400"/>
                </a:lnTo>
                <a:lnTo>
                  <a:pt x="974139" y="1676400"/>
                </a:lnTo>
                <a:lnTo>
                  <a:pt x="978510" y="1485900"/>
                </a:lnTo>
                <a:lnTo>
                  <a:pt x="356666" y="1485900"/>
                </a:lnTo>
                <a:lnTo>
                  <a:pt x="306349" y="1473200"/>
                </a:lnTo>
                <a:lnTo>
                  <a:pt x="313449" y="1270000"/>
                </a:lnTo>
                <a:close/>
              </a:path>
              <a:path w="1010919" h="1917700">
                <a:moveTo>
                  <a:pt x="391477" y="1257300"/>
                </a:moveTo>
                <a:lnTo>
                  <a:pt x="364515" y="1257300"/>
                </a:lnTo>
                <a:lnTo>
                  <a:pt x="356666" y="1485900"/>
                </a:lnTo>
                <a:lnTo>
                  <a:pt x="434187" y="1485900"/>
                </a:lnTo>
                <a:lnTo>
                  <a:pt x="383959" y="1473200"/>
                </a:lnTo>
                <a:lnTo>
                  <a:pt x="391477" y="1257300"/>
                </a:lnTo>
                <a:close/>
              </a:path>
              <a:path w="1010919" h="1917700">
                <a:moveTo>
                  <a:pt x="469519" y="1257300"/>
                </a:moveTo>
                <a:lnTo>
                  <a:pt x="442010" y="1257300"/>
                </a:lnTo>
                <a:lnTo>
                  <a:pt x="434187" y="1485900"/>
                </a:lnTo>
                <a:lnTo>
                  <a:pt x="978510" y="1485900"/>
                </a:lnTo>
                <a:lnTo>
                  <a:pt x="979093" y="1460500"/>
                </a:lnTo>
                <a:lnTo>
                  <a:pt x="462229" y="1460500"/>
                </a:lnTo>
                <a:lnTo>
                  <a:pt x="469519" y="1257300"/>
                </a:lnTo>
                <a:close/>
              </a:path>
              <a:path w="1010919" h="1917700">
                <a:moveTo>
                  <a:pt x="551442" y="1244600"/>
                </a:moveTo>
                <a:lnTo>
                  <a:pt x="518909" y="1244600"/>
                </a:lnTo>
                <a:lnTo>
                  <a:pt x="511302" y="1460500"/>
                </a:lnTo>
                <a:lnTo>
                  <a:pt x="979093" y="1460500"/>
                </a:lnTo>
                <a:lnTo>
                  <a:pt x="979384" y="1447800"/>
                </a:lnTo>
                <a:lnTo>
                  <a:pt x="593204" y="1447800"/>
                </a:lnTo>
                <a:lnTo>
                  <a:pt x="544715" y="1435100"/>
                </a:lnTo>
                <a:lnTo>
                  <a:pt x="551442" y="1244600"/>
                </a:lnTo>
                <a:close/>
              </a:path>
              <a:path w="1010919" h="1917700">
                <a:moveTo>
                  <a:pt x="626110" y="1231900"/>
                </a:moveTo>
                <a:lnTo>
                  <a:pt x="600684" y="1231900"/>
                </a:lnTo>
                <a:lnTo>
                  <a:pt x="593204" y="1447800"/>
                </a:lnTo>
                <a:lnTo>
                  <a:pt x="667359" y="1447800"/>
                </a:lnTo>
                <a:lnTo>
                  <a:pt x="618959" y="1435100"/>
                </a:lnTo>
                <a:lnTo>
                  <a:pt x="626110" y="1231900"/>
                </a:lnTo>
                <a:close/>
              </a:path>
              <a:path w="1010919" h="1917700">
                <a:moveTo>
                  <a:pt x="704011" y="1219200"/>
                </a:moveTo>
                <a:lnTo>
                  <a:pt x="674827" y="1219200"/>
                </a:lnTo>
                <a:lnTo>
                  <a:pt x="667359" y="1447800"/>
                </a:lnTo>
                <a:lnTo>
                  <a:pt x="979384" y="1447800"/>
                </a:lnTo>
                <a:lnTo>
                  <a:pt x="979967" y="1422400"/>
                </a:lnTo>
                <a:lnTo>
                  <a:pt x="697064" y="1422400"/>
                </a:lnTo>
                <a:lnTo>
                  <a:pt x="704011" y="1219200"/>
                </a:lnTo>
                <a:close/>
              </a:path>
              <a:path w="1010919" h="1917700">
                <a:moveTo>
                  <a:pt x="310813" y="1016000"/>
                </a:moveTo>
                <a:lnTo>
                  <a:pt x="227190" y="1016000"/>
                </a:lnTo>
                <a:lnTo>
                  <a:pt x="277241" y="1028700"/>
                </a:lnTo>
                <a:lnTo>
                  <a:pt x="265290" y="1219200"/>
                </a:lnTo>
                <a:lnTo>
                  <a:pt x="751687" y="1219200"/>
                </a:lnTo>
                <a:lnTo>
                  <a:pt x="744423" y="1422400"/>
                </a:lnTo>
                <a:lnTo>
                  <a:pt x="979967" y="1422400"/>
                </a:lnTo>
                <a:lnTo>
                  <a:pt x="980258" y="1409700"/>
                </a:lnTo>
                <a:lnTo>
                  <a:pt x="822921" y="1409700"/>
                </a:lnTo>
                <a:lnTo>
                  <a:pt x="776122" y="1397000"/>
                </a:lnTo>
                <a:lnTo>
                  <a:pt x="782955" y="1206500"/>
                </a:lnTo>
                <a:lnTo>
                  <a:pt x="308305" y="1206500"/>
                </a:lnTo>
                <a:lnTo>
                  <a:pt x="308305" y="1028700"/>
                </a:lnTo>
                <a:lnTo>
                  <a:pt x="310813" y="1016000"/>
                </a:lnTo>
                <a:close/>
              </a:path>
              <a:path w="1010919" h="1917700">
                <a:moveTo>
                  <a:pt x="854341" y="1193800"/>
                </a:moveTo>
                <a:lnTo>
                  <a:pt x="830072" y="1193800"/>
                </a:lnTo>
                <a:lnTo>
                  <a:pt x="822921" y="1409700"/>
                </a:lnTo>
                <a:lnTo>
                  <a:pt x="894003" y="1409700"/>
                </a:lnTo>
                <a:lnTo>
                  <a:pt x="847280" y="1397000"/>
                </a:lnTo>
                <a:lnTo>
                  <a:pt x="854100" y="1206500"/>
                </a:lnTo>
                <a:lnTo>
                  <a:pt x="854341" y="1193800"/>
                </a:lnTo>
                <a:close/>
              </a:path>
              <a:path w="1010919" h="1917700">
                <a:moveTo>
                  <a:pt x="925664" y="1193800"/>
                </a:moveTo>
                <a:lnTo>
                  <a:pt x="901128" y="1193800"/>
                </a:lnTo>
                <a:lnTo>
                  <a:pt x="894003" y="1409700"/>
                </a:lnTo>
                <a:lnTo>
                  <a:pt x="980258" y="1409700"/>
                </a:lnTo>
                <a:lnTo>
                  <a:pt x="980550" y="1397000"/>
                </a:lnTo>
                <a:lnTo>
                  <a:pt x="964717" y="1397000"/>
                </a:lnTo>
                <a:lnTo>
                  <a:pt x="919060" y="1384300"/>
                </a:lnTo>
                <a:lnTo>
                  <a:pt x="925664" y="1193800"/>
                </a:lnTo>
                <a:close/>
              </a:path>
              <a:path w="1010919" h="1917700">
                <a:moveTo>
                  <a:pt x="549008" y="1003300"/>
                </a:moveTo>
                <a:lnTo>
                  <a:pt x="517194" y="1003300"/>
                </a:lnTo>
                <a:lnTo>
                  <a:pt x="505815" y="1193800"/>
                </a:lnTo>
                <a:lnTo>
                  <a:pt x="971638" y="1193800"/>
                </a:lnTo>
                <a:lnTo>
                  <a:pt x="964717" y="1397000"/>
                </a:lnTo>
                <a:lnTo>
                  <a:pt x="980550" y="1397000"/>
                </a:lnTo>
                <a:lnTo>
                  <a:pt x="985503" y="1181100"/>
                </a:lnTo>
                <a:lnTo>
                  <a:pt x="546595" y="1181100"/>
                </a:lnTo>
                <a:lnTo>
                  <a:pt x="546595" y="1016000"/>
                </a:lnTo>
                <a:lnTo>
                  <a:pt x="549008" y="1003300"/>
                </a:lnTo>
                <a:close/>
              </a:path>
              <a:path w="1010919" h="1917700">
                <a:moveTo>
                  <a:pt x="390918" y="1003300"/>
                </a:moveTo>
                <a:lnTo>
                  <a:pt x="313321" y="1003300"/>
                </a:lnTo>
                <a:lnTo>
                  <a:pt x="362750" y="1016000"/>
                </a:lnTo>
                <a:lnTo>
                  <a:pt x="350989" y="1193800"/>
                </a:lnTo>
                <a:lnTo>
                  <a:pt x="308305" y="1206500"/>
                </a:lnTo>
                <a:lnTo>
                  <a:pt x="385902" y="1206500"/>
                </a:lnTo>
                <a:lnTo>
                  <a:pt x="385902" y="1028700"/>
                </a:lnTo>
                <a:lnTo>
                  <a:pt x="390918" y="1003300"/>
                </a:lnTo>
                <a:close/>
              </a:path>
              <a:path w="1010919" h="1917700">
                <a:moveTo>
                  <a:pt x="469023" y="1003300"/>
                </a:moveTo>
                <a:lnTo>
                  <a:pt x="440258" y="1003300"/>
                </a:lnTo>
                <a:lnTo>
                  <a:pt x="428523" y="1193800"/>
                </a:lnTo>
                <a:lnTo>
                  <a:pt x="385902" y="1206500"/>
                </a:lnTo>
                <a:lnTo>
                  <a:pt x="782955" y="1206500"/>
                </a:lnTo>
                <a:lnTo>
                  <a:pt x="783183" y="1193800"/>
                </a:lnTo>
                <a:lnTo>
                  <a:pt x="464134" y="1193800"/>
                </a:lnTo>
                <a:lnTo>
                  <a:pt x="464134" y="1028700"/>
                </a:lnTo>
                <a:lnTo>
                  <a:pt x="469023" y="1003300"/>
                </a:lnTo>
                <a:close/>
              </a:path>
              <a:path w="1010919" h="1917700">
                <a:moveTo>
                  <a:pt x="625652" y="990600"/>
                </a:moveTo>
                <a:lnTo>
                  <a:pt x="598995" y="990600"/>
                </a:lnTo>
                <a:lnTo>
                  <a:pt x="587794" y="1168400"/>
                </a:lnTo>
                <a:lnTo>
                  <a:pt x="546595" y="1181100"/>
                </a:lnTo>
                <a:lnTo>
                  <a:pt x="620826" y="1181100"/>
                </a:lnTo>
                <a:lnTo>
                  <a:pt x="620826" y="1016000"/>
                </a:lnTo>
                <a:lnTo>
                  <a:pt x="625652" y="990600"/>
                </a:lnTo>
                <a:close/>
              </a:path>
              <a:path w="1010919" h="1917700">
                <a:moveTo>
                  <a:pt x="701236" y="990600"/>
                </a:moveTo>
                <a:lnTo>
                  <a:pt x="673138" y="990600"/>
                </a:lnTo>
                <a:lnTo>
                  <a:pt x="661962" y="1168400"/>
                </a:lnTo>
                <a:lnTo>
                  <a:pt x="620826" y="1181100"/>
                </a:lnTo>
                <a:lnTo>
                  <a:pt x="985503" y="1181100"/>
                </a:lnTo>
                <a:lnTo>
                  <a:pt x="985795" y="1168400"/>
                </a:lnTo>
                <a:lnTo>
                  <a:pt x="698881" y="1168400"/>
                </a:lnTo>
                <a:lnTo>
                  <a:pt x="698881" y="1003300"/>
                </a:lnTo>
                <a:lnTo>
                  <a:pt x="701236" y="990600"/>
                </a:lnTo>
                <a:close/>
              </a:path>
              <a:path w="1010919" h="1917700">
                <a:moveTo>
                  <a:pt x="780249" y="977900"/>
                </a:moveTo>
                <a:lnTo>
                  <a:pt x="703592" y="977900"/>
                </a:lnTo>
                <a:lnTo>
                  <a:pt x="750049" y="990600"/>
                </a:lnTo>
                <a:lnTo>
                  <a:pt x="739190" y="1155700"/>
                </a:lnTo>
                <a:lnTo>
                  <a:pt x="698881" y="1168400"/>
                </a:lnTo>
                <a:lnTo>
                  <a:pt x="985795" y="1168400"/>
                </a:lnTo>
                <a:lnTo>
                  <a:pt x="986086" y="1155700"/>
                </a:lnTo>
                <a:lnTo>
                  <a:pt x="777925" y="1155700"/>
                </a:lnTo>
                <a:lnTo>
                  <a:pt x="777925" y="990600"/>
                </a:lnTo>
                <a:lnTo>
                  <a:pt x="780249" y="977900"/>
                </a:lnTo>
                <a:close/>
              </a:path>
              <a:path w="1010919" h="1917700">
                <a:moveTo>
                  <a:pt x="853719" y="965200"/>
                </a:moveTo>
                <a:lnTo>
                  <a:pt x="782574" y="965200"/>
                </a:lnTo>
                <a:lnTo>
                  <a:pt x="828459" y="977900"/>
                </a:lnTo>
                <a:lnTo>
                  <a:pt x="817778" y="1143000"/>
                </a:lnTo>
                <a:lnTo>
                  <a:pt x="777925" y="1155700"/>
                </a:lnTo>
                <a:lnTo>
                  <a:pt x="849083" y="1155700"/>
                </a:lnTo>
                <a:lnTo>
                  <a:pt x="849083" y="990600"/>
                </a:lnTo>
                <a:lnTo>
                  <a:pt x="853719" y="965200"/>
                </a:lnTo>
                <a:close/>
              </a:path>
              <a:path w="1010919" h="1917700">
                <a:moveTo>
                  <a:pt x="925334" y="965200"/>
                </a:moveTo>
                <a:lnTo>
                  <a:pt x="899528" y="965200"/>
                </a:lnTo>
                <a:lnTo>
                  <a:pt x="888860" y="1143000"/>
                </a:lnTo>
                <a:lnTo>
                  <a:pt x="849083" y="1155700"/>
                </a:lnTo>
                <a:lnTo>
                  <a:pt x="986086" y="1155700"/>
                </a:lnTo>
                <a:lnTo>
                  <a:pt x="986378" y="1143000"/>
                </a:lnTo>
                <a:lnTo>
                  <a:pt x="920813" y="1143000"/>
                </a:lnTo>
                <a:lnTo>
                  <a:pt x="920813" y="990600"/>
                </a:lnTo>
                <a:lnTo>
                  <a:pt x="925334" y="965200"/>
                </a:lnTo>
                <a:close/>
              </a:path>
              <a:path w="1010919" h="1917700">
                <a:moveTo>
                  <a:pt x="990457" y="965200"/>
                </a:moveTo>
                <a:lnTo>
                  <a:pt x="970076" y="965200"/>
                </a:lnTo>
                <a:lnTo>
                  <a:pt x="959738" y="1143000"/>
                </a:lnTo>
                <a:lnTo>
                  <a:pt x="986378" y="1143000"/>
                </a:lnTo>
                <a:lnTo>
                  <a:pt x="990457" y="965200"/>
                </a:lnTo>
                <a:close/>
              </a:path>
              <a:path w="1010919" h="1917700">
                <a:moveTo>
                  <a:pt x="313893" y="660400"/>
                </a:moveTo>
                <a:lnTo>
                  <a:pt x="279031" y="660400"/>
                </a:lnTo>
                <a:lnTo>
                  <a:pt x="271056" y="901700"/>
                </a:lnTo>
                <a:lnTo>
                  <a:pt x="991914" y="901700"/>
                </a:lnTo>
                <a:lnTo>
                  <a:pt x="992206" y="889000"/>
                </a:lnTo>
                <a:lnTo>
                  <a:pt x="356666" y="889000"/>
                </a:lnTo>
                <a:lnTo>
                  <a:pt x="306349" y="876300"/>
                </a:lnTo>
                <a:lnTo>
                  <a:pt x="313893" y="660400"/>
                </a:lnTo>
                <a:close/>
              </a:path>
              <a:path w="1010919" h="1917700">
                <a:moveTo>
                  <a:pt x="391477" y="660400"/>
                </a:moveTo>
                <a:lnTo>
                  <a:pt x="364515" y="660400"/>
                </a:lnTo>
                <a:lnTo>
                  <a:pt x="356666" y="889000"/>
                </a:lnTo>
                <a:lnTo>
                  <a:pt x="434187" y="889000"/>
                </a:lnTo>
                <a:lnTo>
                  <a:pt x="383959" y="876300"/>
                </a:lnTo>
                <a:lnTo>
                  <a:pt x="391477" y="660400"/>
                </a:lnTo>
                <a:close/>
              </a:path>
              <a:path w="1010919" h="1917700">
                <a:moveTo>
                  <a:pt x="469760" y="660400"/>
                </a:moveTo>
                <a:lnTo>
                  <a:pt x="442010" y="660400"/>
                </a:lnTo>
                <a:lnTo>
                  <a:pt x="434187" y="889000"/>
                </a:lnTo>
                <a:lnTo>
                  <a:pt x="511302" y="889000"/>
                </a:lnTo>
                <a:lnTo>
                  <a:pt x="462229" y="876300"/>
                </a:lnTo>
                <a:lnTo>
                  <a:pt x="469519" y="673100"/>
                </a:lnTo>
                <a:lnTo>
                  <a:pt x="469760" y="660400"/>
                </a:lnTo>
                <a:close/>
              </a:path>
              <a:path w="1010919" h="1917700">
                <a:moveTo>
                  <a:pt x="551891" y="660400"/>
                </a:moveTo>
                <a:lnTo>
                  <a:pt x="518909" y="660400"/>
                </a:lnTo>
                <a:lnTo>
                  <a:pt x="511302" y="889000"/>
                </a:lnTo>
                <a:lnTo>
                  <a:pt x="992206" y="889000"/>
                </a:lnTo>
                <a:lnTo>
                  <a:pt x="992497" y="876299"/>
                </a:lnTo>
                <a:lnTo>
                  <a:pt x="593204" y="876300"/>
                </a:lnTo>
                <a:lnTo>
                  <a:pt x="544715" y="863600"/>
                </a:lnTo>
                <a:lnTo>
                  <a:pt x="551891" y="660400"/>
                </a:lnTo>
                <a:close/>
              </a:path>
              <a:path w="1010919" h="1917700">
                <a:moveTo>
                  <a:pt x="626110" y="660400"/>
                </a:moveTo>
                <a:lnTo>
                  <a:pt x="600684" y="660400"/>
                </a:lnTo>
                <a:lnTo>
                  <a:pt x="593204" y="876300"/>
                </a:lnTo>
                <a:lnTo>
                  <a:pt x="667359" y="876300"/>
                </a:lnTo>
                <a:lnTo>
                  <a:pt x="618959" y="863600"/>
                </a:lnTo>
                <a:lnTo>
                  <a:pt x="626110" y="660400"/>
                </a:lnTo>
                <a:close/>
              </a:path>
              <a:path w="1010919" h="1917700">
                <a:moveTo>
                  <a:pt x="783183" y="647700"/>
                </a:moveTo>
                <a:lnTo>
                  <a:pt x="674827" y="647700"/>
                </a:lnTo>
                <a:lnTo>
                  <a:pt x="667359" y="876300"/>
                </a:lnTo>
                <a:lnTo>
                  <a:pt x="744423" y="876300"/>
                </a:lnTo>
                <a:lnTo>
                  <a:pt x="697064" y="863600"/>
                </a:lnTo>
                <a:lnTo>
                  <a:pt x="704011" y="660400"/>
                </a:lnTo>
                <a:lnTo>
                  <a:pt x="782955" y="660400"/>
                </a:lnTo>
                <a:lnTo>
                  <a:pt x="783183" y="647700"/>
                </a:lnTo>
                <a:close/>
              </a:path>
              <a:path w="1010919" h="1917700">
                <a:moveTo>
                  <a:pt x="782955" y="660400"/>
                </a:moveTo>
                <a:lnTo>
                  <a:pt x="751687" y="660400"/>
                </a:lnTo>
                <a:lnTo>
                  <a:pt x="744423" y="876300"/>
                </a:lnTo>
                <a:lnTo>
                  <a:pt x="992497" y="876299"/>
                </a:lnTo>
                <a:lnTo>
                  <a:pt x="992789" y="863600"/>
                </a:lnTo>
                <a:lnTo>
                  <a:pt x="822921" y="863600"/>
                </a:lnTo>
                <a:lnTo>
                  <a:pt x="776122" y="850900"/>
                </a:lnTo>
                <a:lnTo>
                  <a:pt x="782955" y="660400"/>
                </a:lnTo>
                <a:close/>
              </a:path>
              <a:path w="1010919" h="1917700">
                <a:moveTo>
                  <a:pt x="854341" y="647700"/>
                </a:moveTo>
                <a:lnTo>
                  <a:pt x="830072" y="647700"/>
                </a:lnTo>
                <a:lnTo>
                  <a:pt x="822921" y="863600"/>
                </a:lnTo>
                <a:lnTo>
                  <a:pt x="894003" y="863600"/>
                </a:lnTo>
                <a:lnTo>
                  <a:pt x="847280" y="850900"/>
                </a:lnTo>
                <a:lnTo>
                  <a:pt x="854100" y="660400"/>
                </a:lnTo>
                <a:lnTo>
                  <a:pt x="854341" y="647700"/>
                </a:lnTo>
                <a:close/>
              </a:path>
              <a:path w="1010919" h="1917700">
                <a:moveTo>
                  <a:pt x="997742" y="647700"/>
                </a:moveTo>
                <a:lnTo>
                  <a:pt x="901128" y="647700"/>
                </a:lnTo>
                <a:lnTo>
                  <a:pt x="894003" y="863600"/>
                </a:lnTo>
                <a:lnTo>
                  <a:pt x="964717" y="863600"/>
                </a:lnTo>
                <a:lnTo>
                  <a:pt x="919060" y="850900"/>
                </a:lnTo>
                <a:lnTo>
                  <a:pt x="925664" y="660400"/>
                </a:lnTo>
                <a:lnTo>
                  <a:pt x="997451" y="660399"/>
                </a:lnTo>
                <a:lnTo>
                  <a:pt x="997742" y="647700"/>
                </a:lnTo>
                <a:close/>
              </a:path>
              <a:path w="1010919" h="1917700">
                <a:moveTo>
                  <a:pt x="997451" y="660399"/>
                </a:moveTo>
                <a:lnTo>
                  <a:pt x="971638" y="660400"/>
                </a:lnTo>
                <a:lnTo>
                  <a:pt x="964717" y="863600"/>
                </a:lnTo>
                <a:lnTo>
                  <a:pt x="992789" y="863600"/>
                </a:lnTo>
                <a:lnTo>
                  <a:pt x="997451" y="660399"/>
                </a:lnTo>
                <a:close/>
              </a:path>
              <a:path w="1010919" h="1917700">
                <a:moveTo>
                  <a:pt x="310813" y="393700"/>
                </a:moveTo>
                <a:lnTo>
                  <a:pt x="277241" y="393700"/>
                </a:lnTo>
                <a:lnTo>
                  <a:pt x="265290" y="584200"/>
                </a:lnTo>
                <a:lnTo>
                  <a:pt x="222097" y="596900"/>
                </a:lnTo>
                <a:lnTo>
                  <a:pt x="464134" y="596900"/>
                </a:lnTo>
                <a:lnTo>
                  <a:pt x="464134" y="584200"/>
                </a:lnTo>
                <a:lnTo>
                  <a:pt x="308305" y="584200"/>
                </a:lnTo>
                <a:lnTo>
                  <a:pt x="308305" y="406400"/>
                </a:lnTo>
                <a:lnTo>
                  <a:pt x="310813" y="393700"/>
                </a:lnTo>
                <a:close/>
              </a:path>
              <a:path w="1010919" h="1917700">
                <a:moveTo>
                  <a:pt x="551421" y="393700"/>
                </a:moveTo>
                <a:lnTo>
                  <a:pt x="469023" y="393700"/>
                </a:lnTo>
                <a:lnTo>
                  <a:pt x="517194" y="406400"/>
                </a:lnTo>
                <a:lnTo>
                  <a:pt x="505815" y="584200"/>
                </a:lnTo>
                <a:lnTo>
                  <a:pt x="464134" y="596900"/>
                </a:lnTo>
                <a:lnTo>
                  <a:pt x="920813" y="596900"/>
                </a:lnTo>
                <a:lnTo>
                  <a:pt x="920813" y="584200"/>
                </a:lnTo>
                <a:lnTo>
                  <a:pt x="546595" y="584200"/>
                </a:lnTo>
                <a:lnTo>
                  <a:pt x="546595" y="419100"/>
                </a:lnTo>
                <a:lnTo>
                  <a:pt x="551421" y="393700"/>
                </a:lnTo>
                <a:close/>
              </a:path>
              <a:path w="1010919" h="1917700">
                <a:moveTo>
                  <a:pt x="1002988" y="419100"/>
                </a:moveTo>
                <a:lnTo>
                  <a:pt x="970076" y="419100"/>
                </a:lnTo>
                <a:lnTo>
                  <a:pt x="959738" y="584200"/>
                </a:lnTo>
                <a:lnTo>
                  <a:pt x="920813" y="596900"/>
                </a:lnTo>
                <a:lnTo>
                  <a:pt x="998908" y="596899"/>
                </a:lnTo>
                <a:lnTo>
                  <a:pt x="1002988" y="419100"/>
                </a:lnTo>
                <a:close/>
              </a:path>
              <a:path w="1010919" h="1917700">
                <a:moveTo>
                  <a:pt x="390918" y="381000"/>
                </a:moveTo>
                <a:lnTo>
                  <a:pt x="313321" y="381000"/>
                </a:lnTo>
                <a:lnTo>
                  <a:pt x="362750" y="393700"/>
                </a:lnTo>
                <a:lnTo>
                  <a:pt x="350989" y="571500"/>
                </a:lnTo>
                <a:lnTo>
                  <a:pt x="308305" y="584200"/>
                </a:lnTo>
                <a:lnTo>
                  <a:pt x="385902" y="584200"/>
                </a:lnTo>
                <a:lnTo>
                  <a:pt x="385902" y="406400"/>
                </a:lnTo>
                <a:lnTo>
                  <a:pt x="390918" y="381000"/>
                </a:lnTo>
                <a:close/>
              </a:path>
              <a:path w="1010919" h="1917700">
                <a:moveTo>
                  <a:pt x="1003862" y="381000"/>
                </a:moveTo>
                <a:lnTo>
                  <a:pt x="390918" y="381000"/>
                </a:lnTo>
                <a:lnTo>
                  <a:pt x="440258" y="393700"/>
                </a:lnTo>
                <a:lnTo>
                  <a:pt x="428523" y="571500"/>
                </a:lnTo>
                <a:lnTo>
                  <a:pt x="385902" y="584200"/>
                </a:lnTo>
                <a:lnTo>
                  <a:pt x="464134" y="584200"/>
                </a:lnTo>
                <a:lnTo>
                  <a:pt x="464134" y="419100"/>
                </a:lnTo>
                <a:lnTo>
                  <a:pt x="469023" y="393700"/>
                </a:lnTo>
                <a:lnTo>
                  <a:pt x="1003570" y="393699"/>
                </a:lnTo>
                <a:lnTo>
                  <a:pt x="1003862" y="381000"/>
                </a:lnTo>
                <a:close/>
              </a:path>
              <a:path w="1010919" h="1917700">
                <a:moveTo>
                  <a:pt x="625652" y="393700"/>
                </a:moveTo>
                <a:lnTo>
                  <a:pt x="598995" y="393700"/>
                </a:lnTo>
                <a:lnTo>
                  <a:pt x="587794" y="584200"/>
                </a:lnTo>
                <a:lnTo>
                  <a:pt x="620826" y="584200"/>
                </a:lnTo>
                <a:lnTo>
                  <a:pt x="620826" y="419100"/>
                </a:lnTo>
                <a:lnTo>
                  <a:pt x="625652" y="393700"/>
                </a:lnTo>
                <a:close/>
              </a:path>
              <a:path w="1010919" h="1917700">
                <a:moveTo>
                  <a:pt x="782574" y="393700"/>
                </a:moveTo>
                <a:lnTo>
                  <a:pt x="673138" y="393700"/>
                </a:lnTo>
                <a:lnTo>
                  <a:pt x="661962" y="584200"/>
                </a:lnTo>
                <a:lnTo>
                  <a:pt x="698881" y="584200"/>
                </a:lnTo>
                <a:lnTo>
                  <a:pt x="698881" y="431800"/>
                </a:lnTo>
                <a:lnTo>
                  <a:pt x="703592" y="406400"/>
                </a:lnTo>
                <a:lnTo>
                  <a:pt x="780249" y="406400"/>
                </a:lnTo>
                <a:lnTo>
                  <a:pt x="782574" y="393700"/>
                </a:lnTo>
                <a:close/>
              </a:path>
              <a:path w="1010919" h="1917700">
                <a:moveTo>
                  <a:pt x="780249" y="406400"/>
                </a:moveTo>
                <a:lnTo>
                  <a:pt x="750049" y="406400"/>
                </a:lnTo>
                <a:lnTo>
                  <a:pt x="739190" y="584200"/>
                </a:lnTo>
                <a:lnTo>
                  <a:pt x="777925" y="584200"/>
                </a:lnTo>
                <a:lnTo>
                  <a:pt x="777925" y="419100"/>
                </a:lnTo>
                <a:lnTo>
                  <a:pt x="780249" y="406400"/>
                </a:lnTo>
                <a:close/>
              </a:path>
              <a:path w="1010919" h="1917700">
                <a:moveTo>
                  <a:pt x="853719" y="393700"/>
                </a:moveTo>
                <a:lnTo>
                  <a:pt x="782574" y="393700"/>
                </a:lnTo>
                <a:lnTo>
                  <a:pt x="828459" y="406400"/>
                </a:lnTo>
                <a:lnTo>
                  <a:pt x="817778" y="571500"/>
                </a:lnTo>
                <a:lnTo>
                  <a:pt x="777925" y="584200"/>
                </a:lnTo>
                <a:lnTo>
                  <a:pt x="849083" y="584200"/>
                </a:lnTo>
                <a:lnTo>
                  <a:pt x="849083" y="419100"/>
                </a:lnTo>
                <a:lnTo>
                  <a:pt x="853719" y="393700"/>
                </a:lnTo>
                <a:close/>
              </a:path>
              <a:path w="1010919" h="1917700">
                <a:moveTo>
                  <a:pt x="1003570" y="393699"/>
                </a:moveTo>
                <a:lnTo>
                  <a:pt x="853719" y="393700"/>
                </a:lnTo>
                <a:lnTo>
                  <a:pt x="899528" y="406400"/>
                </a:lnTo>
                <a:lnTo>
                  <a:pt x="888860" y="571500"/>
                </a:lnTo>
                <a:lnTo>
                  <a:pt x="849083" y="584200"/>
                </a:lnTo>
                <a:lnTo>
                  <a:pt x="920813" y="584200"/>
                </a:lnTo>
                <a:lnTo>
                  <a:pt x="920813" y="431800"/>
                </a:lnTo>
                <a:lnTo>
                  <a:pt x="925334" y="419100"/>
                </a:lnTo>
                <a:lnTo>
                  <a:pt x="1002988" y="419100"/>
                </a:lnTo>
                <a:lnTo>
                  <a:pt x="1003570" y="393699"/>
                </a:lnTo>
                <a:close/>
              </a:path>
              <a:path w="1010919" h="1917700">
                <a:moveTo>
                  <a:pt x="1010273" y="101600"/>
                </a:moveTo>
                <a:lnTo>
                  <a:pt x="971638" y="101600"/>
                </a:lnTo>
                <a:lnTo>
                  <a:pt x="964717" y="304800"/>
                </a:lnTo>
                <a:lnTo>
                  <a:pt x="1005610" y="304800"/>
                </a:lnTo>
                <a:lnTo>
                  <a:pt x="1010273" y="101600"/>
                </a:lnTo>
                <a:close/>
              </a:path>
              <a:path w="1010919" h="1917700">
                <a:moveTo>
                  <a:pt x="783183" y="76200"/>
                </a:moveTo>
                <a:lnTo>
                  <a:pt x="751687" y="76200"/>
                </a:lnTo>
                <a:lnTo>
                  <a:pt x="744423" y="292100"/>
                </a:lnTo>
                <a:lnTo>
                  <a:pt x="822921" y="292100"/>
                </a:lnTo>
                <a:lnTo>
                  <a:pt x="776122" y="279400"/>
                </a:lnTo>
                <a:lnTo>
                  <a:pt x="782955" y="88900"/>
                </a:lnTo>
                <a:lnTo>
                  <a:pt x="783183" y="76200"/>
                </a:lnTo>
                <a:close/>
              </a:path>
              <a:path w="1010919" h="1917700">
                <a:moveTo>
                  <a:pt x="854341" y="76200"/>
                </a:moveTo>
                <a:lnTo>
                  <a:pt x="830072" y="76200"/>
                </a:lnTo>
                <a:lnTo>
                  <a:pt x="822921" y="292100"/>
                </a:lnTo>
                <a:lnTo>
                  <a:pt x="894003" y="292100"/>
                </a:lnTo>
                <a:lnTo>
                  <a:pt x="847280" y="279400"/>
                </a:lnTo>
                <a:lnTo>
                  <a:pt x="854100" y="88900"/>
                </a:lnTo>
                <a:lnTo>
                  <a:pt x="854341" y="76200"/>
                </a:lnTo>
                <a:close/>
              </a:path>
              <a:path w="1010919" h="1917700">
                <a:moveTo>
                  <a:pt x="901111" y="76710"/>
                </a:moveTo>
                <a:lnTo>
                  <a:pt x="894003" y="292100"/>
                </a:lnTo>
                <a:lnTo>
                  <a:pt x="919060" y="292100"/>
                </a:lnTo>
                <a:lnTo>
                  <a:pt x="925664" y="114300"/>
                </a:lnTo>
                <a:lnTo>
                  <a:pt x="925893" y="101600"/>
                </a:lnTo>
                <a:lnTo>
                  <a:pt x="1010273" y="101600"/>
                </a:lnTo>
                <a:lnTo>
                  <a:pt x="1010564" y="88900"/>
                </a:lnTo>
                <a:lnTo>
                  <a:pt x="901111" y="76710"/>
                </a:lnTo>
                <a:close/>
              </a:path>
              <a:path w="1010919" h="1917700">
                <a:moveTo>
                  <a:pt x="551891" y="63500"/>
                </a:moveTo>
                <a:lnTo>
                  <a:pt x="518909" y="63500"/>
                </a:lnTo>
                <a:lnTo>
                  <a:pt x="511302" y="279400"/>
                </a:lnTo>
                <a:lnTo>
                  <a:pt x="593204" y="279400"/>
                </a:lnTo>
                <a:lnTo>
                  <a:pt x="544715" y="266700"/>
                </a:lnTo>
                <a:lnTo>
                  <a:pt x="551891" y="63500"/>
                </a:lnTo>
                <a:close/>
              </a:path>
              <a:path w="1010919" h="1917700">
                <a:moveTo>
                  <a:pt x="626110" y="63500"/>
                </a:moveTo>
                <a:lnTo>
                  <a:pt x="600684" y="63500"/>
                </a:lnTo>
                <a:lnTo>
                  <a:pt x="593204" y="279400"/>
                </a:lnTo>
                <a:lnTo>
                  <a:pt x="667359" y="279400"/>
                </a:lnTo>
                <a:lnTo>
                  <a:pt x="618959" y="266700"/>
                </a:lnTo>
                <a:lnTo>
                  <a:pt x="626110" y="63500"/>
                </a:lnTo>
                <a:close/>
              </a:path>
              <a:path w="1010919" h="1917700">
                <a:moveTo>
                  <a:pt x="782483" y="63500"/>
                </a:moveTo>
                <a:lnTo>
                  <a:pt x="674827" y="63500"/>
                </a:lnTo>
                <a:lnTo>
                  <a:pt x="667359" y="279400"/>
                </a:lnTo>
                <a:lnTo>
                  <a:pt x="697064" y="279400"/>
                </a:lnTo>
                <a:lnTo>
                  <a:pt x="704011" y="88900"/>
                </a:lnTo>
                <a:lnTo>
                  <a:pt x="704240" y="76200"/>
                </a:lnTo>
                <a:lnTo>
                  <a:pt x="896523" y="76200"/>
                </a:lnTo>
                <a:lnTo>
                  <a:pt x="782483" y="63500"/>
                </a:lnTo>
                <a:close/>
              </a:path>
              <a:path w="1010919" h="1917700">
                <a:moveTo>
                  <a:pt x="313893" y="38100"/>
                </a:moveTo>
                <a:lnTo>
                  <a:pt x="279031" y="38100"/>
                </a:lnTo>
                <a:lnTo>
                  <a:pt x="271056" y="266700"/>
                </a:lnTo>
                <a:lnTo>
                  <a:pt x="356666" y="266700"/>
                </a:lnTo>
                <a:lnTo>
                  <a:pt x="306349" y="254000"/>
                </a:lnTo>
                <a:lnTo>
                  <a:pt x="313893" y="38100"/>
                </a:lnTo>
                <a:close/>
              </a:path>
              <a:path w="1010919" h="1917700">
                <a:moveTo>
                  <a:pt x="391477" y="38100"/>
                </a:moveTo>
                <a:lnTo>
                  <a:pt x="364515" y="38100"/>
                </a:lnTo>
                <a:lnTo>
                  <a:pt x="356666" y="266700"/>
                </a:lnTo>
                <a:lnTo>
                  <a:pt x="434187" y="266700"/>
                </a:lnTo>
                <a:lnTo>
                  <a:pt x="383959" y="254000"/>
                </a:lnTo>
                <a:lnTo>
                  <a:pt x="391477" y="38100"/>
                </a:lnTo>
                <a:close/>
              </a:path>
              <a:path w="1010919" h="1917700">
                <a:moveTo>
                  <a:pt x="554402" y="38100"/>
                </a:moveTo>
                <a:lnTo>
                  <a:pt x="442010" y="38100"/>
                </a:lnTo>
                <a:lnTo>
                  <a:pt x="434187" y="266700"/>
                </a:lnTo>
                <a:lnTo>
                  <a:pt x="462658" y="266700"/>
                </a:lnTo>
                <a:lnTo>
                  <a:pt x="469519" y="63500"/>
                </a:lnTo>
                <a:lnTo>
                  <a:pt x="782483" y="63500"/>
                </a:lnTo>
                <a:lnTo>
                  <a:pt x="554402" y="38100"/>
                </a:lnTo>
                <a:close/>
              </a:path>
              <a:path w="1010919" h="1917700">
                <a:moveTo>
                  <a:pt x="901128" y="76200"/>
                </a:moveTo>
                <a:lnTo>
                  <a:pt x="896523" y="76200"/>
                </a:lnTo>
                <a:lnTo>
                  <a:pt x="901111" y="76710"/>
                </a:lnTo>
                <a:lnTo>
                  <a:pt x="901128" y="76200"/>
                </a:lnTo>
                <a:close/>
              </a:path>
            </a:pathLst>
          </a:custGeom>
          <a:solidFill>
            <a:srgbClr val="AB0779"/>
          </a:solidFill>
        </p:spPr>
        <p:txBody>
          <a:bodyPr wrap="square" lIns="0" tIns="0" rIns="0" bIns="0" rtlCol="0"/>
          <a:lstStyle/>
          <a:p>
            <a:endParaRPr sz="2142"/>
          </a:p>
        </p:txBody>
      </p:sp>
      <p:sp>
        <p:nvSpPr>
          <p:cNvPr id="262" name="object 262"/>
          <p:cNvSpPr/>
          <p:nvPr/>
        </p:nvSpPr>
        <p:spPr>
          <a:xfrm>
            <a:off x="5" y="3270235"/>
            <a:ext cx="1173085" cy="2237873"/>
          </a:xfrm>
          <a:custGeom>
            <a:avLst/>
            <a:gdLst/>
            <a:ahLst/>
            <a:cxnLst/>
            <a:rect l="l" t="t" r="r" b="b"/>
            <a:pathLst>
              <a:path w="1024890" h="1955164">
                <a:moveTo>
                  <a:pt x="336663" y="13779"/>
                </a:moveTo>
                <a:lnTo>
                  <a:pt x="212280" y="13779"/>
                </a:lnTo>
                <a:lnTo>
                  <a:pt x="1010564" y="102476"/>
                </a:lnTo>
                <a:lnTo>
                  <a:pt x="973556" y="1715998"/>
                </a:lnTo>
                <a:lnTo>
                  <a:pt x="0" y="1940661"/>
                </a:lnTo>
                <a:lnTo>
                  <a:pt x="0" y="1954758"/>
                </a:lnTo>
                <a:lnTo>
                  <a:pt x="987044" y="1726984"/>
                </a:lnTo>
                <a:lnTo>
                  <a:pt x="1024585" y="90208"/>
                </a:lnTo>
                <a:lnTo>
                  <a:pt x="336663" y="13779"/>
                </a:lnTo>
                <a:close/>
              </a:path>
              <a:path w="1024890" h="1955164">
                <a:moveTo>
                  <a:pt x="212636" y="0"/>
                </a:moveTo>
                <a:lnTo>
                  <a:pt x="0" y="12687"/>
                </a:lnTo>
                <a:lnTo>
                  <a:pt x="0" y="26454"/>
                </a:lnTo>
                <a:lnTo>
                  <a:pt x="212280" y="13779"/>
                </a:lnTo>
                <a:lnTo>
                  <a:pt x="336663" y="13779"/>
                </a:lnTo>
                <a:lnTo>
                  <a:pt x="212636" y="0"/>
                </a:lnTo>
                <a:close/>
              </a:path>
            </a:pathLst>
          </a:custGeom>
          <a:solidFill>
            <a:srgbClr val="B23985"/>
          </a:solidFill>
        </p:spPr>
        <p:txBody>
          <a:bodyPr wrap="square" lIns="0" tIns="0" rIns="0" bIns="0" rtlCol="0"/>
          <a:lstStyle/>
          <a:p>
            <a:endParaRPr sz="2142"/>
          </a:p>
        </p:txBody>
      </p:sp>
      <p:sp>
        <p:nvSpPr>
          <p:cNvPr id="263" name="object 263"/>
          <p:cNvSpPr/>
          <p:nvPr/>
        </p:nvSpPr>
        <p:spPr>
          <a:xfrm>
            <a:off x="1" y="3312927"/>
            <a:ext cx="1112137" cy="2105753"/>
          </a:xfrm>
          <a:prstGeom prst="rect">
            <a:avLst/>
          </a:prstGeom>
          <a:blipFill>
            <a:blip r:embed="rId90" cstate="print"/>
            <a:stretch>
              <a:fillRect/>
            </a:stretch>
          </a:blipFill>
        </p:spPr>
        <p:txBody>
          <a:bodyPr wrap="square" lIns="0" tIns="0" rIns="0" bIns="0" rtlCol="0"/>
          <a:lstStyle/>
          <a:p>
            <a:endParaRPr sz="2142"/>
          </a:p>
        </p:txBody>
      </p:sp>
      <p:sp>
        <p:nvSpPr>
          <p:cNvPr id="264" name="object 264"/>
          <p:cNvSpPr/>
          <p:nvPr/>
        </p:nvSpPr>
        <p:spPr>
          <a:xfrm>
            <a:off x="-3" y="6382032"/>
            <a:ext cx="1080778" cy="1104764"/>
          </a:xfrm>
          <a:custGeom>
            <a:avLst/>
            <a:gdLst/>
            <a:ahLst/>
            <a:cxnLst/>
            <a:rect l="l" t="t" r="r" b="b"/>
            <a:pathLst>
              <a:path w="944244" h="965200">
                <a:moveTo>
                  <a:pt x="462305" y="379387"/>
                </a:moveTo>
                <a:lnTo>
                  <a:pt x="0" y="598474"/>
                </a:lnTo>
                <a:lnTo>
                  <a:pt x="0" y="964857"/>
                </a:lnTo>
                <a:lnTo>
                  <a:pt x="34239" y="964857"/>
                </a:lnTo>
                <a:lnTo>
                  <a:pt x="26593" y="586181"/>
                </a:lnTo>
                <a:lnTo>
                  <a:pt x="118579" y="546760"/>
                </a:lnTo>
                <a:lnTo>
                  <a:pt x="136466" y="546760"/>
                </a:lnTo>
                <a:lnTo>
                  <a:pt x="136258" y="536219"/>
                </a:lnTo>
                <a:lnTo>
                  <a:pt x="226314" y="497573"/>
                </a:lnTo>
                <a:lnTo>
                  <a:pt x="246227" y="497573"/>
                </a:lnTo>
                <a:lnTo>
                  <a:pt x="246113" y="491693"/>
                </a:lnTo>
                <a:lnTo>
                  <a:pt x="333006" y="454329"/>
                </a:lnTo>
                <a:lnTo>
                  <a:pt x="349362" y="454329"/>
                </a:lnTo>
                <a:lnTo>
                  <a:pt x="349161" y="444741"/>
                </a:lnTo>
                <a:lnTo>
                  <a:pt x="434238" y="408101"/>
                </a:lnTo>
                <a:lnTo>
                  <a:pt x="462883" y="408101"/>
                </a:lnTo>
                <a:lnTo>
                  <a:pt x="462305" y="379387"/>
                </a:lnTo>
                <a:close/>
              </a:path>
              <a:path w="944244" h="965200">
                <a:moveTo>
                  <a:pt x="136466" y="546760"/>
                </a:moveTo>
                <a:lnTo>
                  <a:pt x="118579" y="546760"/>
                </a:lnTo>
                <a:lnTo>
                  <a:pt x="122453" y="922718"/>
                </a:lnTo>
                <a:lnTo>
                  <a:pt x="45846" y="964857"/>
                </a:lnTo>
                <a:lnTo>
                  <a:pt x="77127" y="964857"/>
                </a:lnTo>
                <a:lnTo>
                  <a:pt x="169800" y="912571"/>
                </a:lnTo>
                <a:lnTo>
                  <a:pt x="143852" y="912571"/>
                </a:lnTo>
                <a:lnTo>
                  <a:pt x="136466" y="546760"/>
                </a:lnTo>
                <a:close/>
              </a:path>
              <a:path w="944244" h="965200">
                <a:moveTo>
                  <a:pt x="943622" y="496201"/>
                </a:moveTo>
                <a:lnTo>
                  <a:pt x="937691" y="516966"/>
                </a:lnTo>
                <a:lnTo>
                  <a:pt x="156184" y="964857"/>
                </a:lnTo>
                <a:lnTo>
                  <a:pt x="349250" y="964857"/>
                </a:lnTo>
                <a:lnTo>
                  <a:pt x="943622" y="609142"/>
                </a:lnTo>
                <a:lnTo>
                  <a:pt x="943622" y="496201"/>
                </a:lnTo>
                <a:close/>
              </a:path>
              <a:path w="944244" h="965200">
                <a:moveTo>
                  <a:pt x="246227" y="497573"/>
                </a:moveTo>
                <a:lnTo>
                  <a:pt x="226314" y="497573"/>
                </a:lnTo>
                <a:lnTo>
                  <a:pt x="230098" y="865060"/>
                </a:lnTo>
                <a:lnTo>
                  <a:pt x="143852" y="912571"/>
                </a:lnTo>
                <a:lnTo>
                  <a:pt x="169800" y="912571"/>
                </a:lnTo>
                <a:lnTo>
                  <a:pt x="273863" y="853859"/>
                </a:lnTo>
                <a:lnTo>
                  <a:pt x="253403" y="853859"/>
                </a:lnTo>
                <a:lnTo>
                  <a:pt x="246227" y="497573"/>
                </a:lnTo>
                <a:close/>
              </a:path>
              <a:path w="944244" h="965200">
                <a:moveTo>
                  <a:pt x="349362" y="454329"/>
                </a:moveTo>
                <a:lnTo>
                  <a:pt x="333006" y="454329"/>
                </a:lnTo>
                <a:lnTo>
                  <a:pt x="336638" y="807923"/>
                </a:lnTo>
                <a:lnTo>
                  <a:pt x="253403" y="853859"/>
                </a:lnTo>
                <a:lnTo>
                  <a:pt x="273863" y="853859"/>
                </a:lnTo>
                <a:lnTo>
                  <a:pt x="371466" y="798791"/>
                </a:lnTo>
                <a:lnTo>
                  <a:pt x="356285" y="798791"/>
                </a:lnTo>
                <a:lnTo>
                  <a:pt x="349362" y="454329"/>
                </a:lnTo>
                <a:close/>
              </a:path>
              <a:path w="944244" h="965200">
                <a:moveTo>
                  <a:pt x="462883" y="408101"/>
                </a:moveTo>
                <a:lnTo>
                  <a:pt x="434238" y="408101"/>
                </a:lnTo>
                <a:lnTo>
                  <a:pt x="437794" y="753745"/>
                </a:lnTo>
                <a:lnTo>
                  <a:pt x="356285" y="798791"/>
                </a:lnTo>
                <a:lnTo>
                  <a:pt x="371466" y="798791"/>
                </a:lnTo>
                <a:lnTo>
                  <a:pt x="491849" y="730872"/>
                </a:lnTo>
                <a:lnTo>
                  <a:pt x="469366" y="730872"/>
                </a:lnTo>
                <a:lnTo>
                  <a:pt x="462883" y="408101"/>
                </a:lnTo>
                <a:close/>
              </a:path>
              <a:path w="944244" h="965200">
                <a:moveTo>
                  <a:pt x="562510" y="342709"/>
                </a:moveTo>
                <a:lnTo>
                  <a:pt x="546862" y="342709"/>
                </a:lnTo>
                <a:lnTo>
                  <a:pt x="550379" y="686066"/>
                </a:lnTo>
                <a:lnTo>
                  <a:pt x="469366" y="730872"/>
                </a:lnTo>
                <a:lnTo>
                  <a:pt x="491849" y="730872"/>
                </a:lnTo>
                <a:lnTo>
                  <a:pt x="586615" y="677405"/>
                </a:lnTo>
                <a:lnTo>
                  <a:pt x="569226" y="677405"/>
                </a:lnTo>
                <a:lnTo>
                  <a:pt x="562510" y="342709"/>
                </a:lnTo>
                <a:close/>
              </a:path>
              <a:path w="944244" h="965200">
                <a:moveTo>
                  <a:pt x="662627" y="297840"/>
                </a:moveTo>
                <a:lnTo>
                  <a:pt x="645134" y="297840"/>
                </a:lnTo>
                <a:lnTo>
                  <a:pt x="648563" y="633476"/>
                </a:lnTo>
                <a:lnTo>
                  <a:pt x="569226" y="677405"/>
                </a:lnTo>
                <a:lnTo>
                  <a:pt x="586615" y="677405"/>
                </a:lnTo>
                <a:lnTo>
                  <a:pt x="681517" y="623862"/>
                </a:lnTo>
                <a:lnTo>
                  <a:pt x="669150" y="623862"/>
                </a:lnTo>
                <a:lnTo>
                  <a:pt x="662627" y="297840"/>
                </a:lnTo>
                <a:close/>
              </a:path>
              <a:path w="944244" h="965200">
                <a:moveTo>
                  <a:pt x="756701" y="258394"/>
                </a:moveTo>
                <a:lnTo>
                  <a:pt x="742442" y="258394"/>
                </a:lnTo>
                <a:lnTo>
                  <a:pt x="745744" y="581355"/>
                </a:lnTo>
                <a:lnTo>
                  <a:pt x="669150" y="623862"/>
                </a:lnTo>
                <a:lnTo>
                  <a:pt x="681517" y="623862"/>
                </a:lnTo>
                <a:lnTo>
                  <a:pt x="770544" y="573633"/>
                </a:lnTo>
                <a:lnTo>
                  <a:pt x="763003" y="573633"/>
                </a:lnTo>
                <a:lnTo>
                  <a:pt x="756701" y="258394"/>
                </a:lnTo>
                <a:close/>
              </a:path>
              <a:path w="944244" h="965200">
                <a:moveTo>
                  <a:pt x="857612" y="216230"/>
                </a:moveTo>
                <a:lnTo>
                  <a:pt x="834783" y="216230"/>
                </a:lnTo>
                <a:lnTo>
                  <a:pt x="838009" y="531939"/>
                </a:lnTo>
                <a:lnTo>
                  <a:pt x="763003" y="573633"/>
                </a:lnTo>
                <a:lnTo>
                  <a:pt x="770544" y="573633"/>
                </a:lnTo>
                <a:lnTo>
                  <a:pt x="881607" y="510971"/>
                </a:lnTo>
                <a:lnTo>
                  <a:pt x="863485" y="510971"/>
                </a:lnTo>
                <a:lnTo>
                  <a:pt x="857612" y="216230"/>
                </a:lnTo>
                <a:close/>
              </a:path>
              <a:path w="944244" h="965200">
                <a:moveTo>
                  <a:pt x="863612" y="0"/>
                </a:moveTo>
                <a:lnTo>
                  <a:pt x="940739" y="13093"/>
                </a:lnTo>
                <a:lnTo>
                  <a:pt x="897813" y="37630"/>
                </a:lnTo>
                <a:lnTo>
                  <a:pt x="0" y="486524"/>
                </a:lnTo>
                <a:lnTo>
                  <a:pt x="0" y="553808"/>
                </a:lnTo>
                <a:lnTo>
                  <a:pt x="933310" y="120497"/>
                </a:lnTo>
                <a:lnTo>
                  <a:pt x="943622" y="120497"/>
                </a:lnTo>
                <a:lnTo>
                  <a:pt x="943622" y="11429"/>
                </a:lnTo>
                <a:lnTo>
                  <a:pt x="863612" y="0"/>
                </a:lnTo>
                <a:close/>
              </a:path>
              <a:path w="944244" h="965200">
                <a:moveTo>
                  <a:pt x="943622" y="173253"/>
                </a:moveTo>
                <a:lnTo>
                  <a:pt x="931621" y="173253"/>
                </a:lnTo>
                <a:lnTo>
                  <a:pt x="934643" y="471258"/>
                </a:lnTo>
                <a:lnTo>
                  <a:pt x="863485" y="510971"/>
                </a:lnTo>
                <a:lnTo>
                  <a:pt x="881607" y="510971"/>
                </a:lnTo>
                <a:lnTo>
                  <a:pt x="943622" y="475983"/>
                </a:lnTo>
                <a:lnTo>
                  <a:pt x="943622" y="173253"/>
                </a:lnTo>
                <a:close/>
              </a:path>
              <a:path w="944244" h="965200">
                <a:moveTo>
                  <a:pt x="943622" y="120497"/>
                </a:moveTo>
                <a:lnTo>
                  <a:pt x="933310" y="120497"/>
                </a:lnTo>
                <a:lnTo>
                  <a:pt x="926846" y="159232"/>
                </a:lnTo>
                <a:lnTo>
                  <a:pt x="468045" y="376669"/>
                </a:lnTo>
                <a:lnTo>
                  <a:pt x="546862" y="342709"/>
                </a:lnTo>
                <a:lnTo>
                  <a:pt x="562510" y="342709"/>
                </a:lnTo>
                <a:lnTo>
                  <a:pt x="562330" y="333565"/>
                </a:lnTo>
                <a:lnTo>
                  <a:pt x="645134" y="297840"/>
                </a:lnTo>
                <a:lnTo>
                  <a:pt x="662627" y="297840"/>
                </a:lnTo>
                <a:lnTo>
                  <a:pt x="662533" y="292963"/>
                </a:lnTo>
                <a:lnTo>
                  <a:pt x="742442" y="258394"/>
                </a:lnTo>
                <a:lnTo>
                  <a:pt x="756701" y="258394"/>
                </a:lnTo>
                <a:lnTo>
                  <a:pt x="756539" y="250126"/>
                </a:lnTo>
                <a:lnTo>
                  <a:pt x="834783" y="216230"/>
                </a:lnTo>
                <a:lnTo>
                  <a:pt x="857612" y="216230"/>
                </a:lnTo>
                <a:lnTo>
                  <a:pt x="857402" y="205536"/>
                </a:lnTo>
                <a:lnTo>
                  <a:pt x="931621" y="173253"/>
                </a:lnTo>
                <a:lnTo>
                  <a:pt x="943622" y="173253"/>
                </a:lnTo>
                <a:lnTo>
                  <a:pt x="943622" y="120497"/>
                </a:lnTo>
                <a:close/>
              </a:path>
              <a:path w="944244" h="965200">
                <a:moveTo>
                  <a:pt x="627951" y="23241"/>
                </a:moveTo>
                <a:lnTo>
                  <a:pt x="0" y="335699"/>
                </a:lnTo>
                <a:lnTo>
                  <a:pt x="0" y="338772"/>
                </a:lnTo>
                <a:lnTo>
                  <a:pt x="627951" y="23241"/>
                </a:lnTo>
                <a:close/>
              </a:path>
            </a:pathLst>
          </a:custGeom>
          <a:solidFill>
            <a:srgbClr val="AB0779"/>
          </a:solidFill>
        </p:spPr>
        <p:txBody>
          <a:bodyPr wrap="square" lIns="0" tIns="0" rIns="0" bIns="0" rtlCol="0"/>
          <a:lstStyle/>
          <a:p>
            <a:endParaRPr sz="2142"/>
          </a:p>
        </p:txBody>
      </p:sp>
      <p:sp>
        <p:nvSpPr>
          <p:cNvPr id="265" name="object 265"/>
          <p:cNvSpPr/>
          <p:nvPr/>
        </p:nvSpPr>
        <p:spPr>
          <a:xfrm>
            <a:off x="-3" y="6341773"/>
            <a:ext cx="1096042" cy="1144739"/>
          </a:xfrm>
          <a:custGeom>
            <a:avLst/>
            <a:gdLst/>
            <a:ahLst/>
            <a:cxnLst/>
            <a:rect l="l" t="t" r="r" b="b"/>
            <a:pathLst>
              <a:path w="957580" h="1000125">
                <a:moveTo>
                  <a:pt x="957351" y="507276"/>
                </a:moveTo>
                <a:lnTo>
                  <a:pt x="950506" y="507276"/>
                </a:lnTo>
                <a:lnTo>
                  <a:pt x="943622" y="531368"/>
                </a:lnTo>
                <a:lnTo>
                  <a:pt x="943622" y="644321"/>
                </a:lnTo>
                <a:lnTo>
                  <a:pt x="349250" y="1000036"/>
                </a:lnTo>
                <a:lnTo>
                  <a:pt x="375996" y="1000036"/>
                </a:lnTo>
                <a:lnTo>
                  <a:pt x="957351" y="652106"/>
                </a:lnTo>
                <a:lnTo>
                  <a:pt x="957351" y="507276"/>
                </a:lnTo>
                <a:close/>
              </a:path>
              <a:path w="957580" h="1000125">
                <a:moveTo>
                  <a:pt x="792467" y="11137"/>
                </a:moveTo>
                <a:lnTo>
                  <a:pt x="722045" y="11137"/>
                </a:lnTo>
                <a:lnTo>
                  <a:pt x="863612" y="35179"/>
                </a:lnTo>
                <a:lnTo>
                  <a:pt x="943622" y="46609"/>
                </a:lnTo>
                <a:lnTo>
                  <a:pt x="943622" y="511162"/>
                </a:lnTo>
                <a:lnTo>
                  <a:pt x="950506" y="507276"/>
                </a:lnTo>
                <a:lnTo>
                  <a:pt x="957351" y="507276"/>
                </a:lnTo>
                <a:lnTo>
                  <a:pt x="957351" y="34696"/>
                </a:lnTo>
                <a:lnTo>
                  <a:pt x="792467" y="11137"/>
                </a:lnTo>
                <a:close/>
              </a:path>
              <a:path w="957580" h="1000125">
                <a:moveTo>
                  <a:pt x="714514" y="0"/>
                </a:moveTo>
                <a:lnTo>
                  <a:pt x="0" y="355536"/>
                </a:lnTo>
                <a:lnTo>
                  <a:pt x="0" y="370878"/>
                </a:lnTo>
                <a:lnTo>
                  <a:pt x="722045" y="11137"/>
                </a:lnTo>
                <a:lnTo>
                  <a:pt x="792467" y="11137"/>
                </a:lnTo>
                <a:lnTo>
                  <a:pt x="714514" y="0"/>
                </a:lnTo>
                <a:close/>
              </a:path>
            </a:pathLst>
          </a:custGeom>
          <a:solidFill>
            <a:srgbClr val="B23985"/>
          </a:solidFill>
        </p:spPr>
        <p:txBody>
          <a:bodyPr wrap="square" lIns="0" tIns="0" rIns="0" bIns="0" rtlCol="0"/>
          <a:lstStyle/>
          <a:p>
            <a:endParaRPr sz="2142"/>
          </a:p>
        </p:txBody>
      </p:sp>
      <p:sp>
        <p:nvSpPr>
          <p:cNvPr id="266" name="object 266"/>
          <p:cNvSpPr/>
          <p:nvPr/>
        </p:nvSpPr>
        <p:spPr>
          <a:xfrm>
            <a:off x="6" y="6370878"/>
            <a:ext cx="1031356" cy="550928"/>
          </a:xfrm>
          <a:custGeom>
            <a:avLst/>
            <a:gdLst/>
            <a:ahLst/>
            <a:cxnLst/>
            <a:rect l="l" t="t" r="r" b="b"/>
            <a:pathLst>
              <a:path w="901065" h="481329">
                <a:moveTo>
                  <a:pt x="724179" y="0"/>
                </a:moveTo>
                <a:lnTo>
                  <a:pt x="0" y="363893"/>
                </a:lnTo>
                <a:lnTo>
                  <a:pt x="0" y="480923"/>
                </a:lnTo>
                <a:lnTo>
                  <a:pt x="891324" y="35255"/>
                </a:lnTo>
                <a:lnTo>
                  <a:pt x="900595" y="29959"/>
                </a:lnTo>
                <a:lnTo>
                  <a:pt x="724179" y="0"/>
                </a:lnTo>
                <a:close/>
              </a:path>
            </a:pathLst>
          </a:custGeom>
          <a:solidFill>
            <a:srgbClr val="AB0779"/>
          </a:solidFill>
        </p:spPr>
        <p:txBody>
          <a:bodyPr wrap="square" lIns="0" tIns="0" rIns="0" bIns="0" rtlCol="0"/>
          <a:lstStyle/>
          <a:p>
            <a:endParaRPr sz="2142"/>
          </a:p>
        </p:txBody>
      </p:sp>
      <p:sp>
        <p:nvSpPr>
          <p:cNvPr id="267" name="object 267"/>
          <p:cNvSpPr/>
          <p:nvPr/>
        </p:nvSpPr>
        <p:spPr>
          <a:xfrm>
            <a:off x="-6" y="6354515"/>
            <a:ext cx="1077144" cy="585089"/>
          </a:xfrm>
          <a:custGeom>
            <a:avLst/>
            <a:gdLst/>
            <a:ahLst/>
            <a:cxnLst/>
            <a:rect l="l" t="t" r="r" b="b"/>
            <a:pathLst>
              <a:path w="941069" h="511175">
                <a:moveTo>
                  <a:pt x="806262" y="14300"/>
                </a:moveTo>
                <a:lnTo>
                  <a:pt x="724192" y="14300"/>
                </a:lnTo>
                <a:lnTo>
                  <a:pt x="900595" y="44259"/>
                </a:lnTo>
                <a:lnTo>
                  <a:pt x="891336" y="49542"/>
                </a:lnTo>
                <a:lnTo>
                  <a:pt x="0" y="495211"/>
                </a:lnTo>
                <a:lnTo>
                  <a:pt x="0" y="510565"/>
                </a:lnTo>
                <a:lnTo>
                  <a:pt x="897813" y="61671"/>
                </a:lnTo>
                <a:lnTo>
                  <a:pt x="940739" y="37134"/>
                </a:lnTo>
                <a:lnTo>
                  <a:pt x="806262" y="14300"/>
                </a:lnTo>
                <a:close/>
              </a:path>
              <a:path w="941069" h="511175">
                <a:moveTo>
                  <a:pt x="722045" y="0"/>
                </a:moveTo>
                <a:lnTo>
                  <a:pt x="0" y="362813"/>
                </a:lnTo>
                <a:lnTo>
                  <a:pt x="0" y="378193"/>
                </a:lnTo>
                <a:lnTo>
                  <a:pt x="724192" y="14300"/>
                </a:lnTo>
                <a:lnTo>
                  <a:pt x="806262" y="14300"/>
                </a:lnTo>
                <a:lnTo>
                  <a:pt x="722045" y="0"/>
                </a:lnTo>
                <a:close/>
              </a:path>
            </a:pathLst>
          </a:custGeom>
          <a:solidFill>
            <a:srgbClr val="B23985"/>
          </a:solidFill>
        </p:spPr>
        <p:txBody>
          <a:bodyPr wrap="square" lIns="0" tIns="0" rIns="0" bIns="0" rtlCol="0"/>
          <a:lstStyle/>
          <a:p>
            <a:endParaRPr sz="2142"/>
          </a:p>
        </p:txBody>
      </p:sp>
      <p:sp>
        <p:nvSpPr>
          <p:cNvPr id="268" name="object 268"/>
          <p:cNvSpPr/>
          <p:nvPr/>
        </p:nvSpPr>
        <p:spPr>
          <a:xfrm>
            <a:off x="-1" y="6546758"/>
            <a:ext cx="1048071" cy="502958"/>
          </a:xfrm>
          <a:custGeom>
            <a:avLst/>
            <a:gdLst/>
            <a:ahLst/>
            <a:cxnLst/>
            <a:rect l="l" t="t" r="r" b="b"/>
            <a:pathLst>
              <a:path w="915669" h="439420">
                <a:moveTo>
                  <a:pt x="915479" y="0"/>
                </a:moveTo>
                <a:lnTo>
                  <a:pt x="0" y="425043"/>
                </a:lnTo>
                <a:lnTo>
                  <a:pt x="0" y="439356"/>
                </a:lnTo>
                <a:lnTo>
                  <a:pt x="914476" y="5981"/>
                </a:lnTo>
                <a:lnTo>
                  <a:pt x="915479" y="0"/>
                </a:lnTo>
                <a:close/>
              </a:path>
            </a:pathLst>
          </a:custGeom>
          <a:solidFill>
            <a:srgbClr val="AB0779"/>
          </a:solidFill>
        </p:spPr>
        <p:txBody>
          <a:bodyPr wrap="square" lIns="0" tIns="0" rIns="0" bIns="0" rtlCol="0"/>
          <a:lstStyle/>
          <a:p>
            <a:endParaRPr sz="2142"/>
          </a:p>
        </p:txBody>
      </p:sp>
      <p:sp>
        <p:nvSpPr>
          <p:cNvPr id="269" name="object 269"/>
          <p:cNvSpPr/>
          <p:nvPr/>
        </p:nvSpPr>
        <p:spPr>
          <a:xfrm>
            <a:off x="7" y="6519952"/>
            <a:ext cx="1068423" cy="547294"/>
          </a:xfrm>
          <a:custGeom>
            <a:avLst/>
            <a:gdLst/>
            <a:ahLst/>
            <a:cxnLst/>
            <a:rect l="l" t="t" r="r" b="b"/>
            <a:pathLst>
              <a:path w="933450" h="478154">
                <a:moveTo>
                  <a:pt x="929398" y="23418"/>
                </a:moveTo>
                <a:lnTo>
                  <a:pt x="915466" y="23418"/>
                </a:lnTo>
                <a:lnTo>
                  <a:pt x="914476" y="29400"/>
                </a:lnTo>
                <a:lnTo>
                  <a:pt x="0" y="462775"/>
                </a:lnTo>
                <a:lnTo>
                  <a:pt x="0" y="477977"/>
                </a:lnTo>
                <a:lnTo>
                  <a:pt x="462292" y="258889"/>
                </a:lnTo>
                <a:lnTo>
                  <a:pt x="462292" y="258648"/>
                </a:lnTo>
                <a:lnTo>
                  <a:pt x="468033" y="256171"/>
                </a:lnTo>
                <a:lnTo>
                  <a:pt x="926845" y="38747"/>
                </a:lnTo>
                <a:lnTo>
                  <a:pt x="929398" y="23418"/>
                </a:lnTo>
                <a:close/>
              </a:path>
              <a:path w="933450" h="478154">
                <a:moveTo>
                  <a:pt x="933297" y="0"/>
                </a:moveTo>
                <a:lnTo>
                  <a:pt x="0" y="433324"/>
                </a:lnTo>
                <a:lnTo>
                  <a:pt x="0" y="448462"/>
                </a:lnTo>
                <a:lnTo>
                  <a:pt x="915466" y="23418"/>
                </a:lnTo>
                <a:lnTo>
                  <a:pt x="929398" y="23418"/>
                </a:lnTo>
                <a:lnTo>
                  <a:pt x="933297" y="0"/>
                </a:lnTo>
                <a:close/>
              </a:path>
            </a:pathLst>
          </a:custGeom>
          <a:solidFill>
            <a:srgbClr val="B23985"/>
          </a:solidFill>
        </p:spPr>
        <p:txBody>
          <a:bodyPr wrap="square" lIns="0" tIns="0" rIns="0" bIns="0" rtlCol="0"/>
          <a:lstStyle/>
          <a:p>
            <a:endParaRPr sz="2142"/>
          </a:p>
        </p:txBody>
      </p:sp>
      <p:sp>
        <p:nvSpPr>
          <p:cNvPr id="270" name="object 270"/>
          <p:cNvSpPr/>
          <p:nvPr/>
        </p:nvSpPr>
        <p:spPr>
          <a:xfrm>
            <a:off x="120270" y="6954916"/>
            <a:ext cx="942683" cy="532031"/>
          </a:xfrm>
          <a:custGeom>
            <a:avLst/>
            <a:gdLst/>
            <a:ahLst/>
            <a:cxnLst/>
            <a:rect l="l" t="t" r="r" b="b"/>
            <a:pathLst>
              <a:path w="823594" h="464820">
                <a:moveTo>
                  <a:pt x="823023" y="0"/>
                </a:moveTo>
                <a:lnTo>
                  <a:pt x="0" y="464350"/>
                </a:lnTo>
                <a:lnTo>
                  <a:pt x="23495" y="464350"/>
                </a:lnTo>
                <a:lnTo>
                  <a:pt x="820928" y="7315"/>
                </a:lnTo>
                <a:lnTo>
                  <a:pt x="823023" y="0"/>
                </a:lnTo>
                <a:close/>
              </a:path>
            </a:pathLst>
          </a:custGeom>
          <a:solidFill>
            <a:srgbClr val="AB0779"/>
          </a:solidFill>
        </p:spPr>
        <p:txBody>
          <a:bodyPr wrap="square" lIns="0" tIns="0" rIns="0" bIns="0" rtlCol="0"/>
          <a:lstStyle/>
          <a:p>
            <a:endParaRPr sz="2142"/>
          </a:p>
        </p:txBody>
      </p:sp>
      <p:sp>
        <p:nvSpPr>
          <p:cNvPr id="271" name="object 271"/>
          <p:cNvSpPr/>
          <p:nvPr/>
        </p:nvSpPr>
        <p:spPr>
          <a:xfrm>
            <a:off x="88273" y="6922399"/>
            <a:ext cx="1000102" cy="564010"/>
          </a:xfrm>
          <a:custGeom>
            <a:avLst/>
            <a:gdLst/>
            <a:ahLst/>
            <a:cxnLst/>
            <a:rect l="l" t="t" r="r" b="b"/>
            <a:pathLst>
              <a:path w="873760" h="492760">
                <a:moveTo>
                  <a:pt x="873379" y="0"/>
                </a:moveTo>
                <a:lnTo>
                  <a:pt x="0" y="492759"/>
                </a:lnTo>
                <a:lnTo>
                  <a:pt x="27952" y="492759"/>
                </a:lnTo>
                <a:lnTo>
                  <a:pt x="850976" y="28409"/>
                </a:lnTo>
                <a:lnTo>
                  <a:pt x="865265" y="28409"/>
                </a:lnTo>
                <a:lnTo>
                  <a:pt x="873379" y="0"/>
                </a:lnTo>
                <a:close/>
              </a:path>
              <a:path w="873760" h="492760">
                <a:moveTo>
                  <a:pt x="865265" y="28409"/>
                </a:moveTo>
                <a:lnTo>
                  <a:pt x="850976" y="28409"/>
                </a:lnTo>
                <a:lnTo>
                  <a:pt x="848893" y="35725"/>
                </a:lnTo>
                <a:lnTo>
                  <a:pt x="51447" y="492759"/>
                </a:lnTo>
                <a:lnTo>
                  <a:pt x="79070" y="492759"/>
                </a:lnTo>
                <a:lnTo>
                  <a:pt x="860564" y="44869"/>
                </a:lnTo>
                <a:lnTo>
                  <a:pt x="865265" y="28409"/>
                </a:lnTo>
                <a:close/>
              </a:path>
            </a:pathLst>
          </a:custGeom>
          <a:solidFill>
            <a:srgbClr val="B23985"/>
          </a:solidFill>
        </p:spPr>
        <p:txBody>
          <a:bodyPr wrap="square" lIns="0" tIns="0" rIns="0" bIns="0" rtlCol="0"/>
          <a:lstStyle/>
          <a:p>
            <a:endParaRPr sz="2142"/>
          </a:p>
        </p:txBody>
      </p:sp>
      <p:sp>
        <p:nvSpPr>
          <p:cNvPr id="272" name="object 272"/>
          <p:cNvSpPr/>
          <p:nvPr/>
        </p:nvSpPr>
        <p:spPr>
          <a:xfrm>
            <a:off x="46362" y="7031585"/>
            <a:ext cx="78496" cy="436091"/>
          </a:xfrm>
          <a:custGeom>
            <a:avLst/>
            <a:gdLst/>
            <a:ahLst/>
            <a:cxnLst/>
            <a:rect l="l" t="t" r="r" b="b"/>
            <a:pathLst>
              <a:path w="68580" h="381000">
                <a:moveTo>
                  <a:pt x="64554" y="0"/>
                </a:moveTo>
                <a:lnTo>
                  <a:pt x="0" y="27673"/>
                </a:lnTo>
                <a:lnTo>
                  <a:pt x="7137" y="380707"/>
                </a:lnTo>
                <a:lnTo>
                  <a:pt x="68135" y="347154"/>
                </a:lnTo>
                <a:lnTo>
                  <a:pt x="64554" y="0"/>
                </a:lnTo>
                <a:close/>
              </a:path>
            </a:pathLst>
          </a:custGeom>
          <a:solidFill>
            <a:srgbClr val="AB0779"/>
          </a:solidFill>
        </p:spPr>
        <p:txBody>
          <a:bodyPr wrap="square" lIns="0" tIns="0" rIns="0" bIns="0" rtlCol="0"/>
          <a:lstStyle/>
          <a:p>
            <a:endParaRPr sz="2142"/>
          </a:p>
        </p:txBody>
      </p:sp>
      <p:sp>
        <p:nvSpPr>
          <p:cNvPr id="273" name="object 273"/>
          <p:cNvSpPr/>
          <p:nvPr/>
        </p:nvSpPr>
        <p:spPr>
          <a:xfrm>
            <a:off x="30424" y="7007847"/>
            <a:ext cx="109750" cy="478973"/>
          </a:xfrm>
          <a:custGeom>
            <a:avLst/>
            <a:gdLst/>
            <a:ahLst/>
            <a:cxnLst/>
            <a:rect l="l" t="t" r="r" b="b"/>
            <a:pathLst>
              <a:path w="95885" h="418464">
                <a:moveTo>
                  <a:pt x="24406" y="43916"/>
                </a:moveTo>
                <a:lnTo>
                  <a:pt x="6959" y="43916"/>
                </a:lnTo>
                <a:lnTo>
                  <a:pt x="101" y="44056"/>
                </a:lnTo>
                <a:lnTo>
                  <a:pt x="7658" y="418109"/>
                </a:lnTo>
                <a:lnTo>
                  <a:pt x="19265" y="418109"/>
                </a:lnTo>
                <a:lnTo>
                  <a:pt x="49557" y="401447"/>
                </a:lnTo>
                <a:lnTo>
                  <a:pt x="21056" y="401447"/>
                </a:lnTo>
                <a:lnTo>
                  <a:pt x="13919" y="48412"/>
                </a:lnTo>
                <a:lnTo>
                  <a:pt x="24406" y="43916"/>
                </a:lnTo>
                <a:close/>
              </a:path>
              <a:path w="95885" h="418464">
                <a:moveTo>
                  <a:pt x="92212" y="20739"/>
                </a:moveTo>
                <a:lnTo>
                  <a:pt x="78473" y="20739"/>
                </a:lnTo>
                <a:lnTo>
                  <a:pt x="82054" y="367893"/>
                </a:lnTo>
                <a:lnTo>
                  <a:pt x="21056" y="401447"/>
                </a:lnTo>
                <a:lnTo>
                  <a:pt x="49557" y="401447"/>
                </a:lnTo>
                <a:lnTo>
                  <a:pt x="95872" y="375970"/>
                </a:lnTo>
                <a:lnTo>
                  <a:pt x="92212" y="20739"/>
                </a:lnTo>
                <a:close/>
              </a:path>
              <a:path w="95885" h="418464">
                <a:moveTo>
                  <a:pt x="91998" y="0"/>
                </a:moveTo>
                <a:lnTo>
                  <a:pt x="0" y="39433"/>
                </a:lnTo>
                <a:lnTo>
                  <a:pt x="101" y="44056"/>
                </a:lnTo>
                <a:lnTo>
                  <a:pt x="6959" y="43916"/>
                </a:lnTo>
                <a:lnTo>
                  <a:pt x="24406" y="43916"/>
                </a:lnTo>
                <a:lnTo>
                  <a:pt x="78473" y="20739"/>
                </a:lnTo>
                <a:lnTo>
                  <a:pt x="92212" y="20739"/>
                </a:lnTo>
                <a:lnTo>
                  <a:pt x="91998" y="0"/>
                </a:lnTo>
                <a:close/>
              </a:path>
            </a:pathLst>
          </a:custGeom>
          <a:solidFill>
            <a:srgbClr val="B23985"/>
          </a:solidFill>
        </p:spPr>
        <p:txBody>
          <a:bodyPr wrap="square" lIns="0" tIns="0" rIns="0" bIns="0" rtlCol="0"/>
          <a:lstStyle/>
          <a:p>
            <a:endParaRPr sz="2142"/>
          </a:p>
        </p:txBody>
      </p:sp>
      <p:sp>
        <p:nvSpPr>
          <p:cNvPr id="274" name="object 274"/>
          <p:cNvSpPr/>
          <p:nvPr/>
        </p:nvSpPr>
        <p:spPr>
          <a:xfrm>
            <a:off x="545066" y="6798081"/>
            <a:ext cx="69775" cy="394662"/>
          </a:xfrm>
          <a:custGeom>
            <a:avLst/>
            <a:gdLst/>
            <a:ahLst/>
            <a:cxnLst/>
            <a:rect l="l" t="t" r="r" b="b"/>
            <a:pathLst>
              <a:path w="60959" h="344804">
                <a:moveTo>
                  <a:pt x="57124" y="0"/>
                </a:moveTo>
                <a:lnTo>
                  <a:pt x="0" y="24612"/>
                </a:lnTo>
                <a:lnTo>
                  <a:pt x="6426" y="344335"/>
                </a:lnTo>
                <a:lnTo>
                  <a:pt x="60350" y="314528"/>
                </a:lnTo>
                <a:lnTo>
                  <a:pt x="57124" y="0"/>
                </a:lnTo>
                <a:close/>
              </a:path>
            </a:pathLst>
          </a:custGeom>
          <a:solidFill>
            <a:srgbClr val="AB0779"/>
          </a:solidFill>
        </p:spPr>
        <p:txBody>
          <a:bodyPr wrap="square" lIns="0" tIns="0" rIns="0" bIns="0" rtlCol="0"/>
          <a:lstStyle/>
          <a:p>
            <a:endParaRPr sz="2142"/>
          </a:p>
        </p:txBody>
      </p:sp>
      <p:sp>
        <p:nvSpPr>
          <p:cNvPr id="275" name="object 275"/>
          <p:cNvSpPr/>
          <p:nvPr/>
        </p:nvSpPr>
        <p:spPr>
          <a:xfrm>
            <a:off x="529148" y="6774295"/>
            <a:ext cx="101028" cy="444813"/>
          </a:xfrm>
          <a:custGeom>
            <a:avLst/>
            <a:gdLst/>
            <a:ahLst/>
            <a:cxnLst/>
            <a:rect l="l" t="t" r="r" b="b"/>
            <a:pathLst>
              <a:path w="88265" h="388620">
                <a:moveTo>
                  <a:pt x="24311" y="40906"/>
                </a:moveTo>
                <a:lnTo>
                  <a:pt x="6959" y="40906"/>
                </a:lnTo>
                <a:lnTo>
                  <a:pt x="88" y="41046"/>
                </a:lnTo>
                <a:lnTo>
                  <a:pt x="7061" y="388162"/>
                </a:lnTo>
                <a:lnTo>
                  <a:pt x="48715" y="365124"/>
                </a:lnTo>
                <a:lnTo>
                  <a:pt x="20332" y="365124"/>
                </a:lnTo>
                <a:lnTo>
                  <a:pt x="13906" y="45389"/>
                </a:lnTo>
                <a:lnTo>
                  <a:pt x="24311" y="40906"/>
                </a:lnTo>
                <a:close/>
              </a:path>
              <a:path w="88265" h="388620">
                <a:moveTo>
                  <a:pt x="84769" y="20777"/>
                </a:moveTo>
                <a:lnTo>
                  <a:pt x="71031" y="20777"/>
                </a:lnTo>
                <a:lnTo>
                  <a:pt x="74256" y="335305"/>
                </a:lnTo>
                <a:lnTo>
                  <a:pt x="20332" y="365124"/>
                </a:lnTo>
                <a:lnTo>
                  <a:pt x="48715" y="365124"/>
                </a:lnTo>
                <a:lnTo>
                  <a:pt x="88074" y="343357"/>
                </a:lnTo>
                <a:lnTo>
                  <a:pt x="84769" y="20777"/>
                </a:lnTo>
                <a:close/>
              </a:path>
              <a:path w="88265" h="388620">
                <a:moveTo>
                  <a:pt x="84556" y="0"/>
                </a:moveTo>
                <a:lnTo>
                  <a:pt x="0" y="36436"/>
                </a:lnTo>
                <a:lnTo>
                  <a:pt x="88" y="41046"/>
                </a:lnTo>
                <a:lnTo>
                  <a:pt x="6959" y="40906"/>
                </a:lnTo>
                <a:lnTo>
                  <a:pt x="24311" y="40906"/>
                </a:lnTo>
                <a:lnTo>
                  <a:pt x="71031" y="20777"/>
                </a:lnTo>
                <a:lnTo>
                  <a:pt x="84769" y="20777"/>
                </a:lnTo>
                <a:lnTo>
                  <a:pt x="84556" y="0"/>
                </a:lnTo>
                <a:close/>
              </a:path>
            </a:pathLst>
          </a:custGeom>
          <a:solidFill>
            <a:srgbClr val="B23985"/>
          </a:solidFill>
        </p:spPr>
        <p:txBody>
          <a:bodyPr wrap="square" lIns="0" tIns="0" rIns="0" bIns="0" rtlCol="0"/>
          <a:lstStyle/>
          <a:p>
            <a:endParaRPr sz="2142"/>
          </a:p>
        </p:txBody>
      </p:sp>
      <p:sp>
        <p:nvSpPr>
          <p:cNvPr id="276" name="object 276"/>
          <p:cNvSpPr/>
          <p:nvPr/>
        </p:nvSpPr>
        <p:spPr>
          <a:xfrm>
            <a:off x="297628" y="6925824"/>
            <a:ext cx="71955" cy="407745"/>
          </a:xfrm>
          <a:custGeom>
            <a:avLst/>
            <a:gdLst/>
            <a:ahLst/>
            <a:cxnLst/>
            <a:rect l="l" t="t" r="r" b="b"/>
            <a:pathLst>
              <a:path w="62864" h="356235">
                <a:moveTo>
                  <a:pt x="59448" y="0"/>
                </a:moveTo>
                <a:lnTo>
                  <a:pt x="0" y="25565"/>
                </a:lnTo>
                <a:lnTo>
                  <a:pt x="6642" y="355752"/>
                </a:lnTo>
                <a:lnTo>
                  <a:pt x="62788" y="324764"/>
                </a:lnTo>
                <a:lnTo>
                  <a:pt x="59448" y="0"/>
                </a:lnTo>
                <a:close/>
              </a:path>
            </a:pathLst>
          </a:custGeom>
          <a:solidFill>
            <a:srgbClr val="AB0779"/>
          </a:solidFill>
        </p:spPr>
        <p:txBody>
          <a:bodyPr wrap="square" lIns="0" tIns="0" rIns="0" bIns="0" rtlCol="0"/>
          <a:lstStyle/>
          <a:p>
            <a:endParaRPr sz="2142"/>
          </a:p>
        </p:txBody>
      </p:sp>
      <p:sp>
        <p:nvSpPr>
          <p:cNvPr id="277" name="object 277"/>
          <p:cNvSpPr/>
          <p:nvPr/>
        </p:nvSpPr>
        <p:spPr>
          <a:xfrm>
            <a:off x="281691" y="6902053"/>
            <a:ext cx="103935" cy="457896"/>
          </a:xfrm>
          <a:custGeom>
            <a:avLst/>
            <a:gdLst/>
            <a:ahLst/>
            <a:cxnLst/>
            <a:rect l="l" t="t" r="r" b="b"/>
            <a:pathLst>
              <a:path w="90804" h="400050">
                <a:moveTo>
                  <a:pt x="24338" y="41859"/>
                </a:moveTo>
                <a:lnTo>
                  <a:pt x="6959" y="41859"/>
                </a:lnTo>
                <a:lnTo>
                  <a:pt x="88" y="41998"/>
                </a:lnTo>
                <a:lnTo>
                  <a:pt x="7289" y="399542"/>
                </a:lnTo>
                <a:lnTo>
                  <a:pt x="48999" y="376516"/>
                </a:lnTo>
                <a:lnTo>
                  <a:pt x="20561" y="376516"/>
                </a:lnTo>
                <a:lnTo>
                  <a:pt x="13919" y="46342"/>
                </a:lnTo>
                <a:lnTo>
                  <a:pt x="24338" y="41859"/>
                </a:lnTo>
                <a:close/>
              </a:path>
              <a:path w="90804" h="400050">
                <a:moveTo>
                  <a:pt x="87106" y="20764"/>
                </a:moveTo>
                <a:lnTo>
                  <a:pt x="73367" y="20764"/>
                </a:lnTo>
                <a:lnTo>
                  <a:pt x="76707" y="345528"/>
                </a:lnTo>
                <a:lnTo>
                  <a:pt x="20561" y="376516"/>
                </a:lnTo>
                <a:lnTo>
                  <a:pt x="48999" y="376516"/>
                </a:lnTo>
                <a:lnTo>
                  <a:pt x="90525" y="353593"/>
                </a:lnTo>
                <a:lnTo>
                  <a:pt x="87106" y="20764"/>
                </a:lnTo>
                <a:close/>
              </a:path>
              <a:path w="90804" h="400050">
                <a:moveTo>
                  <a:pt x="86893" y="0"/>
                </a:moveTo>
                <a:lnTo>
                  <a:pt x="0" y="37376"/>
                </a:lnTo>
                <a:lnTo>
                  <a:pt x="88" y="41998"/>
                </a:lnTo>
                <a:lnTo>
                  <a:pt x="6959" y="41859"/>
                </a:lnTo>
                <a:lnTo>
                  <a:pt x="24338" y="41859"/>
                </a:lnTo>
                <a:lnTo>
                  <a:pt x="73367" y="20764"/>
                </a:lnTo>
                <a:lnTo>
                  <a:pt x="87106" y="20764"/>
                </a:lnTo>
                <a:lnTo>
                  <a:pt x="86893" y="0"/>
                </a:lnTo>
                <a:close/>
              </a:path>
            </a:pathLst>
          </a:custGeom>
          <a:solidFill>
            <a:srgbClr val="B23985"/>
          </a:solidFill>
        </p:spPr>
        <p:txBody>
          <a:bodyPr wrap="square" lIns="0" tIns="0" rIns="0" bIns="0" rtlCol="0"/>
          <a:lstStyle/>
          <a:p>
            <a:endParaRPr sz="2142"/>
          </a:p>
        </p:txBody>
      </p:sp>
      <p:sp>
        <p:nvSpPr>
          <p:cNvPr id="278" name="object 278"/>
          <p:cNvSpPr/>
          <p:nvPr/>
        </p:nvSpPr>
        <p:spPr>
          <a:xfrm>
            <a:off x="774250" y="6701619"/>
            <a:ext cx="63960" cy="368497"/>
          </a:xfrm>
          <a:custGeom>
            <a:avLst/>
            <a:gdLst/>
            <a:ahLst/>
            <a:cxnLst/>
            <a:rect l="l" t="t" r="r" b="b"/>
            <a:pathLst>
              <a:path w="55879" h="321945">
                <a:moveTo>
                  <a:pt x="52476" y="0"/>
                </a:moveTo>
                <a:lnTo>
                  <a:pt x="0" y="22694"/>
                </a:lnTo>
                <a:lnTo>
                  <a:pt x="5994" y="321576"/>
                </a:lnTo>
                <a:lnTo>
                  <a:pt x="55486" y="294106"/>
                </a:lnTo>
                <a:lnTo>
                  <a:pt x="52476" y="0"/>
                </a:lnTo>
                <a:close/>
              </a:path>
            </a:pathLst>
          </a:custGeom>
          <a:solidFill>
            <a:srgbClr val="AB0779"/>
          </a:solidFill>
        </p:spPr>
        <p:txBody>
          <a:bodyPr wrap="square" lIns="0" tIns="0" rIns="0" bIns="0" rtlCol="0"/>
          <a:lstStyle/>
          <a:p>
            <a:endParaRPr sz="2142"/>
          </a:p>
        </p:txBody>
      </p:sp>
      <p:sp>
        <p:nvSpPr>
          <p:cNvPr id="279" name="object 279"/>
          <p:cNvSpPr/>
          <p:nvPr/>
        </p:nvSpPr>
        <p:spPr>
          <a:xfrm>
            <a:off x="758328" y="6677795"/>
            <a:ext cx="95940" cy="418648"/>
          </a:xfrm>
          <a:custGeom>
            <a:avLst/>
            <a:gdLst/>
            <a:ahLst/>
            <a:cxnLst/>
            <a:rect l="l" t="t" r="r" b="b"/>
            <a:pathLst>
              <a:path w="83820" h="365760">
                <a:moveTo>
                  <a:pt x="24229" y="39039"/>
                </a:moveTo>
                <a:lnTo>
                  <a:pt x="6959" y="39039"/>
                </a:lnTo>
                <a:lnTo>
                  <a:pt x="88" y="39166"/>
                </a:lnTo>
                <a:lnTo>
                  <a:pt x="6629" y="365467"/>
                </a:lnTo>
                <a:lnTo>
                  <a:pt x="48226" y="342379"/>
                </a:lnTo>
                <a:lnTo>
                  <a:pt x="19900" y="342379"/>
                </a:lnTo>
                <a:lnTo>
                  <a:pt x="13919" y="43497"/>
                </a:lnTo>
                <a:lnTo>
                  <a:pt x="24229" y="39039"/>
                </a:lnTo>
                <a:close/>
              </a:path>
              <a:path w="83820" h="365760">
                <a:moveTo>
                  <a:pt x="80121" y="20815"/>
                </a:moveTo>
                <a:lnTo>
                  <a:pt x="66382" y="20815"/>
                </a:lnTo>
                <a:lnTo>
                  <a:pt x="69392" y="314909"/>
                </a:lnTo>
                <a:lnTo>
                  <a:pt x="19900" y="342379"/>
                </a:lnTo>
                <a:lnTo>
                  <a:pt x="48226" y="342379"/>
                </a:lnTo>
                <a:lnTo>
                  <a:pt x="83210" y="322961"/>
                </a:lnTo>
                <a:lnTo>
                  <a:pt x="80121" y="20815"/>
                </a:lnTo>
                <a:close/>
              </a:path>
              <a:path w="83820" h="365760">
                <a:moveTo>
                  <a:pt x="79908" y="0"/>
                </a:moveTo>
                <a:lnTo>
                  <a:pt x="0" y="34556"/>
                </a:lnTo>
                <a:lnTo>
                  <a:pt x="88" y="39166"/>
                </a:lnTo>
                <a:lnTo>
                  <a:pt x="6959" y="39039"/>
                </a:lnTo>
                <a:lnTo>
                  <a:pt x="24229" y="39039"/>
                </a:lnTo>
                <a:lnTo>
                  <a:pt x="66382" y="20815"/>
                </a:lnTo>
                <a:lnTo>
                  <a:pt x="80121" y="20815"/>
                </a:lnTo>
                <a:lnTo>
                  <a:pt x="79908" y="0"/>
                </a:lnTo>
                <a:close/>
              </a:path>
            </a:pathLst>
          </a:custGeom>
          <a:solidFill>
            <a:srgbClr val="B23985"/>
          </a:solidFill>
        </p:spPr>
        <p:txBody>
          <a:bodyPr wrap="square" lIns="0" tIns="0" rIns="0" bIns="0" rtlCol="0"/>
          <a:lstStyle/>
          <a:p>
            <a:endParaRPr sz="2142"/>
          </a:p>
        </p:txBody>
      </p:sp>
      <p:sp>
        <p:nvSpPr>
          <p:cNvPr id="280" name="object 280"/>
          <p:cNvSpPr/>
          <p:nvPr/>
        </p:nvSpPr>
        <p:spPr>
          <a:xfrm>
            <a:off x="171887" y="6975296"/>
            <a:ext cx="76316" cy="425189"/>
          </a:xfrm>
          <a:custGeom>
            <a:avLst/>
            <a:gdLst/>
            <a:ahLst/>
            <a:cxnLst/>
            <a:rect l="l" t="t" r="r" b="b"/>
            <a:pathLst>
              <a:path w="66675" h="371475">
                <a:moveTo>
                  <a:pt x="62623" y="0"/>
                </a:moveTo>
                <a:lnTo>
                  <a:pt x="0" y="26873"/>
                </a:lnTo>
                <a:lnTo>
                  <a:pt x="6946" y="371259"/>
                </a:lnTo>
                <a:lnTo>
                  <a:pt x="66103" y="338683"/>
                </a:lnTo>
                <a:lnTo>
                  <a:pt x="62623" y="0"/>
                </a:lnTo>
                <a:close/>
              </a:path>
            </a:pathLst>
          </a:custGeom>
          <a:solidFill>
            <a:srgbClr val="AB0779"/>
          </a:solidFill>
        </p:spPr>
        <p:txBody>
          <a:bodyPr wrap="square" lIns="0" tIns="0" rIns="0" bIns="0" rtlCol="0"/>
          <a:lstStyle/>
          <a:p>
            <a:endParaRPr sz="2142"/>
          </a:p>
        </p:txBody>
      </p:sp>
      <p:sp>
        <p:nvSpPr>
          <p:cNvPr id="281" name="object 281"/>
          <p:cNvSpPr/>
          <p:nvPr/>
        </p:nvSpPr>
        <p:spPr>
          <a:xfrm>
            <a:off x="155946" y="6951550"/>
            <a:ext cx="107569" cy="475339"/>
          </a:xfrm>
          <a:custGeom>
            <a:avLst/>
            <a:gdLst/>
            <a:ahLst/>
            <a:cxnLst/>
            <a:rect l="l" t="t" r="r" b="b"/>
            <a:pathLst>
              <a:path w="93979" h="415289">
                <a:moveTo>
                  <a:pt x="24408" y="43129"/>
                </a:moveTo>
                <a:lnTo>
                  <a:pt x="6959" y="43129"/>
                </a:lnTo>
                <a:lnTo>
                  <a:pt x="101" y="43268"/>
                </a:lnTo>
                <a:lnTo>
                  <a:pt x="7594" y="414997"/>
                </a:lnTo>
                <a:lnTo>
                  <a:pt x="49339" y="392010"/>
                </a:lnTo>
                <a:lnTo>
                  <a:pt x="20866" y="392010"/>
                </a:lnTo>
                <a:lnTo>
                  <a:pt x="13931" y="47624"/>
                </a:lnTo>
                <a:lnTo>
                  <a:pt x="24408" y="43129"/>
                </a:lnTo>
                <a:close/>
              </a:path>
              <a:path w="93979" h="415289">
                <a:moveTo>
                  <a:pt x="90282" y="20751"/>
                </a:moveTo>
                <a:lnTo>
                  <a:pt x="76555" y="20751"/>
                </a:lnTo>
                <a:lnTo>
                  <a:pt x="80035" y="359422"/>
                </a:lnTo>
                <a:lnTo>
                  <a:pt x="20866" y="392010"/>
                </a:lnTo>
                <a:lnTo>
                  <a:pt x="49339" y="392010"/>
                </a:lnTo>
                <a:lnTo>
                  <a:pt x="93852" y="367499"/>
                </a:lnTo>
                <a:lnTo>
                  <a:pt x="90282" y="20751"/>
                </a:lnTo>
                <a:close/>
              </a:path>
              <a:path w="93979" h="415289">
                <a:moveTo>
                  <a:pt x="90068" y="0"/>
                </a:moveTo>
                <a:lnTo>
                  <a:pt x="0" y="38646"/>
                </a:lnTo>
                <a:lnTo>
                  <a:pt x="101" y="43268"/>
                </a:lnTo>
                <a:lnTo>
                  <a:pt x="6959" y="43129"/>
                </a:lnTo>
                <a:lnTo>
                  <a:pt x="24408" y="43129"/>
                </a:lnTo>
                <a:lnTo>
                  <a:pt x="76555" y="20751"/>
                </a:lnTo>
                <a:lnTo>
                  <a:pt x="90282" y="20751"/>
                </a:lnTo>
                <a:lnTo>
                  <a:pt x="90068" y="0"/>
                </a:lnTo>
                <a:close/>
              </a:path>
            </a:pathLst>
          </a:custGeom>
          <a:solidFill>
            <a:srgbClr val="B23985"/>
          </a:solidFill>
        </p:spPr>
        <p:txBody>
          <a:bodyPr wrap="square" lIns="0" tIns="0" rIns="0" bIns="0" rtlCol="0"/>
          <a:lstStyle/>
          <a:p>
            <a:endParaRPr sz="2142"/>
          </a:p>
        </p:txBody>
      </p:sp>
      <p:sp>
        <p:nvSpPr>
          <p:cNvPr id="282" name="object 282"/>
          <p:cNvSpPr/>
          <p:nvPr/>
        </p:nvSpPr>
        <p:spPr>
          <a:xfrm>
            <a:off x="659570" y="6746739"/>
            <a:ext cx="67594" cy="384487"/>
          </a:xfrm>
          <a:custGeom>
            <a:avLst/>
            <a:gdLst/>
            <a:ahLst/>
            <a:cxnLst/>
            <a:rect l="l" t="t" r="r" b="b"/>
            <a:pathLst>
              <a:path w="59054" h="335914">
                <a:moveTo>
                  <a:pt x="55359" y="0"/>
                </a:moveTo>
                <a:lnTo>
                  <a:pt x="0" y="23888"/>
                </a:lnTo>
                <a:lnTo>
                  <a:pt x="6248" y="335724"/>
                </a:lnTo>
                <a:lnTo>
                  <a:pt x="58496" y="306793"/>
                </a:lnTo>
                <a:lnTo>
                  <a:pt x="55359" y="0"/>
                </a:lnTo>
                <a:close/>
              </a:path>
            </a:pathLst>
          </a:custGeom>
          <a:solidFill>
            <a:srgbClr val="AB0779"/>
          </a:solidFill>
        </p:spPr>
        <p:txBody>
          <a:bodyPr wrap="square" lIns="0" tIns="0" rIns="0" bIns="0" rtlCol="0"/>
          <a:lstStyle/>
          <a:p>
            <a:endParaRPr sz="2142"/>
          </a:p>
        </p:txBody>
      </p:sp>
      <p:sp>
        <p:nvSpPr>
          <p:cNvPr id="283" name="object 283"/>
          <p:cNvSpPr/>
          <p:nvPr/>
        </p:nvSpPr>
        <p:spPr>
          <a:xfrm>
            <a:off x="643631" y="6722939"/>
            <a:ext cx="98847" cy="434638"/>
          </a:xfrm>
          <a:custGeom>
            <a:avLst/>
            <a:gdLst/>
            <a:ahLst/>
            <a:cxnLst/>
            <a:rect l="l" t="t" r="r" b="b"/>
            <a:pathLst>
              <a:path w="86359" h="379729">
                <a:moveTo>
                  <a:pt x="24308" y="40195"/>
                </a:moveTo>
                <a:lnTo>
                  <a:pt x="6959" y="40195"/>
                </a:lnTo>
                <a:lnTo>
                  <a:pt x="101" y="40335"/>
                </a:lnTo>
                <a:lnTo>
                  <a:pt x="6896" y="379564"/>
                </a:lnTo>
                <a:lnTo>
                  <a:pt x="48532" y="356514"/>
                </a:lnTo>
                <a:lnTo>
                  <a:pt x="20180" y="356514"/>
                </a:lnTo>
                <a:lnTo>
                  <a:pt x="13919" y="44678"/>
                </a:lnTo>
                <a:lnTo>
                  <a:pt x="24308" y="40195"/>
                </a:lnTo>
                <a:close/>
              </a:path>
              <a:path w="86359" h="379729">
                <a:moveTo>
                  <a:pt x="83017" y="20789"/>
                </a:moveTo>
                <a:lnTo>
                  <a:pt x="69278" y="20789"/>
                </a:lnTo>
                <a:lnTo>
                  <a:pt x="72428" y="327596"/>
                </a:lnTo>
                <a:lnTo>
                  <a:pt x="20180" y="356514"/>
                </a:lnTo>
                <a:lnTo>
                  <a:pt x="48532" y="356514"/>
                </a:lnTo>
                <a:lnTo>
                  <a:pt x="86245" y="335635"/>
                </a:lnTo>
                <a:lnTo>
                  <a:pt x="83017" y="20789"/>
                </a:lnTo>
                <a:close/>
              </a:path>
              <a:path w="86359" h="379729">
                <a:moveTo>
                  <a:pt x="82804" y="0"/>
                </a:moveTo>
                <a:lnTo>
                  <a:pt x="0" y="35725"/>
                </a:lnTo>
                <a:lnTo>
                  <a:pt x="101" y="40335"/>
                </a:lnTo>
                <a:lnTo>
                  <a:pt x="6959" y="40195"/>
                </a:lnTo>
                <a:lnTo>
                  <a:pt x="24308" y="40195"/>
                </a:lnTo>
                <a:lnTo>
                  <a:pt x="69278" y="20789"/>
                </a:lnTo>
                <a:lnTo>
                  <a:pt x="83017" y="20789"/>
                </a:lnTo>
                <a:lnTo>
                  <a:pt x="82804" y="0"/>
                </a:lnTo>
                <a:close/>
              </a:path>
            </a:pathLst>
          </a:custGeom>
          <a:solidFill>
            <a:srgbClr val="B23985"/>
          </a:solidFill>
        </p:spPr>
        <p:txBody>
          <a:bodyPr wrap="square" lIns="0" tIns="0" rIns="0" bIns="0" rtlCol="0"/>
          <a:lstStyle/>
          <a:p>
            <a:endParaRPr sz="2142"/>
          </a:p>
        </p:txBody>
      </p:sp>
      <p:sp>
        <p:nvSpPr>
          <p:cNvPr id="284" name="object 284"/>
          <p:cNvSpPr/>
          <p:nvPr/>
        </p:nvSpPr>
        <p:spPr>
          <a:xfrm>
            <a:off x="415571" y="6872931"/>
            <a:ext cx="69775" cy="397570"/>
          </a:xfrm>
          <a:custGeom>
            <a:avLst/>
            <a:gdLst/>
            <a:ahLst/>
            <a:cxnLst/>
            <a:rect l="l" t="t" r="r" b="b"/>
            <a:pathLst>
              <a:path w="60959" h="347345">
                <a:moveTo>
                  <a:pt x="57645" y="0"/>
                </a:moveTo>
                <a:lnTo>
                  <a:pt x="0" y="24828"/>
                </a:lnTo>
                <a:lnTo>
                  <a:pt x="6477" y="346875"/>
                </a:lnTo>
                <a:lnTo>
                  <a:pt x="60896" y="316801"/>
                </a:lnTo>
                <a:lnTo>
                  <a:pt x="57645" y="0"/>
                </a:lnTo>
                <a:close/>
              </a:path>
            </a:pathLst>
          </a:custGeom>
          <a:solidFill>
            <a:srgbClr val="AB0779"/>
          </a:solidFill>
        </p:spPr>
        <p:txBody>
          <a:bodyPr wrap="square" lIns="0" tIns="0" rIns="0" bIns="0" rtlCol="0"/>
          <a:lstStyle/>
          <a:p>
            <a:endParaRPr sz="2142"/>
          </a:p>
        </p:txBody>
      </p:sp>
      <p:sp>
        <p:nvSpPr>
          <p:cNvPr id="285" name="object 285"/>
          <p:cNvSpPr/>
          <p:nvPr/>
        </p:nvSpPr>
        <p:spPr>
          <a:xfrm>
            <a:off x="399649" y="6849150"/>
            <a:ext cx="101755" cy="447720"/>
          </a:xfrm>
          <a:custGeom>
            <a:avLst/>
            <a:gdLst/>
            <a:ahLst/>
            <a:cxnLst/>
            <a:rect l="l" t="t" r="r" b="b"/>
            <a:pathLst>
              <a:path w="88900" h="391160">
                <a:moveTo>
                  <a:pt x="24325" y="41122"/>
                </a:moveTo>
                <a:lnTo>
                  <a:pt x="6959" y="41122"/>
                </a:lnTo>
                <a:lnTo>
                  <a:pt x="88" y="41262"/>
                </a:lnTo>
                <a:lnTo>
                  <a:pt x="7111" y="390690"/>
                </a:lnTo>
                <a:lnTo>
                  <a:pt x="48785" y="367652"/>
                </a:lnTo>
                <a:lnTo>
                  <a:pt x="20396" y="367652"/>
                </a:lnTo>
                <a:lnTo>
                  <a:pt x="13919" y="45605"/>
                </a:lnTo>
                <a:lnTo>
                  <a:pt x="24325" y="41122"/>
                </a:lnTo>
                <a:close/>
              </a:path>
              <a:path w="88900" h="391160">
                <a:moveTo>
                  <a:pt x="85290" y="20777"/>
                </a:moveTo>
                <a:lnTo>
                  <a:pt x="71551" y="20777"/>
                </a:lnTo>
                <a:lnTo>
                  <a:pt x="74802" y="337578"/>
                </a:lnTo>
                <a:lnTo>
                  <a:pt x="20396" y="367652"/>
                </a:lnTo>
                <a:lnTo>
                  <a:pt x="48785" y="367652"/>
                </a:lnTo>
                <a:lnTo>
                  <a:pt x="88620" y="345630"/>
                </a:lnTo>
                <a:lnTo>
                  <a:pt x="85290" y="20777"/>
                </a:lnTo>
                <a:close/>
              </a:path>
              <a:path w="88900" h="391160">
                <a:moveTo>
                  <a:pt x="85077" y="0"/>
                </a:moveTo>
                <a:lnTo>
                  <a:pt x="0" y="36639"/>
                </a:lnTo>
                <a:lnTo>
                  <a:pt x="88" y="41262"/>
                </a:lnTo>
                <a:lnTo>
                  <a:pt x="6959" y="41122"/>
                </a:lnTo>
                <a:lnTo>
                  <a:pt x="24325" y="41122"/>
                </a:lnTo>
                <a:lnTo>
                  <a:pt x="71551" y="20777"/>
                </a:lnTo>
                <a:lnTo>
                  <a:pt x="85290" y="20777"/>
                </a:lnTo>
                <a:lnTo>
                  <a:pt x="85077" y="0"/>
                </a:lnTo>
                <a:close/>
              </a:path>
            </a:pathLst>
          </a:custGeom>
          <a:solidFill>
            <a:srgbClr val="B23985"/>
          </a:solidFill>
        </p:spPr>
        <p:txBody>
          <a:bodyPr wrap="square" lIns="0" tIns="0" rIns="0" bIns="0" rtlCol="0"/>
          <a:lstStyle/>
          <a:p>
            <a:endParaRPr sz="2142"/>
          </a:p>
        </p:txBody>
      </p:sp>
      <p:sp>
        <p:nvSpPr>
          <p:cNvPr id="286" name="object 286"/>
          <p:cNvSpPr/>
          <p:nvPr/>
        </p:nvSpPr>
        <p:spPr>
          <a:xfrm>
            <a:off x="881852" y="6653370"/>
            <a:ext cx="61780" cy="359048"/>
          </a:xfrm>
          <a:custGeom>
            <a:avLst/>
            <a:gdLst/>
            <a:ahLst/>
            <a:cxnLst/>
            <a:rect l="l" t="t" r="r" b="b"/>
            <a:pathLst>
              <a:path w="53975" h="313689">
                <a:moveTo>
                  <a:pt x="50812" y="0"/>
                </a:moveTo>
                <a:lnTo>
                  <a:pt x="0" y="22009"/>
                </a:lnTo>
                <a:lnTo>
                  <a:pt x="5829" y="313474"/>
                </a:lnTo>
                <a:lnTo>
                  <a:pt x="53733" y="286842"/>
                </a:lnTo>
                <a:lnTo>
                  <a:pt x="50812" y="0"/>
                </a:lnTo>
                <a:close/>
              </a:path>
            </a:pathLst>
          </a:custGeom>
          <a:solidFill>
            <a:srgbClr val="AB0779"/>
          </a:solidFill>
        </p:spPr>
        <p:txBody>
          <a:bodyPr wrap="square" lIns="0" tIns="0" rIns="0" bIns="0" rtlCol="0"/>
          <a:lstStyle/>
          <a:p>
            <a:endParaRPr sz="2142"/>
          </a:p>
        </p:txBody>
      </p:sp>
      <p:sp>
        <p:nvSpPr>
          <p:cNvPr id="287" name="object 287"/>
          <p:cNvSpPr/>
          <p:nvPr/>
        </p:nvSpPr>
        <p:spPr>
          <a:xfrm>
            <a:off x="865918" y="6629533"/>
            <a:ext cx="93760" cy="409199"/>
          </a:xfrm>
          <a:custGeom>
            <a:avLst/>
            <a:gdLst/>
            <a:ahLst/>
            <a:cxnLst/>
            <a:rect l="l" t="t" r="r" b="b"/>
            <a:pathLst>
              <a:path w="81915" h="357504">
                <a:moveTo>
                  <a:pt x="24240" y="38366"/>
                </a:moveTo>
                <a:lnTo>
                  <a:pt x="6959" y="38366"/>
                </a:lnTo>
                <a:lnTo>
                  <a:pt x="101" y="38506"/>
                </a:lnTo>
                <a:lnTo>
                  <a:pt x="6464" y="357390"/>
                </a:lnTo>
                <a:lnTo>
                  <a:pt x="48006" y="334302"/>
                </a:lnTo>
                <a:lnTo>
                  <a:pt x="19748" y="334302"/>
                </a:lnTo>
                <a:lnTo>
                  <a:pt x="13919" y="42837"/>
                </a:lnTo>
                <a:lnTo>
                  <a:pt x="24240" y="38366"/>
                </a:lnTo>
                <a:close/>
              </a:path>
              <a:path w="81915" h="357504">
                <a:moveTo>
                  <a:pt x="78470" y="20828"/>
                </a:moveTo>
                <a:lnTo>
                  <a:pt x="64731" y="20828"/>
                </a:lnTo>
                <a:lnTo>
                  <a:pt x="67665" y="307670"/>
                </a:lnTo>
                <a:lnTo>
                  <a:pt x="19748" y="334302"/>
                </a:lnTo>
                <a:lnTo>
                  <a:pt x="48006" y="334302"/>
                </a:lnTo>
                <a:lnTo>
                  <a:pt x="81483" y="315696"/>
                </a:lnTo>
                <a:lnTo>
                  <a:pt x="78470" y="20828"/>
                </a:lnTo>
                <a:close/>
              </a:path>
              <a:path w="81915" h="357504">
                <a:moveTo>
                  <a:pt x="78257" y="0"/>
                </a:moveTo>
                <a:lnTo>
                  <a:pt x="0" y="33896"/>
                </a:lnTo>
                <a:lnTo>
                  <a:pt x="101" y="38506"/>
                </a:lnTo>
                <a:lnTo>
                  <a:pt x="6959" y="38366"/>
                </a:lnTo>
                <a:lnTo>
                  <a:pt x="24240" y="38366"/>
                </a:lnTo>
                <a:lnTo>
                  <a:pt x="64731" y="20828"/>
                </a:lnTo>
                <a:lnTo>
                  <a:pt x="78470" y="20828"/>
                </a:lnTo>
                <a:lnTo>
                  <a:pt x="78257" y="0"/>
                </a:lnTo>
                <a:close/>
              </a:path>
            </a:pathLst>
          </a:custGeom>
          <a:solidFill>
            <a:srgbClr val="B23985"/>
          </a:solidFill>
        </p:spPr>
        <p:txBody>
          <a:bodyPr wrap="square" lIns="0" tIns="0" rIns="0" bIns="0" rtlCol="0"/>
          <a:lstStyle/>
          <a:p>
            <a:endParaRPr sz="2142"/>
          </a:p>
        </p:txBody>
      </p:sp>
      <p:sp>
        <p:nvSpPr>
          <p:cNvPr id="288" name="object 288"/>
          <p:cNvSpPr/>
          <p:nvPr/>
        </p:nvSpPr>
        <p:spPr>
          <a:xfrm>
            <a:off x="997295" y="6604215"/>
            <a:ext cx="56692" cy="336517"/>
          </a:xfrm>
          <a:custGeom>
            <a:avLst/>
            <a:gdLst/>
            <a:ahLst/>
            <a:cxnLst/>
            <a:rect l="l" t="t" r="r" b="b"/>
            <a:pathLst>
              <a:path w="49530" h="294004">
                <a:moveTo>
                  <a:pt x="46786" y="0"/>
                </a:moveTo>
                <a:lnTo>
                  <a:pt x="0" y="20345"/>
                </a:lnTo>
                <a:lnTo>
                  <a:pt x="5448" y="293725"/>
                </a:lnTo>
                <a:lnTo>
                  <a:pt x="49517" y="269125"/>
                </a:lnTo>
                <a:lnTo>
                  <a:pt x="46786" y="0"/>
                </a:lnTo>
                <a:close/>
              </a:path>
            </a:pathLst>
          </a:custGeom>
          <a:solidFill>
            <a:srgbClr val="AB0779"/>
          </a:solidFill>
        </p:spPr>
        <p:txBody>
          <a:bodyPr wrap="square" lIns="0" tIns="0" rIns="0" bIns="0" rtlCol="0"/>
          <a:lstStyle/>
          <a:p>
            <a:endParaRPr sz="2142"/>
          </a:p>
        </p:txBody>
      </p:sp>
      <p:sp>
        <p:nvSpPr>
          <p:cNvPr id="289" name="object 289"/>
          <p:cNvSpPr/>
          <p:nvPr/>
        </p:nvSpPr>
        <p:spPr>
          <a:xfrm>
            <a:off x="981377" y="6580341"/>
            <a:ext cx="88672" cy="386667"/>
          </a:xfrm>
          <a:custGeom>
            <a:avLst/>
            <a:gdLst/>
            <a:ahLst/>
            <a:cxnLst/>
            <a:rect l="l" t="t" r="r" b="b"/>
            <a:pathLst>
              <a:path w="77469" h="337820">
                <a:moveTo>
                  <a:pt x="24167" y="36741"/>
                </a:moveTo>
                <a:lnTo>
                  <a:pt x="6959" y="36741"/>
                </a:lnTo>
                <a:lnTo>
                  <a:pt x="88" y="36880"/>
                </a:lnTo>
                <a:lnTo>
                  <a:pt x="6083" y="337718"/>
                </a:lnTo>
                <a:lnTo>
                  <a:pt x="47544" y="314579"/>
                </a:lnTo>
                <a:lnTo>
                  <a:pt x="19354" y="314579"/>
                </a:lnTo>
                <a:lnTo>
                  <a:pt x="13919" y="41198"/>
                </a:lnTo>
                <a:lnTo>
                  <a:pt x="24167" y="36741"/>
                </a:lnTo>
                <a:close/>
              </a:path>
              <a:path w="77469" h="337820">
                <a:moveTo>
                  <a:pt x="74430" y="20853"/>
                </a:moveTo>
                <a:lnTo>
                  <a:pt x="60693" y="20853"/>
                </a:lnTo>
                <a:lnTo>
                  <a:pt x="63423" y="289979"/>
                </a:lnTo>
                <a:lnTo>
                  <a:pt x="19354" y="314579"/>
                </a:lnTo>
                <a:lnTo>
                  <a:pt x="47544" y="314579"/>
                </a:lnTo>
                <a:lnTo>
                  <a:pt x="77241" y="298005"/>
                </a:lnTo>
                <a:lnTo>
                  <a:pt x="74430" y="20853"/>
                </a:lnTo>
                <a:close/>
              </a:path>
              <a:path w="77469" h="337820">
                <a:moveTo>
                  <a:pt x="74218" y="0"/>
                </a:moveTo>
                <a:lnTo>
                  <a:pt x="0" y="32283"/>
                </a:lnTo>
                <a:lnTo>
                  <a:pt x="88" y="36880"/>
                </a:lnTo>
                <a:lnTo>
                  <a:pt x="6959" y="36741"/>
                </a:lnTo>
                <a:lnTo>
                  <a:pt x="24167" y="36741"/>
                </a:lnTo>
                <a:lnTo>
                  <a:pt x="60693" y="20853"/>
                </a:lnTo>
                <a:lnTo>
                  <a:pt x="74430" y="20853"/>
                </a:lnTo>
                <a:lnTo>
                  <a:pt x="74218" y="0"/>
                </a:lnTo>
                <a:close/>
              </a:path>
            </a:pathLst>
          </a:custGeom>
          <a:solidFill>
            <a:srgbClr val="B23985"/>
          </a:solidFill>
        </p:spPr>
        <p:txBody>
          <a:bodyPr wrap="square" lIns="0" tIns="0" rIns="0" bIns="0" rtlCol="0"/>
          <a:lstStyle/>
          <a:p>
            <a:endParaRPr sz="2142"/>
          </a:p>
        </p:txBody>
      </p:sp>
      <p:sp>
        <p:nvSpPr>
          <p:cNvPr id="290" name="object 290"/>
          <p:cNvSpPr/>
          <p:nvPr/>
        </p:nvSpPr>
        <p:spPr>
          <a:xfrm>
            <a:off x="517189" y="7377418"/>
            <a:ext cx="613435" cy="109023"/>
          </a:xfrm>
          <a:custGeom>
            <a:avLst/>
            <a:gdLst/>
            <a:ahLst/>
            <a:cxnLst/>
            <a:rect l="l" t="t" r="r" b="b"/>
            <a:pathLst>
              <a:path w="535940" h="95250">
                <a:moveTo>
                  <a:pt x="535711" y="0"/>
                </a:moveTo>
                <a:lnTo>
                  <a:pt x="528281" y="0"/>
                </a:lnTo>
                <a:lnTo>
                  <a:pt x="519620" y="95224"/>
                </a:lnTo>
                <a:lnTo>
                  <a:pt x="525462" y="95224"/>
                </a:lnTo>
                <a:lnTo>
                  <a:pt x="535711" y="0"/>
                </a:lnTo>
                <a:close/>
              </a:path>
              <a:path w="535940" h="95250">
                <a:moveTo>
                  <a:pt x="428967" y="0"/>
                </a:moveTo>
                <a:lnTo>
                  <a:pt x="150253" y="0"/>
                </a:lnTo>
                <a:lnTo>
                  <a:pt x="0" y="95224"/>
                </a:lnTo>
                <a:lnTo>
                  <a:pt x="225882" y="95224"/>
                </a:lnTo>
                <a:lnTo>
                  <a:pt x="384835" y="1231"/>
                </a:lnTo>
                <a:lnTo>
                  <a:pt x="428967" y="0"/>
                </a:lnTo>
                <a:close/>
              </a:path>
            </a:pathLst>
          </a:custGeom>
          <a:solidFill>
            <a:srgbClr val="AB0779"/>
          </a:solidFill>
        </p:spPr>
        <p:txBody>
          <a:bodyPr wrap="square" lIns="0" tIns="0" rIns="0" bIns="0" rtlCol="0"/>
          <a:lstStyle/>
          <a:p>
            <a:endParaRPr sz="2142"/>
          </a:p>
        </p:txBody>
      </p:sp>
      <p:sp>
        <p:nvSpPr>
          <p:cNvPr id="291" name="object 291"/>
          <p:cNvSpPr/>
          <p:nvPr/>
        </p:nvSpPr>
        <p:spPr>
          <a:xfrm>
            <a:off x="487814" y="7361698"/>
            <a:ext cx="660678" cy="125013"/>
          </a:xfrm>
          <a:custGeom>
            <a:avLst/>
            <a:gdLst/>
            <a:ahLst/>
            <a:cxnLst/>
            <a:rect l="l" t="t" r="r" b="b"/>
            <a:pathLst>
              <a:path w="577215" h="109220">
                <a:moveTo>
                  <a:pt x="576668" y="0"/>
                </a:moveTo>
                <a:lnTo>
                  <a:pt x="171919" y="0"/>
                </a:lnTo>
                <a:lnTo>
                  <a:pt x="0" y="108953"/>
                </a:lnTo>
                <a:lnTo>
                  <a:pt x="25653" y="108953"/>
                </a:lnTo>
                <a:lnTo>
                  <a:pt x="175907" y="13728"/>
                </a:lnTo>
                <a:lnTo>
                  <a:pt x="454634" y="13728"/>
                </a:lnTo>
                <a:lnTo>
                  <a:pt x="554202" y="10972"/>
                </a:lnTo>
                <a:lnTo>
                  <a:pt x="575487" y="10972"/>
                </a:lnTo>
                <a:lnTo>
                  <a:pt x="576668" y="0"/>
                </a:lnTo>
                <a:close/>
              </a:path>
              <a:path w="577215" h="109220">
                <a:moveTo>
                  <a:pt x="575487" y="10972"/>
                </a:moveTo>
                <a:lnTo>
                  <a:pt x="554202" y="10972"/>
                </a:lnTo>
                <a:lnTo>
                  <a:pt x="553948" y="13728"/>
                </a:lnTo>
                <a:lnTo>
                  <a:pt x="561378" y="13728"/>
                </a:lnTo>
                <a:lnTo>
                  <a:pt x="551116" y="108953"/>
                </a:lnTo>
                <a:lnTo>
                  <a:pt x="564934" y="108953"/>
                </a:lnTo>
                <a:lnTo>
                  <a:pt x="575487" y="10972"/>
                </a:lnTo>
                <a:close/>
              </a:path>
            </a:pathLst>
          </a:custGeom>
          <a:solidFill>
            <a:srgbClr val="B23985"/>
          </a:solidFill>
        </p:spPr>
        <p:txBody>
          <a:bodyPr wrap="square" lIns="0" tIns="0" rIns="0" bIns="0" rtlCol="0"/>
          <a:lstStyle/>
          <a:p>
            <a:endParaRPr sz="2142"/>
          </a:p>
        </p:txBody>
      </p:sp>
      <p:sp>
        <p:nvSpPr>
          <p:cNvPr id="292" name="object 292"/>
          <p:cNvSpPr/>
          <p:nvPr/>
        </p:nvSpPr>
        <p:spPr>
          <a:xfrm>
            <a:off x="806617" y="7390460"/>
            <a:ext cx="298722" cy="95940"/>
          </a:xfrm>
          <a:custGeom>
            <a:avLst/>
            <a:gdLst/>
            <a:ahLst/>
            <a:cxnLst/>
            <a:rect l="l" t="t" r="r" b="b"/>
            <a:pathLst>
              <a:path w="260984" h="83820">
                <a:moveTo>
                  <a:pt x="260591" y="0"/>
                </a:moveTo>
                <a:lnTo>
                  <a:pt x="135915" y="3467"/>
                </a:lnTo>
                <a:lnTo>
                  <a:pt x="0" y="83820"/>
                </a:lnTo>
                <a:lnTo>
                  <a:pt x="252971" y="83820"/>
                </a:lnTo>
                <a:lnTo>
                  <a:pt x="260591" y="0"/>
                </a:lnTo>
                <a:close/>
              </a:path>
            </a:pathLst>
          </a:custGeom>
          <a:solidFill>
            <a:srgbClr val="AB0779"/>
          </a:solidFill>
        </p:spPr>
        <p:txBody>
          <a:bodyPr wrap="square" lIns="0" tIns="0" rIns="0" bIns="0" rtlCol="0"/>
          <a:lstStyle/>
          <a:p>
            <a:endParaRPr sz="2142"/>
          </a:p>
        </p:txBody>
      </p:sp>
      <p:sp>
        <p:nvSpPr>
          <p:cNvPr id="293" name="object 293"/>
          <p:cNvSpPr/>
          <p:nvPr/>
        </p:nvSpPr>
        <p:spPr>
          <a:xfrm>
            <a:off x="775730" y="7374254"/>
            <a:ext cx="346692" cy="112657"/>
          </a:xfrm>
          <a:custGeom>
            <a:avLst/>
            <a:gdLst/>
            <a:ahLst/>
            <a:cxnLst/>
            <a:rect l="l" t="t" r="r" b="b"/>
            <a:pathLst>
              <a:path w="302894" h="98425">
                <a:moveTo>
                  <a:pt x="302653" y="0"/>
                </a:moveTo>
                <a:lnTo>
                  <a:pt x="158965" y="3987"/>
                </a:lnTo>
                <a:lnTo>
                  <a:pt x="0" y="97980"/>
                </a:lnTo>
                <a:lnTo>
                  <a:pt x="26987" y="97980"/>
                </a:lnTo>
                <a:lnTo>
                  <a:pt x="162902" y="17627"/>
                </a:lnTo>
                <a:lnTo>
                  <a:pt x="287578" y="14160"/>
                </a:lnTo>
                <a:lnTo>
                  <a:pt x="301367" y="14160"/>
                </a:lnTo>
                <a:lnTo>
                  <a:pt x="302653" y="0"/>
                </a:lnTo>
                <a:close/>
              </a:path>
              <a:path w="302894" h="98425">
                <a:moveTo>
                  <a:pt x="301367" y="14160"/>
                </a:moveTo>
                <a:lnTo>
                  <a:pt x="287578" y="14160"/>
                </a:lnTo>
                <a:lnTo>
                  <a:pt x="279958" y="97980"/>
                </a:lnTo>
                <a:lnTo>
                  <a:pt x="293751" y="97980"/>
                </a:lnTo>
                <a:lnTo>
                  <a:pt x="301367" y="14160"/>
                </a:lnTo>
                <a:close/>
              </a:path>
            </a:pathLst>
          </a:custGeom>
          <a:solidFill>
            <a:srgbClr val="B23985"/>
          </a:solidFill>
        </p:spPr>
        <p:txBody>
          <a:bodyPr wrap="square" lIns="0" tIns="0" rIns="0" bIns="0" rtlCol="0"/>
          <a:lstStyle/>
          <a:p>
            <a:endParaRPr sz="2142"/>
          </a:p>
        </p:txBody>
      </p:sp>
      <p:sp>
        <p:nvSpPr>
          <p:cNvPr id="294" name="object 294"/>
          <p:cNvSpPr/>
          <p:nvPr/>
        </p:nvSpPr>
        <p:spPr>
          <a:xfrm>
            <a:off x="2" y="1733785"/>
            <a:ext cx="1322083" cy="1011730"/>
          </a:xfrm>
          <a:custGeom>
            <a:avLst/>
            <a:gdLst/>
            <a:ahLst/>
            <a:cxnLst/>
            <a:rect l="l" t="t" r="r" b="b"/>
            <a:pathLst>
              <a:path w="1155065" h="883919">
                <a:moveTo>
                  <a:pt x="0" y="777760"/>
                </a:moveTo>
                <a:lnTo>
                  <a:pt x="0" y="787641"/>
                </a:lnTo>
                <a:lnTo>
                  <a:pt x="387350" y="883627"/>
                </a:lnTo>
                <a:lnTo>
                  <a:pt x="399916" y="879398"/>
                </a:lnTo>
                <a:lnTo>
                  <a:pt x="392036" y="879398"/>
                </a:lnTo>
                <a:lnTo>
                  <a:pt x="0" y="777760"/>
                </a:lnTo>
                <a:close/>
              </a:path>
              <a:path w="1155065" h="883919">
                <a:moveTo>
                  <a:pt x="196306" y="341998"/>
                </a:moveTo>
                <a:lnTo>
                  <a:pt x="154597" y="341998"/>
                </a:lnTo>
                <a:lnTo>
                  <a:pt x="219887" y="369976"/>
                </a:lnTo>
                <a:lnTo>
                  <a:pt x="10680" y="621817"/>
                </a:lnTo>
                <a:lnTo>
                  <a:pt x="0" y="621817"/>
                </a:lnTo>
                <a:lnTo>
                  <a:pt x="0" y="634390"/>
                </a:lnTo>
                <a:lnTo>
                  <a:pt x="571322" y="796010"/>
                </a:lnTo>
                <a:lnTo>
                  <a:pt x="392036" y="879398"/>
                </a:lnTo>
                <a:lnTo>
                  <a:pt x="399916" y="879398"/>
                </a:lnTo>
                <a:lnTo>
                  <a:pt x="653053" y="794207"/>
                </a:lnTo>
                <a:lnTo>
                  <a:pt x="620090" y="794207"/>
                </a:lnTo>
                <a:lnTo>
                  <a:pt x="568525" y="775449"/>
                </a:lnTo>
                <a:lnTo>
                  <a:pt x="527964" y="775449"/>
                </a:lnTo>
                <a:lnTo>
                  <a:pt x="469392" y="760806"/>
                </a:lnTo>
                <a:lnTo>
                  <a:pt x="482592" y="742264"/>
                </a:lnTo>
                <a:lnTo>
                  <a:pt x="423087" y="742264"/>
                </a:lnTo>
                <a:lnTo>
                  <a:pt x="354909" y="716699"/>
                </a:lnTo>
                <a:lnTo>
                  <a:pt x="322999" y="716699"/>
                </a:lnTo>
                <a:lnTo>
                  <a:pt x="251294" y="685330"/>
                </a:lnTo>
                <a:lnTo>
                  <a:pt x="265003" y="660196"/>
                </a:lnTo>
                <a:lnTo>
                  <a:pt x="139865" y="660196"/>
                </a:lnTo>
                <a:lnTo>
                  <a:pt x="63601" y="633272"/>
                </a:lnTo>
                <a:lnTo>
                  <a:pt x="247523" y="378904"/>
                </a:lnTo>
                <a:lnTo>
                  <a:pt x="317767" y="378904"/>
                </a:lnTo>
                <a:lnTo>
                  <a:pt x="196306" y="341998"/>
                </a:lnTo>
                <a:close/>
              </a:path>
              <a:path w="1155065" h="883919">
                <a:moveTo>
                  <a:pt x="957505" y="573290"/>
                </a:moveTo>
                <a:lnTo>
                  <a:pt x="754862" y="573290"/>
                </a:lnTo>
                <a:lnTo>
                  <a:pt x="844511" y="609142"/>
                </a:lnTo>
                <a:lnTo>
                  <a:pt x="620090" y="794207"/>
                </a:lnTo>
                <a:lnTo>
                  <a:pt x="653053" y="794207"/>
                </a:lnTo>
                <a:lnTo>
                  <a:pt x="1154950" y="625297"/>
                </a:lnTo>
                <a:lnTo>
                  <a:pt x="1154848" y="624814"/>
                </a:lnTo>
                <a:lnTo>
                  <a:pt x="1127074" y="624814"/>
                </a:lnTo>
                <a:lnTo>
                  <a:pt x="957505" y="573290"/>
                </a:lnTo>
                <a:close/>
              </a:path>
              <a:path w="1155065" h="883919">
                <a:moveTo>
                  <a:pt x="811343" y="528878"/>
                </a:moveTo>
                <a:lnTo>
                  <a:pt x="634504" y="528878"/>
                </a:lnTo>
                <a:lnTo>
                  <a:pt x="724509" y="551370"/>
                </a:lnTo>
                <a:lnTo>
                  <a:pt x="527964" y="775449"/>
                </a:lnTo>
                <a:lnTo>
                  <a:pt x="568525" y="775449"/>
                </a:lnTo>
                <a:lnTo>
                  <a:pt x="565594" y="774382"/>
                </a:lnTo>
                <a:lnTo>
                  <a:pt x="754862" y="573290"/>
                </a:lnTo>
                <a:lnTo>
                  <a:pt x="957505" y="573290"/>
                </a:lnTo>
                <a:lnTo>
                  <a:pt x="811343" y="528878"/>
                </a:lnTo>
                <a:close/>
              </a:path>
              <a:path w="1155065" h="883919">
                <a:moveTo>
                  <a:pt x="675587" y="487629"/>
                </a:moveTo>
                <a:lnTo>
                  <a:pt x="519239" y="487629"/>
                </a:lnTo>
                <a:lnTo>
                  <a:pt x="627405" y="522236"/>
                </a:lnTo>
                <a:lnTo>
                  <a:pt x="423087" y="742264"/>
                </a:lnTo>
                <a:lnTo>
                  <a:pt x="482592" y="742264"/>
                </a:lnTo>
                <a:lnTo>
                  <a:pt x="634504" y="528878"/>
                </a:lnTo>
                <a:lnTo>
                  <a:pt x="811343" y="528878"/>
                </a:lnTo>
                <a:lnTo>
                  <a:pt x="675587" y="487629"/>
                </a:lnTo>
                <a:close/>
              </a:path>
              <a:path w="1155065" h="883919">
                <a:moveTo>
                  <a:pt x="477722" y="427507"/>
                </a:moveTo>
                <a:lnTo>
                  <a:pt x="391922" y="427507"/>
                </a:lnTo>
                <a:lnTo>
                  <a:pt x="495198" y="466229"/>
                </a:lnTo>
                <a:lnTo>
                  <a:pt x="322999" y="716699"/>
                </a:lnTo>
                <a:lnTo>
                  <a:pt x="354909" y="716699"/>
                </a:lnTo>
                <a:lnTo>
                  <a:pt x="350608" y="715086"/>
                </a:lnTo>
                <a:lnTo>
                  <a:pt x="519239" y="487629"/>
                </a:lnTo>
                <a:lnTo>
                  <a:pt x="675587" y="487629"/>
                </a:lnTo>
                <a:lnTo>
                  <a:pt x="477722" y="427507"/>
                </a:lnTo>
                <a:close/>
              </a:path>
              <a:path w="1155065" h="883919">
                <a:moveTo>
                  <a:pt x="317767" y="378904"/>
                </a:moveTo>
                <a:lnTo>
                  <a:pt x="247523" y="378904"/>
                </a:lnTo>
                <a:lnTo>
                  <a:pt x="354304" y="430148"/>
                </a:lnTo>
                <a:lnTo>
                  <a:pt x="139865" y="660196"/>
                </a:lnTo>
                <a:lnTo>
                  <a:pt x="265003" y="660196"/>
                </a:lnTo>
                <a:lnTo>
                  <a:pt x="391922" y="427507"/>
                </a:lnTo>
                <a:lnTo>
                  <a:pt x="477722" y="427507"/>
                </a:lnTo>
                <a:lnTo>
                  <a:pt x="317767" y="378904"/>
                </a:lnTo>
                <a:close/>
              </a:path>
              <a:path w="1155065" h="883919">
                <a:moveTo>
                  <a:pt x="87122" y="10032"/>
                </a:moveTo>
                <a:lnTo>
                  <a:pt x="136690" y="36474"/>
                </a:lnTo>
                <a:lnTo>
                  <a:pt x="155206" y="151307"/>
                </a:lnTo>
                <a:lnTo>
                  <a:pt x="1098118" y="471817"/>
                </a:lnTo>
                <a:lnTo>
                  <a:pt x="1127074" y="624814"/>
                </a:lnTo>
                <a:lnTo>
                  <a:pt x="1154848" y="624814"/>
                </a:lnTo>
                <a:lnTo>
                  <a:pt x="1104823" y="388962"/>
                </a:lnTo>
                <a:lnTo>
                  <a:pt x="87122" y="10032"/>
                </a:lnTo>
                <a:close/>
              </a:path>
              <a:path w="1155065" h="883919">
                <a:moveTo>
                  <a:pt x="0" y="450011"/>
                </a:moveTo>
                <a:lnTo>
                  <a:pt x="0" y="524065"/>
                </a:lnTo>
                <a:lnTo>
                  <a:pt x="55105" y="459168"/>
                </a:lnTo>
                <a:lnTo>
                  <a:pt x="20129" y="459168"/>
                </a:lnTo>
                <a:lnTo>
                  <a:pt x="0" y="450011"/>
                </a:lnTo>
                <a:close/>
              </a:path>
              <a:path w="1155065" h="883919">
                <a:moveTo>
                  <a:pt x="151041" y="328244"/>
                </a:moveTo>
                <a:lnTo>
                  <a:pt x="20129" y="459168"/>
                </a:lnTo>
                <a:lnTo>
                  <a:pt x="55105" y="459168"/>
                </a:lnTo>
                <a:lnTo>
                  <a:pt x="154597" y="341998"/>
                </a:lnTo>
                <a:lnTo>
                  <a:pt x="196306" y="341998"/>
                </a:lnTo>
                <a:lnTo>
                  <a:pt x="151041" y="328244"/>
                </a:lnTo>
                <a:close/>
              </a:path>
              <a:path w="1155065" h="883919">
                <a:moveTo>
                  <a:pt x="60172" y="0"/>
                </a:moveTo>
                <a:lnTo>
                  <a:pt x="0" y="32829"/>
                </a:lnTo>
                <a:lnTo>
                  <a:pt x="0" y="46647"/>
                </a:lnTo>
                <a:lnTo>
                  <a:pt x="72250" y="4495"/>
                </a:lnTo>
                <a:lnTo>
                  <a:pt x="60172" y="0"/>
                </a:lnTo>
                <a:close/>
              </a:path>
            </a:pathLst>
          </a:custGeom>
          <a:solidFill>
            <a:srgbClr val="AB0779"/>
          </a:solidFill>
        </p:spPr>
        <p:txBody>
          <a:bodyPr wrap="square" lIns="0" tIns="0" rIns="0" bIns="0" rtlCol="0"/>
          <a:lstStyle/>
          <a:p>
            <a:endParaRPr sz="2142"/>
          </a:p>
        </p:txBody>
      </p:sp>
      <p:sp>
        <p:nvSpPr>
          <p:cNvPr id="295" name="object 295"/>
          <p:cNvSpPr/>
          <p:nvPr/>
        </p:nvSpPr>
        <p:spPr>
          <a:xfrm>
            <a:off x="3" y="1716543"/>
            <a:ext cx="1340253" cy="1045165"/>
          </a:xfrm>
          <a:custGeom>
            <a:avLst/>
            <a:gdLst/>
            <a:ahLst/>
            <a:cxnLst/>
            <a:rect l="l" t="t" r="r" b="b"/>
            <a:pathLst>
              <a:path w="1170940" h="913130">
                <a:moveTo>
                  <a:pt x="0" y="802703"/>
                </a:moveTo>
                <a:lnTo>
                  <a:pt x="0" y="816851"/>
                </a:lnTo>
                <a:lnTo>
                  <a:pt x="387934" y="912977"/>
                </a:lnTo>
                <a:lnTo>
                  <a:pt x="430425" y="898677"/>
                </a:lnTo>
                <a:lnTo>
                  <a:pt x="387350" y="898677"/>
                </a:lnTo>
                <a:lnTo>
                  <a:pt x="0" y="802703"/>
                </a:lnTo>
                <a:close/>
              </a:path>
              <a:path w="1170940" h="913130">
                <a:moveTo>
                  <a:pt x="108243" y="18300"/>
                </a:moveTo>
                <a:lnTo>
                  <a:pt x="74396" y="18300"/>
                </a:lnTo>
                <a:lnTo>
                  <a:pt x="87122" y="25095"/>
                </a:lnTo>
                <a:lnTo>
                  <a:pt x="1104823" y="404025"/>
                </a:lnTo>
                <a:lnTo>
                  <a:pt x="1154950" y="640359"/>
                </a:lnTo>
                <a:lnTo>
                  <a:pt x="387350" y="898677"/>
                </a:lnTo>
                <a:lnTo>
                  <a:pt x="430425" y="898677"/>
                </a:lnTo>
                <a:lnTo>
                  <a:pt x="1170927" y="649465"/>
                </a:lnTo>
                <a:lnTo>
                  <a:pt x="1116698" y="393788"/>
                </a:lnTo>
                <a:lnTo>
                  <a:pt x="108243" y="18300"/>
                </a:lnTo>
                <a:close/>
              </a:path>
              <a:path w="1170940" h="913130">
                <a:moveTo>
                  <a:pt x="59093" y="0"/>
                </a:moveTo>
                <a:lnTo>
                  <a:pt x="0" y="32232"/>
                </a:lnTo>
                <a:lnTo>
                  <a:pt x="0" y="47879"/>
                </a:lnTo>
                <a:lnTo>
                  <a:pt x="60172" y="15062"/>
                </a:lnTo>
                <a:lnTo>
                  <a:pt x="99545" y="15062"/>
                </a:lnTo>
                <a:lnTo>
                  <a:pt x="59093" y="0"/>
                </a:lnTo>
                <a:close/>
              </a:path>
              <a:path w="1170940" h="913130">
                <a:moveTo>
                  <a:pt x="99545" y="15062"/>
                </a:moveTo>
                <a:lnTo>
                  <a:pt x="60172" y="15062"/>
                </a:lnTo>
                <a:lnTo>
                  <a:pt x="72250" y="19558"/>
                </a:lnTo>
                <a:lnTo>
                  <a:pt x="74396" y="18300"/>
                </a:lnTo>
                <a:lnTo>
                  <a:pt x="108243" y="18300"/>
                </a:lnTo>
                <a:lnTo>
                  <a:pt x="99545" y="15062"/>
                </a:lnTo>
                <a:close/>
              </a:path>
            </a:pathLst>
          </a:custGeom>
          <a:solidFill>
            <a:srgbClr val="B23985"/>
          </a:solidFill>
        </p:spPr>
        <p:txBody>
          <a:bodyPr wrap="square" lIns="0" tIns="0" rIns="0" bIns="0" rtlCol="0"/>
          <a:lstStyle/>
          <a:p>
            <a:endParaRPr sz="2142"/>
          </a:p>
        </p:txBody>
      </p:sp>
      <p:sp>
        <p:nvSpPr>
          <p:cNvPr id="296" name="object 296"/>
          <p:cNvSpPr/>
          <p:nvPr/>
        </p:nvSpPr>
        <p:spPr>
          <a:xfrm>
            <a:off x="-6" y="1755501"/>
            <a:ext cx="1270479" cy="670854"/>
          </a:xfrm>
          <a:custGeom>
            <a:avLst/>
            <a:gdLst/>
            <a:ahLst/>
            <a:cxnLst/>
            <a:rect l="l" t="t" r="r" b="b"/>
            <a:pathLst>
              <a:path w="1109980" h="586105">
                <a:moveTo>
                  <a:pt x="587391" y="293738"/>
                </a:moveTo>
                <a:lnTo>
                  <a:pt x="147154" y="293738"/>
                </a:lnTo>
                <a:lnTo>
                  <a:pt x="1109370" y="586105"/>
                </a:lnTo>
                <a:lnTo>
                  <a:pt x="1086129" y="463270"/>
                </a:lnTo>
                <a:lnTo>
                  <a:pt x="587391" y="293738"/>
                </a:lnTo>
                <a:close/>
              </a:path>
              <a:path w="1109980" h="586105">
                <a:moveTo>
                  <a:pt x="74701" y="0"/>
                </a:moveTo>
                <a:lnTo>
                  <a:pt x="0" y="43573"/>
                </a:lnTo>
                <a:lnTo>
                  <a:pt x="0" y="415950"/>
                </a:lnTo>
                <a:lnTo>
                  <a:pt x="17144" y="423748"/>
                </a:lnTo>
                <a:lnTo>
                  <a:pt x="147154" y="293738"/>
                </a:lnTo>
                <a:lnTo>
                  <a:pt x="587391" y="293738"/>
                </a:lnTo>
                <a:lnTo>
                  <a:pt x="142976" y="142671"/>
                </a:lnTo>
                <a:lnTo>
                  <a:pt x="124218" y="26416"/>
                </a:lnTo>
                <a:lnTo>
                  <a:pt x="74701" y="0"/>
                </a:lnTo>
                <a:close/>
              </a:path>
            </a:pathLst>
          </a:custGeom>
          <a:solidFill>
            <a:srgbClr val="AB0779"/>
          </a:solidFill>
        </p:spPr>
        <p:txBody>
          <a:bodyPr wrap="square" lIns="0" tIns="0" rIns="0" bIns="0" rtlCol="0"/>
          <a:lstStyle/>
          <a:p>
            <a:endParaRPr sz="2142"/>
          </a:p>
        </p:txBody>
      </p:sp>
      <p:sp>
        <p:nvSpPr>
          <p:cNvPr id="297" name="object 297"/>
          <p:cNvSpPr/>
          <p:nvPr/>
        </p:nvSpPr>
        <p:spPr>
          <a:xfrm>
            <a:off x="0" y="1737506"/>
            <a:ext cx="1290103" cy="711555"/>
          </a:xfrm>
          <a:custGeom>
            <a:avLst/>
            <a:gdLst/>
            <a:ahLst/>
            <a:cxnLst/>
            <a:rect l="l" t="t" r="r" b="b"/>
            <a:pathLst>
              <a:path w="1127125" h="621664">
                <a:moveTo>
                  <a:pt x="198274" y="325005"/>
                </a:moveTo>
                <a:lnTo>
                  <a:pt x="151041" y="325005"/>
                </a:lnTo>
                <a:lnTo>
                  <a:pt x="1127074" y="621576"/>
                </a:lnTo>
                <a:lnTo>
                  <a:pt x="1123338" y="601827"/>
                </a:lnTo>
                <a:lnTo>
                  <a:pt x="1109357" y="601827"/>
                </a:lnTo>
                <a:lnTo>
                  <a:pt x="198274" y="325005"/>
                </a:lnTo>
                <a:close/>
              </a:path>
              <a:path w="1127125" h="621664">
                <a:moveTo>
                  <a:pt x="103876" y="15722"/>
                </a:moveTo>
                <a:lnTo>
                  <a:pt x="74701" y="15722"/>
                </a:lnTo>
                <a:lnTo>
                  <a:pt x="124218" y="42138"/>
                </a:lnTo>
                <a:lnTo>
                  <a:pt x="142976" y="158407"/>
                </a:lnTo>
                <a:lnTo>
                  <a:pt x="1086129" y="478993"/>
                </a:lnTo>
                <a:lnTo>
                  <a:pt x="1109357" y="601827"/>
                </a:lnTo>
                <a:lnTo>
                  <a:pt x="1123338" y="601827"/>
                </a:lnTo>
                <a:lnTo>
                  <a:pt x="1098130" y="468579"/>
                </a:lnTo>
                <a:lnTo>
                  <a:pt x="155219" y="148056"/>
                </a:lnTo>
                <a:lnTo>
                  <a:pt x="136690" y="33223"/>
                </a:lnTo>
                <a:lnTo>
                  <a:pt x="103876" y="15722"/>
                </a:lnTo>
                <a:close/>
              </a:path>
              <a:path w="1127125" h="621664">
                <a:moveTo>
                  <a:pt x="0" y="431685"/>
                </a:moveTo>
                <a:lnTo>
                  <a:pt x="0" y="446773"/>
                </a:lnTo>
                <a:lnTo>
                  <a:pt x="20129" y="455917"/>
                </a:lnTo>
                <a:lnTo>
                  <a:pt x="28346" y="447700"/>
                </a:lnTo>
                <a:lnTo>
                  <a:pt x="18643" y="447700"/>
                </a:lnTo>
                <a:lnTo>
                  <a:pt x="21475" y="441439"/>
                </a:lnTo>
                <a:lnTo>
                  <a:pt x="34607" y="441439"/>
                </a:lnTo>
                <a:lnTo>
                  <a:pt x="36576" y="439470"/>
                </a:lnTo>
                <a:lnTo>
                  <a:pt x="17144" y="439470"/>
                </a:lnTo>
                <a:lnTo>
                  <a:pt x="0" y="431685"/>
                </a:lnTo>
                <a:close/>
              </a:path>
              <a:path w="1127125" h="621664">
                <a:moveTo>
                  <a:pt x="34607" y="441439"/>
                </a:moveTo>
                <a:lnTo>
                  <a:pt x="21475" y="441439"/>
                </a:lnTo>
                <a:lnTo>
                  <a:pt x="18643" y="447700"/>
                </a:lnTo>
                <a:lnTo>
                  <a:pt x="28346" y="447700"/>
                </a:lnTo>
                <a:lnTo>
                  <a:pt x="34607" y="441439"/>
                </a:lnTo>
                <a:close/>
              </a:path>
              <a:path w="1127125" h="621664">
                <a:moveTo>
                  <a:pt x="147154" y="309473"/>
                </a:moveTo>
                <a:lnTo>
                  <a:pt x="17144" y="439470"/>
                </a:lnTo>
                <a:lnTo>
                  <a:pt x="36576" y="439470"/>
                </a:lnTo>
                <a:lnTo>
                  <a:pt x="151041" y="325005"/>
                </a:lnTo>
                <a:lnTo>
                  <a:pt x="198274" y="325005"/>
                </a:lnTo>
                <a:lnTo>
                  <a:pt x="147154" y="309473"/>
                </a:lnTo>
                <a:close/>
              </a:path>
              <a:path w="1127125" h="621664">
                <a:moveTo>
                  <a:pt x="74396" y="0"/>
                </a:moveTo>
                <a:lnTo>
                  <a:pt x="0" y="43395"/>
                </a:lnTo>
                <a:lnTo>
                  <a:pt x="0" y="59296"/>
                </a:lnTo>
                <a:lnTo>
                  <a:pt x="74701" y="15722"/>
                </a:lnTo>
                <a:lnTo>
                  <a:pt x="103876" y="15722"/>
                </a:lnTo>
                <a:lnTo>
                  <a:pt x="74396" y="0"/>
                </a:lnTo>
                <a:close/>
              </a:path>
            </a:pathLst>
          </a:custGeom>
          <a:solidFill>
            <a:srgbClr val="B23985"/>
          </a:solidFill>
        </p:spPr>
        <p:txBody>
          <a:bodyPr wrap="square" lIns="0" tIns="0" rIns="0" bIns="0" rtlCol="0"/>
          <a:lstStyle/>
          <a:p>
            <a:endParaRPr sz="2142"/>
          </a:p>
        </p:txBody>
      </p:sp>
      <p:sp>
        <p:nvSpPr>
          <p:cNvPr id="298" name="object 298"/>
          <p:cNvSpPr/>
          <p:nvPr/>
        </p:nvSpPr>
        <p:spPr>
          <a:xfrm>
            <a:off x="-1" y="2476244"/>
            <a:ext cx="609074" cy="247845"/>
          </a:xfrm>
          <a:custGeom>
            <a:avLst/>
            <a:gdLst/>
            <a:ahLst/>
            <a:cxnLst/>
            <a:rect l="l" t="t" r="r" b="b"/>
            <a:pathLst>
              <a:path w="532130" h="216535">
                <a:moveTo>
                  <a:pt x="0" y="0"/>
                </a:moveTo>
                <a:lnTo>
                  <a:pt x="0" y="114909"/>
                </a:lnTo>
                <a:lnTo>
                  <a:pt x="390715" y="216204"/>
                </a:lnTo>
                <a:lnTo>
                  <a:pt x="531990" y="150495"/>
                </a:lnTo>
                <a:lnTo>
                  <a:pt x="0" y="0"/>
                </a:lnTo>
                <a:close/>
              </a:path>
            </a:pathLst>
          </a:custGeom>
          <a:solidFill>
            <a:srgbClr val="AB0779"/>
          </a:solidFill>
        </p:spPr>
        <p:txBody>
          <a:bodyPr wrap="square" lIns="0" tIns="0" rIns="0" bIns="0" rtlCol="0"/>
          <a:lstStyle/>
          <a:p>
            <a:endParaRPr sz="2142"/>
          </a:p>
        </p:txBody>
      </p:sp>
      <p:sp>
        <p:nvSpPr>
          <p:cNvPr id="299" name="object 299"/>
          <p:cNvSpPr/>
          <p:nvPr/>
        </p:nvSpPr>
        <p:spPr>
          <a:xfrm>
            <a:off x="-1" y="2459905"/>
            <a:ext cx="654137" cy="280552"/>
          </a:xfrm>
          <a:custGeom>
            <a:avLst/>
            <a:gdLst/>
            <a:ahLst/>
            <a:cxnLst/>
            <a:rect l="l" t="t" r="r" b="b"/>
            <a:pathLst>
              <a:path w="571500" h="245110">
                <a:moveTo>
                  <a:pt x="0" y="129184"/>
                </a:moveTo>
                <a:lnTo>
                  <a:pt x="0" y="143370"/>
                </a:lnTo>
                <a:lnTo>
                  <a:pt x="392036" y="245008"/>
                </a:lnTo>
                <a:lnTo>
                  <a:pt x="423273" y="230479"/>
                </a:lnTo>
                <a:lnTo>
                  <a:pt x="390715" y="230479"/>
                </a:lnTo>
                <a:lnTo>
                  <a:pt x="0" y="129184"/>
                </a:lnTo>
                <a:close/>
              </a:path>
              <a:path w="571500" h="245110">
                <a:moveTo>
                  <a:pt x="0" y="0"/>
                </a:moveTo>
                <a:lnTo>
                  <a:pt x="0" y="14274"/>
                </a:lnTo>
                <a:lnTo>
                  <a:pt x="531990" y="164769"/>
                </a:lnTo>
                <a:lnTo>
                  <a:pt x="390715" y="230479"/>
                </a:lnTo>
                <a:lnTo>
                  <a:pt x="423273" y="230479"/>
                </a:lnTo>
                <a:lnTo>
                  <a:pt x="571322" y="161620"/>
                </a:lnTo>
                <a:lnTo>
                  <a:pt x="0" y="0"/>
                </a:lnTo>
                <a:close/>
              </a:path>
            </a:pathLst>
          </a:custGeom>
          <a:solidFill>
            <a:srgbClr val="B23985"/>
          </a:solidFill>
        </p:spPr>
        <p:txBody>
          <a:bodyPr wrap="square" lIns="0" tIns="0" rIns="0" bIns="0" rtlCol="0"/>
          <a:lstStyle/>
          <a:p>
            <a:endParaRPr sz="2142"/>
          </a:p>
        </p:txBody>
      </p:sp>
      <p:sp>
        <p:nvSpPr>
          <p:cNvPr id="300" name="object 300"/>
          <p:cNvSpPr/>
          <p:nvPr/>
        </p:nvSpPr>
        <p:spPr>
          <a:xfrm>
            <a:off x="-7" y="2144247"/>
            <a:ext cx="226767" cy="285639"/>
          </a:xfrm>
          <a:custGeom>
            <a:avLst/>
            <a:gdLst/>
            <a:ahLst/>
            <a:cxnLst/>
            <a:rect l="l" t="t" r="r" b="b"/>
            <a:pathLst>
              <a:path w="198120" h="249555">
                <a:moveTo>
                  <a:pt x="158508" y="0"/>
                </a:moveTo>
                <a:lnTo>
                  <a:pt x="0" y="186677"/>
                </a:lnTo>
                <a:lnTo>
                  <a:pt x="0" y="249466"/>
                </a:lnTo>
                <a:lnTo>
                  <a:pt x="4241" y="249466"/>
                </a:lnTo>
                <a:lnTo>
                  <a:pt x="197573" y="16738"/>
                </a:lnTo>
                <a:lnTo>
                  <a:pt x="158508" y="0"/>
                </a:lnTo>
                <a:close/>
              </a:path>
            </a:pathLst>
          </a:custGeom>
          <a:solidFill>
            <a:srgbClr val="AB0779"/>
          </a:solidFill>
        </p:spPr>
        <p:txBody>
          <a:bodyPr wrap="square" lIns="0" tIns="0" rIns="0" bIns="0" rtlCol="0"/>
          <a:lstStyle/>
          <a:p>
            <a:endParaRPr sz="2142"/>
          </a:p>
        </p:txBody>
      </p:sp>
      <p:sp>
        <p:nvSpPr>
          <p:cNvPr id="301" name="object 301"/>
          <p:cNvSpPr/>
          <p:nvPr/>
        </p:nvSpPr>
        <p:spPr>
          <a:xfrm>
            <a:off x="-2" y="2125234"/>
            <a:ext cx="252206" cy="320527"/>
          </a:xfrm>
          <a:custGeom>
            <a:avLst/>
            <a:gdLst/>
            <a:ahLst/>
            <a:cxnLst/>
            <a:rect l="l" t="t" r="r" b="b"/>
            <a:pathLst>
              <a:path w="220345" h="280035">
                <a:moveTo>
                  <a:pt x="193352" y="16611"/>
                </a:moveTo>
                <a:lnTo>
                  <a:pt x="158508" y="16611"/>
                </a:lnTo>
                <a:lnTo>
                  <a:pt x="197573" y="33362"/>
                </a:lnTo>
                <a:lnTo>
                  <a:pt x="4229" y="266090"/>
                </a:lnTo>
                <a:lnTo>
                  <a:pt x="0" y="266090"/>
                </a:lnTo>
                <a:lnTo>
                  <a:pt x="0" y="279819"/>
                </a:lnTo>
                <a:lnTo>
                  <a:pt x="10680" y="279819"/>
                </a:lnTo>
                <a:lnTo>
                  <a:pt x="219900" y="27990"/>
                </a:lnTo>
                <a:lnTo>
                  <a:pt x="193352" y="16611"/>
                </a:lnTo>
                <a:close/>
              </a:path>
              <a:path w="220345" h="280035">
                <a:moveTo>
                  <a:pt x="154597" y="0"/>
                </a:moveTo>
                <a:lnTo>
                  <a:pt x="0" y="182079"/>
                </a:lnTo>
                <a:lnTo>
                  <a:pt x="0" y="203301"/>
                </a:lnTo>
                <a:lnTo>
                  <a:pt x="158508" y="16611"/>
                </a:lnTo>
                <a:lnTo>
                  <a:pt x="193352" y="16611"/>
                </a:lnTo>
                <a:lnTo>
                  <a:pt x="154597" y="0"/>
                </a:lnTo>
                <a:close/>
              </a:path>
            </a:pathLst>
          </a:custGeom>
          <a:solidFill>
            <a:srgbClr val="B23985"/>
          </a:solidFill>
        </p:spPr>
        <p:txBody>
          <a:bodyPr wrap="square" lIns="0" tIns="0" rIns="0" bIns="0" rtlCol="0"/>
          <a:lstStyle/>
          <a:p>
            <a:endParaRPr sz="2142"/>
          </a:p>
        </p:txBody>
      </p:sp>
      <p:sp>
        <p:nvSpPr>
          <p:cNvPr id="302" name="object 302"/>
          <p:cNvSpPr/>
          <p:nvPr/>
        </p:nvSpPr>
        <p:spPr>
          <a:xfrm>
            <a:off x="97853" y="2187333"/>
            <a:ext cx="282004" cy="284186"/>
          </a:xfrm>
          <a:custGeom>
            <a:avLst/>
            <a:gdLst/>
            <a:ahLst/>
            <a:cxnLst/>
            <a:rect l="l" t="t" r="r" b="b"/>
            <a:pathLst>
              <a:path w="246379" h="248285">
                <a:moveTo>
                  <a:pt x="166446" y="0"/>
                </a:moveTo>
                <a:lnTo>
                  <a:pt x="0" y="230187"/>
                </a:lnTo>
                <a:lnTo>
                  <a:pt x="50469" y="247992"/>
                </a:lnTo>
                <a:lnTo>
                  <a:pt x="246037" y="38201"/>
                </a:lnTo>
                <a:lnTo>
                  <a:pt x="166446" y="0"/>
                </a:lnTo>
                <a:close/>
              </a:path>
            </a:pathLst>
          </a:custGeom>
          <a:solidFill>
            <a:srgbClr val="AB0779"/>
          </a:solidFill>
        </p:spPr>
        <p:txBody>
          <a:bodyPr wrap="square" lIns="0" tIns="0" rIns="0" bIns="0" rtlCol="0"/>
          <a:lstStyle/>
          <a:p>
            <a:endParaRPr sz="2142"/>
          </a:p>
        </p:txBody>
      </p:sp>
      <p:sp>
        <p:nvSpPr>
          <p:cNvPr id="303" name="object 303"/>
          <p:cNvSpPr/>
          <p:nvPr/>
        </p:nvSpPr>
        <p:spPr>
          <a:xfrm>
            <a:off x="72791" y="2167477"/>
            <a:ext cx="332883" cy="321981"/>
          </a:xfrm>
          <a:custGeom>
            <a:avLst/>
            <a:gdLst/>
            <a:ahLst/>
            <a:cxnLst/>
            <a:rect l="l" t="t" r="r" b="b"/>
            <a:pathLst>
              <a:path w="290830" h="281305">
                <a:moveTo>
                  <a:pt x="183934" y="0"/>
                </a:moveTo>
                <a:lnTo>
                  <a:pt x="0" y="254368"/>
                </a:lnTo>
                <a:lnTo>
                  <a:pt x="76276" y="281292"/>
                </a:lnTo>
                <a:lnTo>
                  <a:pt x="91145" y="265341"/>
                </a:lnTo>
                <a:lnTo>
                  <a:pt x="72351" y="265341"/>
                </a:lnTo>
                <a:lnTo>
                  <a:pt x="21894" y="247535"/>
                </a:lnTo>
                <a:lnTo>
                  <a:pt x="188341" y="17348"/>
                </a:lnTo>
                <a:lnTo>
                  <a:pt x="220074" y="17348"/>
                </a:lnTo>
                <a:lnTo>
                  <a:pt x="214915" y="14871"/>
                </a:lnTo>
                <a:lnTo>
                  <a:pt x="183159" y="14871"/>
                </a:lnTo>
                <a:lnTo>
                  <a:pt x="186143" y="8674"/>
                </a:lnTo>
                <a:lnTo>
                  <a:pt x="202004" y="8674"/>
                </a:lnTo>
                <a:lnTo>
                  <a:pt x="183934" y="0"/>
                </a:lnTo>
                <a:close/>
              </a:path>
              <a:path w="290830" h="281305">
                <a:moveTo>
                  <a:pt x="220074" y="17348"/>
                </a:moveTo>
                <a:lnTo>
                  <a:pt x="188341" y="17348"/>
                </a:lnTo>
                <a:lnTo>
                  <a:pt x="267931" y="55549"/>
                </a:lnTo>
                <a:lnTo>
                  <a:pt x="72351" y="265341"/>
                </a:lnTo>
                <a:lnTo>
                  <a:pt x="91145" y="265341"/>
                </a:lnTo>
                <a:lnTo>
                  <a:pt x="290715" y="51257"/>
                </a:lnTo>
                <a:lnTo>
                  <a:pt x="220074" y="17348"/>
                </a:lnTo>
                <a:close/>
              </a:path>
              <a:path w="290830" h="281305">
                <a:moveTo>
                  <a:pt x="202004" y="8674"/>
                </a:moveTo>
                <a:lnTo>
                  <a:pt x="186143" y="8674"/>
                </a:lnTo>
                <a:lnTo>
                  <a:pt x="183159" y="14871"/>
                </a:lnTo>
                <a:lnTo>
                  <a:pt x="214915" y="14871"/>
                </a:lnTo>
                <a:lnTo>
                  <a:pt x="202004" y="8674"/>
                </a:lnTo>
                <a:close/>
              </a:path>
            </a:pathLst>
          </a:custGeom>
          <a:solidFill>
            <a:srgbClr val="B23985"/>
          </a:solidFill>
        </p:spPr>
        <p:txBody>
          <a:bodyPr wrap="square" lIns="0" tIns="0" rIns="0" bIns="0" rtlCol="0"/>
          <a:lstStyle/>
          <a:p>
            <a:endParaRPr sz="2142"/>
          </a:p>
        </p:txBody>
      </p:sp>
      <p:sp>
        <p:nvSpPr>
          <p:cNvPr id="304" name="object 304"/>
          <p:cNvSpPr/>
          <p:nvPr/>
        </p:nvSpPr>
        <p:spPr>
          <a:xfrm>
            <a:off x="309644" y="2242616"/>
            <a:ext cx="233309" cy="292181"/>
          </a:xfrm>
          <a:custGeom>
            <a:avLst/>
            <a:gdLst/>
            <a:ahLst/>
            <a:cxnLst/>
            <a:rect l="l" t="t" r="r" b="b"/>
            <a:pathLst>
              <a:path w="203834" h="255269">
                <a:moveTo>
                  <a:pt x="127749" y="0"/>
                </a:moveTo>
                <a:lnTo>
                  <a:pt x="0" y="234200"/>
                </a:lnTo>
                <a:lnTo>
                  <a:pt x="47586" y="255003"/>
                </a:lnTo>
                <a:lnTo>
                  <a:pt x="203390" y="28371"/>
                </a:lnTo>
                <a:lnTo>
                  <a:pt x="127749" y="0"/>
                </a:lnTo>
                <a:close/>
              </a:path>
            </a:pathLst>
          </a:custGeom>
          <a:solidFill>
            <a:srgbClr val="AB0779"/>
          </a:solidFill>
        </p:spPr>
        <p:txBody>
          <a:bodyPr wrap="square" lIns="0" tIns="0" rIns="0" bIns="0" rtlCol="0"/>
          <a:lstStyle/>
          <a:p>
            <a:endParaRPr sz="2142"/>
          </a:p>
        </p:txBody>
      </p:sp>
      <p:sp>
        <p:nvSpPr>
          <p:cNvPr id="305" name="object 305"/>
          <p:cNvSpPr/>
          <p:nvPr/>
        </p:nvSpPr>
        <p:spPr>
          <a:xfrm>
            <a:off x="287639" y="2223107"/>
            <a:ext cx="279825" cy="331429"/>
          </a:xfrm>
          <a:custGeom>
            <a:avLst/>
            <a:gdLst/>
            <a:ahLst/>
            <a:cxnLst/>
            <a:rect l="l" t="t" r="r" b="b"/>
            <a:pathLst>
              <a:path w="244475" h="289560">
                <a:moveTo>
                  <a:pt x="26745" y="254533"/>
                </a:moveTo>
                <a:lnTo>
                  <a:pt x="9613" y="254533"/>
                </a:lnTo>
                <a:lnTo>
                  <a:pt x="6858" y="260819"/>
                </a:lnTo>
                <a:lnTo>
                  <a:pt x="71691" y="289191"/>
                </a:lnTo>
                <a:lnTo>
                  <a:pt x="83470" y="272059"/>
                </a:lnTo>
                <a:lnTo>
                  <a:pt x="66802" y="272059"/>
                </a:lnTo>
                <a:lnTo>
                  <a:pt x="26745" y="254533"/>
                </a:lnTo>
                <a:close/>
              </a:path>
              <a:path w="244475" h="289560">
                <a:moveTo>
                  <a:pt x="186111" y="17056"/>
                </a:moveTo>
                <a:lnTo>
                  <a:pt x="146977" y="17056"/>
                </a:lnTo>
                <a:lnTo>
                  <a:pt x="222618" y="45415"/>
                </a:lnTo>
                <a:lnTo>
                  <a:pt x="66802" y="272059"/>
                </a:lnTo>
                <a:lnTo>
                  <a:pt x="83470" y="272059"/>
                </a:lnTo>
                <a:lnTo>
                  <a:pt x="243890" y="38722"/>
                </a:lnTo>
                <a:lnTo>
                  <a:pt x="186111" y="17056"/>
                </a:lnTo>
                <a:close/>
              </a:path>
              <a:path w="244475" h="289560">
                <a:moveTo>
                  <a:pt x="140627" y="0"/>
                </a:moveTo>
                <a:lnTo>
                  <a:pt x="0" y="257822"/>
                </a:lnTo>
                <a:lnTo>
                  <a:pt x="6858" y="260819"/>
                </a:lnTo>
                <a:lnTo>
                  <a:pt x="9613" y="254533"/>
                </a:lnTo>
                <a:lnTo>
                  <a:pt x="26745" y="254533"/>
                </a:lnTo>
                <a:lnTo>
                  <a:pt x="19227" y="251244"/>
                </a:lnTo>
                <a:lnTo>
                  <a:pt x="146977" y="17056"/>
                </a:lnTo>
                <a:lnTo>
                  <a:pt x="186111" y="17056"/>
                </a:lnTo>
                <a:lnTo>
                  <a:pt x="140627" y="0"/>
                </a:lnTo>
                <a:close/>
              </a:path>
            </a:pathLst>
          </a:custGeom>
          <a:solidFill>
            <a:srgbClr val="B23985"/>
          </a:solidFill>
        </p:spPr>
        <p:txBody>
          <a:bodyPr wrap="square" lIns="0" tIns="0" rIns="0" bIns="0" rtlCol="0"/>
          <a:lstStyle/>
          <a:p>
            <a:endParaRPr sz="2142"/>
          </a:p>
        </p:txBody>
      </p:sp>
      <p:sp>
        <p:nvSpPr>
          <p:cNvPr id="306" name="object 306"/>
          <p:cNvSpPr/>
          <p:nvPr/>
        </p:nvSpPr>
        <p:spPr>
          <a:xfrm>
            <a:off x="426365" y="2310326"/>
            <a:ext cx="263834" cy="255113"/>
          </a:xfrm>
          <a:custGeom>
            <a:avLst/>
            <a:gdLst/>
            <a:ahLst/>
            <a:cxnLst/>
            <a:rect l="l" t="t" r="r" b="b"/>
            <a:pathLst>
              <a:path w="230504" h="222885">
                <a:moveTo>
                  <a:pt x="151917" y="0"/>
                </a:moveTo>
                <a:lnTo>
                  <a:pt x="0" y="204914"/>
                </a:lnTo>
                <a:lnTo>
                  <a:pt x="46786" y="222465"/>
                </a:lnTo>
                <a:lnTo>
                  <a:pt x="230123" y="25031"/>
                </a:lnTo>
                <a:lnTo>
                  <a:pt x="151917" y="0"/>
                </a:lnTo>
                <a:close/>
              </a:path>
            </a:pathLst>
          </a:custGeom>
          <a:solidFill>
            <a:srgbClr val="AB0779"/>
          </a:solidFill>
        </p:spPr>
        <p:txBody>
          <a:bodyPr wrap="square" lIns="0" tIns="0" rIns="0" bIns="0" rtlCol="0"/>
          <a:lstStyle/>
          <a:p>
            <a:endParaRPr sz="2142"/>
          </a:p>
        </p:txBody>
      </p:sp>
      <p:sp>
        <p:nvSpPr>
          <p:cNvPr id="307" name="object 307"/>
          <p:cNvSpPr/>
          <p:nvPr/>
        </p:nvSpPr>
        <p:spPr>
          <a:xfrm>
            <a:off x="401309" y="2291923"/>
            <a:ext cx="316893" cy="291454"/>
          </a:xfrm>
          <a:custGeom>
            <a:avLst/>
            <a:gdLst/>
            <a:ahLst/>
            <a:cxnLst/>
            <a:rect l="l" t="t" r="r" b="b"/>
            <a:pathLst>
              <a:path w="276859" h="254635">
                <a:moveTo>
                  <a:pt x="30517" y="224231"/>
                </a:moveTo>
                <a:lnTo>
                  <a:pt x="10947" y="224231"/>
                </a:lnTo>
                <a:lnTo>
                  <a:pt x="8534" y="230657"/>
                </a:lnTo>
                <a:lnTo>
                  <a:pt x="72478" y="254635"/>
                </a:lnTo>
                <a:lnTo>
                  <a:pt x="87420" y="238544"/>
                </a:lnTo>
                <a:lnTo>
                  <a:pt x="68681" y="238544"/>
                </a:lnTo>
                <a:lnTo>
                  <a:pt x="30517" y="224231"/>
                </a:lnTo>
                <a:close/>
              </a:path>
              <a:path w="276859" h="254635">
                <a:moveTo>
                  <a:pt x="218883" y="16078"/>
                </a:moveTo>
                <a:lnTo>
                  <a:pt x="173812" y="16078"/>
                </a:lnTo>
                <a:lnTo>
                  <a:pt x="252018" y="41109"/>
                </a:lnTo>
                <a:lnTo>
                  <a:pt x="68681" y="238544"/>
                </a:lnTo>
                <a:lnTo>
                  <a:pt x="87420" y="238544"/>
                </a:lnTo>
                <a:lnTo>
                  <a:pt x="276796" y="34607"/>
                </a:lnTo>
                <a:lnTo>
                  <a:pt x="218883" y="16078"/>
                </a:lnTo>
                <a:close/>
              </a:path>
              <a:path w="276859" h="254635">
                <a:moveTo>
                  <a:pt x="168630" y="0"/>
                </a:moveTo>
                <a:lnTo>
                  <a:pt x="0" y="227457"/>
                </a:lnTo>
                <a:lnTo>
                  <a:pt x="8534" y="230657"/>
                </a:lnTo>
                <a:lnTo>
                  <a:pt x="10947" y="224231"/>
                </a:lnTo>
                <a:lnTo>
                  <a:pt x="30517" y="224231"/>
                </a:lnTo>
                <a:lnTo>
                  <a:pt x="21882" y="220992"/>
                </a:lnTo>
                <a:lnTo>
                  <a:pt x="173812" y="16078"/>
                </a:lnTo>
                <a:lnTo>
                  <a:pt x="218883" y="16078"/>
                </a:lnTo>
                <a:lnTo>
                  <a:pt x="168630" y="0"/>
                </a:lnTo>
                <a:close/>
              </a:path>
            </a:pathLst>
          </a:custGeom>
          <a:solidFill>
            <a:srgbClr val="B23985"/>
          </a:solidFill>
        </p:spPr>
        <p:txBody>
          <a:bodyPr wrap="square" lIns="0" tIns="0" rIns="0" bIns="0" rtlCol="0"/>
          <a:lstStyle/>
          <a:p>
            <a:endParaRPr sz="2142"/>
          </a:p>
        </p:txBody>
      </p:sp>
      <p:sp>
        <p:nvSpPr>
          <p:cNvPr id="308" name="object 308"/>
          <p:cNvSpPr/>
          <p:nvPr/>
        </p:nvSpPr>
        <p:spPr>
          <a:xfrm>
            <a:off x="563447" y="2356987"/>
            <a:ext cx="237670" cy="247118"/>
          </a:xfrm>
          <a:custGeom>
            <a:avLst/>
            <a:gdLst/>
            <a:ahLst/>
            <a:cxnLst/>
            <a:rect l="l" t="t" r="r" b="b"/>
            <a:pathLst>
              <a:path w="207645" h="215900">
                <a:moveTo>
                  <a:pt x="147993" y="0"/>
                </a:moveTo>
                <a:lnTo>
                  <a:pt x="0" y="207899"/>
                </a:lnTo>
                <a:lnTo>
                  <a:pt x="30899" y="215620"/>
                </a:lnTo>
                <a:lnTo>
                  <a:pt x="207073" y="14770"/>
                </a:lnTo>
                <a:lnTo>
                  <a:pt x="147993" y="0"/>
                </a:lnTo>
                <a:close/>
              </a:path>
            </a:pathLst>
          </a:custGeom>
          <a:solidFill>
            <a:srgbClr val="AB0779"/>
          </a:solidFill>
        </p:spPr>
        <p:txBody>
          <a:bodyPr wrap="square" lIns="0" tIns="0" rIns="0" bIns="0" rtlCol="0"/>
          <a:lstStyle/>
          <a:p>
            <a:endParaRPr sz="2142"/>
          </a:p>
        </p:txBody>
      </p:sp>
      <p:sp>
        <p:nvSpPr>
          <p:cNvPr id="309" name="object 309"/>
          <p:cNvSpPr/>
          <p:nvPr/>
        </p:nvSpPr>
        <p:spPr>
          <a:xfrm>
            <a:off x="537278" y="2339137"/>
            <a:ext cx="292181" cy="282732"/>
          </a:xfrm>
          <a:custGeom>
            <a:avLst/>
            <a:gdLst/>
            <a:ahLst/>
            <a:cxnLst/>
            <a:rect l="l" t="t" r="r" b="b"/>
            <a:pathLst>
              <a:path w="255270" h="247014">
                <a:moveTo>
                  <a:pt x="39732" y="227711"/>
                </a:moveTo>
                <a:lnTo>
                  <a:pt x="11430" y="227711"/>
                </a:lnTo>
                <a:lnTo>
                  <a:pt x="9766" y="234378"/>
                </a:lnTo>
                <a:lnTo>
                  <a:pt x="58559" y="246570"/>
                </a:lnTo>
                <a:lnTo>
                  <a:pt x="72028" y="231216"/>
                </a:lnTo>
                <a:lnTo>
                  <a:pt x="53759" y="231216"/>
                </a:lnTo>
                <a:lnTo>
                  <a:pt x="39732" y="227711"/>
                </a:lnTo>
                <a:close/>
              </a:path>
              <a:path w="255270" h="247014">
                <a:moveTo>
                  <a:pt x="165100" y="0"/>
                </a:moveTo>
                <a:lnTo>
                  <a:pt x="0" y="231940"/>
                </a:lnTo>
                <a:lnTo>
                  <a:pt x="9766" y="234378"/>
                </a:lnTo>
                <a:lnTo>
                  <a:pt x="11430" y="227711"/>
                </a:lnTo>
                <a:lnTo>
                  <a:pt x="39732" y="227711"/>
                </a:lnTo>
                <a:lnTo>
                  <a:pt x="22860" y="223494"/>
                </a:lnTo>
                <a:lnTo>
                  <a:pt x="170853" y="15595"/>
                </a:lnTo>
                <a:lnTo>
                  <a:pt x="227482" y="15595"/>
                </a:lnTo>
                <a:lnTo>
                  <a:pt x="165100" y="0"/>
                </a:lnTo>
                <a:close/>
              </a:path>
              <a:path w="255270" h="247014">
                <a:moveTo>
                  <a:pt x="227482" y="15595"/>
                </a:moveTo>
                <a:lnTo>
                  <a:pt x="170853" y="15595"/>
                </a:lnTo>
                <a:lnTo>
                  <a:pt x="229946" y="30365"/>
                </a:lnTo>
                <a:lnTo>
                  <a:pt x="53759" y="231216"/>
                </a:lnTo>
                <a:lnTo>
                  <a:pt x="72028" y="231216"/>
                </a:lnTo>
                <a:lnTo>
                  <a:pt x="255117" y="22504"/>
                </a:lnTo>
                <a:lnTo>
                  <a:pt x="227482" y="15595"/>
                </a:lnTo>
                <a:close/>
              </a:path>
            </a:pathLst>
          </a:custGeom>
          <a:solidFill>
            <a:srgbClr val="B23985"/>
          </a:solidFill>
        </p:spPr>
        <p:txBody>
          <a:bodyPr wrap="square" lIns="0" tIns="0" rIns="0" bIns="0" rtlCol="0"/>
          <a:lstStyle/>
          <a:p>
            <a:endParaRPr sz="2142"/>
          </a:p>
        </p:txBody>
      </p:sp>
      <p:sp>
        <p:nvSpPr>
          <p:cNvPr id="310" name="object 310"/>
          <p:cNvSpPr/>
          <p:nvPr/>
        </p:nvSpPr>
        <p:spPr>
          <a:xfrm>
            <a:off x="675195" y="2408548"/>
            <a:ext cx="261655" cy="216592"/>
          </a:xfrm>
          <a:custGeom>
            <a:avLst/>
            <a:gdLst/>
            <a:ahLst/>
            <a:cxnLst/>
            <a:rect l="l" t="t" r="r" b="b"/>
            <a:pathLst>
              <a:path w="228600" h="189230">
                <a:moveTo>
                  <a:pt x="168554" y="0"/>
                </a:moveTo>
                <a:lnTo>
                  <a:pt x="0" y="179095"/>
                </a:lnTo>
                <a:lnTo>
                  <a:pt x="27508" y="189090"/>
                </a:lnTo>
                <a:lnTo>
                  <a:pt x="228003" y="23774"/>
                </a:lnTo>
                <a:lnTo>
                  <a:pt x="168554" y="0"/>
                </a:lnTo>
                <a:close/>
              </a:path>
            </a:pathLst>
          </a:custGeom>
          <a:solidFill>
            <a:srgbClr val="AB0779"/>
          </a:solidFill>
        </p:spPr>
        <p:txBody>
          <a:bodyPr wrap="square" lIns="0" tIns="0" rIns="0" bIns="0" rtlCol="0"/>
          <a:lstStyle/>
          <a:p>
            <a:endParaRPr sz="2142"/>
          </a:p>
        </p:txBody>
      </p:sp>
      <p:sp>
        <p:nvSpPr>
          <p:cNvPr id="311" name="object 311"/>
          <p:cNvSpPr/>
          <p:nvPr/>
        </p:nvSpPr>
        <p:spPr>
          <a:xfrm>
            <a:off x="647381" y="2389970"/>
            <a:ext cx="319800" cy="252932"/>
          </a:xfrm>
          <a:custGeom>
            <a:avLst/>
            <a:gdLst/>
            <a:ahLst/>
            <a:cxnLst/>
            <a:rect l="l" t="t" r="r" b="b"/>
            <a:pathLst>
              <a:path w="279400" h="220980">
                <a:moveTo>
                  <a:pt x="32229" y="198208"/>
                </a:moveTo>
                <a:lnTo>
                  <a:pt x="12153" y="198208"/>
                </a:lnTo>
                <a:lnTo>
                  <a:pt x="9804" y="204660"/>
                </a:lnTo>
                <a:lnTo>
                  <a:pt x="54482" y="220916"/>
                </a:lnTo>
                <a:lnTo>
                  <a:pt x="73397" y="205320"/>
                </a:lnTo>
                <a:lnTo>
                  <a:pt x="51803" y="205320"/>
                </a:lnTo>
                <a:lnTo>
                  <a:pt x="32229" y="198208"/>
                </a:lnTo>
                <a:close/>
              </a:path>
              <a:path w="279400" h="220980">
                <a:moveTo>
                  <a:pt x="229838" y="16230"/>
                </a:moveTo>
                <a:lnTo>
                  <a:pt x="192862" y="16230"/>
                </a:lnTo>
                <a:lnTo>
                  <a:pt x="252298" y="40005"/>
                </a:lnTo>
                <a:lnTo>
                  <a:pt x="51803" y="205320"/>
                </a:lnTo>
                <a:lnTo>
                  <a:pt x="73397" y="205320"/>
                </a:lnTo>
                <a:lnTo>
                  <a:pt x="278917" y="35864"/>
                </a:lnTo>
                <a:lnTo>
                  <a:pt x="229838" y="16230"/>
                </a:lnTo>
                <a:close/>
              </a:path>
              <a:path w="279400" h="220980">
                <a:moveTo>
                  <a:pt x="189268" y="0"/>
                </a:moveTo>
                <a:lnTo>
                  <a:pt x="0" y="201104"/>
                </a:lnTo>
                <a:lnTo>
                  <a:pt x="9804" y="204660"/>
                </a:lnTo>
                <a:lnTo>
                  <a:pt x="12153" y="198208"/>
                </a:lnTo>
                <a:lnTo>
                  <a:pt x="32229" y="198208"/>
                </a:lnTo>
                <a:lnTo>
                  <a:pt x="24295" y="195326"/>
                </a:lnTo>
                <a:lnTo>
                  <a:pt x="192862" y="16230"/>
                </a:lnTo>
                <a:lnTo>
                  <a:pt x="229838" y="16230"/>
                </a:lnTo>
                <a:lnTo>
                  <a:pt x="189268" y="0"/>
                </a:lnTo>
                <a:close/>
              </a:path>
            </a:pathLst>
          </a:custGeom>
          <a:solidFill>
            <a:srgbClr val="B23985"/>
          </a:solidFill>
        </p:spPr>
        <p:txBody>
          <a:bodyPr wrap="square" lIns="0" tIns="0" rIns="0" bIns="0" rtlCol="0"/>
          <a:lstStyle/>
          <a:p>
            <a:endParaRPr sz="2142"/>
          </a:p>
        </p:txBody>
      </p:sp>
      <p:sp>
        <p:nvSpPr>
          <p:cNvPr id="312" name="object 312"/>
          <p:cNvSpPr/>
          <p:nvPr/>
        </p:nvSpPr>
        <p:spPr>
          <a:xfrm>
            <a:off x="735063" y="1705337"/>
            <a:ext cx="640327" cy="259474"/>
          </a:xfrm>
          <a:custGeom>
            <a:avLst/>
            <a:gdLst/>
            <a:ahLst/>
            <a:cxnLst/>
            <a:rect l="l" t="t" r="r" b="b"/>
            <a:pathLst>
              <a:path w="559435" h="226694">
                <a:moveTo>
                  <a:pt x="55778" y="0"/>
                </a:moveTo>
                <a:lnTo>
                  <a:pt x="0" y="0"/>
                </a:lnTo>
                <a:lnTo>
                  <a:pt x="394576" y="170980"/>
                </a:lnTo>
                <a:lnTo>
                  <a:pt x="242201" y="221780"/>
                </a:lnTo>
                <a:lnTo>
                  <a:pt x="253022" y="226339"/>
                </a:lnTo>
                <a:lnTo>
                  <a:pt x="404596" y="193065"/>
                </a:lnTo>
                <a:lnTo>
                  <a:pt x="483968" y="193065"/>
                </a:lnTo>
                <a:lnTo>
                  <a:pt x="492315" y="171653"/>
                </a:lnTo>
                <a:lnTo>
                  <a:pt x="464692" y="171653"/>
                </a:lnTo>
                <a:lnTo>
                  <a:pt x="55778" y="0"/>
                </a:lnTo>
                <a:close/>
              </a:path>
              <a:path w="559435" h="226694">
                <a:moveTo>
                  <a:pt x="483968" y="193065"/>
                </a:moveTo>
                <a:lnTo>
                  <a:pt x="404596" y="193065"/>
                </a:lnTo>
                <a:lnTo>
                  <a:pt x="482587" y="196608"/>
                </a:lnTo>
                <a:lnTo>
                  <a:pt x="483968" y="193065"/>
                </a:lnTo>
                <a:close/>
              </a:path>
              <a:path w="559435" h="226694">
                <a:moveTo>
                  <a:pt x="559231" y="0"/>
                </a:moveTo>
                <a:lnTo>
                  <a:pt x="539330" y="0"/>
                </a:lnTo>
                <a:lnTo>
                  <a:pt x="464692" y="171653"/>
                </a:lnTo>
                <a:lnTo>
                  <a:pt x="492315" y="171653"/>
                </a:lnTo>
                <a:lnTo>
                  <a:pt x="559231" y="0"/>
                </a:lnTo>
                <a:close/>
              </a:path>
            </a:pathLst>
          </a:custGeom>
          <a:solidFill>
            <a:srgbClr val="AB0779"/>
          </a:solidFill>
        </p:spPr>
        <p:txBody>
          <a:bodyPr wrap="square" lIns="0" tIns="0" rIns="0" bIns="0" rtlCol="0"/>
          <a:lstStyle/>
          <a:p>
            <a:endParaRPr sz="2142"/>
          </a:p>
        </p:txBody>
      </p:sp>
      <p:sp>
        <p:nvSpPr>
          <p:cNvPr id="313" name="object 313"/>
          <p:cNvSpPr/>
          <p:nvPr/>
        </p:nvSpPr>
        <p:spPr>
          <a:xfrm>
            <a:off x="409724" y="1705337"/>
            <a:ext cx="569826" cy="239850"/>
          </a:xfrm>
          <a:custGeom>
            <a:avLst/>
            <a:gdLst/>
            <a:ahLst/>
            <a:cxnLst/>
            <a:rect l="l" t="t" r="r" b="b"/>
            <a:pathLst>
              <a:path w="497840" h="209550">
                <a:moveTo>
                  <a:pt x="41757" y="0"/>
                </a:moveTo>
                <a:lnTo>
                  <a:pt x="0" y="0"/>
                </a:lnTo>
                <a:lnTo>
                  <a:pt x="497331" y="209511"/>
                </a:lnTo>
                <a:lnTo>
                  <a:pt x="41757" y="0"/>
                </a:lnTo>
                <a:close/>
              </a:path>
            </a:pathLst>
          </a:custGeom>
          <a:solidFill>
            <a:srgbClr val="AB0779"/>
          </a:solidFill>
        </p:spPr>
        <p:txBody>
          <a:bodyPr wrap="square" lIns="0" tIns="0" rIns="0" bIns="0" rtlCol="0"/>
          <a:lstStyle/>
          <a:p>
            <a:endParaRPr sz="2142"/>
          </a:p>
        </p:txBody>
      </p:sp>
      <p:sp>
        <p:nvSpPr>
          <p:cNvPr id="314" name="object 314"/>
          <p:cNvSpPr/>
          <p:nvPr/>
        </p:nvSpPr>
        <p:spPr>
          <a:xfrm>
            <a:off x="369235" y="1705337"/>
            <a:ext cx="1023361" cy="276191"/>
          </a:xfrm>
          <a:custGeom>
            <a:avLst/>
            <a:gdLst/>
            <a:ahLst/>
            <a:cxnLst/>
            <a:rect l="l" t="t" r="r" b="b"/>
            <a:pathLst>
              <a:path w="894080" h="241300">
                <a:moveTo>
                  <a:pt x="35369" y="0"/>
                </a:moveTo>
                <a:lnTo>
                  <a:pt x="0" y="0"/>
                </a:lnTo>
                <a:lnTo>
                  <a:pt x="571322" y="240690"/>
                </a:lnTo>
                <a:lnTo>
                  <a:pt x="636701" y="226339"/>
                </a:lnTo>
                <a:lnTo>
                  <a:pt x="572643" y="226339"/>
                </a:lnTo>
                <a:lnTo>
                  <a:pt x="562926" y="222250"/>
                </a:lnTo>
                <a:lnTo>
                  <a:pt x="560400" y="222250"/>
                </a:lnTo>
                <a:lnTo>
                  <a:pt x="532701" y="209511"/>
                </a:lnTo>
                <a:lnTo>
                  <a:pt x="35369" y="0"/>
                </a:lnTo>
                <a:close/>
              </a:path>
              <a:path w="894080" h="241300">
                <a:moveTo>
                  <a:pt x="724217" y="193065"/>
                </a:moveTo>
                <a:lnTo>
                  <a:pt x="572643" y="226339"/>
                </a:lnTo>
                <a:lnTo>
                  <a:pt x="636701" y="226339"/>
                </a:lnTo>
                <a:lnTo>
                  <a:pt x="725398" y="206870"/>
                </a:lnTo>
                <a:lnTo>
                  <a:pt x="812940" y="206870"/>
                </a:lnTo>
                <a:lnTo>
                  <a:pt x="816940" y="196608"/>
                </a:lnTo>
                <a:lnTo>
                  <a:pt x="802195" y="196608"/>
                </a:lnTo>
                <a:lnTo>
                  <a:pt x="724217" y="193065"/>
                </a:lnTo>
                <a:close/>
              </a:path>
              <a:path w="894080" h="241300">
                <a:moveTo>
                  <a:pt x="561809" y="221780"/>
                </a:moveTo>
                <a:lnTo>
                  <a:pt x="560400" y="222250"/>
                </a:lnTo>
                <a:lnTo>
                  <a:pt x="562926" y="222250"/>
                </a:lnTo>
                <a:lnTo>
                  <a:pt x="561809" y="221780"/>
                </a:lnTo>
                <a:close/>
              </a:path>
              <a:path w="894080" h="241300">
                <a:moveTo>
                  <a:pt x="812940" y="206870"/>
                </a:moveTo>
                <a:lnTo>
                  <a:pt x="725398" y="206870"/>
                </a:lnTo>
                <a:lnTo>
                  <a:pt x="811415" y="210781"/>
                </a:lnTo>
                <a:lnTo>
                  <a:pt x="812940" y="206870"/>
                </a:lnTo>
                <a:close/>
              </a:path>
              <a:path w="894080" h="241300">
                <a:moveTo>
                  <a:pt x="893584" y="0"/>
                </a:moveTo>
                <a:lnTo>
                  <a:pt x="878840" y="0"/>
                </a:lnTo>
                <a:lnTo>
                  <a:pt x="802195" y="196608"/>
                </a:lnTo>
                <a:lnTo>
                  <a:pt x="816940" y="196608"/>
                </a:lnTo>
                <a:lnTo>
                  <a:pt x="893584" y="0"/>
                </a:lnTo>
                <a:close/>
              </a:path>
            </a:pathLst>
          </a:custGeom>
          <a:solidFill>
            <a:srgbClr val="B23985"/>
          </a:solidFill>
        </p:spPr>
        <p:txBody>
          <a:bodyPr wrap="square" lIns="0" tIns="0" rIns="0" bIns="0" rtlCol="0"/>
          <a:lstStyle/>
          <a:p>
            <a:endParaRPr sz="2142"/>
          </a:p>
        </p:txBody>
      </p:sp>
      <p:sp>
        <p:nvSpPr>
          <p:cNvPr id="315" name="object 315"/>
          <p:cNvSpPr/>
          <p:nvPr/>
        </p:nvSpPr>
        <p:spPr>
          <a:xfrm>
            <a:off x="495153" y="1705337"/>
            <a:ext cx="647595" cy="237670"/>
          </a:xfrm>
          <a:custGeom>
            <a:avLst/>
            <a:gdLst/>
            <a:ahLst/>
            <a:cxnLst/>
            <a:rect l="l" t="t" r="r" b="b"/>
            <a:pathLst>
              <a:path w="565785" h="207644">
                <a:moveTo>
                  <a:pt x="175056" y="0"/>
                </a:moveTo>
                <a:lnTo>
                  <a:pt x="0" y="0"/>
                </a:lnTo>
                <a:lnTo>
                  <a:pt x="451192" y="207505"/>
                </a:lnTo>
                <a:lnTo>
                  <a:pt x="565772" y="169316"/>
                </a:lnTo>
                <a:lnTo>
                  <a:pt x="175056" y="0"/>
                </a:lnTo>
                <a:close/>
              </a:path>
            </a:pathLst>
          </a:custGeom>
          <a:solidFill>
            <a:srgbClr val="AB0779"/>
          </a:solidFill>
        </p:spPr>
        <p:txBody>
          <a:bodyPr wrap="square" lIns="0" tIns="0" rIns="0" bIns="0" rtlCol="0"/>
          <a:lstStyle/>
          <a:p>
            <a:endParaRPr sz="2142"/>
          </a:p>
        </p:txBody>
      </p:sp>
      <p:sp>
        <p:nvSpPr>
          <p:cNvPr id="316" name="object 316"/>
          <p:cNvSpPr/>
          <p:nvPr/>
        </p:nvSpPr>
        <p:spPr>
          <a:xfrm>
            <a:off x="457520" y="1705336"/>
            <a:ext cx="729726" cy="254387"/>
          </a:xfrm>
          <a:custGeom>
            <a:avLst/>
            <a:gdLst/>
            <a:ahLst/>
            <a:cxnLst/>
            <a:rect l="l" t="t" r="r" b="b"/>
            <a:pathLst>
              <a:path w="637540" h="222250">
                <a:moveTo>
                  <a:pt x="32880" y="0"/>
                </a:moveTo>
                <a:lnTo>
                  <a:pt x="0" y="0"/>
                </a:lnTo>
                <a:lnTo>
                  <a:pt x="483260" y="222250"/>
                </a:lnTo>
                <a:lnTo>
                  <a:pt x="527490" y="207505"/>
                </a:lnTo>
                <a:lnTo>
                  <a:pt x="484073" y="207505"/>
                </a:lnTo>
                <a:lnTo>
                  <a:pt x="32880" y="0"/>
                </a:lnTo>
                <a:close/>
              </a:path>
              <a:path w="637540" h="222250">
                <a:moveTo>
                  <a:pt x="242481" y="0"/>
                </a:moveTo>
                <a:lnTo>
                  <a:pt x="207937" y="0"/>
                </a:lnTo>
                <a:lnTo>
                  <a:pt x="598652" y="169316"/>
                </a:lnTo>
                <a:lnTo>
                  <a:pt x="484073" y="207505"/>
                </a:lnTo>
                <a:lnTo>
                  <a:pt x="527490" y="207505"/>
                </a:lnTo>
                <a:lnTo>
                  <a:pt x="637057" y="170980"/>
                </a:lnTo>
                <a:lnTo>
                  <a:pt x="242481" y="0"/>
                </a:lnTo>
                <a:close/>
              </a:path>
            </a:pathLst>
          </a:custGeom>
          <a:solidFill>
            <a:srgbClr val="B23985"/>
          </a:solidFill>
        </p:spPr>
        <p:txBody>
          <a:bodyPr wrap="square" lIns="0" tIns="0" rIns="0" bIns="0" rtlCol="0"/>
          <a:lstStyle/>
          <a:p>
            <a:endParaRPr sz="2142"/>
          </a:p>
        </p:txBody>
      </p:sp>
      <p:sp>
        <p:nvSpPr>
          <p:cNvPr id="317" name="object 317"/>
          <p:cNvSpPr/>
          <p:nvPr/>
        </p:nvSpPr>
        <p:spPr>
          <a:xfrm>
            <a:off x="839515" y="1705337"/>
            <a:ext cx="496417" cy="176617"/>
          </a:xfrm>
          <a:custGeom>
            <a:avLst/>
            <a:gdLst/>
            <a:ahLst/>
            <a:cxnLst/>
            <a:rect l="l" t="t" r="r" b="b"/>
            <a:pathLst>
              <a:path w="433705" h="154305">
                <a:moveTo>
                  <a:pt x="433095" y="0"/>
                </a:moveTo>
                <a:lnTo>
                  <a:pt x="0" y="0"/>
                </a:lnTo>
                <a:lnTo>
                  <a:pt x="366255" y="153733"/>
                </a:lnTo>
                <a:lnTo>
                  <a:pt x="433095" y="0"/>
                </a:lnTo>
                <a:close/>
              </a:path>
            </a:pathLst>
          </a:custGeom>
          <a:solidFill>
            <a:srgbClr val="AB0779"/>
          </a:solidFill>
        </p:spPr>
        <p:txBody>
          <a:bodyPr wrap="square" lIns="0" tIns="0" rIns="0" bIns="0" rtlCol="0"/>
          <a:lstStyle/>
          <a:p>
            <a:endParaRPr sz="2142"/>
          </a:p>
        </p:txBody>
      </p:sp>
      <p:sp>
        <p:nvSpPr>
          <p:cNvPr id="318" name="object 318"/>
          <p:cNvSpPr/>
          <p:nvPr/>
        </p:nvSpPr>
        <p:spPr>
          <a:xfrm>
            <a:off x="798902" y="1705337"/>
            <a:ext cx="553836" cy="196968"/>
          </a:xfrm>
          <a:custGeom>
            <a:avLst/>
            <a:gdLst/>
            <a:ahLst/>
            <a:cxnLst/>
            <a:rect l="l" t="t" r="r" b="b"/>
            <a:pathLst>
              <a:path w="483869" h="172084">
                <a:moveTo>
                  <a:pt x="35483" y="0"/>
                </a:moveTo>
                <a:lnTo>
                  <a:pt x="0" y="0"/>
                </a:lnTo>
                <a:lnTo>
                  <a:pt x="408927" y="171653"/>
                </a:lnTo>
                <a:lnTo>
                  <a:pt x="416717" y="153733"/>
                </a:lnTo>
                <a:lnTo>
                  <a:pt x="401739" y="153733"/>
                </a:lnTo>
                <a:lnTo>
                  <a:pt x="35483" y="0"/>
                </a:lnTo>
                <a:close/>
              </a:path>
              <a:path w="483869" h="172084">
                <a:moveTo>
                  <a:pt x="483552" y="0"/>
                </a:moveTo>
                <a:lnTo>
                  <a:pt x="468579" y="0"/>
                </a:lnTo>
                <a:lnTo>
                  <a:pt x="401739" y="153733"/>
                </a:lnTo>
                <a:lnTo>
                  <a:pt x="416717" y="153733"/>
                </a:lnTo>
                <a:lnTo>
                  <a:pt x="483552" y="0"/>
                </a:lnTo>
                <a:close/>
              </a:path>
            </a:pathLst>
          </a:custGeom>
          <a:solidFill>
            <a:srgbClr val="B23985"/>
          </a:solidFill>
        </p:spPr>
        <p:txBody>
          <a:bodyPr wrap="square" lIns="0" tIns="0" rIns="0" bIns="0" rtlCol="0"/>
          <a:lstStyle/>
          <a:p>
            <a:endParaRPr sz="2142"/>
          </a:p>
        </p:txBody>
      </p:sp>
      <p:sp>
        <p:nvSpPr>
          <p:cNvPr id="319" name="object 319"/>
          <p:cNvSpPr/>
          <p:nvPr/>
        </p:nvSpPr>
        <p:spPr>
          <a:xfrm>
            <a:off x="-7" y="5978434"/>
            <a:ext cx="1553938" cy="1508149"/>
          </a:xfrm>
          <a:custGeom>
            <a:avLst/>
            <a:gdLst/>
            <a:ahLst/>
            <a:cxnLst/>
            <a:rect l="l" t="t" r="r" b="b"/>
            <a:pathLst>
              <a:path w="1357630" h="1317625">
                <a:moveTo>
                  <a:pt x="1220223" y="79006"/>
                </a:moveTo>
                <a:lnTo>
                  <a:pt x="1048219" y="79006"/>
                </a:lnTo>
                <a:lnTo>
                  <a:pt x="1170978" y="121208"/>
                </a:lnTo>
                <a:lnTo>
                  <a:pt x="1277924" y="270167"/>
                </a:lnTo>
                <a:lnTo>
                  <a:pt x="1274191" y="768223"/>
                </a:lnTo>
                <a:lnTo>
                  <a:pt x="1258138" y="1317472"/>
                </a:lnTo>
                <a:lnTo>
                  <a:pt x="1345679" y="1317472"/>
                </a:lnTo>
                <a:lnTo>
                  <a:pt x="1357337" y="270344"/>
                </a:lnTo>
                <a:lnTo>
                  <a:pt x="1266024" y="102323"/>
                </a:lnTo>
                <a:lnTo>
                  <a:pt x="1220223" y="79006"/>
                </a:lnTo>
                <a:close/>
              </a:path>
              <a:path w="1357630" h="1317625">
                <a:moveTo>
                  <a:pt x="1065034" y="0"/>
                </a:moveTo>
                <a:lnTo>
                  <a:pt x="859053" y="40462"/>
                </a:lnTo>
                <a:lnTo>
                  <a:pt x="0" y="324421"/>
                </a:lnTo>
                <a:lnTo>
                  <a:pt x="0" y="378358"/>
                </a:lnTo>
                <a:lnTo>
                  <a:pt x="855878" y="97866"/>
                </a:lnTo>
                <a:lnTo>
                  <a:pt x="1048219" y="79006"/>
                </a:lnTo>
                <a:lnTo>
                  <a:pt x="1220223" y="79006"/>
                </a:lnTo>
                <a:lnTo>
                  <a:pt x="1065034" y="0"/>
                </a:lnTo>
                <a:close/>
              </a:path>
            </a:pathLst>
          </a:custGeom>
          <a:solidFill>
            <a:srgbClr val="AB0779"/>
          </a:solidFill>
        </p:spPr>
        <p:txBody>
          <a:bodyPr wrap="square" lIns="0" tIns="0" rIns="0" bIns="0" rtlCol="0"/>
          <a:lstStyle/>
          <a:p>
            <a:endParaRPr sz="2142"/>
          </a:p>
        </p:txBody>
      </p:sp>
      <p:sp>
        <p:nvSpPr>
          <p:cNvPr id="320" name="object 320"/>
          <p:cNvSpPr/>
          <p:nvPr/>
        </p:nvSpPr>
        <p:spPr>
          <a:xfrm>
            <a:off x="-6" y="5961964"/>
            <a:ext cx="1569928" cy="1524865"/>
          </a:xfrm>
          <a:custGeom>
            <a:avLst/>
            <a:gdLst/>
            <a:ahLst/>
            <a:cxnLst/>
            <a:rect l="l" t="t" r="r" b="b"/>
            <a:pathLst>
              <a:path w="1371600" h="1332229">
                <a:moveTo>
                  <a:pt x="1088856" y="107365"/>
                </a:moveTo>
                <a:lnTo>
                  <a:pt x="1046581" y="107365"/>
                </a:lnTo>
                <a:lnTo>
                  <a:pt x="1162380" y="147167"/>
                </a:lnTo>
                <a:lnTo>
                  <a:pt x="1264158" y="288937"/>
                </a:lnTo>
                <a:lnTo>
                  <a:pt x="1260442" y="782624"/>
                </a:lnTo>
                <a:lnTo>
                  <a:pt x="1244396" y="1331861"/>
                </a:lnTo>
                <a:lnTo>
                  <a:pt x="1258138" y="1331861"/>
                </a:lnTo>
                <a:lnTo>
                  <a:pt x="1274192" y="782370"/>
                </a:lnTo>
                <a:lnTo>
                  <a:pt x="1277924" y="284568"/>
                </a:lnTo>
                <a:lnTo>
                  <a:pt x="1170978" y="135597"/>
                </a:lnTo>
                <a:lnTo>
                  <a:pt x="1088856" y="107365"/>
                </a:lnTo>
                <a:close/>
              </a:path>
              <a:path w="1371600" h="1332229">
                <a:moveTo>
                  <a:pt x="1095304" y="14389"/>
                </a:moveTo>
                <a:lnTo>
                  <a:pt x="1065034" y="14389"/>
                </a:lnTo>
                <a:lnTo>
                  <a:pt x="1266024" y="116712"/>
                </a:lnTo>
                <a:lnTo>
                  <a:pt x="1357248" y="284568"/>
                </a:lnTo>
                <a:lnTo>
                  <a:pt x="1357291" y="288937"/>
                </a:lnTo>
                <a:lnTo>
                  <a:pt x="1345679" y="1331861"/>
                </a:lnTo>
                <a:lnTo>
                  <a:pt x="1359420" y="1331861"/>
                </a:lnTo>
                <a:lnTo>
                  <a:pt x="1371117" y="281317"/>
                </a:lnTo>
                <a:lnTo>
                  <a:pt x="1276057" y="106413"/>
                </a:lnTo>
                <a:lnTo>
                  <a:pt x="1095304" y="14389"/>
                </a:lnTo>
                <a:close/>
              </a:path>
              <a:path w="1371600" h="1332229">
                <a:moveTo>
                  <a:pt x="1048219" y="93395"/>
                </a:moveTo>
                <a:lnTo>
                  <a:pt x="855878" y="112255"/>
                </a:lnTo>
                <a:lnTo>
                  <a:pt x="0" y="392747"/>
                </a:lnTo>
                <a:lnTo>
                  <a:pt x="0" y="407212"/>
                </a:lnTo>
                <a:lnTo>
                  <a:pt x="858723" y="125780"/>
                </a:lnTo>
                <a:lnTo>
                  <a:pt x="1046581" y="107365"/>
                </a:lnTo>
                <a:lnTo>
                  <a:pt x="1088856" y="107365"/>
                </a:lnTo>
                <a:lnTo>
                  <a:pt x="1048219" y="93395"/>
                </a:lnTo>
                <a:close/>
              </a:path>
              <a:path w="1371600" h="1332229">
                <a:moveTo>
                  <a:pt x="1067041" y="0"/>
                </a:moveTo>
                <a:lnTo>
                  <a:pt x="855548" y="41541"/>
                </a:lnTo>
                <a:lnTo>
                  <a:pt x="0" y="324345"/>
                </a:lnTo>
                <a:lnTo>
                  <a:pt x="0" y="338810"/>
                </a:lnTo>
                <a:lnTo>
                  <a:pt x="859053" y="54851"/>
                </a:lnTo>
                <a:lnTo>
                  <a:pt x="1065034" y="14389"/>
                </a:lnTo>
                <a:lnTo>
                  <a:pt x="1095304" y="14389"/>
                </a:lnTo>
                <a:lnTo>
                  <a:pt x="1067041" y="0"/>
                </a:lnTo>
                <a:close/>
              </a:path>
            </a:pathLst>
          </a:custGeom>
          <a:solidFill>
            <a:srgbClr val="B23985"/>
          </a:solidFill>
        </p:spPr>
        <p:txBody>
          <a:bodyPr wrap="square" lIns="0" tIns="0" rIns="0" bIns="0" rtlCol="0"/>
          <a:lstStyle/>
          <a:p>
            <a:endParaRPr sz="2142"/>
          </a:p>
        </p:txBody>
      </p:sp>
      <p:sp>
        <p:nvSpPr>
          <p:cNvPr id="321" name="object 321"/>
          <p:cNvSpPr/>
          <p:nvPr/>
        </p:nvSpPr>
        <p:spPr>
          <a:xfrm>
            <a:off x="1719608" y="6949193"/>
            <a:ext cx="84615" cy="159987"/>
          </a:xfrm>
          <a:prstGeom prst="rect">
            <a:avLst/>
          </a:prstGeom>
          <a:blipFill>
            <a:blip r:embed="rId91" cstate="print"/>
            <a:stretch>
              <a:fillRect/>
            </a:stretch>
          </a:blipFill>
        </p:spPr>
        <p:txBody>
          <a:bodyPr wrap="square" lIns="0" tIns="0" rIns="0" bIns="0" rtlCol="0"/>
          <a:lstStyle/>
          <a:p>
            <a:endParaRPr sz="2142"/>
          </a:p>
        </p:txBody>
      </p:sp>
      <p:sp>
        <p:nvSpPr>
          <p:cNvPr id="322" name="object 322"/>
          <p:cNvSpPr/>
          <p:nvPr/>
        </p:nvSpPr>
        <p:spPr>
          <a:xfrm>
            <a:off x="1592022" y="7393102"/>
            <a:ext cx="87509" cy="93309"/>
          </a:xfrm>
          <a:prstGeom prst="rect">
            <a:avLst/>
          </a:prstGeom>
          <a:blipFill>
            <a:blip r:embed="rId92" cstate="print"/>
            <a:stretch>
              <a:fillRect/>
            </a:stretch>
          </a:blipFill>
        </p:spPr>
        <p:txBody>
          <a:bodyPr wrap="square" lIns="0" tIns="0" rIns="0" bIns="0" rtlCol="0"/>
          <a:lstStyle/>
          <a:p>
            <a:endParaRPr sz="2142"/>
          </a:p>
        </p:txBody>
      </p:sp>
      <p:sp>
        <p:nvSpPr>
          <p:cNvPr id="323" name="object 323"/>
          <p:cNvSpPr/>
          <p:nvPr/>
        </p:nvSpPr>
        <p:spPr>
          <a:xfrm>
            <a:off x="1745831" y="6301716"/>
            <a:ext cx="93090" cy="178782"/>
          </a:xfrm>
          <a:prstGeom prst="rect">
            <a:avLst/>
          </a:prstGeom>
          <a:blipFill>
            <a:blip r:embed="rId93" cstate="print"/>
            <a:stretch>
              <a:fillRect/>
            </a:stretch>
          </a:blipFill>
        </p:spPr>
        <p:txBody>
          <a:bodyPr wrap="square" lIns="0" tIns="0" rIns="0" bIns="0" rtlCol="0"/>
          <a:lstStyle/>
          <a:p>
            <a:endParaRPr sz="2142"/>
          </a:p>
        </p:txBody>
      </p:sp>
      <p:sp>
        <p:nvSpPr>
          <p:cNvPr id="324" name="object 324"/>
          <p:cNvSpPr/>
          <p:nvPr/>
        </p:nvSpPr>
        <p:spPr>
          <a:xfrm>
            <a:off x="1779237" y="5081540"/>
            <a:ext cx="93090" cy="178782"/>
          </a:xfrm>
          <a:prstGeom prst="rect">
            <a:avLst/>
          </a:prstGeom>
          <a:blipFill>
            <a:blip r:embed="rId94" cstate="print"/>
            <a:stretch>
              <a:fillRect/>
            </a:stretch>
          </a:blipFill>
        </p:spPr>
        <p:txBody>
          <a:bodyPr wrap="square" lIns="0" tIns="0" rIns="0" bIns="0" rtlCol="0"/>
          <a:lstStyle/>
          <a:p>
            <a:endParaRPr sz="2142"/>
          </a:p>
        </p:txBody>
      </p:sp>
      <p:sp>
        <p:nvSpPr>
          <p:cNvPr id="325" name="object 325"/>
          <p:cNvSpPr/>
          <p:nvPr/>
        </p:nvSpPr>
        <p:spPr>
          <a:xfrm>
            <a:off x="1779237" y="4441591"/>
            <a:ext cx="93090" cy="178782"/>
          </a:xfrm>
          <a:prstGeom prst="rect">
            <a:avLst/>
          </a:prstGeom>
          <a:blipFill>
            <a:blip r:embed="rId95" cstate="print"/>
            <a:stretch>
              <a:fillRect/>
            </a:stretch>
          </a:blipFill>
        </p:spPr>
        <p:txBody>
          <a:bodyPr wrap="square" lIns="0" tIns="0" rIns="0" bIns="0" rtlCol="0"/>
          <a:lstStyle/>
          <a:p>
            <a:endParaRPr sz="2142"/>
          </a:p>
        </p:txBody>
      </p:sp>
      <p:sp>
        <p:nvSpPr>
          <p:cNvPr id="326" name="object 326"/>
          <p:cNvSpPr/>
          <p:nvPr/>
        </p:nvSpPr>
        <p:spPr>
          <a:xfrm>
            <a:off x="1779237" y="4147201"/>
            <a:ext cx="93090" cy="178782"/>
          </a:xfrm>
          <a:prstGeom prst="rect">
            <a:avLst/>
          </a:prstGeom>
          <a:blipFill>
            <a:blip r:embed="rId96" cstate="print"/>
            <a:stretch>
              <a:fillRect/>
            </a:stretch>
          </a:blipFill>
        </p:spPr>
        <p:txBody>
          <a:bodyPr wrap="square" lIns="0" tIns="0" rIns="0" bIns="0" rtlCol="0"/>
          <a:lstStyle/>
          <a:p>
            <a:endParaRPr sz="2142"/>
          </a:p>
        </p:txBody>
      </p:sp>
      <p:sp>
        <p:nvSpPr>
          <p:cNvPr id="327" name="object 327"/>
          <p:cNvSpPr/>
          <p:nvPr/>
        </p:nvSpPr>
        <p:spPr>
          <a:xfrm>
            <a:off x="1599537" y="5820670"/>
            <a:ext cx="138096" cy="312532"/>
          </a:xfrm>
          <a:custGeom>
            <a:avLst/>
            <a:gdLst/>
            <a:ahLst/>
            <a:cxnLst/>
            <a:rect l="l" t="t" r="r" b="b"/>
            <a:pathLst>
              <a:path w="120650" h="273050">
                <a:moveTo>
                  <a:pt x="0" y="0"/>
                </a:moveTo>
                <a:lnTo>
                  <a:pt x="10617" y="272453"/>
                </a:lnTo>
                <a:lnTo>
                  <a:pt x="120167" y="265811"/>
                </a:lnTo>
                <a:lnTo>
                  <a:pt x="120167" y="6680"/>
                </a:lnTo>
                <a:lnTo>
                  <a:pt x="0" y="0"/>
                </a:lnTo>
                <a:close/>
              </a:path>
            </a:pathLst>
          </a:custGeom>
          <a:solidFill>
            <a:srgbClr val="AB0779"/>
          </a:solidFill>
        </p:spPr>
        <p:txBody>
          <a:bodyPr wrap="square" lIns="0" tIns="0" rIns="0" bIns="0" rtlCol="0"/>
          <a:lstStyle/>
          <a:p>
            <a:endParaRPr sz="2142"/>
          </a:p>
        </p:txBody>
      </p:sp>
      <p:sp>
        <p:nvSpPr>
          <p:cNvPr id="328" name="object 328"/>
          <p:cNvSpPr/>
          <p:nvPr/>
        </p:nvSpPr>
        <p:spPr>
          <a:xfrm>
            <a:off x="1583156" y="5804012"/>
            <a:ext cx="170076" cy="345239"/>
          </a:xfrm>
          <a:custGeom>
            <a:avLst/>
            <a:gdLst/>
            <a:ahLst/>
            <a:cxnLst/>
            <a:rect l="l" t="t" r="r" b="b"/>
            <a:pathLst>
              <a:path w="148590" h="301625">
                <a:moveTo>
                  <a:pt x="7150" y="7277"/>
                </a:moveTo>
                <a:lnTo>
                  <a:pt x="292" y="7543"/>
                </a:lnTo>
                <a:lnTo>
                  <a:pt x="11747" y="301561"/>
                </a:lnTo>
                <a:lnTo>
                  <a:pt x="148209" y="293293"/>
                </a:lnTo>
                <a:lnTo>
                  <a:pt x="148209" y="287007"/>
                </a:lnTo>
                <a:lnTo>
                  <a:pt x="24930" y="287007"/>
                </a:lnTo>
                <a:lnTo>
                  <a:pt x="14312" y="14554"/>
                </a:lnTo>
                <a:lnTo>
                  <a:pt x="148209" y="14554"/>
                </a:lnTo>
                <a:lnTo>
                  <a:pt x="148209" y="14135"/>
                </a:lnTo>
                <a:lnTo>
                  <a:pt x="6781" y="14135"/>
                </a:lnTo>
                <a:lnTo>
                  <a:pt x="7150" y="7277"/>
                </a:lnTo>
                <a:close/>
              </a:path>
              <a:path w="148590" h="301625">
                <a:moveTo>
                  <a:pt x="148209" y="14554"/>
                </a:moveTo>
                <a:lnTo>
                  <a:pt x="14312" y="14554"/>
                </a:lnTo>
                <a:lnTo>
                  <a:pt x="134480" y="21221"/>
                </a:lnTo>
                <a:lnTo>
                  <a:pt x="134480" y="280365"/>
                </a:lnTo>
                <a:lnTo>
                  <a:pt x="24930" y="287007"/>
                </a:lnTo>
                <a:lnTo>
                  <a:pt x="148209" y="287007"/>
                </a:lnTo>
                <a:lnTo>
                  <a:pt x="148209" y="14554"/>
                </a:lnTo>
                <a:close/>
              </a:path>
              <a:path w="148590" h="301625">
                <a:moveTo>
                  <a:pt x="131055" y="7277"/>
                </a:moveTo>
                <a:lnTo>
                  <a:pt x="7150" y="7277"/>
                </a:lnTo>
                <a:lnTo>
                  <a:pt x="6781" y="14135"/>
                </a:lnTo>
                <a:lnTo>
                  <a:pt x="148209" y="14135"/>
                </a:lnTo>
                <a:lnTo>
                  <a:pt x="148209" y="8229"/>
                </a:lnTo>
                <a:lnTo>
                  <a:pt x="131055" y="7277"/>
                </a:lnTo>
                <a:close/>
              </a:path>
              <a:path w="148590" h="301625">
                <a:moveTo>
                  <a:pt x="0" y="0"/>
                </a:moveTo>
                <a:lnTo>
                  <a:pt x="292" y="7543"/>
                </a:lnTo>
                <a:lnTo>
                  <a:pt x="7150" y="7277"/>
                </a:lnTo>
                <a:lnTo>
                  <a:pt x="131055" y="7277"/>
                </a:lnTo>
                <a:lnTo>
                  <a:pt x="0" y="0"/>
                </a:lnTo>
                <a:close/>
              </a:path>
            </a:pathLst>
          </a:custGeom>
          <a:solidFill>
            <a:srgbClr val="B23985"/>
          </a:solidFill>
        </p:spPr>
        <p:txBody>
          <a:bodyPr wrap="square" lIns="0" tIns="0" rIns="0" bIns="0" rtlCol="0"/>
          <a:lstStyle/>
          <a:p>
            <a:endParaRPr sz="2142"/>
          </a:p>
        </p:txBody>
      </p:sp>
      <p:sp>
        <p:nvSpPr>
          <p:cNvPr id="329" name="object 329"/>
          <p:cNvSpPr/>
          <p:nvPr/>
        </p:nvSpPr>
        <p:spPr>
          <a:xfrm>
            <a:off x="895352" y="5935131"/>
            <a:ext cx="139359" cy="92072"/>
          </a:xfrm>
          <a:prstGeom prst="rect">
            <a:avLst/>
          </a:prstGeom>
          <a:blipFill>
            <a:blip r:embed="rId97" cstate="print"/>
            <a:stretch>
              <a:fillRect/>
            </a:stretch>
          </a:blipFill>
        </p:spPr>
        <p:txBody>
          <a:bodyPr wrap="square" lIns="0" tIns="0" rIns="0" bIns="0" rtlCol="0"/>
          <a:lstStyle/>
          <a:p>
            <a:endParaRPr sz="2142"/>
          </a:p>
        </p:txBody>
      </p:sp>
      <p:sp>
        <p:nvSpPr>
          <p:cNvPr id="330" name="object 330"/>
          <p:cNvSpPr/>
          <p:nvPr/>
        </p:nvSpPr>
        <p:spPr>
          <a:xfrm>
            <a:off x="179213" y="6143176"/>
            <a:ext cx="136946" cy="96841"/>
          </a:xfrm>
          <a:prstGeom prst="rect">
            <a:avLst/>
          </a:prstGeom>
          <a:blipFill>
            <a:blip r:embed="rId98" cstate="print"/>
            <a:stretch>
              <a:fillRect/>
            </a:stretch>
          </a:blipFill>
        </p:spPr>
        <p:txBody>
          <a:bodyPr wrap="square" lIns="0" tIns="0" rIns="0" bIns="0" rtlCol="0"/>
          <a:lstStyle/>
          <a:p>
            <a:endParaRPr sz="2142"/>
          </a:p>
        </p:txBody>
      </p:sp>
      <p:sp>
        <p:nvSpPr>
          <p:cNvPr id="331" name="object 331"/>
          <p:cNvSpPr/>
          <p:nvPr/>
        </p:nvSpPr>
        <p:spPr>
          <a:xfrm>
            <a:off x="592430" y="5584585"/>
            <a:ext cx="141279" cy="96652"/>
          </a:xfrm>
          <a:prstGeom prst="rect">
            <a:avLst/>
          </a:prstGeom>
          <a:blipFill>
            <a:blip r:embed="rId99" cstate="print"/>
            <a:stretch>
              <a:fillRect/>
            </a:stretch>
          </a:blipFill>
        </p:spPr>
        <p:txBody>
          <a:bodyPr wrap="square" lIns="0" tIns="0" rIns="0" bIns="0" rtlCol="0"/>
          <a:lstStyle/>
          <a:p>
            <a:endParaRPr sz="2142"/>
          </a:p>
        </p:txBody>
      </p:sp>
      <p:sp>
        <p:nvSpPr>
          <p:cNvPr id="332" name="object 332"/>
          <p:cNvSpPr/>
          <p:nvPr/>
        </p:nvSpPr>
        <p:spPr>
          <a:xfrm>
            <a:off x="307291" y="5669681"/>
            <a:ext cx="133603" cy="101129"/>
          </a:xfrm>
          <a:prstGeom prst="rect">
            <a:avLst/>
          </a:prstGeom>
          <a:blipFill>
            <a:blip r:embed="rId100" cstate="print"/>
            <a:stretch>
              <a:fillRect/>
            </a:stretch>
          </a:blipFill>
        </p:spPr>
        <p:txBody>
          <a:bodyPr wrap="square" lIns="0" tIns="0" rIns="0" bIns="0" rtlCol="0"/>
          <a:lstStyle/>
          <a:p>
            <a:endParaRPr sz="2142"/>
          </a:p>
        </p:txBody>
      </p:sp>
      <p:sp>
        <p:nvSpPr>
          <p:cNvPr id="333" name="object 333"/>
          <p:cNvSpPr/>
          <p:nvPr/>
        </p:nvSpPr>
        <p:spPr>
          <a:xfrm>
            <a:off x="1407309" y="5376511"/>
            <a:ext cx="120652" cy="677395"/>
          </a:xfrm>
          <a:custGeom>
            <a:avLst/>
            <a:gdLst/>
            <a:ahLst/>
            <a:cxnLst/>
            <a:rect l="l" t="t" r="r" b="b"/>
            <a:pathLst>
              <a:path w="105409" h="591820">
                <a:moveTo>
                  <a:pt x="105143" y="0"/>
                </a:moveTo>
                <a:lnTo>
                  <a:pt x="7315" y="42392"/>
                </a:lnTo>
                <a:lnTo>
                  <a:pt x="0" y="562216"/>
                </a:lnTo>
                <a:lnTo>
                  <a:pt x="87121" y="591261"/>
                </a:lnTo>
                <a:lnTo>
                  <a:pt x="105143" y="0"/>
                </a:lnTo>
                <a:close/>
              </a:path>
            </a:pathLst>
          </a:custGeom>
          <a:solidFill>
            <a:srgbClr val="AB0779"/>
          </a:solidFill>
        </p:spPr>
        <p:txBody>
          <a:bodyPr wrap="square" lIns="0" tIns="0" rIns="0" bIns="0" rtlCol="0"/>
          <a:lstStyle/>
          <a:p>
            <a:endParaRPr sz="2142"/>
          </a:p>
        </p:txBody>
      </p:sp>
      <p:sp>
        <p:nvSpPr>
          <p:cNvPr id="334" name="object 334"/>
          <p:cNvSpPr/>
          <p:nvPr/>
        </p:nvSpPr>
        <p:spPr>
          <a:xfrm>
            <a:off x="1391421" y="5352236"/>
            <a:ext cx="153359" cy="723184"/>
          </a:xfrm>
          <a:custGeom>
            <a:avLst/>
            <a:gdLst/>
            <a:ahLst/>
            <a:cxnLst/>
            <a:rect l="l" t="t" r="r" b="b"/>
            <a:pathLst>
              <a:path w="133984" h="631825">
                <a:moveTo>
                  <a:pt x="133413" y="0"/>
                </a:moveTo>
                <a:lnTo>
                  <a:pt x="7594" y="54521"/>
                </a:lnTo>
                <a:lnTo>
                  <a:pt x="0" y="593267"/>
                </a:lnTo>
                <a:lnTo>
                  <a:pt x="114172" y="631329"/>
                </a:lnTo>
                <a:lnTo>
                  <a:pt x="114748" y="612457"/>
                </a:lnTo>
                <a:lnTo>
                  <a:pt x="101003" y="612457"/>
                </a:lnTo>
                <a:lnTo>
                  <a:pt x="13881" y="583425"/>
                </a:lnTo>
                <a:lnTo>
                  <a:pt x="21196" y="63588"/>
                </a:lnTo>
                <a:lnTo>
                  <a:pt x="119024" y="21196"/>
                </a:lnTo>
                <a:lnTo>
                  <a:pt x="132767" y="21196"/>
                </a:lnTo>
                <a:lnTo>
                  <a:pt x="133413" y="0"/>
                </a:lnTo>
                <a:close/>
              </a:path>
              <a:path w="133984" h="631825">
                <a:moveTo>
                  <a:pt x="132767" y="21196"/>
                </a:moveTo>
                <a:lnTo>
                  <a:pt x="119024" y="21196"/>
                </a:lnTo>
                <a:lnTo>
                  <a:pt x="101003" y="612457"/>
                </a:lnTo>
                <a:lnTo>
                  <a:pt x="114748" y="612457"/>
                </a:lnTo>
                <a:lnTo>
                  <a:pt x="132767" y="21196"/>
                </a:lnTo>
                <a:close/>
              </a:path>
            </a:pathLst>
          </a:custGeom>
          <a:solidFill>
            <a:srgbClr val="B23985"/>
          </a:solidFill>
        </p:spPr>
        <p:txBody>
          <a:bodyPr wrap="square" lIns="0" tIns="0" rIns="0" bIns="0" rtlCol="0"/>
          <a:lstStyle/>
          <a:p>
            <a:endParaRPr sz="2142"/>
          </a:p>
        </p:txBody>
      </p:sp>
      <p:sp>
        <p:nvSpPr>
          <p:cNvPr id="335" name="object 335"/>
          <p:cNvSpPr/>
          <p:nvPr/>
        </p:nvSpPr>
        <p:spPr>
          <a:xfrm>
            <a:off x="1604815" y="4834727"/>
            <a:ext cx="284942" cy="206677"/>
          </a:xfrm>
          <a:prstGeom prst="rect">
            <a:avLst/>
          </a:prstGeom>
          <a:blipFill>
            <a:blip r:embed="rId101" cstate="print"/>
            <a:stretch>
              <a:fillRect/>
            </a:stretch>
          </a:blipFill>
        </p:spPr>
        <p:txBody>
          <a:bodyPr wrap="square" lIns="0" tIns="0" rIns="0" bIns="0" rtlCol="0"/>
          <a:lstStyle/>
          <a:p>
            <a:endParaRPr sz="2142"/>
          </a:p>
        </p:txBody>
      </p:sp>
      <p:sp>
        <p:nvSpPr>
          <p:cNvPr id="336" name="object 336"/>
          <p:cNvSpPr/>
          <p:nvPr/>
        </p:nvSpPr>
        <p:spPr>
          <a:xfrm>
            <a:off x="1573896" y="2647396"/>
            <a:ext cx="154086" cy="580728"/>
          </a:xfrm>
          <a:custGeom>
            <a:avLst/>
            <a:gdLst/>
            <a:ahLst/>
            <a:cxnLst/>
            <a:rect l="l" t="t" r="r" b="b"/>
            <a:pathLst>
              <a:path w="134619" h="507364">
                <a:moveTo>
                  <a:pt x="134112" y="0"/>
                </a:moveTo>
                <a:lnTo>
                  <a:pt x="32905" y="52235"/>
                </a:lnTo>
                <a:lnTo>
                  <a:pt x="0" y="392379"/>
                </a:lnTo>
                <a:lnTo>
                  <a:pt x="91846" y="507187"/>
                </a:lnTo>
                <a:lnTo>
                  <a:pt x="134112" y="0"/>
                </a:lnTo>
                <a:close/>
              </a:path>
            </a:pathLst>
          </a:custGeom>
          <a:solidFill>
            <a:srgbClr val="AB0779"/>
          </a:solidFill>
        </p:spPr>
        <p:txBody>
          <a:bodyPr wrap="square" lIns="0" tIns="0" rIns="0" bIns="0" rtlCol="0"/>
          <a:lstStyle/>
          <a:p>
            <a:endParaRPr sz="2142"/>
          </a:p>
        </p:txBody>
      </p:sp>
      <p:sp>
        <p:nvSpPr>
          <p:cNvPr id="337" name="object 337"/>
          <p:cNvSpPr/>
          <p:nvPr/>
        </p:nvSpPr>
        <p:spPr>
          <a:xfrm>
            <a:off x="1557616" y="2620401"/>
            <a:ext cx="188246" cy="648322"/>
          </a:xfrm>
          <a:custGeom>
            <a:avLst/>
            <a:gdLst/>
            <a:ahLst/>
            <a:cxnLst/>
            <a:rect l="l" t="t" r="r" b="b"/>
            <a:pathLst>
              <a:path w="164465" h="566419">
                <a:moveTo>
                  <a:pt x="164071" y="0"/>
                </a:moveTo>
                <a:lnTo>
                  <a:pt x="34175" y="67043"/>
                </a:lnTo>
                <a:lnTo>
                  <a:pt x="0" y="420192"/>
                </a:lnTo>
                <a:lnTo>
                  <a:pt x="116878" y="566293"/>
                </a:lnTo>
                <a:lnTo>
                  <a:pt x="119837" y="530783"/>
                </a:lnTo>
                <a:lnTo>
                  <a:pt x="106057" y="530783"/>
                </a:lnTo>
                <a:lnTo>
                  <a:pt x="14211" y="415963"/>
                </a:lnTo>
                <a:lnTo>
                  <a:pt x="47129" y="75818"/>
                </a:lnTo>
                <a:lnTo>
                  <a:pt x="148323" y="23583"/>
                </a:lnTo>
                <a:lnTo>
                  <a:pt x="162105" y="23583"/>
                </a:lnTo>
                <a:lnTo>
                  <a:pt x="164071" y="0"/>
                </a:lnTo>
                <a:close/>
              </a:path>
              <a:path w="164465" h="566419">
                <a:moveTo>
                  <a:pt x="162105" y="23583"/>
                </a:moveTo>
                <a:lnTo>
                  <a:pt x="148323" y="23583"/>
                </a:lnTo>
                <a:lnTo>
                  <a:pt x="106057" y="530783"/>
                </a:lnTo>
                <a:lnTo>
                  <a:pt x="119837" y="530783"/>
                </a:lnTo>
                <a:lnTo>
                  <a:pt x="162105" y="23583"/>
                </a:lnTo>
                <a:close/>
              </a:path>
            </a:pathLst>
          </a:custGeom>
          <a:solidFill>
            <a:srgbClr val="B23985"/>
          </a:solidFill>
        </p:spPr>
        <p:txBody>
          <a:bodyPr wrap="square" lIns="0" tIns="0" rIns="0" bIns="0" rtlCol="0"/>
          <a:lstStyle/>
          <a:p>
            <a:endParaRPr sz="2142"/>
          </a:p>
        </p:txBody>
      </p:sp>
      <p:sp>
        <p:nvSpPr>
          <p:cNvPr id="338" name="object 338"/>
          <p:cNvSpPr/>
          <p:nvPr/>
        </p:nvSpPr>
        <p:spPr>
          <a:xfrm>
            <a:off x="2129796" y="1705337"/>
            <a:ext cx="245664" cy="599625"/>
          </a:xfrm>
          <a:custGeom>
            <a:avLst/>
            <a:gdLst/>
            <a:ahLst/>
            <a:cxnLst/>
            <a:rect l="l" t="t" r="r" b="b"/>
            <a:pathLst>
              <a:path w="214630" h="523875">
                <a:moveTo>
                  <a:pt x="208528" y="304419"/>
                </a:moveTo>
                <a:lnTo>
                  <a:pt x="67690" y="304419"/>
                </a:lnTo>
                <a:lnTo>
                  <a:pt x="133299" y="338251"/>
                </a:lnTo>
                <a:lnTo>
                  <a:pt x="150494" y="385546"/>
                </a:lnTo>
                <a:lnTo>
                  <a:pt x="150494" y="430923"/>
                </a:lnTo>
                <a:lnTo>
                  <a:pt x="126441" y="459320"/>
                </a:lnTo>
                <a:lnTo>
                  <a:pt x="86220" y="486829"/>
                </a:lnTo>
                <a:lnTo>
                  <a:pt x="5968" y="486829"/>
                </a:lnTo>
                <a:lnTo>
                  <a:pt x="0" y="523811"/>
                </a:lnTo>
                <a:lnTo>
                  <a:pt x="204927" y="499503"/>
                </a:lnTo>
                <a:lnTo>
                  <a:pt x="208528" y="304419"/>
                </a:lnTo>
                <a:close/>
              </a:path>
              <a:path w="214630" h="523875">
                <a:moveTo>
                  <a:pt x="214147" y="0"/>
                </a:moveTo>
                <a:lnTo>
                  <a:pt x="191503" y="0"/>
                </a:lnTo>
                <a:lnTo>
                  <a:pt x="191503" y="13449"/>
                </a:lnTo>
                <a:lnTo>
                  <a:pt x="167449" y="41859"/>
                </a:lnTo>
                <a:lnTo>
                  <a:pt x="127228" y="69354"/>
                </a:lnTo>
                <a:lnTo>
                  <a:pt x="73380" y="69354"/>
                </a:lnTo>
                <a:lnTo>
                  <a:pt x="35077" y="306590"/>
                </a:lnTo>
                <a:lnTo>
                  <a:pt x="67690" y="304419"/>
                </a:lnTo>
                <a:lnTo>
                  <a:pt x="208528" y="304419"/>
                </a:lnTo>
                <a:lnTo>
                  <a:pt x="214147" y="0"/>
                </a:lnTo>
                <a:close/>
              </a:path>
            </a:pathLst>
          </a:custGeom>
          <a:solidFill>
            <a:srgbClr val="AB0779"/>
          </a:solidFill>
        </p:spPr>
        <p:txBody>
          <a:bodyPr wrap="square" lIns="0" tIns="0" rIns="0" bIns="0" rtlCol="0"/>
          <a:lstStyle/>
          <a:p>
            <a:endParaRPr sz="2142"/>
          </a:p>
        </p:txBody>
      </p:sp>
      <p:sp>
        <p:nvSpPr>
          <p:cNvPr id="339" name="object 339"/>
          <p:cNvSpPr/>
          <p:nvPr/>
        </p:nvSpPr>
        <p:spPr>
          <a:xfrm>
            <a:off x="2110957" y="1705336"/>
            <a:ext cx="279825" cy="617796"/>
          </a:xfrm>
          <a:custGeom>
            <a:avLst/>
            <a:gdLst/>
            <a:ahLst/>
            <a:cxnLst/>
            <a:rect l="l" t="t" r="r" b="b"/>
            <a:pathLst>
              <a:path w="244475" h="539750">
                <a:moveTo>
                  <a:pt x="10236" y="476262"/>
                </a:moveTo>
                <a:lnTo>
                  <a:pt x="0" y="539597"/>
                </a:lnTo>
                <a:lnTo>
                  <a:pt x="133027" y="523811"/>
                </a:lnTo>
                <a:lnTo>
                  <a:pt x="16471" y="523811"/>
                </a:lnTo>
                <a:lnTo>
                  <a:pt x="22440" y="486829"/>
                </a:lnTo>
                <a:lnTo>
                  <a:pt x="20218" y="486829"/>
                </a:lnTo>
                <a:lnTo>
                  <a:pt x="10236" y="476262"/>
                </a:lnTo>
                <a:close/>
              </a:path>
              <a:path w="244475" h="539750">
                <a:moveTo>
                  <a:pt x="244348" y="0"/>
                </a:moveTo>
                <a:lnTo>
                  <a:pt x="230606" y="0"/>
                </a:lnTo>
                <a:lnTo>
                  <a:pt x="221399" y="499503"/>
                </a:lnTo>
                <a:lnTo>
                  <a:pt x="16471" y="523811"/>
                </a:lnTo>
                <a:lnTo>
                  <a:pt x="133027" y="523811"/>
                </a:lnTo>
                <a:lnTo>
                  <a:pt x="234911" y="511721"/>
                </a:lnTo>
                <a:lnTo>
                  <a:pt x="244348" y="0"/>
                </a:lnTo>
                <a:close/>
              </a:path>
              <a:path w="244475" h="539750">
                <a:moveTo>
                  <a:pt x="89839" y="69354"/>
                </a:moveTo>
                <a:lnTo>
                  <a:pt x="75933" y="69354"/>
                </a:lnTo>
                <a:lnTo>
                  <a:pt x="36385" y="314274"/>
                </a:lnTo>
                <a:lnTo>
                  <a:pt x="51054" y="306628"/>
                </a:lnTo>
                <a:lnTo>
                  <a:pt x="51536" y="306590"/>
                </a:lnTo>
                <a:lnTo>
                  <a:pt x="89839" y="69354"/>
                </a:lnTo>
                <a:close/>
              </a:path>
            </a:pathLst>
          </a:custGeom>
          <a:solidFill>
            <a:srgbClr val="B23985"/>
          </a:solidFill>
        </p:spPr>
        <p:txBody>
          <a:bodyPr wrap="square" lIns="0" tIns="0" rIns="0" bIns="0" rtlCol="0"/>
          <a:lstStyle/>
          <a:p>
            <a:endParaRPr sz="2142"/>
          </a:p>
        </p:txBody>
      </p:sp>
      <p:sp>
        <p:nvSpPr>
          <p:cNvPr id="340" name="object 340"/>
          <p:cNvSpPr/>
          <p:nvPr/>
        </p:nvSpPr>
        <p:spPr>
          <a:xfrm>
            <a:off x="2082479" y="2326578"/>
            <a:ext cx="421555" cy="574912"/>
          </a:xfrm>
          <a:custGeom>
            <a:avLst/>
            <a:gdLst/>
            <a:ahLst/>
            <a:cxnLst/>
            <a:rect l="l" t="t" r="r" b="b"/>
            <a:pathLst>
              <a:path w="368300" h="502285">
                <a:moveTo>
                  <a:pt x="255968" y="0"/>
                </a:moveTo>
                <a:lnTo>
                  <a:pt x="31445" y="21386"/>
                </a:lnTo>
                <a:lnTo>
                  <a:pt x="0" y="189064"/>
                </a:lnTo>
                <a:lnTo>
                  <a:pt x="98933" y="217335"/>
                </a:lnTo>
                <a:lnTo>
                  <a:pt x="268859" y="300405"/>
                </a:lnTo>
                <a:lnTo>
                  <a:pt x="333794" y="395909"/>
                </a:lnTo>
                <a:lnTo>
                  <a:pt x="368261" y="501777"/>
                </a:lnTo>
                <a:lnTo>
                  <a:pt x="365493" y="467093"/>
                </a:lnTo>
                <a:lnTo>
                  <a:pt x="328295" y="303415"/>
                </a:lnTo>
                <a:lnTo>
                  <a:pt x="287388" y="80289"/>
                </a:lnTo>
                <a:lnTo>
                  <a:pt x="255968" y="0"/>
                </a:lnTo>
                <a:close/>
              </a:path>
            </a:pathLst>
          </a:custGeom>
          <a:solidFill>
            <a:srgbClr val="AB0779"/>
          </a:solidFill>
        </p:spPr>
        <p:txBody>
          <a:bodyPr wrap="square" lIns="0" tIns="0" rIns="0" bIns="0" rtlCol="0"/>
          <a:lstStyle/>
          <a:p>
            <a:endParaRPr sz="2142"/>
          </a:p>
        </p:txBody>
      </p:sp>
      <p:sp>
        <p:nvSpPr>
          <p:cNvPr id="341" name="object 341"/>
          <p:cNvSpPr/>
          <p:nvPr/>
        </p:nvSpPr>
        <p:spPr>
          <a:xfrm>
            <a:off x="2064397" y="2309802"/>
            <a:ext cx="460803" cy="659951"/>
          </a:xfrm>
          <a:custGeom>
            <a:avLst/>
            <a:gdLst/>
            <a:ahLst/>
            <a:cxnLst/>
            <a:rect l="l" t="t" r="r" b="b"/>
            <a:pathLst>
              <a:path w="402589" h="576580">
                <a:moveTo>
                  <a:pt x="280784" y="0"/>
                </a:moveTo>
                <a:lnTo>
                  <a:pt x="35648" y="23342"/>
                </a:lnTo>
                <a:lnTo>
                  <a:pt x="0" y="213486"/>
                </a:lnTo>
                <a:lnTo>
                  <a:pt x="109804" y="244856"/>
                </a:lnTo>
                <a:lnTo>
                  <a:pt x="275348" y="325793"/>
                </a:lnTo>
                <a:lnTo>
                  <a:pt x="337146" y="416661"/>
                </a:lnTo>
                <a:lnTo>
                  <a:pt x="389026" y="576021"/>
                </a:lnTo>
                <a:lnTo>
                  <a:pt x="402399" y="573341"/>
                </a:lnTo>
                <a:lnTo>
                  <a:pt x="397846" y="516420"/>
                </a:lnTo>
                <a:lnTo>
                  <a:pt x="384073" y="516420"/>
                </a:lnTo>
                <a:lnTo>
                  <a:pt x="349605" y="410552"/>
                </a:lnTo>
                <a:lnTo>
                  <a:pt x="284657" y="315061"/>
                </a:lnTo>
                <a:lnTo>
                  <a:pt x="114731" y="231990"/>
                </a:lnTo>
                <a:lnTo>
                  <a:pt x="15811" y="203720"/>
                </a:lnTo>
                <a:lnTo>
                  <a:pt x="47244" y="36042"/>
                </a:lnTo>
                <a:lnTo>
                  <a:pt x="271767" y="14655"/>
                </a:lnTo>
                <a:lnTo>
                  <a:pt x="286518" y="14655"/>
                </a:lnTo>
                <a:lnTo>
                  <a:pt x="280784" y="0"/>
                </a:lnTo>
                <a:close/>
              </a:path>
              <a:path w="402589" h="576580">
                <a:moveTo>
                  <a:pt x="286518" y="14655"/>
                </a:moveTo>
                <a:lnTo>
                  <a:pt x="271767" y="14655"/>
                </a:lnTo>
                <a:lnTo>
                  <a:pt x="303187" y="94945"/>
                </a:lnTo>
                <a:lnTo>
                  <a:pt x="344093" y="318071"/>
                </a:lnTo>
                <a:lnTo>
                  <a:pt x="381292" y="481749"/>
                </a:lnTo>
                <a:lnTo>
                  <a:pt x="384073" y="516420"/>
                </a:lnTo>
                <a:lnTo>
                  <a:pt x="397846" y="516420"/>
                </a:lnTo>
                <a:lnTo>
                  <a:pt x="394906" y="479666"/>
                </a:lnTo>
                <a:lnTo>
                  <a:pt x="357506" y="315061"/>
                </a:lnTo>
                <a:lnTo>
                  <a:pt x="316458" y="91173"/>
                </a:lnTo>
                <a:lnTo>
                  <a:pt x="286518" y="14655"/>
                </a:lnTo>
                <a:close/>
              </a:path>
            </a:pathLst>
          </a:custGeom>
          <a:solidFill>
            <a:srgbClr val="B23985"/>
          </a:solidFill>
        </p:spPr>
        <p:txBody>
          <a:bodyPr wrap="square" lIns="0" tIns="0" rIns="0" bIns="0" rtlCol="0"/>
          <a:lstStyle/>
          <a:p>
            <a:endParaRPr sz="2142"/>
          </a:p>
        </p:txBody>
      </p:sp>
      <p:sp>
        <p:nvSpPr>
          <p:cNvPr id="342" name="object 342"/>
          <p:cNvSpPr/>
          <p:nvPr/>
        </p:nvSpPr>
        <p:spPr>
          <a:xfrm>
            <a:off x="2009580" y="2957528"/>
            <a:ext cx="392482" cy="199148"/>
          </a:xfrm>
          <a:custGeom>
            <a:avLst/>
            <a:gdLst/>
            <a:ahLst/>
            <a:cxnLst/>
            <a:rect l="l" t="t" r="r" b="b"/>
            <a:pathLst>
              <a:path w="342900" h="173989">
                <a:moveTo>
                  <a:pt x="340469" y="127850"/>
                </a:moveTo>
                <a:lnTo>
                  <a:pt x="202260" y="127850"/>
                </a:lnTo>
                <a:lnTo>
                  <a:pt x="342874" y="173558"/>
                </a:lnTo>
                <a:lnTo>
                  <a:pt x="340469" y="127850"/>
                </a:lnTo>
                <a:close/>
              </a:path>
              <a:path w="342900" h="173989">
                <a:moveTo>
                  <a:pt x="192468" y="0"/>
                </a:moveTo>
                <a:lnTo>
                  <a:pt x="95910" y="3568"/>
                </a:lnTo>
                <a:lnTo>
                  <a:pt x="31623" y="64287"/>
                </a:lnTo>
                <a:lnTo>
                  <a:pt x="0" y="130695"/>
                </a:lnTo>
                <a:lnTo>
                  <a:pt x="36893" y="127850"/>
                </a:lnTo>
                <a:lnTo>
                  <a:pt x="340469" y="127850"/>
                </a:lnTo>
                <a:lnTo>
                  <a:pt x="339763" y="114427"/>
                </a:lnTo>
                <a:lnTo>
                  <a:pt x="297078" y="43281"/>
                </a:lnTo>
                <a:lnTo>
                  <a:pt x="192468" y="0"/>
                </a:lnTo>
                <a:close/>
              </a:path>
            </a:pathLst>
          </a:custGeom>
          <a:solidFill>
            <a:srgbClr val="AB0779"/>
          </a:solidFill>
        </p:spPr>
        <p:txBody>
          <a:bodyPr wrap="square" lIns="0" tIns="0" rIns="0" bIns="0" rtlCol="0"/>
          <a:lstStyle/>
          <a:p>
            <a:endParaRPr sz="2142"/>
          </a:p>
        </p:txBody>
      </p:sp>
      <p:sp>
        <p:nvSpPr>
          <p:cNvPr id="343" name="object 343"/>
          <p:cNvSpPr/>
          <p:nvPr/>
        </p:nvSpPr>
        <p:spPr>
          <a:xfrm>
            <a:off x="1983721" y="2941698"/>
            <a:ext cx="435364" cy="236943"/>
          </a:xfrm>
          <a:custGeom>
            <a:avLst/>
            <a:gdLst/>
            <a:ahLst/>
            <a:cxnLst/>
            <a:rect l="l" t="t" r="r" b="b"/>
            <a:pathLst>
              <a:path w="380364" h="207010">
                <a:moveTo>
                  <a:pt x="267104" y="155422"/>
                </a:moveTo>
                <a:lnTo>
                  <a:pt x="222681" y="155422"/>
                </a:lnTo>
                <a:lnTo>
                  <a:pt x="380250" y="206641"/>
                </a:lnTo>
                <a:lnTo>
                  <a:pt x="379237" y="187388"/>
                </a:lnTo>
                <a:lnTo>
                  <a:pt x="365480" y="187388"/>
                </a:lnTo>
                <a:lnTo>
                  <a:pt x="267104" y="155422"/>
                </a:lnTo>
                <a:close/>
              </a:path>
              <a:path w="380364" h="207010">
                <a:moveTo>
                  <a:pt x="251010" y="13842"/>
                </a:moveTo>
                <a:lnTo>
                  <a:pt x="215074" y="13843"/>
                </a:lnTo>
                <a:lnTo>
                  <a:pt x="319684" y="57124"/>
                </a:lnTo>
                <a:lnTo>
                  <a:pt x="362369" y="128257"/>
                </a:lnTo>
                <a:lnTo>
                  <a:pt x="365480" y="187388"/>
                </a:lnTo>
                <a:lnTo>
                  <a:pt x="379237" y="187388"/>
                </a:lnTo>
                <a:lnTo>
                  <a:pt x="375907" y="124129"/>
                </a:lnTo>
                <a:lnTo>
                  <a:pt x="329133" y="46164"/>
                </a:lnTo>
                <a:lnTo>
                  <a:pt x="251010" y="13842"/>
                </a:lnTo>
                <a:close/>
              </a:path>
              <a:path w="380364" h="207010">
                <a:moveTo>
                  <a:pt x="217550" y="0"/>
                </a:moveTo>
                <a:lnTo>
                  <a:pt x="112839" y="3873"/>
                </a:lnTo>
                <a:lnTo>
                  <a:pt x="42925" y="69900"/>
                </a:lnTo>
                <a:lnTo>
                  <a:pt x="0" y="160045"/>
                </a:lnTo>
                <a:lnTo>
                  <a:pt x="60032" y="155422"/>
                </a:lnTo>
                <a:lnTo>
                  <a:pt x="267104" y="155422"/>
                </a:lnTo>
                <a:lnTo>
                  <a:pt x="233569" y="144526"/>
                </a:lnTo>
                <a:lnTo>
                  <a:pt x="22605" y="144526"/>
                </a:lnTo>
                <a:lnTo>
                  <a:pt x="54228" y="78117"/>
                </a:lnTo>
                <a:lnTo>
                  <a:pt x="118503" y="17411"/>
                </a:lnTo>
                <a:lnTo>
                  <a:pt x="215074" y="13843"/>
                </a:lnTo>
                <a:lnTo>
                  <a:pt x="251010" y="13842"/>
                </a:lnTo>
                <a:lnTo>
                  <a:pt x="217550" y="0"/>
                </a:lnTo>
                <a:close/>
              </a:path>
              <a:path w="380364" h="207010">
                <a:moveTo>
                  <a:pt x="224853" y="141693"/>
                </a:moveTo>
                <a:lnTo>
                  <a:pt x="59499" y="141693"/>
                </a:lnTo>
                <a:lnTo>
                  <a:pt x="22605" y="144526"/>
                </a:lnTo>
                <a:lnTo>
                  <a:pt x="233569" y="144526"/>
                </a:lnTo>
                <a:lnTo>
                  <a:pt x="224853" y="141693"/>
                </a:lnTo>
                <a:close/>
              </a:path>
            </a:pathLst>
          </a:custGeom>
          <a:solidFill>
            <a:srgbClr val="B23985"/>
          </a:solidFill>
        </p:spPr>
        <p:txBody>
          <a:bodyPr wrap="square" lIns="0" tIns="0" rIns="0" bIns="0" rtlCol="0"/>
          <a:lstStyle/>
          <a:p>
            <a:endParaRPr sz="2142"/>
          </a:p>
        </p:txBody>
      </p:sp>
      <p:sp>
        <p:nvSpPr>
          <p:cNvPr id="344" name="object 344"/>
          <p:cNvSpPr/>
          <p:nvPr/>
        </p:nvSpPr>
        <p:spPr>
          <a:xfrm>
            <a:off x="2272019" y="2794604"/>
            <a:ext cx="209324" cy="263108"/>
          </a:xfrm>
          <a:custGeom>
            <a:avLst/>
            <a:gdLst/>
            <a:ahLst/>
            <a:cxnLst/>
            <a:rect l="l" t="t" r="r" b="b"/>
            <a:pathLst>
              <a:path w="182880" h="229869">
                <a:moveTo>
                  <a:pt x="44996" y="0"/>
                </a:moveTo>
                <a:lnTo>
                  <a:pt x="0" y="36004"/>
                </a:lnTo>
                <a:lnTo>
                  <a:pt x="144487" y="229831"/>
                </a:lnTo>
                <a:lnTo>
                  <a:pt x="182600" y="197586"/>
                </a:lnTo>
                <a:lnTo>
                  <a:pt x="44996" y="0"/>
                </a:lnTo>
                <a:close/>
              </a:path>
            </a:pathLst>
          </a:custGeom>
          <a:solidFill>
            <a:srgbClr val="AB0779"/>
          </a:solidFill>
        </p:spPr>
        <p:txBody>
          <a:bodyPr wrap="square" lIns="0" tIns="0" rIns="0" bIns="0" rtlCol="0"/>
          <a:lstStyle/>
          <a:p>
            <a:endParaRPr sz="2142"/>
          </a:p>
        </p:txBody>
      </p:sp>
      <p:sp>
        <p:nvSpPr>
          <p:cNvPr id="345" name="object 345"/>
          <p:cNvSpPr/>
          <p:nvPr/>
        </p:nvSpPr>
        <p:spPr>
          <a:xfrm>
            <a:off x="2250317" y="2771841"/>
            <a:ext cx="252206" cy="308898"/>
          </a:xfrm>
          <a:custGeom>
            <a:avLst/>
            <a:gdLst/>
            <a:ahLst/>
            <a:cxnLst/>
            <a:rect l="l" t="t" r="r" b="b"/>
            <a:pathLst>
              <a:path w="220344" h="269875">
                <a:moveTo>
                  <a:pt x="20456" y="54686"/>
                </a:moveTo>
                <a:lnTo>
                  <a:pt x="9474" y="54686"/>
                </a:lnTo>
                <a:lnTo>
                  <a:pt x="3962" y="58788"/>
                </a:lnTo>
                <a:lnTo>
                  <a:pt x="161150" y="269646"/>
                </a:lnTo>
                <a:lnTo>
                  <a:pt x="184702" y="249720"/>
                </a:lnTo>
                <a:lnTo>
                  <a:pt x="163436" y="249720"/>
                </a:lnTo>
                <a:lnTo>
                  <a:pt x="18948" y="55892"/>
                </a:lnTo>
                <a:lnTo>
                  <a:pt x="20456" y="54686"/>
                </a:lnTo>
                <a:close/>
              </a:path>
              <a:path w="220344" h="269875">
                <a:moveTo>
                  <a:pt x="80686" y="19900"/>
                </a:moveTo>
                <a:lnTo>
                  <a:pt x="63944" y="19900"/>
                </a:lnTo>
                <a:lnTo>
                  <a:pt x="201549" y="217474"/>
                </a:lnTo>
                <a:lnTo>
                  <a:pt x="163436" y="249720"/>
                </a:lnTo>
                <a:lnTo>
                  <a:pt x="184702" y="249720"/>
                </a:lnTo>
                <a:lnTo>
                  <a:pt x="219964" y="219887"/>
                </a:lnTo>
                <a:lnTo>
                  <a:pt x="80686" y="19900"/>
                </a:lnTo>
                <a:close/>
              </a:path>
              <a:path w="220344" h="269875">
                <a:moveTo>
                  <a:pt x="66827" y="0"/>
                </a:moveTo>
                <a:lnTo>
                  <a:pt x="0" y="53467"/>
                </a:lnTo>
                <a:lnTo>
                  <a:pt x="3962" y="58788"/>
                </a:lnTo>
                <a:lnTo>
                  <a:pt x="9474" y="54686"/>
                </a:lnTo>
                <a:lnTo>
                  <a:pt x="20456" y="54686"/>
                </a:lnTo>
                <a:lnTo>
                  <a:pt x="63944" y="19900"/>
                </a:lnTo>
                <a:lnTo>
                  <a:pt x="80686" y="19900"/>
                </a:lnTo>
                <a:lnTo>
                  <a:pt x="66827" y="0"/>
                </a:lnTo>
                <a:close/>
              </a:path>
            </a:pathLst>
          </a:custGeom>
          <a:solidFill>
            <a:srgbClr val="B23985"/>
          </a:solidFill>
        </p:spPr>
        <p:txBody>
          <a:bodyPr wrap="square" lIns="0" tIns="0" rIns="0" bIns="0" rtlCol="0"/>
          <a:lstStyle/>
          <a:p>
            <a:endParaRPr sz="2142"/>
          </a:p>
        </p:txBody>
      </p:sp>
      <p:sp>
        <p:nvSpPr>
          <p:cNvPr id="346" name="object 346"/>
          <p:cNvSpPr/>
          <p:nvPr/>
        </p:nvSpPr>
        <p:spPr>
          <a:xfrm>
            <a:off x="2166646" y="2727099"/>
            <a:ext cx="87218" cy="26892"/>
          </a:xfrm>
          <a:custGeom>
            <a:avLst/>
            <a:gdLst/>
            <a:ahLst/>
            <a:cxnLst/>
            <a:rect l="l" t="t" r="r" b="b"/>
            <a:pathLst>
              <a:path w="76200" h="23494">
                <a:moveTo>
                  <a:pt x="75717" y="0"/>
                </a:moveTo>
                <a:lnTo>
                  <a:pt x="0" y="0"/>
                </a:lnTo>
                <a:lnTo>
                  <a:pt x="0" y="16637"/>
                </a:lnTo>
                <a:lnTo>
                  <a:pt x="75717" y="22936"/>
                </a:lnTo>
                <a:lnTo>
                  <a:pt x="75717" y="0"/>
                </a:lnTo>
                <a:close/>
              </a:path>
            </a:pathLst>
          </a:custGeom>
          <a:solidFill>
            <a:srgbClr val="AB0779"/>
          </a:solidFill>
        </p:spPr>
        <p:txBody>
          <a:bodyPr wrap="square" lIns="0" tIns="0" rIns="0" bIns="0" rtlCol="0"/>
          <a:lstStyle/>
          <a:p>
            <a:endParaRPr sz="2142"/>
          </a:p>
        </p:txBody>
      </p:sp>
      <p:sp>
        <p:nvSpPr>
          <p:cNvPr id="347" name="object 347"/>
          <p:cNvSpPr/>
          <p:nvPr/>
        </p:nvSpPr>
        <p:spPr>
          <a:xfrm>
            <a:off x="2150903" y="2711370"/>
            <a:ext cx="118471" cy="59598"/>
          </a:xfrm>
          <a:custGeom>
            <a:avLst/>
            <a:gdLst/>
            <a:ahLst/>
            <a:cxnLst/>
            <a:rect l="l" t="t" r="r" b="b"/>
            <a:pathLst>
              <a:path w="103505" h="52069">
                <a:moveTo>
                  <a:pt x="103200" y="0"/>
                </a:moveTo>
                <a:lnTo>
                  <a:pt x="0" y="0"/>
                </a:lnTo>
                <a:lnTo>
                  <a:pt x="0" y="43002"/>
                </a:lnTo>
                <a:lnTo>
                  <a:pt x="103200" y="51600"/>
                </a:lnTo>
                <a:lnTo>
                  <a:pt x="103200" y="36677"/>
                </a:lnTo>
                <a:lnTo>
                  <a:pt x="89458" y="36677"/>
                </a:lnTo>
                <a:lnTo>
                  <a:pt x="13741" y="30365"/>
                </a:lnTo>
                <a:lnTo>
                  <a:pt x="13741" y="13728"/>
                </a:lnTo>
                <a:lnTo>
                  <a:pt x="103200" y="13728"/>
                </a:lnTo>
                <a:lnTo>
                  <a:pt x="103200" y="0"/>
                </a:lnTo>
                <a:close/>
              </a:path>
              <a:path w="103505" h="52069">
                <a:moveTo>
                  <a:pt x="103200" y="13728"/>
                </a:moveTo>
                <a:lnTo>
                  <a:pt x="89458" y="13728"/>
                </a:lnTo>
                <a:lnTo>
                  <a:pt x="89458" y="36677"/>
                </a:lnTo>
                <a:lnTo>
                  <a:pt x="103200" y="36677"/>
                </a:lnTo>
                <a:lnTo>
                  <a:pt x="103200" y="13728"/>
                </a:lnTo>
                <a:close/>
              </a:path>
            </a:pathLst>
          </a:custGeom>
          <a:solidFill>
            <a:srgbClr val="B23985"/>
          </a:solidFill>
        </p:spPr>
        <p:txBody>
          <a:bodyPr wrap="square" lIns="0" tIns="0" rIns="0" bIns="0" rtlCol="0"/>
          <a:lstStyle/>
          <a:p>
            <a:endParaRPr sz="2142"/>
          </a:p>
        </p:txBody>
      </p:sp>
      <p:sp>
        <p:nvSpPr>
          <p:cNvPr id="348" name="object 348"/>
          <p:cNvSpPr/>
          <p:nvPr/>
        </p:nvSpPr>
        <p:spPr>
          <a:xfrm>
            <a:off x="2102628" y="2608147"/>
            <a:ext cx="134388" cy="77057"/>
          </a:xfrm>
          <a:prstGeom prst="rect">
            <a:avLst/>
          </a:prstGeom>
          <a:blipFill>
            <a:blip r:embed="rId102" cstate="print"/>
            <a:stretch>
              <a:fillRect/>
            </a:stretch>
          </a:blipFill>
        </p:spPr>
        <p:txBody>
          <a:bodyPr wrap="square" lIns="0" tIns="0" rIns="0" bIns="0" rtlCol="0"/>
          <a:lstStyle/>
          <a:p>
            <a:endParaRPr sz="2142"/>
          </a:p>
        </p:txBody>
      </p:sp>
      <p:sp>
        <p:nvSpPr>
          <p:cNvPr id="349" name="object 349"/>
          <p:cNvSpPr/>
          <p:nvPr/>
        </p:nvSpPr>
        <p:spPr>
          <a:xfrm>
            <a:off x="2457780" y="3158712"/>
            <a:ext cx="75763" cy="131539"/>
          </a:xfrm>
          <a:prstGeom prst="rect">
            <a:avLst/>
          </a:prstGeom>
          <a:blipFill>
            <a:blip r:embed="rId103" cstate="print"/>
            <a:stretch>
              <a:fillRect/>
            </a:stretch>
          </a:blipFill>
        </p:spPr>
        <p:txBody>
          <a:bodyPr wrap="square" lIns="0" tIns="0" rIns="0" bIns="0" rtlCol="0"/>
          <a:lstStyle/>
          <a:p>
            <a:endParaRPr sz="2142"/>
          </a:p>
        </p:txBody>
      </p:sp>
      <p:sp>
        <p:nvSpPr>
          <p:cNvPr id="350" name="object 350"/>
          <p:cNvSpPr/>
          <p:nvPr/>
        </p:nvSpPr>
        <p:spPr>
          <a:xfrm>
            <a:off x="2585612" y="3916711"/>
            <a:ext cx="76432" cy="146380"/>
          </a:xfrm>
          <a:prstGeom prst="rect">
            <a:avLst/>
          </a:prstGeom>
          <a:blipFill>
            <a:blip r:embed="rId104" cstate="print"/>
            <a:stretch>
              <a:fillRect/>
            </a:stretch>
          </a:blipFill>
        </p:spPr>
        <p:txBody>
          <a:bodyPr wrap="square" lIns="0" tIns="0" rIns="0" bIns="0" rtlCol="0"/>
          <a:lstStyle/>
          <a:p>
            <a:endParaRPr sz="2142"/>
          </a:p>
        </p:txBody>
      </p:sp>
      <p:sp>
        <p:nvSpPr>
          <p:cNvPr id="351" name="object 351"/>
          <p:cNvSpPr/>
          <p:nvPr/>
        </p:nvSpPr>
        <p:spPr>
          <a:xfrm>
            <a:off x="1171330" y="2965582"/>
            <a:ext cx="160990" cy="130943"/>
          </a:xfrm>
          <a:prstGeom prst="rect">
            <a:avLst/>
          </a:prstGeom>
          <a:blipFill>
            <a:blip r:embed="rId105" cstate="print"/>
            <a:stretch>
              <a:fillRect/>
            </a:stretch>
          </a:blipFill>
        </p:spPr>
        <p:txBody>
          <a:bodyPr wrap="square" lIns="0" tIns="0" rIns="0" bIns="0" rtlCol="0"/>
          <a:lstStyle/>
          <a:p>
            <a:endParaRPr sz="2142"/>
          </a:p>
        </p:txBody>
      </p:sp>
      <p:sp>
        <p:nvSpPr>
          <p:cNvPr id="352" name="object 352"/>
          <p:cNvSpPr/>
          <p:nvPr/>
        </p:nvSpPr>
        <p:spPr>
          <a:xfrm>
            <a:off x="1962308" y="2412721"/>
            <a:ext cx="94602" cy="135173"/>
          </a:xfrm>
          <a:prstGeom prst="rect">
            <a:avLst/>
          </a:prstGeom>
          <a:blipFill>
            <a:blip r:embed="rId106" cstate="print"/>
            <a:stretch>
              <a:fillRect/>
            </a:stretch>
          </a:blipFill>
        </p:spPr>
        <p:txBody>
          <a:bodyPr wrap="square" lIns="0" tIns="0" rIns="0" bIns="0" rtlCol="0"/>
          <a:lstStyle/>
          <a:p>
            <a:endParaRPr sz="2142"/>
          </a:p>
        </p:txBody>
      </p:sp>
      <p:sp>
        <p:nvSpPr>
          <p:cNvPr id="353" name="object 353"/>
          <p:cNvSpPr/>
          <p:nvPr/>
        </p:nvSpPr>
        <p:spPr>
          <a:xfrm>
            <a:off x="1923394" y="1943427"/>
            <a:ext cx="90910" cy="132629"/>
          </a:xfrm>
          <a:prstGeom prst="rect">
            <a:avLst/>
          </a:prstGeom>
          <a:blipFill>
            <a:blip r:embed="rId107" cstate="print"/>
            <a:stretch>
              <a:fillRect/>
            </a:stretch>
          </a:blipFill>
        </p:spPr>
        <p:txBody>
          <a:bodyPr wrap="square" lIns="0" tIns="0" rIns="0" bIns="0" rtlCol="0"/>
          <a:lstStyle/>
          <a:p>
            <a:endParaRPr sz="2142"/>
          </a:p>
        </p:txBody>
      </p:sp>
      <p:sp>
        <p:nvSpPr>
          <p:cNvPr id="354" name="object 354"/>
          <p:cNvSpPr/>
          <p:nvPr/>
        </p:nvSpPr>
        <p:spPr>
          <a:xfrm>
            <a:off x="2086347" y="2053788"/>
            <a:ext cx="215705" cy="208771"/>
          </a:xfrm>
          <a:prstGeom prst="rect">
            <a:avLst/>
          </a:prstGeom>
          <a:blipFill>
            <a:blip r:embed="rId108" cstate="print"/>
            <a:stretch>
              <a:fillRect/>
            </a:stretch>
          </a:blipFill>
        </p:spPr>
        <p:txBody>
          <a:bodyPr wrap="square" lIns="0" tIns="0" rIns="0" bIns="0" rtlCol="0"/>
          <a:lstStyle/>
          <a:p>
            <a:endParaRPr sz="2142"/>
          </a:p>
        </p:txBody>
      </p:sp>
      <p:sp>
        <p:nvSpPr>
          <p:cNvPr id="355" name="object 355"/>
          <p:cNvSpPr/>
          <p:nvPr/>
        </p:nvSpPr>
        <p:spPr>
          <a:xfrm>
            <a:off x="2135886" y="1705337"/>
            <a:ext cx="213102" cy="79382"/>
          </a:xfrm>
          <a:prstGeom prst="rect">
            <a:avLst/>
          </a:prstGeom>
          <a:blipFill>
            <a:blip r:embed="rId109" cstate="print"/>
            <a:stretch>
              <a:fillRect/>
            </a:stretch>
          </a:blipFill>
        </p:spPr>
        <p:txBody>
          <a:bodyPr wrap="square" lIns="0" tIns="0" rIns="0" bIns="0" rtlCol="0"/>
          <a:lstStyle/>
          <a:p>
            <a:endParaRPr sz="2142"/>
          </a:p>
        </p:txBody>
      </p:sp>
      <p:sp>
        <p:nvSpPr>
          <p:cNvPr id="356" name="object 356"/>
          <p:cNvSpPr/>
          <p:nvPr/>
        </p:nvSpPr>
        <p:spPr>
          <a:xfrm>
            <a:off x="9251934" y="1705337"/>
            <a:ext cx="1363512" cy="5781115"/>
          </a:xfrm>
          <a:custGeom>
            <a:avLst/>
            <a:gdLst/>
            <a:ahLst/>
            <a:cxnLst/>
            <a:rect l="l" t="t" r="r" b="b"/>
            <a:pathLst>
              <a:path w="1191259" h="5050790">
                <a:moveTo>
                  <a:pt x="882497" y="0"/>
                </a:moveTo>
                <a:lnTo>
                  <a:pt x="233324" y="0"/>
                </a:lnTo>
                <a:lnTo>
                  <a:pt x="276580" y="201904"/>
                </a:lnTo>
                <a:lnTo>
                  <a:pt x="403783" y="590994"/>
                </a:lnTo>
                <a:lnTo>
                  <a:pt x="254507" y="1262773"/>
                </a:lnTo>
                <a:lnTo>
                  <a:pt x="291744" y="1761782"/>
                </a:lnTo>
                <a:lnTo>
                  <a:pt x="254444" y="2201862"/>
                </a:lnTo>
                <a:lnTo>
                  <a:pt x="254444" y="3297389"/>
                </a:lnTo>
                <a:lnTo>
                  <a:pt x="261899" y="3796550"/>
                </a:lnTo>
                <a:lnTo>
                  <a:pt x="314197" y="4409147"/>
                </a:lnTo>
                <a:lnTo>
                  <a:pt x="160527" y="4821428"/>
                </a:lnTo>
                <a:lnTo>
                  <a:pt x="0" y="5050751"/>
                </a:lnTo>
                <a:lnTo>
                  <a:pt x="582929" y="5050751"/>
                </a:lnTo>
                <a:lnTo>
                  <a:pt x="598576" y="4798910"/>
                </a:lnTo>
                <a:lnTo>
                  <a:pt x="658291" y="4339844"/>
                </a:lnTo>
                <a:lnTo>
                  <a:pt x="829843" y="3631247"/>
                </a:lnTo>
                <a:lnTo>
                  <a:pt x="1023658" y="2848521"/>
                </a:lnTo>
                <a:lnTo>
                  <a:pt x="1191082" y="2115566"/>
                </a:lnTo>
                <a:lnTo>
                  <a:pt x="1120457" y="1632292"/>
                </a:lnTo>
                <a:lnTo>
                  <a:pt x="967625" y="607199"/>
                </a:lnTo>
                <a:lnTo>
                  <a:pt x="882497" y="0"/>
                </a:lnTo>
                <a:close/>
              </a:path>
            </a:pathLst>
          </a:custGeom>
          <a:solidFill>
            <a:srgbClr val="AB0779"/>
          </a:solidFill>
        </p:spPr>
        <p:txBody>
          <a:bodyPr wrap="square" lIns="0" tIns="0" rIns="0" bIns="0" rtlCol="0"/>
          <a:lstStyle/>
          <a:p>
            <a:endParaRPr sz="2142"/>
          </a:p>
        </p:txBody>
      </p:sp>
      <p:sp>
        <p:nvSpPr>
          <p:cNvPr id="357" name="object 357"/>
          <p:cNvSpPr/>
          <p:nvPr/>
        </p:nvSpPr>
        <p:spPr>
          <a:xfrm>
            <a:off x="8382746" y="1705337"/>
            <a:ext cx="598899" cy="5781115"/>
          </a:xfrm>
          <a:custGeom>
            <a:avLst/>
            <a:gdLst/>
            <a:ahLst/>
            <a:cxnLst/>
            <a:rect l="l" t="t" r="r" b="b"/>
            <a:pathLst>
              <a:path w="523240" h="5050790">
                <a:moveTo>
                  <a:pt x="469544" y="0"/>
                </a:moveTo>
                <a:lnTo>
                  <a:pt x="68808" y="0"/>
                </a:lnTo>
                <a:lnTo>
                  <a:pt x="29756" y="167398"/>
                </a:lnTo>
                <a:lnTo>
                  <a:pt x="0" y="710361"/>
                </a:lnTo>
                <a:lnTo>
                  <a:pt x="52171" y="1112824"/>
                </a:lnTo>
                <a:lnTo>
                  <a:pt x="37261" y="1671612"/>
                </a:lnTo>
                <a:lnTo>
                  <a:pt x="104432" y="1970138"/>
                </a:lnTo>
                <a:lnTo>
                  <a:pt x="101" y="2797352"/>
                </a:lnTo>
                <a:lnTo>
                  <a:pt x="141503" y="3258769"/>
                </a:lnTo>
                <a:lnTo>
                  <a:pt x="238544" y="4154525"/>
                </a:lnTo>
                <a:lnTo>
                  <a:pt x="216128" y="4595520"/>
                </a:lnTo>
                <a:lnTo>
                  <a:pt x="137947" y="4930571"/>
                </a:lnTo>
                <a:lnTo>
                  <a:pt x="146659" y="5050751"/>
                </a:lnTo>
                <a:lnTo>
                  <a:pt x="307162" y="5050751"/>
                </a:lnTo>
                <a:lnTo>
                  <a:pt x="329222" y="4697831"/>
                </a:lnTo>
                <a:lnTo>
                  <a:pt x="500608" y="4042079"/>
                </a:lnTo>
                <a:lnTo>
                  <a:pt x="485711" y="3215538"/>
                </a:lnTo>
                <a:lnTo>
                  <a:pt x="478256" y="2268435"/>
                </a:lnTo>
                <a:lnTo>
                  <a:pt x="522985" y="1686928"/>
                </a:lnTo>
                <a:lnTo>
                  <a:pt x="522985" y="1419606"/>
                </a:lnTo>
                <a:lnTo>
                  <a:pt x="426097" y="998486"/>
                </a:lnTo>
                <a:lnTo>
                  <a:pt x="411149" y="412000"/>
                </a:lnTo>
                <a:lnTo>
                  <a:pt x="470763" y="17056"/>
                </a:lnTo>
                <a:lnTo>
                  <a:pt x="469544" y="0"/>
                </a:lnTo>
                <a:close/>
              </a:path>
            </a:pathLst>
          </a:custGeom>
          <a:solidFill>
            <a:srgbClr val="AB0779"/>
          </a:solidFill>
        </p:spPr>
        <p:txBody>
          <a:bodyPr wrap="square" lIns="0" tIns="0" rIns="0" bIns="0" rtlCol="0"/>
          <a:lstStyle/>
          <a:p>
            <a:endParaRPr sz="2142"/>
          </a:p>
        </p:txBody>
      </p:sp>
      <p:sp>
        <p:nvSpPr>
          <p:cNvPr id="358" name="object 358"/>
          <p:cNvSpPr/>
          <p:nvPr/>
        </p:nvSpPr>
        <p:spPr>
          <a:xfrm>
            <a:off x="7904921" y="1705337"/>
            <a:ext cx="521856" cy="5781115"/>
          </a:xfrm>
          <a:custGeom>
            <a:avLst/>
            <a:gdLst/>
            <a:ahLst/>
            <a:cxnLst/>
            <a:rect l="l" t="t" r="r" b="b"/>
            <a:pathLst>
              <a:path w="455929" h="5050790">
                <a:moveTo>
                  <a:pt x="282587" y="0"/>
                </a:moveTo>
                <a:lnTo>
                  <a:pt x="10134" y="0"/>
                </a:lnTo>
                <a:lnTo>
                  <a:pt x="7416" y="47523"/>
                </a:lnTo>
                <a:lnTo>
                  <a:pt x="0" y="180949"/>
                </a:lnTo>
                <a:lnTo>
                  <a:pt x="44729" y="449275"/>
                </a:lnTo>
                <a:lnTo>
                  <a:pt x="37249" y="628815"/>
                </a:lnTo>
                <a:lnTo>
                  <a:pt x="33527" y="851623"/>
                </a:lnTo>
                <a:lnTo>
                  <a:pt x="82016" y="1090333"/>
                </a:lnTo>
                <a:lnTo>
                  <a:pt x="59562" y="1449590"/>
                </a:lnTo>
                <a:lnTo>
                  <a:pt x="7518" y="1687550"/>
                </a:lnTo>
                <a:lnTo>
                  <a:pt x="37249" y="1947722"/>
                </a:lnTo>
                <a:lnTo>
                  <a:pt x="37249" y="2339911"/>
                </a:lnTo>
                <a:lnTo>
                  <a:pt x="7429" y="2582189"/>
                </a:lnTo>
                <a:lnTo>
                  <a:pt x="7429" y="3047441"/>
                </a:lnTo>
                <a:lnTo>
                  <a:pt x="22313" y="3252216"/>
                </a:lnTo>
                <a:lnTo>
                  <a:pt x="44716" y="3610571"/>
                </a:lnTo>
                <a:lnTo>
                  <a:pt x="22364" y="3904919"/>
                </a:lnTo>
                <a:lnTo>
                  <a:pt x="52095" y="4213390"/>
                </a:lnTo>
                <a:lnTo>
                  <a:pt x="119367" y="4564722"/>
                </a:lnTo>
                <a:lnTo>
                  <a:pt x="59562" y="4886172"/>
                </a:lnTo>
                <a:lnTo>
                  <a:pt x="48044" y="5050751"/>
                </a:lnTo>
                <a:lnTo>
                  <a:pt x="374484" y="5050751"/>
                </a:lnTo>
                <a:lnTo>
                  <a:pt x="318007" y="4446168"/>
                </a:lnTo>
                <a:lnTo>
                  <a:pt x="269455" y="4016590"/>
                </a:lnTo>
                <a:lnTo>
                  <a:pt x="299719" y="3846322"/>
                </a:lnTo>
                <a:lnTo>
                  <a:pt x="418858" y="3682517"/>
                </a:lnTo>
                <a:lnTo>
                  <a:pt x="455764" y="3350361"/>
                </a:lnTo>
                <a:lnTo>
                  <a:pt x="243458" y="2717165"/>
                </a:lnTo>
                <a:lnTo>
                  <a:pt x="232244" y="2268550"/>
                </a:lnTo>
                <a:lnTo>
                  <a:pt x="262077" y="1761363"/>
                </a:lnTo>
                <a:lnTo>
                  <a:pt x="299338" y="1083221"/>
                </a:lnTo>
                <a:lnTo>
                  <a:pt x="291884" y="662508"/>
                </a:lnTo>
                <a:lnTo>
                  <a:pt x="262051" y="308114"/>
                </a:lnTo>
                <a:lnTo>
                  <a:pt x="282587" y="0"/>
                </a:lnTo>
                <a:close/>
              </a:path>
            </a:pathLst>
          </a:custGeom>
          <a:solidFill>
            <a:srgbClr val="AB0779"/>
          </a:solidFill>
        </p:spPr>
        <p:txBody>
          <a:bodyPr wrap="square" lIns="0" tIns="0" rIns="0" bIns="0" rtlCol="0"/>
          <a:lstStyle/>
          <a:p>
            <a:endParaRPr sz="2142"/>
          </a:p>
        </p:txBody>
      </p:sp>
      <p:sp>
        <p:nvSpPr>
          <p:cNvPr id="359" name="object 359"/>
          <p:cNvSpPr/>
          <p:nvPr/>
        </p:nvSpPr>
        <p:spPr>
          <a:xfrm>
            <a:off x="7601984" y="1705337"/>
            <a:ext cx="183158" cy="5781115"/>
          </a:xfrm>
          <a:custGeom>
            <a:avLst/>
            <a:gdLst/>
            <a:ahLst/>
            <a:cxnLst/>
            <a:rect l="l" t="t" r="r" b="b"/>
            <a:pathLst>
              <a:path w="160020" h="5050790">
                <a:moveTo>
                  <a:pt x="129209" y="0"/>
                </a:moveTo>
                <a:lnTo>
                  <a:pt x="38760" y="0"/>
                </a:lnTo>
                <a:lnTo>
                  <a:pt x="18630" y="718159"/>
                </a:lnTo>
                <a:lnTo>
                  <a:pt x="18630" y="1694700"/>
                </a:lnTo>
                <a:lnTo>
                  <a:pt x="0" y="2887243"/>
                </a:lnTo>
                <a:lnTo>
                  <a:pt x="74536" y="3997896"/>
                </a:lnTo>
                <a:lnTo>
                  <a:pt x="89661" y="5050751"/>
                </a:lnTo>
                <a:lnTo>
                  <a:pt x="159816" y="5050751"/>
                </a:lnTo>
                <a:lnTo>
                  <a:pt x="124167" y="2954566"/>
                </a:lnTo>
                <a:lnTo>
                  <a:pt x="124167" y="2089810"/>
                </a:lnTo>
                <a:lnTo>
                  <a:pt x="109258" y="1269746"/>
                </a:lnTo>
                <a:lnTo>
                  <a:pt x="124180" y="76695"/>
                </a:lnTo>
                <a:lnTo>
                  <a:pt x="129209" y="0"/>
                </a:lnTo>
                <a:close/>
              </a:path>
            </a:pathLst>
          </a:custGeom>
          <a:solidFill>
            <a:srgbClr val="AB0779"/>
          </a:solidFill>
        </p:spPr>
        <p:txBody>
          <a:bodyPr wrap="square" lIns="0" tIns="0" rIns="0" bIns="0" rtlCol="0"/>
          <a:lstStyle/>
          <a:p>
            <a:endParaRPr sz="2142"/>
          </a:p>
        </p:txBody>
      </p:sp>
      <p:sp>
        <p:nvSpPr>
          <p:cNvPr id="360" name="object 360"/>
          <p:cNvSpPr/>
          <p:nvPr/>
        </p:nvSpPr>
        <p:spPr>
          <a:xfrm>
            <a:off x="9919154" y="1705337"/>
            <a:ext cx="712282" cy="5781115"/>
          </a:xfrm>
          <a:custGeom>
            <a:avLst/>
            <a:gdLst/>
            <a:ahLst/>
            <a:cxnLst/>
            <a:rect l="l" t="t" r="r" b="b"/>
            <a:pathLst>
              <a:path w="622300" h="5050790">
                <a:moveTo>
                  <a:pt x="313435" y="0"/>
                </a:moveTo>
                <a:lnTo>
                  <a:pt x="299567" y="0"/>
                </a:lnTo>
                <a:lnTo>
                  <a:pt x="384695" y="607199"/>
                </a:lnTo>
                <a:lnTo>
                  <a:pt x="537514" y="1632292"/>
                </a:lnTo>
                <a:lnTo>
                  <a:pt x="608152" y="2115566"/>
                </a:lnTo>
                <a:lnTo>
                  <a:pt x="440728" y="2848521"/>
                </a:lnTo>
                <a:lnTo>
                  <a:pt x="246900" y="3631272"/>
                </a:lnTo>
                <a:lnTo>
                  <a:pt x="75349" y="4339844"/>
                </a:lnTo>
                <a:lnTo>
                  <a:pt x="15633" y="4798910"/>
                </a:lnTo>
                <a:lnTo>
                  <a:pt x="0" y="5050751"/>
                </a:lnTo>
                <a:lnTo>
                  <a:pt x="13754" y="5050751"/>
                </a:lnTo>
                <a:lnTo>
                  <a:pt x="29324" y="4800231"/>
                </a:lnTo>
                <a:lnTo>
                  <a:pt x="88874" y="4342345"/>
                </a:lnTo>
                <a:lnTo>
                  <a:pt x="260254" y="3634511"/>
                </a:lnTo>
                <a:lnTo>
                  <a:pt x="454088" y="2851734"/>
                </a:lnTo>
                <a:lnTo>
                  <a:pt x="622109" y="2116124"/>
                </a:lnTo>
                <a:lnTo>
                  <a:pt x="551103" y="1630286"/>
                </a:lnTo>
                <a:lnTo>
                  <a:pt x="398284" y="605243"/>
                </a:lnTo>
                <a:lnTo>
                  <a:pt x="313435" y="0"/>
                </a:lnTo>
                <a:close/>
              </a:path>
              <a:path w="622300" h="5050790">
                <a:moveTo>
                  <a:pt x="260254" y="3634511"/>
                </a:moveTo>
                <a:close/>
              </a:path>
            </a:pathLst>
          </a:custGeom>
          <a:solidFill>
            <a:srgbClr val="B23985"/>
          </a:solidFill>
        </p:spPr>
        <p:txBody>
          <a:bodyPr wrap="square" lIns="0" tIns="0" rIns="0" bIns="0" rtlCol="0"/>
          <a:lstStyle/>
          <a:p>
            <a:endParaRPr sz="2142"/>
          </a:p>
        </p:txBody>
      </p:sp>
      <p:sp>
        <p:nvSpPr>
          <p:cNvPr id="361" name="object 361"/>
          <p:cNvSpPr/>
          <p:nvPr/>
        </p:nvSpPr>
        <p:spPr>
          <a:xfrm>
            <a:off x="9232732" y="1705337"/>
            <a:ext cx="481881" cy="5781115"/>
          </a:xfrm>
          <a:custGeom>
            <a:avLst/>
            <a:gdLst/>
            <a:ahLst/>
            <a:cxnLst/>
            <a:rect l="l" t="t" r="r" b="b"/>
            <a:pathLst>
              <a:path w="421004" h="5050790">
                <a:moveTo>
                  <a:pt x="250088" y="0"/>
                </a:moveTo>
                <a:lnTo>
                  <a:pt x="236042" y="0"/>
                </a:lnTo>
                <a:lnTo>
                  <a:pt x="280073" y="205486"/>
                </a:lnTo>
                <a:lnTo>
                  <a:pt x="406336" y="591680"/>
                </a:lnTo>
                <a:lnTo>
                  <a:pt x="257429" y="1261770"/>
                </a:lnTo>
                <a:lnTo>
                  <a:pt x="294735" y="1761782"/>
                </a:lnTo>
                <a:lnTo>
                  <a:pt x="257479" y="2201278"/>
                </a:lnTo>
                <a:lnTo>
                  <a:pt x="257479" y="3297478"/>
                </a:lnTo>
                <a:lnTo>
                  <a:pt x="264934" y="3797249"/>
                </a:lnTo>
                <a:lnTo>
                  <a:pt x="317017" y="4407242"/>
                </a:lnTo>
                <a:lnTo>
                  <a:pt x="165036" y="4814989"/>
                </a:lnTo>
                <a:lnTo>
                  <a:pt x="0" y="5050751"/>
                </a:lnTo>
                <a:lnTo>
                  <a:pt x="16764" y="5050751"/>
                </a:lnTo>
                <a:lnTo>
                  <a:pt x="177292" y="4821428"/>
                </a:lnTo>
                <a:lnTo>
                  <a:pt x="330962" y="4409147"/>
                </a:lnTo>
                <a:lnTo>
                  <a:pt x="278663" y="3796550"/>
                </a:lnTo>
                <a:lnTo>
                  <a:pt x="271222" y="3297478"/>
                </a:lnTo>
                <a:lnTo>
                  <a:pt x="271270" y="2201278"/>
                </a:lnTo>
                <a:lnTo>
                  <a:pt x="308502" y="1761705"/>
                </a:lnTo>
                <a:lnTo>
                  <a:pt x="271272" y="1262773"/>
                </a:lnTo>
                <a:lnTo>
                  <a:pt x="420560" y="590994"/>
                </a:lnTo>
                <a:lnTo>
                  <a:pt x="293357" y="201904"/>
                </a:lnTo>
                <a:lnTo>
                  <a:pt x="250088" y="0"/>
                </a:lnTo>
                <a:close/>
              </a:path>
            </a:pathLst>
          </a:custGeom>
          <a:solidFill>
            <a:srgbClr val="B23985"/>
          </a:solidFill>
        </p:spPr>
        <p:txBody>
          <a:bodyPr wrap="square" lIns="0" tIns="0" rIns="0" bIns="0" rtlCol="0"/>
          <a:lstStyle/>
          <a:p>
            <a:endParaRPr sz="2142"/>
          </a:p>
        </p:txBody>
      </p:sp>
      <p:sp>
        <p:nvSpPr>
          <p:cNvPr id="362" name="object 362"/>
          <p:cNvSpPr/>
          <p:nvPr/>
        </p:nvSpPr>
        <p:spPr>
          <a:xfrm>
            <a:off x="8734323" y="1705337"/>
            <a:ext cx="263108" cy="5781115"/>
          </a:xfrm>
          <a:custGeom>
            <a:avLst/>
            <a:gdLst/>
            <a:ahLst/>
            <a:cxnLst/>
            <a:rect l="l" t="t" r="r" b="b"/>
            <a:pathLst>
              <a:path w="229870" h="5050790">
                <a:moveTo>
                  <a:pt x="176161" y="0"/>
                </a:moveTo>
                <a:lnTo>
                  <a:pt x="162394" y="0"/>
                </a:lnTo>
                <a:lnTo>
                  <a:pt x="163614" y="17056"/>
                </a:lnTo>
                <a:lnTo>
                  <a:pt x="104000" y="412000"/>
                </a:lnTo>
                <a:lnTo>
                  <a:pt x="118935" y="998486"/>
                </a:lnTo>
                <a:lnTo>
                  <a:pt x="215823" y="1419606"/>
                </a:lnTo>
                <a:lnTo>
                  <a:pt x="215782" y="1687461"/>
                </a:lnTo>
                <a:lnTo>
                  <a:pt x="171094" y="2268435"/>
                </a:lnTo>
                <a:lnTo>
                  <a:pt x="178561" y="3215538"/>
                </a:lnTo>
                <a:lnTo>
                  <a:pt x="193446" y="4042079"/>
                </a:lnTo>
                <a:lnTo>
                  <a:pt x="22059" y="4697831"/>
                </a:lnTo>
                <a:lnTo>
                  <a:pt x="0" y="5050751"/>
                </a:lnTo>
                <a:lnTo>
                  <a:pt x="13766" y="5050751"/>
                </a:lnTo>
                <a:lnTo>
                  <a:pt x="35686" y="4700016"/>
                </a:lnTo>
                <a:lnTo>
                  <a:pt x="207213" y="4043730"/>
                </a:lnTo>
                <a:lnTo>
                  <a:pt x="192290" y="3215335"/>
                </a:lnTo>
                <a:lnTo>
                  <a:pt x="184835" y="2268905"/>
                </a:lnTo>
                <a:lnTo>
                  <a:pt x="229565" y="1687461"/>
                </a:lnTo>
                <a:lnTo>
                  <a:pt x="229565" y="1418043"/>
                </a:lnTo>
                <a:lnTo>
                  <a:pt x="132638" y="996759"/>
                </a:lnTo>
                <a:lnTo>
                  <a:pt x="117754" y="412851"/>
                </a:lnTo>
                <a:lnTo>
                  <a:pt x="177418" y="17589"/>
                </a:lnTo>
                <a:lnTo>
                  <a:pt x="176161" y="0"/>
                </a:lnTo>
                <a:close/>
              </a:path>
            </a:pathLst>
          </a:custGeom>
          <a:solidFill>
            <a:srgbClr val="B23985"/>
          </a:solidFill>
        </p:spPr>
        <p:txBody>
          <a:bodyPr wrap="square" lIns="0" tIns="0" rIns="0" bIns="0" rtlCol="0"/>
          <a:lstStyle/>
          <a:p>
            <a:endParaRPr sz="2142"/>
          </a:p>
        </p:txBody>
      </p:sp>
      <p:sp>
        <p:nvSpPr>
          <p:cNvPr id="363" name="object 363"/>
          <p:cNvSpPr/>
          <p:nvPr/>
        </p:nvSpPr>
        <p:spPr>
          <a:xfrm>
            <a:off x="8366845" y="1705337"/>
            <a:ext cx="289273" cy="5781115"/>
          </a:xfrm>
          <a:custGeom>
            <a:avLst/>
            <a:gdLst/>
            <a:ahLst/>
            <a:cxnLst/>
            <a:rect l="l" t="t" r="r" b="b"/>
            <a:pathLst>
              <a:path w="252729" h="5050790">
                <a:moveTo>
                  <a:pt x="82702" y="0"/>
                </a:moveTo>
                <a:lnTo>
                  <a:pt x="68592" y="0"/>
                </a:lnTo>
                <a:lnTo>
                  <a:pt x="29997" y="165442"/>
                </a:lnTo>
                <a:lnTo>
                  <a:pt x="114" y="710869"/>
                </a:lnTo>
                <a:lnTo>
                  <a:pt x="52311" y="1113523"/>
                </a:lnTo>
                <a:lnTo>
                  <a:pt x="37388" y="1672958"/>
                </a:lnTo>
                <a:lnTo>
                  <a:pt x="104406" y="1970811"/>
                </a:lnTo>
                <a:lnTo>
                  <a:pt x="0" y="2798559"/>
                </a:lnTo>
                <a:lnTo>
                  <a:pt x="141884" y="3261537"/>
                </a:lnTo>
                <a:lnTo>
                  <a:pt x="238671" y="4154919"/>
                </a:lnTo>
                <a:lnTo>
                  <a:pt x="216357" y="4593590"/>
                </a:lnTo>
                <a:lnTo>
                  <a:pt x="137985" y="4929479"/>
                </a:lnTo>
                <a:lnTo>
                  <a:pt x="146773" y="5050751"/>
                </a:lnTo>
                <a:lnTo>
                  <a:pt x="160553" y="5050751"/>
                </a:lnTo>
                <a:lnTo>
                  <a:pt x="151841" y="4930571"/>
                </a:lnTo>
                <a:lnTo>
                  <a:pt x="230009" y="4595520"/>
                </a:lnTo>
                <a:lnTo>
                  <a:pt x="252437" y="4154525"/>
                </a:lnTo>
                <a:lnTo>
                  <a:pt x="155397" y="3258769"/>
                </a:lnTo>
                <a:lnTo>
                  <a:pt x="13995" y="2797352"/>
                </a:lnTo>
                <a:lnTo>
                  <a:pt x="118325" y="1970138"/>
                </a:lnTo>
                <a:lnTo>
                  <a:pt x="51155" y="1671612"/>
                </a:lnTo>
                <a:lnTo>
                  <a:pt x="66065" y="1112824"/>
                </a:lnTo>
                <a:lnTo>
                  <a:pt x="13893" y="710361"/>
                </a:lnTo>
                <a:lnTo>
                  <a:pt x="43637" y="167398"/>
                </a:lnTo>
                <a:lnTo>
                  <a:pt x="82702" y="0"/>
                </a:lnTo>
                <a:close/>
              </a:path>
            </a:pathLst>
          </a:custGeom>
          <a:solidFill>
            <a:srgbClr val="B23985"/>
          </a:solidFill>
        </p:spPr>
        <p:txBody>
          <a:bodyPr wrap="square" lIns="0" tIns="0" rIns="0" bIns="0" rtlCol="0"/>
          <a:lstStyle/>
          <a:p>
            <a:endParaRPr sz="2142"/>
          </a:p>
        </p:txBody>
      </p:sp>
      <p:sp>
        <p:nvSpPr>
          <p:cNvPr id="364" name="object 364"/>
          <p:cNvSpPr/>
          <p:nvPr/>
        </p:nvSpPr>
        <p:spPr>
          <a:xfrm>
            <a:off x="8170749" y="1705337"/>
            <a:ext cx="272557" cy="5781115"/>
          </a:xfrm>
          <a:custGeom>
            <a:avLst/>
            <a:gdLst/>
            <a:ahLst/>
            <a:cxnLst/>
            <a:rect l="l" t="t" r="r" b="b"/>
            <a:pathLst>
              <a:path w="238125" h="5050790">
                <a:moveTo>
                  <a:pt x="64109" y="0"/>
                </a:moveTo>
                <a:lnTo>
                  <a:pt x="50342" y="0"/>
                </a:lnTo>
                <a:lnTo>
                  <a:pt x="29806" y="308114"/>
                </a:lnTo>
                <a:lnTo>
                  <a:pt x="59651" y="662508"/>
                </a:lnTo>
                <a:lnTo>
                  <a:pt x="67094" y="1083221"/>
                </a:lnTo>
                <a:lnTo>
                  <a:pt x="29785" y="1762150"/>
                </a:lnTo>
                <a:lnTo>
                  <a:pt x="0" y="2268550"/>
                </a:lnTo>
                <a:lnTo>
                  <a:pt x="11214" y="2717165"/>
                </a:lnTo>
                <a:lnTo>
                  <a:pt x="223520" y="3350361"/>
                </a:lnTo>
                <a:lnTo>
                  <a:pt x="186613" y="3682517"/>
                </a:lnTo>
                <a:lnTo>
                  <a:pt x="67475" y="3846322"/>
                </a:lnTo>
                <a:lnTo>
                  <a:pt x="37211" y="4016590"/>
                </a:lnTo>
                <a:lnTo>
                  <a:pt x="85763" y="4446168"/>
                </a:lnTo>
                <a:lnTo>
                  <a:pt x="142240" y="5050751"/>
                </a:lnTo>
                <a:lnTo>
                  <a:pt x="156032" y="5050751"/>
                </a:lnTo>
                <a:lnTo>
                  <a:pt x="99428" y="4444758"/>
                </a:lnTo>
                <a:lnTo>
                  <a:pt x="51079" y="4017035"/>
                </a:lnTo>
                <a:lnTo>
                  <a:pt x="80441" y="3851846"/>
                </a:lnTo>
                <a:lnTo>
                  <a:pt x="199859" y="3687648"/>
                </a:lnTo>
                <a:lnTo>
                  <a:pt x="237502" y="3348863"/>
                </a:lnTo>
                <a:lnTo>
                  <a:pt x="24892" y="2714752"/>
                </a:lnTo>
                <a:lnTo>
                  <a:pt x="13741" y="2268791"/>
                </a:lnTo>
                <a:lnTo>
                  <a:pt x="43591" y="1761363"/>
                </a:lnTo>
                <a:lnTo>
                  <a:pt x="80835" y="1083475"/>
                </a:lnTo>
                <a:lnTo>
                  <a:pt x="73367" y="661809"/>
                </a:lnTo>
                <a:lnTo>
                  <a:pt x="43573" y="308000"/>
                </a:lnTo>
                <a:lnTo>
                  <a:pt x="64109" y="0"/>
                </a:lnTo>
                <a:close/>
              </a:path>
            </a:pathLst>
          </a:custGeom>
          <a:solidFill>
            <a:srgbClr val="B23985"/>
          </a:solidFill>
        </p:spPr>
        <p:txBody>
          <a:bodyPr wrap="square" lIns="0" tIns="0" rIns="0" bIns="0" rtlCol="0"/>
          <a:lstStyle/>
          <a:p>
            <a:endParaRPr sz="2142"/>
          </a:p>
        </p:txBody>
      </p:sp>
      <p:sp>
        <p:nvSpPr>
          <p:cNvPr id="365" name="object 365"/>
          <p:cNvSpPr/>
          <p:nvPr/>
        </p:nvSpPr>
        <p:spPr>
          <a:xfrm>
            <a:off x="7889134" y="1705337"/>
            <a:ext cx="152632" cy="5781115"/>
          </a:xfrm>
          <a:custGeom>
            <a:avLst/>
            <a:gdLst/>
            <a:ahLst/>
            <a:cxnLst/>
            <a:rect l="l" t="t" r="r" b="b"/>
            <a:pathLst>
              <a:path w="133350" h="5050790">
                <a:moveTo>
                  <a:pt x="23926" y="0"/>
                </a:moveTo>
                <a:lnTo>
                  <a:pt x="10172" y="0"/>
                </a:lnTo>
                <a:lnTo>
                  <a:pt x="7449" y="47523"/>
                </a:lnTo>
                <a:lnTo>
                  <a:pt x="0" y="181711"/>
                </a:lnTo>
                <a:lnTo>
                  <a:pt x="44742" y="450126"/>
                </a:lnTo>
                <a:lnTo>
                  <a:pt x="37305" y="628815"/>
                </a:lnTo>
                <a:lnTo>
                  <a:pt x="33566" y="852893"/>
                </a:lnTo>
                <a:lnTo>
                  <a:pt x="81991" y="1091285"/>
                </a:lnTo>
                <a:lnTo>
                  <a:pt x="59715" y="1447685"/>
                </a:lnTo>
                <a:lnTo>
                  <a:pt x="7404" y="1686839"/>
                </a:lnTo>
                <a:lnTo>
                  <a:pt x="37211" y="1947722"/>
                </a:lnTo>
                <a:lnTo>
                  <a:pt x="37196" y="2339911"/>
                </a:lnTo>
                <a:lnTo>
                  <a:pt x="7480" y="2581351"/>
                </a:lnTo>
                <a:lnTo>
                  <a:pt x="7480" y="3047936"/>
                </a:lnTo>
                <a:lnTo>
                  <a:pt x="22415" y="3253168"/>
                </a:lnTo>
                <a:lnTo>
                  <a:pt x="44735" y="3610571"/>
                </a:lnTo>
                <a:lnTo>
                  <a:pt x="22364" y="3905059"/>
                </a:lnTo>
                <a:lnTo>
                  <a:pt x="52273" y="4215345"/>
                </a:lnTo>
                <a:lnTo>
                  <a:pt x="119189" y="4564761"/>
                </a:lnTo>
                <a:lnTo>
                  <a:pt x="59715" y="4884432"/>
                </a:lnTo>
                <a:lnTo>
                  <a:pt x="48069" y="5050751"/>
                </a:lnTo>
                <a:lnTo>
                  <a:pt x="61836" y="5050751"/>
                </a:lnTo>
                <a:lnTo>
                  <a:pt x="73355" y="4886172"/>
                </a:lnTo>
                <a:lnTo>
                  <a:pt x="133159" y="4564722"/>
                </a:lnTo>
                <a:lnTo>
                  <a:pt x="65887" y="4213390"/>
                </a:lnTo>
                <a:lnTo>
                  <a:pt x="36156" y="3904919"/>
                </a:lnTo>
                <a:lnTo>
                  <a:pt x="58503" y="3610483"/>
                </a:lnTo>
                <a:lnTo>
                  <a:pt x="36118" y="3252216"/>
                </a:lnTo>
                <a:lnTo>
                  <a:pt x="21257" y="3047936"/>
                </a:lnTo>
                <a:lnTo>
                  <a:pt x="21324" y="2581351"/>
                </a:lnTo>
                <a:lnTo>
                  <a:pt x="51041" y="2339911"/>
                </a:lnTo>
                <a:lnTo>
                  <a:pt x="51041" y="1947722"/>
                </a:lnTo>
                <a:lnTo>
                  <a:pt x="21310" y="1687550"/>
                </a:lnTo>
                <a:lnTo>
                  <a:pt x="73355" y="1449590"/>
                </a:lnTo>
                <a:lnTo>
                  <a:pt x="95808" y="1090333"/>
                </a:lnTo>
                <a:lnTo>
                  <a:pt x="47320" y="851623"/>
                </a:lnTo>
                <a:lnTo>
                  <a:pt x="51058" y="628408"/>
                </a:lnTo>
                <a:lnTo>
                  <a:pt x="58521" y="449275"/>
                </a:lnTo>
                <a:lnTo>
                  <a:pt x="13804" y="180949"/>
                </a:lnTo>
                <a:lnTo>
                  <a:pt x="21253" y="46748"/>
                </a:lnTo>
                <a:lnTo>
                  <a:pt x="23926" y="0"/>
                </a:lnTo>
                <a:close/>
              </a:path>
            </a:pathLst>
          </a:custGeom>
          <a:solidFill>
            <a:srgbClr val="B23985"/>
          </a:solidFill>
        </p:spPr>
        <p:txBody>
          <a:bodyPr wrap="square" lIns="0" tIns="0" rIns="0" bIns="0" rtlCol="0"/>
          <a:lstStyle/>
          <a:p>
            <a:endParaRPr sz="2142"/>
          </a:p>
        </p:txBody>
      </p:sp>
      <p:sp>
        <p:nvSpPr>
          <p:cNvPr id="366" name="object 366"/>
          <p:cNvSpPr/>
          <p:nvPr/>
        </p:nvSpPr>
        <p:spPr>
          <a:xfrm>
            <a:off x="7727040" y="1705337"/>
            <a:ext cx="74134" cy="5781115"/>
          </a:xfrm>
          <a:custGeom>
            <a:avLst/>
            <a:gdLst/>
            <a:ahLst/>
            <a:cxnLst/>
            <a:rect l="l" t="t" r="r" b="b"/>
            <a:pathLst>
              <a:path w="64770" h="5050790">
                <a:moveTo>
                  <a:pt x="33718" y="0"/>
                </a:moveTo>
                <a:lnTo>
                  <a:pt x="19951" y="0"/>
                </a:lnTo>
                <a:lnTo>
                  <a:pt x="14922" y="76695"/>
                </a:lnTo>
                <a:lnTo>
                  <a:pt x="0" y="1269746"/>
                </a:lnTo>
                <a:lnTo>
                  <a:pt x="14907" y="2089696"/>
                </a:lnTo>
                <a:lnTo>
                  <a:pt x="14909" y="2954566"/>
                </a:lnTo>
                <a:lnTo>
                  <a:pt x="50558" y="5050751"/>
                </a:lnTo>
                <a:lnTo>
                  <a:pt x="64300" y="5050751"/>
                </a:lnTo>
                <a:lnTo>
                  <a:pt x="28653" y="2954566"/>
                </a:lnTo>
                <a:lnTo>
                  <a:pt x="28651" y="2089696"/>
                </a:lnTo>
                <a:lnTo>
                  <a:pt x="13741" y="1269707"/>
                </a:lnTo>
                <a:lnTo>
                  <a:pt x="28651" y="77228"/>
                </a:lnTo>
                <a:lnTo>
                  <a:pt x="33718" y="0"/>
                </a:lnTo>
                <a:close/>
              </a:path>
            </a:pathLst>
          </a:custGeom>
          <a:solidFill>
            <a:srgbClr val="B23985"/>
          </a:solidFill>
        </p:spPr>
        <p:txBody>
          <a:bodyPr wrap="square" lIns="0" tIns="0" rIns="0" bIns="0" rtlCol="0"/>
          <a:lstStyle/>
          <a:p>
            <a:endParaRPr sz="2142"/>
          </a:p>
        </p:txBody>
      </p:sp>
      <p:sp>
        <p:nvSpPr>
          <p:cNvPr id="367" name="object 367"/>
          <p:cNvSpPr/>
          <p:nvPr/>
        </p:nvSpPr>
        <p:spPr>
          <a:xfrm>
            <a:off x="7586242" y="1705337"/>
            <a:ext cx="118471" cy="5781115"/>
          </a:xfrm>
          <a:custGeom>
            <a:avLst/>
            <a:gdLst/>
            <a:ahLst/>
            <a:cxnLst/>
            <a:rect l="l" t="t" r="r" b="b"/>
            <a:pathLst>
              <a:path w="103504" h="5050790">
                <a:moveTo>
                  <a:pt x="52514" y="0"/>
                </a:moveTo>
                <a:lnTo>
                  <a:pt x="38773" y="0"/>
                </a:lnTo>
                <a:lnTo>
                  <a:pt x="18643" y="717981"/>
                </a:lnTo>
                <a:lnTo>
                  <a:pt x="18642" y="1694700"/>
                </a:lnTo>
                <a:lnTo>
                  <a:pt x="0" y="2887586"/>
                </a:lnTo>
                <a:lnTo>
                  <a:pt x="74561" y="3998455"/>
                </a:lnTo>
                <a:lnTo>
                  <a:pt x="89674" y="5050751"/>
                </a:lnTo>
                <a:lnTo>
                  <a:pt x="103416" y="5050751"/>
                </a:lnTo>
                <a:lnTo>
                  <a:pt x="88290" y="3997896"/>
                </a:lnTo>
                <a:lnTo>
                  <a:pt x="13741" y="2887243"/>
                </a:lnTo>
                <a:lnTo>
                  <a:pt x="32372" y="1694700"/>
                </a:lnTo>
                <a:lnTo>
                  <a:pt x="32377" y="717981"/>
                </a:lnTo>
                <a:lnTo>
                  <a:pt x="52514" y="0"/>
                </a:lnTo>
                <a:close/>
              </a:path>
            </a:pathLst>
          </a:custGeom>
          <a:solidFill>
            <a:srgbClr val="B23985"/>
          </a:solidFill>
        </p:spPr>
        <p:txBody>
          <a:bodyPr wrap="square" lIns="0" tIns="0" rIns="0" bIns="0" rtlCol="0"/>
          <a:lstStyle/>
          <a:p>
            <a:endParaRPr sz="2142"/>
          </a:p>
        </p:txBody>
      </p:sp>
      <p:sp>
        <p:nvSpPr>
          <p:cNvPr id="368" name="object 368"/>
          <p:cNvSpPr/>
          <p:nvPr/>
        </p:nvSpPr>
        <p:spPr>
          <a:xfrm>
            <a:off x="1442181" y="534010"/>
            <a:ext cx="679895" cy="788685"/>
          </a:xfrm>
          <a:prstGeom prst="rect">
            <a:avLst/>
          </a:prstGeom>
          <a:blipFill>
            <a:blip r:embed="rId110" cstate="print"/>
            <a:stretch>
              <a:fillRect/>
            </a:stretch>
          </a:blipFill>
        </p:spPr>
        <p:txBody>
          <a:bodyPr wrap="square" lIns="0" tIns="0" rIns="0" bIns="0" rtlCol="0"/>
          <a:lstStyle/>
          <a:p>
            <a:endParaRPr sz="2142"/>
          </a:p>
        </p:txBody>
      </p:sp>
      <p:sp>
        <p:nvSpPr>
          <p:cNvPr id="369" name="object 369"/>
          <p:cNvSpPr/>
          <p:nvPr/>
        </p:nvSpPr>
        <p:spPr>
          <a:xfrm>
            <a:off x="1458070" y="550335"/>
            <a:ext cx="640603" cy="438867"/>
          </a:xfrm>
          <a:prstGeom prst="rect">
            <a:avLst/>
          </a:prstGeom>
          <a:blipFill>
            <a:blip r:embed="rId111" cstate="print"/>
            <a:stretch>
              <a:fillRect/>
            </a:stretch>
          </a:blipFill>
        </p:spPr>
        <p:txBody>
          <a:bodyPr wrap="square" lIns="0" tIns="0" rIns="0" bIns="0" rtlCol="0"/>
          <a:lstStyle/>
          <a:p>
            <a:endParaRPr sz="2142"/>
          </a:p>
        </p:txBody>
      </p:sp>
      <p:sp>
        <p:nvSpPr>
          <p:cNvPr id="370" name="object 370"/>
          <p:cNvSpPr/>
          <p:nvPr/>
        </p:nvSpPr>
        <p:spPr>
          <a:xfrm>
            <a:off x="1931098" y="612128"/>
            <a:ext cx="135188" cy="47970"/>
          </a:xfrm>
          <a:custGeom>
            <a:avLst/>
            <a:gdLst/>
            <a:ahLst/>
            <a:cxnLst/>
            <a:rect l="l" t="t" r="r" b="b"/>
            <a:pathLst>
              <a:path w="118110" h="41909">
                <a:moveTo>
                  <a:pt x="115179" y="32219"/>
                </a:moveTo>
                <a:lnTo>
                  <a:pt x="117805" y="41287"/>
                </a:lnTo>
                <a:lnTo>
                  <a:pt x="117881" y="38760"/>
                </a:lnTo>
                <a:lnTo>
                  <a:pt x="117500" y="35966"/>
                </a:lnTo>
                <a:lnTo>
                  <a:pt x="115179" y="32219"/>
                </a:lnTo>
                <a:close/>
              </a:path>
              <a:path w="118110" h="41909">
                <a:moveTo>
                  <a:pt x="0" y="0"/>
                </a:moveTo>
                <a:lnTo>
                  <a:pt x="2908" y="2806"/>
                </a:lnTo>
                <a:lnTo>
                  <a:pt x="5714" y="5702"/>
                </a:lnTo>
                <a:lnTo>
                  <a:pt x="8445" y="8699"/>
                </a:lnTo>
                <a:lnTo>
                  <a:pt x="37643" y="10983"/>
                </a:lnTo>
                <a:lnTo>
                  <a:pt x="88391" y="19970"/>
                </a:lnTo>
                <a:lnTo>
                  <a:pt x="115179" y="32219"/>
                </a:lnTo>
                <a:lnTo>
                  <a:pt x="112508" y="22993"/>
                </a:lnTo>
                <a:lnTo>
                  <a:pt x="84710" y="10514"/>
                </a:lnTo>
                <a:lnTo>
                  <a:pt x="44008" y="3098"/>
                </a:lnTo>
                <a:lnTo>
                  <a:pt x="0" y="0"/>
                </a:lnTo>
                <a:close/>
              </a:path>
            </a:pathLst>
          </a:custGeom>
          <a:solidFill>
            <a:srgbClr val="4A6E24"/>
          </a:solidFill>
        </p:spPr>
        <p:txBody>
          <a:bodyPr wrap="square" lIns="0" tIns="0" rIns="0" bIns="0" rtlCol="0"/>
          <a:lstStyle/>
          <a:p>
            <a:endParaRPr sz="2142"/>
          </a:p>
        </p:txBody>
      </p:sp>
      <p:sp>
        <p:nvSpPr>
          <p:cNvPr id="371" name="object 371"/>
          <p:cNvSpPr/>
          <p:nvPr/>
        </p:nvSpPr>
        <p:spPr>
          <a:xfrm>
            <a:off x="1458055" y="651188"/>
            <a:ext cx="641054" cy="296541"/>
          </a:xfrm>
          <a:custGeom>
            <a:avLst/>
            <a:gdLst/>
            <a:ahLst/>
            <a:cxnLst/>
            <a:rect l="l" t="t" r="r" b="b"/>
            <a:pathLst>
              <a:path w="560069" h="259079">
                <a:moveTo>
                  <a:pt x="559206" y="0"/>
                </a:moveTo>
                <a:lnTo>
                  <a:pt x="536752" y="34912"/>
                </a:lnTo>
                <a:lnTo>
                  <a:pt x="466775" y="64285"/>
                </a:lnTo>
                <a:lnTo>
                  <a:pt x="415426" y="78383"/>
                </a:lnTo>
                <a:lnTo>
                  <a:pt x="354012" y="91668"/>
                </a:lnTo>
                <a:lnTo>
                  <a:pt x="163889" y="125513"/>
                </a:lnTo>
                <a:lnTo>
                  <a:pt x="113279" y="135851"/>
                </a:lnTo>
                <a:lnTo>
                  <a:pt x="70677" y="147144"/>
                </a:lnTo>
                <a:lnTo>
                  <a:pt x="13404" y="176019"/>
                </a:lnTo>
                <a:lnTo>
                  <a:pt x="0" y="201091"/>
                </a:lnTo>
                <a:lnTo>
                  <a:pt x="254" y="203936"/>
                </a:lnTo>
                <a:lnTo>
                  <a:pt x="22618" y="235407"/>
                </a:lnTo>
                <a:lnTo>
                  <a:pt x="63093" y="249974"/>
                </a:lnTo>
                <a:lnTo>
                  <a:pt x="112628" y="256611"/>
                </a:lnTo>
                <a:lnTo>
                  <a:pt x="166116" y="258457"/>
                </a:lnTo>
                <a:lnTo>
                  <a:pt x="159702" y="253720"/>
                </a:lnTo>
                <a:lnTo>
                  <a:pt x="153619" y="248589"/>
                </a:lnTo>
                <a:lnTo>
                  <a:pt x="147866" y="243141"/>
                </a:lnTo>
                <a:lnTo>
                  <a:pt x="138353" y="242531"/>
                </a:lnTo>
                <a:lnTo>
                  <a:pt x="134759" y="242227"/>
                </a:lnTo>
                <a:lnTo>
                  <a:pt x="83730" y="234977"/>
                </a:lnTo>
                <a:lnTo>
                  <a:pt x="48917" y="224253"/>
                </a:lnTo>
                <a:lnTo>
                  <a:pt x="30453" y="211705"/>
                </a:lnTo>
                <a:lnTo>
                  <a:pt x="28473" y="198983"/>
                </a:lnTo>
                <a:lnTo>
                  <a:pt x="28663" y="196253"/>
                </a:lnTo>
                <a:lnTo>
                  <a:pt x="58204" y="172097"/>
                </a:lnTo>
                <a:lnTo>
                  <a:pt x="95402" y="156895"/>
                </a:lnTo>
                <a:lnTo>
                  <a:pt x="140106" y="143865"/>
                </a:lnTo>
                <a:lnTo>
                  <a:pt x="186685" y="133264"/>
                </a:lnTo>
                <a:lnTo>
                  <a:pt x="229674" y="125118"/>
                </a:lnTo>
                <a:lnTo>
                  <a:pt x="329334" y="108046"/>
                </a:lnTo>
                <a:lnTo>
                  <a:pt x="365168" y="101177"/>
                </a:lnTo>
                <a:lnTo>
                  <a:pt x="405320" y="92405"/>
                </a:lnTo>
                <a:lnTo>
                  <a:pt x="454178" y="79487"/>
                </a:lnTo>
                <a:lnTo>
                  <a:pt x="492414" y="66579"/>
                </a:lnTo>
                <a:lnTo>
                  <a:pt x="530861" y="47420"/>
                </a:lnTo>
                <a:lnTo>
                  <a:pt x="558569" y="14491"/>
                </a:lnTo>
                <a:lnTo>
                  <a:pt x="559676" y="5727"/>
                </a:lnTo>
                <a:lnTo>
                  <a:pt x="559658" y="3285"/>
                </a:lnTo>
                <a:lnTo>
                  <a:pt x="559536" y="1879"/>
                </a:lnTo>
                <a:lnTo>
                  <a:pt x="559206" y="0"/>
                </a:lnTo>
                <a:close/>
              </a:path>
            </a:pathLst>
          </a:custGeom>
          <a:solidFill>
            <a:srgbClr val="006738"/>
          </a:solidFill>
        </p:spPr>
        <p:txBody>
          <a:bodyPr wrap="square" lIns="0" tIns="0" rIns="0" bIns="0" rtlCol="0"/>
          <a:lstStyle/>
          <a:p>
            <a:endParaRPr sz="2142"/>
          </a:p>
        </p:txBody>
      </p:sp>
      <p:sp>
        <p:nvSpPr>
          <p:cNvPr id="372" name="object 372"/>
          <p:cNvSpPr/>
          <p:nvPr/>
        </p:nvSpPr>
        <p:spPr>
          <a:xfrm>
            <a:off x="1570974" y="1041372"/>
            <a:ext cx="150073" cy="257585"/>
          </a:xfrm>
          <a:prstGeom prst="rect">
            <a:avLst/>
          </a:prstGeom>
          <a:blipFill>
            <a:blip r:embed="rId112" cstate="print"/>
            <a:stretch>
              <a:fillRect/>
            </a:stretch>
          </a:blipFill>
        </p:spPr>
        <p:txBody>
          <a:bodyPr wrap="square" lIns="0" tIns="0" rIns="0" bIns="0" rtlCol="0"/>
          <a:lstStyle/>
          <a:p>
            <a:endParaRPr sz="2142"/>
          </a:p>
        </p:txBody>
      </p:sp>
      <p:sp>
        <p:nvSpPr>
          <p:cNvPr id="373" name="object 373"/>
          <p:cNvSpPr/>
          <p:nvPr/>
        </p:nvSpPr>
        <p:spPr>
          <a:xfrm>
            <a:off x="1751995" y="962440"/>
            <a:ext cx="289578" cy="254183"/>
          </a:xfrm>
          <a:prstGeom prst="rect">
            <a:avLst/>
          </a:prstGeom>
          <a:blipFill>
            <a:blip r:embed="rId113" cstate="print"/>
            <a:stretch>
              <a:fillRect/>
            </a:stretch>
          </a:blipFill>
        </p:spPr>
        <p:txBody>
          <a:bodyPr wrap="square" lIns="0" tIns="0" rIns="0" bIns="0" rtlCol="0"/>
          <a:lstStyle/>
          <a:p>
            <a:endParaRPr sz="2142"/>
          </a:p>
        </p:txBody>
      </p:sp>
      <p:sp>
        <p:nvSpPr>
          <p:cNvPr id="374" name="object 374"/>
          <p:cNvSpPr/>
          <p:nvPr/>
        </p:nvSpPr>
        <p:spPr>
          <a:xfrm>
            <a:off x="453257" y="1124114"/>
            <a:ext cx="654073" cy="319844"/>
          </a:xfrm>
          <a:prstGeom prst="rect">
            <a:avLst/>
          </a:prstGeom>
          <a:blipFill>
            <a:blip r:embed="rId114" cstate="print"/>
            <a:stretch>
              <a:fillRect/>
            </a:stretch>
          </a:blipFill>
        </p:spPr>
        <p:txBody>
          <a:bodyPr wrap="square" lIns="0" tIns="0" rIns="0" bIns="0" rtlCol="0"/>
          <a:lstStyle/>
          <a:p>
            <a:endParaRPr sz="2142"/>
          </a:p>
        </p:txBody>
      </p:sp>
      <p:sp>
        <p:nvSpPr>
          <p:cNvPr id="375" name="object 375"/>
          <p:cNvSpPr/>
          <p:nvPr/>
        </p:nvSpPr>
        <p:spPr>
          <a:xfrm>
            <a:off x="459471" y="412763"/>
            <a:ext cx="645626" cy="646155"/>
          </a:xfrm>
          <a:prstGeom prst="rect">
            <a:avLst/>
          </a:prstGeom>
          <a:blipFill>
            <a:blip r:embed="rId115" cstate="print"/>
            <a:stretch>
              <a:fillRect/>
            </a:stretch>
          </a:blipFill>
        </p:spPr>
        <p:txBody>
          <a:bodyPr wrap="square" lIns="0" tIns="0" rIns="0" bIns="0" rtlCol="0"/>
          <a:lstStyle/>
          <a:p>
            <a:endParaRPr sz="2142"/>
          </a:p>
        </p:txBody>
      </p:sp>
      <p:sp>
        <p:nvSpPr>
          <p:cNvPr id="376" name="object 376"/>
          <p:cNvSpPr/>
          <p:nvPr/>
        </p:nvSpPr>
        <p:spPr>
          <a:xfrm>
            <a:off x="11504085" y="2697851"/>
            <a:ext cx="133008" cy="133008"/>
          </a:xfrm>
          <a:custGeom>
            <a:avLst/>
            <a:gdLst/>
            <a:ahLst/>
            <a:cxnLst/>
            <a:rect l="l" t="t" r="r" b="b"/>
            <a:pathLst>
              <a:path w="116204" h="116205">
                <a:moveTo>
                  <a:pt x="0" y="116052"/>
                </a:moveTo>
                <a:lnTo>
                  <a:pt x="116052" y="116052"/>
                </a:lnTo>
                <a:lnTo>
                  <a:pt x="116052" y="0"/>
                </a:lnTo>
                <a:lnTo>
                  <a:pt x="0" y="0"/>
                </a:lnTo>
                <a:lnTo>
                  <a:pt x="0" y="116052"/>
                </a:lnTo>
                <a:close/>
              </a:path>
            </a:pathLst>
          </a:custGeom>
          <a:solidFill>
            <a:srgbClr val="25408F"/>
          </a:solidFill>
        </p:spPr>
        <p:txBody>
          <a:bodyPr wrap="square" lIns="0" tIns="0" rIns="0" bIns="0" rtlCol="0"/>
          <a:lstStyle/>
          <a:p>
            <a:endParaRPr sz="2142"/>
          </a:p>
        </p:txBody>
      </p:sp>
      <p:sp>
        <p:nvSpPr>
          <p:cNvPr id="377" name="object 377"/>
          <p:cNvSpPr/>
          <p:nvPr/>
        </p:nvSpPr>
        <p:spPr>
          <a:xfrm>
            <a:off x="11760040" y="3140120"/>
            <a:ext cx="0" cy="285639"/>
          </a:xfrm>
          <a:custGeom>
            <a:avLst/>
            <a:gdLst/>
            <a:ahLst/>
            <a:cxnLst/>
            <a:rect l="l" t="t" r="r" b="b"/>
            <a:pathLst>
              <a:path h="249555">
                <a:moveTo>
                  <a:pt x="0" y="0"/>
                </a:moveTo>
                <a:lnTo>
                  <a:pt x="0" y="249250"/>
                </a:lnTo>
              </a:path>
            </a:pathLst>
          </a:custGeom>
          <a:ln w="72847">
            <a:solidFill>
              <a:srgbClr val="FAA819"/>
            </a:solidFill>
          </a:ln>
        </p:spPr>
        <p:txBody>
          <a:bodyPr wrap="square" lIns="0" tIns="0" rIns="0" bIns="0" rtlCol="0"/>
          <a:lstStyle/>
          <a:p>
            <a:endParaRPr sz="2142"/>
          </a:p>
        </p:txBody>
      </p:sp>
      <p:sp>
        <p:nvSpPr>
          <p:cNvPr id="378" name="object 378"/>
          <p:cNvSpPr/>
          <p:nvPr/>
        </p:nvSpPr>
        <p:spPr>
          <a:xfrm>
            <a:off x="11504085" y="3734846"/>
            <a:ext cx="730453" cy="285639"/>
          </a:xfrm>
          <a:custGeom>
            <a:avLst/>
            <a:gdLst/>
            <a:ahLst/>
            <a:cxnLst/>
            <a:rect l="l" t="t" r="r" b="b"/>
            <a:pathLst>
              <a:path w="638175" h="249554">
                <a:moveTo>
                  <a:pt x="0" y="249250"/>
                </a:moveTo>
                <a:lnTo>
                  <a:pt x="638048" y="249250"/>
                </a:lnTo>
                <a:lnTo>
                  <a:pt x="638048" y="0"/>
                </a:lnTo>
                <a:lnTo>
                  <a:pt x="0" y="0"/>
                </a:lnTo>
                <a:lnTo>
                  <a:pt x="0" y="249250"/>
                </a:lnTo>
                <a:close/>
              </a:path>
            </a:pathLst>
          </a:custGeom>
          <a:solidFill>
            <a:srgbClr val="ED1845"/>
          </a:solidFill>
        </p:spPr>
        <p:txBody>
          <a:bodyPr wrap="square" lIns="0" tIns="0" rIns="0" bIns="0" rtlCol="0"/>
          <a:lstStyle/>
          <a:p>
            <a:endParaRPr sz="2142"/>
          </a:p>
        </p:txBody>
      </p:sp>
      <p:sp>
        <p:nvSpPr>
          <p:cNvPr id="379" name="object 379"/>
          <p:cNvSpPr/>
          <p:nvPr/>
        </p:nvSpPr>
        <p:spPr>
          <a:xfrm>
            <a:off x="11829597" y="4329588"/>
            <a:ext cx="404838" cy="125013"/>
          </a:xfrm>
          <a:custGeom>
            <a:avLst/>
            <a:gdLst/>
            <a:ahLst/>
            <a:cxnLst/>
            <a:rect l="l" t="t" r="r" b="b"/>
            <a:pathLst>
              <a:path w="353695" h="109220">
                <a:moveTo>
                  <a:pt x="0" y="108851"/>
                </a:moveTo>
                <a:lnTo>
                  <a:pt x="353644" y="108851"/>
                </a:lnTo>
                <a:lnTo>
                  <a:pt x="353644" y="0"/>
                </a:lnTo>
                <a:lnTo>
                  <a:pt x="0" y="0"/>
                </a:lnTo>
                <a:lnTo>
                  <a:pt x="0" y="108851"/>
                </a:lnTo>
                <a:close/>
              </a:path>
            </a:pathLst>
          </a:custGeom>
          <a:solidFill>
            <a:srgbClr val="FFF200"/>
          </a:solidFill>
        </p:spPr>
        <p:txBody>
          <a:bodyPr wrap="square" lIns="0" tIns="0" rIns="0" bIns="0" rtlCol="0"/>
          <a:lstStyle/>
          <a:p>
            <a:endParaRPr sz="2142"/>
          </a:p>
        </p:txBody>
      </p:sp>
      <p:sp>
        <p:nvSpPr>
          <p:cNvPr id="380" name="object 380"/>
          <p:cNvSpPr/>
          <p:nvPr/>
        </p:nvSpPr>
        <p:spPr>
          <a:xfrm>
            <a:off x="4750994" y="3682821"/>
            <a:ext cx="107569" cy="107569"/>
          </a:xfrm>
          <a:custGeom>
            <a:avLst/>
            <a:gdLst/>
            <a:ahLst/>
            <a:cxnLst/>
            <a:rect l="l" t="t" r="r" b="b"/>
            <a:pathLst>
              <a:path w="93979" h="93980">
                <a:moveTo>
                  <a:pt x="0" y="93598"/>
                </a:moveTo>
                <a:lnTo>
                  <a:pt x="93599" y="93598"/>
                </a:lnTo>
                <a:lnTo>
                  <a:pt x="93599" y="0"/>
                </a:lnTo>
                <a:lnTo>
                  <a:pt x="0" y="0"/>
                </a:lnTo>
                <a:lnTo>
                  <a:pt x="0" y="93598"/>
                </a:lnTo>
                <a:close/>
              </a:path>
            </a:pathLst>
          </a:custGeom>
          <a:solidFill>
            <a:srgbClr val="6E005D"/>
          </a:solidFill>
        </p:spPr>
        <p:txBody>
          <a:bodyPr wrap="square" lIns="0" tIns="0" rIns="0" bIns="0" rtlCol="0"/>
          <a:lstStyle/>
          <a:p>
            <a:endParaRPr sz="2142"/>
          </a:p>
        </p:txBody>
      </p:sp>
      <p:sp>
        <p:nvSpPr>
          <p:cNvPr id="381" name="object 381"/>
          <p:cNvSpPr txBox="1"/>
          <p:nvPr/>
        </p:nvSpPr>
        <p:spPr>
          <a:xfrm>
            <a:off x="4998113" y="3586458"/>
            <a:ext cx="4327478" cy="243651"/>
          </a:xfrm>
          <a:prstGeom prst="rect">
            <a:avLst/>
          </a:prstGeom>
        </p:spPr>
        <p:txBody>
          <a:bodyPr vert="horz" wrap="square" lIns="0" tIns="14536" rIns="0" bIns="0" rtlCol="0">
            <a:spAutoFit/>
          </a:bodyPr>
          <a:lstStyle/>
          <a:p>
            <a:pPr marL="14536">
              <a:spcBef>
                <a:spcPts val="114"/>
              </a:spcBef>
            </a:pPr>
            <a:r>
              <a:rPr sz="1488" spc="34" dirty="0">
                <a:solidFill>
                  <a:srgbClr val="FFFFFF"/>
                </a:solidFill>
                <a:latin typeface="Arial"/>
                <a:cs typeface="Arial"/>
              </a:rPr>
              <a:t>Artigos </a:t>
            </a:r>
            <a:r>
              <a:rPr sz="1488" spc="-34" dirty="0">
                <a:solidFill>
                  <a:srgbClr val="FFFFFF"/>
                </a:solidFill>
                <a:latin typeface="Arial"/>
                <a:cs typeface="Arial"/>
              </a:rPr>
              <a:t>e </a:t>
            </a:r>
            <a:r>
              <a:rPr sz="1488" spc="11" dirty="0">
                <a:solidFill>
                  <a:srgbClr val="FFFFFF"/>
                </a:solidFill>
                <a:latin typeface="Arial"/>
                <a:cs typeface="Arial"/>
              </a:rPr>
              <a:t>publicações </a:t>
            </a:r>
            <a:r>
              <a:rPr sz="1488" spc="-11" dirty="0">
                <a:solidFill>
                  <a:srgbClr val="FFFFFF"/>
                </a:solidFill>
                <a:latin typeface="Arial"/>
                <a:cs typeface="Arial"/>
              </a:rPr>
              <a:t>de </a:t>
            </a:r>
            <a:r>
              <a:rPr sz="1488" spc="6" dirty="0">
                <a:solidFill>
                  <a:srgbClr val="FFFFFF"/>
                </a:solidFill>
                <a:latin typeface="Arial"/>
                <a:cs typeface="Arial"/>
              </a:rPr>
              <a:t>caráter</a:t>
            </a:r>
            <a:r>
              <a:rPr sz="1488" spc="-172" dirty="0">
                <a:solidFill>
                  <a:srgbClr val="FFFFFF"/>
                </a:solidFill>
                <a:latin typeface="Arial"/>
                <a:cs typeface="Arial"/>
              </a:rPr>
              <a:t> </a:t>
            </a:r>
            <a:r>
              <a:rPr sz="1488" spc="17" dirty="0">
                <a:solidFill>
                  <a:srgbClr val="FFFFFF"/>
                </a:solidFill>
                <a:latin typeface="Arial"/>
                <a:cs typeface="Arial"/>
              </a:rPr>
              <a:t>técnico-cientíﬁco;</a:t>
            </a:r>
            <a:endParaRPr sz="1488" dirty="0">
              <a:latin typeface="Arial"/>
              <a:cs typeface="Arial"/>
            </a:endParaRPr>
          </a:p>
        </p:txBody>
      </p:sp>
      <p:sp>
        <p:nvSpPr>
          <p:cNvPr id="382" name="object 382"/>
          <p:cNvSpPr/>
          <p:nvPr/>
        </p:nvSpPr>
        <p:spPr>
          <a:xfrm>
            <a:off x="4750994" y="4039019"/>
            <a:ext cx="107569" cy="107569"/>
          </a:xfrm>
          <a:custGeom>
            <a:avLst/>
            <a:gdLst/>
            <a:ahLst/>
            <a:cxnLst/>
            <a:rect l="l" t="t" r="r" b="b"/>
            <a:pathLst>
              <a:path w="93979" h="93979">
                <a:moveTo>
                  <a:pt x="0" y="93599"/>
                </a:moveTo>
                <a:lnTo>
                  <a:pt x="93599" y="93599"/>
                </a:lnTo>
                <a:lnTo>
                  <a:pt x="93599" y="0"/>
                </a:lnTo>
                <a:lnTo>
                  <a:pt x="0" y="0"/>
                </a:lnTo>
                <a:lnTo>
                  <a:pt x="0" y="93599"/>
                </a:lnTo>
                <a:close/>
              </a:path>
            </a:pathLst>
          </a:custGeom>
          <a:solidFill>
            <a:srgbClr val="6E005D"/>
          </a:solidFill>
        </p:spPr>
        <p:txBody>
          <a:bodyPr wrap="square" lIns="0" tIns="0" rIns="0" bIns="0" rtlCol="0"/>
          <a:lstStyle/>
          <a:p>
            <a:endParaRPr sz="2142"/>
          </a:p>
        </p:txBody>
      </p:sp>
      <p:sp>
        <p:nvSpPr>
          <p:cNvPr id="383" name="object 383"/>
          <p:cNvSpPr txBox="1"/>
          <p:nvPr/>
        </p:nvSpPr>
        <p:spPr>
          <a:xfrm>
            <a:off x="4998114" y="3942658"/>
            <a:ext cx="5710614" cy="480475"/>
          </a:xfrm>
          <a:prstGeom prst="rect">
            <a:avLst/>
          </a:prstGeom>
        </p:spPr>
        <p:txBody>
          <a:bodyPr vert="horz" wrap="square" lIns="0" tIns="8722" rIns="0" bIns="0" rtlCol="0">
            <a:spAutoFit/>
          </a:bodyPr>
          <a:lstStyle/>
          <a:p>
            <a:pPr marL="14536" marR="5815" indent="-727">
              <a:lnSpc>
                <a:spcPct val="102600"/>
              </a:lnSpc>
              <a:spcBef>
                <a:spcPts val="69"/>
              </a:spcBef>
            </a:pPr>
            <a:r>
              <a:rPr sz="1488" dirty="0">
                <a:solidFill>
                  <a:srgbClr val="FFFFFF"/>
                </a:solidFill>
                <a:latin typeface="Arial"/>
                <a:cs typeface="Arial"/>
              </a:rPr>
              <a:t>Apresentação</a:t>
            </a:r>
            <a:r>
              <a:rPr sz="1488" spc="-40" dirty="0">
                <a:solidFill>
                  <a:srgbClr val="FFFFFF"/>
                </a:solidFill>
                <a:latin typeface="Arial"/>
                <a:cs typeface="Arial"/>
              </a:rPr>
              <a:t> </a:t>
            </a:r>
            <a:r>
              <a:rPr sz="1488" spc="-11" dirty="0">
                <a:solidFill>
                  <a:srgbClr val="FFFFFF"/>
                </a:solidFill>
                <a:latin typeface="Arial"/>
                <a:cs typeface="Arial"/>
              </a:rPr>
              <a:t>de</a:t>
            </a:r>
            <a:r>
              <a:rPr sz="1488" spc="-40" dirty="0">
                <a:solidFill>
                  <a:srgbClr val="FFFFFF"/>
                </a:solidFill>
                <a:latin typeface="Arial"/>
                <a:cs typeface="Arial"/>
              </a:rPr>
              <a:t> </a:t>
            </a:r>
            <a:r>
              <a:rPr sz="1488" spc="6" dirty="0">
                <a:solidFill>
                  <a:srgbClr val="FFFFFF"/>
                </a:solidFill>
                <a:latin typeface="Arial"/>
                <a:cs typeface="Arial"/>
              </a:rPr>
              <a:t>possíveis</a:t>
            </a:r>
            <a:r>
              <a:rPr sz="1488" spc="-40" dirty="0">
                <a:solidFill>
                  <a:srgbClr val="FFFFFF"/>
                </a:solidFill>
                <a:latin typeface="Arial"/>
                <a:cs typeface="Arial"/>
              </a:rPr>
              <a:t> </a:t>
            </a:r>
            <a:r>
              <a:rPr sz="1488" spc="6" dirty="0">
                <a:solidFill>
                  <a:srgbClr val="FFFFFF"/>
                </a:solidFill>
                <a:latin typeface="Arial"/>
                <a:cs typeface="Arial"/>
              </a:rPr>
              <a:t>convênios</a:t>
            </a:r>
            <a:r>
              <a:rPr sz="1488" spc="-34" dirty="0">
                <a:solidFill>
                  <a:srgbClr val="FFFFFF"/>
                </a:solidFill>
                <a:latin typeface="Arial"/>
                <a:cs typeface="Arial"/>
              </a:rPr>
              <a:t> e</a:t>
            </a:r>
            <a:r>
              <a:rPr sz="1488" spc="-40" dirty="0">
                <a:solidFill>
                  <a:srgbClr val="FFFFFF"/>
                </a:solidFill>
                <a:latin typeface="Arial"/>
                <a:cs typeface="Arial"/>
              </a:rPr>
              <a:t> </a:t>
            </a:r>
            <a:r>
              <a:rPr sz="1488" spc="6" dirty="0">
                <a:solidFill>
                  <a:srgbClr val="FFFFFF"/>
                </a:solidFill>
                <a:latin typeface="Arial"/>
                <a:cs typeface="Arial"/>
              </a:rPr>
              <a:t>parcerias</a:t>
            </a:r>
            <a:r>
              <a:rPr sz="1488" spc="-40" dirty="0">
                <a:solidFill>
                  <a:srgbClr val="FFFFFF"/>
                </a:solidFill>
                <a:latin typeface="Arial"/>
                <a:cs typeface="Arial"/>
              </a:rPr>
              <a:t> </a:t>
            </a:r>
            <a:r>
              <a:rPr sz="1488" spc="29" dirty="0">
                <a:solidFill>
                  <a:srgbClr val="FFFFFF"/>
                </a:solidFill>
                <a:latin typeface="Arial"/>
                <a:cs typeface="Arial"/>
              </a:rPr>
              <a:t>com</a:t>
            </a:r>
            <a:r>
              <a:rPr sz="1488" spc="-40" dirty="0">
                <a:solidFill>
                  <a:srgbClr val="FFFFFF"/>
                </a:solidFill>
                <a:latin typeface="Arial"/>
                <a:cs typeface="Arial"/>
              </a:rPr>
              <a:t> </a:t>
            </a:r>
            <a:r>
              <a:rPr sz="1488" spc="29" dirty="0">
                <a:solidFill>
                  <a:srgbClr val="FFFFFF"/>
                </a:solidFill>
                <a:latin typeface="Arial"/>
                <a:cs typeface="Arial"/>
              </a:rPr>
              <a:t>institutos</a:t>
            </a:r>
            <a:r>
              <a:rPr sz="1488" spc="-34" dirty="0">
                <a:solidFill>
                  <a:srgbClr val="FFFFFF"/>
                </a:solidFill>
                <a:latin typeface="Arial"/>
                <a:cs typeface="Arial"/>
              </a:rPr>
              <a:t> </a:t>
            </a:r>
            <a:r>
              <a:rPr sz="1488" spc="-17" dirty="0">
                <a:solidFill>
                  <a:srgbClr val="FFFFFF"/>
                </a:solidFill>
                <a:latin typeface="Arial"/>
                <a:cs typeface="Arial"/>
              </a:rPr>
              <a:t>de  </a:t>
            </a:r>
            <a:r>
              <a:rPr sz="1488" spc="-6" dirty="0">
                <a:solidFill>
                  <a:srgbClr val="FFFFFF"/>
                </a:solidFill>
                <a:latin typeface="Arial"/>
                <a:cs typeface="Arial"/>
              </a:rPr>
              <a:t>ensino, </a:t>
            </a:r>
            <a:r>
              <a:rPr sz="1488" spc="6" dirty="0">
                <a:solidFill>
                  <a:srgbClr val="FFFFFF"/>
                </a:solidFill>
                <a:latin typeface="Arial"/>
                <a:cs typeface="Arial"/>
              </a:rPr>
              <a:t>pesquisa </a:t>
            </a:r>
            <a:r>
              <a:rPr sz="1488" spc="-34" dirty="0">
                <a:solidFill>
                  <a:srgbClr val="FFFFFF"/>
                </a:solidFill>
                <a:latin typeface="Arial"/>
                <a:cs typeface="Arial"/>
              </a:rPr>
              <a:t>e </a:t>
            </a:r>
            <a:r>
              <a:rPr sz="1488" spc="6" dirty="0">
                <a:solidFill>
                  <a:srgbClr val="FFFFFF"/>
                </a:solidFill>
                <a:latin typeface="Arial"/>
                <a:cs typeface="Arial"/>
              </a:rPr>
              <a:t>desenvolvimento</a:t>
            </a:r>
            <a:r>
              <a:rPr sz="1488" spc="-155" dirty="0">
                <a:solidFill>
                  <a:srgbClr val="FFFFFF"/>
                </a:solidFill>
                <a:latin typeface="Arial"/>
                <a:cs typeface="Arial"/>
              </a:rPr>
              <a:t> </a:t>
            </a:r>
            <a:r>
              <a:rPr sz="1488" spc="17" dirty="0">
                <a:solidFill>
                  <a:srgbClr val="FFFFFF"/>
                </a:solidFill>
                <a:latin typeface="Arial"/>
                <a:cs typeface="Arial"/>
              </a:rPr>
              <a:t>tecnológico;</a:t>
            </a:r>
            <a:endParaRPr sz="1488">
              <a:latin typeface="Arial"/>
              <a:cs typeface="Arial"/>
            </a:endParaRPr>
          </a:p>
        </p:txBody>
      </p:sp>
      <p:sp>
        <p:nvSpPr>
          <p:cNvPr id="384" name="object 384"/>
          <p:cNvSpPr/>
          <p:nvPr/>
        </p:nvSpPr>
        <p:spPr>
          <a:xfrm>
            <a:off x="4750994" y="4627816"/>
            <a:ext cx="107569" cy="107569"/>
          </a:xfrm>
          <a:custGeom>
            <a:avLst/>
            <a:gdLst/>
            <a:ahLst/>
            <a:cxnLst/>
            <a:rect l="l" t="t" r="r" b="b"/>
            <a:pathLst>
              <a:path w="93979" h="93979">
                <a:moveTo>
                  <a:pt x="0" y="93599"/>
                </a:moveTo>
                <a:lnTo>
                  <a:pt x="93599" y="93599"/>
                </a:lnTo>
                <a:lnTo>
                  <a:pt x="93599" y="0"/>
                </a:lnTo>
                <a:lnTo>
                  <a:pt x="0" y="0"/>
                </a:lnTo>
                <a:lnTo>
                  <a:pt x="0" y="93599"/>
                </a:lnTo>
                <a:close/>
              </a:path>
            </a:pathLst>
          </a:custGeom>
          <a:solidFill>
            <a:srgbClr val="6E005D"/>
          </a:solidFill>
        </p:spPr>
        <p:txBody>
          <a:bodyPr wrap="square" lIns="0" tIns="0" rIns="0" bIns="0" rtlCol="0"/>
          <a:lstStyle/>
          <a:p>
            <a:endParaRPr sz="2142"/>
          </a:p>
        </p:txBody>
      </p:sp>
      <p:sp>
        <p:nvSpPr>
          <p:cNvPr id="385" name="object 385"/>
          <p:cNvSpPr/>
          <p:nvPr/>
        </p:nvSpPr>
        <p:spPr>
          <a:xfrm>
            <a:off x="4750994" y="4984015"/>
            <a:ext cx="107569" cy="107569"/>
          </a:xfrm>
          <a:custGeom>
            <a:avLst/>
            <a:gdLst/>
            <a:ahLst/>
            <a:cxnLst/>
            <a:rect l="l" t="t" r="r" b="b"/>
            <a:pathLst>
              <a:path w="93979" h="93979">
                <a:moveTo>
                  <a:pt x="0" y="93599"/>
                </a:moveTo>
                <a:lnTo>
                  <a:pt x="93599" y="93599"/>
                </a:lnTo>
                <a:lnTo>
                  <a:pt x="93599" y="0"/>
                </a:lnTo>
                <a:lnTo>
                  <a:pt x="0" y="0"/>
                </a:lnTo>
                <a:lnTo>
                  <a:pt x="0" y="93599"/>
                </a:lnTo>
                <a:close/>
              </a:path>
            </a:pathLst>
          </a:custGeom>
          <a:solidFill>
            <a:srgbClr val="6E005D"/>
          </a:solidFill>
        </p:spPr>
        <p:txBody>
          <a:bodyPr wrap="square" lIns="0" tIns="0" rIns="0" bIns="0" rtlCol="0"/>
          <a:lstStyle/>
          <a:p>
            <a:endParaRPr sz="2142"/>
          </a:p>
        </p:txBody>
      </p:sp>
      <p:sp>
        <p:nvSpPr>
          <p:cNvPr id="386" name="object 386"/>
          <p:cNvSpPr/>
          <p:nvPr/>
        </p:nvSpPr>
        <p:spPr>
          <a:xfrm>
            <a:off x="4750994" y="5572796"/>
            <a:ext cx="107569" cy="107569"/>
          </a:xfrm>
          <a:custGeom>
            <a:avLst/>
            <a:gdLst/>
            <a:ahLst/>
            <a:cxnLst/>
            <a:rect l="l" t="t" r="r" b="b"/>
            <a:pathLst>
              <a:path w="93979" h="93979">
                <a:moveTo>
                  <a:pt x="0" y="93599"/>
                </a:moveTo>
                <a:lnTo>
                  <a:pt x="93599" y="93599"/>
                </a:lnTo>
                <a:lnTo>
                  <a:pt x="93599" y="0"/>
                </a:lnTo>
                <a:lnTo>
                  <a:pt x="0" y="0"/>
                </a:lnTo>
                <a:lnTo>
                  <a:pt x="0" y="93599"/>
                </a:lnTo>
                <a:close/>
              </a:path>
            </a:pathLst>
          </a:custGeom>
          <a:solidFill>
            <a:srgbClr val="6E005D"/>
          </a:solidFill>
        </p:spPr>
        <p:txBody>
          <a:bodyPr wrap="square" lIns="0" tIns="0" rIns="0" bIns="0" rtlCol="0"/>
          <a:lstStyle/>
          <a:p>
            <a:endParaRPr sz="2142"/>
          </a:p>
        </p:txBody>
      </p:sp>
      <p:sp>
        <p:nvSpPr>
          <p:cNvPr id="387" name="object 387"/>
          <p:cNvSpPr/>
          <p:nvPr/>
        </p:nvSpPr>
        <p:spPr>
          <a:xfrm>
            <a:off x="4750994" y="5928980"/>
            <a:ext cx="107569" cy="107569"/>
          </a:xfrm>
          <a:custGeom>
            <a:avLst/>
            <a:gdLst/>
            <a:ahLst/>
            <a:cxnLst/>
            <a:rect l="l" t="t" r="r" b="b"/>
            <a:pathLst>
              <a:path w="93979" h="93979">
                <a:moveTo>
                  <a:pt x="0" y="93598"/>
                </a:moveTo>
                <a:lnTo>
                  <a:pt x="93599" y="93598"/>
                </a:lnTo>
                <a:lnTo>
                  <a:pt x="93599" y="0"/>
                </a:lnTo>
                <a:lnTo>
                  <a:pt x="0" y="0"/>
                </a:lnTo>
                <a:lnTo>
                  <a:pt x="0" y="93598"/>
                </a:lnTo>
                <a:close/>
              </a:path>
            </a:pathLst>
          </a:custGeom>
          <a:solidFill>
            <a:srgbClr val="6E005D"/>
          </a:solidFill>
        </p:spPr>
        <p:txBody>
          <a:bodyPr wrap="square" lIns="0" tIns="0" rIns="0" bIns="0" rtlCol="0"/>
          <a:lstStyle/>
          <a:p>
            <a:endParaRPr sz="2142"/>
          </a:p>
        </p:txBody>
      </p:sp>
      <p:sp>
        <p:nvSpPr>
          <p:cNvPr id="388" name="object 388"/>
          <p:cNvSpPr/>
          <p:nvPr/>
        </p:nvSpPr>
        <p:spPr>
          <a:xfrm>
            <a:off x="4750994" y="6285181"/>
            <a:ext cx="107569" cy="107569"/>
          </a:xfrm>
          <a:custGeom>
            <a:avLst/>
            <a:gdLst/>
            <a:ahLst/>
            <a:cxnLst/>
            <a:rect l="l" t="t" r="r" b="b"/>
            <a:pathLst>
              <a:path w="93979" h="93979">
                <a:moveTo>
                  <a:pt x="0" y="93599"/>
                </a:moveTo>
                <a:lnTo>
                  <a:pt x="93599" y="93599"/>
                </a:lnTo>
                <a:lnTo>
                  <a:pt x="93599" y="0"/>
                </a:lnTo>
                <a:lnTo>
                  <a:pt x="0" y="0"/>
                </a:lnTo>
                <a:lnTo>
                  <a:pt x="0" y="93599"/>
                </a:lnTo>
                <a:close/>
              </a:path>
            </a:pathLst>
          </a:custGeom>
          <a:solidFill>
            <a:srgbClr val="6E005D"/>
          </a:solidFill>
        </p:spPr>
        <p:txBody>
          <a:bodyPr wrap="square" lIns="0" tIns="0" rIns="0" bIns="0" rtlCol="0"/>
          <a:lstStyle/>
          <a:p>
            <a:endParaRPr sz="2142"/>
          </a:p>
        </p:txBody>
      </p:sp>
      <p:sp>
        <p:nvSpPr>
          <p:cNvPr id="389" name="object 389"/>
          <p:cNvSpPr txBox="1"/>
          <p:nvPr/>
        </p:nvSpPr>
        <p:spPr>
          <a:xfrm>
            <a:off x="4998114" y="4401979"/>
            <a:ext cx="6245552" cy="2050324"/>
          </a:xfrm>
          <a:prstGeom prst="rect">
            <a:avLst/>
          </a:prstGeom>
        </p:spPr>
        <p:txBody>
          <a:bodyPr vert="horz" wrap="square" lIns="0" tIns="143910" rIns="0" bIns="0" rtlCol="0">
            <a:spAutoFit/>
          </a:bodyPr>
          <a:lstStyle/>
          <a:p>
            <a:pPr marL="14536">
              <a:spcBef>
                <a:spcPts val="1133"/>
              </a:spcBef>
            </a:pPr>
            <a:r>
              <a:rPr sz="1488" spc="-23" dirty="0">
                <a:solidFill>
                  <a:srgbClr val="FFFFFF"/>
                </a:solidFill>
                <a:latin typeface="Arial"/>
                <a:cs typeface="Arial"/>
              </a:rPr>
              <a:t>Seção </a:t>
            </a:r>
            <a:r>
              <a:rPr sz="1488" spc="23" dirty="0">
                <a:solidFill>
                  <a:srgbClr val="FFFFFF"/>
                </a:solidFill>
                <a:latin typeface="Arial"/>
                <a:cs typeface="Arial"/>
              </a:rPr>
              <a:t>temática </a:t>
            </a:r>
            <a:r>
              <a:rPr sz="1488" spc="-11" dirty="0">
                <a:solidFill>
                  <a:srgbClr val="FFFFFF"/>
                </a:solidFill>
                <a:latin typeface="Arial"/>
                <a:cs typeface="Arial"/>
              </a:rPr>
              <a:t>de </a:t>
            </a:r>
            <a:r>
              <a:rPr sz="1488" spc="6" dirty="0">
                <a:solidFill>
                  <a:srgbClr val="FFFFFF"/>
                </a:solidFill>
                <a:latin typeface="Arial"/>
                <a:cs typeface="Arial"/>
              </a:rPr>
              <a:t>orientação </a:t>
            </a:r>
            <a:r>
              <a:rPr sz="1488" dirty="0">
                <a:solidFill>
                  <a:srgbClr val="FFFFFF"/>
                </a:solidFill>
                <a:latin typeface="Arial"/>
                <a:cs typeface="Arial"/>
              </a:rPr>
              <a:t>sobre </a:t>
            </a:r>
            <a:r>
              <a:rPr sz="1488" spc="11" dirty="0">
                <a:solidFill>
                  <a:srgbClr val="FFFFFF"/>
                </a:solidFill>
                <a:latin typeface="Arial"/>
                <a:cs typeface="Arial"/>
              </a:rPr>
              <a:t>assessoria</a:t>
            </a:r>
            <a:r>
              <a:rPr sz="1488" spc="-262" dirty="0">
                <a:solidFill>
                  <a:srgbClr val="FFFFFF"/>
                </a:solidFill>
                <a:latin typeface="Arial"/>
                <a:cs typeface="Arial"/>
              </a:rPr>
              <a:t> </a:t>
            </a:r>
            <a:r>
              <a:rPr sz="1488" spc="6" dirty="0">
                <a:solidFill>
                  <a:srgbClr val="FFFFFF"/>
                </a:solidFill>
                <a:latin typeface="Arial"/>
                <a:cs typeface="Arial"/>
              </a:rPr>
              <a:t>técnica;</a:t>
            </a:r>
            <a:endParaRPr sz="1488">
              <a:latin typeface="Arial"/>
              <a:cs typeface="Arial"/>
            </a:endParaRPr>
          </a:p>
          <a:p>
            <a:pPr marL="14536" marR="5815" indent="-727">
              <a:lnSpc>
                <a:spcPct val="102600"/>
              </a:lnSpc>
              <a:spcBef>
                <a:spcPts val="973"/>
              </a:spcBef>
            </a:pPr>
            <a:r>
              <a:rPr sz="1488" spc="-6" dirty="0">
                <a:solidFill>
                  <a:srgbClr val="FFFFFF"/>
                </a:solidFill>
                <a:latin typeface="Arial"/>
                <a:cs typeface="Arial"/>
              </a:rPr>
              <a:t>Orientações </a:t>
            </a:r>
            <a:r>
              <a:rPr sz="1488" spc="-11" dirty="0">
                <a:solidFill>
                  <a:srgbClr val="FFFFFF"/>
                </a:solidFill>
                <a:latin typeface="Arial"/>
                <a:cs typeface="Arial"/>
              </a:rPr>
              <a:t>para </a:t>
            </a:r>
            <a:r>
              <a:rPr sz="1488" spc="-23" dirty="0">
                <a:solidFill>
                  <a:srgbClr val="FFFFFF"/>
                </a:solidFill>
                <a:latin typeface="Arial"/>
                <a:cs typeface="Arial"/>
              </a:rPr>
              <a:t>a </a:t>
            </a:r>
            <a:r>
              <a:rPr sz="1488" spc="6" dirty="0">
                <a:solidFill>
                  <a:srgbClr val="FFFFFF"/>
                </a:solidFill>
                <a:latin typeface="Arial"/>
                <a:cs typeface="Arial"/>
              </a:rPr>
              <a:t>busca </a:t>
            </a:r>
            <a:r>
              <a:rPr sz="1488" spc="-11" dirty="0">
                <a:solidFill>
                  <a:srgbClr val="FFFFFF"/>
                </a:solidFill>
                <a:latin typeface="Arial"/>
                <a:cs typeface="Arial"/>
              </a:rPr>
              <a:t>de </a:t>
            </a:r>
            <a:r>
              <a:rPr sz="1488" spc="23" dirty="0">
                <a:solidFill>
                  <a:srgbClr val="FFFFFF"/>
                </a:solidFill>
                <a:latin typeface="Arial"/>
                <a:cs typeface="Arial"/>
              </a:rPr>
              <a:t>instituições </a:t>
            </a:r>
            <a:r>
              <a:rPr sz="1488" spc="-11" dirty="0">
                <a:solidFill>
                  <a:srgbClr val="FFFFFF"/>
                </a:solidFill>
                <a:latin typeface="Arial"/>
                <a:cs typeface="Arial"/>
              </a:rPr>
              <a:t>de </a:t>
            </a:r>
            <a:r>
              <a:rPr sz="1488" spc="6" dirty="0">
                <a:solidFill>
                  <a:srgbClr val="FFFFFF"/>
                </a:solidFill>
                <a:latin typeface="Arial"/>
                <a:cs typeface="Arial"/>
              </a:rPr>
              <a:t>desenvolvimento</a:t>
            </a:r>
            <a:r>
              <a:rPr sz="1488" spc="-280" dirty="0">
                <a:solidFill>
                  <a:srgbClr val="FFFFFF"/>
                </a:solidFill>
                <a:latin typeface="Arial"/>
                <a:cs typeface="Arial"/>
              </a:rPr>
              <a:t> </a:t>
            </a:r>
            <a:r>
              <a:rPr sz="1488" spc="23" dirty="0">
                <a:solidFill>
                  <a:srgbClr val="FFFFFF"/>
                </a:solidFill>
                <a:latin typeface="Arial"/>
                <a:cs typeface="Arial"/>
              </a:rPr>
              <a:t>tecnológico  </a:t>
            </a:r>
            <a:r>
              <a:rPr sz="1488" spc="-34" dirty="0">
                <a:solidFill>
                  <a:srgbClr val="FFFFFF"/>
                </a:solidFill>
                <a:latin typeface="Arial"/>
                <a:cs typeface="Arial"/>
              </a:rPr>
              <a:t>e </a:t>
            </a:r>
            <a:r>
              <a:rPr sz="1488" spc="6" dirty="0">
                <a:solidFill>
                  <a:srgbClr val="FFFFFF"/>
                </a:solidFill>
                <a:latin typeface="Arial"/>
                <a:cs typeface="Arial"/>
              </a:rPr>
              <a:t>pesquisa </a:t>
            </a:r>
            <a:r>
              <a:rPr sz="1488" spc="17" dirty="0">
                <a:solidFill>
                  <a:srgbClr val="FFFFFF"/>
                </a:solidFill>
                <a:latin typeface="Arial"/>
                <a:cs typeface="Arial"/>
              </a:rPr>
              <a:t>cientíﬁca </a:t>
            </a:r>
            <a:r>
              <a:rPr sz="1488" spc="-17" dirty="0">
                <a:solidFill>
                  <a:srgbClr val="FFFFFF"/>
                </a:solidFill>
                <a:latin typeface="Arial"/>
                <a:cs typeface="Arial"/>
              </a:rPr>
              <a:t>na </a:t>
            </a:r>
            <a:r>
              <a:rPr sz="1488" spc="6" dirty="0">
                <a:solidFill>
                  <a:srgbClr val="FFFFFF"/>
                </a:solidFill>
                <a:latin typeface="Arial"/>
                <a:cs typeface="Arial"/>
              </a:rPr>
              <a:t>região </a:t>
            </a:r>
            <a:r>
              <a:rPr sz="1488" spc="11" dirty="0">
                <a:solidFill>
                  <a:srgbClr val="FFFFFF"/>
                </a:solidFill>
                <a:latin typeface="Arial"/>
                <a:cs typeface="Arial"/>
              </a:rPr>
              <a:t>do</a:t>
            </a:r>
            <a:r>
              <a:rPr sz="1488" spc="-252" dirty="0">
                <a:solidFill>
                  <a:srgbClr val="FFFFFF"/>
                </a:solidFill>
                <a:latin typeface="Arial"/>
                <a:cs typeface="Arial"/>
              </a:rPr>
              <a:t> </a:t>
            </a:r>
            <a:r>
              <a:rPr sz="1488" spc="6" dirty="0">
                <a:solidFill>
                  <a:srgbClr val="FFFFFF"/>
                </a:solidFill>
                <a:latin typeface="Arial"/>
                <a:cs typeface="Arial"/>
              </a:rPr>
              <a:t>município;</a:t>
            </a:r>
            <a:endParaRPr sz="1488">
              <a:latin typeface="Arial"/>
              <a:cs typeface="Arial"/>
            </a:endParaRPr>
          </a:p>
          <a:p>
            <a:pPr marL="14536" marR="573462">
              <a:lnSpc>
                <a:spcPct val="157100"/>
              </a:lnSpc>
            </a:pPr>
            <a:r>
              <a:rPr sz="1488" spc="6" dirty="0">
                <a:solidFill>
                  <a:srgbClr val="FFFFFF"/>
                </a:solidFill>
                <a:latin typeface="Arial"/>
                <a:cs typeface="Arial"/>
              </a:rPr>
              <a:t>Apoio</a:t>
            </a:r>
            <a:r>
              <a:rPr sz="1488" spc="-52" dirty="0">
                <a:solidFill>
                  <a:srgbClr val="FFFFFF"/>
                </a:solidFill>
                <a:latin typeface="Arial"/>
                <a:cs typeface="Arial"/>
              </a:rPr>
              <a:t> </a:t>
            </a:r>
            <a:r>
              <a:rPr sz="1488" spc="-6" dirty="0">
                <a:solidFill>
                  <a:srgbClr val="FFFFFF"/>
                </a:solidFill>
                <a:latin typeface="Arial"/>
                <a:cs typeface="Arial"/>
              </a:rPr>
              <a:t>ao</a:t>
            </a:r>
            <a:r>
              <a:rPr sz="1488" spc="-46" dirty="0">
                <a:solidFill>
                  <a:srgbClr val="FFFFFF"/>
                </a:solidFill>
                <a:latin typeface="Arial"/>
                <a:cs typeface="Arial"/>
              </a:rPr>
              <a:t> </a:t>
            </a:r>
            <a:r>
              <a:rPr sz="1488" spc="6" dirty="0">
                <a:solidFill>
                  <a:srgbClr val="FFFFFF"/>
                </a:solidFill>
                <a:latin typeface="Arial"/>
                <a:cs typeface="Arial"/>
              </a:rPr>
              <a:t>desenvolvimento</a:t>
            </a:r>
            <a:r>
              <a:rPr sz="1488" spc="-46" dirty="0">
                <a:solidFill>
                  <a:srgbClr val="FFFFFF"/>
                </a:solidFill>
                <a:latin typeface="Arial"/>
                <a:cs typeface="Arial"/>
              </a:rPr>
              <a:t> </a:t>
            </a:r>
            <a:r>
              <a:rPr sz="1488" spc="-11" dirty="0">
                <a:solidFill>
                  <a:srgbClr val="FFFFFF"/>
                </a:solidFill>
                <a:latin typeface="Arial"/>
                <a:cs typeface="Arial"/>
              </a:rPr>
              <a:t>de</a:t>
            </a:r>
            <a:r>
              <a:rPr sz="1488" spc="-46" dirty="0">
                <a:solidFill>
                  <a:srgbClr val="FFFFFF"/>
                </a:solidFill>
                <a:latin typeface="Arial"/>
                <a:cs typeface="Arial"/>
              </a:rPr>
              <a:t> </a:t>
            </a:r>
            <a:r>
              <a:rPr sz="1488" spc="17" dirty="0">
                <a:solidFill>
                  <a:srgbClr val="FFFFFF"/>
                </a:solidFill>
                <a:latin typeface="Arial"/>
                <a:cs typeface="Arial"/>
              </a:rPr>
              <a:t>metodologias</a:t>
            </a:r>
            <a:r>
              <a:rPr sz="1488" spc="-46" dirty="0">
                <a:solidFill>
                  <a:srgbClr val="FFFFFF"/>
                </a:solidFill>
                <a:latin typeface="Arial"/>
                <a:cs typeface="Arial"/>
              </a:rPr>
              <a:t> </a:t>
            </a:r>
            <a:r>
              <a:rPr sz="1488" spc="-11" dirty="0">
                <a:solidFill>
                  <a:srgbClr val="FFFFFF"/>
                </a:solidFill>
                <a:latin typeface="Arial"/>
                <a:cs typeface="Arial"/>
              </a:rPr>
              <a:t>de</a:t>
            </a:r>
            <a:r>
              <a:rPr sz="1488" spc="-52" dirty="0">
                <a:solidFill>
                  <a:srgbClr val="FFFFFF"/>
                </a:solidFill>
                <a:latin typeface="Arial"/>
                <a:cs typeface="Arial"/>
              </a:rPr>
              <a:t> </a:t>
            </a:r>
            <a:r>
              <a:rPr sz="1488" spc="23" dirty="0">
                <a:solidFill>
                  <a:srgbClr val="FFFFFF"/>
                </a:solidFill>
                <a:latin typeface="Arial"/>
                <a:cs typeface="Arial"/>
              </a:rPr>
              <a:t>participação</a:t>
            </a:r>
            <a:r>
              <a:rPr sz="1488" spc="-46" dirty="0">
                <a:solidFill>
                  <a:srgbClr val="FFFFFF"/>
                </a:solidFill>
                <a:latin typeface="Arial"/>
                <a:cs typeface="Arial"/>
              </a:rPr>
              <a:t> </a:t>
            </a:r>
            <a:r>
              <a:rPr sz="1488" spc="6" dirty="0">
                <a:solidFill>
                  <a:srgbClr val="FFFFFF"/>
                </a:solidFill>
                <a:latin typeface="Arial"/>
                <a:cs typeface="Arial"/>
              </a:rPr>
              <a:t>social;  Apoio </a:t>
            </a:r>
            <a:r>
              <a:rPr sz="1488" spc="-34" dirty="0">
                <a:solidFill>
                  <a:srgbClr val="FFFFFF"/>
                </a:solidFill>
                <a:latin typeface="Arial"/>
                <a:cs typeface="Arial"/>
              </a:rPr>
              <a:t>e </a:t>
            </a:r>
            <a:r>
              <a:rPr sz="1488" spc="6" dirty="0">
                <a:solidFill>
                  <a:srgbClr val="FFFFFF"/>
                </a:solidFill>
                <a:latin typeface="Arial"/>
                <a:cs typeface="Arial"/>
              </a:rPr>
              <a:t>orientação </a:t>
            </a:r>
            <a:r>
              <a:rPr sz="1488" spc="-23" dirty="0">
                <a:solidFill>
                  <a:srgbClr val="FFFFFF"/>
                </a:solidFill>
                <a:latin typeface="Arial"/>
                <a:cs typeface="Arial"/>
              </a:rPr>
              <a:t>à </a:t>
            </a:r>
            <a:r>
              <a:rPr sz="1488" spc="6" dirty="0">
                <a:solidFill>
                  <a:srgbClr val="FFFFFF"/>
                </a:solidFill>
                <a:latin typeface="Arial"/>
                <a:cs typeface="Arial"/>
              </a:rPr>
              <a:t>pesquisa </a:t>
            </a:r>
            <a:r>
              <a:rPr sz="1488" spc="11" dirty="0">
                <a:solidFill>
                  <a:srgbClr val="FFFFFF"/>
                </a:solidFill>
                <a:latin typeface="Arial"/>
                <a:cs typeface="Arial"/>
              </a:rPr>
              <a:t>em </a:t>
            </a:r>
            <a:r>
              <a:rPr sz="1488" spc="6" dirty="0">
                <a:solidFill>
                  <a:srgbClr val="FFFFFF"/>
                </a:solidFill>
                <a:latin typeface="Arial"/>
                <a:cs typeface="Arial"/>
              </a:rPr>
              <a:t>escala</a:t>
            </a:r>
            <a:r>
              <a:rPr sz="1488" spc="-291" dirty="0">
                <a:solidFill>
                  <a:srgbClr val="FFFFFF"/>
                </a:solidFill>
                <a:latin typeface="Arial"/>
                <a:cs typeface="Arial"/>
              </a:rPr>
              <a:t> </a:t>
            </a:r>
            <a:r>
              <a:rPr sz="1488" spc="6" dirty="0">
                <a:solidFill>
                  <a:srgbClr val="FFFFFF"/>
                </a:solidFill>
                <a:latin typeface="Arial"/>
                <a:cs typeface="Arial"/>
              </a:rPr>
              <a:t>local;</a:t>
            </a:r>
            <a:endParaRPr sz="1488">
              <a:latin typeface="Arial"/>
              <a:cs typeface="Arial"/>
            </a:endParaRPr>
          </a:p>
          <a:p>
            <a:pPr marL="14536">
              <a:spcBef>
                <a:spcPts val="1019"/>
              </a:spcBef>
            </a:pPr>
            <a:r>
              <a:rPr sz="1488" spc="6" dirty="0">
                <a:solidFill>
                  <a:srgbClr val="FFFFFF"/>
                </a:solidFill>
                <a:latin typeface="Arial"/>
                <a:cs typeface="Arial"/>
              </a:rPr>
              <a:t>Apoio</a:t>
            </a:r>
            <a:r>
              <a:rPr sz="1488" spc="-46" dirty="0">
                <a:solidFill>
                  <a:srgbClr val="FFFFFF"/>
                </a:solidFill>
                <a:latin typeface="Arial"/>
                <a:cs typeface="Arial"/>
              </a:rPr>
              <a:t> </a:t>
            </a:r>
            <a:r>
              <a:rPr sz="1488" spc="-23" dirty="0">
                <a:solidFill>
                  <a:srgbClr val="FFFFFF"/>
                </a:solidFill>
                <a:latin typeface="Arial"/>
                <a:cs typeface="Arial"/>
              </a:rPr>
              <a:t>à</a:t>
            </a:r>
            <a:r>
              <a:rPr sz="1488" spc="-46" dirty="0">
                <a:solidFill>
                  <a:srgbClr val="FFFFFF"/>
                </a:solidFill>
                <a:latin typeface="Arial"/>
                <a:cs typeface="Arial"/>
              </a:rPr>
              <a:t> </a:t>
            </a:r>
            <a:r>
              <a:rPr sz="1488" spc="11" dirty="0">
                <a:solidFill>
                  <a:srgbClr val="FFFFFF"/>
                </a:solidFill>
                <a:latin typeface="Arial"/>
                <a:cs typeface="Arial"/>
              </a:rPr>
              <a:t>criação</a:t>
            </a:r>
            <a:r>
              <a:rPr sz="1488" spc="-46" dirty="0">
                <a:solidFill>
                  <a:srgbClr val="FFFFFF"/>
                </a:solidFill>
                <a:latin typeface="Arial"/>
                <a:cs typeface="Arial"/>
              </a:rPr>
              <a:t> </a:t>
            </a:r>
            <a:r>
              <a:rPr sz="1488" spc="-34" dirty="0">
                <a:solidFill>
                  <a:srgbClr val="FFFFFF"/>
                </a:solidFill>
                <a:latin typeface="Arial"/>
                <a:cs typeface="Arial"/>
              </a:rPr>
              <a:t>e</a:t>
            </a:r>
            <a:r>
              <a:rPr sz="1488" spc="-46" dirty="0">
                <a:solidFill>
                  <a:srgbClr val="FFFFFF"/>
                </a:solidFill>
                <a:latin typeface="Arial"/>
                <a:cs typeface="Arial"/>
              </a:rPr>
              <a:t> </a:t>
            </a:r>
            <a:r>
              <a:rPr sz="1488" spc="6" dirty="0">
                <a:solidFill>
                  <a:srgbClr val="FFFFFF"/>
                </a:solidFill>
                <a:latin typeface="Arial"/>
                <a:cs typeface="Arial"/>
              </a:rPr>
              <a:t>análise</a:t>
            </a:r>
            <a:r>
              <a:rPr sz="1488" spc="-46" dirty="0">
                <a:solidFill>
                  <a:srgbClr val="FFFFFF"/>
                </a:solidFill>
                <a:latin typeface="Arial"/>
                <a:cs typeface="Arial"/>
              </a:rPr>
              <a:t> </a:t>
            </a:r>
            <a:r>
              <a:rPr sz="1488" spc="-11" dirty="0">
                <a:solidFill>
                  <a:srgbClr val="FFFFFF"/>
                </a:solidFill>
                <a:latin typeface="Arial"/>
                <a:cs typeface="Arial"/>
              </a:rPr>
              <a:t>de</a:t>
            </a:r>
            <a:r>
              <a:rPr sz="1488" spc="-46" dirty="0">
                <a:solidFill>
                  <a:srgbClr val="FFFFFF"/>
                </a:solidFill>
                <a:latin typeface="Arial"/>
                <a:cs typeface="Arial"/>
              </a:rPr>
              <a:t> </a:t>
            </a:r>
            <a:r>
              <a:rPr sz="1488" dirty="0">
                <a:solidFill>
                  <a:srgbClr val="FFFFFF"/>
                </a:solidFill>
                <a:latin typeface="Arial"/>
                <a:cs typeface="Arial"/>
              </a:rPr>
              <a:t>dados</a:t>
            </a:r>
            <a:r>
              <a:rPr sz="1488" spc="-46" dirty="0">
                <a:solidFill>
                  <a:srgbClr val="FFFFFF"/>
                </a:solidFill>
                <a:latin typeface="Arial"/>
                <a:cs typeface="Arial"/>
              </a:rPr>
              <a:t> </a:t>
            </a:r>
            <a:r>
              <a:rPr sz="1488" spc="-34" dirty="0">
                <a:solidFill>
                  <a:srgbClr val="FFFFFF"/>
                </a:solidFill>
                <a:latin typeface="Arial"/>
                <a:cs typeface="Arial"/>
              </a:rPr>
              <a:t>e</a:t>
            </a:r>
            <a:r>
              <a:rPr sz="1488" spc="-46" dirty="0">
                <a:solidFill>
                  <a:srgbClr val="FFFFFF"/>
                </a:solidFill>
                <a:latin typeface="Arial"/>
                <a:cs typeface="Arial"/>
              </a:rPr>
              <a:t> </a:t>
            </a:r>
            <a:r>
              <a:rPr sz="1488" dirty="0">
                <a:solidFill>
                  <a:srgbClr val="FFFFFF"/>
                </a:solidFill>
                <a:latin typeface="Arial"/>
                <a:cs typeface="Arial"/>
              </a:rPr>
              <a:t>bases</a:t>
            </a:r>
            <a:r>
              <a:rPr sz="1488" spc="-46" dirty="0">
                <a:solidFill>
                  <a:srgbClr val="FFFFFF"/>
                </a:solidFill>
                <a:latin typeface="Arial"/>
                <a:cs typeface="Arial"/>
              </a:rPr>
              <a:t> </a:t>
            </a:r>
            <a:r>
              <a:rPr sz="1488" spc="-11" dirty="0">
                <a:solidFill>
                  <a:srgbClr val="FFFFFF"/>
                </a:solidFill>
                <a:latin typeface="Arial"/>
                <a:cs typeface="Arial"/>
              </a:rPr>
              <a:t>de</a:t>
            </a:r>
            <a:r>
              <a:rPr sz="1488" spc="-46" dirty="0">
                <a:solidFill>
                  <a:srgbClr val="FFFFFF"/>
                </a:solidFill>
                <a:latin typeface="Arial"/>
                <a:cs typeface="Arial"/>
              </a:rPr>
              <a:t> </a:t>
            </a:r>
            <a:r>
              <a:rPr sz="1488" dirty="0">
                <a:solidFill>
                  <a:srgbClr val="FFFFFF"/>
                </a:solidFill>
                <a:latin typeface="Arial"/>
                <a:cs typeface="Arial"/>
              </a:rPr>
              <a:t>dados</a:t>
            </a:r>
            <a:r>
              <a:rPr sz="1488" spc="-46" dirty="0">
                <a:solidFill>
                  <a:srgbClr val="FFFFFF"/>
                </a:solidFill>
                <a:latin typeface="Arial"/>
                <a:cs typeface="Arial"/>
              </a:rPr>
              <a:t> </a:t>
            </a:r>
            <a:r>
              <a:rPr sz="1488" spc="11" dirty="0">
                <a:solidFill>
                  <a:srgbClr val="FFFFFF"/>
                </a:solidFill>
                <a:latin typeface="Arial"/>
                <a:cs typeface="Arial"/>
              </a:rPr>
              <a:t>abertos.</a:t>
            </a:r>
            <a:endParaRPr sz="1488">
              <a:latin typeface="Arial"/>
              <a:cs typeface="Arial"/>
            </a:endParaRPr>
          </a:p>
        </p:txBody>
      </p:sp>
      <p:sp>
        <p:nvSpPr>
          <p:cNvPr id="390" name="object 390"/>
          <p:cNvSpPr txBox="1"/>
          <p:nvPr/>
        </p:nvSpPr>
        <p:spPr>
          <a:xfrm>
            <a:off x="977599" y="3252545"/>
            <a:ext cx="3370985" cy="3147593"/>
          </a:xfrm>
          <a:prstGeom prst="rect">
            <a:avLst/>
          </a:prstGeom>
          <a:solidFill>
            <a:srgbClr val="8F157A"/>
          </a:solidFill>
        </p:spPr>
        <p:txBody>
          <a:bodyPr vert="horz" wrap="square" lIns="0" tIns="0" rIns="0" bIns="0" rtlCol="0">
            <a:spAutoFit/>
          </a:bodyPr>
          <a:lstStyle/>
          <a:p>
            <a:pPr>
              <a:lnSpc>
                <a:spcPct val="100000"/>
              </a:lnSpc>
            </a:pPr>
            <a:endParaRPr sz="1831">
              <a:latin typeface="Times New Roman"/>
              <a:cs typeface="Times New Roman"/>
            </a:endParaRPr>
          </a:p>
          <a:p>
            <a:pPr marL="295816" marR="288548" indent="-727" algn="ctr">
              <a:spcBef>
                <a:spcPts val="1196"/>
              </a:spcBef>
            </a:pPr>
            <a:r>
              <a:rPr sz="1602" spc="-6" dirty="0">
                <a:solidFill>
                  <a:srgbClr val="FFFFFF"/>
                </a:solidFill>
                <a:latin typeface="Arial"/>
                <a:cs typeface="Arial"/>
              </a:rPr>
              <a:t>Orientações </a:t>
            </a:r>
            <a:r>
              <a:rPr sz="1602" spc="6" dirty="0">
                <a:solidFill>
                  <a:srgbClr val="FFFFFF"/>
                </a:solidFill>
                <a:latin typeface="Arial"/>
                <a:cs typeface="Arial"/>
              </a:rPr>
              <a:t>aos </a:t>
            </a:r>
            <a:r>
              <a:rPr sz="1602" spc="11" dirty="0">
                <a:solidFill>
                  <a:srgbClr val="FFFFFF"/>
                </a:solidFill>
                <a:latin typeface="Arial"/>
                <a:cs typeface="Arial"/>
              </a:rPr>
              <a:t>gestores  </a:t>
            </a:r>
            <a:r>
              <a:rPr sz="1602" spc="23" dirty="0">
                <a:solidFill>
                  <a:srgbClr val="FFFFFF"/>
                </a:solidFill>
                <a:latin typeface="Arial"/>
                <a:cs typeface="Arial"/>
              </a:rPr>
              <a:t>públicos </a:t>
            </a:r>
            <a:r>
              <a:rPr sz="1602" spc="-34" dirty="0">
                <a:solidFill>
                  <a:srgbClr val="FFFFFF"/>
                </a:solidFill>
                <a:latin typeface="Arial"/>
                <a:cs typeface="Arial"/>
              </a:rPr>
              <a:t>e </a:t>
            </a:r>
            <a:r>
              <a:rPr sz="1602" spc="17" dirty="0">
                <a:solidFill>
                  <a:srgbClr val="FFFFFF"/>
                </a:solidFill>
                <a:latin typeface="Arial"/>
                <a:cs typeface="Arial"/>
              </a:rPr>
              <a:t>materiais </a:t>
            </a:r>
            <a:r>
              <a:rPr sz="1602" spc="-17" dirty="0">
                <a:solidFill>
                  <a:srgbClr val="FFFFFF"/>
                </a:solidFill>
                <a:latin typeface="Arial"/>
                <a:cs typeface="Arial"/>
              </a:rPr>
              <a:t>de  </a:t>
            </a:r>
            <a:r>
              <a:rPr sz="1602" spc="17" dirty="0">
                <a:solidFill>
                  <a:srgbClr val="FFFFFF"/>
                </a:solidFill>
                <a:latin typeface="Arial"/>
                <a:cs typeface="Arial"/>
              </a:rPr>
              <a:t>mobilização </a:t>
            </a:r>
            <a:r>
              <a:rPr sz="1602" spc="-11" dirty="0">
                <a:solidFill>
                  <a:srgbClr val="FFFFFF"/>
                </a:solidFill>
                <a:latin typeface="Arial"/>
                <a:cs typeface="Arial"/>
              </a:rPr>
              <a:t>da </a:t>
            </a:r>
            <a:r>
              <a:rPr sz="1602" spc="6" dirty="0">
                <a:solidFill>
                  <a:srgbClr val="FFFFFF"/>
                </a:solidFill>
                <a:latin typeface="Arial"/>
                <a:cs typeface="Arial"/>
              </a:rPr>
              <a:t>comunidade  acadêmica </a:t>
            </a:r>
            <a:r>
              <a:rPr sz="1602" spc="-11" dirty="0">
                <a:solidFill>
                  <a:srgbClr val="FFFFFF"/>
                </a:solidFill>
                <a:latin typeface="Arial"/>
                <a:cs typeface="Arial"/>
              </a:rPr>
              <a:t>para </a:t>
            </a:r>
            <a:r>
              <a:rPr sz="1602" spc="-29" dirty="0">
                <a:solidFill>
                  <a:srgbClr val="FFFFFF"/>
                </a:solidFill>
                <a:latin typeface="Arial"/>
                <a:cs typeface="Arial"/>
              </a:rPr>
              <a:t>a </a:t>
            </a:r>
            <a:r>
              <a:rPr sz="1602" dirty="0">
                <a:solidFill>
                  <a:srgbClr val="FFFFFF"/>
                </a:solidFill>
                <a:latin typeface="Arial"/>
                <a:cs typeface="Arial"/>
              </a:rPr>
              <a:t>elaboração  </a:t>
            </a:r>
            <a:r>
              <a:rPr sz="1602" spc="-17" dirty="0">
                <a:solidFill>
                  <a:srgbClr val="FFFFFF"/>
                </a:solidFill>
                <a:latin typeface="Arial"/>
                <a:cs typeface="Arial"/>
              </a:rPr>
              <a:t>de </a:t>
            </a:r>
            <a:r>
              <a:rPr sz="1602" spc="6" dirty="0">
                <a:solidFill>
                  <a:srgbClr val="FFFFFF"/>
                </a:solidFill>
                <a:latin typeface="Arial"/>
                <a:cs typeface="Arial"/>
              </a:rPr>
              <a:t>convênios </a:t>
            </a:r>
            <a:r>
              <a:rPr sz="1602" spc="-34" dirty="0">
                <a:solidFill>
                  <a:srgbClr val="FFFFFF"/>
                </a:solidFill>
                <a:latin typeface="Arial"/>
                <a:cs typeface="Arial"/>
              </a:rPr>
              <a:t>e </a:t>
            </a:r>
            <a:r>
              <a:rPr sz="1602" spc="6" dirty="0">
                <a:solidFill>
                  <a:srgbClr val="FFFFFF"/>
                </a:solidFill>
                <a:latin typeface="Arial"/>
                <a:cs typeface="Arial"/>
              </a:rPr>
              <a:t>parcerias  entre </a:t>
            </a:r>
            <a:r>
              <a:rPr sz="1602" spc="17" dirty="0">
                <a:solidFill>
                  <a:srgbClr val="FFFFFF"/>
                </a:solidFill>
                <a:latin typeface="Arial"/>
                <a:cs typeface="Arial"/>
              </a:rPr>
              <a:t>prefeituras </a:t>
            </a:r>
            <a:r>
              <a:rPr sz="1602" spc="-34" dirty="0">
                <a:solidFill>
                  <a:srgbClr val="FFFFFF"/>
                </a:solidFill>
                <a:latin typeface="Arial"/>
                <a:cs typeface="Arial"/>
              </a:rPr>
              <a:t>e</a:t>
            </a:r>
            <a:r>
              <a:rPr sz="1602" spc="-252" dirty="0">
                <a:solidFill>
                  <a:srgbClr val="FFFFFF"/>
                </a:solidFill>
                <a:latin typeface="Arial"/>
                <a:cs typeface="Arial"/>
              </a:rPr>
              <a:t> </a:t>
            </a:r>
            <a:r>
              <a:rPr sz="1602" spc="29" dirty="0">
                <a:solidFill>
                  <a:srgbClr val="FFFFFF"/>
                </a:solidFill>
                <a:latin typeface="Arial"/>
                <a:cs typeface="Arial"/>
              </a:rPr>
              <a:t>instituições  </a:t>
            </a:r>
            <a:r>
              <a:rPr sz="1602" spc="-17" dirty="0">
                <a:solidFill>
                  <a:srgbClr val="FFFFFF"/>
                </a:solidFill>
                <a:latin typeface="Arial"/>
                <a:cs typeface="Arial"/>
              </a:rPr>
              <a:t>de </a:t>
            </a:r>
            <a:r>
              <a:rPr sz="1602" spc="6" dirty="0">
                <a:solidFill>
                  <a:srgbClr val="FFFFFF"/>
                </a:solidFill>
                <a:latin typeface="Arial"/>
                <a:cs typeface="Arial"/>
              </a:rPr>
              <a:t>pesquisa </a:t>
            </a:r>
            <a:r>
              <a:rPr sz="1602" spc="-11" dirty="0">
                <a:solidFill>
                  <a:srgbClr val="FFFFFF"/>
                </a:solidFill>
                <a:latin typeface="Arial"/>
                <a:cs typeface="Arial"/>
              </a:rPr>
              <a:t>para </a:t>
            </a:r>
            <a:r>
              <a:rPr sz="1602" spc="17" dirty="0">
                <a:solidFill>
                  <a:srgbClr val="FFFFFF"/>
                </a:solidFill>
                <a:latin typeface="Arial"/>
                <a:cs typeface="Arial"/>
              </a:rPr>
              <a:t>o  </a:t>
            </a:r>
            <a:r>
              <a:rPr sz="1602" dirty="0">
                <a:solidFill>
                  <a:srgbClr val="FFFFFF"/>
                </a:solidFill>
                <a:latin typeface="Arial"/>
                <a:cs typeface="Arial"/>
              </a:rPr>
              <a:t>desenvolvimento, </a:t>
            </a:r>
            <a:r>
              <a:rPr sz="1602" spc="6" dirty="0">
                <a:solidFill>
                  <a:srgbClr val="FFFFFF"/>
                </a:solidFill>
                <a:latin typeface="Arial"/>
                <a:cs typeface="Arial"/>
              </a:rPr>
              <a:t>divulgação  </a:t>
            </a:r>
            <a:r>
              <a:rPr sz="1602" spc="-34" dirty="0">
                <a:solidFill>
                  <a:srgbClr val="FFFFFF"/>
                </a:solidFill>
                <a:latin typeface="Arial"/>
                <a:cs typeface="Arial"/>
              </a:rPr>
              <a:t>e </a:t>
            </a:r>
            <a:r>
              <a:rPr sz="1602" spc="11" dirty="0">
                <a:solidFill>
                  <a:srgbClr val="FFFFFF"/>
                </a:solidFill>
                <a:latin typeface="Arial"/>
                <a:cs typeface="Arial"/>
              </a:rPr>
              <a:t>aplicação </a:t>
            </a:r>
            <a:r>
              <a:rPr sz="1602" spc="-17" dirty="0">
                <a:solidFill>
                  <a:srgbClr val="FFFFFF"/>
                </a:solidFill>
                <a:latin typeface="Arial"/>
                <a:cs typeface="Arial"/>
              </a:rPr>
              <a:t>de </a:t>
            </a:r>
            <a:r>
              <a:rPr sz="1602" spc="-6" dirty="0">
                <a:solidFill>
                  <a:srgbClr val="FFFFFF"/>
                </a:solidFill>
                <a:latin typeface="Arial"/>
                <a:cs typeface="Arial"/>
              </a:rPr>
              <a:t>novas  </a:t>
            </a:r>
            <a:r>
              <a:rPr sz="1602" spc="23" dirty="0">
                <a:solidFill>
                  <a:srgbClr val="FFFFFF"/>
                </a:solidFill>
                <a:latin typeface="Arial"/>
                <a:cs typeface="Arial"/>
              </a:rPr>
              <a:t>tecnologias </a:t>
            </a:r>
            <a:r>
              <a:rPr sz="1602" spc="-34" dirty="0">
                <a:solidFill>
                  <a:srgbClr val="FFFFFF"/>
                </a:solidFill>
                <a:latin typeface="Arial"/>
                <a:cs typeface="Arial"/>
              </a:rPr>
              <a:t>e </a:t>
            </a:r>
            <a:r>
              <a:rPr sz="1602" spc="17" dirty="0">
                <a:solidFill>
                  <a:srgbClr val="FFFFFF"/>
                </a:solidFill>
                <a:latin typeface="Arial"/>
                <a:cs typeface="Arial"/>
              </a:rPr>
              <a:t>metodologias  </a:t>
            </a:r>
            <a:r>
              <a:rPr sz="1602" spc="-11" dirty="0">
                <a:solidFill>
                  <a:srgbClr val="FFFFFF"/>
                </a:solidFill>
                <a:latin typeface="Arial"/>
                <a:cs typeface="Arial"/>
              </a:rPr>
              <a:t>para </a:t>
            </a:r>
            <a:r>
              <a:rPr sz="1602" spc="-29" dirty="0">
                <a:solidFill>
                  <a:srgbClr val="FFFFFF"/>
                </a:solidFill>
                <a:latin typeface="Arial"/>
                <a:cs typeface="Arial"/>
              </a:rPr>
              <a:t>a </a:t>
            </a:r>
            <a:r>
              <a:rPr sz="1602" spc="11" dirty="0">
                <a:solidFill>
                  <a:srgbClr val="FFFFFF"/>
                </a:solidFill>
                <a:latin typeface="Arial"/>
                <a:cs typeface="Arial"/>
              </a:rPr>
              <a:t>gestão</a:t>
            </a:r>
            <a:r>
              <a:rPr sz="1602" spc="-130" dirty="0">
                <a:solidFill>
                  <a:srgbClr val="FFFFFF"/>
                </a:solidFill>
                <a:latin typeface="Arial"/>
                <a:cs typeface="Arial"/>
              </a:rPr>
              <a:t> </a:t>
            </a:r>
            <a:r>
              <a:rPr sz="1602" spc="17" dirty="0">
                <a:solidFill>
                  <a:srgbClr val="FFFFFF"/>
                </a:solidFill>
                <a:latin typeface="Arial"/>
                <a:cs typeface="Arial"/>
              </a:rPr>
              <a:t>local.</a:t>
            </a:r>
            <a:endParaRPr sz="1602">
              <a:latin typeface="Arial"/>
              <a:cs typeface="Arial"/>
            </a:endParaRPr>
          </a:p>
        </p:txBody>
      </p:sp>
      <p:sp>
        <p:nvSpPr>
          <p:cNvPr id="392" name="object 392"/>
          <p:cNvSpPr txBox="1">
            <a:spLocks noGrp="1"/>
          </p:cNvSpPr>
          <p:nvPr>
            <p:ph type="title"/>
          </p:nvPr>
        </p:nvSpPr>
        <p:spPr>
          <a:xfrm>
            <a:off x="3104706" y="2376999"/>
            <a:ext cx="6031141" cy="562129"/>
          </a:xfrm>
          <a:prstGeom prst="rect">
            <a:avLst/>
          </a:prstGeom>
        </p:spPr>
        <p:txBody>
          <a:bodyPr vert="horz" wrap="square" lIns="0" tIns="15990" rIns="0" bIns="0" rtlCol="0" anchor="ctr">
            <a:spAutoFit/>
          </a:bodyPr>
          <a:lstStyle/>
          <a:p>
            <a:pPr marL="14536">
              <a:lnSpc>
                <a:spcPct val="100000"/>
              </a:lnSpc>
              <a:spcBef>
                <a:spcPts val="126"/>
              </a:spcBef>
            </a:pPr>
            <a:r>
              <a:rPr sz="3548" spc="40" dirty="0">
                <a:solidFill>
                  <a:srgbClr val="FFFFFF"/>
                </a:solidFill>
                <a:latin typeface="Georgia"/>
                <a:cs typeface="Georgia"/>
              </a:rPr>
              <a:t>7. </a:t>
            </a:r>
            <a:r>
              <a:rPr sz="3548" spc="130" dirty="0">
                <a:solidFill>
                  <a:srgbClr val="FFFFFF"/>
                </a:solidFill>
                <a:latin typeface="Georgia"/>
                <a:cs typeface="Georgia"/>
              </a:rPr>
              <a:t>Colaborações</a:t>
            </a:r>
            <a:r>
              <a:rPr sz="3548" spc="-40" dirty="0">
                <a:solidFill>
                  <a:srgbClr val="FFFFFF"/>
                </a:solidFill>
                <a:latin typeface="Georgia"/>
                <a:cs typeface="Georgia"/>
              </a:rPr>
              <a:t> </a:t>
            </a:r>
            <a:r>
              <a:rPr sz="3548" spc="206" dirty="0">
                <a:solidFill>
                  <a:srgbClr val="FFFFFF"/>
                </a:solidFill>
                <a:latin typeface="Georgia"/>
                <a:cs typeface="Georgia"/>
              </a:rPr>
              <a:t>acadêmicas</a:t>
            </a:r>
            <a:endParaRPr sz="3548">
              <a:latin typeface="Georgia"/>
              <a:cs typeface="Georgia"/>
            </a:endParaRPr>
          </a:p>
        </p:txBody>
      </p:sp>
      <p:sp>
        <p:nvSpPr>
          <p:cNvPr id="393" name="Retângulo 392"/>
          <p:cNvSpPr/>
          <p:nvPr/>
        </p:nvSpPr>
        <p:spPr>
          <a:xfrm>
            <a:off x="5363092" y="510098"/>
            <a:ext cx="3285002" cy="707886"/>
          </a:xfrm>
          <a:prstGeom prst="rect">
            <a:avLst/>
          </a:prstGeom>
        </p:spPr>
        <p:txBody>
          <a:bodyPr wrap="none">
            <a:spAutoFit/>
          </a:bodyPr>
          <a:lstStyle/>
          <a:p>
            <a:r>
              <a:rPr lang="pt-BR" sz="4000" spc="-57" dirty="0">
                <a:solidFill>
                  <a:srgbClr val="00B050"/>
                </a:solidFill>
              </a:rPr>
              <a:t>MÓDULOS</a:t>
            </a:r>
            <a:r>
              <a:rPr lang="pt-BR" sz="4000" spc="-103" dirty="0">
                <a:solidFill>
                  <a:srgbClr val="00B050"/>
                </a:solidFill>
              </a:rPr>
              <a:t> </a:t>
            </a:r>
            <a:r>
              <a:rPr lang="pt-BR" sz="4000" spc="29" dirty="0">
                <a:solidFill>
                  <a:srgbClr val="00B050"/>
                </a:solidFill>
              </a:rPr>
              <a:t>(10)</a:t>
            </a:r>
            <a:endParaRPr lang="pt-BR" sz="4000" dirty="0"/>
          </a:p>
        </p:txBody>
      </p:sp>
    </p:spTree>
    <p:extLst>
      <p:ext uri="{BB962C8B-B14F-4D97-AF65-F5344CB8AC3E}">
        <p14:creationId xmlns:p14="http://schemas.microsoft.com/office/powerpoint/2010/main" val="36093337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705337"/>
            <a:ext cx="12238171" cy="5781115"/>
          </a:xfrm>
          <a:custGeom>
            <a:avLst/>
            <a:gdLst/>
            <a:ahLst/>
            <a:cxnLst/>
            <a:rect l="l" t="t" r="r" b="b"/>
            <a:pathLst>
              <a:path w="10692130" h="5050790">
                <a:moveTo>
                  <a:pt x="0" y="5050751"/>
                </a:moveTo>
                <a:lnTo>
                  <a:pt x="10692003" y="5050751"/>
                </a:lnTo>
                <a:lnTo>
                  <a:pt x="10692003" y="0"/>
                </a:lnTo>
                <a:lnTo>
                  <a:pt x="0" y="0"/>
                </a:lnTo>
                <a:lnTo>
                  <a:pt x="0" y="5050751"/>
                </a:lnTo>
                <a:close/>
              </a:path>
            </a:pathLst>
          </a:custGeom>
          <a:solidFill>
            <a:srgbClr val="8F157A"/>
          </a:solidFill>
        </p:spPr>
        <p:txBody>
          <a:bodyPr wrap="square" lIns="0" tIns="0" rIns="0" bIns="0" rtlCol="0"/>
          <a:lstStyle/>
          <a:p>
            <a:endParaRPr sz="2142"/>
          </a:p>
        </p:txBody>
      </p:sp>
      <p:sp>
        <p:nvSpPr>
          <p:cNvPr id="3" name="object 3"/>
          <p:cNvSpPr/>
          <p:nvPr/>
        </p:nvSpPr>
        <p:spPr>
          <a:xfrm>
            <a:off x="1828573" y="2327028"/>
            <a:ext cx="258166" cy="148460"/>
          </a:xfrm>
          <a:prstGeom prst="rect">
            <a:avLst/>
          </a:prstGeom>
          <a:blipFill>
            <a:blip r:embed="rId2" cstate="print"/>
            <a:stretch>
              <a:fillRect/>
            </a:stretch>
          </a:blipFill>
        </p:spPr>
        <p:txBody>
          <a:bodyPr wrap="square" lIns="0" tIns="0" rIns="0" bIns="0" rtlCol="0"/>
          <a:lstStyle/>
          <a:p>
            <a:endParaRPr sz="2142"/>
          </a:p>
        </p:txBody>
      </p:sp>
      <p:sp>
        <p:nvSpPr>
          <p:cNvPr id="4" name="object 4"/>
          <p:cNvSpPr/>
          <p:nvPr/>
        </p:nvSpPr>
        <p:spPr>
          <a:xfrm>
            <a:off x="1902650" y="3307419"/>
            <a:ext cx="560376" cy="1793061"/>
          </a:xfrm>
          <a:custGeom>
            <a:avLst/>
            <a:gdLst/>
            <a:ahLst/>
            <a:cxnLst/>
            <a:rect l="l" t="t" r="r" b="b"/>
            <a:pathLst>
              <a:path w="489585" h="1566545">
                <a:moveTo>
                  <a:pt x="112204" y="1139012"/>
                </a:moveTo>
                <a:lnTo>
                  <a:pt x="203695" y="1196200"/>
                </a:lnTo>
                <a:lnTo>
                  <a:pt x="211264" y="1251673"/>
                </a:lnTo>
                <a:lnTo>
                  <a:pt x="205816" y="1175435"/>
                </a:lnTo>
                <a:lnTo>
                  <a:pt x="228156" y="1151699"/>
                </a:lnTo>
                <a:lnTo>
                  <a:pt x="144970" y="1151699"/>
                </a:lnTo>
                <a:lnTo>
                  <a:pt x="112204" y="1139012"/>
                </a:lnTo>
                <a:close/>
              </a:path>
              <a:path w="489585" h="1566545">
                <a:moveTo>
                  <a:pt x="384606" y="1103896"/>
                </a:moveTo>
                <a:lnTo>
                  <a:pt x="360083" y="1103896"/>
                </a:lnTo>
                <a:lnTo>
                  <a:pt x="446633" y="1157998"/>
                </a:lnTo>
                <a:lnTo>
                  <a:pt x="453121" y="1110691"/>
                </a:lnTo>
                <a:lnTo>
                  <a:pt x="402158" y="1110691"/>
                </a:lnTo>
                <a:lnTo>
                  <a:pt x="384606" y="1103896"/>
                </a:lnTo>
                <a:close/>
              </a:path>
              <a:path w="489585" h="1566545">
                <a:moveTo>
                  <a:pt x="15824" y="1003249"/>
                </a:moveTo>
                <a:lnTo>
                  <a:pt x="8407" y="1152702"/>
                </a:lnTo>
                <a:lnTo>
                  <a:pt x="19050" y="1141387"/>
                </a:lnTo>
                <a:lnTo>
                  <a:pt x="108318" y="1137513"/>
                </a:lnTo>
                <a:lnTo>
                  <a:pt x="23050" y="1104506"/>
                </a:lnTo>
                <a:lnTo>
                  <a:pt x="15824" y="1003249"/>
                </a:lnTo>
                <a:close/>
              </a:path>
              <a:path w="489585" h="1566545">
                <a:moveTo>
                  <a:pt x="300997" y="921258"/>
                </a:moveTo>
                <a:lnTo>
                  <a:pt x="169341" y="921258"/>
                </a:lnTo>
                <a:lnTo>
                  <a:pt x="263334" y="980008"/>
                </a:lnTo>
                <a:lnTo>
                  <a:pt x="275310" y="1067841"/>
                </a:lnTo>
                <a:lnTo>
                  <a:pt x="238937" y="1120368"/>
                </a:lnTo>
                <a:lnTo>
                  <a:pt x="144970" y="1151699"/>
                </a:lnTo>
                <a:lnTo>
                  <a:pt x="228156" y="1151699"/>
                </a:lnTo>
                <a:lnTo>
                  <a:pt x="269430" y="1107846"/>
                </a:lnTo>
                <a:lnTo>
                  <a:pt x="360083" y="1103896"/>
                </a:lnTo>
                <a:lnTo>
                  <a:pt x="384606" y="1103896"/>
                </a:lnTo>
                <a:lnTo>
                  <a:pt x="280250" y="1063498"/>
                </a:lnTo>
                <a:lnTo>
                  <a:pt x="272262" y="951788"/>
                </a:lnTo>
                <a:lnTo>
                  <a:pt x="300997" y="921258"/>
                </a:lnTo>
                <a:close/>
              </a:path>
              <a:path w="489585" h="1566545">
                <a:moveTo>
                  <a:pt x="455561" y="1092898"/>
                </a:moveTo>
                <a:lnTo>
                  <a:pt x="402158" y="1110691"/>
                </a:lnTo>
                <a:lnTo>
                  <a:pt x="453121" y="1110691"/>
                </a:lnTo>
                <a:lnTo>
                  <a:pt x="455561" y="1092898"/>
                </a:lnTo>
                <a:close/>
              </a:path>
              <a:path w="489585" h="1566545">
                <a:moveTo>
                  <a:pt x="21577" y="887260"/>
                </a:moveTo>
                <a:lnTo>
                  <a:pt x="16408" y="991374"/>
                </a:lnTo>
                <a:lnTo>
                  <a:pt x="78689" y="925194"/>
                </a:lnTo>
                <a:lnTo>
                  <a:pt x="169341" y="921258"/>
                </a:lnTo>
                <a:lnTo>
                  <a:pt x="300997" y="921258"/>
                </a:lnTo>
                <a:lnTo>
                  <a:pt x="301619" y="920597"/>
                </a:lnTo>
                <a:lnTo>
                  <a:pt x="107696" y="920597"/>
                </a:lnTo>
                <a:lnTo>
                  <a:pt x="21577" y="887260"/>
                </a:lnTo>
                <a:close/>
              </a:path>
              <a:path w="489585" h="1566545">
                <a:moveTo>
                  <a:pt x="267018" y="690156"/>
                </a:moveTo>
                <a:lnTo>
                  <a:pt x="132067" y="690156"/>
                </a:lnTo>
                <a:lnTo>
                  <a:pt x="226060" y="748906"/>
                </a:lnTo>
                <a:lnTo>
                  <a:pt x="238036" y="836739"/>
                </a:lnTo>
                <a:lnTo>
                  <a:pt x="201663" y="889279"/>
                </a:lnTo>
                <a:lnTo>
                  <a:pt x="107696" y="920597"/>
                </a:lnTo>
                <a:lnTo>
                  <a:pt x="301619" y="920597"/>
                </a:lnTo>
                <a:lnTo>
                  <a:pt x="335876" y="884199"/>
                </a:lnTo>
                <a:lnTo>
                  <a:pt x="351980" y="883500"/>
                </a:lnTo>
                <a:lnTo>
                  <a:pt x="239242" y="839863"/>
                </a:lnTo>
                <a:lnTo>
                  <a:pt x="231267" y="728141"/>
                </a:lnTo>
                <a:lnTo>
                  <a:pt x="267018" y="690156"/>
                </a:lnTo>
                <a:close/>
              </a:path>
              <a:path w="489585" h="1566545">
                <a:moveTo>
                  <a:pt x="476491" y="880262"/>
                </a:moveTo>
                <a:lnTo>
                  <a:pt x="426529" y="880262"/>
                </a:lnTo>
                <a:lnTo>
                  <a:pt x="475551" y="910894"/>
                </a:lnTo>
                <a:lnTo>
                  <a:pt x="476491" y="880262"/>
                </a:lnTo>
                <a:close/>
              </a:path>
              <a:path w="489585" h="1566545">
                <a:moveTo>
                  <a:pt x="478269" y="822299"/>
                </a:moveTo>
                <a:lnTo>
                  <a:pt x="455129" y="855726"/>
                </a:lnTo>
                <a:lnTo>
                  <a:pt x="374802" y="882510"/>
                </a:lnTo>
                <a:lnTo>
                  <a:pt x="426529" y="880262"/>
                </a:lnTo>
                <a:lnTo>
                  <a:pt x="476491" y="880262"/>
                </a:lnTo>
                <a:lnTo>
                  <a:pt x="478269" y="822299"/>
                </a:lnTo>
                <a:close/>
              </a:path>
              <a:path w="489585" h="1566545">
                <a:moveTo>
                  <a:pt x="483371" y="656615"/>
                </a:moveTo>
                <a:lnTo>
                  <a:pt x="385533" y="656615"/>
                </a:lnTo>
                <a:lnTo>
                  <a:pt x="479526" y="715365"/>
                </a:lnTo>
                <a:lnTo>
                  <a:pt x="481190" y="727557"/>
                </a:lnTo>
                <a:lnTo>
                  <a:pt x="483371" y="656615"/>
                </a:lnTo>
                <a:close/>
              </a:path>
              <a:path w="489585" h="1566545">
                <a:moveTo>
                  <a:pt x="194691" y="0"/>
                </a:moveTo>
                <a:lnTo>
                  <a:pt x="69964" y="39192"/>
                </a:lnTo>
                <a:lnTo>
                  <a:pt x="47980" y="314020"/>
                </a:lnTo>
                <a:lnTo>
                  <a:pt x="30162" y="706069"/>
                </a:lnTo>
                <a:lnTo>
                  <a:pt x="41414" y="694105"/>
                </a:lnTo>
                <a:lnTo>
                  <a:pt x="132067" y="690156"/>
                </a:lnTo>
                <a:lnTo>
                  <a:pt x="267018" y="690156"/>
                </a:lnTo>
                <a:lnTo>
                  <a:pt x="294881" y="660552"/>
                </a:lnTo>
                <a:lnTo>
                  <a:pt x="385533" y="656615"/>
                </a:lnTo>
                <a:lnTo>
                  <a:pt x="483371" y="656615"/>
                </a:lnTo>
                <a:lnTo>
                  <a:pt x="488975" y="474306"/>
                </a:lnTo>
                <a:lnTo>
                  <a:pt x="474294" y="382524"/>
                </a:lnTo>
                <a:lnTo>
                  <a:pt x="414540" y="233146"/>
                </a:lnTo>
                <a:lnTo>
                  <a:pt x="403428" y="77609"/>
                </a:lnTo>
                <a:lnTo>
                  <a:pt x="354355" y="14516"/>
                </a:lnTo>
                <a:lnTo>
                  <a:pt x="194691" y="0"/>
                </a:lnTo>
                <a:close/>
              </a:path>
              <a:path w="489585" h="1566545">
                <a:moveTo>
                  <a:pt x="0" y="1334858"/>
                </a:moveTo>
                <a:lnTo>
                  <a:pt x="14262" y="1459649"/>
                </a:lnTo>
                <a:lnTo>
                  <a:pt x="60490" y="1552092"/>
                </a:lnTo>
                <a:lnTo>
                  <a:pt x="199618" y="1566367"/>
                </a:lnTo>
                <a:lnTo>
                  <a:pt x="211010" y="1558658"/>
                </a:lnTo>
                <a:lnTo>
                  <a:pt x="116243" y="1521968"/>
                </a:lnTo>
                <a:lnTo>
                  <a:pt x="108254" y="1410258"/>
                </a:lnTo>
                <a:lnTo>
                  <a:pt x="148138" y="1367891"/>
                </a:lnTo>
                <a:lnTo>
                  <a:pt x="85331" y="1367891"/>
                </a:lnTo>
                <a:lnTo>
                  <a:pt x="0" y="1334858"/>
                </a:lnTo>
                <a:close/>
              </a:path>
              <a:path w="489585" h="1566545">
                <a:moveTo>
                  <a:pt x="420411" y="1338732"/>
                </a:moveTo>
                <a:lnTo>
                  <a:pt x="262521" y="1338732"/>
                </a:lnTo>
                <a:lnTo>
                  <a:pt x="356514" y="1397469"/>
                </a:lnTo>
                <a:lnTo>
                  <a:pt x="360591" y="1427353"/>
                </a:lnTo>
                <a:lnTo>
                  <a:pt x="420411" y="1338732"/>
                </a:lnTo>
                <a:close/>
              </a:path>
              <a:path w="489585" h="1566545">
                <a:moveTo>
                  <a:pt x="213766" y="1286776"/>
                </a:moveTo>
                <a:lnTo>
                  <a:pt x="179311" y="1336560"/>
                </a:lnTo>
                <a:lnTo>
                  <a:pt x="85331" y="1367891"/>
                </a:lnTo>
                <a:lnTo>
                  <a:pt x="148138" y="1367891"/>
                </a:lnTo>
                <a:lnTo>
                  <a:pt x="171881" y="1342669"/>
                </a:lnTo>
                <a:lnTo>
                  <a:pt x="262521" y="1338732"/>
                </a:lnTo>
                <a:lnTo>
                  <a:pt x="420411" y="1338732"/>
                </a:lnTo>
                <a:lnTo>
                  <a:pt x="422186" y="1336103"/>
                </a:lnTo>
                <a:lnTo>
                  <a:pt x="422428" y="1334338"/>
                </a:lnTo>
                <a:lnTo>
                  <a:pt x="335711" y="1334338"/>
                </a:lnTo>
                <a:lnTo>
                  <a:pt x="213791" y="1287145"/>
                </a:lnTo>
                <a:lnTo>
                  <a:pt x="213766" y="1286776"/>
                </a:lnTo>
                <a:close/>
              </a:path>
              <a:path w="489585" h="1566545">
                <a:moveTo>
                  <a:pt x="426580" y="1304048"/>
                </a:moveTo>
                <a:lnTo>
                  <a:pt x="335711" y="1334338"/>
                </a:lnTo>
                <a:lnTo>
                  <a:pt x="422428" y="1334338"/>
                </a:lnTo>
                <a:lnTo>
                  <a:pt x="426580" y="1304048"/>
                </a:lnTo>
                <a:close/>
              </a:path>
            </a:pathLst>
          </a:custGeom>
          <a:solidFill>
            <a:srgbClr val="8B1377"/>
          </a:solidFill>
        </p:spPr>
        <p:txBody>
          <a:bodyPr wrap="square" lIns="0" tIns="0" rIns="0" bIns="0" rtlCol="0"/>
          <a:lstStyle/>
          <a:p>
            <a:endParaRPr sz="2142"/>
          </a:p>
        </p:txBody>
      </p:sp>
      <p:sp>
        <p:nvSpPr>
          <p:cNvPr id="5" name="object 5"/>
          <p:cNvSpPr/>
          <p:nvPr/>
        </p:nvSpPr>
        <p:spPr>
          <a:xfrm>
            <a:off x="1886385" y="3291488"/>
            <a:ext cx="592357" cy="1825041"/>
          </a:xfrm>
          <a:custGeom>
            <a:avLst/>
            <a:gdLst/>
            <a:ahLst/>
            <a:cxnLst/>
            <a:rect l="l" t="t" r="r" b="b"/>
            <a:pathLst>
              <a:path w="517525" h="1594485">
                <a:moveTo>
                  <a:pt x="484314" y="1101979"/>
                </a:moveTo>
                <a:lnTo>
                  <a:pt x="469785" y="1106817"/>
                </a:lnTo>
                <a:lnTo>
                  <a:pt x="460844" y="1171930"/>
                </a:lnTo>
                <a:lnTo>
                  <a:pt x="468287" y="1176578"/>
                </a:lnTo>
                <a:lnTo>
                  <a:pt x="471169" y="1197711"/>
                </a:lnTo>
                <a:lnTo>
                  <a:pt x="484314" y="1101979"/>
                </a:lnTo>
                <a:close/>
              </a:path>
              <a:path w="517525" h="1594485">
                <a:moveTo>
                  <a:pt x="22301" y="895972"/>
                </a:moveTo>
                <a:lnTo>
                  <a:pt x="8102" y="1182052"/>
                </a:lnTo>
                <a:lnTo>
                  <a:pt x="22618" y="1166634"/>
                </a:lnTo>
                <a:lnTo>
                  <a:pt x="30035" y="1017181"/>
                </a:lnTo>
                <a:lnTo>
                  <a:pt x="29298" y="1006716"/>
                </a:lnTo>
                <a:lnTo>
                  <a:pt x="30632" y="1005306"/>
                </a:lnTo>
                <a:lnTo>
                  <a:pt x="35801" y="901191"/>
                </a:lnTo>
                <a:lnTo>
                  <a:pt x="22301" y="895972"/>
                </a:lnTo>
                <a:close/>
              </a:path>
              <a:path w="517525" h="1594485">
                <a:moveTo>
                  <a:pt x="360667" y="13931"/>
                </a:moveTo>
                <a:lnTo>
                  <a:pt x="208914" y="13931"/>
                </a:lnTo>
                <a:lnTo>
                  <a:pt x="368579" y="28448"/>
                </a:lnTo>
                <a:lnTo>
                  <a:pt x="417652" y="91541"/>
                </a:lnTo>
                <a:lnTo>
                  <a:pt x="428764" y="247078"/>
                </a:lnTo>
                <a:lnTo>
                  <a:pt x="488505" y="396455"/>
                </a:lnTo>
                <a:lnTo>
                  <a:pt x="503199" y="488238"/>
                </a:lnTo>
                <a:lnTo>
                  <a:pt x="495401" y="741489"/>
                </a:lnTo>
                <a:lnTo>
                  <a:pt x="505713" y="817130"/>
                </a:lnTo>
                <a:lnTo>
                  <a:pt x="492493" y="836231"/>
                </a:lnTo>
                <a:lnTo>
                  <a:pt x="489762" y="924826"/>
                </a:lnTo>
                <a:lnTo>
                  <a:pt x="503250" y="933246"/>
                </a:lnTo>
                <a:lnTo>
                  <a:pt x="516966" y="487362"/>
                </a:lnTo>
                <a:lnTo>
                  <a:pt x="501827" y="392772"/>
                </a:lnTo>
                <a:lnTo>
                  <a:pt x="442302" y="243954"/>
                </a:lnTo>
                <a:lnTo>
                  <a:pt x="431050" y="86398"/>
                </a:lnTo>
                <a:lnTo>
                  <a:pt x="375754" y="15303"/>
                </a:lnTo>
                <a:lnTo>
                  <a:pt x="360667" y="13931"/>
                </a:lnTo>
                <a:close/>
              </a:path>
              <a:path w="517525" h="1594485">
                <a:moveTo>
                  <a:pt x="207416" y="0"/>
                </a:moveTo>
                <a:lnTo>
                  <a:pt x="71221" y="42799"/>
                </a:lnTo>
                <a:lnTo>
                  <a:pt x="48488" y="327088"/>
                </a:lnTo>
                <a:lnTo>
                  <a:pt x="29933" y="735342"/>
                </a:lnTo>
                <a:lnTo>
                  <a:pt x="44373" y="719988"/>
                </a:lnTo>
                <a:lnTo>
                  <a:pt x="62191" y="327952"/>
                </a:lnTo>
                <a:lnTo>
                  <a:pt x="84188" y="53124"/>
                </a:lnTo>
                <a:lnTo>
                  <a:pt x="208914" y="13931"/>
                </a:lnTo>
                <a:lnTo>
                  <a:pt x="360667" y="13931"/>
                </a:lnTo>
                <a:lnTo>
                  <a:pt x="207416" y="0"/>
                </a:lnTo>
                <a:close/>
              </a:path>
              <a:path w="517525" h="1594485">
                <a:moveTo>
                  <a:pt x="457504" y="1297292"/>
                </a:moveTo>
                <a:lnTo>
                  <a:pt x="443903" y="1316939"/>
                </a:lnTo>
                <a:lnTo>
                  <a:pt x="440804" y="1317980"/>
                </a:lnTo>
                <a:lnTo>
                  <a:pt x="436397" y="1350035"/>
                </a:lnTo>
                <a:lnTo>
                  <a:pt x="374815" y="1441284"/>
                </a:lnTo>
                <a:lnTo>
                  <a:pt x="377596" y="1461706"/>
                </a:lnTo>
                <a:lnTo>
                  <a:pt x="449579" y="1355064"/>
                </a:lnTo>
                <a:lnTo>
                  <a:pt x="457504" y="1297292"/>
                </a:lnTo>
                <a:close/>
              </a:path>
              <a:path w="517525" h="1594485">
                <a:moveTo>
                  <a:pt x="101" y="1343317"/>
                </a:moveTo>
                <a:lnTo>
                  <a:pt x="0" y="1345323"/>
                </a:lnTo>
                <a:lnTo>
                  <a:pt x="15112" y="1477543"/>
                </a:lnTo>
                <a:lnTo>
                  <a:pt x="65798" y="1578914"/>
                </a:lnTo>
                <a:lnTo>
                  <a:pt x="217398" y="1594472"/>
                </a:lnTo>
                <a:lnTo>
                  <a:pt x="238340" y="1580299"/>
                </a:lnTo>
                <a:lnTo>
                  <a:pt x="213829" y="1580299"/>
                </a:lnTo>
                <a:lnTo>
                  <a:pt x="74701" y="1566024"/>
                </a:lnTo>
                <a:lnTo>
                  <a:pt x="28473" y="1473568"/>
                </a:lnTo>
                <a:lnTo>
                  <a:pt x="14223" y="1348790"/>
                </a:lnTo>
                <a:lnTo>
                  <a:pt x="101" y="1343317"/>
                </a:lnTo>
                <a:close/>
              </a:path>
              <a:path w="517525" h="1594485">
                <a:moveTo>
                  <a:pt x="225221" y="1572590"/>
                </a:moveTo>
                <a:lnTo>
                  <a:pt x="213829" y="1580299"/>
                </a:lnTo>
                <a:lnTo>
                  <a:pt x="238340" y="1580299"/>
                </a:lnTo>
                <a:lnTo>
                  <a:pt x="240817" y="1578622"/>
                </a:lnTo>
                <a:lnTo>
                  <a:pt x="225221" y="1572590"/>
                </a:lnTo>
                <a:close/>
              </a:path>
            </a:pathLst>
          </a:custGeom>
          <a:solidFill>
            <a:srgbClr val="983685"/>
          </a:solidFill>
        </p:spPr>
        <p:txBody>
          <a:bodyPr wrap="square" lIns="0" tIns="0" rIns="0" bIns="0" rtlCol="0"/>
          <a:lstStyle/>
          <a:p>
            <a:endParaRPr sz="2142"/>
          </a:p>
        </p:txBody>
      </p:sp>
      <p:sp>
        <p:nvSpPr>
          <p:cNvPr id="6" name="object 6"/>
          <p:cNvSpPr/>
          <p:nvPr/>
        </p:nvSpPr>
        <p:spPr>
          <a:xfrm>
            <a:off x="-1" y="1705351"/>
            <a:ext cx="1956596" cy="1512509"/>
          </a:xfrm>
          <a:custGeom>
            <a:avLst/>
            <a:gdLst/>
            <a:ahLst/>
            <a:cxnLst/>
            <a:rect l="l" t="t" r="r" b="b"/>
            <a:pathLst>
              <a:path w="1709420" h="1321435">
                <a:moveTo>
                  <a:pt x="1708988" y="0"/>
                </a:moveTo>
                <a:lnTo>
                  <a:pt x="1597660" y="0"/>
                </a:lnTo>
                <a:lnTo>
                  <a:pt x="1501279" y="559904"/>
                </a:lnTo>
                <a:lnTo>
                  <a:pt x="1443977" y="678357"/>
                </a:lnTo>
                <a:lnTo>
                  <a:pt x="1307172" y="750557"/>
                </a:lnTo>
                <a:lnTo>
                  <a:pt x="0" y="1132890"/>
                </a:lnTo>
                <a:lnTo>
                  <a:pt x="0" y="1321371"/>
                </a:lnTo>
                <a:lnTo>
                  <a:pt x="1260906" y="916724"/>
                </a:lnTo>
                <a:lnTo>
                  <a:pt x="1457693" y="812761"/>
                </a:lnTo>
                <a:lnTo>
                  <a:pt x="1566913" y="743585"/>
                </a:lnTo>
                <a:lnTo>
                  <a:pt x="1607223" y="571322"/>
                </a:lnTo>
                <a:lnTo>
                  <a:pt x="1707870" y="4749"/>
                </a:lnTo>
                <a:lnTo>
                  <a:pt x="1708988" y="0"/>
                </a:lnTo>
                <a:close/>
              </a:path>
            </a:pathLst>
          </a:custGeom>
          <a:solidFill>
            <a:srgbClr val="8B1377"/>
          </a:solidFill>
        </p:spPr>
        <p:txBody>
          <a:bodyPr wrap="square" lIns="0" tIns="0" rIns="0" bIns="0" rtlCol="0"/>
          <a:lstStyle/>
          <a:p>
            <a:endParaRPr sz="2142"/>
          </a:p>
        </p:txBody>
      </p:sp>
      <p:sp>
        <p:nvSpPr>
          <p:cNvPr id="7" name="object 7"/>
          <p:cNvSpPr/>
          <p:nvPr/>
        </p:nvSpPr>
        <p:spPr>
          <a:xfrm>
            <a:off x="0" y="1705350"/>
            <a:ext cx="1972584" cy="1529226"/>
          </a:xfrm>
          <a:custGeom>
            <a:avLst/>
            <a:gdLst/>
            <a:ahLst/>
            <a:cxnLst/>
            <a:rect l="l" t="t" r="r" b="b"/>
            <a:pathLst>
              <a:path w="1723389" h="1336039">
                <a:moveTo>
                  <a:pt x="1723097" y="0"/>
                </a:moveTo>
                <a:lnTo>
                  <a:pt x="1708988" y="0"/>
                </a:lnTo>
                <a:lnTo>
                  <a:pt x="1707870" y="4749"/>
                </a:lnTo>
                <a:lnTo>
                  <a:pt x="1607223" y="571322"/>
                </a:lnTo>
                <a:lnTo>
                  <a:pt x="1566913" y="743585"/>
                </a:lnTo>
                <a:lnTo>
                  <a:pt x="1457693" y="812761"/>
                </a:lnTo>
                <a:lnTo>
                  <a:pt x="1260906" y="916724"/>
                </a:lnTo>
                <a:lnTo>
                  <a:pt x="0" y="1321371"/>
                </a:lnTo>
                <a:lnTo>
                  <a:pt x="0" y="1335786"/>
                </a:lnTo>
                <a:lnTo>
                  <a:pt x="1266253" y="929436"/>
                </a:lnTo>
                <a:lnTo>
                  <a:pt x="1464576" y="824649"/>
                </a:lnTo>
                <a:lnTo>
                  <a:pt x="1579003" y="752182"/>
                </a:lnTo>
                <a:lnTo>
                  <a:pt x="1620697" y="574078"/>
                </a:lnTo>
                <a:lnTo>
                  <a:pt x="1721319" y="7518"/>
                </a:lnTo>
                <a:lnTo>
                  <a:pt x="1723097" y="0"/>
                </a:lnTo>
                <a:close/>
              </a:path>
            </a:pathLst>
          </a:custGeom>
          <a:solidFill>
            <a:srgbClr val="983685"/>
          </a:solidFill>
        </p:spPr>
        <p:txBody>
          <a:bodyPr wrap="square" lIns="0" tIns="0" rIns="0" bIns="0" rtlCol="0"/>
          <a:lstStyle/>
          <a:p>
            <a:endParaRPr sz="2142"/>
          </a:p>
        </p:txBody>
      </p:sp>
      <p:sp>
        <p:nvSpPr>
          <p:cNvPr id="8" name="object 8"/>
          <p:cNvSpPr/>
          <p:nvPr/>
        </p:nvSpPr>
        <p:spPr>
          <a:xfrm>
            <a:off x="-2" y="1705350"/>
            <a:ext cx="1813412" cy="1280654"/>
          </a:xfrm>
          <a:custGeom>
            <a:avLst/>
            <a:gdLst/>
            <a:ahLst/>
            <a:cxnLst/>
            <a:rect l="l" t="t" r="r" b="b"/>
            <a:pathLst>
              <a:path w="1584325" h="1118870">
                <a:moveTo>
                  <a:pt x="0" y="826643"/>
                </a:moveTo>
                <a:lnTo>
                  <a:pt x="0" y="1118577"/>
                </a:lnTo>
                <a:lnTo>
                  <a:pt x="669449" y="922769"/>
                </a:lnTo>
                <a:lnTo>
                  <a:pt x="387946" y="922769"/>
                </a:lnTo>
                <a:lnTo>
                  <a:pt x="0" y="826643"/>
                </a:lnTo>
                <a:close/>
              </a:path>
              <a:path w="1584325" h="1118870">
                <a:moveTo>
                  <a:pt x="345806" y="9778"/>
                </a:moveTo>
                <a:lnTo>
                  <a:pt x="59093" y="9779"/>
                </a:lnTo>
                <a:lnTo>
                  <a:pt x="1116698" y="403567"/>
                </a:lnTo>
                <a:lnTo>
                  <a:pt x="1170940" y="659257"/>
                </a:lnTo>
                <a:lnTo>
                  <a:pt x="387946" y="922769"/>
                </a:lnTo>
                <a:lnTo>
                  <a:pt x="669449" y="922769"/>
                </a:lnTo>
                <a:lnTo>
                  <a:pt x="1301991" y="737755"/>
                </a:lnTo>
                <a:lnTo>
                  <a:pt x="1433576" y="668312"/>
                </a:lnTo>
                <a:lnTo>
                  <a:pt x="1488084" y="555675"/>
                </a:lnTo>
                <a:lnTo>
                  <a:pt x="1542302" y="240677"/>
                </a:lnTo>
                <a:lnTo>
                  <a:pt x="893914" y="240677"/>
                </a:lnTo>
                <a:lnTo>
                  <a:pt x="345806" y="9778"/>
                </a:lnTo>
                <a:close/>
              </a:path>
              <a:path w="1584325" h="1118870">
                <a:moveTo>
                  <a:pt x="1047991" y="206857"/>
                </a:moveTo>
                <a:lnTo>
                  <a:pt x="893914" y="240677"/>
                </a:lnTo>
                <a:lnTo>
                  <a:pt x="1542302" y="240677"/>
                </a:lnTo>
                <a:lnTo>
                  <a:pt x="1547450" y="210769"/>
                </a:lnTo>
                <a:lnTo>
                  <a:pt x="1134008" y="210769"/>
                </a:lnTo>
                <a:lnTo>
                  <a:pt x="1047991" y="206857"/>
                </a:lnTo>
                <a:close/>
              </a:path>
              <a:path w="1584325" h="1118870">
                <a:moveTo>
                  <a:pt x="1583728" y="0"/>
                </a:moveTo>
                <a:lnTo>
                  <a:pt x="1216177" y="0"/>
                </a:lnTo>
                <a:lnTo>
                  <a:pt x="1134008" y="210769"/>
                </a:lnTo>
                <a:lnTo>
                  <a:pt x="1547450" y="210769"/>
                </a:lnTo>
                <a:lnTo>
                  <a:pt x="1583728" y="0"/>
                </a:lnTo>
                <a:close/>
              </a:path>
              <a:path w="1584325" h="1118870">
                <a:moveTo>
                  <a:pt x="322592" y="0"/>
                </a:moveTo>
                <a:lnTo>
                  <a:pt x="0" y="0"/>
                </a:lnTo>
                <a:lnTo>
                  <a:pt x="0" y="42024"/>
                </a:lnTo>
                <a:lnTo>
                  <a:pt x="59093" y="9779"/>
                </a:lnTo>
                <a:lnTo>
                  <a:pt x="345806" y="9778"/>
                </a:lnTo>
                <a:lnTo>
                  <a:pt x="322592" y="0"/>
                </a:lnTo>
                <a:close/>
              </a:path>
            </a:pathLst>
          </a:custGeom>
          <a:solidFill>
            <a:srgbClr val="8B1377"/>
          </a:solidFill>
        </p:spPr>
        <p:txBody>
          <a:bodyPr wrap="square" lIns="0" tIns="0" rIns="0" bIns="0" rtlCol="0"/>
          <a:lstStyle/>
          <a:p>
            <a:endParaRPr sz="2142"/>
          </a:p>
        </p:txBody>
      </p:sp>
      <p:sp>
        <p:nvSpPr>
          <p:cNvPr id="9" name="object 9"/>
          <p:cNvSpPr/>
          <p:nvPr/>
        </p:nvSpPr>
        <p:spPr>
          <a:xfrm>
            <a:off x="-1" y="1705351"/>
            <a:ext cx="1828676" cy="1297371"/>
          </a:xfrm>
          <a:custGeom>
            <a:avLst/>
            <a:gdLst/>
            <a:ahLst/>
            <a:cxnLst/>
            <a:rect l="l" t="t" r="r" b="b"/>
            <a:pathLst>
              <a:path w="1597660" h="1133475">
                <a:moveTo>
                  <a:pt x="1597660" y="0"/>
                </a:moveTo>
                <a:lnTo>
                  <a:pt x="1583728" y="0"/>
                </a:lnTo>
                <a:lnTo>
                  <a:pt x="1488084" y="555675"/>
                </a:lnTo>
                <a:lnTo>
                  <a:pt x="1433576" y="668312"/>
                </a:lnTo>
                <a:lnTo>
                  <a:pt x="1301991" y="737755"/>
                </a:lnTo>
                <a:lnTo>
                  <a:pt x="0" y="1118577"/>
                </a:lnTo>
                <a:lnTo>
                  <a:pt x="0" y="1132890"/>
                </a:lnTo>
                <a:lnTo>
                  <a:pt x="1307172" y="750557"/>
                </a:lnTo>
                <a:lnTo>
                  <a:pt x="1443977" y="678357"/>
                </a:lnTo>
                <a:lnTo>
                  <a:pt x="1501279" y="559904"/>
                </a:lnTo>
                <a:lnTo>
                  <a:pt x="1597660" y="0"/>
                </a:lnTo>
                <a:close/>
              </a:path>
            </a:pathLst>
          </a:custGeom>
          <a:solidFill>
            <a:srgbClr val="983685"/>
          </a:solidFill>
        </p:spPr>
        <p:txBody>
          <a:bodyPr wrap="square" lIns="0" tIns="0" rIns="0" bIns="0" rtlCol="0"/>
          <a:lstStyle/>
          <a:p>
            <a:endParaRPr sz="2142"/>
          </a:p>
        </p:txBody>
      </p:sp>
      <p:sp>
        <p:nvSpPr>
          <p:cNvPr id="10" name="object 10"/>
          <p:cNvSpPr/>
          <p:nvPr/>
        </p:nvSpPr>
        <p:spPr>
          <a:xfrm>
            <a:off x="5" y="3085681"/>
            <a:ext cx="1664415" cy="2689956"/>
          </a:xfrm>
          <a:custGeom>
            <a:avLst/>
            <a:gdLst/>
            <a:ahLst/>
            <a:cxnLst/>
            <a:rect l="l" t="t" r="r" b="b"/>
            <a:pathLst>
              <a:path w="1454150" h="2350135">
                <a:moveTo>
                  <a:pt x="1344790" y="52857"/>
                </a:moveTo>
                <a:lnTo>
                  <a:pt x="1185989" y="52857"/>
                </a:lnTo>
                <a:lnTo>
                  <a:pt x="1293761" y="99034"/>
                </a:lnTo>
                <a:lnTo>
                  <a:pt x="1367497" y="180543"/>
                </a:lnTo>
                <a:lnTo>
                  <a:pt x="1348727" y="537337"/>
                </a:lnTo>
                <a:lnTo>
                  <a:pt x="1341272" y="1484071"/>
                </a:lnTo>
                <a:lnTo>
                  <a:pt x="1330007" y="1705356"/>
                </a:lnTo>
                <a:lnTo>
                  <a:pt x="1265389" y="1861223"/>
                </a:lnTo>
                <a:lnTo>
                  <a:pt x="1080236" y="1982139"/>
                </a:lnTo>
                <a:lnTo>
                  <a:pt x="639368" y="2131580"/>
                </a:lnTo>
                <a:lnTo>
                  <a:pt x="0" y="2303995"/>
                </a:lnTo>
                <a:lnTo>
                  <a:pt x="0" y="2349538"/>
                </a:lnTo>
                <a:lnTo>
                  <a:pt x="1059789" y="2047760"/>
                </a:lnTo>
                <a:lnTo>
                  <a:pt x="1284884" y="1933359"/>
                </a:lnTo>
                <a:lnTo>
                  <a:pt x="1368590" y="1802371"/>
                </a:lnTo>
                <a:lnTo>
                  <a:pt x="1394637" y="775284"/>
                </a:lnTo>
                <a:lnTo>
                  <a:pt x="1453997" y="174193"/>
                </a:lnTo>
                <a:lnTo>
                  <a:pt x="1344790" y="52857"/>
                </a:lnTo>
                <a:close/>
              </a:path>
              <a:path w="1454150" h="2350135">
                <a:moveTo>
                  <a:pt x="1218577" y="0"/>
                </a:moveTo>
                <a:lnTo>
                  <a:pt x="329819" y="174256"/>
                </a:lnTo>
                <a:lnTo>
                  <a:pt x="533095" y="196837"/>
                </a:lnTo>
                <a:lnTo>
                  <a:pt x="1185989" y="52857"/>
                </a:lnTo>
                <a:lnTo>
                  <a:pt x="1344790" y="52857"/>
                </a:lnTo>
                <a:lnTo>
                  <a:pt x="1323174" y="28841"/>
                </a:lnTo>
                <a:lnTo>
                  <a:pt x="1218577" y="0"/>
                </a:lnTo>
                <a:close/>
              </a:path>
            </a:pathLst>
          </a:custGeom>
          <a:solidFill>
            <a:srgbClr val="8B1377"/>
          </a:solidFill>
        </p:spPr>
        <p:txBody>
          <a:bodyPr wrap="square" lIns="0" tIns="0" rIns="0" bIns="0" rtlCol="0"/>
          <a:lstStyle/>
          <a:p>
            <a:endParaRPr sz="2142"/>
          </a:p>
        </p:txBody>
      </p:sp>
      <p:sp>
        <p:nvSpPr>
          <p:cNvPr id="11" name="object 11"/>
          <p:cNvSpPr/>
          <p:nvPr/>
        </p:nvSpPr>
        <p:spPr>
          <a:xfrm>
            <a:off x="1" y="3069532"/>
            <a:ext cx="1681131" cy="2721936"/>
          </a:xfrm>
          <a:custGeom>
            <a:avLst/>
            <a:gdLst/>
            <a:ahLst/>
            <a:cxnLst/>
            <a:rect l="l" t="t" r="r" b="b"/>
            <a:pathLst>
              <a:path w="1468755" h="2378075">
                <a:moveTo>
                  <a:pt x="1270246" y="14096"/>
                </a:moveTo>
                <a:lnTo>
                  <a:pt x="1218590" y="14096"/>
                </a:lnTo>
                <a:lnTo>
                  <a:pt x="1323187" y="42951"/>
                </a:lnTo>
                <a:lnTo>
                  <a:pt x="1453997" y="188302"/>
                </a:lnTo>
                <a:lnTo>
                  <a:pt x="1394637" y="789381"/>
                </a:lnTo>
                <a:lnTo>
                  <a:pt x="1368590" y="1816468"/>
                </a:lnTo>
                <a:lnTo>
                  <a:pt x="1284897" y="1947456"/>
                </a:lnTo>
                <a:lnTo>
                  <a:pt x="1059789" y="2061870"/>
                </a:lnTo>
                <a:lnTo>
                  <a:pt x="0" y="2363635"/>
                </a:lnTo>
                <a:lnTo>
                  <a:pt x="0" y="2377909"/>
                </a:lnTo>
                <a:lnTo>
                  <a:pt x="346659" y="2279205"/>
                </a:lnTo>
                <a:lnTo>
                  <a:pt x="365937" y="2271661"/>
                </a:lnTo>
                <a:lnTo>
                  <a:pt x="373167" y="2271661"/>
                </a:lnTo>
                <a:lnTo>
                  <a:pt x="1064818" y="2074722"/>
                </a:lnTo>
                <a:lnTo>
                  <a:pt x="1294460" y="1958009"/>
                </a:lnTo>
                <a:lnTo>
                  <a:pt x="1382217" y="1820646"/>
                </a:lnTo>
                <a:lnTo>
                  <a:pt x="1408353" y="790219"/>
                </a:lnTo>
                <a:lnTo>
                  <a:pt x="1468272" y="183616"/>
                </a:lnTo>
                <a:lnTo>
                  <a:pt x="1330718" y="30772"/>
                </a:lnTo>
                <a:lnTo>
                  <a:pt x="1270246" y="14096"/>
                </a:lnTo>
                <a:close/>
              </a:path>
              <a:path w="1468755" h="2378075">
                <a:moveTo>
                  <a:pt x="373167" y="2271661"/>
                </a:moveTo>
                <a:lnTo>
                  <a:pt x="365937" y="2271661"/>
                </a:lnTo>
                <a:lnTo>
                  <a:pt x="366522" y="2273554"/>
                </a:lnTo>
                <a:lnTo>
                  <a:pt x="373167" y="2271661"/>
                </a:lnTo>
                <a:close/>
              </a:path>
              <a:path w="1468755" h="2378075">
                <a:moveTo>
                  <a:pt x="1219123" y="0"/>
                </a:moveTo>
                <a:lnTo>
                  <a:pt x="284251" y="183299"/>
                </a:lnTo>
                <a:lnTo>
                  <a:pt x="329819" y="188366"/>
                </a:lnTo>
                <a:lnTo>
                  <a:pt x="1218590" y="14096"/>
                </a:lnTo>
                <a:lnTo>
                  <a:pt x="1270246" y="14096"/>
                </a:lnTo>
                <a:lnTo>
                  <a:pt x="1219123" y="0"/>
                </a:lnTo>
                <a:close/>
              </a:path>
            </a:pathLst>
          </a:custGeom>
          <a:solidFill>
            <a:srgbClr val="983685"/>
          </a:solidFill>
        </p:spPr>
        <p:txBody>
          <a:bodyPr wrap="square" lIns="0" tIns="0" rIns="0" bIns="0" rtlCol="0"/>
          <a:lstStyle/>
          <a:p>
            <a:endParaRPr sz="2142"/>
          </a:p>
        </p:txBody>
      </p:sp>
      <p:sp>
        <p:nvSpPr>
          <p:cNvPr id="12" name="object 12"/>
          <p:cNvSpPr/>
          <p:nvPr/>
        </p:nvSpPr>
        <p:spPr>
          <a:xfrm>
            <a:off x="0" y="3162608"/>
            <a:ext cx="1549577" cy="2544592"/>
          </a:xfrm>
          <a:custGeom>
            <a:avLst/>
            <a:gdLst/>
            <a:ahLst/>
            <a:cxnLst/>
            <a:rect l="l" t="t" r="r" b="b"/>
            <a:pathLst>
              <a:path w="1353820" h="2223135">
                <a:moveTo>
                  <a:pt x="1184630" y="0"/>
                </a:moveTo>
                <a:lnTo>
                  <a:pt x="575500" y="134340"/>
                </a:lnTo>
                <a:lnTo>
                  <a:pt x="1024585" y="184238"/>
                </a:lnTo>
                <a:lnTo>
                  <a:pt x="987044" y="1821002"/>
                </a:lnTo>
                <a:lnTo>
                  <a:pt x="0" y="2048789"/>
                </a:lnTo>
                <a:lnTo>
                  <a:pt x="0" y="2222563"/>
                </a:lnTo>
                <a:lnTo>
                  <a:pt x="635406" y="2051215"/>
                </a:lnTo>
                <a:lnTo>
                  <a:pt x="1074191" y="1902485"/>
                </a:lnTo>
                <a:lnTo>
                  <a:pt x="1254328" y="1784832"/>
                </a:lnTo>
                <a:lnTo>
                  <a:pt x="1316431" y="1635061"/>
                </a:lnTo>
                <a:lnTo>
                  <a:pt x="1327531" y="1416494"/>
                </a:lnTo>
                <a:lnTo>
                  <a:pt x="1334985" y="469709"/>
                </a:lnTo>
                <a:lnTo>
                  <a:pt x="1353477" y="118313"/>
                </a:lnTo>
                <a:lnTo>
                  <a:pt x="1285595" y="43281"/>
                </a:lnTo>
                <a:lnTo>
                  <a:pt x="1184630" y="0"/>
                </a:lnTo>
                <a:close/>
              </a:path>
            </a:pathLst>
          </a:custGeom>
          <a:solidFill>
            <a:srgbClr val="8B1377"/>
          </a:solidFill>
        </p:spPr>
        <p:txBody>
          <a:bodyPr wrap="square" lIns="0" tIns="0" rIns="0" bIns="0" rtlCol="0"/>
          <a:lstStyle/>
          <a:p>
            <a:endParaRPr sz="2142"/>
          </a:p>
        </p:txBody>
      </p:sp>
      <p:sp>
        <p:nvSpPr>
          <p:cNvPr id="13" name="object 13"/>
          <p:cNvSpPr/>
          <p:nvPr/>
        </p:nvSpPr>
        <p:spPr>
          <a:xfrm>
            <a:off x="0" y="3146195"/>
            <a:ext cx="1565567" cy="2577299"/>
          </a:xfrm>
          <a:custGeom>
            <a:avLst/>
            <a:gdLst/>
            <a:ahLst/>
            <a:cxnLst/>
            <a:rect l="l" t="t" r="r" b="b"/>
            <a:pathLst>
              <a:path w="1367790" h="2251710">
                <a:moveTo>
                  <a:pt x="1219483" y="14350"/>
                </a:moveTo>
                <a:lnTo>
                  <a:pt x="1184630" y="14350"/>
                </a:lnTo>
                <a:lnTo>
                  <a:pt x="1285595" y="57632"/>
                </a:lnTo>
                <a:lnTo>
                  <a:pt x="1353489" y="132664"/>
                </a:lnTo>
                <a:lnTo>
                  <a:pt x="1334985" y="484060"/>
                </a:lnTo>
                <a:lnTo>
                  <a:pt x="1327543" y="1430845"/>
                </a:lnTo>
                <a:lnTo>
                  <a:pt x="1316431" y="1649412"/>
                </a:lnTo>
                <a:lnTo>
                  <a:pt x="1254328" y="1799183"/>
                </a:lnTo>
                <a:lnTo>
                  <a:pt x="1074191" y="1916836"/>
                </a:lnTo>
                <a:lnTo>
                  <a:pt x="635406" y="2065566"/>
                </a:lnTo>
                <a:lnTo>
                  <a:pt x="0" y="2236914"/>
                </a:lnTo>
                <a:lnTo>
                  <a:pt x="0" y="2251138"/>
                </a:lnTo>
                <a:lnTo>
                  <a:pt x="639368" y="2078723"/>
                </a:lnTo>
                <a:lnTo>
                  <a:pt x="1080236" y="1929282"/>
                </a:lnTo>
                <a:lnTo>
                  <a:pt x="1265389" y="1808365"/>
                </a:lnTo>
                <a:lnTo>
                  <a:pt x="1330020" y="1652485"/>
                </a:lnTo>
                <a:lnTo>
                  <a:pt x="1341272" y="1431213"/>
                </a:lnTo>
                <a:lnTo>
                  <a:pt x="1348727" y="484479"/>
                </a:lnTo>
                <a:lnTo>
                  <a:pt x="1367510" y="127685"/>
                </a:lnTo>
                <a:lnTo>
                  <a:pt x="1293761" y="46177"/>
                </a:lnTo>
                <a:lnTo>
                  <a:pt x="1219483" y="14350"/>
                </a:lnTo>
                <a:close/>
              </a:path>
              <a:path w="1367790" h="2251710">
                <a:moveTo>
                  <a:pt x="1185989" y="0"/>
                </a:moveTo>
                <a:lnTo>
                  <a:pt x="533095" y="143979"/>
                </a:lnTo>
                <a:lnTo>
                  <a:pt x="575500" y="148691"/>
                </a:lnTo>
                <a:lnTo>
                  <a:pt x="1184630" y="14350"/>
                </a:lnTo>
                <a:lnTo>
                  <a:pt x="1219483" y="14350"/>
                </a:lnTo>
                <a:lnTo>
                  <a:pt x="1185989" y="0"/>
                </a:lnTo>
                <a:close/>
              </a:path>
            </a:pathLst>
          </a:custGeom>
          <a:solidFill>
            <a:srgbClr val="983685"/>
          </a:solidFill>
        </p:spPr>
        <p:txBody>
          <a:bodyPr wrap="square" lIns="0" tIns="0" rIns="0" bIns="0" rtlCol="0"/>
          <a:lstStyle/>
          <a:p>
            <a:endParaRPr sz="2142"/>
          </a:p>
        </p:txBody>
      </p:sp>
      <p:sp>
        <p:nvSpPr>
          <p:cNvPr id="14" name="object 14"/>
          <p:cNvSpPr/>
          <p:nvPr/>
        </p:nvSpPr>
        <p:spPr>
          <a:xfrm>
            <a:off x="1810780" y="5427651"/>
            <a:ext cx="562558" cy="2059077"/>
          </a:xfrm>
          <a:custGeom>
            <a:avLst/>
            <a:gdLst/>
            <a:ahLst/>
            <a:cxnLst/>
            <a:rect l="l" t="t" r="r" b="b"/>
            <a:pathLst>
              <a:path w="491489" h="1798954">
                <a:moveTo>
                  <a:pt x="46812" y="436029"/>
                </a:moveTo>
                <a:lnTo>
                  <a:pt x="12776" y="1426781"/>
                </a:lnTo>
                <a:lnTo>
                  <a:pt x="41948" y="1411566"/>
                </a:lnTo>
                <a:lnTo>
                  <a:pt x="70459" y="1409661"/>
                </a:lnTo>
                <a:lnTo>
                  <a:pt x="75769" y="1409661"/>
                </a:lnTo>
                <a:lnTo>
                  <a:pt x="80022" y="1282700"/>
                </a:lnTo>
                <a:lnTo>
                  <a:pt x="67906" y="1282700"/>
                </a:lnTo>
                <a:lnTo>
                  <a:pt x="35661" y="1248587"/>
                </a:lnTo>
                <a:lnTo>
                  <a:pt x="32029" y="1194092"/>
                </a:lnTo>
                <a:lnTo>
                  <a:pt x="52184" y="1150162"/>
                </a:lnTo>
                <a:lnTo>
                  <a:pt x="85051" y="1133030"/>
                </a:lnTo>
                <a:lnTo>
                  <a:pt x="92392" y="914082"/>
                </a:lnTo>
                <a:lnTo>
                  <a:pt x="482061" y="914082"/>
                </a:lnTo>
                <a:lnTo>
                  <a:pt x="483539" y="902195"/>
                </a:lnTo>
                <a:lnTo>
                  <a:pt x="484979" y="752970"/>
                </a:lnTo>
                <a:lnTo>
                  <a:pt x="95618" y="752970"/>
                </a:lnTo>
                <a:lnTo>
                  <a:pt x="105714" y="482460"/>
                </a:lnTo>
                <a:lnTo>
                  <a:pt x="87033" y="480961"/>
                </a:lnTo>
                <a:lnTo>
                  <a:pt x="46812" y="436029"/>
                </a:lnTo>
                <a:close/>
              </a:path>
              <a:path w="491489" h="1798954">
                <a:moveTo>
                  <a:pt x="75769" y="1409661"/>
                </a:moveTo>
                <a:lnTo>
                  <a:pt x="70459" y="1409661"/>
                </a:lnTo>
                <a:lnTo>
                  <a:pt x="75679" y="1412367"/>
                </a:lnTo>
                <a:lnTo>
                  <a:pt x="75769" y="1409661"/>
                </a:lnTo>
                <a:close/>
              </a:path>
              <a:path w="491489" h="1798954">
                <a:moveTo>
                  <a:pt x="426915" y="1357490"/>
                </a:moveTo>
                <a:lnTo>
                  <a:pt x="382130" y="1357490"/>
                </a:lnTo>
                <a:lnTo>
                  <a:pt x="424218" y="1379181"/>
                </a:lnTo>
                <a:lnTo>
                  <a:pt x="426915" y="1357490"/>
                </a:lnTo>
                <a:close/>
              </a:path>
              <a:path w="491489" h="1798954">
                <a:moveTo>
                  <a:pt x="482061" y="914082"/>
                </a:moveTo>
                <a:lnTo>
                  <a:pt x="92392" y="914082"/>
                </a:lnTo>
                <a:lnTo>
                  <a:pt x="408178" y="929690"/>
                </a:lnTo>
                <a:lnTo>
                  <a:pt x="392874" y="1205242"/>
                </a:lnTo>
                <a:lnTo>
                  <a:pt x="371259" y="1358201"/>
                </a:lnTo>
                <a:lnTo>
                  <a:pt x="382130" y="1357490"/>
                </a:lnTo>
                <a:lnTo>
                  <a:pt x="426915" y="1357490"/>
                </a:lnTo>
                <a:lnTo>
                  <a:pt x="482061" y="914082"/>
                </a:lnTo>
                <a:close/>
              </a:path>
              <a:path w="491489" h="1798954">
                <a:moveTo>
                  <a:pt x="471558" y="58153"/>
                </a:moveTo>
                <a:lnTo>
                  <a:pt x="437388" y="58153"/>
                </a:lnTo>
                <a:lnTo>
                  <a:pt x="471208" y="125818"/>
                </a:lnTo>
                <a:lnTo>
                  <a:pt x="456095" y="752970"/>
                </a:lnTo>
                <a:lnTo>
                  <a:pt x="484979" y="752970"/>
                </a:lnTo>
                <a:lnTo>
                  <a:pt x="490969" y="131940"/>
                </a:lnTo>
                <a:lnTo>
                  <a:pt x="471558" y="58153"/>
                </a:lnTo>
                <a:close/>
              </a:path>
              <a:path w="491489" h="1798954">
                <a:moveTo>
                  <a:pt x="456260" y="0"/>
                </a:moveTo>
                <a:lnTo>
                  <a:pt x="355092" y="60159"/>
                </a:lnTo>
                <a:lnTo>
                  <a:pt x="381850" y="89877"/>
                </a:lnTo>
                <a:lnTo>
                  <a:pt x="437388" y="58153"/>
                </a:lnTo>
                <a:lnTo>
                  <a:pt x="471558" y="58153"/>
                </a:lnTo>
                <a:lnTo>
                  <a:pt x="456260" y="0"/>
                </a:lnTo>
                <a:close/>
              </a:path>
              <a:path w="491489" h="1798954">
                <a:moveTo>
                  <a:pt x="408368" y="1506651"/>
                </a:moveTo>
                <a:lnTo>
                  <a:pt x="397903" y="1513801"/>
                </a:lnTo>
                <a:lnTo>
                  <a:pt x="349275" y="1513801"/>
                </a:lnTo>
                <a:lnTo>
                  <a:pt x="344309" y="1548866"/>
                </a:lnTo>
                <a:lnTo>
                  <a:pt x="276542" y="1798675"/>
                </a:lnTo>
                <a:lnTo>
                  <a:pt x="342087" y="1798675"/>
                </a:lnTo>
                <a:lnTo>
                  <a:pt x="394195" y="1620634"/>
                </a:lnTo>
                <a:lnTo>
                  <a:pt x="408368" y="1506651"/>
                </a:lnTo>
                <a:close/>
              </a:path>
              <a:path w="491489" h="1798954">
                <a:moveTo>
                  <a:pt x="8255" y="1558086"/>
                </a:moveTo>
                <a:lnTo>
                  <a:pt x="2540" y="1724558"/>
                </a:lnTo>
                <a:lnTo>
                  <a:pt x="31711" y="1660982"/>
                </a:lnTo>
                <a:lnTo>
                  <a:pt x="67970" y="1642071"/>
                </a:lnTo>
                <a:lnTo>
                  <a:pt x="70523" y="1565986"/>
                </a:lnTo>
                <a:lnTo>
                  <a:pt x="15722" y="1565986"/>
                </a:lnTo>
                <a:lnTo>
                  <a:pt x="8255" y="1558086"/>
                </a:lnTo>
                <a:close/>
              </a:path>
              <a:path w="491489" h="1798954">
                <a:moveTo>
                  <a:pt x="1739" y="1747913"/>
                </a:moveTo>
                <a:lnTo>
                  <a:pt x="0" y="1798675"/>
                </a:lnTo>
                <a:lnTo>
                  <a:pt x="5130" y="1798675"/>
                </a:lnTo>
                <a:lnTo>
                  <a:pt x="1739" y="1747913"/>
                </a:lnTo>
                <a:close/>
              </a:path>
            </a:pathLst>
          </a:custGeom>
          <a:solidFill>
            <a:srgbClr val="8B1377"/>
          </a:solidFill>
        </p:spPr>
        <p:txBody>
          <a:bodyPr wrap="square" lIns="0" tIns="0" rIns="0" bIns="0" rtlCol="0"/>
          <a:lstStyle/>
          <a:p>
            <a:endParaRPr sz="2142"/>
          </a:p>
        </p:txBody>
      </p:sp>
      <p:sp>
        <p:nvSpPr>
          <p:cNvPr id="15" name="object 15"/>
          <p:cNvSpPr/>
          <p:nvPr/>
        </p:nvSpPr>
        <p:spPr>
          <a:xfrm>
            <a:off x="1795038" y="5403477"/>
            <a:ext cx="593811" cy="2083062"/>
          </a:xfrm>
          <a:custGeom>
            <a:avLst/>
            <a:gdLst/>
            <a:ahLst/>
            <a:cxnLst/>
            <a:rect l="l" t="t" r="r" b="b"/>
            <a:pathLst>
              <a:path w="518794" h="1819910">
                <a:moveTo>
                  <a:pt x="484209" y="21120"/>
                </a:moveTo>
                <a:lnTo>
                  <a:pt x="470014" y="21120"/>
                </a:lnTo>
                <a:lnTo>
                  <a:pt x="504723" y="153060"/>
                </a:lnTo>
                <a:lnTo>
                  <a:pt x="497293" y="923315"/>
                </a:lnTo>
                <a:lnTo>
                  <a:pt x="437972" y="1400302"/>
                </a:lnTo>
                <a:lnTo>
                  <a:pt x="450977" y="1407007"/>
                </a:lnTo>
                <a:lnTo>
                  <a:pt x="511009" y="924229"/>
                </a:lnTo>
                <a:lnTo>
                  <a:pt x="518490" y="151345"/>
                </a:lnTo>
                <a:lnTo>
                  <a:pt x="484209" y="21120"/>
                </a:lnTo>
                <a:close/>
              </a:path>
              <a:path w="518794" h="1819910">
                <a:moveTo>
                  <a:pt x="478650" y="0"/>
                </a:moveTo>
                <a:lnTo>
                  <a:pt x="359473" y="70866"/>
                </a:lnTo>
                <a:lnTo>
                  <a:pt x="368846" y="81280"/>
                </a:lnTo>
                <a:lnTo>
                  <a:pt x="470014" y="21120"/>
                </a:lnTo>
                <a:lnTo>
                  <a:pt x="484209" y="21120"/>
                </a:lnTo>
                <a:lnTo>
                  <a:pt x="478650" y="0"/>
                </a:lnTo>
                <a:close/>
              </a:path>
              <a:path w="518794" h="1819910">
                <a:moveTo>
                  <a:pt x="47332" y="442379"/>
                </a:moveTo>
                <a:lnTo>
                  <a:pt x="32956" y="860882"/>
                </a:lnTo>
                <a:lnTo>
                  <a:pt x="38354" y="918362"/>
                </a:lnTo>
                <a:lnTo>
                  <a:pt x="30911" y="920432"/>
                </a:lnTo>
                <a:lnTo>
                  <a:pt x="12458" y="1457375"/>
                </a:lnTo>
                <a:lnTo>
                  <a:pt x="13766" y="1454543"/>
                </a:lnTo>
                <a:lnTo>
                  <a:pt x="26530" y="1447901"/>
                </a:lnTo>
                <a:lnTo>
                  <a:pt x="60566" y="457149"/>
                </a:lnTo>
                <a:lnTo>
                  <a:pt x="47332" y="442379"/>
                </a:lnTo>
                <a:close/>
              </a:path>
              <a:path w="518794" h="1819910">
                <a:moveTo>
                  <a:pt x="437261" y="1517421"/>
                </a:moveTo>
                <a:lnTo>
                  <a:pt x="422122" y="1527771"/>
                </a:lnTo>
                <a:lnTo>
                  <a:pt x="407949" y="1641754"/>
                </a:lnTo>
                <a:lnTo>
                  <a:pt x="355841" y="1819795"/>
                </a:lnTo>
                <a:lnTo>
                  <a:pt x="370154" y="1819795"/>
                </a:lnTo>
                <a:lnTo>
                  <a:pt x="421449" y="1644548"/>
                </a:lnTo>
                <a:lnTo>
                  <a:pt x="437261" y="1517421"/>
                </a:lnTo>
                <a:close/>
              </a:path>
              <a:path w="518794" h="1819910">
                <a:moveTo>
                  <a:pt x="8750" y="1565173"/>
                </a:moveTo>
                <a:lnTo>
                  <a:pt x="0" y="1819795"/>
                </a:lnTo>
                <a:lnTo>
                  <a:pt x="13754" y="1819795"/>
                </a:lnTo>
                <a:lnTo>
                  <a:pt x="15494" y="1769033"/>
                </a:lnTo>
                <a:lnTo>
                  <a:pt x="14236" y="1750174"/>
                </a:lnTo>
                <a:lnTo>
                  <a:pt x="16294" y="1745678"/>
                </a:lnTo>
                <a:lnTo>
                  <a:pt x="22009" y="1579206"/>
                </a:lnTo>
                <a:lnTo>
                  <a:pt x="8750" y="1565173"/>
                </a:lnTo>
                <a:close/>
              </a:path>
            </a:pathLst>
          </a:custGeom>
          <a:solidFill>
            <a:srgbClr val="983685"/>
          </a:solidFill>
        </p:spPr>
        <p:txBody>
          <a:bodyPr wrap="square" lIns="0" tIns="0" rIns="0" bIns="0" rtlCol="0"/>
          <a:lstStyle/>
          <a:p>
            <a:endParaRPr sz="2142"/>
          </a:p>
        </p:txBody>
      </p:sp>
      <p:sp>
        <p:nvSpPr>
          <p:cNvPr id="16" name="object 16"/>
          <p:cNvSpPr/>
          <p:nvPr/>
        </p:nvSpPr>
        <p:spPr>
          <a:xfrm>
            <a:off x="1936548" y="5516105"/>
            <a:ext cx="398297" cy="758072"/>
          </a:xfrm>
          <a:custGeom>
            <a:avLst/>
            <a:gdLst/>
            <a:ahLst/>
            <a:cxnLst/>
            <a:rect l="l" t="t" r="r" b="b"/>
            <a:pathLst>
              <a:path w="347980" h="662304">
                <a:moveTo>
                  <a:pt x="9537" y="406273"/>
                </a:moveTo>
                <a:lnTo>
                  <a:pt x="0" y="661949"/>
                </a:lnTo>
                <a:lnTo>
                  <a:pt x="332816" y="661949"/>
                </a:lnTo>
                <a:lnTo>
                  <a:pt x="338565" y="423354"/>
                </a:lnTo>
                <a:lnTo>
                  <a:pt x="223113" y="423354"/>
                </a:lnTo>
                <a:lnTo>
                  <a:pt x="9537" y="406273"/>
                </a:lnTo>
                <a:close/>
              </a:path>
              <a:path w="347980" h="662304">
                <a:moveTo>
                  <a:pt x="321716" y="0"/>
                </a:moveTo>
                <a:lnTo>
                  <a:pt x="281381" y="23050"/>
                </a:lnTo>
                <a:lnTo>
                  <a:pt x="322618" y="68834"/>
                </a:lnTo>
                <a:lnTo>
                  <a:pt x="322618" y="294068"/>
                </a:lnTo>
                <a:lnTo>
                  <a:pt x="223113" y="423354"/>
                </a:lnTo>
                <a:lnTo>
                  <a:pt x="338565" y="423354"/>
                </a:lnTo>
                <a:lnTo>
                  <a:pt x="347522" y="51612"/>
                </a:lnTo>
                <a:lnTo>
                  <a:pt x="321716" y="0"/>
                </a:lnTo>
                <a:close/>
              </a:path>
            </a:pathLst>
          </a:custGeom>
          <a:solidFill>
            <a:srgbClr val="8B1377"/>
          </a:solidFill>
        </p:spPr>
        <p:txBody>
          <a:bodyPr wrap="square" lIns="0" tIns="0" rIns="0" bIns="0" rtlCol="0"/>
          <a:lstStyle/>
          <a:p>
            <a:endParaRPr sz="2142"/>
          </a:p>
        </p:txBody>
      </p:sp>
      <p:sp>
        <p:nvSpPr>
          <p:cNvPr id="17" name="object 17"/>
          <p:cNvSpPr/>
          <p:nvPr/>
        </p:nvSpPr>
        <p:spPr>
          <a:xfrm>
            <a:off x="1920239" y="5494213"/>
            <a:ext cx="430277" cy="795866"/>
          </a:xfrm>
          <a:custGeom>
            <a:avLst/>
            <a:gdLst/>
            <a:ahLst/>
            <a:cxnLst/>
            <a:rect l="l" t="t" r="r" b="b"/>
            <a:pathLst>
              <a:path w="375919" h="695325">
                <a:moveTo>
                  <a:pt x="10083" y="424306"/>
                </a:moveTo>
                <a:lnTo>
                  <a:pt x="0" y="694816"/>
                </a:lnTo>
                <a:lnTo>
                  <a:pt x="360476" y="694816"/>
                </a:lnTo>
                <a:lnTo>
                  <a:pt x="360807" y="681088"/>
                </a:lnTo>
                <a:lnTo>
                  <a:pt x="14249" y="681088"/>
                </a:lnTo>
                <a:lnTo>
                  <a:pt x="23787" y="425411"/>
                </a:lnTo>
                <a:lnTo>
                  <a:pt x="10083" y="424306"/>
                </a:lnTo>
                <a:close/>
              </a:path>
              <a:path w="375919" h="695325">
                <a:moveTo>
                  <a:pt x="351321" y="19126"/>
                </a:moveTo>
                <a:lnTo>
                  <a:pt x="335965" y="19126"/>
                </a:lnTo>
                <a:lnTo>
                  <a:pt x="361772" y="70738"/>
                </a:lnTo>
                <a:lnTo>
                  <a:pt x="347065" y="681088"/>
                </a:lnTo>
                <a:lnTo>
                  <a:pt x="360807" y="681088"/>
                </a:lnTo>
                <a:lnTo>
                  <a:pt x="375589" y="67652"/>
                </a:lnTo>
                <a:lnTo>
                  <a:pt x="351321" y="19126"/>
                </a:lnTo>
                <a:close/>
              </a:path>
              <a:path w="375919" h="695325">
                <a:moveTo>
                  <a:pt x="341756" y="0"/>
                </a:moveTo>
                <a:lnTo>
                  <a:pt x="286232" y="31724"/>
                </a:lnTo>
                <a:lnTo>
                  <a:pt x="295630" y="42176"/>
                </a:lnTo>
                <a:lnTo>
                  <a:pt x="335965" y="19126"/>
                </a:lnTo>
                <a:lnTo>
                  <a:pt x="351321" y="19126"/>
                </a:lnTo>
                <a:lnTo>
                  <a:pt x="341756" y="0"/>
                </a:lnTo>
                <a:close/>
              </a:path>
            </a:pathLst>
          </a:custGeom>
          <a:solidFill>
            <a:srgbClr val="983685"/>
          </a:solidFill>
        </p:spPr>
        <p:txBody>
          <a:bodyPr wrap="square" lIns="0" tIns="0" rIns="0" bIns="0" rtlCol="0"/>
          <a:lstStyle/>
          <a:p>
            <a:endParaRPr sz="2142"/>
          </a:p>
        </p:txBody>
      </p:sp>
      <p:sp>
        <p:nvSpPr>
          <p:cNvPr id="18" name="object 18"/>
          <p:cNvSpPr/>
          <p:nvPr/>
        </p:nvSpPr>
        <p:spPr>
          <a:xfrm>
            <a:off x="1904584" y="6490405"/>
            <a:ext cx="356868" cy="996468"/>
          </a:xfrm>
          <a:custGeom>
            <a:avLst/>
            <a:gdLst/>
            <a:ahLst/>
            <a:cxnLst/>
            <a:rect l="l" t="t" r="r" b="b"/>
            <a:pathLst>
              <a:path w="311785" h="870585">
                <a:moveTo>
                  <a:pt x="227714" y="695642"/>
                </a:moveTo>
                <a:lnTo>
                  <a:pt x="58458" y="695642"/>
                </a:lnTo>
                <a:lnTo>
                  <a:pt x="145757" y="740651"/>
                </a:lnTo>
                <a:lnTo>
                  <a:pt x="168554" y="803313"/>
                </a:lnTo>
                <a:lnTo>
                  <a:pt x="168554" y="863358"/>
                </a:lnTo>
                <a:lnTo>
                  <a:pt x="162788" y="870178"/>
                </a:lnTo>
                <a:lnTo>
                  <a:pt x="180365" y="870178"/>
                </a:lnTo>
                <a:lnTo>
                  <a:pt x="227714" y="695642"/>
                </a:lnTo>
                <a:close/>
              </a:path>
              <a:path w="311785" h="870585">
                <a:moveTo>
                  <a:pt x="301539" y="197891"/>
                </a:moveTo>
                <a:lnTo>
                  <a:pt x="40690" y="197891"/>
                </a:lnTo>
                <a:lnTo>
                  <a:pt x="96773" y="226822"/>
                </a:lnTo>
                <a:lnTo>
                  <a:pt x="111531" y="267347"/>
                </a:lnTo>
                <a:lnTo>
                  <a:pt x="111531" y="306273"/>
                </a:lnTo>
                <a:lnTo>
                  <a:pt x="90855" y="330695"/>
                </a:lnTo>
                <a:lnTo>
                  <a:pt x="56464" y="354203"/>
                </a:lnTo>
                <a:lnTo>
                  <a:pt x="11810" y="354203"/>
                </a:lnTo>
                <a:lnTo>
                  <a:pt x="7226" y="490829"/>
                </a:lnTo>
                <a:lnTo>
                  <a:pt x="44602" y="510095"/>
                </a:lnTo>
                <a:lnTo>
                  <a:pt x="59359" y="550633"/>
                </a:lnTo>
                <a:lnTo>
                  <a:pt x="59359" y="589559"/>
                </a:lnTo>
                <a:lnTo>
                  <a:pt x="38671" y="613968"/>
                </a:lnTo>
                <a:lnTo>
                  <a:pt x="4267" y="637489"/>
                </a:lnTo>
                <a:lnTo>
                  <a:pt x="2311" y="637489"/>
                </a:lnTo>
                <a:lnTo>
                  <a:pt x="0" y="706285"/>
                </a:lnTo>
                <a:lnTo>
                  <a:pt x="14858" y="698550"/>
                </a:lnTo>
                <a:lnTo>
                  <a:pt x="58458" y="695642"/>
                </a:lnTo>
                <a:lnTo>
                  <a:pt x="227714" y="695642"/>
                </a:lnTo>
                <a:lnTo>
                  <a:pt x="248881" y="617613"/>
                </a:lnTo>
                <a:lnTo>
                  <a:pt x="253441" y="585304"/>
                </a:lnTo>
                <a:lnTo>
                  <a:pt x="245440" y="585304"/>
                </a:lnTo>
                <a:lnTo>
                  <a:pt x="213207" y="551192"/>
                </a:lnTo>
                <a:lnTo>
                  <a:pt x="209562" y="496697"/>
                </a:lnTo>
                <a:lnTo>
                  <a:pt x="229730" y="452755"/>
                </a:lnTo>
                <a:lnTo>
                  <a:pt x="271678" y="430885"/>
                </a:lnTo>
                <a:lnTo>
                  <a:pt x="275297" y="430644"/>
                </a:lnTo>
                <a:lnTo>
                  <a:pt x="297230" y="275412"/>
                </a:lnTo>
                <a:lnTo>
                  <a:pt x="301539" y="197891"/>
                </a:lnTo>
                <a:close/>
              </a:path>
              <a:path w="311785" h="870585">
                <a:moveTo>
                  <a:pt x="23698" y="0"/>
                </a:moveTo>
                <a:lnTo>
                  <a:pt x="17005" y="199466"/>
                </a:lnTo>
                <a:lnTo>
                  <a:pt x="40690" y="197891"/>
                </a:lnTo>
                <a:lnTo>
                  <a:pt x="301539" y="197891"/>
                </a:lnTo>
                <a:lnTo>
                  <a:pt x="311746" y="14224"/>
                </a:lnTo>
                <a:lnTo>
                  <a:pt x="23698" y="0"/>
                </a:lnTo>
                <a:close/>
              </a:path>
            </a:pathLst>
          </a:custGeom>
          <a:solidFill>
            <a:srgbClr val="8B1377"/>
          </a:solidFill>
        </p:spPr>
        <p:txBody>
          <a:bodyPr wrap="square" lIns="0" tIns="0" rIns="0" bIns="0" rtlCol="0"/>
          <a:lstStyle/>
          <a:p>
            <a:endParaRPr sz="2142"/>
          </a:p>
        </p:txBody>
      </p:sp>
      <p:sp>
        <p:nvSpPr>
          <p:cNvPr id="19" name="object 19"/>
          <p:cNvSpPr/>
          <p:nvPr/>
        </p:nvSpPr>
        <p:spPr>
          <a:xfrm>
            <a:off x="1888593" y="6473909"/>
            <a:ext cx="389575" cy="1013185"/>
          </a:xfrm>
          <a:custGeom>
            <a:avLst/>
            <a:gdLst/>
            <a:ahLst/>
            <a:cxnLst/>
            <a:rect l="l" t="t" r="r" b="b"/>
            <a:pathLst>
              <a:path w="340360" h="885189">
                <a:moveTo>
                  <a:pt x="25793" y="368617"/>
                </a:moveTo>
                <a:lnTo>
                  <a:pt x="12052" y="368617"/>
                </a:lnTo>
                <a:lnTo>
                  <a:pt x="7696" y="498284"/>
                </a:lnTo>
                <a:lnTo>
                  <a:pt x="21208" y="505244"/>
                </a:lnTo>
                <a:lnTo>
                  <a:pt x="25793" y="368617"/>
                </a:lnTo>
                <a:close/>
              </a:path>
              <a:path w="340360" h="885189">
                <a:moveTo>
                  <a:pt x="316054" y="14414"/>
                </a:moveTo>
                <a:lnTo>
                  <a:pt x="37680" y="14414"/>
                </a:lnTo>
                <a:lnTo>
                  <a:pt x="325729" y="28638"/>
                </a:lnTo>
                <a:lnTo>
                  <a:pt x="311213" y="289814"/>
                </a:lnTo>
                <a:lnTo>
                  <a:pt x="289280" y="445058"/>
                </a:lnTo>
                <a:lnTo>
                  <a:pt x="303275" y="444119"/>
                </a:lnTo>
                <a:lnTo>
                  <a:pt x="324891" y="291160"/>
                </a:lnTo>
                <a:lnTo>
                  <a:pt x="340207" y="15608"/>
                </a:lnTo>
                <a:lnTo>
                  <a:pt x="316054" y="14414"/>
                </a:lnTo>
                <a:close/>
              </a:path>
              <a:path w="340360" h="885189">
                <a:moveTo>
                  <a:pt x="24422" y="0"/>
                </a:moveTo>
                <a:lnTo>
                  <a:pt x="17068" y="218948"/>
                </a:lnTo>
                <a:lnTo>
                  <a:pt x="26161" y="214198"/>
                </a:lnTo>
                <a:lnTo>
                  <a:pt x="30975" y="213880"/>
                </a:lnTo>
                <a:lnTo>
                  <a:pt x="37680" y="14414"/>
                </a:lnTo>
                <a:lnTo>
                  <a:pt x="316054" y="14414"/>
                </a:lnTo>
                <a:lnTo>
                  <a:pt x="309117" y="14071"/>
                </a:lnTo>
                <a:lnTo>
                  <a:pt x="30708" y="14071"/>
                </a:lnTo>
                <a:lnTo>
                  <a:pt x="31051" y="7213"/>
                </a:lnTo>
                <a:lnTo>
                  <a:pt x="170366" y="7213"/>
                </a:lnTo>
                <a:lnTo>
                  <a:pt x="24422" y="0"/>
                </a:lnTo>
                <a:close/>
              </a:path>
              <a:path w="340360" h="885189">
                <a:moveTo>
                  <a:pt x="170366" y="7213"/>
                </a:moveTo>
                <a:lnTo>
                  <a:pt x="31051" y="7213"/>
                </a:lnTo>
                <a:lnTo>
                  <a:pt x="30708" y="14071"/>
                </a:lnTo>
                <a:lnTo>
                  <a:pt x="309117" y="14071"/>
                </a:lnTo>
                <a:lnTo>
                  <a:pt x="170366" y="7213"/>
                </a:lnTo>
                <a:close/>
              </a:path>
              <a:path w="340360" h="885189">
                <a:moveTo>
                  <a:pt x="281292" y="599719"/>
                </a:moveTo>
                <a:lnTo>
                  <a:pt x="267423" y="599719"/>
                </a:lnTo>
                <a:lnTo>
                  <a:pt x="262864" y="632028"/>
                </a:lnTo>
                <a:lnTo>
                  <a:pt x="194335" y="884593"/>
                </a:lnTo>
                <a:lnTo>
                  <a:pt x="208572" y="884593"/>
                </a:lnTo>
                <a:lnTo>
                  <a:pt x="276339" y="634784"/>
                </a:lnTo>
                <a:lnTo>
                  <a:pt x="281292" y="599719"/>
                </a:lnTo>
                <a:close/>
              </a:path>
              <a:path w="340360" h="885189">
                <a:moveTo>
                  <a:pt x="16281" y="651903"/>
                </a:moveTo>
                <a:lnTo>
                  <a:pt x="2539" y="651903"/>
                </a:lnTo>
                <a:lnTo>
                  <a:pt x="0" y="727989"/>
                </a:lnTo>
                <a:lnTo>
                  <a:pt x="13969" y="720699"/>
                </a:lnTo>
                <a:lnTo>
                  <a:pt x="16281" y="651903"/>
                </a:lnTo>
                <a:close/>
              </a:path>
            </a:pathLst>
          </a:custGeom>
          <a:solidFill>
            <a:srgbClr val="983685"/>
          </a:solidFill>
        </p:spPr>
        <p:txBody>
          <a:bodyPr wrap="square" lIns="0" tIns="0" rIns="0" bIns="0" rtlCol="0"/>
          <a:lstStyle/>
          <a:p>
            <a:endParaRPr sz="2142"/>
          </a:p>
        </p:txBody>
      </p:sp>
      <p:sp>
        <p:nvSpPr>
          <p:cNvPr id="20" name="object 20"/>
          <p:cNvSpPr/>
          <p:nvPr/>
        </p:nvSpPr>
        <p:spPr>
          <a:xfrm>
            <a:off x="1565887" y="6201099"/>
            <a:ext cx="264300" cy="148547"/>
          </a:xfrm>
          <a:prstGeom prst="rect">
            <a:avLst/>
          </a:prstGeom>
          <a:blipFill>
            <a:blip r:embed="rId3" cstate="print"/>
            <a:stretch>
              <a:fillRect/>
            </a:stretch>
          </a:blipFill>
        </p:spPr>
        <p:txBody>
          <a:bodyPr wrap="square" lIns="0" tIns="0" rIns="0" bIns="0" rtlCol="0"/>
          <a:lstStyle/>
          <a:p>
            <a:endParaRPr sz="2142"/>
          </a:p>
        </p:txBody>
      </p:sp>
      <p:sp>
        <p:nvSpPr>
          <p:cNvPr id="21" name="object 21"/>
          <p:cNvSpPr/>
          <p:nvPr/>
        </p:nvSpPr>
        <p:spPr>
          <a:xfrm>
            <a:off x="1" y="6084840"/>
            <a:ext cx="1447096" cy="1402033"/>
          </a:xfrm>
          <a:custGeom>
            <a:avLst/>
            <a:gdLst/>
            <a:ahLst/>
            <a:cxnLst/>
            <a:rect l="l" t="t" r="r" b="b"/>
            <a:pathLst>
              <a:path w="1264285" h="1224914">
                <a:moveTo>
                  <a:pt x="1263834" y="224472"/>
                </a:moveTo>
                <a:lnTo>
                  <a:pt x="714514" y="224472"/>
                </a:lnTo>
                <a:lnTo>
                  <a:pt x="957351" y="259168"/>
                </a:lnTo>
                <a:lnTo>
                  <a:pt x="957351" y="876579"/>
                </a:lnTo>
                <a:lnTo>
                  <a:pt x="375996" y="1224508"/>
                </a:lnTo>
                <a:lnTo>
                  <a:pt x="426186" y="1224508"/>
                </a:lnTo>
                <a:lnTo>
                  <a:pt x="598106" y="1115555"/>
                </a:lnTo>
                <a:lnTo>
                  <a:pt x="1247567" y="1115555"/>
                </a:lnTo>
                <a:lnTo>
                  <a:pt x="1260436" y="675017"/>
                </a:lnTo>
                <a:lnTo>
                  <a:pt x="1262320" y="425259"/>
                </a:lnTo>
                <a:lnTo>
                  <a:pt x="1022108" y="425259"/>
                </a:lnTo>
                <a:lnTo>
                  <a:pt x="984643" y="385610"/>
                </a:lnTo>
                <a:lnTo>
                  <a:pt x="980401" y="321919"/>
                </a:lnTo>
                <a:lnTo>
                  <a:pt x="1003935" y="270611"/>
                </a:lnTo>
                <a:lnTo>
                  <a:pt x="1052931" y="245046"/>
                </a:lnTo>
                <a:lnTo>
                  <a:pt x="1086040" y="242836"/>
                </a:lnTo>
                <a:lnTo>
                  <a:pt x="1263696" y="242836"/>
                </a:lnTo>
                <a:lnTo>
                  <a:pt x="1263834" y="224472"/>
                </a:lnTo>
                <a:close/>
              </a:path>
              <a:path w="1264285" h="1224914">
                <a:moveTo>
                  <a:pt x="1247567" y="1115555"/>
                </a:moveTo>
                <a:lnTo>
                  <a:pt x="1002855" y="1115555"/>
                </a:lnTo>
                <a:lnTo>
                  <a:pt x="991133" y="1224508"/>
                </a:lnTo>
                <a:lnTo>
                  <a:pt x="1244384" y="1224508"/>
                </a:lnTo>
                <a:lnTo>
                  <a:pt x="1247567" y="1115555"/>
                </a:lnTo>
                <a:close/>
              </a:path>
              <a:path w="1264285" h="1224914">
                <a:moveTo>
                  <a:pt x="145542" y="252158"/>
                </a:moveTo>
                <a:lnTo>
                  <a:pt x="126707" y="258318"/>
                </a:lnTo>
                <a:lnTo>
                  <a:pt x="143814" y="305333"/>
                </a:lnTo>
                <a:lnTo>
                  <a:pt x="143814" y="350710"/>
                </a:lnTo>
                <a:lnTo>
                  <a:pt x="119761" y="379107"/>
                </a:lnTo>
                <a:lnTo>
                  <a:pt x="79540" y="406615"/>
                </a:lnTo>
                <a:lnTo>
                  <a:pt x="0" y="406615"/>
                </a:lnTo>
                <a:lnTo>
                  <a:pt x="0" y="580009"/>
                </a:lnTo>
                <a:lnTo>
                  <a:pt x="453338" y="354431"/>
                </a:lnTo>
                <a:lnTo>
                  <a:pt x="187172" y="354431"/>
                </a:lnTo>
                <a:lnTo>
                  <a:pt x="149707" y="314794"/>
                </a:lnTo>
                <a:lnTo>
                  <a:pt x="145542" y="252158"/>
                </a:lnTo>
                <a:close/>
              </a:path>
              <a:path w="1264285" h="1224914">
                <a:moveTo>
                  <a:pt x="1263696" y="242836"/>
                </a:moveTo>
                <a:lnTo>
                  <a:pt x="1086040" y="242836"/>
                </a:lnTo>
                <a:lnTo>
                  <a:pt x="1151636" y="276682"/>
                </a:lnTo>
                <a:lnTo>
                  <a:pt x="1168857" y="323977"/>
                </a:lnTo>
                <a:lnTo>
                  <a:pt x="1168857" y="369341"/>
                </a:lnTo>
                <a:lnTo>
                  <a:pt x="1144790" y="397751"/>
                </a:lnTo>
                <a:lnTo>
                  <a:pt x="1104582" y="425259"/>
                </a:lnTo>
                <a:lnTo>
                  <a:pt x="1262320" y="425259"/>
                </a:lnTo>
                <a:lnTo>
                  <a:pt x="1263696" y="242836"/>
                </a:lnTo>
                <a:close/>
              </a:path>
              <a:path w="1264285" h="1224914">
                <a:moveTo>
                  <a:pt x="1046581" y="0"/>
                </a:moveTo>
                <a:lnTo>
                  <a:pt x="858723" y="18415"/>
                </a:lnTo>
                <a:lnTo>
                  <a:pt x="305079" y="199872"/>
                </a:lnTo>
                <a:lnTo>
                  <a:pt x="316699" y="205867"/>
                </a:lnTo>
                <a:lnTo>
                  <a:pt x="333908" y="253149"/>
                </a:lnTo>
                <a:lnTo>
                  <a:pt x="333908" y="298513"/>
                </a:lnTo>
                <a:lnTo>
                  <a:pt x="309867" y="326936"/>
                </a:lnTo>
                <a:lnTo>
                  <a:pt x="269646" y="354431"/>
                </a:lnTo>
                <a:lnTo>
                  <a:pt x="453338" y="354431"/>
                </a:lnTo>
                <a:lnTo>
                  <a:pt x="714514" y="224472"/>
                </a:lnTo>
                <a:lnTo>
                  <a:pt x="1263834" y="224472"/>
                </a:lnTo>
                <a:lnTo>
                  <a:pt x="1264158" y="181584"/>
                </a:lnTo>
                <a:lnTo>
                  <a:pt x="1162367" y="39814"/>
                </a:lnTo>
                <a:lnTo>
                  <a:pt x="1046581" y="0"/>
                </a:lnTo>
                <a:close/>
              </a:path>
            </a:pathLst>
          </a:custGeom>
          <a:solidFill>
            <a:srgbClr val="8B1377"/>
          </a:solidFill>
        </p:spPr>
        <p:txBody>
          <a:bodyPr wrap="square" lIns="0" tIns="0" rIns="0" bIns="0" rtlCol="0"/>
          <a:lstStyle/>
          <a:p>
            <a:endParaRPr sz="2142"/>
          </a:p>
        </p:txBody>
      </p:sp>
      <p:sp>
        <p:nvSpPr>
          <p:cNvPr id="22" name="object 22"/>
          <p:cNvSpPr/>
          <p:nvPr/>
        </p:nvSpPr>
        <p:spPr>
          <a:xfrm>
            <a:off x="4637537" y="4234796"/>
            <a:ext cx="273284" cy="297269"/>
          </a:xfrm>
          <a:custGeom>
            <a:avLst/>
            <a:gdLst/>
            <a:ahLst/>
            <a:cxnLst/>
            <a:rect l="l" t="t" r="r" b="b"/>
            <a:pathLst>
              <a:path w="238760" h="259714">
                <a:moveTo>
                  <a:pt x="105829" y="0"/>
                </a:moveTo>
                <a:lnTo>
                  <a:pt x="0" y="23152"/>
                </a:lnTo>
                <a:lnTo>
                  <a:pt x="7620" y="96050"/>
                </a:lnTo>
                <a:lnTo>
                  <a:pt x="46126" y="119976"/>
                </a:lnTo>
                <a:lnTo>
                  <a:pt x="51841" y="161645"/>
                </a:lnTo>
                <a:lnTo>
                  <a:pt x="34264" y="186893"/>
                </a:lnTo>
                <a:lnTo>
                  <a:pt x="17678" y="192392"/>
                </a:lnTo>
                <a:lnTo>
                  <a:pt x="24663" y="259181"/>
                </a:lnTo>
                <a:lnTo>
                  <a:pt x="238137" y="213690"/>
                </a:lnTo>
                <a:lnTo>
                  <a:pt x="214058" y="69138"/>
                </a:lnTo>
                <a:lnTo>
                  <a:pt x="113093" y="65405"/>
                </a:lnTo>
                <a:lnTo>
                  <a:pt x="105829" y="0"/>
                </a:lnTo>
                <a:close/>
              </a:path>
            </a:pathLst>
          </a:custGeom>
          <a:solidFill>
            <a:srgbClr val="8B1377"/>
          </a:solidFill>
        </p:spPr>
        <p:txBody>
          <a:bodyPr wrap="square" lIns="0" tIns="0" rIns="0" bIns="0" rtlCol="0"/>
          <a:lstStyle/>
          <a:p>
            <a:endParaRPr sz="2142"/>
          </a:p>
        </p:txBody>
      </p:sp>
      <p:sp>
        <p:nvSpPr>
          <p:cNvPr id="23" name="object 23"/>
          <p:cNvSpPr/>
          <p:nvPr/>
        </p:nvSpPr>
        <p:spPr>
          <a:xfrm>
            <a:off x="4620443" y="4215710"/>
            <a:ext cx="308171" cy="335063"/>
          </a:xfrm>
          <a:custGeom>
            <a:avLst/>
            <a:gdLst/>
            <a:ahLst/>
            <a:cxnLst/>
            <a:rect l="l" t="t" r="r" b="b"/>
            <a:pathLst>
              <a:path w="269239" h="292735">
                <a:moveTo>
                  <a:pt x="32613" y="209067"/>
                </a:moveTo>
                <a:lnTo>
                  <a:pt x="19265" y="213486"/>
                </a:lnTo>
                <a:lnTo>
                  <a:pt x="27520" y="292480"/>
                </a:lnTo>
                <a:lnTo>
                  <a:pt x="105518" y="275856"/>
                </a:lnTo>
                <a:lnTo>
                  <a:pt x="39598" y="275856"/>
                </a:lnTo>
                <a:lnTo>
                  <a:pt x="32613" y="209067"/>
                </a:lnTo>
                <a:close/>
              </a:path>
              <a:path w="269239" h="292735">
                <a:moveTo>
                  <a:pt x="134580" y="16675"/>
                </a:moveTo>
                <a:lnTo>
                  <a:pt x="120764" y="16675"/>
                </a:lnTo>
                <a:lnTo>
                  <a:pt x="128028" y="82080"/>
                </a:lnTo>
                <a:lnTo>
                  <a:pt x="228993" y="85813"/>
                </a:lnTo>
                <a:lnTo>
                  <a:pt x="253072" y="230365"/>
                </a:lnTo>
                <a:lnTo>
                  <a:pt x="39598" y="275856"/>
                </a:lnTo>
                <a:lnTo>
                  <a:pt x="105518" y="275856"/>
                </a:lnTo>
                <a:lnTo>
                  <a:pt x="268782" y="241058"/>
                </a:lnTo>
                <a:lnTo>
                  <a:pt x="240690" y="72504"/>
                </a:lnTo>
                <a:lnTo>
                  <a:pt x="140373" y="68795"/>
                </a:lnTo>
                <a:lnTo>
                  <a:pt x="134580" y="16675"/>
                </a:lnTo>
                <a:close/>
              </a:path>
              <a:path w="269239" h="292735">
                <a:moveTo>
                  <a:pt x="22208" y="109410"/>
                </a:moveTo>
                <a:lnTo>
                  <a:pt x="17221" y="109410"/>
                </a:lnTo>
                <a:lnTo>
                  <a:pt x="22555" y="112725"/>
                </a:lnTo>
                <a:lnTo>
                  <a:pt x="22208" y="109410"/>
                </a:lnTo>
                <a:close/>
              </a:path>
              <a:path w="269239" h="292735">
                <a:moveTo>
                  <a:pt x="39607" y="34429"/>
                </a:moveTo>
                <a:lnTo>
                  <a:pt x="7467" y="34429"/>
                </a:lnTo>
                <a:lnTo>
                  <a:pt x="635" y="35140"/>
                </a:lnTo>
                <a:lnTo>
                  <a:pt x="8432" y="109791"/>
                </a:lnTo>
                <a:lnTo>
                  <a:pt x="17221" y="109410"/>
                </a:lnTo>
                <a:lnTo>
                  <a:pt x="22208" y="109410"/>
                </a:lnTo>
                <a:lnTo>
                  <a:pt x="14935" y="39827"/>
                </a:lnTo>
                <a:lnTo>
                  <a:pt x="39607" y="34429"/>
                </a:lnTo>
                <a:close/>
              </a:path>
              <a:path w="269239" h="292735">
                <a:moveTo>
                  <a:pt x="132727" y="0"/>
                </a:moveTo>
                <a:lnTo>
                  <a:pt x="0" y="29032"/>
                </a:lnTo>
                <a:lnTo>
                  <a:pt x="635" y="35140"/>
                </a:lnTo>
                <a:lnTo>
                  <a:pt x="7467" y="34429"/>
                </a:lnTo>
                <a:lnTo>
                  <a:pt x="39607" y="34429"/>
                </a:lnTo>
                <a:lnTo>
                  <a:pt x="120764" y="16675"/>
                </a:lnTo>
                <a:lnTo>
                  <a:pt x="134580" y="16675"/>
                </a:lnTo>
                <a:lnTo>
                  <a:pt x="132727" y="0"/>
                </a:lnTo>
                <a:close/>
              </a:path>
            </a:pathLst>
          </a:custGeom>
          <a:solidFill>
            <a:srgbClr val="983685"/>
          </a:solidFill>
        </p:spPr>
        <p:txBody>
          <a:bodyPr wrap="square" lIns="0" tIns="0" rIns="0" bIns="0" rtlCol="0"/>
          <a:lstStyle/>
          <a:p>
            <a:endParaRPr sz="2142"/>
          </a:p>
        </p:txBody>
      </p:sp>
      <p:sp>
        <p:nvSpPr>
          <p:cNvPr id="24" name="object 24"/>
          <p:cNvSpPr/>
          <p:nvPr/>
        </p:nvSpPr>
        <p:spPr>
          <a:xfrm>
            <a:off x="2717501" y="7035197"/>
            <a:ext cx="324888" cy="356141"/>
          </a:xfrm>
          <a:custGeom>
            <a:avLst/>
            <a:gdLst/>
            <a:ahLst/>
            <a:cxnLst/>
            <a:rect l="l" t="t" r="r" b="b"/>
            <a:pathLst>
              <a:path w="283844" h="311150">
                <a:moveTo>
                  <a:pt x="226060" y="0"/>
                </a:moveTo>
                <a:lnTo>
                  <a:pt x="127660" y="8216"/>
                </a:lnTo>
                <a:lnTo>
                  <a:pt x="29476" y="22237"/>
                </a:lnTo>
                <a:lnTo>
                  <a:pt x="21513" y="97358"/>
                </a:lnTo>
                <a:lnTo>
                  <a:pt x="0" y="226377"/>
                </a:lnTo>
                <a:lnTo>
                  <a:pt x="171958" y="310730"/>
                </a:lnTo>
                <a:lnTo>
                  <a:pt x="248373" y="281622"/>
                </a:lnTo>
                <a:lnTo>
                  <a:pt x="283273" y="278980"/>
                </a:lnTo>
                <a:lnTo>
                  <a:pt x="161683" y="143078"/>
                </a:lnTo>
                <a:lnTo>
                  <a:pt x="226060" y="0"/>
                </a:lnTo>
                <a:close/>
              </a:path>
            </a:pathLst>
          </a:custGeom>
          <a:solidFill>
            <a:srgbClr val="8B1377"/>
          </a:solidFill>
        </p:spPr>
        <p:txBody>
          <a:bodyPr wrap="square" lIns="0" tIns="0" rIns="0" bIns="0" rtlCol="0"/>
          <a:lstStyle/>
          <a:p>
            <a:endParaRPr sz="2142"/>
          </a:p>
        </p:txBody>
      </p:sp>
      <p:sp>
        <p:nvSpPr>
          <p:cNvPr id="25" name="object 25"/>
          <p:cNvSpPr/>
          <p:nvPr/>
        </p:nvSpPr>
        <p:spPr>
          <a:xfrm>
            <a:off x="2714797" y="7018798"/>
            <a:ext cx="340151" cy="389575"/>
          </a:xfrm>
          <a:custGeom>
            <a:avLst/>
            <a:gdLst/>
            <a:ahLst/>
            <a:cxnLst/>
            <a:rect l="l" t="t" r="r" b="b"/>
            <a:pathLst>
              <a:path w="297180" h="340360">
                <a:moveTo>
                  <a:pt x="234861" y="0"/>
                </a:moveTo>
                <a:lnTo>
                  <a:pt x="128460" y="8890"/>
                </a:lnTo>
                <a:lnTo>
                  <a:pt x="33324" y="22479"/>
                </a:lnTo>
                <a:lnTo>
                  <a:pt x="31826" y="36563"/>
                </a:lnTo>
                <a:lnTo>
                  <a:pt x="130009" y="22542"/>
                </a:lnTo>
                <a:lnTo>
                  <a:pt x="228409" y="14325"/>
                </a:lnTo>
                <a:lnTo>
                  <a:pt x="234861" y="0"/>
                </a:lnTo>
                <a:close/>
              </a:path>
              <a:path w="297180" h="340360">
                <a:moveTo>
                  <a:pt x="2362" y="240703"/>
                </a:moveTo>
                <a:lnTo>
                  <a:pt x="0" y="254850"/>
                </a:lnTo>
                <a:lnTo>
                  <a:pt x="173621" y="340017"/>
                </a:lnTo>
                <a:lnTo>
                  <a:pt x="212890" y="325056"/>
                </a:lnTo>
                <a:lnTo>
                  <a:pt x="174307" y="325056"/>
                </a:lnTo>
                <a:lnTo>
                  <a:pt x="2362" y="240703"/>
                </a:lnTo>
                <a:close/>
              </a:path>
              <a:path w="297180" h="340360">
                <a:moveTo>
                  <a:pt x="285622" y="293306"/>
                </a:moveTo>
                <a:lnTo>
                  <a:pt x="250723" y="295948"/>
                </a:lnTo>
                <a:lnTo>
                  <a:pt x="174307" y="325056"/>
                </a:lnTo>
                <a:lnTo>
                  <a:pt x="212890" y="325056"/>
                </a:lnTo>
                <a:lnTo>
                  <a:pt x="253758" y="309486"/>
                </a:lnTo>
                <a:lnTo>
                  <a:pt x="297167" y="306197"/>
                </a:lnTo>
                <a:lnTo>
                  <a:pt x="285622" y="293306"/>
                </a:lnTo>
                <a:close/>
              </a:path>
            </a:pathLst>
          </a:custGeom>
          <a:solidFill>
            <a:srgbClr val="983685"/>
          </a:solidFill>
        </p:spPr>
        <p:txBody>
          <a:bodyPr wrap="square" lIns="0" tIns="0" rIns="0" bIns="0" rtlCol="0"/>
          <a:lstStyle/>
          <a:p>
            <a:endParaRPr sz="2142"/>
          </a:p>
        </p:txBody>
      </p:sp>
      <p:sp>
        <p:nvSpPr>
          <p:cNvPr id="26" name="object 26"/>
          <p:cNvSpPr/>
          <p:nvPr/>
        </p:nvSpPr>
        <p:spPr>
          <a:xfrm>
            <a:off x="2966306" y="7426230"/>
            <a:ext cx="85038" cy="60326"/>
          </a:xfrm>
          <a:custGeom>
            <a:avLst/>
            <a:gdLst/>
            <a:ahLst/>
            <a:cxnLst/>
            <a:rect l="l" t="t" r="r" b="b"/>
            <a:pathLst>
              <a:path w="74294" h="52704">
                <a:moveTo>
                  <a:pt x="74066" y="0"/>
                </a:moveTo>
                <a:lnTo>
                  <a:pt x="22161" y="1917"/>
                </a:lnTo>
                <a:lnTo>
                  <a:pt x="0" y="52577"/>
                </a:lnTo>
                <a:lnTo>
                  <a:pt x="40411" y="52577"/>
                </a:lnTo>
                <a:lnTo>
                  <a:pt x="74066" y="0"/>
                </a:lnTo>
                <a:close/>
              </a:path>
            </a:pathLst>
          </a:custGeom>
          <a:solidFill>
            <a:srgbClr val="8B1377"/>
          </a:solidFill>
        </p:spPr>
        <p:txBody>
          <a:bodyPr wrap="square" lIns="0" tIns="0" rIns="0" bIns="0" rtlCol="0"/>
          <a:lstStyle/>
          <a:p>
            <a:endParaRPr sz="2142"/>
          </a:p>
        </p:txBody>
      </p:sp>
      <p:sp>
        <p:nvSpPr>
          <p:cNvPr id="27" name="object 27"/>
          <p:cNvSpPr/>
          <p:nvPr/>
        </p:nvSpPr>
        <p:spPr>
          <a:xfrm>
            <a:off x="2681684" y="7410114"/>
            <a:ext cx="380126" cy="76316"/>
          </a:xfrm>
          <a:custGeom>
            <a:avLst/>
            <a:gdLst/>
            <a:ahLst/>
            <a:cxnLst/>
            <a:rect l="l" t="t" r="r" b="b"/>
            <a:pathLst>
              <a:path w="332105" h="66675">
                <a:moveTo>
                  <a:pt x="331723" y="0"/>
                </a:moveTo>
                <a:lnTo>
                  <a:pt x="261696" y="2590"/>
                </a:lnTo>
                <a:lnTo>
                  <a:pt x="233667" y="66649"/>
                </a:lnTo>
                <a:lnTo>
                  <a:pt x="248653" y="66649"/>
                </a:lnTo>
                <a:lnTo>
                  <a:pt x="270814" y="16001"/>
                </a:lnTo>
                <a:lnTo>
                  <a:pt x="322719" y="14071"/>
                </a:lnTo>
                <a:lnTo>
                  <a:pt x="331723" y="0"/>
                </a:lnTo>
                <a:close/>
              </a:path>
              <a:path w="332105" h="66675">
                <a:moveTo>
                  <a:pt x="711" y="64173"/>
                </a:moveTo>
                <a:lnTo>
                  <a:pt x="0" y="66649"/>
                </a:lnTo>
                <a:lnTo>
                  <a:pt x="6184" y="66649"/>
                </a:lnTo>
                <a:lnTo>
                  <a:pt x="1841" y="64287"/>
                </a:lnTo>
                <a:lnTo>
                  <a:pt x="711" y="64173"/>
                </a:lnTo>
                <a:close/>
              </a:path>
            </a:pathLst>
          </a:custGeom>
          <a:solidFill>
            <a:srgbClr val="983685"/>
          </a:solidFill>
        </p:spPr>
        <p:txBody>
          <a:bodyPr wrap="square" lIns="0" tIns="0" rIns="0" bIns="0" rtlCol="0"/>
          <a:lstStyle/>
          <a:p>
            <a:endParaRPr sz="2142"/>
          </a:p>
        </p:txBody>
      </p:sp>
      <p:sp>
        <p:nvSpPr>
          <p:cNvPr id="28" name="object 28"/>
          <p:cNvSpPr/>
          <p:nvPr/>
        </p:nvSpPr>
        <p:spPr>
          <a:xfrm>
            <a:off x="3485894" y="2728668"/>
            <a:ext cx="772608" cy="4757754"/>
          </a:xfrm>
          <a:custGeom>
            <a:avLst/>
            <a:gdLst/>
            <a:ahLst/>
            <a:cxnLst/>
            <a:rect l="l" t="t" r="r" b="b"/>
            <a:pathLst>
              <a:path w="675004" h="4156710">
                <a:moveTo>
                  <a:pt x="533361" y="3103156"/>
                </a:moveTo>
                <a:lnTo>
                  <a:pt x="428294" y="3103156"/>
                </a:lnTo>
                <a:lnTo>
                  <a:pt x="498462" y="3115906"/>
                </a:lnTo>
                <a:lnTo>
                  <a:pt x="532650" y="3135439"/>
                </a:lnTo>
                <a:lnTo>
                  <a:pt x="533361" y="3118891"/>
                </a:lnTo>
                <a:lnTo>
                  <a:pt x="533361" y="3103156"/>
                </a:lnTo>
                <a:close/>
              </a:path>
              <a:path w="675004" h="4156710">
                <a:moveTo>
                  <a:pt x="533361" y="2854680"/>
                </a:moveTo>
                <a:lnTo>
                  <a:pt x="457834" y="2854680"/>
                </a:lnTo>
                <a:lnTo>
                  <a:pt x="453872" y="3000933"/>
                </a:lnTo>
                <a:lnTo>
                  <a:pt x="420141" y="3104959"/>
                </a:lnTo>
                <a:lnTo>
                  <a:pt x="428294" y="3103156"/>
                </a:lnTo>
                <a:lnTo>
                  <a:pt x="533361" y="3103156"/>
                </a:lnTo>
                <a:lnTo>
                  <a:pt x="533361" y="2854680"/>
                </a:lnTo>
                <a:close/>
              </a:path>
              <a:path w="675004" h="4156710">
                <a:moveTo>
                  <a:pt x="387077" y="729881"/>
                </a:moveTo>
                <a:lnTo>
                  <a:pt x="318719" y="729881"/>
                </a:lnTo>
                <a:lnTo>
                  <a:pt x="412699" y="788631"/>
                </a:lnTo>
                <a:lnTo>
                  <a:pt x="416661" y="817613"/>
                </a:lnTo>
                <a:lnTo>
                  <a:pt x="459054" y="832180"/>
                </a:lnTo>
                <a:lnTo>
                  <a:pt x="521004" y="932840"/>
                </a:lnTo>
                <a:lnTo>
                  <a:pt x="521004" y="1092060"/>
                </a:lnTo>
                <a:lnTo>
                  <a:pt x="472198" y="1321066"/>
                </a:lnTo>
                <a:lnTo>
                  <a:pt x="435305" y="1391170"/>
                </a:lnTo>
                <a:lnTo>
                  <a:pt x="436422" y="1448219"/>
                </a:lnTo>
                <a:lnTo>
                  <a:pt x="460527" y="1463294"/>
                </a:lnTo>
                <a:lnTo>
                  <a:pt x="472503" y="1551127"/>
                </a:lnTo>
                <a:lnTo>
                  <a:pt x="445858" y="1589608"/>
                </a:lnTo>
                <a:lnTo>
                  <a:pt x="505904" y="1692998"/>
                </a:lnTo>
                <a:lnTo>
                  <a:pt x="517474" y="1804835"/>
                </a:lnTo>
                <a:lnTo>
                  <a:pt x="485165" y="1858683"/>
                </a:lnTo>
                <a:lnTo>
                  <a:pt x="468909" y="2169007"/>
                </a:lnTo>
                <a:lnTo>
                  <a:pt x="480237" y="2180983"/>
                </a:lnTo>
                <a:lnTo>
                  <a:pt x="461378" y="2395969"/>
                </a:lnTo>
                <a:lnTo>
                  <a:pt x="476465" y="2599575"/>
                </a:lnTo>
                <a:lnTo>
                  <a:pt x="453758" y="2625305"/>
                </a:lnTo>
                <a:lnTo>
                  <a:pt x="461390" y="2836545"/>
                </a:lnTo>
                <a:lnTo>
                  <a:pt x="456488" y="2854731"/>
                </a:lnTo>
                <a:lnTo>
                  <a:pt x="457834" y="2854680"/>
                </a:lnTo>
                <a:lnTo>
                  <a:pt x="533361" y="2854680"/>
                </a:lnTo>
                <a:lnTo>
                  <a:pt x="533361" y="2831960"/>
                </a:lnTo>
                <a:lnTo>
                  <a:pt x="544601" y="2205977"/>
                </a:lnTo>
                <a:lnTo>
                  <a:pt x="572731" y="2185885"/>
                </a:lnTo>
                <a:lnTo>
                  <a:pt x="630783" y="2113318"/>
                </a:lnTo>
                <a:lnTo>
                  <a:pt x="674687" y="1919389"/>
                </a:lnTo>
                <a:lnTo>
                  <a:pt x="604939" y="1746872"/>
                </a:lnTo>
                <a:lnTo>
                  <a:pt x="511047" y="1607896"/>
                </a:lnTo>
                <a:lnTo>
                  <a:pt x="507212" y="1465935"/>
                </a:lnTo>
                <a:lnTo>
                  <a:pt x="537197" y="1417218"/>
                </a:lnTo>
                <a:lnTo>
                  <a:pt x="566788" y="914095"/>
                </a:lnTo>
                <a:lnTo>
                  <a:pt x="501599" y="801789"/>
                </a:lnTo>
                <a:lnTo>
                  <a:pt x="387077" y="729881"/>
                </a:lnTo>
                <a:close/>
              </a:path>
              <a:path w="675004" h="4156710">
                <a:moveTo>
                  <a:pt x="150596" y="625348"/>
                </a:moveTo>
                <a:lnTo>
                  <a:pt x="149313" y="656234"/>
                </a:lnTo>
                <a:lnTo>
                  <a:pt x="294195" y="675373"/>
                </a:lnTo>
                <a:lnTo>
                  <a:pt x="289128" y="731177"/>
                </a:lnTo>
                <a:lnTo>
                  <a:pt x="318719" y="729881"/>
                </a:lnTo>
                <a:lnTo>
                  <a:pt x="387077" y="729881"/>
                </a:lnTo>
                <a:lnTo>
                  <a:pt x="339788" y="700189"/>
                </a:lnTo>
                <a:lnTo>
                  <a:pt x="335364" y="636790"/>
                </a:lnTo>
                <a:lnTo>
                  <a:pt x="240220" y="636790"/>
                </a:lnTo>
                <a:lnTo>
                  <a:pt x="150596" y="625348"/>
                </a:lnTo>
                <a:close/>
              </a:path>
              <a:path w="675004" h="4156710">
                <a:moveTo>
                  <a:pt x="150418" y="511073"/>
                </a:moveTo>
                <a:lnTo>
                  <a:pt x="150647" y="522630"/>
                </a:lnTo>
                <a:lnTo>
                  <a:pt x="257467" y="537591"/>
                </a:lnTo>
                <a:lnTo>
                  <a:pt x="240220" y="636790"/>
                </a:lnTo>
                <a:lnTo>
                  <a:pt x="335364" y="636790"/>
                </a:lnTo>
                <a:lnTo>
                  <a:pt x="328333" y="536041"/>
                </a:lnTo>
                <a:lnTo>
                  <a:pt x="328811" y="525043"/>
                </a:lnTo>
                <a:lnTo>
                  <a:pt x="259486" y="525043"/>
                </a:lnTo>
                <a:lnTo>
                  <a:pt x="150418" y="511073"/>
                </a:lnTo>
                <a:close/>
              </a:path>
              <a:path w="675004" h="4156710">
                <a:moveTo>
                  <a:pt x="263740" y="0"/>
                </a:moveTo>
                <a:lnTo>
                  <a:pt x="213982" y="34036"/>
                </a:lnTo>
                <a:lnTo>
                  <a:pt x="204114" y="34036"/>
                </a:lnTo>
                <a:lnTo>
                  <a:pt x="234124" y="109067"/>
                </a:lnTo>
                <a:lnTo>
                  <a:pt x="191147" y="226288"/>
                </a:lnTo>
                <a:lnTo>
                  <a:pt x="145237" y="243840"/>
                </a:lnTo>
                <a:lnTo>
                  <a:pt x="146367" y="301663"/>
                </a:lnTo>
                <a:lnTo>
                  <a:pt x="275462" y="325310"/>
                </a:lnTo>
                <a:lnTo>
                  <a:pt x="259486" y="525043"/>
                </a:lnTo>
                <a:lnTo>
                  <a:pt x="328811" y="525043"/>
                </a:lnTo>
                <a:lnTo>
                  <a:pt x="338388" y="304927"/>
                </a:lnTo>
                <a:lnTo>
                  <a:pt x="297357" y="304927"/>
                </a:lnTo>
                <a:lnTo>
                  <a:pt x="200494" y="296113"/>
                </a:lnTo>
                <a:lnTo>
                  <a:pt x="217754" y="192582"/>
                </a:lnTo>
                <a:lnTo>
                  <a:pt x="342529" y="192582"/>
                </a:lnTo>
                <a:lnTo>
                  <a:pt x="263740" y="0"/>
                </a:lnTo>
                <a:close/>
              </a:path>
              <a:path w="675004" h="4156710">
                <a:moveTo>
                  <a:pt x="342529" y="192582"/>
                </a:moveTo>
                <a:lnTo>
                  <a:pt x="217754" y="192582"/>
                </a:lnTo>
                <a:lnTo>
                  <a:pt x="297357" y="205854"/>
                </a:lnTo>
                <a:lnTo>
                  <a:pt x="297357" y="304927"/>
                </a:lnTo>
                <a:lnTo>
                  <a:pt x="338388" y="304927"/>
                </a:lnTo>
                <a:lnTo>
                  <a:pt x="343204" y="194233"/>
                </a:lnTo>
                <a:lnTo>
                  <a:pt x="342529" y="192582"/>
                </a:lnTo>
                <a:close/>
              </a:path>
              <a:path w="675004" h="4156710">
                <a:moveTo>
                  <a:pt x="39789" y="4096969"/>
                </a:moveTo>
                <a:lnTo>
                  <a:pt x="9385" y="4136466"/>
                </a:lnTo>
                <a:lnTo>
                  <a:pt x="0" y="4156697"/>
                </a:lnTo>
                <a:lnTo>
                  <a:pt x="128117" y="4156697"/>
                </a:lnTo>
                <a:lnTo>
                  <a:pt x="163410" y="4115943"/>
                </a:lnTo>
                <a:lnTo>
                  <a:pt x="203627" y="4100068"/>
                </a:lnTo>
                <a:lnTo>
                  <a:pt x="44081" y="4100068"/>
                </a:lnTo>
                <a:lnTo>
                  <a:pt x="39789" y="4096969"/>
                </a:lnTo>
                <a:close/>
              </a:path>
              <a:path w="675004" h="4156710">
                <a:moveTo>
                  <a:pt x="516496" y="3515067"/>
                </a:moveTo>
                <a:lnTo>
                  <a:pt x="417017" y="3530142"/>
                </a:lnTo>
                <a:lnTo>
                  <a:pt x="431545" y="3625430"/>
                </a:lnTo>
                <a:lnTo>
                  <a:pt x="431545" y="3837813"/>
                </a:lnTo>
                <a:lnTo>
                  <a:pt x="339356" y="3918483"/>
                </a:lnTo>
                <a:lnTo>
                  <a:pt x="163614" y="4030662"/>
                </a:lnTo>
                <a:lnTo>
                  <a:pt x="44081" y="4100068"/>
                </a:lnTo>
                <a:lnTo>
                  <a:pt x="203627" y="4100068"/>
                </a:lnTo>
                <a:lnTo>
                  <a:pt x="448563" y="4003382"/>
                </a:lnTo>
                <a:lnTo>
                  <a:pt x="496303" y="3989730"/>
                </a:lnTo>
                <a:lnTo>
                  <a:pt x="516496" y="3515067"/>
                </a:lnTo>
                <a:close/>
              </a:path>
            </a:pathLst>
          </a:custGeom>
          <a:solidFill>
            <a:srgbClr val="8B1377"/>
          </a:solidFill>
        </p:spPr>
        <p:txBody>
          <a:bodyPr wrap="square" lIns="0" tIns="0" rIns="0" bIns="0" rtlCol="0"/>
          <a:lstStyle/>
          <a:p>
            <a:endParaRPr sz="2142"/>
          </a:p>
        </p:txBody>
      </p:sp>
      <p:sp>
        <p:nvSpPr>
          <p:cNvPr id="29" name="object 29"/>
          <p:cNvSpPr/>
          <p:nvPr/>
        </p:nvSpPr>
        <p:spPr>
          <a:xfrm>
            <a:off x="3468567" y="2719583"/>
            <a:ext cx="806042" cy="4767203"/>
          </a:xfrm>
          <a:custGeom>
            <a:avLst/>
            <a:gdLst/>
            <a:ahLst/>
            <a:cxnLst/>
            <a:rect l="l" t="t" r="r" b="b"/>
            <a:pathLst>
              <a:path w="704214" h="4164965">
                <a:moveTo>
                  <a:pt x="290474" y="0"/>
                </a:moveTo>
                <a:lnTo>
                  <a:pt x="278879" y="7937"/>
                </a:lnTo>
                <a:lnTo>
                  <a:pt x="358355" y="202184"/>
                </a:lnTo>
                <a:lnTo>
                  <a:pt x="343484" y="543979"/>
                </a:lnTo>
                <a:lnTo>
                  <a:pt x="354939" y="708126"/>
                </a:lnTo>
                <a:lnTo>
                  <a:pt x="516737" y="809726"/>
                </a:lnTo>
                <a:lnTo>
                  <a:pt x="581939" y="922032"/>
                </a:lnTo>
                <a:lnTo>
                  <a:pt x="552348" y="1425155"/>
                </a:lnTo>
                <a:lnTo>
                  <a:pt x="522363" y="1473885"/>
                </a:lnTo>
                <a:lnTo>
                  <a:pt x="526186" y="1615846"/>
                </a:lnTo>
                <a:lnTo>
                  <a:pt x="620090" y="1754809"/>
                </a:lnTo>
                <a:lnTo>
                  <a:pt x="689838" y="1927326"/>
                </a:lnTo>
                <a:lnTo>
                  <a:pt x="645934" y="2121255"/>
                </a:lnTo>
                <a:lnTo>
                  <a:pt x="587883" y="2193823"/>
                </a:lnTo>
                <a:lnTo>
                  <a:pt x="559752" y="2213914"/>
                </a:lnTo>
                <a:lnTo>
                  <a:pt x="548500" y="2839897"/>
                </a:lnTo>
                <a:lnTo>
                  <a:pt x="548487" y="3127121"/>
                </a:lnTo>
                <a:lnTo>
                  <a:pt x="547789" y="3143377"/>
                </a:lnTo>
                <a:lnTo>
                  <a:pt x="561225" y="3151047"/>
                </a:lnTo>
                <a:lnTo>
                  <a:pt x="562241" y="3127121"/>
                </a:lnTo>
                <a:lnTo>
                  <a:pt x="562243" y="2839897"/>
                </a:lnTo>
                <a:lnTo>
                  <a:pt x="573354" y="2221077"/>
                </a:lnTo>
                <a:lnTo>
                  <a:pt x="597408" y="2203894"/>
                </a:lnTo>
                <a:lnTo>
                  <a:pt x="658634" y="2127364"/>
                </a:lnTo>
                <a:lnTo>
                  <a:pt x="704176" y="1926183"/>
                </a:lnTo>
                <a:lnTo>
                  <a:pt x="632282" y="1748332"/>
                </a:lnTo>
                <a:lnTo>
                  <a:pt x="539813" y="1611477"/>
                </a:lnTo>
                <a:lnTo>
                  <a:pt x="536206" y="1477606"/>
                </a:lnTo>
                <a:lnTo>
                  <a:pt x="565848" y="1429423"/>
                </a:lnTo>
                <a:lnTo>
                  <a:pt x="595884" y="918705"/>
                </a:lnTo>
                <a:lnTo>
                  <a:pt x="526910" y="799896"/>
                </a:lnTo>
                <a:lnTo>
                  <a:pt x="368160" y="700201"/>
                </a:lnTo>
                <a:lnTo>
                  <a:pt x="357238" y="543801"/>
                </a:lnTo>
                <a:lnTo>
                  <a:pt x="372198" y="199771"/>
                </a:lnTo>
                <a:lnTo>
                  <a:pt x="290474" y="0"/>
                </a:lnTo>
                <a:close/>
              </a:path>
              <a:path w="704214" h="4164965">
                <a:moveTo>
                  <a:pt x="468896" y="2633243"/>
                </a:moveTo>
                <a:lnTo>
                  <a:pt x="455701" y="2648216"/>
                </a:lnTo>
                <a:lnTo>
                  <a:pt x="462737" y="2842907"/>
                </a:lnTo>
                <a:lnTo>
                  <a:pt x="457238" y="2863278"/>
                </a:lnTo>
                <a:lnTo>
                  <a:pt x="471639" y="2862668"/>
                </a:lnTo>
                <a:lnTo>
                  <a:pt x="476542" y="2844482"/>
                </a:lnTo>
                <a:lnTo>
                  <a:pt x="468896" y="2633243"/>
                </a:lnTo>
                <a:close/>
              </a:path>
              <a:path w="704214" h="4164965">
                <a:moveTo>
                  <a:pt x="500316" y="1866633"/>
                </a:moveTo>
                <a:lnTo>
                  <a:pt x="485241" y="1891741"/>
                </a:lnTo>
                <a:lnTo>
                  <a:pt x="471017" y="2163203"/>
                </a:lnTo>
                <a:lnTo>
                  <a:pt x="484047" y="2176957"/>
                </a:lnTo>
                <a:lnTo>
                  <a:pt x="500316" y="1866633"/>
                </a:lnTo>
                <a:close/>
              </a:path>
              <a:path w="704214" h="4164965">
                <a:moveTo>
                  <a:pt x="160375" y="251790"/>
                </a:moveTo>
                <a:lnTo>
                  <a:pt x="146735" y="256997"/>
                </a:lnTo>
                <a:lnTo>
                  <a:pt x="147713" y="307073"/>
                </a:lnTo>
                <a:lnTo>
                  <a:pt x="161505" y="309600"/>
                </a:lnTo>
                <a:lnTo>
                  <a:pt x="160375" y="251790"/>
                </a:lnTo>
                <a:close/>
              </a:path>
              <a:path w="704214" h="4164965">
                <a:moveTo>
                  <a:pt x="151790" y="517258"/>
                </a:moveTo>
                <a:lnTo>
                  <a:pt x="152019" y="528650"/>
                </a:lnTo>
                <a:lnTo>
                  <a:pt x="165785" y="530580"/>
                </a:lnTo>
                <a:lnTo>
                  <a:pt x="165557" y="519023"/>
                </a:lnTo>
                <a:lnTo>
                  <a:pt x="151790" y="517258"/>
                </a:lnTo>
                <a:close/>
              </a:path>
              <a:path w="704214" h="4164965">
                <a:moveTo>
                  <a:pt x="152069" y="631532"/>
                </a:moveTo>
                <a:lnTo>
                  <a:pt x="150787" y="662368"/>
                </a:lnTo>
                <a:lnTo>
                  <a:pt x="164452" y="664184"/>
                </a:lnTo>
                <a:lnTo>
                  <a:pt x="165747" y="633285"/>
                </a:lnTo>
                <a:lnTo>
                  <a:pt x="152069" y="631532"/>
                </a:lnTo>
                <a:close/>
              </a:path>
              <a:path w="704214" h="4164965">
                <a:moveTo>
                  <a:pt x="545477" y="3520909"/>
                </a:moveTo>
                <a:lnTo>
                  <a:pt x="531647" y="3523005"/>
                </a:lnTo>
                <a:lnTo>
                  <a:pt x="511441" y="3997667"/>
                </a:lnTo>
                <a:lnTo>
                  <a:pt x="463702" y="4011320"/>
                </a:lnTo>
                <a:lnTo>
                  <a:pt x="178549" y="4123880"/>
                </a:lnTo>
                <a:lnTo>
                  <a:pt x="143268" y="4164634"/>
                </a:lnTo>
                <a:lnTo>
                  <a:pt x="161442" y="4164634"/>
                </a:lnTo>
                <a:lnTo>
                  <a:pt x="186715" y="4135412"/>
                </a:lnTo>
                <a:lnTo>
                  <a:pt x="468122" y="4024337"/>
                </a:lnTo>
                <a:lnTo>
                  <a:pt x="524751" y="4008158"/>
                </a:lnTo>
                <a:lnTo>
                  <a:pt x="545477" y="3520909"/>
                </a:lnTo>
                <a:close/>
              </a:path>
              <a:path w="704214" h="4164965">
                <a:moveTo>
                  <a:pt x="43789" y="4096854"/>
                </a:moveTo>
                <a:lnTo>
                  <a:pt x="12725" y="4137240"/>
                </a:lnTo>
                <a:lnTo>
                  <a:pt x="0" y="4164634"/>
                </a:lnTo>
                <a:lnTo>
                  <a:pt x="15138" y="4164634"/>
                </a:lnTo>
                <a:lnTo>
                  <a:pt x="24523" y="4144403"/>
                </a:lnTo>
                <a:lnTo>
                  <a:pt x="54927" y="4104906"/>
                </a:lnTo>
                <a:lnTo>
                  <a:pt x="43789" y="4096854"/>
                </a:lnTo>
                <a:close/>
              </a:path>
            </a:pathLst>
          </a:custGeom>
          <a:solidFill>
            <a:srgbClr val="983685"/>
          </a:solidFill>
        </p:spPr>
        <p:txBody>
          <a:bodyPr wrap="square" lIns="0" tIns="0" rIns="0" bIns="0" rtlCol="0"/>
          <a:lstStyle/>
          <a:p>
            <a:endParaRPr sz="2142"/>
          </a:p>
        </p:txBody>
      </p:sp>
      <p:sp>
        <p:nvSpPr>
          <p:cNvPr id="30" name="object 30"/>
          <p:cNvSpPr/>
          <p:nvPr/>
        </p:nvSpPr>
        <p:spPr>
          <a:xfrm>
            <a:off x="3548125" y="3311795"/>
            <a:ext cx="232480" cy="145727"/>
          </a:xfrm>
          <a:prstGeom prst="rect">
            <a:avLst/>
          </a:prstGeom>
          <a:blipFill>
            <a:blip r:embed="rId4" cstate="print"/>
            <a:stretch>
              <a:fillRect/>
            </a:stretch>
          </a:blipFill>
        </p:spPr>
        <p:txBody>
          <a:bodyPr wrap="square" lIns="0" tIns="0" rIns="0" bIns="0" rtlCol="0"/>
          <a:lstStyle/>
          <a:p>
            <a:endParaRPr sz="2142"/>
          </a:p>
        </p:txBody>
      </p:sp>
      <p:sp>
        <p:nvSpPr>
          <p:cNvPr id="31" name="object 31"/>
          <p:cNvSpPr/>
          <p:nvPr/>
        </p:nvSpPr>
        <p:spPr>
          <a:xfrm>
            <a:off x="2810853" y="6617037"/>
            <a:ext cx="393936" cy="219499"/>
          </a:xfrm>
          <a:custGeom>
            <a:avLst/>
            <a:gdLst/>
            <a:ahLst/>
            <a:cxnLst/>
            <a:rect l="l" t="t" r="r" b="b"/>
            <a:pathLst>
              <a:path w="344169" h="191770">
                <a:moveTo>
                  <a:pt x="150266" y="0"/>
                </a:moveTo>
                <a:lnTo>
                  <a:pt x="77952" y="11658"/>
                </a:lnTo>
                <a:lnTo>
                  <a:pt x="0" y="71894"/>
                </a:lnTo>
                <a:lnTo>
                  <a:pt x="0" y="140398"/>
                </a:lnTo>
                <a:lnTo>
                  <a:pt x="102692" y="147472"/>
                </a:lnTo>
                <a:lnTo>
                  <a:pt x="192316" y="181089"/>
                </a:lnTo>
                <a:lnTo>
                  <a:pt x="280746" y="191693"/>
                </a:lnTo>
                <a:lnTo>
                  <a:pt x="343839" y="107581"/>
                </a:lnTo>
                <a:lnTo>
                  <a:pt x="337096" y="46913"/>
                </a:lnTo>
                <a:lnTo>
                  <a:pt x="312767" y="34747"/>
                </a:lnTo>
                <a:lnTo>
                  <a:pt x="150266" y="34747"/>
                </a:lnTo>
                <a:lnTo>
                  <a:pt x="150266" y="0"/>
                </a:lnTo>
                <a:close/>
              </a:path>
              <a:path w="344169" h="191770">
                <a:moveTo>
                  <a:pt x="237693" y="4775"/>
                </a:moveTo>
                <a:lnTo>
                  <a:pt x="238848" y="30314"/>
                </a:lnTo>
                <a:lnTo>
                  <a:pt x="150266" y="34747"/>
                </a:lnTo>
                <a:lnTo>
                  <a:pt x="312767" y="34747"/>
                </a:lnTo>
                <a:lnTo>
                  <a:pt x="266598" y="11658"/>
                </a:lnTo>
                <a:lnTo>
                  <a:pt x="237693" y="4775"/>
                </a:lnTo>
                <a:close/>
              </a:path>
            </a:pathLst>
          </a:custGeom>
          <a:solidFill>
            <a:srgbClr val="8B1377"/>
          </a:solidFill>
        </p:spPr>
        <p:txBody>
          <a:bodyPr wrap="square" lIns="0" tIns="0" rIns="0" bIns="0" rtlCol="0"/>
          <a:lstStyle/>
          <a:p>
            <a:endParaRPr sz="2142"/>
          </a:p>
        </p:txBody>
      </p:sp>
      <p:sp>
        <p:nvSpPr>
          <p:cNvPr id="32" name="object 32"/>
          <p:cNvSpPr/>
          <p:nvPr/>
        </p:nvSpPr>
        <p:spPr>
          <a:xfrm>
            <a:off x="2795125" y="6601113"/>
            <a:ext cx="425916" cy="252206"/>
          </a:xfrm>
          <a:custGeom>
            <a:avLst/>
            <a:gdLst/>
            <a:ahLst/>
            <a:cxnLst/>
            <a:rect l="l" t="t" r="r" b="b"/>
            <a:pathLst>
              <a:path w="372110" h="220345">
                <a:moveTo>
                  <a:pt x="164007" y="0"/>
                </a:moveTo>
                <a:lnTo>
                  <a:pt x="86055" y="12573"/>
                </a:lnTo>
                <a:lnTo>
                  <a:pt x="0" y="79070"/>
                </a:lnTo>
                <a:lnTo>
                  <a:pt x="0" y="167132"/>
                </a:lnTo>
                <a:lnTo>
                  <a:pt x="113487" y="174955"/>
                </a:lnTo>
                <a:lnTo>
                  <a:pt x="202780" y="208445"/>
                </a:lnTo>
                <a:lnTo>
                  <a:pt x="300723" y="220192"/>
                </a:lnTo>
                <a:lnTo>
                  <a:pt x="311658" y="205613"/>
                </a:lnTo>
                <a:lnTo>
                  <a:pt x="294487" y="205613"/>
                </a:lnTo>
                <a:lnTo>
                  <a:pt x="206057" y="194995"/>
                </a:lnTo>
                <a:lnTo>
                  <a:pt x="116433" y="161391"/>
                </a:lnTo>
                <a:lnTo>
                  <a:pt x="13741" y="154305"/>
                </a:lnTo>
                <a:lnTo>
                  <a:pt x="13741" y="85813"/>
                </a:lnTo>
                <a:lnTo>
                  <a:pt x="91693" y="25577"/>
                </a:lnTo>
                <a:lnTo>
                  <a:pt x="164007" y="13906"/>
                </a:lnTo>
                <a:lnTo>
                  <a:pt x="164007" y="0"/>
                </a:lnTo>
                <a:close/>
              </a:path>
              <a:path w="372110" h="220345">
                <a:moveTo>
                  <a:pt x="250786" y="4419"/>
                </a:moveTo>
                <a:lnTo>
                  <a:pt x="251434" y="18694"/>
                </a:lnTo>
                <a:lnTo>
                  <a:pt x="280365" y="25577"/>
                </a:lnTo>
                <a:lnTo>
                  <a:pt x="350837" y="60820"/>
                </a:lnTo>
                <a:lnTo>
                  <a:pt x="357581" y="121500"/>
                </a:lnTo>
                <a:lnTo>
                  <a:pt x="294487" y="205613"/>
                </a:lnTo>
                <a:lnTo>
                  <a:pt x="311658" y="205613"/>
                </a:lnTo>
                <a:lnTo>
                  <a:pt x="371830" y="125387"/>
                </a:lnTo>
                <a:lnTo>
                  <a:pt x="363664" y="51879"/>
                </a:lnTo>
                <a:lnTo>
                  <a:pt x="285064" y="12573"/>
                </a:lnTo>
                <a:lnTo>
                  <a:pt x="250786" y="4419"/>
                </a:lnTo>
                <a:close/>
              </a:path>
            </a:pathLst>
          </a:custGeom>
          <a:solidFill>
            <a:srgbClr val="983685"/>
          </a:solidFill>
        </p:spPr>
        <p:txBody>
          <a:bodyPr wrap="square" lIns="0" tIns="0" rIns="0" bIns="0" rtlCol="0"/>
          <a:lstStyle/>
          <a:p>
            <a:endParaRPr sz="2142"/>
          </a:p>
        </p:txBody>
      </p:sp>
      <p:sp>
        <p:nvSpPr>
          <p:cNvPr id="33" name="object 33"/>
          <p:cNvSpPr/>
          <p:nvPr/>
        </p:nvSpPr>
        <p:spPr>
          <a:xfrm>
            <a:off x="2815331" y="5709541"/>
            <a:ext cx="304537" cy="811856"/>
          </a:xfrm>
          <a:custGeom>
            <a:avLst/>
            <a:gdLst/>
            <a:ahLst/>
            <a:cxnLst/>
            <a:rect l="l" t="t" r="r" b="b"/>
            <a:pathLst>
              <a:path w="266064" h="709295">
                <a:moveTo>
                  <a:pt x="89407" y="0"/>
                </a:moveTo>
                <a:lnTo>
                  <a:pt x="45529" y="2311"/>
                </a:lnTo>
                <a:lnTo>
                  <a:pt x="44157" y="25234"/>
                </a:lnTo>
                <a:lnTo>
                  <a:pt x="25526" y="170560"/>
                </a:lnTo>
                <a:lnTo>
                  <a:pt x="24676" y="187782"/>
                </a:lnTo>
                <a:lnTo>
                  <a:pt x="51638" y="261924"/>
                </a:lnTo>
                <a:lnTo>
                  <a:pt x="51638" y="343928"/>
                </a:lnTo>
                <a:lnTo>
                  <a:pt x="14833" y="387426"/>
                </a:lnTo>
                <a:lnTo>
                  <a:pt x="0" y="688327"/>
                </a:lnTo>
                <a:lnTo>
                  <a:pt x="239001" y="708812"/>
                </a:lnTo>
                <a:lnTo>
                  <a:pt x="257555" y="677875"/>
                </a:lnTo>
                <a:lnTo>
                  <a:pt x="228156" y="586435"/>
                </a:lnTo>
                <a:lnTo>
                  <a:pt x="215137" y="586435"/>
                </a:lnTo>
                <a:lnTo>
                  <a:pt x="108902" y="577938"/>
                </a:lnTo>
                <a:lnTo>
                  <a:pt x="36233" y="496760"/>
                </a:lnTo>
                <a:lnTo>
                  <a:pt x="74993" y="410654"/>
                </a:lnTo>
                <a:lnTo>
                  <a:pt x="143040" y="376643"/>
                </a:lnTo>
                <a:lnTo>
                  <a:pt x="265534" y="376643"/>
                </a:lnTo>
                <a:lnTo>
                  <a:pt x="265658" y="376021"/>
                </a:lnTo>
                <a:lnTo>
                  <a:pt x="254215" y="369620"/>
                </a:lnTo>
                <a:lnTo>
                  <a:pt x="239674" y="282447"/>
                </a:lnTo>
                <a:lnTo>
                  <a:pt x="244805" y="274434"/>
                </a:lnTo>
                <a:lnTo>
                  <a:pt x="162153" y="149136"/>
                </a:lnTo>
                <a:lnTo>
                  <a:pt x="89407" y="0"/>
                </a:lnTo>
                <a:close/>
              </a:path>
              <a:path w="266064" h="709295">
                <a:moveTo>
                  <a:pt x="224497" y="574281"/>
                </a:moveTo>
                <a:lnTo>
                  <a:pt x="215137" y="586435"/>
                </a:lnTo>
                <a:lnTo>
                  <a:pt x="228156" y="586435"/>
                </a:lnTo>
                <a:lnTo>
                  <a:pt x="224396" y="574738"/>
                </a:lnTo>
                <a:lnTo>
                  <a:pt x="224497" y="574281"/>
                </a:lnTo>
                <a:close/>
              </a:path>
              <a:path w="266064" h="709295">
                <a:moveTo>
                  <a:pt x="265534" y="376643"/>
                </a:moveTo>
                <a:lnTo>
                  <a:pt x="143040" y="376643"/>
                </a:lnTo>
                <a:lnTo>
                  <a:pt x="219468" y="389369"/>
                </a:lnTo>
                <a:lnTo>
                  <a:pt x="255079" y="428929"/>
                </a:lnTo>
                <a:lnTo>
                  <a:pt x="265534" y="376643"/>
                </a:lnTo>
                <a:close/>
              </a:path>
            </a:pathLst>
          </a:custGeom>
          <a:solidFill>
            <a:srgbClr val="8B1377"/>
          </a:solidFill>
        </p:spPr>
        <p:txBody>
          <a:bodyPr wrap="square" lIns="0" tIns="0" rIns="0" bIns="0" rtlCol="0"/>
          <a:lstStyle/>
          <a:p>
            <a:endParaRPr sz="2142"/>
          </a:p>
        </p:txBody>
      </p:sp>
      <p:sp>
        <p:nvSpPr>
          <p:cNvPr id="34" name="object 34"/>
          <p:cNvSpPr/>
          <p:nvPr/>
        </p:nvSpPr>
        <p:spPr>
          <a:xfrm>
            <a:off x="2814387" y="5693288"/>
            <a:ext cx="319800" cy="844563"/>
          </a:xfrm>
          <a:custGeom>
            <a:avLst/>
            <a:gdLst/>
            <a:ahLst/>
            <a:cxnLst/>
            <a:rect l="l" t="t" r="r" b="b"/>
            <a:pathLst>
              <a:path w="279400" h="737870">
                <a:moveTo>
                  <a:pt x="105517" y="14198"/>
                </a:moveTo>
                <a:lnTo>
                  <a:pt x="90233" y="14198"/>
                </a:lnTo>
                <a:lnTo>
                  <a:pt x="162979" y="163334"/>
                </a:lnTo>
                <a:lnTo>
                  <a:pt x="245630" y="288632"/>
                </a:lnTo>
                <a:lnTo>
                  <a:pt x="253733" y="275970"/>
                </a:lnTo>
                <a:lnTo>
                  <a:pt x="174942" y="156502"/>
                </a:lnTo>
                <a:lnTo>
                  <a:pt x="105517" y="14198"/>
                </a:lnTo>
                <a:close/>
              </a:path>
              <a:path w="279400" h="737870">
                <a:moveTo>
                  <a:pt x="98590" y="0"/>
                </a:moveTo>
                <a:lnTo>
                  <a:pt x="47193" y="2705"/>
                </a:lnTo>
                <a:lnTo>
                  <a:pt x="46355" y="16509"/>
                </a:lnTo>
                <a:lnTo>
                  <a:pt x="90233" y="14198"/>
                </a:lnTo>
                <a:lnTo>
                  <a:pt x="105517" y="14198"/>
                </a:lnTo>
                <a:lnTo>
                  <a:pt x="98590" y="0"/>
                </a:lnTo>
                <a:close/>
              </a:path>
              <a:path w="279400" h="737870">
                <a:moveTo>
                  <a:pt x="266484" y="390207"/>
                </a:moveTo>
                <a:lnTo>
                  <a:pt x="255905" y="443115"/>
                </a:lnTo>
                <a:lnTo>
                  <a:pt x="259588" y="447217"/>
                </a:lnTo>
                <a:lnTo>
                  <a:pt x="259588" y="493153"/>
                </a:lnTo>
                <a:lnTo>
                  <a:pt x="265137" y="466953"/>
                </a:lnTo>
                <a:lnTo>
                  <a:pt x="279082" y="397255"/>
                </a:lnTo>
                <a:lnTo>
                  <a:pt x="266484" y="390207"/>
                </a:lnTo>
                <a:close/>
              </a:path>
              <a:path w="279400" h="737870">
                <a:moveTo>
                  <a:pt x="825" y="702525"/>
                </a:moveTo>
                <a:lnTo>
                  <a:pt x="266" y="714019"/>
                </a:lnTo>
                <a:lnTo>
                  <a:pt x="0" y="716229"/>
                </a:lnTo>
                <a:lnTo>
                  <a:pt x="247192" y="737412"/>
                </a:lnTo>
                <a:lnTo>
                  <a:pt x="255844" y="722998"/>
                </a:lnTo>
                <a:lnTo>
                  <a:pt x="239826" y="722998"/>
                </a:lnTo>
                <a:lnTo>
                  <a:pt x="825" y="702525"/>
                </a:lnTo>
                <a:close/>
              </a:path>
              <a:path w="279400" h="737870">
                <a:moveTo>
                  <a:pt x="244703" y="563283"/>
                </a:moveTo>
                <a:lnTo>
                  <a:pt x="225323" y="588479"/>
                </a:lnTo>
                <a:lnTo>
                  <a:pt x="225221" y="588937"/>
                </a:lnTo>
                <a:lnTo>
                  <a:pt x="258381" y="692073"/>
                </a:lnTo>
                <a:lnTo>
                  <a:pt x="239826" y="722998"/>
                </a:lnTo>
                <a:lnTo>
                  <a:pt x="255844" y="722998"/>
                </a:lnTo>
                <a:lnTo>
                  <a:pt x="273367" y="693800"/>
                </a:lnTo>
                <a:lnTo>
                  <a:pt x="239420" y="588213"/>
                </a:lnTo>
                <a:lnTo>
                  <a:pt x="244703" y="563283"/>
                </a:lnTo>
                <a:close/>
              </a:path>
            </a:pathLst>
          </a:custGeom>
          <a:solidFill>
            <a:srgbClr val="983685"/>
          </a:solidFill>
        </p:spPr>
        <p:txBody>
          <a:bodyPr wrap="square" lIns="0" tIns="0" rIns="0" bIns="0" rtlCol="0"/>
          <a:lstStyle/>
          <a:p>
            <a:endParaRPr sz="2142"/>
          </a:p>
        </p:txBody>
      </p:sp>
      <p:sp>
        <p:nvSpPr>
          <p:cNvPr id="35" name="object 35"/>
          <p:cNvSpPr/>
          <p:nvPr/>
        </p:nvSpPr>
        <p:spPr>
          <a:xfrm>
            <a:off x="3749612" y="3681934"/>
            <a:ext cx="316893" cy="1280654"/>
          </a:xfrm>
          <a:custGeom>
            <a:avLst/>
            <a:gdLst/>
            <a:ahLst/>
            <a:cxnLst/>
            <a:rect l="l" t="t" r="r" b="b"/>
            <a:pathLst>
              <a:path w="276860" h="1118870">
                <a:moveTo>
                  <a:pt x="191424" y="571703"/>
                </a:moveTo>
                <a:lnTo>
                  <a:pt x="136118" y="571703"/>
                </a:lnTo>
                <a:lnTo>
                  <a:pt x="192112" y="606691"/>
                </a:lnTo>
                <a:lnTo>
                  <a:pt x="191424" y="571703"/>
                </a:lnTo>
                <a:close/>
              </a:path>
              <a:path w="276860" h="1118870">
                <a:moveTo>
                  <a:pt x="117995" y="420395"/>
                </a:moveTo>
                <a:lnTo>
                  <a:pt x="130479" y="447446"/>
                </a:lnTo>
                <a:lnTo>
                  <a:pt x="116878" y="572528"/>
                </a:lnTo>
                <a:lnTo>
                  <a:pt x="136118" y="571703"/>
                </a:lnTo>
                <a:lnTo>
                  <a:pt x="191424" y="571703"/>
                </a:lnTo>
                <a:lnTo>
                  <a:pt x="191096" y="555053"/>
                </a:lnTo>
                <a:lnTo>
                  <a:pt x="228752" y="483501"/>
                </a:lnTo>
                <a:lnTo>
                  <a:pt x="241219" y="425005"/>
                </a:lnTo>
                <a:lnTo>
                  <a:pt x="175768" y="425005"/>
                </a:lnTo>
                <a:lnTo>
                  <a:pt x="117995" y="420395"/>
                </a:lnTo>
                <a:close/>
              </a:path>
              <a:path w="276860" h="1118870">
                <a:moveTo>
                  <a:pt x="276860" y="169633"/>
                </a:moveTo>
                <a:lnTo>
                  <a:pt x="87871" y="169633"/>
                </a:lnTo>
                <a:lnTo>
                  <a:pt x="181013" y="185166"/>
                </a:lnTo>
                <a:lnTo>
                  <a:pt x="228663" y="238112"/>
                </a:lnTo>
                <a:lnTo>
                  <a:pt x="228663" y="356247"/>
                </a:lnTo>
                <a:lnTo>
                  <a:pt x="175768" y="425005"/>
                </a:lnTo>
                <a:lnTo>
                  <a:pt x="241219" y="425005"/>
                </a:lnTo>
                <a:lnTo>
                  <a:pt x="276860" y="257771"/>
                </a:lnTo>
                <a:lnTo>
                  <a:pt x="276860" y="169633"/>
                </a:lnTo>
                <a:close/>
              </a:path>
              <a:path w="276860" h="1118870">
                <a:moveTo>
                  <a:pt x="188328" y="0"/>
                </a:moveTo>
                <a:lnTo>
                  <a:pt x="194271" y="43624"/>
                </a:lnTo>
                <a:lnTo>
                  <a:pt x="157911" y="96151"/>
                </a:lnTo>
                <a:lnTo>
                  <a:pt x="72783" y="124523"/>
                </a:lnTo>
                <a:lnTo>
                  <a:pt x="58178" y="184492"/>
                </a:lnTo>
                <a:lnTo>
                  <a:pt x="87871" y="169633"/>
                </a:lnTo>
                <a:lnTo>
                  <a:pt x="276860" y="169633"/>
                </a:lnTo>
                <a:lnTo>
                  <a:pt x="276860" y="103886"/>
                </a:lnTo>
                <a:lnTo>
                  <a:pt x="219532" y="10718"/>
                </a:lnTo>
                <a:lnTo>
                  <a:pt x="188328" y="0"/>
                </a:lnTo>
                <a:close/>
              </a:path>
              <a:path w="276860" h="1118870">
                <a:moveTo>
                  <a:pt x="50571" y="778459"/>
                </a:moveTo>
                <a:lnTo>
                  <a:pt x="7086" y="842416"/>
                </a:lnTo>
                <a:lnTo>
                  <a:pt x="0" y="906170"/>
                </a:lnTo>
                <a:lnTo>
                  <a:pt x="29413" y="983373"/>
                </a:lnTo>
                <a:lnTo>
                  <a:pt x="47650" y="1067295"/>
                </a:lnTo>
                <a:lnTo>
                  <a:pt x="109334" y="1118704"/>
                </a:lnTo>
                <a:lnTo>
                  <a:pt x="219151" y="1058481"/>
                </a:lnTo>
                <a:lnTo>
                  <a:pt x="272935" y="968857"/>
                </a:lnTo>
                <a:lnTo>
                  <a:pt x="262140" y="864501"/>
                </a:lnTo>
                <a:lnTo>
                  <a:pt x="225926" y="802132"/>
                </a:lnTo>
                <a:lnTo>
                  <a:pt x="111747" y="802132"/>
                </a:lnTo>
                <a:lnTo>
                  <a:pt x="50571" y="778459"/>
                </a:lnTo>
                <a:close/>
              </a:path>
              <a:path w="276860" h="1118870">
                <a:moveTo>
                  <a:pt x="206819" y="769226"/>
                </a:moveTo>
                <a:lnTo>
                  <a:pt x="205727" y="770813"/>
                </a:lnTo>
                <a:lnTo>
                  <a:pt x="111747" y="802132"/>
                </a:lnTo>
                <a:lnTo>
                  <a:pt x="225926" y="802132"/>
                </a:lnTo>
                <a:lnTo>
                  <a:pt x="206819" y="769226"/>
                </a:lnTo>
                <a:close/>
              </a:path>
            </a:pathLst>
          </a:custGeom>
          <a:solidFill>
            <a:srgbClr val="8B1377"/>
          </a:solidFill>
        </p:spPr>
        <p:txBody>
          <a:bodyPr wrap="square" lIns="0" tIns="0" rIns="0" bIns="0" rtlCol="0"/>
          <a:lstStyle/>
          <a:p>
            <a:endParaRPr sz="2142"/>
          </a:p>
        </p:txBody>
      </p:sp>
      <p:sp>
        <p:nvSpPr>
          <p:cNvPr id="36" name="object 36"/>
          <p:cNvSpPr/>
          <p:nvPr/>
        </p:nvSpPr>
        <p:spPr>
          <a:xfrm>
            <a:off x="3733578" y="3664490"/>
            <a:ext cx="348873" cy="1316995"/>
          </a:xfrm>
          <a:custGeom>
            <a:avLst/>
            <a:gdLst/>
            <a:ahLst/>
            <a:cxnLst/>
            <a:rect l="l" t="t" r="r" b="b"/>
            <a:pathLst>
              <a:path w="304800" h="1150620">
                <a:moveTo>
                  <a:pt x="200266" y="0"/>
                </a:moveTo>
                <a:lnTo>
                  <a:pt x="202349" y="15240"/>
                </a:lnTo>
                <a:lnTo>
                  <a:pt x="233540" y="25958"/>
                </a:lnTo>
                <a:lnTo>
                  <a:pt x="290868" y="119126"/>
                </a:lnTo>
                <a:lnTo>
                  <a:pt x="290868" y="273011"/>
                </a:lnTo>
                <a:lnTo>
                  <a:pt x="242760" y="498741"/>
                </a:lnTo>
                <a:lnTo>
                  <a:pt x="205105" y="570293"/>
                </a:lnTo>
                <a:lnTo>
                  <a:pt x="206121" y="621931"/>
                </a:lnTo>
                <a:lnTo>
                  <a:pt x="220027" y="630618"/>
                </a:lnTo>
                <a:lnTo>
                  <a:pt x="218909" y="573557"/>
                </a:lnTo>
                <a:lnTo>
                  <a:pt x="255803" y="503466"/>
                </a:lnTo>
                <a:lnTo>
                  <a:pt x="304609" y="274459"/>
                </a:lnTo>
                <a:lnTo>
                  <a:pt x="304609" y="115239"/>
                </a:lnTo>
                <a:lnTo>
                  <a:pt x="242658" y="14579"/>
                </a:lnTo>
                <a:lnTo>
                  <a:pt x="200266" y="0"/>
                </a:lnTo>
                <a:close/>
              </a:path>
              <a:path w="304800" h="1150620">
                <a:moveTo>
                  <a:pt x="72466" y="140589"/>
                </a:moveTo>
                <a:lnTo>
                  <a:pt x="56095" y="207772"/>
                </a:lnTo>
                <a:lnTo>
                  <a:pt x="72199" y="199720"/>
                </a:lnTo>
                <a:lnTo>
                  <a:pt x="86083" y="142722"/>
                </a:lnTo>
                <a:lnTo>
                  <a:pt x="77952" y="142722"/>
                </a:lnTo>
                <a:lnTo>
                  <a:pt x="72466" y="140589"/>
                </a:lnTo>
                <a:close/>
              </a:path>
              <a:path w="304800" h="1150620">
                <a:moveTo>
                  <a:pt x="86804" y="139763"/>
                </a:moveTo>
                <a:lnTo>
                  <a:pt x="77952" y="142722"/>
                </a:lnTo>
                <a:lnTo>
                  <a:pt x="86083" y="142722"/>
                </a:lnTo>
                <a:lnTo>
                  <a:pt x="86804" y="139763"/>
                </a:lnTo>
                <a:close/>
              </a:path>
              <a:path w="304800" h="1150620">
                <a:moveTo>
                  <a:pt x="116306" y="434365"/>
                </a:moveTo>
                <a:lnTo>
                  <a:pt x="130429" y="464985"/>
                </a:lnTo>
                <a:lnTo>
                  <a:pt x="117017" y="588378"/>
                </a:lnTo>
                <a:lnTo>
                  <a:pt x="130898" y="587768"/>
                </a:lnTo>
                <a:lnTo>
                  <a:pt x="144500" y="462673"/>
                </a:lnTo>
                <a:lnTo>
                  <a:pt x="132016" y="435622"/>
                </a:lnTo>
                <a:lnTo>
                  <a:pt x="116306" y="434365"/>
                </a:lnTo>
                <a:close/>
              </a:path>
              <a:path w="304800" h="1150620">
                <a:moveTo>
                  <a:pt x="51447" y="788606"/>
                </a:moveTo>
                <a:lnTo>
                  <a:pt x="7823" y="852754"/>
                </a:lnTo>
                <a:lnTo>
                  <a:pt x="0" y="923188"/>
                </a:lnTo>
                <a:lnTo>
                  <a:pt x="30226" y="1002538"/>
                </a:lnTo>
                <a:lnTo>
                  <a:pt x="49250" y="1090066"/>
                </a:lnTo>
                <a:lnTo>
                  <a:pt x="121754" y="1150480"/>
                </a:lnTo>
                <a:lnTo>
                  <a:pt x="151914" y="1133944"/>
                </a:lnTo>
                <a:lnTo>
                  <a:pt x="123355" y="1133944"/>
                </a:lnTo>
                <a:lnTo>
                  <a:pt x="61671" y="1082535"/>
                </a:lnTo>
                <a:lnTo>
                  <a:pt x="43421" y="998613"/>
                </a:lnTo>
                <a:lnTo>
                  <a:pt x="14008" y="921410"/>
                </a:lnTo>
                <a:lnTo>
                  <a:pt x="21094" y="857656"/>
                </a:lnTo>
                <a:lnTo>
                  <a:pt x="64592" y="793699"/>
                </a:lnTo>
                <a:lnTo>
                  <a:pt x="51447" y="788606"/>
                </a:lnTo>
                <a:close/>
              </a:path>
              <a:path w="304800" h="1150620">
                <a:moveTo>
                  <a:pt x="229463" y="771994"/>
                </a:moveTo>
                <a:lnTo>
                  <a:pt x="220827" y="784466"/>
                </a:lnTo>
                <a:lnTo>
                  <a:pt x="276148" y="879741"/>
                </a:lnTo>
                <a:lnTo>
                  <a:pt x="286943" y="984097"/>
                </a:lnTo>
                <a:lnTo>
                  <a:pt x="233172" y="1073721"/>
                </a:lnTo>
                <a:lnTo>
                  <a:pt x="123355" y="1133944"/>
                </a:lnTo>
                <a:lnTo>
                  <a:pt x="151914" y="1133944"/>
                </a:lnTo>
                <a:lnTo>
                  <a:pt x="243039" y="1083983"/>
                </a:lnTo>
                <a:lnTo>
                  <a:pt x="301078" y="987234"/>
                </a:lnTo>
                <a:lnTo>
                  <a:pt x="289509" y="875398"/>
                </a:lnTo>
                <a:lnTo>
                  <a:pt x="229463" y="771994"/>
                </a:lnTo>
                <a:close/>
              </a:path>
            </a:pathLst>
          </a:custGeom>
          <a:solidFill>
            <a:srgbClr val="983685"/>
          </a:solidFill>
        </p:spPr>
        <p:txBody>
          <a:bodyPr wrap="square" lIns="0" tIns="0" rIns="0" bIns="0" rtlCol="0"/>
          <a:lstStyle/>
          <a:p>
            <a:endParaRPr sz="2142"/>
          </a:p>
        </p:txBody>
      </p:sp>
      <p:sp>
        <p:nvSpPr>
          <p:cNvPr id="37" name="object 37"/>
          <p:cNvSpPr/>
          <p:nvPr/>
        </p:nvSpPr>
        <p:spPr>
          <a:xfrm>
            <a:off x="2880425" y="4798823"/>
            <a:ext cx="273284" cy="779876"/>
          </a:xfrm>
          <a:custGeom>
            <a:avLst/>
            <a:gdLst/>
            <a:ahLst/>
            <a:cxnLst/>
            <a:rect l="l" t="t" r="r" b="b"/>
            <a:pathLst>
              <a:path w="238760" h="681354">
                <a:moveTo>
                  <a:pt x="3352" y="0"/>
                </a:moveTo>
                <a:lnTo>
                  <a:pt x="5854" y="232803"/>
                </a:lnTo>
                <a:lnTo>
                  <a:pt x="57708" y="262432"/>
                </a:lnTo>
                <a:lnTo>
                  <a:pt x="73152" y="401307"/>
                </a:lnTo>
                <a:lnTo>
                  <a:pt x="965" y="505079"/>
                </a:lnTo>
                <a:lnTo>
                  <a:pt x="0" y="555142"/>
                </a:lnTo>
                <a:lnTo>
                  <a:pt x="14160" y="570865"/>
                </a:lnTo>
                <a:lnTo>
                  <a:pt x="14160" y="678002"/>
                </a:lnTo>
                <a:lnTo>
                  <a:pt x="26390" y="681062"/>
                </a:lnTo>
                <a:lnTo>
                  <a:pt x="121932" y="681062"/>
                </a:lnTo>
                <a:lnTo>
                  <a:pt x="238594" y="663384"/>
                </a:lnTo>
                <a:lnTo>
                  <a:pt x="238594" y="540918"/>
                </a:lnTo>
                <a:lnTo>
                  <a:pt x="171780" y="440702"/>
                </a:lnTo>
                <a:lnTo>
                  <a:pt x="160464" y="361467"/>
                </a:lnTo>
                <a:lnTo>
                  <a:pt x="122910" y="245033"/>
                </a:lnTo>
                <a:lnTo>
                  <a:pt x="141427" y="93205"/>
                </a:lnTo>
                <a:lnTo>
                  <a:pt x="88582" y="12179"/>
                </a:lnTo>
                <a:lnTo>
                  <a:pt x="3352" y="0"/>
                </a:lnTo>
                <a:close/>
              </a:path>
            </a:pathLst>
          </a:custGeom>
          <a:solidFill>
            <a:srgbClr val="8B1377"/>
          </a:solidFill>
        </p:spPr>
        <p:txBody>
          <a:bodyPr wrap="square" lIns="0" tIns="0" rIns="0" bIns="0" rtlCol="0"/>
          <a:lstStyle/>
          <a:p>
            <a:endParaRPr sz="2142"/>
          </a:p>
        </p:txBody>
      </p:sp>
      <p:sp>
        <p:nvSpPr>
          <p:cNvPr id="38" name="object 38"/>
          <p:cNvSpPr/>
          <p:nvPr/>
        </p:nvSpPr>
        <p:spPr>
          <a:xfrm>
            <a:off x="2884088" y="4782920"/>
            <a:ext cx="285639" cy="811856"/>
          </a:xfrm>
          <a:custGeom>
            <a:avLst/>
            <a:gdLst/>
            <a:ahLst/>
            <a:cxnLst/>
            <a:rect l="l" t="t" r="r" b="b"/>
            <a:pathLst>
              <a:path w="249555" h="709295">
                <a:moveTo>
                  <a:pt x="10960" y="691908"/>
                </a:moveTo>
                <a:lnTo>
                  <a:pt x="10960" y="706056"/>
                </a:lnTo>
                <a:lnTo>
                  <a:pt x="21488" y="708698"/>
                </a:lnTo>
                <a:lnTo>
                  <a:pt x="119773" y="708698"/>
                </a:lnTo>
                <a:lnTo>
                  <a:pt x="210418" y="694956"/>
                </a:lnTo>
                <a:lnTo>
                  <a:pt x="23190" y="694956"/>
                </a:lnTo>
                <a:lnTo>
                  <a:pt x="10960" y="691908"/>
                </a:lnTo>
                <a:close/>
              </a:path>
              <a:path w="249555" h="709295">
                <a:moveTo>
                  <a:pt x="0" y="0"/>
                </a:moveTo>
                <a:lnTo>
                  <a:pt x="152" y="13893"/>
                </a:lnTo>
                <a:lnTo>
                  <a:pt x="85382" y="26073"/>
                </a:lnTo>
                <a:lnTo>
                  <a:pt x="138214" y="107099"/>
                </a:lnTo>
                <a:lnTo>
                  <a:pt x="119697" y="258940"/>
                </a:lnTo>
                <a:lnTo>
                  <a:pt x="157264" y="375361"/>
                </a:lnTo>
                <a:lnTo>
                  <a:pt x="168579" y="454596"/>
                </a:lnTo>
                <a:lnTo>
                  <a:pt x="235381" y="554812"/>
                </a:lnTo>
                <a:lnTo>
                  <a:pt x="235381" y="677278"/>
                </a:lnTo>
                <a:lnTo>
                  <a:pt x="118732" y="694956"/>
                </a:lnTo>
                <a:lnTo>
                  <a:pt x="210418" y="694956"/>
                </a:lnTo>
                <a:lnTo>
                  <a:pt x="249123" y="689089"/>
                </a:lnTo>
                <a:lnTo>
                  <a:pt x="249123" y="550646"/>
                </a:lnTo>
                <a:lnTo>
                  <a:pt x="181737" y="449580"/>
                </a:lnTo>
                <a:lnTo>
                  <a:pt x="170688" y="372262"/>
                </a:lnTo>
                <a:lnTo>
                  <a:pt x="133705" y="257594"/>
                </a:lnTo>
                <a:lnTo>
                  <a:pt x="152463" y="103784"/>
                </a:lnTo>
                <a:lnTo>
                  <a:pt x="93484" y="13360"/>
                </a:lnTo>
                <a:lnTo>
                  <a:pt x="0" y="0"/>
                </a:lnTo>
                <a:close/>
              </a:path>
            </a:pathLst>
          </a:custGeom>
          <a:solidFill>
            <a:srgbClr val="983685"/>
          </a:solidFill>
        </p:spPr>
        <p:txBody>
          <a:bodyPr wrap="square" lIns="0" tIns="0" rIns="0" bIns="0" rtlCol="0"/>
          <a:lstStyle/>
          <a:p>
            <a:endParaRPr sz="2142"/>
          </a:p>
        </p:txBody>
      </p:sp>
      <p:sp>
        <p:nvSpPr>
          <p:cNvPr id="39" name="object 39"/>
          <p:cNvSpPr/>
          <p:nvPr/>
        </p:nvSpPr>
        <p:spPr>
          <a:xfrm>
            <a:off x="3091013" y="4514257"/>
            <a:ext cx="305991" cy="228221"/>
          </a:xfrm>
          <a:custGeom>
            <a:avLst/>
            <a:gdLst/>
            <a:ahLst/>
            <a:cxnLst/>
            <a:rect l="l" t="t" r="r" b="b"/>
            <a:pathLst>
              <a:path w="267335" h="199389">
                <a:moveTo>
                  <a:pt x="130035" y="0"/>
                </a:moveTo>
                <a:lnTo>
                  <a:pt x="137960" y="58102"/>
                </a:lnTo>
                <a:lnTo>
                  <a:pt x="98234" y="115481"/>
                </a:lnTo>
                <a:lnTo>
                  <a:pt x="0" y="148234"/>
                </a:lnTo>
                <a:lnTo>
                  <a:pt x="17208" y="177215"/>
                </a:lnTo>
                <a:lnTo>
                  <a:pt x="191020" y="198945"/>
                </a:lnTo>
                <a:lnTo>
                  <a:pt x="259969" y="171361"/>
                </a:lnTo>
                <a:lnTo>
                  <a:pt x="266814" y="85801"/>
                </a:lnTo>
                <a:lnTo>
                  <a:pt x="195859" y="21945"/>
                </a:lnTo>
                <a:lnTo>
                  <a:pt x="130035" y="0"/>
                </a:lnTo>
                <a:close/>
              </a:path>
            </a:pathLst>
          </a:custGeom>
          <a:solidFill>
            <a:srgbClr val="8B1377"/>
          </a:solidFill>
        </p:spPr>
        <p:txBody>
          <a:bodyPr wrap="square" lIns="0" tIns="0" rIns="0" bIns="0" rtlCol="0"/>
          <a:lstStyle/>
          <a:p>
            <a:endParaRPr sz="2142"/>
          </a:p>
        </p:txBody>
      </p:sp>
      <p:sp>
        <p:nvSpPr>
          <p:cNvPr id="40" name="object 40"/>
          <p:cNvSpPr/>
          <p:nvPr/>
        </p:nvSpPr>
        <p:spPr>
          <a:xfrm>
            <a:off x="3070240" y="4496901"/>
            <a:ext cx="343058" cy="261655"/>
          </a:xfrm>
          <a:custGeom>
            <a:avLst/>
            <a:gdLst/>
            <a:ahLst/>
            <a:cxnLst/>
            <a:rect l="l" t="t" r="r" b="b"/>
            <a:pathLst>
              <a:path w="299719" h="228600">
                <a:moveTo>
                  <a:pt x="0" y="159753"/>
                </a:moveTo>
                <a:lnTo>
                  <a:pt x="26974" y="205168"/>
                </a:lnTo>
                <a:lnTo>
                  <a:pt x="210985" y="228168"/>
                </a:lnTo>
                <a:lnTo>
                  <a:pt x="246137" y="214109"/>
                </a:lnTo>
                <a:lnTo>
                  <a:pt x="209168" y="214109"/>
                </a:lnTo>
                <a:lnTo>
                  <a:pt x="35344" y="192379"/>
                </a:lnTo>
                <a:lnTo>
                  <a:pt x="19075" y="164960"/>
                </a:lnTo>
                <a:lnTo>
                  <a:pt x="13461" y="164960"/>
                </a:lnTo>
                <a:lnTo>
                  <a:pt x="0" y="159753"/>
                </a:lnTo>
                <a:close/>
              </a:path>
              <a:path w="299719" h="228600">
                <a:moveTo>
                  <a:pt x="146113" y="0"/>
                </a:moveTo>
                <a:lnTo>
                  <a:pt x="148183" y="15163"/>
                </a:lnTo>
                <a:lnTo>
                  <a:pt x="213994" y="37109"/>
                </a:lnTo>
                <a:lnTo>
                  <a:pt x="284962" y="100965"/>
                </a:lnTo>
                <a:lnTo>
                  <a:pt x="278117" y="186524"/>
                </a:lnTo>
                <a:lnTo>
                  <a:pt x="209168" y="214109"/>
                </a:lnTo>
                <a:lnTo>
                  <a:pt x="246137" y="214109"/>
                </a:lnTo>
                <a:lnTo>
                  <a:pt x="291134" y="196113"/>
                </a:lnTo>
                <a:lnTo>
                  <a:pt x="299199" y="95300"/>
                </a:lnTo>
                <a:lnTo>
                  <a:pt x="221068" y="24980"/>
                </a:lnTo>
                <a:lnTo>
                  <a:pt x="146113" y="0"/>
                </a:lnTo>
                <a:close/>
              </a:path>
              <a:path w="299719" h="228600">
                <a:moveTo>
                  <a:pt x="18148" y="163398"/>
                </a:moveTo>
                <a:lnTo>
                  <a:pt x="13461" y="164960"/>
                </a:lnTo>
                <a:lnTo>
                  <a:pt x="19075" y="164960"/>
                </a:lnTo>
                <a:lnTo>
                  <a:pt x="18148" y="163398"/>
                </a:lnTo>
                <a:close/>
              </a:path>
            </a:pathLst>
          </a:custGeom>
          <a:solidFill>
            <a:srgbClr val="983685"/>
          </a:solidFill>
        </p:spPr>
        <p:txBody>
          <a:bodyPr wrap="square" lIns="0" tIns="0" rIns="0" bIns="0" rtlCol="0"/>
          <a:lstStyle/>
          <a:p>
            <a:endParaRPr sz="2142"/>
          </a:p>
        </p:txBody>
      </p:sp>
      <p:sp>
        <p:nvSpPr>
          <p:cNvPr id="41" name="object 41"/>
          <p:cNvSpPr/>
          <p:nvPr/>
        </p:nvSpPr>
        <p:spPr>
          <a:xfrm>
            <a:off x="2924137" y="3376670"/>
            <a:ext cx="881631" cy="1228323"/>
          </a:xfrm>
          <a:custGeom>
            <a:avLst/>
            <a:gdLst/>
            <a:ahLst/>
            <a:cxnLst/>
            <a:rect l="l" t="t" r="r" b="b"/>
            <a:pathLst>
              <a:path w="770254" h="1073150">
                <a:moveTo>
                  <a:pt x="13068" y="0"/>
                </a:moveTo>
                <a:lnTo>
                  <a:pt x="16230" y="34823"/>
                </a:lnTo>
                <a:lnTo>
                  <a:pt x="6235" y="397268"/>
                </a:lnTo>
                <a:lnTo>
                  <a:pt x="64185" y="433489"/>
                </a:lnTo>
                <a:lnTo>
                  <a:pt x="68948" y="468452"/>
                </a:lnTo>
                <a:lnTo>
                  <a:pt x="180365" y="387426"/>
                </a:lnTo>
                <a:lnTo>
                  <a:pt x="226567" y="387426"/>
                </a:lnTo>
                <a:lnTo>
                  <a:pt x="225996" y="378993"/>
                </a:lnTo>
                <a:lnTo>
                  <a:pt x="266039" y="291630"/>
                </a:lnTo>
                <a:lnTo>
                  <a:pt x="195186" y="240347"/>
                </a:lnTo>
                <a:lnTo>
                  <a:pt x="195186" y="108013"/>
                </a:lnTo>
                <a:lnTo>
                  <a:pt x="239306" y="44297"/>
                </a:lnTo>
                <a:lnTo>
                  <a:pt x="241973" y="42367"/>
                </a:lnTo>
                <a:lnTo>
                  <a:pt x="153758" y="25006"/>
                </a:lnTo>
                <a:lnTo>
                  <a:pt x="13068" y="0"/>
                </a:lnTo>
                <a:close/>
              </a:path>
              <a:path w="770254" h="1073150">
                <a:moveTo>
                  <a:pt x="768954" y="133921"/>
                </a:moveTo>
                <a:lnTo>
                  <a:pt x="670953" y="133921"/>
                </a:lnTo>
                <a:lnTo>
                  <a:pt x="724573" y="167436"/>
                </a:lnTo>
                <a:lnTo>
                  <a:pt x="766076" y="165633"/>
                </a:lnTo>
                <a:lnTo>
                  <a:pt x="768954" y="133921"/>
                </a:lnTo>
                <a:close/>
              </a:path>
              <a:path w="770254" h="1073150">
                <a:moveTo>
                  <a:pt x="597369" y="98310"/>
                </a:moveTo>
                <a:lnTo>
                  <a:pt x="593724" y="137287"/>
                </a:lnTo>
                <a:lnTo>
                  <a:pt x="670953" y="133921"/>
                </a:lnTo>
                <a:lnTo>
                  <a:pt x="768954" y="133921"/>
                </a:lnTo>
                <a:lnTo>
                  <a:pt x="770115" y="121132"/>
                </a:lnTo>
                <a:lnTo>
                  <a:pt x="597369" y="98310"/>
                </a:lnTo>
                <a:close/>
              </a:path>
              <a:path w="770254" h="1073150">
                <a:moveTo>
                  <a:pt x="522681" y="289458"/>
                </a:moveTo>
                <a:lnTo>
                  <a:pt x="522363" y="289725"/>
                </a:lnTo>
                <a:lnTo>
                  <a:pt x="522719" y="289915"/>
                </a:lnTo>
                <a:lnTo>
                  <a:pt x="522681" y="289458"/>
                </a:lnTo>
                <a:close/>
              </a:path>
              <a:path w="770254" h="1073150">
                <a:moveTo>
                  <a:pt x="592695" y="566293"/>
                </a:moveTo>
                <a:lnTo>
                  <a:pt x="502792" y="566293"/>
                </a:lnTo>
                <a:lnTo>
                  <a:pt x="622427" y="628027"/>
                </a:lnTo>
                <a:lnTo>
                  <a:pt x="653580" y="713701"/>
                </a:lnTo>
                <a:lnTo>
                  <a:pt x="653580" y="795693"/>
                </a:lnTo>
                <a:lnTo>
                  <a:pt x="610349" y="846785"/>
                </a:lnTo>
                <a:lnTo>
                  <a:pt x="537006" y="896962"/>
                </a:lnTo>
                <a:lnTo>
                  <a:pt x="486460" y="896962"/>
                </a:lnTo>
                <a:lnTo>
                  <a:pt x="518566" y="927379"/>
                </a:lnTo>
                <a:lnTo>
                  <a:pt x="584669" y="1066939"/>
                </a:lnTo>
                <a:lnTo>
                  <a:pt x="620979" y="1072984"/>
                </a:lnTo>
                <a:lnTo>
                  <a:pt x="651281" y="1015746"/>
                </a:lnTo>
                <a:lnTo>
                  <a:pt x="640156" y="867422"/>
                </a:lnTo>
                <a:lnTo>
                  <a:pt x="666775" y="772388"/>
                </a:lnTo>
                <a:lnTo>
                  <a:pt x="705929" y="697623"/>
                </a:lnTo>
                <a:lnTo>
                  <a:pt x="634453" y="615429"/>
                </a:lnTo>
                <a:lnTo>
                  <a:pt x="592695" y="566293"/>
                </a:lnTo>
                <a:close/>
              </a:path>
              <a:path w="770254" h="1073150">
                <a:moveTo>
                  <a:pt x="547141" y="325869"/>
                </a:moveTo>
                <a:lnTo>
                  <a:pt x="567842" y="382790"/>
                </a:lnTo>
                <a:lnTo>
                  <a:pt x="567842" y="464781"/>
                </a:lnTo>
                <a:lnTo>
                  <a:pt x="524624" y="515873"/>
                </a:lnTo>
                <a:lnTo>
                  <a:pt x="478459" y="547458"/>
                </a:lnTo>
                <a:lnTo>
                  <a:pt x="476529" y="568032"/>
                </a:lnTo>
                <a:lnTo>
                  <a:pt x="502792" y="566293"/>
                </a:lnTo>
                <a:lnTo>
                  <a:pt x="592695" y="566293"/>
                </a:lnTo>
                <a:lnTo>
                  <a:pt x="568540" y="537870"/>
                </a:lnTo>
                <a:lnTo>
                  <a:pt x="581291" y="499618"/>
                </a:lnTo>
                <a:lnTo>
                  <a:pt x="667778" y="383044"/>
                </a:lnTo>
                <a:lnTo>
                  <a:pt x="683244" y="364363"/>
                </a:lnTo>
                <a:lnTo>
                  <a:pt x="646582" y="364363"/>
                </a:lnTo>
                <a:lnTo>
                  <a:pt x="547141" y="325869"/>
                </a:lnTo>
                <a:close/>
              </a:path>
              <a:path w="770254" h="1073150">
                <a:moveTo>
                  <a:pt x="679640" y="353339"/>
                </a:moveTo>
                <a:lnTo>
                  <a:pt x="646582" y="364363"/>
                </a:lnTo>
                <a:lnTo>
                  <a:pt x="683244" y="364363"/>
                </a:lnTo>
                <a:lnTo>
                  <a:pt x="689279" y="357073"/>
                </a:lnTo>
                <a:lnTo>
                  <a:pt x="679640" y="353339"/>
                </a:lnTo>
                <a:close/>
              </a:path>
              <a:path w="770254" h="1073150">
                <a:moveTo>
                  <a:pt x="2412" y="586308"/>
                </a:moveTo>
                <a:lnTo>
                  <a:pt x="1206" y="586714"/>
                </a:lnTo>
                <a:lnTo>
                  <a:pt x="0" y="702360"/>
                </a:lnTo>
                <a:lnTo>
                  <a:pt x="2412" y="704291"/>
                </a:lnTo>
                <a:lnTo>
                  <a:pt x="2412" y="586308"/>
                </a:lnTo>
                <a:close/>
              </a:path>
              <a:path w="770254" h="1073150">
                <a:moveTo>
                  <a:pt x="94183" y="777367"/>
                </a:moveTo>
                <a:lnTo>
                  <a:pt x="176453" y="842873"/>
                </a:lnTo>
                <a:lnTo>
                  <a:pt x="274827" y="853808"/>
                </a:lnTo>
                <a:lnTo>
                  <a:pt x="347319" y="855408"/>
                </a:lnTo>
                <a:lnTo>
                  <a:pt x="325261" y="832053"/>
                </a:lnTo>
                <a:lnTo>
                  <a:pt x="169697" y="832053"/>
                </a:lnTo>
                <a:lnTo>
                  <a:pt x="94183" y="777367"/>
                </a:lnTo>
                <a:close/>
              </a:path>
              <a:path w="770254" h="1073150">
                <a:moveTo>
                  <a:pt x="318274" y="808088"/>
                </a:moveTo>
                <a:lnTo>
                  <a:pt x="169697" y="832053"/>
                </a:lnTo>
                <a:lnTo>
                  <a:pt x="325261" y="832053"/>
                </a:lnTo>
                <a:lnTo>
                  <a:pt x="319468" y="825919"/>
                </a:lnTo>
                <a:lnTo>
                  <a:pt x="318274" y="808088"/>
                </a:lnTo>
                <a:close/>
              </a:path>
            </a:pathLst>
          </a:custGeom>
          <a:solidFill>
            <a:srgbClr val="8B1377"/>
          </a:solidFill>
        </p:spPr>
        <p:txBody>
          <a:bodyPr wrap="square" lIns="0" tIns="0" rIns="0" bIns="0" rtlCol="0"/>
          <a:lstStyle/>
          <a:p>
            <a:endParaRPr sz="2142"/>
          </a:p>
        </p:txBody>
      </p:sp>
      <p:sp>
        <p:nvSpPr>
          <p:cNvPr id="42" name="object 42"/>
          <p:cNvSpPr/>
          <p:nvPr/>
        </p:nvSpPr>
        <p:spPr>
          <a:xfrm>
            <a:off x="2923918" y="3360433"/>
            <a:ext cx="899075" cy="1261757"/>
          </a:xfrm>
          <a:custGeom>
            <a:avLst/>
            <a:gdLst/>
            <a:ahLst/>
            <a:cxnLst/>
            <a:rect l="l" t="t" r="r" b="b"/>
            <a:pathLst>
              <a:path w="785495" h="1102360">
                <a:moveTo>
                  <a:pt x="11963" y="0"/>
                </a:moveTo>
                <a:lnTo>
                  <a:pt x="13258" y="14185"/>
                </a:lnTo>
                <a:lnTo>
                  <a:pt x="153949" y="39192"/>
                </a:lnTo>
                <a:lnTo>
                  <a:pt x="242163" y="56540"/>
                </a:lnTo>
                <a:lnTo>
                  <a:pt x="257314" y="45529"/>
                </a:lnTo>
                <a:lnTo>
                  <a:pt x="156591" y="25704"/>
                </a:lnTo>
                <a:lnTo>
                  <a:pt x="11963" y="0"/>
                </a:lnTo>
                <a:close/>
              </a:path>
              <a:path w="785495" h="1102360">
                <a:moveTo>
                  <a:pt x="598284" y="98729"/>
                </a:moveTo>
                <a:lnTo>
                  <a:pt x="598741" y="99834"/>
                </a:lnTo>
                <a:lnTo>
                  <a:pt x="597560" y="112496"/>
                </a:lnTo>
                <a:lnTo>
                  <a:pt x="770305" y="135305"/>
                </a:lnTo>
                <a:lnTo>
                  <a:pt x="766254" y="179806"/>
                </a:lnTo>
                <a:lnTo>
                  <a:pt x="780110" y="179209"/>
                </a:lnTo>
                <a:lnTo>
                  <a:pt x="785177" y="123418"/>
                </a:lnTo>
                <a:lnTo>
                  <a:pt x="598284" y="98729"/>
                </a:lnTo>
                <a:close/>
              </a:path>
              <a:path w="785495" h="1102360">
                <a:moveTo>
                  <a:pt x="486651" y="911148"/>
                </a:moveTo>
                <a:lnTo>
                  <a:pt x="466674" y="911148"/>
                </a:lnTo>
                <a:lnTo>
                  <a:pt x="507441" y="949756"/>
                </a:lnTo>
                <a:lnTo>
                  <a:pt x="575513" y="1093482"/>
                </a:lnTo>
                <a:lnTo>
                  <a:pt x="628675" y="1102347"/>
                </a:lnTo>
                <a:lnTo>
                  <a:pt x="636710" y="1087170"/>
                </a:lnTo>
                <a:lnTo>
                  <a:pt x="621169" y="1087170"/>
                </a:lnTo>
                <a:lnTo>
                  <a:pt x="584860" y="1081112"/>
                </a:lnTo>
                <a:lnTo>
                  <a:pt x="518756" y="941552"/>
                </a:lnTo>
                <a:lnTo>
                  <a:pt x="486651" y="911148"/>
                </a:lnTo>
                <a:close/>
              </a:path>
              <a:path w="785495" h="1102360">
                <a:moveTo>
                  <a:pt x="689457" y="371259"/>
                </a:moveTo>
                <a:lnTo>
                  <a:pt x="667969" y="397230"/>
                </a:lnTo>
                <a:lnTo>
                  <a:pt x="581469" y="513803"/>
                </a:lnTo>
                <a:lnTo>
                  <a:pt x="568718" y="552056"/>
                </a:lnTo>
                <a:lnTo>
                  <a:pt x="634644" y="629602"/>
                </a:lnTo>
                <a:lnTo>
                  <a:pt x="706120" y="711796"/>
                </a:lnTo>
                <a:lnTo>
                  <a:pt x="666953" y="786561"/>
                </a:lnTo>
                <a:lnTo>
                  <a:pt x="640346" y="881608"/>
                </a:lnTo>
                <a:lnTo>
                  <a:pt x="651471" y="1029931"/>
                </a:lnTo>
                <a:lnTo>
                  <a:pt x="621169" y="1087170"/>
                </a:lnTo>
                <a:lnTo>
                  <a:pt x="636710" y="1087170"/>
                </a:lnTo>
                <a:lnTo>
                  <a:pt x="665467" y="1032852"/>
                </a:lnTo>
                <a:lnTo>
                  <a:pt x="654215" y="882980"/>
                </a:lnTo>
                <a:lnTo>
                  <a:pt x="679792" y="791654"/>
                </a:lnTo>
                <a:lnTo>
                  <a:pt x="722630" y="709866"/>
                </a:lnTo>
                <a:lnTo>
                  <a:pt x="645033" y="620623"/>
                </a:lnTo>
                <a:lnTo>
                  <a:pt x="584200" y="549059"/>
                </a:lnTo>
                <a:lnTo>
                  <a:pt x="593813" y="520217"/>
                </a:lnTo>
                <a:lnTo>
                  <a:pt x="678789" y="405688"/>
                </a:lnTo>
                <a:lnTo>
                  <a:pt x="702957" y="376478"/>
                </a:lnTo>
                <a:lnTo>
                  <a:pt x="689457" y="371259"/>
                </a:lnTo>
                <a:close/>
              </a:path>
              <a:path w="785495" h="1102360">
                <a:moveTo>
                  <a:pt x="177" y="716546"/>
                </a:moveTo>
                <a:lnTo>
                  <a:pt x="0" y="733958"/>
                </a:lnTo>
                <a:lnTo>
                  <a:pt x="171170" y="870267"/>
                </a:lnTo>
                <a:lnTo>
                  <a:pt x="274091" y="881697"/>
                </a:lnTo>
                <a:lnTo>
                  <a:pt x="360756" y="883627"/>
                </a:lnTo>
                <a:lnTo>
                  <a:pt x="347497" y="869594"/>
                </a:lnTo>
                <a:lnTo>
                  <a:pt x="275018" y="867981"/>
                </a:lnTo>
                <a:lnTo>
                  <a:pt x="176631" y="857046"/>
                </a:lnTo>
                <a:lnTo>
                  <a:pt x="94361" y="791540"/>
                </a:lnTo>
                <a:lnTo>
                  <a:pt x="2590" y="725081"/>
                </a:lnTo>
                <a:lnTo>
                  <a:pt x="2590" y="718464"/>
                </a:lnTo>
                <a:lnTo>
                  <a:pt x="177" y="716546"/>
                </a:lnTo>
                <a:close/>
              </a:path>
            </a:pathLst>
          </a:custGeom>
          <a:solidFill>
            <a:srgbClr val="983685"/>
          </a:solidFill>
        </p:spPr>
        <p:txBody>
          <a:bodyPr wrap="square" lIns="0" tIns="0" rIns="0" bIns="0" rtlCol="0"/>
          <a:lstStyle/>
          <a:p>
            <a:endParaRPr sz="2142"/>
          </a:p>
        </p:txBody>
      </p:sp>
      <p:sp>
        <p:nvSpPr>
          <p:cNvPr id="43" name="object 43"/>
          <p:cNvSpPr/>
          <p:nvPr/>
        </p:nvSpPr>
        <p:spPr>
          <a:xfrm>
            <a:off x="3382905" y="1705350"/>
            <a:ext cx="66140" cy="116291"/>
          </a:xfrm>
          <a:custGeom>
            <a:avLst/>
            <a:gdLst/>
            <a:ahLst/>
            <a:cxnLst/>
            <a:rect l="l" t="t" r="r" b="b"/>
            <a:pathLst>
              <a:path w="57785" h="101600">
                <a:moveTo>
                  <a:pt x="45719" y="0"/>
                </a:moveTo>
                <a:lnTo>
                  <a:pt x="16916" y="0"/>
                </a:lnTo>
                <a:lnTo>
                  <a:pt x="0" y="101447"/>
                </a:lnTo>
                <a:lnTo>
                  <a:pt x="40551" y="71945"/>
                </a:lnTo>
                <a:lnTo>
                  <a:pt x="57708" y="71945"/>
                </a:lnTo>
                <a:lnTo>
                  <a:pt x="45719" y="0"/>
                </a:lnTo>
                <a:close/>
              </a:path>
            </a:pathLst>
          </a:custGeom>
          <a:solidFill>
            <a:srgbClr val="8B1377"/>
          </a:solidFill>
        </p:spPr>
        <p:txBody>
          <a:bodyPr wrap="square" lIns="0" tIns="0" rIns="0" bIns="0" rtlCol="0"/>
          <a:lstStyle/>
          <a:p>
            <a:endParaRPr sz="2142"/>
          </a:p>
        </p:txBody>
      </p:sp>
      <p:sp>
        <p:nvSpPr>
          <p:cNvPr id="44" name="object 44"/>
          <p:cNvSpPr/>
          <p:nvPr/>
        </p:nvSpPr>
        <p:spPr>
          <a:xfrm>
            <a:off x="2908800" y="1705351"/>
            <a:ext cx="1001556" cy="1284288"/>
          </a:xfrm>
          <a:custGeom>
            <a:avLst/>
            <a:gdLst/>
            <a:ahLst/>
            <a:cxnLst/>
            <a:rect l="l" t="t" r="r" b="b"/>
            <a:pathLst>
              <a:path w="875029" h="1122045">
                <a:moveTo>
                  <a:pt x="844227" y="313029"/>
                </a:moveTo>
                <a:lnTo>
                  <a:pt x="782002" y="313029"/>
                </a:lnTo>
                <a:lnTo>
                  <a:pt x="840625" y="349681"/>
                </a:lnTo>
                <a:lnTo>
                  <a:pt x="844227" y="313029"/>
                </a:lnTo>
                <a:close/>
              </a:path>
              <a:path w="875029" h="1122045">
                <a:moveTo>
                  <a:pt x="874991" y="0"/>
                </a:moveTo>
                <a:lnTo>
                  <a:pt x="850684" y="0"/>
                </a:lnTo>
                <a:lnTo>
                  <a:pt x="853478" y="25171"/>
                </a:lnTo>
                <a:lnTo>
                  <a:pt x="771588" y="142862"/>
                </a:lnTo>
                <a:lnTo>
                  <a:pt x="728941" y="149339"/>
                </a:lnTo>
                <a:lnTo>
                  <a:pt x="754735" y="211963"/>
                </a:lnTo>
                <a:lnTo>
                  <a:pt x="745109" y="314629"/>
                </a:lnTo>
                <a:lnTo>
                  <a:pt x="782002" y="313029"/>
                </a:lnTo>
                <a:lnTo>
                  <a:pt x="844227" y="313029"/>
                </a:lnTo>
                <a:lnTo>
                  <a:pt x="874991" y="0"/>
                </a:lnTo>
                <a:close/>
              </a:path>
              <a:path w="875029" h="1122045">
                <a:moveTo>
                  <a:pt x="304507" y="415493"/>
                </a:moveTo>
                <a:lnTo>
                  <a:pt x="301129" y="424573"/>
                </a:lnTo>
                <a:lnTo>
                  <a:pt x="132854" y="738682"/>
                </a:lnTo>
                <a:lnTo>
                  <a:pt x="42037" y="848423"/>
                </a:lnTo>
                <a:lnTo>
                  <a:pt x="0" y="869441"/>
                </a:lnTo>
                <a:lnTo>
                  <a:pt x="6197" y="1009992"/>
                </a:lnTo>
                <a:lnTo>
                  <a:pt x="233184" y="1030020"/>
                </a:lnTo>
                <a:lnTo>
                  <a:pt x="447890" y="1122032"/>
                </a:lnTo>
                <a:lnTo>
                  <a:pt x="410845" y="1100239"/>
                </a:lnTo>
                <a:lnTo>
                  <a:pt x="414769" y="998283"/>
                </a:lnTo>
                <a:lnTo>
                  <a:pt x="449922" y="888911"/>
                </a:lnTo>
                <a:lnTo>
                  <a:pt x="495973" y="882561"/>
                </a:lnTo>
                <a:lnTo>
                  <a:pt x="400405" y="874915"/>
                </a:lnTo>
                <a:lnTo>
                  <a:pt x="294220" y="756221"/>
                </a:lnTo>
                <a:lnTo>
                  <a:pt x="350723" y="630656"/>
                </a:lnTo>
                <a:lnTo>
                  <a:pt x="450342" y="580834"/>
                </a:lnTo>
                <a:lnTo>
                  <a:pt x="536639" y="580834"/>
                </a:lnTo>
                <a:lnTo>
                  <a:pt x="532052" y="516572"/>
                </a:lnTo>
                <a:lnTo>
                  <a:pt x="444093" y="516572"/>
                </a:lnTo>
                <a:lnTo>
                  <a:pt x="304507" y="415493"/>
                </a:lnTo>
                <a:close/>
              </a:path>
              <a:path w="875029" h="1122045">
                <a:moveTo>
                  <a:pt x="536639" y="580834"/>
                </a:moveTo>
                <a:lnTo>
                  <a:pt x="450342" y="580834"/>
                </a:lnTo>
                <a:lnTo>
                  <a:pt x="537679" y="595401"/>
                </a:lnTo>
                <a:lnTo>
                  <a:pt x="536639" y="580834"/>
                </a:lnTo>
                <a:close/>
              </a:path>
              <a:path w="875029" h="1122045">
                <a:moveTo>
                  <a:pt x="531050" y="502539"/>
                </a:moveTo>
                <a:lnTo>
                  <a:pt x="444093" y="516572"/>
                </a:lnTo>
                <a:lnTo>
                  <a:pt x="532052" y="516572"/>
                </a:lnTo>
                <a:lnTo>
                  <a:pt x="531050" y="502539"/>
                </a:lnTo>
                <a:close/>
              </a:path>
              <a:path w="875029" h="1122045">
                <a:moveTo>
                  <a:pt x="808901" y="672490"/>
                </a:moveTo>
                <a:lnTo>
                  <a:pt x="808494" y="672630"/>
                </a:lnTo>
                <a:lnTo>
                  <a:pt x="808799" y="673468"/>
                </a:lnTo>
                <a:lnTo>
                  <a:pt x="808901" y="672490"/>
                </a:lnTo>
                <a:close/>
              </a:path>
            </a:pathLst>
          </a:custGeom>
          <a:solidFill>
            <a:srgbClr val="8B1377"/>
          </a:solidFill>
        </p:spPr>
        <p:txBody>
          <a:bodyPr wrap="square" lIns="0" tIns="0" rIns="0" bIns="0" rtlCol="0"/>
          <a:lstStyle/>
          <a:p>
            <a:endParaRPr sz="2142"/>
          </a:p>
        </p:txBody>
      </p:sp>
      <p:sp>
        <p:nvSpPr>
          <p:cNvPr id="45" name="object 45"/>
          <p:cNvSpPr/>
          <p:nvPr/>
        </p:nvSpPr>
        <p:spPr>
          <a:xfrm>
            <a:off x="2915894" y="1705350"/>
            <a:ext cx="1010278" cy="1347522"/>
          </a:xfrm>
          <a:custGeom>
            <a:avLst/>
            <a:gdLst/>
            <a:ahLst/>
            <a:cxnLst/>
            <a:rect l="l" t="t" r="r" b="b"/>
            <a:pathLst>
              <a:path w="882650" h="1177289">
                <a:moveTo>
                  <a:pt x="882599" y="0"/>
                </a:moveTo>
                <a:lnTo>
                  <a:pt x="868794" y="0"/>
                </a:lnTo>
                <a:lnTo>
                  <a:pt x="834428" y="349681"/>
                </a:lnTo>
                <a:lnTo>
                  <a:pt x="847432" y="357809"/>
                </a:lnTo>
                <a:lnTo>
                  <a:pt x="882599" y="0"/>
                </a:lnTo>
                <a:close/>
              </a:path>
              <a:path w="882650" h="1177289">
                <a:moveTo>
                  <a:pt x="816965" y="667740"/>
                </a:moveTo>
                <a:lnTo>
                  <a:pt x="802690" y="672490"/>
                </a:lnTo>
                <a:lnTo>
                  <a:pt x="802601" y="673468"/>
                </a:lnTo>
                <a:lnTo>
                  <a:pt x="813460" y="703351"/>
                </a:lnTo>
                <a:lnTo>
                  <a:pt x="816965" y="667740"/>
                </a:lnTo>
                <a:close/>
              </a:path>
              <a:path w="882650" h="1177289">
                <a:moveTo>
                  <a:pt x="0" y="1009992"/>
                </a:moveTo>
                <a:lnTo>
                  <a:pt x="609" y="1023835"/>
                </a:lnTo>
                <a:lnTo>
                  <a:pt x="223596" y="1043495"/>
                </a:lnTo>
                <a:lnTo>
                  <a:pt x="529716" y="1174699"/>
                </a:lnTo>
                <a:lnTo>
                  <a:pt x="542912" y="1177124"/>
                </a:lnTo>
                <a:lnTo>
                  <a:pt x="547954" y="1167498"/>
                </a:lnTo>
                <a:lnTo>
                  <a:pt x="472084" y="1139913"/>
                </a:lnTo>
                <a:lnTo>
                  <a:pt x="441693" y="1122032"/>
                </a:lnTo>
                <a:lnTo>
                  <a:pt x="226987" y="1030020"/>
                </a:lnTo>
                <a:lnTo>
                  <a:pt x="0" y="1009992"/>
                </a:lnTo>
                <a:close/>
              </a:path>
            </a:pathLst>
          </a:custGeom>
          <a:solidFill>
            <a:srgbClr val="983685"/>
          </a:solidFill>
        </p:spPr>
        <p:txBody>
          <a:bodyPr wrap="square" lIns="0" tIns="0" rIns="0" bIns="0" rtlCol="0"/>
          <a:lstStyle/>
          <a:p>
            <a:endParaRPr sz="2142"/>
          </a:p>
        </p:txBody>
      </p:sp>
      <p:sp>
        <p:nvSpPr>
          <p:cNvPr id="46" name="object 46"/>
          <p:cNvSpPr/>
          <p:nvPr/>
        </p:nvSpPr>
        <p:spPr>
          <a:xfrm>
            <a:off x="2535636" y="1729481"/>
            <a:ext cx="16716" cy="787871"/>
          </a:xfrm>
          <a:custGeom>
            <a:avLst/>
            <a:gdLst/>
            <a:ahLst/>
            <a:cxnLst/>
            <a:rect l="l" t="t" r="r" b="b"/>
            <a:pathLst>
              <a:path w="14605" h="688339">
                <a:moveTo>
                  <a:pt x="381" y="0"/>
                </a:moveTo>
                <a:lnTo>
                  <a:pt x="0" y="28600"/>
                </a:lnTo>
                <a:lnTo>
                  <a:pt x="13766" y="26695"/>
                </a:lnTo>
                <a:lnTo>
                  <a:pt x="13982" y="10502"/>
                </a:lnTo>
                <a:lnTo>
                  <a:pt x="381" y="0"/>
                </a:lnTo>
                <a:close/>
              </a:path>
              <a:path w="14605" h="688339">
                <a:moveTo>
                  <a:pt x="5207" y="358267"/>
                </a:moveTo>
                <a:lnTo>
                  <a:pt x="5499" y="369912"/>
                </a:lnTo>
                <a:lnTo>
                  <a:pt x="11036" y="367017"/>
                </a:lnTo>
                <a:lnTo>
                  <a:pt x="11023" y="364769"/>
                </a:lnTo>
                <a:lnTo>
                  <a:pt x="5207" y="358267"/>
                </a:lnTo>
                <a:close/>
              </a:path>
              <a:path w="14605" h="688339">
                <a:moveTo>
                  <a:pt x="13601" y="672160"/>
                </a:moveTo>
                <a:lnTo>
                  <a:pt x="12954" y="672160"/>
                </a:lnTo>
                <a:lnTo>
                  <a:pt x="13347" y="688200"/>
                </a:lnTo>
                <a:lnTo>
                  <a:pt x="13741" y="688162"/>
                </a:lnTo>
                <a:lnTo>
                  <a:pt x="13601" y="672160"/>
                </a:lnTo>
                <a:close/>
              </a:path>
            </a:pathLst>
          </a:custGeom>
          <a:solidFill>
            <a:srgbClr val="983685"/>
          </a:solidFill>
        </p:spPr>
        <p:txBody>
          <a:bodyPr wrap="square" lIns="0" tIns="0" rIns="0" bIns="0" rtlCol="0"/>
          <a:lstStyle/>
          <a:p>
            <a:endParaRPr sz="2142"/>
          </a:p>
        </p:txBody>
      </p:sp>
      <p:sp>
        <p:nvSpPr>
          <p:cNvPr id="47" name="object 47"/>
          <p:cNvSpPr/>
          <p:nvPr/>
        </p:nvSpPr>
        <p:spPr>
          <a:xfrm>
            <a:off x="2439071" y="1803559"/>
            <a:ext cx="381580" cy="5682995"/>
          </a:xfrm>
          <a:custGeom>
            <a:avLst/>
            <a:gdLst/>
            <a:ahLst/>
            <a:cxnLst/>
            <a:rect l="l" t="t" r="r" b="b"/>
            <a:pathLst>
              <a:path w="333375" h="4965065">
                <a:moveTo>
                  <a:pt x="275653" y="0"/>
                </a:moveTo>
                <a:lnTo>
                  <a:pt x="254723" y="9969"/>
                </a:lnTo>
                <a:lnTo>
                  <a:pt x="256209" y="11163"/>
                </a:lnTo>
                <a:lnTo>
                  <a:pt x="275183" y="58597"/>
                </a:lnTo>
                <a:lnTo>
                  <a:pt x="277177" y="30226"/>
                </a:lnTo>
                <a:lnTo>
                  <a:pt x="275653" y="0"/>
                </a:lnTo>
                <a:close/>
              </a:path>
              <a:path w="333375" h="4965065">
                <a:moveTo>
                  <a:pt x="269557" y="139217"/>
                </a:moveTo>
                <a:lnTo>
                  <a:pt x="253339" y="183464"/>
                </a:lnTo>
                <a:lnTo>
                  <a:pt x="257365" y="187934"/>
                </a:lnTo>
                <a:lnTo>
                  <a:pt x="257365" y="278638"/>
                </a:lnTo>
                <a:lnTo>
                  <a:pt x="240957" y="299961"/>
                </a:lnTo>
                <a:lnTo>
                  <a:pt x="284314" y="322338"/>
                </a:lnTo>
                <a:lnTo>
                  <a:pt x="265963" y="190804"/>
                </a:lnTo>
                <a:lnTo>
                  <a:pt x="269557" y="139217"/>
                </a:lnTo>
                <a:close/>
              </a:path>
              <a:path w="333375" h="4965065">
                <a:moveTo>
                  <a:pt x="306105" y="612241"/>
                </a:moveTo>
                <a:lnTo>
                  <a:pt x="202768" y="612241"/>
                </a:lnTo>
                <a:lnTo>
                  <a:pt x="309448" y="646531"/>
                </a:lnTo>
                <a:lnTo>
                  <a:pt x="306105" y="612241"/>
                </a:lnTo>
                <a:close/>
              </a:path>
              <a:path w="333375" h="4965065">
                <a:moveTo>
                  <a:pt x="300926" y="559104"/>
                </a:moveTo>
                <a:lnTo>
                  <a:pt x="230263" y="607453"/>
                </a:lnTo>
                <a:lnTo>
                  <a:pt x="111709" y="607453"/>
                </a:lnTo>
                <a:lnTo>
                  <a:pt x="111836" y="621982"/>
                </a:lnTo>
                <a:lnTo>
                  <a:pt x="202768" y="612241"/>
                </a:lnTo>
                <a:lnTo>
                  <a:pt x="306105" y="612241"/>
                </a:lnTo>
                <a:lnTo>
                  <a:pt x="300926" y="559104"/>
                </a:lnTo>
                <a:close/>
              </a:path>
              <a:path w="333375" h="4965065">
                <a:moveTo>
                  <a:pt x="333082" y="1329397"/>
                </a:moveTo>
                <a:lnTo>
                  <a:pt x="264159" y="1329397"/>
                </a:lnTo>
                <a:lnTo>
                  <a:pt x="333082" y="1372476"/>
                </a:lnTo>
                <a:lnTo>
                  <a:pt x="333082" y="1329397"/>
                </a:lnTo>
                <a:close/>
              </a:path>
              <a:path w="333375" h="4965065">
                <a:moveTo>
                  <a:pt x="324573" y="899972"/>
                </a:moveTo>
                <a:lnTo>
                  <a:pt x="267931" y="938923"/>
                </a:lnTo>
                <a:lnTo>
                  <a:pt x="187578" y="949401"/>
                </a:lnTo>
                <a:lnTo>
                  <a:pt x="201396" y="1005801"/>
                </a:lnTo>
                <a:lnTo>
                  <a:pt x="224637" y="1331099"/>
                </a:lnTo>
                <a:lnTo>
                  <a:pt x="264159" y="1329397"/>
                </a:lnTo>
                <a:lnTo>
                  <a:pt x="333082" y="1329397"/>
                </a:lnTo>
                <a:lnTo>
                  <a:pt x="333082" y="1070406"/>
                </a:lnTo>
                <a:lnTo>
                  <a:pt x="324573" y="899972"/>
                </a:lnTo>
                <a:close/>
              </a:path>
              <a:path w="333375" h="4965065">
                <a:moveTo>
                  <a:pt x="331596" y="1529232"/>
                </a:moveTo>
                <a:lnTo>
                  <a:pt x="239801" y="1559826"/>
                </a:lnTo>
                <a:lnTo>
                  <a:pt x="230305" y="1559826"/>
                </a:lnTo>
                <a:lnTo>
                  <a:pt x="235013" y="1879142"/>
                </a:lnTo>
                <a:lnTo>
                  <a:pt x="217042" y="2422563"/>
                </a:lnTo>
                <a:lnTo>
                  <a:pt x="247446" y="2355011"/>
                </a:lnTo>
                <a:lnTo>
                  <a:pt x="301040" y="2328240"/>
                </a:lnTo>
                <a:lnTo>
                  <a:pt x="329361" y="2328240"/>
                </a:lnTo>
                <a:lnTo>
                  <a:pt x="329361" y="2193734"/>
                </a:lnTo>
                <a:lnTo>
                  <a:pt x="310299" y="2193734"/>
                </a:lnTo>
                <a:lnTo>
                  <a:pt x="247929" y="2169718"/>
                </a:lnTo>
                <a:lnTo>
                  <a:pt x="243789" y="2111997"/>
                </a:lnTo>
                <a:lnTo>
                  <a:pt x="276682" y="2077212"/>
                </a:lnTo>
                <a:lnTo>
                  <a:pt x="323138" y="2075205"/>
                </a:lnTo>
                <a:lnTo>
                  <a:pt x="329361" y="2075205"/>
                </a:lnTo>
                <a:lnTo>
                  <a:pt x="329361" y="1963978"/>
                </a:lnTo>
                <a:lnTo>
                  <a:pt x="247688" y="1932368"/>
                </a:lnTo>
                <a:lnTo>
                  <a:pt x="239699" y="1820659"/>
                </a:lnTo>
                <a:lnTo>
                  <a:pt x="303326" y="1753069"/>
                </a:lnTo>
                <a:lnTo>
                  <a:pt x="329361" y="1751939"/>
                </a:lnTo>
                <a:lnTo>
                  <a:pt x="329361" y="1726209"/>
                </a:lnTo>
                <a:lnTo>
                  <a:pt x="331249" y="1559826"/>
                </a:lnTo>
                <a:lnTo>
                  <a:pt x="239801" y="1559826"/>
                </a:lnTo>
                <a:lnTo>
                  <a:pt x="230250" y="1556143"/>
                </a:lnTo>
                <a:lnTo>
                  <a:pt x="331291" y="1556143"/>
                </a:lnTo>
                <a:lnTo>
                  <a:pt x="331596" y="1529232"/>
                </a:lnTo>
                <a:close/>
              </a:path>
              <a:path w="333375" h="4965065">
                <a:moveTo>
                  <a:pt x="329361" y="2328240"/>
                </a:moveTo>
                <a:lnTo>
                  <a:pt x="301040" y="2328240"/>
                </a:lnTo>
                <a:lnTo>
                  <a:pt x="329361" y="2332951"/>
                </a:lnTo>
                <a:lnTo>
                  <a:pt x="329361" y="2328240"/>
                </a:lnTo>
                <a:close/>
              </a:path>
              <a:path w="333375" h="4965065">
                <a:moveTo>
                  <a:pt x="329361" y="2187409"/>
                </a:moveTo>
                <a:lnTo>
                  <a:pt x="310299" y="2193734"/>
                </a:lnTo>
                <a:lnTo>
                  <a:pt x="329361" y="2193734"/>
                </a:lnTo>
                <a:lnTo>
                  <a:pt x="329361" y="2187409"/>
                </a:lnTo>
                <a:close/>
              </a:path>
              <a:path w="333375" h="4965065">
                <a:moveTo>
                  <a:pt x="329361" y="2075205"/>
                </a:moveTo>
                <a:lnTo>
                  <a:pt x="323138" y="2075205"/>
                </a:lnTo>
                <a:lnTo>
                  <a:pt x="329361" y="2079091"/>
                </a:lnTo>
                <a:lnTo>
                  <a:pt x="329361" y="2075205"/>
                </a:lnTo>
                <a:close/>
              </a:path>
              <a:path w="333375" h="4965065">
                <a:moveTo>
                  <a:pt x="217017" y="2423287"/>
                </a:moveTo>
                <a:lnTo>
                  <a:pt x="205181" y="2781414"/>
                </a:lnTo>
                <a:lnTo>
                  <a:pt x="202691" y="2824670"/>
                </a:lnTo>
                <a:lnTo>
                  <a:pt x="277939" y="2807957"/>
                </a:lnTo>
                <a:lnTo>
                  <a:pt x="279285" y="2807639"/>
                </a:lnTo>
                <a:lnTo>
                  <a:pt x="327721" y="2807639"/>
                </a:lnTo>
                <a:lnTo>
                  <a:pt x="329361" y="2769781"/>
                </a:lnTo>
                <a:lnTo>
                  <a:pt x="329361" y="2491511"/>
                </a:lnTo>
                <a:lnTo>
                  <a:pt x="274116" y="2487091"/>
                </a:lnTo>
                <a:lnTo>
                  <a:pt x="217017" y="2423287"/>
                </a:lnTo>
                <a:close/>
              </a:path>
              <a:path w="333375" h="4965065">
                <a:moveTo>
                  <a:pt x="327721" y="2807639"/>
                </a:moveTo>
                <a:lnTo>
                  <a:pt x="279285" y="2807639"/>
                </a:lnTo>
                <a:lnTo>
                  <a:pt x="327342" y="2816390"/>
                </a:lnTo>
                <a:lnTo>
                  <a:pt x="327721" y="2807639"/>
                </a:lnTo>
                <a:close/>
              </a:path>
              <a:path w="333375" h="4965065">
                <a:moveTo>
                  <a:pt x="246754" y="3527056"/>
                </a:moveTo>
                <a:lnTo>
                  <a:pt x="229590" y="3527056"/>
                </a:lnTo>
                <a:lnTo>
                  <a:pt x="246659" y="3535870"/>
                </a:lnTo>
                <a:lnTo>
                  <a:pt x="246754" y="3527056"/>
                </a:lnTo>
                <a:close/>
              </a:path>
              <a:path w="333375" h="4965065">
                <a:moveTo>
                  <a:pt x="174675" y="3392843"/>
                </a:moveTo>
                <a:lnTo>
                  <a:pt x="171640" y="3500755"/>
                </a:lnTo>
                <a:lnTo>
                  <a:pt x="170078" y="3531146"/>
                </a:lnTo>
                <a:lnTo>
                  <a:pt x="170319" y="3531019"/>
                </a:lnTo>
                <a:lnTo>
                  <a:pt x="229590" y="3527056"/>
                </a:lnTo>
                <a:lnTo>
                  <a:pt x="246754" y="3527056"/>
                </a:lnTo>
                <a:lnTo>
                  <a:pt x="247383" y="3468560"/>
                </a:lnTo>
                <a:lnTo>
                  <a:pt x="287553" y="3408299"/>
                </a:lnTo>
                <a:lnTo>
                  <a:pt x="180860" y="3399777"/>
                </a:lnTo>
                <a:lnTo>
                  <a:pt x="174675" y="3392843"/>
                </a:lnTo>
                <a:close/>
              </a:path>
              <a:path w="333375" h="4965065">
                <a:moveTo>
                  <a:pt x="243001" y="3857739"/>
                </a:moveTo>
                <a:lnTo>
                  <a:pt x="153263" y="3857739"/>
                </a:lnTo>
                <a:lnTo>
                  <a:pt x="145529" y="4007815"/>
                </a:lnTo>
                <a:lnTo>
                  <a:pt x="121056" y="4408563"/>
                </a:lnTo>
                <a:lnTo>
                  <a:pt x="127939" y="4393285"/>
                </a:lnTo>
                <a:lnTo>
                  <a:pt x="185356" y="4364596"/>
                </a:lnTo>
                <a:lnTo>
                  <a:pt x="205148" y="4364596"/>
                </a:lnTo>
                <a:lnTo>
                  <a:pt x="236957" y="4098734"/>
                </a:lnTo>
                <a:lnTo>
                  <a:pt x="216928" y="4098734"/>
                </a:lnTo>
                <a:lnTo>
                  <a:pt x="172415" y="4073918"/>
                </a:lnTo>
                <a:lnTo>
                  <a:pt x="165099" y="4030205"/>
                </a:lnTo>
                <a:lnTo>
                  <a:pt x="193395" y="3986174"/>
                </a:lnTo>
                <a:lnTo>
                  <a:pt x="240258" y="3975811"/>
                </a:lnTo>
                <a:lnTo>
                  <a:pt x="241315" y="3975811"/>
                </a:lnTo>
                <a:lnTo>
                  <a:pt x="243001" y="3857739"/>
                </a:lnTo>
                <a:close/>
              </a:path>
              <a:path w="333375" h="4965065">
                <a:moveTo>
                  <a:pt x="205148" y="4364596"/>
                </a:moveTo>
                <a:lnTo>
                  <a:pt x="185356" y="4364596"/>
                </a:lnTo>
                <a:lnTo>
                  <a:pt x="204762" y="4367822"/>
                </a:lnTo>
                <a:lnTo>
                  <a:pt x="205148" y="4364596"/>
                </a:lnTo>
                <a:close/>
              </a:path>
              <a:path w="333375" h="4965065">
                <a:moveTo>
                  <a:pt x="237324" y="4095661"/>
                </a:moveTo>
                <a:lnTo>
                  <a:pt x="216928" y="4098734"/>
                </a:lnTo>
                <a:lnTo>
                  <a:pt x="236957" y="4098734"/>
                </a:lnTo>
                <a:lnTo>
                  <a:pt x="237324" y="4095661"/>
                </a:lnTo>
                <a:close/>
              </a:path>
              <a:path w="333375" h="4965065">
                <a:moveTo>
                  <a:pt x="241315" y="3975811"/>
                </a:moveTo>
                <a:lnTo>
                  <a:pt x="240258" y="3975811"/>
                </a:lnTo>
                <a:lnTo>
                  <a:pt x="241312" y="3976001"/>
                </a:lnTo>
                <a:lnTo>
                  <a:pt x="241315" y="3975811"/>
                </a:lnTo>
                <a:close/>
              </a:path>
              <a:path w="333375" h="4965065">
                <a:moveTo>
                  <a:pt x="153095" y="4639284"/>
                </a:moveTo>
                <a:lnTo>
                  <a:pt x="94373" y="4639284"/>
                </a:lnTo>
                <a:lnTo>
                  <a:pt x="133248" y="4646358"/>
                </a:lnTo>
                <a:lnTo>
                  <a:pt x="150202" y="4656035"/>
                </a:lnTo>
                <a:lnTo>
                  <a:pt x="153095" y="4639284"/>
                </a:lnTo>
                <a:close/>
              </a:path>
              <a:path w="333375" h="4965065">
                <a:moveTo>
                  <a:pt x="116128" y="4489488"/>
                </a:moveTo>
                <a:lnTo>
                  <a:pt x="115671" y="4496739"/>
                </a:lnTo>
                <a:lnTo>
                  <a:pt x="80441" y="4642383"/>
                </a:lnTo>
                <a:lnTo>
                  <a:pt x="94373" y="4639284"/>
                </a:lnTo>
                <a:lnTo>
                  <a:pt x="153095" y="4639284"/>
                </a:lnTo>
                <a:lnTo>
                  <a:pt x="154330" y="4632134"/>
                </a:lnTo>
                <a:lnTo>
                  <a:pt x="180403" y="4536528"/>
                </a:lnTo>
                <a:lnTo>
                  <a:pt x="156527" y="4534623"/>
                </a:lnTo>
                <a:lnTo>
                  <a:pt x="116128" y="4489488"/>
                </a:lnTo>
                <a:close/>
              </a:path>
              <a:path w="333375" h="4965065">
                <a:moveTo>
                  <a:pt x="24282" y="4868583"/>
                </a:moveTo>
                <a:lnTo>
                  <a:pt x="0" y="4964938"/>
                </a:lnTo>
                <a:lnTo>
                  <a:pt x="66128" y="4964938"/>
                </a:lnTo>
                <a:lnTo>
                  <a:pt x="92029" y="4881257"/>
                </a:lnTo>
                <a:lnTo>
                  <a:pt x="46939" y="4881257"/>
                </a:lnTo>
                <a:lnTo>
                  <a:pt x="24282" y="4868583"/>
                </a:lnTo>
                <a:close/>
              </a:path>
              <a:path w="333375" h="4965065">
                <a:moveTo>
                  <a:pt x="94246" y="4874094"/>
                </a:moveTo>
                <a:lnTo>
                  <a:pt x="46939" y="4881257"/>
                </a:lnTo>
                <a:lnTo>
                  <a:pt x="92029" y="4881257"/>
                </a:lnTo>
                <a:lnTo>
                  <a:pt x="94246" y="4874094"/>
                </a:lnTo>
                <a:close/>
              </a:path>
            </a:pathLst>
          </a:custGeom>
          <a:solidFill>
            <a:srgbClr val="8B1377"/>
          </a:solidFill>
        </p:spPr>
        <p:txBody>
          <a:bodyPr wrap="square" lIns="0" tIns="0" rIns="0" bIns="0" rtlCol="0"/>
          <a:lstStyle/>
          <a:p>
            <a:endParaRPr sz="2142"/>
          </a:p>
        </p:txBody>
      </p:sp>
      <p:sp>
        <p:nvSpPr>
          <p:cNvPr id="48" name="object 48"/>
          <p:cNvSpPr/>
          <p:nvPr/>
        </p:nvSpPr>
        <p:spPr>
          <a:xfrm>
            <a:off x="1851641" y="1705351"/>
            <a:ext cx="2379153" cy="5781070"/>
          </a:xfrm>
          <a:prstGeom prst="rect">
            <a:avLst/>
          </a:prstGeom>
          <a:blipFill>
            <a:blip r:embed="rId5" cstate="print"/>
            <a:stretch>
              <a:fillRect/>
            </a:stretch>
          </a:blipFill>
        </p:spPr>
        <p:txBody>
          <a:bodyPr wrap="square" lIns="0" tIns="0" rIns="0" bIns="0" rtlCol="0"/>
          <a:lstStyle/>
          <a:p>
            <a:endParaRPr sz="2142"/>
          </a:p>
        </p:txBody>
      </p:sp>
      <p:sp>
        <p:nvSpPr>
          <p:cNvPr id="49" name="object 49"/>
          <p:cNvSpPr/>
          <p:nvPr/>
        </p:nvSpPr>
        <p:spPr>
          <a:xfrm>
            <a:off x="3745019" y="4352221"/>
            <a:ext cx="265289" cy="231142"/>
          </a:xfrm>
          <a:prstGeom prst="rect">
            <a:avLst/>
          </a:prstGeom>
          <a:blipFill>
            <a:blip r:embed="rId6" cstate="print"/>
            <a:stretch>
              <a:fillRect/>
            </a:stretch>
          </a:blipFill>
        </p:spPr>
        <p:txBody>
          <a:bodyPr wrap="square" lIns="0" tIns="0" rIns="0" bIns="0" rtlCol="0"/>
          <a:lstStyle/>
          <a:p>
            <a:endParaRPr sz="2142"/>
          </a:p>
        </p:txBody>
      </p:sp>
      <p:sp>
        <p:nvSpPr>
          <p:cNvPr id="50" name="object 50"/>
          <p:cNvSpPr/>
          <p:nvPr/>
        </p:nvSpPr>
        <p:spPr>
          <a:xfrm>
            <a:off x="3728840" y="4336303"/>
            <a:ext cx="297996" cy="263834"/>
          </a:xfrm>
          <a:custGeom>
            <a:avLst/>
            <a:gdLst/>
            <a:ahLst/>
            <a:cxnLst/>
            <a:rect l="l" t="t" r="r" b="b"/>
            <a:pathLst>
              <a:path w="260350" h="230504">
                <a:moveTo>
                  <a:pt x="154266" y="0"/>
                </a:moveTo>
                <a:lnTo>
                  <a:pt x="63614" y="3937"/>
                </a:lnTo>
                <a:lnTo>
                  <a:pt x="0" y="71539"/>
                </a:lnTo>
                <a:lnTo>
                  <a:pt x="7975" y="183248"/>
                </a:lnTo>
                <a:lnTo>
                  <a:pt x="129895" y="230441"/>
                </a:lnTo>
                <a:lnTo>
                  <a:pt x="173666" y="215849"/>
                </a:lnTo>
                <a:lnTo>
                  <a:pt x="130238" y="215849"/>
                </a:lnTo>
                <a:lnTo>
                  <a:pt x="21056" y="173583"/>
                </a:lnTo>
                <a:lnTo>
                  <a:pt x="14135" y="76555"/>
                </a:lnTo>
                <a:lnTo>
                  <a:pt x="69786" y="17424"/>
                </a:lnTo>
                <a:lnTo>
                  <a:pt x="150596" y="13906"/>
                </a:lnTo>
                <a:lnTo>
                  <a:pt x="176515" y="13906"/>
                </a:lnTo>
                <a:lnTo>
                  <a:pt x="174707" y="12776"/>
                </a:lnTo>
                <a:lnTo>
                  <a:pt x="148793" y="12776"/>
                </a:lnTo>
                <a:lnTo>
                  <a:pt x="152438" y="6959"/>
                </a:lnTo>
                <a:lnTo>
                  <a:pt x="165401" y="6959"/>
                </a:lnTo>
                <a:lnTo>
                  <a:pt x="154266" y="0"/>
                </a:lnTo>
                <a:close/>
              </a:path>
              <a:path w="260350" h="230504">
                <a:moveTo>
                  <a:pt x="176515" y="13906"/>
                </a:moveTo>
                <a:lnTo>
                  <a:pt x="150596" y="13906"/>
                </a:lnTo>
                <a:lnTo>
                  <a:pt x="235521" y="66979"/>
                </a:lnTo>
                <a:lnTo>
                  <a:pt x="245910" y="143154"/>
                </a:lnTo>
                <a:lnTo>
                  <a:pt x="215188" y="187528"/>
                </a:lnTo>
                <a:lnTo>
                  <a:pt x="130238" y="215849"/>
                </a:lnTo>
                <a:lnTo>
                  <a:pt x="173666" y="215849"/>
                </a:lnTo>
                <a:lnTo>
                  <a:pt x="223875" y="199110"/>
                </a:lnTo>
                <a:lnTo>
                  <a:pt x="260235" y="146583"/>
                </a:lnTo>
                <a:lnTo>
                  <a:pt x="248259" y="58750"/>
                </a:lnTo>
                <a:lnTo>
                  <a:pt x="176515" y="13906"/>
                </a:lnTo>
                <a:close/>
              </a:path>
              <a:path w="260350" h="230504">
                <a:moveTo>
                  <a:pt x="165401" y="6959"/>
                </a:moveTo>
                <a:lnTo>
                  <a:pt x="152438" y="6959"/>
                </a:lnTo>
                <a:lnTo>
                  <a:pt x="148793" y="12776"/>
                </a:lnTo>
                <a:lnTo>
                  <a:pt x="174707" y="12776"/>
                </a:lnTo>
                <a:lnTo>
                  <a:pt x="165401" y="6959"/>
                </a:lnTo>
                <a:close/>
              </a:path>
            </a:pathLst>
          </a:custGeom>
          <a:solidFill>
            <a:srgbClr val="983685"/>
          </a:solidFill>
        </p:spPr>
        <p:txBody>
          <a:bodyPr wrap="square" lIns="0" tIns="0" rIns="0" bIns="0" rtlCol="0"/>
          <a:lstStyle/>
          <a:p>
            <a:endParaRPr sz="2142"/>
          </a:p>
        </p:txBody>
      </p:sp>
      <p:sp>
        <p:nvSpPr>
          <p:cNvPr id="51" name="object 51"/>
          <p:cNvSpPr/>
          <p:nvPr/>
        </p:nvSpPr>
        <p:spPr>
          <a:xfrm>
            <a:off x="2939064" y="4413127"/>
            <a:ext cx="293635" cy="256566"/>
          </a:xfrm>
          <a:custGeom>
            <a:avLst/>
            <a:gdLst/>
            <a:ahLst/>
            <a:cxnLst/>
            <a:rect l="l" t="t" r="r" b="b"/>
            <a:pathLst>
              <a:path w="256539" h="224154">
                <a:moveTo>
                  <a:pt x="151015" y="0"/>
                </a:moveTo>
                <a:lnTo>
                  <a:pt x="61633" y="3886"/>
                </a:lnTo>
                <a:lnTo>
                  <a:pt x="0" y="69367"/>
                </a:lnTo>
                <a:lnTo>
                  <a:pt x="7683" y="176822"/>
                </a:lnTo>
                <a:lnTo>
                  <a:pt x="128422" y="223558"/>
                </a:lnTo>
                <a:lnTo>
                  <a:pt x="222300" y="192265"/>
                </a:lnTo>
                <a:lnTo>
                  <a:pt x="256387" y="143040"/>
                </a:lnTo>
                <a:lnTo>
                  <a:pt x="244881" y="58661"/>
                </a:lnTo>
                <a:lnTo>
                  <a:pt x="151015" y="0"/>
                </a:lnTo>
                <a:close/>
              </a:path>
            </a:pathLst>
          </a:custGeom>
          <a:solidFill>
            <a:srgbClr val="8B1377"/>
          </a:solidFill>
        </p:spPr>
        <p:txBody>
          <a:bodyPr wrap="square" lIns="0" tIns="0" rIns="0" bIns="0" rtlCol="0"/>
          <a:lstStyle/>
          <a:p>
            <a:endParaRPr sz="2142"/>
          </a:p>
        </p:txBody>
      </p:sp>
      <p:sp>
        <p:nvSpPr>
          <p:cNvPr id="52" name="object 52"/>
          <p:cNvSpPr/>
          <p:nvPr/>
        </p:nvSpPr>
        <p:spPr>
          <a:xfrm>
            <a:off x="2922885" y="4397211"/>
            <a:ext cx="326342" cy="288547"/>
          </a:xfrm>
          <a:custGeom>
            <a:avLst/>
            <a:gdLst/>
            <a:ahLst/>
            <a:cxnLst/>
            <a:rect l="l" t="t" r="r" b="b"/>
            <a:pathLst>
              <a:path w="285114" h="252095">
                <a:moveTo>
                  <a:pt x="168808" y="0"/>
                </a:moveTo>
                <a:lnTo>
                  <a:pt x="69583" y="4318"/>
                </a:lnTo>
                <a:lnTo>
                  <a:pt x="0" y="78244"/>
                </a:lnTo>
                <a:lnTo>
                  <a:pt x="8724" y="200393"/>
                </a:lnTo>
                <a:lnTo>
                  <a:pt x="142201" y="252056"/>
                </a:lnTo>
                <a:lnTo>
                  <a:pt x="185984" y="237464"/>
                </a:lnTo>
                <a:lnTo>
                  <a:pt x="142544" y="237464"/>
                </a:lnTo>
                <a:lnTo>
                  <a:pt x="21805" y="190728"/>
                </a:lnTo>
                <a:lnTo>
                  <a:pt x="14135" y="83273"/>
                </a:lnTo>
                <a:lnTo>
                  <a:pt x="75755" y="17792"/>
                </a:lnTo>
                <a:lnTo>
                  <a:pt x="165150" y="13906"/>
                </a:lnTo>
                <a:lnTo>
                  <a:pt x="191059" y="13906"/>
                </a:lnTo>
                <a:lnTo>
                  <a:pt x="189251" y="12776"/>
                </a:lnTo>
                <a:lnTo>
                  <a:pt x="163334" y="12776"/>
                </a:lnTo>
                <a:lnTo>
                  <a:pt x="166979" y="6959"/>
                </a:lnTo>
                <a:lnTo>
                  <a:pt x="179944" y="6959"/>
                </a:lnTo>
                <a:lnTo>
                  <a:pt x="168808" y="0"/>
                </a:lnTo>
                <a:close/>
              </a:path>
              <a:path w="285114" h="252095">
                <a:moveTo>
                  <a:pt x="191059" y="13906"/>
                </a:moveTo>
                <a:lnTo>
                  <a:pt x="165150" y="13906"/>
                </a:lnTo>
                <a:lnTo>
                  <a:pt x="259003" y="72567"/>
                </a:lnTo>
                <a:lnTo>
                  <a:pt x="270510" y="156946"/>
                </a:lnTo>
                <a:lnTo>
                  <a:pt x="236435" y="206171"/>
                </a:lnTo>
                <a:lnTo>
                  <a:pt x="142544" y="237464"/>
                </a:lnTo>
                <a:lnTo>
                  <a:pt x="185984" y="237464"/>
                </a:lnTo>
                <a:lnTo>
                  <a:pt x="245122" y="217754"/>
                </a:lnTo>
                <a:lnTo>
                  <a:pt x="284848" y="160375"/>
                </a:lnTo>
                <a:lnTo>
                  <a:pt x="271754" y="64338"/>
                </a:lnTo>
                <a:lnTo>
                  <a:pt x="191059" y="13906"/>
                </a:lnTo>
                <a:close/>
              </a:path>
              <a:path w="285114" h="252095">
                <a:moveTo>
                  <a:pt x="179944" y="6959"/>
                </a:moveTo>
                <a:lnTo>
                  <a:pt x="166979" y="6959"/>
                </a:lnTo>
                <a:lnTo>
                  <a:pt x="163334" y="12776"/>
                </a:lnTo>
                <a:lnTo>
                  <a:pt x="189251" y="12776"/>
                </a:lnTo>
                <a:lnTo>
                  <a:pt x="179944" y="6959"/>
                </a:lnTo>
                <a:close/>
              </a:path>
            </a:pathLst>
          </a:custGeom>
          <a:solidFill>
            <a:srgbClr val="983685"/>
          </a:solidFill>
        </p:spPr>
        <p:txBody>
          <a:bodyPr wrap="square" lIns="0" tIns="0" rIns="0" bIns="0" rtlCol="0"/>
          <a:lstStyle/>
          <a:p>
            <a:endParaRPr sz="2142"/>
          </a:p>
        </p:txBody>
      </p:sp>
      <p:sp>
        <p:nvSpPr>
          <p:cNvPr id="53" name="object 53"/>
          <p:cNvSpPr/>
          <p:nvPr/>
        </p:nvSpPr>
        <p:spPr>
          <a:xfrm>
            <a:off x="2718097" y="4178816"/>
            <a:ext cx="152776" cy="135668"/>
          </a:xfrm>
          <a:prstGeom prst="rect">
            <a:avLst/>
          </a:prstGeom>
          <a:blipFill>
            <a:blip r:embed="rId7" cstate="print"/>
            <a:stretch>
              <a:fillRect/>
            </a:stretch>
          </a:blipFill>
        </p:spPr>
        <p:txBody>
          <a:bodyPr wrap="square" lIns="0" tIns="0" rIns="0" bIns="0" rtlCol="0"/>
          <a:lstStyle/>
          <a:p>
            <a:endParaRPr sz="2142"/>
          </a:p>
        </p:txBody>
      </p:sp>
      <p:sp>
        <p:nvSpPr>
          <p:cNvPr id="54" name="object 54"/>
          <p:cNvSpPr/>
          <p:nvPr/>
        </p:nvSpPr>
        <p:spPr>
          <a:xfrm>
            <a:off x="4457882" y="3712635"/>
            <a:ext cx="107569" cy="92306"/>
          </a:xfrm>
          <a:custGeom>
            <a:avLst/>
            <a:gdLst/>
            <a:ahLst/>
            <a:cxnLst/>
            <a:rect l="l" t="t" r="r" b="b"/>
            <a:pathLst>
              <a:path w="93979" h="80645">
                <a:moveTo>
                  <a:pt x="54965" y="0"/>
                </a:moveTo>
                <a:lnTo>
                  <a:pt x="22212" y="1422"/>
                </a:lnTo>
                <a:lnTo>
                  <a:pt x="0" y="24879"/>
                </a:lnTo>
                <a:lnTo>
                  <a:pt x="2743" y="63093"/>
                </a:lnTo>
                <a:lnTo>
                  <a:pt x="47142" y="80175"/>
                </a:lnTo>
                <a:lnTo>
                  <a:pt x="54355" y="77787"/>
                </a:lnTo>
                <a:lnTo>
                  <a:pt x="79425" y="51295"/>
                </a:lnTo>
                <a:lnTo>
                  <a:pt x="93700" y="50685"/>
                </a:lnTo>
                <a:lnTo>
                  <a:pt x="89712" y="21602"/>
                </a:lnTo>
                <a:lnTo>
                  <a:pt x="54965" y="0"/>
                </a:lnTo>
                <a:close/>
              </a:path>
            </a:pathLst>
          </a:custGeom>
          <a:solidFill>
            <a:srgbClr val="8B1377"/>
          </a:solidFill>
        </p:spPr>
        <p:txBody>
          <a:bodyPr wrap="square" lIns="0" tIns="0" rIns="0" bIns="0" rtlCol="0"/>
          <a:lstStyle/>
          <a:p>
            <a:endParaRPr sz="2142"/>
          </a:p>
        </p:txBody>
      </p:sp>
      <p:sp>
        <p:nvSpPr>
          <p:cNvPr id="55" name="object 55"/>
          <p:cNvSpPr/>
          <p:nvPr/>
        </p:nvSpPr>
        <p:spPr>
          <a:xfrm>
            <a:off x="4441704" y="3696731"/>
            <a:ext cx="139549" cy="125013"/>
          </a:xfrm>
          <a:custGeom>
            <a:avLst/>
            <a:gdLst/>
            <a:ahLst/>
            <a:cxnLst/>
            <a:rect l="l" t="t" r="r" b="b"/>
            <a:pathLst>
              <a:path w="121920" h="109220">
                <a:moveTo>
                  <a:pt x="72745" y="0"/>
                </a:moveTo>
                <a:lnTo>
                  <a:pt x="30187" y="1841"/>
                </a:lnTo>
                <a:lnTo>
                  <a:pt x="0" y="33731"/>
                </a:lnTo>
                <a:lnTo>
                  <a:pt x="3810" y="86677"/>
                </a:lnTo>
                <a:lnTo>
                  <a:pt x="60934" y="108673"/>
                </a:lnTo>
                <a:lnTo>
                  <a:pt x="64122" y="107607"/>
                </a:lnTo>
                <a:lnTo>
                  <a:pt x="63373" y="97104"/>
                </a:lnTo>
                <a:lnTo>
                  <a:pt x="66232" y="94081"/>
                </a:lnTo>
                <a:lnTo>
                  <a:pt x="61277" y="94081"/>
                </a:lnTo>
                <a:lnTo>
                  <a:pt x="16878" y="77000"/>
                </a:lnTo>
                <a:lnTo>
                  <a:pt x="14135" y="38785"/>
                </a:lnTo>
                <a:lnTo>
                  <a:pt x="36347" y="15316"/>
                </a:lnTo>
                <a:lnTo>
                  <a:pt x="69100" y="13906"/>
                </a:lnTo>
                <a:lnTo>
                  <a:pt x="95125" y="13906"/>
                </a:lnTo>
                <a:lnTo>
                  <a:pt x="93327" y="12788"/>
                </a:lnTo>
                <a:lnTo>
                  <a:pt x="67297" y="12788"/>
                </a:lnTo>
                <a:lnTo>
                  <a:pt x="70916" y="6959"/>
                </a:lnTo>
                <a:lnTo>
                  <a:pt x="83945" y="6959"/>
                </a:lnTo>
                <a:lnTo>
                  <a:pt x="72745" y="0"/>
                </a:lnTo>
                <a:close/>
              </a:path>
              <a:path w="121920" h="109220">
                <a:moveTo>
                  <a:pt x="68491" y="91694"/>
                </a:moveTo>
                <a:lnTo>
                  <a:pt x="61277" y="94081"/>
                </a:lnTo>
                <a:lnTo>
                  <a:pt x="66232" y="94081"/>
                </a:lnTo>
                <a:lnTo>
                  <a:pt x="68491" y="91694"/>
                </a:lnTo>
                <a:close/>
              </a:path>
              <a:path w="121920" h="109220">
                <a:moveTo>
                  <a:pt x="95125" y="13906"/>
                </a:moveTo>
                <a:lnTo>
                  <a:pt x="69100" y="13906"/>
                </a:lnTo>
                <a:lnTo>
                  <a:pt x="103847" y="35496"/>
                </a:lnTo>
                <a:lnTo>
                  <a:pt x="107835" y="64592"/>
                </a:lnTo>
                <a:lnTo>
                  <a:pt x="121615" y="63995"/>
                </a:lnTo>
                <a:lnTo>
                  <a:pt x="116586" y="27241"/>
                </a:lnTo>
                <a:lnTo>
                  <a:pt x="95125" y="13906"/>
                </a:lnTo>
                <a:close/>
              </a:path>
            </a:pathLst>
          </a:custGeom>
          <a:solidFill>
            <a:srgbClr val="983685"/>
          </a:solidFill>
        </p:spPr>
        <p:txBody>
          <a:bodyPr wrap="square" lIns="0" tIns="0" rIns="0" bIns="0" rtlCol="0"/>
          <a:lstStyle/>
          <a:p>
            <a:endParaRPr sz="2142"/>
          </a:p>
        </p:txBody>
      </p:sp>
      <p:sp>
        <p:nvSpPr>
          <p:cNvPr id="56" name="object 56"/>
          <p:cNvSpPr/>
          <p:nvPr/>
        </p:nvSpPr>
        <p:spPr>
          <a:xfrm>
            <a:off x="4530419" y="3785171"/>
            <a:ext cx="107569" cy="92306"/>
          </a:xfrm>
          <a:custGeom>
            <a:avLst/>
            <a:gdLst/>
            <a:ahLst/>
            <a:cxnLst/>
            <a:rect l="l" t="t" r="r" b="b"/>
            <a:pathLst>
              <a:path w="93979" h="80645">
                <a:moveTo>
                  <a:pt x="54965" y="0"/>
                </a:moveTo>
                <a:lnTo>
                  <a:pt x="22212" y="1422"/>
                </a:lnTo>
                <a:lnTo>
                  <a:pt x="0" y="24879"/>
                </a:lnTo>
                <a:lnTo>
                  <a:pt x="2755" y="63093"/>
                </a:lnTo>
                <a:lnTo>
                  <a:pt x="47142" y="80175"/>
                </a:lnTo>
                <a:lnTo>
                  <a:pt x="81927" y="68643"/>
                </a:lnTo>
                <a:lnTo>
                  <a:pt x="93827" y="51561"/>
                </a:lnTo>
                <a:lnTo>
                  <a:pt x="89712" y="21602"/>
                </a:lnTo>
                <a:lnTo>
                  <a:pt x="54965" y="0"/>
                </a:lnTo>
                <a:close/>
              </a:path>
            </a:pathLst>
          </a:custGeom>
          <a:solidFill>
            <a:srgbClr val="8B1377"/>
          </a:solidFill>
        </p:spPr>
        <p:txBody>
          <a:bodyPr wrap="square" lIns="0" tIns="0" rIns="0" bIns="0" rtlCol="0"/>
          <a:lstStyle/>
          <a:p>
            <a:endParaRPr sz="2142"/>
          </a:p>
        </p:txBody>
      </p:sp>
      <p:sp>
        <p:nvSpPr>
          <p:cNvPr id="57" name="object 57"/>
          <p:cNvSpPr/>
          <p:nvPr/>
        </p:nvSpPr>
        <p:spPr>
          <a:xfrm>
            <a:off x="4514241" y="3769254"/>
            <a:ext cx="140276" cy="125013"/>
          </a:xfrm>
          <a:custGeom>
            <a:avLst/>
            <a:gdLst/>
            <a:ahLst/>
            <a:cxnLst/>
            <a:rect l="l" t="t" r="r" b="b"/>
            <a:pathLst>
              <a:path w="122554" h="109220">
                <a:moveTo>
                  <a:pt x="72745" y="0"/>
                </a:moveTo>
                <a:lnTo>
                  <a:pt x="30187" y="1841"/>
                </a:lnTo>
                <a:lnTo>
                  <a:pt x="0" y="33731"/>
                </a:lnTo>
                <a:lnTo>
                  <a:pt x="3810" y="86677"/>
                </a:lnTo>
                <a:lnTo>
                  <a:pt x="60934" y="108673"/>
                </a:lnTo>
                <a:lnTo>
                  <a:pt x="104724" y="94157"/>
                </a:lnTo>
                <a:lnTo>
                  <a:pt x="61277" y="94081"/>
                </a:lnTo>
                <a:lnTo>
                  <a:pt x="16891" y="77000"/>
                </a:lnTo>
                <a:lnTo>
                  <a:pt x="14135" y="38785"/>
                </a:lnTo>
                <a:lnTo>
                  <a:pt x="36347" y="15316"/>
                </a:lnTo>
                <a:lnTo>
                  <a:pt x="69100" y="13906"/>
                </a:lnTo>
                <a:lnTo>
                  <a:pt x="95125" y="13906"/>
                </a:lnTo>
                <a:lnTo>
                  <a:pt x="93327" y="12788"/>
                </a:lnTo>
                <a:lnTo>
                  <a:pt x="67297" y="12788"/>
                </a:lnTo>
                <a:lnTo>
                  <a:pt x="70929" y="6959"/>
                </a:lnTo>
                <a:lnTo>
                  <a:pt x="83945" y="6959"/>
                </a:lnTo>
                <a:lnTo>
                  <a:pt x="72745" y="0"/>
                </a:lnTo>
                <a:close/>
              </a:path>
              <a:path w="122554" h="109220">
                <a:moveTo>
                  <a:pt x="95125" y="13906"/>
                </a:moveTo>
                <a:lnTo>
                  <a:pt x="69100" y="13906"/>
                </a:lnTo>
                <a:lnTo>
                  <a:pt x="103847" y="35496"/>
                </a:lnTo>
                <a:lnTo>
                  <a:pt x="107962" y="65468"/>
                </a:lnTo>
                <a:lnTo>
                  <a:pt x="96062" y="82550"/>
                </a:lnTo>
                <a:lnTo>
                  <a:pt x="61277" y="94081"/>
                </a:lnTo>
                <a:lnTo>
                  <a:pt x="104777" y="94081"/>
                </a:lnTo>
                <a:lnTo>
                  <a:pt x="122301" y="68910"/>
                </a:lnTo>
                <a:lnTo>
                  <a:pt x="116586" y="27241"/>
                </a:lnTo>
                <a:lnTo>
                  <a:pt x="95125" y="13906"/>
                </a:lnTo>
                <a:close/>
              </a:path>
              <a:path w="122554" h="109220">
                <a:moveTo>
                  <a:pt x="83945" y="6959"/>
                </a:moveTo>
                <a:lnTo>
                  <a:pt x="70929" y="6959"/>
                </a:lnTo>
                <a:lnTo>
                  <a:pt x="67297" y="12788"/>
                </a:lnTo>
                <a:lnTo>
                  <a:pt x="93327" y="12788"/>
                </a:lnTo>
                <a:lnTo>
                  <a:pt x="83945" y="6959"/>
                </a:lnTo>
                <a:close/>
              </a:path>
            </a:pathLst>
          </a:custGeom>
          <a:solidFill>
            <a:srgbClr val="983685"/>
          </a:solidFill>
        </p:spPr>
        <p:txBody>
          <a:bodyPr wrap="square" lIns="0" tIns="0" rIns="0" bIns="0" rtlCol="0"/>
          <a:lstStyle/>
          <a:p>
            <a:endParaRPr sz="2142"/>
          </a:p>
        </p:txBody>
      </p:sp>
      <p:sp>
        <p:nvSpPr>
          <p:cNvPr id="58" name="object 58"/>
          <p:cNvSpPr/>
          <p:nvPr/>
        </p:nvSpPr>
        <p:spPr>
          <a:xfrm>
            <a:off x="4321357" y="3896099"/>
            <a:ext cx="104662" cy="92306"/>
          </a:xfrm>
          <a:custGeom>
            <a:avLst/>
            <a:gdLst/>
            <a:ahLst/>
            <a:cxnLst/>
            <a:rect l="l" t="t" r="r" b="b"/>
            <a:pathLst>
              <a:path w="91439" h="80645">
                <a:moveTo>
                  <a:pt x="54965" y="0"/>
                </a:moveTo>
                <a:lnTo>
                  <a:pt x="22212" y="1422"/>
                </a:lnTo>
                <a:lnTo>
                  <a:pt x="0" y="24879"/>
                </a:lnTo>
                <a:lnTo>
                  <a:pt x="2743" y="63093"/>
                </a:lnTo>
                <a:lnTo>
                  <a:pt x="47142" y="80175"/>
                </a:lnTo>
                <a:lnTo>
                  <a:pt x="50279" y="79133"/>
                </a:lnTo>
                <a:lnTo>
                  <a:pt x="49237" y="64554"/>
                </a:lnTo>
                <a:lnTo>
                  <a:pt x="79425" y="32664"/>
                </a:lnTo>
                <a:lnTo>
                  <a:pt x="91160" y="32156"/>
                </a:lnTo>
                <a:lnTo>
                  <a:pt x="89712" y="21602"/>
                </a:lnTo>
                <a:lnTo>
                  <a:pt x="54965" y="0"/>
                </a:lnTo>
                <a:close/>
              </a:path>
            </a:pathLst>
          </a:custGeom>
          <a:solidFill>
            <a:srgbClr val="8B1377"/>
          </a:solidFill>
        </p:spPr>
        <p:txBody>
          <a:bodyPr wrap="square" lIns="0" tIns="0" rIns="0" bIns="0" rtlCol="0"/>
          <a:lstStyle/>
          <a:p>
            <a:endParaRPr sz="2142"/>
          </a:p>
        </p:txBody>
      </p:sp>
      <p:sp>
        <p:nvSpPr>
          <p:cNvPr id="59" name="object 59"/>
          <p:cNvSpPr/>
          <p:nvPr/>
        </p:nvSpPr>
        <p:spPr>
          <a:xfrm>
            <a:off x="4305178" y="3880180"/>
            <a:ext cx="136642" cy="125013"/>
          </a:xfrm>
          <a:custGeom>
            <a:avLst/>
            <a:gdLst/>
            <a:ahLst/>
            <a:cxnLst/>
            <a:rect l="l" t="t" r="r" b="b"/>
            <a:pathLst>
              <a:path w="119379" h="109220">
                <a:moveTo>
                  <a:pt x="72745" y="0"/>
                </a:moveTo>
                <a:lnTo>
                  <a:pt x="30187" y="1841"/>
                </a:lnTo>
                <a:lnTo>
                  <a:pt x="0" y="33731"/>
                </a:lnTo>
                <a:lnTo>
                  <a:pt x="3810" y="86677"/>
                </a:lnTo>
                <a:lnTo>
                  <a:pt x="60934" y="108673"/>
                </a:lnTo>
                <a:lnTo>
                  <a:pt x="65430" y="107175"/>
                </a:lnTo>
                <a:lnTo>
                  <a:pt x="64489" y="94081"/>
                </a:lnTo>
                <a:lnTo>
                  <a:pt x="61277" y="94081"/>
                </a:lnTo>
                <a:lnTo>
                  <a:pt x="16878" y="77000"/>
                </a:lnTo>
                <a:lnTo>
                  <a:pt x="14135" y="38785"/>
                </a:lnTo>
                <a:lnTo>
                  <a:pt x="36347" y="15316"/>
                </a:lnTo>
                <a:lnTo>
                  <a:pt x="69100" y="13906"/>
                </a:lnTo>
                <a:lnTo>
                  <a:pt x="95119" y="13906"/>
                </a:lnTo>
                <a:lnTo>
                  <a:pt x="93321" y="12788"/>
                </a:lnTo>
                <a:lnTo>
                  <a:pt x="67297" y="12788"/>
                </a:lnTo>
                <a:lnTo>
                  <a:pt x="70916" y="6946"/>
                </a:lnTo>
                <a:lnTo>
                  <a:pt x="83922" y="6946"/>
                </a:lnTo>
                <a:lnTo>
                  <a:pt x="72745" y="0"/>
                </a:lnTo>
                <a:close/>
              </a:path>
              <a:path w="119379" h="109220">
                <a:moveTo>
                  <a:pt x="64414" y="93040"/>
                </a:moveTo>
                <a:lnTo>
                  <a:pt x="61277" y="94081"/>
                </a:lnTo>
                <a:lnTo>
                  <a:pt x="64489" y="94081"/>
                </a:lnTo>
                <a:lnTo>
                  <a:pt x="64414" y="93040"/>
                </a:lnTo>
                <a:close/>
              </a:path>
              <a:path w="119379" h="109220">
                <a:moveTo>
                  <a:pt x="95119" y="13906"/>
                </a:moveTo>
                <a:lnTo>
                  <a:pt x="69100" y="13906"/>
                </a:lnTo>
                <a:lnTo>
                  <a:pt x="103847" y="35496"/>
                </a:lnTo>
                <a:lnTo>
                  <a:pt x="105295" y="46062"/>
                </a:lnTo>
                <a:lnTo>
                  <a:pt x="119075" y="45465"/>
                </a:lnTo>
                <a:lnTo>
                  <a:pt x="116573" y="27241"/>
                </a:lnTo>
                <a:lnTo>
                  <a:pt x="95119" y="13906"/>
                </a:lnTo>
                <a:close/>
              </a:path>
            </a:pathLst>
          </a:custGeom>
          <a:solidFill>
            <a:srgbClr val="983685"/>
          </a:solidFill>
        </p:spPr>
        <p:txBody>
          <a:bodyPr wrap="square" lIns="0" tIns="0" rIns="0" bIns="0" rtlCol="0"/>
          <a:lstStyle/>
          <a:p>
            <a:endParaRPr sz="2142"/>
          </a:p>
        </p:txBody>
      </p:sp>
      <p:sp>
        <p:nvSpPr>
          <p:cNvPr id="60" name="object 60"/>
          <p:cNvSpPr/>
          <p:nvPr/>
        </p:nvSpPr>
        <p:spPr>
          <a:xfrm>
            <a:off x="4180572" y="2304744"/>
            <a:ext cx="104662" cy="92306"/>
          </a:xfrm>
          <a:custGeom>
            <a:avLst/>
            <a:gdLst/>
            <a:ahLst/>
            <a:cxnLst/>
            <a:rect l="l" t="t" r="r" b="b"/>
            <a:pathLst>
              <a:path w="91439" h="80644">
                <a:moveTo>
                  <a:pt x="54965" y="0"/>
                </a:moveTo>
                <a:lnTo>
                  <a:pt x="22212" y="1409"/>
                </a:lnTo>
                <a:lnTo>
                  <a:pt x="0" y="24879"/>
                </a:lnTo>
                <a:lnTo>
                  <a:pt x="2743" y="63093"/>
                </a:lnTo>
                <a:lnTo>
                  <a:pt x="47142" y="80175"/>
                </a:lnTo>
                <a:lnTo>
                  <a:pt x="50279" y="79133"/>
                </a:lnTo>
                <a:lnTo>
                  <a:pt x="49237" y="64554"/>
                </a:lnTo>
                <a:lnTo>
                  <a:pt x="79425" y="32664"/>
                </a:lnTo>
                <a:lnTo>
                  <a:pt x="91160" y="32156"/>
                </a:lnTo>
                <a:lnTo>
                  <a:pt x="89712" y="21602"/>
                </a:lnTo>
                <a:lnTo>
                  <a:pt x="54965" y="0"/>
                </a:lnTo>
                <a:close/>
              </a:path>
            </a:pathLst>
          </a:custGeom>
          <a:solidFill>
            <a:srgbClr val="8B1377"/>
          </a:solidFill>
        </p:spPr>
        <p:txBody>
          <a:bodyPr wrap="square" lIns="0" tIns="0" rIns="0" bIns="0" rtlCol="0"/>
          <a:lstStyle/>
          <a:p>
            <a:endParaRPr sz="2142"/>
          </a:p>
        </p:txBody>
      </p:sp>
      <p:sp>
        <p:nvSpPr>
          <p:cNvPr id="61" name="object 61"/>
          <p:cNvSpPr/>
          <p:nvPr/>
        </p:nvSpPr>
        <p:spPr>
          <a:xfrm>
            <a:off x="4164393" y="2288826"/>
            <a:ext cx="136642" cy="125013"/>
          </a:xfrm>
          <a:custGeom>
            <a:avLst/>
            <a:gdLst/>
            <a:ahLst/>
            <a:cxnLst/>
            <a:rect l="l" t="t" r="r" b="b"/>
            <a:pathLst>
              <a:path w="119379" h="109219">
                <a:moveTo>
                  <a:pt x="72745" y="0"/>
                </a:moveTo>
                <a:lnTo>
                  <a:pt x="30187" y="1841"/>
                </a:lnTo>
                <a:lnTo>
                  <a:pt x="0" y="33731"/>
                </a:lnTo>
                <a:lnTo>
                  <a:pt x="3810" y="86677"/>
                </a:lnTo>
                <a:lnTo>
                  <a:pt x="60934" y="108673"/>
                </a:lnTo>
                <a:lnTo>
                  <a:pt x="65430" y="107175"/>
                </a:lnTo>
                <a:lnTo>
                  <a:pt x="64489" y="94081"/>
                </a:lnTo>
                <a:lnTo>
                  <a:pt x="61277" y="94081"/>
                </a:lnTo>
                <a:lnTo>
                  <a:pt x="16878" y="77000"/>
                </a:lnTo>
                <a:lnTo>
                  <a:pt x="14135" y="38785"/>
                </a:lnTo>
                <a:lnTo>
                  <a:pt x="36347" y="15316"/>
                </a:lnTo>
                <a:lnTo>
                  <a:pt x="69100" y="13906"/>
                </a:lnTo>
                <a:lnTo>
                  <a:pt x="95125" y="13906"/>
                </a:lnTo>
                <a:lnTo>
                  <a:pt x="93327" y="12788"/>
                </a:lnTo>
                <a:lnTo>
                  <a:pt x="67297" y="12788"/>
                </a:lnTo>
                <a:lnTo>
                  <a:pt x="70916" y="6959"/>
                </a:lnTo>
                <a:lnTo>
                  <a:pt x="83945" y="6959"/>
                </a:lnTo>
                <a:lnTo>
                  <a:pt x="72745" y="0"/>
                </a:lnTo>
                <a:close/>
              </a:path>
              <a:path w="119379" h="109219">
                <a:moveTo>
                  <a:pt x="64414" y="93040"/>
                </a:moveTo>
                <a:lnTo>
                  <a:pt x="61277" y="94081"/>
                </a:lnTo>
                <a:lnTo>
                  <a:pt x="64489" y="94081"/>
                </a:lnTo>
                <a:lnTo>
                  <a:pt x="64414" y="93040"/>
                </a:lnTo>
                <a:close/>
              </a:path>
              <a:path w="119379" h="109219">
                <a:moveTo>
                  <a:pt x="95125" y="13906"/>
                </a:moveTo>
                <a:lnTo>
                  <a:pt x="69100" y="13906"/>
                </a:lnTo>
                <a:lnTo>
                  <a:pt x="103847" y="35509"/>
                </a:lnTo>
                <a:lnTo>
                  <a:pt x="105295" y="46062"/>
                </a:lnTo>
                <a:lnTo>
                  <a:pt x="119075" y="45466"/>
                </a:lnTo>
                <a:lnTo>
                  <a:pt x="116586" y="27241"/>
                </a:lnTo>
                <a:lnTo>
                  <a:pt x="95125" y="13906"/>
                </a:lnTo>
                <a:close/>
              </a:path>
            </a:pathLst>
          </a:custGeom>
          <a:solidFill>
            <a:srgbClr val="983685"/>
          </a:solidFill>
        </p:spPr>
        <p:txBody>
          <a:bodyPr wrap="square" lIns="0" tIns="0" rIns="0" bIns="0" rtlCol="0"/>
          <a:lstStyle/>
          <a:p>
            <a:endParaRPr sz="2142"/>
          </a:p>
        </p:txBody>
      </p:sp>
      <p:sp>
        <p:nvSpPr>
          <p:cNvPr id="62" name="object 62"/>
          <p:cNvSpPr/>
          <p:nvPr/>
        </p:nvSpPr>
        <p:spPr>
          <a:xfrm>
            <a:off x="4235912" y="1705350"/>
            <a:ext cx="37795" cy="13083"/>
          </a:xfrm>
          <a:custGeom>
            <a:avLst/>
            <a:gdLst/>
            <a:ahLst/>
            <a:cxnLst/>
            <a:rect l="l" t="t" r="r" b="b"/>
            <a:pathLst>
              <a:path w="33020" h="11430">
                <a:moveTo>
                  <a:pt x="32092" y="0"/>
                </a:moveTo>
                <a:lnTo>
                  <a:pt x="0" y="0"/>
                </a:lnTo>
                <a:lnTo>
                  <a:pt x="28270" y="10883"/>
                </a:lnTo>
                <a:lnTo>
                  <a:pt x="32766" y="9385"/>
                </a:lnTo>
                <a:lnTo>
                  <a:pt x="32092" y="0"/>
                </a:lnTo>
                <a:close/>
              </a:path>
            </a:pathLst>
          </a:custGeom>
          <a:solidFill>
            <a:srgbClr val="983685"/>
          </a:solidFill>
        </p:spPr>
        <p:txBody>
          <a:bodyPr wrap="square" lIns="0" tIns="0" rIns="0" bIns="0" rtlCol="0"/>
          <a:lstStyle/>
          <a:p>
            <a:endParaRPr sz="2142"/>
          </a:p>
        </p:txBody>
      </p:sp>
      <p:sp>
        <p:nvSpPr>
          <p:cNvPr id="63" name="object 63"/>
          <p:cNvSpPr/>
          <p:nvPr/>
        </p:nvSpPr>
        <p:spPr>
          <a:xfrm>
            <a:off x="4326517" y="4289744"/>
            <a:ext cx="772826" cy="1786432"/>
          </a:xfrm>
          <a:prstGeom prst="rect">
            <a:avLst/>
          </a:prstGeom>
          <a:blipFill>
            <a:blip r:embed="rId8" cstate="print"/>
            <a:stretch>
              <a:fillRect/>
            </a:stretch>
          </a:blipFill>
        </p:spPr>
        <p:txBody>
          <a:bodyPr wrap="square" lIns="0" tIns="0" rIns="0" bIns="0" rtlCol="0"/>
          <a:lstStyle/>
          <a:p>
            <a:endParaRPr sz="2142"/>
          </a:p>
        </p:txBody>
      </p:sp>
      <p:sp>
        <p:nvSpPr>
          <p:cNvPr id="64" name="object 64"/>
          <p:cNvSpPr/>
          <p:nvPr/>
        </p:nvSpPr>
        <p:spPr>
          <a:xfrm>
            <a:off x="4393894" y="3947295"/>
            <a:ext cx="88672" cy="92306"/>
          </a:xfrm>
          <a:custGeom>
            <a:avLst/>
            <a:gdLst/>
            <a:ahLst/>
            <a:cxnLst/>
            <a:rect l="l" t="t" r="r" b="b"/>
            <a:pathLst>
              <a:path w="77470" h="80645">
                <a:moveTo>
                  <a:pt x="54965" y="0"/>
                </a:moveTo>
                <a:lnTo>
                  <a:pt x="22212" y="1422"/>
                </a:lnTo>
                <a:lnTo>
                  <a:pt x="0" y="24879"/>
                </a:lnTo>
                <a:lnTo>
                  <a:pt x="2755" y="63093"/>
                </a:lnTo>
                <a:lnTo>
                  <a:pt x="47142" y="80175"/>
                </a:lnTo>
                <a:lnTo>
                  <a:pt x="71361" y="72148"/>
                </a:lnTo>
                <a:lnTo>
                  <a:pt x="67868" y="23558"/>
                </a:lnTo>
                <a:lnTo>
                  <a:pt x="77127" y="13779"/>
                </a:lnTo>
                <a:lnTo>
                  <a:pt x="54965" y="0"/>
                </a:lnTo>
                <a:close/>
              </a:path>
            </a:pathLst>
          </a:custGeom>
          <a:solidFill>
            <a:srgbClr val="8B1377"/>
          </a:solidFill>
        </p:spPr>
        <p:txBody>
          <a:bodyPr wrap="square" lIns="0" tIns="0" rIns="0" bIns="0" rtlCol="0"/>
          <a:lstStyle/>
          <a:p>
            <a:endParaRPr sz="2142"/>
          </a:p>
        </p:txBody>
      </p:sp>
      <p:sp>
        <p:nvSpPr>
          <p:cNvPr id="65" name="object 65"/>
          <p:cNvSpPr/>
          <p:nvPr/>
        </p:nvSpPr>
        <p:spPr>
          <a:xfrm>
            <a:off x="4377715" y="3931378"/>
            <a:ext cx="115564" cy="125013"/>
          </a:xfrm>
          <a:custGeom>
            <a:avLst/>
            <a:gdLst/>
            <a:ahLst/>
            <a:cxnLst/>
            <a:rect l="l" t="t" r="r" b="b"/>
            <a:pathLst>
              <a:path w="100964" h="109220">
                <a:moveTo>
                  <a:pt x="72745" y="0"/>
                </a:moveTo>
                <a:lnTo>
                  <a:pt x="30187" y="1841"/>
                </a:lnTo>
                <a:lnTo>
                  <a:pt x="0" y="33731"/>
                </a:lnTo>
                <a:lnTo>
                  <a:pt x="3810" y="86677"/>
                </a:lnTo>
                <a:lnTo>
                  <a:pt x="60934" y="108673"/>
                </a:lnTo>
                <a:lnTo>
                  <a:pt x="99783" y="95783"/>
                </a:lnTo>
                <a:lnTo>
                  <a:pt x="95358" y="94081"/>
                </a:lnTo>
                <a:lnTo>
                  <a:pt x="61277" y="94081"/>
                </a:lnTo>
                <a:lnTo>
                  <a:pt x="16891" y="77000"/>
                </a:lnTo>
                <a:lnTo>
                  <a:pt x="14135" y="38785"/>
                </a:lnTo>
                <a:lnTo>
                  <a:pt x="36347" y="15316"/>
                </a:lnTo>
                <a:lnTo>
                  <a:pt x="69100" y="13906"/>
                </a:lnTo>
                <a:lnTo>
                  <a:pt x="95119" y="13906"/>
                </a:lnTo>
                <a:lnTo>
                  <a:pt x="93321" y="12788"/>
                </a:lnTo>
                <a:lnTo>
                  <a:pt x="67297" y="12788"/>
                </a:lnTo>
                <a:lnTo>
                  <a:pt x="70916" y="6959"/>
                </a:lnTo>
                <a:lnTo>
                  <a:pt x="83942" y="6959"/>
                </a:lnTo>
                <a:lnTo>
                  <a:pt x="72745" y="0"/>
                </a:lnTo>
                <a:close/>
              </a:path>
              <a:path w="100964" h="109220">
                <a:moveTo>
                  <a:pt x="85496" y="86055"/>
                </a:moveTo>
                <a:lnTo>
                  <a:pt x="61277" y="94081"/>
                </a:lnTo>
                <a:lnTo>
                  <a:pt x="95358" y="94081"/>
                </a:lnTo>
                <a:lnTo>
                  <a:pt x="85813" y="90411"/>
                </a:lnTo>
                <a:lnTo>
                  <a:pt x="85496" y="86055"/>
                </a:lnTo>
                <a:close/>
              </a:path>
              <a:path w="100964" h="109220">
                <a:moveTo>
                  <a:pt x="95119" y="13906"/>
                </a:moveTo>
                <a:lnTo>
                  <a:pt x="69100" y="13906"/>
                </a:lnTo>
                <a:lnTo>
                  <a:pt x="91262" y="27686"/>
                </a:lnTo>
                <a:lnTo>
                  <a:pt x="100901" y="17500"/>
                </a:lnTo>
                <a:lnTo>
                  <a:pt x="95119" y="13906"/>
                </a:lnTo>
                <a:close/>
              </a:path>
            </a:pathLst>
          </a:custGeom>
          <a:solidFill>
            <a:srgbClr val="983685"/>
          </a:solidFill>
        </p:spPr>
        <p:txBody>
          <a:bodyPr wrap="square" lIns="0" tIns="0" rIns="0" bIns="0" rtlCol="0"/>
          <a:lstStyle/>
          <a:p>
            <a:endParaRPr sz="2142"/>
          </a:p>
        </p:txBody>
      </p:sp>
      <p:sp>
        <p:nvSpPr>
          <p:cNvPr id="66" name="object 66"/>
          <p:cNvSpPr/>
          <p:nvPr/>
        </p:nvSpPr>
        <p:spPr>
          <a:xfrm>
            <a:off x="4253095" y="2355942"/>
            <a:ext cx="88672" cy="92306"/>
          </a:xfrm>
          <a:custGeom>
            <a:avLst/>
            <a:gdLst/>
            <a:ahLst/>
            <a:cxnLst/>
            <a:rect l="l" t="t" r="r" b="b"/>
            <a:pathLst>
              <a:path w="77470" h="80644">
                <a:moveTo>
                  <a:pt x="54965" y="0"/>
                </a:moveTo>
                <a:lnTo>
                  <a:pt x="22212" y="1409"/>
                </a:lnTo>
                <a:lnTo>
                  <a:pt x="0" y="24879"/>
                </a:lnTo>
                <a:lnTo>
                  <a:pt x="2755" y="63093"/>
                </a:lnTo>
                <a:lnTo>
                  <a:pt x="47142" y="80175"/>
                </a:lnTo>
                <a:lnTo>
                  <a:pt x="71361" y="72148"/>
                </a:lnTo>
                <a:lnTo>
                  <a:pt x="67868" y="23558"/>
                </a:lnTo>
                <a:lnTo>
                  <a:pt x="77127" y="13779"/>
                </a:lnTo>
                <a:lnTo>
                  <a:pt x="54965" y="0"/>
                </a:lnTo>
                <a:close/>
              </a:path>
            </a:pathLst>
          </a:custGeom>
          <a:solidFill>
            <a:srgbClr val="8B1377"/>
          </a:solidFill>
        </p:spPr>
        <p:txBody>
          <a:bodyPr wrap="square" lIns="0" tIns="0" rIns="0" bIns="0" rtlCol="0"/>
          <a:lstStyle/>
          <a:p>
            <a:endParaRPr sz="2142"/>
          </a:p>
        </p:txBody>
      </p:sp>
      <p:sp>
        <p:nvSpPr>
          <p:cNvPr id="67" name="object 67"/>
          <p:cNvSpPr/>
          <p:nvPr/>
        </p:nvSpPr>
        <p:spPr>
          <a:xfrm>
            <a:off x="4236916" y="2340023"/>
            <a:ext cx="115564" cy="125013"/>
          </a:xfrm>
          <a:custGeom>
            <a:avLst/>
            <a:gdLst/>
            <a:ahLst/>
            <a:cxnLst/>
            <a:rect l="l" t="t" r="r" b="b"/>
            <a:pathLst>
              <a:path w="100964" h="109219">
                <a:moveTo>
                  <a:pt x="72745" y="0"/>
                </a:moveTo>
                <a:lnTo>
                  <a:pt x="30187" y="1841"/>
                </a:lnTo>
                <a:lnTo>
                  <a:pt x="0" y="33731"/>
                </a:lnTo>
                <a:lnTo>
                  <a:pt x="3810" y="86690"/>
                </a:lnTo>
                <a:lnTo>
                  <a:pt x="60934" y="108673"/>
                </a:lnTo>
                <a:lnTo>
                  <a:pt x="99783" y="95796"/>
                </a:lnTo>
                <a:lnTo>
                  <a:pt x="95335" y="94081"/>
                </a:lnTo>
                <a:lnTo>
                  <a:pt x="61277" y="94081"/>
                </a:lnTo>
                <a:lnTo>
                  <a:pt x="16891" y="77000"/>
                </a:lnTo>
                <a:lnTo>
                  <a:pt x="14135" y="38785"/>
                </a:lnTo>
                <a:lnTo>
                  <a:pt x="36347" y="15316"/>
                </a:lnTo>
                <a:lnTo>
                  <a:pt x="69100" y="13906"/>
                </a:lnTo>
                <a:lnTo>
                  <a:pt x="95119" y="13906"/>
                </a:lnTo>
                <a:lnTo>
                  <a:pt x="93321" y="12788"/>
                </a:lnTo>
                <a:lnTo>
                  <a:pt x="67297" y="12788"/>
                </a:lnTo>
                <a:lnTo>
                  <a:pt x="70916" y="6959"/>
                </a:lnTo>
                <a:lnTo>
                  <a:pt x="83942" y="6959"/>
                </a:lnTo>
                <a:lnTo>
                  <a:pt x="72745" y="0"/>
                </a:lnTo>
                <a:close/>
              </a:path>
              <a:path w="100964" h="109219">
                <a:moveTo>
                  <a:pt x="85496" y="86055"/>
                </a:moveTo>
                <a:lnTo>
                  <a:pt x="61277" y="94081"/>
                </a:lnTo>
                <a:lnTo>
                  <a:pt x="95335" y="94081"/>
                </a:lnTo>
                <a:lnTo>
                  <a:pt x="85813" y="90411"/>
                </a:lnTo>
                <a:lnTo>
                  <a:pt x="85496" y="86055"/>
                </a:lnTo>
                <a:close/>
              </a:path>
              <a:path w="100964" h="109219">
                <a:moveTo>
                  <a:pt x="95119" y="13906"/>
                </a:moveTo>
                <a:lnTo>
                  <a:pt x="69100" y="13906"/>
                </a:lnTo>
                <a:lnTo>
                  <a:pt x="91262" y="27686"/>
                </a:lnTo>
                <a:lnTo>
                  <a:pt x="100901" y="17500"/>
                </a:lnTo>
                <a:lnTo>
                  <a:pt x="95119" y="13906"/>
                </a:lnTo>
                <a:close/>
              </a:path>
            </a:pathLst>
          </a:custGeom>
          <a:solidFill>
            <a:srgbClr val="983685"/>
          </a:solidFill>
        </p:spPr>
        <p:txBody>
          <a:bodyPr wrap="square" lIns="0" tIns="0" rIns="0" bIns="0" rtlCol="0"/>
          <a:lstStyle/>
          <a:p>
            <a:endParaRPr sz="2142"/>
          </a:p>
        </p:txBody>
      </p:sp>
      <p:sp>
        <p:nvSpPr>
          <p:cNvPr id="68" name="object 68"/>
          <p:cNvSpPr/>
          <p:nvPr/>
        </p:nvSpPr>
        <p:spPr>
          <a:xfrm>
            <a:off x="4288419" y="1705351"/>
            <a:ext cx="80677" cy="47243"/>
          </a:xfrm>
          <a:custGeom>
            <a:avLst/>
            <a:gdLst/>
            <a:ahLst/>
            <a:cxnLst/>
            <a:rect l="l" t="t" r="r" b="b"/>
            <a:pathLst>
              <a:path w="70485" h="41275">
                <a:moveTo>
                  <a:pt x="67957" y="0"/>
                </a:moveTo>
                <a:lnTo>
                  <a:pt x="0" y="0"/>
                </a:lnTo>
                <a:lnTo>
                  <a:pt x="1714" y="23939"/>
                </a:lnTo>
                <a:lnTo>
                  <a:pt x="46113" y="41021"/>
                </a:lnTo>
                <a:lnTo>
                  <a:pt x="70332" y="32981"/>
                </a:lnTo>
                <a:lnTo>
                  <a:pt x="67957" y="0"/>
                </a:lnTo>
                <a:close/>
              </a:path>
            </a:pathLst>
          </a:custGeom>
          <a:solidFill>
            <a:srgbClr val="8B1377"/>
          </a:solidFill>
        </p:spPr>
        <p:txBody>
          <a:bodyPr wrap="square" lIns="0" tIns="0" rIns="0" bIns="0" rtlCol="0"/>
          <a:lstStyle/>
          <a:p>
            <a:endParaRPr sz="2142"/>
          </a:p>
        </p:txBody>
      </p:sp>
      <p:sp>
        <p:nvSpPr>
          <p:cNvPr id="69" name="object 69"/>
          <p:cNvSpPr/>
          <p:nvPr/>
        </p:nvSpPr>
        <p:spPr>
          <a:xfrm>
            <a:off x="4272646" y="1705350"/>
            <a:ext cx="98847" cy="63960"/>
          </a:xfrm>
          <a:custGeom>
            <a:avLst/>
            <a:gdLst/>
            <a:ahLst/>
            <a:cxnLst/>
            <a:rect l="l" t="t" r="r" b="b"/>
            <a:pathLst>
              <a:path w="86360" h="55880">
                <a:moveTo>
                  <a:pt x="13779" y="0"/>
                </a:moveTo>
                <a:lnTo>
                  <a:pt x="0" y="0"/>
                </a:lnTo>
                <a:lnTo>
                  <a:pt x="2413" y="33616"/>
                </a:lnTo>
                <a:lnTo>
                  <a:pt x="59524" y="55613"/>
                </a:lnTo>
                <a:lnTo>
                  <a:pt x="61391" y="54991"/>
                </a:lnTo>
                <a:lnTo>
                  <a:pt x="74610" y="41021"/>
                </a:lnTo>
                <a:lnTo>
                  <a:pt x="59880" y="41021"/>
                </a:lnTo>
                <a:lnTo>
                  <a:pt x="15493" y="23939"/>
                </a:lnTo>
                <a:lnTo>
                  <a:pt x="13779" y="0"/>
                </a:lnTo>
                <a:close/>
              </a:path>
              <a:path w="86360" h="55880">
                <a:moveTo>
                  <a:pt x="84099" y="32981"/>
                </a:moveTo>
                <a:lnTo>
                  <a:pt x="59880" y="41021"/>
                </a:lnTo>
                <a:lnTo>
                  <a:pt x="74610" y="41021"/>
                </a:lnTo>
                <a:lnTo>
                  <a:pt x="77254" y="38227"/>
                </a:lnTo>
                <a:lnTo>
                  <a:pt x="85775" y="37871"/>
                </a:lnTo>
                <a:lnTo>
                  <a:pt x="84416" y="37338"/>
                </a:lnTo>
                <a:lnTo>
                  <a:pt x="84099" y="32981"/>
                </a:lnTo>
                <a:close/>
              </a:path>
            </a:pathLst>
          </a:custGeom>
          <a:solidFill>
            <a:srgbClr val="983685"/>
          </a:solidFill>
        </p:spPr>
        <p:txBody>
          <a:bodyPr wrap="square" lIns="0" tIns="0" rIns="0" bIns="0" rtlCol="0"/>
          <a:lstStyle/>
          <a:p>
            <a:endParaRPr sz="2142"/>
          </a:p>
        </p:txBody>
      </p:sp>
      <p:sp>
        <p:nvSpPr>
          <p:cNvPr id="70" name="object 70"/>
          <p:cNvSpPr/>
          <p:nvPr/>
        </p:nvSpPr>
        <p:spPr>
          <a:xfrm>
            <a:off x="4309844" y="6546758"/>
            <a:ext cx="144636" cy="124286"/>
          </a:xfrm>
          <a:custGeom>
            <a:avLst/>
            <a:gdLst/>
            <a:ahLst/>
            <a:cxnLst/>
            <a:rect l="l" t="t" r="r" b="b"/>
            <a:pathLst>
              <a:path w="126364" h="108585">
                <a:moveTo>
                  <a:pt x="74117" y="0"/>
                </a:moveTo>
                <a:lnTo>
                  <a:pt x="30060" y="1905"/>
                </a:lnTo>
                <a:lnTo>
                  <a:pt x="0" y="33667"/>
                </a:lnTo>
                <a:lnTo>
                  <a:pt x="3733" y="85559"/>
                </a:lnTo>
                <a:lnTo>
                  <a:pt x="63347" y="108508"/>
                </a:lnTo>
                <a:lnTo>
                  <a:pt x="109918" y="93065"/>
                </a:lnTo>
                <a:lnTo>
                  <a:pt x="126238" y="69634"/>
                </a:lnTo>
                <a:lnTo>
                  <a:pt x="125895" y="67170"/>
                </a:lnTo>
                <a:lnTo>
                  <a:pt x="89192" y="53047"/>
                </a:lnTo>
                <a:lnTo>
                  <a:pt x="85915" y="7327"/>
                </a:lnTo>
                <a:lnTo>
                  <a:pt x="74117" y="0"/>
                </a:lnTo>
                <a:close/>
              </a:path>
            </a:pathLst>
          </a:custGeom>
          <a:solidFill>
            <a:srgbClr val="8B1377"/>
          </a:solidFill>
        </p:spPr>
        <p:txBody>
          <a:bodyPr wrap="square" lIns="0" tIns="0" rIns="0" bIns="0" rtlCol="0"/>
          <a:lstStyle/>
          <a:p>
            <a:endParaRPr sz="2142"/>
          </a:p>
        </p:txBody>
      </p:sp>
      <p:sp>
        <p:nvSpPr>
          <p:cNvPr id="71" name="object 71"/>
          <p:cNvSpPr/>
          <p:nvPr/>
        </p:nvSpPr>
        <p:spPr>
          <a:xfrm>
            <a:off x="4293666" y="6530843"/>
            <a:ext cx="175163" cy="156993"/>
          </a:xfrm>
          <a:custGeom>
            <a:avLst/>
            <a:gdLst/>
            <a:ahLst/>
            <a:cxnLst/>
            <a:rect l="l" t="t" r="r" b="b"/>
            <a:pathLst>
              <a:path w="153035" h="137160">
                <a:moveTo>
                  <a:pt x="91897" y="0"/>
                </a:moveTo>
                <a:lnTo>
                  <a:pt x="38049" y="2324"/>
                </a:lnTo>
                <a:lnTo>
                  <a:pt x="0" y="42519"/>
                </a:lnTo>
                <a:lnTo>
                  <a:pt x="4787" y="109143"/>
                </a:lnTo>
                <a:lnTo>
                  <a:pt x="77127" y="136994"/>
                </a:lnTo>
                <a:lnTo>
                  <a:pt x="121117" y="122415"/>
                </a:lnTo>
                <a:lnTo>
                  <a:pt x="77469" y="122415"/>
                </a:lnTo>
                <a:lnTo>
                  <a:pt x="17868" y="99466"/>
                </a:lnTo>
                <a:lnTo>
                  <a:pt x="14135" y="47574"/>
                </a:lnTo>
                <a:lnTo>
                  <a:pt x="44195" y="15811"/>
                </a:lnTo>
                <a:lnTo>
                  <a:pt x="88252" y="13906"/>
                </a:lnTo>
                <a:lnTo>
                  <a:pt x="99613" y="13906"/>
                </a:lnTo>
                <a:lnTo>
                  <a:pt x="100670" y="12788"/>
                </a:lnTo>
                <a:lnTo>
                  <a:pt x="86448" y="12788"/>
                </a:lnTo>
                <a:lnTo>
                  <a:pt x="90068" y="6959"/>
                </a:lnTo>
                <a:lnTo>
                  <a:pt x="103099" y="6959"/>
                </a:lnTo>
                <a:lnTo>
                  <a:pt x="91897" y="0"/>
                </a:lnTo>
                <a:close/>
              </a:path>
              <a:path w="153035" h="137160">
                <a:moveTo>
                  <a:pt x="140030" y="81076"/>
                </a:moveTo>
                <a:lnTo>
                  <a:pt x="140373" y="83540"/>
                </a:lnTo>
                <a:lnTo>
                  <a:pt x="124053" y="106972"/>
                </a:lnTo>
                <a:lnTo>
                  <a:pt x="77469" y="122415"/>
                </a:lnTo>
                <a:lnTo>
                  <a:pt x="121117" y="122415"/>
                </a:lnTo>
                <a:lnTo>
                  <a:pt x="126060" y="120776"/>
                </a:lnTo>
                <a:lnTo>
                  <a:pt x="125615" y="114630"/>
                </a:lnTo>
                <a:lnTo>
                  <a:pt x="152742" y="85966"/>
                </a:lnTo>
                <a:lnTo>
                  <a:pt x="140030" y="81076"/>
                </a:lnTo>
                <a:close/>
              </a:path>
              <a:path w="153035" h="137160">
                <a:moveTo>
                  <a:pt x="99613" y="13906"/>
                </a:moveTo>
                <a:lnTo>
                  <a:pt x="88252" y="13906"/>
                </a:lnTo>
                <a:lnTo>
                  <a:pt x="100050" y="21234"/>
                </a:lnTo>
                <a:lnTo>
                  <a:pt x="99529" y="13995"/>
                </a:lnTo>
                <a:close/>
              </a:path>
            </a:pathLst>
          </a:custGeom>
          <a:solidFill>
            <a:srgbClr val="983685"/>
          </a:solidFill>
        </p:spPr>
        <p:txBody>
          <a:bodyPr wrap="square" lIns="0" tIns="0" rIns="0" bIns="0" rtlCol="0"/>
          <a:lstStyle/>
          <a:p>
            <a:endParaRPr sz="2142"/>
          </a:p>
        </p:txBody>
      </p:sp>
      <p:sp>
        <p:nvSpPr>
          <p:cNvPr id="72" name="object 72"/>
          <p:cNvSpPr/>
          <p:nvPr/>
        </p:nvSpPr>
        <p:spPr>
          <a:xfrm>
            <a:off x="4487755" y="3951554"/>
            <a:ext cx="107569" cy="92306"/>
          </a:xfrm>
          <a:custGeom>
            <a:avLst/>
            <a:gdLst/>
            <a:ahLst/>
            <a:cxnLst/>
            <a:rect l="l" t="t" r="r" b="b"/>
            <a:pathLst>
              <a:path w="93979" h="80645">
                <a:moveTo>
                  <a:pt x="54965" y="0"/>
                </a:moveTo>
                <a:lnTo>
                  <a:pt x="22212" y="1422"/>
                </a:lnTo>
                <a:lnTo>
                  <a:pt x="0" y="24879"/>
                </a:lnTo>
                <a:lnTo>
                  <a:pt x="2755" y="63093"/>
                </a:lnTo>
                <a:lnTo>
                  <a:pt x="47142" y="80175"/>
                </a:lnTo>
                <a:lnTo>
                  <a:pt x="63449" y="74777"/>
                </a:lnTo>
                <a:lnTo>
                  <a:pt x="86880" y="50012"/>
                </a:lnTo>
                <a:lnTo>
                  <a:pt x="93573" y="49720"/>
                </a:lnTo>
                <a:lnTo>
                  <a:pt x="89712" y="21602"/>
                </a:lnTo>
                <a:lnTo>
                  <a:pt x="54965" y="0"/>
                </a:lnTo>
                <a:close/>
              </a:path>
            </a:pathLst>
          </a:custGeom>
          <a:solidFill>
            <a:srgbClr val="8B1377"/>
          </a:solidFill>
        </p:spPr>
        <p:txBody>
          <a:bodyPr wrap="square" lIns="0" tIns="0" rIns="0" bIns="0" rtlCol="0"/>
          <a:lstStyle/>
          <a:p>
            <a:endParaRPr sz="2142"/>
          </a:p>
        </p:txBody>
      </p:sp>
      <p:sp>
        <p:nvSpPr>
          <p:cNvPr id="73" name="object 73"/>
          <p:cNvSpPr/>
          <p:nvPr/>
        </p:nvSpPr>
        <p:spPr>
          <a:xfrm>
            <a:off x="4471576" y="3935637"/>
            <a:ext cx="139549" cy="125013"/>
          </a:xfrm>
          <a:custGeom>
            <a:avLst/>
            <a:gdLst/>
            <a:ahLst/>
            <a:cxnLst/>
            <a:rect l="l" t="t" r="r" b="b"/>
            <a:pathLst>
              <a:path w="121920" h="109220">
                <a:moveTo>
                  <a:pt x="72745" y="0"/>
                </a:moveTo>
                <a:lnTo>
                  <a:pt x="30187" y="1841"/>
                </a:lnTo>
                <a:lnTo>
                  <a:pt x="0" y="33731"/>
                </a:lnTo>
                <a:lnTo>
                  <a:pt x="3810" y="86677"/>
                </a:lnTo>
                <a:lnTo>
                  <a:pt x="60934" y="108673"/>
                </a:lnTo>
                <a:lnTo>
                  <a:pt x="71501" y="105168"/>
                </a:lnTo>
                <a:lnTo>
                  <a:pt x="70827" y="95808"/>
                </a:lnTo>
                <a:lnTo>
                  <a:pt x="72465" y="94081"/>
                </a:lnTo>
                <a:lnTo>
                  <a:pt x="61277" y="94081"/>
                </a:lnTo>
                <a:lnTo>
                  <a:pt x="16891" y="77000"/>
                </a:lnTo>
                <a:lnTo>
                  <a:pt x="14135" y="38785"/>
                </a:lnTo>
                <a:lnTo>
                  <a:pt x="36347" y="15316"/>
                </a:lnTo>
                <a:lnTo>
                  <a:pt x="69100" y="13906"/>
                </a:lnTo>
                <a:lnTo>
                  <a:pt x="95125" y="13906"/>
                </a:lnTo>
                <a:lnTo>
                  <a:pt x="93327" y="12788"/>
                </a:lnTo>
                <a:lnTo>
                  <a:pt x="67297" y="12788"/>
                </a:lnTo>
                <a:lnTo>
                  <a:pt x="70929" y="6959"/>
                </a:lnTo>
                <a:lnTo>
                  <a:pt x="83945" y="6959"/>
                </a:lnTo>
                <a:lnTo>
                  <a:pt x="72745" y="0"/>
                </a:lnTo>
                <a:close/>
              </a:path>
              <a:path w="121920" h="109220">
                <a:moveTo>
                  <a:pt x="77584" y="88684"/>
                </a:moveTo>
                <a:lnTo>
                  <a:pt x="61277" y="94081"/>
                </a:lnTo>
                <a:lnTo>
                  <a:pt x="72465" y="94081"/>
                </a:lnTo>
                <a:lnTo>
                  <a:pt x="77584" y="88684"/>
                </a:lnTo>
                <a:close/>
              </a:path>
              <a:path w="121920" h="109220">
                <a:moveTo>
                  <a:pt x="95125" y="13906"/>
                </a:moveTo>
                <a:lnTo>
                  <a:pt x="69100" y="13906"/>
                </a:lnTo>
                <a:lnTo>
                  <a:pt x="103847" y="35496"/>
                </a:lnTo>
                <a:lnTo>
                  <a:pt x="107708" y="63627"/>
                </a:lnTo>
                <a:lnTo>
                  <a:pt x="121488" y="63030"/>
                </a:lnTo>
                <a:lnTo>
                  <a:pt x="116586" y="27241"/>
                </a:lnTo>
                <a:lnTo>
                  <a:pt x="95125" y="13906"/>
                </a:lnTo>
                <a:close/>
              </a:path>
            </a:pathLst>
          </a:custGeom>
          <a:solidFill>
            <a:srgbClr val="983685"/>
          </a:solidFill>
        </p:spPr>
        <p:txBody>
          <a:bodyPr wrap="square" lIns="0" tIns="0" rIns="0" bIns="0" rtlCol="0"/>
          <a:lstStyle/>
          <a:p>
            <a:endParaRPr sz="2142"/>
          </a:p>
        </p:txBody>
      </p:sp>
      <p:sp>
        <p:nvSpPr>
          <p:cNvPr id="74" name="object 74"/>
          <p:cNvSpPr/>
          <p:nvPr/>
        </p:nvSpPr>
        <p:spPr>
          <a:xfrm>
            <a:off x="4346956" y="2360201"/>
            <a:ext cx="107569" cy="92306"/>
          </a:xfrm>
          <a:custGeom>
            <a:avLst/>
            <a:gdLst/>
            <a:ahLst/>
            <a:cxnLst/>
            <a:rect l="l" t="t" r="r" b="b"/>
            <a:pathLst>
              <a:path w="93979" h="80644">
                <a:moveTo>
                  <a:pt x="54965" y="0"/>
                </a:moveTo>
                <a:lnTo>
                  <a:pt x="22212" y="1422"/>
                </a:lnTo>
                <a:lnTo>
                  <a:pt x="0" y="24879"/>
                </a:lnTo>
                <a:lnTo>
                  <a:pt x="2755" y="63093"/>
                </a:lnTo>
                <a:lnTo>
                  <a:pt x="47142" y="80175"/>
                </a:lnTo>
                <a:lnTo>
                  <a:pt x="63449" y="74777"/>
                </a:lnTo>
                <a:lnTo>
                  <a:pt x="86880" y="50012"/>
                </a:lnTo>
                <a:lnTo>
                  <a:pt x="93573" y="49720"/>
                </a:lnTo>
                <a:lnTo>
                  <a:pt x="89712" y="21602"/>
                </a:lnTo>
                <a:lnTo>
                  <a:pt x="54965" y="0"/>
                </a:lnTo>
                <a:close/>
              </a:path>
            </a:pathLst>
          </a:custGeom>
          <a:solidFill>
            <a:srgbClr val="8B1377"/>
          </a:solidFill>
        </p:spPr>
        <p:txBody>
          <a:bodyPr wrap="square" lIns="0" tIns="0" rIns="0" bIns="0" rtlCol="0"/>
          <a:lstStyle/>
          <a:p>
            <a:endParaRPr sz="2142"/>
          </a:p>
        </p:txBody>
      </p:sp>
      <p:sp>
        <p:nvSpPr>
          <p:cNvPr id="75" name="object 75"/>
          <p:cNvSpPr/>
          <p:nvPr/>
        </p:nvSpPr>
        <p:spPr>
          <a:xfrm>
            <a:off x="4330776" y="2344282"/>
            <a:ext cx="139549" cy="125013"/>
          </a:xfrm>
          <a:custGeom>
            <a:avLst/>
            <a:gdLst/>
            <a:ahLst/>
            <a:cxnLst/>
            <a:rect l="l" t="t" r="r" b="b"/>
            <a:pathLst>
              <a:path w="121920" h="109219">
                <a:moveTo>
                  <a:pt x="72745" y="0"/>
                </a:moveTo>
                <a:lnTo>
                  <a:pt x="30187" y="1841"/>
                </a:lnTo>
                <a:lnTo>
                  <a:pt x="0" y="33731"/>
                </a:lnTo>
                <a:lnTo>
                  <a:pt x="3810" y="86690"/>
                </a:lnTo>
                <a:lnTo>
                  <a:pt x="60934" y="108673"/>
                </a:lnTo>
                <a:lnTo>
                  <a:pt x="71501" y="105168"/>
                </a:lnTo>
                <a:lnTo>
                  <a:pt x="70827" y="95808"/>
                </a:lnTo>
                <a:lnTo>
                  <a:pt x="72465" y="94081"/>
                </a:lnTo>
                <a:lnTo>
                  <a:pt x="61277" y="94081"/>
                </a:lnTo>
                <a:lnTo>
                  <a:pt x="16891" y="77000"/>
                </a:lnTo>
                <a:lnTo>
                  <a:pt x="14135" y="38785"/>
                </a:lnTo>
                <a:lnTo>
                  <a:pt x="36347" y="15328"/>
                </a:lnTo>
                <a:lnTo>
                  <a:pt x="69100" y="13906"/>
                </a:lnTo>
                <a:lnTo>
                  <a:pt x="95125" y="13906"/>
                </a:lnTo>
                <a:lnTo>
                  <a:pt x="93327" y="12788"/>
                </a:lnTo>
                <a:lnTo>
                  <a:pt x="67297" y="12788"/>
                </a:lnTo>
                <a:lnTo>
                  <a:pt x="70916" y="6959"/>
                </a:lnTo>
                <a:lnTo>
                  <a:pt x="83945" y="6959"/>
                </a:lnTo>
                <a:lnTo>
                  <a:pt x="72745" y="0"/>
                </a:lnTo>
                <a:close/>
              </a:path>
              <a:path w="121920" h="109219">
                <a:moveTo>
                  <a:pt x="77584" y="88684"/>
                </a:moveTo>
                <a:lnTo>
                  <a:pt x="61277" y="94081"/>
                </a:lnTo>
                <a:lnTo>
                  <a:pt x="72465" y="94081"/>
                </a:lnTo>
                <a:lnTo>
                  <a:pt x="77584" y="88684"/>
                </a:lnTo>
                <a:close/>
              </a:path>
              <a:path w="121920" h="109219">
                <a:moveTo>
                  <a:pt x="95125" y="13906"/>
                </a:moveTo>
                <a:lnTo>
                  <a:pt x="69100" y="13906"/>
                </a:lnTo>
                <a:lnTo>
                  <a:pt x="103847" y="35509"/>
                </a:lnTo>
                <a:lnTo>
                  <a:pt x="107708" y="63627"/>
                </a:lnTo>
                <a:lnTo>
                  <a:pt x="121488" y="63030"/>
                </a:lnTo>
                <a:lnTo>
                  <a:pt x="116586" y="27241"/>
                </a:lnTo>
                <a:lnTo>
                  <a:pt x="95125" y="13906"/>
                </a:lnTo>
                <a:close/>
              </a:path>
            </a:pathLst>
          </a:custGeom>
          <a:solidFill>
            <a:srgbClr val="983685"/>
          </a:solidFill>
        </p:spPr>
        <p:txBody>
          <a:bodyPr wrap="square" lIns="0" tIns="0" rIns="0" bIns="0" rtlCol="0"/>
          <a:lstStyle/>
          <a:p>
            <a:endParaRPr sz="2142"/>
          </a:p>
        </p:txBody>
      </p:sp>
      <p:sp>
        <p:nvSpPr>
          <p:cNvPr id="76" name="object 76"/>
          <p:cNvSpPr/>
          <p:nvPr/>
        </p:nvSpPr>
        <p:spPr>
          <a:xfrm>
            <a:off x="4381975" y="1705351"/>
            <a:ext cx="106842" cy="51604"/>
          </a:xfrm>
          <a:custGeom>
            <a:avLst/>
            <a:gdLst/>
            <a:ahLst/>
            <a:cxnLst/>
            <a:rect l="l" t="t" r="r" b="b"/>
            <a:pathLst>
              <a:path w="93345" h="45084">
                <a:moveTo>
                  <a:pt x="90843" y="0"/>
                </a:moveTo>
                <a:lnTo>
                  <a:pt x="0" y="0"/>
                </a:lnTo>
                <a:lnTo>
                  <a:pt x="1981" y="27660"/>
                </a:lnTo>
                <a:lnTo>
                  <a:pt x="46367" y="44742"/>
                </a:lnTo>
                <a:lnTo>
                  <a:pt x="62674" y="39344"/>
                </a:lnTo>
                <a:lnTo>
                  <a:pt x="86118" y="14579"/>
                </a:lnTo>
                <a:lnTo>
                  <a:pt x="92798" y="14300"/>
                </a:lnTo>
                <a:lnTo>
                  <a:pt x="90843" y="0"/>
                </a:lnTo>
                <a:close/>
              </a:path>
            </a:pathLst>
          </a:custGeom>
          <a:solidFill>
            <a:srgbClr val="8B1377"/>
          </a:solidFill>
        </p:spPr>
        <p:txBody>
          <a:bodyPr wrap="square" lIns="0" tIns="0" rIns="0" bIns="0" rtlCol="0"/>
          <a:lstStyle/>
          <a:p>
            <a:endParaRPr sz="2142"/>
          </a:p>
        </p:txBody>
      </p:sp>
      <p:sp>
        <p:nvSpPr>
          <p:cNvPr id="77" name="object 77"/>
          <p:cNvSpPr/>
          <p:nvPr/>
        </p:nvSpPr>
        <p:spPr>
          <a:xfrm>
            <a:off x="4366202" y="1705351"/>
            <a:ext cx="87945" cy="64687"/>
          </a:xfrm>
          <a:custGeom>
            <a:avLst/>
            <a:gdLst/>
            <a:ahLst/>
            <a:cxnLst/>
            <a:rect l="l" t="t" r="r" b="b"/>
            <a:pathLst>
              <a:path w="76835" h="56515">
                <a:moveTo>
                  <a:pt x="38459" y="36398"/>
                </a:moveTo>
                <a:lnTo>
                  <a:pt x="38074" y="36398"/>
                </a:lnTo>
                <a:lnTo>
                  <a:pt x="69697" y="56057"/>
                </a:lnTo>
                <a:lnTo>
                  <a:pt x="70370" y="55829"/>
                </a:lnTo>
                <a:lnTo>
                  <a:pt x="69697" y="46469"/>
                </a:lnTo>
                <a:lnTo>
                  <a:pt x="71332" y="44742"/>
                </a:lnTo>
                <a:lnTo>
                  <a:pt x="60147" y="44742"/>
                </a:lnTo>
                <a:lnTo>
                  <a:pt x="38459" y="36398"/>
                </a:lnTo>
                <a:close/>
              </a:path>
              <a:path w="76835" h="56515">
                <a:moveTo>
                  <a:pt x="76441" y="39344"/>
                </a:moveTo>
                <a:lnTo>
                  <a:pt x="60147" y="44742"/>
                </a:lnTo>
                <a:lnTo>
                  <a:pt x="71332" y="44742"/>
                </a:lnTo>
                <a:lnTo>
                  <a:pt x="76441" y="39344"/>
                </a:lnTo>
                <a:close/>
              </a:path>
              <a:path w="76835" h="56515">
                <a:moveTo>
                  <a:pt x="13779" y="0"/>
                </a:moveTo>
                <a:lnTo>
                  <a:pt x="0" y="0"/>
                </a:lnTo>
                <a:lnTo>
                  <a:pt x="2679" y="37338"/>
                </a:lnTo>
                <a:lnTo>
                  <a:pt x="4038" y="37871"/>
                </a:lnTo>
                <a:lnTo>
                  <a:pt x="38074" y="36398"/>
                </a:lnTo>
                <a:lnTo>
                  <a:pt x="38459" y="36398"/>
                </a:lnTo>
                <a:lnTo>
                  <a:pt x="15748" y="27660"/>
                </a:lnTo>
                <a:lnTo>
                  <a:pt x="13779" y="0"/>
                </a:lnTo>
                <a:close/>
              </a:path>
            </a:pathLst>
          </a:custGeom>
          <a:solidFill>
            <a:srgbClr val="983685"/>
          </a:solidFill>
        </p:spPr>
        <p:txBody>
          <a:bodyPr wrap="square" lIns="0" tIns="0" rIns="0" bIns="0" rtlCol="0"/>
          <a:lstStyle/>
          <a:p>
            <a:endParaRPr sz="2142"/>
          </a:p>
        </p:txBody>
      </p:sp>
      <p:sp>
        <p:nvSpPr>
          <p:cNvPr id="78" name="object 78"/>
          <p:cNvSpPr/>
          <p:nvPr/>
        </p:nvSpPr>
        <p:spPr>
          <a:xfrm>
            <a:off x="4342697" y="1762915"/>
            <a:ext cx="107569" cy="92306"/>
          </a:xfrm>
          <a:custGeom>
            <a:avLst/>
            <a:gdLst/>
            <a:ahLst/>
            <a:cxnLst/>
            <a:rect l="l" t="t" r="r" b="b"/>
            <a:pathLst>
              <a:path w="93979" h="80644">
                <a:moveTo>
                  <a:pt x="54965" y="0"/>
                </a:moveTo>
                <a:lnTo>
                  <a:pt x="22212" y="1409"/>
                </a:lnTo>
                <a:lnTo>
                  <a:pt x="0" y="24879"/>
                </a:lnTo>
                <a:lnTo>
                  <a:pt x="2743" y="63093"/>
                </a:lnTo>
                <a:lnTo>
                  <a:pt x="47142" y="80175"/>
                </a:lnTo>
                <a:lnTo>
                  <a:pt x="81927" y="68643"/>
                </a:lnTo>
                <a:lnTo>
                  <a:pt x="93827" y="51561"/>
                </a:lnTo>
                <a:lnTo>
                  <a:pt x="89712" y="21602"/>
                </a:lnTo>
                <a:lnTo>
                  <a:pt x="54965" y="0"/>
                </a:lnTo>
                <a:close/>
              </a:path>
            </a:pathLst>
          </a:custGeom>
          <a:solidFill>
            <a:srgbClr val="8B1377"/>
          </a:solidFill>
        </p:spPr>
        <p:txBody>
          <a:bodyPr wrap="square" lIns="0" tIns="0" rIns="0" bIns="0" rtlCol="0"/>
          <a:lstStyle/>
          <a:p>
            <a:endParaRPr sz="2142"/>
          </a:p>
        </p:txBody>
      </p:sp>
      <p:sp>
        <p:nvSpPr>
          <p:cNvPr id="79" name="object 79"/>
          <p:cNvSpPr/>
          <p:nvPr/>
        </p:nvSpPr>
        <p:spPr>
          <a:xfrm>
            <a:off x="4326518" y="1746997"/>
            <a:ext cx="140276" cy="125013"/>
          </a:xfrm>
          <a:custGeom>
            <a:avLst/>
            <a:gdLst/>
            <a:ahLst/>
            <a:cxnLst/>
            <a:rect l="l" t="t" r="r" b="b"/>
            <a:pathLst>
              <a:path w="122554" h="109219">
                <a:moveTo>
                  <a:pt x="72745" y="0"/>
                </a:moveTo>
                <a:lnTo>
                  <a:pt x="30187" y="1841"/>
                </a:lnTo>
                <a:lnTo>
                  <a:pt x="0" y="33731"/>
                </a:lnTo>
                <a:lnTo>
                  <a:pt x="3810" y="86677"/>
                </a:lnTo>
                <a:lnTo>
                  <a:pt x="60934" y="108673"/>
                </a:lnTo>
                <a:lnTo>
                  <a:pt x="104724" y="94157"/>
                </a:lnTo>
                <a:lnTo>
                  <a:pt x="61277" y="94081"/>
                </a:lnTo>
                <a:lnTo>
                  <a:pt x="16878" y="77000"/>
                </a:lnTo>
                <a:lnTo>
                  <a:pt x="14135" y="38785"/>
                </a:lnTo>
                <a:lnTo>
                  <a:pt x="36347" y="15316"/>
                </a:lnTo>
                <a:lnTo>
                  <a:pt x="69100" y="13906"/>
                </a:lnTo>
                <a:lnTo>
                  <a:pt x="95120" y="13906"/>
                </a:lnTo>
                <a:lnTo>
                  <a:pt x="93322" y="12788"/>
                </a:lnTo>
                <a:lnTo>
                  <a:pt x="67297" y="12788"/>
                </a:lnTo>
                <a:lnTo>
                  <a:pt x="70916" y="6959"/>
                </a:lnTo>
                <a:lnTo>
                  <a:pt x="83943" y="6959"/>
                </a:lnTo>
                <a:lnTo>
                  <a:pt x="72745" y="0"/>
                </a:lnTo>
                <a:close/>
              </a:path>
              <a:path w="122554" h="109219">
                <a:moveTo>
                  <a:pt x="95120" y="13906"/>
                </a:moveTo>
                <a:lnTo>
                  <a:pt x="69100" y="13906"/>
                </a:lnTo>
                <a:lnTo>
                  <a:pt x="103847" y="35509"/>
                </a:lnTo>
                <a:lnTo>
                  <a:pt x="107962" y="65468"/>
                </a:lnTo>
                <a:lnTo>
                  <a:pt x="96062" y="82550"/>
                </a:lnTo>
                <a:lnTo>
                  <a:pt x="61277" y="94081"/>
                </a:lnTo>
                <a:lnTo>
                  <a:pt x="104777" y="94081"/>
                </a:lnTo>
                <a:lnTo>
                  <a:pt x="122301" y="68910"/>
                </a:lnTo>
                <a:lnTo>
                  <a:pt x="122237" y="68440"/>
                </a:lnTo>
                <a:lnTo>
                  <a:pt x="108178" y="63030"/>
                </a:lnTo>
                <a:lnTo>
                  <a:pt x="105092" y="20104"/>
                </a:lnTo>
                <a:lnTo>
                  <a:pt x="95120" y="13906"/>
                </a:lnTo>
                <a:close/>
              </a:path>
              <a:path w="122554" h="109219">
                <a:moveTo>
                  <a:pt x="83943" y="6959"/>
                </a:moveTo>
                <a:lnTo>
                  <a:pt x="70916" y="6959"/>
                </a:lnTo>
                <a:lnTo>
                  <a:pt x="67297" y="12788"/>
                </a:lnTo>
                <a:lnTo>
                  <a:pt x="93322" y="12788"/>
                </a:lnTo>
                <a:lnTo>
                  <a:pt x="83943" y="6959"/>
                </a:lnTo>
                <a:close/>
              </a:path>
            </a:pathLst>
          </a:custGeom>
          <a:solidFill>
            <a:srgbClr val="983685"/>
          </a:solidFill>
        </p:spPr>
        <p:txBody>
          <a:bodyPr wrap="square" lIns="0" tIns="0" rIns="0" bIns="0" rtlCol="0"/>
          <a:lstStyle/>
          <a:p>
            <a:endParaRPr sz="2142"/>
          </a:p>
        </p:txBody>
      </p:sp>
      <p:sp>
        <p:nvSpPr>
          <p:cNvPr id="80" name="object 80"/>
          <p:cNvSpPr/>
          <p:nvPr/>
        </p:nvSpPr>
        <p:spPr>
          <a:xfrm>
            <a:off x="4346956" y="1895167"/>
            <a:ext cx="107569" cy="92306"/>
          </a:xfrm>
          <a:custGeom>
            <a:avLst/>
            <a:gdLst/>
            <a:ahLst/>
            <a:cxnLst/>
            <a:rect l="l" t="t" r="r" b="b"/>
            <a:pathLst>
              <a:path w="93979" h="80644">
                <a:moveTo>
                  <a:pt x="54965" y="0"/>
                </a:moveTo>
                <a:lnTo>
                  <a:pt x="22212" y="1422"/>
                </a:lnTo>
                <a:lnTo>
                  <a:pt x="0" y="24879"/>
                </a:lnTo>
                <a:lnTo>
                  <a:pt x="2755" y="63093"/>
                </a:lnTo>
                <a:lnTo>
                  <a:pt x="47142" y="80175"/>
                </a:lnTo>
                <a:lnTo>
                  <a:pt x="81927" y="68643"/>
                </a:lnTo>
                <a:lnTo>
                  <a:pt x="93827" y="51561"/>
                </a:lnTo>
                <a:lnTo>
                  <a:pt x="89712" y="21602"/>
                </a:lnTo>
                <a:lnTo>
                  <a:pt x="54965" y="0"/>
                </a:lnTo>
                <a:close/>
              </a:path>
            </a:pathLst>
          </a:custGeom>
          <a:solidFill>
            <a:srgbClr val="8B1377"/>
          </a:solidFill>
        </p:spPr>
        <p:txBody>
          <a:bodyPr wrap="square" lIns="0" tIns="0" rIns="0" bIns="0" rtlCol="0"/>
          <a:lstStyle/>
          <a:p>
            <a:endParaRPr sz="2142"/>
          </a:p>
        </p:txBody>
      </p:sp>
      <p:sp>
        <p:nvSpPr>
          <p:cNvPr id="81" name="object 81"/>
          <p:cNvSpPr/>
          <p:nvPr/>
        </p:nvSpPr>
        <p:spPr>
          <a:xfrm>
            <a:off x="4330777" y="1879249"/>
            <a:ext cx="140276" cy="125013"/>
          </a:xfrm>
          <a:custGeom>
            <a:avLst/>
            <a:gdLst/>
            <a:ahLst/>
            <a:cxnLst/>
            <a:rect l="l" t="t" r="r" b="b"/>
            <a:pathLst>
              <a:path w="122554" h="109219">
                <a:moveTo>
                  <a:pt x="72745" y="0"/>
                </a:moveTo>
                <a:lnTo>
                  <a:pt x="30187" y="1841"/>
                </a:lnTo>
                <a:lnTo>
                  <a:pt x="0" y="33731"/>
                </a:lnTo>
                <a:lnTo>
                  <a:pt x="3810" y="86677"/>
                </a:lnTo>
                <a:lnTo>
                  <a:pt x="60934" y="108673"/>
                </a:lnTo>
                <a:lnTo>
                  <a:pt x="104724" y="94157"/>
                </a:lnTo>
                <a:lnTo>
                  <a:pt x="61277" y="94081"/>
                </a:lnTo>
                <a:lnTo>
                  <a:pt x="16891" y="77000"/>
                </a:lnTo>
                <a:lnTo>
                  <a:pt x="14135" y="38785"/>
                </a:lnTo>
                <a:lnTo>
                  <a:pt x="36347" y="15316"/>
                </a:lnTo>
                <a:lnTo>
                  <a:pt x="69100" y="13906"/>
                </a:lnTo>
                <a:lnTo>
                  <a:pt x="95125" y="13906"/>
                </a:lnTo>
                <a:lnTo>
                  <a:pt x="93327" y="12788"/>
                </a:lnTo>
                <a:lnTo>
                  <a:pt x="67297" y="12788"/>
                </a:lnTo>
                <a:lnTo>
                  <a:pt x="70916" y="6959"/>
                </a:lnTo>
                <a:lnTo>
                  <a:pt x="83945" y="6959"/>
                </a:lnTo>
                <a:lnTo>
                  <a:pt x="72745" y="0"/>
                </a:lnTo>
                <a:close/>
              </a:path>
              <a:path w="122554" h="109219">
                <a:moveTo>
                  <a:pt x="95125" y="13906"/>
                </a:moveTo>
                <a:lnTo>
                  <a:pt x="69100" y="13906"/>
                </a:lnTo>
                <a:lnTo>
                  <a:pt x="103847" y="35496"/>
                </a:lnTo>
                <a:lnTo>
                  <a:pt x="107962" y="65468"/>
                </a:lnTo>
                <a:lnTo>
                  <a:pt x="96062" y="82550"/>
                </a:lnTo>
                <a:lnTo>
                  <a:pt x="61277" y="94081"/>
                </a:lnTo>
                <a:lnTo>
                  <a:pt x="104777" y="94081"/>
                </a:lnTo>
                <a:lnTo>
                  <a:pt x="122301" y="68910"/>
                </a:lnTo>
                <a:lnTo>
                  <a:pt x="116586" y="27241"/>
                </a:lnTo>
                <a:lnTo>
                  <a:pt x="95125" y="13906"/>
                </a:lnTo>
                <a:close/>
              </a:path>
              <a:path w="122554" h="109219">
                <a:moveTo>
                  <a:pt x="83945" y="6959"/>
                </a:moveTo>
                <a:lnTo>
                  <a:pt x="70916" y="6959"/>
                </a:lnTo>
                <a:lnTo>
                  <a:pt x="67297" y="12788"/>
                </a:lnTo>
                <a:lnTo>
                  <a:pt x="93327" y="12788"/>
                </a:lnTo>
                <a:lnTo>
                  <a:pt x="83945" y="6959"/>
                </a:lnTo>
                <a:close/>
              </a:path>
            </a:pathLst>
          </a:custGeom>
          <a:solidFill>
            <a:srgbClr val="983685"/>
          </a:solidFill>
        </p:spPr>
        <p:txBody>
          <a:bodyPr wrap="square" lIns="0" tIns="0" rIns="0" bIns="0" rtlCol="0"/>
          <a:lstStyle/>
          <a:p>
            <a:endParaRPr sz="2142"/>
          </a:p>
        </p:txBody>
      </p:sp>
      <p:sp>
        <p:nvSpPr>
          <p:cNvPr id="82" name="object 82"/>
          <p:cNvSpPr/>
          <p:nvPr/>
        </p:nvSpPr>
        <p:spPr>
          <a:xfrm>
            <a:off x="4317984" y="2032841"/>
            <a:ext cx="139984" cy="124387"/>
          </a:xfrm>
          <a:prstGeom prst="rect">
            <a:avLst/>
          </a:prstGeom>
          <a:blipFill>
            <a:blip r:embed="rId9" cstate="print"/>
            <a:stretch>
              <a:fillRect/>
            </a:stretch>
          </a:blipFill>
        </p:spPr>
        <p:txBody>
          <a:bodyPr wrap="square" lIns="0" tIns="0" rIns="0" bIns="0" rtlCol="0"/>
          <a:lstStyle/>
          <a:p>
            <a:endParaRPr sz="2142"/>
          </a:p>
        </p:txBody>
      </p:sp>
      <p:sp>
        <p:nvSpPr>
          <p:cNvPr id="83" name="object 83"/>
          <p:cNvSpPr/>
          <p:nvPr/>
        </p:nvSpPr>
        <p:spPr>
          <a:xfrm>
            <a:off x="4568810" y="4022609"/>
            <a:ext cx="107569" cy="92306"/>
          </a:xfrm>
          <a:custGeom>
            <a:avLst/>
            <a:gdLst/>
            <a:ahLst/>
            <a:cxnLst/>
            <a:rect l="l" t="t" r="r" b="b"/>
            <a:pathLst>
              <a:path w="93979" h="80645">
                <a:moveTo>
                  <a:pt x="54965" y="0"/>
                </a:moveTo>
                <a:lnTo>
                  <a:pt x="22212" y="1409"/>
                </a:lnTo>
                <a:lnTo>
                  <a:pt x="0" y="24879"/>
                </a:lnTo>
                <a:lnTo>
                  <a:pt x="2755" y="63093"/>
                </a:lnTo>
                <a:lnTo>
                  <a:pt x="47142" y="80175"/>
                </a:lnTo>
                <a:lnTo>
                  <a:pt x="81927" y="68643"/>
                </a:lnTo>
                <a:lnTo>
                  <a:pt x="93827" y="51561"/>
                </a:lnTo>
                <a:lnTo>
                  <a:pt x="89712" y="21602"/>
                </a:lnTo>
                <a:lnTo>
                  <a:pt x="54965" y="0"/>
                </a:lnTo>
                <a:close/>
              </a:path>
            </a:pathLst>
          </a:custGeom>
          <a:solidFill>
            <a:srgbClr val="8B1377"/>
          </a:solidFill>
        </p:spPr>
        <p:txBody>
          <a:bodyPr wrap="square" lIns="0" tIns="0" rIns="0" bIns="0" rtlCol="0"/>
          <a:lstStyle/>
          <a:p>
            <a:endParaRPr sz="2142"/>
          </a:p>
        </p:txBody>
      </p:sp>
      <p:sp>
        <p:nvSpPr>
          <p:cNvPr id="84" name="object 84"/>
          <p:cNvSpPr/>
          <p:nvPr/>
        </p:nvSpPr>
        <p:spPr>
          <a:xfrm>
            <a:off x="4552631" y="4006691"/>
            <a:ext cx="140276" cy="125013"/>
          </a:xfrm>
          <a:custGeom>
            <a:avLst/>
            <a:gdLst/>
            <a:ahLst/>
            <a:cxnLst/>
            <a:rect l="l" t="t" r="r" b="b"/>
            <a:pathLst>
              <a:path w="122554" h="109220">
                <a:moveTo>
                  <a:pt x="72745" y="0"/>
                </a:moveTo>
                <a:lnTo>
                  <a:pt x="30187" y="1841"/>
                </a:lnTo>
                <a:lnTo>
                  <a:pt x="0" y="33731"/>
                </a:lnTo>
                <a:lnTo>
                  <a:pt x="3810" y="86690"/>
                </a:lnTo>
                <a:lnTo>
                  <a:pt x="60921" y="108673"/>
                </a:lnTo>
                <a:lnTo>
                  <a:pt x="104724" y="94157"/>
                </a:lnTo>
                <a:lnTo>
                  <a:pt x="61264" y="94081"/>
                </a:lnTo>
                <a:lnTo>
                  <a:pt x="16878" y="77000"/>
                </a:lnTo>
                <a:lnTo>
                  <a:pt x="14135" y="38785"/>
                </a:lnTo>
                <a:lnTo>
                  <a:pt x="36347" y="15316"/>
                </a:lnTo>
                <a:lnTo>
                  <a:pt x="69100" y="13906"/>
                </a:lnTo>
                <a:lnTo>
                  <a:pt x="95119" y="13906"/>
                </a:lnTo>
                <a:lnTo>
                  <a:pt x="93321" y="12788"/>
                </a:lnTo>
                <a:lnTo>
                  <a:pt x="67297" y="12788"/>
                </a:lnTo>
                <a:lnTo>
                  <a:pt x="70916" y="6959"/>
                </a:lnTo>
                <a:lnTo>
                  <a:pt x="83942" y="6959"/>
                </a:lnTo>
                <a:lnTo>
                  <a:pt x="72745" y="0"/>
                </a:lnTo>
                <a:close/>
              </a:path>
              <a:path w="122554" h="109220">
                <a:moveTo>
                  <a:pt x="95119" y="13906"/>
                </a:moveTo>
                <a:lnTo>
                  <a:pt x="69100" y="13906"/>
                </a:lnTo>
                <a:lnTo>
                  <a:pt x="103847" y="35509"/>
                </a:lnTo>
                <a:lnTo>
                  <a:pt x="107962" y="65468"/>
                </a:lnTo>
                <a:lnTo>
                  <a:pt x="96062" y="82550"/>
                </a:lnTo>
                <a:lnTo>
                  <a:pt x="61264" y="94081"/>
                </a:lnTo>
                <a:lnTo>
                  <a:pt x="104777" y="94081"/>
                </a:lnTo>
                <a:lnTo>
                  <a:pt x="122288" y="68910"/>
                </a:lnTo>
                <a:lnTo>
                  <a:pt x="116573" y="27241"/>
                </a:lnTo>
                <a:lnTo>
                  <a:pt x="95119" y="13906"/>
                </a:lnTo>
                <a:close/>
              </a:path>
              <a:path w="122554" h="109220">
                <a:moveTo>
                  <a:pt x="83942" y="6959"/>
                </a:moveTo>
                <a:lnTo>
                  <a:pt x="70916" y="6959"/>
                </a:lnTo>
                <a:lnTo>
                  <a:pt x="67297" y="12788"/>
                </a:lnTo>
                <a:lnTo>
                  <a:pt x="93321" y="12788"/>
                </a:lnTo>
                <a:lnTo>
                  <a:pt x="83942" y="6959"/>
                </a:lnTo>
                <a:close/>
              </a:path>
            </a:pathLst>
          </a:custGeom>
          <a:solidFill>
            <a:srgbClr val="983685"/>
          </a:solidFill>
        </p:spPr>
        <p:txBody>
          <a:bodyPr wrap="square" lIns="0" tIns="0" rIns="0" bIns="0" rtlCol="0"/>
          <a:lstStyle/>
          <a:p>
            <a:endParaRPr sz="2142"/>
          </a:p>
        </p:txBody>
      </p:sp>
      <p:sp>
        <p:nvSpPr>
          <p:cNvPr id="85" name="object 85"/>
          <p:cNvSpPr/>
          <p:nvPr/>
        </p:nvSpPr>
        <p:spPr>
          <a:xfrm>
            <a:off x="4428024" y="2431269"/>
            <a:ext cx="107569" cy="92306"/>
          </a:xfrm>
          <a:custGeom>
            <a:avLst/>
            <a:gdLst/>
            <a:ahLst/>
            <a:cxnLst/>
            <a:rect l="l" t="t" r="r" b="b"/>
            <a:pathLst>
              <a:path w="93979" h="80644">
                <a:moveTo>
                  <a:pt x="54965" y="0"/>
                </a:moveTo>
                <a:lnTo>
                  <a:pt x="22212" y="1409"/>
                </a:lnTo>
                <a:lnTo>
                  <a:pt x="0" y="24879"/>
                </a:lnTo>
                <a:lnTo>
                  <a:pt x="2755" y="63093"/>
                </a:lnTo>
                <a:lnTo>
                  <a:pt x="47142" y="80175"/>
                </a:lnTo>
                <a:lnTo>
                  <a:pt x="81927" y="68643"/>
                </a:lnTo>
                <a:lnTo>
                  <a:pt x="93827" y="51561"/>
                </a:lnTo>
                <a:lnTo>
                  <a:pt x="89712" y="21590"/>
                </a:lnTo>
                <a:lnTo>
                  <a:pt x="54965" y="0"/>
                </a:lnTo>
                <a:close/>
              </a:path>
            </a:pathLst>
          </a:custGeom>
          <a:solidFill>
            <a:srgbClr val="8B1377"/>
          </a:solidFill>
        </p:spPr>
        <p:txBody>
          <a:bodyPr wrap="square" lIns="0" tIns="0" rIns="0" bIns="0" rtlCol="0"/>
          <a:lstStyle/>
          <a:p>
            <a:endParaRPr sz="2142"/>
          </a:p>
        </p:txBody>
      </p:sp>
      <p:sp>
        <p:nvSpPr>
          <p:cNvPr id="86" name="object 86"/>
          <p:cNvSpPr/>
          <p:nvPr/>
        </p:nvSpPr>
        <p:spPr>
          <a:xfrm>
            <a:off x="4411846" y="2415351"/>
            <a:ext cx="140276" cy="125013"/>
          </a:xfrm>
          <a:custGeom>
            <a:avLst/>
            <a:gdLst/>
            <a:ahLst/>
            <a:cxnLst/>
            <a:rect l="l" t="t" r="r" b="b"/>
            <a:pathLst>
              <a:path w="122554" h="109219">
                <a:moveTo>
                  <a:pt x="72745" y="0"/>
                </a:moveTo>
                <a:lnTo>
                  <a:pt x="30187" y="1841"/>
                </a:lnTo>
                <a:lnTo>
                  <a:pt x="0" y="33731"/>
                </a:lnTo>
                <a:lnTo>
                  <a:pt x="3810" y="86677"/>
                </a:lnTo>
                <a:lnTo>
                  <a:pt x="60921" y="108673"/>
                </a:lnTo>
                <a:lnTo>
                  <a:pt x="104724" y="94157"/>
                </a:lnTo>
                <a:lnTo>
                  <a:pt x="61264" y="94081"/>
                </a:lnTo>
                <a:lnTo>
                  <a:pt x="16878" y="77000"/>
                </a:lnTo>
                <a:lnTo>
                  <a:pt x="14135" y="38785"/>
                </a:lnTo>
                <a:lnTo>
                  <a:pt x="36347" y="15316"/>
                </a:lnTo>
                <a:lnTo>
                  <a:pt x="69100" y="13906"/>
                </a:lnTo>
                <a:lnTo>
                  <a:pt x="95119" y="13906"/>
                </a:lnTo>
                <a:lnTo>
                  <a:pt x="93321" y="12788"/>
                </a:lnTo>
                <a:lnTo>
                  <a:pt x="67297" y="12788"/>
                </a:lnTo>
                <a:lnTo>
                  <a:pt x="70916" y="6959"/>
                </a:lnTo>
                <a:lnTo>
                  <a:pt x="83942" y="6959"/>
                </a:lnTo>
                <a:lnTo>
                  <a:pt x="72745" y="0"/>
                </a:lnTo>
                <a:close/>
              </a:path>
              <a:path w="122554" h="109219">
                <a:moveTo>
                  <a:pt x="95119" y="13906"/>
                </a:moveTo>
                <a:lnTo>
                  <a:pt x="69100" y="13906"/>
                </a:lnTo>
                <a:lnTo>
                  <a:pt x="103847" y="35496"/>
                </a:lnTo>
                <a:lnTo>
                  <a:pt x="107962" y="65468"/>
                </a:lnTo>
                <a:lnTo>
                  <a:pt x="96062" y="82550"/>
                </a:lnTo>
                <a:lnTo>
                  <a:pt x="61264" y="94081"/>
                </a:lnTo>
                <a:lnTo>
                  <a:pt x="104777" y="94081"/>
                </a:lnTo>
                <a:lnTo>
                  <a:pt x="122288" y="68910"/>
                </a:lnTo>
                <a:lnTo>
                  <a:pt x="116573" y="27241"/>
                </a:lnTo>
                <a:lnTo>
                  <a:pt x="95119" y="13906"/>
                </a:lnTo>
                <a:close/>
              </a:path>
              <a:path w="122554" h="109219">
                <a:moveTo>
                  <a:pt x="83942" y="6959"/>
                </a:moveTo>
                <a:lnTo>
                  <a:pt x="70916" y="6959"/>
                </a:lnTo>
                <a:lnTo>
                  <a:pt x="67297" y="12788"/>
                </a:lnTo>
                <a:lnTo>
                  <a:pt x="93321" y="12788"/>
                </a:lnTo>
                <a:lnTo>
                  <a:pt x="83942" y="6959"/>
                </a:lnTo>
                <a:close/>
              </a:path>
            </a:pathLst>
          </a:custGeom>
          <a:solidFill>
            <a:srgbClr val="983685"/>
          </a:solidFill>
        </p:spPr>
        <p:txBody>
          <a:bodyPr wrap="square" lIns="0" tIns="0" rIns="0" bIns="0" rtlCol="0"/>
          <a:lstStyle/>
          <a:p>
            <a:endParaRPr sz="2142"/>
          </a:p>
        </p:txBody>
      </p:sp>
      <p:sp>
        <p:nvSpPr>
          <p:cNvPr id="87" name="object 87"/>
          <p:cNvSpPr/>
          <p:nvPr/>
        </p:nvSpPr>
        <p:spPr>
          <a:xfrm>
            <a:off x="4462156" y="1735849"/>
            <a:ext cx="107569" cy="92306"/>
          </a:xfrm>
          <a:custGeom>
            <a:avLst/>
            <a:gdLst/>
            <a:ahLst/>
            <a:cxnLst/>
            <a:rect l="l" t="t" r="r" b="b"/>
            <a:pathLst>
              <a:path w="93979" h="80644">
                <a:moveTo>
                  <a:pt x="54965" y="0"/>
                </a:moveTo>
                <a:lnTo>
                  <a:pt x="22212" y="1422"/>
                </a:lnTo>
                <a:lnTo>
                  <a:pt x="0" y="24879"/>
                </a:lnTo>
                <a:lnTo>
                  <a:pt x="2755" y="63093"/>
                </a:lnTo>
                <a:lnTo>
                  <a:pt x="47142" y="80175"/>
                </a:lnTo>
                <a:lnTo>
                  <a:pt x="81927" y="68643"/>
                </a:lnTo>
                <a:lnTo>
                  <a:pt x="93827" y="51561"/>
                </a:lnTo>
                <a:lnTo>
                  <a:pt x="89712" y="21602"/>
                </a:lnTo>
                <a:lnTo>
                  <a:pt x="54965" y="0"/>
                </a:lnTo>
                <a:close/>
              </a:path>
            </a:pathLst>
          </a:custGeom>
          <a:solidFill>
            <a:srgbClr val="8B1377"/>
          </a:solidFill>
        </p:spPr>
        <p:txBody>
          <a:bodyPr wrap="square" lIns="0" tIns="0" rIns="0" bIns="0" rtlCol="0"/>
          <a:lstStyle/>
          <a:p>
            <a:endParaRPr sz="2142"/>
          </a:p>
        </p:txBody>
      </p:sp>
      <p:sp>
        <p:nvSpPr>
          <p:cNvPr id="88" name="object 88"/>
          <p:cNvSpPr/>
          <p:nvPr/>
        </p:nvSpPr>
        <p:spPr>
          <a:xfrm>
            <a:off x="4445978" y="1719930"/>
            <a:ext cx="140276" cy="125013"/>
          </a:xfrm>
          <a:custGeom>
            <a:avLst/>
            <a:gdLst/>
            <a:ahLst/>
            <a:cxnLst/>
            <a:rect l="l" t="t" r="r" b="b"/>
            <a:pathLst>
              <a:path w="122554" h="109219">
                <a:moveTo>
                  <a:pt x="72745" y="0"/>
                </a:moveTo>
                <a:lnTo>
                  <a:pt x="30187" y="1841"/>
                </a:lnTo>
                <a:lnTo>
                  <a:pt x="0" y="33731"/>
                </a:lnTo>
                <a:lnTo>
                  <a:pt x="3810" y="86690"/>
                </a:lnTo>
                <a:lnTo>
                  <a:pt x="60921" y="108673"/>
                </a:lnTo>
                <a:lnTo>
                  <a:pt x="104724" y="94157"/>
                </a:lnTo>
                <a:lnTo>
                  <a:pt x="61264" y="94081"/>
                </a:lnTo>
                <a:lnTo>
                  <a:pt x="16878" y="77000"/>
                </a:lnTo>
                <a:lnTo>
                  <a:pt x="14135" y="38785"/>
                </a:lnTo>
                <a:lnTo>
                  <a:pt x="36334" y="15328"/>
                </a:lnTo>
                <a:lnTo>
                  <a:pt x="69100" y="13906"/>
                </a:lnTo>
                <a:lnTo>
                  <a:pt x="95119" y="13906"/>
                </a:lnTo>
                <a:lnTo>
                  <a:pt x="93321" y="12788"/>
                </a:lnTo>
                <a:lnTo>
                  <a:pt x="67297" y="12788"/>
                </a:lnTo>
                <a:lnTo>
                  <a:pt x="70916" y="6959"/>
                </a:lnTo>
                <a:lnTo>
                  <a:pt x="83942" y="6959"/>
                </a:lnTo>
                <a:lnTo>
                  <a:pt x="72745" y="0"/>
                </a:lnTo>
                <a:close/>
              </a:path>
              <a:path w="122554" h="109219">
                <a:moveTo>
                  <a:pt x="95119" y="13906"/>
                </a:moveTo>
                <a:lnTo>
                  <a:pt x="69100" y="13906"/>
                </a:lnTo>
                <a:lnTo>
                  <a:pt x="103847" y="35509"/>
                </a:lnTo>
                <a:lnTo>
                  <a:pt x="107962" y="65468"/>
                </a:lnTo>
                <a:lnTo>
                  <a:pt x="96062" y="82550"/>
                </a:lnTo>
                <a:lnTo>
                  <a:pt x="61264" y="94081"/>
                </a:lnTo>
                <a:lnTo>
                  <a:pt x="104777" y="94081"/>
                </a:lnTo>
                <a:lnTo>
                  <a:pt x="122288" y="68910"/>
                </a:lnTo>
                <a:lnTo>
                  <a:pt x="116573" y="27241"/>
                </a:lnTo>
                <a:lnTo>
                  <a:pt x="95119" y="13906"/>
                </a:lnTo>
                <a:close/>
              </a:path>
              <a:path w="122554" h="109219">
                <a:moveTo>
                  <a:pt x="83942" y="6959"/>
                </a:moveTo>
                <a:lnTo>
                  <a:pt x="70916" y="6959"/>
                </a:lnTo>
                <a:lnTo>
                  <a:pt x="67297" y="12788"/>
                </a:lnTo>
                <a:lnTo>
                  <a:pt x="93321" y="12788"/>
                </a:lnTo>
                <a:lnTo>
                  <a:pt x="83942" y="6959"/>
                </a:lnTo>
                <a:close/>
              </a:path>
            </a:pathLst>
          </a:custGeom>
          <a:solidFill>
            <a:srgbClr val="983685"/>
          </a:solidFill>
        </p:spPr>
        <p:txBody>
          <a:bodyPr wrap="square" lIns="0" tIns="0" rIns="0" bIns="0" rtlCol="0"/>
          <a:lstStyle/>
          <a:p>
            <a:endParaRPr sz="2142"/>
          </a:p>
        </p:txBody>
      </p:sp>
      <p:sp>
        <p:nvSpPr>
          <p:cNvPr id="89" name="object 89"/>
          <p:cNvSpPr/>
          <p:nvPr/>
        </p:nvSpPr>
        <p:spPr>
          <a:xfrm>
            <a:off x="4253981" y="2722519"/>
            <a:ext cx="139984" cy="124387"/>
          </a:xfrm>
          <a:prstGeom prst="rect">
            <a:avLst/>
          </a:prstGeom>
          <a:blipFill>
            <a:blip r:embed="rId10" cstate="print"/>
            <a:stretch>
              <a:fillRect/>
            </a:stretch>
          </a:blipFill>
        </p:spPr>
        <p:txBody>
          <a:bodyPr wrap="square" lIns="0" tIns="0" rIns="0" bIns="0" rtlCol="0"/>
          <a:lstStyle/>
          <a:p>
            <a:endParaRPr sz="2142"/>
          </a:p>
        </p:txBody>
      </p:sp>
      <p:sp>
        <p:nvSpPr>
          <p:cNvPr id="90" name="object 90"/>
          <p:cNvSpPr/>
          <p:nvPr/>
        </p:nvSpPr>
        <p:spPr>
          <a:xfrm>
            <a:off x="4530536" y="6455911"/>
            <a:ext cx="107569" cy="92306"/>
          </a:xfrm>
          <a:custGeom>
            <a:avLst/>
            <a:gdLst/>
            <a:ahLst/>
            <a:cxnLst/>
            <a:rect l="l" t="t" r="r" b="b"/>
            <a:pathLst>
              <a:path w="93979" h="80645">
                <a:moveTo>
                  <a:pt x="54863" y="0"/>
                </a:moveTo>
                <a:lnTo>
                  <a:pt x="22110" y="1409"/>
                </a:lnTo>
                <a:lnTo>
                  <a:pt x="3987" y="20561"/>
                </a:lnTo>
                <a:lnTo>
                  <a:pt x="0" y="26276"/>
                </a:lnTo>
                <a:lnTo>
                  <a:pt x="2654" y="63093"/>
                </a:lnTo>
                <a:lnTo>
                  <a:pt x="47040" y="80175"/>
                </a:lnTo>
                <a:lnTo>
                  <a:pt x="81826" y="68643"/>
                </a:lnTo>
                <a:lnTo>
                  <a:pt x="93725" y="51561"/>
                </a:lnTo>
                <a:lnTo>
                  <a:pt x="89611" y="21589"/>
                </a:lnTo>
                <a:lnTo>
                  <a:pt x="54863" y="0"/>
                </a:lnTo>
                <a:close/>
              </a:path>
            </a:pathLst>
          </a:custGeom>
          <a:solidFill>
            <a:srgbClr val="8B1377"/>
          </a:solidFill>
        </p:spPr>
        <p:txBody>
          <a:bodyPr wrap="square" lIns="0" tIns="0" rIns="0" bIns="0" rtlCol="0"/>
          <a:lstStyle/>
          <a:p>
            <a:endParaRPr sz="2142"/>
          </a:p>
        </p:txBody>
      </p:sp>
      <p:sp>
        <p:nvSpPr>
          <p:cNvPr id="91" name="object 91"/>
          <p:cNvSpPr/>
          <p:nvPr/>
        </p:nvSpPr>
        <p:spPr>
          <a:xfrm>
            <a:off x="4515709" y="6439993"/>
            <a:ext cx="138822" cy="125013"/>
          </a:xfrm>
          <a:custGeom>
            <a:avLst/>
            <a:gdLst/>
            <a:ahLst/>
            <a:cxnLst/>
            <a:rect l="l" t="t" r="r" b="b"/>
            <a:pathLst>
              <a:path w="121285" h="109220">
                <a:moveTo>
                  <a:pt x="12954" y="40182"/>
                </a:moveTo>
                <a:lnTo>
                  <a:pt x="6527" y="49428"/>
                </a:lnTo>
                <a:lnTo>
                  <a:pt x="0" y="51587"/>
                </a:lnTo>
                <a:lnTo>
                  <a:pt x="1625" y="74142"/>
                </a:lnTo>
                <a:lnTo>
                  <a:pt x="22110" y="86880"/>
                </a:lnTo>
                <a:lnTo>
                  <a:pt x="23177" y="94627"/>
                </a:lnTo>
                <a:lnTo>
                  <a:pt x="59651" y="108673"/>
                </a:lnTo>
                <a:lnTo>
                  <a:pt x="103441" y="94157"/>
                </a:lnTo>
                <a:lnTo>
                  <a:pt x="59994" y="94081"/>
                </a:lnTo>
                <a:lnTo>
                  <a:pt x="15608" y="77000"/>
                </a:lnTo>
                <a:lnTo>
                  <a:pt x="12954" y="40182"/>
                </a:lnTo>
                <a:close/>
              </a:path>
              <a:path w="121285" h="109220">
                <a:moveTo>
                  <a:pt x="93842" y="13906"/>
                </a:moveTo>
                <a:lnTo>
                  <a:pt x="67818" y="13906"/>
                </a:lnTo>
                <a:lnTo>
                  <a:pt x="102565" y="35496"/>
                </a:lnTo>
                <a:lnTo>
                  <a:pt x="106680" y="65468"/>
                </a:lnTo>
                <a:lnTo>
                  <a:pt x="94780" y="82549"/>
                </a:lnTo>
                <a:lnTo>
                  <a:pt x="59994" y="94081"/>
                </a:lnTo>
                <a:lnTo>
                  <a:pt x="103494" y="94081"/>
                </a:lnTo>
                <a:lnTo>
                  <a:pt x="121018" y="68910"/>
                </a:lnTo>
                <a:lnTo>
                  <a:pt x="115303" y="27241"/>
                </a:lnTo>
                <a:lnTo>
                  <a:pt x="93842" y="13906"/>
                </a:lnTo>
                <a:close/>
              </a:path>
              <a:path w="121285" h="109220">
                <a:moveTo>
                  <a:pt x="71462" y="0"/>
                </a:moveTo>
                <a:lnTo>
                  <a:pt x="28905" y="1841"/>
                </a:lnTo>
                <a:lnTo>
                  <a:pt x="22034" y="9105"/>
                </a:lnTo>
                <a:lnTo>
                  <a:pt x="24104" y="24180"/>
                </a:lnTo>
                <a:lnTo>
                  <a:pt x="16941" y="34467"/>
                </a:lnTo>
                <a:lnTo>
                  <a:pt x="35064" y="15316"/>
                </a:lnTo>
                <a:lnTo>
                  <a:pt x="67818" y="13906"/>
                </a:lnTo>
                <a:lnTo>
                  <a:pt x="93842" y="13906"/>
                </a:lnTo>
                <a:lnTo>
                  <a:pt x="92044" y="12788"/>
                </a:lnTo>
                <a:lnTo>
                  <a:pt x="66014" y="12788"/>
                </a:lnTo>
                <a:lnTo>
                  <a:pt x="69646" y="6959"/>
                </a:lnTo>
                <a:lnTo>
                  <a:pt x="82663" y="6959"/>
                </a:lnTo>
                <a:lnTo>
                  <a:pt x="71462" y="0"/>
                </a:lnTo>
                <a:close/>
              </a:path>
            </a:pathLst>
          </a:custGeom>
          <a:solidFill>
            <a:srgbClr val="983685"/>
          </a:solidFill>
        </p:spPr>
        <p:txBody>
          <a:bodyPr wrap="square" lIns="0" tIns="0" rIns="0" bIns="0" rtlCol="0"/>
          <a:lstStyle/>
          <a:p>
            <a:endParaRPr sz="2142"/>
          </a:p>
        </p:txBody>
      </p:sp>
      <p:sp>
        <p:nvSpPr>
          <p:cNvPr id="92" name="object 92"/>
          <p:cNvSpPr/>
          <p:nvPr/>
        </p:nvSpPr>
        <p:spPr>
          <a:xfrm>
            <a:off x="4463043" y="7229268"/>
            <a:ext cx="139984" cy="124387"/>
          </a:xfrm>
          <a:prstGeom prst="rect">
            <a:avLst/>
          </a:prstGeom>
          <a:blipFill>
            <a:blip r:embed="rId11" cstate="print"/>
            <a:stretch>
              <a:fillRect/>
            </a:stretch>
          </a:blipFill>
        </p:spPr>
        <p:txBody>
          <a:bodyPr wrap="square" lIns="0" tIns="0" rIns="0" bIns="0" rtlCol="0"/>
          <a:lstStyle/>
          <a:p>
            <a:endParaRPr sz="2142"/>
          </a:p>
        </p:txBody>
      </p:sp>
      <p:sp>
        <p:nvSpPr>
          <p:cNvPr id="93" name="object 93"/>
          <p:cNvSpPr/>
          <p:nvPr/>
        </p:nvSpPr>
        <p:spPr>
          <a:xfrm>
            <a:off x="4423752" y="6524171"/>
            <a:ext cx="107569" cy="92306"/>
          </a:xfrm>
          <a:custGeom>
            <a:avLst/>
            <a:gdLst/>
            <a:ahLst/>
            <a:cxnLst/>
            <a:rect l="l" t="t" r="r" b="b"/>
            <a:pathLst>
              <a:path w="93979" h="80645">
                <a:moveTo>
                  <a:pt x="54965" y="0"/>
                </a:moveTo>
                <a:lnTo>
                  <a:pt x="22212" y="1422"/>
                </a:lnTo>
                <a:lnTo>
                  <a:pt x="0" y="24879"/>
                </a:lnTo>
                <a:lnTo>
                  <a:pt x="2755" y="63093"/>
                </a:lnTo>
                <a:lnTo>
                  <a:pt x="47142" y="80175"/>
                </a:lnTo>
                <a:lnTo>
                  <a:pt x="81927" y="68643"/>
                </a:lnTo>
                <a:lnTo>
                  <a:pt x="93827" y="51561"/>
                </a:lnTo>
                <a:lnTo>
                  <a:pt x="89712" y="21602"/>
                </a:lnTo>
                <a:lnTo>
                  <a:pt x="54965" y="0"/>
                </a:lnTo>
                <a:close/>
              </a:path>
            </a:pathLst>
          </a:custGeom>
          <a:solidFill>
            <a:srgbClr val="8B1377"/>
          </a:solidFill>
        </p:spPr>
        <p:txBody>
          <a:bodyPr wrap="square" lIns="0" tIns="0" rIns="0" bIns="0" rtlCol="0"/>
          <a:lstStyle/>
          <a:p>
            <a:endParaRPr sz="2142"/>
          </a:p>
        </p:txBody>
      </p:sp>
      <p:sp>
        <p:nvSpPr>
          <p:cNvPr id="94" name="object 94"/>
          <p:cNvSpPr/>
          <p:nvPr/>
        </p:nvSpPr>
        <p:spPr>
          <a:xfrm>
            <a:off x="4407572" y="6508255"/>
            <a:ext cx="140276" cy="121379"/>
          </a:xfrm>
          <a:custGeom>
            <a:avLst/>
            <a:gdLst/>
            <a:ahLst/>
            <a:cxnLst/>
            <a:rect l="l" t="t" r="r" b="b"/>
            <a:pathLst>
              <a:path w="122554" h="106045">
                <a:moveTo>
                  <a:pt x="48717" y="1041"/>
                </a:moveTo>
                <a:lnTo>
                  <a:pt x="30187" y="1841"/>
                </a:lnTo>
                <a:lnTo>
                  <a:pt x="0" y="33731"/>
                </a:lnTo>
                <a:lnTo>
                  <a:pt x="3810" y="86677"/>
                </a:lnTo>
                <a:lnTo>
                  <a:pt x="53225" y="105702"/>
                </a:lnTo>
                <a:lnTo>
                  <a:pt x="56286" y="102476"/>
                </a:lnTo>
                <a:lnTo>
                  <a:pt x="83096" y="101320"/>
                </a:lnTo>
                <a:lnTo>
                  <a:pt x="104724" y="94157"/>
                </a:lnTo>
                <a:lnTo>
                  <a:pt x="61264" y="94081"/>
                </a:lnTo>
                <a:lnTo>
                  <a:pt x="16878" y="77000"/>
                </a:lnTo>
                <a:lnTo>
                  <a:pt x="14135" y="38785"/>
                </a:lnTo>
                <a:lnTo>
                  <a:pt x="36334" y="15316"/>
                </a:lnTo>
                <a:lnTo>
                  <a:pt x="69100" y="13906"/>
                </a:lnTo>
                <a:lnTo>
                  <a:pt x="95119" y="13906"/>
                </a:lnTo>
                <a:lnTo>
                  <a:pt x="93321" y="12788"/>
                </a:lnTo>
                <a:lnTo>
                  <a:pt x="67297" y="12788"/>
                </a:lnTo>
                <a:lnTo>
                  <a:pt x="70916" y="6959"/>
                </a:lnTo>
                <a:lnTo>
                  <a:pt x="83942" y="6959"/>
                </a:lnTo>
                <a:lnTo>
                  <a:pt x="79672" y="4305"/>
                </a:lnTo>
                <a:lnTo>
                  <a:pt x="57200" y="4305"/>
                </a:lnTo>
                <a:lnTo>
                  <a:pt x="48717" y="1041"/>
                </a:lnTo>
                <a:close/>
              </a:path>
              <a:path w="122554" h="106045">
                <a:moveTo>
                  <a:pt x="95119" y="13906"/>
                </a:moveTo>
                <a:lnTo>
                  <a:pt x="69100" y="13906"/>
                </a:lnTo>
                <a:lnTo>
                  <a:pt x="103847" y="35496"/>
                </a:lnTo>
                <a:lnTo>
                  <a:pt x="107962" y="65468"/>
                </a:lnTo>
                <a:lnTo>
                  <a:pt x="96062" y="82550"/>
                </a:lnTo>
                <a:lnTo>
                  <a:pt x="61264" y="94081"/>
                </a:lnTo>
                <a:lnTo>
                  <a:pt x="104777" y="94081"/>
                </a:lnTo>
                <a:lnTo>
                  <a:pt x="122288" y="68910"/>
                </a:lnTo>
                <a:lnTo>
                  <a:pt x="116573" y="27241"/>
                </a:lnTo>
                <a:lnTo>
                  <a:pt x="95119" y="13906"/>
                </a:lnTo>
                <a:close/>
              </a:path>
              <a:path w="122554" h="106045">
                <a:moveTo>
                  <a:pt x="83942" y="6959"/>
                </a:moveTo>
                <a:lnTo>
                  <a:pt x="70916" y="6959"/>
                </a:lnTo>
                <a:lnTo>
                  <a:pt x="67297" y="12788"/>
                </a:lnTo>
                <a:lnTo>
                  <a:pt x="93321" y="12788"/>
                </a:lnTo>
                <a:lnTo>
                  <a:pt x="83942" y="6959"/>
                </a:lnTo>
                <a:close/>
              </a:path>
              <a:path w="122554" h="106045">
                <a:moveTo>
                  <a:pt x="72745" y="0"/>
                </a:moveTo>
                <a:lnTo>
                  <a:pt x="69799" y="127"/>
                </a:lnTo>
                <a:lnTo>
                  <a:pt x="57200" y="4305"/>
                </a:lnTo>
                <a:lnTo>
                  <a:pt x="79672" y="4305"/>
                </a:lnTo>
                <a:lnTo>
                  <a:pt x="72745" y="0"/>
                </a:lnTo>
                <a:close/>
              </a:path>
            </a:pathLst>
          </a:custGeom>
          <a:solidFill>
            <a:srgbClr val="983685"/>
          </a:solidFill>
        </p:spPr>
        <p:txBody>
          <a:bodyPr wrap="square" lIns="0" tIns="0" rIns="0" bIns="0" rtlCol="0"/>
          <a:lstStyle/>
          <a:p>
            <a:endParaRPr sz="2142"/>
          </a:p>
        </p:txBody>
      </p:sp>
      <p:sp>
        <p:nvSpPr>
          <p:cNvPr id="95" name="object 95"/>
          <p:cNvSpPr/>
          <p:nvPr/>
        </p:nvSpPr>
        <p:spPr>
          <a:xfrm>
            <a:off x="4453623" y="6639362"/>
            <a:ext cx="107569" cy="92306"/>
          </a:xfrm>
          <a:custGeom>
            <a:avLst/>
            <a:gdLst/>
            <a:ahLst/>
            <a:cxnLst/>
            <a:rect l="l" t="t" r="r" b="b"/>
            <a:pathLst>
              <a:path w="93979" h="80645">
                <a:moveTo>
                  <a:pt x="54965" y="0"/>
                </a:moveTo>
                <a:lnTo>
                  <a:pt x="22212" y="1422"/>
                </a:lnTo>
                <a:lnTo>
                  <a:pt x="0" y="24879"/>
                </a:lnTo>
                <a:lnTo>
                  <a:pt x="2743" y="63093"/>
                </a:lnTo>
                <a:lnTo>
                  <a:pt x="47129" y="80175"/>
                </a:lnTo>
                <a:lnTo>
                  <a:pt x="81927" y="68643"/>
                </a:lnTo>
                <a:lnTo>
                  <a:pt x="93827" y="51562"/>
                </a:lnTo>
                <a:lnTo>
                  <a:pt x="89712" y="21602"/>
                </a:lnTo>
                <a:lnTo>
                  <a:pt x="54965" y="0"/>
                </a:lnTo>
                <a:close/>
              </a:path>
            </a:pathLst>
          </a:custGeom>
          <a:solidFill>
            <a:srgbClr val="8B1377"/>
          </a:solidFill>
        </p:spPr>
        <p:txBody>
          <a:bodyPr wrap="square" lIns="0" tIns="0" rIns="0" bIns="0" rtlCol="0"/>
          <a:lstStyle/>
          <a:p>
            <a:endParaRPr sz="2142"/>
          </a:p>
        </p:txBody>
      </p:sp>
      <p:sp>
        <p:nvSpPr>
          <p:cNvPr id="96" name="object 96"/>
          <p:cNvSpPr/>
          <p:nvPr/>
        </p:nvSpPr>
        <p:spPr>
          <a:xfrm>
            <a:off x="4437445" y="6623447"/>
            <a:ext cx="140276" cy="125013"/>
          </a:xfrm>
          <a:custGeom>
            <a:avLst/>
            <a:gdLst/>
            <a:ahLst/>
            <a:cxnLst/>
            <a:rect l="l" t="t" r="r" b="b"/>
            <a:pathLst>
              <a:path w="122554" h="109220">
                <a:moveTo>
                  <a:pt x="72745" y="0"/>
                </a:moveTo>
                <a:lnTo>
                  <a:pt x="30187" y="1841"/>
                </a:lnTo>
                <a:lnTo>
                  <a:pt x="0" y="33731"/>
                </a:lnTo>
                <a:lnTo>
                  <a:pt x="3810" y="86677"/>
                </a:lnTo>
                <a:lnTo>
                  <a:pt x="60921" y="108673"/>
                </a:lnTo>
                <a:lnTo>
                  <a:pt x="104724" y="94157"/>
                </a:lnTo>
                <a:lnTo>
                  <a:pt x="61264" y="94081"/>
                </a:lnTo>
                <a:lnTo>
                  <a:pt x="16878" y="77000"/>
                </a:lnTo>
                <a:lnTo>
                  <a:pt x="14135" y="38785"/>
                </a:lnTo>
                <a:lnTo>
                  <a:pt x="36347" y="15316"/>
                </a:lnTo>
                <a:lnTo>
                  <a:pt x="69100" y="13906"/>
                </a:lnTo>
                <a:lnTo>
                  <a:pt x="95119" y="13906"/>
                </a:lnTo>
                <a:lnTo>
                  <a:pt x="93321" y="12788"/>
                </a:lnTo>
                <a:lnTo>
                  <a:pt x="67297" y="12788"/>
                </a:lnTo>
                <a:lnTo>
                  <a:pt x="70916" y="6959"/>
                </a:lnTo>
                <a:lnTo>
                  <a:pt x="83942" y="6959"/>
                </a:lnTo>
                <a:lnTo>
                  <a:pt x="72745" y="0"/>
                </a:lnTo>
                <a:close/>
              </a:path>
              <a:path w="122554" h="109220">
                <a:moveTo>
                  <a:pt x="95119" y="13906"/>
                </a:moveTo>
                <a:lnTo>
                  <a:pt x="69100" y="13906"/>
                </a:lnTo>
                <a:lnTo>
                  <a:pt x="103847" y="35496"/>
                </a:lnTo>
                <a:lnTo>
                  <a:pt x="107962" y="65468"/>
                </a:lnTo>
                <a:lnTo>
                  <a:pt x="96062" y="82549"/>
                </a:lnTo>
                <a:lnTo>
                  <a:pt x="61264" y="94081"/>
                </a:lnTo>
                <a:lnTo>
                  <a:pt x="104777" y="94081"/>
                </a:lnTo>
                <a:lnTo>
                  <a:pt x="122288" y="68910"/>
                </a:lnTo>
                <a:lnTo>
                  <a:pt x="116573" y="27241"/>
                </a:lnTo>
                <a:lnTo>
                  <a:pt x="95119" y="13906"/>
                </a:lnTo>
                <a:close/>
              </a:path>
              <a:path w="122554" h="109220">
                <a:moveTo>
                  <a:pt x="83942" y="6959"/>
                </a:moveTo>
                <a:lnTo>
                  <a:pt x="70916" y="6959"/>
                </a:lnTo>
                <a:lnTo>
                  <a:pt x="67297" y="12788"/>
                </a:lnTo>
                <a:lnTo>
                  <a:pt x="93321" y="12788"/>
                </a:lnTo>
                <a:lnTo>
                  <a:pt x="83942" y="6959"/>
                </a:lnTo>
                <a:close/>
              </a:path>
            </a:pathLst>
          </a:custGeom>
          <a:solidFill>
            <a:srgbClr val="983685"/>
          </a:solidFill>
        </p:spPr>
        <p:txBody>
          <a:bodyPr wrap="square" lIns="0" tIns="0" rIns="0" bIns="0" rtlCol="0"/>
          <a:lstStyle/>
          <a:p>
            <a:endParaRPr sz="2142"/>
          </a:p>
        </p:txBody>
      </p:sp>
      <p:sp>
        <p:nvSpPr>
          <p:cNvPr id="97" name="object 97"/>
          <p:cNvSpPr/>
          <p:nvPr/>
        </p:nvSpPr>
        <p:spPr>
          <a:xfrm>
            <a:off x="4419492" y="6404711"/>
            <a:ext cx="107569" cy="92306"/>
          </a:xfrm>
          <a:custGeom>
            <a:avLst/>
            <a:gdLst/>
            <a:ahLst/>
            <a:cxnLst/>
            <a:rect l="l" t="t" r="r" b="b"/>
            <a:pathLst>
              <a:path w="93979" h="80645">
                <a:moveTo>
                  <a:pt x="54965" y="0"/>
                </a:moveTo>
                <a:lnTo>
                  <a:pt x="22212" y="1422"/>
                </a:lnTo>
                <a:lnTo>
                  <a:pt x="0" y="24879"/>
                </a:lnTo>
                <a:lnTo>
                  <a:pt x="2755" y="63093"/>
                </a:lnTo>
                <a:lnTo>
                  <a:pt x="47142" y="80175"/>
                </a:lnTo>
                <a:lnTo>
                  <a:pt x="81927" y="68643"/>
                </a:lnTo>
                <a:lnTo>
                  <a:pt x="93827" y="51561"/>
                </a:lnTo>
                <a:lnTo>
                  <a:pt x="89712" y="21602"/>
                </a:lnTo>
                <a:lnTo>
                  <a:pt x="54965" y="0"/>
                </a:lnTo>
                <a:close/>
              </a:path>
            </a:pathLst>
          </a:custGeom>
          <a:solidFill>
            <a:srgbClr val="8B1377"/>
          </a:solidFill>
        </p:spPr>
        <p:txBody>
          <a:bodyPr wrap="square" lIns="0" tIns="0" rIns="0" bIns="0" rtlCol="0"/>
          <a:lstStyle/>
          <a:p>
            <a:endParaRPr sz="2142"/>
          </a:p>
        </p:txBody>
      </p:sp>
      <p:sp>
        <p:nvSpPr>
          <p:cNvPr id="98" name="object 98"/>
          <p:cNvSpPr/>
          <p:nvPr/>
        </p:nvSpPr>
        <p:spPr>
          <a:xfrm>
            <a:off x="4403313" y="6388796"/>
            <a:ext cx="140276" cy="125013"/>
          </a:xfrm>
          <a:custGeom>
            <a:avLst/>
            <a:gdLst/>
            <a:ahLst/>
            <a:cxnLst/>
            <a:rect l="l" t="t" r="r" b="b"/>
            <a:pathLst>
              <a:path w="122554" h="109220">
                <a:moveTo>
                  <a:pt x="72745" y="0"/>
                </a:moveTo>
                <a:lnTo>
                  <a:pt x="30187" y="1841"/>
                </a:lnTo>
                <a:lnTo>
                  <a:pt x="0" y="33731"/>
                </a:lnTo>
                <a:lnTo>
                  <a:pt x="3810" y="86677"/>
                </a:lnTo>
                <a:lnTo>
                  <a:pt x="60934" y="108673"/>
                </a:lnTo>
                <a:lnTo>
                  <a:pt x="104724" y="94157"/>
                </a:lnTo>
                <a:lnTo>
                  <a:pt x="61277" y="94081"/>
                </a:lnTo>
                <a:lnTo>
                  <a:pt x="16891" y="77000"/>
                </a:lnTo>
                <a:lnTo>
                  <a:pt x="14135" y="38785"/>
                </a:lnTo>
                <a:lnTo>
                  <a:pt x="36347" y="15316"/>
                </a:lnTo>
                <a:lnTo>
                  <a:pt x="69100" y="13906"/>
                </a:lnTo>
                <a:lnTo>
                  <a:pt x="95125" y="13906"/>
                </a:lnTo>
                <a:lnTo>
                  <a:pt x="93327" y="12788"/>
                </a:lnTo>
                <a:lnTo>
                  <a:pt x="67297" y="12788"/>
                </a:lnTo>
                <a:lnTo>
                  <a:pt x="70929" y="6959"/>
                </a:lnTo>
                <a:lnTo>
                  <a:pt x="83945" y="6959"/>
                </a:lnTo>
                <a:lnTo>
                  <a:pt x="72745" y="0"/>
                </a:lnTo>
                <a:close/>
              </a:path>
              <a:path w="122554" h="109220">
                <a:moveTo>
                  <a:pt x="95125" y="13906"/>
                </a:moveTo>
                <a:lnTo>
                  <a:pt x="69100" y="13906"/>
                </a:lnTo>
                <a:lnTo>
                  <a:pt x="103847" y="35496"/>
                </a:lnTo>
                <a:lnTo>
                  <a:pt x="107962" y="65468"/>
                </a:lnTo>
                <a:lnTo>
                  <a:pt x="96062" y="82550"/>
                </a:lnTo>
                <a:lnTo>
                  <a:pt x="61277" y="94081"/>
                </a:lnTo>
                <a:lnTo>
                  <a:pt x="104777" y="94081"/>
                </a:lnTo>
                <a:lnTo>
                  <a:pt x="122301" y="68910"/>
                </a:lnTo>
                <a:lnTo>
                  <a:pt x="116586" y="27241"/>
                </a:lnTo>
                <a:lnTo>
                  <a:pt x="95125" y="13906"/>
                </a:lnTo>
                <a:close/>
              </a:path>
              <a:path w="122554" h="109220">
                <a:moveTo>
                  <a:pt x="83945" y="6959"/>
                </a:moveTo>
                <a:lnTo>
                  <a:pt x="70929" y="6959"/>
                </a:lnTo>
                <a:lnTo>
                  <a:pt x="67297" y="12788"/>
                </a:lnTo>
                <a:lnTo>
                  <a:pt x="93327" y="12788"/>
                </a:lnTo>
                <a:lnTo>
                  <a:pt x="83945" y="6959"/>
                </a:lnTo>
                <a:close/>
              </a:path>
            </a:pathLst>
          </a:custGeom>
          <a:solidFill>
            <a:srgbClr val="983685"/>
          </a:solidFill>
        </p:spPr>
        <p:txBody>
          <a:bodyPr wrap="square" lIns="0" tIns="0" rIns="0" bIns="0" rtlCol="0"/>
          <a:lstStyle/>
          <a:p>
            <a:endParaRPr sz="2142"/>
          </a:p>
        </p:txBody>
      </p:sp>
      <p:sp>
        <p:nvSpPr>
          <p:cNvPr id="99" name="object 99"/>
          <p:cNvSpPr/>
          <p:nvPr/>
        </p:nvSpPr>
        <p:spPr>
          <a:xfrm>
            <a:off x="4330776" y="6222409"/>
            <a:ext cx="139984" cy="124387"/>
          </a:xfrm>
          <a:prstGeom prst="rect">
            <a:avLst/>
          </a:prstGeom>
          <a:blipFill>
            <a:blip r:embed="rId12" cstate="print"/>
            <a:stretch>
              <a:fillRect/>
            </a:stretch>
          </a:blipFill>
        </p:spPr>
        <p:txBody>
          <a:bodyPr wrap="square" lIns="0" tIns="0" rIns="0" bIns="0" rtlCol="0"/>
          <a:lstStyle/>
          <a:p>
            <a:endParaRPr sz="2142"/>
          </a:p>
        </p:txBody>
      </p:sp>
      <p:sp>
        <p:nvSpPr>
          <p:cNvPr id="100" name="object 100"/>
          <p:cNvSpPr/>
          <p:nvPr/>
        </p:nvSpPr>
        <p:spPr>
          <a:xfrm>
            <a:off x="5124332" y="6273604"/>
            <a:ext cx="85095" cy="75981"/>
          </a:xfrm>
          <a:prstGeom prst="rect">
            <a:avLst/>
          </a:prstGeom>
          <a:blipFill>
            <a:blip r:embed="rId13" cstate="print"/>
            <a:stretch>
              <a:fillRect/>
            </a:stretch>
          </a:blipFill>
        </p:spPr>
        <p:txBody>
          <a:bodyPr wrap="square" lIns="0" tIns="0" rIns="0" bIns="0" rtlCol="0"/>
          <a:lstStyle/>
          <a:p>
            <a:endParaRPr sz="2142"/>
          </a:p>
        </p:txBody>
      </p:sp>
      <p:sp>
        <p:nvSpPr>
          <p:cNvPr id="101" name="object 101"/>
          <p:cNvSpPr/>
          <p:nvPr/>
        </p:nvSpPr>
        <p:spPr>
          <a:xfrm>
            <a:off x="5322724" y="5761638"/>
            <a:ext cx="1023695" cy="1050831"/>
          </a:xfrm>
          <a:prstGeom prst="rect">
            <a:avLst/>
          </a:prstGeom>
          <a:blipFill>
            <a:blip r:embed="rId14" cstate="print"/>
            <a:stretch>
              <a:fillRect/>
            </a:stretch>
          </a:blipFill>
        </p:spPr>
        <p:txBody>
          <a:bodyPr wrap="square" lIns="0" tIns="0" rIns="0" bIns="0" rtlCol="0"/>
          <a:lstStyle/>
          <a:p>
            <a:endParaRPr sz="2142"/>
          </a:p>
        </p:txBody>
      </p:sp>
      <p:sp>
        <p:nvSpPr>
          <p:cNvPr id="102" name="object 102"/>
          <p:cNvSpPr/>
          <p:nvPr/>
        </p:nvSpPr>
        <p:spPr>
          <a:xfrm>
            <a:off x="6101322" y="5840570"/>
            <a:ext cx="85095" cy="75981"/>
          </a:xfrm>
          <a:prstGeom prst="rect">
            <a:avLst/>
          </a:prstGeom>
          <a:blipFill>
            <a:blip r:embed="rId15" cstate="print"/>
            <a:stretch>
              <a:fillRect/>
            </a:stretch>
          </a:blipFill>
        </p:spPr>
        <p:txBody>
          <a:bodyPr wrap="square" lIns="0" tIns="0" rIns="0" bIns="0" rtlCol="0"/>
          <a:lstStyle/>
          <a:p>
            <a:endParaRPr sz="2142"/>
          </a:p>
        </p:txBody>
      </p:sp>
      <p:sp>
        <p:nvSpPr>
          <p:cNvPr id="103" name="object 103"/>
          <p:cNvSpPr/>
          <p:nvPr/>
        </p:nvSpPr>
        <p:spPr>
          <a:xfrm>
            <a:off x="5681090" y="5740313"/>
            <a:ext cx="85095" cy="75981"/>
          </a:xfrm>
          <a:prstGeom prst="rect">
            <a:avLst/>
          </a:prstGeom>
          <a:blipFill>
            <a:blip r:embed="rId16" cstate="print"/>
            <a:stretch>
              <a:fillRect/>
            </a:stretch>
          </a:blipFill>
        </p:spPr>
        <p:txBody>
          <a:bodyPr wrap="square" lIns="0" tIns="0" rIns="0" bIns="0" rtlCol="0"/>
          <a:lstStyle/>
          <a:p>
            <a:endParaRPr sz="2142"/>
          </a:p>
        </p:txBody>
      </p:sp>
      <p:sp>
        <p:nvSpPr>
          <p:cNvPr id="104" name="object 104"/>
          <p:cNvSpPr/>
          <p:nvPr/>
        </p:nvSpPr>
        <p:spPr>
          <a:xfrm>
            <a:off x="5696019" y="5578189"/>
            <a:ext cx="85095" cy="75981"/>
          </a:xfrm>
          <a:prstGeom prst="rect">
            <a:avLst/>
          </a:prstGeom>
          <a:blipFill>
            <a:blip r:embed="rId17" cstate="print"/>
            <a:stretch>
              <a:fillRect/>
            </a:stretch>
          </a:blipFill>
        </p:spPr>
        <p:txBody>
          <a:bodyPr wrap="square" lIns="0" tIns="0" rIns="0" bIns="0" rtlCol="0"/>
          <a:lstStyle/>
          <a:p>
            <a:endParaRPr sz="2142"/>
          </a:p>
        </p:txBody>
      </p:sp>
      <p:sp>
        <p:nvSpPr>
          <p:cNvPr id="105" name="object 105"/>
          <p:cNvSpPr/>
          <p:nvPr/>
        </p:nvSpPr>
        <p:spPr>
          <a:xfrm>
            <a:off x="5702429" y="5441663"/>
            <a:ext cx="85095" cy="75981"/>
          </a:xfrm>
          <a:prstGeom prst="rect">
            <a:avLst/>
          </a:prstGeom>
          <a:blipFill>
            <a:blip r:embed="rId18" cstate="print"/>
            <a:stretch>
              <a:fillRect/>
            </a:stretch>
          </a:blipFill>
        </p:spPr>
        <p:txBody>
          <a:bodyPr wrap="square" lIns="0" tIns="0" rIns="0" bIns="0" rtlCol="0"/>
          <a:lstStyle/>
          <a:p>
            <a:endParaRPr sz="2142"/>
          </a:p>
        </p:txBody>
      </p:sp>
      <p:sp>
        <p:nvSpPr>
          <p:cNvPr id="106" name="object 106"/>
          <p:cNvSpPr/>
          <p:nvPr/>
        </p:nvSpPr>
        <p:spPr>
          <a:xfrm>
            <a:off x="5881604" y="5452333"/>
            <a:ext cx="85110" cy="75981"/>
          </a:xfrm>
          <a:prstGeom prst="rect">
            <a:avLst/>
          </a:prstGeom>
          <a:blipFill>
            <a:blip r:embed="rId19" cstate="print"/>
            <a:stretch>
              <a:fillRect/>
            </a:stretch>
          </a:blipFill>
        </p:spPr>
        <p:txBody>
          <a:bodyPr wrap="square" lIns="0" tIns="0" rIns="0" bIns="0" rtlCol="0"/>
          <a:lstStyle/>
          <a:p>
            <a:endParaRPr sz="2142"/>
          </a:p>
        </p:txBody>
      </p:sp>
      <p:sp>
        <p:nvSpPr>
          <p:cNvPr id="107" name="object 107"/>
          <p:cNvSpPr/>
          <p:nvPr/>
        </p:nvSpPr>
        <p:spPr>
          <a:xfrm>
            <a:off x="5873072" y="5597391"/>
            <a:ext cx="85095" cy="75981"/>
          </a:xfrm>
          <a:prstGeom prst="rect">
            <a:avLst/>
          </a:prstGeom>
          <a:blipFill>
            <a:blip r:embed="rId20" cstate="print"/>
            <a:stretch>
              <a:fillRect/>
            </a:stretch>
          </a:blipFill>
        </p:spPr>
        <p:txBody>
          <a:bodyPr wrap="square" lIns="0" tIns="0" rIns="0" bIns="0" rtlCol="0"/>
          <a:lstStyle/>
          <a:p>
            <a:endParaRPr sz="2142"/>
          </a:p>
        </p:txBody>
      </p:sp>
      <p:sp>
        <p:nvSpPr>
          <p:cNvPr id="108" name="object 108"/>
          <p:cNvSpPr/>
          <p:nvPr/>
        </p:nvSpPr>
        <p:spPr>
          <a:xfrm>
            <a:off x="6109854" y="5586722"/>
            <a:ext cx="85110" cy="75981"/>
          </a:xfrm>
          <a:prstGeom prst="rect">
            <a:avLst/>
          </a:prstGeom>
          <a:blipFill>
            <a:blip r:embed="rId21" cstate="print"/>
            <a:stretch>
              <a:fillRect/>
            </a:stretch>
          </a:blipFill>
        </p:spPr>
        <p:txBody>
          <a:bodyPr wrap="square" lIns="0" tIns="0" rIns="0" bIns="0" rtlCol="0"/>
          <a:lstStyle/>
          <a:p>
            <a:endParaRPr sz="2142"/>
          </a:p>
        </p:txBody>
      </p:sp>
      <p:sp>
        <p:nvSpPr>
          <p:cNvPr id="109" name="object 109"/>
          <p:cNvSpPr/>
          <p:nvPr/>
        </p:nvSpPr>
        <p:spPr>
          <a:xfrm>
            <a:off x="6348774" y="5900300"/>
            <a:ext cx="85095" cy="75981"/>
          </a:xfrm>
          <a:prstGeom prst="rect">
            <a:avLst/>
          </a:prstGeom>
          <a:blipFill>
            <a:blip r:embed="rId22" cstate="print"/>
            <a:stretch>
              <a:fillRect/>
            </a:stretch>
          </a:blipFill>
        </p:spPr>
        <p:txBody>
          <a:bodyPr wrap="square" lIns="0" tIns="0" rIns="0" bIns="0" rtlCol="0"/>
          <a:lstStyle/>
          <a:p>
            <a:endParaRPr sz="2142"/>
          </a:p>
        </p:txBody>
      </p:sp>
      <p:sp>
        <p:nvSpPr>
          <p:cNvPr id="110" name="object 110"/>
          <p:cNvSpPr/>
          <p:nvPr/>
        </p:nvSpPr>
        <p:spPr>
          <a:xfrm>
            <a:off x="6440499" y="5403273"/>
            <a:ext cx="85095" cy="75981"/>
          </a:xfrm>
          <a:prstGeom prst="rect">
            <a:avLst/>
          </a:prstGeom>
          <a:blipFill>
            <a:blip r:embed="rId23" cstate="print"/>
            <a:stretch>
              <a:fillRect/>
            </a:stretch>
          </a:blipFill>
        </p:spPr>
        <p:txBody>
          <a:bodyPr wrap="square" lIns="0" tIns="0" rIns="0" bIns="0" rtlCol="0"/>
          <a:lstStyle/>
          <a:p>
            <a:endParaRPr sz="2142"/>
          </a:p>
        </p:txBody>
      </p:sp>
      <p:sp>
        <p:nvSpPr>
          <p:cNvPr id="111" name="object 111"/>
          <p:cNvSpPr/>
          <p:nvPr/>
        </p:nvSpPr>
        <p:spPr>
          <a:xfrm>
            <a:off x="6616970" y="5531266"/>
            <a:ext cx="85095" cy="75981"/>
          </a:xfrm>
          <a:prstGeom prst="rect">
            <a:avLst/>
          </a:prstGeom>
          <a:blipFill>
            <a:blip r:embed="rId24" cstate="print"/>
            <a:stretch>
              <a:fillRect/>
            </a:stretch>
          </a:blipFill>
        </p:spPr>
        <p:txBody>
          <a:bodyPr wrap="square" lIns="0" tIns="0" rIns="0" bIns="0" rtlCol="0"/>
          <a:lstStyle/>
          <a:p>
            <a:endParaRPr sz="2142"/>
          </a:p>
        </p:txBody>
      </p:sp>
      <p:sp>
        <p:nvSpPr>
          <p:cNvPr id="112" name="object 112"/>
          <p:cNvSpPr/>
          <p:nvPr/>
        </p:nvSpPr>
        <p:spPr>
          <a:xfrm>
            <a:off x="6310383" y="5618716"/>
            <a:ext cx="85095" cy="75981"/>
          </a:xfrm>
          <a:prstGeom prst="rect">
            <a:avLst/>
          </a:prstGeom>
          <a:blipFill>
            <a:blip r:embed="rId25" cstate="print"/>
            <a:stretch>
              <a:fillRect/>
            </a:stretch>
          </a:blipFill>
        </p:spPr>
        <p:txBody>
          <a:bodyPr wrap="square" lIns="0" tIns="0" rIns="0" bIns="0" rtlCol="0"/>
          <a:lstStyle/>
          <a:p>
            <a:endParaRPr sz="2142"/>
          </a:p>
        </p:txBody>
      </p:sp>
      <p:sp>
        <p:nvSpPr>
          <p:cNvPr id="113" name="object 113"/>
          <p:cNvSpPr/>
          <p:nvPr/>
        </p:nvSpPr>
        <p:spPr>
          <a:xfrm>
            <a:off x="6306110" y="5315807"/>
            <a:ext cx="85095" cy="75981"/>
          </a:xfrm>
          <a:prstGeom prst="rect">
            <a:avLst/>
          </a:prstGeom>
          <a:blipFill>
            <a:blip r:embed="rId26" cstate="print"/>
            <a:stretch>
              <a:fillRect/>
            </a:stretch>
          </a:blipFill>
        </p:spPr>
        <p:txBody>
          <a:bodyPr wrap="square" lIns="0" tIns="0" rIns="0" bIns="0" rtlCol="0"/>
          <a:lstStyle/>
          <a:p>
            <a:endParaRPr sz="2142"/>
          </a:p>
        </p:txBody>
      </p:sp>
      <p:sp>
        <p:nvSpPr>
          <p:cNvPr id="114" name="object 114"/>
          <p:cNvSpPr/>
          <p:nvPr/>
        </p:nvSpPr>
        <p:spPr>
          <a:xfrm>
            <a:off x="6118388" y="5083298"/>
            <a:ext cx="85095" cy="75981"/>
          </a:xfrm>
          <a:prstGeom prst="rect">
            <a:avLst/>
          </a:prstGeom>
          <a:blipFill>
            <a:blip r:embed="rId20" cstate="print"/>
            <a:stretch>
              <a:fillRect/>
            </a:stretch>
          </a:blipFill>
        </p:spPr>
        <p:txBody>
          <a:bodyPr wrap="square" lIns="0" tIns="0" rIns="0" bIns="0" rtlCol="0"/>
          <a:lstStyle/>
          <a:p>
            <a:endParaRPr sz="2142"/>
          </a:p>
        </p:txBody>
      </p:sp>
      <p:sp>
        <p:nvSpPr>
          <p:cNvPr id="115" name="object 115"/>
          <p:cNvSpPr/>
          <p:nvPr/>
        </p:nvSpPr>
        <p:spPr>
          <a:xfrm>
            <a:off x="6284786" y="5098226"/>
            <a:ext cx="85095" cy="75981"/>
          </a:xfrm>
          <a:prstGeom prst="rect">
            <a:avLst/>
          </a:prstGeom>
          <a:blipFill>
            <a:blip r:embed="rId17" cstate="print"/>
            <a:stretch>
              <a:fillRect/>
            </a:stretch>
          </a:blipFill>
        </p:spPr>
        <p:txBody>
          <a:bodyPr wrap="square" lIns="0" tIns="0" rIns="0" bIns="0" rtlCol="0"/>
          <a:lstStyle/>
          <a:p>
            <a:endParaRPr sz="2142"/>
          </a:p>
        </p:txBody>
      </p:sp>
      <p:sp>
        <p:nvSpPr>
          <p:cNvPr id="116" name="object 116"/>
          <p:cNvSpPr/>
          <p:nvPr/>
        </p:nvSpPr>
        <p:spPr>
          <a:xfrm>
            <a:off x="6421311" y="5121688"/>
            <a:ext cx="85095" cy="75981"/>
          </a:xfrm>
          <a:prstGeom prst="rect">
            <a:avLst/>
          </a:prstGeom>
          <a:blipFill>
            <a:blip r:embed="rId27" cstate="print"/>
            <a:stretch>
              <a:fillRect/>
            </a:stretch>
          </a:blipFill>
        </p:spPr>
        <p:txBody>
          <a:bodyPr wrap="square" lIns="0" tIns="0" rIns="0" bIns="0" rtlCol="0"/>
          <a:lstStyle/>
          <a:p>
            <a:endParaRPr sz="2142"/>
          </a:p>
        </p:txBody>
      </p:sp>
      <p:sp>
        <p:nvSpPr>
          <p:cNvPr id="117" name="object 117"/>
          <p:cNvSpPr/>
          <p:nvPr/>
        </p:nvSpPr>
        <p:spPr>
          <a:xfrm>
            <a:off x="6619688" y="5140891"/>
            <a:ext cx="85110" cy="75981"/>
          </a:xfrm>
          <a:prstGeom prst="rect">
            <a:avLst/>
          </a:prstGeom>
          <a:blipFill>
            <a:blip r:embed="rId19" cstate="print"/>
            <a:stretch>
              <a:fillRect/>
            </a:stretch>
          </a:blipFill>
        </p:spPr>
        <p:txBody>
          <a:bodyPr wrap="square" lIns="0" tIns="0" rIns="0" bIns="0" rtlCol="0"/>
          <a:lstStyle/>
          <a:p>
            <a:endParaRPr sz="2142"/>
          </a:p>
        </p:txBody>
      </p:sp>
      <p:sp>
        <p:nvSpPr>
          <p:cNvPr id="118" name="object 118"/>
          <p:cNvSpPr/>
          <p:nvPr/>
        </p:nvSpPr>
        <p:spPr>
          <a:xfrm>
            <a:off x="5853884" y="5057699"/>
            <a:ext cx="85095" cy="75981"/>
          </a:xfrm>
          <a:prstGeom prst="rect">
            <a:avLst/>
          </a:prstGeom>
          <a:blipFill>
            <a:blip r:embed="rId24" cstate="print"/>
            <a:stretch>
              <a:fillRect/>
            </a:stretch>
          </a:blipFill>
        </p:spPr>
        <p:txBody>
          <a:bodyPr wrap="square" lIns="0" tIns="0" rIns="0" bIns="0" rtlCol="0"/>
          <a:lstStyle/>
          <a:p>
            <a:endParaRPr sz="2142"/>
          </a:p>
        </p:txBody>
      </p:sp>
      <p:sp>
        <p:nvSpPr>
          <p:cNvPr id="119" name="object 119"/>
          <p:cNvSpPr/>
          <p:nvPr/>
        </p:nvSpPr>
        <p:spPr>
          <a:xfrm>
            <a:off x="5657627" y="5027828"/>
            <a:ext cx="85110" cy="75981"/>
          </a:xfrm>
          <a:prstGeom prst="rect">
            <a:avLst/>
          </a:prstGeom>
          <a:blipFill>
            <a:blip r:embed="rId28" cstate="print"/>
            <a:stretch>
              <a:fillRect/>
            </a:stretch>
          </a:blipFill>
        </p:spPr>
        <p:txBody>
          <a:bodyPr wrap="square" lIns="0" tIns="0" rIns="0" bIns="0" rtlCol="0"/>
          <a:lstStyle/>
          <a:p>
            <a:endParaRPr sz="2142"/>
          </a:p>
        </p:txBody>
      </p:sp>
      <p:sp>
        <p:nvSpPr>
          <p:cNvPr id="120" name="object 120"/>
          <p:cNvSpPr/>
          <p:nvPr/>
        </p:nvSpPr>
        <p:spPr>
          <a:xfrm>
            <a:off x="5478438" y="5012899"/>
            <a:ext cx="85095" cy="75981"/>
          </a:xfrm>
          <a:prstGeom prst="rect">
            <a:avLst/>
          </a:prstGeom>
          <a:blipFill>
            <a:blip r:embed="rId29" cstate="print"/>
            <a:stretch>
              <a:fillRect/>
            </a:stretch>
          </a:blipFill>
        </p:spPr>
        <p:txBody>
          <a:bodyPr wrap="square" lIns="0" tIns="0" rIns="0" bIns="0" rtlCol="0"/>
          <a:lstStyle/>
          <a:p>
            <a:endParaRPr sz="2142"/>
          </a:p>
        </p:txBody>
      </p:sp>
      <p:sp>
        <p:nvSpPr>
          <p:cNvPr id="121" name="object 121"/>
          <p:cNvSpPr/>
          <p:nvPr/>
        </p:nvSpPr>
        <p:spPr>
          <a:xfrm>
            <a:off x="5290715" y="4914763"/>
            <a:ext cx="85095" cy="75981"/>
          </a:xfrm>
          <a:prstGeom prst="rect">
            <a:avLst/>
          </a:prstGeom>
          <a:blipFill>
            <a:blip r:embed="rId26" cstate="print"/>
            <a:stretch>
              <a:fillRect/>
            </a:stretch>
          </a:blipFill>
        </p:spPr>
        <p:txBody>
          <a:bodyPr wrap="square" lIns="0" tIns="0" rIns="0" bIns="0" rtlCol="0"/>
          <a:lstStyle/>
          <a:p>
            <a:endParaRPr sz="2142"/>
          </a:p>
        </p:txBody>
      </p:sp>
      <p:sp>
        <p:nvSpPr>
          <p:cNvPr id="122" name="object 122"/>
          <p:cNvSpPr/>
          <p:nvPr/>
        </p:nvSpPr>
        <p:spPr>
          <a:xfrm>
            <a:off x="5670420" y="4874236"/>
            <a:ext cx="85095" cy="75981"/>
          </a:xfrm>
          <a:prstGeom prst="rect">
            <a:avLst/>
          </a:prstGeom>
          <a:blipFill>
            <a:blip r:embed="rId17" cstate="print"/>
            <a:stretch>
              <a:fillRect/>
            </a:stretch>
          </a:blipFill>
        </p:spPr>
        <p:txBody>
          <a:bodyPr wrap="square" lIns="0" tIns="0" rIns="0" bIns="0" rtlCol="0"/>
          <a:lstStyle/>
          <a:p>
            <a:endParaRPr sz="2142"/>
          </a:p>
        </p:txBody>
      </p:sp>
      <p:sp>
        <p:nvSpPr>
          <p:cNvPr id="123" name="object 123"/>
          <p:cNvSpPr/>
          <p:nvPr/>
        </p:nvSpPr>
        <p:spPr>
          <a:xfrm>
            <a:off x="5849013" y="4874236"/>
            <a:ext cx="85110" cy="75981"/>
          </a:xfrm>
          <a:prstGeom prst="rect">
            <a:avLst/>
          </a:prstGeom>
          <a:blipFill>
            <a:blip r:embed="rId19" cstate="print"/>
            <a:stretch>
              <a:fillRect/>
            </a:stretch>
          </a:blipFill>
        </p:spPr>
        <p:txBody>
          <a:bodyPr wrap="square" lIns="0" tIns="0" rIns="0" bIns="0" rtlCol="0"/>
          <a:lstStyle/>
          <a:p>
            <a:endParaRPr sz="2142"/>
          </a:p>
        </p:txBody>
      </p:sp>
      <p:sp>
        <p:nvSpPr>
          <p:cNvPr id="124" name="object 124"/>
          <p:cNvSpPr/>
          <p:nvPr/>
        </p:nvSpPr>
        <p:spPr>
          <a:xfrm>
            <a:off x="6033059" y="4878510"/>
            <a:ext cx="85095" cy="75981"/>
          </a:xfrm>
          <a:prstGeom prst="rect">
            <a:avLst/>
          </a:prstGeom>
          <a:blipFill>
            <a:blip r:embed="rId24" cstate="print"/>
            <a:stretch>
              <a:fillRect/>
            </a:stretch>
          </a:blipFill>
        </p:spPr>
        <p:txBody>
          <a:bodyPr wrap="square" lIns="0" tIns="0" rIns="0" bIns="0" rtlCol="0"/>
          <a:lstStyle/>
          <a:p>
            <a:endParaRPr sz="2142"/>
          </a:p>
        </p:txBody>
      </p:sp>
      <p:sp>
        <p:nvSpPr>
          <p:cNvPr id="125" name="object 125"/>
          <p:cNvSpPr/>
          <p:nvPr/>
        </p:nvSpPr>
        <p:spPr>
          <a:xfrm>
            <a:off x="6289045" y="4904108"/>
            <a:ext cx="85095" cy="75981"/>
          </a:xfrm>
          <a:prstGeom prst="rect">
            <a:avLst/>
          </a:prstGeom>
          <a:blipFill>
            <a:blip r:embed="rId30" cstate="print"/>
            <a:stretch>
              <a:fillRect/>
            </a:stretch>
          </a:blipFill>
        </p:spPr>
        <p:txBody>
          <a:bodyPr wrap="square" lIns="0" tIns="0" rIns="0" bIns="0" rtlCol="0"/>
          <a:lstStyle/>
          <a:p>
            <a:endParaRPr sz="2142"/>
          </a:p>
        </p:txBody>
      </p:sp>
      <p:sp>
        <p:nvSpPr>
          <p:cNvPr id="126" name="object 126"/>
          <p:cNvSpPr/>
          <p:nvPr/>
        </p:nvSpPr>
        <p:spPr>
          <a:xfrm>
            <a:off x="6474630" y="4921174"/>
            <a:ext cx="85110" cy="75981"/>
          </a:xfrm>
          <a:prstGeom prst="rect">
            <a:avLst/>
          </a:prstGeom>
          <a:blipFill>
            <a:blip r:embed="rId31" cstate="print"/>
            <a:stretch>
              <a:fillRect/>
            </a:stretch>
          </a:blipFill>
        </p:spPr>
        <p:txBody>
          <a:bodyPr wrap="square" lIns="0" tIns="0" rIns="0" bIns="0" rtlCol="0"/>
          <a:lstStyle/>
          <a:p>
            <a:endParaRPr sz="2142"/>
          </a:p>
        </p:txBody>
      </p:sp>
      <p:sp>
        <p:nvSpPr>
          <p:cNvPr id="127" name="object 127"/>
          <p:cNvSpPr/>
          <p:nvPr/>
        </p:nvSpPr>
        <p:spPr>
          <a:xfrm>
            <a:off x="6662353" y="4959564"/>
            <a:ext cx="85110" cy="75981"/>
          </a:xfrm>
          <a:prstGeom prst="rect">
            <a:avLst/>
          </a:prstGeom>
          <a:blipFill>
            <a:blip r:embed="rId32" cstate="print"/>
            <a:stretch>
              <a:fillRect/>
            </a:stretch>
          </a:blipFill>
        </p:spPr>
        <p:txBody>
          <a:bodyPr wrap="square" lIns="0" tIns="0" rIns="0" bIns="0" rtlCol="0"/>
          <a:lstStyle/>
          <a:p>
            <a:endParaRPr sz="2142"/>
          </a:p>
        </p:txBody>
      </p:sp>
      <p:sp>
        <p:nvSpPr>
          <p:cNvPr id="128" name="object 128"/>
          <p:cNvSpPr/>
          <p:nvPr/>
        </p:nvSpPr>
        <p:spPr>
          <a:xfrm>
            <a:off x="5832544" y="4596925"/>
            <a:ext cx="85095" cy="75981"/>
          </a:xfrm>
          <a:prstGeom prst="rect">
            <a:avLst/>
          </a:prstGeom>
          <a:blipFill>
            <a:blip r:embed="rId33" cstate="print"/>
            <a:stretch>
              <a:fillRect/>
            </a:stretch>
          </a:blipFill>
        </p:spPr>
        <p:txBody>
          <a:bodyPr wrap="square" lIns="0" tIns="0" rIns="0" bIns="0" rtlCol="0"/>
          <a:lstStyle/>
          <a:p>
            <a:endParaRPr sz="2142"/>
          </a:p>
        </p:txBody>
      </p:sp>
      <p:sp>
        <p:nvSpPr>
          <p:cNvPr id="129" name="object 129"/>
          <p:cNvSpPr/>
          <p:nvPr/>
        </p:nvSpPr>
        <p:spPr>
          <a:xfrm>
            <a:off x="5657031" y="4703579"/>
            <a:ext cx="85110" cy="75981"/>
          </a:xfrm>
          <a:prstGeom prst="rect">
            <a:avLst/>
          </a:prstGeom>
          <a:blipFill>
            <a:blip r:embed="rId31" cstate="print"/>
            <a:stretch>
              <a:fillRect/>
            </a:stretch>
          </a:blipFill>
        </p:spPr>
        <p:txBody>
          <a:bodyPr wrap="square" lIns="0" tIns="0" rIns="0" bIns="0" rtlCol="0"/>
          <a:lstStyle/>
          <a:p>
            <a:endParaRPr sz="2142"/>
          </a:p>
        </p:txBody>
      </p:sp>
      <p:sp>
        <p:nvSpPr>
          <p:cNvPr id="130" name="object 130"/>
          <p:cNvSpPr/>
          <p:nvPr/>
        </p:nvSpPr>
        <p:spPr>
          <a:xfrm>
            <a:off x="5642698" y="4571327"/>
            <a:ext cx="85110" cy="75981"/>
          </a:xfrm>
          <a:prstGeom prst="rect">
            <a:avLst/>
          </a:prstGeom>
          <a:blipFill>
            <a:blip r:embed="rId34" cstate="print"/>
            <a:stretch>
              <a:fillRect/>
            </a:stretch>
          </a:blipFill>
        </p:spPr>
        <p:txBody>
          <a:bodyPr wrap="square" lIns="0" tIns="0" rIns="0" bIns="0" rtlCol="0"/>
          <a:lstStyle/>
          <a:p>
            <a:endParaRPr sz="2142"/>
          </a:p>
        </p:txBody>
      </p:sp>
      <p:sp>
        <p:nvSpPr>
          <p:cNvPr id="131" name="object 131"/>
          <p:cNvSpPr/>
          <p:nvPr/>
        </p:nvSpPr>
        <p:spPr>
          <a:xfrm>
            <a:off x="5853884" y="4415613"/>
            <a:ext cx="85095" cy="75981"/>
          </a:xfrm>
          <a:prstGeom prst="rect">
            <a:avLst/>
          </a:prstGeom>
          <a:blipFill>
            <a:blip r:embed="rId24" cstate="print"/>
            <a:stretch>
              <a:fillRect/>
            </a:stretch>
          </a:blipFill>
        </p:spPr>
        <p:txBody>
          <a:bodyPr wrap="square" lIns="0" tIns="0" rIns="0" bIns="0" rtlCol="0"/>
          <a:lstStyle/>
          <a:p>
            <a:endParaRPr sz="2142"/>
          </a:p>
        </p:txBody>
      </p:sp>
      <p:sp>
        <p:nvSpPr>
          <p:cNvPr id="132" name="object 132"/>
          <p:cNvSpPr/>
          <p:nvPr/>
        </p:nvSpPr>
        <p:spPr>
          <a:xfrm>
            <a:off x="6109854" y="3771391"/>
            <a:ext cx="85110" cy="75981"/>
          </a:xfrm>
          <a:prstGeom prst="rect">
            <a:avLst/>
          </a:prstGeom>
          <a:blipFill>
            <a:blip r:embed="rId31" cstate="print"/>
            <a:stretch>
              <a:fillRect/>
            </a:stretch>
          </a:blipFill>
        </p:spPr>
        <p:txBody>
          <a:bodyPr wrap="square" lIns="0" tIns="0" rIns="0" bIns="0" rtlCol="0"/>
          <a:lstStyle/>
          <a:p>
            <a:endParaRPr sz="2142"/>
          </a:p>
        </p:txBody>
      </p:sp>
      <p:sp>
        <p:nvSpPr>
          <p:cNvPr id="133" name="object 133"/>
          <p:cNvSpPr/>
          <p:nvPr/>
        </p:nvSpPr>
        <p:spPr>
          <a:xfrm>
            <a:off x="5039004" y="3675392"/>
            <a:ext cx="85095" cy="75981"/>
          </a:xfrm>
          <a:prstGeom prst="rect">
            <a:avLst/>
          </a:prstGeom>
          <a:blipFill>
            <a:blip r:embed="rId17" cstate="print"/>
            <a:stretch>
              <a:fillRect/>
            </a:stretch>
          </a:blipFill>
        </p:spPr>
        <p:txBody>
          <a:bodyPr wrap="square" lIns="0" tIns="0" rIns="0" bIns="0" rtlCol="0"/>
          <a:lstStyle/>
          <a:p>
            <a:endParaRPr sz="2142"/>
          </a:p>
        </p:txBody>
      </p:sp>
      <p:sp>
        <p:nvSpPr>
          <p:cNvPr id="134" name="object 134"/>
          <p:cNvSpPr/>
          <p:nvPr/>
        </p:nvSpPr>
        <p:spPr>
          <a:xfrm>
            <a:off x="5154190" y="3675392"/>
            <a:ext cx="85095" cy="75981"/>
          </a:xfrm>
          <a:prstGeom prst="rect">
            <a:avLst/>
          </a:prstGeom>
          <a:blipFill>
            <a:blip r:embed="rId22" cstate="print"/>
            <a:stretch>
              <a:fillRect/>
            </a:stretch>
          </a:blipFill>
        </p:spPr>
        <p:txBody>
          <a:bodyPr wrap="square" lIns="0" tIns="0" rIns="0" bIns="0" rtlCol="0"/>
          <a:lstStyle/>
          <a:p>
            <a:endParaRPr sz="2142"/>
          </a:p>
        </p:txBody>
      </p:sp>
      <p:sp>
        <p:nvSpPr>
          <p:cNvPr id="135" name="object 135"/>
          <p:cNvSpPr/>
          <p:nvPr/>
        </p:nvSpPr>
        <p:spPr>
          <a:xfrm>
            <a:off x="5269391" y="3675392"/>
            <a:ext cx="85095" cy="75981"/>
          </a:xfrm>
          <a:prstGeom prst="rect">
            <a:avLst/>
          </a:prstGeom>
          <a:blipFill>
            <a:blip r:embed="rId22" cstate="print"/>
            <a:stretch>
              <a:fillRect/>
            </a:stretch>
          </a:blipFill>
        </p:spPr>
        <p:txBody>
          <a:bodyPr wrap="square" lIns="0" tIns="0" rIns="0" bIns="0" rtlCol="0"/>
          <a:lstStyle/>
          <a:p>
            <a:endParaRPr sz="2142"/>
          </a:p>
        </p:txBody>
      </p:sp>
      <p:sp>
        <p:nvSpPr>
          <p:cNvPr id="136" name="object 136"/>
          <p:cNvSpPr/>
          <p:nvPr/>
        </p:nvSpPr>
        <p:spPr>
          <a:xfrm>
            <a:off x="5036867" y="3796989"/>
            <a:ext cx="85095" cy="75981"/>
          </a:xfrm>
          <a:prstGeom prst="rect">
            <a:avLst/>
          </a:prstGeom>
          <a:blipFill>
            <a:blip r:embed="rId20" cstate="print"/>
            <a:stretch>
              <a:fillRect/>
            </a:stretch>
          </a:blipFill>
        </p:spPr>
        <p:txBody>
          <a:bodyPr wrap="square" lIns="0" tIns="0" rIns="0" bIns="0" rtlCol="0"/>
          <a:lstStyle/>
          <a:p>
            <a:endParaRPr sz="2142"/>
          </a:p>
        </p:txBody>
      </p:sp>
      <p:sp>
        <p:nvSpPr>
          <p:cNvPr id="137" name="object 137"/>
          <p:cNvSpPr/>
          <p:nvPr/>
        </p:nvSpPr>
        <p:spPr>
          <a:xfrm>
            <a:off x="5152067" y="3796989"/>
            <a:ext cx="85110" cy="75981"/>
          </a:xfrm>
          <a:prstGeom prst="rect">
            <a:avLst/>
          </a:prstGeom>
          <a:blipFill>
            <a:blip r:embed="rId35" cstate="print"/>
            <a:stretch>
              <a:fillRect/>
            </a:stretch>
          </a:blipFill>
        </p:spPr>
        <p:txBody>
          <a:bodyPr wrap="square" lIns="0" tIns="0" rIns="0" bIns="0" rtlCol="0"/>
          <a:lstStyle/>
          <a:p>
            <a:endParaRPr sz="2142"/>
          </a:p>
        </p:txBody>
      </p:sp>
      <p:sp>
        <p:nvSpPr>
          <p:cNvPr id="138" name="object 138"/>
          <p:cNvSpPr/>
          <p:nvPr/>
        </p:nvSpPr>
        <p:spPr>
          <a:xfrm>
            <a:off x="5267254" y="3796989"/>
            <a:ext cx="85110" cy="75981"/>
          </a:xfrm>
          <a:prstGeom prst="rect">
            <a:avLst/>
          </a:prstGeom>
          <a:blipFill>
            <a:blip r:embed="rId36" cstate="print"/>
            <a:stretch>
              <a:fillRect/>
            </a:stretch>
          </a:blipFill>
        </p:spPr>
        <p:txBody>
          <a:bodyPr wrap="square" lIns="0" tIns="0" rIns="0" bIns="0" rtlCol="0"/>
          <a:lstStyle/>
          <a:p>
            <a:endParaRPr sz="2142"/>
          </a:p>
        </p:txBody>
      </p:sp>
      <p:sp>
        <p:nvSpPr>
          <p:cNvPr id="139" name="object 139"/>
          <p:cNvSpPr/>
          <p:nvPr/>
        </p:nvSpPr>
        <p:spPr>
          <a:xfrm>
            <a:off x="5030471" y="3946307"/>
            <a:ext cx="85095" cy="75981"/>
          </a:xfrm>
          <a:prstGeom prst="rect">
            <a:avLst/>
          </a:prstGeom>
          <a:blipFill>
            <a:blip r:embed="rId22" cstate="print"/>
            <a:stretch>
              <a:fillRect/>
            </a:stretch>
          </a:blipFill>
        </p:spPr>
        <p:txBody>
          <a:bodyPr wrap="square" lIns="0" tIns="0" rIns="0" bIns="0" rtlCol="0"/>
          <a:lstStyle/>
          <a:p>
            <a:endParaRPr sz="2142"/>
          </a:p>
        </p:txBody>
      </p:sp>
      <p:sp>
        <p:nvSpPr>
          <p:cNvPr id="140" name="object 140"/>
          <p:cNvSpPr/>
          <p:nvPr/>
        </p:nvSpPr>
        <p:spPr>
          <a:xfrm>
            <a:off x="5145656" y="3946307"/>
            <a:ext cx="85110" cy="75981"/>
          </a:xfrm>
          <a:prstGeom prst="rect">
            <a:avLst/>
          </a:prstGeom>
          <a:blipFill>
            <a:blip r:embed="rId19" cstate="print"/>
            <a:stretch>
              <a:fillRect/>
            </a:stretch>
          </a:blipFill>
        </p:spPr>
        <p:txBody>
          <a:bodyPr wrap="square" lIns="0" tIns="0" rIns="0" bIns="0" rtlCol="0"/>
          <a:lstStyle/>
          <a:p>
            <a:endParaRPr sz="2142"/>
          </a:p>
        </p:txBody>
      </p:sp>
      <p:sp>
        <p:nvSpPr>
          <p:cNvPr id="141" name="object 141"/>
          <p:cNvSpPr/>
          <p:nvPr/>
        </p:nvSpPr>
        <p:spPr>
          <a:xfrm>
            <a:off x="5260858" y="3946307"/>
            <a:ext cx="85110" cy="75981"/>
          </a:xfrm>
          <a:prstGeom prst="rect">
            <a:avLst/>
          </a:prstGeom>
          <a:blipFill>
            <a:blip r:embed="rId19" cstate="print"/>
            <a:stretch>
              <a:fillRect/>
            </a:stretch>
          </a:blipFill>
        </p:spPr>
        <p:txBody>
          <a:bodyPr wrap="square" lIns="0" tIns="0" rIns="0" bIns="0" rtlCol="0"/>
          <a:lstStyle/>
          <a:p>
            <a:endParaRPr sz="2142"/>
          </a:p>
        </p:txBody>
      </p:sp>
      <p:sp>
        <p:nvSpPr>
          <p:cNvPr id="142" name="object 142"/>
          <p:cNvSpPr/>
          <p:nvPr/>
        </p:nvSpPr>
        <p:spPr>
          <a:xfrm>
            <a:off x="6109854" y="3929241"/>
            <a:ext cx="85110" cy="75981"/>
          </a:xfrm>
          <a:prstGeom prst="rect">
            <a:avLst/>
          </a:prstGeom>
          <a:blipFill>
            <a:blip r:embed="rId37" cstate="print"/>
            <a:stretch>
              <a:fillRect/>
            </a:stretch>
          </a:blipFill>
        </p:spPr>
        <p:txBody>
          <a:bodyPr wrap="square" lIns="0" tIns="0" rIns="0" bIns="0" rtlCol="0"/>
          <a:lstStyle/>
          <a:p>
            <a:endParaRPr sz="2142"/>
          </a:p>
        </p:txBody>
      </p:sp>
      <p:sp>
        <p:nvSpPr>
          <p:cNvPr id="143" name="object 143"/>
          <p:cNvSpPr/>
          <p:nvPr/>
        </p:nvSpPr>
        <p:spPr>
          <a:xfrm>
            <a:off x="5346186" y="3122894"/>
            <a:ext cx="85095" cy="75981"/>
          </a:xfrm>
          <a:prstGeom prst="rect">
            <a:avLst/>
          </a:prstGeom>
          <a:blipFill>
            <a:blip r:embed="rId38" cstate="print"/>
            <a:stretch>
              <a:fillRect/>
            </a:stretch>
          </a:blipFill>
        </p:spPr>
        <p:txBody>
          <a:bodyPr wrap="square" lIns="0" tIns="0" rIns="0" bIns="0" rtlCol="0"/>
          <a:lstStyle/>
          <a:p>
            <a:endParaRPr sz="2142"/>
          </a:p>
        </p:txBody>
      </p:sp>
      <p:sp>
        <p:nvSpPr>
          <p:cNvPr id="144" name="object 144"/>
          <p:cNvSpPr/>
          <p:nvPr/>
        </p:nvSpPr>
        <p:spPr>
          <a:xfrm>
            <a:off x="5339776" y="3223166"/>
            <a:ext cx="85095" cy="75981"/>
          </a:xfrm>
          <a:prstGeom prst="rect">
            <a:avLst/>
          </a:prstGeom>
          <a:blipFill>
            <a:blip r:embed="rId24" cstate="print"/>
            <a:stretch>
              <a:fillRect/>
            </a:stretch>
          </a:blipFill>
        </p:spPr>
        <p:txBody>
          <a:bodyPr wrap="square" lIns="0" tIns="0" rIns="0" bIns="0" rtlCol="0"/>
          <a:lstStyle/>
          <a:p>
            <a:endParaRPr sz="2142"/>
          </a:p>
        </p:txBody>
      </p:sp>
      <p:sp>
        <p:nvSpPr>
          <p:cNvPr id="145" name="object 145"/>
          <p:cNvSpPr/>
          <p:nvPr/>
        </p:nvSpPr>
        <p:spPr>
          <a:xfrm>
            <a:off x="5333379" y="3321286"/>
            <a:ext cx="85110" cy="75981"/>
          </a:xfrm>
          <a:prstGeom prst="rect">
            <a:avLst/>
          </a:prstGeom>
          <a:blipFill>
            <a:blip r:embed="rId39" cstate="print"/>
            <a:stretch>
              <a:fillRect/>
            </a:stretch>
          </a:blipFill>
        </p:spPr>
        <p:txBody>
          <a:bodyPr wrap="square" lIns="0" tIns="0" rIns="0" bIns="0" rtlCol="0"/>
          <a:lstStyle/>
          <a:p>
            <a:endParaRPr sz="2142"/>
          </a:p>
        </p:txBody>
      </p:sp>
      <p:sp>
        <p:nvSpPr>
          <p:cNvPr id="146" name="object 146"/>
          <p:cNvSpPr/>
          <p:nvPr/>
        </p:nvSpPr>
        <p:spPr>
          <a:xfrm>
            <a:off x="5518966" y="3596460"/>
            <a:ext cx="85095" cy="75981"/>
          </a:xfrm>
          <a:prstGeom prst="rect">
            <a:avLst/>
          </a:prstGeom>
          <a:blipFill>
            <a:blip r:embed="rId29" cstate="print"/>
            <a:stretch>
              <a:fillRect/>
            </a:stretch>
          </a:blipFill>
        </p:spPr>
        <p:txBody>
          <a:bodyPr wrap="square" lIns="0" tIns="0" rIns="0" bIns="0" rtlCol="0"/>
          <a:lstStyle/>
          <a:p>
            <a:endParaRPr sz="2142"/>
          </a:p>
        </p:txBody>
      </p:sp>
      <p:sp>
        <p:nvSpPr>
          <p:cNvPr id="147" name="object 147"/>
          <p:cNvSpPr/>
          <p:nvPr/>
        </p:nvSpPr>
        <p:spPr>
          <a:xfrm>
            <a:off x="5542442" y="3351144"/>
            <a:ext cx="183230" cy="240242"/>
          </a:xfrm>
          <a:prstGeom prst="rect">
            <a:avLst/>
          </a:prstGeom>
          <a:blipFill>
            <a:blip r:embed="rId40" cstate="print"/>
            <a:stretch>
              <a:fillRect/>
            </a:stretch>
          </a:blipFill>
        </p:spPr>
        <p:txBody>
          <a:bodyPr wrap="square" lIns="0" tIns="0" rIns="0" bIns="0" rtlCol="0"/>
          <a:lstStyle/>
          <a:p>
            <a:endParaRPr sz="2142"/>
          </a:p>
        </p:txBody>
      </p:sp>
      <p:sp>
        <p:nvSpPr>
          <p:cNvPr id="148" name="object 148"/>
          <p:cNvSpPr/>
          <p:nvPr/>
        </p:nvSpPr>
        <p:spPr>
          <a:xfrm>
            <a:off x="5651231" y="3201826"/>
            <a:ext cx="85110" cy="75981"/>
          </a:xfrm>
          <a:prstGeom prst="rect">
            <a:avLst/>
          </a:prstGeom>
          <a:blipFill>
            <a:blip r:embed="rId41" cstate="print"/>
            <a:stretch>
              <a:fillRect/>
            </a:stretch>
          </a:blipFill>
        </p:spPr>
        <p:txBody>
          <a:bodyPr wrap="square" lIns="0" tIns="0" rIns="0" bIns="0" rtlCol="0"/>
          <a:lstStyle/>
          <a:p>
            <a:endParaRPr sz="2142"/>
          </a:p>
        </p:txBody>
      </p:sp>
      <p:sp>
        <p:nvSpPr>
          <p:cNvPr id="149" name="object 149"/>
          <p:cNvSpPr/>
          <p:nvPr/>
        </p:nvSpPr>
        <p:spPr>
          <a:xfrm>
            <a:off x="5548838" y="3101569"/>
            <a:ext cx="85095" cy="75981"/>
          </a:xfrm>
          <a:prstGeom prst="rect">
            <a:avLst/>
          </a:prstGeom>
          <a:blipFill>
            <a:blip r:embed="rId42" cstate="print"/>
            <a:stretch>
              <a:fillRect/>
            </a:stretch>
          </a:blipFill>
        </p:spPr>
        <p:txBody>
          <a:bodyPr wrap="square" lIns="0" tIns="0" rIns="0" bIns="0" rtlCol="0"/>
          <a:lstStyle/>
          <a:p>
            <a:endParaRPr sz="2142"/>
          </a:p>
        </p:txBody>
      </p:sp>
      <p:sp>
        <p:nvSpPr>
          <p:cNvPr id="150" name="object 150"/>
          <p:cNvSpPr/>
          <p:nvPr/>
        </p:nvSpPr>
        <p:spPr>
          <a:xfrm>
            <a:off x="5785621" y="3127167"/>
            <a:ext cx="85095" cy="75981"/>
          </a:xfrm>
          <a:prstGeom prst="rect">
            <a:avLst/>
          </a:prstGeom>
          <a:blipFill>
            <a:blip r:embed="rId43" cstate="print"/>
            <a:stretch>
              <a:fillRect/>
            </a:stretch>
          </a:blipFill>
        </p:spPr>
        <p:txBody>
          <a:bodyPr wrap="square" lIns="0" tIns="0" rIns="0" bIns="0" rtlCol="0"/>
          <a:lstStyle/>
          <a:p>
            <a:endParaRPr sz="2142"/>
          </a:p>
        </p:txBody>
      </p:sp>
      <p:sp>
        <p:nvSpPr>
          <p:cNvPr id="151" name="object 151"/>
          <p:cNvSpPr/>
          <p:nvPr/>
        </p:nvSpPr>
        <p:spPr>
          <a:xfrm>
            <a:off x="5804808" y="2122443"/>
            <a:ext cx="1081302" cy="1645997"/>
          </a:xfrm>
          <a:prstGeom prst="rect">
            <a:avLst/>
          </a:prstGeom>
          <a:blipFill>
            <a:blip r:embed="rId44" cstate="print"/>
            <a:stretch>
              <a:fillRect/>
            </a:stretch>
          </a:blipFill>
        </p:spPr>
        <p:txBody>
          <a:bodyPr wrap="square" lIns="0" tIns="0" rIns="0" bIns="0" rtlCol="0"/>
          <a:lstStyle/>
          <a:p>
            <a:endParaRPr sz="2142"/>
          </a:p>
        </p:txBody>
      </p:sp>
      <p:sp>
        <p:nvSpPr>
          <p:cNvPr id="152" name="object 152"/>
          <p:cNvSpPr/>
          <p:nvPr/>
        </p:nvSpPr>
        <p:spPr>
          <a:xfrm>
            <a:off x="5928542" y="3617800"/>
            <a:ext cx="85110" cy="75981"/>
          </a:xfrm>
          <a:prstGeom prst="rect">
            <a:avLst/>
          </a:prstGeom>
          <a:blipFill>
            <a:blip r:embed="rId28" cstate="print"/>
            <a:stretch>
              <a:fillRect/>
            </a:stretch>
          </a:blipFill>
        </p:spPr>
        <p:txBody>
          <a:bodyPr wrap="square" lIns="0" tIns="0" rIns="0" bIns="0" rtlCol="0"/>
          <a:lstStyle/>
          <a:p>
            <a:endParaRPr sz="2142"/>
          </a:p>
        </p:txBody>
      </p:sp>
      <p:sp>
        <p:nvSpPr>
          <p:cNvPr id="153" name="object 153"/>
          <p:cNvSpPr/>
          <p:nvPr/>
        </p:nvSpPr>
        <p:spPr>
          <a:xfrm>
            <a:off x="6124797" y="3506873"/>
            <a:ext cx="89354" cy="169842"/>
          </a:xfrm>
          <a:prstGeom prst="rect">
            <a:avLst/>
          </a:prstGeom>
          <a:blipFill>
            <a:blip r:embed="rId45" cstate="print"/>
            <a:stretch>
              <a:fillRect/>
            </a:stretch>
          </a:blipFill>
        </p:spPr>
        <p:txBody>
          <a:bodyPr wrap="square" lIns="0" tIns="0" rIns="0" bIns="0" rtlCol="0"/>
          <a:lstStyle/>
          <a:p>
            <a:endParaRPr sz="2142"/>
          </a:p>
        </p:txBody>
      </p:sp>
      <p:sp>
        <p:nvSpPr>
          <p:cNvPr id="154" name="object 154"/>
          <p:cNvSpPr/>
          <p:nvPr/>
        </p:nvSpPr>
        <p:spPr>
          <a:xfrm>
            <a:off x="6990861" y="2817863"/>
            <a:ext cx="85095" cy="75981"/>
          </a:xfrm>
          <a:prstGeom prst="rect">
            <a:avLst/>
          </a:prstGeom>
          <a:blipFill>
            <a:blip r:embed="rId20" cstate="print"/>
            <a:stretch>
              <a:fillRect/>
            </a:stretch>
          </a:blipFill>
        </p:spPr>
        <p:txBody>
          <a:bodyPr wrap="square" lIns="0" tIns="0" rIns="0" bIns="0" rtlCol="0"/>
          <a:lstStyle/>
          <a:p>
            <a:endParaRPr sz="2142"/>
          </a:p>
        </p:txBody>
      </p:sp>
      <p:sp>
        <p:nvSpPr>
          <p:cNvPr id="155" name="object 155"/>
          <p:cNvSpPr/>
          <p:nvPr/>
        </p:nvSpPr>
        <p:spPr>
          <a:xfrm>
            <a:off x="5687486" y="2839187"/>
            <a:ext cx="85095" cy="75981"/>
          </a:xfrm>
          <a:prstGeom prst="rect">
            <a:avLst/>
          </a:prstGeom>
          <a:blipFill>
            <a:blip r:embed="rId46" cstate="print"/>
            <a:stretch>
              <a:fillRect/>
            </a:stretch>
          </a:blipFill>
        </p:spPr>
        <p:txBody>
          <a:bodyPr wrap="square" lIns="0" tIns="0" rIns="0" bIns="0" rtlCol="0"/>
          <a:lstStyle/>
          <a:p>
            <a:endParaRPr sz="2142"/>
          </a:p>
        </p:txBody>
      </p:sp>
      <p:sp>
        <p:nvSpPr>
          <p:cNvPr id="156" name="object 156"/>
          <p:cNvSpPr/>
          <p:nvPr/>
        </p:nvSpPr>
        <p:spPr>
          <a:xfrm>
            <a:off x="5696019" y="2719728"/>
            <a:ext cx="85095" cy="75981"/>
          </a:xfrm>
          <a:prstGeom prst="rect">
            <a:avLst/>
          </a:prstGeom>
          <a:blipFill>
            <a:blip r:embed="rId16" cstate="print"/>
            <a:stretch>
              <a:fillRect/>
            </a:stretch>
          </a:blipFill>
        </p:spPr>
        <p:txBody>
          <a:bodyPr wrap="square" lIns="0" tIns="0" rIns="0" bIns="0" rtlCol="0"/>
          <a:lstStyle/>
          <a:p>
            <a:endParaRPr sz="2142"/>
          </a:p>
        </p:txBody>
      </p:sp>
      <p:sp>
        <p:nvSpPr>
          <p:cNvPr id="157" name="object 157"/>
          <p:cNvSpPr/>
          <p:nvPr/>
        </p:nvSpPr>
        <p:spPr>
          <a:xfrm>
            <a:off x="5710962" y="2606663"/>
            <a:ext cx="85095" cy="75981"/>
          </a:xfrm>
          <a:prstGeom prst="rect">
            <a:avLst/>
          </a:prstGeom>
          <a:blipFill>
            <a:blip r:embed="rId47" cstate="print"/>
            <a:stretch>
              <a:fillRect/>
            </a:stretch>
          </a:blipFill>
        </p:spPr>
        <p:txBody>
          <a:bodyPr wrap="square" lIns="0" tIns="0" rIns="0" bIns="0" rtlCol="0"/>
          <a:lstStyle/>
          <a:p>
            <a:endParaRPr sz="2142"/>
          </a:p>
        </p:txBody>
      </p:sp>
      <p:sp>
        <p:nvSpPr>
          <p:cNvPr id="158" name="object 158"/>
          <p:cNvSpPr/>
          <p:nvPr/>
        </p:nvSpPr>
        <p:spPr>
          <a:xfrm>
            <a:off x="5448580" y="2374155"/>
            <a:ext cx="85110" cy="75981"/>
          </a:xfrm>
          <a:prstGeom prst="rect">
            <a:avLst/>
          </a:prstGeom>
          <a:blipFill>
            <a:blip r:embed="rId48" cstate="print"/>
            <a:stretch>
              <a:fillRect/>
            </a:stretch>
          </a:blipFill>
        </p:spPr>
        <p:txBody>
          <a:bodyPr wrap="square" lIns="0" tIns="0" rIns="0" bIns="0" rtlCol="0"/>
          <a:lstStyle/>
          <a:p>
            <a:endParaRPr sz="2142"/>
          </a:p>
        </p:txBody>
      </p:sp>
      <p:sp>
        <p:nvSpPr>
          <p:cNvPr id="159" name="object 159"/>
          <p:cNvSpPr/>
          <p:nvPr/>
        </p:nvSpPr>
        <p:spPr>
          <a:xfrm>
            <a:off x="5640562" y="2412559"/>
            <a:ext cx="85110" cy="75981"/>
          </a:xfrm>
          <a:prstGeom prst="rect">
            <a:avLst/>
          </a:prstGeom>
          <a:blipFill>
            <a:blip r:embed="rId49" cstate="print"/>
            <a:stretch>
              <a:fillRect/>
            </a:stretch>
          </a:blipFill>
        </p:spPr>
        <p:txBody>
          <a:bodyPr wrap="square" lIns="0" tIns="0" rIns="0" bIns="0" rtlCol="0"/>
          <a:lstStyle/>
          <a:p>
            <a:endParaRPr sz="2142"/>
          </a:p>
        </p:txBody>
      </p:sp>
      <p:sp>
        <p:nvSpPr>
          <p:cNvPr id="160" name="object 160"/>
          <p:cNvSpPr/>
          <p:nvPr/>
        </p:nvSpPr>
        <p:spPr>
          <a:xfrm>
            <a:off x="6101322" y="2214168"/>
            <a:ext cx="85095" cy="75981"/>
          </a:xfrm>
          <a:prstGeom prst="rect">
            <a:avLst/>
          </a:prstGeom>
          <a:blipFill>
            <a:blip r:embed="rId17" cstate="print"/>
            <a:stretch>
              <a:fillRect/>
            </a:stretch>
          </a:blipFill>
        </p:spPr>
        <p:txBody>
          <a:bodyPr wrap="square" lIns="0" tIns="0" rIns="0" bIns="0" rtlCol="0"/>
          <a:lstStyle/>
          <a:p>
            <a:endParaRPr sz="2142"/>
          </a:p>
        </p:txBody>
      </p:sp>
      <p:sp>
        <p:nvSpPr>
          <p:cNvPr id="161" name="object 161"/>
          <p:cNvSpPr/>
          <p:nvPr/>
        </p:nvSpPr>
        <p:spPr>
          <a:xfrm>
            <a:off x="6101322" y="2028582"/>
            <a:ext cx="85095" cy="75981"/>
          </a:xfrm>
          <a:prstGeom prst="rect">
            <a:avLst/>
          </a:prstGeom>
          <a:blipFill>
            <a:blip r:embed="rId50" cstate="print"/>
            <a:stretch>
              <a:fillRect/>
            </a:stretch>
          </a:blipFill>
        </p:spPr>
        <p:txBody>
          <a:bodyPr wrap="square" lIns="0" tIns="0" rIns="0" bIns="0" rtlCol="0"/>
          <a:lstStyle/>
          <a:p>
            <a:endParaRPr sz="2142"/>
          </a:p>
        </p:txBody>
      </p:sp>
      <p:sp>
        <p:nvSpPr>
          <p:cNvPr id="162" name="object 162"/>
          <p:cNvSpPr/>
          <p:nvPr/>
        </p:nvSpPr>
        <p:spPr>
          <a:xfrm>
            <a:off x="5966933" y="2229096"/>
            <a:ext cx="85095" cy="75981"/>
          </a:xfrm>
          <a:prstGeom prst="rect">
            <a:avLst/>
          </a:prstGeom>
          <a:blipFill>
            <a:blip r:embed="rId51" cstate="print"/>
            <a:stretch>
              <a:fillRect/>
            </a:stretch>
          </a:blipFill>
        </p:spPr>
        <p:txBody>
          <a:bodyPr wrap="square" lIns="0" tIns="0" rIns="0" bIns="0" rtlCol="0"/>
          <a:lstStyle/>
          <a:p>
            <a:endParaRPr sz="2142"/>
          </a:p>
        </p:txBody>
      </p:sp>
      <p:sp>
        <p:nvSpPr>
          <p:cNvPr id="163" name="object 163"/>
          <p:cNvSpPr/>
          <p:nvPr/>
        </p:nvSpPr>
        <p:spPr>
          <a:xfrm>
            <a:off x="5966933" y="2043511"/>
            <a:ext cx="85095" cy="75981"/>
          </a:xfrm>
          <a:prstGeom prst="rect">
            <a:avLst/>
          </a:prstGeom>
          <a:blipFill>
            <a:blip r:embed="rId52" cstate="print"/>
            <a:stretch>
              <a:fillRect/>
            </a:stretch>
          </a:blipFill>
        </p:spPr>
        <p:txBody>
          <a:bodyPr wrap="square" lIns="0" tIns="0" rIns="0" bIns="0" rtlCol="0"/>
          <a:lstStyle/>
          <a:p>
            <a:endParaRPr sz="2142"/>
          </a:p>
        </p:txBody>
      </p:sp>
      <p:sp>
        <p:nvSpPr>
          <p:cNvPr id="164" name="object 164"/>
          <p:cNvSpPr/>
          <p:nvPr/>
        </p:nvSpPr>
        <p:spPr>
          <a:xfrm>
            <a:off x="5832544" y="2209909"/>
            <a:ext cx="85095" cy="75981"/>
          </a:xfrm>
          <a:prstGeom prst="rect">
            <a:avLst/>
          </a:prstGeom>
          <a:blipFill>
            <a:blip r:embed="rId53" cstate="print"/>
            <a:stretch>
              <a:fillRect/>
            </a:stretch>
          </a:blipFill>
        </p:spPr>
        <p:txBody>
          <a:bodyPr wrap="square" lIns="0" tIns="0" rIns="0" bIns="0" rtlCol="0"/>
          <a:lstStyle/>
          <a:p>
            <a:endParaRPr sz="2142"/>
          </a:p>
        </p:txBody>
      </p:sp>
      <p:sp>
        <p:nvSpPr>
          <p:cNvPr id="165" name="object 165"/>
          <p:cNvSpPr/>
          <p:nvPr/>
        </p:nvSpPr>
        <p:spPr>
          <a:xfrm>
            <a:off x="5832544" y="2024308"/>
            <a:ext cx="85095" cy="75981"/>
          </a:xfrm>
          <a:prstGeom prst="rect">
            <a:avLst/>
          </a:prstGeom>
          <a:blipFill>
            <a:blip r:embed="rId29" cstate="print"/>
            <a:stretch>
              <a:fillRect/>
            </a:stretch>
          </a:blipFill>
        </p:spPr>
        <p:txBody>
          <a:bodyPr wrap="square" lIns="0" tIns="0" rIns="0" bIns="0" rtlCol="0"/>
          <a:lstStyle/>
          <a:p>
            <a:endParaRPr sz="2142"/>
          </a:p>
        </p:txBody>
      </p:sp>
      <p:sp>
        <p:nvSpPr>
          <p:cNvPr id="166" name="object 166"/>
          <p:cNvSpPr/>
          <p:nvPr/>
        </p:nvSpPr>
        <p:spPr>
          <a:xfrm>
            <a:off x="5649095" y="2177899"/>
            <a:ext cx="85095" cy="75981"/>
          </a:xfrm>
          <a:prstGeom prst="rect">
            <a:avLst/>
          </a:prstGeom>
          <a:blipFill>
            <a:blip r:embed="rId54" cstate="print"/>
            <a:stretch>
              <a:fillRect/>
            </a:stretch>
          </a:blipFill>
        </p:spPr>
        <p:txBody>
          <a:bodyPr wrap="square" lIns="0" tIns="0" rIns="0" bIns="0" rtlCol="0"/>
          <a:lstStyle/>
          <a:p>
            <a:endParaRPr sz="2142"/>
          </a:p>
        </p:txBody>
      </p:sp>
      <p:sp>
        <p:nvSpPr>
          <p:cNvPr id="167" name="object 167"/>
          <p:cNvSpPr/>
          <p:nvPr/>
        </p:nvSpPr>
        <p:spPr>
          <a:xfrm>
            <a:off x="5649095" y="1992313"/>
            <a:ext cx="85095" cy="75981"/>
          </a:xfrm>
          <a:prstGeom prst="rect">
            <a:avLst/>
          </a:prstGeom>
          <a:blipFill>
            <a:blip r:embed="rId55" cstate="print"/>
            <a:stretch>
              <a:fillRect/>
            </a:stretch>
          </a:blipFill>
        </p:spPr>
        <p:txBody>
          <a:bodyPr wrap="square" lIns="0" tIns="0" rIns="0" bIns="0" rtlCol="0"/>
          <a:lstStyle/>
          <a:p>
            <a:endParaRPr sz="2142"/>
          </a:p>
        </p:txBody>
      </p:sp>
      <p:sp>
        <p:nvSpPr>
          <p:cNvPr id="168" name="object 168"/>
          <p:cNvSpPr/>
          <p:nvPr/>
        </p:nvSpPr>
        <p:spPr>
          <a:xfrm>
            <a:off x="5536031" y="1808864"/>
            <a:ext cx="85095" cy="75981"/>
          </a:xfrm>
          <a:prstGeom prst="rect">
            <a:avLst/>
          </a:prstGeom>
          <a:blipFill>
            <a:blip r:embed="rId56" cstate="print"/>
            <a:stretch>
              <a:fillRect/>
            </a:stretch>
          </a:blipFill>
        </p:spPr>
        <p:txBody>
          <a:bodyPr wrap="square" lIns="0" tIns="0" rIns="0" bIns="0" rtlCol="0"/>
          <a:lstStyle/>
          <a:p>
            <a:endParaRPr sz="2142"/>
          </a:p>
        </p:txBody>
      </p:sp>
      <p:sp>
        <p:nvSpPr>
          <p:cNvPr id="169" name="object 169"/>
          <p:cNvSpPr/>
          <p:nvPr/>
        </p:nvSpPr>
        <p:spPr>
          <a:xfrm>
            <a:off x="5354719" y="1832326"/>
            <a:ext cx="85095" cy="75981"/>
          </a:xfrm>
          <a:prstGeom prst="rect">
            <a:avLst/>
          </a:prstGeom>
          <a:blipFill>
            <a:blip r:embed="rId57" cstate="print"/>
            <a:stretch>
              <a:fillRect/>
            </a:stretch>
          </a:blipFill>
        </p:spPr>
        <p:txBody>
          <a:bodyPr wrap="square" lIns="0" tIns="0" rIns="0" bIns="0" rtlCol="0"/>
          <a:lstStyle/>
          <a:p>
            <a:endParaRPr sz="2142"/>
          </a:p>
        </p:txBody>
      </p:sp>
      <p:sp>
        <p:nvSpPr>
          <p:cNvPr id="170" name="object 170"/>
          <p:cNvSpPr/>
          <p:nvPr/>
        </p:nvSpPr>
        <p:spPr>
          <a:xfrm>
            <a:off x="6001064" y="1783265"/>
            <a:ext cx="85095" cy="75981"/>
          </a:xfrm>
          <a:prstGeom prst="rect">
            <a:avLst/>
          </a:prstGeom>
          <a:blipFill>
            <a:blip r:embed="rId58" cstate="print"/>
            <a:stretch>
              <a:fillRect/>
            </a:stretch>
          </a:blipFill>
        </p:spPr>
        <p:txBody>
          <a:bodyPr wrap="square" lIns="0" tIns="0" rIns="0" bIns="0" rtlCol="0"/>
          <a:lstStyle/>
          <a:p>
            <a:endParaRPr sz="2142"/>
          </a:p>
        </p:txBody>
      </p:sp>
      <p:sp>
        <p:nvSpPr>
          <p:cNvPr id="171" name="object 171"/>
          <p:cNvSpPr/>
          <p:nvPr/>
        </p:nvSpPr>
        <p:spPr>
          <a:xfrm>
            <a:off x="6441153" y="1709581"/>
            <a:ext cx="53058" cy="43609"/>
          </a:xfrm>
          <a:custGeom>
            <a:avLst/>
            <a:gdLst/>
            <a:ahLst/>
            <a:cxnLst/>
            <a:rect l="l" t="t" r="r" b="b"/>
            <a:pathLst>
              <a:path w="46354" h="38100">
                <a:moveTo>
                  <a:pt x="26631" y="0"/>
                </a:moveTo>
                <a:lnTo>
                  <a:pt x="10566" y="685"/>
                </a:lnTo>
                <a:lnTo>
                  <a:pt x="0" y="11772"/>
                </a:lnTo>
                <a:lnTo>
                  <a:pt x="1282" y="29540"/>
                </a:lnTo>
                <a:lnTo>
                  <a:pt x="23164" y="37896"/>
                </a:lnTo>
                <a:lnTo>
                  <a:pt x="40538" y="32181"/>
                </a:lnTo>
                <a:lnTo>
                  <a:pt x="45872" y="24574"/>
                </a:lnTo>
                <a:lnTo>
                  <a:pt x="43954" y="10680"/>
                </a:lnTo>
                <a:lnTo>
                  <a:pt x="26631" y="0"/>
                </a:lnTo>
                <a:close/>
              </a:path>
            </a:pathLst>
          </a:custGeom>
          <a:solidFill>
            <a:srgbClr val="8B1377"/>
          </a:solidFill>
        </p:spPr>
        <p:txBody>
          <a:bodyPr wrap="square" lIns="0" tIns="0" rIns="0" bIns="0" rtlCol="0"/>
          <a:lstStyle/>
          <a:p>
            <a:endParaRPr sz="2142"/>
          </a:p>
        </p:txBody>
      </p:sp>
      <p:sp>
        <p:nvSpPr>
          <p:cNvPr id="172" name="object 172"/>
          <p:cNvSpPr/>
          <p:nvPr/>
        </p:nvSpPr>
        <p:spPr>
          <a:xfrm>
            <a:off x="6424987" y="1705351"/>
            <a:ext cx="85765" cy="64687"/>
          </a:xfrm>
          <a:custGeom>
            <a:avLst/>
            <a:gdLst/>
            <a:ahLst/>
            <a:cxnLst/>
            <a:rect l="l" t="t" r="r" b="b"/>
            <a:pathLst>
              <a:path w="74929" h="56515">
                <a:moveTo>
                  <a:pt x="40589" y="0"/>
                </a:moveTo>
                <a:lnTo>
                  <a:pt x="9906" y="0"/>
                </a:lnTo>
                <a:lnTo>
                  <a:pt x="0" y="10388"/>
                </a:lnTo>
                <a:lnTo>
                  <a:pt x="2362" y="42964"/>
                </a:lnTo>
                <a:lnTo>
                  <a:pt x="36957" y="56184"/>
                </a:lnTo>
                <a:lnTo>
                  <a:pt x="63284" y="47510"/>
                </a:lnTo>
                <a:lnTo>
                  <a:pt x="67433" y="41605"/>
                </a:lnTo>
                <a:lnTo>
                  <a:pt x="37299" y="41605"/>
                </a:lnTo>
                <a:lnTo>
                  <a:pt x="15417" y="33248"/>
                </a:lnTo>
                <a:lnTo>
                  <a:pt x="14135" y="15481"/>
                </a:lnTo>
                <a:lnTo>
                  <a:pt x="24701" y="4394"/>
                </a:lnTo>
                <a:lnTo>
                  <a:pt x="40767" y="3708"/>
                </a:lnTo>
                <a:lnTo>
                  <a:pt x="66940" y="3708"/>
                </a:lnTo>
                <a:lnTo>
                  <a:pt x="65126" y="2590"/>
                </a:lnTo>
                <a:lnTo>
                  <a:pt x="38976" y="2590"/>
                </a:lnTo>
                <a:lnTo>
                  <a:pt x="40589" y="0"/>
                </a:lnTo>
                <a:close/>
              </a:path>
              <a:path w="74929" h="56515">
                <a:moveTo>
                  <a:pt x="66940" y="3708"/>
                </a:moveTo>
                <a:lnTo>
                  <a:pt x="40767" y="3708"/>
                </a:lnTo>
                <a:lnTo>
                  <a:pt x="58089" y="14376"/>
                </a:lnTo>
                <a:lnTo>
                  <a:pt x="60007" y="28282"/>
                </a:lnTo>
                <a:lnTo>
                  <a:pt x="54673" y="35890"/>
                </a:lnTo>
                <a:lnTo>
                  <a:pt x="37299" y="41605"/>
                </a:lnTo>
                <a:lnTo>
                  <a:pt x="67433" y="41605"/>
                </a:lnTo>
                <a:lnTo>
                  <a:pt x="74358" y="31750"/>
                </a:lnTo>
                <a:lnTo>
                  <a:pt x="70815" y="6096"/>
                </a:lnTo>
                <a:lnTo>
                  <a:pt x="66940" y="3708"/>
                </a:lnTo>
                <a:close/>
              </a:path>
              <a:path w="74929" h="56515">
                <a:moveTo>
                  <a:pt x="60921" y="0"/>
                </a:moveTo>
                <a:lnTo>
                  <a:pt x="40589" y="0"/>
                </a:lnTo>
                <a:lnTo>
                  <a:pt x="38976" y="2590"/>
                </a:lnTo>
                <a:lnTo>
                  <a:pt x="65126" y="2590"/>
                </a:lnTo>
                <a:lnTo>
                  <a:pt x="60921" y="0"/>
                </a:lnTo>
                <a:close/>
              </a:path>
            </a:pathLst>
          </a:custGeom>
          <a:solidFill>
            <a:srgbClr val="983685"/>
          </a:solidFill>
        </p:spPr>
        <p:txBody>
          <a:bodyPr wrap="square" lIns="0" tIns="0" rIns="0" bIns="0" rtlCol="0"/>
          <a:lstStyle/>
          <a:p>
            <a:endParaRPr sz="2142"/>
          </a:p>
        </p:txBody>
      </p:sp>
      <p:sp>
        <p:nvSpPr>
          <p:cNvPr id="173" name="object 173"/>
          <p:cNvSpPr/>
          <p:nvPr/>
        </p:nvSpPr>
        <p:spPr>
          <a:xfrm>
            <a:off x="6357307" y="1851529"/>
            <a:ext cx="85095" cy="75981"/>
          </a:xfrm>
          <a:prstGeom prst="rect">
            <a:avLst/>
          </a:prstGeom>
          <a:blipFill>
            <a:blip r:embed="rId15" cstate="print"/>
            <a:stretch>
              <a:fillRect/>
            </a:stretch>
          </a:blipFill>
        </p:spPr>
        <p:txBody>
          <a:bodyPr wrap="square" lIns="0" tIns="0" rIns="0" bIns="0" rtlCol="0"/>
          <a:lstStyle/>
          <a:p>
            <a:endParaRPr sz="2142"/>
          </a:p>
        </p:txBody>
      </p:sp>
      <p:sp>
        <p:nvSpPr>
          <p:cNvPr id="174" name="object 174"/>
          <p:cNvSpPr/>
          <p:nvPr/>
        </p:nvSpPr>
        <p:spPr>
          <a:xfrm>
            <a:off x="6603872" y="1705351"/>
            <a:ext cx="53058" cy="32707"/>
          </a:xfrm>
          <a:custGeom>
            <a:avLst/>
            <a:gdLst/>
            <a:ahLst/>
            <a:cxnLst/>
            <a:rect l="l" t="t" r="r" b="b"/>
            <a:pathLst>
              <a:path w="46354" h="28575">
                <a:moveTo>
                  <a:pt x="41782" y="0"/>
                </a:moveTo>
                <a:lnTo>
                  <a:pt x="2324" y="0"/>
                </a:lnTo>
                <a:lnTo>
                  <a:pt x="0" y="2425"/>
                </a:lnTo>
                <a:lnTo>
                  <a:pt x="1282" y="20205"/>
                </a:lnTo>
                <a:lnTo>
                  <a:pt x="23164" y="28562"/>
                </a:lnTo>
                <a:lnTo>
                  <a:pt x="40538" y="22847"/>
                </a:lnTo>
                <a:lnTo>
                  <a:pt x="45872" y="15240"/>
                </a:lnTo>
                <a:lnTo>
                  <a:pt x="43954" y="1333"/>
                </a:lnTo>
                <a:lnTo>
                  <a:pt x="41782" y="0"/>
                </a:lnTo>
                <a:close/>
              </a:path>
            </a:pathLst>
          </a:custGeom>
          <a:solidFill>
            <a:srgbClr val="8B1377"/>
          </a:solidFill>
        </p:spPr>
        <p:txBody>
          <a:bodyPr wrap="square" lIns="0" tIns="0" rIns="0" bIns="0" rtlCol="0"/>
          <a:lstStyle/>
          <a:p>
            <a:endParaRPr sz="2142"/>
          </a:p>
        </p:txBody>
      </p:sp>
      <p:sp>
        <p:nvSpPr>
          <p:cNvPr id="175" name="object 175"/>
          <p:cNvSpPr/>
          <p:nvPr/>
        </p:nvSpPr>
        <p:spPr>
          <a:xfrm>
            <a:off x="6587927" y="1705350"/>
            <a:ext cx="85038" cy="49424"/>
          </a:xfrm>
          <a:custGeom>
            <a:avLst/>
            <a:gdLst/>
            <a:ahLst/>
            <a:cxnLst/>
            <a:rect l="l" t="t" r="r" b="b"/>
            <a:pathLst>
              <a:path w="74295" h="43180">
                <a:moveTo>
                  <a:pt x="16256" y="0"/>
                </a:moveTo>
                <a:lnTo>
                  <a:pt x="0" y="0"/>
                </a:lnTo>
                <a:lnTo>
                  <a:pt x="2159" y="29908"/>
                </a:lnTo>
                <a:lnTo>
                  <a:pt x="36753" y="43141"/>
                </a:lnTo>
                <a:lnTo>
                  <a:pt x="63093" y="34467"/>
                </a:lnTo>
                <a:lnTo>
                  <a:pt x="67235" y="28562"/>
                </a:lnTo>
                <a:lnTo>
                  <a:pt x="37096" y="28562"/>
                </a:lnTo>
                <a:lnTo>
                  <a:pt x="15214" y="20205"/>
                </a:lnTo>
                <a:lnTo>
                  <a:pt x="13944" y="2425"/>
                </a:lnTo>
                <a:lnTo>
                  <a:pt x="16256" y="0"/>
                </a:lnTo>
                <a:close/>
              </a:path>
              <a:path w="74295" h="43180">
                <a:moveTo>
                  <a:pt x="71564" y="0"/>
                </a:moveTo>
                <a:lnTo>
                  <a:pt x="55714" y="0"/>
                </a:lnTo>
                <a:lnTo>
                  <a:pt x="57886" y="1333"/>
                </a:lnTo>
                <a:lnTo>
                  <a:pt x="59804" y="15240"/>
                </a:lnTo>
                <a:lnTo>
                  <a:pt x="54470" y="22847"/>
                </a:lnTo>
                <a:lnTo>
                  <a:pt x="37096" y="28562"/>
                </a:lnTo>
                <a:lnTo>
                  <a:pt x="67235" y="28562"/>
                </a:lnTo>
                <a:lnTo>
                  <a:pt x="74155" y="18694"/>
                </a:lnTo>
                <a:lnTo>
                  <a:pt x="71564" y="0"/>
                </a:lnTo>
                <a:close/>
              </a:path>
            </a:pathLst>
          </a:custGeom>
          <a:solidFill>
            <a:srgbClr val="983685"/>
          </a:solidFill>
        </p:spPr>
        <p:txBody>
          <a:bodyPr wrap="square" lIns="0" tIns="0" rIns="0" bIns="0" rtlCol="0"/>
          <a:lstStyle/>
          <a:p>
            <a:endParaRPr sz="2142"/>
          </a:p>
        </p:txBody>
      </p:sp>
      <p:sp>
        <p:nvSpPr>
          <p:cNvPr id="176" name="object 176"/>
          <p:cNvSpPr/>
          <p:nvPr/>
        </p:nvSpPr>
        <p:spPr>
          <a:xfrm>
            <a:off x="6685815" y="1885659"/>
            <a:ext cx="85095" cy="75981"/>
          </a:xfrm>
          <a:prstGeom prst="rect">
            <a:avLst/>
          </a:prstGeom>
          <a:blipFill>
            <a:blip r:embed="rId59" cstate="print"/>
            <a:stretch>
              <a:fillRect/>
            </a:stretch>
          </a:blipFill>
        </p:spPr>
        <p:txBody>
          <a:bodyPr wrap="square" lIns="0" tIns="0" rIns="0" bIns="0" rtlCol="0"/>
          <a:lstStyle/>
          <a:p>
            <a:endParaRPr sz="2142"/>
          </a:p>
        </p:txBody>
      </p:sp>
      <p:sp>
        <p:nvSpPr>
          <p:cNvPr id="177" name="object 177"/>
          <p:cNvSpPr/>
          <p:nvPr/>
        </p:nvSpPr>
        <p:spPr>
          <a:xfrm>
            <a:off x="6645288" y="2066971"/>
            <a:ext cx="85095" cy="75981"/>
          </a:xfrm>
          <a:prstGeom prst="rect">
            <a:avLst/>
          </a:prstGeom>
          <a:blipFill>
            <a:blip r:embed="rId17" cstate="print"/>
            <a:stretch>
              <a:fillRect/>
            </a:stretch>
          </a:blipFill>
        </p:spPr>
        <p:txBody>
          <a:bodyPr wrap="square" lIns="0" tIns="0" rIns="0" bIns="0" rtlCol="0"/>
          <a:lstStyle/>
          <a:p>
            <a:endParaRPr sz="2142"/>
          </a:p>
        </p:txBody>
      </p:sp>
      <p:sp>
        <p:nvSpPr>
          <p:cNvPr id="178" name="object 178"/>
          <p:cNvSpPr/>
          <p:nvPr/>
        </p:nvSpPr>
        <p:spPr>
          <a:xfrm>
            <a:off x="5469904" y="2180036"/>
            <a:ext cx="85110" cy="75981"/>
          </a:xfrm>
          <a:prstGeom prst="rect">
            <a:avLst/>
          </a:prstGeom>
          <a:blipFill>
            <a:blip r:embed="rId60" cstate="print"/>
            <a:stretch>
              <a:fillRect/>
            </a:stretch>
          </a:blipFill>
        </p:spPr>
        <p:txBody>
          <a:bodyPr wrap="square" lIns="0" tIns="0" rIns="0" bIns="0" rtlCol="0"/>
          <a:lstStyle/>
          <a:p>
            <a:endParaRPr sz="2142"/>
          </a:p>
        </p:txBody>
      </p:sp>
      <p:sp>
        <p:nvSpPr>
          <p:cNvPr id="179" name="object 179"/>
          <p:cNvSpPr/>
          <p:nvPr/>
        </p:nvSpPr>
        <p:spPr>
          <a:xfrm>
            <a:off x="5469904" y="1994450"/>
            <a:ext cx="85110" cy="75981"/>
          </a:xfrm>
          <a:prstGeom prst="rect">
            <a:avLst/>
          </a:prstGeom>
          <a:blipFill>
            <a:blip r:embed="rId61" cstate="print"/>
            <a:stretch>
              <a:fillRect/>
            </a:stretch>
          </a:blipFill>
        </p:spPr>
        <p:txBody>
          <a:bodyPr wrap="square" lIns="0" tIns="0" rIns="0" bIns="0" rtlCol="0"/>
          <a:lstStyle/>
          <a:p>
            <a:endParaRPr sz="2142"/>
          </a:p>
        </p:txBody>
      </p:sp>
      <p:sp>
        <p:nvSpPr>
          <p:cNvPr id="180" name="object 180"/>
          <p:cNvSpPr/>
          <p:nvPr/>
        </p:nvSpPr>
        <p:spPr>
          <a:xfrm>
            <a:off x="6918338" y="3178364"/>
            <a:ext cx="85110" cy="75981"/>
          </a:xfrm>
          <a:prstGeom prst="rect">
            <a:avLst/>
          </a:prstGeom>
          <a:blipFill>
            <a:blip r:embed="rId62" cstate="print"/>
            <a:stretch>
              <a:fillRect/>
            </a:stretch>
          </a:blipFill>
        </p:spPr>
        <p:txBody>
          <a:bodyPr wrap="square" lIns="0" tIns="0" rIns="0" bIns="0" rtlCol="0"/>
          <a:lstStyle/>
          <a:p>
            <a:endParaRPr sz="2142"/>
          </a:p>
        </p:txBody>
      </p:sp>
      <p:sp>
        <p:nvSpPr>
          <p:cNvPr id="181" name="object 181"/>
          <p:cNvSpPr/>
          <p:nvPr/>
        </p:nvSpPr>
        <p:spPr>
          <a:xfrm>
            <a:off x="6997257" y="3521801"/>
            <a:ext cx="85095" cy="75981"/>
          </a:xfrm>
          <a:prstGeom prst="rect">
            <a:avLst/>
          </a:prstGeom>
          <a:blipFill>
            <a:blip r:embed="rId22" cstate="print"/>
            <a:stretch>
              <a:fillRect/>
            </a:stretch>
          </a:blipFill>
        </p:spPr>
        <p:txBody>
          <a:bodyPr wrap="square" lIns="0" tIns="0" rIns="0" bIns="0" rtlCol="0"/>
          <a:lstStyle/>
          <a:p>
            <a:endParaRPr sz="2142"/>
          </a:p>
        </p:txBody>
      </p:sp>
      <p:sp>
        <p:nvSpPr>
          <p:cNvPr id="182" name="object 182"/>
          <p:cNvSpPr/>
          <p:nvPr/>
        </p:nvSpPr>
        <p:spPr>
          <a:xfrm>
            <a:off x="7317246" y="3615663"/>
            <a:ext cx="85095" cy="75981"/>
          </a:xfrm>
          <a:prstGeom prst="rect">
            <a:avLst/>
          </a:prstGeom>
          <a:blipFill>
            <a:blip r:embed="rId27" cstate="print"/>
            <a:stretch>
              <a:fillRect/>
            </a:stretch>
          </a:blipFill>
        </p:spPr>
        <p:txBody>
          <a:bodyPr wrap="square" lIns="0" tIns="0" rIns="0" bIns="0" rtlCol="0"/>
          <a:lstStyle/>
          <a:p>
            <a:endParaRPr sz="2142"/>
          </a:p>
        </p:txBody>
      </p:sp>
      <p:sp>
        <p:nvSpPr>
          <p:cNvPr id="183" name="object 183"/>
          <p:cNvSpPr/>
          <p:nvPr/>
        </p:nvSpPr>
        <p:spPr>
          <a:xfrm>
            <a:off x="7287373" y="3777787"/>
            <a:ext cx="85110" cy="75981"/>
          </a:xfrm>
          <a:prstGeom prst="rect">
            <a:avLst/>
          </a:prstGeom>
          <a:blipFill>
            <a:blip r:embed="rId37" cstate="print"/>
            <a:stretch>
              <a:fillRect/>
            </a:stretch>
          </a:blipFill>
        </p:spPr>
        <p:txBody>
          <a:bodyPr wrap="square" lIns="0" tIns="0" rIns="0" bIns="0" rtlCol="0"/>
          <a:lstStyle/>
          <a:p>
            <a:endParaRPr sz="2142"/>
          </a:p>
        </p:txBody>
      </p:sp>
      <p:sp>
        <p:nvSpPr>
          <p:cNvPr id="184" name="object 184"/>
          <p:cNvSpPr/>
          <p:nvPr/>
        </p:nvSpPr>
        <p:spPr>
          <a:xfrm>
            <a:off x="6099199" y="4187363"/>
            <a:ext cx="85110" cy="75981"/>
          </a:xfrm>
          <a:prstGeom prst="rect">
            <a:avLst/>
          </a:prstGeom>
          <a:blipFill>
            <a:blip r:embed="rId63" cstate="print"/>
            <a:stretch>
              <a:fillRect/>
            </a:stretch>
          </a:blipFill>
        </p:spPr>
        <p:txBody>
          <a:bodyPr wrap="square" lIns="0" tIns="0" rIns="0" bIns="0" rtlCol="0"/>
          <a:lstStyle/>
          <a:p>
            <a:endParaRPr sz="2142"/>
          </a:p>
        </p:txBody>
      </p:sp>
      <p:sp>
        <p:nvSpPr>
          <p:cNvPr id="185" name="object 185"/>
          <p:cNvSpPr/>
          <p:nvPr/>
        </p:nvSpPr>
        <p:spPr>
          <a:xfrm>
            <a:off x="5915736" y="3895109"/>
            <a:ext cx="85095" cy="75981"/>
          </a:xfrm>
          <a:prstGeom prst="rect">
            <a:avLst/>
          </a:prstGeom>
          <a:blipFill>
            <a:blip r:embed="rId17" cstate="print"/>
            <a:stretch>
              <a:fillRect/>
            </a:stretch>
          </a:blipFill>
        </p:spPr>
        <p:txBody>
          <a:bodyPr wrap="square" lIns="0" tIns="0" rIns="0" bIns="0" rtlCol="0"/>
          <a:lstStyle/>
          <a:p>
            <a:endParaRPr sz="2142"/>
          </a:p>
        </p:txBody>
      </p:sp>
      <p:sp>
        <p:nvSpPr>
          <p:cNvPr id="186" name="object 186"/>
          <p:cNvSpPr/>
          <p:nvPr/>
        </p:nvSpPr>
        <p:spPr>
          <a:xfrm>
            <a:off x="5672556" y="4447608"/>
            <a:ext cx="85110" cy="75981"/>
          </a:xfrm>
          <a:prstGeom prst="rect">
            <a:avLst/>
          </a:prstGeom>
          <a:blipFill>
            <a:blip r:embed="rId64" cstate="print"/>
            <a:stretch>
              <a:fillRect/>
            </a:stretch>
          </a:blipFill>
        </p:spPr>
        <p:txBody>
          <a:bodyPr wrap="square" lIns="0" tIns="0" rIns="0" bIns="0" rtlCol="0"/>
          <a:lstStyle/>
          <a:p>
            <a:endParaRPr sz="2142"/>
          </a:p>
        </p:txBody>
      </p:sp>
      <p:sp>
        <p:nvSpPr>
          <p:cNvPr id="187" name="object 187"/>
          <p:cNvSpPr/>
          <p:nvPr/>
        </p:nvSpPr>
        <p:spPr>
          <a:xfrm>
            <a:off x="5877346" y="7146076"/>
            <a:ext cx="85095" cy="75981"/>
          </a:xfrm>
          <a:prstGeom prst="rect">
            <a:avLst/>
          </a:prstGeom>
          <a:blipFill>
            <a:blip r:embed="rId16" cstate="print"/>
            <a:stretch>
              <a:fillRect/>
            </a:stretch>
          </a:blipFill>
        </p:spPr>
        <p:txBody>
          <a:bodyPr wrap="square" lIns="0" tIns="0" rIns="0" bIns="0" rtlCol="0"/>
          <a:lstStyle/>
          <a:p>
            <a:endParaRPr sz="2142"/>
          </a:p>
        </p:txBody>
      </p:sp>
      <p:sp>
        <p:nvSpPr>
          <p:cNvPr id="188" name="object 188"/>
          <p:cNvSpPr/>
          <p:nvPr/>
        </p:nvSpPr>
        <p:spPr>
          <a:xfrm>
            <a:off x="6050125" y="7154609"/>
            <a:ext cx="85095" cy="75981"/>
          </a:xfrm>
          <a:prstGeom prst="rect">
            <a:avLst/>
          </a:prstGeom>
          <a:blipFill>
            <a:blip r:embed="rId65" cstate="print"/>
            <a:stretch>
              <a:fillRect/>
            </a:stretch>
          </a:blipFill>
        </p:spPr>
        <p:txBody>
          <a:bodyPr wrap="square" lIns="0" tIns="0" rIns="0" bIns="0" rtlCol="0"/>
          <a:lstStyle/>
          <a:p>
            <a:endParaRPr sz="2142"/>
          </a:p>
        </p:txBody>
      </p:sp>
      <p:sp>
        <p:nvSpPr>
          <p:cNvPr id="189" name="object 189"/>
          <p:cNvSpPr/>
          <p:nvPr/>
        </p:nvSpPr>
        <p:spPr>
          <a:xfrm>
            <a:off x="6041606" y="6905026"/>
            <a:ext cx="85095" cy="75981"/>
          </a:xfrm>
          <a:prstGeom prst="rect">
            <a:avLst/>
          </a:prstGeom>
          <a:blipFill>
            <a:blip r:embed="rId66" cstate="print"/>
            <a:stretch>
              <a:fillRect/>
            </a:stretch>
          </a:blipFill>
        </p:spPr>
        <p:txBody>
          <a:bodyPr wrap="square" lIns="0" tIns="0" rIns="0" bIns="0" rtlCol="0"/>
          <a:lstStyle/>
          <a:p>
            <a:endParaRPr sz="2142"/>
          </a:p>
        </p:txBody>
      </p:sp>
      <p:sp>
        <p:nvSpPr>
          <p:cNvPr id="190" name="object 190"/>
          <p:cNvSpPr/>
          <p:nvPr/>
        </p:nvSpPr>
        <p:spPr>
          <a:xfrm>
            <a:off x="6203715" y="6934890"/>
            <a:ext cx="85110" cy="75981"/>
          </a:xfrm>
          <a:prstGeom prst="rect">
            <a:avLst/>
          </a:prstGeom>
          <a:blipFill>
            <a:blip r:embed="rId32" cstate="print"/>
            <a:stretch>
              <a:fillRect/>
            </a:stretch>
          </a:blipFill>
        </p:spPr>
        <p:txBody>
          <a:bodyPr wrap="square" lIns="0" tIns="0" rIns="0" bIns="0" rtlCol="0"/>
          <a:lstStyle/>
          <a:p>
            <a:endParaRPr sz="2142"/>
          </a:p>
        </p:txBody>
      </p:sp>
      <p:sp>
        <p:nvSpPr>
          <p:cNvPr id="191" name="object 191"/>
          <p:cNvSpPr/>
          <p:nvPr/>
        </p:nvSpPr>
        <p:spPr>
          <a:xfrm>
            <a:off x="6403650" y="6954088"/>
            <a:ext cx="85095" cy="75981"/>
          </a:xfrm>
          <a:prstGeom prst="rect">
            <a:avLst/>
          </a:prstGeom>
          <a:blipFill>
            <a:blip r:embed="rId56" cstate="print"/>
            <a:stretch>
              <a:fillRect/>
            </a:stretch>
          </a:blipFill>
        </p:spPr>
        <p:txBody>
          <a:bodyPr wrap="square" lIns="0" tIns="0" rIns="0" bIns="0" rtlCol="0"/>
          <a:lstStyle/>
          <a:p>
            <a:endParaRPr sz="2142"/>
          </a:p>
        </p:txBody>
      </p:sp>
      <p:sp>
        <p:nvSpPr>
          <p:cNvPr id="192" name="object 192"/>
          <p:cNvSpPr/>
          <p:nvPr/>
        </p:nvSpPr>
        <p:spPr>
          <a:xfrm>
            <a:off x="6410641" y="7169541"/>
            <a:ext cx="85095" cy="75981"/>
          </a:xfrm>
          <a:prstGeom prst="rect">
            <a:avLst/>
          </a:prstGeom>
          <a:blipFill>
            <a:blip r:embed="rId67" cstate="print"/>
            <a:stretch>
              <a:fillRect/>
            </a:stretch>
          </a:blipFill>
        </p:spPr>
        <p:txBody>
          <a:bodyPr wrap="square" lIns="0" tIns="0" rIns="0" bIns="0" rtlCol="0"/>
          <a:lstStyle/>
          <a:p>
            <a:endParaRPr sz="2142"/>
          </a:p>
        </p:txBody>
      </p:sp>
      <p:sp>
        <p:nvSpPr>
          <p:cNvPr id="193" name="object 193"/>
          <p:cNvSpPr/>
          <p:nvPr/>
        </p:nvSpPr>
        <p:spPr>
          <a:xfrm>
            <a:off x="6410640" y="7397787"/>
            <a:ext cx="85110" cy="75981"/>
          </a:xfrm>
          <a:prstGeom prst="rect">
            <a:avLst/>
          </a:prstGeom>
          <a:blipFill>
            <a:blip r:embed="rId68" cstate="print"/>
            <a:stretch>
              <a:fillRect/>
            </a:stretch>
          </a:blipFill>
        </p:spPr>
        <p:txBody>
          <a:bodyPr wrap="square" lIns="0" tIns="0" rIns="0" bIns="0" rtlCol="0"/>
          <a:lstStyle/>
          <a:p>
            <a:endParaRPr sz="2142"/>
          </a:p>
        </p:txBody>
      </p:sp>
      <p:sp>
        <p:nvSpPr>
          <p:cNvPr id="194" name="object 194"/>
          <p:cNvSpPr/>
          <p:nvPr/>
        </p:nvSpPr>
        <p:spPr>
          <a:xfrm>
            <a:off x="6596226" y="7397787"/>
            <a:ext cx="85110" cy="75981"/>
          </a:xfrm>
          <a:prstGeom prst="rect">
            <a:avLst/>
          </a:prstGeom>
          <a:blipFill>
            <a:blip r:embed="rId69" cstate="print"/>
            <a:stretch>
              <a:fillRect/>
            </a:stretch>
          </a:blipFill>
        </p:spPr>
        <p:txBody>
          <a:bodyPr wrap="square" lIns="0" tIns="0" rIns="0" bIns="0" rtlCol="0"/>
          <a:lstStyle/>
          <a:p>
            <a:endParaRPr sz="2142"/>
          </a:p>
        </p:txBody>
      </p:sp>
      <p:sp>
        <p:nvSpPr>
          <p:cNvPr id="195" name="object 195"/>
          <p:cNvSpPr/>
          <p:nvPr/>
        </p:nvSpPr>
        <p:spPr>
          <a:xfrm>
            <a:off x="6214385" y="7395659"/>
            <a:ext cx="85110" cy="75981"/>
          </a:xfrm>
          <a:prstGeom prst="rect">
            <a:avLst/>
          </a:prstGeom>
          <a:blipFill>
            <a:blip r:embed="rId62" cstate="print"/>
            <a:stretch>
              <a:fillRect/>
            </a:stretch>
          </a:blipFill>
        </p:spPr>
        <p:txBody>
          <a:bodyPr wrap="square" lIns="0" tIns="0" rIns="0" bIns="0" rtlCol="0"/>
          <a:lstStyle/>
          <a:p>
            <a:endParaRPr sz="2142"/>
          </a:p>
        </p:txBody>
      </p:sp>
      <p:sp>
        <p:nvSpPr>
          <p:cNvPr id="196" name="object 196"/>
          <p:cNvSpPr/>
          <p:nvPr/>
        </p:nvSpPr>
        <p:spPr>
          <a:xfrm>
            <a:off x="6022403" y="7395659"/>
            <a:ext cx="85110" cy="75981"/>
          </a:xfrm>
          <a:prstGeom prst="rect">
            <a:avLst/>
          </a:prstGeom>
          <a:blipFill>
            <a:blip r:embed="rId37" cstate="print"/>
            <a:stretch>
              <a:fillRect/>
            </a:stretch>
          </a:blipFill>
        </p:spPr>
        <p:txBody>
          <a:bodyPr wrap="square" lIns="0" tIns="0" rIns="0" bIns="0" rtlCol="0"/>
          <a:lstStyle/>
          <a:p>
            <a:endParaRPr sz="2142"/>
          </a:p>
        </p:txBody>
      </p:sp>
      <p:sp>
        <p:nvSpPr>
          <p:cNvPr id="197" name="object 197"/>
          <p:cNvSpPr/>
          <p:nvPr/>
        </p:nvSpPr>
        <p:spPr>
          <a:xfrm>
            <a:off x="5730164" y="7412728"/>
            <a:ext cx="85110" cy="73685"/>
          </a:xfrm>
          <a:prstGeom prst="rect">
            <a:avLst/>
          </a:prstGeom>
          <a:blipFill>
            <a:blip r:embed="rId70" cstate="print"/>
            <a:stretch>
              <a:fillRect/>
            </a:stretch>
          </a:blipFill>
        </p:spPr>
        <p:txBody>
          <a:bodyPr wrap="square" lIns="0" tIns="0" rIns="0" bIns="0" rtlCol="0"/>
          <a:lstStyle/>
          <a:p>
            <a:endParaRPr sz="2142"/>
          </a:p>
        </p:txBody>
      </p:sp>
      <p:sp>
        <p:nvSpPr>
          <p:cNvPr id="198" name="object 198"/>
          <p:cNvSpPr/>
          <p:nvPr/>
        </p:nvSpPr>
        <p:spPr>
          <a:xfrm>
            <a:off x="5506173" y="7137542"/>
            <a:ext cx="85110" cy="75981"/>
          </a:xfrm>
          <a:prstGeom prst="rect">
            <a:avLst/>
          </a:prstGeom>
          <a:blipFill>
            <a:blip r:embed="rId71" cstate="print"/>
            <a:stretch>
              <a:fillRect/>
            </a:stretch>
          </a:blipFill>
        </p:spPr>
        <p:txBody>
          <a:bodyPr wrap="square" lIns="0" tIns="0" rIns="0" bIns="0" rtlCol="0"/>
          <a:lstStyle/>
          <a:p>
            <a:endParaRPr sz="2142"/>
          </a:p>
        </p:txBody>
      </p:sp>
      <p:sp>
        <p:nvSpPr>
          <p:cNvPr id="199" name="object 199"/>
          <p:cNvSpPr/>
          <p:nvPr/>
        </p:nvSpPr>
        <p:spPr>
          <a:xfrm>
            <a:off x="4275321" y="6836764"/>
            <a:ext cx="139970" cy="124387"/>
          </a:xfrm>
          <a:prstGeom prst="rect">
            <a:avLst/>
          </a:prstGeom>
          <a:blipFill>
            <a:blip r:embed="rId72" cstate="print"/>
            <a:stretch>
              <a:fillRect/>
            </a:stretch>
          </a:blipFill>
        </p:spPr>
        <p:txBody>
          <a:bodyPr wrap="square" lIns="0" tIns="0" rIns="0" bIns="0" rtlCol="0"/>
          <a:lstStyle/>
          <a:p>
            <a:endParaRPr sz="2142"/>
          </a:p>
        </p:txBody>
      </p:sp>
      <p:sp>
        <p:nvSpPr>
          <p:cNvPr id="200" name="object 200"/>
          <p:cNvSpPr/>
          <p:nvPr/>
        </p:nvSpPr>
        <p:spPr>
          <a:xfrm>
            <a:off x="2581033" y="3341085"/>
            <a:ext cx="265303" cy="231142"/>
          </a:xfrm>
          <a:prstGeom prst="rect">
            <a:avLst/>
          </a:prstGeom>
          <a:blipFill>
            <a:blip r:embed="rId73" cstate="print"/>
            <a:stretch>
              <a:fillRect/>
            </a:stretch>
          </a:blipFill>
        </p:spPr>
        <p:txBody>
          <a:bodyPr wrap="square" lIns="0" tIns="0" rIns="0" bIns="0" rtlCol="0"/>
          <a:lstStyle/>
          <a:p>
            <a:endParaRPr sz="2142"/>
          </a:p>
        </p:txBody>
      </p:sp>
      <p:sp>
        <p:nvSpPr>
          <p:cNvPr id="201" name="object 201"/>
          <p:cNvSpPr/>
          <p:nvPr/>
        </p:nvSpPr>
        <p:spPr>
          <a:xfrm>
            <a:off x="2564869" y="3325168"/>
            <a:ext cx="297996" cy="263834"/>
          </a:xfrm>
          <a:custGeom>
            <a:avLst/>
            <a:gdLst/>
            <a:ahLst/>
            <a:cxnLst/>
            <a:rect l="l" t="t" r="r" b="b"/>
            <a:pathLst>
              <a:path w="260350" h="230505">
                <a:moveTo>
                  <a:pt x="154266" y="0"/>
                </a:moveTo>
                <a:lnTo>
                  <a:pt x="63614" y="3937"/>
                </a:lnTo>
                <a:lnTo>
                  <a:pt x="0" y="71539"/>
                </a:lnTo>
                <a:lnTo>
                  <a:pt x="7975" y="183248"/>
                </a:lnTo>
                <a:lnTo>
                  <a:pt x="129895" y="230441"/>
                </a:lnTo>
                <a:lnTo>
                  <a:pt x="173666" y="215849"/>
                </a:lnTo>
                <a:lnTo>
                  <a:pt x="130238" y="215849"/>
                </a:lnTo>
                <a:lnTo>
                  <a:pt x="21056" y="173583"/>
                </a:lnTo>
                <a:lnTo>
                  <a:pt x="14135" y="76555"/>
                </a:lnTo>
                <a:lnTo>
                  <a:pt x="69799" y="17424"/>
                </a:lnTo>
                <a:lnTo>
                  <a:pt x="150596" y="13906"/>
                </a:lnTo>
                <a:lnTo>
                  <a:pt x="176515" y="13906"/>
                </a:lnTo>
                <a:lnTo>
                  <a:pt x="174707" y="12776"/>
                </a:lnTo>
                <a:lnTo>
                  <a:pt x="148793" y="12776"/>
                </a:lnTo>
                <a:lnTo>
                  <a:pt x="152438" y="6959"/>
                </a:lnTo>
                <a:lnTo>
                  <a:pt x="165401" y="6959"/>
                </a:lnTo>
                <a:lnTo>
                  <a:pt x="154266" y="0"/>
                </a:lnTo>
                <a:close/>
              </a:path>
              <a:path w="260350" h="230505">
                <a:moveTo>
                  <a:pt x="176515" y="13906"/>
                </a:moveTo>
                <a:lnTo>
                  <a:pt x="150596" y="13906"/>
                </a:lnTo>
                <a:lnTo>
                  <a:pt x="235521" y="66979"/>
                </a:lnTo>
                <a:lnTo>
                  <a:pt x="245910" y="143154"/>
                </a:lnTo>
                <a:lnTo>
                  <a:pt x="215188" y="187528"/>
                </a:lnTo>
                <a:lnTo>
                  <a:pt x="130238" y="215849"/>
                </a:lnTo>
                <a:lnTo>
                  <a:pt x="173666" y="215849"/>
                </a:lnTo>
                <a:lnTo>
                  <a:pt x="223875" y="199110"/>
                </a:lnTo>
                <a:lnTo>
                  <a:pt x="260235" y="146583"/>
                </a:lnTo>
                <a:lnTo>
                  <a:pt x="248259" y="58750"/>
                </a:lnTo>
                <a:lnTo>
                  <a:pt x="176515" y="13906"/>
                </a:lnTo>
                <a:close/>
              </a:path>
              <a:path w="260350" h="230505">
                <a:moveTo>
                  <a:pt x="165401" y="6959"/>
                </a:moveTo>
                <a:lnTo>
                  <a:pt x="152438" y="6959"/>
                </a:lnTo>
                <a:lnTo>
                  <a:pt x="148793" y="12776"/>
                </a:lnTo>
                <a:lnTo>
                  <a:pt x="174707" y="12776"/>
                </a:lnTo>
                <a:lnTo>
                  <a:pt x="165401" y="6959"/>
                </a:lnTo>
                <a:close/>
              </a:path>
            </a:pathLst>
          </a:custGeom>
          <a:solidFill>
            <a:srgbClr val="983685"/>
          </a:solidFill>
        </p:spPr>
        <p:txBody>
          <a:bodyPr wrap="square" lIns="0" tIns="0" rIns="0" bIns="0" rtlCol="0"/>
          <a:lstStyle/>
          <a:p>
            <a:endParaRPr sz="2142"/>
          </a:p>
        </p:txBody>
      </p:sp>
      <p:sp>
        <p:nvSpPr>
          <p:cNvPr id="202" name="object 202"/>
          <p:cNvSpPr/>
          <p:nvPr/>
        </p:nvSpPr>
        <p:spPr>
          <a:xfrm>
            <a:off x="2687237" y="4468439"/>
            <a:ext cx="200921" cy="189481"/>
          </a:xfrm>
          <a:prstGeom prst="rect">
            <a:avLst/>
          </a:prstGeom>
          <a:blipFill>
            <a:blip r:embed="rId74" cstate="print"/>
            <a:stretch>
              <a:fillRect/>
            </a:stretch>
          </a:blipFill>
        </p:spPr>
        <p:txBody>
          <a:bodyPr wrap="square" lIns="0" tIns="0" rIns="0" bIns="0" rtlCol="0"/>
          <a:lstStyle/>
          <a:p>
            <a:endParaRPr sz="2142"/>
          </a:p>
        </p:txBody>
      </p:sp>
      <p:sp>
        <p:nvSpPr>
          <p:cNvPr id="203" name="object 203"/>
          <p:cNvSpPr/>
          <p:nvPr/>
        </p:nvSpPr>
        <p:spPr>
          <a:xfrm>
            <a:off x="2548007" y="6799245"/>
            <a:ext cx="215109" cy="202826"/>
          </a:xfrm>
          <a:prstGeom prst="rect">
            <a:avLst/>
          </a:prstGeom>
          <a:blipFill>
            <a:blip r:embed="rId75" cstate="print"/>
            <a:stretch>
              <a:fillRect/>
            </a:stretch>
          </a:blipFill>
        </p:spPr>
        <p:txBody>
          <a:bodyPr wrap="square" lIns="0" tIns="0" rIns="0" bIns="0" rtlCol="0"/>
          <a:lstStyle/>
          <a:p>
            <a:endParaRPr sz="2142"/>
          </a:p>
        </p:txBody>
      </p:sp>
      <p:sp>
        <p:nvSpPr>
          <p:cNvPr id="204" name="object 204"/>
          <p:cNvSpPr/>
          <p:nvPr/>
        </p:nvSpPr>
        <p:spPr>
          <a:xfrm>
            <a:off x="1737023" y="5463599"/>
            <a:ext cx="553108" cy="521129"/>
          </a:xfrm>
          <a:custGeom>
            <a:avLst/>
            <a:gdLst/>
            <a:ahLst/>
            <a:cxnLst/>
            <a:rect l="l" t="t" r="r" b="b"/>
            <a:pathLst>
              <a:path w="483235" h="455295">
                <a:moveTo>
                  <a:pt x="232486" y="0"/>
                </a:moveTo>
                <a:lnTo>
                  <a:pt x="83388" y="74510"/>
                </a:lnTo>
                <a:lnTo>
                  <a:pt x="0" y="259740"/>
                </a:lnTo>
                <a:lnTo>
                  <a:pt x="158051" y="436308"/>
                </a:lnTo>
                <a:lnTo>
                  <a:pt x="391096" y="454939"/>
                </a:lnTo>
                <a:lnTo>
                  <a:pt x="483209" y="335254"/>
                </a:lnTo>
                <a:lnTo>
                  <a:pt x="483209" y="119976"/>
                </a:lnTo>
                <a:lnTo>
                  <a:pt x="400354" y="27965"/>
                </a:lnTo>
                <a:lnTo>
                  <a:pt x="232486" y="0"/>
                </a:lnTo>
                <a:close/>
              </a:path>
            </a:pathLst>
          </a:custGeom>
          <a:solidFill>
            <a:srgbClr val="8B1377"/>
          </a:solidFill>
        </p:spPr>
        <p:txBody>
          <a:bodyPr wrap="square" lIns="0" tIns="0" rIns="0" bIns="0" rtlCol="0"/>
          <a:lstStyle/>
          <a:p>
            <a:endParaRPr sz="2142"/>
          </a:p>
        </p:txBody>
      </p:sp>
      <p:sp>
        <p:nvSpPr>
          <p:cNvPr id="205" name="object 205"/>
          <p:cNvSpPr/>
          <p:nvPr/>
        </p:nvSpPr>
        <p:spPr>
          <a:xfrm>
            <a:off x="1718490" y="5447259"/>
            <a:ext cx="587996" cy="553836"/>
          </a:xfrm>
          <a:custGeom>
            <a:avLst/>
            <a:gdLst/>
            <a:ahLst/>
            <a:cxnLst/>
            <a:rect l="l" t="t" r="r" b="b"/>
            <a:pathLst>
              <a:path w="513714" h="483870">
                <a:moveTo>
                  <a:pt x="246519" y="0"/>
                </a:moveTo>
                <a:lnTo>
                  <a:pt x="89052" y="78701"/>
                </a:lnTo>
                <a:lnTo>
                  <a:pt x="0" y="276517"/>
                </a:lnTo>
                <a:lnTo>
                  <a:pt x="167665" y="463842"/>
                </a:lnTo>
                <a:lnTo>
                  <a:pt x="413626" y="483514"/>
                </a:lnTo>
                <a:lnTo>
                  <a:pt x="424620" y="469226"/>
                </a:lnTo>
                <a:lnTo>
                  <a:pt x="407289" y="469226"/>
                </a:lnTo>
                <a:lnTo>
                  <a:pt x="174231" y="450583"/>
                </a:lnTo>
                <a:lnTo>
                  <a:pt x="16192" y="274015"/>
                </a:lnTo>
                <a:lnTo>
                  <a:pt x="99568" y="88798"/>
                </a:lnTo>
                <a:lnTo>
                  <a:pt x="248666" y="14287"/>
                </a:lnTo>
                <a:lnTo>
                  <a:pt x="332281" y="14287"/>
                </a:lnTo>
                <a:lnTo>
                  <a:pt x="246519" y="0"/>
                </a:lnTo>
                <a:close/>
              </a:path>
              <a:path w="513714" h="483870">
                <a:moveTo>
                  <a:pt x="332281" y="14287"/>
                </a:moveTo>
                <a:lnTo>
                  <a:pt x="248666" y="14287"/>
                </a:lnTo>
                <a:lnTo>
                  <a:pt x="416534" y="42240"/>
                </a:lnTo>
                <a:lnTo>
                  <a:pt x="499389" y="134264"/>
                </a:lnTo>
                <a:lnTo>
                  <a:pt x="499389" y="349542"/>
                </a:lnTo>
                <a:lnTo>
                  <a:pt x="407289" y="469226"/>
                </a:lnTo>
                <a:lnTo>
                  <a:pt x="424620" y="469226"/>
                </a:lnTo>
                <a:lnTo>
                  <a:pt x="513118" y="354215"/>
                </a:lnTo>
                <a:lnTo>
                  <a:pt x="513118" y="128993"/>
                </a:lnTo>
                <a:lnTo>
                  <a:pt x="423532" y="29489"/>
                </a:lnTo>
                <a:lnTo>
                  <a:pt x="332281" y="14287"/>
                </a:lnTo>
                <a:close/>
              </a:path>
            </a:pathLst>
          </a:custGeom>
          <a:solidFill>
            <a:srgbClr val="983685"/>
          </a:solidFill>
        </p:spPr>
        <p:txBody>
          <a:bodyPr wrap="square" lIns="0" tIns="0" rIns="0" bIns="0" rtlCol="0"/>
          <a:lstStyle/>
          <a:p>
            <a:endParaRPr sz="2142"/>
          </a:p>
        </p:txBody>
      </p:sp>
      <p:sp>
        <p:nvSpPr>
          <p:cNvPr id="206" name="object 206"/>
          <p:cNvSpPr/>
          <p:nvPr/>
        </p:nvSpPr>
        <p:spPr>
          <a:xfrm>
            <a:off x="1122158" y="6362801"/>
            <a:ext cx="215705" cy="208786"/>
          </a:xfrm>
          <a:prstGeom prst="rect">
            <a:avLst/>
          </a:prstGeom>
          <a:blipFill>
            <a:blip r:embed="rId76" cstate="print"/>
            <a:stretch>
              <a:fillRect/>
            </a:stretch>
          </a:blipFill>
        </p:spPr>
        <p:txBody>
          <a:bodyPr wrap="square" lIns="0" tIns="0" rIns="0" bIns="0" rtlCol="0"/>
          <a:lstStyle/>
          <a:p>
            <a:endParaRPr sz="2142"/>
          </a:p>
        </p:txBody>
      </p:sp>
      <p:sp>
        <p:nvSpPr>
          <p:cNvPr id="207" name="object 207"/>
          <p:cNvSpPr/>
          <p:nvPr/>
        </p:nvSpPr>
        <p:spPr>
          <a:xfrm>
            <a:off x="182439" y="6320476"/>
            <a:ext cx="184612" cy="154812"/>
          </a:xfrm>
          <a:custGeom>
            <a:avLst/>
            <a:gdLst/>
            <a:ahLst/>
            <a:cxnLst/>
            <a:rect l="l" t="t" r="r" b="b"/>
            <a:pathLst>
              <a:path w="161290" h="135254">
                <a:moveTo>
                  <a:pt x="127368" y="0"/>
                </a:moveTo>
                <a:lnTo>
                  <a:pt x="3276" y="40665"/>
                </a:lnTo>
                <a:lnTo>
                  <a:pt x="0" y="47790"/>
                </a:lnTo>
                <a:lnTo>
                  <a:pt x="3695" y="103073"/>
                </a:lnTo>
                <a:lnTo>
                  <a:pt x="33705" y="134823"/>
                </a:lnTo>
                <a:lnTo>
                  <a:pt x="106006" y="134823"/>
                </a:lnTo>
                <a:lnTo>
                  <a:pt x="141185" y="110769"/>
                </a:lnTo>
                <a:lnTo>
                  <a:pt x="160794" y="87617"/>
                </a:lnTo>
                <a:lnTo>
                  <a:pt x="160794" y="49707"/>
                </a:lnTo>
                <a:lnTo>
                  <a:pt x="146240" y="9740"/>
                </a:lnTo>
                <a:lnTo>
                  <a:pt x="127368" y="0"/>
                </a:lnTo>
                <a:close/>
              </a:path>
            </a:pathLst>
          </a:custGeom>
          <a:solidFill>
            <a:srgbClr val="8B1377"/>
          </a:solidFill>
        </p:spPr>
        <p:txBody>
          <a:bodyPr wrap="square" lIns="0" tIns="0" rIns="0" bIns="0" rtlCol="0"/>
          <a:lstStyle/>
          <a:p>
            <a:endParaRPr sz="2142"/>
          </a:p>
        </p:txBody>
      </p:sp>
      <p:sp>
        <p:nvSpPr>
          <p:cNvPr id="208" name="object 208"/>
          <p:cNvSpPr/>
          <p:nvPr/>
        </p:nvSpPr>
        <p:spPr>
          <a:xfrm>
            <a:off x="166573" y="6313603"/>
            <a:ext cx="215865" cy="177344"/>
          </a:xfrm>
          <a:custGeom>
            <a:avLst/>
            <a:gdLst/>
            <a:ahLst/>
            <a:cxnLst/>
            <a:rect l="l" t="t" r="r" b="b"/>
            <a:pathLst>
              <a:path w="188595" h="154939">
                <a:moveTo>
                  <a:pt x="17132" y="46672"/>
                </a:moveTo>
                <a:lnTo>
                  <a:pt x="0" y="52285"/>
                </a:lnTo>
                <a:lnTo>
                  <a:pt x="4178" y="114922"/>
                </a:lnTo>
                <a:lnTo>
                  <a:pt x="41643" y="154571"/>
                </a:lnTo>
                <a:lnTo>
                  <a:pt x="124117" y="154571"/>
                </a:lnTo>
                <a:lnTo>
                  <a:pt x="144208" y="140830"/>
                </a:lnTo>
                <a:lnTo>
                  <a:pt x="47561" y="140830"/>
                </a:lnTo>
                <a:lnTo>
                  <a:pt x="17551" y="109080"/>
                </a:lnTo>
                <a:lnTo>
                  <a:pt x="13868" y="53797"/>
                </a:lnTo>
                <a:lnTo>
                  <a:pt x="17132" y="46672"/>
                </a:lnTo>
                <a:close/>
              </a:path>
              <a:path w="188595" h="154939">
                <a:moveTo>
                  <a:pt x="159550" y="0"/>
                </a:moveTo>
                <a:lnTo>
                  <a:pt x="141224" y="6007"/>
                </a:lnTo>
                <a:lnTo>
                  <a:pt x="160108" y="15735"/>
                </a:lnTo>
                <a:lnTo>
                  <a:pt x="174650" y="55714"/>
                </a:lnTo>
                <a:lnTo>
                  <a:pt x="174650" y="93624"/>
                </a:lnTo>
                <a:lnTo>
                  <a:pt x="155054" y="116776"/>
                </a:lnTo>
                <a:lnTo>
                  <a:pt x="119862" y="140830"/>
                </a:lnTo>
                <a:lnTo>
                  <a:pt x="144208" y="140830"/>
                </a:lnTo>
                <a:lnTo>
                  <a:pt x="164338" y="127063"/>
                </a:lnTo>
                <a:lnTo>
                  <a:pt x="188391" y="98653"/>
                </a:lnTo>
                <a:lnTo>
                  <a:pt x="188391" y="53289"/>
                </a:lnTo>
                <a:lnTo>
                  <a:pt x="171183" y="5994"/>
                </a:lnTo>
                <a:lnTo>
                  <a:pt x="159550" y="0"/>
                </a:lnTo>
                <a:close/>
              </a:path>
            </a:pathLst>
          </a:custGeom>
          <a:solidFill>
            <a:srgbClr val="983685"/>
          </a:solidFill>
        </p:spPr>
        <p:txBody>
          <a:bodyPr wrap="square" lIns="0" tIns="0" rIns="0" bIns="0" rtlCol="0"/>
          <a:lstStyle/>
          <a:p>
            <a:endParaRPr sz="2142"/>
          </a:p>
        </p:txBody>
      </p:sp>
      <p:sp>
        <p:nvSpPr>
          <p:cNvPr id="209" name="object 209"/>
          <p:cNvSpPr/>
          <p:nvPr/>
        </p:nvSpPr>
        <p:spPr>
          <a:xfrm>
            <a:off x="1847441" y="6716909"/>
            <a:ext cx="184801" cy="178913"/>
          </a:xfrm>
          <a:prstGeom prst="rect">
            <a:avLst/>
          </a:prstGeom>
          <a:blipFill>
            <a:blip r:embed="rId77" cstate="print"/>
            <a:stretch>
              <a:fillRect/>
            </a:stretch>
          </a:blipFill>
        </p:spPr>
        <p:txBody>
          <a:bodyPr wrap="square" lIns="0" tIns="0" rIns="0" bIns="0" rtlCol="0"/>
          <a:lstStyle/>
          <a:p>
            <a:endParaRPr sz="2142"/>
          </a:p>
        </p:txBody>
      </p:sp>
      <p:sp>
        <p:nvSpPr>
          <p:cNvPr id="210" name="object 210"/>
          <p:cNvSpPr/>
          <p:nvPr/>
        </p:nvSpPr>
        <p:spPr>
          <a:xfrm>
            <a:off x="1787712" y="7041154"/>
            <a:ext cx="184801" cy="178913"/>
          </a:xfrm>
          <a:prstGeom prst="rect">
            <a:avLst/>
          </a:prstGeom>
          <a:blipFill>
            <a:blip r:embed="rId78" cstate="print"/>
            <a:stretch>
              <a:fillRect/>
            </a:stretch>
          </a:blipFill>
        </p:spPr>
        <p:txBody>
          <a:bodyPr wrap="square" lIns="0" tIns="0" rIns="0" bIns="0" rtlCol="0"/>
          <a:lstStyle/>
          <a:p>
            <a:endParaRPr sz="2142"/>
          </a:p>
        </p:txBody>
      </p:sp>
      <p:sp>
        <p:nvSpPr>
          <p:cNvPr id="211" name="object 211"/>
          <p:cNvSpPr/>
          <p:nvPr/>
        </p:nvSpPr>
        <p:spPr>
          <a:xfrm>
            <a:off x="1811332" y="7286633"/>
            <a:ext cx="286177" cy="199780"/>
          </a:xfrm>
          <a:prstGeom prst="rect">
            <a:avLst/>
          </a:prstGeom>
          <a:blipFill>
            <a:blip r:embed="rId79" cstate="print"/>
            <a:stretch>
              <a:fillRect/>
            </a:stretch>
          </a:blipFill>
        </p:spPr>
        <p:txBody>
          <a:bodyPr wrap="square" lIns="0" tIns="0" rIns="0" bIns="0" rtlCol="0"/>
          <a:lstStyle/>
          <a:p>
            <a:endParaRPr sz="2142"/>
          </a:p>
        </p:txBody>
      </p:sp>
      <p:sp>
        <p:nvSpPr>
          <p:cNvPr id="212" name="object 212"/>
          <p:cNvSpPr/>
          <p:nvPr/>
        </p:nvSpPr>
        <p:spPr>
          <a:xfrm>
            <a:off x="0" y="6387295"/>
            <a:ext cx="148998" cy="147544"/>
          </a:xfrm>
          <a:custGeom>
            <a:avLst/>
            <a:gdLst/>
            <a:ahLst/>
            <a:cxnLst/>
            <a:rect l="l" t="t" r="r" b="b"/>
            <a:pathLst>
              <a:path w="130175" h="128904">
                <a:moveTo>
                  <a:pt x="108648" y="0"/>
                </a:moveTo>
                <a:lnTo>
                  <a:pt x="0" y="35598"/>
                </a:lnTo>
                <a:lnTo>
                  <a:pt x="0" y="125475"/>
                </a:lnTo>
                <a:lnTo>
                  <a:pt x="2997" y="128638"/>
                </a:lnTo>
                <a:lnTo>
                  <a:pt x="75298" y="128638"/>
                </a:lnTo>
                <a:lnTo>
                  <a:pt x="110477" y="104571"/>
                </a:lnTo>
                <a:lnTo>
                  <a:pt x="130086" y="81419"/>
                </a:lnTo>
                <a:lnTo>
                  <a:pt x="130086" y="43510"/>
                </a:lnTo>
                <a:lnTo>
                  <a:pt x="115544" y="3543"/>
                </a:lnTo>
                <a:lnTo>
                  <a:pt x="108648" y="0"/>
                </a:lnTo>
                <a:close/>
              </a:path>
            </a:pathLst>
          </a:custGeom>
          <a:solidFill>
            <a:srgbClr val="8B1377"/>
          </a:solidFill>
        </p:spPr>
        <p:txBody>
          <a:bodyPr wrap="square" lIns="0" tIns="0" rIns="0" bIns="0" rtlCol="0"/>
          <a:lstStyle/>
          <a:p>
            <a:endParaRPr sz="2142"/>
          </a:p>
        </p:txBody>
      </p:sp>
      <p:sp>
        <p:nvSpPr>
          <p:cNvPr id="213" name="object 213"/>
          <p:cNvSpPr/>
          <p:nvPr/>
        </p:nvSpPr>
        <p:spPr>
          <a:xfrm>
            <a:off x="6" y="6380514"/>
            <a:ext cx="164988" cy="170076"/>
          </a:xfrm>
          <a:custGeom>
            <a:avLst/>
            <a:gdLst/>
            <a:ahLst/>
            <a:cxnLst/>
            <a:rect l="l" t="t" r="r" b="b"/>
            <a:pathLst>
              <a:path w="144145" h="148589">
                <a:moveTo>
                  <a:pt x="0" y="131394"/>
                </a:moveTo>
                <a:lnTo>
                  <a:pt x="0" y="148285"/>
                </a:lnTo>
                <a:lnTo>
                  <a:pt x="79540" y="148285"/>
                </a:lnTo>
                <a:lnTo>
                  <a:pt x="99622" y="134556"/>
                </a:lnTo>
                <a:lnTo>
                  <a:pt x="2984" y="134556"/>
                </a:lnTo>
                <a:lnTo>
                  <a:pt x="0" y="131394"/>
                </a:lnTo>
                <a:close/>
              </a:path>
              <a:path w="144145" h="148589">
                <a:moveTo>
                  <a:pt x="126707" y="0"/>
                </a:moveTo>
                <a:lnTo>
                  <a:pt x="108648" y="5918"/>
                </a:lnTo>
                <a:lnTo>
                  <a:pt x="115544" y="9474"/>
                </a:lnTo>
                <a:lnTo>
                  <a:pt x="130073" y="49428"/>
                </a:lnTo>
                <a:lnTo>
                  <a:pt x="130073" y="87350"/>
                </a:lnTo>
                <a:lnTo>
                  <a:pt x="110477" y="110502"/>
                </a:lnTo>
                <a:lnTo>
                  <a:pt x="75298" y="134556"/>
                </a:lnTo>
                <a:lnTo>
                  <a:pt x="99622" y="134556"/>
                </a:lnTo>
                <a:lnTo>
                  <a:pt x="119761" y="120789"/>
                </a:lnTo>
                <a:lnTo>
                  <a:pt x="143802" y="92379"/>
                </a:lnTo>
                <a:lnTo>
                  <a:pt x="143802" y="47002"/>
                </a:lnTo>
                <a:lnTo>
                  <a:pt x="126707" y="0"/>
                </a:lnTo>
                <a:close/>
              </a:path>
            </a:pathLst>
          </a:custGeom>
          <a:solidFill>
            <a:srgbClr val="983685"/>
          </a:solidFill>
        </p:spPr>
        <p:txBody>
          <a:bodyPr wrap="square" lIns="0" tIns="0" rIns="0" bIns="0" rtlCol="0"/>
          <a:lstStyle/>
          <a:p>
            <a:endParaRPr sz="2142"/>
          </a:p>
        </p:txBody>
      </p:sp>
      <p:sp>
        <p:nvSpPr>
          <p:cNvPr id="214" name="object 214"/>
          <p:cNvSpPr/>
          <p:nvPr/>
        </p:nvSpPr>
        <p:spPr>
          <a:xfrm>
            <a:off x="4696963" y="7066451"/>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8B1377"/>
          </a:solidFill>
        </p:spPr>
        <p:txBody>
          <a:bodyPr wrap="square" lIns="0" tIns="0" rIns="0" bIns="0" rtlCol="0"/>
          <a:lstStyle/>
          <a:p>
            <a:endParaRPr sz="2142"/>
          </a:p>
        </p:txBody>
      </p:sp>
      <p:sp>
        <p:nvSpPr>
          <p:cNvPr id="215" name="object 215"/>
          <p:cNvSpPr/>
          <p:nvPr/>
        </p:nvSpPr>
        <p:spPr>
          <a:xfrm>
            <a:off x="4680478"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983685"/>
          </a:solidFill>
        </p:spPr>
        <p:txBody>
          <a:bodyPr wrap="square" lIns="0" tIns="0" rIns="0" bIns="0" rtlCol="0"/>
          <a:lstStyle/>
          <a:p>
            <a:endParaRPr sz="2142"/>
          </a:p>
        </p:txBody>
      </p:sp>
      <p:sp>
        <p:nvSpPr>
          <p:cNvPr id="216" name="object 216"/>
          <p:cNvSpPr/>
          <p:nvPr/>
        </p:nvSpPr>
        <p:spPr>
          <a:xfrm>
            <a:off x="4568650" y="7066451"/>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8B1377"/>
          </a:solidFill>
        </p:spPr>
        <p:txBody>
          <a:bodyPr wrap="square" lIns="0" tIns="0" rIns="0" bIns="0" rtlCol="0"/>
          <a:lstStyle/>
          <a:p>
            <a:endParaRPr sz="2142"/>
          </a:p>
        </p:txBody>
      </p:sp>
      <p:sp>
        <p:nvSpPr>
          <p:cNvPr id="217" name="object 217"/>
          <p:cNvSpPr/>
          <p:nvPr/>
        </p:nvSpPr>
        <p:spPr>
          <a:xfrm>
            <a:off x="4552167"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983685"/>
          </a:solidFill>
        </p:spPr>
        <p:txBody>
          <a:bodyPr wrap="square" lIns="0" tIns="0" rIns="0" bIns="0" rtlCol="0"/>
          <a:lstStyle/>
          <a:p>
            <a:endParaRPr sz="2142"/>
          </a:p>
        </p:txBody>
      </p:sp>
      <p:sp>
        <p:nvSpPr>
          <p:cNvPr id="218" name="object 218"/>
          <p:cNvSpPr/>
          <p:nvPr/>
        </p:nvSpPr>
        <p:spPr>
          <a:xfrm>
            <a:off x="5027273" y="7066451"/>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8B1377"/>
          </a:solidFill>
        </p:spPr>
        <p:txBody>
          <a:bodyPr wrap="square" lIns="0" tIns="0" rIns="0" bIns="0" rtlCol="0"/>
          <a:lstStyle/>
          <a:p>
            <a:endParaRPr sz="2142"/>
          </a:p>
        </p:txBody>
      </p:sp>
      <p:sp>
        <p:nvSpPr>
          <p:cNvPr id="219" name="object 219"/>
          <p:cNvSpPr/>
          <p:nvPr/>
        </p:nvSpPr>
        <p:spPr>
          <a:xfrm>
            <a:off x="5010803"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983685"/>
          </a:solidFill>
        </p:spPr>
        <p:txBody>
          <a:bodyPr wrap="square" lIns="0" tIns="0" rIns="0" bIns="0" rtlCol="0"/>
          <a:lstStyle/>
          <a:p>
            <a:endParaRPr sz="2142"/>
          </a:p>
        </p:txBody>
      </p:sp>
      <p:sp>
        <p:nvSpPr>
          <p:cNvPr id="220" name="object 220"/>
          <p:cNvSpPr/>
          <p:nvPr/>
        </p:nvSpPr>
        <p:spPr>
          <a:xfrm>
            <a:off x="4875819" y="7066451"/>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8B1377"/>
          </a:solidFill>
        </p:spPr>
        <p:txBody>
          <a:bodyPr wrap="square" lIns="0" tIns="0" rIns="0" bIns="0" rtlCol="0"/>
          <a:lstStyle/>
          <a:p>
            <a:endParaRPr sz="2142"/>
          </a:p>
        </p:txBody>
      </p:sp>
      <p:sp>
        <p:nvSpPr>
          <p:cNvPr id="221" name="object 221"/>
          <p:cNvSpPr/>
          <p:nvPr/>
        </p:nvSpPr>
        <p:spPr>
          <a:xfrm>
            <a:off x="4859349"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983685"/>
          </a:solidFill>
        </p:spPr>
        <p:txBody>
          <a:bodyPr wrap="square" lIns="0" tIns="0" rIns="0" bIns="0" rtlCol="0"/>
          <a:lstStyle/>
          <a:p>
            <a:endParaRPr sz="2142"/>
          </a:p>
        </p:txBody>
      </p:sp>
      <p:sp>
        <p:nvSpPr>
          <p:cNvPr id="222" name="object 222"/>
          <p:cNvSpPr/>
          <p:nvPr/>
        </p:nvSpPr>
        <p:spPr>
          <a:xfrm>
            <a:off x="5206143" y="7066451"/>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8B1377"/>
          </a:solidFill>
        </p:spPr>
        <p:txBody>
          <a:bodyPr wrap="square" lIns="0" tIns="0" rIns="0" bIns="0" rtlCol="0"/>
          <a:lstStyle/>
          <a:p>
            <a:endParaRPr sz="2142"/>
          </a:p>
        </p:txBody>
      </p:sp>
      <p:sp>
        <p:nvSpPr>
          <p:cNvPr id="223" name="object 223"/>
          <p:cNvSpPr/>
          <p:nvPr/>
        </p:nvSpPr>
        <p:spPr>
          <a:xfrm>
            <a:off x="5189674"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983685"/>
          </a:solidFill>
        </p:spPr>
        <p:txBody>
          <a:bodyPr wrap="square" lIns="0" tIns="0" rIns="0" bIns="0" rtlCol="0"/>
          <a:lstStyle/>
          <a:p>
            <a:endParaRPr sz="2142"/>
          </a:p>
        </p:txBody>
      </p:sp>
      <p:sp>
        <p:nvSpPr>
          <p:cNvPr id="224" name="object 224"/>
          <p:cNvSpPr/>
          <p:nvPr/>
        </p:nvSpPr>
        <p:spPr>
          <a:xfrm>
            <a:off x="5342988" y="7066451"/>
            <a:ext cx="58872" cy="34887"/>
          </a:xfrm>
          <a:custGeom>
            <a:avLst/>
            <a:gdLst/>
            <a:ahLst/>
            <a:cxnLst/>
            <a:rect l="l" t="t" r="r" b="b"/>
            <a:pathLst>
              <a:path w="51435" h="30479">
                <a:moveTo>
                  <a:pt x="51168" y="0"/>
                </a:moveTo>
                <a:lnTo>
                  <a:pt x="1257" y="2933"/>
                </a:lnTo>
                <a:lnTo>
                  <a:pt x="0" y="30365"/>
                </a:lnTo>
                <a:lnTo>
                  <a:pt x="51168" y="28905"/>
                </a:lnTo>
                <a:lnTo>
                  <a:pt x="51168" y="0"/>
                </a:lnTo>
                <a:close/>
              </a:path>
            </a:pathLst>
          </a:custGeom>
          <a:solidFill>
            <a:srgbClr val="8B1377"/>
          </a:solidFill>
        </p:spPr>
        <p:txBody>
          <a:bodyPr wrap="square" lIns="0" tIns="0" rIns="0" bIns="0" rtlCol="0"/>
          <a:lstStyle/>
          <a:p>
            <a:endParaRPr sz="2142"/>
          </a:p>
        </p:txBody>
      </p:sp>
      <p:sp>
        <p:nvSpPr>
          <p:cNvPr id="225" name="object 225"/>
          <p:cNvSpPr/>
          <p:nvPr/>
        </p:nvSpPr>
        <p:spPr>
          <a:xfrm>
            <a:off x="5326518"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983685"/>
          </a:solidFill>
        </p:spPr>
        <p:txBody>
          <a:bodyPr wrap="square" lIns="0" tIns="0" rIns="0" bIns="0" rtlCol="0"/>
          <a:lstStyle/>
          <a:p>
            <a:endParaRPr sz="2142"/>
          </a:p>
        </p:txBody>
      </p:sp>
      <p:sp>
        <p:nvSpPr>
          <p:cNvPr id="226" name="object 226"/>
          <p:cNvSpPr/>
          <p:nvPr/>
        </p:nvSpPr>
        <p:spPr>
          <a:xfrm>
            <a:off x="4696963" y="6950983"/>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8B1377"/>
          </a:solidFill>
        </p:spPr>
        <p:txBody>
          <a:bodyPr wrap="square" lIns="0" tIns="0" rIns="0" bIns="0" rtlCol="0"/>
          <a:lstStyle/>
          <a:p>
            <a:endParaRPr sz="2142"/>
          </a:p>
        </p:txBody>
      </p:sp>
      <p:sp>
        <p:nvSpPr>
          <p:cNvPr id="227" name="object 227"/>
          <p:cNvSpPr/>
          <p:nvPr/>
        </p:nvSpPr>
        <p:spPr>
          <a:xfrm>
            <a:off x="4680478"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983685"/>
          </a:solidFill>
        </p:spPr>
        <p:txBody>
          <a:bodyPr wrap="square" lIns="0" tIns="0" rIns="0" bIns="0" rtlCol="0"/>
          <a:lstStyle/>
          <a:p>
            <a:endParaRPr sz="2142"/>
          </a:p>
        </p:txBody>
      </p:sp>
      <p:sp>
        <p:nvSpPr>
          <p:cNvPr id="228" name="object 228"/>
          <p:cNvSpPr/>
          <p:nvPr/>
        </p:nvSpPr>
        <p:spPr>
          <a:xfrm>
            <a:off x="4568650" y="6950983"/>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8B1377"/>
          </a:solidFill>
        </p:spPr>
        <p:txBody>
          <a:bodyPr wrap="square" lIns="0" tIns="0" rIns="0" bIns="0" rtlCol="0"/>
          <a:lstStyle/>
          <a:p>
            <a:endParaRPr sz="2142"/>
          </a:p>
        </p:txBody>
      </p:sp>
      <p:sp>
        <p:nvSpPr>
          <p:cNvPr id="229" name="object 229"/>
          <p:cNvSpPr/>
          <p:nvPr/>
        </p:nvSpPr>
        <p:spPr>
          <a:xfrm>
            <a:off x="4552167"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983685"/>
          </a:solidFill>
        </p:spPr>
        <p:txBody>
          <a:bodyPr wrap="square" lIns="0" tIns="0" rIns="0" bIns="0" rtlCol="0"/>
          <a:lstStyle/>
          <a:p>
            <a:endParaRPr sz="2142"/>
          </a:p>
        </p:txBody>
      </p:sp>
      <p:sp>
        <p:nvSpPr>
          <p:cNvPr id="230" name="object 230"/>
          <p:cNvSpPr/>
          <p:nvPr/>
        </p:nvSpPr>
        <p:spPr>
          <a:xfrm>
            <a:off x="5027273" y="6950983"/>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8B1377"/>
          </a:solidFill>
        </p:spPr>
        <p:txBody>
          <a:bodyPr wrap="square" lIns="0" tIns="0" rIns="0" bIns="0" rtlCol="0"/>
          <a:lstStyle/>
          <a:p>
            <a:endParaRPr sz="2142"/>
          </a:p>
        </p:txBody>
      </p:sp>
      <p:sp>
        <p:nvSpPr>
          <p:cNvPr id="231" name="object 231"/>
          <p:cNvSpPr/>
          <p:nvPr/>
        </p:nvSpPr>
        <p:spPr>
          <a:xfrm>
            <a:off x="5010803"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983685"/>
          </a:solidFill>
        </p:spPr>
        <p:txBody>
          <a:bodyPr wrap="square" lIns="0" tIns="0" rIns="0" bIns="0" rtlCol="0"/>
          <a:lstStyle/>
          <a:p>
            <a:endParaRPr sz="2142"/>
          </a:p>
        </p:txBody>
      </p:sp>
      <p:sp>
        <p:nvSpPr>
          <p:cNvPr id="232" name="object 232"/>
          <p:cNvSpPr/>
          <p:nvPr/>
        </p:nvSpPr>
        <p:spPr>
          <a:xfrm>
            <a:off x="4875819" y="6950983"/>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8B1377"/>
          </a:solidFill>
        </p:spPr>
        <p:txBody>
          <a:bodyPr wrap="square" lIns="0" tIns="0" rIns="0" bIns="0" rtlCol="0"/>
          <a:lstStyle/>
          <a:p>
            <a:endParaRPr sz="2142"/>
          </a:p>
        </p:txBody>
      </p:sp>
      <p:sp>
        <p:nvSpPr>
          <p:cNvPr id="233" name="object 233"/>
          <p:cNvSpPr/>
          <p:nvPr/>
        </p:nvSpPr>
        <p:spPr>
          <a:xfrm>
            <a:off x="4859349"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983685"/>
          </a:solidFill>
        </p:spPr>
        <p:txBody>
          <a:bodyPr wrap="square" lIns="0" tIns="0" rIns="0" bIns="0" rtlCol="0"/>
          <a:lstStyle/>
          <a:p>
            <a:endParaRPr sz="2142"/>
          </a:p>
        </p:txBody>
      </p:sp>
      <p:sp>
        <p:nvSpPr>
          <p:cNvPr id="234" name="object 234"/>
          <p:cNvSpPr/>
          <p:nvPr/>
        </p:nvSpPr>
        <p:spPr>
          <a:xfrm>
            <a:off x="5206143" y="6950983"/>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8B1377"/>
          </a:solidFill>
        </p:spPr>
        <p:txBody>
          <a:bodyPr wrap="square" lIns="0" tIns="0" rIns="0" bIns="0" rtlCol="0"/>
          <a:lstStyle/>
          <a:p>
            <a:endParaRPr sz="2142"/>
          </a:p>
        </p:txBody>
      </p:sp>
      <p:sp>
        <p:nvSpPr>
          <p:cNvPr id="235" name="object 235"/>
          <p:cNvSpPr/>
          <p:nvPr/>
        </p:nvSpPr>
        <p:spPr>
          <a:xfrm>
            <a:off x="5189674"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983685"/>
          </a:solidFill>
        </p:spPr>
        <p:txBody>
          <a:bodyPr wrap="square" lIns="0" tIns="0" rIns="0" bIns="0" rtlCol="0"/>
          <a:lstStyle/>
          <a:p>
            <a:endParaRPr sz="2142"/>
          </a:p>
        </p:txBody>
      </p:sp>
      <p:sp>
        <p:nvSpPr>
          <p:cNvPr id="236" name="object 236"/>
          <p:cNvSpPr/>
          <p:nvPr/>
        </p:nvSpPr>
        <p:spPr>
          <a:xfrm>
            <a:off x="5342988" y="6950983"/>
            <a:ext cx="58872" cy="34887"/>
          </a:xfrm>
          <a:custGeom>
            <a:avLst/>
            <a:gdLst/>
            <a:ahLst/>
            <a:cxnLst/>
            <a:rect l="l" t="t" r="r" b="b"/>
            <a:pathLst>
              <a:path w="51435" h="30479">
                <a:moveTo>
                  <a:pt x="51168" y="0"/>
                </a:moveTo>
                <a:lnTo>
                  <a:pt x="1257" y="2933"/>
                </a:lnTo>
                <a:lnTo>
                  <a:pt x="0" y="30365"/>
                </a:lnTo>
                <a:lnTo>
                  <a:pt x="51168" y="28905"/>
                </a:lnTo>
                <a:lnTo>
                  <a:pt x="51168" y="0"/>
                </a:lnTo>
                <a:close/>
              </a:path>
            </a:pathLst>
          </a:custGeom>
          <a:solidFill>
            <a:srgbClr val="8B1377"/>
          </a:solidFill>
        </p:spPr>
        <p:txBody>
          <a:bodyPr wrap="square" lIns="0" tIns="0" rIns="0" bIns="0" rtlCol="0"/>
          <a:lstStyle/>
          <a:p>
            <a:endParaRPr sz="2142"/>
          </a:p>
        </p:txBody>
      </p:sp>
      <p:sp>
        <p:nvSpPr>
          <p:cNvPr id="237" name="object 237"/>
          <p:cNvSpPr/>
          <p:nvPr/>
        </p:nvSpPr>
        <p:spPr>
          <a:xfrm>
            <a:off x="5326518"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983685"/>
          </a:solidFill>
        </p:spPr>
        <p:txBody>
          <a:bodyPr wrap="square" lIns="0" tIns="0" rIns="0" bIns="0" rtlCol="0"/>
          <a:lstStyle/>
          <a:p>
            <a:endParaRPr sz="2142"/>
          </a:p>
        </p:txBody>
      </p:sp>
      <p:sp>
        <p:nvSpPr>
          <p:cNvPr id="238" name="object 238"/>
          <p:cNvSpPr/>
          <p:nvPr/>
        </p:nvSpPr>
        <p:spPr>
          <a:xfrm>
            <a:off x="4696963" y="6823658"/>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8B1377"/>
          </a:solidFill>
        </p:spPr>
        <p:txBody>
          <a:bodyPr wrap="square" lIns="0" tIns="0" rIns="0" bIns="0" rtlCol="0"/>
          <a:lstStyle/>
          <a:p>
            <a:endParaRPr sz="2142"/>
          </a:p>
        </p:txBody>
      </p:sp>
      <p:sp>
        <p:nvSpPr>
          <p:cNvPr id="239" name="object 239"/>
          <p:cNvSpPr/>
          <p:nvPr/>
        </p:nvSpPr>
        <p:spPr>
          <a:xfrm>
            <a:off x="4680478"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983685"/>
          </a:solidFill>
        </p:spPr>
        <p:txBody>
          <a:bodyPr wrap="square" lIns="0" tIns="0" rIns="0" bIns="0" rtlCol="0"/>
          <a:lstStyle/>
          <a:p>
            <a:endParaRPr sz="2142"/>
          </a:p>
        </p:txBody>
      </p:sp>
      <p:sp>
        <p:nvSpPr>
          <p:cNvPr id="240" name="object 240"/>
          <p:cNvSpPr/>
          <p:nvPr/>
        </p:nvSpPr>
        <p:spPr>
          <a:xfrm>
            <a:off x="4568650" y="6823658"/>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8B1377"/>
          </a:solidFill>
        </p:spPr>
        <p:txBody>
          <a:bodyPr wrap="square" lIns="0" tIns="0" rIns="0" bIns="0" rtlCol="0"/>
          <a:lstStyle/>
          <a:p>
            <a:endParaRPr sz="2142"/>
          </a:p>
        </p:txBody>
      </p:sp>
      <p:sp>
        <p:nvSpPr>
          <p:cNvPr id="241" name="object 241"/>
          <p:cNvSpPr/>
          <p:nvPr/>
        </p:nvSpPr>
        <p:spPr>
          <a:xfrm>
            <a:off x="4552167"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983685"/>
          </a:solidFill>
        </p:spPr>
        <p:txBody>
          <a:bodyPr wrap="square" lIns="0" tIns="0" rIns="0" bIns="0" rtlCol="0"/>
          <a:lstStyle/>
          <a:p>
            <a:endParaRPr sz="2142"/>
          </a:p>
        </p:txBody>
      </p:sp>
      <p:sp>
        <p:nvSpPr>
          <p:cNvPr id="242" name="object 242"/>
          <p:cNvSpPr/>
          <p:nvPr/>
        </p:nvSpPr>
        <p:spPr>
          <a:xfrm>
            <a:off x="5027273" y="6823658"/>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8B1377"/>
          </a:solidFill>
        </p:spPr>
        <p:txBody>
          <a:bodyPr wrap="square" lIns="0" tIns="0" rIns="0" bIns="0" rtlCol="0"/>
          <a:lstStyle/>
          <a:p>
            <a:endParaRPr sz="2142"/>
          </a:p>
        </p:txBody>
      </p:sp>
      <p:sp>
        <p:nvSpPr>
          <p:cNvPr id="243" name="object 243"/>
          <p:cNvSpPr/>
          <p:nvPr/>
        </p:nvSpPr>
        <p:spPr>
          <a:xfrm>
            <a:off x="5010803"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983685"/>
          </a:solidFill>
        </p:spPr>
        <p:txBody>
          <a:bodyPr wrap="square" lIns="0" tIns="0" rIns="0" bIns="0" rtlCol="0"/>
          <a:lstStyle/>
          <a:p>
            <a:endParaRPr sz="2142"/>
          </a:p>
        </p:txBody>
      </p:sp>
      <p:sp>
        <p:nvSpPr>
          <p:cNvPr id="244" name="object 244"/>
          <p:cNvSpPr/>
          <p:nvPr/>
        </p:nvSpPr>
        <p:spPr>
          <a:xfrm>
            <a:off x="4875819" y="6823658"/>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8B1377"/>
          </a:solidFill>
        </p:spPr>
        <p:txBody>
          <a:bodyPr wrap="square" lIns="0" tIns="0" rIns="0" bIns="0" rtlCol="0"/>
          <a:lstStyle/>
          <a:p>
            <a:endParaRPr sz="2142"/>
          </a:p>
        </p:txBody>
      </p:sp>
      <p:sp>
        <p:nvSpPr>
          <p:cNvPr id="245" name="object 245"/>
          <p:cNvSpPr/>
          <p:nvPr/>
        </p:nvSpPr>
        <p:spPr>
          <a:xfrm>
            <a:off x="4859349"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983685"/>
          </a:solidFill>
        </p:spPr>
        <p:txBody>
          <a:bodyPr wrap="square" lIns="0" tIns="0" rIns="0" bIns="0" rtlCol="0"/>
          <a:lstStyle/>
          <a:p>
            <a:endParaRPr sz="2142"/>
          </a:p>
        </p:txBody>
      </p:sp>
      <p:sp>
        <p:nvSpPr>
          <p:cNvPr id="246" name="object 246"/>
          <p:cNvSpPr/>
          <p:nvPr/>
        </p:nvSpPr>
        <p:spPr>
          <a:xfrm>
            <a:off x="5206143" y="6823658"/>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8B1377"/>
          </a:solidFill>
        </p:spPr>
        <p:txBody>
          <a:bodyPr wrap="square" lIns="0" tIns="0" rIns="0" bIns="0" rtlCol="0"/>
          <a:lstStyle/>
          <a:p>
            <a:endParaRPr sz="2142"/>
          </a:p>
        </p:txBody>
      </p:sp>
      <p:sp>
        <p:nvSpPr>
          <p:cNvPr id="247" name="object 247"/>
          <p:cNvSpPr/>
          <p:nvPr/>
        </p:nvSpPr>
        <p:spPr>
          <a:xfrm>
            <a:off x="5189674"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983685"/>
          </a:solidFill>
        </p:spPr>
        <p:txBody>
          <a:bodyPr wrap="square" lIns="0" tIns="0" rIns="0" bIns="0" rtlCol="0"/>
          <a:lstStyle/>
          <a:p>
            <a:endParaRPr sz="2142"/>
          </a:p>
        </p:txBody>
      </p:sp>
      <p:sp>
        <p:nvSpPr>
          <p:cNvPr id="248" name="object 248"/>
          <p:cNvSpPr/>
          <p:nvPr/>
        </p:nvSpPr>
        <p:spPr>
          <a:xfrm>
            <a:off x="5342988" y="6823658"/>
            <a:ext cx="58872" cy="34887"/>
          </a:xfrm>
          <a:custGeom>
            <a:avLst/>
            <a:gdLst/>
            <a:ahLst/>
            <a:cxnLst/>
            <a:rect l="l" t="t" r="r" b="b"/>
            <a:pathLst>
              <a:path w="51435" h="30479">
                <a:moveTo>
                  <a:pt x="51168" y="0"/>
                </a:moveTo>
                <a:lnTo>
                  <a:pt x="1257" y="2933"/>
                </a:lnTo>
                <a:lnTo>
                  <a:pt x="0" y="30365"/>
                </a:lnTo>
                <a:lnTo>
                  <a:pt x="51168" y="28905"/>
                </a:lnTo>
                <a:lnTo>
                  <a:pt x="51168" y="0"/>
                </a:lnTo>
                <a:close/>
              </a:path>
            </a:pathLst>
          </a:custGeom>
          <a:solidFill>
            <a:srgbClr val="8B1377"/>
          </a:solidFill>
        </p:spPr>
        <p:txBody>
          <a:bodyPr wrap="square" lIns="0" tIns="0" rIns="0" bIns="0" rtlCol="0"/>
          <a:lstStyle/>
          <a:p>
            <a:endParaRPr sz="2142"/>
          </a:p>
        </p:txBody>
      </p:sp>
      <p:sp>
        <p:nvSpPr>
          <p:cNvPr id="249" name="object 249"/>
          <p:cNvSpPr/>
          <p:nvPr/>
        </p:nvSpPr>
        <p:spPr>
          <a:xfrm>
            <a:off x="5326518"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983685"/>
          </a:solidFill>
        </p:spPr>
        <p:txBody>
          <a:bodyPr wrap="square" lIns="0" tIns="0" rIns="0" bIns="0" rtlCol="0"/>
          <a:lstStyle/>
          <a:p>
            <a:endParaRPr sz="2142"/>
          </a:p>
        </p:txBody>
      </p:sp>
      <p:sp>
        <p:nvSpPr>
          <p:cNvPr id="250" name="object 250"/>
          <p:cNvSpPr/>
          <p:nvPr/>
        </p:nvSpPr>
        <p:spPr>
          <a:xfrm>
            <a:off x="5693604" y="7115551"/>
            <a:ext cx="113354" cy="147588"/>
          </a:xfrm>
          <a:prstGeom prst="rect">
            <a:avLst/>
          </a:prstGeom>
          <a:blipFill>
            <a:blip r:embed="rId80" cstate="print"/>
            <a:stretch>
              <a:fillRect/>
            </a:stretch>
          </a:blipFill>
        </p:spPr>
        <p:txBody>
          <a:bodyPr wrap="square" lIns="0" tIns="0" rIns="0" bIns="0" rtlCol="0"/>
          <a:lstStyle/>
          <a:p>
            <a:endParaRPr sz="2142"/>
          </a:p>
        </p:txBody>
      </p:sp>
      <p:sp>
        <p:nvSpPr>
          <p:cNvPr id="251" name="object 251"/>
          <p:cNvSpPr/>
          <p:nvPr/>
        </p:nvSpPr>
        <p:spPr>
          <a:xfrm>
            <a:off x="6461910" y="6196985"/>
            <a:ext cx="104749" cy="132426"/>
          </a:xfrm>
          <a:prstGeom prst="rect">
            <a:avLst/>
          </a:prstGeom>
          <a:blipFill>
            <a:blip r:embed="rId81" cstate="print"/>
            <a:stretch>
              <a:fillRect/>
            </a:stretch>
          </a:blipFill>
        </p:spPr>
        <p:txBody>
          <a:bodyPr wrap="square" lIns="0" tIns="0" rIns="0" bIns="0" rtlCol="0"/>
          <a:lstStyle/>
          <a:p>
            <a:endParaRPr sz="2142"/>
          </a:p>
        </p:txBody>
      </p:sp>
      <p:sp>
        <p:nvSpPr>
          <p:cNvPr id="252" name="object 252"/>
          <p:cNvSpPr/>
          <p:nvPr/>
        </p:nvSpPr>
        <p:spPr>
          <a:xfrm>
            <a:off x="4709726" y="3729818"/>
            <a:ext cx="236216" cy="282732"/>
          </a:xfrm>
          <a:custGeom>
            <a:avLst/>
            <a:gdLst/>
            <a:ahLst/>
            <a:cxnLst/>
            <a:rect l="l" t="t" r="r" b="b"/>
            <a:pathLst>
              <a:path w="206375" h="247014">
                <a:moveTo>
                  <a:pt x="205879" y="0"/>
                </a:moveTo>
                <a:lnTo>
                  <a:pt x="0" y="3492"/>
                </a:lnTo>
                <a:lnTo>
                  <a:pt x="10579" y="246824"/>
                </a:lnTo>
                <a:lnTo>
                  <a:pt x="205879" y="239852"/>
                </a:lnTo>
                <a:lnTo>
                  <a:pt x="205879" y="0"/>
                </a:lnTo>
                <a:close/>
              </a:path>
            </a:pathLst>
          </a:custGeom>
          <a:solidFill>
            <a:srgbClr val="8B1377"/>
          </a:solidFill>
        </p:spPr>
        <p:txBody>
          <a:bodyPr wrap="square" lIns="0" tIns="0" rIns="0" bIns="0" rtlCol="0"/>
          <a:lstStyle/>
          <a:p>
            <a:endParaRPr sz="2142"/>
          </a:p>
        </p:txBody>
      </p:sp>
      <p:sp>
        <p:nvSpPr>
          <p:cNvPr id="253" name="object 253"/>
          <p:cNvSpPr/>
          <p:nvPr/>
        </p:nvSpPr>
        <p:spPr>
          <a:xfrm>
            <a:off x="4693329" y="3713827"/>
            <a:ext cx="268196" cy="315439"/>
          </a:xfrm>
          <a:custGeom>
            <a:avLst/>
            <a:gdLst/>
            <a:ahLst/>
            <a:cxnLst/>
            <a:rect l="l" t="t" r="r" b="b"/>
            <a:pathLst>
              <a:path w="234314" h="275589">
                <a:moveTo>
                  <a:pt x="233946" y="10706"/>
                </a:moveTo>
                <a:lnTo>
                  <a:pt x="7162" y="10706"/>
                </a:lnTo>
                <a:lnTo>
                  <a:pt x="304" y="11010"/>
                </a:lnTo>
                <a:lnTo>
                  <a:pt x="11772" y="275005"/>
                </a:lnTo>
                <a:lnTo>
                  <a:pt x="233946" y="267068"/>
                </a:lnTo>
                <a:lnTo>
                  <a:pt x="233946" y="260794"/>
                </a:lnTo>
                <a:lnTo>
                  <a:pt x="24904" y="260794"/>
                </a:lnTo>
                <a:lnTo>
                  <a:pt x="14325" y="17449"/>
                </a:lnTo>
                <a:lnTo>
                  <a:pt x="220205" y="13970"/>
                </a:lnTo>
                <a:lnTo>
                  <a:pt x="233946" y="13970"/>
                </a:lnTo>
                <a:lnTo>
                  <a:pt x="233946" y="10706"/>
                </a:lnTo>
                <a:close/>
              </a:path>
              <a:path w="234314" h="275589">
                <a:moveTo>
                  <a:pt x="233946" y="13970"/>
                </a:moveTo>
                <a:lnTo>
                  <a:pt x="220205" y="13970"/>
                </a:lnTo>
                <a:lnTo>
                  <a:pt x="220205" y="253822"/>
                </a:lnTo>
                <a:lnTo>
                  <a:pt x="24904" y="260794"/>
                </a:lnTo>
                <a:lnTo>
                  <a:pt x="233946" y="260794"/>
                </a:lnTo>
                <a:lnTo>
                  <a:pt x="233946" y="13970"/>
                </a:lnTo>
                <a:close/>
              </a:path>
              <a:path w="234314" h="275589">
                <a:moveTo>
                  <a:pt x="233946" y="0"/>
                </a:moveTo>
                <a:lnTo>
                  <a:pt x="0" y="3962"/>
                </a:lnTo>
                <a:lnTo>
                  <a:pt x="304" y="11010"/>
                </a:lnTo>
                <a:lnTo>
                  <a:pt x="7162" y="10706"/>
                </a:lnTo>
                <a:lnTo>
                  <a:pt x="233946" y="10706"/>
                </a:lnTo>
                <a:lnTo>
                  <a:pt x="233946" y="0"/>
                </a:lnTo>
                <a:close/>
              </a:path>
            </a:pathLst>
          </a:custGeom>
          <a:solidFill>
            <a:srgbClr val="983685"/>
          </a:solidFill>
        </p:spPr>
        <p:txBody>
          <a:bodyPr wrap="square" lIns="0" tIns="0" rIns="0" bIns="0" rtlCol="0"/>
          <a:lstStyle/>
          <a:p>
            <a:endParaRPr sz="2142"/>
          </a:p>
        </p:txBody>
      </p:sp>
      <p:sp>
        <p:nvSpPr>
          <p:cNvPr id="254" name="object 254"/>
          <p:cNvSpPr/>
          <p:nvPr/>
        </p:nvSpPr>
        <p:spPr>
          <a:xfrm>
            <a:off x="4454932" y="2566587"/>
            <a:ext cx="374312" cy="267468"/>
          </a:xfrm>
          <a:custGeom>
            <a:avLst/>
            <a:gdLst/>
            <a:ahLst/>
            <a:cxnLst/>
            <a:rect l="l" t="t" r="r" b="b"/>
            <a:pathLst>
              <a:path w="327025" h="233680">
                <a:moveTo>
                  <a:pt x="38036" y="0"/>
                </a:moveTo>
                <a:lnTo>
                  <a:pt x="0" y="176377"/>
                </a:lnTo>
                <a:lnTo>
                  <a:pt x="302869" y="233375"/>
                </a:lnTo>
                <a:lnTo>
                  <a:pt x="327012" y="67779"/>
                </a:lnTo>
                <a:lnTo>
                  <a:pt x="38036" y="0"/>
                </a:lnTo>
                <a:close/>
              </a:path>
            </a:pathLst>
          </a:custGeom>
          <a:solidFill>
            <a:srgbClr val="8B1377"/>
          </a:solidFill>
        </p:spPr>
        <p:txBody>
          <a:bodyPr wrap="square" lIns="0" tIns="0" rIns="0" bIns="0" rtlCol="0"/>
          <a:lstStyle/>
          <a:p>
            <a:endParaRPr sz="2142"/>
          </a:p>
        </p:txBody>
      </p:sp>
      <p:sp>
        <p:nvSpPr>
          <p:cNvPr id="255" name="object 255"/>
          <p:cNvSpPr/>
          <p:nvPr/>
        </p:nvSpPr>
        <p:spPr>
          <a:xfrm>
            <a:off x="4436151" y="2547631"/>
            <a:ext cx="411379" cy="305264"/>
          </a:xfrm>
          <a:custGeom>
            <a:avLst/>
            <a:gdLst/>
            <a:ahLst/>
            <a:cxnLst/>
            <a:rect l="l" t="t" r="r" b="b"/>
            <a:pathLst>
              <a:path w="359410" h="266700">
                <a:moveTo>
                  <a:pt x="43967" y="0"/>
                </a:moveTo>
                <a:lnTo>
                  <a:pt x="0" y="203822"/>
                </a:lnTo>
                <a:lnTo>
                  <a:pt x="330796" y="266090"/>
                </a:lnTo>
                <a:lnTo>
                  <a:pt x="333150" y="249948"/>
                </a:lnTo>
                <a:lnTo>
                  <a:pt x="319265" y="249948"/>
                </a:lnTo>
                <a:lnTo>
                  <a:pt x="16408" y="192938"/>
                </a:lnTo>
                <a:lnTo>
                  <a:pt x="54444" y="16560"/>
                </a:lnTo>
                <a:lnTo>
                  <a:pt x="114573" y="16560"/>
                </a:lnTo>
                <a:lnTo>
                  <a:pt x="107751" y="14960"/>
                </a:lnTo>
                <a:lnTo>
                  <a:pt x="47637" y="14960"/>
                </a:lnTo>
                <a:lnTo>
                  <a:pt x="49212" y="8280"/>
                </a:lnTo>
                <a:lnTo>
                  <a:pt x="79270" y="8280"/>
                </a:lnTo>
                <a:lnTo>
                  <a:pt x="43967" y="0"/>
                </a:lnTo>
                <a:close/>
              </a:path>
              <a:path w="359410" h="266700">
                <a:moveTo>
                  <a:pt x="114573" y="16560"/>
                </a:moveTo>
                <a:lnTo>
                  <a:pt x="54444" y="16560"/>
                </a:lnTo>
                <a:lnTo>
                  <a:pt x="343420" y="84353"/>
                </a:lnTo>
                <a:lnTo>
                  <a:pt x="319265" y="249948"/>
                </a:lnTo>
                <a:lnTo>
                  <a:pt x="333150" y="249948"/>
                </a:lnTo>
                <a:lnTo>
                  <a:pt x="358825" y="73850"/>
                </a:lnTo>
                <a:lnTo>
                  <a:pt x="114573" y="16560"/>
                </a:lnTo>
                <a:close/>
              </a:path>
              <a:path w="359410" h="266700">
                <a:moveTo>
                  <a:pt x="79270" y="8280"/>
                </a:moveTo>
                <a:lnTo>
                  <a:pt x="49212" y="8280"/>
                </a:lnTo>
                <a:lnTo>
                  <a:pt x="47637" y="14960"/>
                </a:lnTo>
                <a:lnTo>
                  <a:pt x="107751" y="14960"/>
                </a:lnTo>
                <a:lnTo>
                  <a:pt x="79270" y="8280"/>
                </a:lnTo>
                <a:close/>
              </a:path>
            </a:pathLst>
          </a:custGeom>
          <a:solidFill>
            <a:srgbClr val="983685"/>
          </a:solidFill>
        </p:spPr>
        <p:txBody>
          <a:bodyPr wrap="square" lIns="0" tIns="0" rIns="0" bIns="0" rtlCol="0"/>
          <a:lstStyle/>
          <a:p>
            <a:endParaRPr sz="2142"/>
          </a:p>
        </p:txBody>
      </p:sp>
      <p:sp>
        <p:nvSpPr>
          <p:cNvPr id="256" name="object 256"/>
          <p:cNvSpPr/>
          <p:nvPr/>
        </p:nvSpPr>
        <p:spPr>
          <a:xfrm>
            <a:off x="5640561" y="4283085"/>
            <a:ext cx="133284" cy="90823"/>
          </a:xfrm>
          <a:prstGeom prst="rect">
            <a:avLst/>
          </a:prstGeom>
          <a:blipFill>
            <a:blip r:embed="rId82" cstate="print"/>
            <a:stretch>
              <a:fillRect/>
            </a:stretch>
          </a:blipFill>
        </p:spPr>
        <p:txBody>
          <a:bodyPr wrap="square" lIns="0" tIns="0" rIns="0" bIns="0" rtlCol="0"/>
          <a:lstStyle/>
          <a:p>
            <a:endParaRPr sz="2142"/>
          </a:p>
        </p:txBody>
      </p:sp>
      <p:sp>
        <p:nvSpPr>
          <p:cNvPr id="257" name="object 257"/>
          <p:cNvSpPr/>
          <p:nvPr/>
        </p:nvSpPr>
        <p:spPr>
          <a:xfrm>
            <a:off x="5442316" y="3798894"/>
            <a:ext cx="107641" cy="193740"/>
          </a:xfrm>
          <a:prstGeom prst="rect">
            <a:avLst/>
          </a:prstGeom>
          <a:blipFill>
            <a:blip r:embed="rId83" cstate="print"/>
            <a:stretch>
              <a:fillRect/>
            </a:stretch>
          </a:blipFill>
        </p:spPr>
        <p:txBody>
          <a:bodyPr wrap="square" lIns="0" tIns="0" rIns="0" bIns="0" rtlCol="0"/>
          <a:lstStyle/>
          <a:p>
            <a:endParaRPr sz="2142"/>
          </a:p>
        </p:txBody>
      </p:sp>
      <p:sp>
        <p:nvSpPr>
          <p:cNvPr id="258" name="object 258"/>
          <p:cNvSpPr/>
          <p:nvPr/>
        </p:nvSpPr>
        <p:spPr>
          <a:xfrm>
            <a:off x="5098778" y="2821134"/>
            <a:ext cx="108005" cy="109574"/>
          </a:xfrm>
          <a:prstGeom prst="rect">
            <a:avLst/>
          </a:prstGeom>
          <a:blipFill>
            <a:blip r:embed="rId84" cstate="print"/>
            <a:stretch>
              <a:fillRect/>
            </a:stretch>
          </a:blipFill>
        </p:spPr>
        <p:txBody>
          <a:bodyPr wrap="square" lIns="0" tIns="0" rIns="0" bIns="0" rtlCol="0"/>
          <a:lstStyle/>
          <a:p>
            <a:endParaRPr sz="2142"/>
          </a:p>
        </p:txBody>
      </p:sp>
      <p:sp>
        <p:nvSpPr>
          <p:cNvPr id="259" name="object 259"/>
          <p:cNvSpPr/>
          <p:nvPr/>
        </p:nvSpPr>
        <p:spPr>
          <a:xfrm>
            <a:off x="5363338" y="2658660"/>
            <a:ext cx="101217" cy="260593"/>
          </a:xfrm>
          <a:prstGeom prst="rect">
            <a:avLst/>
          </a:prstGeom>
          <a:blipFill>
            <a:blip r:embed="rId85" cstate="print"/>
            <a:stretch>
              <a:fillRect/>
            </a:stretch>
          </a:blipFill>
        </p:spPr>
        <p:txBody>
          <a:bodyPr wrap="square" lIns="0" tIns="0" rIns="0" bIns="0" rtlCol="0"/>
          <a:lstStyle/>
          <a:p>
            <a:endParaRPr sz="2142"/>
          </a:p>
        </p:txBody>
      </p:sp>
      <p:sp>
        <p:nvSpPr>
          <p:cNvPr id="260" name="object 260"/>
          <p:cNvSpPr/>
          <p:nvPr/>
        </p:nvSpPr>
        <p:spPr>
          <a:xfrm>
            <a:off x="5732301" y="1791871"/>
            <a:ext cx="184669" cy="99443"/>
          </a:xfrm>
          <a:prstGeom prst="rect">
            <a:avLst/>
          </a:prstGeom>
          <a:blipFill>
            <a:blip r:embed="rId86" cstate="print"/>
            <a:stretch>
              <a:fillRect/>
            </a:stretch>
          </a:blipFill>
        </p:spPr>
        <p:txBody>
          <a:bodyPr wrap="square" lIns="0" tIns="0" rIns="0" bIns="0" rtlCol="0"/>
          <a:lstStyle/>
          <a:p>
            <a:endParaRPr sz="2142"/>
          </a:p>
        </p:txBody>
      </p:sp>
      <p:sp>
        <p:nvSpPr>
          <p:cNvPr id="261" name="object 261"/>
          <p:cNvSpPr/>
          <p:nvPr/>
        </p:nvSpPr>
        <p:spPr>
          <a:xfrm>
            <a:off x="6" y="3296516"/>
            <a:ext cx="1157094" cy="2194992"/>
          </a:xfrm>
          <a:custGeom>
            <a:avLst/>
            <a:gdLst/>
            <a:ahLst/>
            <a:cxnLst/>
            <a:rect l="l" t="t" r="r" b="b"/>
            <a:pathLst>
              <a:path w="1010919" h="1917700">
                <a:moveTo>
                  <a:pt x="212280" y="0"/>
                </a:moveTo>
                <a:lnTo>
                  <a:pt x="0" y="12700"/>
                </a:lnTo>
                <a:lnTo>
                  <a:pt x="0" y="25400"/>
                </a:lnTo>
                <a:lnTo>
                  <a:pt x="182079" y="25400"/>
                </a:lnTo>
                <a:lnTo>
                  <a:pt x="174574" y="1816100"/>
                </a:lnTo>
                <a:lnTo>
                  <a:pt x="0" y="1854200"/>
                </a:lnTo>
                <a:lnTo>
                  <a:pt x="0" y="1917700"/>
                </a:lnTo>
                <a:lnTo>
                  <a:pt x="400876" y="1828800"/>
                </a:lnTo>
                <a:lnTo>
                  <a:pt x="222097" y="1828800"/>
                </a:lnTo>
                <a:lnTo>
                  <a:pt x="222097" y="1651000"/>
                </a:lnTo>
                <a:lnTo>
                  <a:pt x="227190" y="1625600"/>
                </a:lnTo>
                <a:lnTo>
                  <a:pt x="308305" y="1625600"/>
                </a:lnTo>
                <a:lnTo>
                  <a:pt x="313321" y="1600200"/>
                </a:lnTo>
                <a:lnTo>
                  <a:pt x="466578" y="1600200"/>
                </a:lnTo>
                <a:lnTo>
                  <a:pt x="469023" y="1587500"/>
                </a:lnTo>
                <a:lnTo>
                  <a:pt x="546595" y="1587500"/>
                </a:lnTo>
                <a:lnTo>
                  <a:pt x="551421" y="1562100"/>
                </a:lnTo>
                <a:lnTo>
                  <a:pt x="698881" y="1562100"/>
                </a:lnTo>
                <a:lnTo>
                  <a:pt x="703592" y="1536700"/>
                </a:lnTo>
                <a:lnTo>
                  <a:pt x="777925" y="1536700"/>
                </a:lnTo>
                <a:lnTo>
                  <a:pt x="782574" y="1511300"/>
                </a:lnTo>
                <a:lnTo>
                  <a:pt x="923074" y="1511300"/>
                </a:lnTo>
                <a:lnTo>
                  <a:pt x="925334" y="1498600"/>
                </a:lnTo>
                <a:lnTo>
                  <a:pt x="220116" y="1498600"/>
                </a:lnTo>
                <a:lnTo>
                  <a:pt x="227787" y="1282700"/>
                </a:lnTo>
                <a:lnTo>
                  <a:pt x="228015" y="1270000"/>
                </a:lnTo>
                <a:lnTo>
                  <a:pt x="313449" y="1270000"/>
                </a:lnTo>
                <a:lnTo>
                  <a:pt x="313893" y="1257300"/>
                </a:lnTo>
                <a:lnTo>
                  <a:pt x="469519" y="1257300"/>
                </a:lnTo>
                <a:lnTo>
                  <a:pt x="469760" y="1244600"/>
                </a:lnTo>
                <a:lnTo>
                  <a:pt x="551442" y="1244600"/>
                </a:lnTo>
                <a:lnTo>
                  <a:pt x="551891" y="1231900"/>
                </a:lnTo>
                <a:lnTo>
                  <a:pt x="626110" y="1231900"/>
                </a:lnTo>
                <a:lnTo>
                  <a:pt x="626351" y="1219200"/>
                </a:lnTo>
                <a:lnTo>
                  <a:pt x="222097" y="1219200"/>
                </a:lnTo>
                <a:lnTo>
                  <a:pt x="222097" y="1041400"/>
                </a:lnTo>
                <a:lnTo>
                  <a:pt x="227190" y="1016000"/>
                </a:lnTo>
                <a:lnTo>
                  <a:pt x="310813" y="1016000"/>
                </a:lnTo>
                <a:lnTo>
                  <a:pt x="313321" y="1003300"/>
                </a:lnTo>
                <a:lnTo>
                  <a:pt x="549008" y="1003300"/>
                </a:lnTo>
                <a:lnTo>
                  <a:pt x="551421" y="990600"/>
                </a:lnTo>
                <a:lnTo>
                  <a:pt x="701236" y="990600"/>
                </a:lnTo>
                <a:lnTo>
                  <a:pt x="703592" y="977900"/>
                </a:lnTo>
                <a:lnTo>
                  <a:pt x="780249" y="977900"/>
                </a:lnTo>
                <a:lnTo>
                  <a:pt x="782574" y="965200"/>
                </a:lnTo>
                <a:lnTo>
                  <a:pt x="990457" y="965200"/>
                </a:lnTo>
                <a:lnTo>
                  <a:pt x="991914" y="901700"/>
                </a:lnTo>
                <a:lnTo>
                  <a:pt x="271056" y="901700"/>
                </a:lnTo>
                <a:lnTo>
                  <a:pt x="220116" y="889000"/>
                </a:lnTo>
                <a:lnTo>
                  <a:pt x="227787" y="673100"/>
                </a:lnTo>
                <a:lnTo>
                  <a:pt x="228015" y="660400"/>
                </a:lnTo>
                <a:lnTo>
                  <a:pt x="626110" y="660400"/>
                </a:lnTo>
                <a:lnTo>
                  <a:pt x="626351" y="647700"/>
                </a:lnTo>
                <a:lnTo>
                  <a:pt x="997742" y="647700"/>
                </a:lnTo>
                <a:lnTo>
                  <a:pt x="998908" y="596899"/>
                </a:lnTo>
                <a:lnTo>
                  <a:pt x="222097" y="596900"/>
                </a:lnTo>
                <a:lnTo>
                  <a:pt x="222097" y="419100"/>
                </a:lnTo>
                <a:lnTo>
                  <a:pt x="227190" y="393700"/>
                </a:lnTo>
                <a:lnTo>
                  <a:pt x="310813" y="393700"/>
                </a:lnTo>
                <a:lnTo>
                  <a:pt x="313321" y="381000"/>
                </a:lnTo>
                <a:lnTo>
                  <a:pt x="1003862" y="381000"/>
                </a:lnTo>
                <a:lnTo>
                  <a:pt x="1005610" y="304800"/>
                </a:lnTo>
                <a:lnTo>
                  <a:pt x="964717" y="304800"/>
                </a:lnTo>
                <a:lnTo>
                  <a:pt x="919060" y="292100"/>
                </a:lnTo>
                <a:lnTo>
                  <a:pt x="744423" y="292100"/>
                </a:lnTo>
                <a:lnTo>
                  <a:pt x="697064" y="279400"/>
                </a:lnTo>
                <a:lnTo>
                  <a:pt x="462229" y="279400"/>
                </a:lnTo>
                <a:lnTo>
                  <a:pt x="462658" y="266700"/>
                </a:lnTo>
                <a:lnTo>
                  <a:pt x="271056" y="266700"/>
                </a:lnTo>
                <a:lnTo>
                  <a:pt x="220116" y="254000"/>
                </a:lnTo>
                <a:lnTo>
                  <a:pt x="227787" y="38100"/>
                </a:lnTo>
                <a:lnTo>
                  <a:pt x="554402" y="38100"/>
                </a:lnTo>
                <a:lnTo>
                  <a:pt x="212280" y="0"/>
                </a:lnTo>
                <a:close/>
              </a:path>
              <a:path w="1010919" h="1917700">
                <a:moveTo>
                  <a:pt x="308305" y="1625600"/>
                </a:moveTo>
                <a:lnTo>
                  <a:pt x="277241" y="1625600"/>
                </a:lnTo>
                <a:lnTo>
                  <a:pt x="265290" y="1816100"/>
                </a:lnTo>
                <a:lnTo>
                  <a:pt x="222097" y="1828800"/>
                </a:lnTo>
                <a:lnTo>
                  <a:pt x="400876" y="1828800"/>
                </a:lnTo>
                <a:lnTo>
                  <a:pt x="515412" y="1803400"/>
                </a:lnTo>
                <a:lnTo>
                  <a:pt x="308305" y="1803400"/>
                </a:lnTo>
                <a:lnTo>
                  <a:pt x="308305" y="1625600"/>
                </a:lnTo>
                <a:close/>
              </a:path>
              <a:path w="1010919" h="1917700">
                <a:moveTo>
                  <a:pt x="390918" y="1600200"/>
                </a:moveTo>
                <a:lnTo>
                  <a:pt x="313321" y="1600200"/>
                </a:lnTo>
                <a:lnTo>
                  <a:pt x="362750" y="1612900"/>
                </a:lnTo>
                <a:lnTo>
                  <a:pt x="350989" y="1790700"/>
                </a:lnTo>
                <a:lnTo>
                  <a:pt x="308305" y="1803400"/>
                </a:lnTo>
                <a:lnTo>
                  <a:pt x="385902" y="1803400"/>
                </a:lnTo>
                <a:lnTo>
                  <a:pt x="385902" y="1625600"/>
                </a:lnTo>
                <a:lnTo>
                  <a:pt x="390918" y="1600200"/>
                </a:lnTo>
                <a:close/>
              </a:path>
              <a:path w="1010919" h="1917700">
                <a:moveTo>
                  <a:pt x="466578" y="1600200"/>
                </a:moveTo>
                <a:lnTo>
                  <a:pt x="440258" y="1600200"/>
                </a:lnTo>
                <a:lnTo>
                  <a:pt x="428523" y="1790700"/>
                </a:lnTo>
                <a:lnTo>
                  <a:pt x="385902" y="1803400"/>
                </a:lnTo>
                <a:lnTo>
                  <a:pt x="515412" y="1803400"/>
                </a:lnTo>
                <a:lnTo>
                  <a:pt x="629948" y="1778000"/>
                </a:lnTo>
                <a:lnTo>
                  <a:pt x="464134" y="1778000"/>
                </a:lnTo>
                <a:lnTo>
                  <a:pt x="464134" y="1612900"/>
                </a:lnTo>
                <a:lnTo>
                  <a:pt x="466578" y="1600200"/>
                </a:lnTo>
                <a:close/>
              </a:path>
              <a:path w="1010919" h="1917700">
                <a:moveTo>
                  <a:pt x="546595" y="1587500"/>
                </a:moveTo>
                <a:lnTo>
                  <a:pt x="517194" y="1587500"/>
                </a:lnTo>
                <a:lnTo>
                  <a:pt x="505815" y="1765300"/>
                </a:lnTo>
                <a:lnTo>
                  <a:pt x="464134" y="1778000"/>
                </a:lnTo>
                <a:lnTo>
                  <a:pt x="629948" y="1778000"/>
                </a:lnTo>
                <a:lnTo>
                  <a:pt x="744484" y="1752600"/>
                </a:lnTo>
                <a:lnTo>
                  <a:pt x="546595" y="1752600"/>
                </a:lnTo>
                <a:lnTo>
                  <a:pt x="546595" y="1587500"/>
                </a:lnTo>
                <a:close/>
              </a:path>
              <a:path w="1010919" h="1917700">
                <a:moveTo>
                  <a:pt x="625652" y="1562100"/>
                </a:moveTo>
                <a:lnTo>
                  <a:pt x="598995" y="1562100"/>
                </a:lnTo>
                <a:lnTo>
                  <a:pt x="587794" y="1752600"/>
                </a:lnTo>
                <a:lnTo>
                  <a:pt x="620826" y="1752600"/>
                </a:lnTo>
                <a:lnTo>
                  <a:pt x="620826" y="1587500"/>
                </a:lnTo>
                <a:lnTo>
                  <a:pt x="625652" y="1562100"/>
                </a:lnTo>
                <a:close/>
              </a:path>
              <a:path w="1010919" h="1917700">
                <a:moveTo>
                  <a:pt x="698881" y="1562100"/>
                </a:moveTo>
                <a:lnTo>
                  <a:pt x="673138" y="1562100"/>
                </a:lnTo>
                <a:lnTo>
                  <a:pt x="661962" y="1739900"/>
                </a:lnTo>
                <a:lnTo>
                  <a:pt x="620826" y="1752600"/>
                </a:lnTo>
                <a:lnTo>
                  <a:pt x="744484" y="1752600"/>
                </a:lnTo>
                <a:lnTo>
                  <a:pt x="859020" y="1727200"/>
                </a:lnTo>
                <a:lnTo>
                  <a:pt x="698881" y="1727200"/>
                </a:lnTo>
                <a:lnTo>
                  <a:pt x="698881" y="1562100"/>
                </a:lnTo>
                <a:close/>
              </a:path>
              <a:path w="1010919" h="1917700">
                <a:moveTo>
                  <a:pt x="777925" y="1536700"/>
                </a:moveTo>
                <a:lnTo>
                  <a:pt x="750049" y="1536700"/>
                </a:lnTo>
                <a:lnTo>
                  <a:pt x="739190" y="1714500"/>
                </a:lnTo>
                <a:lnTo>
                  <a:pt x="698881" y="1727200"/>
                </a:lnTo>
                <a:lnTo>
                  <a:pt x="859020" y="1727200"/>
                </a:lnTo>
                <a:lnTo>
                  <a:pt x="973556" y="1701800"/>
                </a:lnTo>
                <a:lnTo>
                  <a:pt x="777925" y="1701800"/>
                </a:lnTo>
                <a:lnTo>
                  <a:pt x="777925" y="1536700"/>
                </a:lnTo>
                <a:close/>
              </a:path>
              <a:path w="1010919" h="1917700">
                <a:moveTo>
                  <a:pt x="853719" y="1511300"/>
                </a:moveTo>
                <a:lnTo>
                  <a:pt x="782574" y="1511300"/>
                </a:lnTo>
                <a:lnTo>
                  <a:pt x="828459" y="1524000"/>
                </a:lnTo>
                <a:lnTo>
                  <a:pt x="817778" y="1689100"/>
                </a:lnTo>
                <a:lnTo>
                  <a:pt x="777925" y="1701800"/>
                </a:lnTo>
                <a:lnTo>
                  <a:pt x="849083" y="1701800"/>
                </a:lnTo>
                <a:lnTo>
                  <a:pt x="849083" y="1536700"/>
                </a:lnTo>
                <a:lnTo>
                  <a:pt x="853719" y="1511300"/>
                </a:lnTo>
                <a:close/>
              </a:path>
              <a:path w="1010919" h="1917700">
                <a:moveTo>
                  <a:pt x="923074" y="1511300"/>
                </a:moveTo>
                <a:lnTo>
                  <a:pt x="853719" y="1511300"/>
                </a:lnTo>
                <a:lnTo>
                  <a:pt x="899528" y="1524000"/>
                </a:lnTo>
                <a:lnTo>
                  <a:pt x="888860" y="1689100"/>
                </a:lnTo>
                <a:lnTo>
                  <a:pt x="849083" y="1701800"/>
                </a:lnTo>
                <a:lnTo>
                  <a:pt x="973556" y="1701800"/>
                </a:lnTo>
                <a:lnTo>
                  <a:pt x="974139" y="1676400"/>
                </a:lnTo>
                <a:lnTo>
                  <a:pt x="920813" y="1676400"/>
                </a:lnTo>
                <a:lnTo>
                  <a:pt x="920813" y="1524000"/>
                </a:lnTo>
                <a:lnTo>
                  <a:pt x="923074" y="1511300"/>
                </a:lnTo>
                <a:close/>
              </a:path>
              <a:path w="1010919" h="1917700">
                <a:moveTo>
                  <a:pt x="313449" y="1270000"/>
                </a:moveTo>
                <a:lnTo>
                  <a:pt x="279031" y="1270000"/>
                </a:lnTo>
                <a:lnTo>
                  <a:pt x="271056" y="1498600"/>
                </a:lnTo>
                <a:lnTo>
                  <a:pt x="970076" y="1498600"/>
                </a:lnTo>
                <a:lnTo>
                  <a:pt x="959738" y="1676400"/>
                </a:lnTo>
                <a:lnTo>
                  <a:pt x="974139" y="1676400"/>
                </a:lnTo>
                <a:lnTo>
                  <a:pt x="978510" y="1485900"/>
                </a:lnTo>
                <a:lnTo>
                  <a:pt x="356666" y="1485900"/>
                </a:lnTo>
                <a:lnTo>
                  <a:pt x="306349" y="1473200"/>
                </a:lnTo>
                <a:lnTo>
                  <a:pt x="313449" y="1270000"/>
                </a:lnTo>
                <a:close/>
              </a:path>
              <a:path w="1010919" h="1917700">
                <a:moveTo>
                  <a:pt x="391477" y="1257300"/>
                </a:moveTo>
                <a:lnTo>
                  <a:pt x="364515" y="1257300"/>
                </a:lnTo>
                <a:lnTo>
                  <a:pt x="356666" y="1485900"/>
                </a:lnTo>
                <a:lnTo>
                  <a:pt x="434187" y="1485900"/>
                </a:lnTo>
                <a:lnTo>
                  <a:pt x="383959" y="1473200"/>
                </a:lnTo>
                <a:lnTo>
                  <a:pt x="391477" y="1257300"/>
                </a:lnTo>
                <a:close/>
              </a:path>
              <a:path w="1010919" h="1917700">
                <a:moveTo>
                  <a:pt x="469519" y="1257300"/>
                </a:moveTo>
                <a:lnTo>
                  <a:pt x="442010" y="1257300"/>
                </a:lnTo>
                <a:lnTo>
                  <a:pt x="434187" y="1485900"/>
                </a:lnTo>
                <a:lnTo>
                  <a:pt x="978510" y="1485900"/>
                </a:lnTo>
                <a:lnTo>
                  <a:pt x="979093" y="1460500"/>
                </a:lnTo>
                <a:lnTo>
                  <a:pt x="462229" y="1460500"/>
                </a:lnTo>
                <a:lnTo>
                  <a:pt x="469519" y="1257300"/>
                </a:lnTo>
                <a:close/>
              </a:path>
              <a:path w="1010919" h="1917700">
                <a:moveTo>
                  <a:pt x="551442" y="1244600"/>
                </a:moveTo>
                <a:lnTo>
                  <a:pt x="518909" y="1244600"/>
                </a:lnTo>
                <a:lnTo>
                  <a:pt x="511302" y="1460500"/>
                </a:lnTo>
                <a:lnTo>
                  <a:pt x="979093" y="1460500"/>
                </a:lnTo>
                <a:lnTo>
                  <a:pt x="979384" y="1447800"/>
                </a:lnTo>
                <a:lnTo>
                  <a:pt x="593204" y="1447800"/>
                </a:lnTo>
                <a:lnTo>
                  <a:pt x="544715" y="1435100"/>
                </a:lnTo>
                <a:lnTo>
                  <a:pt x="551442" y="1244600"/>
                </a:lnTo>
                <a:close/>
              </a:path>
              <a:path w="1010919" h="1917700">
                <a:moveTo>
                  <a:pt x="626110" y="1231900"/>
                </a:moveTo>
                <a:lnTo>
                  <a:pt x="600684" y="1231900"/>
                </a:lnTo>
                <a:lnTo>
                  <a:pt x="593204" y="1447800"/>
                </a:lnTo>
                <a:lnTo>
                  <a:pt x="667359" y="1447800"/>
                </a:lnTo>
                <a:lnTo>
                  <a:pt x="618959" y="1435100"/>
                </a:lnTo>
                <a:lnTo>
                  <a:pt x="626110" y="1231900"/>
                </a:lnTo>
                <a:close/>
              </a:path>
              <a:path w="1010919" h="1917700">
                <a:moveTo>
                  <a:pt x="704011" y="1219200"/>
                </a:moveTo>
                <a:lnTo>
                  <a:pt x="674827" y="1219200"/>
                </a:lnTo>
                <a:lnTo>
                  <a:pt x="667359" y="1447800"/>
                </a:lnTo>
                <a:lnTo>
                  <a:pt x="979384" y="1447800"/>
                </a:lnTo>
                <a:lnTo>
                  <a:pt x="979967" y="1422400"/>
                </a:lnTo>
                <a:lnTo>
                  <a:pt x="697064" y="1422400"/>
                </a:lnTo>
                <a:lnTo>
                  <a:pt x="704011" y="1219200"/>
                </a:lnTo>
                <a:close/>
              </a:path>
              <a:path w="1010919" h="1917700">
                <a:moveTo>
                  <a:pt x="310813" y="1016000"/>
                </a:moveTo>
                <a:lnTo>
                  <a:pt x="227190" y="1016000"/>
                </a:lnTo>
                <a:lnTo>
                  <a:pt x="277241" y="1028700"/>
                </a:lnTo>
                <a:lnTo>
                  <a:pt x="265290" y="1219200"/>
                </a:lnTo>
                <a:lnTo>
                  <a:pt x="751687" y="1219200"/>
                </a:lnTo>
                <a:lnTo>
                  <a:pt x="744423" y="1422400"/>
                </a:lnTo>
                <a:lnTo>
                  <a:pt x="979967" y="1422400"/>
                </a:lnTo>
                <a:lnTo>
                  <a:pt x="980258" y="1409700"/>
                </a:lnTo>
                <a:lnTo>
                  <a:pt x="822921" y="1409700"/>
                </a:lnTo>
                <a:lnTo>
                  <a:pt x="776122" y="1397000"/>
                </a:lnTo>
                <a:lnTo>
                  <a:pt x="782955" y="1206500"/>
                </a:lnTo>
                <a:lnTo>
                  <a:pt x="308305" y="1206500"/>
                </a:lnTo>
                <a:lnTo>
                  <a:pt x="308305" y="1028700"/>
                </a:lnTo>
                <a:lnTo>
                  <a:pt x="310813" y="1016000"/>
                </a:lnTo>
                <a:close/>
              </a:path>
              <a:path w="1010919" h="1917700">
                <a:moveTo>
                  <a:pt x="854341" y="1193800"/>
                </a:moveTo>
                <a:lnTo>
                  <a:pt x="830072" y="1193800"/>
                </a:lnTo>
                <a:lnTo>
                  <a:pt x="822921" y="1409700"/>
                </a:lnTo>
                <a:lnTo>
                  <a:pt x="894003" y="1409700"/>
                </a:lnTo>
                <a:lnTo>
                  <a:pt x="847280" y="1397000"/>
                </a:lnTo>
                <a:lnTo>
                  <a:pt x="854100" y="1206500"/>
                </a:lnTo>
                <a:lnTo>
                  <a:pt x="854341" y="1193800"/>
                </a:lnTo>
                <a:close/>
              </a:path>
              <a:path w="1010919" h="1917700">
                <a:moveTo>
                  <a:pt x="925664" y="1193800"/>
                </a:moveTo>
                <a:lnTo>
                  <a:pt x="901128" y="1193800"/>
                </a:lnTo>
                <a:lnTo>
                  <a:pt x="894003" y="1409700"/>
                </a:lnTo>
                <a:lnTo>
                  <a:pt x="980258" y="1409700"/>
                </a:lnTo>
                <a:lnTo>
                  <a:pt x="980550" y="1397000"/>
                </a:lnTo>
                <a:lnTo>
                  <a:pt x="964717" y="1397000"/>
                </a:lnTo>
                <a:lnTo>
                  <a:pt x="919060" y="1384300"/>
                </a:lnTo>
                <a:lnTo>
                  <a:pt x="925664" y="1193800"/>
                </a:lnTo>
                <a:close/>
              </a:path>
              <a:path w="1010919" h="1917700">
                <a:moveTo>
                  <a:pt x="549008" y="1003300"/>
                </a:moveTo>
                <a:lnTo>
                  <a:pt x="517194" y="1003300"/>
                </a:lnTo>
                <a:lnTo>
                  <a:pt x="505815" y="1193800"/>
                </a:lnTo>
                <a:lnTo>
                  <a:pt x="971638" y="1193800"/>
                </a:lnTo>
                <a:lnTo>
                  <a:pt x="964717" y="1397000"/>
                </a:lnTo>
                <a:lnTo>
                  <a:pt x="980550" y="1397000"/>
                </a:lnTo>
                <a:lnTo>
                  <a:pt x="985503" y="1181100"/>
                </a:lnTo>
                <a:lnTo>
                  <a:pt x="546595" y="1181100"/>
                </a:lnTo>
                <a:lnTo>
                  <a:pt x="546595" y="1016000"/>
                </a:lnTo>
                <a:lnTo>
                  <a:pt x="549008" y="1003300"/>
                </a:lnTo>
                <a:close/>
              </a:path>
              <a:path w="1010919" h="1917700">
                <a:moveTo>
                  <a:pt x="390918" y="1003300"/>
                </a:moveTo>
                <a:lnTo>
                  <a:pt x="313321" y="1003300"/>
                </a:lnTo>
                <a:lnTo>
                  <a:pt x="362750" y="1016000"/>
                </a:lnTo>
                <a:lnTo>
                  <a:pt x="350989" y="1193800"/>
                </a:lnTo>
                <a:lnTo>
                  <a:pt x="308305" y="1206500"/>
                </a:lnTo>
                <a:lnTo>
                  <a:pt x="385902" y="1206500"/>
                </a:lnTo>
                <a:lnTo>
                  <a:pt x="385902" y="1028700"/>
                </a:lnTo>
                <a:lnTo>
                  <a:pt x="390918" y="1003300"/>
                </a:lnTo>
                <a:close/>
              </a:path>
              <a:path w="1010919" h="1917700">
                <a:moveTo>
                  <a:pt x="469023" y="1003300"/>
                </a:moveTo>
                <a:lnTo>
                  <a:pt x="440258" y="1003300"/>
                </a:lnTo>
                <a:lnTo>
                  <a:pt x="428523" y="1193800"/>
                </a:lnTo>
                <a:lnTo>
                  <a:pt x="385902" y="1206500"/>
                </a:lnTo>
                <a:lnTo>
                  <a:pt x="782955" y="1206500"/>
                </a:lnTo>
                <a:lnTo>
                  <a:pt x="783183" y="1193800"/>
                </a:lnTo>
                <a:lnTo>
                  <a:pt x="464134" y="1193800"/>
                </a:lnTo>
                <a:lnTo>
                  <a:pt x="464134" y="1028700"/>
                </a:lnTo>
                <a:lnTo>
                  <a:pt x="469023" y="1003300"/>
                </a:lnTo>
                <a:close/>
              </a:path>
              <a:path w="1010919" h="1917700">
                <a:moveTo>
                  <a:pt x="625652" y="990600"/>
                </a:moveTo>
                <a:lnTo>
                  <a:pt x="598995" y="990600"/>
                </a:lnTo>
                <a:lnTo>
                  <a:pt x="587794" y="1168400"/>
                </a:lnTo>
                <a:lnTo>
                  <a:pt x="546595" y="1181100"/>
                </a:lnTo>
                <a:lnTo>
                  <a:pt x="620826" y="1181100"/>
                </a:lnTo>
                <a:lnTo>
                  <a:pt x="620826" y="1016000"/>
                </a:lnTo>
                <a:lnTo>
                  <a:pt x="625652" y="990600"/>
                </a:lnTo>
                <a:close/>
              </a:path>
              <a:path w="1010919" h="1917700">
                <a:moveTo>
                  <a:pt x="701236" y="990600"/>
                </a:moveTo>
                <a:lnTo>
                  <a:pt x="673138" y="990600"/>
                </a:lnTo>
                <a:lnTo>
                  <a:pt x="661962" y="1168400"/>
                </a:lnTo>
                <a:lnTo>
                  <a:pt x="620826" y="1181100"/>
                </a:lnTo>
                <a:lnTo>
                  <a:pt x="985503" y="1181100"/>
                </a:lnTo>
                <a:lnTo>
                  <a:pt x="985795" y="1168400"/>
                </a:lnTo>
                <a:lnTo>
                  <a:pt x="698881" y="1168400"/>
                </a:lnTo>
                <a:lnTo>
                  <a:pt x="698881" y="1003300"/>
                </a:lnTo>
                <a:lnTo>
                  <a:pt x="701236" y="990600"/>
                </a:lnTo>
                <a:close/>
              </a:path>
              <a:path w="1010919" h="1917700">
                <a:moveTo>
                  <a:pt x="780249" y="977900"/>
                </a:moveTo>
                <a:lnTo>
                  <a:pt x="703592" y="977900"/>
                </a:lnTo>
                <a:lnTo>
                  <a:pt x="750049" y="990600"/>
                </a:lnTo>
                <a:lnTo>
                  <a:pt x="739190" y="1155700"/>
                </a:lnTo>
                <a:lnTo>
                  <a:pt x="698881" y="1168400"/>
                </a:lnTo>
                <a:lnTo>
                  <a:pt x="985795" y="1168400"/>
                </a:lnTo>
                <a:lnTo>
                  <a:pt x="986086" y="1155700"/>
                </a:lnTo>
                <a:lnTo>
                  <a:pt x="777925" y="1155700"/>
                </a:lnTo>
                <a:lnTo>
                  <a:pt x="777925" y="990600"/>
                </a:lnTo>
                <a:lnTo>
                  <a:pt x="780249" y="977900"/>
                </a:lnTo>
                <a:close/>
              </a:path>
              <a:path w="1010919" h="1917700">
                <a:moveTo>
                  <a:pt x="853719" y="965200"/>
                </a:moveTo>
                <a:lnTo>
                  <a:pt x="782574" y="965200"/>
                </a:lnTo>
                <a:lnTo>
                  <a:pt x="828459" y="977900"/>
                </a:lnTo>
                <a:lnTo>
                  <a:pt x="817778" y="1143000"/>
                </a:lnTo>
                <a:lnTo>
                  <a:pt x="777925" y="1155700"/>
                </a:lnTo>
                <a:lnTo>
                  <a:pt x="849083" y="1155700"/>
                </a:lnTo>
                <a:lnTo>
                  <a:pt x="849083" y="990600"/>
                </a:lnTo>
                <a:lnTo>
                  <a:pt x="853719" y="965200"/>
                </a:lnTo>
                <a:close/>
              </a:path>
              <a:path w="1010919" h="1917700">
                <a:moveTo>
                  <a:pt x="925334" y="965200"/>
                </a:moveTo>
                <a:lnTo>
                  <a:pt x="899528" y="965200"/>
                </a:lnTo>
                <a:lnTo>
                  <a:pt x="888860" y="1143000"/>
                </a:lnTo>
                <a:lnTo>
                  <a:pt x="849083" y="1155700"/>
                </a:lnTo>
                <a:lnTo>
                  <a:pt x="986086" y="1155700"/>
                </a:lnTo>
                <a:lnTo>
                  <a:pt x="986378" y="1143000"/>
                </a:lnTo>
                <a:lnTo>
                  <a:pt x="920813" y="1143000"/>
                </a:lnTo>
                <a:lnTo>
                  <a:pt x="920813" y="990600"/>
                </a:lnTo>
                <a:lnTo>
                  <a:pt x="925334" y="965200"/>
                </a:lnTo>
                <a:close/>
              </a:path>
              <a:path w="1010919" h="1917700">
                <a:moveTo>
                  <a:pt x="990457" y="965200"/>
                </a:moveTo>
                <a:lnTo>
                  <a:pt x="970076" y="965200"/>
                </a:lnTo>
                <a:lnTo>
                  <a:pt x="959738" y="1143000"/>
                </a:lnTo>
                <a:lnTo>
                  <a:pt x="986378" y="1143000"/>
                </a:lnTo>
                <a:lnTo>
                  <a:pt x="990457" y="965200"/>
                </a:lnTo>
                <a:close/>
              </a:path>
              <a:path w="1010919" h="1917700">
                <a:moveTo>
                  <a:pt x="313893" y="660400"/>
                </a:moveTo>
                <a:lnTo>
                  <a:pt x="279031" y="660400"/>
                </a:lnTo>
                <a:lnTo>
                  <a:pt x="271056" y="901700"/>
                </a:lnTo>
                <a:lnTo>
                  <a:pt x="991914" y="901700"/>
                </a:lnTo>
                <a:lnTo>
                  <a:pt x="992206" y="889000"/>
                </a:lnTo>
                <a:lnTo>
                  <a:pt x="356666" y="889000"/>
                </a:lnTo>
                <a:lnTo>
                  <a:pt x="306349" y="876300"/>
                </a:lnTo>
                <a:lnTo>
                  <a:pt x="313893" y="660400"/>
                </a:lnTo>
                <a:close/>
              </a:path>
              <a:path w="1010919" h="1917700">
                <a:moveTo>
                  <a:pt x="391477" y="660400"/>
                </a:moveTo>
                <a:lnTo>
                  <a:pt x="364515" y="660400"/>
                </a:lnTo>
                <a:lnTo>
                  <a:pt x="356666" y="889000"/>
                </a:lnTo>
                <a:lnTo>
                  <a:pt x="434187" y="889000"/>
                </a:lnTo>
                <a:lnTo>
                  <a:pt x="383959" y="876300"/>
                </a:lnTo>
                <a:lnTo>
                  <a:pt x="391477" y="660400"/>
                </a:lnTo>
                <a:close/>
              </a:path>
              <a:path w="1010919" h="1917700">
                <a:moveTo>
                  <a:pt x="469760" y="660400"/>
                </a:moveTo>
                <a:lnTo>
                  <a:pt x="442010" y="660400"/>
                </a:lnTo>
                <a:lnTo>
                  <a:pt x="434187" y="889000"/>
                </a:lnTo>
                <a:lnTo>
                  <a:pt x="511302" y="889000"/>
                </a:lnTo>
                <a:lnTo>
                  <a:pt x="462229" y="876300"/>
                </a:lnTo>
                <a:lnTo>
                  <a:pt x="469519" y="673100"/>
                </a:lnTo>
                <a:lnTo>
                  <a:pt x="469760" y="660400"/>
                </a:lnTo>
                <a:close/>
              </a:path>
              <a:path w="1010919" h="1917700">
                <a:moveTo>
                  <a:pt x="551891" y="660400"/>
                </a:moveTo>
                <a:lnTo>
                  <a:pt x="518909" y="660400"/>
                </a:lnTo>
                <a:lnTo>
                  <a:pt x="511302" y="889000"/>
                </a:lnTo>
                <a:lnTo>
                  <a:pt x="992206" y="889000"/>
                </a:lnTo>
                <a:lnTo>
                  <a:pt x="992497" y="876299"/>
                </a:lnTo>
                <a:lnTo>
                  <a:pt x="593204" y="876300"/>
                </a:lnTo>
                <a:lnTo>
                  <a:pt x="544715" y="863600"/>
                </a:lnTo>
                <a:lnTo>
                  <a:pt x="551891" y="660400"/>
                </a:lnTo>
                <a:close/>
              </a:path>
              <a:path w="1010919" h="1917700">
                <a:moveTo>
                  <a:pt x="626110" y="660400"/>
                </a:moveTo>
                <a:lnTo>
                  <a:pt x="600684" y="660400"/>
                </a:lnTo>
                <a:lnTo>
                  <a:pt x="593204" y="876300"/>
                </a:lnTo>
                <a:lnTo>
                  <a:pt x="667359" y="876300"/>
                </a:lnTo>
                <a:lnTo>
                  <a:pt x="618959" y="863600"/>
                </a:lnTo>
                <a:lnTo>
                  <a:pt x="626110" y="660400"/>
                </a:lnTo>
                <a:close/>
              </a:path>
              <a:path w="1010919" h="1917700">
                <a:moveTo>
                  <a:pt x="783183" y="647700"/>
                </a:moveTo>
                <a:lnTo>
                  <a:pt x="674827" y="647700"/>
                </a:lnTo>
                <a:lnTo>
                  <a:pt x="667359" y="876300"/>
                </a:lnTo>
                <a:lnTo>
                  <a:pt x="744423" y="876300"/>
                </a:lnTo>
                <a:lnTo>
                  <a:pt x="697064" y="863600"/>
                </a:lnTo>
                <a:lnTo>
                  <a:pt x="704011" y="660400"/>
                </a:lnTo>
                <a:lnTo>
                  <a:pt x="782955" y="660400"/>
                </a:lnTo>
                <a:lnTo>
                  <a:pt x="783183" y="647700"/>
                </a:lnTo>
                <a:close/>
              </a:path>
              <a:path w="1010919" h="1917700">
                <a:moveTo>
                  <a:pt x="782955" y="660400"/>
                </a:moveTo>
                <a:lnTo>
                  <a:pt x="751687" y="660400"/>
                </a:lnTo>
                <a:lnTo>
                  <a:pt x="744423" y="876300"/>
                </a:lnTo>
                <a:lnTo>
                  <a:pt x="992497" y="876299"/>
                </a:lnTo>
                <a:lnTo>
                  <a:pt x="992789" y="863600"/>
                </a:lnTo>
                <a:lnTo>
                  <a:pt x="822921" y="863600"/>
                </a:lnTo>
                <a:lnTo>
                  <a:pt x="776122" y="850900"/>
                </a:lnTo>
                <a:lnTo>
                  <a:pt x="782955" y="660400"/>
                </a:lnTo>
                <a:close/>
              </a:path>
              <a:path w="1010919" h="1917700">
                <a:moveTo>
                  <a:pt x="854341" y="647700"/>
                </a:moveTo>
                <a:lnTo>
                  <a:pt x="830072" y="647700"/>
                </a:lnTo>
                <a:lnTo>
                  <a:pt x="822921" y="863600"/>
                </a:lnTo>
                <a:lnTo>
                  <a:pt x="894003" y="863600"/>
                </a:lnTo>
                <a:lnTo>
                  <a:pt x="847280" y="850900"/>
                </a:lnTo>
                <a:lnTo>
                  <a:pt x="854100" y="660400"/>
                </a:lnTo>
                <a:lnTo>
                  <a:pt x="854341" y="647700"/>
                </a:lnTo>
                <a:close/>
              </a:path>
              <a:path w="1010919" h="1917700">
                <a:moveTo>
                  <a:pt x="997742" y="647700"/>
                </a:moveTo>
                <a:lnTo>
                  <a:pt x="901128" y="647700"/>
                </a:lnTo>
                <a:lnTo>
                  <a:pt x="894003" y="863600"/>
                </a:lnTo>
                <a:lnTo>
                  <a:pt x="964717" y="863600"/>
                </a:lnTo>
                <a:lnTo>
                  <a:pt x="919060" y="850900"/>
                </a:lnTo>
                <a:lnTo>
                  <a:pt x="925664" y="660400"/>
                </a:lnTo>
                <a:lnTo>
                  <a:pt x="997451" y="660399"/>
                </a:lnTo>
                <a:lnTo>
                  <a:pt x="997742" y="647700"/>
                </a:lnTo>
                <a:close/>
              </a:path>
              <a:path w="1010919" h="1917700">
                <a:moveTo>
                  <a:pt x="997451" y="660399"/>
                </a:moveTo>
                <a:lnTo>
                  <a:pt x="971638" y="660400"/>
                </a:lnTo>
                <a:lnTo>
                  <a:pt x="964717" y="863600"/>
                </a:lnTo>
                <a:lnTo>
                  <a:pt x="992789" y="863600"/>
                </a:lnTo>
                <a:lnTo>
                  <a:pt x="997451" y="660399"/>
                </a:lnTo>
                <a:close/>
              </a:path>
              <a:path w="1010919" h="1917700">
                <a:moveTo>
                  <a:pt x="310813" y="393700"/>
                </a:moveTo>
                <a:lnTo>
                  <a:pt x="277241" y="393700"/>
                </a:lnTo>
                <a:lnTo>
                  <a:pt x="265290" y="584200"/>
                </a:lnTo>
                <a:lnTo>
                  <a:pt x="222097" y="596900"/>
                </a:lnTo>
                <a:lnTo>
                  <a:pt x="464134" y="596900"/>
                </a:lnTo>
                <a:lnTo>
                  <a:pt x="464134" y="584200"/>
                </a:lnTo>
                <a:lnTo>
                  <a:pt x="308305" y="584200"/>
                </a:lnTo>
                <a:lnTo>
                  <a:pt x="308305" y="406400"/>
                </a:lnTo>
                <a:lnTo>
                  <a:pt x="310813" y="393700"/>
                </a:lnTo>
                <a:close/>
              </a:path>
              <a:path w="1010919" h="1917700">
                <a:moveTo>
                  <a:pt x="551421" y="393700"/>
                </a:moveTo>
                <a:lnTo>
                  <a:pt x="469023" y="393700"/>
                </a:lnTo>
                <a:lnTo>
                  <a:pt x="517194" y="406400"/>
                </a:lnTo>
                <a:lnTo>
                  <a:pt x="505815" y="584200"/>
                </a:lnTo>
                <a:lnTo>
                  <a:pt x="464134" y="596900"/>
                </a:lnTo>
                <a:lnTo>
                  <a:pt x="920813" y="596900"/>
                </a:lnTo>
                <a:lnTo>
                  <a:pt x="920813" y="584200"/>
                </a:lnTo>
                <a:lnTo>
                  <a:pt x="546595" y="584200"/>
                </a:lnTo>
                <a:lnTo>
                  <a:pt x="546595" y="419100"/>
                </a:lnTo>
                <a:lnTo>
                  <a:pt x="551421" y="393700"/>
                </a:lnTo>
                <a:close/>
              </a:path>
              <a:path w="1010919" h="1917700">
                <a:moveTo>
                  <a:pt x="1002988" y="419100"/>
                </a:moveTo>
                <a:lnTo>
                  <a:pt x="970076" y="419100"/>
                </a:lnTo>
                <a:lnTo>
                  <a:pt x="959738" y="584200"/>
                </a:lnTo>
                <a:lnTo>
                  <a:pt x="920813" y="596900"/>
                </a:lnTo>
                <a:lnTo>
                  <a:pt x="998908" y="596899"/>
                </a:lnTo>
                <a:lnTo>
                  <a:pt x="1002988" y="419100"/>
                </a:lnTo>
                <a:close/>
              </a:path>
              <a:path w="1010919" h="1917700">
                <a:moveTo>
                  <a:pt x="390918" y="381000"/>
                </a:moveTo>
                <a:lnTo>
                  <a:pt x="313321" y="381000"/>
                </a:lnTo>
                <a:lnTo>
                  <a:pt x="362750" y="393700"/>
                </a:lnTo>
                <a:lnTo>
                  <a:pt x="350989" y="571500"/>
                </a:lnTo>
                <a:lnTo>
                  <a:pt x="308305" y="584200"/>
                </a:lnTo>
                <a:lnTo>
                  <a:pt x="385902" y="584200"/>
                </a:lnTo>
                <a:lnTo>
                  <a:pt x="385902" y="406400"/>
                </a:lnTo>
                <a:lnTo>
                  <a:pt x="390918" y="381000"/>
                </a:lnTo>
                <a:close/>
              </a:path>
              <a:path w="1010919" h="1917700">
                <a:moveTo>
                  <a:pt x="1003862" y="381000"/>
                </a:moveTo>
                <a:lnTo>
                  <a:pt x="390918" y="381000"/>
                </a:lnTo>
                <a:lnTo>
                  <a:pt x="440258" y="393700"/>
                </a:lnTo>
                <a:lnTo>
                  <a:pt x="428523" y="571500"/>
                </a:lnTo>
                <a:lnTo>
                  <a:pt x="385902" y="584200"/>
                </a:lnTo>
                <a:lnTo>
                  <a:pt x="464134" y="584200"/>
                </a:lnTo>
                <a:lnTo>
                  <a:pt x="464134" y="419100"/>
                </a:lnTo>
                <a:lnTo>
                  <a:pt x="469023" y="393700"/>
                </a:lnTo>
                <a:lnTo>
                  <a:pt x="1003570" y="393699"/>
                </a:lnTo>
                <a:lnTo>
                  <a:pt x="1003862" y="381000"/>
                </a:lnTo>
                <a:close/>
              </a:path>
              <a:path w="1010919" h="1917700">
                <a:moveTo>
                  <a:pt x="625652" y="393700"/>
                </a:moveTo>
                <a:lnTo>
                  <a:pt x="598995" y="393700"/>
                </a:lnTo>
                <a:lnTo>
                  <a:pt x="587794" y="584200"/>
                </a:lnTo>
                <a:lnTo>
                  <a:pt x="620826" y="584200"/>
                </a:lnTo>
                <a:lnTo>
                  <a:pt x="620826" y="419100"/>
                </a:lnTo>
                <a:lnTo>
                  <a:pt x="625652" y="393700"/>
                </a:lnTo>
                <a:close/>
              </a:path>
              <a:path w="1010919" h="1917700">
                <a:moveTo>
                  <a:pt x="782574" y="393700"/>
                </a:moveTo>
                <a:lnTo>
                  <a:pt x="673138" y="393700"/>
                </a:lnTo>
                <a:lnTo>
                  <a:pt x="661962" y="584200"/>
                </a:lnTo>
                <a:lnTo>
                  <a:pt x="698881" y="584200"/>
                </a:lnTo>
                <a:lnTo>
                  <a:pt x="698881" y="431800"/>
                </a:lnTo>
                <a:lnTo>
                  <a:pt x="703592" y="406400"/>
                </a:lnTo>
                <a:lnTo>
                  <a:pt x="780249" y="406400"/>
                </a:lnTo>
                <a:lnTo>
                  <a:pt x="782574" y="393700"/>
                </a:lnTo>
                <a:close/>
              </a:path>
              <a:path w="1010919" h="1917700">
                <a:moveTo>
                  <a:pt x="780249" y="406400"/>
                </a:moveTo>
                <a:lnTo>
                  <a:pt x="750049" y="406400"/>
                </a:lnTo>
                <a:lnTo>
                  <a:pt x="739190" y="584200"/>
                </a:lnTo>
                <a:lnTo>
                  <a:pt x="777925" y="584200"/>
                </a:lnTo>
                <a:lnTo>
                  <a:pt x="777925" y="419100"/>
                </a:lnTo>
                <a:lnTo>
                  <a:pt x="780249" y="406400"/>
                </a:lnTo>
                <a:close/>
              </a:path>
              <a:path w="1010919" h="1917700">
                <a:moveTo>
                  <a:pt x="853719" y="393700"/>
                </a:moveTo>
                <a:lnTo>
                  <a:pt x="782574" y="393700"/>
                </a:lnTo>
                <a:lnTo>
                  <a:pt x="828459" y="406400"/>
                </a:lnTo>
                <a:lnTo>
                  <a:pt x="817778" y="571500"/>
                </a:lnTo>
                <a:lnTo>
                  <a:pt x="777925" y="584200"/>
                </a:lnTo>
                <a:lnTo>
                  <a:pt x="849083" y="584200"/>
                </a:lnTo>
                <a:lnTo>
                  <a:pt x="849083" y="419100"/>
                </a:lnTo>
                <a:lnTo>
                  <a:pt x="853719" y="393700"/>
                </a:lnTo>
                <a:close/>
              </a:path>
              <a:path w="1010919" h="1917700">
                <a:moveTo>
                  <a:pt x="1003570" y="393699"/>
                </a:moveTo>
                <a:lnTo>
                  <a:pt x="853719" y="393700"/>
                </a:lnTo>
                <a:lnTo>
                  <a:pt x="899528" y="406400"/>
                </a:lnTo>
                <a:lnTo>
                  <a:pt x="888860" y="571500"/>
                </a:lnTo>
                <a:lnTo>
                  <a:pt x="849083" y="584200"/>
                </a:lnTo>
                <a:lnTo>
                  <a:pt x="920813" y="584200"/>
                </a:lnTo>
                <a:lnTo>
                  <a:pt x="920813" y="431800"/>
                </a:lnTo>
                <a:lnTo>
                  <a:pt x="925334" y="419100"/>
                </a:lnTo>
                <a:lnTo>
                  <a:pt x="1002988" y="419100"/>
                </a:lnTo>
                <a:lnTo>
                  <a:pt x="1003570" y="393699"/>
                </a:lnTo>
                <a:close/>
              </a:path>
              <a:path w="1010919" h="1917700">
                <a:moveTo>
                  <a:pt x="1010273" y="101600"/>
                </a:moveTo>
                <a:lnTo>
                  <a:pt x="971638" y="101600"/>
                </a:lnTo>
                <a:lnTo>
                  <a:pt x="964717" y="304800"/>
                </a:lnTo>
                <a:lnTo>
                  <a:pt x="1005610" y="304800"/>
                </a:lnTo>
                <a:lnTo>
                  <a:pt x="1010273" y="101600"/>
                </a:lnTo>
                <a:close/>
              </a:path>
              <a:path w="1010919" h="1917700">
                <a:moveTo>
                  <a:pt x="783183" y="76200"/>
                </a:moveTo>
                <a:lnTo>
                  <a:pt x="751687" y="76200"/>
                </a:lnTo>
                <a:lnTo>
                  <a:pt x="744423" y="292100"/>
                </a:lnTo>
                <a:lnTo>
                  <a:pt x="822921" y="292100"/>
                </a:lnTo>
                <a:lnTo>
                  <a:pt x="776122" y="279400"/>
                </a:lnTo>
                <a:lnTo>
                  <a:pt x="782955" y="88900"/>
                </a:lnTo>
                <a:lnTo>
                  <a:pt x="783183" y="76200"/>
                </a:lnTo>
                <a:close/>
              </a:path>
              <a:path w="1010919" h="1917700">
                <a:moveTo>
                  <a:pt x="854341" y="76200"/>
                </a:moveTo>
                <a:lnTo>
                  <a:pt x="830072" y="76200"/>
                </a:lnTo>
                <a:lnTo>
                  <a:pt x="822921" y="292100"/>
                </a:lnTo>
                <a:lnTo>
                  <a:pt x="894003" y="292100"/>
                </a:lnTo>
                <a:lnTo>
                  <a:pt x="847280" y="279400"/>
                </a:lnTo>
                <a:lnTo>
                  <a:pt x="854100" y="88900"/>
                </a:lnTo>
                <a:lnTo>
                  <a:pt x="854341" y="76200"/>
                </a:lnTo>
                <a:close/>
              </a:path>
              <a:path w="1010919" h="1917700">
                <a:moveTo>
                  <a:pt x="901111" y="76710"/>
                </a:moveTo>
                <a:lnTo>
                  <a:pt x="894003" y="292100"/>
                </a:lnTo>
                <a:lnTo>
                  <a:pt x="919060" y="292100"/>
                </a:lnTo>
                <a:lnTo>
                  <a:pt x="925664" y="114300"/>
                </a:lnTo>
                <a:lnTo>
                  <a:pt x="925893" y="101600"/>
                </a:lnTo>
                <a:lnTo>
                  <a:pt x="1010273" y="101600"/>
                </a:lnTo>
                <a:lnTo>
                  <a:pt x="1010564" y="88900"/>
                </a:lnTo>
                <a:lnTo>
                  <a:pt x="901111" y="76710"/>
                </a:lnTo>
                <a:close/>
              </a:path>
              <a:path w="1010919" h="1917700">
                <a:moveTo>
                  <a:pt x="551891" y="63500"/>
                </a:moveTo>
                <a:lnTo>
                  <a:pt x="518909" y="63500"/>
                </a:lnTo>
                <a:lnTo>
                  <a:pt x="511302" y="279400"/>
                </a:lnTo>
                <a:lnTo>
                  <a:pt x="593204" y="279400"/>
                </a:lnTo>
                <a:lnTo>
                  <a:pt x="544715" y="266700"/>
                </a:lnTo>
                <a:lnTo>
                  <a:pt x="551891" y="63500"/>
                </a:lnTo>
                <a:close/>
              </a:path>
              <a:path w="1010919" h="1917700">
                <a:moveTo>
                  <a:pt x="626110" y="63500"/>
                </a:moveTo>
                <a:lnTo>
                  <a:pt x="600684" y="63500"/>
                </a:lnTo>
                <a:lnTo>
                  <a:pt x="593204" y="279400"/>
                </a:lnTo>
                <a:lnTo>
                  <a:pt x="667359" y="279400"/>
                </a:lnTo>
                <a:lnTo>
                  <a:pt x="618959" y="266700"/>
                </a:lnTo>
                <a:lnTo>
                  <a:pt x="626110" y="63500"/>
                </a:lnTo>
                <a:close/>
              </a:path>
              <a:path w="1010919" h="1917700">
                <a:moveTo>
                  <a:pt x="782483" y="63500"/>
                </a:moveTo>
                <a:lnTo>
                  <a:pt x="674827" y="63500"/>
                </a:lnTo>
                <a:lnTo>
                  <a:pt x="667359" y="279400"/>
                </a:lnTo>
                <a:lnTo>
                  <a:pt x="697064" y="279400"/>
                </a:lnTo>
                <a:lnTo>
                  <a:pt x="704011" y="88900"/>
                </a:lnTo>
                <a:lnTo>
                  <a:pt x="704240" y="76200"/>
                </a:lnTo>
                <a:lnTo>
                  <a:pt x="896523" y="76200"/>
                </a:lnTo>
                <a:lnTo>
                  <a:pt x="782483" y="63500"/>
                </a:lnTo>
                <a:close/>
              </a:path>
              <a:path w="1010919" h="1917700">
                <a:moveTo>
                  <a:pt x="313893" y="38100"/>
                </a:moveTo>
                <a:lnTo>
                  <a:pt x="279031" y="38100"/>
                </a:lnTo>
                <a:lnTo>
                  <a:pt x="271056" y="266700"/>
                </a:lnTo>
                <a:lnTo>
                  <a:pt x="356666" y="266700"/>
                </a:lnTo>
                <a:lnTo>
                  <a:pt x="306349" y="254000"/>
                </a:lnTo>
                <a:lnTo>
                  <a:pt x="313893" y="38100"/>
                </a:lnTo>
                <a:close/>
              </a:path>
              <a:path w="1010919" h="1917700">
                <a:moveTo>
                  <a:pt x="391477" y="38100"/>
                </a:moveTo>
                <a:lnTo>
                  <a:pt x="364515" y="38100"/>
                </a:lnTo>
                <a:lnTo>
                  <a:pt x="356666" y="266700"/>
                </a:lnTo>
                <a:lnTo>
                  <a:pt x="434187" y="266700"/>
                </a:lnTo>
                <a:lnTo>
                  <a:pt x="383959" y="254000"/>
                </a:lnTo>
                <a:lnTo>
                  <a:pt x="391477" y="38100"/>
                </a:lnTo>
                <a:close/>
              </a:path>
              <a:path w="1010919" h="1917700">
                <a:moveTo>
                  <a:pt x="554402" y="38100"/>
                </a:moveTo>
                <a:lnTo>
                  <a:pt x="442010" y="38100"/>
                </a:lnTo>
                <a:lnTo>
                  <a:pt x="434187" y="266700"/>
                </a:lnTo>
                <a:lnTo>
                  <a:pt x="462658" y="266700"/>
                </a:lnTo>
                <a:lnTo>
                  <a:pt x="469519" y="63500"/>
                </a:lnTo>
                <a:lnTo>
                  <a:pt x="782483" y="63500"/>
                </a:lnTo>
                <a:lnTo>
                  <a:pt x="554402" y="38100"/>
                </a:lnTo>
                <a:close/>
              </a:path>
              <a:path w="1010919" h="1917700">
                <a:moveTo>
                  <a:pt x="901128" y="76200"/>
                </a:moveTo>
                <a:lnTo>
                  <a:pt x="896523" y="76200"/>
                </a:lnTo>
                <a:lnTo>
                  <a:pt x="901111" y="76710"/>
                </a:lnTo>
                <a:lnTo>
                  <a:pt x="901128" y="76200"/>
                </a:lnTo>
                <a:close/>
              </a:path>
            </a:pathLst>
          </a:custGeom>
          <a:solidFill>
            <a:srgbClr val="8B1377"/>
          </a:solidFill>
        </p:spPr>
        <p:txBody>
          <a:bodyPr wrap="square" lIns="0" tIns="0" rIns="0" bIns="0" rtlCol="0"/>
          <a:lstStyle/>
          <a:p>
            <a:endParaRPr sz="2142"/>
          </a:p>
        </p:txBody>
      </p:sp>
      <p:sp>
        <p:nvSpPr>
          <p:cNvPr id="262" name="object 262"/>
          <p:cNvSpPr/>
          <p:nvPr/>
        </p:nvSpPr>
        <p:spPr>
          <a:xfrm>
            <a:off x="5" y="3270235"/>
            <a:ext cx="1173085" cy="2237873"/>
          </a:xfrm>
          <a:custGeom>
            <a:avLst/>
            <a:gdLst/>
            <a:ahLst/>
            <a:cxnLst/>
            <a:rect l="l" t="t" r="r" b="b"/>
            <a:pathLst>
              <a:path w="1024890" h="1955164">
                <a:moveTo>
                  <a:pt x="336663" y="13779"/>
                </a:moveTo>
                <a:lnTo>
                  <a:pt x="212280" y="13779"/>
                </a:lnTo>
                <a:lnTo>
                  <a:pt x="1010564" y="102476"/>
                </a:lnTo>
                <a:lnTo>
                  <a:pt x="973556" y="1715998"/>
                </a:lnTo>
                <a:lnTo>
                  <a:pt x="0" y="1940661"/>
                </a:lnTo>
                <a:lnTo>
                  <a:pt x="0" y="1954758"/>
                </a:lnTo>
                <a:lnTo>
                  <a:pt x="987044" y="1726984"/>
                </a:lnTo>
                <a:lnTo>
                  <a:pt x="1024585" y="90208"/>
                </a:lnTo>
                <a:lnTo>
                  <a:pt x="336663" y="13779"/>
                </a:lnTo>
                <a:close/>
              </a:path>
              <a:path w="1024890" h="1955164">
                <a:moveTo>
                  <a:pt x="212636" y="0"/>
                </a:moveTo>
                <a:lnTo>
                  <a:pt x="0" y="12687"/>
                </a:lnTo>
                <a:lnTo>
                  <a:pt x="0" y="26454"/>
                </a:lnTo>
                <a:lnTo>
                  <a:pt x="212280" y="13779"/>
                </a:lnTo>
                <a:lnTo>
                  <a:pt x="336663" y="13779"/>
                </a:lnTo>
                <a:lnTo>
                  <a:pt x="212636" y="0"/>
                </a:lnTo>
                <a:close/>
              </a:path>
            </a:pathLst>
          </a:custGeom>
          <a:solidFill>
            <a:srgbClr val="983685"/>
          </a:solidFill>
        </p:spPr>
        <p:txBody>
          <a:bodyPr wrap="square" lIns="0" tIns="0" rIns="0" bIns="0" rtlCol="0"/>
          <a:lstStyle/>
          <a:p>
            <a:endParaRPr sz="2142"/>
          </a:p>
        </p:txBody>
      </p:sp>
      <p:sp>
        <p:nvSpPr>
          <p:cNvPr id="263" name="object 263"/>
          <p:cNvSpPr/>
          <p:nvPr/>
        </p:nvSpPr>
        <p:spPr>
          <a:xfrm>
            <a:off x="1" y="3312927"/>
            <a:ext cx="1112137" cy="2105753"/>
          </a:xfrm>
          <a:prstGeom prst="rect">
            <a:avLst/>
          </a:prstGeom>
          <a:blipFill>
            <a:blip r:embed="rId87" cstate="print"/>
            <a:stretch>
              <a:fillRect/>
            </a:stretch>
          </a:blipFill>
        </p:spPr>
        <p:txBody>
          <a:bodyPr wrap="square" lIns="0" tIns="0" rIns="0" bIns="0" rtlCol="0"/>
          <a:lstStyle/>
          <a:p>
            <a:endParaRPr sz="2142"/>
          </a:p>
        </p:txBody>
      </p:sp>
      <p:sp>
        <p:nvSpPr>
          <p:cNvPr id="264" name="object 264"/>
          <p:cNvSpPr/>
          <p:nvPr/>
        </p:nvSpPr>
        <p:spPr>
          <a:xfrm>
            <a:off x="-3" y="6382032"/>
            <a:ext cx="1080778" cy="1104764"/>
          </a:xfrm>
          <a:custGeom>
            <a:avLst/>
            <a:gdLst/>
            <a:ahLst/>
            <a:cxnLst/>
            <a:rect l="l" t="t" r="r" b="b"/>
            <a:pathLst>
              <a:path w="944244" h="965200">
                <a:moveTo>
                  <a:pt x="462305" y="379387"/>
                </a:moveTo>
                <a:lnTo>
                  <a:pt x="0" y="598474"/>
                </a:lnTo>
                <a:lnTo>
                  <a:pt x="0" y="964857"/>
                </a:lnTo>
                <a:lnTo>
                  <a:pt x="34239" y="964857"/>
                </a:lnTo>
                <a:lnTo>
                  <a:pt x="26593" y="586181"/>
                </a:lnTo>
                <a:lnTo>
                  <a:pt x="118579" y="546760"/>
                </a:lnTo>
                <a:lnTo>
                  <a:pt x="136466" y="546760"/>
                </a:lnTo>
                <a:lnTo>
                  <a:pt x="136258" y="536219"/>
                </a:lnTo>
                <a:lnTo>
                  <a:pt x="226314" y="497573"/>
                </a:lnTo>
                <a:lnTo>
                  <a:pt x="246227" y="497573"/>
                </a:lnTo>
                <a:lnTo>
                  <a:pt x="246113" y="491693"/>
                </a:lnTo>
                <a:lnTo>
                  <a:pt x="333006" y="454329"/>
                </a:lnTo>
                <a:lnTo>
                  <a:pt x="349362" y="454329"/>
                </a:lnTo>
                <a:lnTo>
                  <a:pt x="349161" y="444741"/>
                </a:lnTo>
                <a:lnTo>
                  <a:pt x="434238" y="408101"/>
                </a:lnTo>
                <a:lnTo>
                  <a:pt x="462883" y="408101"/>
                </a:lnTo>
                <a:lnTo>
                  <a:pt x="462305" y="379387"/>
                </a:lnTo>
                <a:close/>
              </a:path>
              <a:path w="944244" h="965200">
                <a:moveTo>
                  <a:pt x="136466" y="546760"/>
                </a:moveTo>
                <a:lnTo>
                  <a:pt x="118579" y="546760"/>
                </a:lnTo>
                <a:lnTo>
                  <a:pt x="122453" y="922718"/>
                </a:lnTo>
                <a:lnTo>
                  <a:pt x="45846" y="964857"/>
                </a:lnTo>
                <a:lnTo>
                  <a:pt x="77127" y="964857"/>
                </a:lnTo>
                <a:lnTo>
                  <a:pt x="169800" y="912571"/>
                </a:lnTo>
                <a:lnTo>
                  <a:pt x="143852" y="912571"/>
                </a:lnTo>
                <a:lnTo>
                  <a:pt x="136466" y="546760"/>
                </a:lnTo>
                <a:close/>
              </a:path>
              <a:path w="944244" h="965200">
                <a:moveTo>
                  <a:pt x="943622" y="496201"/>
                </a:moveTo>
                <a:lnTo>
                  <a:pt x="937691" y="516966"/>
                </a:lnTo>
                <a:lnTo>
                  <a:pt x="156184" y="964857"/>
                </a:lnTo>
                <a:lnTo>
                  <a:pt x="349250" y="964857"/>
                </a:lnTo>
                <a:lnTo>
                  <a:pt x="943622" y="609142"/>
                </a:lnTo>
                <a:lnTo>
                  <a:pt x="943622" y="496201"/>
                </a:lnTo>
                <a:close/>
              </a:path>
              <a:path w="944244" h="965200">
                <a:moveTo>
                  <a:pt x="246227" y="497573"/>
                </a:moveTo>
                <a:lnTo>
                  <a:pt x="226314" y="497573"/>
                </a:lnTo>
                <a:lnTo>
                  <a:pt x="230098" y="865060"/>
                </a:lnTo>
                <a:lnTo>
                  <a:pt x="143852" y="912571"/>
                </a:lnTo>
                <a:lnTo>
                  <a:pt x="169800" y="912571"/>
                </a:lnTo>
                <a:lnTo>
                  <a:pt x="273863" y="853859"/>
                </a:lnTo>
                <a:lnTo>
                  <a:pt x="253403" y="853859"/>
                </a:lnTo>
                <a:lnTo>
                  <a:pt x="246227" y="497573"/>
                </a:lnTo>
                <a:close/>
              </a:path>
              <a:path w="944244" h="965200">
                <a:moveTo>
                  <a:pt x="349362" y="454329"/>
                </a:moveTo>
                <a:lnTo>
                  <a:pt x="333006" y="454329"/>
                </a:lnTo>
                <a:lnTo>
                  <a:pt x="336638" y="807923"/>
                </a:lnTo>
                <a:lnTo>
                  <a:pt x="253403" y="853859"/>
                </a:lnTo>
                <a:lnTo>
                  <a:pt x="273863" y="853859"/>
                </a:lnTo>
                <a:lnTo>
                  <a:pt x="371466" y="798791"/>
                </a:lnTo>
                <a:lnTo>
                  <a:pt x="356285" y="798791"/>
                </a:lnTo>
                <a:lnTo>
                  <a:pt x="349362" y="454329"/>
                </a:lnTo>
                <a:close/>
              </a:path>
              <a:path w="944244" h="965200">
                <a:moveTo>
                  <a:pt x="462883" y="408101"/>
                </a:moveTo>
                <a:lnTo>
                  <a:pt x="434238" y="408101"/>
                </a:lnTo>
                <a:lnTo>
                  <a:pt x="437794" y="753745"/>
                </a:lnTo>
                <a:lnTo>
                  <a:pt x="356285" y="798791"/>
                </a:lnTo>
                <a:lnTo>
                  <a:pt x="371466" y="798791"/>
                </a:lnTo>
                <a:lnTo>
                  <a:pt x="491849" y="730872"/>
                </a:lnTo>
                <a:lnTo>
                  <a:pt x="469366" y="730872"/>
                </a:lnTo>
                <a:lnTo>
                  <a:pt x="462883" y="408101"/>
                </a:lnTo>
                <a:close/>
              </a:path>
              <a:path w="944244" h="965200">
                <a:moveTo>
                  <a:pt x="562510" y="342709"/>
                </a:moveTo>
                <a:lnTo>
                  <a:pt x="546862" y="342709"/>
                </a:lnTo>
                <a:lnTo>
                  <a:pt x="550379" y="686066"/>
                </a:lnTo>
                <a:lnTo>
                  <a:pt x="469366" y="730872"/>
                </a:lnTo>
                <a:lnTo>
                  <a:pt x="491849" y="730872"/>
                </a:lnTo>
                <a:lnTo>
                  <a:pt x="586615" y="677405"/>
                </a:lnTo>
                <a:lnTo>
                  <a:pt x="569226" y="677405"/>
                </a:lnTo>
                <a:lnTo>
                  <a:pt x="562510" y="342709"/>
                </a:lnTo>
                <a:close/>
              </a:path>
              <a:path w="944244" h="965200">
                <a:moveTo>
                  <a:pt x="662627" y="297840"/>
                </a:moveTo>
                <a:lnTo>
                  <a:pt x="645134" y="297840"/>
                </a:lnTo>
                <a:lnTo>
                  <a:pt x="648563" y="633476"/>
                </a:lnTo>
                <a:lnTo>
                  <a:pt x="569226" y="677405"/>
                </a:lnTo>
                <a:lnTo>
                  <a:pt x="586615" y="677405"/>
                </a:lnTo>
                <a:lnTo>
                  <a:pt x="681517" y="623862"/>
                </a:lnTo>
                <a:lnTo>
                  <a:pt x="669150" y="623862"/>
                </a:lnTo>
                <a:lnTo>
                  <a:pt x="662627" y="297840"/>
                </a:lnTo>
                <a:close/>
              </a:path>
              <a:path w="944244" h="965200">
                <a:moveTo>
                  <a:pt x="756701" y="258394"/>
                </a:moveTo>
                <a:lnTo>
                  <a:pt x="742442" y="258394"/>
                </a:lnTo>
                <a:lnTo>
                  <a:pt x="745744" y="581355"/>
                </a:lnTo>
                <a:lnTo>
                  <a:pt x="669150" y="623862"/>
                </a:lnTo>
                <a:lnTo>
                  <a:pt x="681517" y="623862"/>
                </a:lnTo>
                <a:lnTo>
                  <a:pt x="770544" y="573633"/>
                </a:lnTo>
                <a:lnTo>
                  <a:pt x="763003" y="573633"/>
                </a:lnTo>
                <a:lnTo>
                  <a:pt x="756701" y="258394"/>
                </a:lnTo>
                <a:close/>
              </a:path>
              <a:path w="944244" h="965200">
                <a:moveTo>
                  <a:pt x="857612" y="216230"/>
                </a:moveTo>
                <a:lnTo>
                  <a:pt x="834783" y="216230"/>
                </a:lnTo>
                <a:lnTo>
                  <a:pt x="838009" y="531939"/>
                </a:lnTo>
                <a:lnTo>
                  <a:pt x="763003" y="573633"/>
                </a:lnTo>
                <a:lnTo>
                  <a:pt x="770544" y="573633"/>
                </a:lnTo>
                <a:lnTo>
                  <a:pt x="881607" y="510971"/>
                </a:lnTo>
                <a:lnTo>
                  <a:pt x="863485" y="510971"/>
                </a:lnTo>
                <a:lnTo>
                  <a:pt x="857612" y="216230"/>
                </a:lnTo>
                <a:close/>
              </a:path>
              <a:path w="944244" h="965200">
                <a:moveTo>
                  <a:pt x="863612" y="0"/>
                </a:moveTo>
                <a:lnTo>
                  <a:pt x="940739" y="13093"/>
                </a:lnTo>
                <a:lnTo>
                  <a:pt x="897813" y="37630"/>
                </a:lnTo>
                <a:lnTo>
                  <a:pt x="0" y="486524"/>
                </a:lnTo>
                <a:lnTo>
                  <a:pt x="0" y="553808"/>
                </a:lnTo>
                <a:lnTo>
                  <a:pt x="933310" y="120497"/>
                </a:lnTo>
                <a:lnTo>
                  <a:pt x="943622" y="120497"/>
                </a:lnTo>
                <a:lnTo>
                  <a:pt x="943622" y="11429"/>
                </a:lnTo>
                <a:lnTo>
                  <a:pt x="863612" y="0"/>
                </a:lnTo>
                <a:close/>
              </a:path>
              <a:path w="944244" h="965200">
                <a:moveTo>
                  <a:pt x="943622" y="173253"/>
                </a:moveTo>
                <a:lnTo>
                  <a:pt x="931621" y="173253"/>
                </a:lnTo>
                <a:lnTo>
                  <a:pt x="934643" y="471258"/>
                </a:lnTo>
                <a:lnTo>
                  <a:pt x="863485" y="510971"/>
                </a:lnTo>
                <a:lnTo>
                  <a:pt x="881607" y="510971"/>
                </a:lnTo>
                <a:lnTo>
                  <a:pt x="943622" y="475983"/>
                </a:lnTo>
                <a:lnTo>
                  <a:pt x="943622" y="173253"/>
                </a:lnTo>
                <a:close/>
              </a:path>
              <a:path w="944244" h="965200">
                <a:moveTo>
                  <a:pt x="943622" y="120497"/>
                </a:moveTo>
                <a:lnTo>
                  <a:pt x="933310" y="120497"/>
                </a:lnTo>
                <a:lnTo>
                  <a:pt x="926846" y="159232"/>
                </a:lnTo>
                <a:lnTo>
                  <a:pt x="468045" y="376669"/>
                </a:lnTo>
                <a:lnTo>
                  <a:pt x="546862" y="342709"/>
                </a:lnTo>
                <a:lnTo>
                  <a:pt x="562510" y="342709"/>
                </a:lnTo>
                <a:lnTo>
                  <a:pt x="562330" y="333565"/>
                </a:lnTo>
                <a:lnTo>
                  <a:pt x="645134" y="297840"/>
                </a:lnTo>
                <a:lnTo>
                  <a:pt x="662627" y="297840"/>
                </a:lnTo>
                <a:lnTo>
                  <a:pt x="662533" y="292963"/>
                </a:lnTo>
                <a:lnTo>
                  <a:pt x="742442" y="258394"/>
                </a:lnTo>
                <a:lnTo>
                  <a:pt x="756701" y="258394"/>
                </a:lnTo>
                <a:lnTo>
                  <a:pt x="756539" y="250126"/>
                </a:lnTo>
                <a:lnTo>
                  <a:pt x="834783" y="216230"/>
                </a:lnTo>
                <a:lnTo>
                  <a:pt x="857612" y="216230"/>
                </a:lnTo>
                <a:lnTo>
                  <a:pt x="857402" y="205536"/>
                </a:lnTo>
                <a:lnTo>
                  <a:pt x="931621" y="173253"/>
                </a:lnTo>
                <a:lnTo>
                  <a:pt x="943622" y="173253"/>
                </a:lnTo>
                <a:lnTo>
                  <a:pt x="943622" y="120497"/>
                </a:lnTo>
                <a:close/>
              </a:path>
              <a:path w="944244" h="965200">
                <a:moveTo>
                  <a:pt x="627951" y="23241"/>
                </a:moveTo>
                <a:lnTo>
                  <a:pt x="0" y="335699"/>
                </a:lnTo>
                <a:lnTo>
                  <a:pt x="0" y="338772"/>
                </a:lnTo>
                <a:lnTo>
                  <a:pt x="627951" y="23241"/>
                </a:lnTo>
                <a:close/>
              </a:path>
            </a:pathLst>
          </a:custGeom>
          <a:solidFill>
            <a:srgbClr val="8B1377"/>
          </a:solidFill>
        </p:spPr>
        <p:txBody>
          <a:bodyPr wrap="square" lIns="0" tIns="0" rIns="0" bIns="0" rtlCol="0"/>
          <a:lstStyle/>
          <a:p>
            <a:endParaRPr sz="2142"/>
          </a:p>
        </p:txBody>
      </p:sp>
      <p:sp>
        <p:nvSpPr>
          <p:cNvPr id="265" name="object 265"/>
          <p:cNvSpPr/>
          <p:nvPr/>
        </p:nvSpPr>
        <p:spPr>
          <a:xfrm>
            <a:off x="-3" y="6341773"/>
            <a:ext cx="1096042" cy="1144739"/>
          </a:xfrm>
          <a:custGeom>
            <a:avLst/>
            <a:gdLst/>
            <a:ahLst/>
            <a:cxnLst/>
            <a:rect l="l" t="t" r="r" b="b"/>
            <a:pathLst>
              <a:path w="957580" h="1000125">
                <a:moveTo>
                  <a:pt x="957351" y="507276"/>
                </a:moveTo>
                <a:lnTo>
                  <a:pt x="950506" y="507276"/>
                </a:lnTo>
                <a:lnTo>
                  <a:pt x="943622" y="531368"/>
                </a:lnTo>
                <a:lnTo>
                  <a:pt x="943622" y="644321"/>
                </a:lnTo>
                <a:lnTo>
                  <a:pt x="349250" y="1000036"/>
                </a:lnTo>
                <a:lnTo>
                  <a:pt x="375996" y="1000036"/>
                </a:lnTo>
                <a:lnTo>
                  <a:pt x="957351" y="652106"/>
                </a:lnTo>
                <a:lnTo>
                  <a:pt x="957351" y="507276"/>
                </a:lnTo>
                <a:close/>
              </a:path>
              <a:path w="957580" h="1000125">
                <a:moveTo>
                  <a:pt x="792467" y="11137"/>
                </a:moveTo>
                <a:lnTo>
                  <a:pt x="722045" y="11137"/>
                </a:lnTo>
                <a:lnTo>
                  <a:pt x="863612" y="35179"/>
                </a:lnTo>
                <a:lnTo>
                  <a:pt x="943622" y="46609"/>
                </a:lnTo>
                <a:lnTo>
                  <a:pt x="943622" y="511162"/>
                </a:lnTo>
                <a:lnTo>
                  <a:pt x="950506" y="507276"/>
                </a:lnTo>
                <a:lnTo>
                  <a:pt x="957351" y="507276"/>
                </a:lnTo>
                <a:lnTo>
                  <a:pt x="957351" y="34696"/>
                </a:lnTo>
                <a:lnTo>
                  <a:pt x="792467" y="11137"/>
                </a:lnTo>
                <a:close/>
              </a:path>
              <a:path w="957580" h="1000125">
                <a:moveTo>
                  <a:pt x="714514" y="0"/>
                </a:moveTo>
                <a:lnTo>
                  <a:pt x="0" y="355536"/>
                </a:lnTo>
                <a:lnTo>
                  <a:pt x="0" y="370878"/>
                </a:lnTo>
                <a:lnTo>
                  <a:pt x="722045" y="11137"/>
                </a:lnTo>
                <a:lnTo>
                  <a:pt x="792467" y="11137"/>
                </a:lnTo>
                <a:lnTo>
                  <a:pt x="714514" y="0"/>
                </a:lnTo>
                <a:close/>
              </a:path>
            </a:pathLst>
          </a:custGeom>
          <a:solidFill>
            <a:srgbClr val="983685"/>
          </a:solidFill>
        </p:spPr>
        <p:txBody>
          <a:bodyPr wrap="square" lIns="0" tIns="0" rIns="0" bIns="0" rtlCol="0"/>
          <a:lstStyle/>
          <a:p>
            <a:endParaRPr sz="2142"/>
          </a:p>
        </p:txBody>
      </p:sp>
      <p:sp>
        <p:nvSpPr>
          <p:cNvPr id="266" name="object 266"/>
          <p:cNvSpPr/>
          <p:nvPr/>
        </p:nvSpPr>
        <p:spPr>
          <a:xfrm>
            <a:off x="6" y="6370878"/>
            <a:ext cx="1031356" cy="550928"/>
          </a:xfrm>
          <a:custGeom>
            <a:avLst/>
            <a:gdLst/>
            <a:ahLst/>
            <a:cxnLst/>
            <a:rect l="l" t="t" r="r" b="b"/>
            <a:pathLst>
              <a:path w="901065" h="481329">
                <a:moveTo>
                  <a:pt x="724179" y="0"/>
                </a:moveTo>
                <a:lnTo>
                  <a:pt x="0" y="363893"/>
                </a:lnTo>
                <a:lnTo>
                  <a:pt x="0" y="480923"/>
                </a:lnTo>
                <a:lnTo>
                  <a:pt x="891324" y="35255"/>
                </a:lnTo>
                <a:lnTo>
                  <a:pt x="900595" y="29959"/>
                </a:lnTo>
                <a:lnTo>
                  <a:pt x="724179" y="0"/>
                </a:lnTo>
                <a:close/>
              </a:path>
            </a:pathLst>
          </a:custGeom>
          <a:solidFill>
            <a:srgbClr val="8B1377"/>
          </a:solidFill>
        </p:spPr>
        <p:txBody>
          <a:bodyPr wrap="square" lIns="0" tIns="0" rIns="0" bIns="0" rtlCol="0"/>
          <a:lstStyle/>
          <a:p>
            <a:endParaRPr sz="2142"/>
          </a:p>
        </p:txBody>
      </p:sp>
      <p:sp>
        <p:nvSpPr>
          <p:cNvPr id="267" name="object 267"/>
          <p:cNvSpPr/>
          <p:nvPr/>
        </p:nvSpPr>
        <p:spPr>
          <a:xfrm>
            <a:off x="-6" y="6354515"/>
            <a:ext cx="1077144" cy="585089"/>
          </a:xfrm>
          <a:custGeom>
            <a:avLst/>
            <a:gdLst/>
            <a:ahLst/>
            <a:cxnLst/>
            <a:rect l="l" t="t" r="r" b="b"/>
            <a:pathLst>
              <a:path w="941069" h="511175">
                <a:moveTo>
                  <a:pt x="806262" y="14300"/>
                </a:moveTo>
                <a:lnTo>
                  <a:pt x="724192" y="14300"/>
                </a:lnTo>
                <a:lnTo>
                  <a:pt x="900595" y="44259"/>
                </a:lnTo>
                <a:lnTo>
                  <a:pt x="891336" y="49542"/>
                </a:lnTo>
                <a:lnTo>
                  <a:pt x="0" y="495211"/>
                </a:lnTo>
                <a:lnTo>
                  <a:pt x="0" y="510565"/>
                </a:lnTo>
                <a:lnTo>
                  <a:pt x="897813" y="61671"/>
                </a:lnTo>
                <a:lnTo>
                  <a:pt x="940739" y="37134"/>
                </a:lnTo>
                <a:lnTo>
                  <a:pt x="806262" y="14300"/>
                </a:lnTo>
                <a:close/>
              </a:path>
              <a:path w="941069" h="511175">
                <a:moveTo>
                  <a:pt x="722045" y="0"/>
                </a:moveTo>
                <a:lnTo>
                  <a:pt x="0" y="362813"/>
                </a:lnTo>
                <a:lnTo>
                  <a:pt x="0" y="378193"/>
                </a:lnTo>
                <a:lnTo>
                  <a:pt x="724192" y="14300"/>
                </a:lnTo>
                <a:lnTo>
                  <a:pt x="806262" y="14300"/>
                </a:lnTo>
                <a:lnTo>
                  <a:pt x="722045" y="0"/>
                </a:lnTo>
                <a:close/>
              </a:path>
            </a:pathLst>
          </a:custGeom>
          <a:solidFill>
            <a:srgbClr val="983685"/>
          </a:solidFill>
        </p:spPr>
        <p:txBody>
          <a:bodyPr wrap="square" lIns="0" tIns="0" rIns="0" bIns="0" rtlCol="0"/>
          <a:lstStyle/>
          <a:p>
            <a:endParaRPr sz="2142"/>
          </a:p>
        </p:txBody>
      </p:sp>
      <p:sp>
        <p:nvSpPr>
          <p:cNvPr id="268" name="object 268"/>
          <p:cNvSpPr/>
          <p:nvPr/>
        </p:nvSpPr>
        <p:spPr>
          <a:xfrm>
            <a:off x="-1" y="6546758"/>
            <a:ext cx="1048071" cy="502958"/>
          </a:xfrm>
          <a:custGeom>
            <a:avLst/>
            <a:gdLst/>
            <a:ahLst/>
            <a:cxnLst/>
            <a:rect l="l" t="t" r="r" b="b"/>
            <a:pathLst>
              <a:path w="915669" h="439420">
                <a:moveTo>
                  <a:pt x="915479" y="0"/>
                </a:moveTo>
                <a:lnTo>
                  <a:pt x="0" y="425043"/>
                </a:lnTo>
                <a:lnTo>
                  <a:pt x="0" y="439356"/>
                </a:lnTo>
                <a:lnTo>
                  <a:pt x="914476" y="5981"/>
                </a:lnTo>
                <a:lnTo>
                  <a:pt x="915479" y="0"/>
                </a:lnTo>
                <a:close/>
              </a:path>
            </a:pathLst>
          </a:custGeom>
          <a:solidFill>
            <a:srgbClr val="8B1377"/>
          </a:solidFill>
        </p:spPr>
        <p:txBody>
          <a:bodyPr wrap="square" lIns="0" tIns="0" rIns="0" bIns="0" rtlCol="0"/>
          <a:lstStyle/>
          <a:p>
            <a:endParaRPr sz="2142"/>
          </a:p>
        </p:txBody>
      </p:sp>
      <p:sp>
        <p:nvSpPr>
          <p:cNvPr id="269" name="object 269"/>
          <p:cNvSpPr/>
          <p:nvPr/>
        </p:nvSpPr>
        <p:spPr>
          <a:xfrm>
            <a:off x="7" y="6519952"/>
            <a:ext cx="1068423" cy="547294"/>
          </a:xfrm>
          <a:custGeom>
            <a:avLst/>
            <a:gdLst/>
            <a:ahLst/>
            <a:cxnLst/>
            <a:rect l="l" t="t" r="r" b="b"/>
            <a:pathLst>
              <a:path w="933450" h="478154">
                <a:moveTo>
                  <a:pt x="929398" y="23418"/>
                </a:moveTo>
                <a:lnTo>
                  <a:pt x="915466" y="23418"/>
                </a:lnTo>
                <a:lnTo>
                  <a:pt x="914476" y="29400"/>
                </a:lnTo>
                <a:lnTo>
                  <a:pt x="0" y="462775"/>
                </a:lnTo>
                <a:lnTo>
                  <a:pt x="0" y="477977"/>
                </a:lnTo>
                <a:lnTo>
                  <a:pt x="462292" y="258889"/>
                </a:lnTo>
                <a:lnTo>
                  <a:pt x="462292" y="258648"/>
                </a:lnTo>
                <a:lnTo>
                  <a:pt x="468033" y="256171"/>
                </a:lnTo>
                <a:lnTo>
                  <a:pt x="926845" y="38747"/>
                </a:lnTo>
                <a:lnTo>
                  <a:pt x="929398" y="23418"/>
                </a:lnTo>
                <a:close/>
              </a:path>
              <a:path w="933450" h="478154">
                <a:moveTo>
                  <a:pt x="933297" y="0"/>
                </a:moveTo>
                <a:lnTo>
                  <a:pt x="0" y="433324"/>
                </a:lnTo>
                <a:lnTo>
                  <a:pt x="0" y="448462"/>
                </a:lnTo>
                <a:lnTo>
                  <a:pt x="915466" y="23418"/>
                </a:lnTo>
                <a:lnTo>
                  <a:pt x="929398" y="23418"/>
                </a:lnTo>
                <a:lnTo>
                  <a:pt x="933297" y="0"/>
                </a:lnTo>
                <a:close/>
              </a:path>
            </a:pathLst>
          </a:custGeom>
          <a:solidFill>
            <a:srgbClr val="983685"/>
          </a:solidFill>
        </p:spPr>
        <p:txBody>
          <a:bodyPr wrap="square" lIns="0" tIns="0" rIns="0" bIns="0" rtlCol="0"/>
          <a:lstStyle/>
          <a:p>
            <a:endParaRPr sz="2142"/>
          </a:p>
        </p:txBody>
      </p:sp>
      <p:sp>
        <p:nvSpPr>
          <p:cNvPr id="270" name="object 270"/>
          <p:cNvSpPr/>
          <p:nvPr/>
        </p:nvSpPr>
        <p:spPr>
          <a:xfrm>
            <a:off x="120270" y="6954916"/>
            <a:ext cx="942683" cy="532031"/>
          </a:xfrm>
          <a:custGeom>
            <a:avLst/>
            <a:gdLst/>
            <a:ahLst/>
            <a:cxnLst/>
            <a:rect l="l" t="t" r="r" b="b"/>
            <a:pathLst>
              <a:path w="823594" h="464820">
                <a:moveTo>
                  <a:pt x="823023" y="0"/>
                </a:moveTo>
                <a:lnTo>
                  <a:pt x="0" y="464350"/>
                </a:lnTo>
                <a:lnTo>
                  <a:pt x="23495" y="464350"/>
                </a:lnTo>
                <a:lnTo>
                  <a:pt x="820928" y="7315"/>
                </a:lnTo>
                <a:lnTo>
                  <a:pt x="823023" y="0"/>
                </a:lnTo>
                <a:close/>
              </a:path>
            </a:pathLst>
          </a:custGeom>
          <a:solidFill>
            <a:srgbClr val="8B1377"/>
          </a:solidFill>
        </p:spPr>
        <p:txBody>
          <a:bodyPr wrap="square" lIns="0" tIns="0" rIns="0" bIns="0" rtlCol="0"/>
          <a:lstStyle/>
          <a:p>
            <a:endParaRPr sz="2142"/>
          </a:p>
        </p:txBody>
      </p:sp>
      <p:sp>
        <p:nvSpPr>
          <p:cNvPr id="271" name="object 271"/>
          <p:cNvSpPr/>
          <p:nvPr/>
        </p:nvSpPr>
        <p:spPr>
          <a:xfrm>
            <a:off x="88273" y="6922399"/>
            <a:ext cx="1000102" cy="564010"/>
          </a:xfrm>
          <a:custGeom>
            <a:avLst/>
            <a:gdLst/>
            <a:ahLst/>
            <a:cxnLst/>
            <a:rect l="l" t="t" r="r" b="b"/>
            <a:pathLst>
              <a:path w="873760" h="492760">
                <a:moveTo>
                  <a:pt x="873379" y="0"/>
                </a:moveTo>
                <a:lnTo>
                  <a:pt x="0" y="492759"/>
                </a:lnTo>
                <a:lnTo>
                  <a:pt x="27952" y="492759"/>
                </a:lnTo>
                <a:lnTo>
                  <a:pt x="850976" y="28409"/>
                </a:lnTo>
                <a:lnTo>
                  <a:pt x="865265" y="28409"/>
                </a:lnTo>
                <a:lnTo>
                  <a:pt x="873379" y="0"/>
                </a:lnTo>
                <a:close/>
              </a:path>
              <a:path w="873760" h="492760">
                <a:moveTo>
                  <a:pt x="865265" y="28409"/>
                </a:moveTo>
                <a:lnTo>
                  <a:pt x="850976" y="28409"/>
                </a:lnTo>
                <a:lnTo>
                  <a:pt x="848893" y="35725"/>
                </a:lnTo>
                <a:lnTo>
                  <a:pt x="51447" y="492759"/>
                </a:lnTo>
                <a:lnTo>
                  <a:pt x="79070" y="492759"/>
                </a:lnTo>
                <a:lnTo>
                  <a:pt x="860564" y="44869"/>
                </a:lnTo>
                <a:lnTo>
                  <a:pt x="865265" y="28409"/>
                </a:lnTo>
                <a:close/>
              </a:path>
            </a:pathLst>
          </a:custGeom>
          <a:solidFill>
            <a:srgbClr val="983685"/>
          </a:solidFill>
        </p:spPr>
        <p:txBody>
          <a:bodyPr wrap="square" lIns="0" tIns="0" rIns="0" bIns="0" rtlCol="0"/>
          <a:lstStyle/>
          <a:p>
            <a:endParaRPr sz="2142"/>
          </a:p>
        </p:txBody>
      </p:sp>
      <p:sp>
        <p:nvSpPr>
          <p:cNvPr id="272" name="object 272"/>
          <p:cNvSpPr/>
          <p:nvPr/>
        </p:nvSpPr>
        <p:spPr>
          <a:xfrm>
            <a:off x="46362" y="7031585"/>
            <a:ext cx="78496" cy="436091"/>
          </a:xfrm>
          <a:custGeom>
            <a:avLst/>
            <a:gdLst/>
            <a:ahLst/>
            <a:cxnLst/>
            <a:rect l="l" t="t" r="r" b="b"/>
            <a:pathLst>
              <a:path w="68580" h="381000">
                <a:moveTo>
                  <a:pt x="64554" y="0"/>
                </a:moveTo>
                <a:lnTo>
                  <a:pt x="0" y="27673"/>
                </a:lnTo>
                <a:lnTo>
                  <a:pt x="7137" y="380707"/>
                </a:lnTo>
                <a:lnTo>
                  <a:pt x="68135" y="347154"/>
                </a:lnTo>
                <a:lnTo>
                  <a:pt x="64554" y="0"/>
                </a:lnTo>
                <a:close/>
              </a:path>
            </a:pathLst>
          </a:custGeom>
          <a:solidFill>
            <a:srgbClr val="8B1377"/>
          </a:solidFill>
        </p:spPr>
        <p:txBody>
          <a:bodyPr wrap="square" lIns="0" tIns="0" rIns="0" bIns="0" rtlCol="0"/>
          <a:lstStyle/>
          <a:p>
            <a:endParaRPr sz="2142"/>
          </a:p>
        </p:txBody>
      </p:sp>
      <p:sp>
        <p:nvSpPr>
          <p:cNvPr id="273" name="object 273"/>
          <p:cNvSpPr/>
          <p:nvPr/>
        </p:nvSpPr>
        <p:spPr>
          <a:xfrm>
            <a:off x="30424" y="7007847"/>
            <a:ext cx="109750" cy="478973"/>
          </a:xfrm>
          <a:custGeom>
            <a:avLst/>
            <a:gdLst/>
            <a:ahLst/>
            <a:cxnLst/>
            <a:rect l="l" t="t" r="r" b="b"/>
            <a:pathLst>
              <a:path w="95885" h="418464">
                <a:moveTo>
                  <a:pt x="24406" y="43916"/>
                </a:moveTo>
                <a:lnTo>
                  <a:pt x="6959" y="43916"/>
                </a:lnTo>
                <a:lnTo>
                  <a:pt x="101" y="44056"/>
                </a:lnTo>
                <a:lnTo>
                  <a:pt x="7658" y="418109"/>
                </a:lnTo>
                <a:lnTo>
                  <a:pt x="19265" y="418109"/>
                </a:lnTo>
                <a:lnTo>
                  <a:pt x="49557" y="401447"/>
                </a:lnTo>
                <a:lnTo>
                  <a:pt x="21056" y="401447"/>
                </a:lnTo>
                <a:lnTo>
                  <a:pt x="13919" y="48412"/>
                </a:lnTo>
                <a:lnTo>
                  <a:pt x="24406" y="43916"/>
                </a:lnTo>
                <a:close/>
              </a:path>
              <a:path w="95885" h="418464">
                <a:moveTo>
                  <a:pt x="92212" y="20739"/>
                </a:moveTo>
                <a:lnTo>
                  <a:pt x="78473" y="20739"/>
                </a:lnTo>
                <a:lnTo>
                  <a:pt x="82054" y="367893"/>
                </a:lnTo>
                <a:lnTo>
                  <a:pt x="21056" y="401447"/>
                </a:lnTo>
                <a:lnTo>
                  <a:pt x="49557" y="401447"/>
                </a:lnTo>
                <a:lnTo>
                  <a:pt x="95872" y="375970"/>
                </a:lnTo>
                <a:lnTo>
                  <a:pt x="92212" y="20739"/>
                </a:lnTo>
                <a:close/>
              </a:path>
              <a:path w="95885" h="418464">
                <a:moveTo>
                  <a:pt x="91998" y="0"/>
                </a:moveTo>
                <a:lnTo>
                  <a:pt x="0" y="39433"/>
                </a:lnTo>
                <a:lnTo>
                  <a:pt x="101" y="44056"/>
                </a:lnTo>
                <a:lnTo>
                  <a:pt x="6959" y="43916"/>
                </a:lnTo>
                <a:lnTo>
                  <a:pt x="24406" y="43916"/>
                </a:lnTo>
                <a:lnTo>
                  <a:pt x="78473" y="20739"/>
                </a:lnTo>
                <a:lnTo>
                  <a:pt x="92212" y="20739"/>
                </a:lnTo>
                <a:lnTo>
                  <a:pt x="91998" y="0"/>
                </a:lnTo>
                <a:close/>
              </a:path>
            </a:pathLst>
          </a:custGeom>
          <a:solidFill>
            <a:srgbClr val="983685"/>
          </a:solidFill>
        </p:spPr>
        <p:txBody>
          <a:bodyPr wrap="square" lIns="0" tIns="0" rIns="0" bIns="0" rtlCol="0"/>
          <a:lstStyle/>
          <a:p>
            <a:endParaRPr sz="2142"/>
          </a:p>
        </p:txBody>
      </p:sp>
      <p:sp>
        <p:nvSpPr>
          <p:cNvPr id="274" name="object 274"/>
          <p:cNvSpPr/>
          <p:nvPr/>
        </p:nvSpPr>
        <p:spPr>
          <a:xfrm>
            <a:off x="545066" y="6798081"/>
            <a:ext cx="69775" cy="394662"/>
          </a:xfrm>
          <a:custGeom>
            <a:avLst/>
            <a:gdLst/>
            <a:ahLst/>
            <a:cxnLst/>
            <a:rect l="l" t="t" r="r" b="b"/>
            <a:pathLst>
              <a:path w="60959" h="344804">
                <a:moveTo>
                  <a:pt x="57124" y="0"/>
                </a:moveTo>
                <a:lnTo>
                  <a:pt x="0" y="24612"/>
                </a:lnTo>
                <a:lnTo>
                  <a:pt x="6426" y="344335"/>
                </a:lnTo>
                <a:lnTo>
                  <a:pt x="60350" y="314528"/>
                </a:lnTo>
                <a:lnTo>
                  <a:pt x="57124" y="0"/>
                </a:lnTo>
                <a:close/>
              </a:path>
            </a:pathLst>
          </a:custGeom>
          <a:solidFill>
            <a:srgbClr val="8B1377"/>
          </a:solidFill>
        </p:spPr>
        <p:txBody>
          <a:bodyPr wrap="square" lIns="0" tIns="0" rIns="0" bIns="0" rtlCol="0"/>
          <a:lstStyle/>
          <a:p>
            <a:endParaRPr sz="2142"/>
          </a:p>
        </p:txBody>
      </p:sp>
      <p:sp>
        <p:nvSpPr>
          <p:cNvPr id="275" name="object 275"/>
          <p:cNvSpPr/>
          <p:nvPr/>
        </p:nvSpPr>
        <p:spPr>
          <a:xfrm>
            <a:off x="529148" y="6774295"/>
            <a:ext cx="101028" cy="444813"/>
          </a:xfrm>
          <a:custGeom>
            <a:avLst/>
            <a:gdLst/>
            <a:ahLst/>
            <a:cxnLst/>
            <a:rect l="l" t="t" r="r" b="b"/>
            <a:pathLst>
              <a:path w="88265" h="388620">
                <a:moveTo>
                  <a:pt x="24311" y="40906"/>
                </a:moveTo>
                <a:lnTo>
                  <a:pt x="6959" y="40906"/>
                </a:lnTo>
                <a:lnTo>
                  <a:pt x="88" y="41046"/>
                </a:lnTo>
                <a:lnTo>
                  <a:pt x="7061" y="388162"/>
                </a:lnTo>
                <a:lnTo>
                  <a:pt x="48715" y="365124"/>
                </a:lnTo>
                <a:lnTo>
                  <a:pt x="20332" y="365124"/>
                </a:lnTo>
                <a:lnTo>
                  <a:pt x="13906" y="45389"/>
                </a:lnTo>
                <a:lnTo>
                  <a:pt x="24311" y="40906"/>
                </a:lnTo>
                <a:close/>
              </a:path>
              <a:path w="88265" h="388620">
                <a:moveTo>
                  <a:pt x="84769" y="20777"/>
                </a:moveTo>
                <a:lnTo>
                  <a:pt x="71031" y="20777"/>
                </a:lnTo>
                <a:lnTo>
                  <a:pt x="74256" y="335305"/>
                </a:lnTo>
                <a:lnTo>
                  <a:pt x="20332" y="365124"/>
                </a:lnTo>
                <a:lnTo>
                  <a:pt x="48715" y="365124"/>
                </a:lnTo>
                <a:lnTo>
                  <a:pt x="88074" y="343357"/>
                </a:lnTo>
                <a:lnTo>
                  <a:pt x="84769" y="20777"/>
                </a:lnTo>
                <a:close/>
              </a:path>
              <a:path w="88265" h="388620">
                <a:moveTo>
                  <a:pt x="84556" y="0"/>
                </a:moveTo>
                <a:lnTo>
                  <a:pt x="0" y="36436"/>
                </a:lnTo>
                <a:lnTo>
                  <a:pt x="88" y="41046"/>
                </a:lnTo>
                <a:lnTo>
                  <a:pt x="6959" y="40906"/>
                </a:lnTo>
                <a:lnTo>
                  <a:pt x="24311" y="40906"/>
                </a:lnTo>
                <a:lnTo>
                  <a:pt x="71031" y="20777"/>
                </a:lnTo>
                <a:lnTo>
                  <a:pt x="84769" y="20777"/>
                </a:lnTo>
                <a:lnTo>
                  <a:pt x="84556" y="0"/>
                </a:lnTo>
                <a:close/>
              </a:path>
            </a:pathLst>
          </a:custGeom>
          <a:solidFill>
            <a:srgbClr val="983685"/>
          </a:solidFill>
        </p:spPr>
        <p:txBody>
          <a:bodyPr wrap="square" lIns="0" tIns="0" rIns="0" bIns="0" rtlCol="0"/>
          <a:lstStyle/>
          <a:p>
            <a:endParaRPr sz="2142"/>
          </a:p>
        </p:txBody>
      </p:sp>
      <p:sp>
        <p:nvSpPr>
          <p:cNvPr id="276" name="object 276"/>
          <p:cNvSpPr/>
          <p:nvPr/>
        </p:nvSpPr>
        <p:spPr>
          <a:xfrm>
            <a:off x="297628" y="6925824"/>
            <a:ext cx="71955" cy="407745"/>
          </a:xfrm>
          <a:custGeom>
            <a:avLst/>
            <a:gdLst/>
            <a:ahLst/>
            <a:cxnLst/>
            <a:rect l="l" t="t" r="r" b="b"/>
            <a:pathLst>
              <a:path w="62864" h="356235">
                <a:moveTo>
                  <a:pt x="59448" y="0"/>
                </a:moveTo>
                <a:lnTo>
                  <a:pt x="0" y="25565"/>
                </a:lnTo>
                <a:lnTo>
                  <a:pt x="6642" y="355752"/>
                </a:lnTo>
                <a:lnTo>
                  <a:pt x="62788" y="324764"/>
                </a:lnTo>
                <a:lnTo>
                  <a:pt x="59448" y="0"/>
                </a:lnTo>
                <a:close/>
              </a:path>
            </a:pathLst>
          </a:custGeom>
          <a:solidFill>
            <a:srgbClr val="8B1377"/>
          </a:solidFill>
        </p:spPr>
        <p:txBody>
          <a:bodyPr wrap="square" lIns="0" tIns="0" rIns="0" bIns="0" rtlCol="0"/>
          <a:lstStyle/>
          <a:p>
            <a:endParaRPr sz="2142"/>
          </a:p>
        </p:txBody>
      </p:sp>
      <p:sp>
        <p:nvSpPr>
          <p:cNvPr id="277" name="object 277"/>
          <p:cNvSpPr/>
          <p:nvPr/>
        </p:nvSpPr>
        <p:spPr>
          <a:xfrm>
            <a:off x="281691" y="6902053"/>
            <a:ext cx="103935" cy="457896"/>
          </a:xfrm>
          <a:custGeom>
            <a:avLst/>
            <a:gdLst/>
            <a:ahLst/>
            <a:cxnLst/>
            <a:rect l="l" t="t" r="r" b="b"/>
            <a:pathLst>
              <a:path w="90804" h="400050">
                <a:moveTo>
                  <a:pt x="24338" y="41859"/>
                </a:moveTo>
                <a:lnTo>
                  <a:pt x="6959" y="41859"/>
                </a:lnTo>
                <a:lnTo>
                  <a:pt x="88" y="41998"/>
                </a:lnTo>
                <a:lnTo>
                  <a:pt x="7289" y="399542"/>
                </a:lnTo>
                <a:lnTo>
                  <a:pt x="48999" y="376516"/>
                </a:lnTo>
                <a:lnTo>
                  <a:pt x="20561" y="376516"/>
                </a:lnTo>
                <a:lnTo>
                  <a:pt x="13919" y="46342"/>
                </a:lnTo>
                <a:lnTo>
                  <a:pt x="24338" y="41859"/>
                </a:lnTo>
                <a:close/>
              </a:path>
              <a:path w="90804" h="400050">
                <a:moveTo>
                  <a:pt x="87106" y="20764"/>
                </a:moveTo>
                <a:lnTo>
                  <a:pt x="73367" y="20764"/>
                </a:lnTo>
                <a:lnTo>
                  <a:pt x="76707" y="345528"/>
                </a:lnTo>
                <a:lnTo>
                  <a:pt x="20561" y="376516"/>
                </a:lnTo>
                <a:lnTo>
                  <a:pt x="48999" y="376516"/>
                </a:lnTo>
                <a:lnTo>
                  <a:pt x="90525" y="353593"/>
                </a:lnTo>
                <a:lnTo>
                  <a:pt x="87106" y="20764"/>
                </a:lnTo>
                <a:close/>
              </a:path>
              <a:path w="90804" h="400050">
                <a:moveTo>
                  <a:pt x="86893" y="0"/>
                </a:moveTo>
                <a:lnTo>
                  <a:pt x="0" y="37376"/>
                </a:lnTo>
                <a:lnTo>
                  <a:pt x="88" y="41998"/>
                </a:lnTo>
                <a:lnTo>
                  <a:pt x="6959" y="41859"/>
                </a:lnTo>
                <a:lnTo>
                  <a:pt x="24338" y="41859"/>
                </a:lnTo>
                <a:lnTo>
                  <a:pt x="73367" y="20764"/>
                </a:lnTo>
                <a:lnTo>
                  <a:pt x="87106" y="20764"/>
                </a:lnTo>
                <a:lnTo>
                  <a:pt x="86893" y="0"/>
                </a:lnTo>
                <a:close/>
              </a:path>
            </a:pathLst>
          </a:custGeom>
          <a:solidFill>
            <a:srgbClr val="983685"/>
          </a:solidFill>
        </p:spPr>
        <p:txBody>
          <a:bodyPr wrap="square" lIns="0" tIns="0" rIns="0" bIns="0" rtlCol="0"/>
          <a:lstStyle/>
          <a:p>
            <a:endParaRPr sz="2142"/>
          </a:p>
        </p:txBody>
      </p:sp>
      <p:sp>
        <p:nvSpPr>
          <p:cNvPr id="278" name="object 278"/>
          <p:cNvSpPr/>
          <p:nvPr/>
        </p:nvSpPr>
        <p:spPr>
          <a:xfrm>
            <a:off x="774250" y="6701619"/>
            <a:ext cx="63960" cy="368497"/>
          </a:xfrm>
          <a:custGeom>
            <a:avLst/>
            <a:gdLst/>
            <a:ahLst/>
            <a:cxnLst/>
            <a:rect l="l" t="t" r="r" b="b"/>
            <a:pathLst>
              <a:path w="55879" h="321945">
                <a:moveTo>
                  <a:pt x="52476" y="0"/>
                </a:moveTo>
                <a:lnTo>
                  <a:pt x="0" y="22694"/>
                </a:lnTo>
                <a:lnTo>
                  <a:pt x="5994" y="321576"/>
                </a:lnTo>
                <a:lnTo>
                  <a:pt x="55486" y="294106"/>
                </a:lnTo>
                <a:lnTo>
                  <a:pt x="52476" y="0"/>
                </a:lnTo>
                <a:close/>
              </a:path>
            </a:pathLst>
          </a:custGeom>
          <a:solidFill>
            <a:srgbClr val="8B1377"/>
          </a:solidFill>
        </p:spPr>
        <p:txBody>
          <a:bodyPr wrap="square" lIns="0" tIns="0" rIns="0" bIns="0" rtlCol="0"/>
          <a:lstStyle/>
          <a:p>
            <a:endParaRPr sz="2142"/>
          </a:p>
        </p:txBody>
      </p:sp>
      <p:sp>
        <p:nvSpPr>
          <p:cNvPr id="279" name="object 279"/>
          <p:cNvSpPr/>
          <p:nvPr/>
        </p:nvSpPr>
        <p:spPr>
          <a:xfrm>
            <a:off x="758328" y="6677795"/>
            <a:ext cx="95940" cy="418648"/>
          </a:xfrm>
          <a:custGeom>
            <a:avLst/>
            <a:gdLst/>
            <a:ahLst/>
            <a:cxnLst/>
            <a:rect l="l" t="t" r="r" b="b"/>
            <a:pathLst>
              <a:path w="83820" h="365760">
                <a:moveTo>
                  <a:pt x="24229" y="39039"/>
                </a:moveTo>
                <a:lnTo>
                  <a:pt x="6959" y="39039"/>
                </a:lnTo>
                <a:lnTo>
                  <a:pt x="88" y="39166"/>
                </a:lnTo>
                <a:lnTo>
                  <a:pt x="6629" y="365467"/>
                </a:lnTo>
                <a:lnTo>
                  <a:pt x="48226" y="342379"/>
                </a:lnTo>
                <a:lnTo>
                  <a:pt x="19900" y="342379"/>
                </a:lnTo>
                <a:lnTo>
                  <a:pt x="13919" y="43497"/>
                </a:lnTo>
                <a:lnTo>
                  <a:pt x="24229" y="39039"/>
                </a:lnTo>
                <a:close/>
              </a:path>
              <a:path w="83820" h="365760">
                <a:moveTo>
                  <a:pt x="80121" y="20815"/>
                </a:moveTo>
                <a:lnTo>
                  <a:pt x="66382" y="20815"/>
                </a:lnTo>
                <a:lnTo>
                  <a:pt x="69392" y="314909"/>
                </a:lnTo>
                <a:lnTo>
                  <a:pt x="19900" y="342379"/>
                </a:lnTo>
                <a:lnTo>
                  <a:pt x="48226" y="342379"/>
                </a:lnTo>
                <a:lnTo>
                  <a:pt x="83210" y="322961"/>
                </a:lnTo>
                <a:lnTo>
                  <a:pt x="80121" y="20815"/>
                </a:lnTo>
                <a:close/>
              </a:path>
              <a:path w="83820" h="365760">
                <a:moveTo>
                  <a:pt x="79908" y="0"/>
                </a:moveTo>
                <a:lnTo>
                  <a:pt x="0" y="34556"/>
                </a:lnTo>
                <a:lnTo>
                  <a:pt x="88" y="39166"/>
                </a:lnTo>
                <a:lnTo>
                  <a:pt x="6959" y="39039"/>
                </a:lnTo>
                <a:lnTo>
                  <a:pt x="24229" y="39039"/>
                </a:lnTo>
                <a:lnTo>
                  <a:pt x="66382" y="20815"/>
                </a:lnTo>
                <a:lnTo>
                  <a:pt x="80121" y="20815"/>
                </a:lnTo>
                <a:lnTo>
                  <a:pt x="79908" y="0"/>
                </a:lnTo>
                <a:close/>
              </a:path>
            </a:pathLst>
          </a:custGeom>
          <a:solidFill>
            <a:srgbClr val="983685"/>
          </a:solidFill>
        </p:spPr>
        <p:txBody>
          <a:bodyPr wrap="square" lIns="0" tIns="0" rIns="0" bIns="0" rtlCol="0"/>
          <a:lstStyle/>
          <a:p>
            <a:endParaRPr sz="2142"/>
          </a:p>
        </p:txBody>
      </p:sp>
      <p:sp>
        <p:nvSpPr>
          <p:cNvPr id="280" name="object 280"/>
          <p:cNvSpPr/>
          <p:nvPr/>
        </p:nvSpPr>
        <p:spPr>
          <a:xfrm>
            <a:off x="171887" y="6975296"/>
            <a:ext cx="76316" cy="425189"/>
          </a:xfrm>
          <a:custGeom>
            <a:avLst/>
            <a:gdLst/>
            <a:ahLst/>
            <a:cxnLst/>
            <a:rect l="l" t="t" r="r" b="b"/>
            <a:pathLst>
              <a:path w="66675" h="371475">
                <a:moveTo>
                  <a:pt x="62623" y="0"/>
                </a:moveTo>
                <a:lnTo>
                  <a:pt x="0" y="26873"/>
                </a:lnTo>
                <a:lnTo>
                  <a:pt x="6946" y="371259"/>
                </a:lnTo>
                <a:lnTo>
                  <a:pt x="66103" y="338683"/>
                </a:lnTo>
                <a:lnTo>
                  <a:pt x="62623" y="0"/>
                </a:lnTo>
                <a:close/>
              </a:path>
            </a:pathLst>
          </a:custGeom>
          <a:solidFill>
            <a:srgbClr val="8B1377"/>
          </a:solidFill>
        </p:spPr>
        <p:txBody>
          <a:bodyPr wrap="square" lIns="0" tIns="0" rIns="0" bIns="0" rtlCol="0"/>
          <a:lstStyle/>
          <a:p>
            <a:endParaRPr sz="2142"/>
          </a:p>
        </p:txBody>
      </p:sp>
      <p:sp>
        <p:nvSpPr>
          <p:cNvPr id="281" name="object 281"/>
          <p:cNvSpPr/>
          <p:nvPr/>
        </p:nvSpPr>
        <p:spPr>
          <a:xfrm>
            <a:off x="155946" y="6951550"/>
            <a:ext cx="107569" cy="475339"/>
          </a:xfrm>
          <a:custGeom>
            <a:avLst/>
            <a:gdLst/>
            <a:ahLst/>
            <a:cxnLst/>
            <a:rect l="l" t="t" r="r" b="b"/>
            <a:pathLst>
              <a:path w="93979" h="415289">
                <a:moveTo>
                  <a:pt x="24408" y="43129"/>
                </a:moveTo>
                <a:lnTo>
                  <a:pt x="6959" y="43129"/>
                </a:lnTo>
                <a:lnTo>
                  <a:pt x="101" y="43268"/>
                </a:lnTo>
                <a:lnTo>
                  <a:pt x="7594" y="414997"/>
                </a:lnTo>
                <a:lnTo>
                  <a:pt x="49339" y="392010"/>
                </a:lnTo>
                <a:lnTo>
                  <a:pt x="20866" y="392010"/>
                </a:lnTo>
                <a:lnTo>
                  <a:pt x="13931" y="47624"/>
                </a:lnTo>
                <a:lnTo>
                  <a:pt x="24408" y="43129"/>
                </a:lnTo>
                <a:close/>
              </a:path>
              <a:path w="93979" h="415289">
                <a:moveTo>
                  <a:pt x="90282" y="20751"/>
                </a:moveTo>
                <a:lnTo>
                  <a:pt x="76555" y="20751"/>
                </a:lnTo>
                <a:lnTo>
                  <a:pt x="80035" y="359422"/>
                </a:lnTo>
                <a:lnTo>
                  <a:pt x="20866" y="392010"/>
                </a:lnTo>
                <a:lnTo>
                  <a:pt x="49339" y="392010"/>
                </a:lnTo>
                <a:lnTo>
                  <a:pt x="93852" y="367499"/>
                </a:lnTo>
                <a:lnTo>
                  <a:pt x="90282" y="20751"/>
                </a:lnTo>
                <a:close/>
              </a:path>
              <a:path w="93979" h="415289">
                <a:moveTo>
                  <a:pt x="90068" y="0"/>
                </a:moveTo>
                <a:lnTo>
                  <a:pt x="0" y="38646"/>
                </a:lnTo>
                <a:lnTo>
                  <a:pt x="101" y="43268"/>
                </a:lnTo>
                <a:lnTo>
                  <a:pt x="6959" y="43129"/>
                </a:lnTo>
                <a:lnTo>
                  <a:pt x="24408" y="43129"/>
                </a:lnTo>
                <a:lnTo>
                  <a:pt x="76555" y="20751"/>
                </a:lnTo>
                <a:lnTo>
                  <a:pt x="90282" y="20751"/>
                </a:lnTo>
                <a:lnTo>
                  <a:pt x="90068" y="0"/>
                </a:lnTo>
                <a:close/>
              </a:path>
            </a:pathLst>
          </a:custGeom>
          <a:solidFill>
            <a:srgbClr val="983685"/>
          </a:solidFill>
        </p:spPr>
        <p:txBody>
          <a:bodyPr wrap="square" lIns="0" tIns="0" rIns="0" bIns="0" rtlCol="0"/>
          <a:lstStyle/>
          <a:p>
            <a:endParaRPr sz="2142"/>
          </a:p>
        </p:txBody>
      </p:sp>
      <p:sp>
        <p:nvSpPr>
          <p:cNvPr id="282" name="object 282"/>
          <p:cNvSpPr/>
          <p:nvPr/>
        </p:nvSpPr>
        <p:spPr>
          <a:xfrm>
            <a:off x="659570" y="6746739"/>
            <a:ext cx="67594" cy="384487"/>
          </a:xfrm>
          <a:custGeom>
            <a:avLst/>
            <a:gdLst/>
            <a:ahLst/>
            <a:cxnLst/>
            <a:rect l="l" t="t" r="r" b="b"/>
            <a:pathLst>
              <a:path w="59054" h="335914">
                <a:moveTo>
                  <a:pt x="55359" y="0"/>
                </a:moveTo>
                <a:lnTo>
                  <a:pt x="0" y="23888"/>
                </a:lnTo>
                <a:lnTo>
                  <a:pt x="6248" y="335724"/>
                </a:lnTo>
                <a:lnTo>
                  <a:pt x="58496" y="306793"/>
                </a:lnTo>
                <a:lnTo>
                  <a:pt x="55359" y="0"/>
                </a:lnTo>
                <a:close/>
              </a:path>
            </a:pathLst>
          </a:custGeom>
          <a:solidFill>
            <a:srgbClr val="8B1377"/>
          </a:solidFill>
        </p:spPr>
        <p:txBody>
          <a:bodyPr wrap="square" lIns="0" tIns="0" rIns="0" bIns="0" rtlCol="0"/>
          <a:lstStyle/>
          <a:p>
            <a:endParaRPr sz="2142"/>
          </a:p>
        </p:txBody>
      </p:sp>
      <p:sp>
        <p:nvSpPr>
          <p:cNvPr id="283" name="object 283"/>
          <p:cNvSpPr/>
          <p:nvPr/>
        </p:nvSpPr>
        <p:spPr>
          <a:xfrm>
            <a:off x="643631" y="6722939"/>
            <a:ext cx="98847" cy="434638"/>
          </a:xfrm>
          <a:custGeom>
            <a:avLst/>
            <a:gdLst/>
            <a:ahLst/>
            <a:cxnLst/>
            <a:rect l="l" t="t" r="r" b="b"/>
            <a:pathLst>
              <a:path w="86359" h="379729">
                <a:moveTo>
                  <a:pt x="24308" y="40195"/>
                </a:moveTo>
                <a:lnTo>
                  <a:pt x="6959" y="40195"/>
                </a:lnTo>
                <a:lnTo>
                  <a:pt x="101" y="40335"/>
                </a:lnTo>
                <a:lnTo>
                  <a:pt x="6896" y="379564"/>
                </a:lnTo>
                <a:lnTo>
                  <a:pt x="48532" y="356514"/>
                </a:lnTo>
                <a:lnTo>
                  <a:pt x="20180" y="356514"/>
                </a:lnTo>
                <a:lnTo>
                  <a:pt x="13919" y="44678"/>
                </a:lnTo>
                <a:lnTo>
                  <a:pt x="24308" y="40195"/>
                </a:lnTo>
                <a:close/>
              </a:path>
              <a:path w="86359" h="379729">
                <a:moveTo>
                  <a:pt x="83017" y="20789"/>
                </a:moveTo>
                <a:lnTo>
                  <a:pt x="69278" y="20789"/>
                </a:lnTo>
                <a:lnTo>
                  <a:pt x="72428" y="327596"/>
                </a:lnTo>
                <a:lnTo>
                  <a:pt x="20180" y="356514"/>
                </a:lnTo>
                <a:lnTo>
                  <a:pt x="48532" y="356514"/>
                </a:lnTo>
                <a:lnTo>
                  <a:pt x="86245" y="335635"/>
                </a:lnTo>
                <a:lnTo>
                  <a:pt x="83017" y="20789"/>
                </a:lnTo>
                <a:close/>
              </a:path>
              <a:path w="86359" h="379729">
                <a:moveTo>
                  <a:pt x="82804" y="0"/>
                </a:moveTo>
                <a:lnTo>
                  <a:pt x="0" y="35725"/>
                </a:lnTo>
                <a:lnTo>
                  <a:pt x="101" y="40335"/>
                </a:lnTo>
                <a:lnTo>
                  <a:pt x="6959" y="40195"/>
                </a:lnTo>
                <a:lnTo>
                  <a:pt x="24308" y="40195"/>
                </a:lnTo>
                <a:lnTo>
                  <a:pt x="69278" y="20789"/>
                </a:lnTo>
                <a:lnTo>
                  <a:pt x="83017" y="20789"/>
                </a:lnTo>
                <a:lnTo>
                  <a:pt x="82804" y="0"/>
                </a:lnTo>
                <a:close/>
              </a:path>
            </a:pathLst>
          </a:custGeom>
          <a:solidFill>
            <a:srgbClr val="983685"/>
          </a:solidFill>
        </p:spPr>
        <p:txBody>
          <a:bodyPr wrap="square" lIns="0" tIns="0" rIns="0" bIns="0" rtlCol="0"/>
          <a:lstStyle/>
          <a:p>
            <a:endParaRPr sz="2142"/>
          </a:p>
        </p:txBody>
      </p:sp>
      <p:sp>
        <p:nvSpPr>
          <p:cNvPr id="284" name="object 284"/>
          <p:cNvSpPr/>
          <p:nvPr/>
        </p:nvSpPr>
        <p:spPr>
          <a:xfrm>
            <a:off x="415571" y="6872931"/>
            <a:ext cx="69775" cy="397570"/>
          </a:xfrm>
          <a:custGeom>
            <a:avLst/>
            <a:gdLst/>
            <a:ahLst/>
            <a:cxnLst/>
            <a:rect l="l" t="t" r="r" b="b"/>
            <a:pathLst>
              <a:path w="60959" h="347345">
                <a:moveTo>
                  <a:pt x="57645" y="0"/>
                </a:moveTo>
                <a:lnTo>
                  <a:pt x="0" y="24828"/>
                </a:lnTo>
                <a:lnTo>
                  <a:pt x="6477" y="346875"/>
                </a:lnTo>
                <a:lnTo>
                  <a:pt x="60896" y="316801"/>
                </a:lnTo>
                <a:lnTo>
                  <a:pt x="57645" y="0"/>
                </a:lnTo>
                <a:close/>
              </a:path>
            </a:pathLst>
          </a:custGeom>
          <a:solidFill>
            <a:srgbClr val="8B1377"/>
          </a:solidFill>
        </p:spPr>
        <p:txBody>
          <a:bodyPr wrap="square" lIns="0" tIns="0" rIns="0" bIns="0" rtlCol="0"/>
          <a:lstStyle/>
          <a:p>
            <a:endParaRPr sz="2142"/>
          </a:p>
        </p:txBody>
      </p:sp>
      <p:sp>
        <p:nvSpPr>
          <p:cNvPr id="285" name="object 285"/>
          <p:cNvSpPr/>
          <p:nvPr/>
        </p:nvSpPr>
        <p:spPr>
          <a:xfrm>
            <a:off x="399649" y="6849150"/>
            <a:ext cx="101755" cy="447720"/>
          </a:xfrm>
          <a:custGeom>
            <a:avLst/>
            <a:gdLst/>
            <a:ahLst/>
            <a:cxnLst/>
            <a:rect l="l" t="t" r="r" b="b"/>
            <a:pathLst>
              <a:path w="88900" h="391160">
                <a:moveTo>
                  <a:pt x="24325" y="41122"/>
                </a:moveTo>
                <a:lnTo>
                  <a:pt x="6959" y="41122"/>
                </a:lnTo>
                <a:lnTo>
                  <a:pt x="88" y="41262"/>
                </a:lnTo>
                <a:lnTo>
                  <a:pt x="7111" y="390690"/>
                </a:lnTo>
                <a:lnTo>
                  <a:pt x="48785" y="367652"/>
                </a:lnTo>
                <a:lnTo>
                  <a:pt x="20396" y="367652"/>
                </a:lnTo>
                <a:lnTo>
                  <a:pt x="13919" y="45605"/>
                </a:lnTo>
                <a:lnTo>
                  <a:pt x="24325" y="41122"/>
                </a:lnTo>
                <a:close/>
              </a:path>
              <a:path w="88900" h="391160">
                <a:moveTo>
                  <a:pt x="85290" y="20777"/>
                </a:moveTo>
                <a:lnTo>
                  <a:pt x="71551" y="20777"/>
                </a:lnTo>
                <a:lnTo>
                  <a:pt x="74802" y="337578"/>
                </a:lnTo>
                <a:lnTo>
                  <a:pt x="20396" y="367652"/>
                </a:lnTo>
                <a:lnTo>
                  <a:pt x="48785" y="367652"/>
                </a:lnTo>
                <a:lnTo>
                  <a:pt x="88620" y="345630"/>
                </a:lnTo>
                <a:lnTo>
                  <a:pt x="85290" y="20777"/>
                </a:lnTo>
                <a:close/>
              </a:path>
              <a:path w="88900" h="391160">
                <a:moveTo>
                  <a:pt x="85077" y="0"/>
                </a:moveTo>
                <a:lnTo>
                  <a:pt x="0" y="36639"/>
                </a:lnTo>
                <a:lnTo>
                  <a:pt x="88" y="41262"/>
                </a:lnTo>
                <a:lnTo>
                  <a:pt x="6959" y="41122"/>
                </a:lnTo>
                <a:lnTo>
                  <a:pt x="24325" y="41122"/>
                </a:lnTo>
                <a:lnTo>
                  <a:pt x="71551" y="20777"/>
                </a:lnTo>
                <a:lnTo>
                  <a:pt x="85290" y="20777"/>
                </a:lnTo>
                <a:lnTo>
                  <a:pt x="85077" y="0"/>
                </a:lnTo>
                <a:close/>
              </a:path>
            </a:pathLst>
          </a:custGeom>
          <a:solidFill>
            <a:srgbClr val="983685"/>
          </a:solidFill>
        </p:spPr>
        <p:txBody>
          <a:bodyPr wrap="square" lIns="0" tIns="0" rIns="0" bIns="0" rtlCol="0"/>
          <a:lstStyle/>
          <a:p>
            <a:endParaRPr sz="2142"/>
          </a:p>
        </p:txBody>
      </p:sp>
      <p:sp>
        <p:nvSpPr>
          <p:cNvPr id="286" name="object 286"/>
          <p:cNvSpPr/>
          <p:nvPr/>
        </p:nvSpPr>
        <p:spPr>
          <a:xfrm>
            <a:off x="881852" y="6653370"/>
            <a:ext cx="61780" cy="359048"/>
          </a:xfrm>
          <a:custGeom>
            <a:avLst/>
            <a:gdLst/>
            <a:ahLst/>
            <a:cxnLst/>
            <a:rect l="l" t="t" r="r" b="b"/>
            <a:pathLst>
              <a:path w="53975" h="313689">
                <a:moveTo>
                  <a:pt x="50812" y="0"/>
                </a:moveTo>
                <a:lnTo>
                  <a:pt x="0" y="22009"/>
                </a:lnTo>
                <a:lnTo>
                  <a:pt x="5829" y="313474"/>
                </a:lnTo>
                <a:lnTo>
                  <a:pt x="53733" y="286842"/>
                </a:lnTo>
                <a:lnTo>
                  <a:pt x="50812" y="0"/>
                </a:lnTo>
                <a:close/>
              </a:path>
            </a:pathLst>
          </a:custGeom>
          <a:solidFill>
            <a:srgbClr val="8B1377"/>
          </a:solidFill>
        </p:spPr>
        <p:txBody>
          <a:bodyPr wrap="square" lIns="0" tIns="0" rIns="0" bIns="0" rtlCol="0"/>
          <a:lstStyle/>
          <a:p>
            <a:endParaRPr sz="2142"/>
          </a:p>
        </p:txBody>
      </p:sp>
      <p:sp>
        <p:nvSpPr>
          <p:cNvPr id="287" name="object 287"/>
          <p:cNvSpPr/>
          <p:nvPr/>
        </p:nvSpPr>
        <p:spPr>
          <a:xfrm>
            <a:off x="865918" y="6629533"/>
            <a:ext cx="93760" cy="409199"/>
          </a:xfrm>
          <a:custGeom>
            <a:avLst/>
            <a:gdLst/>
            <a:ahLst/>
            <a:cxnLst/>
            <a:rect l="l" t="t" r="r" b="b"/>
            <a:pathLst>
              <a:path w="81915" h="357504">
                <a:moveTo>
                  <a:pt x="24240" y="38366"/>
                </a:moveTo>
                <a:lnTo>
                  <a:pt x="6959" y="38366"/>
                </a:lnTo>
                <a:lnTo>
                  <a:pt x="101" y="38506"/>
                </a:lnTo>
                <a:lnTo>
                  <a:pt x="6464" y="357390"/>
                </a:lnTo>
                <a:lnTo>
                  <a:pt x="48006" y="334302"/>
                </a:lnTo>
                <a:lnTo>
                  <a:pt x="19748" y="334302"/>
                </a:lnTo>
                <a:lnTo>
                  <a:pt x="13919" y="42837"/>
                </a:lnTo>
                <a:lnTo>
                  <a:pt x="24240" y="38366"/>
                </a:lnTo>
                <a:close/>
              </a:path>
              <a:path w="81915" h="357504">
                <a:moveTo>
                  <a:pt x="78470" y="20828"/>
                </a:moveTo>
                <a:lnTo>
                  <a:pt x="64731" y="20828"/>
                </a:lnTo>
                <a:lnTo>
                  <a:pt x="67665" y="307670"/>
                </a:lnTo>
                <a:lnTo>
                  <a:pt x="19748" y="334302"/>
                </a:lnTo>
                <a:lnTo>
                  <a:pt x="48006" y="334302"/>
                </a:lnTo>
                <a:lnTo>
                  <a:pt x="81483" y="315696"/>
                </a:lnTo>
                <a:lnTo>
                  <a:pt x="78470" y="20828"/>
                </a:lnTo>
                <a:close/>
              </a:path>
              <a:path w="81915" h="357504">
                <a:moveTo>
                  <a:pt x="78257" y="0"/>
                </a:moveTo>
                <a:lnTo>
                  <a:pt x="0" y="33896"/>
                </a:lnTo>
                <a:lnTo>
                  <a:pt x="101" y="38506"/>
                </a:lnTo>
                <a:lnTo>
                  <a:pt x="6959" y="38366"/>
                </a:lnTo>
                <a:lnTo>
                  <a:pt x="24240" y="38366"/>
                </a:lnTo>
                <a:lnTo>
                  <a:pt x="64731" y="20828"/>
                </a:lnTo>
                <a:lnTo>
                  <a:pt x="78470" y="20828"/>
                </a:lnTo>
                <a:lnTo>
                  <a:pt x="78257" y="0"/>
                </a:lnTo>
                <a:close/>
              </a:path>
            </a:pathLst>
          </a:custGeom>
          <a:solidFill>
            <a:srgbClr val="983685"/>
          </a:solidFill>
        </p:spPr>
        <p:txBody>
          <a:bodyPr wrap="square" lIns="0" tIns="0" rIns="0" bIns="0" rtlCol="0"/>
          <a:lstStyle/>
          <a:p>
            <a:endParaRPr sz="2142"/>
          </a:p>
        </p:txBody>
      </p:sp>
      <p:sp>
        <p:nvSpPr>
          <p:cNvPr id="288" name="object 288"/>
          <p:cNvSpPr/>
          <p:nvPr/>
        </p:nvSpPr>
        <p:spPr>
          <a:xfrm>
            <a:off x="997295" y="6604215"/>
            <a:ext cx="56692" cy="336517"/>
          </a:xfrm>
          <a:custGeom>
            <a:avLst/>
            <a:gdLst/>
            <a:ahLst/>
            <a:cxnLst/>
            <a:rect l="l" t="t" r="r" b="b"/>
            <a:pathLst>
              <a:path w="49530" h="294004">
                <a:moveTo>
                  <a:pt x="46786" y="0"/>
                </a:moveTo>
                <a:lnTo>
                  <a:pt x="0" y="20345"/>
                </a:lnTo>
                <a:lnTo>
                  <a:pt x="5448" y="293725"/>
                </a:lnTo>
                <a:lnTo>
                  <a:pt x="49517" y="269125"/>
                </a:lnTo>
                <a:lnTo>
                  <a:pt x="46786" y="0"/>
                </a:lnTo>
                <a:close/>
              </a:path>
            </a:pathLst>
          </a:custGeom>
          <a:solidFill>
            <a:srgbClr val="8B1377"/>
          </a:solidFill>
        </p:spPr>
        <p:txBody>
          <a:bodyPr wrap="square" lIns="0" tIns="0" rIns="0" bIns="0" rtlCol="0"/>
          <a:lstStyle/>
          <a:p>
            <a:endParaRPr sz="2142"/>
          </a:p>
        </p:txBody>
      </p:sp>
      <p:sp>
        <p:nvSpPr>
          <p:cNvPr id="289" name="object 289"/>
          <p:cNvSpPr/>
          <p:nvPr/>
        </p:nvSpPr>
        <p:spPr>
          <a:xfrm>
            <a:off x="981377" y="6580341"/>
            <a:ext cx="88672" cy="386667"/>
          </a:xfrm>
          <a:custGeom>
            <a:avLst/>
            <a:gdLst/>
            <a:ahLst/>
            <a:cxnLst/>
            <a:rect l="l" t="t" r="r" b="b"/>
            <a:pathLst>
              <a:path w="77469" h="337820">
                <a:moveTo>
                  <a:pt x="24167" y="36741"/>
                </a:moveTo>
                <a:lnTo>
                  <a:pt x="6959" y="36741"/>
                </a:lnTo>
                <a:lnTo>
                  <a:pt x="88" y="36880"/>
                </a:lnTo>
                <a:lnTo>
                  <a:pt x="6083" y="337718"/>
                </a:lnTo>
                <a:lnTo>
                  <a:pt x="47544" y="314579"/>
                </a:lnTo>
                <a:lnTo>
                  <a:pt x="19354" y="314579"/>
                </a:lnTo>
                <a:lnTo>
                  <a:pt x="13919" y="41198"/>
                </a:lnTo>
                <a:lnTo>
                  <a:pt x="24167" y="36741"/>
                </a:lnTo>
                <a:close/>
              </a:path>
              <a:path w="77469" h="337820">
                <a:moveTo>
                  <a:pt x="74430" y="20853"/>
                </a:moveTo>
                <a:lnTo>
                  <a:pt x="60693" y="20853"/>
                </a:lnTo>
                <a:lnTo>
                  <a:pt x="63423" y="289979"/>
                </a:lnTo>
                <a:lnTo>
                  <a:pt x="19354" y="314579"/>
                </a:lnTo>
                <a:lnTo>
                  <a:pt x="47544" y="314579"/>
                </a:lnTo>
                <a:lnTo>
                  <a:pt x="77241" y="298005"/>
                </a:lnTo>
                <a:lnTo>
                  <a:pt x="74430" y="20853"/>
                </a:lnTo>
                <a:close/>
              </a:path>
              <a:path w="77469" h="337820">
                <a:moveTo>
                  <a:pt x="74218" y="0"/>
                </a:moveTo>
                <a:lnTo>
                  <a:pt x="0" y="32283"/>
                </a:lnTo>
                <a:lnTo>
                  <a:pt x="88" y="36880"/>
                </a:lnTo>
                <a:lnTo>
                  <a:pt x="6959" y="36741"/>
                </a:lnTo>
                <a:lnTo>
                  <a:pt x="24167" y="36741"/>
                </a:lnTo>
                <a:lnTo>
                  <a:pt x="60693" y="20853"/>
                </a:lnTo>
                <a:lnTo>
                  <a:pt x="74430" y="20853"/>
                </a:lnTo>
                <a:lnTo>
                  <a:pt x="74218" y="0"/>
                </a:lnTo>
                <a:close/>
              </a:path>
            </a:pathLst>
          </a:custGeom>
          <a:solidFill>
            <a:srgbClr val="983685"/>
          </a:solidFill>
        </p:spPr>
        <p:txBody>
          <a:bodyPr wrap="square" lIns="0" tIns="0" rIns="0" bIns="0" rtlCol="0"/>
          <a:lstStyle/>
          <a:p>
            <a:endParaRPr sz="2142"/>
          </a:p>
        </p:txBody>
      </p:sp>
      <p:sp>
        <p:nvSpPr>
          <p:cNvPr id="290" name="object 290"/>
          <p:cNvSpPr/>
          <p:nvPr/>
        </p:nvSpPr>
        <p:spPr>
          <a:xfrm>
            <a:off x="517189" y="7377418"/>
            <a:ext cx="613435" cy="109023"/>
          </a:xfrm>
          <a:custGeom>
            <a:avLst/>
            <a:gdLst/>
            <a:ahLst/>
            <a:cxnLst/>
            <a:rect l="l" t="t" r="r" b="b"/>
            <a:pathLst>
              <a:path w="535940" h="95250">
                <a:moveTo>
                  <a:pt x="535711" y="0"/>
                </a:moveTo>
                <a:lnTo>
                  <a:pt x="528281" y="0"/>
                </a:lnTo>
                <a:lnTo>
                  <a:pt x="519620" y="95224"/>
                </a:lnTo>
                <a:lnTo>
                  <a:pt x="525462" y="95224"/>
                </a:lnTo>
                <a:lnTo>
                  <a:pt x="535711" y="0"/>
                </a:lnTo>
                <a:close/>
              </a:path>
              <a:path w="535940" h="95250">
                <a:moveTo>
                  <a:pt x="428967" y="0"/>
                </a:moveTo>
                <a:lnTo>
                  <a:pt x="150253" y="0"/>
                </a:lnTo>
                <a:lnTo>
                  <a:pt x="0" y="95224"/>
                </a:lnTo>
                <a:lnTo>
                  <a:pt x="225882" y="95224"/>
                </a:lnTo>
                <a:lnTo>
                  <a:pt x="384835" y="1231"/>
                </a:lnTo>
                <a:lnTo>
                  <a:pt x="428967" y="0"/>
                </a:lnTo>
                <a:close/>
              </a:path>
            </a:pathLst>
          </a:custGeom>
          <a:solidFill>
            <a:srgbClr val="8B1377"/>
          </a:solidFill>
        </p:spPr>
        <p:txBody>
          <a:bodyPr wrap="square" lIns="0" tIns="0" rIns="0" bIns="0" rtlCol="0"/>
          <a:lstStyle/>
          <a:p>
            <a:endParaRPr sz="2142"/>
          </a:p>
        </p:txBody>
      </p:sp>
      <p:sp>
        <p:nvSpPr>
          <p:cNvPr id="291" name="object 291"/>
          <p:cNvSpPr/>
          <p:nvPr/>
        </p:nvSpPr>
        <p:spPr>
          <a:xfrm>
            <a:off x="487814" y="7361698"/>
            <a:ext cx="660678" cy="125013"/>
          </a:xfrm>
          <a:custGeom>
            <a:avLst/>
            <a:gdLst/>
            <a:ahLst/>
            <a:cxnLst/>
            <a:rect l="l" t="t" r="r" b="b"/>
            <a:pathLst>
              <a:path w="577215" h="109220">
                <a:moveTo>
                  <a:pt x="576668" y="0"/>
                </a:moveTo>
                <a:lnTo>
                  <a:pt x="171919" y="0"/>
                </a:lnTo>
                <a:lnTo>
                  <a:pt x="0" y="108953"/>
                </a:lnTo>
                <a:lnTo>
                  <a:pt x="25653" y="108953"/>
                </a:lnTo>
                <a:lnTo>
                  <a:pt x="175907" y="13728"/>
                </a:lnTo>
                <a:lnTo>
                  <a:pt x="454634" y="13728"/>
                </a:lnTo>
                <a:lnTo>
                  <a:pt x="554202" y="10972"/>
                </a:lnTo>
                <a:lnTo>
                  <a:pt x="575487" y="10972"/>
                </a:lnTo>
                <a:lnTo>
                  <a:pt x="576668" y="0"/>
                </a:lnTo>
                <a:close/>
              </a:path>
              <a:path w="577215" h="109220">
                <a:moveTo>
                  <a:pt x="575487" y="10972"/>
                </a:moveTo>
                <a:lnTo>
                  <a:pt x="554202" y="10972"/>
                </a:lnTo>
                <a:lnTo>
                  <a:pt x="553948" y="13728"/>
                </a:lnTo>
                <a:lnTo>
                  <a:pt x="561378" y="13728"/>
                </a:lnTo>
                <a:lnTo>
                  <a:pt x="551116" y="108953"/>
                </a:lnTo>
                <a:lnTo>
                  <a:pt x="564934" y="108953"/>
                </a:lnTo>
                <a:lnTo>
                  <a:pt x="575487" y="10972"/>
                </a:lnTo>
                <a:close/>
              </a:path>
            </a:pathLst>
          </a:custGeom>
          <a:solidFill>
            <a:srgbClr val="983685"/>
          </a:solidFill>
        </p:spPr>
        <p:txBody>
          <a:bodyPr wrap="square" lIns="0" tIns="0" rIns="0" bIns="0" rtlCol="0"/>
          <a:lstStyle/>
          <a:p>
            <a:endParaRPr sz="2142"/>
          </a:p>
        </p:txBody>
      </p:sp>
      <p:sp>
        <p:nvSpPr>
          <p:cNvPr id="292" name="object 292"/>
          <p:cNvSpPr/>
          <p:nvPr/>
        </p:nvSpPr>
        <p:spPr>
          <a:xfrm>
            <a:off x="806617" y="7390460"/>
            <a:ext cx="298722" cy="95940"/>
          </a:xfrm>
          <a:custGeom>
            <a:avLst/>
            <a:gdLst/>
            <a:ahLst/>
            <a:cxnLst/>
            <a:rect l="l" t="t" r="r" b="b"/>
            <a:pathLst>
              <a:path w="260984" h="83820">
                <a:moveTo>
                  <a:pt x="260591" y="0"/>
                </a:moveTo>
                <a:lnTo>
                  <a:pt x="135915" y="3467"/>
                </a:lnTo>
                <a:lnTo>
                  <a:pt x="0" y="83820"/>
                </a:lnTo>
                <a:lnTo>
                  <a:pt x="252971" y="83820"/>
                </a:lnTo>
                <a:lnTo>
                  <a:pt x="260591" y="0"/>
                </a:lnTo>
                <a:close/>
              </a:path>
            </a:pathLst>
          </a:custGeom>
          <a:solidFill>
            <a:srgbClr val="8B1377"/>
          </a:solidFill>
        </p:spPr>
        <p:txBody>
          <a:bodyPr wrap="square" lIns="0" tIns="0" rIns="0" bIns="0" rtlCol="0"/>
          <a:lstStyle/>
          <a:p>
            <a:endParaRPr sz="2142"/>
          </a:p>
        </p:txBody>
      </p:sp>
      <p:sp>
        <p:nvSpPr>
          <p:cNvPr id="293" name="object 293"/>
          <p:cNvSpPr/>
          <p:nvPr/>
        </p:nvSpPr>
        <p:spPr>
          <a:xfrm>
            <a:off x="775730" y="7374254"/>
            <a:ext cx="346692" cy="112657"/>
          </a:xfrm>
          <a:custGeom>
            <a:avLst/>
            <a:gdLst/>
            <a:ahLst/>
            <a:cxnLst/>
            <a:rect l="l" t="t" r="r" b="b"/>
            <a:pathLst>
              <a:path w="302894" h="98425">
                <a:moveTo>
                  <a:pt x="302653" y="0"/>
                </a:moveTo>
                <a:lnTo>
                  <a:pt x="158965" y="3987"/>
                </a:lnTo>
                <a:lnTo>
                  <a:pt x="0" y="97980"/>
                </a:lnTo>
                <a:lnTo>
                  <a:pt x="26987" y="97980"/>
                </a:lnTo>
                <a:lnTo>
                  <a:pt x="162902" y="17627"/>
                </a:lnTo>
                <a:lnTo>
                  <a:pt x="287578" y="14160"/>
                </a:lnTo>
                <a:lnTo>
                  <a:pt x="301367" y="14160"/>
                </a:lnTo>
                <a:lnTo>
                  <a:pt x="302653" y="0"/>
                </a:lnTo>
                <a:close/>
              </a:path>
              <a:path w="302894" h="98425">
                <a:moveTo>
                  <a:pt x="301367" y="14160"/>
                </a:moveTo>
                <a:lnTo>
                  <a:pt x="287578" y="14160"/>
                </a:lnTo>
                <a:lnTo>
                  <a:pt x="279958" y="97980"/>
                </a:lnTo>
                <a:lnTo>
                  <a:pt x="293751" y="97980"/>
                </a:lnTo>
                <a:lnTo>
                  <a:pt x="301367" y="14160"/>
                </a:lnTo>
                <a:close/>
              </a:path>
            </a:pathLst>
          </a:custGeom>
          <a:solidFill>
            <a:srgbClr val="983685"/>
          </a:solidFill>
        </p:spPr>
        <p:txBody>
          <a:bodyPr wrap="square" lIns="0" tIns="0" rIns="0" bIns="0" rtlCol="0"/>
          <a:lstStyle/>
          <a:p>
            <a:endParaRPr sz="2142"/>
          </a:p>
        </p:txBody>
      </p:sp>
      <p:sp>
        <p:nvSpPr>
          <p:cNvPr id="294" name="object 294"/>
          <p:cNvSpPr/>
          <p:nvPr/>
        </p:nvSpPr>
        <p:spPr>
          <a:xfrm>
            <a:off x="2" y="1733785"/>
            <a:ext cx="1322083" cy="1011730"/>
          </a:xfrm>
          <a:custGeom>
            <a:avLst/>
            <a:gdLst/>
            <a:ahLst/>
            <a:cxnLst/>
            <a:rect l="l" t="t" r="r" b="b"/>
            <a:pathLst>
              <a:path w="1155065" h="883919">
                <a:moveTo>
                  <a:pt x="0" y="777760"/>
                </a:moveTo>
                <a:lnTo>
                  <a:pt x="0" y="787641"/>
                </a:lnTo>
                <a:lnTo>
                  <a:pt x="387350" y="883627"/>
                </a:lnTo>
                <a:lnTo>
                  <a:pt x="399916" y="879398"/>
                </a:lnTo>
                <a:lnTo>
                  <a:pt x="392036" y="879398"/>
                </a:lnTo>
                <a:lnTo>
                  <a:pt x="0" y="777760"/>
                </a:lnTo>
                <a:close/>
              </a:path>
              <a:path w="1155065" h="883919">
                <a:moveTo>
                  <a:pt x="196306" y="341998"/>
                </a:moveTo>
                <a:lnTo>
                  <a:pt x="154597" y="341998"/>
                </a:lnTo>
                <a:lnTo>
                  <a:pt x="219887" y="369976"/>
                </a:lnTo>
                <a:lnTo>
                  <a:pt x="10680" y="621817"/>
                </a:lnTo>
                <a:lnTo>
                  <a:pt x="0" y="621817"/>
                </a:lnTo>
                <a:lnTo>
                  <a:pt x="0" y="634390"/>
                </a:lnTo>
                <a:lnTo>
                  <a:pt x="571322" y="796010"/>
                </a:lnTo>
                <a:lnTo>
                  <a:pt x="392036" y="879398"/>
                </a:lnTo>
                <a:lnTo>
                  <a:pt x="399916" y="879398"/>
                </a:lnTo>
                <a:lnTo>
                  <a:pt x="653053" y="794207"/>
                </a:lnTo>
                <a:lnTo>
                  <a:pt x="620090" y="794207"/>
                </a:lnTo>
                <a:lnTo>
                  <a:pt x="568525" y="775449"/>
                </a:lnTo>
                <a:lnTo>
                  <a:pt x="527964" y="775449"/>
                </a:lnTo>
                <a:lnTo>
                  <a:pt x="469392" y="760806"/>
                </a:lnTo>
                <a:lnTo>
                  <a:pt x="482592" y="742264"/>
                </a:lnTo>
                <a:lnTo>
                  <a:pt x="423087" y="742264"/>
                </a:lnTo>
                <a:lnTo>
                  <a:pt x="354909" y="716699"/>
                </a:lnTo>
                <a:lnTo>
                  <a:pt x="322999" y="716699"/>
                </a:lnTo>
                <a:lnTo>
                  <a:pt x="251294" y="685330"/>
                </a:lnTo>
                <a:lnTo>
                  <a:pt x="265003" y="660196"/>
                </a:lnTo>
                <a:lnTo>
                  <a:pt x="139865" y="660196"/>
                </a:lnTo>
                <a:lnTo>
                  <a:pt x="63601" y="633272"/>
                </a:lnTo>
                <a:lnTo>
                  <a:pt x="247523" y="378904"/>
                </a:lnTo>
                <a:lnTo>
                  <a:pt x="317767" y="378904"/>
                </a:lnTo>
                <a:lnTo>
                  <a:pt x="196306" y="341998"/>
                </a:lnTo>
                <a:close/>
              </a:path>
              <a:path w="1155065" h="883919">
                <a:moveTo>
                  <a:pt x="957505" y="573290"/>
                </a:moveTo>
                <a:lnTo>
                  <a:pt x="754862" y="573290"/>
                </a:lnTo>
                <a:lnTo>
                  <a:pt x="844511" y="609142"/>
                </a:lnTo>
                <a:lnTo>
                  <a:pt x="620090" y="794207"/>
                </a:lnTo>
                <a:lnTo>
                  <a:pt x="653053" y="794207"/>
                </a:lnTo>
                <a:lnTo>
                  <a:pt x="1154950" y="625297"/>
                </a:lnTo>
                <a:lnTo>
                  <a:pt x="1154848" y="624814"/>
                </a:lnTo>
                <a:lnTo>
                  <a:pt x="1127074" y="624814"/>
                </a:lnTo>
                <a:lnTo>
                  <a:pt x="957505" y="573290"/>
                </a:lnTo>
                <a:close/>
              </a:path>
              <a:path w="1155065" h="883919">
                <a:moveTo>
                  <a:pt x="811343" y="528878"/>
                </a:moveTo>
                <a:lnTo>
                  <a:pt x="634504" y="528878"/>
                </a:lnTo>
                <a:lnTo>
                  <a:pt x="724509" y="551370"/>
                </a:lnTo>
                <a:lnTo>
                  <a:pt x="527964" y="775449"/>
                </a:lnTo>
                <a:lnTo>
                  <a:pt x="568525" y="775449"/>
                </a:lnTo>
                <a:lnTo>
                  <a:pt x="565594" y="774382"/>
                </a:lnTo>
                <a:lnTo>
                  <a:pt x="754862" y="573290"/>
                </a:lnTo>
                <a:lnTo>
                  <a:pt x="957505" y="573290"/>
                </a:lnTo>
                <a:lnTo>
                  <a:pt x="811343" y="528878"/>
                </a:lnTo>
                <a:close/>
              </a:path>
              <a:path w="1155065" h="883919">
                <a:moveTo>
                  <a:pt x="675587" y="487629"/>
                </a:moveTo>
                <a:lnTo>
                  <a:pt x="519239" y="487629"/>
                </a:lnTo>
                <a:lnTo>
                  <a:pt x="627405" y="522236"/>
                </a:lnTo>
                <a:lnTo>
                  <a:pt x="423087" y="742264"/>
                </a:lnTo>
                <a:lnTo>
                  <a:pt x="482592" y="742264"/>
                </a:lnTo>
                <a:lnTo>
                  <a:pt x="634504" y="528878"/>
                </a:lnTo>
                <a:lnTo>
                  <a:pt x="811343" y="528878"/>
                </a:lnTo>
                <a:lnTo>
                  <a:pt x="675587" y="487629"/>
                </a:lnTo>
                <a:close/>
              </a:path>
              <a:path w="1155065" h="883919">
                <a:moveTo>
                  <a:pt x="477722" y="427507"/>
                </a:moveTo>
                <a:lnTo>
                  <a:pt x="391922" y="427507"/>
                </a:lnTo>
                <a:lnTo>
                  <a:pt x="495198" y="466229"/>
                </a:lnTo>
                <a:lnTo>
                  <a:pt x="322999" y="716699"/>
                </a:lnTo>
                <a:lnTo>
                  <a:pt x="354909" y="716699"/>
                </a:lnTo>
                <a:lnTo>
                  <a:pt x="350608" y="715086"/>
                </a:lnTo>
                <a:lnTo>
                  <a:pt x="519239" y="487629"/>
                </a:lnTo>
                <a:lnTo>
                  <a:pt x="675587" y="487629"/>
                </a:lnTo>
                <a:lnTo>
                  <a:pt x="477722" y="427507"/>
                </a:lnTo>
                <a:close/>
              </a:path>
              <a:path w="1155065" h="883919">
                <a:moveTo>
                  <a:pt x="317767" y="378904"/>
                </a:moveTo>
                <a:lnTo>
                  <a:pt x="247523" y="378904"/>
                </a:lnTo>
                <a:lnTo>
                  <a:pt x="354304" y="430148"/>
                </a:lnTo>
                <a:lnTo>
                  <a:pt x="139865" y="660196"/>
                </a:lnTo>
                <a:lnTo>
                  <a:pt x="265003" y="660196"/>
                </a:lnTo>
                <a:lnTo>
                  <a:pt x="391922" y="427507"/>
                </a:lnTo>
                <a:lnTo>
                  <a:pt x="477722" y="427507"/>
                </a:lnTo>
                <a:lnTo>
                  <a:pt x="317767" y="378904"/>
                </a:lnTo>
                <a:close/>
              </a:path>
              <a:path w="1155065" h="883919">
                <a:moveTo>
                  <a:pt x="87122" y="10032"/>
                </a:moveTo>
                <a:lnTo>
                  <a:pt x="136690" y="36474"/>
                </a:lnTo>
                <a:lnTo>
                  <a:pt x="155206" y="151307"/>
                </a:lnTo>
                <a:lnTo>
                  <a:pt x="1098118" y="471817"/>
                </a:lnTo>
                <a:lnTo>
                  <a:pt x="1127074" y="624814"/>
                </a:lnTo>
                <a:lnTo>
                  <a:pt x="1154848" y="624814"/>
                </a:lnTo>
                <a:lnTo>
                  <a:pt x="1104823" y="388962"/>
                </a:lnTo>
                <a:lnTo>
                  <a:pt x="87122" y="10032"/>
                </a:lnTo>
                <a:close/>
              </a:path>
              <a:path w="1155065" h="883919">
                <a:moveTo>
                  <a:pt x="0" y="450011"/>
                </a:moveTo>
                <a:lnTo>
                  <a:pt x="0" y="524065"/>
                </a:lnTo>
                <a:lnTo>
                  <a:pt x="55105" y="459168"/>
                </a:lnTo>
                <a:lnTo>
                  <a:pt x="20129" y="459168"/>
                </a:lnTo>
                <a:lnTo>
                  <a:pt x="0" y="450011"/>
                </a:lnTo>
                <a:close/>
              </a:path>
              <a:path w="1155065" h="883919">
                <a:moveTo>
                  <a:pt x="151041" y="328244"/>
                </a:moveTo>
                <a:lnTo>
                  <a:pt x="20129" y="459168"/>
                </a:lnTo>
                <a:lnTo>
                  <a:pt x="55105" y="459168"/>
                </a:lnTo>
                <a:lnTo>
                  <a:pt x="154597" y="341998"/>
                </a:lnTo>
                <a:lnTo>
                  <a:pt x="196306" y="341998"/>
                </a:lnTo>
                <a:lnTo>
                  <a:pt x="151041" y="328244"/>
                </a:lnTo>
                <a:close/>
              </a:path>
              <a:path w="1155065" h="883919">
                <a:moveTo>
                  <a:pt x="60172" y="0"/>
                </a:moveTo>
                <a:lnTo>
                  <a:pt x="0" y="32829"/>
                </a:lnTo>
                <a:lnTo>
                  <a:pt x="0" y="46647"/>
                </a:lnTo>
                <a:lnTo>
                  <a:pt x="72250" y="4495"/>
                </a:lnTo>
                <a:lnTo>
                  <a:pt x="60172" y="0"/>
                </a:lnTo>
                <a:close/>
              </a:path>
            </a:pathLst>
          </a:custGeom>
          <a:solidFill>
            <a:srgbClr val="8B1377"/>
          </a:solidFill>
        </p:spPr>
        <p:txBody>
          <a:bodyPr wrap="square" lIns="0" tIns="0" rIns="0" bIns="0" rtlCol="0"/>
          <a:lstStyle/>
          <a:p>
            <a:endParaRPr sz="2142"/>
          </a:p>
        </p:txBody>
      </p:sp>
      <p:sp>
        <p:nvSpPr>
          <p:cNvPr id="295" name="object 295"/>
          <p:cNvSpPr/>
          <p:nvPr/>
        </p:nvSpPr>
        <p:spPr>
          <a:xfrm>
            <a:off x="3" y="1716543"/>
            <a:ext cx="1340253" cy="1045165"/>
          </a:xfrm>
          <a:custGeom>
            <a:avLst/>
            <a:gdLst/>
            <a:ahLst/>
            <a:cxnLst/>
            <a:rect l="l" t="t" r="r" b="b"/>
            <a:pathLst>
              <a:path w="1170940" h="913130">
                <a:moveTo>
                  <a:pt x="0" y="802703"/>
                </a:moveTo>
                <a:lnTo>
                  <a:pt x="0" y="816851"/>
                </a:lnTo>
                <a:lnTo>
                  <a:pt x="387934" y="912977"/>
                </a:lnTo>
                <a:lnTo>
                  <a:pt x="430425" y="898677"/>
                </a:lnTo>
                <a:lnTo>
                  <a:pt x="387350" y="898677"/>
                </a:lnTo>
                <a:lnTo>
                  <a:pt x="0" y="802703"/>
                </a:lnTo>
                <a:close/>
              </a:path>
              <a:path w="1170940" h="913130">
                <a:moveTo>
                  <a:pt x="108243" y="18300"/>
                </a:moveTo>
                <a:lnTo>
                  <a:pt x="74396" y="18300"/>
                </a:lnTo>
                <a:lnTo>
                  <a:pt x="87122" y="25095"/>
                </a:lnTo>
                <a:lnTo>
                  <a:pt x="1104823" y="404025"/>
                </a:lnTo>
                <a:lnTo>
                  <a:pt x="1154950" y="640359"/>
                </a:lnTo>
                <a:lnTo>
                  <a:pt x="387350" y="898677"/>
                </a:lnTo>
                <a:lnTo>
                  <a:pt x="430425" y="898677"/>
                </a:lnTo>
                <a:lnTo>
                  <a:pt x="1170927" y="649465"/>
                </a:lnTo>
                <a:lnTo>
                  <a:pt x="1116698" y="393788"/>
                </a:lnTo>
                <a:lnTo>
                  <a:pt x="108243" y="18300"/>
                </a:lnTo>
                <a:close/>
              </a:path>
              <a:path w="1170940" h="913130">
                <a:moveTo>
                  <a:pt x="59093" y="0"/>
                </a:moveTo>
                <a:lnTo>
                  <a:pt x="0" y="32232"/>
                </a:lnTo>
                <a:lnTo>
                  <a:pt x="0" y="47879"/>
                </a:lnTo>
                <a:lnTo>
                  <a:pt x="60172" y="15062"/>
                </a:lnTo>
                <a:lnTo>
                  <a:pt x="99545" y="15062"/>
                </a:lnTo>
                <a:lnTo>
                  <a:pt x="59093" y="0"/>
                </a:lnTo>
                <a:close/>
              </a:path>
              <a:path w="1170940" h="913130">
                <a:moveTo>
                  <a:pt x="99545" y="15062"/>
                </a:moveTo>
                <a:lnTo>
                  <a:pt x="60172" y="15062"/>
                </a:lnTo>
                <a:lnTo>
                  <a:pt x="72250" y="19558"/>
                </a:lnTo>
                <a:lnTo>
                  <a:pt x="74396" y="18300"/>
                </a:lnTo>
                <a:lnTo>
                  <a:pt x="108243" y="18300"/>
                </a:lnTo>
                <a:lnTo>
                  <a:pt x="99545" y="15062"/>
                </a:lnTo>
                <a:close/>
              </a:path>
            </a:pathLst>
          </a:custGeom>
          <a:solidFill>
            <a:srgbClr val="983685"/>
          </a:solidFill>
        </p:spPr>
        <p:txBody>
          <a:bodyPr wrap="square" lIns="0" tIns="0" rIns="0" bIns="0" rtlCol="0"/>
          <a:lstStyle/>
          <a:p>
            <a:endParaRPr sz="2142"/>
          </a:p>
        </p:txBody>
      </p:sp>
      <p:sp>
        <p:nvSpPr>
          <p:cNvPr id="296" name="object 296"/>
          <p:cNvSpPr/>
          <p:nvPr/>
        </p:nvSpPr>
        <p:spPr>
          <a:xfrm>
            <a:off x="-6" y="1755501"/>
            <a:ext cx="1270479" cy="670854"/>
          </a:xfrm>
          <a:custGeom>
            <a:avLst/>
            <a:gdLst/>
            <a:ahLst/>
            <a:cxnLst/>
            <a:rect l="l" t="t" r="r" b="b"/>
            <a:pathLst>
              <a:path w="1109980" h="586105">
                <a:moveTo>
                  <a:pt x="587391" y="293738"/>
                </a:moveTo>
                <a:lnTo>
                  <a:pt x="147154" y="293738"/>
                </a:lnTo>
                <a:lnTo>
                  <a:pt x="1109370" y="586105"/>
                </a:lnTo>
                <a:lnTo>
                  <a:pt x="1086129" y="463270"/>
                </a:lnTo>
                <a:lnTo>
                  <a:pt x="587391" y="293738"/>
                </a:lnTo>
                <a:close/>
              </a:path>
              <a:path w="1109980" h="586105">
                <a:moveTo>
                  <a:pt x="74701" y="0"/>
                </a:moveTo>
                <a:lnTo>
                  <a:pt x="0" y="43573"/>
                </a:lnTo>
                <a:lnTo>
                  <a:pt x="0" y="415950"/>
                </a:lnTo>
                <a:lnTo>
                  <a:pt x="17144" y="423748"/>
                </a:lnTo>
                <a:lnTo>
                  <a:pt x="147154" y="293738"/>
                </a:lnTo>
                <a:lnTo>
                  <a:pt x="587391" y="293738"/>
                </a:lnTo>
                <a:lnTo>
                  <a:pt x="142976" y="142671"/>
                </a:lnTo>
                <a:lnTo>
                  <a:pt x="124218" y="26416"/>
                </a:lnTo>
                <a:lnTo>
                  <a:pt x="74701" y="0"/>
                </a:lnTo>
                <a:close/>
              </a:path>
            </a:pathLst>
          </a:custGeom>
          <a:solidFill>
            <a:srgbClr val="8B1377"/>
          </a:solidFill>
        </p:spPr>
        <p:txBody>
          <a:bodyPr wrap="square" lIns="0" tIns="0" rIns="0" bIns="0" rtlCol="0"/>
          <a:lstStyle/>
          <a:p>
            <a:endParaRPr sz="2142"/>
          </a:p>
        </p:txBody>
      </p:sp>
      <p:sp>
        <p:nvSpPr>
          <p:cNvPr id="297" name="object 297"/>
          <p:cNvSpPr/>
          <p:nvPr/>
        </p:nvSpPr>
        <p:spPr>
          <a:xfrm>
            <a:off x="0" y="1737506"/>
            <a:ext cx="1290103" cy="711555"/>
          </a:xfrm>
          <a:custGeom>
            <a:avLst/>
            <a:gdLst/>
            <a:ahLst/>
            <a:cxnLst/>
            <a:rect l="l" t="t" r="r" b="b"/>
            <a:pathLst>
              <a:path w="1127125" h="621664">
                <a:moveTo>
                  <a:pt x="198274" y="325005"/>
                </a:moveTo>
                <a:lnTo>
                  <a:pt x="151041" y="325005"/>
                </a:lnTo>
                <a:lnTo>
                  <a:pt x="1127074" y="621576"/>
                </a:lnTo>
                <a:lnTo>
                  <a:pt x="1123338" y="601827"/>
                </a:lnTo>
                <a:lnTo>
                  <a:pt x="1109357" y="601827"/>
                </a:lnTo>
                <a:lnTo>
                  <a:pt x="198274" y="325005"/>
                </a:lnTo>
                <a:close/>
              </a:path>
              <a:path w="1127125" h="621664">
                <a:moveTo>
                  <a:pt x="103876" y="15722"/>
                </a:moveTo>
                <a:lnTo>
                  <a:pt x="74701" y="15722"/>
                </a:lnTo>
                <a:lnTo>
                  <a:pt x="124218" y="42138"/>
                </a:lnTo>
                <a:lnTo>
                  <a:pt x="142976" y="158407"/>
                </a:lnTo>
                <a:lnTo>
                  <a:pt x="1086129" y="478993"/>
                </a:lnTo>
                <a:lnTo>
                  <a:pt x="1109357" y="601827"/>
                </a:lnTo>
                <a:lnTo>
                  <a:pt x="1123338" y="601827"/>
                </a:lnTo>
                <a:lnTo>
                  <a:pt x="1098130" y="468579"/>
                </a:lnTo>
                <a:lnTo>
                  <a:pt x="155219" y="148056"/>
                </a:lnTo>
                <a:lnTo>
                  <a:pt x="136690" y="33223"/>
                </a:lnTo>
                <a:lnTo>
                  <a:pt x="103876" y="15722"/>
                </a:lnTo>
                <a:close/>
              </a:path>
              <a:path w="1127125" h="621664">
                <a:moveTo>
                  <a:pt x="0" y="431685"/>
                </a:moveTo>
                <a:lnTo>
                  <a:pt x="0" y="446773"/>
                </a:lnTo>
                <a:lnTo>
                  <a:pt x="20129" y="455917"/>
                </a:lnTo>
                <a:lnTo>
                  <a:pt x="28346" y="447700"/>
                </a:lnTo>
                <a:lnTo>
                  <a:pt x="18643" y="447700"/>
                </a:lnTo>
                <a:lnTo>
                  <a:pt x="21475" y="441439"/>
                </a:lnTo>
                <a:lnTo>
                  <a:pt x="34607" y="441439"/>
                </a:lnTo>
                <a:lnTo>
                  <a:pt x="36576" y="439470"/>
                </a:lnTo>
                <a:lnTo>
                  <a:pt x="17144" y="439470"/>
                </a:lnTo>
                <a:lnTo>
                  <a:pt x="0" y="431685"/>
                </a:lnTo>
                <a:close/>
              </a:path>
              <a:path w="1127125" h="621664">
                <a:moveTo>
                  <a:pt x="34607" y="441439"/>
                </a:moveTo>
                <a:lnTo>
                  <a:pt x="21475" y="441439"/>
                </a:lnTo>
                <a:lnTo>
                  <a:pt x="18643" y="447700"/>
                </a:lnTo>
                <a:lnTo>
                  <a:pt x="28346" y="447700"/>
                </a:lnTo>
                <a:lnTo>
                  <a:pt x="34607" y="441439"/>
                </a:lnTo>
                <a:close/>
              </a:path>
              <a:path w="1127125" h="621664">
                <a:moveTo>
                  <a:pt x="147154" y="309473"/>
                </a:moveTo>
                <a:lnTo>
                  <a:pt x="17144" y="439470"/>
                </a:lnTo>
                <a:lnTo>
                  <a:pt x="36576" y="439470"/>
                </a:lnTo>
                <a:lnTo>
                  <a:pt x="151041" y="325005"/>
                </a:lnTo>
                <a:lnTo>
                  <a:pt x="198274" y="325005"/>
                </a:lnTo>
                <a:lnTo>
                  <a:pt x="147154" y="309473"/>
                </a:lnTo>
                <a:close/>
              </a:path>
              <a:path w="1127125" h="621664">
                <a:moveTo>
                  <a:pt x="74396" y="0"/>
                </a:moveTo>
                <a:lnTo>
                  <a:pt x="0" y="43395"/>
                </a:lnTo>
                <a:lnTo>
                  <a:pt x="0" y="59296"/>
                </a:lnTo>
                <a:lnTo>
                  <a:pt x="74701" y="15722"/>
                </a:lnTo>
                <a:lnTo>
                  <a:pt x="103876" y="15722"/>
                </a:lnTo>
                <a:lnTo>
                  <a:pt x="74396" y="0"/>
                </a:lnTo>
                <a:close/>
              </a:path>
            </a:pathLst>
          </a:custGeom>
          <a:solidFill>
            <a:srgbClr val="983685"/>
          </a:solidFill>
        </p:spPr>
        <p:txBody>
          <a:bodyPr wrap="square" lIns="0" tIns="0" rIns="0" bIns="0" rtlCol="0"/>
          <a:lstStyle/>
          <a:p>
            <a:endParaRPr sz="2142"/>
          </a:p>
        </p:txBody>
      </p:sp>
      <p:sp>
        <p:nvSpPr>
          <p:cNvPr id="298" name="object 298"/>
          <p:cNvSpPr/>
          <p:nvPr/>
        </p:nvSpPr>
        <p:spPr>
          <a:xfrm>
            <a:off x="-1" y="2476244"/>
            <a:ext cx="609074" cy="247845"/>
          </a:xfrm>
          <a:custGeom>
            <a:avLst/>
            <a:gdLst/>
            <a:ahLst/>
            <a:cxnLst/>
            <a:rect l="l" t="t" r="r" b="b"/>
            <a:pathLst>
              <a:path w="532130" h="216535">
                <a:moveTo>
                  <a:pt x="0" y="0"/>
                </a:moveTo>
                <a:lnTo>
                  <a:pt x="0" y="114909"/>
                </a:lnTo>
                <a:lnTo>
                  <a:pt x="390715" y="216204"/>
                </a:lnTo>
                <a:lnTo>
                  <a:pt x="531990" y="150495"/>
                </a:lnTo>
                <a:lnTo>
                  <a:pt x="0" y="0"/>
                </a:lnTo>
                <a:close/>
              </a:path>
            </a:pathLst>
          </a:custGeom>
          <a:solidFill>
            <a:srgbClr val="8B1377"/>
          </a:solidFill>
        </p:spPr>
        <p:txBody>
          <a:bodyPr wrap="square" lIns="0" tIns="0" rIns="0" bIns="0" rtlCol="0"/>
          <a:lstStyle/>
          <a:p>
            <a:endParaRPr sz="2142"/>
          </a:p>
        </p:txBody>
      </p:sp>
      <p:sp>
        <p:nvSpPr>
          <p:cNvPr id="299" name="object 299"/>
          <p:cNvSpPr/>
          <p:nvPr/>
        </p:nvSpPr>
        <p:spPr>
          <a:xfrm>
            <a:off x="-1" y="2459905"/>
            <a:ext cx="654137" cy="280552"/>
          </a:xfrm>
          <a:custGeom>
            <a:avLst/>
            <a:gdLst/>
            <a:ahLst/>
            <a:cxnLst/>
            <a:rect l="l" t="t" r="r" b="b"/>
            <a:pathLst>
              <a:path w="571500" h="245110">
                <a:moveTo>
                  <a:pt x="0" y="129184"/>
                </a:moveTo>
                <a:lnTo>
                  <a:pt x="0" y="143370"/>
                </a:lnTo>
                <a:lnTo>
                  <a:pt x="392036" y="245008"/>
                </a:lnTo>
                <a:lnTo>
                  <a:pt x="423273" y="230479"/>
                </a:lnTo>
                <a:lnTo>
                  <a:pt x="390715" y="230479"/>
                </a:lnTo>
                <a:lnTo>
                  <a:pt x="0" y="129184"/>
                </a:lnTo>
                <a:close/>
              </a:path>
              <a:path w="571500" h="245110">
                <a:moveTo>
                  <a:pt x="0" y="0"/>
                </a:moveTo>
                <a:lnTo>
                  <a:pt x="0" y="14274"/>
                </a:lnTo>
                <a:lnTo>
                  <a:pt x="531990" y="164769"/>
                </a:lnTo>
                <a:lnTo>
                  <a:pt x="390715" y="230479"/>
                </a:lnTo>
                <a:lnTo>
                  <a:pt x="423273" y="230479"/>
                </a:lnTo>
                <a:lnTo>
                  <a:pt x="571322" y="161620"/>
                </a:lnTo>
                <a:lnTo>
                  <a:pt x="0" y="0"/>
                </a:lnTo>
                <a:close/>
              </a:path>
            </a:pathLst>
          </a:custGeom>
          <a:solidFill>
            <a:srgbClr val="983685"/>
          </a:solidFill>
        </p:spPr>
        <p:txBody>
          <a:bodyPr wrap="square" lIns="0" tIns="0" rIns="0" bIns="0" rtlCol="0"/>
          <a:lstStyle/>
          <a:p>
            <a:endParaRPr sz="2142"/>
          </a:p>
        </p:txBody>
      </p:sp>
      <p:sp>
        <p:nvSpPr>
          <p:cNvPr id="300" name="object 300"/>
          <p:cNvSpPr/>
          <p:nvPr/>
        </p:nvSpPr>
        <p:spPr>
          <a:xfrm>
            <a:off x="-7" y="2144247"/>
            <a:ext cx="226767" cy="285639"/>
          </a:xfrm>
          <a:custGeom>
            <a:avLst/>
            <a:gdLst/>
            <a:ahLst/>
            <a:cxnLst/>
            <a:rect l="l" t="t" r="r" b="b"/>
            <a:pathLst>
              <a:path w="198120" h="249555">
                <a:moveTo>
                  <a:pt x="158508" y="0"/>
                </a:moveTo>
                <a:lnTo>
                  <a:pt x="0" y="186677"/>
                </a:lnTo>
                <a:lnTo>
                  <a:pt x="0" y="249466"/>
                </a:lnTo>
                <a:lnTo>
                  <a:pt x="4241" y="249466"/>
                </a:lnTo>
                <a:lnTo>
                  <a:pt x="197573" y="16738"/>
                </a:lnTo>
                <a:lnTo>
                  <a:pt x="158508" y="0"/>
                </a:lnTo>
                <a:close/>
              </a:path>
            </a:pathLst>
          </a:custGeom>
          <a:solidFill>
            <a:srgbClr val="8B1377"/>
          </a:solidFill>
        </p:spPr>
        <p:txBody>
          <a:bodyPr wrap="square" lIns="0" tIns="0" rIns="0" bIns="0" rtlCol="0"/>
          <a:lstStyle/>
          <a:p>
            <a:endParaRPr sz="2142"/>
          </a:p>
        </p:txBody>
      </p:sp>
      <p:sp>
        <p:nvSpPr>
          <p:cNvPr id="301" name="object 301"/>
          <p:cNvSpPr/>
          <p:nvPr/>
        </p:nvSpPr>
        <p:spPr>
          <a:xfrm>
            <a:off x="-2" y="2125234"/>
            <a:ext cx="252206" cy="320527"/>
          </a:xfrm>
          <a:custGeom>
            <a:avLst/>
            <a:gdLst/>
            <a:ahLst/>
            <a:cxnLst/>
            <a:rect l="l" t="t" r="r" b="b"/>
            <a:pathLst>
              <a:path w="220345" h="280035">
                <a:moveTo>
                  <a:pt x="193352" y="16611"/>
                </a:moveTo>
                <a:lnTo>
                  <a:pt x="158508" y="16611"/>
                </a:lnTo>
                <a:lnTo>
                  <a:pt x="197573" y="33362"/>
                </a:lnTo>
                <a:lnTo>
                  <a:pt x="4229" y="266090"/>
                </a:lnTo>
                <a:lnTo>
                  <a:pt x="0" y="266090"/>
                </a:lnTo>
                <a:lnTo>
                  <a:pt x="0" y="279819"/>
                </a:lnTo>
                <a:lnTo>
                  <a:pt x="10680" y="279819"/>
                </a:lnTo>
                <a:lnTo>
                  <a:pt x="219900" y="27990"/>
                </a:lnTo>
                <a:lnTo>
                  <a:pt x="193352" y="16611"/>
                </a:lnTo>
                <a:close/>
              </a:path>
              <a:path w="220345" h="280035">
                <a:moveTo>
                  <a:pt x="154597" y="0"/>
                </a:moveTo>
                <a:lnTo>
                  <a:pt x="0" y="182079"/>
                </a:lnTo>
                <a:lnTo>
                  <a:pt x="0" y="203301"/>
                </a:lnTo>
                <a:lnTo>
                  <a:pt x="158508" y="16611"/>
                </a:lnTo>
                <a:lnTo>
                  <a:pt x="193352" y="16611"/>
                </a:lnTo>
                <a:lnTo>
                  <a:pt x="154597" y="0"/>
                </a:lnTo>
                <a:close/>
              </a:path>
            </a:pathLst>
          </a:custGeom>
          <a:solidFill>
            <a:srgbClr val="983685"/>
          </a:solidFill>
        </p:spPr>
        <p:txBody>
          <a:bodyPr wrap="square" lIns="0" tIns="0" rIns="0" bIns="0" rtlCol="0"/>
          <a:lstStyle/>
          <a:p>
            <a:endParaRPr sz="2142"/>
          </a:p>
        </p:txBody>
      </p:sp>
      <p:sp>
        <p:nvSpPr>
          <p:cNvPr id="302" name="object 302"/>
          <p:cNvSpPr/>
          <p:nvPr/>
        </p:nvSpPr>
        <p:spPr>
          <a:xfrm>
            <a:off x="97853" y="2187333"/>
            <a:ext cx="282004" cy="284186"/>
          </a:xfrm>
          <a:custGeom>
            <a:avLst/>
            <a:gdLst/>
            <a:ahLst/>
            <a:cxnLst/>
            <a:rect l="l" t="t" r="r" b="b"/>
            <a:pathLst>
              <a:path w="246379" h="248285">
                <a:moveTo>
                  <a:pt x="166446" y="0"/>
                </a:moveTo>
                <a:lnTo>
                  <a:pt x="0" y="230187"/>
                </a:lnTo>
                <a:lnTo>
                  <a:pt x="50469" y="247992"/>
                </a:lnTo>
                <a:lnTo>
                  <a:pt x="246037" y="38201"/>
                </a:lnTo>
                <a:lnTo>
                  <a:pt x="166446" y="0"/>
                </a:lnTo>
                <a:close/>
              </a:path>
            </a:pathLst>
          </a:custGeom>
          <a:solidFill>
            <a:srgbClr val="8B1377"/>
          </a:solidFill>
        </p:spPr>
        <p:txBody>
          <a:bodyPr wrap="square" lIns="0" tIns="0" rIns="0" bIns="0" rtlCol="0"/>
          <a:lstStyle/>
          <a:p>
            <a:endParaRPr sz="2142"/>
          </a:p>
        </p:txBody>
      </p:sp>
      <p:sp>
        <p:nvSpPr>
          <p:cNvPr id="303" name="object 303"/>
          <p:cNvSpPr/>
          <p:nvPr/>
        </p:nvSpPr>
        <p:spPr>
          <a:xfrm>
            <a:off x="72791" y="2167477"/>
            <a:ext cx="332883" cy="321981"/>
          </a:xfrm>
          <a:custGeom>
            <a:avLst/>
            <a:gdLst/>
            <a:ahLst/>
            <a:cxnLst/>
            <a:rect l="l" t="t" r="r" b="b"/>
            <a:pathLst>
              <a:path w="290830" h="281305">
                <a:moveTo>
                  <a:pt x="183934" y="0"/>
                </a:moveTo>
                <a:lnTo>
                  <a:pt x="0" y="254368"/>
                </a:lnTo>
                <a:lnTo>
                  <a:pt x="76276" y="281292"/>
                </a:lnTo>
                <a:lnTo>
                  <a:pt x="91145" y="265341"/>
                </a:lnTo>
                <a:lnTo>
                  <a:pt x="72351" y="265341"/>
                </a:lnTo>
                <a:lnTo>
                  <a:pt x="21894" y="247535"/>
                </a:lnTo>
                <a:lnTo>
                  <a:pt x="188341" y="17348"/>
                </a:lnTo>
                <a:lnTo>
                  <a:pt x="220074" y="17348"/>
                </a:lnTo>
                <a:lnTo>
                  <a:pt x="214915" y="14871"/>
                </a:lnTo>
                <a:lnTo>
                  <a:pt x="183159" y="14871"/>
                </a:lnTo>
                <a:lnTo>
                  <a:pt x="186143" y="8674"/>
                </a:lnTo>
                <a:lnTo>
                  <a:pt x="202004" y="8674"/>
                </a:lnTo>
                <a:lnTo>
                  <a:pt x="183934" y="0"/>
                </a:lnTo>
                <a:close/>
              </a:path>
              <a:path w="290830" h="281305">
                <a:moveTo>
                  <a:pt x="220074" y="17348"/>
                </a:moveTo>
                <a:lnTo>
                  <a:pt x="188341" y="17348"/>
                </a:lnTo>
                <a:lnTo>
                  <a:pt x="267931" y="55549"/>
                </a:lnTo>
                <a:lnTo>
                  <a:pt x="72351" y="265341"/>
                </a:lnTo>
                <a:lnTo>
                  <a:pt x="91145" y="265341"/>
                </a:lnTo>
                <a:lnTo>
                  <a:pt x="290715" y="51257"/>
                </a:lnTo>
                <a:lnTo>
                  <a:pt x="220074" y="17348"/>
                </a:lnTo>
                <a:close/>
              </a:path>
              <a:path w="290830" h="281305">
                <a:moveTo>
                  <a:pt x="202004" y="8674"/>
                </a:moveTo>
                <a:lnTo>
                  <a:pt x="186143" y="8674"/>
                </a:lnTo>
                <a:lnTo>
                  <a:pt x="183159" y="14871"/>
                </a:lnTo>
                <a:lnTo>
                  <a:pt x="214915" y="14871"/>
                </a:lnTo>
                <a:lnTo>
                  <a:pt x="202004" y="8674"/>
                </a:lnTo>
                <a:close/>
              </a:path>
            </a:pathLst>
          </a:custGeom>
          <a:solidFill>
            <a:srgbClr val="983685"/>
          </a:solidFill>
        </p:spPr>
        <p:txBody>
          <a:bodyPr wrap="square" lIns="0" tIns="0" rIns="0" bIns="0" rtlCol="0"/>
          <a:lstStyle/>
          <a:p>
            <a:endParaRPr sz="2142"/>
          </a:p>
        </p:txBody>
      </p:sp>
      <p:sp>
        <p:nvSpPr>
          <p:cNvPr id="304" name="object 304"/>
          <p:cNvSpPr/>
          <p:nvPr/>
        </p:nvSpPr>
        <p:spPr>
          <a:xfrm>
            <a:off x="309644" y="2242616"/>
            <a:ext cx="233309" cy="292181"/>
          </a:xfrm>
          <a:custGeom>
            <a:avLst/>
            <a:gdLst/>
            <a:ahLst/>
            <a:cxnLst/>
            <a:rect l="l" t="t" r="r" b="b"/>
            <a:pathLst>
              <a:path w="203834" h="255269">
                <a:moveTo>
                  <a:pt x="127749" y="0"/>
                </a:moveTo>
                <a:lnTo>
                  <a:pt x="0" y="234200"/>
                </a:lnTo>
                <a:lnTo>
                  <a:pt x="47586" y="255003"/>
                </a:lnTo>
                <a:lnTo>
                  <a:pt x="203390" y="28371"/>
                </a:lnTo>
                <a:lnTo>
                  <a:pt x="127749" y="0"/>
                </a:lnTo>
                <a:close/>
              </a:path>
            </a:pathLst>
          </a:custGeom>
          <a:solidFill>
            <a:srgbClr val="8B1377"/>
          </a:solidFill>
        </p:spPr>
        <p:txBody>
          <a:bodyPr wrap="square" lIns="0" tIns="0" rIns="0" bIns="0" rtlCol="0"/>
          <a:lstStyle/>
          <a:p>
            <a:endParaRPr sz="2142"/>
          </a:p>
        </p:txBody>
      </p:sp>
      <p:sp>
        <p:nvSpPr>
          <p:cNvPr id="305" name="object 305"/>
          <p:cNvSpPr/>
          <p:nvPr/>
        </p:nvSpPr>
        <p:spPr>
          <a:xfrm>
            <a:off x="287639" y="2223107"/>
            <a:ext cx="279825" cy="331429"/>
          </a:xfrm>
          <a:custGeom>
            <a:avLst/>
            <a:gdLst/>
            <a:ahLst/>
            <a:cxnLst/>
            <a:rect l="l" t="t" r="r" b="b"/>
            <a:pathLst>
              <a:path w="244475" h="289560">
                <a:moveTo>
                  <a:pt x="26745" y="254533"/>
                </a:moveTo>
                <a:lnTo>
                  <a:pt x="9613" y="254533"/>
                </a:lnTo>
                <a:lnTo>
                  <a:pt x="6858" y="260819"/>
                </a:lnTo>
                <a:lnTo>
                  <a:pt x="71691" y="289191"/>
                </a:lnTo>
                <a:lnTo>
                  <a:pt x="83470" y="272059"/>
                </a:lnTo>
                <a:lnTo>
                  <a:pt x="66802" y="272059"/>
                </a:lnTo>
                <a:lnTo>
                  <a:pt x="26745" y="254533"/>
                </a:lnTo>
                <a:close/>
              </a:path>
              <a:path w="244475" h="289560">
                <a:moveTo>
                  <a:pt x="186111" y="17056"/>
                </a:moveTo>
                <a:lnTo>
                  <a:pt x="146977" y="17056"/>
                </a:lnTo>
                <a:lnTo>
                  <a:pt x="222618" y="45415"/>
                </a:lnTo>
                <a:lnTo>
                  <a:pt x="66802" y="272059"/>
                </a:lnTo>
                <a:lnTo>
                  <a:pt x="83470" y="272059"/>
                </a:lnTo>
                <a:lnTo>
                  <a:pt x="243890" y="38722"/>
                </a:lnTo>
                <a:lnTo>
                  <a:pt x="186111" y="17056"/>
                </a:lnTo>
                <a:close/>
              </a:path>
              <a:path w="244475" h="289560">
                <a:moveTo>
                  <a:pt x="140627" y="0"/>
                </a:moveTo>
                <a:lnTo>
                  <a:pt x="0" y="257822"/>
                </a:lnTo>
                <a:lnTo>
                  <a:pt x="6858" y="260819"/>
                </a:lnTo>
                <a:lnTo>
                  <a:pt x="9613" y="254533"/>
                </a:lnTo>
                <a:lnTo>
                  <a:pt x="26745" y="254533"/>
                </a:lnTo>
                <a:lnTo>
                  <a:pt x="19227" y="251244"/>
                </a:lnTo>
                <a:lnTo>
                  <a:pt x="146977" y="17056"/>
                </a:lnTo>
                <a:lnTo>
                  <a:pt x="186111" y="17056"/>
                </a:lnTo>
                <a:lnTo>
                  <a:pt x="140627" y="0"/>
                </a:lnTo>
                <a:close/>
              </a:path>
            </a:pathLst>
          </a:custGeom>
          <a:solidFill>
            <a:srgbClr val="983685"/>
          </a:solidFill>
        </p:spPr>
        <p:txBody>
          <a:bodyPr wrap="square" lIns="0" tIns="0" rIns="0" bIns="0" rtlCol="0"/>
          <a:lstStyle/>
          <a:p>
            <a:endParaRPr sz="2142"/>
          </a:p>
        </p:txBody>
      </p:sp>
      <p:sp>
        <p:nvSpPr>
          <p:cNvPr id="306" name="object 306"/>
          <p:cNvSpPr/>
          <p:nvPr/>
        </p:nvSpPr>
        <p:spPr>
          <a:xfrm>
            <a:off x="426365" y="2310326"/>
            <a:ext cx="263834" cy="255113"/>
          </a:xfrm>
          <a:custGeom>
            <a:avLst/>
            <a:gdLst/>
            <a:ahLst/>
            <a:cxnLst/>
            <a:rect l="l" t="t" r="r" b="b"/>
            <a:pathLst>
              <a:path w="230504" h="222885">
                <a:moveTo>
                  <a:pt x="151917" y="0"/>
                </a:moveTo>
                <a:lnTo>
                  <a:pt x="0" y="204914"/>
                </a:lnTo>
                <a:lnTo>
                  <a:pt x="46786" y="222465"/>
                </a:lnTo>
                <a:lnTo>
                  <a:pt x="230123" y="25031"/>
                </a:lnTo>
                <a:lnTo>
                  <a:pt x="151917" y="0"/>
                </a:lnTo>
                <a:close/>
              </a:path>
            </a:pathLst>
          </a:custGeom>
          <a:solidFill>
            <a:srgbClr val="8B1377"/>
          </a:solidFill>
        </p:spPr>
        <p:txBody>
          <a:bodyPr wrap="square" lIns="0" tIns="0" rIns="0" bIns="0" rtlCol="0"/>
          <a:lstStyle/>
          <a:p>
            <a:endParaRPr sz="2142"/>
          </a:p>
        </p:txBody>
      </p:sp>
      <p:sp>
        <p:nvSpPr>
          <p:cNvPr id="307" name="object 307"/>
          <p:cNvSpPr/>
          <p:nvPr/>
        </p:nvSpPr>
        <p:spPr>
          <a:xfrm>
            <a:off x="401309" y="2291923"/>
            <a:ext cx="316893" cy="291454"/>
          </a:xfrm>
          <a:custGeom>
            <a:avLst/>
            <a:gdLst/>
            <a:ahLst/>
            <a:cxnLst/>
            <a:rect l="l" t="t" r="r" b="b"/>
            <a:pathLst>
              <a:path w="276859" h="254635">
                <a:moveTo>
                  <a:pt x="30517" y="224231"/>
                </a:moveTo>
                <a:lnTo>
                  <a:pt x="10947" y="224231"/>
                </a:lnTo>
                <a:lnTo>
                  <a:pt x="8534" y="230657"/>
                </a:lnTo>
                <a:lnTo>
                  <a:pt x="72478" y="254635"/>
                </a:lnTo>
                <a:lnTo>
                  <a:pt x="87420" y="238544"/>
                </a:lnTo>
                <a:lnTo>
                  <a:pt x="68681" y="238544"/>
                </a:lnTo>
                <a:lnTo>
                  <a:pt x="30517" y="224231"/>
                </a:lnTo>
                <a:close/>
              </a:path>
              <a:path w="276859" h="254635">
                <a:moveTo>
                  <a:pt x="218883" y="16078"/>
                </a:moveTo>
                <a:lnTo>
                  <a:pt x="173812" y="16078"/>
                </a:lnTo>
                <a:lnTo>
                  <a:pt x="252018" y="41109"/>
                </a:lnTo>
                <a:lnTo>
                  <a:pt x="68681" y="238544"/>
                </a:lnTo>
                <a:lnTo>
                  <a:pt x="87420" y="238544"/>
                </a:lnTo>
                <a:lnTo>
                  <a:pt x="276796" y="34607"/>
                </a:lnTo>
                <a:lnTo>
                  <a:pt x="218883" y="16078"/>
                </a:lnTo>
                <a:close/>
              </a:path>
              <a:path w="276859" h="254635">
                <a:moveTo>
                  <a:pt x="168630" y="0"/>
                </a:moveTo>
                <a:lnTo>
                  <a:pt x="0" y="227457"/>
                </a:lnTo>
                <a:lnTo>
                  <a:pt x="8534" y="230657"/>
                </a:lnTo>
                <a:lnTo>
                  <a:pt x="10947" y="224231"/>
                </a:lnTo>
                <a:lnTo>
                  <a:pt x="30517" y="224231"/>
                </a:lnTo>
                <a:lnTo>
                  <a:pt x="21882" y="220992"/>
                </a:lnTo>
                <a:lnTo>
                  <a:pt x="173812" y="16078"/>
                </a:lnTo>
                <a:lnTo>
                  <a:pt x="218883" y="16078"/>
                </a:lnTo>
                <a:lnTo>
                  <a:pt x="168630" y="0"/>
                </a:lnTo>
                <a:close/>
              </a:path>
            </a:pathLst>
          </a:custGeom>
          <a:solidFill>
            <a:srgbClr val="983685"/>
          </a:solidFill>
        </p:spPr>
        <p:txBody>
          <a:bodyPr wrap="square" lIns="0" tIns="0" rIns="0" bIns="0" rtlCol="0"/>
          <a:lstStyle/>
          <a:p>
            <a:endParaRPr sz="2142"/>
          </a:p>
        </p:txBody>
      </p:sp>
      <p:sp>
        <p:nvSpPr>
          <p:cNvPr id="308" name="object 308"/>
          <p:cNvSpPr/>
          <p:nvPr/>
        </p:nvSpPr>
        <p:spPr>
          <a:xfrm>
            <a:off x="563447" y="2356987"/>
            <a:ext cx="237670" cy="247118"/>
          </a:xfrm>
          <a:custGeom>
            <a:avLst/>
            <a:gdLst/>
            <a:ahLst/>
            <a:cxnLst/>
            <a:rect l="l" t="t" r="r" b="b"/>
            <a:pathLst>
              <a:path w="207645" h="215900">
                <a:moveTo>
                  <a:pt x="147993" y="0"/>
                </a:moveTo>
                <a:lnTo>
                  <a:pt x="0" y="207899"/>
                </a:lnTo>
                <a:lnTo>
                  <a:pt x="30899" y="215620"/>
                </a:lnTo>
                <a:lnTo>
                  <a:pt x="207073" y="14770"/>
                </a:lnTo>
                <a:lnTo>
                  <a:pt x="147993" y="0"/>
                </a:lnTo>
                <a:close/>
              </a:path>
            </a:pathLst>
          </a:custGeom>
          <a:solidFill>
            <a:srgbClr val="8B1377"/>
          </a:solidFill>
        </p:spPr>
        <p:txBody>
          <a:bodyPr wrap="square" lIns="0" tIns="0" rIns="0" bIns="0" rtlCol="0"/>
          <a:lstStyle/>
          <a:p>
            <a:endParaRPr sz="2142"/>
          </a:p>
        </p:txBody>
      </p:sp>
      <p:sp>
        <p:nvSpPr>
          <p:cNvPr id="309" name="object 309"/>
          <p:cNvSpPr/>
          <p:nvPr/>
        </p:nvSpPr>
        <p:spPr>
          <a:xfrm>
            <a:off x="537278" y="2339137"/>
            <a:ext cx="292181" cy="282732"/>
          </a:xfrm>
          <a:custGeom>
            <a:avLst/>
            <a:gdLst/>
            <a:ahLst/>
            <a:cxnLst/>
            <a:rect l="l" t="t" r="r" b="b"/>
            <a:pathLst>
              <a:path w="255270" h="247014">
                <a:moveTo>
                  <a:pt x="39732" y="227711"/>
                </a:moveTo>
                <a:lnTo>
                  <a:pt x="11430" y="227711"/>
                </a:lnTo>
                <a:lnTo>
                  <a:pt x="9766" y="234378"/>
                </a:lnTo>
                <a:lnTo>
                  <a:pt x="58559" y="246570"/>
                </a:lnTo>
                <a:lnTo>
                  <a:pt x="72028" y="231216"/>
                </a:lnTo>
                <a:lnTo>
                  <a:pt x="53759" y="231216"/>
                </a:lnTo>
                <a:lnTo>
                  <a:pt x="39732" y="227711"/>
                </a:lnTo>
                <a:close/>
              </a:path>
              <a:path w="255270" h="247014">
                <a:moveTo>
                  <a:pt x="165100" y="0"/>
                </a:moveTo>
                <a:lnTo>
                  <a:pt x="0" y="231940"/>
                </a:lnTo>
                <a:lnTo>
                  <a:pt x="9766" y="234378"/>
                </a:lnTo>
                <a:lnTo>
                  <a:pt x="11430" y="227711"/>
                </a:lnTo>
                <a:lnTo>
                  <a:pt x="39732" y="227711"/>
                </a:lnTo>
                <a:lnTo>
                  <a:pt x="22860" y="223494"/>
                </a:lnTo>
                <a:lnTo>
                  <a:pt x="170853" y="15595"/>
                </a:lnTo>
                <a:lnTo>
                  <a:pt x="227482" y="15595"/>
                </a:lnTo>
                <a:lnTo>
                  <a:pt x="165100" y="0"/>
                </a:lnTo>
                <a:close/>
              </a:path>
              <a:path w="255270" h="247014">
                <a:moveTo>
                  <a:pt x="227482" y="15595"/>
                </a:moveTo>
                <a:lnTo>
                  <a:pt x="170853" y="15595"/>
                </a:lnTo>
                <a:lnTo>
                  <a:pt x="229946" y="30365"/>
                </a:lnTo>
                <a:lnTo>
                  <a:pt x="53759" y="231216"/>
                </a:lnTo>
                <a:lnTo>
                  <a:pt x="72028" y="231216"/>
                </a:lnTo>
                <a:lnTo>
                  <a:pt x="255117" y="22504"/>
                </a:lnTo>
                <a:lnTo>
                  <a:pt x="227482" y="15595"/>
                </a:lnTo>
                <a:close/>
              </a:path>
            </a:pathLst>
          </a:custGeom>
          <a:solidFill>
            <a:srgbClr val="983685"/>
          </a:solidFill>
        </p:spPr>
        <p:txBody>
          <a:bodyPr wrap="square" lIns="0" tIns="0" rIns="0" bIns="0" rtlCol="0"/>
          <a:lstStyle/>
          <a:p>
            <a:endParaRPr sz="2142"/>
          </a:p>
        </p:txBody>
      </p:sp>
      <p:sp>
        <p:nvSpPr>
          <p:cNvPr id="310" name="object 310"/>
          <p:cNvSpPr/>
          <p:nvPr/>
        </p:nvSpPr>
        <p:spPr>
          <a:xfrm>
            <a:off x="675195" y="2408548"/>
            <a:ext cx="261655" cy="216592"/>
          </a:xfrm>
          <a:custGeom>
            <a:avLst/>
            <a:gdLst/>
            <a:ahLst/>
            <a:cxnLst/>
            <a:rect l="l" t="t" r="r" b="b"/>
            <a:pathLst>
              <a:path w="228600" h="189230">
                <a:moveTo>
                  <a:pt x="168554" y="0"/>
                </a:moveTo>
                <a:lnTo>
                  <a:pt x="0" y="179095"/>
                </a:lnTo>
                <a:lnTo>
                  <a:pt x="27508" y="189090"/>
                </a:lnTo>
                <a:lnTo>
                  <a:pt x="228003" y="23774"/>
                </a:lnTo>
                <a:lnTo>
                  <a:pt x="168554" y="0"/>
                </a:lnTo>
                <a:close/>
              </a:path>
            </a:pathLst>
          </a:custGeom>
          <a:solidFill>
            <a:srgbClr val="8B1377"/>
          </a:solidFill>
        </p:spPr>
        <p:txBody>
          <a:bodyPr wrap="square" lIns="0" tIns="0" rIns="0" bIns="0" rtlCol="0"/>
          <a:lstStyle/>
          <a:p>
            <a:endParaRPr sz="2142"/>
          </a:p>
        </p:txBody>
      </p:sp>
      <p:sp>
        <p:nvSpPr>
          <p:cNvPr id="311" name="object 311"/>
          <p:cNvSpPr/>
          <p:nvPr/>
        </p:nvSpPr>
        <p:spPr>
          <a:xfrm>
            <a:off x="647381" y="2389970"/>
            <a:ext cx="319800" cy="252932"/>
          </a:xfrm>
          <a:custGeom>
            <a:avLst/>
            <a:gdLst/>
            <a:ahLst/>
            <a:cxnLst/>
            <a:rect l="l" t="t" r="r" b="b"/>
            <a:pathLst>
              <a:path w="279400" h="220980">
                <a:moveTo>
                  <a:pt x="32229" y="198208"/>
                </a:moveTo>
                <a:lnTo>
                  <a:pt x="12153" y="198208"/>
                </a:lnTo>
                <a:lnTo>
                  <a:pt x="9804" y="204660"/>
                </a:lnTo>
                <a:lnTo>
                  <a:pt x="54482" y="220916"/>
                </a:lnTo>
                <a:lnTo>
                  <a:pt x="73397" y="205320"/>
                </a:lnTo>
                <a:lnTo>
                  <a:pt x="51803" y="205320"/>
                </a:lnTo>
                <a:lnTo>
                  <a:pt x="32229" y="198208"/>
                </a:lnTo>
                <a:close/>
              </a:path>
              <a:path w="279400" h="220980">
                <a:moveTo>
                  <a:pt x="229838" y="16230"/>
                </a:moveTo>
                <a:lnTo>
                  <a:pt x="192862" y="16230"/>
                </a:lnTo>
                <a:lnTo>
                  <a:pt x="252298" y="40005"/>
                </a:lnTo>
                <a:lnTo>
                  <a:pt x="51803" y="205320"/>
                </a:lnTo>
                <a:lnTo>
                  <a:pt x="73397" y="205320"/>
                </a:lnTo>
                <a:lnTo>
                  <a:pt x="278917" y="35864"/>
                </a:lnTo>
                <a:lnTo>
                  <a:pt x="229838" y="16230"/>
                </a:lnTo>
                <a:close/>
              </a:path>
              <a:path w="279400" h="220980">
                <a:moveTo>
                  <a:pt x="189268" y="0"/>
                </a:moveTo>
                <a:lnTo>
                  <a:pt x="0" y="201104"/>
                </a:lnTo>
                <a:lnTo>
                  <a:pt x="9804" y="204660"/>
                </a:lnTo>
                <a:lnTo>
                  <a:pt x="12153" y="198208"/>
                </a:lnTo>
                <a:lnTo>
                  <a:pt x="32229" y="198208"/>
                </a:lnTo>
                <a:lnTo>
                  <a:pt x="24295" y="195326"/>
                </a:lnTo>
                <a:lnTo>
                  <a:pt x="192862" y="16230"/>
                </a:lnTo>
                <a:lnTo>
                  <a:pt x="229838" y="16230"/>
                </a:lnTo>
                <a:lnTo>
                  <a:pt x="189268" y="0"/>
                </a:lnTo>
                <a:close/>
              </a:path>
            </a:pathLst>
          </a:custGeom>
          <a:solidFill>
            <a:srgbClr val="983685"/>
          </a:solidFill>
        </p:spPr>
        <p:txBody>
          <a:bodyPr wrap="square" lIns="0" tIns="0" rIns="0" bIns="0" rtlCol="0"/>
          <a:lstStyle/>
          <a:p>
            <a:endParaRPr sz="2142"/>
          </a:p>
        </p:txBody>
      </p:sp>
      <p:sp>
        <p:nvSpPr>
          <p:cNvPr id="312" name="object 312"/>
          <p:cNvSpPr/>
          <p:nvPr/>
        </p:nvSpPr>
        <p:spPr>
          <a:xfrm>
            <a:off x="735063" y="1705337"/>
            <a:ext cx="640327" cy="259474"/>
          </a:xfrm>
          <a:custGeom>
            <a:avLst/>
            <a:gdLst/>
            <a:ahLst/>
            <a:cxnLst/>
            <a:rect l="l" t="t" r="r" b="b"/>
            <a:pathLst>
              <a:path w="559435" h="226694">
                <a:moveTo>
                  <a:pt x="55778" y="0"/>
                </a:moveTo>
                <a:lnTo>
                  <a:pt x="0" y="0"/>
                </a:lnTo>
                <a:lnTo>
                  <a:pt x="394576" y="170980"/>
                </a:lnTo>
                <a:lnTo>
                  <a:pt x="242201" y="221780"/>
                </a:lnTo>
                <a:lnTo>
                  <a:pt x="253022" y="226339"/>
                </a:lnTo>
                <a:lnTo>
                  <a:pt x="404596" y="193065"/>
                </a:lnTo>
                <a:lnTo>
                  <a:pt x="483968" y="193065"/>
                </a:lnTo>
                <a:lnTo>
                  <a:pt x="492315" y="171653"/>
                </a:lnTo>
                <a:lnTo>
                  <a:pt x="464692" y="171653"/>
                </a:lnTo>
                <a:lnTo>
                  <a:pt x="55778" y="0"/>
                </a:lnTo>
                <a:close/>
              </a:path>
              <a:path w="559435" h="226694">
                <a:moveTo>
                  <a:pt x="483968" y="193065"/>
                </a:moveTo>
                <a:lnTo>
                  <a:pt x="404596" y="193065"/>
                </a:lnTo>
                <a:lnTo>
                  <a:pt x="482587" y="196608"/>
                </a:lnTo>
                <a:lnTo>
                  <a:pt x="483968" y="193065"/>
                </a:lnTo>
                <a:close/>
              </a:path>
              <a:path w="559435" h="226694">
                <a:moveTo>
                  <a:pt x="559231" y="0"/>
                </a:moveTo>
                <a:lnTo>
                  <a:pt x="539330" y="0"/>
                </a:lnTo>
                <a:lnTo>
                  <a:pt x="464692" y="171653"/>
                </a:lnTo>
                <a:lnTo>
                  <a:pt x="492315" y="171653"/>
                </a:lnTo>
                <a:lnTo>
                  <a:pt x="559231" y="0"/>
                </a:lnTo>
                <a:close/>
              </a:path>
            </a:pathLst>
          </a:custGeom>
          <a:solidFill>
            <a:srgbClr val="8B1377"/>
          </a:solidFill>
        </p:spPr>
        <p:txBody>
          <a:bodyPr wrap="square" lIns="0" tIns="0" rIns="0" bIns="0" rtlCol="0"/>
          <a:lstStyle/>
          <a:p>
            <a:endParaRPr sz="2142"/>
          </a:p>
        </p:txBody>
      </p:sp>
      <p:sp>
        <p:nvSpPr>
          <p:cNvPr id="313" name="object 313"/>
          <p:cNvSpPr/>
          <p:nvPr/>
        </p:nvSpPr>
        <p:spPr>
          <a:xfrm>
            <a:off x="409724" y="1705337"/>
            <a:ext cx="569826" cy="239850"/>
          </a:xfrm>
          <a:custGeom>
            <a:avLst/>
            <a:gdLst/>
            <a:ahLst/>
            <a:cxnLst/>
            <a:rect l="l" t="t" r="r" b="b"/>
            <a:pathLst>
              <a:path w="497840" h="209550">
                <a:moveTo>
                  <a:pt x="41757" y="0"/>
                </a:moveTo>
                <a:lnTo>
                  <a:pt x="0" y="0"/>
                </a:lnTo>
                <a:lnTo>
                  <a:pt x="497331" y="209511"/>
                </a:lnTo>
                <a:lnTo>
                  <a:pt x="41757" y="0"/>
                </a:lnTo>
                <a:close/>
              </a:path>
            </a:pathLst>
          </a:custGeom>
          <a:solidFill>
            <a:srgbClr val="8B1377"/>
          </a:solidFill>
        </p:spPr>
        <p:txBody>
          <a:bodyPr wrap="square" lIns="0" tIns="0" rIns="0" bIns="0" rtlCol="0"/>
          <a:lstStyle/>
          <a:p>
            <a:endParaRPr sz="2142"/>
          </a:p>
        </p:txBody>
      </p:sp>
      <p:sp>
        <p:nvSpPr>
          <p:cNvPr id="314" name="object 314"/>
          <p:cNvSpPr/>
          <p:nvPr/>
        </p:nvSpPr>
        <p:spPr>
          <a:xfrm>
            <a:off x="369235" y="1705337"/>
            <a:ext cx="1023361" cy="276191"/>
          </a:xfrm>
          <a:custGeom>
            <a:avLst/>
            <a:gdLst/>
            <a:ahLst/>
            <a:cxnLst/>
            <a:rect l="l" t="t" r="r" b="b"/>
            <a:pathLst>
              <a:path w="894080" h="241300">
                <a:moveTo>
                  <a:pt x="35369" y="0"/>
                </a:moveTo>
                <a:lnTo>
                  <a:pt x="0" y="0"/>
                </a:lnTo>
                <a:lnTo>
                  <a:pt x="571322" y="240690"/>
                </a:lnTo>
                <a:lnTo>
                  <a:pt x="636701" y="226339"/>
                </a:lnTo>
                <a:lnTo>
                  <a:pt x="572643" y="226339"/>
                </a:lnTo>
                <a:lnTo>
                  <a:pt x="562926" y="222250"/>
                </a:lnTo>
                <a:lnTo>
                  <a:pt x="560400" y="222250"/>
                </a:lnTo>
                <a:lnTo>
                  <a:pt x="532701" y="209511"/>
                </a:lnTo>
                <a:lnTo>
                  <a:pt x="35369" y="0"/>
                </a:lnTo>
                <a:close/>
              </a:path>
              <a:path w="894080" h="241300">
                <a:moveTo>
                  <a:pt x="724217" y="193065"/>
                </a:moveTo>
                <a:lnTo>
                  <a:pt x="572643" y="226339"/>
                </a:lnTo>
                <a:lnTo>
                  <a:pt x="636701" y="226339"/>
                </a:lnTo>
                <a:lnTo>
                  <a:pt x="725398" y="206870"/>
                </a:lnTo>
                <a:lnTo>
                  <a:pt x="812940" y="206870"/>
                </a:lnTo>
                <a:lnTo>
                  <a:pt x="816940" y="196608"/>
                </a:lnTo>
                <a:lnTo>
                  <a:pt x="802195" y="196608"/>
                </a:lnTo>
                <a:lnTo>
                  <a:pt x="724217" y="193065"/>
                </a:lnTo>
                <a:close/>
              </a:path>
              <a:path w="894080" h="241300">
                <a:moveTo>
                  <a:pt x="561809" y="221780"/>
                </a:moveTo>
                <a:lnTo>
                  <a:pt x="560400" y="222250"/>
                </a:lnTo>
                <a:lnTo>
                  <a:pt x="562926" y="222250"/>
                </a:lnTo>
                <a:lnTo>
                  <a:pt x="561809" y="221780"/>
                </a:lnTo>
                <a:close/>
              </a:path>
              <a:path w="894080" h="241300">
                <a:moveTo>
                  <a:pt x="812940" y="206870"/>
                </a:moveTo>
                <a:lnTo>
                  <a:pt x="725398" y="206870"/>
                </a:lnTo>
                <a:lnTo>
                  <a:pt x="811415" y="210781"/>
                </a:lnTo>
                <a:lnTo>
                  <a:pt x="812940" y="206870"/>
                </a:lnTo>
                <a:close/>
              </a:path>
              <a:path w="894080" h="241300">
                <a:moveTo>
                  <a:pt x="893584" y="0"/>
                </a:moveTo>
                <a:lnTo>
                  <a:pt x="878840" y="0"/>
                </a:lnTo>
                <a:lnTo>
                  <a:pt x="802195" y="196608"/>
                </a:lnTo>
                <a:lnTo>
                  <a:pt x="816940" y="196608"/>
                </a:lnTo>
                <a:lnTo>
                  <a:pt x="893584" y="0"/>
                </a:lnTo>
                <a:close/>
              </a:path>
            </a:pathLst>
          </a:custGeom>
          <a:solidFill>
            <a:srgbClr val="983685"/>
          </a:solidFill>
        </p:spPr>
        <p:txBody>
          <a:bodyPr wrap="square" lIns="0" tIns="0" rIns="0" bIns="0" rtlCol="0"/>
          <a:lstStyle/>
          <a:p>
            <a:endParaRPr sz="2142"/>
          </a:p>
        </p:txBody>
      </p:sp>
      <p:sp>
        <p:nvSpPr>
          <p:cNvPr id="315" name="object 315"/>
          <p:cNvSpPr/>
          <p:nvPr/>
        </p:nvSpPr>
        <p:spPr>
          <a:xfrm>
            <a:off x="495153" y="1705337"/>
            <a:ext cx="647595" cy="237670"/>
          </a:xfrm>
          <a:custGeom>
            <a:avLst/>
            <a:gdLst/>
            <a:ahLst/>
            <a:cxnLst/>
            <a:rect l="l" t="t" r="r" b="b"/>
            <a:pathLst>
              <a:path w="565785" h="207644">
                <a:moveTo>
                  <a:pt x="175056" y="0"/>
                </a:moveTo>
                <a:lnTo>
                  <a:pt x="0" y="0"/>
                </a:lnTo>
                <a:lnTo>
                  <a:pt x="451192" y="207505"/>
                </a:lnTo>
                <a:lnTo>
                  <a:pt x="565772" y="169316"/>
                </a:lnTo>
                <a:lnTo>
                  <a:pt x="175056" y="0"/>
                </a:lnTo>
                <a:close/>
              </a:path>
            </a:pathLst>
          </a:custGeom>
          <a:solidFill>
            <a:srgbClr val="8B1377"/>
          </a:solidFill>
        </p:spPr>
        <p:txBody>
          <a:bodyPr wrap="square" lIns="0" tIns="0" rIns="0" bIns="0" rtlCol="0"/>
          <a:lstStyle/>
          <a:p>
            <a:endParaRPr sz="2142"/>
          </a:p>
        </p:txBody>
      </p:sp>
      <p:sp>
        <p:nvSpPr>
          <p:cNvPr id="316" name="object 316"/>
          <p:cNvSpPr/>
          <p:nvPr/>
        </p:nvSpPr>
        <p:spPr>
          <a:xfrm>
            <a:off x="457520" y="1705336"/>
            <a:ext cx="729726" cy="254387"/>
          </a:xfrm>
          <a:custGeom>
            <a:avLst/>
            <a:gdLst/>
            <a:ahLst/>
            <a:cxnLst/>
            <a:rect l="l" t="t" r="r" b="b"/>
            <a:pathLst>
              <a:path w="637540" h="222250">
                <a:moveTo>
                  <a:pt x="32880" y="0"/>
                </a:moveTo>
                <a:lnTo>
                  <a:pt x="0" y="0"/>
                </a:lnTo>
                <a:lnTo>
                  <a:pt x="483260" y="222250"/>
                </a:lnTo>
                <a:lnTo>
                  <a:pt x="527490" y="207505"/>
                </a:lnTo>
                <a:lnTo>
                  <a:pt x="484073" y="207505"/>
                </a:lnTo>
                <a:lnTo>
                  <a:pt x="32880" y="0"/>
                </a:lnTo>
                <a:close/>
              </a:path>
              <a:path w="637540" h="222250">
                <a:moveTo>
                  <a:pt x="242481" y="0"/>
                </a:moveTo>
                <a:lnTo>
                  <a:pt x="207937" y="0"/>
                </a:lnTo>
                <a:lnTo>
                  <a:pt x="598652" y="169316"/>
                </a:lnTo>
                <a:lnTo>
                  <a:pt x="484073" y="207505"/>
                </a:lnTo>
                <a:lnTo>
                  <a:pt x="527490" y="207505"/>
                </a:lnTo>
                <a:lnTo>
                  <a:pt x="637057" y="170980"/>
                </a:lnTo>
                <a:lnTo>
                  <a:pt x="242481" y="0"/>
                </a:lnTo>
                <a:close/>
              </a:path>
            </a:pathLst>
          </a:custGeom>
          <a:solidFill>
            <a:srgbClr val="983685"/>
          </a:solidFill>
        </p:spPr>
        <p:txBody>
          <a:bodyPr wrap="square" lIns="0" tIns="0" rIns="0" bIns="0" rtlCol="0"/>
          <a:lstStyle/>
          <a:p>
            <a:endParaRPr sz="2142"/>
          </a:p>
        </p:txBody>
      </p:sp>
      <p:sp>
        <p:nvSpPr>
          <p:cNvPr id="317" name="object 317"/>
          <p:cNvSpPr/>
          <p:nvPr/>
        </p:nvSpPr>
        <p:spPr>
          <a:xfrm>
            <a:off x="839515" y="1705337"/>
            <a:ext cx="496417" cy="176617"/>
          </a:xfrm>
          <a:custGeom>
            <a:avLst/>
            <a:gdLst/>
            <a:ahLst/>
            <a:cxnLst/>
            <a:rect l="l" t="t" r="r" b="b"/>
            <a:pathLst>
              <a:path w="433705" h="154305">
                <a:moveTo>
                  <a:pt x="433095" y="0"/>
                </a:moveTo>
                <a:lnTo>
                  <a:pt x="0" y="0"/>
                </a:lnTo>
                <a:lnTo>
                  <a:pt x="366255" y="153733"/>
                </a:lnTo>
                <a:lnTo>
                  <a:pt x="433095" y="0"/>
                </a:lnTo>
                <a:close/>
              </a:path>
            </a:pathLst>
          </a:custGeom>
          <a:solidFill>
            <a:srgbClr val="8B1377"/>
          </a:solidFill>
        </p:spPr>
        <p:txBody>
          <a:bodyPr wrap="square" lIns="0" tIns="0" rIns="0" bIns="0" rtlCol="0"/>
          <a:lstStyle/>
          <a:p>
            <a:endParaRPr sz="2142"/>
          </a:p>
        </p:txBody>
      </p:sp>
      <p:sp>
        <p:nvSpPr>
          <p:cNvPr id="318" name="object 318"/>
          <p:cNvSpPr/>
          <p:nvPr/>
        </p:nvSpPr>
        <p:spPr>
          <a:xfrm>
            <a:off x="798902" y="1705337"/>
            <a:ext cx="553836" cy="196968"/>
          </a:xfrm>
          <a:custGeom>
            <a:avLst/>
            <a:gdLst/>
            <a:ahLst/>
            <a:cxnLst/>
            <a:rect l="l" t="t" r="r" b="b"/>
            <a:pathLst>
              <a:path w="483869" h="172084">
                <a:moveTo>
                  <a:pt x="35483" y="0"/>
                </a:moveTo>
                <a:lnTo>
                  <a:pt x="0" y="0"/>
                </a:lnTo>
                <a:lnTo>
                  <a:pt x="408927" y="171653"/>
                </a:lnTo>
                <a:lnTo>
                  <a:pt x="416717" y="153733"/>
                </a:lnTo>
                <a:lnTo>
                  <a:pt x="401739" y="153733"/>
                </a:lnTo>
                <a:lnTo>
                  <a:pt x="35483" y="0"/>
                </a:lnTo>
                <a:close/>
              </a:path>
              <a:path w="483869" h="172084">
                <a:moveTo>
                  <a:pt x="483552" y="0"/>
                </a:moveTo>
                <a:lnTo>
                  <a:pt x="468579" y="0"/>
                </a:lnTo>
                <a:lnTo>
                  <a:pt x="401739" y="153733"/>
                </a:lnTo>
                <a:lnTo>
                  <a:pt x="416717" y="153733"/>
                </a:lnTo>
                <a:lnTo>
                  <a:pt x="483552" y="0"/>
                </a:lnTo>
                <a:close/>
              </a:path>
            </a:pathLst>
          </a:custGeom>
          <a:solidFill>
            <a:srgbClr val="983685"/>
          </a:solidFill>
        </p:spPr>
        <p:txBody>
          <a:bodyPr wrap="square" lIns="0" tIns="0" rIns="0" bIns="0" rtlCol="0"/>
          <a:lstStyle/>
          <a:p>
            <a:endParaRPr sz="2142"/>
          </a:p>
        </p:txBody>
      </p:sp>
      <p:sp>
        <p:nvSpPr>
          <p:cNvPr id="319" name="object 319"/>
          <p:cNvSpPr/>
          <p:nvPr/>
        </p:nvSpPr>
        <p:spPr>
          <a:xfrm>
            <a:off x="-7" y="5978434"/>
            <a:ext cx="1553938" cy="1508149"/>
          </a:xfrm>
          <a:custGeom>
            <a:avLst/>
            <a:gdLst/>
            <a:ahLst/>
            <a:cxnLst/>
            <a:rect l="l" t="t" r="r" b="b"/>
            <a:pathLst>
              <a:path w="1357630" h="1317625">
                <a:moveTo>
                  <a:pt x="1220223" y="79006"/>
                </a:moveTo>
                <a:lnTo>
                  <a:pt x="1048219" y="79006"/>
                </a:lnTo>
                <a:lnTo>
                  <a:pt x="1170978" y="121208"/>
                </a:lnTo>
                <a:lnTo>
                  <a:pt x="1277924" y="270167"/>
                </a:lnTo>
                <a:lnTo>
                  <a:pt x="1274191" y="768223"/>
                </a:lnTo>
                <a:lnTo>
                  <a:pt x="1258138" y="1317472"/>
                </a:lnTo>
                <a:lnTo>
                  <a:pt x="1345679" y="1317472"/>
                </a:lnTo>
                <a:lnTo>
                  <a:pt x="1357337" y="270344"/>
                </a:lnTo>
                <a:lnTo>
                  <a:pt x="1266024" y="102323"/>
                </a:lnTo>
                <a:lnTo>
                  <a:pt x="1220223" y="79006"/>
                </a:lnTo>
                <a:close/>
              </a:path>
              <a:path w="1357630" h="1317625">
                <a:moveTo>
                  <a:pt x="1065034" y="0"/>
                </a:moveTo>
                <a:lnTo>
                  <a:pt x="859053" y="40462"/>
                </a:lnTo>
                <a:lnTo>
                  <a:pt x="0" y="324421"/>
                </a:lnTo>
                <a:lnTo>
                  <a:pt x="0" y="378358"/>
                </a:lnTo>
                <a:lnTo>
                  <a:pt x="855878" y="97866"/>
                </a:lnTo>
                <a:lnTo>
                  <a:pt x="1048219" y="79006"/>
                </a:lnTo>
                <a:lnTo>
                  <a:pt x="1220223" y="79006"/>
                </a:lnTo>
                <a:lnTo>
                  <a:pt x="1065034" y="0"/>
                </a:lnTo>
                <a:close/>
              </a:path>
            </a:pathLst>
          </a:custGeom>
          <a:solidFill>
            <a:srgbClr val="8B1377"/>
          </a:solidFill>
        </p:spPr>
        <p:txBody>
          <a:bodyPr wrap="square" lIns="0" tIns="0" rIns="0" bIns="0" rtlCol="0"/>
          <a:lstStyle/>
          <a:p>
            <a:endParaRPr sz="2142"/>
          </a:p>
        </p:txBody>
      </p:sp>
      <p:sp>
        <p:nvSpPr>
          <p:cNvPr id="320" name="object 320"/>
          <p:cNvSpPr/>
          <p:nvPr/>
        </p:nvSpPr>
        <p:spPr>
          <a:xfrm>
            <a:off x="-6" y="5961964"/>
            <a:ext cx="1569928" cy="1524865"/>
          </a:xfrm>
          <a:custGeom>
            <a:avLst/>
            <a:gdLst/>
            <a:ahLst/>
            <a:cxnLst/>
            <a:rect l="l" t="t" r="r" b="b"/>
            <a:pathLst>
              <a:path w="1371600" h="1332229">
                <a:moveTo>
                  <a:pt x="1088856" y="107365"/>
                </a:moveTo>
                <a:lnTo>
                  <a:pt x="1046581" y="107365"/>
                </a:lnTo>
                <a:lnTo>
                  <a:pt x="1162380" y="147167"/>
                </a:lnTo>
                <a:lnTo>
                  <a:pt x="1264158" y="288937"/>
                </a:lnTo>
                <a:lnTo>
                  <a:pt x="1260442" y="782624"/>
                </a:lnTo>
                <a:lnTo>
                  <a:pt x="1244396" y="1331861"/>
                </a:lnTo>
                <a:lnTo>
                  <a:pt x="1258138" y="1331861"/>
                </a:lnTo>
                <a:lnTo>
                  <a:pt x="1274192" y="782370"/>
                </a:lnTo>
                <a:lnTo>
                  <a:pt x="1277924" y="284568"/>
                </a:lnTo>
                <a:lnTo>
                  <a:pt x="1170978" y="135597"/>
                </a:lnTo>
                <a:lnTo>
                  <a:pt x="1088856" y="107365"/>
                </a:lnTo>
                <a:close/>
              </a:path>
              <a:path w="1371600" h="1332229">
                <a:moveTo>
                  <a:pt x="1095304" y="14389"/>
                </a:moveTo>
                <a:lnTo>
                  <a:pt x="1065034" y="14389"/>
                </a:lnTo>
                <a:lnTo>
                  <a:pt x="1266024" y="116712"/>
                </a:lnTo>
                <a:lnTo>
                  <a:pt x="1357248" y="284568"/>
                </a:lnTo>
                <a:lnTo>
                  <a:pt x="1357291" y="288937"/>
                </a:lnTo>
                <a:lnTo>
                  <a:pt x="1345679" y="1331861"/>
                </a:lnTo>
                <a:lnTo>
                  <a:pt x="1359420" y="1331861"/>
                </a:lnTo>
                <a:lnTo>
                  <a:pt x="1371117" y="281317"/>
                </a:lnTo>
                <a:lnTo>
                  <a:pt x="1276057" y="106413"/>
                </a:lnTo>
                <a:lnTo>
                  <a:pt x="1095304" y="14389"/>
                </a:lnTo>
                <a:close/>
              </a:path>
              <a:path w="1371600" h="1332229">
                <a:moveTo>
                  <a:pt x="1048219" y="93395"/>
                </a:moveTo>
                <a:lnTo>
                  <a:pt x="855878" y="112255"/>
                </a:lnTo>
                <a:lnTo>
                  <a:pt x="0" y="392747"/>
                </a:lnTo>
                <a:lnTo>
                  <a:pt x="0" y="407212"/>
                </a:lnTo>
                <a:lnTo>
                  <a:pt x="858723" y="125780"/>
                </a:lnTo>
                <a:lnTo>
                  <a:pt x="1046581" y="107365"/>
                </a:lnTo>
                <a:lnTo>
                  <a:pt x="1088856" y="107365"/>
                </a:lnTo>
                <a:lnTo>
                  <a:pt x="1048219" y="93395"/>
                </a:lnTo>
                <a:close/>
              </a:path>
              <a:path w="1371600" h="1332229">
                <a:moveTo>
                  <a:pt x="1067041" y="0"/>
                </a:moveTo>
                <a:lnTo>
                  <a:pt x="855548" y="41541"/>
                </a:lnTo>
                <a:lnTo>
                  <a:pt x="0" y="324345"/>
                </a:lnTo>
                <a:lnTo>
                  <a:pt x="0" y="338810"/>
                </a:lnTo>
                <a:lnTo>
                  <a:pt x="859053" y="54851"/>
                </a:lnTo>
                <a:lnTo>
                  <a:pt x="1065034" y="14389"/>
                </a:lnTo>
                <a:lnTo>
                  <a:pt x="1095304" y="14389"/>
                </a:lnTo>
                <a:lnTo>
                  <a:pt x="1067041" y="0"/>
                </a:lnTo>
                <a:close/>
              </a:path>
            </a:pathLst>
          </a:custGeom>
          <a:solidFill>
            <a:srgbClr val="983685"/>
          </a:solidFill>
        </p:spPr>
        <p:txBody>
          <a:bodyPr wrap="square" lIns="0" tIns="0" rIns="0" bIns="0" rtlCol="0"/>
          <a:lstStyle/>
          <a:p>
            <a:endParaRPr sz="2142"/>
          </a:p>
        </p:txBody>
      </p:sp>
      <p:sp>
        <p:nvSpPr>
          <p:cNvPr id="321" name="object 321"/>
          <p:cNvSpPr/>
          <p:nvPr/>
        </p:nvSpPr>
        <p:spPr>
          <a:xfrm>
            <a:off x="1719608" y="6949193"/>
            <a:ext cx="84615" cy="159987"/>
          </a:xfrm>
          <a:prstGeom prst="rect">
            <a:avLst/>
          </a:prstGeom>
          <a:blipFill>
            <a:blip r:embed="rId88" cstate="print"/>
            <a:stretch>
              <a:fillRect/>
            </a:stretch>
          </a:blipFill>
        </p:spPr>
        <p:txBody>
          <a:bodyPr wrap="square" lIns="0" tIns="0" rIns="0" bIns="0" rtlCol="0"/>
          <a:lstStyle/>
          <a:p>
            <a:endParaRPr sz="2142"/>
          </a:p>
        </p:txBody>
      </p:sp>
      <p:sp>
        <p:nvSpPr>
          <p:cNvPr id="322" name="object 322"/>
          <p:cNvSpPr/>
          <p:nvPr/>
        </p:nvSpPr>
        <p:spPr>
          <a:xfrm>
            <a:off x="1592022" y="7393102"/>
            <a:ext cx="87509" cy="93309"/>
          </a:xfrm>
          <a:prstGeom prst="rect">
            <a:avLst/>
          </a:prstGeom>
          <a:blipFill>
            <a:blip r:embed="rId89" cstate="print"/>
            <a:stretch>
              <a:fillRect/>
            </a:stretch>
          </a:blipFill>
        </p:spPr>
        <p:txBody>
          <a:bodyPr wrap="square" lIns="0" tIns="0" rIns="0" bIns="0" rtlCol="0"/>
          <a:lstStyle/>
          <a:p>
            <a:endParaRPr sz="2142"/>
          </a:p>
        </p:txBody>
      </p:sp>
      <p:sp>
        <p:nvSpPr>
          <p:cNvPr id="323" name="object 323"/>
          <p:cNvSpPr/>
          <p:nvPr/>
        </p:nvSpPr>
        <p:spPr>
          <a:xfrm>
            <a:off x="1745831" y="6301716"/>
            <a:ext cx="93090" cy="178782"/>
          </a:xfrm>
          <a:prstGeom prst="rect">
            <a:avLst/>
          </a:prstGeom>
          <a:blipFill>
            <a:blip r:embed="rId90" cstate="print"/>
            <a:stretch>
              <a:fillRect/>
            </a:stretch>
          </a:blipFill>
        </p:spPr>
        <p:txBody>
          <a:bodyPr wrap="square" lIns="0" tIns="0" rIns="0" bIns="0" rtlCol="0"/>
          <a:lstStyle/>
          <a:p>
            <a:endParaRPr sz="2142"/>
          </a:p>
        </p:txBody>
      </p:sp>
      <p:sp>
        <p:nvSpPr>
          <p:cNvPr id="324" name="object 324"/>
          <p:cNvSpPr/>
          <p:nvPr/>
        </p:nvSpPr>
        <p:spPr>
          <a:xfrm>
            <a:off x="1779237" y="5081540"/>
            <a:ext cx="93090" cy="178782"/>
          </a:xfrm>
          <a:prstGeom prst="rect">
            <a:avLst/>
          </a:prstGeom>
          <a:blipFill>
            <a:blip r:embed="rId91" cstate="print"/>
            <a:stretch>
              <a:fillRect/>
            </a:stretch>
          </a:blipFill>
        </p:spPr>
        <p:txBody>
          <a:bodyPr wrap="square" lIns="0" tIns="0" rIns="0" bIns="0" rtlCol="0"/>
          <a:lstStyle/>
          <a:p>
            <a:endParaRPr sz="2142"/>
          </a:p>
        </p:txBody>
      </p:sp>
      <p:sp>
        <p:nvSpPr>
          <p:cNvPr id="325" name="object 325"/>
          <p:cNvSpPr/>
          <p:nvPr/>
        </p:nvSpPr>
        <p:spPr>
          <a:xfrm>
            <a:off x="1779237" y="4441591"/>
            <a:ext cx="93090" cy="178782"/>
          </a:xfrm>
          <a:prstGeom prst="rect">
            <a:avLst/>
          </a:prstGeom>
          <a:blipFill>
            <a:blip r:embed="rId92" cstate="print"/>
            <a:stretch>
              <a:fillRect/>
            </a:stretch>
          </a:blipFill>
        </p:spPr>
        <p:txBody>
          <a:bodyPr wrap="square" lIns="0" tIns="0" rIns="0" bIns="0" rtlCol="0"/>
          <a:lstStyle/>
          <a:p>
            <a:endParaRPr sz="2142"/>
          </a:p>
        </p:txBody>
      </p:sp>
      <p:sp>
        <p:nvSpPr>
          <p:cNvPr id="326" name="object 326"/>
          <p:cNvSpPr/>
          <p:nvPr/>
        </p:nvSpPr>
        <p:spPr>
          <a:xfrm>
            <a:off x="1779237" y="4147201"/>
            <a:ext cx="93090" cy="178782"/>
          </a:xfrm>
          <a:prstGeom prst="rect">
            <a:avLst/>
          </a:prstGeom>
          <a:blipFill>
            <a:blip r:embed="rId93" cstate="print"/>
            <a:stretch>
              <a:fillRect/>
            </a:stretch>
          </a:blipFill>
        </p:spPr>
        <p:txBody>
          <a:bodyPr wrap="square" lIns="0" tIns="0" rIns="0" bIns="0" rtlCol="0"/>
          <a:lstStyle/>
          <a:p>
            <a:endParaRPr sz="2142"/>
          </a:p>
        </p:txBody>
      </p:sp>
      <p:sp>
        <p:nvSpPr>
          <p:cNvPr id="327" name="object 327"/>
          <p:cNvSpPr/>
          <p:nvPr/>
        </p:nvSpPr>
        <p:spPr>
          <a:xfrm>
            <a:off x="1599537" y="5820670"/>
            <a:ext cx="138096" cy="312532"/>
          </a:xfrm>
          <a:custGeom>
            <a:avLst/>
            <a:gdLst/>
            <a:ahLst/>
            <a:cxnLst/>
            <a:rect l="l" t="t" r="r" b="b"/>
            <a:pathLst>
              <a:path w="120650" h="273050">
                <a:moveTo>
                  <a:pt x="0" y="0"/>
                </a:moveTo>
                <a:lnTo>
                  <a:pt x="10617" y="272453"/>
                </a:lnTo>
                <a:lnTo>
                  <a:pt x="120167" y="265811"/>
                </a:lnTo>
                <a:lnTo>
                  <a:pt x="120167" y="6680"/>
                </a:lnTo>
                <a:lnTo>
                  <a:pt x="0" y="0"/>
                </a:lnTo>
                <a:close/>
              </a:path>
            </a:pathLst>
          </a:custGeom>
          <a:solidFill>
            <a:srgbClr val="8B1377"/>
          </a:solidFill>
        </p:spPr>
        <p:txBody>
          <a:bodyPr wrap="square" lIns="0" tIns="0" rIns="0" bIns="0" rtlCol="0"/>
          <a:lstStyle/>
          <a:p>
            <a:endParaRPr sz="2142"/>
          </a:p>
        </p:txBody>
      </p:sp>
      <p:sp>
        <p:nvSpPr>
          <p:cNvPr id="328" name="object 328"/>
          <p:cNvSpPr/>
          <p:nvPr/>
        </p:nvSpPr>
        <p:spPr>
          <a:xfrm>
            <a:off x="1583156" y="5804012"/>
            <a:ext cx="170076" cy="345239"/>
          </a:xfrm>
          <a:custGeom>
            <a:avLst/>
            <a:gdLst/>
            <a:ahLst/>
            <a:cxnLst/>
            <a:rect l="l" t="t" r="r" b="b"/>
            <a:pathLst>
              <a:path w="148590" h="301625">
                <a:moveTo>
                  <a:pt x="7150" y="7277"/>
                </a:moveTo>
                <a:lnTo>
                  <a:pt x="292" y="7543"/>
                </a:lnTo>
                <a:lnTo>
                  <a:pt x="11747" y="301561"/>
                </a:lnTo>
                <a:lnTo>
                  <a:pt x="148209" y="293293"/>
                </a:lnTo>
                <a:lnTo>
                  <a:pt x="148209" y="287007"/>
                </a:lnTo>
                <a:lnTo>
                  <a:pt x="24930" y="287007"/>
                </a:lnTo>
                <a:lnTo>
                  <a:pt x="14312" y="14554"/>
                </a:lnTo>
                <a:lnTo>
                  <a:pt x="148209" y="14554"/>
                </a:lnTo>
                <a:lnTo>
                  <a:pt x="148209" y="14135"/>
                </a:lnTo>
                <a:lnTo>
                  <a:pt x="6781" y="14135"/>
                </a:lnTo>
                <a:lnTo>
                  <a:pt x="7150" y="7277"/>
                </a:lnTo>
                <a:close/>
              </a:path>
              <a:path w="148590" h="301625">
                <a:moveTo>
                  <a:pt x="148209" y="14554"/>
                </a:moveTo>
                <a:lnTo>
                  <a:pt x="14312" y="14554"/>
                </a:lnTo>
                <a:lnTo>
                  <a:pt x="134480" y="21221"/>
                </a:lnTo>
                <a:lnTo>
                  <a:pt x="134480" y="280365"/>
                </a:lnTo>
                <a:lnTo>
                  <a:pt x="24930" y="287007"/>
                </a:lnTo>
                <a:lnTo>
                  <a:pt x="148209" y="287007"/>
                </a:lnTo>
                <a:lnTo>
                  <a:pt x="148209" y="14554"/>
                </a:lnTo>
                <a:close/>
              </a:path>
              <a:path w="148590" h="301625">
                <a:moveTo>
                  <a:pt x="131055" y="7277"/>
                </a:moveTo>
                <a:lnTo>
                  <a:pt x="7150" y="7277"/>
                </a:lnTo>
                <a:lnTo>
                  <a:pt x="6781" y="14135"/>
                </a:lnTo>
                <a:lnTo>
                  <a:pt x="148209" y="14135"/>
                </a:lnTo>
                <a:lnTo>
                  <a:pt x="148209" y="8229"/>
                </a:lnTo>
                <a:lnTo>
                  <a:pt x="131055" y="7277"/>
                </a:lnTo>
                <a:close/>
              </a:path>
              <a:path w="148590" h="301625">
                <a:moveTo>
                  <a:pt x="0" y="0"/>
                </a:moveTo>
                <a:lnTo>
                  <a:pt x="292" y="7543"/>
                </a:lnTo>
                <a:lnTo>
                  <a:pt x="7150" y="7277"/>
                </a:lnTo>
                <a:lnTo>
                  <a:pt x="131055" y="7277"/>
                </a:lnTo>
                <a:lnTo>
                  <a:pt x="0" y="0"/>
                </a:lnTo>
                <a:close/>
              </a:path>
            </a:pathLst>
          </a:custGeom>
          <a:solidFill>
            <a:srgbClr val="983685"/>
          </a:solidFill>
        </p:spPr>
        <p:txBody>
          <a:bodyPr wrap="square" lIns="0" tIns="0" rIns="0" bIns="0" rtlCol="0"/>
          <a:lstStyle/>
          <a:p>
            <a:endParaRPr sz="2142"/>
          </a:p>
        </p:txBody>
      </p:sp>
      <p:sp>
        <p:nvSpPr>
          <p:cNvPr id="329" name="object 329"/>
          <p:cNvSpPr/>
          <p:nvPr/>
        </p:nvSpPr>
        <p:spPr>
          <a:xfrm>
            <a:off x="895352" y="5935131"/>
            <a:ext cx="139359" cy="92072"/>
          </a:xfrm>
          <a:prstGeom prst="rect">
            <a:avLst/>
          </a:prstGeom>
          <a:blipFill>
            <a:blip r:embed="rId94" cstate="print"/>
            <a:stretch>
              <a:fillRect/>
            </a:stretch>
          </a:blipFill>
        </p:spPr>
        <p:txBody>
          <a:bodyPr wrap="square" lIns="0" tIns="0" rIns="0" bIns="0" rtlCol="0"/>
          <a:lstStyle/>
          <a:p>
            <a:endParaRPr sz="2142"/>
          </a:p>
        </p:txBody>
      </p:sp>
      <p:sp>
        <p:nvSpPr>
          <p:cNvPr id="330" name="object 330"/>
          <p:cNvSpPr/>
          <p:nvPr/>
        </p:nvSpPr>
        <p:spPr>
          <a:xfrm>
            <a:off x="179213" y="6143176"/>
            <a:ext cx="136946" cy="96841"/>
          </a:xfrm>
          <a:prstGeom prst="rect">
            <a:avLst/>
          </a:prstGeom>
          <a:blipFill>
            <a:blip r:embed="rId95" cstate="print"/>
            <a:stretch>
              <a:fillRect/>
            </a:stretch>
          </a:blipFill>
        </p:spPr>
        <p:txBody>
          <a:bodyPr wrap="square" lIns="0" tIns="0" rIns="0" bIns="0" rtlCol="0"/>
          <a:lstStyle/>
          <a:p>
            <a:endParaRPr sz="2142"/>
          </a:p>
        </p:txBody>
      </p:sp>
      <p:sp>
        <p:nvSpPr>
          <p:cNvPr id="331" name="object 331"/>
          <p:cNvSpPr/>
          <p:nvPr/>
        </p:nvSpPr>
        <p:spPr>
          <a:xfrm>
            <a:off x="592430" y="5584585"/>
            <a:ext cx="141279" cy="96652"/>
          </a:xfrm>
          <a:prstGeom prst="rect">
            <a:avLst/>
          </a:prstGeom>
          <a:blipFill>
            <a:blip r:embed="rId96" cstate="print"/>
            <a:stretch>
              <a:fillRect/>
            </a:stretch>
          </a:blipFill>
        </p:spPr>
        <p:txBody>
          <a:bodyPr wrap="square" lIns="0" tIns="0" rIns="0" bIns="0" rtlCol="0"/>
          <a:lstStyle/>
          <a:p>
            <a:endParaRPr sz="2142"/>
          </a:p>
        </p:txBody>
      </p:sp>
      <p:sp>
        <p:nvSpPr>
          <p:cNvPr id="332" name="object 332"/>
          <p:cNvSpPr/>
          <p:nvPr/>
        </p:nvSpPr>
        <p:spPr>
          <a:xfrm>
            <a:off x="307291" y="5669681"/>
            <a:ext cx="133603" cy="101129"/>
          </a:xfrm>
          <a:prstGeom prst="rect">
            <a:avLst/>
          </a:prstGeom>
          <a:blipFill>
            <a:blip r:embed="rId97" cstate="print"/>
            <a:stretch>
              <a:fillRect/>
            </a:stretch>
          </a:blipFill>
        </p:spPr>
        <p:txBody>
          <a:bodyPr wrap="square" lIns="0" tIns="0" rIns="0" bIns="0" rtlCol="0"/>
          <a:lstStyle/>
          <a:p>
            <a:endParaRPr sz="2142"/>
          </a:p>
        </p:txBody>
      </p:sp>
      <p:sp>
        <p:nvSpPr>
          <p:cNvPr id="333" name="object 333"/>
          <p:cNvSpPr/>
          <p:nvPr/>
        </p:nvSpPr>
        <p:spPr>
          <a:xfrm>
            <a:off x="1407309" y="5376511"/>
            <a:ext cx="120652" cy="677395"/>
          </a:xfrm>
          <a:custGeom>
            <a:avLst/>
            <a:gdLst/>
            <a:ahLst/>
            <a:cxnLst/>
            <a:rect l="l" t="t" r="r" b="b"/>
            <a:pathLst>
              <a:path w="105409" h="591820">
                <a:moveTo>
                  <a:pt x="105143" y="0"/>
                </a:moveTo>
                <a:lnTo>
                  <a:pt x="7315" y="42392"/>
                </a:lnTo>
                <a:lnTo>
                  <a:pt x="0" y="562216"/>
                </a:lnTo>
                <a:lnTo>
                  <a:pt x="87121" y="591261"/>
                </a:lnTo>
                <a:lnTo>
                  <a:pt x="105143" y="0"/>
                </a:lnTo>
                <a:close/>
              </a:path>
            </a:pathLst>
          </a:custGeom>
          <a:solidFill>
            <a:srgbClr val="8B1377"/>
          </a:solidFill>
        </p:spPr>
        <p:txBody>
          <a:bodyPr wrap="square" lIns="0" tIns="0" rIns="0" bIns="0" rtlCol="0"/>
          <a:lstStyle/>
          <a:p>
            <a:endParaRPr sz="2142"/>
          </a:p>
        </p:txBody>
      </p:sp>
      <p:sp>
        <p:nvSpPr>
          <p:cNvPr id="334" name="object 334"/>
          <p:cNvSpPr/>
          <p:nvPr/>
        </p:nvSpPr>
        <p:spPr>
          <a:xfrm>
            <a:off x="1391421" y="5352236"/>
            <a:ext cx="153359" cy="723184"/>
          </a:xfrm>
          <a:custGeom>
            <a:avLst/>
            <a:gdLst/>
            <a:ahLst/>
            <a:cxnLst/>
            <a:rect l="l" t="t" r="r" b="b"/>
            <a:pathLst>
              <a:path w="133984" h="631825">
                <a:moveTo>
                  <a:pt x="133413" y="0"/>
                </a:moveTo>
                <a:lnTo>
                  <a:pt x="7594" y="54521"/>
                </a:lnTo>
                <a:lnTo>
                  <a:pt x="0" y="593267"/>
                </a:lnTo>
                <a:lnTo>
                  <a:pt x="114172" y="631329"/>
                </a:lnTo>
                <a:lnTo>
                  <a:pt x="114748" y="612457"/>
                </a:lnTo>
                <a:lnTo>
                  <a:pt x="101003" y="612457"/>
                </a:lnTo>
                <a:lnTo>
                  <a:pt x="13881" y="583425"/>
                </a:lnTo>
                <a:lnTo>
                  <a:pt x="21196" y="63588"/>
                </a:lnTo>
                <a:lnTo>
                  <a:pt x="119024" y="21196"/>
                </a:lnTo>
                <a:lnTo>
                  <a:pt x="132767" y="21196"/>
                </a:lnTo>
                <a:lnTo>
                  <a:pt x="133413" y="0"/>
                </a:lnTo>
                <a:close/>
              </a:path>
              <a:path w="133984" h="631825">
                <a:moveTo>
                  <a:pt x="132767" y="21196"/>
                </a:moveTo>
                <a:lnTo>
                  <a:pt x="119024" y="21196"/>
                </a:lnTo>
                <a:lnTo>
                  <a:pt x="101003" y="612457"/>
                </a:lnTo>
                <a:lnTo>
                  <a:pt x="114748" y="612457"/>
                </a:lnTo>
                <a:lnTo>
                  <a:pt x="132767" y="21196"/>
                </a:lnTo>
                <a:close/>
              </a:path>
            </a:pathLst>
          </a:custGeom>
          <a:solidFill>
            <a:srgbClr val="983685"/>
          </a:solidFill>
        </p:spPr>
        <p:txBody>
          <a:bodyPr wrap="square" lIns="0" tIns="0" rIns="0" bIns="0" rtlCol="0"/>
          <a:lstStyle/>
          <a:p>
            <a:endParaRPr sz="2142"/>
          </a:p>
        </p:txBody>
      </p:sp>
      <p:sp>
        <p:nvSpPr>
          <p:cNvPr id="335" name="object 335"/>
          <p:cNvSpPr/>
          <p:nvPr/>
        </p:nvSpPr>
        <p:spPr>
          <a:xfrm>
            <a:off x="1604815" y="4834727"/>
            <a:ext cx="284942" cy="206677"/>
          </a:xfrm>
          <a:prstGeom prst="rect">
            <a:avLst/>
          </a:prstGeom>
          <a:blipFill>
            <a:blip r:embed="rId98" cstate="print"/>
            <a:stretch>
              <a:fillRect/>
            </a:stretch>
          </a:blipFill>
        </p:spPr>
        <p:txBody>
          <a:bodyPr wrap="square" lIns="0" tIns="0" rIns="0" bIns="0" rtlCol="0"/>
          <a:lstStyle/>
          <a:p>
            <a:endParaRPr sz="2142"/>
          </a:p>
        </p:txBody>
      </p:sp>
      <p:sp>
        <p:nvSpPr>
          <p:cNvPr id="336" name="object 336"/>
          <p:cNvSpPr/>
          <p:nvPr/>
        </p:nvSpPr>
        <p:spPr>
          <a:xfrm>
            <a:off x="1573896" y="2647396"/>
            <a:ext cx="154086" cy="580728"/>
          </a:xfrm>
          <a:custGeom>
            <a:avLst/>
            <a:gdLst/>
            <a:ahLst/>
            <a:cxnLst/>
            <a:rect l="l" t="t" r="r" b="b"/>
            <a:pathLst>
              <a:path w="134619" h="507364">
                <a:moveTo>
                  <a:pt x="134112" y="0"/>
                </a:moveTo>
                <a:lnTo>
                  <a:pt x="32905" y="52235"/>
                </a:lnTo>
                <a:lnTo>
                  <a:pt x="0" y="392379"/>
                </a:lnTo>
                <a:lnTo>
                  <a:pt x="91846" y="507187"/>
                </a:lnTo>
                <a:lnTo>
                  <a:pt x="134112" y="0"/>
                </a:lnTo>
                <a:close/>
              </a:path>
            </a:pathLst>
          </a:custGeom>
          <a:solidFill>
            <a:srgbClr val="8B1377"/>
          </a:solidFill>
        </p:spPr>
        <p:txBody>
          <a:bodyPr wrap="square" lIns="0" tIns="0" rIns="0" bIns="0" rtlCol="0"/>
          <a:lstStyle/>
          <a:p>
            <a:endParaRPr sz="2142"/>
          </a:p>
        </p:txBody>
      </p:sp>
      <p:sp>
        <p:nvSpPr>
          <p:cNvPr id="337" name="object 337"/>
          <p:cNvSpPr/>
          <p:nvPr/>
        </p:nvSpPr>
        <p:spPr>
          <a:xfrm>
            <a:off x="1557616" y="2620401"/>
            <a:ext cx="188246" cy="648322"/>
          </a:xfrm>
          <a:custGeom>
            <a:avLst/>
            <a:gdLst/>
            <a:ahLst/>
            <a:cxnLst/>
            <a:rect l="l" t="t" r="r" b="b"/>
            <a:pathLst>
              <a:path w="164465" h="566419">
                <a:moveTo>
                  <a:pt x="164071" y="0"/>
                </a:moveTo>
                <a:lnTo>
                  <a:pt x="34175" y="67043"/>
                </a:lnTo>
                <a:lnTo>
                  <a:pt x="0" y="420192"/>
                </a:lnTo>
                <a:lnTo>
                  <a:pt x="116878" y="566293"/>
                </a:lnTo>
                <a:lnTo>
                  <a:pt x="119837" y="530783"/>
                </a:lnTo>
                <a:lnTo>
                  <a:pt x="106057" y="530783"/>
                </a:lnTo>
                <a:lnTo>
                  <a:pt x="14211" y="415963"/>
                </a:lnTo>
                <a:lnTo>
                  <a:pt x="47129" y="75818"/>
                </a:lnTo>
                <a:lnTo>
                  <a:pt x="148323" y="23583"/>
                </a:lnTo>
                <a:lnTo>
                  <a:pt x="162105" y="23583"/>
                </a:lnTo>
                <a:lnTo>
                  <a:pt x="164071" y="0"/>
                </a:lnTo>
                <a:close/>
              </a:path>
              <a:path w="164465" h="566419">
                <a:moveTo>
                  <a:pt x="162105" y="23583"/>
                </a:moveTo>
                <a:lnTo>
                  <a:pt x="148323" y="23583"/>
                </a:lnTo>
                <a:lnTo>
                  <a:pt x="106057" y="530783"/>
                </a:lnTo>
                <a:lnTo>
                  <a:pt x="119837" y="530783"/>
                </a:lnTo>
                <a:lnTo>
                  <a:pt x="162105" y="23583"/>
                </a:lnTo>
                <a:close/>
              </a:path>
            </a:pathLst>
          </a:custGeom>
          <a:solidFill>
            <a:srgbClr val="983685"/>
          </a:solidFill>
        </p:spPr>
        <p:txBody>
          <a:bodyPr wrap="square" lIns="0" tIns="0" rIns="0" bIns="0" rtlCol="0"/>
          <a:lstStyle/>
          <a:p>
            <a:endParaRPr sz="2142"/>
          </a:p>
        </p:txBody>
      </p:sp>
      <p:sp>
        <p:nvSpPr>
          <p:cNvPr id="338" name="object 338"/>
          <p:cNvSpPr/>
          <p:nvPr/>
        </p:nvSpPr>
        <p:spPr>
          <a:xfrm>
            <a:off x="2129796" y="1705337"/>
            <a:ext cx="245664" cy="599625"/>
          </a:xfrm>
          <a:custGeom>
            <a:avLst/>
            <a:gdLst/>
            <a:ahLst/>
            <a:cxnLst/>
            <a:rect l="l" t="t" r="r" b="b"/>
            <a:pathLst>
              <a:path w="214630" h="523875">
                <a:moveTo>
                  <a:pt x="208528" y="304419"/>
                </a:moveTo>
                <a:lnTo>
                  <a:pt x="67690" y="304419"/>
                </a:lnTo>
                <a:lnTo>
                  <a:pt x="133299" y="338251"/>
                </a:lnTo>
                <a:lnTo>
                  <a:pt x="150494" y="385546"/>
                </a:lnTo>
                <a:lnTo>
                  <a:pt x="150494" y="430923"/>
                </a:lnTo>
                <a:lnTo>
                  <a:pt x="126441" y="459320"/>
                </a:lnTo>
                <a:lnTo>
                  <a:pt x="86220" y="486829"/>
                </a:lnTo>
                <a:lnTo>
                  <a:pt x="5968" y="486829"/>
                </a:lnTo>
                <a:lnTo>
                  <a:pt x="0" y="523811"/>
                </a:lnTo>
                <a:lnTo>
                  <a:pt x="204927" y="499503"/>
                </a:lnTo>
                <a:lnTo>
                  <a:pt x="208528" y="304419"/>
                </a:lnTo>
                <a:close/>
              </a:path>
              <a:path w="214630" h="523875">
                <a:moveTo>
                  <a:pt x="214147" y="0"/>
                </a:moveTo>
                <a:lnTo>
                  <a:pt x="191503" y="0"/>
                </a:lnTo>
                <a:lnTo>
                  <a:pt x="191503" y="13449"/>
                </a:lnTo>
                <a:lnTo>
                  <a:pt x="167449" y="41859"/>
                </a:lnTo>
                <a:lnTo>
                  <a:pt x="127228" y="69354"/>
                </a:lnTo>
                <a:lnTo>
                  <a:pt x="73380" y="69354"/>
                </a:lnTo>
                <a:lnTo>
                  <a:pt x="35077" y="306590"/>
                </a:lnTo>
                <a:lnTo>
                  <a:pt x="67690" y="304419"/>
                </a:lnTo>
                <a:lnTo>
                  <a:pt x="208528" y="304419"/>
                </a:lnTo>
                <a:lnTo>
                  <a:pt x="214147" y="0"/>
                </a:lnTo>
                <a:close/>
              </a:path>
            </a:pathLst>
          </a:custGeom>
          <a:solidFill>
            <a:srgbClr val="8B1377"/>
          </a:solidFill>
        </p:spPr>
        <p:txBody>
          <a:bodyPr wrap="square" lIns="0" tIns="0" rIns="0" bIns="0" rtlCol="0"/>
          <a:lstStyle/>
          <a:p>
            <a:endParaRPr sz="2142"/>
          </a:p>
        </p:txBody>
      </p:sp>
      <p:sp>
        <p:nvSpPr>
          <p:cNvPr id="339" name="object 339"/>
          <p:cNvSpPr/>
          <p:nvPr/>
        </p:nvSpPr>
        <p:spPr>
          <a:xfrm>
            <a:off x="2110957" y="1705336"/>
            <a:ext cx="279825" cy="617796"/>
          </a:xfrm>
          <a:custGeom>
            <a:avLst/>
            <a:gdLst/>
            <a:ahLst/>
            <a:cxnLst/>
            <a:rect l="l" t="t" r="r" b="b"/>
            <a:pathLst>
              <a:path w="244475" h="539750">
                <a:moveTo>
                  <a:pt x="10236" y="476262"/>
                </a:moveTo>
                <a:lnTo>
                  <a:pt x="0" y="539597"/>
                </a:lnTo>
                <a:lnTo>
                  <a:pt x="133027" y="523811"/>
                </a:lnTo>
                <a:lnTo>
                  <a:pt x="16471" y="523811"/>
                </a:lnTo>
                <a:lnTo>
                  <a:pt x="22440" y="486829"/>
                </a:lnTo>
                <a:lnTo>
                  <a:pt x="20218" y="486829"/>
                </a:lnTo>
                <a:lnTo>
                  <a:pt x="10236" y="476262"/>
                </a:lnTo>
                <a:close/>
              </a:path>
              <a:path w="244475" h="539750">
                <a:moveTo>
                  <a:pt x="244348" y="0"/>
                </a:moveTo>
                <a:lnTo>
                  <a:pt x="230606" y="0"/>
                </a:lnTo>
                <a:lnTo>
                  <a:pt x="221399" y="499503"/>
                </a:lnTo>
                <a:lnTo>
                  <a:pt x="16471" y="523811"/>
                </a:lnTo>
                <a:lnTo>
                  <a:pt x="133027" y="523811"/>
                </a:lnTo>
                <a:lnTo>
                  <a:pt x="234911" y="511721"/>
                </a:lnTo>
                <a:lnTo>
                  <a:pt x="244348" y="0"/>
                </a:lnTo>
                <a:close/>
              </a:path>
              <a:path w="244475" h="539750">
                <a:moveTo>
                  <a:pt x="89839" y="69354"/>
                </a:moveTo>
                <a:lnTo>
                  <a:pt x="75933" y="69354"/>
                </a:lnTo>
                <a:lnTo>
                  <a:pt x="36385" y="314274"/>
                </a:lnTo>
                <a:lnTo>
                  <a:pt x="51054" y="306628"/>
                </a:lnTo>
                <a:lnTo>
                  <a:pt x="51536" y="306590"/>
                </a:lnTo>
                <a:lnTo>
                  <a:pt x="89839" y="69354"/>
                </a:lnTo>
                <a:close/>
              </a:path>
            </a:pathLst>
          </a:custGeom>
          <a:solidFill>
            <a:srgbClr val="983685"/>
          </a:solidFill>
        </p:spPr>
        <p:txBody>
          <a:bodyPr wrap="square" lIns="0" tIns="0" rIns="0" bIns="0" rtlCol="0"/>
          <a:lstStyle/>
          <a:p>
            <a:endParaRPr sz="2142"/>
          </a:p>
        </p:txBody>
      </p:sp>
      <p:sp>
        <p:nvSpPr>
          <p:cNvPr id="340" name="object 340"/>
          <p:cNvSpPr/>
          <p:nvPr/>
        </p:nvSpPr>
        <p:spPr>
          <a:xfrm>
            <a:off x="2082479" y="2326578"/>
            <a:ext cx="421555" cy="574912"/>
          </a:xfrm>
          <a:custGeom>
            <a:avLst/>
            <a:gdLst/>
            <a:ahLst/>
            <a:cxnLst/>
            <a:rect l="l" t="t" r="r" b="b"/>
            <a:pathLst>
              <a:path w="368300" h="502285">
                <a:moveTo>
                  <a:pt x="255968" y="0"/>
                </a:moveTo>
                <a:lnTo>
                  <a:pt x="31445" y="21386"/>
                </a:lnTo>
                <a:lnTo>
                  <a:pt x="0" y="189064"/>
                </a:lnTo>
                <a:lnTo>
                  <a:pt x="98933" y="217335"/>
                </a:lnTo>
                <a:lnTo>
                  <a:pt x="268859" y="300405"/>
                </a:lnTo>
                <a:lnTo>
                  <a:pt x="333794" y="395909"/>
                </a:lnTo>
                <a:lnTo>
                  <a:pt x="368261" y="501777"/>
                </a:lnTo>
                <a:lnTo>
                  <a:pt x="365493" y="467093"/>
                </a:lnTo>
                <a:lnTo>
                  <a:pt x="328295" y="303415"/>
                </a:lnTo>
                <a:lnTo>
                  <a:pt x="287388" y="80289"/>
                </a:lnTo>
                <a:lnTo>
                  <a:pt x="255968" y="0"/>
                </a:lnTo>
                <a:close/>
              </a:path>
            </a:pathLst>
          </a:custGeom>
          <a:solidFill>
            <a:srgbClr val="8B1377"/>
          </a:solidFill>
        </p:spPr>
        <p:txBody>
          <a:bodyPr wrap="square" lIns="0" tIns="0" rIns="0" bIns="0" rtlCol="0"/>
          <a:lstStyle/>
          <a:p>
            <a:endParaRPr sz="2142"/>
          </a:p>
        </p:txBody>
      </p:sp>
      <p:sp>
        <p:nvSpPr>
          <p:cNvPr id="341" name="object 341"/>
          <p:cNvSpPr/>
          <p:nvPr/>
        </p:nvSpPr>
        <p:spPr>
          <a:xfrm>
            <a:off x="2064397" y="2309802"/>
            <a:ext cx="460803" cy="659951"/>
          </a:xfrm>
          <a:custGeom>
            <a:avLst/>
            <a:gdLst/>
            <a:ahLst/>
            <a:cxnLst/>
            <a:rect l="l" t="t" r="r" b="b"/>
            <a:pathLst>
              <a:path w="402589" h="576580">
                <a:moveTo>
                  <a:pt x="280784" y="0"/>
                </a:moveTo>
                <a:lnTo>
                  <a:pt x="35648" y="23342"/>
                </a:lnTo>
                <a:lnTo>
                  <a:pt x="0" y="213486"/>
                </a:lnTo>
                <a:lnTo>
                  <a:pt x="109804" y="244856"/>
                </a:lnTo>
                <a:lnTo>
                  <a:pt x="275348" y="325793"/>
                </a:lnTo>
                <a:lnTo>
                  <a:pt x="337146" y="416661"/>
                </a:lnTo>
                <a:lnTo>
                  <a:pt x="389026" y="576021"/>
                </a:lnTo>
                <a:lnTo>
                  <a:pt x="402399" y="573341"/>
                </a:lnTo>
                <a:lnTo>
                  <a:pt x="397846" y="516420"/>
                </a:lnTo>
                <a:lnTo>
                  <a:pt x="384073" y="516420"/>
                </a:lnTo>
                <a:lnTo>
                  <a:pt x="349605" y="410552"/>
                </a:lnTo>
                <a:lnTo>
                  <a:pt x="284657" y="315061"/>
                </a:lnTo>
                <a:lnTo>
                  <a:pt x="114731" y="231990"/>
                </a:lnTo>
                <a:lnTo>
                  <a:pt x="15811" y="203720"/>
                </a:lnTo>
                <a:lnTo>
                  <a:pt x="47244" y="36042"/>
                </a:lnTo>
                <a:lnTo>
                  <a:pt x="271767" y="14655"/>
                </a:lnTo>
                <a:lnTo>
                  <a:pt x="286518" y="14655"/>
                </a:lnTo>
                <a:lnTo>
                  <a:pt x="280784" y="0"/>
                </a:lnTo>
                <a:close/>
              </a:path>
              <a:path w="402589" h="576580">
                <a:moveTo>
                  <a:pt x="286518" y="14655"/>
                </a:moveTo>
                <a:lnTo>
                  <a:pt x="271767" y="14655"/>
                </a:lnTo>
                <a:lnTo>
                  <a:pt x="303187" y="94945"/>
                </a:lnTo>
                <a:lnTo>
                  <a:pt x="344093" y="318071"/>
                </a:lnTo>
                <a:lnTo>
                  <a:pt x="381292" y="481749"/>
                </a:lnTo>
                <a:lnTo>
                  <a:pt x="384073" y="516420"/>
                </a:lnTo>
                <a:lnTo>
                  <a:pt x="397846" y="516420"/>
                </a:lnTo>
                <a:lnTo>
                  <a:pt x="394906" y="479666"/>
                </a:lnTo>
                <a:lnTo>
                  <a:pt x="357506" y="315061"/>
                </a:lnTo>
                <a:lnTo>
                  <a:pt x="316458" y="91173"/>
                </a:lnTo>
                <a:lnTo>
                  <a:pt x="286518" y="14655"/>
                </a:lnTo>
                <a:close/>
              </a:path>
            </a:pathLst>
          </a:custGeom>
          <a:solidFill>
            <a:srgbClr val="983685"/>
          </a:solidFill>
        </p:spPr>
        <p:txBody>
          <a:bodyPr wrap="square" lIns="0" tIns="0" rIns="0" bIns="0" rtlCol="0"/>
          <a:lstStyle/>
          <a:p>
            <a:endParaRPr sz="2142"/>
          </a:p>
        </p:txBody>
      </p:sp>
      <p:sp>
        <p:nvSpPr>
          <p:cNvPr id="342" name="object 342"/>
          <p:cNvSpPr/>
          <p:nvPr/>
        </p:nvSpPr>
        <p:spPr>
          <a:xfrm>
            <a:off x="2009580" y="2957528"/>
            <a:ext cx="392482" cy="199148"/>
          </a:xfrm>
          <a:custGeom>
            <a:avLst/>
            <a:gdLst/>
            <a:ahLst/>
            <a:cxnLst/>
            <a:rect l="l" t="t" r="r" b="b"/>
            <a:pathLst>
              <a:path w="342900" h="173989">
                <a:moveTo>
                  <a:pt x="340469" y="127850"/>
                </a:moveTo>
                <a:lnTo>
                  <a:pt x="202260" y="127850"/>
                </a:lnTo>
                <a:lnTo>
                  <a:pt x="342874" y="173558"/>
                </a:lnTo>
                <a:lnTo>
                  <a:pt x="340469" y="127850"/>
                </a:lnTo>
                <a:close/>
              </a:path>
              <a:path w="342900" h="173989">
                <a:moveTo>
                  <a:pt x="192468" y="0"/>
                </a:moveTo>
                <a:lnTo>
                  <a:pt x="95910" y="3568"/>
                </a:lnTo>
                <a:lnTo>
                  <a:pt x="31623" y="64287"/>
                </a:lnTo>
                <a:lnTo>
                  <a:pt x="0" y="130695"/>
                </a:lnTo>
                <a:lnTo>
                  <a:pt x="36893" y="127850"/>
                </a:lnTo>
                <a:lnTo>
                  <a:pt x="340469" y="127850"/>
                </a:lnTo>
                <a:lnTo>
                  <a:pt x="339763" y="114427"/>
                </a:lnTo>
                <a:lnTo>
                  <a:pt x="297078" y="43281"/>
                </a:lnTo>
                <a:lnTo>
                  <a:pt x="192468" y="0"/>
                </a:lnTo>
                <a:close/>
              </a:path>
            </a:pathLst>
          </a:custGeom>
          <a:solidFill>
            <a:srgbClr val="8B1377"/>
          </a:solidFill>
        </p:spPr>
        <p:txBody>
          <a:bodyPr wrap="square" lIns="0" tIns="0" rIns="0" bIns="0" rtlCol="0"/>
          <a:lstStyle/>
          <a:p>
            <a:endParaRPr sz="2142"/>
          </a:p>
        </p:txBody>
      </p:sp>
      <p:sp>
        <p:nvSpPr>
          <p:cNvPr id="343" name="object 343"/>
          <p:cNvSpPr/>
          <p:nvPr/>
        </p:nvSpPr>
        <p:spPr>
          <a:xfrm>
            <a:off x="1983721" y="2941698"/>
            <a:ext cx="435364" cy="236943"/>
          </a:xfrm>
          <a:custGeom>
            <a:avLst/>
            <a:gdLst/>
            <a:ahLst/>
            <a:cxnLst/>
            <a:rect l="l" t="t" r="r" b="b"/>
            <a:pathLst>
              <a:path w="380364" h="207010">
                <a:moveTo>
                  <a:pt x="267104" y="155422"/>
                </a:moveTo>
                <a:lnTo>
                  <a:pt x="222681" y="155422"/>
                </a:lnTo>
                <a:lnTo>
                  <a:pt x="380250" y="206641"/>
                </a:lnTo>
                <a:lnTo>
                  <a:pt x="379237" y="187388"/>
                </a:lnTo>
                <a:lnTo>
                  <a:pt x="365480" y="187388"/>
                </a:lnTo>
                <a:lnTo>
                  <a:pt x="267104" y="155422"/>
                </a:lnTo>
                <a:close/>
              </a:path>
              <a:path w="380364" h="207010">
                <a:moveTo>
                  <a:pt x="251010" y="13842"/>
                </a:moveTo>
                <a:lnTo>
                  <a:pt x="215074" y="13843"/>
                </a:lnTo>
                <a:lnTo>
                  <a:pt x="319684" y="57124"/>
                </a:lnTo>
                <a:lnTo>
                  <a:pt x="362369" y="128257"/>
                </a:lnTo>
                <a:lnTo>
                  <a:pt x="365480" y="187388"/>
                </a:lnTo>
                <a:lnTo>
                  <a:pt x="379237" y="187388"/>
                </a:lnTo>
                <a:lnTo>
                  <a:pt x="375907" y="124129"/>
                </a:lnTo>
                <a:lnTo>
                  <a:pt x="329133" y="46164"/>
                </a:lnTo>
                <a:lnTo>
                  <a:pt x="251010" y="13842"/>
                </a:lnTo>
                <a:close/>
              </a:path>
              <a:path w="380364" h="207010">
                <a:moveTo>
                  <a:pt x="217550" y="0"/>
                </a:moveTo>
                <a:lnTo>
                  <a:pt x="112839" y="3873"/>
                </a:lnTo>
                <a:lnTo>
                  <a:pt x="42925" y="69900"/>
                </a:lnTo>
                <a:lnTo>
                  <a:pt x="0" y="160045"/>
                </a:lnTo>
                <a:lnTo>
                  <a:pt x="60032" y="155422"/>
                </a:lnTo>
                <a:lnTo>
                  <a:pt x="267104" y="155422"/>
                </a:lnTo>
                <a:lnTo>
                  <a:pt x="233569" y="144526"/>
                </a:lnTo>
                <a:lnTo>
                  <a:pt x="22605" y="144526"/>
                </a:lnTo>
                <a:lnTo>
                  <a:pt x="54228" y="78117"/>
                </a:lnTo>
                <a:lnTo>
                  <a:pt x="118503" y="17411"/>
                </a:lnTo>
                <a:lnTo>
                  <a:pt x="215074" y="13843"/>
                </a:lnTo>
                <a:lnTo>
                  <a:pt x="251010" y="13842"/>
                </a:lnTo>
                <a:lnTo>
                  <a:pt x="217550" y="0"/>
                </a:lnTo>
                <a:close/>
              </a:path>
              <a:path w="380364" h="207010">
                <a:moveTo>
                  <a:pt x="224853" y="141693"/>
                </a:moveTo>
                <a:lnTo>
                  <a:pt x="59499" y="141693"/>
                </a:lnTo>
                <a:lnTo>
                  <a:pt x="22605" y="144526"/>
                </a:lnTo>
                <a:lnTo>
                  <a:pt x="233569" y="144526"/>
                </a:lnTo>
                <a:lnTo>
                  <a:pt x="224853" y="141693"/>
                </a:lnTo>
                <a:close/>
              </a:path>
            </a:pathLst>
          </a:custGeom>
          <a:solidFill>
            <a:srgbClr val="983685"/>
          </a:solidFill>
        </p:spPr>
        <p:txBody>
          <a:bodyPr wrap="square" lIns="0" tIns="0" rIns="0" bIns="0" rtlCol="0"/>
          <a:lstStyle/>
          <a:p>
            <a:endParaRPr sz="2142"/>
          </a:p>
        </p:txBody>
      </p:sp>
      <p:sp>
        <p:nvSpPr>
          <p:cNvPr id="344" name="object 344"/>
          <p:cNvSpPr/>
          <p:nvPr/>
        </p:nvSpPr>
        <p:spPr>
          <a:xfrm>
            <a:off x="2272019" y="2794604"/>
            <a:ext cx="209324" cy="263108"/>
          </a:xfrm>
          <a:custGeom>
            <a:avLst/>
            <a:gdLst/>
            <a:ahLst/>
            <a:cxnLst/>
            <a:rect l="l" t="t" r="r" b="b"/>
            <a:pathLst>
              <a:path w="182880" h="229869">
                <a:moveTo>
                  <a:pt x="44996" y="0"/>
                </a:moveTo>
                <a:lnTo>
                  <a:pt x="0" y="36004"/>
                </a:lnTo>
                <a:lnTo>
                  <a:pt x="144487" y="229831"/>
                </a:lnTo>
                <a:lnTo>
                  <a:pt x="182600" y="197586"/>
                </a:lnTo>
                <a:lnTo>
                  <a:pt x="44996" y="0"/>
                </a:lnTo>
                <a:close/>
              </a:path>
            </a:pathLst>
          </a:custGeom>
          <a:solidFill>
            <a:srgbClr val="8B1377"/>
          </a:solidFill>
        </p:spPr>
        <p:txBody>
          <a:bodyPr wrap="square" lIns="0" tIns="0" rIns="0" bIns="0" rtlCol="0"/>
          <a:lstStyle/>
          <a:p>
            <a:endParaRPr sz="2142"/>
          </a:p>
        </p:txBody>
      </p:sp>
      <p:sp>
        <p:nvSpPr>
          <p:cNvPr id="345" name="object 345"/>
          <p:cNvSpPr/>
          <p:nvPr/>
        </p:nvSpPr>
        <p:spPr>
          <a:xfrm>
            <a:off x="2250317" y="2771841"/>
            <a:ext cx="252206" cy="308898"/>
          </a:xfrm>
          <a:custGeom>
            <a:avLst/>
            <a:gdLst/>
            <a:ahLst/>
            <a:cxnLst/>
            <a:rect l="l" t="t" r="r" b="b"/>
            <a:pathLst>
              <a:path w="220344" h="269875">
                <a:moveTo>
                  <a:pt x="20456" y="54686"/>
                </a:moveTo>
                <a:lnTo>
                  <a:pt x="9474" y="54686"/>
                </a:lnTo>
                <a:lnTo>
                  <a:pt x="3962" y="58788"/>
                </a:lnTo>
                <a:lnTo>
                  <a:pt x="161150" y="269646"/>
                </a:lnTo>
                <a:lnTo>
                  <a:pt x="184702" y="249720"/>
                </a:lnTo>
                <a:lnTo>
                  <a:pt x="163436" y="249720"/>
                </a:lnTo>
                <a:lnTo>
                  <a:pt x="18948" y="55892"/>
                </a:lnTo>
                <a:lnTo>
                  <a:pt x="20456" y="54686"/>
                </a:lnTo>
                <a:close/>
              </a:path>
              <a:path w="220344" h="269875">
                <a:moveTo>
                  <a:pt x="80686" y="19900"/>
                </a:moveTo>
                <a:lnTo>
                  <a:pt x="63944" y="19900"/>
                </a:lnTo>
                <a:lnTo>
                  <a:pt x="201549" y="217474"/>
                </a:lnTo>
                <a:lnTo>
                  <a:pt x="163436" y="249720"/>
                </a:lnTo>
                <a:lnTo>
                  <a:pt x="184702" y="249720"/>
                </a:lnTo>
                <a:lnTo>
                  <a:pt x="219964" y="219887"/>
                </a:lnTo>
                <a:lnTo>
                  <a:pt x="80686" y="19900"/>
                </a:lnTo>
                <a:close/>
              </a:path>
              <a:path w="220344" h="269875">
                <a:moveTo>
                  <a:pt x="66827" y="0"/>
                </a:moveTo>
                <a:lnTo>
                  <a:pt x="0" y="53467"/>
                </a:lnTo>
                <a:lnTo>
                  <a:pt x="3962" y="58788"/>
                </a:lnTo>
                <a:lnTo>
                  <a:pt x="9474" y="54686"/>
                </a:lnTo>
                <a:lnTo>
                  <a:pt x="20456" y="54686"/>
                </a:lnTo>
                <a:lnTo>
                  <a:pt x="63944" y="19900"/>
                </a:lnTo>
                <a:lnTo>
                  <a:pt x="80686" y="19900"/>
                </a:lnTo>
                <a:lnTo>
                  <a:pt x="66827" y="0"/>
                </a:lnTo>
                <a:close/>
              </a:path>
            </a:pathLst>
          </a:custGeom>
          <a:solidFill>
            <a:srgbClr val="983685"/>
          </a:solidFill>
        </p:spPr>
        <p:txBody>
          <a:bodyPr wrap="square" lIns="0" tIns="0" rIns="0" bIns="0" rtlCol="0"/>
          <a:lstStyle/>
          <a:p>
            <a:endParaRPr sz="2142"/>
          </a:p>
        </p:txBody>
      </p:sp>
      <p:sp>
        <p:nvSpPr>
          <p:cNvPr id="346" name="object 346"/>
          <p:cNvSpPr/>
          <p:nvPr/>
        </p:nvSpPr>
        <p:spPr>
          <a:xfrm>
            <a:off x="2166646" y="2727099"/>
            <a:ext cx="87218" cy="26892"/>
          </a:xfrm>
          <a:custGeom>
            <a:avLst/>
            <a:gdLst/>
            <a:ahLst/>
            <a:cxnLst/>
            <a:rect l="l" t="t" r="r" b="b"/>
            <a:pathLst>
              <a:path w="76200" h="23494">
                <a:moveTo>
                  <a:pt x="75717" y="0"/>
                </a:moveTo>
                <a:lnTo>
                  <a:pt x="0" y="0"/>
                </a:lnTo>
                <a:lnTo>
                  <a:pt x="0" y="16637"/>
                </a:lnTo>
                <a:lnTo>
                  <a:pt x="75717" y="22936"/>
                </a:lnTo>
                <a:lnTo>
                  <a:pt x="75717" y="0"/>
                </a:lnTo>
                <a:close/>
              </a:path>
            </a:pathLst>
          </a:custGeom>
          <a:solidFill>
            <a:srgbClr val="8B1377"/>
          </a:solidFill>
        </p:spPr>
        <p:txBody>
          <a:bodyPr wrap="square" lIns="0" tIns="0" rIns="0" bIns="0" rtlCol="0"/>
          <a:lstStyle/>
          <a:p>
            <a:endParaRPr sz="2142"/>
          </a:p>
        </p:txBody>
      </p:sp>
      <p:sp>
        <p:nvSpPr>
          <p:cNvPr id="347" name="object 347"/>
          <p:cNvSpPr/>
          <p:nvPr/>
        </p:nvSpPr>
        <p:spPr>
          <a:xfrm>
            <a:off x="2150903" y="2711370"/>
            <a:ext cx="118471" cy="59598"/>
          </a:xfrm>
          <a:custGeom>
            <a:avLst/>
            <a:gdLst/>
            <a:ahLst/>
            <a:cxnLst/>
            <a:rect l="l" t="t" r="r" b="b"/>
            <a:pathLst>
              <a:path w="103505" h="52069">
                <a:moveTo>
                  <a:pt x="103200" y="0"/>
                </a:moveTo>
                <a:lnTo>
                  <a:pt x="0" y="0"/>
                </a:lnTo>
                <a:lnTo>
                  <a:pt x="0" y="43002"/>
                </a:lnTo>
                <a:lnTo>
                  <a:pt x="103200" y="51600"/>
                </a:lnTo>
                <a:lnTo>
                  <a:pt x="103200" y="36677"/>
                </a:lnTo>
                <a:lnTo>
                  <a:pt x="89458" y="36677"/>
                </a:lnTo>
                <a:lnTo>
                  <a:pt x="13741" y="30365"/>
                </a:lnTo>
                <a:lnTo>
                  <a:pt x="13741" y="13728"/>
                </a:lnTo>
                <a:lnTo>
                  <a:pt x="103200" y="13728"/>
                </a:lnTo>
                <a:lnTo>
                  <a:pt x="103200" y="0"/>
                </a:lnTo>
                <a:close/>
              </a:path>
              <a:path w="103505" h="52069">
                <a:moveTo>
                  <a:pt x="103200" y="13728"/>
                </a:moveTo>
                <a:lnTo>
                  <a:pt x="89458" y="13728"/>
                </a:lnTo>
                <a:lnTo>
                  <a:pt x="89458" y="36677"/>
                </a:lnTo>
                <a:lnTo>
                  <a:pt x="103200" y="36677"/>
                </a:lnTo>
                <a:lnTo>
                  <a:pt x="103200" y="13728"/>
                </a:lnTo>
                <a:close/>
              </a:path>
            </a:pathLst>
          </a:custGeom>
          <a:solidFill>
            <a:srgbClr val="983685"/>
          </a:solidFill>
        </p:spPr>
        <p:txBody>
          <a:bodyPr wrap="square" lIns="0" tIns="0" rIns="0" bIns="0" rtlCol="0"/>
          <a:lstStyle/>
          <a:p>
            <a:endParaRPr sz="2142"/>
          </a:p>
        </p:txBody>
      </p:sp>
      <p:sp>
        <p:nvSpPr>
          <p:cNvPr id="348" name="object 348"/>
          <p:cNvSpPr/>
          <p:nvPr/>
        </p:nvSpPr>
        <p:spPr>
          <a:xfrm>
            <a:off x="2102628" y="2608147"/>
            <a:ext cx="134388" cy="77057"/>
          </a:xfrm>
          <a:prstGeom prst="rect">
            <a:avLst/>
          </a:prstGeom>
          <a:blipFill>
            <a:blip r:embed="rId99" cstate="print"/>
            <a:stretch>
              <a:fillRect/>
            </a:stretch>
          </a:blipFill>
        </p:spPr>
        <p:txBody>
          <a:bodyPr wrap="square" lIns="0" tIns="0" rIns="0" bIns="0" rtlCol="0"/>
          <a:lstStyle/>
          <a:p>
            <a:endParaRPr sz="2142"/>
          </a:p>
        </p:txBody>
      </p:sp>
      <p:sp>
        <p:nvSpPr>
          <p:cNvPr id="349" name="object 349"/>
          <p:cNvSpPr/>
          <p:nvPr/>
        </p:nvSpPr>
        <p:spPr>
          <a:xfrm>
            <a:off x="2457780" y="3158712"/>
            <a:ext cx="75763" cy="131539"/>
          </a:xfrm>
          <a:prstGeom prst="rect">
            <a:avLst/>
          </a:prstGeom>
          <a:blipFill>
            <a:blip r:embed="rId100" cstate="print"/>
            <a:stretch>
              <a:fillRect/>
            </a:stretch>
          </a:blipFill>
        </p:spPr>
        <p:txBody>
          <a:bodyPr wrap="square" lIns="0" tIns="0" rIns="0" bIns="0" rtlCol="0"/>
          <a:lstStyle/>
          <a:p>
            <a:endParaRPr sz="2142"/>
          </a:p>
        </p:txBody>
      </p:sp>
      <p:sp>
        <p:nvSpPr>
          <p:cNvPr id="350" name="object 350"/>
          <p:cNvSpPr/>
          <p:nvPr/>
        </p:nvSpPr>
        <p:spPr>
          <a:xfrm>
            <a:off x="2585612" y="3916711"/>
            <a:ext cx="76432" cy="146380"/>
          </a:xfrm>
          <a:prstGeom prst="rect">
            <a:avLst/>
          </a:prstGeom>
          <a:blipFill>
            <a:blip r:embed="rId101" cstate="print"/>
            <a:stretch>
              <a:fillRect/>
            </a:stretch>
          </a:blipFill>
        </p:spPr>
        <p:txBody>
          <a:bodyPr wrap="square" lIns="0" tIns="0" rIns="0" bIns="0" rtlCol="0"/>
          <a:lstStyle/>
          <a:p>
            <a:endParaRPr sz="2142"/>
          </a:p>
        </p:txBody>
      </p:sp>
      <p:sp>
        <p:nvSpPr>
          <p:cNvPr id="351" name="object 351"/>
          <p:cNvSpPr/>
          <p:nvPr/>
        </p:nvSpPr>
        <p:spPr>
          <a:xfrm>
            <a:off x="1171330" y="2965582"/>
            <a:ext cx="160990" cy="130943"/>
          </a:xfrm>
          <a:prstGeom prst="rect">
            <a:avLst/>
          </a:prstGeom>
          <a:blipFill>
            <a:blip r:embed="rId102" cstate="print"/>
            <a:stretch>
              <a:fillRect/>
            </a:stretch>
          </a:blipFill>
        </p:spPr>
        <p:txBody>
          <a:bodyPr wrap="square" lIns="0" tIns="0" rIns="0" bIns="0" rtlCol="0"/>
          <a:lstStyle/>
          <a:p>
            <a:endParaRPr sz="2142"/>
          </a:p>
        </p:txBody>
      </p:sp>
      <p:sp>
        <p:nvSpPr>
          <p:cNvPr id="352" name="object 352"/>
          <p:cNvSpPr/>
          <p:nvPr/>
        </p:nvSpPr>
        <p:spPr>
          <a:xfrm>
            <a:off x="1962308" y="2412721"/>
            <a:ext cx="94602" cy="135173"/>
          </a:xfrm>
          <a:prstGeom prst="rect">
            <a:avLst/>
          </a:prstGeom>
          <a:blipFill>
            <a:blip r:embed="rId103" cstate="print"/>
            <a:stretch>
              <a:fillRect/>
            </a:stretch>
          </a:blipFill>
        </p:spPr>
        <p:txBody>
          <a:bodyPr wrap="square" lIns="0" tIns="0" rIns="0" bIns="0" rtlCol="0"/>
          <a:lstStyle/>
          <a:p>
            <a:endParaRPr sz="2142"/>
          </a:p>
        </p:txBody>
      </p:sp>
      <p:sp>
        <p:nvSpPr>
          <p:cNvPr id="353" name="object 353"/>
          <p:cNvSpPr/>
          <p:nvPr/>
        </p:nvSpPr>
        <p:spPr>
          <a:xfrm>
            <a:off x="1923394" y="1943427"/>
            <a:ext cx="90910" cy="132629"/>
          </a:xfrm>
          <a:prstGeom prst="rect">
            <a:avLst/>
          </a:prstGeom>
          <a:blipFill>
            <a:blip r:embed="rId104" cstate="print"/>
            <a:stretch>
              <a:fillRect/>
            </a:stretch>
          </a:blipFill>
        </p:spPr>
        <p:txBody>
          <a:bodyPr wrap="square" lIns="0" tIns="0" rIns="0" bIns="0" rtlCol="0"/>
          <a:lstStyle/>
          <a:p>
            <a:endParaRPr sz="2142"/>
          </a:p>
        </p:txBody>
      </p:sp>
      <p:sp>
        <p:nvSpPr>
          <p:cNvPr id="354" name="object 354"/>
          <p:cNvSpPr/>
          <p:nvPr/>
        </p:nvSpPr>
        <p:spPr>
          <a:xfrm>
            <a:off x="2086347" y="2053788"/>
            <a:ext cx="215705" cy="208771"/>
          </a:xfrm>
          <a:prstGeom prst="rect">
            <a:avLst/>
          </a:prstGeom>
          <a:blipFill>
            <a:blip r:embed="rId105" cstate="print"/>
            <a:stretch>
              <a:fillRect/>
            </a:stretch>
          </a:blipFill>
        </p:spPr>
        <p:txBody>
          <a:bodyPr wrap="square" lIns="0" tIns="0" rIns="0" bIns="0" rtlCol="0"/>
          <a:lstStyle/>
          <a:p>
            <a:endParaRPr sz="2142"/>
          </a:p>
        </p:txBody>
      </p:sp>
      <p:sp>
        <p:nvSpPr>
          <p:cNvPr id="355" name="object 355"/>
          <p:cNvSpPr/>
          <p:nvPr/>
        </p:nvSpPr>
        <p:spPr>
          <a:xfrm>
            <a:off x="2135886" y="1705337"/>
            <a:ext cx="213102" cy="79382"/>
          </a:xfrm>
          <a:prstGeom prst="rect">
            <a:avLst/>
          </a:prstGeom>
          <a:blipFill>
            <a:blip r:embed="rId106" cstate="print"/>
            <a:stretch>
              <a:fillRect/>
            </a:stretch>
          </a:blipFill>
        </p:spPr>
        <p:txBody>
          <a:bodyPr wrap="square" lIns="0" tIns="0" rIns="0" bIns="0" rtlCol="0"/>
          <a:lstStyle/>
          <a:p>
            <a:endParaRPr sz="2142"/>
          </a:p>
        </p:txBody>
      </p:sp>
      <p:sp>
        <p:nvSpPr>
          <p:cNvPr id="356" name="object 356"/>
          <p:cNvSpPr/>
          <p:nvPr/>
        </p:nvSpPr>
        <p:spPr>
          <a:xfrm>
            <a:off x="9251934" y="1705337"/>
            <a:ext cx="1363512" cy="5781115"/>
          </a:xfrm>
          <a:custGeom>
            <a:avLst/>
            <a:gdLst/>
            <a:ahLst/>
            <a:cxnLst/>
            <a:rect l="l" t="t" r="r" b="b"/>
            <a:pathLst>
              <a:path w="1191259" h="5050790">
                <a:moveTo>
                  <a:pt x="882497" y="0"/>
                </a:moveTo>
                <a:lnTo>
                  <a:pt x="233324" y="0"/>
                </a:lnTo>
                <a:lnTo>
                  <a:pt x="276580" y="201904"/>
                </a:lnTo>
                <a:lnTo>
                  <a:pt x="403783" y="590994"/>
                </a:lnTo>
                <a:lnTo>
                  <a:pt x="254507" y="1262773"/>
                </a:lnTo>
                <a:lnTo>
                  <a:pt x="291744" y="1761782"/>
                </a:lnTo>
                <a:lnTo>
                  <a:pt x="254444" y="2201862"/>
                </a:lnTo>
                <a:lnTo>
                  <a:pt x="254444" y="3297389"/>
                </a:lnTo>
                <a:lnTo>
                  <a:pt x="261899" y="3796550"/>
                </a:lnTo>
                <a:lnTo>
                  <a:pt x="314197" y="4409147"/>
                </a:lnTo>
                <a:lnTo>
                  <a:pt x="160527" y="4821428"/>
                </a:lnTo>
                <a:lnTo>
                  <a:pt x="0" y="5050751"/>
                </a:lnTo>
                <a:lnTo>
                  <a:pt x="582929" y="5050751"/>
                </a:lnTo>
                <a:lnTo>
                  <a:pt x="598576" y="4798910"/>
                </a:lnTo>
                <a:lnTo>
                  <a:pt x="658291" y="4339844"/>
                </a:lnTo>
                <a:lnTo>
                  <a:pt x="829843" y="3631247"/>
                </a:lnTo>
                <a:lnTo>
                  <a:pt x="1023658" y="2848521"/>
                </a:lnTo>
                <a:lnTo>
                  <a:pt x="1191082" y="2115566"/>
                </a:lnTo>
                <a:lnTo>
                  <a:pt x="1120457" y="1632292"/>
                </a:lnTo>
                <a:lnTo>
                  <a:pt x="967625" y="607199"/>
                </a:lnTo>
                <a:lnTo>
                  <a:pt x="882497" y="0"/>
                </a:lnTo>
                <a:close/>
              </a:path>
            </a:pathLst>
          </a:custGeom>
          <a:solidFill>
            <a:srgbClr val="8B1377"/>
          </a:solidFill>
        </p:spPr>
        <p:txBody>
          <a:bodyPr wrap="square" lIns="0" tIns="0" rIns="0" bIns="0" rtlCol="0"/>
          <a:lstStyle/>
          <a:p>
            <a:endParaRPr sz="2142"/>
          </a:p>
        </p:txBody>
      </p:sp>
      <p:sp>
        <p:nvSpPr>
          <p:cNvPr id="357" name="object 357"/>
          <p:cNvSpPr/>
          <p:nvPr/>
        </p:nvSpPr>
        <p:spPr>
          <a:xfrm>
            <a:off x="8382746" y="1705337"/>
            <a:ext cx="598899" cy="5781115"/>
          </a:xfrm>
          <a:custGeom>
            <a:avLst/>
            <a:gdLst/>
            <a:ahLst/>
            <a:cxnLst/>
            <a:rect l="l" t="t" r="r" b="b"/>
            <a:pathLst>
              <a:path w="523240" h="5050790">
                <a:moveTo>
                  <a:pt x="469544" y="0"/>
                </a:moveTo>
                <a:lnTo>
                  <a:pt x="68808" y="0"/>
                </a:lnTo>
                <a:lnTo>
                  <a:pt x="29756" y="167398"/>
                </a:lnTo>
                <a:lnTo>
                  <a:pt x="0" y="710361"/>
                </a:lnTo>
                <a:lnTo>
                  <a:pt x="52171" y="1112824"/>
                </a:lnTo>
                <a:lnTo>
                  <a:pt x="37261" y="1671612"/>
                </a:lnTo>
                <a:lnTo>
                  <a:pt x="104432" y="1970138"/>
                </a:lnTo>
                <a:lnTo>
                  <a:pt x="101" y="2797352"/>
                </a:lnTo>
                <a:lnTo>
                  <a:pt x="141503" y="3258769"/>
                </a:lnTo>
                <a:lnTo>
                  <a:pt x="238544" y="4154525"/>
                </a:lnTo>
                <a:lnTo>
                  <a:pt x="216128" y="4595520"/>
                </a:lnTo>
                <a:lnTo>
                  <a:pt x="137947" y="4930571"/>
                </a:lnTo>
                <a:lnTo>
                  <a:pt x="146659" y="5050751"/>
                </a:lnTo>
                <a:lnTo>
                  <a:pt x="307162" y="5050751"/>
                </a:lnTo>
                <a:lnTo>
                  <a:pt x="329222" y="4697831"/>
                </a:lnTo>
                <a:lnTo>
                  <a:pt x="500608" y="4042079"/>
                </a:lnTo>
                <a:lnTo>
                  <a:pt x="485711" y="3215538"/>
                </a:lnTo>
                <a:lnTo>
                  <a:pt x="478256" y="2268435"/>
                </a:lnTo>
                <a:lnTo>
                  <a:pt x="522985" y="1686928"/>
                </a:lnTo>
                <a:lnTo>
                  <a:pt x="522985" y="1419606"/>
                </a:lnTo>
                <a:lnTo>
                  <a:pt x="426097" y="998486"/>
                </a:lnTo>
                <a:lnTo>
                  <a:pt x="411149" y="412000"/>
                </a:lnTo>
                <a:lnTo>
                  <a:pt x="470763" y="17056"/>
                </a:lnTo>
                <a:lnTo>
                  <a:pt x="469544" y="0"/>
                </a:lnTo>
                <a:close/>
              </a:path>
            </a:pathLst>
          </a:custGeom>
          <a:solidFill>
            <a:srgbClr val="8B1377"/>
          </a:solidFill>
        </p:spPr>
        <p:txBody>
          <a:bodyPr wrap="square" lIns="0" tIns="0" rIns="0" bIns="0" rtlCol="0"/>
          <a:lstStyle/>
          <a:p>
            <a:endParaRPr sz="2142"/>
          </a:p>
        </p:txBody>
      </p:sp>
      <p:sp>
        <p:nvSpPr>
          <p:cNvPr id="358" name="object 358"/>
          <p:cNvSpPr/>
          <p:nvPr/>
        </p:nvSpPr>
        <p:spPr>
          <a:xfrm>
            <a:off x="7904921" y="1705337"/>
            <a:ext cx="521856" cy="5781115"/>
          </a:xfrm>
          <a:custGeom>
            <a:avLst/>
            <a:gdLst/>
            <a:ahLst/>
            <a:cxnLst/>
            <a:rect l="l" t="t" r="r" b="b"/>
            <a:pathLst>
              <a:path w="455929" h="5050790">
                <a:moveTo>
                  <a:pt x="282587" y="0"/>
                </a:moveTo>
                <a:lnTo>
                  <a:pt x="10134" y="0"/>
                </a:lnTo>
                <a:lnTo>
                  <a:pt x="7416" y="47523"/>
                </a:lnTo>
                <a:lnTo>
                  <a:pt x="0" y="180949"/>
                </a:lnTo>
                <a:lnTo>
                  <a:pt x="44729" y="449275"/>
                </a:lnTo>
                <a:lnTo>
                  <a:pt x="37249" y="628815"/>
                </a:lnTo>
                <a:lnTo>
                  <a:pt x="33527" y="851623"/>
                </a:lnTo>
                <a:lnTo>
                  <a:pt x="82016" y="1090333"/>
                </a:lnTo>
                <a:lnTo>
                  <a:pt x="59562" y="1449590"/>
                </a:lnTo>
                <a:lnTo>
                  <a:pt x="7518" y="1687550"/>
                </a:lnTo>
                <a:lnTo>
                  <a:pt x="37249" y="1947722"/>
                </a:lnTo>
                <a:lnTo>
                  <a:pt x="37249" y="2339911"/>
                </a:lnTo>
                <a:lnTo>
                  <a:pt x="7429" y="2582189"/>
                </a:lnTo>
                <a:lnTo>
                  <a:pt x="7429" y="3047441"/>
                </a:lnTo>
                <a:lnTo>
                  <a:pt x="22313" y="3252216"/>
                </a:lnTo>
                <a:lnTo>
                  <a:pt x="44716" y="3610571"/>
                </a:lnTo>
                <a:lnTo>
                  <a:pt x="22364" y="3904919"/>
                </a:lnTo>
                <a:lnTo>
                  <a:pt x="52095" y="4213390"/>
                </a:lnTo>
                <a:lnTo>
                  <a:pt x="119367" y="4564722"/>
                </a:lnTo>
                <a:lnTo>
                  <a:pt x="59562" y="4886172"/>
                </a:lnTo>
                <a:lnTo>
                  <a:pt x="48044" y="5050751"/>
                </a:lnTo>
                <a:lnTo>
                  <a:pt x="374484" y="5050751"/>
                </a:lnTo>
                <a:lnTo>
                  <a:pt x="318007" y="4446168"/>
                </a:lnTo>
                <a:lnTo>
                  <a:pt x="269455" y="4016590"/>
                </a:lnTo>
                <a:lnTo>
                  <a:pt x="299719" y="3846322"/>
                </a:lnTo>
                <a:lnTo>
                  <a:pt x="418858" y="3682517"/>
                </a:lnTo>
                <a:lnTo>
                  <a:pt x="455764" y="3350361"/>
                </a:lnTo>
                <a:lnTo>
                  <a:pt x="243458" y="2717165"/>
                </a:lnTo>
                <a:lnTo>
                  <a:pt x="232244" y="2268550"/>
                </a:lnTo>
                <a:lnTo>
                  <a:pt x="262077" y="1761363"/>
                </a:lnTo>
                <a:lnTo>
                  <a:pt x="299338" y="1083221"/>
                </a:lnTo>
                <a:lnTo>
                  <a:pt x="291884" y="662508"/>
                </a:lnTo>
                <a:lnTo>
                  <a:pt x="262051" y="308114"/>
                </a:lnTo>
                <a:lnTo>
                  <a:pt x="282587" y="0"/>
                </a:lnTo>
                <a:close/>
              </a:path>
            </a:pathLst>
          </a:custGeom>
          <a:solidFill>
            <a:srgbClr val="8B1377"/>
          </a:solidFill>
        </p:spPr>
        <p:txBody>
          <a:bodyPr wrap="square" lIns="0" tIns="0" rIns="0" bIns="0" rtlCol="0"/>
          <a:lstStyle/>
          <a:p>
            <a:endParaRPr sz="2142"/>
          </a:p>
        </p:txBody>
      </p:sp>
      <p:sp>
        <p:nvSpPr>
          <p:cNvPr id="359" name="object 359"/>
          <p:cNvSpPr/>
          <p:nvPr/>
        </p:nvSpPr>
        <p:spPr>
          <a:xfrm>
            <a:off x="7601984" y="1705337"/>
            <a:ext cx="183158" cy="5781115"/>
          </a:xfrm>
          <a:custGeom>
            <a:avLst/>
            <a:gdLst/>
            <a:ahLst/>
            <a:cxnLst/>
            <a:rect l="l" t="t" r="r" b="b"/>
            <a:pathLst>
              <a:path w="160020" h="5050790">
                <a:moveTo>
                  <a:pt x="129209" y="0"/>
                </a:moveTo>
                <a:lnTo>
                  <a:pt x="38760" y="0"/>
                </a:lnTo>
                <a:lnTo>
                  <a:pt x="18630" y="718159"/>
                </a:lnTo>
                <a:lnTo>
                  <a:pt x="18630" y="1694700"/>
                </a:lnTo>
                <a:lnTo>
                  <a:pt x="0" y="2887243"/>
                </a:lnTo>
                <a:lnTo>
                  <a:pt x="74536" y="3997896"/>
                </a:lnTo>
                <a:lnTo>
                  <a:pt x="89661" y="5050751"/>
                </a:lnTo>
                <a:lnTo>
                  <a:pt x="159816" y="5050751"/>
                </a:lnTo>
                <a:lnTo>
                  <a:pt x="124167" y="2954566"/>
                </a:lnTo>
                <a:lnTo>
                  <a:pt x="124167" y="2089810"/>
                </a:lnTo>
                <a:lnTo>
                  <a:pt x="109258" y="1269746"/>
                </a:lnTo>
                <a:lnTo>
                  <a:pt x="124180" y="76695"/>
                </a:lnTo>
                <a:lnTo>
                  <a:pt x="129209" y="0"/>
                </a:lnTo>
                <a:close/>
              </a:path>
            </a:pathLst>
          </a:custGeom>
          <a:solidFill>
            <a:srgbClr val="8B1377"/>
          </a:solidFill>
        </p:spPr>
        <p:txBody>
          <a:bodyPr wrap="square" lIns="0" tIns="0" rIns="0" bIns="0" rtlCol="0"/>
          <a:lstStyle/>
          <a:p>
            <a:endParaRPr sz="2142"/>
          </a:p>
        </p:txBody>
      </p:sp>
      <p:sp>
        <p:nvSpPr>
          <p:cNvPr id="360" name="object 360"/>
          <p:cNvSpPr/>
          <p:nvPr/>
        </p:nvSpPr>
        <p:spPr>
          <a:xfrm>
            <a:off x="9919154" y="1705337"/>
            <a:ext cx="712282" cy="5781115"/>
          </a:xfrm>
          <a:custGeom>
            <a:avLst/>
            <a:gdLst/>
            <a:ahLst/>
            <a:cxnLst/>
            <a:rect l="l" t="t" r="r" b="b"/>
            <a:pathLst>
              <a:path w="622300" h="5050790">
                <a:moveTo>
                  <a:pt x="313435" y="0"/>
                </a:moveTo>
                <a:lnTo>
                  <a:pt x="299567" y="0"/>
                </a:lnTo>
                <a:lnTo>
                  <a:pt x="384695" y="607199"/>
                </a:lnTo>
                <a:lnTo>
                  <a:pt x="537514" y="1632292"/>
                </a:lnTo>
                <a:lnTo>
                  <a:pt x="608152" y="2115566"/>
                </a:lnTo>
                <a:lnTo>
                  <a:pt x="440728" y="2848521"/>
                </a:lnTo>
                <a:lnTo>
                  <a:pt x="246900" y="3631272"/>
                </a:lnTo>
                <a:lnTo>
                  <a:pt x="75349" y="4339844"/>
                </a:lnTo>
                <a:lnTo>
                  <a:pt x="15633" y="4798910"/>
                </a:lnTo>
                <a:lnTo>
                  <a:pt x="0" y="5050751"/>
                </a:lnTo>
                <a:lnTo>
                  <a:pt x="13754" y="5050751"/>
                </a:lnTo>
                <a:lnTo>
                  <a:pt x="29324" y="4800231"/>
                </a:lnTo>
                <a:lnTo>
                  <a:pt x="88874" y="4342345"/>
                </a:lnTo>
                <a:lnTo>
                  <a:pt x="260254" y="3634511"/>
                </a:lnTo>
                <a:lnTo>
                  <a:pt x="454088" y="2851734"/>
                </a:lnTo>
                <a:lnTo>
                  <a:pt x="622109" y="2116124"/>
                </a:lnTo>
                <a:lnTo>
                  <a:pt x="551103" y="1630286"/>
                </a:lnTo>
                <a:lnTo>
                  <a:pt x="398284" y="605243"/>
                </a:lnTo>
                <a:lnTo>
                  <a:pt x="313435" y="0"/>
                </a:lnTo>
                <a:close/>
              </a:path>
              <a:path w="622300" h="5050790">
                <a:moveTo>
                  <a:pt x="260254" y="3634511"/>
                </a:moveTo>
                <a:close/>
              </a:path>
            </a:pathLst>
          </a:custGeom>
          <a:solidFill>
            <a:srgbClr val="983685"/>
          </a:solidFill>
        </p:spPr>
        <p:txBody>
          <a:bodyPr wrap="square" lIns="0" tIns="0" rIns="0" bIns="0" rtlCol="0"/>
          <a:lstStyle/>
          <a:p>
            <a:endParaRPr sz="2142"/>
          </a:p>
        </p:txBody>
      </p:sp>
      <p:sp>
        <p:nvSpPr>
          <p:cNvPr id="361" name="object 361"/>
          <p:cNvSpPr/>
          <p:nvPr/>
        </p:nvSpPr>
        <p:spPr>
          <a:xfrm>
            <a:off x="9232732" y="1705337"/>
            <a:ext cx="481881" cy="5781115"/>
          </a:xfrm>
          <a:custGeom>
            <a:avLst/>
            <a:gdLst/>
            <a:ahLst/>
            <a:cxnLst/>
            <a:rect l="l" t="t" r="r" b="b"/>
            <a:pathLst>
              <a:path w="421004" h="5050790">
                <a:moveTo>
                  <a:pt x="250088" y="0"/>
                </a:moveTo>
                <a:lnTo>
                  <a:pt x="236042" y="0"/>
                </a:lnTo>
                <a:lnTo>
                  <a:pt x="280073" y="205486"/>
                </a:lnTo>
                <a:lnTo>
                  <a:pt x="406336" y="591680"/>
                </a:lnTo>
                <a:lnTo>
                  <a:pt x="257429" y="1261770"/>
                </a:lnTo>
                <a:lnTo>
                  <a:pt x="294735" y="1761782"/>
                </a:lnTo>
                <a:lnTo>
                  <a:pt x="257479" y="2201278"/>
                </a:lnTo>
                <a:lnTo>
                  <a:pt x="257479" y="3297478"/>
                </a:lnTo>
                <a:lnTo>
                  <a:pt x="264934" y="3797249"/>
                </a:lnTo>
                <a:lnTo>
                  <a:pt x="317017" y="4407242"/>
                </a:lnTo>
                <a:lnTo>
                  <a:pt x="165036" y="4814989"/>
                </a:lnTo>
                <a:lnTo>
                  <a:pt x="0" y="5050751"/>
                </a:lnTo>
                <a:lnTo>
                  <a:pt x="16764" y="5050751"/>
                </a:lnTo>
                <a:lnTo>
                  <a:pt x="177292" y="4821428"/>
                </a:lnTo>
                <a:lnTo>
                  <a:pt x="330962" y="4409147"/>
                </a:lnTo>
                <a:lnTo>
                  <a:pt x="278663" y="3796550"/>
                </a:lnTo>
                <a:lnTo>
                  <a:pt x="271222" y="3297478"/>
                </a:lnTo>
                <a:lnTo>
                  <a:pt x="271270" y="2201278"/>
                </a:lnTo>
                <a:lnTo>
                  <a:pt x="308502" y="1761705"/>
                </a:lnTo>
                <a:lnTo>
                  <a:pt x="271272" y="1262773"/>
                </a:lnTo>
                <a:lnTo>
                  <a:pt x="420560" y="590994"/>
                </a:lnTo>
                <a:lnTo>
                  <a:pt x="293357" y="201904"/>
                </a:lnTo>
                <a:lnTo>
                  <a:pt x="250088" y="0"/>
                </a:lnTo>
                <a:close/>
              </a:path>
            </a:pathLst>
          </a:custGeom>
          <a:solidFill>
            <a:srgbClr val="983685"/>
          </a:solidFill>
        </p:spPr>
        <p:txBody>
          <a:bodyPr wrap="square" lIns="0" tIns="0" rIns="0" bIns="0" rtlCol="0"/>
          <a:lstStyle/>
          <a:p>
            <a:endParaRPr sz="2142"/>
          </a:p>
        </p:txBody>
      </p:sp>
      <p:sp>
        <p:nvSpPr>
          <p:cNvPr id="362" name="object 362"/>
          <p:cNvSpPr/>
          <p:nvPr/>
        </p:nvSpPr>
        <p:spPr>
          <a:xfrm>
            <a:off x="8734323" y="1705337"/>
            <a:ext cx="263108" cy="5781115"/>
          </a:xfrm>
          <a:custGeom>
            <a:avLst/>
            <a:gdLst/>
            <a:ahLst/>
            <a:cxnLst/>
            <a:rect l="l" t="t" r="r" b="b"/>
            <a:pathLst>
              <a:path w="229870" h="5050790">
                <a:moveTo>
                  <a:pt x="176161" y="0"/>
                </a:moveTo>
                <a:lnTo>
                  <a:pt x="162394" y="0"/>
                </a:lnTo>
                <a:lnTo>
                  <a:pt x="163614" y="17056"/>
                </a:lnTo>
                <a:lnTo>
                  <a:pt x="104000" y="412000"/>
                </a:lnTo>
                <a:lnTo>
                  <a:pt x="118935" y="998486"/>
                </a:lnTo>
                <a:lnTo>
                  <a:pt x="215823" y="1419606"/>
                </a:lnTo>
                <a:lnTo>
                  <a:pt x="215782" y="1687461"/>
                </a:lnTo>
                <a:lnTo>
                  <a:pt x="171094" y="2268435"/>
                </a:lnTo>
                <a:lnTo>
                  <a:pt x="178561" y="3215538"/>
                </a:lnTo>
                <a:lnTo>
                  <a:pt x="193446" y="4042079"/>
                </a:lnTo>
                <a:lnTo>
                  <a:pt x="22059" y="4697831"/>
                </a:lnTo>
                <a:lnTo>
                  <a:pt x="0" y="5050751"/>
                </a:lnTo>
                <a:lnTo>
                  <a:pt x="13766" y="5050751"/>
                </a:lnTo>
                <a:lnTo>
                  <a:pt x="35686" y="4700016"/>
                </a:lnTo>
                <a:lnTo>
                  <a:pt x="207213" y="4043730"/>
                </a:lnTo>
                <a:lnTo>
                  <a:pt x="192290" y="3215335"/>
                </a:lnTo>
                <a:lnTo>
                  <a:pt x="184835" y="2268905"/>
                </a:lnTo>
                <a:lnTo>
                  <a:pt x="229565" y="1687461"/>
                </a:lnTo>
                <a:lnTo>
                  <a:pt x="229565" y="1418043"/>
                </a:lnTo>
                <a:lnTo>
                  <a:pt x="132638" y="996759"/>
                </a:lnTo>
                <a:lnTo>
                  <a:pt x="117754" y="412851"/>
                </a:lnTo>
                <a:lnTo>
                  <a:pt x="177418" y="17589"/>
                </a:lnTo>
                <a:lnTo>
                  <a:pt x="176161" y="0"/>
                </a:lnTo>
                <a:close/>
              </a:path>
            </a:pathLst>
          </a:custGeom>
          <a:solidFill>
            <a:srgbClr val="983685"/>
          </a:solidFill>
        </p:spPr>
        <p:txBody>
          <a:bodyPr wrap="square" lIns="0" tIns="0" rIns="0" bIns="0" rtlCol="0"/>
          <a:lstStyle/>
          <a:p>
            <a:endParaRPr sz="2142"/>
          </a:p>
        </p:txBody>
      </p:sp>
      <p:sp>
        <p:nvSpPr>
          <p:cNvPr id="363" name="object 363"/>
          <p:cNvSpPr/>
          <p:nvPr/>
        </p:nvSpPr>
        <p:spPr>
          <a:xfrm>
            <a:off x="8366845" y="1705337"/>
            <a:ext cx="289273" cy="5781115"/>
          </a:xfrm>
          <a:custGeom>
            <a:avLst/>
            <a:gdLst/>
            <a:ahLst/>
            <a:cxnLst/>
            <a:rect l="l" t="t" r="r" b="b"/>
            <a:pathLst>
              <a:path w="252729" h="5050790">
                <a:moveTo>
                  <a:pt x="82702" y="0"/>
                </a:moveTo>
                <a:lnTo>
                  <a:pt x="68592" y="0"/>
                </a:lnTo>
                <a:lnTo>
                  <a:pt x="29997" y="165442"/>
                </a:lnTo>
                <a:lnTo>
                  <a:pt x="114" y="710869"/>
                </a:lnTo>
                <a:lnTo>
                  <a:pt x="52311" y="1113523"/>
                </a:lnTo>
                <a:lnTo>
                  <a:pt x="37388" y="1672958"/>
                </a:lnTo>
                <a:lnTo>
                  <a:pt x="104406" y="1970811"/>
                </a:lnTo>
                <a:lnTo>
                  <a:pt x="0" y="2798559"/>
                </a:lnTo>
                <a:lnTo>
                  <a:pt x="141884" y="3261537"/>
                </a:lnTo>
                <a:lnTo>
                  <a:pt x="238671" y="4154919"/>
                </a:lnTo>
                <a:lnTo>
                  <a:pt x="216357" y="4593590"/>
                </a:lnTo>
                <a:lnTo>
                  <a:pt x="137985" y="4929479"/>
                </a:lnTo>
                <a:lnTo>
                  <a:pt x="146773" y="5050751"/>
                </a:lnTo>
                <a:lnTo>
                  <a:pt x="160553" y="5050751"/>
                </a:lnTo>
                <a:lnTo>
                  <a:pt x="151841" y="4930571"/>
                </a:lnTo>
                <a:lnTo>
                  <a:pt x="230009" y="4595520"/>
                </a:lnTo>
                <a:lnTo>
                  <a:pt x="252437" y="4154525"/>
                </a:lnTo>
                <a:lnTo>
                  <a:pt x="155397" y="3258769"/>
                </a:lnTo>
                <a:lnTo>
                  <a:pt x="13995" y="2797352"/>
                </a:lnTo>
                <a:lnTo>
                  <a:pt x="118325" y="1970138"/>
                </a:lnTo>
                <a:lnTo>
                  <a:pt x="51155" y="1671612"/>
                </a:lnTo>
                <a:lnTo>
                  <a:pt x="66065" y="1112824"/>
                </a:lnTo>
                <a:lnTo>
                  <a:pt x="13893" y="710361"/>
                </a:lnTo>
                <a:lnTo>
                  <a:pt x="43637" y="167398"/>
                </a:lnTo>
                <a:lnTo>
                  <a:pt x="82702" y="0"/>
                </a:lnTo>
                <a:close/>
              </a:path>
            </a:pathLst>
          </a:custGeom>
          <a:solidFill>
            <a:srgbClr val="983685"/>
          </a:solidFill>
        </p:spPr>
        <p:txBody>
          <a:bodyPr wrap="square" lIns="0" tIns="0" rIns="0" bIns="0" rtlCol="0"/>
          <a:lstStyle/>
          <a:p>
            <a:endParaRPr sz="2142"/>
          </a:p>
        </p:txBody>
      </p:sp>
      <p:sp>
        <p:nvSpPr>
          <p:cNvPr id="364" name="object 364"/>
          <p:cNvSpPr/>
          <p:nvPr/>
        </p:nvSpPr>
        <p:spPr>
          <a:xfrm>
            <a:off x="8170749" y="1705337"/>
            <a:ext cx="272557" cy="5781115"/>
          </a:xfrm>
          <a:custGeom>
            <a:avLst/>
            <a:gdLst/>
            <a:ahLst/>
            <a:cxnLst/>
            <a:rect l="l" t="t" r="r" b="b"/>
            <a:pathLst>
              <a:path w="238125" h="5050790">
                <a:moveTo>
                  <a:pt x="64109" y="0"/>
                </a:moveTo>
                <a:lnTo>
                  <a:pt x="50342" y="0"/>
                </a:lnTo>
                <a:lnTo>
                  <a:pt x="29806" y="308114"/>
                </a:lnTo>
                <a:lnTo>
                  <a:pt x="59651" y="662508"/>
                </a:lnTo>
                <a:lnTo>
                  <a:pt x="67094" y="1083221"/>
                </a:lnTo>
                <a:lnTo>
                  <a:pt x="29785" y="1762150"/>
                </a:lnTo>
                <a:lnTo>
                  <a:pt x="0" y="2268550"/>
                </a:lnTo>
                <a:lnTo>
                  <a:pt x="11214" y="2717165"/>
                </a:lnTo>
                <a:lnTo>
                  <a:pt x="223520" y="3350361"/>
                </a:lnTo>
                <a:lnTo>
                  <a:pt x="186613" y="3682517"/>
                </a:lnTo>
                <a:lnTo>
                  <a:pt x="67475" y="3846322"/>
                </a:lnTo>
                <a:lnTo>
                  <a:pt x="37211" y="4016590"/>
                </a:lnTo>
                <a:lnTo>
                  <a:pt x="85763" y="4446168"/>
                </a:lnTo>
                <a:lnTo>
                  <a:pt x="142240" y="5050751"/>
                </a:lnTo>
                <a:lnTo>
                  <a:pt x="156032" y="5050751"/>
                </a:lnTo>
                <a:lnTo>
                  <a:pt x="99428" y="4444758"/>
                </a:lnTo>
                <a:lnTo>
                  <a:pt x="51079" y="4017035"/>
                </a:lnTo>
                <a:lnTo>
                  <a:pt x="80441" y="3851846"/>
                </a:lnTo>
                <a:lnTo>
                  <a:pt x="199859" y="3687648"/>
                </a:lnTo>
                <a:lnTo>
                  <a:pt x="237502" y="3348863"/>
                </a:lnTo>
                <a:lnTo>
                  <a:pt x="24892" y="2714752"/>
                </a:lnTo>
                <a:lnTo>
                  <a:pt x="13741" y="2268791"/>
                </a:lnTo>
                <a:lnTo>
                  <a:pt x="43591" y="1761363"/>
                </a:lnTo>
                <a:lnTo>
                  <a:pt x="80835" y="1083475"/>
                </a:lnTo>
                <a:lnTo>
                  <a:pt x="73367" y="661809"/>
                </a:lnTo>
                <a:lnTo>
                  <a:pt x="43573" y="308000"/>
                </a:lnTo>
                <a:lnTo>
                  <a:pt x="64109" y="0"/>
                </a:lnTo>
                <a:close/>
              </a:path>
            </a:pathLst>
          </a:custGeom>
          <a:solidFill>
            <a:srgbClr val="983685"/>
          </a:solidFill>
        </p:spPr>
        <p:txBody>
          <a:bodyPr wrap="square" lIns="0" tIns="0" rIns="0" bIns="0" rtlCol="0"/>
          <a:lstStyle/>
          <a:p>
            <a:endParaRPr sz="2142"/>
          </a:p>
        </p:txBody>
      </p:sp>
      <p:sp>
        <p:nvSpPr>
          <p:cNvPr id="365" name="object 365"/>
          <p:cNvSpPr/>
          <p:nvPr/>
        </p:nvSpPr>
        <p:spPr>
          <a:xfrm>
            <a:off x="7889134" y="1705337"/>
            <a:ext cx="152632" cy="5781115"/>
          </a:xfrm>
          <a:custGeom>
            <a:avLst/>
            <a:gdLst/>
            <a:ahLst/>
            <a:cxnLst/>
            <a:rect l="l" t="t" r="r" b="b"/>
            <a:pathLst>
              <a:path w="133350" h="5050790">
                <a:moveTo>
                  <a:pt x="23926" y="0"/>
                </a:moveTo>
                <a:lnTo>
                  <a:pt x="10172" y="0"/>
                </a:lnTo>
                <a:lnTo>
                  <a:pt x="7449" y="47523"/>
                </a:lnTo>
                <a:lnTo>
                  <a:pt x="0" y="181711"/>
                </a:lnTo>
                <a:lnTo>
                  <a:pt x="44742" y="450126"/>
                </a:lnTo>
                <a:lnTo>
                  <a:pt x="37305" y="628815"/>
                </a:lnTo>
                <a:lnTo>
                  <a:pt x="33566" y="852893"/>
                </a:lnTo>
                <a:lnTo>
                  <a:pt x="81991" y="1091285"/>
                </a:lnTo>
                <a:lnTo>
                  <a:pt x="59715" y="1447685"/>
                </a:lnTo>
                <a:lnTo>
                  <a:pt x="7404" y="1686839"/>
                </a:lnTo>
                <a:lnTo>
                  <a:pt x="37211" y="1947722"/>
                </a:lnTo>
                <a:lnTo>
                  <a:pt x="37196" y="2339911"/>
                </a:lnTo>
                <a:lnTo>
                  <a:pt x="7480" y="2581351"/>
                </a:lnTo>
                <a:lnTo>
                  <a:pt x="7480" y="3047936"/>
                </a:lnTo>
                <a:lnTo>
                  <a:pt x="22415" y="3253168"/>
                </a:lnTo>
                <a:lnTo>
                  <a:pt x="44735" y="3610571"/>
                </a:lnTo>
                <a:lnTo>
                  <a:pt x="22364" y="3905059"/>
                </a:lnTo>
                <a:lnTo>
                  <a:pt x="52273" y="4215345"/>
                </a:lnTo>
                <a:lnTo>
                  <a:pt x="119189" y="4564761"/>
                </a:lnTo>
                <a:lnTo>
                  <a:pt x="59715" y="4884432"/>
                </a:lnTo>
                <a:lnTo>
                  <a:pt x="48069" y="5050751"/>
                </a:lnTo>
                <a:lnTo>
                  <a:pt x="61836" y="5050751"/>
                </a:lnTo>
                <a:lnTo>
                  <a:pt x="73355" y="4886172"/>
                </a:lnTo>
                <a:lnTo>
                  <a:pt x="133159" y="4564722"/>
                </a:lnTo>
                <a:lnTo>
                  <a:pt x="65887" y="4213390"/>
                </a:lnTo>
                <a:lnTo>
                  <a:pt x="36156" y="3904919"/>
                </a:lnTo>
                <a:lnTo>
                  <a:pt x="58503" y="3610483"/>
                </a:lnTo>
                <a:lnTo>
                  <a:pt x="36118" y="3252216"/>
                </a:lnTo>
                <a:lnTo>
                  <a:pt x="21257" y="3047936"/>
                </a:lnTo>
                <a:lnTo>
                  <a:pt x="21324" y="2581351"/>
                </a:lnTo>
                <a:lnTo>
                  <a:pt x="51041" y="2339911"/>
                </a:lnTo>
                <a:lnTo>
                  <a:pt x="51041" y="1947722"/>
                </a:lnTo>
                <a:lnTo>
                  <a:pt x="21310" y="1687550"/>
                </a:lnTo>
                <a:lnTo>
                  <a:pt x="73355" y="1449590"/>
                </a:lnTo>
                <a:lnTo>
                  <a:pt x="95808" y="1090333"/>
                </a:lnTo>
                <a:lnTo>
                  <a:pt x="47320" y="851623"/>
                </a:lnTo>
                <a:lnTo>
                  <a:pt x="51058" y="628408"/>
                </a:lnTo>
                <a:lnTo>
                  <a:pt x="58521" y="449275"/>
                </a:lnTo>
                <a:lnTo>
                  <a:pt x="13804" y="180949"/>
                </a:lnTo>
                <a:lnTo>
                  <a:pt x="21253" y="46748"/>
                </a:lnTo>
                <a:lnTo>
                  <a:pt x="23926" y="0"/>
                </a:lnTo>
                <a:close/>
              </a:path>
            </a:pathLst>
          </a:custGeom>
          <a:solidFill>
            <a:srgbClr val="983685"/>
          </a:solidFill>
        </p:spPr>
        <p:txBody>
          <a:bodyPr wrap="square" lIns="0" tIns="0" rIns="0" bIns="0" rtlCol="0"/>
          <a:lstStyle/>
          <a:p>
            <a:endParaRPr sz="2142"/>
          </a:p>
        </p:txBody>
      </p:sp>
      <p:sp>
        <p:nvSpPr>
          <p:cNvPr id="366" name="object 366"/>
          <p:cNvSpPr/>
          <p:nvPr/>
        </p:nvSpPr>
        <p:spPr>
          <a:xfrm>
            <a:off x="7727040" y="1705337"/>
            <a:ext cx="74134" cy="5781115"/>
          </a:xfrm>
          <a:custGeom>
            <a:avLst/>
            <a:gdLst/>
            <a:ahLst/>
            <a:cxnLst/>
            <a:rect l="l" t="t" r="r" b="b"/>
            <a:pathLst>
              <a:path w="64770" h="5050790">
                <a:moveTo>
                  <a:pt x="33718" y="0"/>
                </a:moveTo>
                <a:lnTo>
                  <a:pt x="19951" y="0"/>
                </a:lnTo>
                <a:lnTo>
                  <a:pt x="14922" y="76695"/>
                </a:lnTo>
                <a:lnTo>
                  <a:pt x="0" y="1269746"/>
                </a:lnTo>
                <a:lnTo>
                  <a:pt x="14907" y="2089696"/>
                </a:lnTo>
                <a:lnTo>
                  <a:pt x="14909" y="2954566"/>
                </a:lnTo>
                <a:lnTo>
                  <a:pt x="50558" y="5050751"/>
                </a:lnTo>
                <a:lnTo>
                  <a:pt x="64300" y="5050751"/>
                </a:lnTo>
                <a:lnTo>
                  <a:pt x="28653" y="2954566"/>
                </a:lnTo>
                <a:lnTo>
                  <a:pt x="28651" y="2089696"/>
                </a:lnTo>
                <a:lnTo>
                  <a:pt x="13741" y="1269707"/>
                </a:lnTo>
                <a:lnTo>
                  <a:pt x="28651" y="77228"/>
                </a:lnTo>
                <a:lnTo>
                  <a:pt x="33718" y="0"/>
                </a:lnTo>
                <a:close/>
              </a:path>
            </a:pathLst>
          </a:custGeom>
          <a:solidFill>
            <a:srgbClr val="983685"/>
          </a:solidFill>
        </p:spPr>
        <p:txBody>
          <a:bodyPr wrap="square" lIns="0" tIns="0" rIns="0" bIns="0" rtlCol="0"/>
          <a:lstStyle/>
          <a:p>
            <a:endParaRPr sz="2142"/>
          </a:p>
        </p:txBody>
      </p:sp>
      <p:sp>
        <p:nvSpPr>
          <p:cNvPr id="367" name="object 367"/>
          <p:cNvSpPr/>
          <p:nvPr/>
        </p:nvSpPr>
        <p:spPr>
          <a:xfrm>
            <a:off x="7586242" y="1705337"/>
            <a:ext cx="118471" cy="5781115"/>
          </a:xfrm>
          <a:custGeom>
            <a:avLst/>
            <a:gdLst/>
            <a:ahLst/>
            <a:cxnLst/>
            <a:rect l="l" t="t" r="r" b="b"/>
            <a:pathLst>
              <a:path w="103504" h="5050790">
                <a:moveTo>
                  <a:pt x="52514" y="0"/>
                </a:moveTo>
                <a:lnTo>
                  <a:pt x="38773" y="0"/>
                </a:lnTo>
                <a:lnTo>
                  <a:pt x="18643" y="717981"/>
                </a:lnTo>
                <a:lnTo>
                  <a:pt x="18642" y="1694700"/>
                </a:lnTo>
                <a:lnTo>
                  <a:pt x="0" y="2887586"/>
                </a:lnTo>
                <a:lnTo>
                  <a:pt x="74561" y="3998455"/>
                </a:lnTo>
                <a:lnTo>
                  <a:pt x="89674" y="5050751"/>
                </a:lnTo>
                <a:lnTo>
                  <a:pt x="103416" y="5050751"/>
                </a:lnTo>
                <a:lnTo>
                  <a:pt x="88290" y="3997896"/>
                </a:lnTo>
                <a:lnTo>
                  <a:pt x="13741" y="2887243"/>
                </a:lnTo>
                <a:lnTo>
                  <a:pt x="32372" y="1694700"/>
                </a:lnTo>
                <a:lnTo>
                  <a:pt x="32377" y="717981"/>
                </a:lnTo>
                <a:lnTo>
                  <a:pt x="52514" y="0"/>
                </a:lnTo>
                <a:close/>
              </a:path>
            </a:pathLst>
          </a:custGeom>
          <a:solidFill>
            <a:srgbClr val="983685"/>
          </a:solidFill>
        </p:spPr>
        <p:txBody>
          <a:bodyPr wrap="square" lIns="0" tIns="0" rIns="0" bIns="0" rtlCol="0"/>
          <a:lstStyle/>
          <a:p>
            <a:endParaRPr sz="2142"/>
          </a:p>
        </p:txBody>
      </p:sp>
      <p:sp>
        <p:nvSpPr>
          <p:cNvPr id="368" name="object 368"/>
          <p:cNvSpPr/>
          <p:nvPr/>
        </p:nvSpPr>
        <p:spPr>
          <a:xfrm>
            <a:off x="1442181" y="534010"/>
            <a:ext cx="679895" cy="788685"/>
          </a:xfrm>
          <a:prstGeom prst="rect">
            <a:avLst/>
          </a:prstGeom>
          <a:blipFill>
            <a:blip r:embed="rId107" cstate="print"/>
            <a:stretch>
              <a:fillRect/>
            </a:stretch>
          </a:blipFill>
        </p:spPr>
        <p:txBody>
          <a:bodyPr wrap="square" lIns="0" tIns="0" rIns="0" bIns="0" rtlCol="0"/>
          <a:lstStyle/>
          <a:p>
            <a:endParaRPr sz="2142"/>
          </a:p>
        </p:txBody>
      </p:sp>
      <p:sp>
        <p:nvSpPr>
          <p:cNvPr id="369" name="object 369"/>
          <p:cNvSpPr/>
          <p:nvPr/>
        </p:nvSpPr>
        <p:spPr>
          <a:xfrm>
            <a:off x="1458070" y="550335"/>
            <a:ext cx="640603" cy="438867"/>
          </a:xfrm>
          <a:prstGeom prst="rect">
            <a:avLst/>
          </a:prstGeom>
          <a:blipFill>
            <a:blip r:embed="rId108" cstate="print"/>
            <a:stretch>
              <a:fillRect/>
            </a:stretch>
          </a:blipFill>
        </p:spPr>
        <p:txBody>
          <a:bodyPr wrap="square" lIns="0" tIns="0" rIns="0" bIns="0" rtlCol="0"/>
          <a:lstStyle/>
          <a:p>
            <a:endParaRPr sz="2142"/>
          </a:p>
        </p:txBody>
      </p:sp>
      <p:sp>
        <p:nvSpPr>
          <p:cNvPr id="370" name="object 370"/>
          <p:cNvSpPr/>
          <p:nvPr/>
        </p:nvSpPr>
        <p:spPr>
          <a:xfrm>
            <a:off x="1931098" y="612128"/>
            <a:ext cx="135188" cy="47970"/>
          </a:xfrm>
          <a:custGeom>
            <a:avLst/>
            <a:gdLst/>
            <a:ahLst/>
            <a:cxnLst/>
            <a:rect l="l" t="t" r="r" b="b"/>
            <a:pathLst>
              <a:path w="118110" h="41909">
                <a:moveTo>
                  <a:pt x="115179" y="32219"/>
                </a:moveTo>
                <a:lnTo>
                  <a:pt x="117805" y="41287"/>
                </a:lnTo>
                <a:lnTo>
                  <a:pt x="117881" y="38760"/>
                </a:lnTo>
                <a:lnTo>
                  <a:pt x="117500" y="35966"/>
                </a:lnTo>
                <a:lnTo>
                  <a:pt x="115179" y="32219"/>
                </a:lnTo>
                <a:close/>
              </a:path>
              <a:path w="118110" h="41909">
                <a:moveTo>
                  <a:pt x="0" y="0"/>
                </a:moveTo>
                <a:lnTo>
                  <a:pt x="2908" y="2806"/>
                </a:lnTo>
                <a:lnTo>
                  <a:pt x="5714" y="5702"/>
                </a:lnTo>
                <a:lnTo>
                  <a:pt x="8445" y="8699"/>
                </a:lnTo>
                <a:lnTo>
                  <a:pt x="37643" y="10983"/>
                </a:lnTo>
                <a:lnTo>
                  <a:pt x="88391" y="19970"/>
                </a:lnTo>
                <a:lnTo>
                  <a:pt x="115179" y="32219"/>
                </a:lnTo>
                <a:lnTo>
                  <a:pt x="112508" y="22993"/>
                </a:lnTo>
                <a:lnTo>
                  <a:pt x="84710" y="10514"/>
                </a:lnTo>
                <a:lnTo>
                  <a:pt x="44008" y="3098"/>
                </a:lnTo>
                <a:lnTo>
                  <a:pt x="0" y="0"/>
                </a:lnTo>
                <a:close/>
              </a:path>
            </a:pathLst>
          </a:custGeom>
          <a:solidFill>
            <a:srgbClr val="4A6E24"/>
          </a:solidFill>
        </p:spPr>
        <p:txBody>
          <a:bodyPr wrap="square" lIns="0" tIns="0" rIns="0" bIns="0" rtlCol="0"/>
          <a:lstStyle/>
          <a:p>
            <a:endParaRPr sz="2142"/>
          </a:p>
        </p:txBody>
      </p:sp>
      <p:sp>
        <p:nvSpPr>
          <p:cNvPr id="371" name="object 371"/>
          <p:cNvSpPr/>
          <p:nvPr/>
        </p:nvSpPr>
        <p:spPr>
          <a:xfrm>
            <a:off x="1458055" y="651188"/>
            <a:ext cx="641054" cy="296541"/>
          </a:xfrm>
          <a:custGeom>
            <a:avLst/>
            <a:gdLst/>
            <a:ahLst/>
            <a:cxnLst/>
            <a:rect l="l" t="t" r="r" b="b"/>
            <a:pathLst>
              <a:path w="560069" h="259079">
                <a:moveTo>
                  <a:pt x="559206" y="0"/>
                </a:moveTo>
                <a:lnTo>
                  <a:pt x="536752" y="34912"/>
                </a:lnTo>
                <a:lnTo>
                  <a:pt x="466775" y="64285"/>
                </a:lnTo>
                <a:lnTo>
                  <a:pt x="415426" y="78383"/>
                </a:lnTo>
                <a:lnTo>
                  <a:pt x="354012" y="91668"/>
                </a:lnTo>
                <a:lnTo>
                  <a:pt x="163889" y="125513"/>
                </a:lnTo>
                <a:lnTo>
                  <a:pt x="113279" y="135851"/>
                </a:lnTo>
                <a:lnTo>
                  <a:pt x="70677" y="147144"/>
                </a:lnTo>
                <a:lnTo>
                  <a:pt x="13404" y="176019"/>
                </a:lnTo>
                <a:lnTo>
                  <a:pt x="0" y="201091"/>
                </a:lnTo>
                <a:lnTo>
                  <a:pt x="254" y="203936"/>
                </a:lnTo>
                <a:lnTo>
                  <a:pt x="22618" y="235407"/>
                </a:lnTo>
                <a:lnTo>
                  <a:pt x="63093" y="249974"/>
                </a:lnTo>
                <a:lnTo>
                  <a:pt x="112628" y="256611"/>
                </a:lnTo>
                <a:lnTo>
                  <a:pt x="166116" y="258457"/>
                </a:lnTo>
                <a:lnTo>
                  <a:pt x="159702" y="253720"/>
                </a:lnTo>
                <a:lnTo>
                  <a:pt x="153619" y="248589"/>
                </a:lnTo>
                <a:lnTo>
                  <a:pt x="147866" y="243141"/>
                </a:lnTo>
                <a:lnTo>
                  <a:pt x="138353" y="242531"/>
                </a:lnTo>
                <a:lnTo>
                  <a:pt x="134759" y="242227"/>
                </a:lnTo>
                <a:lnTo>
                  <a:pt x="83730" y="234977"/>
                </a:lnTo>
                <a:lnTo>
                  <a:pt x="48917" y="224253"/>
                </a:lnTo>
                <a:lnTo>
                  <a:pt x="30453" y="211705"/>
                </a:lnTo>
                <a:lnTo>
                  <a:pt x="28473" y="198983"/>
                </a:lnTo>
                <a:lnTo>
                  <a:pt x="28663" y="196253"/>
                </a:lnTo>
                <a:lnTo>
                  <a:pt x="58204" y="172097"/>
                </a:lnTo>
                <a:lnTo>
                  <a:pt x="95402" y="156895"/>
                </a:lnTo>
                <a:lnTo>
                  <a:pt x="140106" y="143865"/>
                </a:lnTo>
                <a:lnTo>
                  <a:pt x="186685" y="133264"/>
                </a:lnTo>
                <a:lnTo>
                  <a:pt x="229674" y="125118"/>
                </a:lnTo>
                <a:lnTo>
                  <a:pt x="329334" y="108046"/>
                </a:lnTo>
                <a:lnTo>
                  <a:pt x="365168" y="101177"/>
                </a:lnTo>
                <a:lnTo>
                  <a:pt x="405320" y="92405"/>
                </a:lnTo>
                <a:lnTo>
                  <a:pt x="454178" y="79487"/>
                </a:lnTo>
                <a:lnTo>
                  <a:pt x="492414" y="66579"/>
                </a:lnTo>
                <a:lnTo>
                  <a:pt x="530861" y="47420"/>
                </a:lnTo>
                <a:lnTo>
                  <a:pt x="558569" y="14491"/>
                </a:lnTo>
                <a:lnTo>
                  <a:pt x="559676" y="5727"/>
                </a:lnTo>
                <a:lnTo>
                  <a:pt x="559658" y="3285"/>
                </a:lnTo>
                <a:lnTo>
                  <a:pt x="559536" y="1879"/>
                </a:lnTo>
                <a:lnTo>
                  <a:pt x="559206" y="0"/>
                </a:lnTo>
                <a:close/>
              </a:path>
            </a:pathLst>
          </a:custGeom>
          <a:solidFill>
            <a:srgbClr val="006738"/>
          </a:solidFill>
        </p:spPr>
        <p:txBody>
          <a:bodyPr wrap="square" lIns="0" tIns="0" rIns="0" bIns="0" rtlCol="0"/>
          <a:lstStyle/>
          <a:p>
            <a:endParaRPr sz="2142"/>
          </a:p>
        </p:txBody>
      </p:sp>
      <p:sp>
        <p:nvSpPr>
          <p:cNvPr id="372" name="object 372"/>
          <p:cNvSpPr/>
          <p:nvPr/>
        </p:nvSpPr>
        <p:spPr>
          <a:xfrm>
            <a:off x="1570974" y="1041372"/>
            <a:ext cx="150073" cy="257585"/>
          </a:xfrm>
          <a:prstGeom prst="rect">
            <a:avLst/>
          </a:prstGeom>
          <a:blipFill>
            <a:blip r:embed="rId109" cstate="print"/>
            <a:stretch>
              <a:fillRect/>
            </a:stretch>
          </a:blipFill>
        </p:spPr>
        <p:txBody>
          <a:bodyPr wrap="square" lIns="0" tIns="0" rIns="0" bIns="0" rtlCol="0"/>
          <a:lstStyle/>
          <a:p>
            <a:endParaRPr sz="2142"/>
          </a:p>
        </p:txBody>
      </p:sp>
      <p:sp>
        <p:nvSpPr>
          <p:cNvPr id="373" name="object 373"/>
          <p:cNvSpPr/>
          <p:nvPr/>
        </p:nvSpPr>
        <p:spPr>
          <a:xfrm>
            <a:off x="1751995" y="962440"/>
            <a:ext cx="289578" cy="254183"/>
          </a:xfrm>
          <a:prstGeom prst="rect">
            <a:avLst/>
          </a:prstGeom>
          <a:blipFill>
            <a:blip r:embed="rId110" cstate="print"/>
            <a:stretch>
              <a:fillRect/>
            </a:stretch>
          </a:blipFill>
        </p:spPr>
        <p:txBody>
          <a:bodyPr wrap="square" lIns="0" tIns="0" rIns="0" bIns="0" rtlCol="0"/>
          <a:lstStyle/>
          <a:p>
            <a:endParaRPr sz="2142"/>
          </a:p>
        </p:txBody>
      </p:sp>
      <p:sp>
        <p:nvSpPr>
          <p:cNvPr id="374" name="object 374"/>
          <p:cNvSpPr/>
          <p:nvPr/>
        </p:nvSpPr>
        <p:spPr>
          <a:xfrm>
            <a:off x="453257" y="1124114"/>
            <a:ext cx="654073" cy="319844"/>
          </a:xfrm>
          <a:prstGeom prst="rect">
            <a:avLst/>
          </a:prstGeom>
          <a:blipFill>
            <a:blip r:embed="rId111" cstate="print"/>
            <a:stretch>
              <a:fillRect/>
            </a:stretch>
          </a:blipFill>
        </p:spPr>
        <p:txBody>
          <a:bodyPr wrap="square" lIns="0" tIns="0" rIns="0" bIns="0" rtlCol="0"/>
          <a:lstStyle/>
          <a:p>
            <a:endParaRPr sz="2142"/>
          </a:p>
        </p:txBody>
      </p:sp>
      <p:sp>
        <p:nvSpPr>
          <p:cNvPr id="375" name="object 375"/>
          <p:cNvSpPr/>
          <p:nvPr/>
        </p:nvSpPr>
        <p:spPr>
          <a:xfrm>
            <a:off x="459471" y="412763"/>
            <a:ext cx="645626" cy="646155"/>
          </a:xfrm>
          <a:prstGeom prst="rect">
            <a:avLst/>
          </a:prstGeom>
          <a:blipFill>
            <a:blip r:embed="rId112" cstate="print"/>
            <a:stretch>
              <a:fillRect/>
            </a:stretch>
          </a:blipFill>
        </p:spPr>
        <p:txBody>
          <a:bodyPr wrap="square" lIns="0" tIns="0" rIns="0" bIns="0" rtlCol="0"/>
          <a:lstStyle/>
          <a:p>
            <a:endParaRPr sz="2142"/>
          </a:p>
        </p:txBody>
      </p:sp>
      <p:sp>
        <p:nvSpPr>
          <p:cNvPr id="376" name="object 376"/>
          <p:cNvSpPr/>
          <p:nvPr/>
        </p:nvSpPr>
        <p:spPr>
          <a:xfrm>
            <a:off x="11504085" y="2697851"/>
            <a:ext cx="133008" cy="133008"/>
          </a:xfrm>
          <a:custGeom>
            <a:avLst/>
            <a:gdLst/>
            <a:ahLst/>
            <a:cxnLst/>
            <a:rect l="l" t="t" r="r" b="b"/>
            <a:pathLst>
              <a:path w="116204" h="116205">
                <a:moveTo>
                  <a:pt x="0" y="116052"/>
                </a:moveTo>
                <a:lnTo>
                  <a:pt x="116052" y="116052"/>
                </a:lnTo>
                <a:lnTo>
                  <a:pt x="116052" y="0"/>
                </a:lnTo>
                <a:lnTo>
                  <a:pt x="0" y="0"/>
                </a:lnTo>
                <a:lnTo>
                  <a:pt x="0" y="116052"/>
                </a:lnTo>
                <a:close/>
              </a:path>
            </a:pathLst>
          </a:custGeom>
          <a:solidFill>
            <a:srgbClr val="25408F"/>
          </a:solidFill>
        </p:spPr>
        <p:txBody>
          <a:bodyPr wrap="square" lIns="0" tIns="0" rIns="0" bIns="0" rtlCol="0"/>
          <a:lstStyle/>
          <a:p>
            <a:endParaRPr sz="2142"/>
          </a:p>
        </p:txBody>
      </p:sp>
      <p:sp>
        <p:nvSpPr>
          <p:cNvPr id="377" name="object 377"/>
          <p:cNvSpPr/>
          <p:nvPr/>
        </p:nvSpPr>
        <p:spPr>
          <a:xfrm>
            <a:off x="11760040" y="3140120"/>
            <a:ext cx="0" cy="285639"/>
          </a:xfrm>
          <a:custGeom>
            <a:avLst/>
            <a:gdLst/>
            <a:ahLst/>
            <a:cxnLst/>
            <a:rect l="l" t="t" r="r" b="b"/>
            <a:pathLst>
              <a:path h="249555">
                <a:moveTo>
                  <a:pt x="0" y="0"/>
                </a:moveTo>
                <a:lnTo>
                  <a:pt x="0" y="249250"/>
                </a:lnTo>
              </a:path>
            </a:pathLst>
          </a:custGeom>
          <a:ln w="72847">
            <a:solidFill>
              <a:srgbClr val="FAA819"/>
            </a:solidFill>
          </a:ln>
        </p:spPr>
        <p:txBody>
          <a:bodyPr wrap="square" lIns="0" tIns="0" rIns="0" bIns="0" rtlCol="0"/>
          <a:lstStyle/>
          <a:p>
            <a:endParaRPr sz="2142"/>
          </a:p>
        </p:txBody>
      </p:sp>
      <p:sp>
        <p:nvSpPr>
          <p:cNvPr id="378" name="object 378"/>
          <p:cNvSpPr/>
          <p:nvPr/>
        </p:nvSpPr>
        <p:spPr>
          <a:xfrm>
            <a:off x="11504085" y="3734846"/>
            <a:ext cx="730453" cy="285639"/>
          </a:xfrm>
          <a:custGeom>
            <a:avLst/>
            <a:gdLst/>
            <a:ahLst/>
            <a:cxnLst/>
            <a:rect l="l" t="t" r="r" b="b"/>
            <a:pathLst>
              <a:path w="638175" h="249554">
                <a:moveTo>
                  <a:pt x="0" y="249250"/>
                </a:moveTo>
                <a:lnTo>
                  <a:pt x="638048" y="249250"/>
                </a:lnTo>
                <a:lnTo>
                  <a:pt x="638048" y="0"/>
                </a:lnTo>
                <a:lnTo>
                  <a:pt x="0" y="0"/>
                </a:lnTo>
                <a:lnTo>
                  <a:pt x="0" y="249250"/>
                </a:lnTo>
                <a:close/>
              </a:path>
            </a:pathLst>
          </a:custGeom>
          <a:solidFill>
            <a:srgbClr val="ED1845"/>
          </a:solidFill>
        </p:spPr>
        <p:txBody>
          <a:bodyPr wrap="square" lIns="0" tIns="0" rIns="0" bIns="0" rtlCol="0"/>
          <a:lstStyle/>
          <a:p>
            <a:endParaRPr sz="2142"/>
          </a:p>
        </p:txBody>
      </p:sp>
      <p:sp>
        <p:nvSpPr>
          <p:cNvPr id="379" name="object 379"/>
          <p:cNvSpPr/>
          <p:nvPr/>
        </p:nvSpPr>
        <p:spPr>
          <a:xfrm>
            <a:off x="11829597" y="4329588"/>
            <a:ext cx="404838" cy="125013"/>
          </a:xfrm>
          <a:custGeom>
            <a:avLst/>
            <a:gdLst/>
            <a:ahLst/>
            <a:cxnLst/>
            <a:rect l="l" t="t" r="r" b="b"/>
            <a:pathLst>
              <a:path w="353695" h="109220">
                <a:moveTo>
                  <a:pt x="0" y="108851"/>
                </a:moveTo>
                <a:lnTo>
                  <a:pt x="353644" y="108851"/>
                </a:lnTo>
                <a:lnTo>
                  <a:pt x="353644" y="0"/>
                </a:lnTo>
                <a:lnTo>
                  <a:pt x="0" y="0"/>
                </a:lnTo>
                <a:lnTo>
                  <a:pt x="0" y="108851"/>
                </a:lnTo>
                <a:close/>
              </a:path>
            </a:pathLst>
          </a:custGeom>
          <a:solidFill>
            <a:srgbClr val="FFF200"/>
          </a:solidFill>
        </p:spPr>
        <p:txBody>
          <a:bodyPr wrap="square" lIns="0" tIns="0" rIns="0" bIns="0" rtlCol="0"/>
          <a:lstStyle/>
          <a:p>
            <a:endParaRPr sz="2142"/>
          </a:p>
        </p:txBody>
      </p:sp>
      <p:sp>
        <p:nvSpPr>
          <p:cNvPr id="380" name="object 380"/>
          <p:cNvSpPr/>
          <p:nvPr/>
        </p:nvSpPr>
        <p:spPr>
          <a:xfrm>
            <a:off x="4750994" y="3512047"/>
            <a:ext cx="107569" cy="107569"/>
          </a:xfrm>
          <a:custGeom>
            <a:avLst/>
            <a:gdLst/>
            <a:ahLst/>
            <a:cxnLst/>
            <a:rect l="l" t="t" r="r" b="b"/>
            <a:pathLst>
              <a:path w="93979" h="93980">
                <a:moveTo>
                  <a:pt x="0" y="93599"/>
                </a:moveTo>
                <a:lnTo>
                  <a:pt x="93599" y="93599"/>
                </a:lnTo>
                <a:lnTo>
                  <a:pt x="93599" y="0"/>
                </a:lnTo>
                <a:lnTo>
                  <a:pt x="0" y="0"/>
                </a:lnTo>
                <a:lnTo>
                  <a:pt x="0" y="93599"/>
                </a:lnTo>
                <a:close/>
              </a:path>
            </a:pathLst>
          </a:custGeom>
          <a:solidFill>
            <a:srgbClr val="5A035E"/>
          </a:solidFill>
        </p:spPr>
        <p:txBody>
          <a:bodyPr wrap="square" lIns="0" tIns="0" rIns="0" bIns="0" rtlCol="0"/>
          <a:lstStyle/>
          <a:p>
            <a:endParaRPr sz="2142"/>
          </a:p>
        </p:txBody>
      </p:sp>
      <p:sp>
        <p:nvSpPr>
          <p:cNvPr id="381" name="object 381"/>
          <p:cNvSpPr txBox="1"/>
          <p:nvPr/>
        </p:nvSpPr>
        <p:spPr>
          <a:xfrm>
            <a:off x="4998114" y="3415686"/>
            <a:ext cx="5794925" cy="480475"/>
          </a:xfrm>
          <a:prstGeom prst="rect">
            <a:avLst/>
          </a:prstGeom>
        </p:spPr>
        <p:txBody>
          <a:bodyPr vert="horz" wrap="square" lIns="0" tIns="8722" rIns="0" bIns="0" rtlCol="0">
            <a:spAutoFit/>
          </a:bodyPr>
          <a:lstStyle/>
          <a:p>
            <a:pPr marL="14536" marR="5815" indent="-727">
              <a:lnSpc>
                <a:spcPct val="102600"/>
              </a:lnSpc>
              <a:spcBef>
                <a:spcPts val="69"/>
              </a:spcBef>
            </a:pPr>
            <a:r>
              <a:rPr sz="1488" dirty="0">
                <a:solidFill>
                  <a:srgbClr val="FFFFFF"/>
                </a:solidFill>
                <a:latin typeface="Arial"/>
                <a:cs typeface="Arial"/>
              </a:rPr>
              <a:t>Catálogo </a:t>
            </a:r>
            <a:r>
              <a:rPr sz="1488" spc="-11" dirty="0">
                <a:solidFill>
                  <a:srgbClr val="FFFFFF"/>
                </a:solidFill>
                <a:latin typeface="Arial"/>
                <a:cs typeface="Arial"/>
              </a:rPr>
              <a:t>de </a:t>
            </a:r>
            <a:r>
              <a:rPr sz="1488" spc="17" dirty="0">
                <a:solidFill>
                  <a:srgbClr val="FFFFFF"/>
                </a:solidFill>
                <a:latin typeface="Arial"/>
                <a:cs typeface="Arial"/>
              </a:rPr>
              <a:t>estudos </a:t>
            </a:r>
            <a:r>
              <a:rPr sz="1488" dirty="0">
                <a:solidFill>
                  <a:srgbClr val="FFFFFF"/>
                </a:solidFill>
                <a:latin typeface="Arial"/>
                <a:cs typeface="Arial"/>
              </a:rPr>
              <a:t>privados, </a:t>
            </a:r>
            <a:r>
              <a:rPr sz="1488" spc="17" dirty="0">
                <a:solidFill>
                  <a:srgbClr val="FFFFFF"/>
                </a:solidFill>
                <a:latin typeface="Arial"/>
                <a:cs typeface="Arial"/>
              </a:rPr>
              <a:t>principalmente </a:t>
            </a:r>
            <a:r>
              <a:rPr sz="1488" spc="11" dirty="0">
                <a:solidFill>
                  <a:srgbClr val="FFFFFF"/>
                </a:solidFill>
                <a:latin typeface="Arial"/>
                <a:cs typeface="Arial"/>
              </a:rPr>
              <a:t>relacionados</a:t>
            </a:r>
            <a:r>
              <a:rPr sz="1488" spc="-298" dirty="0">
                <a:solidFill>
                  <a:srgbClr val="FFFFFF"/>
                </a:solidFill>
                <a:latin typeface="Arial"/>
                <a:cs typeface="Arial"/>
              </a:rPr>
              <a:t> </a:t>
            </a:r>
            <a:r>
              <a:rPr sz="1488" spc="-23" dirty="0">
                <a:solidFill>
                  <a:srgbClr val="FFFFFF"/>
                </a:solidFill>
                <a:latin typeface="Arial"/>
                <a:cs typeface="Arial"/>
              </a:rPr>
              <a:t>à </a:t>
            </a:r>
            <a:r>
              <a:rPr sz="1488" spc="-6" dirty="0">
                <a:solidFill>
                  <a:srgbClr val="FFFFFF"/>
                </a:solidFill>
                <a:latin typeface="Arial"/>
                <a:cs typeface="Arial"/>
              </a:rPr>
              <a:t>cadeia  </a:t>
            </a:r>
            <a:r>
              <a:rPr sz="1488" spc="6" dirty="0">
                <a:solidFill>
                  <a:srgbClr val="FFFFFF"/>
                </a:solidFill>
                <a:latin typeface="Arial"/>
                <a:cs typeface="Arial"/>
              </a:rPr>
              <a:t>produtiva</a:t>
            </a:r>
            <a:r>
              <a:rPr sz="1488" spc="-52" dirty="0">
                <a:solidFill>
                  <a:srgbClr val="FFFFFF"/>
                </a:solidFill>
                <a:latin typeface="Arial"/>
                <a:cs typeface="Arial"/>
              </a:rPr>
              <a:t> </a:t>
            </a:r>
            <a:r>
              <a:rPr sz="1488" spc="6" dirty="0">
                <a:solidFill>
                  <a:srgbClr val="FFFFFF"/>
                </a:solidFill>
                <a:latin typeface="Arial"/>
                <a:cs typeface="Arial"/>
              </a:rPr>
              <a:t>local;</a:t>
            </a:r>
            <a:endParaRPr sz="1488">
              <a:latin typeface="Arial"/>
              <a:cs typeface="Arial"/>
            </a:endParaRPr>
          </a:p>
        </p:txBody>
      </p:sp>
      <p:sp>
        <p:nvSpPr>
          <p:cNvPr id="382" name="object 382"/>
          <p:cNvSpPr/>
          <p:nvPr/>
        </p:nvSpPr>
        <p:spPr>
          <a:xfrm>
            <a:off x="4750994" y="4100843"/>
            <a:ext cx="107569" cy="107569"/>
          </a:xfrm>
          <a:custGeom>
            <a:avLst/>
            <a:gdLst/>
            <a:ahLst/>
            <a:cxnLst/>
            <a:rect l="l" t="t" r="r" b="b"/>
            <a:pathLst>
              <a:path w="93979" h="93979">
                <a:moveTo>
                  <a:pt x="0" y="93599"/>
                </a:moveTo>
                <a:lnTo>
                  <a:pt x="93599" y="93599"/>
                </a:lnTo>
                <a:lnTo>
                  <a:pt x="93599" y="0"/>
                </a:lnTo>
                <a:lnTo>
                  <a:pt x="0" y="0"/>
                </a:lnTo>
                <a:lnTo>
                  <a:pt x="0" y="93599"/>
                </a:lnTo>
                <a:close/>
              </a:path>
            </a:pathLst>
          </a:custGeom>
          <a:solidFill>
            <a:srgbClr val="5A035E"/>
          </a:solidFill>
        </p:spPr>
        <p:txBody>
          <a:bodyPr wrap="square" lIns="0" tIns="0" rIns="0" bIns="0" rtlCol="0"/>
          <a:lstStyle/>
          <a:p>
            <a:endParaRPr sz="2142"/>
          </a:p>
        </p:txBody>
      </p:sp>
      <p:sp>
        <p:nvSpPr>
          <p:cNvPr id="383" name="object 383"/>
          <p:cNvSpPr txBox="1"/>
          <p:nvPr/>
        </p:nvSpPr>
        <p:spPr>
          <a:xfrm>
            <a:off x="4998114" y="4004467"/>
            <a:ext cx="5629210" cy="480475"/>
          </a:xfrm>
          <a:prstGeom prst="rect">
            <a:avLst/>
          </a:prstGeom>
        </p:spPr>
        <p:txBody>
          <a:bodyPr vert="horz" wrap="square" lIns="0" tIns="8722" rIns="0" bIns="0" rtlCol="0">
            <a:spAutoFit/>
          </a:bodyPr>
          <a:lstStyle/>
          <a:p>
            <a:pPr marL="14536" marR="5815" indent="-727">
              <a:lnSpc>
                <a:spcPct val="102600"/>
              </a:lnSpc>
              <a:spcBef>
                <a:spcPts val="69"/>
              </a:spcBef>
            </a:pPr>
            <a:r>
              <a:rPr sz="1488" spc="-11" dirty="0">
                <a:solidFill>
                  <a:srgbClr val="FFFFFF"/>
                </a:solidFill>
                <a:latin typeface="Arial"/>
                <a:cs typeface="Arial"/>
              </a:rPr>
              <a:t>Fóruns </a:t>
            </a:r>
            <a:r>
              <a:rPr sz="1488" spc="-34" dirty="0">
                <a:solidFill>
                  <a:srgbClr val="FFFFFF"/>
                </a:solidFill>
                <a:latin typeface="Arial"/>
                <a:cs typeface="Arial"/>
              </a:rPr>
              <a:t>e </a:t>
            </a:r>
            <a:r>
              <a:rPr sz="1488" spc="17" dirty="0">
                <a:solidFill>
                  <a:srgbClr val="FFFFFF"/>
                </a:solidFill>
                <a:latin typeface="Arial"/>
                <a:cs typeface="Arial"/>
              </a:rPr>
              <a:t>iniciativas </a:t>
            </a:r>
            <a:r>
              <a:rPr sz="1488" spc="11" dirty="0">
                <a:solidFill>
                  <a:srgbClr val="FFFFFF"/>
                </a:solidFill>
                <a:latin typeface="Arial"/>
                <a:cs typeface="Arial"/>
              </a:rPr>
              <a:t>empresariais </a:t>
            </a:r>
            <a:r>
              <a:rPr sz="1488" spc="-11" dirty="0">
                <a:solidFill>
                  <a:srgbClr val="FFFFFF"/>
                </a:solidFill>
                <a:latin typeface="Arial"/>
                <a:cs typeface="Arial"/>
              </a:rPr>
              <a:t>de </a:t>
            </a:r>
            <a:r>
              <a:rPr sz="1488" spc="11" dirty="0">
                <a:solidFill>
                  <a:srgbClr val="FFFFFF"/>
                </a:solidFill>
                <a:latin typeface="Arial"/>
                <a:cs typeface="Arial"/>
              </a:rPr>
              <a:t>apoio </a:t>
            </a:r>
            <a:r>
              <a:rPr sz="1488" spc="-23" dirty="0">
                <a:solidFill>
                  <a:srgbClr val="FFFFFF"/>
                </a:solidFill>
                <a:latin typeface="Arial"/>
                <a:cs typeface="Arial"/>
              </a:rPr>
              <a:t>a </a:t>
            </a:r>
            <a:r>
              <a:rPr sz="1488" spc="11" dirty="0">
                <a:solidFill>
                  <a:srgbClr val="FFFFFF"/>
                </a:solidFill>
                <a:latin typeface="Arial"/>
                <a:cs typeface="Arial"/>
              </a:rPr>
              <a:t>municípios</a:t>
            </a:r>
            <a:r>
              <a:rPr sz="1488" spc="-298" dirty="0">
                <a:solidFill>
                  <a:srgbClr val="FFFFFF"/>
                </a:solidFill>
                <a:latin typeface="Arial"/>
                <a:cs typeface="Arial"/>
              </a:rPr>
              <a:t> </a:t>
            </a:r>
            <a:r>
              <a:rPr sz="1488" spc="-34" dirty="0">
                <a:solidFill>
                  <a:srgbClr val="FFFFFF"/>
                </a:solidFill>
                <a:latin typeface="Arial"/>
                <a:cs typeface="Arial"/>
              </a:rPr>
              <a:t>e </a:t>
            </a:r>
            <a:r>
              <a:rPr sz="1488" spc="23" dirty="0">
                <a:solidFill>
                  <a:srgbClr val="FFFFFF"/>
                </a:solidFill>
                <a:latin typeface="Arial"/>
                <a:cs typeface="Arial"/>
              </a:rPr>
              <a:t>políticas  </a:t>
            </a:r>
            <a:r>
              <a:rPr sz="1488" spc="6" dirty="0">
                <a:solidFill>
                  <a:srgbClr val="FFFFFF"/>
                </a:solidFill>
                <a:latin typeface="Arial"/>
                <a:cs typeface="Arial"/>
              </a:rPr>
              <a:t>públicas;</a:t>
            </a:r>
            <a:endParaRPr sz="1488">
              <a:latin typeface="Arial"/>
              <a:cs typeface="Arial"/>
            </a:endParaRPr>
          </a:p>
        </p:txBody>
      </p:sp>
      <p:sp>
        <p:nvSpPr>
          <p:cNvPr id="384" name="object 384"/>
          <p:cNvSpPr/>
          <p:nvPr/>
        </p:nvSpPr>
        <p:spPr>
          <a:xfrm>
            <a:off x="4750994" y="4689624"/>
            <a:ext cx="107569" cy="107569"/>
          </a:xfrm>
          <a:custGeom>
            <a:avLst/>
            <a:gdLst/>
            <a:ahLst/>
            <a:cxnLst/>
            <a:rect l="l" t="t" r="r" b="b"/>
            <a:pathLst>
              <a:path w="93979" h="93979">
                <a:moveTo>
                  <a:pt x="0" y="93599"/>
                </a:moveTo>
                <a:lnTo>
                  <a:pt x="93599" y="93599"/>
                </a:lnTo>
                <a:lnTo>
                  <a:pt x="93599" y="0"/>
                </a:lnTo>
                <a:lnTo>
                  <a:pt x="0" y="0"/>
                </a:lnTo>
                <a:lnTo>
                  <a:pt x="0" y="93599"/>
                </a:lnTo>
                <a:close/>
              </a:path>
            </a:pathLst>
          </a:custGeom>
          <a:solidFill>
            <a:srgbClr val="5A035E"/>
          </a:solidFill>
        </p:spPr>
        <p:txBody>
          <a:bodyPr wrap="square" lIns="0" tIns="0" rIns="0" bIns="0" rtlCol="0"/>
          <a:lstStyle/>
          <a:p>
            <a:endParaRPr sz="2142"/>
          </a:p>
        </p:txBody>
      </p:sp>
      <p:sp>
        <p:nvSpPr>
          <p:cNvPr id="385" name="object 385"/>
          <p:cNvSpPr/>
          <p:nvPr/>
        </p:nvSpPr>
        <p:spPr>
          <a:xfrm>
            <a:off x="4750994" y="5278405"/>
            <a:ext cx="107569" cy="107569"/>
          </a:xfrm>
          <a:custGeom>
            <a:avLst/>
            <a:gdLst/>
            <a:ahLst/>
            <a:cxnLst/>
            <a:rect l="l" t="t" r="r" b="b"/>
            <a:pathLst>
              <a:path w="93979" h="93979">
                <a:moveTo>
                  <a:pt x="0" y="93598"/>
                </a:moveTo>
                <a:lnTo>
                  <a:pt x="93599" y="93598"/>
                </a:lnTo>
                <a:lnTo>
                  <a:pt x="93599" y="0"/>
                </a:lnTo>
                <a:lnTo>
                  <a:pt x="0" y="0"/>
                </a:lnTo>
                <a:lnTo>
                  <a:pt x="0" y="93598"/>
                </a:lnTo>
                <a:close/>
              </a:path>
            </a:pathLst>
          </a:custGeom>
          <a:solidFill>
            <a:srgbClr val="5A035E"/>
          </a:solidFill>
        </p:spPr>
        <p:txBody>
          <a:bodyPr wrap="square" lIns="0" tIns="0" rIns="0" bIns="0" rtlCol="0"/>
          <a:lstStyle/>
          <a:p>
            <a:endParaRPr sz="2142"/>
          </a:p>
        </p:txBody>
      </p:sp>
      <p:sp>
        <p:nvSpPr>
          <p:cNvPr id="386" name="object 386"/>
          <p:cNvSpPr/>
          <p:nvPr/>
        </p:nvSpPr>
        <p:spPr>
          <a:xfrm>
            <a:off x="4750994" y="5867187"/>
            <a:ext cx="107569" cy="107569"/>
          </a:xfrm>
          <a:custGeom>
            <a:avLst/>
            <a:gdLst/>
            <a:ahLst/>
            <a:cxnLst/>
            <a:rect l="l" t="t" r="r" b="b"/>
            <a:pathLst>
              <a:path w="93979" h="93979">
                <a:moveTo>
                  <a:pt x="0" y="93599"/>
                </a:moveTo>
                <a:lnTo>
                  <a:pt x="93599" y="93599"/>
                </a:lnTo>
                <a:lnTo>
                  <a:pt x="93599" y="0"/>
                </a:lnTo>
                <a:lnTo>
                  <a:pt x="0" y="0"/>
                </a:lnTo>
                <a:lnTo>
                  <a:pt x="0" y="93599"/>
                </a:lnTo>
                <a:close/>
              </a:path>
            </a:pathLst>
          </a:custGeom>
          <a:solidFill>
            <a:srgbClr val="5A035E"/>
          </a:solidFill>
        </p:spPr>
        <p:txBody>
          <a:bodyPr wrap="square" lIns="0" tIns="0" rIns="0" bIns="0" rtlCol="0"/>
          <a:lstStyle/>
          <a:p>
            <a:endParaRPr sz="2142"/>
          </a:p>
        </p:txBody>
      </p:sp>
      <p:sp>
        <p:nvSpPr>
          <p:cNvPr id="387" name="object 387"/>
          <p:cNvSpPr/>
          <p:nvPr/>
        </p:nvSpPr>
        <p:spPr>
          <a:xfrm>
            <a:off x="4750994" y="6455953"/>
            <a:ext cx="107569" cy="107569"/>
          </a:xfrm>
          <a:custGeom>
            <a:avLst/>
            <a:gdLst/>
            <a:ahLst/>
            <a:cxnLst/>
            <a:rect l="l" t="t" r="r" b="b"/>
            <a:pathLst>
              <a:path w="93979" h="93979">
                <a:moveTo>
                  <a:pt x="0" y="93599"/>
                </a:moveTo>
                <a:lnTo>
                  <a:pt x="93599" y="93599"/>
                </a:lnTo>
                <a:lnTo>
                  <a:pt x="93599" y="0"/>
                </a:lnTo>
                <a:lnTo>
                  <a:pt x="0" y="0"/>
                </a:lnTo>
                <a:lnTo>
                  <a:pt x="0" y="93599"/>
                </a:lnTo>
                <a:close/>
              </a:path>
            </a:pathLst>
          </a:custGeom>
          <a:solidFill>
            <a:srgbClr val="5A035E"/>
          </a:solidFill>
        </p:spPr>
        <p:txBody>
          <a:bodyPr wrap="square" lIns="0" tIns="0" rIns="0" bIns="0" rtlCol="0"/>
          <a:lstStyle/>
          <a:p>
            <a:endParaRPr sz="2142"/>
          </a:p>
        </p:txBody>
      </p:sp>
      <p:sp>
        <p:nvSpPr>
          <p:cNvPr id="388" name="object 388"/>
          <p:cNvSpPr txBox="1"/>
          <p:nvPr/>
        </p:nvSpPr>
        <p:spPr>
          <a:xfrm>
            <a:off x="4998113" y="4593248"/>
            <a:ext cx="6170690" cy="2037504"/>
          </a:xfrm>
          <a:prstGeom prst="rect">
            <a:avLst/>
          </a:prstGeom>
        </p:spPr>
        <p:txBody>
          <a:bodyPr vert="horz" wrap="square" lIns="0" tIns="8722" rIns="0" bIns="0" rtlCol="0">
            <a:spAutoFit/>
          </a:bodyPr>
          <a:lstStyle/>
          <a:p>
            <a:pPr marL="14536" marR="480428" indent="-727">
              <a:lnSpc>
                <a:spcPct val="102600"/>
              </a:lnSpc>
              <a:spcBef>
                <a:spcPts val="69"/>
              </a:spcBef>
            </a:pPr>
            <a:r>
              <a:rPr sz="1488" spc="-6" dirty="0">
                <a:solidFill>
                  <a:srgbClr val="FFFFFF"/>
                </a:solidFill>
                <a:latin typeface="Arial"/>
                <a:cs typeface="Arial"/>
              </a:rPr>
              <a:t>Orientações </a:t>
            </a:r>
            <a:r>
              <a:rPr sz="1488" spc="-11" dirty="0">
                <a:solidFill>
                  <a:srgbClr val="FFFFFF"/>
                </a:solidFill>
                <a:latin typeface="Arial"/>
                <a:cs typeface="Arial"/>
              </a:rPr>
              <a:t>para </a:t>
            </a:r>
            <a:r>
              <a:rPr sz="1488" spc="6" dirty="0">
                <a:solidFill>
                  <a:srgbClr val="FFFFFF"/>
                </a:solidFill>
                <a:latin typeface="Arial"/>
                <a:cs typeface="Arial"/>
              </a:rPr>
              <a:t>parcerias pautadas </a:t>
            </a:r>
            <a:r>
              <a:rPr sz="1488" spc="17" dirty="0">
                <a:solidFill>
                  <a:srgbClr val="FFFFFF"/>
                </a:solidFill>
                <a:latin typeface="Arial"/>
                <a:cs typeface="Arial"/>
              </a:rPr>
              <a:t>por </a:t>
            </a:r>
            <a:r>
              <a:rPr sz="1488" spc="-11" dirty="0">
                <a:solidFill>
                  <a:srgbClr val="FFFFFF"/>
                </a:solidFill>
                <a:latin typeface="Arial"/>
                <a:cs typeface="Arial"/>
              </a:rPr>
              <a:t>doações, </a:t>
            </a:r>
            <a:r>
              <a:rPr sz="1488" spc="11" dirty="0">
                <a:solidFill>
                  <a:srgbClr val="FFFFFF"/>
                </a:solidFill>
                <a:latin typeface="Arial"/>
                <a:cs typeface="Arial"/>
              </a:rPr>
              <a:t>transferência</a:t>
            </a:r>
            <a:r>
              <a:rPr sz="1488" spc="-291" dirty="0">
                <a:solidFill>
                  <a:srgbClr val="FFFFFF"/>
                </a:solidFill>
                <a:latin typeface="Arial"/>
                <a:cs typeface="Arial"/>
              </a:rPr>
              <a:t> </a:t>
            </a:r>
            <a:r>
              <a:rPr sz="1488" spc="-17" dirty="0">
                <a:solidFill>
                  <a:srgbClr val="FFFFFF"/>
                </a:solidFill>
                <a:latin typeface="Arial"/>
                <a:cs typeface="Arial"/>
              </a:rPr>
              <a:t>de  </a:t>
            </a:r>
            <a:r>
              <a:rPr sz="1488" spc="11" dirty="0">
                <a:solidFill>
                  <a:srgbClr val="FFFFFF"/>
                </a:solidFill>
                <a:latin typeface="Arial"/>
                <a:cs typeface="Arial"/>
              </a:rPr>
              <a:t>tecnologia, </a:t>
            </a:r>
            <a:r>
              <a:rPr sz="1488" dirty="0">
                <a:solidFill>
                  <a:srgbClr val="FFFFFF"/>
                </a:solidFill>
                <a:latin typeface="Arial"/>
                <a:cs typeface="Arial"/>
              </a:rPr>
              <a:t>assessorias, </a:t>
            </a:r>
            <a:r>
              <a:rPr sz="1488" spc="6" dirty="0">
                <a:solidFill>
                  <a:srgbClr val="FFFFFF"/>
                </a:solidFill>
                <a:latin typeface="Arial"/>
                <a:cs typeface="Arial"/>
              </a:rPr>
              <a:t>adoção </a:t>
            </a:r>
            <a:r>
              <a:rPr sz="1488" spc="-11" dirty="0">
                <a:solidFill>
                  <a:srgbClr val="FFFFFF"/>
                </a:solidFill>
                <a:latin typeface="Arial"/>
                <a:cs typeface="Arial"/>
              </a:rPr>
              <a:t>de </a:t>
            </a:r>
            <a:r>
              <a:rPr sz="1488" spc="11" dirty="0">
                <a:solidFill>
                  <a:srgbClr val="FFFFFF"/>
                </a:solidFill>
                <a:latin typeface="Arial"/>
                <a:cs typeface="Arial"/>
              </a:rPr>
              <a:t>próprios </a:t>
            </a:r>
            <a:r>
              <a:rPr sz="1488" spc="6" dirty="0">
                <a:solidFill>
                  <a:srgbClr val="FFFFFF"/>
                </a:solidFill>
                <a:latin typeface="Arial"/>
                <a:cs typeface="Arial"/>
              </a:rPr>
              <a:t>municipais,</a:t>
            </a:r>
            <a:r>
              <a:rPr sz="1488" spc="-280" dirty="0">
                <a:solidFill>
                  <a:srgbClr val="FFFFFF"/>
                </a:solidFill>
                <a:latin typeface="Arial"/>
                <a:cs typeface="Arial"/>
              </a:rPr>
              <a:t> </a:t>
            </a:r>
            <a:r>
              <a:rPr sz="1488" spc="6" dirty="0">
                <a:solidFill>
                  <a:srgbClr val="FFFFFF"/>
                </a:solidFill>
                <a:latin typeface="Arial"/>
                <a:cs typeface="Arial"/>
              </a:rPr>
              <a:t>etc.;</a:t>
            </a:r>
            <a:endParaRPr sz="1488">
              <a:latin typeface="Arial"/>
              <a:cs typeface="Arial"/>
            </a:endParaRPr>
          </a:p>
          <a:p>
            <a:pPr marL="14536" marR="39975" indent="-727">
              <a:lnSpc>
                <a:spcPct val="102600"/>
              </a:lnSpc>
              <a:spcBef>
                <a:spcPts val="966"/>
              </a:spcBef>
            </a:pPr>
            <a:r>
              <a:rPr sz="1488" dirty="0">
                <a:solidFill>
                  <a:srgbClr val="FFFFFF"/>
                </a:solidFill>
                <a:latin typeface="Arial"/>
                <a:cs typeface="Arial"/>
              </a:rPr>
              <a:t>Estímulo </a:t>
            </a:r>
            <a:r>
              <a:rPr sz="1488" spc="-34" dirty="0">
                <a:solidFill>
                  <a:srgbClr val="FFFFFF"/>
                </a:solidFill>
                <a:latin typeface="Arial"/>
                <a:cs typeface="Arial"/>
              </a:rPr>
              <a:t>e </a:t>
            </a:r>
            <a:r>
              <a:rPr sz="1488" spc="6" dirty="0">
                <a:solidFill>
                  <a:srgbClr val="FFFFFF"/>
                </a:solidFill>
                <a:latin typeface="Arial"/>
                <a:cs typeface="Arial"/>
              </a:rPr>
              <a:t>orientação </a:t>
            </a:r>
            <a:r>
              <a:rPr sz="1488" spc="-11" dirty="0">
                <a:solidFill>
                  <a:srgbClr val="FFFFFF"/>
                </a:solidFill>
                <a:latin typeface="Arial"/>
                <a:cs typeface="Arial"/>
              </a:rPr>
              <a:t>para </a:t>
            </a:r>
            <a:r>
              <a:rPr sz="1488" spc="-23" dirty="0">
                <a:solidFill>
                  <a:srgbClr val="FFFFFF"/>
                </a:solidFill>
                <a:latin typeface="Arial"/>
                <a:cs typeface="Arial"/>
              </a:rPr>
              <a:t>a </a:t>
            </a:r>
            <a:r>
              <a:rPr sz="1488" dirty="0">
                <a:solidFill>
                  <a:srgbClr val="FFFFFF"/>
                </a:solidFill>
                <a:latin typeface="Arial"/>
                <a:cs typeface="Arial"/>
              </a:rPr>
              <a:t>elaboração </a:t>
            </a:r>
            <a:r>
              <a:rPr sz="1488" spc="-11" dirty="0">
                <a:solidFill>
                  <a:srgbClr val="FFFFFF"/>
                </a:solidFill>
                <a:latin typeface="Arial"/>
                <a:cs typeface="Arial"/>
              </a:rPr>
              <a:t>de </a:t>
            </a:r>
            <a:r>
              <a:rPr sz="1488" spc="29" dirty="0">
                <a:solidFill>
                  <a:srgbClr val="FFFFFF"/>
                </a:solidFill>
                <a:latin typeface="Arial"/>
                <a:cs typeface="Arial"/>
              </a:rPr>
              <a:t>ciclos</a:t>
            </a:r>
            <a:r>
              <a:rPr sz="1488" spc="-280" dirty="0">
                <a:solidFill>
                  <a:srgbClr val="FFFFFF"/>
                </a:solidFill>
                <a:latin typeface="Arial"/>
                <a:cs typeface="Arial"/>
              </a:rPr>
              <a:t> </a:t>
            </a:r>
            <a:r>
              <a:rPr sz="1488" spc="-11" dirty="0">
                <a:solidFill>
                  <a:srgbClr val="FFFFFF"/>
                </a:solidFill>
                <a:latin typeface="Arial"/>
                <a:cs typeface="Arial"/>
              </a:rPr>
              <a:t>de </a:t>
            </a:r>
            <a:r>
              <a:rPr sz="1488" dirty="0">
                <a:solidFill>
                  <a:srgbClr val="FFFFFF"/>
                </a:solidFill>
                <a:latin typeface="Arial"/>
                <a:cs typeface="Arial"/>
              </a:rPr>
              <a:t>palestras, </a:t>
            </a:r>
            <a:r>
              <a:rPr sz="1488" spc="23" dirty="0">
                <a:solidFill>
                  <a:srgbClr val="FFFFFF"/>
                </a:solidFill>
                <a:latin typeface="Arial"/>
                <a:cs typeface="Arial"/>
              </a:rPr>
              <a:t>cartilhas  </a:t>
            </a:r>
            <a:r>
              <a:rPr sz="1488" spc="-34" dirty="0">
                <a:solidFill>
                  <a:srgbClr val="FFFFFF"/>
                </a:solidFill>
                <a:latin typeface="Arial"/>
                <a:cs typeface="Arial"/>
              </a:rPr>
              <a:t>e </a:t>
            </a:r>
            <a:r>
              <a:rPr sz="1488" spc="23" dirty="0">
                <a:solidFill>
                  <a:srgbClr val="FFFFFF"/>
                </a:solidFill>
                <a:latin typeface="Arial"/>
                <a:cs typeface="Arial"/>
              </a:rPr>
              <a:t>facilitação </a:t>
            </a:r>
            <a:r>
              <a:rPr sz="1488" spc="-11" dirty="0">
                <a:solidFill>
                  <a:srgbClr val="FFFFFF"/>
                </a:solidFill>
                <a:latin typeface="Arial"/>
                <a:cs typeface="Arial"/>
              </a:rPr>
              <a:t>de </a:t>
            </a:r>
            <a:r>
              <a:rPr sz="1488" spc="11" dirty="0">
                <a:solidFill>
                  <a:srgbClr val="FFFFFF"/>
                </a:solidFill>
                <a:latin typeface="Arial"/>
                <a:cs typeface="Arial"/>
              </a:rPr>
              <a:t>grupos </a:t>
            </a:r>
            <a:r>
              <a:rPr sz="1488" spc="-11" dirty="0">
                <a:solidFill>
                  <a:srgbClr val="FFFFFF"/>
                </a:solidFill>
                <a:latin typeface="Arial"/>
                <a:cs typeface="Arial"/>
              </a:rPr>
              <a:t>de</a:t>
            </a:r>
            <a:r>
              <a:rPr sz="1488" spc="-223" dirty="0">
                <a:solidFill>
                  <a:srgbClr val="FFFFFF"/>
                </a:solidFill>
                <a:latin typeface="Arial"/>
                <a:cs typeface="Arial"/>
              </a:rPr>
              <a:t> </a:t>
            </a:r>
            <a:r>
              <a:rPr sz="1488" spc="6" dirty="0">
                <a:solidFill>
                  <a:srgbClr val="FFFFFF"/>
                </a:solidFill>
                <a:latin typeface="Arial"/>
                <a:cs typeface="Arial"/>
              </a:rPr>
              <a:t>trabalho;</a:t>
            </a:r>
            <a:endParaRPr sz="1488">
              <a:latin typeface="Arial"/>
              <a:cs typeface="Arial"/>
            </a:endParaRPr>
          </a:p>
          <a:p>
            <a:pPr marL="14536" marR="5815" indent="-727">
              <a:lnSpc>
                <a:spcPct val="102600"/>
              </a:lnSpc>
              <a:spcBef>
                <a:spcPts val="973"/>
              </a:spcBef>
            </a:pPr>
            <a:r>
              <a:rPr sz="1488" dirty="0">
                <a:solidFill>
                  <a:srgbClr val="FFFFFF"/>
                </a:solidFill>
                <a:latin typeface="Arial"/>
                <a:cs typeface="Arial"/>
              </a:rPr>
              <a:t>Estímulo </a:t>
            </a:r>
            <a:r>
              <a:rPr sz="1488" spc="-23" dirty="0">
                <a:solidFill>
                  <a:srgbClr val="FFFFFF"/>
                </a:solidFill>
                <a:latin typeface="Arial"/>
                <a:cs typeface="Arial"/>
              </a:rPr>
              <a:t>à </a:t>
            </a:r>
            <a:r>
              <a:rPr sz="1488" spc="6" dirty="0">
                <a:solidFill>
                  <a:srgbClr val="FFFFFF"/>
                </a:solidFill>
                <a:latin typeface="Arial"/>
                <a:cs typeface="Arial"/>
              </a:rPr>
              <a:t>colaboração entre </a:t>
            </a:r>
            <a:r>
              <a:rPr sz="1488" dirty="0">
                <a:solidFill>
                  <a:srgbClr val="FFFFFF"/>
                </a:solidFill>
                <a:latin typeface="Arial"/>
                <a:cs typeface="Arial"/>
              </a:rPr>
              <a:t>empresas </a:t>
            </a:r>
            <a:r>
              <a:rPr sz="1488" spc="11" dirty="0">
                <a:solidFill>
                  <a:srgbClr val="FFFFFF"/>
                </a:solidFill>
                <a:latin typeface="Arial"/>
                <a:cs typeface="Arial"/>
              </a:rPr>
              <a:t>em </a:t>
            </a:r>
            <a:r>
              <a:rPr sz="1488" spc="17" dirty="0">
                <a:solidFill>
                  <a:srgbClr val="FFFFFF"/>
                </a:solidFill>
                <a:latin typeface="Arial"/>
                <a:cs typeface="Arial"/>
              </a:rPr>
              <a:t>temas </a:t>
            </a:r>
            <a:r>
              <a:rPr sz="1488" spc="23" dirty="0">
                <a:solidFill>
                  <a:srgbClr val="FFFFFF"/>
                </a:solidFill>
                <a:latin typeface="Arial"/>
                <a:cs typeface="Arial"/>
              </a:rPr>
              <a:t>como matriz  </a:t>
            </a:r>
            <a:r>
              <a:rPr sz="1488" spc="6" dirty="0">
                <a:solidFill>
                  <a:srgbClr val="FFFFFF"/>
                </a:solidFill>
                <a:latin typeface="Arial"/>
                <a:cs typeface="Arial"/>
              </a:rPr>
              <a:t>energética</a:t>
            </a:r>
            <a:r>
              <a:rPr sz="1488" spc="-46" dirty="0">
                <a:solidFill>
                  <a:srgbClr val="FFFFFF"/>
                </a:solidFill>
                <a:latin typeface="Arial"/>
                <a:cs typeface="Arial"/>
              </a:rPr>
              <a:t> </a:t>
            </a:r>
            <a:r>
              <a:rPr sz="1488" spc="-34" dirty="0">
                <a:solidFill>
                  <a:srgbClr val="FFFFFF"/>
                </a:solidFill>
                <a:latin typeface="Arial"/>
                <a:cs typeface="Arial"/>
              </a:rPr>
              <a:t>e</a:t>
            </a:r>
            <a:r>
              <a:rPr sz="1488" spc="-46" dirty="0">
                <a:solidFill>
                  <a:srgbClr val="FFFFFF"/>
                </a:solidFill>
                <a:latin typeface="Arial"/>
                <a:cs typeface="Arial"/>
              </a:rPr>
              <a:t> </a:t>
            </a:r>
            <a:r>
              <a:rPr sz="1488" spc="6" dirty="0">
                <a:solidFill>
                  <a:srgbClr val="FFFFFF"/>
                </a:solidFill>
                <a:latin typeface="Arial"/>
                <a:cs typeface="Arial"/>
              </a:rPr>
              <a:t>eﬁciência,</a:t>
            </a:r>
            <a:r>
              <a:rPr sz="1488" spc="-40" dirty="0">
                <a:solidFill>
                  <a:srgbClr val="FFFFFF"/>
                </a:solidFill>
                <a:latin typeface="Arial"/>
                <a:cs typeface="Arial"/>
              </a:rPr>
              <a:t> </a:t>
            </a:r>
            <a:r>
              <a:rPr sz="1488" spc="11" dirty="0">
                <a:solidFill>
                  <a:srgbClr val="FFFFFF"/>
                </a:solidFill>
                <a:latin typeface="Arial"/>
                <a:cs typeface="Arial"/>
              </a:rPr>
              <a:t>gestão</a:t>
            </a:r>
            <a:r>
              <a:rPr sz="1488" spc="-46" dirty="0">
                <a:solidFill>
                  <a:srgbClr val="FFFFFF"/>
                </a:solidFill>
                <a:latin typeface="Arial"/>
                <a:cs typeface="Arial"/>
              </a:rPr>
              <a:t> </a:t>
            </a:r>
            <a:r>
              <a:rPr sz="1488" spc="-11" dirty="0">
                <a:solidFill>
                  <a:srgbClr val="FFFFFF"/>
                </a:solidFill>
                <a:latin typeface="Arial"/>
                <a:cs typeface="Arial"/>
              </a:rPr>
              <a:t>de</a:t>
            </a:r>
            <a:r>
              <a:rPr sz="1488" spc="-46" dirty="0">
                <a:solidFill>
                  <a:srgbClr val="FFFFFF"/>
                </a:solidFill>
                <a:latin typeface="Arial"/>
                <a:cs typeface="Arial"/>
              </a:rPr>
              <a:t> </a:t>
            </a:r>
            <a:r>
              <a:rPr sz="1488" spc="-6" dirty="0">
                <a:solidFill>
                  <a:srgbClr val="FFFFFF"/>
                </a:solidFill>
                <a:latin typeface="Arial"/>
                <a:cs typeface="Arial"/>
              </a:rPr>
              <a:t>resíduos,</a:t>
            </a:r>
            <a:r>
              <a:rPr sz="1488" spc="-40" dirty="0">
                <a:solidFill>
                  <a:srgbClr val="FFFFFF"/>
                </a:solidFill>
                <a:latin typeface="Arial"/>
                <a:cs typeface="Arial"/>
              </a:rPr>
              <a:t> </a:t>
            </a:r>
            <a:r>
              <a:rPr sz="1488" spc="11" dirty="0">
                <a:solidFill>
                  <a:srgbClr val="FFFFFF"/>
                </a:solidFill>
                <a:latin typeface="Arial"/>
                <a:cs typeface="Arial"/>
              </a:rPr>
              <a:t>transporte,</a:t>
            </a:r>
            <a:r>
              <a:rPr sz="1488" spc="-46" dirty="0">
                <a:solidFill>
                  <a:srgbClr val="FFFFFF"/>
                </a:solidFill>
                <a:latin typeface="Arial"/>
                <a:cs typeface="Arial"/>
              </a:rPr>
              <a:t> </a:t>
            </a:r>
            <a:r>
              <a:rPr sz="1488" spc="11" dirty="0">
                <a:solidFill>
                  <a:srgbClr val="FFFFFF"/>
                </a:solidFill>
                <a:latin typeface="Arial"/>
                <a:cs typeface="Arial"/>
              </a:rPr>
              <a:t>uso</a:t>
            </a:r>
            <a:r>
              <a:rPr sz="1488" spc="-40" dirty="0">
                <a:solidFill>
                  <a:srgbClr val="FFFFFF"/>
                </a:solidFill>
                <a:latin typeface="Arial"/>
                <a:cs typeface="Arial"/>
              </a:rPr>
              <a:t> </a:t>
            </a:r>
            <a:r>
              <a:rPr sz="1488" spc="-11" dirty="0">
                <a:solidFill>
                  <a:srgbClr val="FFFFFF"/>
                </a:solidFill>
                <a:latin typeface="Arial"/>
                <a:cs typeface="Arial"/>
              </a:rPr>
              <a:t>da</a:t>
            </a:r>
            <a:r>
              <a:rPr sz="1488" spc="-46" dirty="0">
                <a:solidFill>
                  <a:srgbClr val="FFFFFF"/>
                </a:solidFill>
                <a:latin typeface="Arial"/>
                <a:cs typeface="Arial"/>
              </a:rPr>
              <a:t> </a:t>
            </a:r>
            <a:r>
              <a:rPr sz="1488" spc="-29" dirty="0">
                <a:solidFill>
                  <a:srgbClr val="FFFFFF"/>
                </a:solidFill>
                <a:latin typeface="Arial"/>
                <a:cs typeface="Arial"/>
              </a:rPr>
              <a:t>água,</a:t>
            </a:r>
            <a:r>
              <a:rPr sz="1488" spc="-46" dirty="0">
                <a:solidFill>
                  <a:srgbClr val="FFFFFF"/>
                </a:solidFill>
                <a:latin typeface="Arial"/>
                <a:cs typeface="Arial"/>
              </a:rPr>
              <a:t> </a:t>
            </a:r>
            <a:r>
              <a:rPr sz="1488" spc="6" dirty="0">
                <a:solidFill>
                  <a:srgbClr val="FFFFFF"/>
                </a:solidFill>
                <a:latin typeface="Arial"/>
                <a:cs typeface="Arial"/>
              </a:rPr>
              <a:t>etc.;</a:t>
            </a:r>
            <a:endParaRPr sz="1488">
              <a:latin typeface="Arial"/>
              <a:cs typeface="Arial"/>
            </a:endParaRPr>
          </a:p>
          <a:p>
            <a:pPr marL="14536">
              <a:spcBef>
                <a:spcPts val="1019"/>
              </a:spcBef>
            </a:pPr>
            <a:r>
              <a:rPr sz="1488" dirty="0">
                <a:solidFill>
                  <a:srgbClr val="FFFFFF"/>
                </a:solidFill>
                <a:latin typeface="Arial"/>
                <a:cs typeface="Arial"/>
              </a:rPr>
              <a:t>Estímulo</a:t>
            </a:r>
            <a:r>
              <a:rPr sz="1488" spc="-46" dirty="0">
                <a:solidFill>
                  <a:srgbClr val="FFFFFF"/>
                </a:solidFill>
                <a:latin typeface="Arial"/>
                <a:cs typeface="Arial"/>
              </a:rPr>
              <a:t> </a:t>
            </a:r>
            <a:r>
              <a:rPr sz="1488" spc="-11" dirty="0">
                <a:solidFill>
                  <a:srgbClr val="FFFFFF"/>
                </a:solidFill>
                <a:latin typeface="Arial"/>
                <a:cs typeface="Arial"/>
              </a:rPr>
              <a:t>para</a:t>
            </a:r>
            <a:r>
              <a:rPr sz="1488" spc="-46" dirty="0">
                <a:solidFill>
                  <a:srgbClr val="FFFFFF"/>
                </a:solidFill>
                <a:latin typeface="Arial"/>
                <a:cs typeface="Arial"/>
              </a:rPr>
              <a:t> </a:t>
            </a:r>
            <a:r>
              <a:rPr sz="1488" spc="6" dirty="0">
                <a:solidFill>
                  <a:srgbClr val="FFFFFF"/>
                </a:solidFill>
                <a:latin typeface="Arial"/>
                <a:cs typeface="Arial"/>
              </a:rPr>
              <a:t>apoiar</a:t>
            </a:r>
            <a:r>
              <a:rPr sz="1488" spc="-46" dirty="0">
                <a:solidFill>
                  <a:srgbClr val="FFFFFF"/>
                </a:solidFill>
                <a:latin typeface="Arial"/>
                <a:cs typeface="Arial"/>
              </a:rPr>
              <a:t> </a:t>
            </a:r>
            <a:r>
              <a:rPr sz="1488" spc="-23" dirty="0">
                <a:solidFill>
                  <a:srgbClr val="FFFFFF"/>
                </a:solidFill>
                <a:latin typeface="Arial"/>
                <a:cs typeface="Arial"/>
              </a:rPr>
              <a:t>a</a:t>
            </a:r>
            <a:r>
              <a:rPr sz="1488" spc="-40" dirty="0">
                <a:solidFill>
                  <a:srgbClr val="FFFFFF"/>
                </a:solidFill>
                <a:latin typeface="Arial"/>
                <a:cs typeface="Arial"/>
              </a:rPr>
              <a:t> </a:t>
            </a:r>
            <a:r>
              <a:rPr sz="1488" dirty="0">
                <a:solidFill>
                  <a:srgbClr val="FFFFFF"/>
                </a:solidFill>
                <a:latin typeface="Arial"/>
                <a:cs typeface="Arial"/>
              </a:rPr>
              <a:t>elaboração</a:t>
            </a:r>
            <a:r>
              <a:rPr sz="1488" spc="-46" dirty="0">
                <a:solidFill>
                  <a:srgbClr val="FFFFFF"/>
                </a:solidFill>
                <a:latin typeface="Arial"/>
                <a:cs typeface="Arial"/>
              </a:rPr>
              <a:t> </a:t>
            </a:r>
            <a:r>
              <a:rPr sz="1488" spc="-11" dirty="0">
                <a:solidFill>
                  <a:srgbClr val="FFFFFF"/>
                </a:solidFill>
                <a:latin typeface="Arial"/>
                <a:cs typeface="Arial"/>
              </a:rPr>
              <a:t>de</a:t>
            </a:r>
            <a:r>
              <a:rPr sz="1488" spc="-46" dirty="0">
                <a:solidFill>
                  <a:srgbClr val="FFFFFF"/>
                </a:solidFill>
                <a:latin typeface="Arial"/>
                <a:cs typeface="Arial"/>
              </a:rPr>
              <a:t> </a:t>
            </a:r>
            <a:r>
              <a:rPr sz="1488" dirty="0">
                <a:solidFill>
                  <a:srgbClr val="FFFFFF"/>
                </a:solidFill>
                <a:latin typeface="Arial"/>
                <a:cs typeface="Arial"/>
              </a:rPr>
              <a:t>Planos</a:t>
            </a:r>
            <a:r>
              <a:rPr sz="1488" spc="-40" dirty="0">
                <a:solidFill>
                  <a:srgbClr val="FFFFFF"/>
                </a:solidFill>
                <a:latin typeface="Arial"/>
                <a:cs typeface="Arial"/>
              </a:rPr>
              <a:t> </a:t>
            </a:r>
            <a:r>
              <a:rPr sz="1488" spc="17" dirty="0">
                <a:solidFill>
                  <a:srgbClr val="FFFFFF"/>
                </a:solidFill>
                <a:latin typeface="Arial"/>
                <a:cs typeface="Arial"/>
              </a:rPr>
              <a:t>Municipais</a:t>
            </a:r>
            <a:r>
              <a:rPr sz="1488" spc="-46" dirty="0">
                <a:solidFill>
                  <a:srgbClr val="FFFFFF"/>
                </a:solidFill>
                <a:latin typeface="Arial"/>
                <a:cs typeface="Arial"/>
              </a:rPr>
              <a:t> </a:t>
            </a:r>
            <a:r>
              <a:rPr sz="1488" spc="29" dirty="0">
                <a:solidFill>
                  <a:srgbClr val="FFFFFF"/>
                </a:solidFill>
                <a:latin typeface="Arial"/>
                <a:cs typeface="Arial"/>
              </a:rPr>
              <a:t>temáticos.</a:t>
            </a:r>
            <a:endParaRPr sz="1488">
              <a:latin typeface="Arial"/>
              <a:cs typeface="Arial"/>
            </a:endParaRPr>
          </a:p>
        </p:txBody>
      </p:sp>
      <p:sp>
        <p:nvSpPr>
          <p:cNvPr id="389" name="object 389"/>
          <p:cNvSpPr txBox="1"/>
          <p:nvPr/>
        </p:nvSpPr>
        <p:spPr>
          <a:xfrm>
            <a:off x="977599" y="3252544"/>
            <a:ext cx="3370985" cy="3147593"/>
          </a:xfrm>
          <a:prstGeom prst="rect">
            <a:avLst/>
          </a:prstGeom>
          <a:solidFill>
            <a:srgbClr val="6E005D"/>
          </a:solidFill>
        </p:spPr>
        <p:txBody>
          <a:bodyPr vert="horz" wrap="square" lIns="0" tIns="0" rIns="0" bIns="0" rtlCol="0">
            <a:spAutoFit/>
          </a:bodyPr>
          <a:lstStyle/>
          <a:p>
            <a:pPr>
              <a:lnSpc>
                <a:spcPct val="100000"/>
              </a:lnSpc>
            </a:pPr>
            <a:endParaRPr sz="1831">
              <a:latin typeface="Times New Roman"/>
              <a:cs typeface="Times New Roman"/>
            </a:endParaRPr>
          </a:p>
          <a:p>
            <a:pPr marL="460078" marR="451356" indent="727" algn="ctr">
              <a:spcBef>
                <a:spcPts val="1196"/>
              </a:spcBef>
            </a:pPr>
            <a:r>
              <a:rPr sz="1602" spc="6" dirty="0">
                <a:solidFill>
                  <a:srgbClr val="FFFFFF"/>
                </a:solidFill>
                <a:latin typeface="Arial"/>
                <a:cs typeface="Arial"/>
              </a:rPr>
              <a:t>Ambiente </a:t>
            </a:r>
            <a:r>
              <a:rPr sz="1602" spc="-11" dirty="0">
                <a:solidFill>
                  <a:srgbClr val="FFFFFF"/>
                </a:solidFill>
                <a:latin typeface="Arial"/>
                <a:cs typeface="Arial"/>
              </a:rPr>
              <a:t>para </a:t>
            </a:r>
            <a:r>
              <a:rPr sz="1602" spc="23" dirty="0">
                <a:solidFill>
                  <a:srgbClr val="FFFFFF"/>
                </a:solidFill>
                <a:latin typeface="Arial"/>
                <a:cs typeface="Arial"/>
              </a:rPr>
              <a:t>estimular  </a:t>
            </a:r>
            <a:r>
              <a:rPr sz="1602" spc="6" dirty="0">
                <a:solidFill>
                  <a:srgbClr val="FFFFFF"/>
                </a:solidFill>
                <a:latin typeface="Arial"/>
                <a:cs typeface="Arial"/>
              </a:rPr>
              <a:t>parcerias </a:t>
            </a:r>
            <a:r>
              <a:rPr sz="1602" spc="-34" dirty="0">
                <a:solidFill>
                  <a:srgbClr val="FFFFFF"/>
                </a:solidFill>
                <a:latin typeface="Arial"/>
                <a:cs typeface="Arial"/>
              </a:rPr>
              <a:t>e </a:t>
            </a:r>
            <a:r>
              <a:rPr sz="1602" spc="17" dirty="0">
                <a:solidFill>
                  <a:srgbClr val="FFFFFF"/>
                </a:solidFill>
                <a:latin typeface="Arial"/>
                <a:cs typeface="Arial"/>
              </a:rPr>
              <a:t>troca </a:t>
            </a:r>
            <a:r>
              <a:rPr sz="1602" spc="-17" dirty="0">
                <a:solidFill>
                  <a:srgbClr val="FFFFFF"/>
                </a:solidFill>
                <a:latin typeface="Arial"/>
                <a:cs typeface="Arial"/>
              </a:rPr>
              <a:t>de  </a:t>
            </a:r>
            <a:r>
              <a:rPr sz="1602" spc="6" dirty="0">
                <a:solidFill>
                  <a:srgbClr val="FFFFFF"/>
                </a:solidFill>
                <a:latin typeface="Arial"/>
                <a:cs typeface="Arial"/>
              </a:rPr>
              <a:t>experiências entre </a:t>
            </a:r>
            <a:r>
              <a:rPr sz="1602" spc="17" dirty="0">
                <a:solidFill>
                  <a:srgbClr val="FFFFFF"/>
                </a:solidFill>
                <a:latin typeface="Arial"/>
                <a:cs typeface="Arial"/>
              </a:rPr>
              <a:t>o</a:t>
            </a:r>
            <a:r>
              <a:rPr sz="1602" spc="-212" dirty="0">
                <a:solidFill>
                  <a:srgbClr val="FFFFFF"/>
                </a:solidFill>
                <a:latin typeface="Arial"/>
                <a:cs typeface="Arial"/>
              </a:rPr>
              <a:t> </a:t>
            </a:r>
            <a:r>
              <a:rPr sz="1602" spc="6" dirty="0">
                <a:solidFill>
                  <a:srgbClr val="FFFFFF"/>
                </a:solidFill>
                <a:latin typeface="Arial"/>
                <a:cs typeface="Arial"/>
              </a:rPr>
              <a:t>poder  </a:t>
            </a:r>
            <a:r>
              <a:rPr sz="1602" spc="23" dirty="0">
                <a:solidFill>
                  <a:srgbClr val="FFFFFF"/>
                </a:solidFill>
                <a:latin typeface="Arial"/>
                <a:cs typeface="Arial"/>
              </a:rPr>
              <a:t>público </a:t>
            </a:r>
            <a:r>
              <a:rPr sz="1602" spc="-34" dirty="0">
                <a:solidFill>
                  <a:srgbClr val="FFFFFF"/>
                </a:solidFill>
                <a:latin typeface="Arial"/>
                <a:cs typeface="Arial"/>
              </a:rPr>
              <a:t>e </a:t>
            </a:r>
            <a:r>
              <a:rPr sz="1602" spc="17" dirty="0">
                <a:solidFill>
                  <a:srgbClr val="FFFFFF"/>
                </a:solidFill>
                <a:latin typeface="Arial"/>
                <a:cs typeface="Arial"/>
              </a:rPr>
              <a:t>o setor </a:t>
            </a:r>
            <a:r>
              <a:rPr sz="1602" spc="-6" dirty="0">
                <a:solidFill>
                  <a:srgbClr val="FFFFFF"/>
                </a:solidFill>
                <a:latin typeface="Arial"/>
                <a:cs typeface="Arial"/>
              </a:rPr>
              <a:t>privado,  </a:t>
            </a:r>
            <a:r>
              <a:rPr sz="1602" spc="34" dirty="0">
                <a:solidFill>
                  <a:srgbClr val="FFFFFF"/>
                </a:solidFill>
                <a:latin typeface="Arial"/>
                <a:cs typeface="Arial"/>
              </a:rPr>
              <a:t>com </a:t>
            </a:r>
            <a:r>
              <a:rPr sz="1602" spc="46" dirty="0">
                <a:solidFill>
                  <a:srgbClr val="FFFFFF"/>
                </a:solidFill>
                <a:latin typeface="Arial"/>
                <a:cs typeface="Arial"/>
              </a:rPr>
              <a:t>foco </a:t>
            </a:r>
            <a:r>
              <a:rPr sz="1602" spc="6" dirty="0">
                <a:solidFill>
                  <a:srgbClr val="FFFFFF"/>
                </a:solidFill>
                <a:latin typeface="Arial"/>
                <a:cs typeface="Arial"/>
              </a:rPr>
              <a:t>no</a:t>
            </a:r>
            <a:r>
              <a:rPr sz="1602" spc="-338" dirty="0">
                <a:solidFill>
                  <a:srgbClr val="FFFFFF"/>
                </a:solidFill>
                <a:latin typeface="Arial"/>
                <a:cs typeface="Arial"/>
              </a:rPr>
              <a:t> </a:t>
            </a:r>
            <a:r>
              <a:rPr sz="1602" spc="17" dirty="0">
                <a:solidFill>
                  <a:srgbClr val="FFFFFF"/>
                </a:solidFill>
                <a:latin typeface="Arial"/>
                <a:cs typeface="Arial"/>
              </a:rPr>
              <a:t>entendimento  </a:t>
            </a:r>
            <a:r>
              <a:rPr sz="1602" spc="-17" dirty="0">
                <a:solidFill>
                  <a:srgbClr val="FFFFFF"/>
                </a:solidFill>
                <a:latin typeface="Arial"/>
                <a:cs typeface="Arial"/>
              </a:rPr>
              <a:t>de </a:t>
            </a:r>
            <a:r>
              <a:rPr sz="1602" spc="-46" dirty="0">
                <a:solidFill>
                  <a:srgbClr val="FFFFFF"/>
                </a:solidFill>
                <a:latin typeface="Arial"/>
                <a:cs typeface="Arial"/>
              </a:rPr>
              <a:t>PPPs, </a:t>
            </a:r>
            <a:r>
              <a:rPr sz="1602" spc="-29" dirty="0">
                <a:solidFill>
                  <a:srgbClr val="FFFFFF"/>
                </a:solidFill>
                <a:latin typeface="Arial"/>
                <a:cs typeface="Arial"/>
              </a:rPr>
              <a:t>APLs, </a:t>
            </a:r>
            <a:r>
              <a:rPr sz="1602" dirty="0">
                <a:solidFill>
                  <a:srgbClr val="FFFFFF"/>
                </a:solidFill>
                <a:latin typeface="Arial"/>
                <a:cs typeface="Arial"/>
              </a:rPr>
              <a:t>cadeias  </a:t>
            </a:r>
            <a:r>
              <a:rPr sz="1602" spc="11" dirty="0">
                <a:solidFill>
                  <a:srgbClr val="FFFFFF"/>
                </a:solidFill>
                <a:latin typeface="Arial"/>
                <a:cs typeface="Arial"/>
              </a:rPr>
              <a:t>produtivas </a:t>
            </a:r>
            <a:r>
              <a:rPr sz="1602" spc="-34" dirty="0">
                <a:solidFill>
                  <a:srgbClr val="FFFFFF"/>
                </a:solidFill>
                <a:latin typeface="Arial"/>
                <a:cs typeface="Arial"/>
              </a:rPr>
              <a:t>e </a:t>
            </a:r>
            <a:r>
              <a:rPr sz="1602" spc="17" dirty="0">
                <a:solidFill>
                  <a:srgbClr val="FFFFFF"/>
                </a:solidFill>
                <a:latin typeface="Arial"/>
                <a:cs typeface="Arial"/>
              </a:rPr>
              <a:t>instrumentos  </a:t>
            </a:r>
            <a:r>
              <a:rPr sz="1602" spc="-17" dirty="0">
                <a:solidFill>
                  <a:srgbClr val="FFFFFF"/>
                </a:solidFill>
                <a:latin typeface="Arial"/>
                <a:cs typeface="Arial"/>
              </a:rPr>
              <a:t>de </a:t>
            </a:r>
            <a:r>
              <a:rPr sz="1602" dirty="0">
                <a:solidFill>
                  <a:srgbClr val="FFFFFF"/>
                </a:solidFill>
                <a:latin typeface="Arial"/>
                <a:cs typeface="Arial"/>
              </a:rPr>
              <a:t>gestão, </a:t>
            </a:r>
            <a:r>
              <a:rPr sz="1602" spc="6" dirty="0">
                <a:solidFill>
                  <a:srgbClr val="FFFFFF"/>
                </a:solidFill>
                <a:latin typeface="Arial"/>
                <a:cs typeface="Arial"/>
              </a:rPr>
              <a:t>entre</a:t>
            </a:r>
            <a:r>
              <a:rPr sz="1602" spc="-160" dirty="0">
                <a:solidFill>
                  <a:srgbClr val="FFFFFF"/>
                </a:solidFill>
                <a:latin typeface="Arial"/>
                <a:cs typeface="Arial"/>
              </a:rPr>
              <a:t> </a:t>
            </a:r>
            <a:r>
              <a:rPr sz="1602" spc="11" dirty="0">
                <a:solidFill>
                  <a:srgbClr val="FFFFFF"/>
                </a:solidFill>
                <a:latin typeface="Arial"/>
                <a:cs typeface="Arial"/>
              </a:rPr>
              <a:t>outros.</a:t>
            </a:r>
            <a:endParaRPr sz="1602">
              <a:latin typeface="Arial"/>
              <a:cs typeface="Arial"/>
            </a:endParaRPr>
          </a:p>
          <a:p>
            <a:pPr marL="423737" marR="415742" indent="1454" algn="ctr"/>
            <a:r>
              <a:rPr sz="1602" spc="-11" dirty="0">
                <a:solidFill>
                  <a:srgbClr val="FFFFFF"/>
                </a:solidFill>
                <a:latin typeface="Arial"/>
                <a:cs typeface="Arial"/>
              </a:rPr>
              <a:t>Também abre </a:t>
            </a:r>
            <a:r>
              <a:rPr sz="1602" spc="6" dirty="0">
                <a:solidFill>
                  <a:srgbClr val="FFFFFF"/>
                </a:solidFill>
                <a:latin typeface="Arial"/>
                <a:cs typeface="Arial"/>
              </a:rPr>
              <a:t>espaço </a:t>
            </a:r>
            <a:r>
              <a:rPr sz="1602" spc="-11" dirty="0">
                <a:solidFill>
                  <a:srgbClr val="FFFFFF"/>
                </a:solidFill>
                <a:latin typeface="Arial"/>
                <a:cs typeface="Arial"/>
              </a:rPr>
              <a:t>para  </a:t>
            </a:r>
            <a:r>
              <a:rPr sz="1602" spc="17" dirty="0">
                <a:solidFill>
                  <a:srgbClr val="FFFFFF"/>
                </a:solidFill>
                <a:latin typeface="Arial"/>
                <a:cs typeface="Arial"/>
              </a:rPr>
              <a:t>o monitoramento </a:t>
            </a:r>
            <a:r>
              <a:rPr sz="1602" spc="-34" dirty="0">
                <a:solidFill>
                  <a:srgbClr val="FFFFFF"/>
                </a:solidFill>
                <a:latin typeface="Arial"/>
                <a:cs typeface="Arial"/>
              </a:rPr>
              <a:t>e</a:t>
            </a:r>
            <a:r>
              <a:rPr sz="1602" spc="-229" dirty="0">
                <a:solidFill>
                  <a:srgbClr val="FFFFFF"/>
                </a:solidFill>
                <a:latin typeface="Arial"/>
                <a:cs typeface="Arial"/>
              </a:rPr>
              <a:t> </a:t>
            </a:r>
            <a:r>
              <a:rPr sz="1602" spc="17" dirty="0">
                <a:solidFill>
                  <a:srgbClr val="FFFFFF"/>
                </a:solidFill>
                <a:latin typeface="Arial"/>
                <a:cs typeface="Arial"/>
              </a:rPr>
              <a:t>controle  </a:t>
            </a:r>
            <a:r>
              <a:rPr sz="1602" spc="23" dirty="0">
                <a:solidFill>
                  <a:srgbClr val="FFFFFF"/>
                </a:solidFill>
                <a:latin typeface="Arial"/>
                <a:cs typeface="Arial"/>
              </a:rPr>
              <a:t>social </a:t>
            </a:r>
            <a:r>
              <a:rPr sz="1602" spc="-17" dirty="0">
                <a:solidFill>
                  <a:srgbClr val="FFFFFF"/>
                </a:solidFill>
                <a:latin typeface="Arial"/>
                <a:cs typeface="Arial"/>
              </a:rPr>
              <a:t>de</a:t>
            </a:r>
            <a:r>
              <a:rPr sz="1602" spc="-143" dirty="0">
                <a:solidFill>
                  <a:srgbClr val="FFFFFF"/>
                </a:solidFill>
                <a:latin typeface="Arial"/>
                <a:cs typeface="Arial"/>
              </a:rPr>
              <a:t> </a:t>
            </a:r>
            <a:r>
              <a:rPr sz="1602" spc="-29" dirty="0">
                <a:solidFill>
                  <a:srgbClr val="FFFFFF"/>
                </a:solidFill>
                <a:latin typeface="Arial"/>
                <a:cs typeface="Arial"/>
              </a:rPr>
              <a:t>PPPs.</a:t>
            </a:r>
            <a:endParaRPr sz="1602">
              <a:latin typeface="Arial"/>
              <a:cs typeface="Arial"/>
            </a:endParaRPr>
          </a:p>
        </p:txBody>
      </p:sp>
      <p:sp>
        <p:nvSpPr>
          <p:cNvPr id="391" name="object 391"/>
          <p:cNvSpPr txBox="1">
            <a:spLocks noGrp="1"/>
          </p:cNvSpPr>
          <p:nvPr>
            <p:ph type="title"/>
          </p:nvPr>
        </p:nvSpPr>
        <p:spPr>
          <a:xfrm>
            <a:off x="3453259" y="2376999"/>
            <a:ext cx="5331941" cy="562129"/>
          </a:xfrm>
          <a:prstGeom prst="rect">
            <a:avLst/>
          </a:prstGeom>
        </p:spPr>
        <p:txBody>
          <a:bodyPr vert="horz" wrap="square" lIns="0" tIns="15990" rIns="0" bIns="0" rtlCol="0" anchor="ctr">
            <a:spAutoFit/>
          </a:bodyPr>
          <a:lstStyle/>
          <a:p>
            <a:pPr marL="14536">
              <a:lnSpc>
                <a:spcPct val="100000"/>
              </a:lnSpc>
              <a:spcBef>
                <a:spcPts val="126"/>
              </a:spcBef>
            </a:pPr>
            <a:r>
              <a:rPr sz="3548" spc="-126" dirty="0">
                <a:solidFill>
                  <a:srgbClr val="FFFFFF"/>
                </a:solidFill>
                <a:latin typeface="Georgia"/>
                <a:cs typeface="Georgia"/>
              </a:rPr>
              <a:t>8. </a:t>
            </a:r>
            <a:r>
              <a:rPr sz="3548" spc="130" dirty="0">
                <a:solidFill>
                  <a:srgbClr val="FFFFFF"/>
                </a:solidFill>
                <a:latin typeface="Georgia"/>
                <a:cs typeface="Georgia"/>
              </a:rPr>
              <a:t>Colaborações</a:t>
            </a:r>
            <a:r>
              <a:rPr sz="3548" spc="92" dirty="0">
                <a:solidFill>
                  <a:srgbClr val="FFFFFF"/>
                </a:solidFill>
                <a:latin typeface="Georgia"/>
                <a:cs typeface="Georgia"/>
              </a:rPr>
              <a:t> </a:t>
            </a:r>
            <a:r>
              <a:rPr sz="3548" spc="149" dirty="0">
                <a:solidFill>
                  <a:srgbClr val="FFFFFF"/>
                </a:solidFill>
                <a:latin typeface="Georgia"/>
                <a:cs typeface="Georgia"/>
              </a:rPr>
              <a:t>privadas</a:t>
            </a:r>
            <a:endParaRPr sz="3548">
              <a:latin typeface="Georgia"/>
              <a:cs typeface="Georgia"/>
            </a:endParaRPr>
          </a:p>
        </p:txBody>
      </p:sp>
      <p:sp>
        <p:nvSpPr>
          <p:cNvPr id="392" name="Retângulo 391"/>
          <p:cNvSpPr/>
          <p:nvPr/>
        </p:nvSpPr>
        <p:spPr>
          <a:xfrm>
            <a:off x="5363092" y="510098"/>
            <a:ext cx="3285002" cy="707886"/>
          </a:xfrm>
          <a:prstGeom prst="rect">
            <a:avLst/>
          </a:prstGeom>
        </p:spPr>
        <p:txBody>
          <a:bodyPr wrap="none">
            <a:spAutoFit/>
          </a:bodyPr>
          <a:lstStyle/>
          <a:p>
            <a:r>
              <a:rPr lang="pt-BR" sz="4000" spc="-57" dirty="0">
                <a:solidFill>
                  <a:srgbClr val="00B050"/>
                </a:solidFill>
              </a:rPr>
              <a:t>MÓDULOS</a:t>
            </a:r>
            <a:r>
              <a:rPr lang="pt-BR" sz="4000" spc="-103" dirty="0">
                <a:solidFill>
                  <a:srgbClr val="00B050"/>
                </a:solidFill>
              </a:rPr>
              <a:t> </a:t>
            </a:r>
            <a:r>
              <a:rPr lang="pt-BR" sz="4000" spc="29" dirty="0">
                <a:solidFill>
                  <a:srgbClr val="00B050"/>
                </a:solidFill>
              </a:rPr>
              <a:t>(10)</a:t>
            </a:r>
            <a:endParaRPr lang="pt-BR" sz="4000" dirty="0"/>
          </a:p>
        </p:txBody>
      </p:sp>
    </p:spTree>
    <p:extLst>
      <p:ext uri="{BB962C8B-B14F-4D97-AF65-F5344CB8AC3E}">
        <p14:creationId xmlns:p14="http://schemas.microsoft.com/office/powerpoint/2010/main" val="36684734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705337"/>
            <a:ext cx="12238171" cy="5781115"/>
          </a:xfrm>
          <a:custGeom>
            <a:avLst/>
            <a:gdLst/>
            <a:ahLst/>
            <a:cxnLst/>
            <a:rect l="l" t="t" r="r" b="b"/>
            <a:pathLst>
              <a:path w="10692130" h="5050790">
                <a:moveTo>
                  <a:pt x="0" y="5050751"/>
                </a:moveTo>
                <a:lnTo>
                  <a:pt x="10692003" y="5050751"/>
                </a:lnTo>
                <a:lnTo>
                  <a:pt x="10692003" y="0"/>
                </a:lnTo>
                <a:lnTo>
                  <a:pt x="0" y="0"/>
                </a:lnTo>
                <a:lnTo>
                  <a:pt x="0" y="5050751"/>
                </a:lnTo>
                <a:close/>
              </a:path>
            </a:pathLst>
          </a:custGeom>
          <a:solidFill>
            <a:srgbClr val="25408F"/>
          </a:solidFill>
        </p:spPr>
        <p:txBody>
          <a:bodyPr wrap="square" lIns="0" tIns="0" rIns="0" bIns="0" rtlCol="0"/>
          <a:lstStyle/>
          <a:p>
            <a:endParaRPr sz="2142"/>
          </a:p>
        </p:txBody>
      </p:sp>
      <p:sp>
        <p:nvSpPr>
          <p:cNvPr id="3" name="object 3"/>
          <p:cNvSpPr/>
          <p:nvPr/>
        </p:nvSpPr>
        <p:spPr>
          <a:xfrm>
            <a:off x="1828573" y="2327028"/>
            <a:ext cx="258166" cy="148460"/>
          </a:xfrm>
          <a:prstGeom prst="rect">
            <a:avLst/>
          </a:prstGeom>
          <a:blipFill>
            <a:blip r:embed="rId2" cstate="print"/>
            <a:stretch>
              <a:fillRect/>
            </a:stretch>
          </a:blipFill>
        </p:spPr>
        <p:txBody>
          <a:bodyPr wrap="square" lIns="0" tIns="0" rIns="0" bIns="0" rtlCol="0"/>
          <a:lstStyle/>
          <a:p>
            <a:endParaRPr sz="2142"/>
          </a:p>
        </p:txBody>
      </p:sp>
      <p:sp>
        <p:nvSpPr>
          <p:cNvPr id="4" name="object 4"/>
          <p:cNvSpPr/>
          <p:nvPr/>
        </p:nvSpPr>
        <p:spPr>
          <a:xfrm>
            <a:off x="1902650" y="3307419"/>
            <a:ext cx="560376" cy="1793061"/>
          </a:xfrm>
          <a:custGeom>
            <a:avLst/>
            <a:gdLst/>
            <a:ahLst/>
            <a:cxnLst/>
            <a:rect l="l" t="t" r="r" b="b"/>
            <a:pathLst>
              <a:path w="489585" h="1566545">
                <a:moveTo>
                  <a:pt x="112204" y="1139012"/>
                </a:moveTo>
                <a:lnTo>
                  <a:pt x="203695" y="1196200"/>
                </a:lnTo>
                <a:lnTo>
                  <a:pt x="211264" y="1251673"/>
                </a:lnTo>
                <a:lnTo>
                  <a:pt x="205816" y="1175435"/>
                </a:lnTo>
                <a:lnTo>
                  <a:pt x="228156" y="1151699"/>
                </a:lnTo>
                <a:lnTo>
                  <a:pt x="144970" y="1151699"/>
                </a:lnTo>
                <a:lnTo>
                  <a:pt x="112204" y="1139012"/>
                </a:lnTo>
                <a:close/>
              </a:path>
              <a:path w="489585" h="1566545">
                <a:moveTo>
                  <a:pt x="384606" y="1103896"/>
                </a:moveTo>
                <a:lnTo>
                  <a:pt x="360083" y="1103896"/>
                </a:lnTo>
                <a:lnTo>
                  <a:pt x="446633" y="1157998"/>
                </a:lnTo>
                <a:lnTo>
                  <a:pt x="453121" y="1110691"/>
                </a:lnTo>
                <a:lnTo>
                  <a:pt x="402158" y="1110691"/>
                </a:lnTo>
                <a:lnTo>
                  <a:pt x="384606" y="1103896"/>
                </a:lnTo>
                <a:close/>
              </a:path>
              <a:path w="489585" h="1566545">
                <a:moveTo>
                  <a:pt x="15824" y="1003249"/>
                </a:moveTo>
                <a:lnTo>
                  <a:pt x="8407" y="1152702"/>
                </a:lnTo>
                <a:lnTo>
                  <a:pt x="19050" y="1141387"/>
                </a:lnTo>
                <a:lnTo>
                  <a:pt x="108318" y="1137513"/>
                </a:lnTo>
                <a:lnTo>
                  <a:pt x="23050" y="1104506"/>
                </a:lnTo>
                <a:lnTo>
                  <a:pt x="15824" y="1003249"/>
                </a:lnTo>
                <a:close/>
              </a:path>
              <a:path w="489585" h="1566545">
                <a:moveTo>
                  <a:pt x="300997" y="921258"/>
                </a:moveTo>
                <a:lnTo>
                  <a:pt x="169341" y="921258"/>
                </a:lnTo>
                <a:lnTo>
                  <a:pt x="263334" y="980008"/>
                </a:lnTo>
                <a:lnTo>
                  <a:pt x="275310" y="1067841"/>
                </a:lnTo>
                <a:lnTo>
                  <a:pt x="238937" y="1120368"/>
                </a:lnTo>
                <a:lnTo>
                  <a:pt x="144970" y="1151699"/>
                </a:lnTo>
                <a:lnTo>
                  <a:pt x="228156" y="1151699"/>
                </a:lnTo>
                <a:lnTo>
                  <a:pt x="269430" y="1107846"/>
                </a:lnTo>
                <a:lnTo>
                  <a:pt x="360083" y="1103896"/>
                </a:lnTo>
                <a:lnTo>
                  <a:pt x="384606" y="1103896"/>
                </a:lnTo>
                <a:lnTo>
                  <a:pt x="280250" y="1063498"/>
                </a:lnTo>
                <a:lnTo>
                  <a:pt x="272262" y="951788"/>
                </a:lnTo>
                <a:lnTo>
                  <a:pt x="300997" y="921258"/>
                </a:lnTo>
                <a:close/>
              </a:path>
              <a:path w="489585" h="1566545">
                <a:moveTo>
                  <a:pt x="455561" y="1092898"/>
                </a:moveTo>
                <a:lnTo>
                  <a:pt x="402158" y="1110691"/>
                </a:lnTo>
                <a:lnTo>
                  <a:pt x="453121" y="1110691"/>
                </a:lnTo>
                <a:lnTo>
                  <a:pt x="455561" y="1092898"/>
                </a:lnTo>
                <a:close/>
              </a:path>
              <a:path w="489585" h="1566545">
                <a:moveTo>
                  <a:pt x="21577" y="887260"/>
                </a:moveTo>
                <a:lnTo>
                  <a:pt x="16408" y="991374"/>
                </a:lnTo>
                <a:lnTo>
                  <a:pt x="78689" y="925194"/>
                </a:lnTo>
                <a:lnTo>
                  <a:pt x="169341" y="921258"/>
                </a:lnTo>
                <a:lnTo>
                  <a:pt x="300997" y="921258"/>
                </a:lnTo>
                <a:lnTo>
                  <a:pt x="301619" y="920597"/>
                </a:lnTo>
                <a:lnTo>
                  <a:pt x="107696" y="920597"/>
                </a:lnTo>
                <a:lnTo>
                  <a:pt x="21577" y="887260"/>
                </a:lnTo>
                <a:close/>
              </a:path>
              <a:path w="489585" h="1566545">
                <a:moveTo>
                  <a:pt x="267018" y="690156"/>
                </a:moveTo>
                <a:lnTo>
                  <a:pt x="132067" y="690156"/>
                </a:lnTo>
                <a:lnTo>
                  <a:pt x="226060" y="748906"/>
                </a:lnTo>
                <a:lnTo>
                  <a:pt x="238036" y="836739"/>
                </a:lnTo>
                <a:lnTo>
                  <a:pt x="201663" y="889279"/>
                </a:lnTo>
                <a:lnTo>
                  <a:pt x="107696" y="920597"/>
                </a:lnTo>
                <a:lnTo>
                  <a:pt x="301619" y="920597"/>
                </a:lnTo>
                <a:lnTo>
                  <a:pt x="335876" y="884199"/>
                </a:lnTo>
                <a:lnTo>
                  <a:pt x="351980" y="883500"/>
                </a:lnTo>
                <a:lnTo>
                  <a:pt x="239242" y="839863"/>
                </a:lnTo>
                <a:lnTo>
                  <a:pt x="231267" y="728141"/>
                </a:lnTo>
                <a:lnTo>
                  <a:pt x="267018" y="690156"/>
                </a:lnTo>
                <a:close/>
              </a:path>
              <a:path w="489585" h="1566545">
                <a:moveTo>
                  <a:pt x="476491" y="880262"/>
                </a:moveTo>
                <a:lnTo>
                  <a:pt x="426529" y="880262"/>
                </a:lnTo>
                <a:lnTo>
                  <a:pt x="475551" y="910894"/>
                </a:lnTo>
                <a:lnTo>
                  <a:pt x="476491" y="880262"/>
                </a:lnTo>
                <a:close/>
              </a:path>
              <a:path w="489585" h="1566545">
                <a:moveTo>
                  <a:pt x="478269" y="822299"/>
                </a:moveTo>
                <a:lnTo>
                  <a:pt x="455129" y="855726"/>
                </a:lnTo>
                <a:lnTo>
                  <a:pt x="374802" y="882510"/>
                </a:lnTo>
                <a:lnTo>
                  <a:pt x="426529" y="880262"/>
                </a:lnTo>
                <a:lnTo>
                  <a:pt x="476491" y="880262"/>
                </a:lnTo>
                <a:lnTo>
                  <a:pt x="478269" y="822299"/>
                </a:lnTo>
                <a:close/>
              </a:path>
              <a:path w="489585" h="1566545">
                <a:moveTo>
                  <a:pt x="483371" y="656615"/>
                </a:moveTo>
                <a:lnTo>
                  <a:pt x="385533" y="656615"/>
                </a:lnTo>
                <a:lnTo>
                  <a:pt x="479526" y="715365"/>
                </a:lnTo>
                <a:lnTo>
                  <a:pt x="481190" y="727557"/>
                </a:lnTo>
                <a:lnTo>
                  <a:pt x="483371" y="656615"/>
                </a:lnTo>
                <a:close/>
              </a:path>
              <a:path w="489585" h="1566545">
                <a:moveTo>
                  <a:pt x="194691" y="0"/>
                </a:moveTo>
                <a:lnTo>
                  <a:pt x="69964" y="39192"/>
                </a:lnTo>
                <a:lnTo>
                  <a:pt x="47980" y="314020"/>
                </a:lnTo>
                <a:lnTo>
                  <a:pt x="30162" y="706069"/>
                </a:lnTo>
                <a:lnTo>
                  <a:pt x="41414" y="694105"/>
                </a:lnTo>
                <a:lnTo>
                  <a:pt x="132067" y="690156"/>
                </a:lnTo>
                <a:lnTo>
                  <a:pt x="267018" y="690156"/>
                </a:lnTo>
                <a:lnTo>
                  <a:pt x="294881" y="660552"/>
                </a:lnTo>
                <a:lnTo>
                  <a:pt x="385533" y="656615"/>
                </a:lnTo>
                <a:lnTo>
                  <a:pt x="483371" y="656615"/>
                </a:lnTo>
                <a:lnTo>
                  <a:pt x="488975" y="474306"/>
                </a:lnTo>
                <a:lnTo>
                  <a:pt x="474294" y="382524"/>
                </a:lnTo>
                <a:lnTo>
                  <a:pt x="414540" y="233146"/>
                </a:lnTo>
                <a:lnTo>
                  <a:pt x="403428" y="77609"/>
                </a:lnTo>
                <a:lnTo>
                  <a:pt x="354355" y="14516"/>
                </a:lnTo>
                <a:lnTo>
                  <a:pt x="194691" y="0"/>
                </a:lnTo>
                <a:close/>
              </a:path>
              <a:path w="489585" h="1566545">
                <a:moveTo>
                  <a:pt x="0" y="1334858"/>
                </a:moveTo>
                <a:lnTo>
                  <a:pt x="14262" y="1459649"/>
                </a:lnTo>
                <a:lnTo>
                  <a:pt x="60490" y="1552092"/>
                </a:lnTo>
                <a:lnTo>
                  <a:pt x="199618" y="1566367"/>
                </a:lnTo>
                <a:lnTo>
                  <a:pt x="211010" y="1558658"/>
                </a:lnTo>
                <a:lnTo>
                  <a:pt x="116243" y="1521968"/>
                </a:lnTo>
                <a:lnTo>
                  <a:pt x="108254" y="1410258"/>
                </a:lnTo>
                <a:lnTo>
                  <a:pt x="148138" y="1367891"/>
                </a:lnTo>
                <a:lnTo>
                  <a:pt x="85331" y="1367891"/>
                </a:lnTo>
                <a:lnTo>
                  <a:pt x="0" y="1334858"/>
                </a:lnTo>
                <a:close/>
              </a:path>
              <a:path w="489585" h="1566545">
                <a:moveTo>
                  <a:pt x="420411" y="1338732"/>
                </a:moveTo>
                <a:lnTo>
                  <a:pt x="262521" y="1338732"/>
                </a:lnTo>
                <a:lnTo>
                  <a:pt x="356514" y="1397469"/>
                </a:lnTo>
                <a:lnTo>
                  <a:pt x="360591" y="1427353"/>
                </a:lnTo>
                <a:lnTo>
                  <a:pt x="420411" y="1338732"/>
                </a:lnTo>
                <a:close/>
              </a:path>
              <a:path w="489585" h="1566545">
                <a:moveTo>
                  <a:pt x="213766" y="1286776"/>
                </a:moveTo>
                <a:lnTo>
                  <a:pt x="179311" y="1336560"/>
                </a:lnTo>
                <a:lnTo>
                  <a:pt x="85331" y="1367891"/>
                </a:lnTo>
                <a:lnTo>
                  <a:pt x="148138" y="1367891"/>
                </a:lnTo>
                <a:lnTo>
                  <a:pt x="171881" y="1342669"/>
                </a:lnTo>
                <a:lnTo>
                  <a:pt x="262521" y="1338732"/>
                </a:lnTo>
                <a:lnTo>
                  <a:pt x="420411" y="1338732"/>
                </a:lnTo>
                <a:lnTo>
                  <a:pt x="422186" y="1336103"/>
                </a:lnTo>
                <a:lnTo>
                  <a:pt x="422428" y="1334338"/>
                </a:lnTo>
                <a:lnTo>
                  <a:pt x="335711" y="1334338"/>
                </a:lnTo>
                <a:lnTo>
                  <a:pt x="213791" y="1287145"/>
                </a:lnTo>
                <a:lnTo>
                  <a:pt x="213766" y="1286776"/>
                </a:lnTo>
                <a:close/>
              </a:path>
              <a:path w="489585" h="1566545">
                <a:moveTo>
                  <a:pt x="426580" y="1304048"/>
                </a:moveTo>
                <a:lnTo>
                  <a:pt x="335711" y="1334338"/>
                </a:lnTo>
                <a:lnTo>
                  <a:pt x="422428" y="1334338"/>
                </a:lnTo>
                <a:lnTo>
                  <a:pt x="426580" y="1304048"/>
                </a:lnTo>
                <a:close/>
              </a:path>
            </a:pathLst>
          </a:custGeom>
          <a:solidFill>
            <a:srgbClr val="25408F"/>
          </a:solidFill>
        </p:spPr>
        <p:txBody>
          <a:bodyPr wrap="square" lIns="0" tIns="0" rIns="0" bIns="0" rtlCol="0"/>
          <a:lstStyle/>
          <a:p>
            <a:endParaRPr sz="2142"/>
          </a:p>
        </p:txBody>
      </p:sp>
      <p:sp>
        <p:nvSpPr>
          <p:cNvPr id="5" name="object 5"/>
          <p:cNvSpPr/>
          <p:nvPr/>
        </p:nvSpPr>
        <p:spPr>
          <a:xfrm>
            <a:off x="1886385" y="3291488"/>
            <a:ext cx="592357" cy="1825041"/>
          </a:xfrm>
          <a:custGeom>
            <a:avLst/>
            <a:gdLst/>
            <a:ahLst/>
            <a:cxnLst/>
            <a:rect l="l" t="t" r="r" b="b"/>
            <a:pathLst>
              <a:path w="517525" h="1594485">
                <a:moveTo>
                  <a:pt x="484314" y="1101979"/>
                </a:moveTo>
                <a:lnTo>
                  <a:pt x="469785" y="1106817"/>
                </a:lnTo>
                <a:lnTo>
                  <a:pt x="460844" y="1171930"/>
                </a:lnTo>
                <a:lnTo>
                  <a:pt x="468287" y="1176578"/>
                </a:lnTo>
                <a:lnTo>
                  <a:pt x="471169" y="1197711"/>
                </a:lnTo>
                <a:lnTo>
                  <a:pt x="484314" y="1101979"/>
                </a:lnTo>
                <a:close/>
              </a:path>
              <a:path w="517525" h="1594485">
                <a:moveTo>
                  <a:pt x="22301" y="895972"/>
                </a:moveTo>
                <a:lnTo>
                  <a:pt x="8102" y="1182052"/>
                </a:lnTo>
                <a:lnTo>
                  <a:pt x="22618" y="1166634"/>
                </a:lnTo>
                <a:lnTo>
                  <a:pt x="30035" y="1017181"/>
                </a:lnTo>
                <a:lnTo>
                  <a:pt x="29298" y="1006716"/>
                </a:lnTo>
                <a:lnTo>
                  <a:pt x="30632" y="1005306"/>
                </a:lnTo>
                <a:lnTo>
                  <a:pt x="35801" y="901191"/>
                </a:lnTo>
                <a:lnTo>
                  <a:pt x="22301" y="895972"/>
                </a:lnTo>
                <a:close/>
              </a:path>
              <a:path w="517525" h="1594485">
                <a:moveTo>
                  <a:pt x="360667" y="13931"/>
                </a:moveTo>
                <a:lnTo>
                  <a:pt x="208914" y="13931"/>
                </a:lnTo>
                <a:lnTo>
                  <a:pt x="368579" y="28448"/>
                </a:lnTo>
                <a:lnTo>
                  <a:pt x="417652" y="91541"/>
                </a:lnTo>
                <a:lnTo>
                  <a:pt x="428764" y="247078"/>
                </a:lnTo>
                <a:lnTo>
                  <a:pt x="488505" y="396455"/>
                </a:lnTo>
                <a:lnTo>
                  <a:pt x="503199" y="488238"/>
                </a:lnTo>
                <a:lnTo>
                  <a:pt x="495401" y="741489"/>
                </a:lnTo>
                <a:lnTo>
                  <a:pt x="505713" y="817130"/>
                </a:lnTo>
                <a:lnTo>
                  <a:pt x="492493" y="836231"/>
                </a:lnTo>
                <a:lnTo>
                  <a:pt x="489762" y="924826"/>
                </a:lnTo>
                <a:lnTo>
                  <a:pt x="503250" y="933246"/>
                </a:lnTo>
                <a:lnTo>
                  <a:pt x="516966" y="487362"/>
                </a:lnTo>
                <a:lnTo>
                  <a:pt x="501827" y="392772"/>
                </a:lnTo>
                <a:lnTo>
                  <a:pt x="442302" y="243954"/>
                </a:lnTo>
                <a:lnTo>
                  <a:pt x="431050" y="86398"/>
                </a:lnTo>
                <a:lnTo>
                  <a:pt x="375754" y="15303"/>
                </a:lnTo>
                <a:lnTo>
                  <a:pt x="360667" y="13931"/>
                </a:lnTo>
                <a:close/>
              </a:path>
              <a:path w="517525" h="1594485">
                <a:moveTo>
                  <a:pt x="207416" y="0"/>
                </a:moveTo>
                <a:lnTo>
                  <a:pt x="71221" y="42799"/>
                </a:lnTo>
                <a:lnTo>
                  <a:pt x="48488" y="327088"/>
                </a:lnTo>
                <a:lnTo>
                  <a:pt x="29933" y="735342"/>
                </a:lnTo>
                <a:lnTo>
                  <a:pt x="44373" y="719988"/>
                </a:lnTo>
                <a:lnTo>
                  <a:pt x="62191" y="327952"/>
                </a:lnTo>
                <a:lnTo>
                  <a:pt x="84188" y="53124"/>
                </a:lnTo>
                <a:lnTo>
                  <a:pt x="208914" y="13931"/>
                </a:lnTo>
                <a:lnTo>
                  <a:pt x="360667" y="13931"/>
                </a:lnTo>
                <a:lnTo>
                  <a:pt x="207416" y="0"/>
                </a:lnTo>
                <a:close/>
              </a:path>
              <a:path w="517525" h="1594485">
                <a:moveTo>
                  <a:pt x="457504" y="1297292"/>
                </a:moveTo>
                <a:lnTo>
                  <a:pt x="443903" y="1316939"/>
                </a:lnTo>
                <a:lnTo>
                  <a:pt x="440804" y="1317980"/>
                </a:lnTo>
                <a:lnTo>
                  <a:pt x="436397" y="1350035"/>
                </a:lnTo>
                <a:lnTo>
                  <a:pt x="374815" y="1441284"/>
                </a:lnTo>
                <a:lnTo>
                  <a:pt x="377596" y="1461706"/>
                </a:lnTo>
                <a:lnTo>
                  <a:pt x="449579" y="1355064"/>
                </a:lnTo>
                <a:lnTo>
                  <a:pt x="457504" y="1297292"/>
                </a:lnTo>
                <a:close/>
              </a:path>
              <a:path w="517525" h="1594485">
                <a:moveTo>
                  <a:pt x="101" y="1343317"/>
                </a:moveTo>
                <a:lnTo>
                  <a:pt x="0" y="1345323"/>
                </a:lnTo>
                <a:lnTo>
                  <a:pt x="15112" y="1477543"/>
                </a:lnTo>
                <a:lnTo>
                  <a:pt x="65798" y="1578914"/>
                </a:lnTo>
                <a:lnTo>
                  <a:pt x="217398" y="1594472"/>
                </a:lnTo>
                <a:lnTo>
                  <a:pt x="238340" y="1580299"/>
                </a:lnTo>
                <a:lnTo>
                  <a:pt x="213829" y="1580299"/>
                </a:lnTo>
                <a:lnTo>
                  <a:pt x="74701" y="1566024"/>
                </a:lnTo>
                <a:lnTo>
                  <a:pt x="28473" y="1473568"/>
                </a:lnTo>
                <a:lnTo>
                  <a:pt x="14223" y="1348790"/>
                </a:lnTo>
                <a:lnTo>
                  <a:pt x="101" y="1343317"/>
                </a:lnTo>
                <a:close/>
              </a:path>
              <a:path w="517525" h="1594485">
                <a:moveTo>
                  <a:pt x="225221" y="1572590"/>
                </a:moveTo>
                <a:lnTo>
                  <a:pt x="213829" y="1580299"/>
                </a:lnTo>
                <a:lnTo>
                  <a:pt x="238340" y="1580299"/>
                </a:lnTo>
                <a:lnTo>
                  <a:pt x="240817" y="1578622"/>
                </a:lnTo>
                <a:lnTo>
                  <a:pt x="225221" y="1572590"/>
                </a:lnTo>
                <a:close/>
              </a:path>
            </a:pathLst>
          </a:custGeom>
          <a:solidFill>
            <a:srgbClr val="3D4F97"/>
          </a:solidFill>
        </p:spPr>
        <p:txBody>
          <a:bodyPr wrap="square" lIns="0" tIns="0" rIns="0" bIns="0" rtlCol="0"/>
          <a:lstStyle/>
          <a:p>
            <a:endParaRPr sz="2142"/>
          </a:p>
        </p:txBody>
      </p:sp>
      <p:sp>
        <p:nvSpPr>
          <p:cNvPr id="6" name="object 6"/>
          <p:cNvSpPr/>
          <p:nvPr/>
        </p:nvSpPr>
        <p:spPr>
          <a:xfrm>
            <a:off x="-1" y="1705351"/>
            <a:ext cx="1956596" cy="1512509"/>
          </a:xfrm>
          <a:custGeom>
            <a:avLst/>
            <a:gdLst/>
            <a:ahLst/>
            <a:cxnLst/>
            <a:rect l="l" t="t" r="r" b="b"/>
            <a:pathLst>
              <a:path w="1709420" h="1321435">
                <a:moveTo>
                  <a:pt x="1708988" y="0"/>
                </a:moveTo>
                <a:lnTo>
                  <a:pt x="1597660" y="0"/>
                </a:lnTo>
                <a:lnTo>
                  <a:pt x="1501279" y="559904"/>
                </a:lnTo>
                <a:lnTo>
                  <a:pt x="1443977" y="678357"/>
                </a:lnTo>
                <a:lnTo>
                  <a:pt x="1307172" y="750557"/>
                </a:lnTo>
                <a:lnTo>
                  <a:pt x="0" y="1132890"/>
                </a:lnTo>
                <a:lnTo>
                  <a:pt x="0" y="1321371"/>
                </a:lnTo>
                <a:lnTo>
                  <a:pt x="1260906" y="916724"/>
                </a:lnTo>
                <a:lnTo>
                  <a:pt x="1457693" y="812761"/>
                </a:lnTo>
                <a:lnTo>
                  <a:pt x="1566913" y="743585"/>
                </a:lnTo>
                <a:lnTo>
                  <a:pt x="1607223" y="571322"/>
                </a:lnTo>
                <a:lnTo>
                  <a:pt x="1707870" y="4749"/>
                </a:lnTo>
                <a:lnTo>
                  <a:pt x="1708988" y="0"/>
                </a:lnTo>
                <a:close/>
              </a:path>
            </a:pathLst>
          </a:custGeom>
          <a:solidFill>
            <a:srgbClr val="25408F"/>
          </a:solidFill>
        </p:spPr>
        <p:txBody>
          <a:bodyPr wrap="square" lIns="0" tIns="0" rIns="0" bIns="0" rtlCol="0"/>
          <a:lstStyle/>
          <a:p>
            <a:endParaRPr sz="2142"/>
          </a:p>
        </p:txBody>
      </p:sp>
      <p:sp>
        <p:nvSpPr>
          <p:cNvPr id="7" name="object 7"/>
          <p:cNvSpPr/>
          <p:nvPr/>
        </p:nvSpPr>
        <p:spPr>
          <a:xfrm>
            <a:off x="0" y="1705350"/>
            <a:ext cx="1972584" cy="1529226"/>
          </a:xfrm>
          <a:custGeom>
            <a:avLst/>
            <a:gdLst/>
            <a:ahLst/>
            <a:cxnLst/>
            <a:rect l="l" t="t" r="r" b="b"/>
            <a:pathLst>
              <a:path w="1723389" h="1336039">
                <a:moveTo>
                  <a:pt x="1723097" y="0"/>
                </a:moveTo>
                <a:lnTo>
                  <a:pt x="1708988" y="0"/>
                </a:lnTo>
                <a:lnTo>
                  <a:pt x="1707870" y="4749"/>
                </a:lnTo>
                <a:lnTo>
                  <a:pt x="1607223" y="571322"/>
                </a:lnTo>
                <a:lnTo>
                  <a:pt x="1566913" y="743585"/>
                </a:lnTo>
                <a:lnTo>
                  <a:pt x="1457693" y="812761"/>
                </a:lnTo>
                <a:lnTo>
                  <a:pt x="1260906" y="916724"/>
                </a:lnTo>
                <a:lnTo>
                  <a:pt x="0" y="1321371"/>
                </a:lnTo>
                <a:lnTo>
                  <a:pt x="0" y="1335786"/>
                </a:lnTo>
                <a:lnTo>
                  <a:pt x="1266253" y="929436"/>
                </a:lnTo>
                <a:lnTo>
                  <a:pt x="1464576" y="824649"/>
                </a:lnTo>
                <a:lnTo>
                  <a:pt x="1579003" y="752182"/>
                </a:lnTo>
                <a:lnTo>
                  <a:pt x="1620697" y="574078"/>
                </a:lnTo>
                <a:lnTo>
                  <a:pt x="1721319" y="7518"/>
                </a:lnTo>
                <a:lnTo>
                  <a:pt x="1723097" y="0"/>
                </a:lnTo>
                <a:close/>
              </a:path>
            </a:pathLst>
          </a:custGeom>
          <a:solidFill>
            <a:srgbClr val="3D4F97"/>
          </a:solidFill>
        </p:spPr>
        <p:txBody>
          <a:bodyPr wrap="square" lIns="0" tIns="0" rIns="0" bIns="0" rtlCol="0"/>
          <a:lstStyle/>
          <a:p>
            <a:endParaRPr sz="2142"/>
          </a:p>
        </p:txBody>
      </p:sp>
      <p:sp>
        <p:nvSpPr>
          <p:cNvPr id="8" name="object 8"/>
          <p:cNvSpPr/>
          <p:nvPr/>
        </p:nvSpPr>
        <p:spPr>
          <a:xfrm>
            <a:off x="-2" y="1705350"/>
            <a:ext cx="1813412" cy="1280654"/>
          </a:xfrm>
          <a:custGeom>
            <a:avLst/>
            <a:gdLst/>
            <a:ahLst/>
            <a:cxnLst/>
            <a:rect l="l" t="t" r="r" b="b"/>
            <a:pathLst>
              <a:path w="1584325" h="1118870">
                <a:moveTo>
                  <a:pt x="0" y="826643"/>
                </a:moveTo>
                <a:lnTo>
                  <a:pt x="0" y="1118577"/>
                </a:lnTo>
                <a:lnTo>
                  <a:pt x="669449" y="922769"/>
                </a:lnTo>
                <a:lnTo>
                  <a:pt x="387946" y="922769"/>
                </a:lnTo>
                <a:lnTo>
                  <a:pt x="0" y="826643"/>
                </a:lnTo>
                <a:close/>
              </a:path>
              <a:path w="1584325" h="1118870">
                <a:moveTo>
                  <a:pt x="345806" y="9778"/>
                </a:moveTo>
                <a:lnTo>
                  <a:pt x="59093" y="9779"/>
                </a:lnTo>
                <a:lnTo>
                  <a:pt x="1116698" y="403567"/>
                </a:lnTo>
                <a:lnTo>
                  <a:pt x="1170940" y="659257"/>
                </a:lnTo>
                <a:lnTo>
                  <a:pt x="387946" y="922769"/>
                </a:lnTo>
                <a:lnTo>
                  <a:pt x="669449" y="922769"/>
                </a:lnTo>
                <a:lnTo>
                  <a:pt x="1301991" y="737755"/>
                </a:lnTo>
                <a:lnTo>
                  <a:pt x="1433576" y="668312"/>
                </a:lnTo>
                <a:lnTo>
                  <a:pt x="1488084" y="555675"/>
                </a:lnTo>
                <a:lnTo>
                  <a:pt x="1542302" y="240677"/>
                </a:lnTo>
                <a:lnTo>
                  <a:pt x="893914" y="240677"/>
                </a:lnTo>
                <a:lnTo>
                  <a:pt x="345806" y="9778"/>
                </a:lnTo>
                <a:close/>
              </a:path>
              <a:path w="1584325" h="1118870">
                <a:moveTo>
                  <a:pt x="1047991" y="206857"/>
                </a:moveTo>
                <a:lnTo>
                  <a:pt x="893914" y="240677"/>
                </a:lnTo>
                <a:lnTo>
                  <a:pt x="1542302" y="240677"/>
                </a:lnTo>
                <a:lnTo>
                  <a:pt x="1547450" y="210769"/>
                </a:lnTo>
                <a:lnTo>
                  <a:pt x="1134008" y="210769"/>
                </a:lnTo>
                <a:lnTo>
                  <a:pt x="1047991" y="206857"/>
                </a:lnTo>
                <a:close/>
              </a:path>
              <a:path w="1584325" h="1118870">
                <a:moveTo>
                  <a:pt x="1583728" y="0"/>
                </a:moveTo>
                <a:lnTo>
                  <a:pt x="1216177" y="0"/>
                </a:lnTo>
                <a:lnTo>
                  <a:pt x="1134008" y="210769"/>
                </a:lnTo>
                <a:lnTo>
                  <a:pt x="1547450" y="210769"/>
                </a:lnTo>
                <a:lnTo>
                  <a:pt x="1583728" y="0"/>
                </a:lnTo>
                <a:close/>
              </a:path>
              <a:path w="1584325" h="1118870">
                <a:moveTo>
                  <a:pt x="322592" y="0"/>
                </a:moveTo>
                <a:lnTo>
                  <a:pt x="0" y="0"/>
                </a:lnTo>
                <a:lnTo>
                  <a:pt x="0" y="42024"/>
                </a:lnTo>
                <a:lnTo>
                  <a:pt x="59093" y="9779"/>
                </a:lnTo>
                <a:lnTo>
                  <a:pt x="345806" y="9778"/>
                </a:lnTo>
                <a:lnTo>
                  <a:pt x="322592" y="0"/>
                </a:lnTo>
                <a:close/>
              </a:path>
            </a:pathLst>
          </a:custGeom>
          <a:solidFill>
            <a:srgbClr val="25408F"/>
          </a:solidFill>
        </p:spPr>
        <p:txBody>
          <a:bodyPr wrap="square" lIns="0" tIns="0" rIns="0" bIns="0" rtlCol="0"/>
          <a:lstStyle/>
          <a:p>
            <a:endParaRPr sz="2142"/>
          </a:p>
        </p:txBody>
      </p:sp>
      <p:sp>
        <p:nvSpPr>
          <p:cNvPr id="9" name="object 9"/>
          <p:cNvSpPr/>
          <p:nvPr/>
        </p:nvSpPr>
        <p:spPr>
          <a:xfrm>
            <a:off x="-1" y="1705351"/>
            <a:ext cx="1828676" cy="1297371"/>
          </a:xfrm>
          <a:custGeom>
            <a:avLst/>
            <a:gdLst/>
            <a:ahLst/>
            <a:cxnLst/>
            <a:rect l="l" t="t" r="r" b="b"/>
            <a:pathLst>
              <a:path w="1597660" h="1133475">
                <a:moveTo>
                  <a:pt x="1597660" y="0"/>
                </a:moveTo>
                <a:lnTo>
                  <a:pt x="1583728" y="0"/>
                </a:lnTo>
                <a:lnTo>
                  <a:pt x="1488084" y="555675"/>
                </a:lnTo>
                <a:lnTo>
                  <a:pt x="1433576" y="668312"/>
                </a:lnTo>
                <a:lnTo>
                  <a:pt x="1301991" y="737755"/>
                </a:lnTo>
                <a:lnTo>
                  <a:pt x="0" y="1118577"/>
                </a:lnTo>
                <a:lnTo>
                  <a:pt x="0" y="1132890"/>
                </a:lnTo>
                <a:lnTo>
                  <a:pt x="1307172" y="750557"/>
                </a:lnTo>
                <a:lnTo>
                  <a:pt x="1443977" y="678357"/>
                </a:lnTo>
                <a:lnTo>
                  <a:pt x="1501279" y="559904"/>
                </a:lnTo>
                <a:lnTo>
                  <a:pt x="1597660" y="0"/>
                </a:lnTo>
                <a:close/>
              </a:path>
            </a:pathLst>
          </a:custGeom>
          <a:solidFill>
            <a:srgbClr val="3D4F97"/>
          </a:solidFill>
        </p:spPr>
        <p:txBody>
          <a:bodyPr wrap="square" lIns="0" tIns="0" rIns="0" bIns="0" rtlCol="0"/>
          <a:lstStyle/>
          <a:p>
            <a:endParaRPr sz="2142"/>
          </a:p>
        </p:txBody>
      </p:sp>
      <p:sp>
        <p:nvSpPr>
          <p:cNvPr id="10" name="object 10"/>
          <p:cNvSpPr/>
          <p:nvPr/>
        </p:nvSpPr>
        <p:spPr>
          <a:xfrm>
            <a:off x="5" y="3085681"/>
            <a:ext cx="1664415" cy="2689956"/>
          </a:xfrm>
          <a:custGeom>
            <a:avLst/>
            <a:gdLst/>
            <a:ahLst/>
            <a:cxnLst/>
            <a:rect l="l" t="t" r="r" b="b"/>
            <a:pathLst>
              <a:path w="1454150" h="2350135">
                <a:moveTo>
                  <a:pt x="1344790" y="52857"/>
                </a:moveTo>
                <a:lnTo>
                  <a:pt x="1185989" y="52857"/>
                </a:lnTo>
                <a:lnTo>
                  <a:pt x="1293761" y="99034"/>
                </a:lnTo>
                <a:lnTo>
                  <a:pt x="1367497" y="180543"/>
                </a:lnTo>
                <a:lnTo>
                  <a:pt x="1348727" y="537337"/>
                </a:lnTo>
                <a:lnTo>
                  <a:pt x="1341272" y="1484071"/>
                </a:lnTo>
                <a:lnTo>
                  <a:pt x="1330007" y="1705356"/>
                </a:lnTo>
                <a:lnTo>
                  <a:pt x="1265389" y="1861223"/>
                </a:lnTo>
                <a:lnTo>
                  <a:pt x="1080236" y="1982139"/>
                </a:lnTo>
                <a:lnTo>
                  <a:pt x="639368" y="2131580"/>
                </a:lnTo>
                <a:lnTo>
                  <a:pt x="0" y="2303995"/>
                </a:lnTo>
                <a:lnTo>
                  <a:pt x="0" y="2349538"/>
                </a:lnTo>
                <a:lnTo>
                  <a:pt x="1059789" y="2047760"/>
                </a:lnTo>
                <a:lnTo>
                  <a:pt x="1284884" y="1933359"/>
                </a:lnTo>
                <a:lnTo>
                  <a:pt x="1368590" y="1802371"/>
                </a:lnTo>
                <a:lnTo>
                  <a:pt x="1394637" y="775284"/>
                </a:lnTo>
                <a:lnTo>
                  <a:pt x="1453997" y="174193"/>
                </a:lnTo>
                <a:lnTo>
                  <a:pt x="1344790" y="52857"/>
                </a:lnTo>
                <a:close/>
              </a:path>
              <a:path w="1454150" h="2350135">
                <a:moveTo>
                  <a:pt x="1218577" y="0"/>
                </a:moveTo>
                <a:lnTo>
                  <a:pt x="329819" y="174256"/>
                </a:lnTo>
                <a:lnTo>
                  <a:pt x="533095" y="196837"/>
                </a:lnTo>
                <a:lnTo>
                  <a:pt x="1185989" y="52857"/>
                </a:lnTo>
                <a:lnTo>
                  <a:pt x="1344790" y="52857"/>
                </a:lnTo>
                <a:lnTo>
                  <a:pt x="1323174" y="28841"/>
                </a:lnTo>
                <a:lnTo>
                  <a:pt x="1218577" y="0"/>
                </a:lnTo>
                <a:close/>
              </a:path>
            </a:pathLst>
          </a:custGeom>
          <a:solidFill>
            <a:srgbClr val="25408F"/>
          </a:solidFill>
        </p:spPr>
        <p:txBody>
          <a:bodyPr wrap="square" lIns="0" tIns="0" rIns="0" bIns="0" rtlCol="0"/>
          <a:lstStyle/>
          <a:p>
            <a:endParaRPr sz="2142"/>
          </a:p>
        </p:txBody>
      </p:sp>
      <p:sp>
        <p:nvSpPr>
          <p:cNvPr id="11" name="object 11"/>
          <p:cNvSpPr/>
          <p:nvPr/>
        </p:nvSpPr>
        <p:spPr>
          <a:xfrm>
            <a:off x="1" y="3069532"/>
            <a:ext cx="1681131" cy="2721936"/>
          </a:xfrm>
          <a:custGeom>
            <a:avLst/>
            <a:gdLst/>
            <a:ahLst/>
            <a:cxnLst/>
            <a:rect l="l" t="t" r="r" b="b"/>
            <a:pathLst>
              <a:path w="1468755" h="2378075">
                <a:moveTo>
                  <a:pt x="1270246" y="14096"/>
                </a:moveTo>
                <a:lnTo>
                  <a:pt x="1218590" y="14096"/>
                </a:lnTo>
                <a:lnTo>
                  <a:pt x="1323187" y="42951"/>
                </a:lnTo>
                <a:lnTo>
                  <a:pt x="1453997" y="188302"/>
                </a:lnTo>
                <a:lnTo>
                  <a:pt x="1394637" y="789381"/>
                </a:lnTo>
                <a:lnTo>
                  <a:pt x="1368590" y="1816468"/>
                </a:lnTo>
                <a:lnTo>
                  <a:pt x="1284897" y="1947456"/>
                </a:lnTo>
                <a:lnTo>
                  <a:pt x="1059789" y="2061870"/>
                </a:lnTo>
                <a:lnTo>
                  <a:pt x="0" y="2363635"/>
                </a:lnTo>
                <a:lnTo>
                  <a:pt x="0" y="2377909"/>
                </a:lnTo>
                <a:lnTo>
                  <a:pt x="346659" y="2279205"/>
                </a:lnTo>
                <a:lnTo>
                  <a:pt x="365937" y="2271661"/>
                </a:lnTo>
                <a:lnTo>
                  <a:pt x="373167" y="2271661"/>
                </a:lnTo>
                <a:lnTo>
                  <a:pt x="1064818" y="2074722"/>
                </a:lnTo>
                <a:lnTo>
                  <a:pt x="1294460" y="1958009"/>
                </a:lnTo>
                <a:lnTo>
                  <a:pt x="1382217" y="1820646"/>
                </a:lnTo>
                <a:lnTo>
                  <a:pt x="1408353" y="790219"/>
                </a:lnTo>
                <a:lnTo>
                  <a:pt x="1468272" y="183616"/>
                </a:lnTo>
                <a:lnTo>
                  <a:pt x="1330718" y="30772"/>
                </a:lnTo>
                <a:lnTo>
                  <a:pt x="1270246" y="14096"/>
                </a:lnTo>
                <a:close/>
              </a:path>
              <a:path w="1468755" h="2378075">
                <a:moveTo>
                  <a:pt x="373167" y="2271661"/>
                </a:moveTo>
                <a:lnTo>
                  <a:pt x="365937" y="2271661"/>
                </a:lnTo>
                <a:lnTo>
                  <a:pt x="366522" y="2273554"/>
                </a:lnTo>
                <a:lnTo>
                  <a:pt x="373167" y="2271661"/>
                </a:lnTo>
                <a:close/>
              </a:path>
              <a:path w="1468755" h="2378075">
                <a:moveTo>
                  <a:pt x="1219123" y="0"/>
                </a:moveTo>
                <a:lnTo>
                  <a:pt x="284251" y="183299"/>
                </a:lnTo>
                <a:lnTo>
                  <a:pt x="329819" y="188366"/>
                </a:lnTo>
                <a:lnTo>
                  <a:pt x="1218590" y="14096"/>
                </a:lnTo>
                <a:lnTo>
                  <a:pt x="1270246" y="14096"/>
                </a:lnTo>
                <a:lnTo>
                  <a:pt x="1219123" y="0"/>
                </a:lnTo>
                <a:close/>
              </a:path>
            </a:pathLst>
          </a:custGeom>
          <a:solidFill>
            <a:srgbClr val="3D4F97"/>
          </a:solidFill>
        </p:spPr>
        <p:txBody>
          <a:bodyPr wrap="square" lIns="0" tIns="0" rIns="0" bIns="0" rtlCol="0"/>
          <a:lstStyle/>
          <a:p>
            <a:endParaRPr sz="2142"/>
          </a:p>
        </p:txBody>
      </p:sp>
      <p:sp>
        <p:nvSpPr>
          <p:cNvPr id="12" name="object 12"/>
          <p:cNvSpPr/>
          <p:nvPr/>
        </p:nvSpPr>
        <p:spPr>
          <a:xfrm>
            <a:off x="0" y="3162608"/>
            <a:ext cx="1549577" cy="2544592"/>
          </a:xfrm>
          <a:custGeom>
            <a:avLst/>
            <a:gdLst/>
            <a:ahLst/>
            <a:cxnLst/>
            <a:rect l="l" t="t" r="r" b="b"/>
            <a:pathLst>
              <a:path w="1353820" h="2223135">
                <a:moveTo>
                  <a:pt x="1184630" y="0"/>
                </a:moveTo>
                <a:lnTo>
                  <a:pt x="575500" y="134340"/>
                </a:lnTo>
                <a:lnTo>
                  <a:pt x="1024585" y="184238"/>
                </a:lnTo>
                <a:lnTo>
                  <a:pt x="987044" y="1821002"/>
                </a:lnTo>
                <a:lnTo>
                  <a:pt x="0" y="2048789"/>
                </a:lnTo>
                <a:lnTo>
                  <a:pt x="0" y="2222563"/>
                </a:lnTo>
                <a:lnTo>
                  <a:pt x="635406" y="2051215"/>
                </a:lnTo>
                <a:lnTo>
                  <a:pt x="1074191" y="1902485"/>
                </a:lnTo>
                <a:lnTo>
                  <a:pt x="1254328" y="1784832"/>
                </a:lnTo>
                <a:lnTo>
                  <a:pt x="1316431" y="1635061"/>
                </a:lnTo>
                <a:lnTo>
                  <a:pt x="1327531" y="1416494"/>
                </a:lnTo>
                <a:lnTo>
                  <a:pt x="1334985" y="469709"/>
                </a:lnTo>
                <a:lnTo>
                  <a:pt x="1353477" y="118313"/>
                </a:lnTo>
                <a:lnTo>
                  <a:pt x="1285595" y="43281"/>
                </a:lnTo>
                <a:lnTo>
                  <a:pt x="1184630" y="0"/>
                </a:lnTo>
                <a:close/>
              </a:path>
            </a:pathLst>
          </a:custGeom>
          <a:solidFill>
            <a:srgbClr val="25408F"/>
          </a:solidFill>
        </p:spPr>
        <p:txBody>
          <a:bodyPr wrap="square" lIns="0" tIns="0" rIns="0" bIns="0" rtlCol="0"/>
          <a:lstStyle/>
          <a:p>
            <a:endParaRPr sz="2142"/>
          </a:p>
        </p:txBody>
      </p:sp>
      <p:sp>
        <p:nvSpPr>
          <p:cNvPr id="13" name="object 13"/>
          <p:cNvSpPr/>
          <p:nvPr/>
        </p:nvSpPr>
        <p:spPr>
          <a:xfrm>
            <a:off x="0" y="3146195"/>
            <a:ext cx="1565567" cy="2577299"/>
          </a:xfrm>
          <a:custGeom>
            <a:avLst/>
            <a:gdLst/>
            <a:ahLst/>
            <a:cxnLst/>
            <a:rect l="l" t="t" r="r" b="b"/>
            <a:pathLst>
              <a:path w="1367790" h="2251710">
                <a:moveTo>
                  <a:pt x="1219483" y="14350"/>
                </a:moveTo>
                <a:lnTo>
                  <a:pt x="1184630" y="14350"/>
                </a:lnTo>
                <a:lnTo>
                  <a:pt x="1285595" y="57632"/>
                </a:lnTo>
                <a:lnTo>
                  <a:pt x="1353489" y="132664"/>
                </a:lnTo>
                <a:lnTo>
                  <a:pt x="1334985" y="484060"/>
                </a:lnTo>
                <a:lnTo>
                  <a:pt x="1327543" y="1430845"/>
                </a:lnTo>
                <a:lnTo>
                  <a:pt x="1316431" y="1649412"/>
                </a:lnTo>
                <a:lnTo>
                  <a:pt x="1254328" y="1799183"/>
                </a:lnTo>
                <a:lnTo>
                  <a:pt x="1074191" y="1916836"/>
                </a:lnTo>
                <a:lnTo>
                  <a:pt x="635406" y="2065566"/>
                </a:lnTo>
                <a:lnTo>
                  <a:pt x="0" y="2236914"/>
                </a:lnTo>
                <a:lnTo>
                  <a:pt x="0" y="2251138"/>
                </a:lnTo>
                <a:lnTo>
                  <a:pt x="639368" y="2078723"/>
                </a:lnTo>
                <a:lnTo>
                  <a:pt x="1080236" y="1929282"/>
                </a:lnTo>
                <a:lnTo>
                  <a:pt x="1265389" y="1808365"/>
                </a:lnTo>
                <a:lnTo>
                  <a:pt x="1330020" y="1652485"/>
                </a:lnTo>
                <a:lnTo>
                  <a:pt x="1341272" y="1431213"/>
                </a:lnTo>
                <a:lnTo>
                  <a:pt x="1348727" y="484479"/>
                </a:lnTo>
                <a:lnTo>
                  <a:pt x="1367510" y="127685"/>
                </a:lnTo>
                <a:lnTo>
                  <a:pt x="1293761" y="46177"/>
                </a:lnTo>
                <a:lnTo>
                  <a:pt x="1219483" y="14350"/>
                </a:lnTo>
                <a:close/>
              </a:path>
              <a:path w="1367790" h="2251710">
                <a:moveTo>
                  <a:pt x="1185989" y="0"/>
                </a:moveTo>
                <a:lnTo>
                  <a:pt x="533095" y="143979"/>
                </a:lnTo>
                <a:lnTo>
                  <a:pt x="575500" y="148691"/>
                </a:lnTo>
                <a:lnTo>
                  <a:pt x="1184630" y="14350"/>
                </a:lnTo>
                <a:lnTo>
                  <a:pt x="1219483" y="14350"/>
                </a:lnTo>
                <a:lnTo>
                  <a:pt x="1185989" y="0"/>
                </a:lnTo>
                <a:close/>
              </a:path>
            </a:pathLst>
          </a:custGeom>
          <a:solidFill>
            <a:srgbClr val="3D4F97"/>
          </a:solidFill>
        </p:spPr>
        <p:txBody>
          <a:bodyPr wrap="square" lIns="0" tIns="0" rIns="0" bIns="0" rtlCol="0"/>
          <a:lstStyle/>
          <a:p>
            <a:endParaRPr sz="2142"/>
          </a:p>
        </p:txBody>
      </p:sp>
      <p:sp>
        <p:nvSpPr>
          <p:cNvPr id="14" name="object 14"/>
          <p:cNvSpPr/>
          <p:nvPr/>
        </p:nvSpPr>
        <p:spPr>
          <a:xfrm>
            <a:off x="1810780" y="5427651"/>
            <a:ext cx="562558" cy="2059077"/>
          </a:xfrm>
          <a:custGeom>
            <a:avLst/>
            <a:gdLst/>
            <a:ahLst/>
            <a:cxnLst/>
            <a:rect l="l" t="t" r="r" b="b"/>
            <a:pathLst>
              <a:path w="491489" h="1798954">
                <a:moveTo>
                  <a:pt x="46812" y="436029"/>
                </a:moveTo>
                <a:lnTo>
                  <a:pt x="12776" y="1426781"/>
                </a:lnTo>
                <a:lnTo>
                  <a:pt x="41948" y="1411566"/>
                </a:lnTo>
                <a:lnTo>
                  <a:pt x="70459" y="1409661"/>
                </a:lnTo>
                <a:lnTo>
                  <a:pt x="75769" y="1409661"/>
                </a:lnTo>
                <a:lnTo>
                  <a:pt x="80022" y="1282700"/>
                </a:lnTo>
                <a:lnTo>
                  <a:pt x="67906" y="1282700"/>
                </a:lnTo>
                <a:lnTo>
                  <a:pt x="35661" y="1248587"/>
                </a:lnTo>
                <a:lnTo>
                  <a:pt x="32029" y="1194092"/>
                </a:lnTo>
                <a:lnTo>
                  <a:pt x="52184" y="1150162"/>
                </a:lnTo>
                <a:lnTo>
                  <a:pt x="85051" y="1133030"/>
                </a:lnTo>
                <a:lnTo>
                  <a:pt x="92392" y="914082"/>
                </a:lnTo>
                <a:lnTo>
                  <a:pt x="482061" y="914082"/>
                </a:lnTo>
                <a:lnTo>
                  <a:pt x="483539" y="902195"/>
                </a:lnTo>
                <a:lnTo>
                  <a:pt x="484979" y="752970"/>
                </a:lnTo>
                <a:lnTo>
                  <a:pt x="95618" y="752970"/>
                </a:lnTo>
                <a:lnTo>
                  <a:pt x="105714" y="482460"/>
                </a:lnTo>
                <a:lnTo>
                  <a:pt x="87033" y="480961"/>
                </a:lnTo>
                <a:lnTo>
                  <a:pt x="46812" y="436029"/>
                </a:lnTo>
                <a:close/>
              </a:path>
              <a:path w="491489" h="1798954">
                <a:moveTo>
                  <a:pt x="75769" y="1409661"/>
                </a:moveTo>
                <a:lnTo>
                  <a:pt x="70459" y="1409661"/>
                </a:lnTo>
                <a:lnTo>
                  <a:pt x="75679" y="1412367"/>
                </a:lnTo>
                <a:lnTo>
                  <a:pt x="75769" y="1409661"/>
                </a:lnTo>
                <a:close/>
              </a:path>
              <a:path w="491489" h="1798954">
                <a:moveTo>
                  <a:pt x="426915" y="1357490"/>
                </a:moveTo>
                <a:lnTo>
                  <a:pt x="382130" y="1357490"/>
                </a:lnTo>
                <a:lnTo>
                  <a:pt x="424218" y="1379181"/>
                </a:lnTo>
                <a:lnTo>
                  <a:pt x="426915" y="1357490"/>
                </a:lnTo>
                <a:close/>
              </a:path>
              <a:path w="491489" h="1798954">
                <a:moveTo>
                  <a:pt x="482061" y="914082"/>
                </a:moveTo>
                <a:lnTo>
                  <a:pt x="92392" y="914082"/>
                </a:lnTo>
                <a:lnTo>
                  <a:pt x="408178" y="929690"/>
                </a:lnTo>
                <a:lnTo>
                  <a:pt x="392874" y="1205242"/>
                </a:lnTo>
                <a:lnTo>
                  <a:pt x="371259" y="1358201"/>
                </a:lnTo>
                <a:lnTo>
                  <a:pt x="382130" y="1357490"/>
                </a:lnTo>
                <a:lnTo>
                  <a:pt x="426915" y="1357490"/>
                </a:lnTo>
                <a:lnTo>
                  <a:pt x="482061" y="914082"/>
                </a:lnTo>
                <a:close/>
              </a:path>
              <a:path w="491489" h="1798954">
                <a:moveTo>
                  <a:pt x="471558" y="58153"/>
                </a:moveTo>
                <a:lnTo>
                  <a:pt x="437388" y="58153"/>
                </a:lnTo>
                <a:lnTo>
                  <a:pt x="471208" y="125818"/>
                </a:lnTo>
                <a:lnTo>
                  <a:pt x="456095" y="752970"/>
                </a:lnTo>
                <a:lnTo>
                  <a:pt x="484979" y="752970"/>
                </a:lnTo>
                <a:lnTo>
                  <a:pt x="490969" y="131940"/>
                </a:lnTo>
                <a:lnTo>
                  <a:pt x="471558" y="58153"/>
                </a:lnTo>
                <a:close/>
              </a:path>
              <a:path w="491489" h="1798954">
                <a:moveTo>
                  <a:pt x="456260" y="0"/>
                </a:moveTo>
                <a:lnTo>
                  <a:pt x="355092" y="60159"/>
                </a:lnTo>
                <a:lnTo>
                  <a:pt x="381850" y="89877"/>
                </a:lnTo>
                <a:lnTo>
                  <a:pt x="437388" y="58153"/>
                </a:lnTo>
                <a:lnTo>
                  <a:pt x="471558" y="58153"/>
                </a:lnTo>
                <a:lnTo>
                  <a:pt x="456260" y="0"/>
                </a:lnTo>
                <a:close/>
              </a:path>
              <a:path w="491489" h="1798954">
                <a:moveTo>
                  <a:pt x="408368" y="1506651"/>
                </a:moveTo>
                <a:lnTo>
                  <a:pt x="397903" y="1513801"/>
                </a:lnTo>
                <a:lnTo>
                  <a:pt x="349275" y="1513801"/>
                </a:lnTo>
                <a:lnTo>
                  <a:pt x="344309" y="1548866"/>
                </a:lnTo>
                <a:lnTo>
                  <a:pt x="276542" y="1798675"/>
                </a:lnTo>
                <a:lnTo>
                  <a:pt x="342087" y="1798675"/>
                </a:lnTo>
                <a:lnTo>
                  <a:pt x="394195" y="1620634"/>
                </a:lnTo>
                <a:lnTo>
                  <a:pt x="408368" y="1506651"/>
                </a:lnTo>
                <a:close/>
              </a:path>
              <a:path w="491489" h="1798954">
                <a:moveTo>
                  <a:pt x="8255" y="1558086"/>
                </a:moveTo>
                <a:lnTo>
                  <a:pt x="2540" y="1724558"/>
                </a:lnTo>
                <a:lnTo>
                  <a:pt x="31711" y="1660982"/>
                </a:lnTo>
                <a:lnTo>
                  <a:pt x="67970" y="1642071"/>
                </a:lnTo>
                <a:lnTo>
                  <a:pt x="70523" y="1565986"/>
                </a:lnTo>
                <a:lnTo>
                  <a:pt x="15722" y="1565986"/>
                </a:lnTo>
                <a:lnTo>
                  <a:pt x="8255" y="1558086"/>
                </a:lnTo>
                <a:close/>
              </a:path>
              <a:path w="491489" h="1798954">
                <a:moveTo>
                  <a:pt x="1739" y="1747913"/>
                </a:moveTo>
                <a:lnTo>
                  <a:pt x="0" y="1798675"/>
                </a:lnTo>
                <a:lnTo>
                  <a:pt x="5130" y="1798675"/>
                </a:lnTo>
                <a:lnTo>
                  <a:pt x="1739" y="1747913"/>
                </a:lnTo>
                <a:close/>
              </a:path>
            </a:pathLst>
          </a:custGeom>
          <a:solidFill>
            <a:srgbClr val="25408F"/>
          </a:solidFill>
        </p:spPr>
        <p:txBody>
          <a:bodyPr wrap="square" lIns="0" tIns="0" rIns="0" bIns="0" rtlCol="0"/>
          <a:lstStyle/>
          <a:p>
            <a:endParaRPr sz="2142"/>
          </a:p>
        </p:txBody>
      </p:sp>
      <p:sp>
        <p:nvSpPr>
          <p:cNvPr id="15" name="object 15"/>
          <p:cNvSpPr/>
          <p:nvPr/>
        </p:nvSpPr>
        <p:spPr>
          <a:xfrm>
            <a:off x="1795038" y="5403477"/>
            <a:ext cx="593811" cy="2083062"/>
          </a:xfrm>
          <a:custGeom>
            <a:avLst/>
            <a:gdLst/>
            <a:ahLst/>
            <a:cxnLst/>
            <a:rect l="l" t="t" r="r" b="b"/>
            <a:pathLst>
              <a:path w="518794" h="1819910">
                <a:moveTo>
                  <a:pt x="484209" y="21120"/>
                </a:moveTo>
                <a:lnTo>
                  <a:pt x="470014" y="21120"/>
                </a:lnTo>
                <a:lnTo>
                  <a:pt x="504723" y="153060"/>
                </a:lnTo>
                <a:lnTo>
                  <a:pt x="497293" y="923315"/>
                </a:lnTo>
                <a:lnTo>
                  <a:pt x="437972" y="1400302"/>
                </a:lnTo>
                <a:lnTo>
                  <a:pt x="450977" y="1407007"/>
                </a:lnTo>
                <a:lnTo>
                  <a:pt x="511009" y="924229"/>
                </a:lnTo>
                <a:lnTo>
                  <a:pt x="518490" y="151345"/>
                </a:lnTo>
                <a:lnTo>
                  <a:pt x="484209" y="21120"/>
                </a:lnTo>
                <a:close/>
              </a:path>
              <a:path w="518794" h="1819910">
                <a:moveTo>
                  <a:pt x="478650" y="0"/>
                </a:moveTo>
                <a:lnTo>
                  <a:pt x="359473" y="70866"/>
                </a:lnTo>
                <a:lnTo>
                  <a:pt x="368846" y="81280"/>
                </a:lnTo>
                <a:lnTo>
                  <a:pt x="470014" y="21120"/>
                </a:lnTo>
                <a:lnTo>
                  <a:pt x="484209" y="21120"/>
                </a:lnTo>
                <a:lnTo>
                  <a:pt x="478650" y="0"/>
                </a:lnTo>
                <a:close/>
              </a:path>
              <a:path w="518794" h="1819910">
                <a:moveTo>
                  <a:pt x="47332" y="442379"/>
                </a:moveTo>
                <a:lnTo>
                  <a:pt x="32956" y="860882"/>
                </a:lnTo>
                <a:lnTo>
                  <a:pt x="38354" y="918362"/>
                </a:lnTo>
                <a:lnTo>
                  <a:pt x="30911" y="920432"/>
                </a:lnTo>
                <a:lnTo>
                  <a:pt x="12458" y="1457375"/>
                </a:lnTo>
                <a:lnTo>
                  <a:pt x="13766" y="1454543"/>
                </a:lnTo>
                <a:lnTo>
                  <a:pt x="26530" y="1447901"/>
                </a:lnTo>
                <a:lnTo>
                  <a:pt x="60566" y="457149"/>
                </a:lnTo>
                <a:lnTo>
                  <a:pt x="47332" y="442379"/>
                </a:lnTo>
                <a:close/>
              </a:path>
              <a:path w="518794" h="1819910">
                <a:moveTo>
                  <a:pt x="437261" y="1517421"/>
                </a:moveTo>
                <a:lnTo>
                  <a:pt x="422122" y="1527771"/>
                </a:lnTo>
                <a:lnTo>
                  <a:pt x="407949" y="1641754"/>
                </a:lnTo>
                <a:lnTo>
                  <a:pt x="355841" y="1819795"/>
                </a:lnTo>
                <a:lnTo>
                  <a:pt x="370154" y="1819795"/>
                </a:lnTo>
                <a:lnTo>
                  <a:pt x="421449" y="1644548"/>
                </a:lnTo>
                <a:lnTo>
                  <a:pt x="437261" y="1517421"/>
                </a:lnTo>
                <a:close/>
              </a:path>
              <a:path w="518794" h="1819910">
                <a:moveTo>
                  <a:pt x="8750" y="1565173"/>
                </a:moveTo>
                <a:lnTo>
                  <a:pt x="0" y="1819795"/>
                </a:lnTo>
                <a:lnTo>
                  <a:pt x="13754" y="1819795"/>
                </a:lnTo>
                <a:lnTo>
                  <a:pt x="15494" y="1769033"/>
                </a:lnTo>
                <a:lnTo>
                  <a:pt x="14236" y="1750174"/>
                </a:lnTo>
                <a:lnTo>
                  <a:pt x="16294" y="1745678"/>
                </a:lnTo>
                <a:lnTo>
                  <a:pt x="22009" y="1579206"/>
                </a:lnTo>
                <a:lnTo>
                  <a:pt x="8750" y="1565173"/>
                </a:lnTo>
                <a:close/>
              </a:path>
            </a:pathLst>
          </a:custGeom>
          <a:solidFill>
            <a:srgbClr val="3D4F97"/>
          </a:solidFill>
        </p:spPr>
        <p:txBody>
          <a:bodyPr wrap="square" lIns="0" tIns="0" rIns="0" bIns="0" rtlCol="0"/>
          <a:lstStyle/>
          <a:p>
            <a:endParaRPr sz="2142"/>
          </a:p>
        </p:txBody>
      </p:sp>
      <p:sp>
        <p:nvSpPr>
          <p:cNvPr id="16" name="object 16"/>
          <p:cNvSpPr/>
          <p:nvPr/>
        </p:nvSpPr>
        <p:spPr>
          <a:xfrm>
            <a:off x="1936548" y="5516105"/>
            <a:ext cx="398297" cy="758072"/>
          </a:xfrm>
          <a:custGeom>
            <a:avLst/>
            <a:gdLst/>
            <a:ahLst/>
            <a:cxnLst/>
            <a:rect l="l" t="t" r="r" b="b"/>
            <a:pathLst>
              <a:path w="347980" h="662304">
                <a:moveTo>
                  <a:pt x="9537" y="406273"/>
                </a:moveTo>
                <a:lnTo>
                  <a:pt x="0" y="661949"/>
                </a:lnTo>
                <a:lnTo>
                  <a:pt x="332816" y="661949"/>
                </a:lnTo>
                <a:lnTo>
                  <a:pt x="338565" y="423354"/>
                </a:lnTo>
                <a:lnTo>
                  <a:pt x="223113" y="423354"/>
                </a:lnTo>
                <a:lnTo>
                  <a:pt x="9537" y="406273"/>
                </a:lnTo>
                <a:close/>
              </a:path>
              <a:path w="347980" h="662304">
                <a:moveTo>
                  <a:pt x="321716" y="0"/>
                </a:moveTo>
                <a:lnTo>
                  <a:pt x="281381" y="23050"/>
                </a:lnTo>
                <a:lnTo>
                  <a:pt x="322618" y="68834"/>
                </a:lnTo>
                <a:lnTo>
                  <a:pt x="322618" y="294068"/>
                </a:lnTo>
                <a:lnTo>
                  <a:pt x="223113" y="423354"/>
                </a:lnTo>
                <a:lnTo>
                  <a:pt x="338565" y="423354"/>
                </a:lnTo>
                <a:lnTo>
                  <a:pt x="347522" y="51612"/>
                </a:lnTo>
                <a:lnTo>
                  <a:pt x="321716" y="0"/>
                </a:lnTo>
                <a:close/>
              </a:path>
            </a:pathLst>
          </a:custGeom>
          <a:solidFill>
            <a:srgbClr val="25408F"/>
          </a:solidFill>
        </p:spPr>
        <p:txBody>
          <a:bodyPr wrap="square" lIns="0" tIns="0" rIns="0" bIns="0" rtlCol="0"/>
          <a:lstStyle/>
          <a:p>
            <a:endParaRPr sz="2142"/>
          </a:p>
        </p:txBody>
      </p:sp>
      <p:sp>
        <p:nvSpPr>
          <p:cNvPr id="17" name="object 17"/>
          <p:cNvSpPr/>
          <p:nvPr/>
        </p:nvSpPr>
        <p:spPr>
          <a:xfrm>
            <a:off x="1920239" y="5494213"/>
            <a:ext cx="430277" cy="795866"/>
          </a:xfrm>
          <a:custGeom>
            <a:avLst/>
            <a:gdLst/>
            <a:ahLst/>
            <a:cxnLst/>
            <a:rect l="l" t="t" r="r" b="b"/>
            <a:pathLst>
              <a:path w="375919" h="695325">
                <a:moveTo>
                  <a:pt x="10083" y="424306"/>
                </a:moveTo>
                <a:lnTo>
                  <a:pt x="0" y="694816"/>
                </a:lnTo>
                <a:lnTo>
                  <a:pt x="360476" y="694816"/>
                </a:lnTo>
                <a:lnTo>
                  <a:pt x="360807" y="681088"/>
                </a:lnTo>
                <a:lnTo>
                  <a:pt x="14249" y="681088"/>
                </a:lnTo>
                <a:lnTo>
                  <a:pt x="23787" y="425411"/>
                </a:lnTo>
                <a:lnTo>
                  <a:pt x="10083" y="424306"/>
                </a:lnTo>
                <a:close/>
              </a:path>
              <a:path w="375919" h="695325">
                <a:moveTo>
                  <a:pt x="351321" y="19126"/>
                </a:moveTo>
                <a:lnTo>
                  <a:pt x="335965" y="19126"/>
                </a:lnTo>
                <a:lnTo>
                  <a:pt x="361772" y="70738"/>
                </a:lnTo>
                <a:lnTo>
                  <a:pt x="347065" y="681088"/>
                </a:lnTo>
                <a:lnTo>
                  <a:pt x="360807" y="681088"/>
                </a:lnTo>
                <a:lnTo>
                  <a:pt x="375589" y="67652"/>
                </a:lnTo>
                <a:lnTo>
                  <a:pt x="351321" y="19126"/>
                </a:lnTo>
                <a:close/>
              </a:path>
              <a:path w="375919" h="695325">
                <a:moveTo>
                  <a:pt x="341756" y="0"/>
                </a:moveTo>
                <a:lnTo>
                  <a:pt x="286232" y="31724"/>
                </a:lnTo>
                <a:lnTo>
                  <a:pt x="295630" y="42176"/>
                </a:lnTo>
                <a:lnTo>
                  <a:pt x="335965" y="19126"/>
                </a:lnTo>
                <a:lnTo>
                  <a:pt x="351321" y="19126"/>
                </a:lnTo>
                <a:lnTo>
                  <a:pt x="341756" y="0"/>
                </a:lnTo>
                <a:close/>
              </a:path>
            </a:pathLst>
          </a:custGeom>
          <a:solidFill>
            <a:srgbClr val="3D4F97"/>
          </a:solidFill>
        </p:spPr>
        <p:txBody>
          <a:bodyPr wrap="square" lIns="0" tIns="0" rIns="0" bIns="0" rtlCol="0"/>
          <a:lstStyle/>
          <a:p>
            <a:endParaRPr sz="2142"/>
          </a:p>
        </p:txBody>
      </p:sp>
      <p:sp>
        <p:nvSpPr>
          <p:cNvPr id="18" name="object 18"/>
          <p:cNvSpPr/>
          <p:nvPr/>
        </p:nvSpPr>
        <p:spPr>
          <a:xfrm>
            <a:off x="1904584" y="6490405"/>
            <a:ext cx="356868" cy="996468"/>
          </a:xfrm>
          <a:custGeom>
            <a:avLst/>
            <a:gdLst/>
            <a:ahLst/>
            <a:cxnLst/>
            <a:rect l="l" t="t" r="r" b="b"/>
            <a:pathLst>
              <a:path w="311785" h="870585">
                <a:moveTo>
                  <a:pt x="227714" y="695642"/>
                </a:moveTo>
                <a:lnTo>
                  <a:pt x="58458" y="695642"/>
                </a:lnTo>
                <a:lnTo>
                  <a:pt x="145757" y="740651"/>
                </a:lnTo>
                <a:lnTo>
                  <a:pt x="168554" y="803313"/>
                </a:lnTo>
                <a:lnTo>
                  <a:pt x="168554" y="863358"/>
                </a:lnTo>
                <a:lnTo>
                  <a:pt x="162788" y="870178"/>
                </a:lnTo>
                <a:lnTo>
                  <a:pt x="180365" y="870178"/>
                </a:lnTo>
                <a:lnTo>
                  <a:pt x="227714" y="695642"/>
                </a:lnTo>
                <a:close/>
              </a:path>
              <a:path w="311785" h="870585">
                <a:moveTo>
                  <a:pt x="301539" y="197891"/>
                </a:moveTo>
                <a:lnTo>
                  <a:pt x="40690" y="197891"/>
                </a:lnTo>
                <a:lnTo>
                  <a:pt x="96773" y="226822"/>
                </a:lnTo>
                <a:lnTo>
                  <a:pt x="111531" y="267347"/>
                </a:lnTo>
                <a:lnTo>
                  <a:pt x="111531" y="306273"/>
                </a:lnTo>
                <a:lnTo>
                  <a:pt x="90855" y="330695"/>
                </a:lnTo>
                <a:lnTo>
                  <a:pt x="56464" y="354203"/>
                </a:lnTo>
                <a:lnTo>
                  <a:pt x="11810" y="354203"/>
                </a:lnTo>
                <a:lnTo>
                  <a:pt x="7226" y="490829"/>
                </a:lnTo>
                <a:lnTo>
                  <a:pt x="44602" y="510095"/>
                </a:lnTo>
                <a:lnTo>
                  <a:pt x="59359" y="550633"/>
                </a:lnTo>
                <a:lnTo>
                  <a:pt x="59359" y="589559"/>
                </a:lnTo>
                <a:lnTo>
                  <a:pt x="38671" y="613968"/>
                </a:lnTo>
                <a:lnTo>
                  <a:pt x="4267" y="637489"/>
                </a:lnTo>
                <a:lnTo>
                  <a:pt x="2311" y="637489"/>
                </a:lnTo>
                <a:lnTo>
                  <a:pt x="0" y="706285"/>
                </a:lnTo>
                <a:lnTo>
                  <a:pt x="14858" y="698550"/>
                </a:lnTo>
                <a:lnTo>
                  <a:pt x="58458" y="695642"/>
                </a:lnTo>
                <a:lnTo>
                  <a:pt x="227714" y="695642"/>
                </a:lnTo>
                <a:lnTo>
                  <a:pt x="248881" y="617613"/>
                </a:lnTo>
                <a:lnTo>
                  <a:pt x="253441" y="585304"/>
                </a:lnTo>
                <a:lnTo>
                  <a:pt x="245440" y="585304"/>
                </a:lnTo>
                <a:lnTo>
                  <a:pt x="213207" y="551192"/>
                </a:lnTo>
                <a:lnTo>
                  <a:pt x="209562" y="496697"/>
                </a:lnTo>
                <a:lnTo>
                  <a:pt x="229730" y="452755"/>
                </a:lnTo>
                <a:lnTo>
                  <a:pt x="271678" y="430885"/>
                </a:lnTo>
                <a:lnTo>
                  <a:pt x="275297" y="430644"/>
                </a:lnTo>
                <a:lnTo>
                  <a:pt x="297230" y="275412"/>
                </a:lnTo>
                <a:lnTo>
                  <a:pt x="301539" y="197891"/>
                </a:lnTo>
                <a:close/>
              </a:path>
              <a:path w="311785" h="870585">
                <a:moveTo>
                  <a:pt x="23698" y="0"/>
                </a:moveTo>
                <a:lnTo>
                  <a:pt x="17005" y="199466"/>
                </a:lnTo>
                <a:lnTo>
                  <a:pt x="40690" y="197891"/>
                </a:lnTo>
                <a:lnTo>
                  <a:pt x="301539" y="197891"/>
                </a:lnTo>
                <a:lnTo>
                  <a:pt x="311746" y="14224"/>
                </a:lnTo>
                <a:lnTo>
                  <a:pt x="23698" y="0"/>
                </a:lnTo>
                <a:close/>
              </a:path>
            </a:pathLst>
          </a:custGeom>
          <a:solidFill>
            <a:srgbClr val="25408F"/>
          </a:solidFill>
        </p:spPr>
        <p:txBody>
          <a:bodyPr wrap="square" lIns="0" tIns="0" rIns="0" bIns="0" rtlCol="0"/>
          <a:lstStyle/>
          <a:p>
            <a:endParaRPr sz="2142"/>
          </a:p>
        </p:txBody>
      </p:sp>
      <p:sp>
        <p:nvSpPr>
          <p:cNvPr id="19" name="object 19"/>
          <p:cNvSpPr/>
          <p:nvPr/>
        </p:nvSpPr>
        <p:spPr>
          <a:xfrm>
            <a:off x="1888593" y="6473909"/>
            <a:ext cx="389575" cy="1013185"/>
          </a:xfrm>
          <a:custGeom>
            <a:avLst/>
            <a:gdLst/>
            <a:ahLst/>
            <a:cxnLst/>
            <a:rect l="l" t="t" r="r" b="b"/>
            <a:pathLst>
              <a:path w="340360" h="885189">
                <a:moveTo>
                  <a:pt x="25793" y="368617"/>
                </a:moveTo>
                <a:lnTo>
                  <a:pt x="12052" y="368617"/>
                </a:lnTo>
                <a:lnTo>
                  <a:pt x="7696" y="498284"/>
                </a:lnTo>
                <a:lnTo>
                  <a:pt x="21208" y="505244"/>
                </a:lnTo>
                <a:lnTo>
                  <a:pt x="25793" y="368617"/>
                </a:lnTo>
                <a:close/>
              </a:path>
              <a:path w="340360" h="885189">
                <a:moveTo>
                  <a:pt x="316054" y="14414"/>
                </a:moveTo>
                <a:lnTo>
                  <a:pt x="37680" y="14414"/>
                </a:lnTo>
                <a:lnTo>
                  <a:pt x="325729" y="28638"/>
                </a:lnTo>
                <a:lnTo>
                  <a:pt x="311213" y="289814"/>
                </a:lnTo>
                <a:lnTo>
                  <a:pt x="289280" y="445058"/>
                </a:lnTo>
                <a:lnTo>
                  <a:pt x="303275" y="444119"/>
                </a:lnTo>
                <a:lnTo>
                  <a:pt x="324891" y="291160"/>
                </a:lnTo>
                <a:lnTo>
                  <a:pt x="340207" y="15608"/>
                </a:lnTo>
                <a:lnTo>
                  <a:pt x="316054" y="14414"/>
                </a:lnTo>
                <a:close/>
              </a:path>
              <a:path w="340360" h="885189">
                <a:moveTo>
                  <a:pt x="24422" y="0"/>
                </a:moveTo>
                <a:lnTo>
                  <a:pt x="17068" y="218948"/>
                </a:lnTo>
                <a:lnTo>
                  <a:pt x="26161" y="214198"/>
                </a:lnTo>
                <a:lnTo>
                  <a:pt x="30975" y="213880"/>
                </a:lnTo>
                <a:lnTo>
                  <a:pt x="37680" y="14414"/>
                </a:lnTo>
                <a:lnTo>
                  <a:pt x="316054" y="14414"/>
                </a:lnTo>
                <a:lnTo>
                  <a:pt x="309117" y="14071"/>
                </a:lnTo>
                <a:lnTo>
                  <a:pt x="30708" y="14071"/>
                </a:lnTo>
                <a:lnTo>
                  <a:pt x="31051" y="7213"/>
                </a:lnTo>
                <a:lnTo>
                  <a:pt x="170366" y="7213"/>
                </a:lnTo>
                <a:lnTo>
                  <a:pt x="24422" y="0"/>
                </a:lnTo>
                <a:close/>
              </a:path>
              <a:path w="340360" h="885189">
                <a:moveTo>
                  <a:pt x="170366" y="7213"/>
                </a:moveTo>
                <a:lnTo>
                  <a:pt x="31051" y="7213"/>
                </a:lnTo>
                <a:lnTo>
                  <a:pt x="30708" y="14071"/>
                </a:lnTo>
                <a:lnTo>
                  <a:pt x="309117" y="14071"/>
                </a:lnTo>
                <a:lnTo>
                  <a:pt x="170366" y="7213"/>
                </a:lnTo>
                <a:close/>
              </a:path>
              <a:path w="340360" h="885189">
                <a:moveTo>
                  <a:pt x="281292" y="599719"/>
                </a:moveTo>
                <a:lnTo>
                  <a:pt x="267423" y="599719"/>
                </a:lnTo>
                <a:lnTo>
                  <a:pt x="262864" y="632028"/>
                </a:lnTo>
                <a:lnTo>
                  <a:pt x="194335" y="884593"/>
                </a:lnTo>
                <a:lnTo>
                  <a:pt x="208572" y="884593"/>
                </a:lnTo>
                <a:lnTo>
                  <a:pt x="276339" y="634784"/>
                </a:lnTo>
                <a:lnTo>
                  <a:pt x="281292" y="599719"/>
                </a:lnTo>
                <a:close/>
              </a:path>
              <a:path w="340360" h="885189">
                <a:moveTo>
                  <a:pt x="16281" y="651903"/>
                </a:moveTo>
                <a:lnTo>
                  <a:pt x="2539" y="651903"/>
                </a:lnTo>
                <a:lnTo>
                  <a:pt x="0" y="727989"/>
                </a:lnTo>
                <a:lnTo>
                  <a:pt x="13969" y="720699"/>
                </a:lnTo>
                <a:lnTo>
                  <a:pt x="16281" y="651903"/>
                </a:lnTo>
                <a:close/>
              </a:path>
            </a:pathLst>
          </a:custGeom>
          <a:solidFill>
            <a:srgbClr val="3D4F97"/>
          </a:solidFill>
        </p:spPr>
        <p:txBody>
          <a:bodyPr wrap="square" lIns="0" tIns="0" rIns="0" bIns="0" rtlCol="0"/>
          <a:lstStyle/>
          <a:p>
            <a:endParaRPr sz="2142"/>
          </a:p>
        </p:txBody>
      </p:sp>
      <p:sp>
        <p:nvSpPr>
          <p:cNvPr id="20" name="object 20"/>
          <p:cNvSpPr/>
          <p:nvPr/>
        </p:nvSpPr>
        <p:spPr>
          <a:xfrm>
            <a:off x="1565887" y="6201099"/>
            <a:ext cx="264300" cy="148547"/>
          </a:xfrm>
          <a:prstGeom prst="rect">
            <a:avLst/>
          </a:prstGeom>
          <a:blipFill>
            <a:blip r:embed="rId3" cstate="print"/>
            <a:stretch>
              <a:fillRect/>
            </a:stretch>
          </a:blipFill>
        </p:spPr>
        <p:txBody>
          <a:bodyPr wrap="square" lIns="0" tIns="0" rIns="0" bIns="0" rtlCol="0"/>
          <a:lstStyle/>
          <a:p>
            <a:endParaRPr sz="2142"/>
          </a:p>
        </p:txBody>
      </p:sp>
      <p:sp>
        <p:nvSpPr>
          <p:cNvPr id="21" name="object 21"/>
          <p:cNvSpPr/>
          <p:nvPr/>
        </p:nvSpPr>
        <p:spPr>
          <a:xfrm>
            <a:off x="1" y="6084840"/>
            <a:ext cx="1447096" cy="1402033"/>
          </a:xfrm>
          <a:custGeom>
            <a:avLst/>
            <a:gdLst/>
            <a:ahLst/>
            <a:cxnLst/>
            <a:rect l="l" t="t" r="r" b="b"/>
            <a:pathLst>
              <a:path w="1264285" h="1224914">
                <a:moveTo>
                  <a:pt x="1263834" y="224472"/>
                </a:moveTo>
                <a:lnTo>
                  <a:pt x="714514" y="224472"/>
                </a:lnTo>
                <a:lnTo>
                  <a:pt x="957351" y="259168"/>
                </a:lnTo>
                <a:lnTo>
                  <a:pt x="957351" y="876579"/>
                </a:lnTo>
                <a:lnTo>
                  <a:pt x="375996" y="1224508"/>
                </a:lnTo>
                <a:lnTo>
                  <a:pt x="426186" y="1224508"/>
                </a:lnTo>
                <a:lnTo>
                  <a:pt x="598106" y="1115555"/>
                </a:lnTo>
                <a:lnTo>
                  <a:pt x="1247567" y="1115555"/>
                </a:lnTo>
                <a:lnTo>
                  <a:pt x="1260436" y="675017"/>
                </a:lnTo>
                <a:lnTo>
                  <a:pt x="1262320" y="425259"/>
                </a:lnTo>
                <a:lnTo>
                  <a:pt x="1022108" y="425259"/>
                </a:lnTo>
                <a:lnTo>
                  <a:pt x="984643" y="385610"/>
                </a:lnTo>
                <a:lnTo>
                  <a:pt x="980401" y="321919"/>
                </a:lnTo>
                <a:lnTo>
                  <a:pt x="1003935" y="270611"/>
                </a:lnTo>
                <a:lnTo>
                  <a:pt x="1052931" y="245046"/>
                </a:lnTo>
                <a:lnTo>
                  <a:pt x="1086040" y="242836"/>
                </a:lnTo>
                <a:lnTo>
                  <a:pt x="1263696" y="242836"/>
                </a:lnTo>
                <a:lnTo>
                  <a:pt x="1263834" y="224472"/>
                </a:lnTo>
                <a:close/>
              </a:path>
              <a:path w="1264285" h="1224914">
                <a:moveTo>
                  <a:pt x="1247567" y="1115555"/>
                </a:moveTo>
                <a:lnTo>
                  <a:pt x="1002855" y="1115555"/>
                </a:lnTo>
                <a:lnTo>
                  <a:pt x="991133" y="1224508"/>
                </a:lnTo>
                <a:lnTo>
                  <a:pt x="1244384" y="1224508"/>
                </a:lnTo>
                <a:lnTo>
                  <a:pt x="1247567" y="1115555"/>
                </a:lnTo>
                <a:close/>
              </a:path>
              <a:path w="1264285" h="1224914">
                <a:moveTo>
                  <a:pt x="145542" y="252158"/>
                </a:moveTo>
                <a:lnTo>
                  <a:pt x="126707" y="258318"/>
                </a:lnTo>
                <a:lnTo>
                  <a:pt x="143814" y="305333"/>
                </a:lnTo>
                <a:lnTo>
                  <a:pt x="143814" y="350710"/>
                </a:lnTo>
                <a:lnTo>
                  <a:pt x="119761" y="379107"/>
                </a:lnTo>
                <a:lnTo>
                  <a:pt x="79540" y="406615"/>
                </a:lnTo>
                <a:lnTo>
                  <a:pt x="0" y="406615"/>
                </a:lnTo>
                <a:lnTo>
                  <a:pt x="0" y="580009"/>
                </a:lnTo>
                <a:lnTo>
                  <a:pt x="453338" y="354431"/>
                </a:lnTo>
                <a:lnTo>
                  <a:pt x="187172" y="354431"/>
                </a:lnTo>
                <a:lnTo>
                  <a:pt x="149707" y="314794"/>
                </a:lnTo>
                <a:lnTo>
                  <a:pt x="145542" y="252158"/>
                </a:lnTo>
                <a:close/>
              </a:path>
              <a:path w="1264285" h="1224914">
                <a:moveTo>
                  <a:pt x="1263696" y="242836"/>
                </a:moveTo>
                <a:lnTo>
                  <a:pt x="1086040" y="242836"/>
                </a:lnTo>
                <a:lnTo>
                  <a:pt x="1151636" y="276682"/>
                </a:lnTo>
                <a:lnTo>
                  <a:pt x="1168857" y="323977"/>
                </a:lnTo>
                <a:lnTo>
                  <a:pt x="1168857" y="369341"/>
                </a:lnTo>
                <a:lnTo>
                  <a:pt x="1144790" y="397751"/>
                </a:lnTo>
                <a:lnTo>
                  <a:pt x="1104582" y="425259"/>
                </a:lnTo>
                <a:lnTo>
                  <a:pt x="1262320" y="425259"/>
                </a:lnTo>
                <a:lnTo>
                  <a:pt x="1263696" y="242836"/>
                </a:lnTo>
                <a:close/>
              </a:path>
              <a:path w="1264285" h="1224914">
                <a:moveTo>
                  <a:pt x="1046581" y="0"/>
                </a:moveTo>
                <a:lnTo>
                  <a:pt x="858723" y="18415"/>
                </a:lnTo>
                <a:lnTo>
                  <a:pt x="305079" y="199872"/>
                </a:lnTo>
                <a:lnTo>
                  <a:pt x="316699" y="205867"/>
                </a:lnTo>
                <a:lnTo>
                  <a:pt x="333908" y="253149"/>
                </a:lnTo>
                <a:lnTo>
                  <a:pt x="333908" y="298513"/>
                </a:lnTo>
                <a:lnTo>
                  <a:pt x="309867" y="326936"/>
                </a:lnTo>
                <a:lnTo>
                  <a:pt x="269646" y="354431"/>
                </a:lnTo>
                <a:lnTo>
                  <a:pt x="453338" y="354431"/>
                </a:lnTo>
                <a:lnTo>
                  <a:pt x="714514" y="224472"/>
                </a:lnTo>
                <a:lnTo>
                  <a:pt x="1263834" y="224472"/>
                </a:lnTo>
                <a:lnTo>
                  <a:pt x="1264158" y="181584"/>
                </a:lnTo>
                <a:lnTo>
                  <a:pt x="1162367" y="39814"/>
                </a:lnTo>
                <a:lnTo>
                  <a:pt x="1046581" y="0"/>
                </a:lnTo>
                <a:close/>
              </a:path>
            </a:pathLst>
          </a:custGeom>
          <a:solidFill>
            <a:srgbClr val="25408F"/>
          </a:solidFill>
        </p:spPr>
        <p:txBody>
          <a:bodyPr wrap="square" lIns="0" tIns="0" rIns="0" bIns="0" rtlCol="0"/>
          <a:lstStyle/>
          <a:p>
            <a:endParaRPr sz="2142"/>
          </a:p>
        </p:txBody>
      </p:sp>
      <p:sp>
        <p:nvSpPr>
          <p:cNvPr id="22" name="object 22"/>
          <p:cNvSpPr/>
          <p:nvPr/>
        </p:nvSpPr>
        <p:spPr>
          <a:xfrm>
            <a:off x="4637537" y="4234796"/>
            <a:ext cx="273284" cy="297269"/>
          </a:xfrm>
          <a:custGeom>
            <a:avLst/>
            <a:gdLst/>
            <a:ahLst/>
            <a:cxnLst/>
            <a:rect l="l" t="t" r="r" b="b"/>
            <a:pathLst>
              <a:path w="238760" h="259714">
                <a:moveTo>
                  <a:pt x="105829" y="0"/>
                </a:moveTo>
                <a:lnTo>
                  <a:pt x="0" y="23152"/>
                </a:lnTo>
                <a:lnTo>
                  <a:pt x="7620" y="96050"/>
                </a:lnTo>
                <a:lnTo>
                  <a:pt x="46126" y="119976"/>
                </a:lnTo>
                <a:lnTo>
                  <a:pt x="51841" y="161645"/>
                </a:lnTo>
                <a:lnTo>
                  <a:pt x="34264" y="186893"/>
                </a:lnTo>
                <a:lnTo>
                  <a:pt x="17678" y="192392"/>
                </a:lnTo>
                <a:lnTo>
                  <a:pt x="24663" y="259181"/>
                </a:lnTo>
                <a:lnTo>
                  <a:pt x="238137" y="213690"/>
                </a:lnTo>
                <a:lnTo>
                  <a:pt x="214058" y="69138"/>
                </a:lnTo>
                <a:lnTo>
                  <a:pt x="113093" y="65405"/>
                </a:lnTo>
                <a:lnTo>
                  <a:pt x="105829" y="0"/>
                </a:lnTo>
                <a:close/>
              </a:path>
            </a:pathLst>
          </a:custGeom>
          <a:solidFill>
            <a:srgbClr val="25408F"/>
          </a:solidFill>
        </p:spPr>
        <p:txBody>
          <a:bodyPr wrap="square" lIns="0" tIns="0" rIns="0" bIns="0" rtlCol="0"/>
          <a:lstStyle/>
          <a:p>
            <a:endParaRPr sz="2142"/>
          </a:p>
        </p:txBody>
      </p:sp>
      <p:sp>
        <p:nvSpPr>
          <p:cNvPr id="23" name="object 23"/>
          <p:cNvSpPr/>
          <p:nvPr/>
        </p:nvSpPr>
        <p:spPr>
          <a:xfrm>
            <a:off x="4620443" y="4215710"/>
            <a:ext cx="308171" cy="335063"/>
          </a:xfrm>
          <a:custGeom>
            <a:avLst/>
            <a:gdLst/>
            <a:ahLst/>
            <a:cxnLst/>
            <a:rect l="l" t="t" r="r" b="b"/>
            <a:pathLst>
              <a:path w="269239" h="292735">
                <a:moveTo>
                  <a:pt x="32613" y="209067"/>
                </a:moveTo>
                <a:lnTo>
                  <a:pt x="19265" y="213486"/>
                </a:lnTo>
                <a:lnTo>
                  <a:pt x="27520" y="292480"/>
                </a:lnTo>
                <a:lnTo>
                  <a:pt x="105518" y="275856"/>
                </a:lnTo>
                <a:lnTo>
                  <a:pt x="39598" y="275856"/>
                </a:lnTo>
                <a:lnTo>
                  <a:pt x="32613" y="209067"/>
                </a:lnTo>
                <a:close/>
              </a:path>
              <a:path w="269239" h="292735">
                <a:moveTo>
                  <a:pt x="134580" y="16675"/>
                </a:moveTo>
                <a:lnTo>
                  <a:pt x="120764" y="16675"/>
                </a:lnTo>
                <a:lnTo>
                  <a:pt x="128028" y="82080"/>
                </a:lnTo>
                <a:lnTo>
                  <a:pt x="228993" y="85813"/>
                </a:lnTo>
                <a:lnTo>
                  <a:pt x="253072" y="230365"/>
                </a:lnTo>
                <a:lnTo>
                  <a:pt x="39598" y="275856"/>
                </a:lnTo>
                <a:lnTo>
                  <a:pt x="105518" y="275856"/>
                </a:lnTo>
                <a:lnTo>
                  <a:pt x="268782" y="241058"/>
                </a:lnTo>
                <a:lnTo>
                  <a:pt x="240690" y="72504"/>
                </a:lnTo>
                <a:lnTo>
                  <a:pt x="140373" y="68795"/>
                </a:lnTo>
                <a:lnTo>
                  <a:pt x="134580" y="16675"/>
                </a:lnTo>
                <a:close/>
              </a:path>
              <a:path w="269239" h="292735">
                <a:moveTo>
                  <a:pt x="22208" y="109410"/>
                </a:moveTo>
                <a:lnTo>
                  <a:pt x="17221" y="109410"/>
                </a:lnTo>
                <a:lnTo>
                  <a:pt x="22555" y="112725"/>
                </a:lnTo>
                <a:lnTo>
                  <a:pt x="22208" y="109410"/>
                </a:lnTo>
                <a:close/>
              </a:path>
              <a:path w="269239" h="292735">
                <a:moveTo>
                  <a:pt x="39607" y="34429"/>
                </a:moveTo>
                <a:lnTo>
                  <a:pt x="7467" y="34429"/>
                </a:lnTo>
                <a:lnTo>
                  <a:pt x="635" y="35140"/>
                </a:lnTo>
                <a:lnTo>
                  <a:pt x="8432" y="109791"/>
                </a:lnTo>
                <a:lnTo>
                  <a:pt x="17221" y="109410"/>
                </a:lnTo>
                <a:lnTo>
                  <a:pt x="22208" y="109410"/>
                </a:lnTo>
                <a:lnTo>
                  <a:pt x="14935" y="39827"/>
                </a:lnTo>
                <a:lnTo>
                  <a:pt x="39607" y="34429"/>
                </a:lnTo>
                <a:close/>
              </a:path>
              <a:path w="269239" h="292735">
                <a:moveTo>
                  <a:pt x="132727" y="0"/>
                </a:moveTo>
                <a:lnTo>
                  <a:pt x="0" y="29032"/>
                </a:lnTo>
                <a:lnTo>
                  <a:pt x="635" y="35140"/>
                </a:lnTo>
                <a:lnTo>
                  <a:pt x="7467" y="34429"/>
                </a:lnTo>
                <a:lnTo>
                  <a:pt x="39607" y="34429"/>
                </a:lnTo>
                <a:lnTo>
                  <a:pt x="120764" y="16675"/>
                </a:lnTo>
                <a:lnTo>
                  <a:pt x="134580" y="16675"/>
                </a:lnTo>
                <a:lnTo>
                  <a:pt x="132727" y="0"/>
                </a:lnTo>
                <a:close/>
              </a:path>
            </a:pathLst>
          </a:custGeom>
          <a:solidFill>
            <a:srgbClr val="3D4F97"/>
          </a:solidFill>
        </p:spPr>
        <p:txBody>
          <a:bodyPr wrap="square" lIns="0" tIns="0" rIns="0" bIns="0" rtlCol="0"/>
          <a:lstStyle/>
          <a:p>
            <a:endParaRPr sz="2142"/>
          </a:p>
        </p:txBody>
      </p:sp>
      <p:sp>
        <p:nvSpPr>
          <p:cNvPr id="24" name="object 24"/>
          <p:cNvSpPr/>
          <p:nvPr/>
        </p:nvSpPr>
        <p:spPr>
          <a:xfrm>
            <a:off x="2717501" y="7035197"/>
            <a:ext cx="324888" cy="356141"/>
          </a:xfrm>
          <a:custGeom>
            <a:avLst/>
            <a:gdLst/>
            <a:ahLst/>
            <a:cxnLst/>
            <a:rect l="l" t="t" r="r" b="b"/>
            <a:pathLst>
              <a:path w="283844" h="311150">
                <a:moveTo>
                  <a:pt x="226060" y="0"/>
                </a:moveTo>
                <a:lnTo>
                  <a:pt x="127660" y="8216"/>
                </a:lnTo>
                <a:lnTo>
                  <a:pt x="29476" y="22237"/>
                </a:lnTo>
                <a:lnTo>
                  <a:pt x="21513" y="97358"/>
                </a:lnTo>
                <a:lnTo>
                  <a:pt x="0" y="226377"/>
                </a:lnTo>
                <a:lnTo>
                  <a:pt x="171958" y="310730"/>
                </a:lnTo>
                <a:lnTo>
                  <a:pt x="248373" y="281622"/>
                </a:lnTo>
                <a:lnTo>
                  <a:pt x="283273" y="278980"/>
                </a:lnTo>
                <a:lnTo>
                  <a:pt x="161683" y="143078"/>
                </a:lnTo>
                <a:lnTo>
                  <a:pt x="226060" y="0"/>
                </a:lnTo>
                <a:close/>
              </a:path>
            </a:pathLst>
          </a:custGeom>
          <a:solidFill>
            <a:srgbClr val="25408F"/>
          </a:solidFill>
        </p:spPr>
        <p:txBody>
          <a:bodyPr wrap="square" lIns="0" tIns="0" rIns="0" bIns="0" rtlCol="0"/>
          <a:lstStyle/>
          <a:p>
            <a:endParaRPr sz="2142"/>
          </a:p>
        </p:txBody>
      </p:sp>
      <p:sp>
        <p:nvSpPr>
          <p:cNvPr id="25" name="object 25"/>
          <p:cNvSpPr/>
          <p:nvPr/>
        </p:nvSpPr>
        <p:spPr>
          <a:xfrm>
            <a:off x="2714797" y="7018798"/>
            <a:ext cx="340151" cy="389575"/>
          </a:xfrm>
          <a:custGeom>
            <a:avLst/>
            <a:gdLst/>
            <a:ahLst/>
            <a:cxnLst/>
            <a:rect l="l" t="t" r="r" b="b"/>
            <a:pathLst>
              <a:path w="297180" h="340360">
                <a:moveTo>
                  <a:pt x="234861" y="0"/>
                </a:moveTo>
                <a:lnTo>
                  <a:pt x="128460" y="8890"/>
                </a:lnTo>
                <a:lnTo>
                  <a:pt x="33324" y="22479"/>
                </a:lnTo>
                <a:lnTo>
                  <a:pt x="31826" y="36563"/>
                </a:lnTo>
                <a:lnTo>
                  <a:pt x="130009" y="22542"/>
                </a:lnTo>
                <a:lnTo>
                  <a:pt x="228409" y="14325"/>
                </a:lnTo>
                <a:lnTo>
                  <a:pt x="234861" y="0"/>
                </a:lnTo>
                <a:close/>
              </a:path>
              <a:path w="297180" h="340360">
                <a:moveTo>
                  <a:pt x="2362" y="240703"/>
                </a:moveTo>
                <a:lnTo>
                  <a:pt x="0" y="254850"/>
                </a:lnTo>
                <a:lnTo>
                  <a:pt x="173621" y="340017"/>
                </a:lnTo>
                <a:lnTo>
                  <a:pt x="212890" y="325056"/>
                </a:lnTo>
                <a:lnTo>
                  <a:pt x="174307" y="325056"/>
                </a:lnTo>
                <a:lnTo>
                  <a:pt x="2362" y="240703"/>
                </a:lnTo>
                <a:close/>
              </a:path>
              <a:path w="297180" h="340360">
                <a:moveTo>
                  <a:pt x="285622" y="293306"/>
                </a:moveTo>
                <a:lnTo>
                  <a:pt x="250723" y="295948"/>
                </a:lnTo>
                <a:lnTo>
                  <a:pt x="174307" y="325056"/>
                </a:lnTo>
                <a:lnTo>
                  <a:pt x="212890" y="325056"/>
                </a:lnTo>
                <a:lnTo>
                  <a:pt x="253758" y="309486"/>
                </a:lnTo>
                <a:lnTo>
                  <a:pt x="297167" y="306197"/>
                </a:lnTo>
                <a:lnTo>
                  <a:pt x="285622" y="293306"/>
                </a:lnTo>
                <a:close/>
              </a:path>
            </a:pathLst>
          </a:custGeom>
          <a:solidFill>
            <a:srgbClr val="3D4F97"/>
          </a:solidFill>
        </p:spPr>
        <p:txBody>
          <a:bodyPr wrap="square" lIns="0" tIns="0" rIns="0" bIns="0" rtlCol="0"/>
          <a:lstStyle/>
          <a:p>
            <a:endParaRPr sz="2142"/>
          </a:p>
        </p:txBody>
      </p:sp>
      <p:sp>
        <p:nvSpPr>
          <p:cNvPr id="26" name="object 26"/>
          <p:cNvSpPr/>
          <p:nvPr/>
        </p:nvSpPr>
        <p:spPr>
          <a:xfrm>
            <a:off x="2966306" y="7426230"/>
            <a:ext cx="85038" cy="60326"/>
          </a:xfrm>
          <a:custGeom>
            <a:avLst/>
            <a:gdLst/>
            <a:ahLst/>
            <a:cxnLst/>
            <a:rect l="l" t="t" r="r" b="b"/>
            <a:pathLst>
              <a:path w="74294" h="52704">
                <a:moveTo>
                  <a:pt x="74066" y="0"/>
                </a:moveTo>
                <a:lnTo>
                  <a:pt x="22161" y="1917"/>
                </a:lnTo>
                <a:lnTo>
                  <a:pt x="0" y="52577"/>
                </a:lnTo>
                <a:lnTo>
                  <a:pt x="40411" y="52577"/>
                </a:lnTo>
                <a:lnTo>
                  <a:pt x="74066" y="0"/>
                </a:lnTo>
                <a:close/>
              </a:path>
            </a:pathLst>
          </a:custGeom>
          <a:solidFill>
            <a:srgbClr val="25408F"/>
          </a:solidFill>
        </p:spPr>
        <p:txBody>
          <a:bodyPr wrap="square" lIns="0" tIns="0" rIns="0" bIns="0" rtlCol="0"/>
          <a:lstStyle/>
          <a:p>
            <a:endParaRPr sz="2142"/>
          </a:p>
        </p:txBody>
      </p:sp>
      <p:sp>
        <p:nvSpPr>
          <p:cNvPr id="27" name="object 27"/>
          <p:cNvSpPr/>
          <p:nvPr/>
        </p:nvSpPr>
        <p:spPr>
          <a:xfrm>
            <a:off x="2681684" y="7410114"/>
            <a:ext cx="380126" cy="76316"/>
          </a:xfrm>
          <a:custGeom>
            <a:avLst/>
            <a:gdLst/>
            <a:ahLst/>
            <a:cxnLst/>
            <a:rect l="l" t="t" r="r" b="b"/>
            <a:pathLst>
              <a:path w="332105" h="66675">
                <a:moveTo>
                  <a:pt x="331723" y="0"/>
                </a:moveTo>
                <a:lnTo>
                  <a:pt x="261696" y="2590"/>
                </a:lnTo>
                <a:lnTo>
                  <a:pt x="233667" y="66649"/>
                </a:lnTo>
                <a:lnTo>
                  <a:pt x="248653" y="66649"/>
                </a:lnTo>
                <a:lnTo>
                  <a:pt x="270814" y="16001"/>
                </a:lnTo>
                <a:lnTo>
                  <a:pt x="322719" y="14071"/>
                </a:lnTo>
                <a:lnTo>
                  <a:pt x="331723" y="0"/>
                </a:lnTo>
                <a:close/>
              </a:path>
              <a:path w="332105" h="66675">
                <a:moveTo>
                  <a:pt x="711" y="64173"/>
                </a:moveTo>
                <a:lnTo>
                  <a:pt x="0" y="66649"/>
                </a:lnTo>
                <a:lnTo>
                  <a:pt x="6184" y="66649"/>
                </a:lnTo>
                <a:lnTo>
                  <a:pt x="1841" y="64287"/>
                </a:lnTo>
                <a:lnTo>
                  <a:pt x="711" y="64173"/>
                </a:lnTo>
                <a:close/>
              </a:path>
            </a:pathLst>
          </a:custGeom>
          <a:solidFill>
            <a:srgbClr val="3D4F97"/>
          </a:solidFill>
        </p:spPr>
        <p:txBody>
          <a:bodyPr wrap="square" lIns="0" tIns="0" rIns="0" bIns="0" rtlCol="0"/>
          <a:lstStyle/>
          <a:p>
            <a:endParaRPr sz="2142"/>
          </a:p>
        </p:txBody>
      </p:sp>
      <p:sp>
        <p:nvSpPr>
          <p:cNvPr id="28" name="object 28"/>
          <p:cNvSpPr/>
          <p:nvPr/>
        </p:nvSpPr>
        <p:spPr>
          <a:xfrm>
            <a:off x="3485894" y="2728668"/>
            <a:ext cx="772608" cy="4757754"/>
          </a:xfrm>
          <a:custGeom>
            <a:avLst/>
            <a:gdLst/>
            <a:ahLst/>
            <a:cxnLst/>
            <a:rect l="l" t="t" r="r" b="b"/>
            <a:pathLst>
              <a:path w="675004" h="4156710">
                <a:moveTo>
                  <a:pt x="533361" y="3103156"/>
                </a:moveTo>
                <a:lnTo>
                  <a:pt x="428294" y="3103156"/>
                </a:lnTo>
                <a:lnTo>
                  <a:pt x="498462" y="3115906"/>
                </a:lnTo>
                <a:lnTo>
                  <a:pt x="532650" y="3135439"/>
                </a:lnTo>
                <a:lnTo>
                  <a:pt x="533361" y="3118891"/>
                </a:lnTo>
                <a:lnTo>
                  <a:pt x="533361" y="3103156"/>
                </a:lnTo>
                <a:close/>
              </a:path>
              <a:path w="675004" h="4156710">
                <a:moveTo>
                  <a:pt x="533361" y="2854680"/>
                </a:moveTo>
                <a:lnTo>
                  <a:pt x="457834" y="2854680"/>
                </a:lnTo>
                <a:lnTo>
                  <a:pt x="453872" y="3000933"/>
                </a:lnTo>
                <a:lnTo>
                  <a:pt x="420141" y="3104959"/>
                </a:lnTo>
                <a:lnTo>
                  <a:pt x="428294" y="3103156"/>
                </a:lnTo>
                <a:lnTo>
                  <a:pt x="533361" y="3103156"/>
                </a:lnTo>
                <a:lnTo>
                  <a:pt x="533361" y="2854680"/>
                </a:lnTo>
                <a:close/>
              </a:path>
              <a:path w="675004" h="4156710">
                <a:moveTo>
                  <a:pt x="387077" y="729881"/>
                </a:moveTo>
                <a:lnTo>
                  <a:pt x="318719" y="729881"/>
                </a:lnTo>
                <a:lnTo>
                  <a:pt x="412699" y="788631"/>
                </a:lnTo>
                <a:lnTo>
                  <a:pt x="416661" y="817613"/>
                </a:lnTo>
                <a:lnTo>
                  <a:pt x="459054" y="832180"/>
                </a:lnTo>
                <a:lnTo>
                  <a:pt x="521004" y="932840"/>
                </a:lnTo>
                <a:lnTo>
                  <a:pt x="521004" y="1092060"/>
                </a:lnTo>
                <a:lnTo>
                  <a:pt x="472198" y="1321066"/>
                </a:lnTo>
                <a:lnTo>
                  <a:pt x="435305" y="1391170"/>
                </a:lnTo>
                <a:lnTo>
                  <a:pt x="436422" y="1448219"/>
                </a:lnTo>
                <a:lnTo>
                  <a:pt x="460527" y="1463294"/>
                </a:lnTo>
                <a:lnTo>
                  <a:pt x="472503" y="1551127"/>
                </a:lnTo>
                <a:lnTo>
                  <a:pt x="445858" y="1589608"/>
                </a:lnTo>
                <a:lnTo>
                  <a:pt x="505904" y="1692998"/>
                </a:lnTo>
                <a:lnTo>
                  <a:pt x="517474" y="1804835"/>
                </a:lnTo>
                <a:lnTo>
                  <a:pt x="485165" y="1858683"/>
                </a:lnTo>
                <a:lnTo>
                  <a:pt x="468909" y="2169007"/>
                </a:lnTo>
                <a:lnTo>
                  <a:pt x="480237" y="2180983"/>
                </a:lnTo>
                <a:lnTo>
                  <a:pt x="461378" y="2395969"/>
                </a:lnTo>
                <a:lnTo>
                  <a:pt x="476465" y="2599575"/>
                </a:lnTo>
                <a:lnTo>
                  <a:pt x="453758" y="2625305"/>
                </a:lnTo>
                <a:lnTo>
                  <a:pt x="461390" y="2836545"/>
                </a:lnTo>
                <a:lnTo>
                  <a:pt x="456488" y="2854731"/>
                </a:lnTo>
                <a:lnTo>
                  <a:pt x="457834" y="2854680"/>
                </a:lnTo>
                <a:lnTo>
                  <a:pt x="533361" y="2854680"/>
                </a:lnTo>
                <a:lnTo>
                  <a:pt x="533361" y="2831960"/>
                </a:lnTo>
                <a:lnTo>
                  <a:pt x="544601" y="2205977"/>
                </a:lnTo>
                <a:lnTo>
                  <a:pt x="572731" y="2185885"/>
                </a:lnTo>
                <a:lnTo>
                  <a:pt x="630783" y="2113318"/>
                </a:lnTo>
                <a:lnTo>
                  <a:pt x="674687" y="1919389"/>
                </a:lnTo>
                <a:lnTo>
                  <a:pt x="604939" y="1746872"/>
                </a:lnTo>
                <a:lnTo>
                  <a:pt x="511047" y="1607896"/>
                </a:lnTo>
                <a:lnTo>
                  <a:pt x="507212" y="1465935"/>
                </a:lnTo>
                <a:lnTo>
                  <a:pt x="537197" y="1417218"/>
                </a:lnTo>
                <a:lnTo>
                  <a:pt x="566788" y="914095"/>
                </a:lnTo>
                <a:lnTo>
                  <a:pt x="501599" y="801789"/>
                </a:lnTo>
                <a:lnTo>
                  <a:pt x="387077" y="729881"/>
                </a:lnTo>
                <a:close/>
              </a:path>
              <a:path w="675004" h="4156710">
                <a:moveTo>
                  <a:pt x="150596" y="625348"/>
                </a:moveTo>
                <a:lnTo>
                  <a:pt x="149313" y="656234"/>
                </a:lnTo>
                <a:lnTo>
                  <a:pt x="294195" y="675373"/>
                </a:lnTo>
                <a:lnTo>
                  <a:pt x="289128" y="731177"/>
                </a:lnTo>
                <a:lnTo>
                  <a:pt x="318719" y="729881"/>
                </a:lnTo>
                <a:lnTo>
                  <a:pt x="387077" y="729881"/>
                </a:lnTo>
                <a:lnTo>
                  <a:pt x="339788" y="700189"/>
                </a:lnTo>
                <a:lnTo>
                  <a:pt x="335364" y="636790"/>
                </a:lnTo>
                <a:lnTo>
                  <a:pt x="240220" y="636790"/>
                </a:lnTo>
                <a:lnTo>
                  <a:pt x="150596" y="625348"/>
                </a:lnTo>
                <a:close/>
              </a:path>
              <a:path w="675004" h="4156710">
                <a:moveTo>
                  <a:pt x="150418" y="511073"/>
                </a:moveTo>
                <a:lnTo>
                  <a:pt x="150647" y="522630"/>
                </a:lnTo>
                <a:lnTo>
                  <a:pt x="257467" y="537591"/>
                </a:lnTo>
                <a:lnTo>
                  <a:pt x="240220" y="636790"/>
                </a:lnTo>
                <a:lnTo>
                  <a:pt x="335364" y="636790"/>
                </a:lnTo>
                <a:lnTo>
                  <a:pt x="328333" y="536041"/>
                </a:lnTo>
                <a:lnTo>
                  <a:pt x="328811" y="525043"/>
                </a:lnTo>
                <a:lnTo>
                  <a:pt x="259486" y="525043"/>
                </a:lnTo>
                <a:lnTo>
                  <a:pt x="150418" y="511073"/>
                </a:lnTo>
                <a:close/>
              </a:path>
              <a:path w="675004" h="4156710">
                <a:moveTo>
                  <a:pt x="263740" y="0"/>
                </a:moveTo>
                <a:lnTo>
                  <a:pt x="213982" y="34036"/>
                </a:lnTo>
                <a:lnTo>
                  <a:pt x="204114" y="34036"/>
                </a:lnTo>
                <a:lnTo>
                  <a:pt x="234124" y="109067"/>
                </a:lnTo>
                <a:lnTo>
                  <a:pt x="191147" y="226288"/>
                </a:lnTo>
                <a:lnTo>
                  <a:pt x="145237" y="243840"/>
                </a:lnTo>
                <a:lnTo>
                  <a:pt x="146367" y="301663"/>
                </a:lnTo>
                <a:lnTo>
                  <a:pt x="275462" y="325310"/>
                </a:lnTo>
                <a:lnTo>
                  <a:pt x="259486" y="525043"/>
                </a:lnTo>
                <a:lnTo>
                  <a:pt x="328811" y="525043"/>
                </a:lnTo>
                <a:lnTo>
                  <a:pt x="338388" y="304927"/>
                </a:lnTo>
                <a:lnTo>
                  <a:pt x="297357" y="304927"/>
                </a:lnTo>
                <a:lnTo>
                  <a:pt x="200494" y="296113"/>
                </a:lnTo>
                <a:lnTo>
                  <a:pt x="217754" y="192582"/>
                </a:lnTo>
                <a:lnTo>
                  <a:pt x="342529" y="192582"/>
                </a:lnTo>
                <a:lnTo>
                  <a:pt x="263740" y="0"/>
                </a:lnTo>
                <a:close/>
              </a:path>
              <a:path w="675004" h="4156710">
                <a:moveTo>
                  <a:pt x="342529" y="192582"/>
                </a:moveTo>
                <a:lnTo>
                  <a:pt x="217754" y="192582"/>
                </a:lnTo>
                <a:lnTo>
                  <a:pt x="297357" y="205854"/>
                </a:lnTo>
                <a:lnTo>
                  <a:pt x="297357" y="304927"/>
                </a:lnTo>
                <a:lnTo>
                  <a:pt x="338388" y="304927"/>
                </a:lnTo>
                <a:lnTo>
                  <a:pt x="343204" y="194233"/>
                </a:lnTo>
                <a:lnTo>
                  <a:pt x="342529" y="192582"/>
                </a:lnTo>
                <a:close/>
              </a:path>
              <a:path w="675004" h="4156710">
                <a:moveTo>
                  <a:pt x="39789" y="4096969"/>
                </a:moveTo>
                <a:lnTo>
                  <a:pt x="9385" y="4136466"/>
                </a:lnTo>
                <a:lnTo>
                  <a:pt x="0" y="4156697"/>
                </a:lnTo>
                <a:lnTo>
                  <a:pt x="128117" y="4156697"/>
                </a:lnTo>
                <a:lnTo>
                  <a:pt x="163410" y="4115943"/>
                </a:lnTo>
                <a:lnTo>
                  <a:pt x="203627" y="4100068"/>
                </a:lnTo>
                <a:lnTo>
                  <a:pt x="44081" y="4100068"/>
                </a:lnTo>
                <a:lnTo>
                  <a:pt x="39789" y="4096969"/>
                </a:lnTo>
                <a:close/>
              </a:path>
              <a:path w="675004" h="4156710">
                <a:moveTo>
                  <a:pt x="516496" y="3515067"/>
                </a:moveTo>
                <a:lnTo>
                  <a:pt x="417017" y="3530142"/>
                </a:lnTo>
                <a:lnTo>
                  <a:pt x="431545" y="3625430"/>
                </a:lnTo>
                <a:lnTo>
                  <a:pt x="431545" y="3837813"/>
                </a:lnTo>
                <a:lnTo>
                  <a:pt x="339356" y="3918483"/>
                </a:lnTo>
                <a:lnTo>
                  <a:pt x="163614" y="4030662"/>
                </a:lnTo>
                <a:lnTo>
                  <a:pt x="44081" y="4100068"/>
                </a:lnTo>
                <a:lnTo>
                  <a:pt x="203627" y="4100068"/>
                </a:lnTo>
                <a:lnTo>
                  <a:pt x="448563" y="4003382"/>
                </a:lnTo>
                <a:lnTo>
                  <a:pt x="496303" y="3989730"/>
                </a:lnTo>
                <a:lnTo>
                  <a:pt x="516496" y="3515067"/>
                </a:lnTo>
                <a:close/>
              </a:path>
            </a:pathLst>
          </a:custGeom>
          <a:solidFill>
            <a:srgbClr val="25408F"/>
          </a:solidFill>
        </p:spPr>
        <p:txBody>
          <a:bodyPr wrap="square" lIns="0" tIns="0" rIns="0" bIns="0" rtlCol="0"/>
          <a:lstStyle/>
          <a:p>
            <a:endParaRPr sz="2142"/>
          </a:p>
        </p:txBody>
      </p:sp>
      <p:sp>
        <p:nvSpPr>
          <p:cNvPr id="29" name="object 29"/>
          <p:cNvSpPr/>
          <p:nvPr/>
        </p:nvSpPr>
        <p:spPr>
          <a:xfrm>
            <a:off x="3468567" y="2719583"/>
            <a:ext cx="806042" cy="4767203"/>
          </a:xfrm>
          <a:custGeom>
            <a:avLst/>
            <a:gdLst/>
            <a:ahLst/>
            <a:cxnLst/>
            <a:rect l="l" t="t" r="r" b="b"/>
            <a:pathLst>
              <a:path w="704214" h="4164965">
                <a:moveTo>
                  <a:pt x="290474" y="0"/>
                </a:moveTo>
                <a:lnTo>
                  <a:pt x="278879" y="7937"/>
                </a:lnTo>
                <a:lnTo>
                  <a:pt x="358355" y="202184"/>
                </a:lnTo>
                <a:lnTo>
                  <a:pt x="343484" y="543979"/>
                </a:lnTo>
                <a:lnTo>
                  <a:pt x="354939" y="708126"/>
                </a:lnTo>
                <a:lnTo>
                  <a:pt x="516737" y="809726"/>
                </a:lnTo>
                <a:lnTo>
                  <a:pt x="581939" y="922032"/>
                </a:lnTo>
                <a:lnTo>
                  <a:pt x="552348" y="1425155"/>
                </a:lnTo>
                <a:lnTo>
                  <a:pt x="522363" y="1473885"/>
                </a:lnTo>
                <a:lnTo>
                  <a:pt x="526186" y="1615846"/>
                </a:lnTo>
                <a:lnTo>
                  <a:pt x="620090" y="1754809"/>
                </a:lnTo>
                <a:lnTo>
                  <a:pt x="689838" y="1927326"/>
                </a:lnTo>
                <a:lnTo>
                  <a:pt x="645934" y="2121255"/>
                </a:lnTo>
                <a:lnTo>
                  <a:pt x="587883" y="2193823"/>
                </a:lnTo>
                <a:lnTo>
                  <a:pt x="559752" y="2213914"/>
                </a:lnTo>
                <a:lnTo>
                  <a:pt x="548500" y="2839897"/>
                </a:lnTo>
                <a:lnTo>
                  <a:pt x="548487" y="3127121"/>
                </a:lnTo>
                <a:lnTo>
                  <a:pt x="547789" y="3143377"/>
                </a:lnTo>
                <a:lnTo>
                  <a:pt x="561225" y="3151047"/>
                </a:lnTo>
                <a:lnTo>
                  <a:pt x="562241" y="3127121"/>
                </a:lnTo>
                <a:lnTo>
                  <a:pt x="562243" y="2839897"/>
                </a:lnTo>
                <a:lnTo>
                  <a:pt x="573354" y="2221077"/>
                </a:lnTo>
                <a:lnTo>
                  <a:pt x="597408" y="2203894"/>
                </a:lnTo>
                <a:lnTo>
                  <a:pt x="658634" y="2127364"/>
                </a:lnTo>
                <a:lnTo>
                  <a:pt x="704176" y="1926183"/>
                </a:lnTo>
                <a:lnTo>
                  <a:pt x="632282" y="1748332"/>
                </a:lnTo>
                <a:lnTo>
                  <a:pt x="539813" y="1611477"/>
                </a:lnTo>
                <a:lnTo>
                  <a:pt x="536206" y="1477606"/>
                </a:lnTo>
                <a:lnTo>
                  <a:pt x="565848" y="1429423"/>
                </a:lnTo>
                <a:lnTo>
                  <a:pt x="595884" y="918705"/>
                </a:lnTo>
                <a:lnTo>
                  <a:pt x="526910" y="799896"/>
                </a:lnTo>
                <a:lnTo>
                  <a:pt x="368160" y="700201"/>
                </a:lnTo>
                <a:lnTo>
                  <a:pt x="357238" y="543801"/>
                </a:lnTo>
                <a:lnTo>
                  <a:pt x="372198" y="199771"/>
                </a:lnTo>
                <a:lnTo>
                  <a:pt x="290474" y="0"/>
                </a:lnTo>
                <a:close/>
              </a:path>
              <a:path w="704214" h="4164965">
                <a:moveTo>
                  <a:pt x="468896" y="2633243"/>
                </a:moveTo>
                <a:lnTo>
                  <a:pt x="455701" y="2648216"/>
                </a:lnTo>
                <a:lnTo>
                  <a:pt x="462737" y="2842907"/>
                </a:lnTo>
                <a:lnTo>
                  <a:pt x="457238" y="2863278"/>
                </a:lnTo>
                <a:lnTo>
                  <a:pt x="471639" y="2862668"/>
                </a:lnTo>
                <a:lnTo>
                  <a:pt x="476542" y="2844482"/>
                </a:lnTo>
                <a:lnTo>
                  <a:pt x="468896" y="2633243"/>
                </a:lnTo>
                <a:close/>
              </a:path>
              <a:path w="704214" h="4164965">
                <a:moveTo>
                  <a:pt x="500316" y="1866633"/>
                </a:moveTo>
                <a:lnTo>
                  <a:pt x="485241" y="1891741"/>
                </a:lnTo>
                <a:lnTo>
                  <a:pt x="471017" y="2163203"/>
                </a:lnTo>
                <a:lnTo>
                  <a:pt x="484047" y="2176957"/>
                </a:lnTo>
                <a:lnTo>
                  <a:pt x="500316" y="1866633"/>
                </a:lnTo>
                <a:close/>
              </a:path>
              <a:path w="704214" h="4164965">
                <a:moveTo>
                  <a:pt x="160375" y="251790"/>
                </a:moveTo>
                <a:lnTo>
                  <a:pt x="146735" y="256997"/>
                </a:lnTo>
                <a:lnTo>
                  <a:pt x="147713" y="307073"/>
                </a:lnTo>
                <a:lnTo>
                  <a:pt x="161505" y="309600"/>
                </a:lnTo>
                <a:lnTo>
                  <a:pt x="160375" y="251790"/>
                </a:lnTo>
                <a:close/>
              </a:path>
              <a:path w="704214" h="4164965">
                <a:moveTo>
                  <a:pt x="151790" y="517258"/>
                </a:moveTo>
                <a:lnTo>
                  <a:pt x="152019" y="528650"/>
                </a:lnTo>
                <a:lnTo>
                  <a:pt x="165785" y="530580"/>
                </a:lnTo>
                <a:lnTo>
                  <a:pt x="165557" y="519023"/>
                </a:lnTo>
                <a:lnTo>
                  <a:pt x="151790" y="517258"/>
                </a:lnTo>
                <a:close/>
              </a:path>
              <a:path w="704214" h="4164965">
                <a:moveTo>
                  <a:pt x="152069" y="631532"/>
                </a:moveTo>
                <a:lnTo>
                  <a:pt x="150787" y="662368"/>
                </a:lnTo>
                <a:lnTo>
                  <a:pt x="164452" y="664184"/>
                </a:lnTo>
                <a:lnTo>
                  <a:pt x="165747" y="633285"/>
                </a:lnTo>
                <a:lnTo>
                  <a:pt x="152069" y="631532"/>
                </a:lnTo>
                <a:close/>
              </a:path>
              <a:path w="704214" h="4164965">
                <a:moveTo>
                  <a:pt x="545477" y="3520909"/>
                </a:moveTo>
                <a:lnTo>
                  <a:pt x="531647" y="3523005"/>
                </a:lnTo>
                <a:lnTo>
                  <a:pt x="511441" y="3997667"/>
                </a:lnTo>
                <a:lnTo>
                  <a:pt x="463702" y="4011320"/>
                </a:lnTo>
                <a:lnTo>
                  <a:pt x="178549" y="4123880"/>
                </a:lnTo>
                <a:lnTo>
                  <a:pt x="143268" y="4164634"/>
                </a:lnTo>
                <a:lnTo>
                  <a:pt x="161442" y="4164634"/>
                </a:lnTo>
                <a:lnTo>
                  <a:pt x="186715" y="4135412"/>
                </a:lnTo>
                <a:lnTo>
                  <a:pt x="468122" y="4024337"/>
                </a:lnTo>
                <a:lnTo>
                  <a:pt x="524751" y="4008158"/>
                </a:lnTo>
                <a:lnTo>
                  <a:pt x="545477" y="3520909"/>
                </a:lnTo>
                <a:close/>
              </a:path>
              <a:path w="704214" h="4164965">
                <a:moveTo>
                  <a:pt x="43789" y="4096854"/>
                </a:moveTo>
                <a:lnTo>
                  <a:pt x="12725" y="4137240"/>
                </a:lnTo>
                <a:lnTo>
                  <a:pt x="0" y="4164634"/>
                </a:lnTo>
                <a:lnTo>
                  <a:pt x="15138" y="4164634"/>
                </a:lnTo>
                <a:lnTo>
                  <a:pt x="24523" y="4144403"/>
                </a:lnTo>
                <a:lnTo>
                  <a:pt x="54927" y="4104906"/>
                </a:lnTo>
                <a:lnTo>
                  <a:pt x="43789" y="4096854"/>
                </a:lnTo>
                <a:close/>
              </a:path>
            </a:pathLst>
          </a:custGeom>
          <a:solidFill>
            <a:srgbClr val="3D4F97"/>
          </a:solidFill>
        </p:spPr>
        <p:txBody>
          <a:bodyPr wrap="square" lIns="0" tIns="0" rIns="0" bIns="0" rtlCol="0"/>
          <a:lstStyle/>
          <a:p>
            <a:endParaRPr sz="2142"/>
          </a:p>
        </p:txBody>
      </p:sp>
      <p:sp>
        <p:nvSpPr>
          <p:cNvPr id="30" name="object 30"/>
          <p:cNvSpPr/>
          <p:nvPr/>
        </p:nvSpPr>
        <p:spPr>
          <a:xfrm>
            <a:off x="3548125" y="3311795"/>
            <a:ext cx="232480" cy="145727"/>
          </a:xfrm>
          <a:prstGeom prst="rect">
            <a:avLst/>
          </a:prstGeom>
          <a:blipFill>
            <a:blip r:embed="rId4" cstate="print"/>
            <a:stretch>
              <a:fillRect/>
            </a:stretch>
          </a:blipFill>
        </p:spPr>
        <p:txBody>
          <a:bodyPr wrap="square" lIns="0" tIns="0" rIns="0" bIns="0" rtlCol="0"/>
          <a:lstStyle/>
          <a:p>
            <a:endParaRPr sz="2142"/>
          </a:p>
        </p:txBody>
      </p:sp>
      <p:sp>
        <p:nvSpPr>
          <p:cNvPr id="31" name="object 31"/>
          <p:cNvSpPr/>
          <p:nvPr/>
        </p:nvSpPr>
        <p:spPr>
          <a:xfrm>
            <a:off x="2810853" y="6617037"/>
            <a:ext cx="393936" cy="219499"/>
          </a:xfrm>
          <a:custGeom>
            <a:avLst/>
            <a:gdLst/>
            <a:ahLst/>
            <a:cxnLst/>
            <a:rect l="l" t="t" r="r" b="b"/>
            <a:pathLst>
              <a:path w="344169" h="191770">
                <a:moveTo>
                  <a:pt x="150266" y="0"/>
                </a:moveTo>
                <a:lnTo>
                  <a:pt x="77952" y="11658"/>
                </a:lnTo>
                <a:lnTo>
                  <a:pt x="0" y="71894"/>
                </a:lnTo>
                <a:lnTo>
                  <a:pt x="0" y="140398"/>
                </a:lnTo>
                <a:lnTo>
                  <a:pt x="102692" y="147472"/>
                </a:lnTo>
                <a:lnTo>
                  <a:pt x="192316" y="181089"/>
                </a:lnTo>
                <a:lnTo>
                  <a:pt x="280746" y="191693"/>
                </a:lnTo>
                <a:lnTo>
                  <a:pt x="343839" y="107581"/>
                </a:lnTo>
                <a:lnTo>
                  <a:pt x="337096" y="46913"/>
                </a:lnTo>
                <a:lnTo>
                  <a:pt x="312767" y="34747"/>
                </a:lnTo>
                <a:lnTo>
                  <a:pt x="150266" y="34747"/>
                </a:lnTo>
                <a:lnTo>
                  <a:pt x="150266" y="0"/>
                </a:lnTo>
                <a:close/>
              </a:path>
              <a:path w="344169" h="191770">
                <a:moveTo>
                  <a:pt x="237693" y="4775"/>
                </a:moveTo>
                <a:lnTo>
                  <a:pt x="238848" y="30314"/>
                </a:lnTo>
                <a:lnTo>
                  <a:pt x="150266" y="34747"/>
                </a:lnTo>
                <a:lnTo>
                  <a:pt x="312767" y="34747"/>
                </a:lnTo>
                <a:lnTo>
                  <a:pt x="266598" y="11658"/>
                </a:lnTo>
                <a:lnTo>
                  <a:pt x="237693" y="4775"/>
                </a:lnTo>
                <a:close/>
              </a:path>
            </a:pathLst>
          </a:custGeom>
          <a:solidFill>
            <a:srgbClr val="25408F"/>
          </a:solidFill>
        </p:spPr>
        <p:txBody>
          <a:bodyPr wrap="square" lIns="0" tIns="0" rIns="0" bIns="0" rtlCol="0"/>
          <a:lstStyle/>
          <a:p>
            <a:endParaRPr sz="2142"/>
          </a:p>
        </p:txBody>
      </p:sp>
      <p:sp>
        <p:nvSpPr>
          <p:cNvPr id="32" name="object 32"/>
          <p:cNvSpPr/>
          <p:nvPr/>
        </p:nvSpPr>
        <p:spPr>
          <a:xfrm>
            <a:off x="2795125" y="6601113"/>
            <a:ext cx="425916" cy="252206"/>
          </a:xfrm>
          <a:custGeom>
            <a:avLst/>
            <a:gdLst/>
            <a:ahLst/>
            <a:cxnLst/>
            <a:rect l="l" t="t" r="r" b="b"/>
            <a:pathLst>
              <a:path w="372110" h="220345">
                <a:moveTo>
                  <a:pt x="164007" y="0"/>
                </a:moveTo>
                <a:lnTo>
                  <a:pt x="86055" y="12573"/>
                </a:lnTo>
                <a:lnTo>
                  <a:pt x="0" y="79070"/>
                </a:lnTo>
                <a:lnTo>
                  <a:pt x="0" y="167132"/>
                </a:lnTo>
                <a:lnTo>
                  <a:pt x="113487" y="174955"/>
                </a:lnTo>
                <a:lnTo>
                  <a:pt x="202780" y="208445"/>
                </a:lnTo>
                <a:lnTo>
                  <a:pt x="300723" y="220192"/>
                </a:lnTo>
                <a:lnTo>
                  <a:pt x="311658" y="205613"/>
                </a:lnTo>
                <a:lnTo>
                  <a:pt x="294487" y="205613"/>
                </a:lnTo>
                <a:lnTo>
                  <a:pt x="206057" y="194995"/>
                </a:lnTo>
                <a:lnTo>
                  <a:pt x="116433" y="161391"/>
                </a:lnTo>
                <a:lnTo>
                  <a:pt x="13741" y="154305"/>
                </a:lnTo>
                <a:lnTo>
                  <a:pt x="13741" y="85813"/>
                </a:lnTo>
                <a:lnTo>
                  <a:pt x="91693" y="25577"/>
                </a:lnTo>
                <a:lnTo>
                  <a:pt x="164007" y="13906"/>
                </a:lnTo>
                <a:lnTo>
                  <a:pt x="164007" y="0"/>
                </a:lnTo>
                <a:close/>
              </a:path>
              <a:path w="372110" h="220345">
                <a:moveTo>
                  <a:pt x="250786" y="4419"/>
                </a:moveTo>
                <a:lnTo>
                  <a:pt x="251434" y="18694"/>
                </a:lnTo>
                <a:lnTo>
                  <a:pt x="280365" y="25577"/>
                </a:lnTo>
                <a:lnTo>
                  <a:pt x="350837" y="60820"/>
                </a:lnTo>
                <a:lnTo>
                  <a:pt x="357581" y="121500"/>
                </a:lnTo>
                <a:lnTo>
                  <a:pt x="294487" y="205613"/>
                </a:lnTo>
                <a:lnTo>
                  <a:pt x="311658" y="205613"/>
                </a:lnTo>
                <a:lnTo>
                  <a:pt x="371830" y="125387"/>
                </a:lnTo>
                <a:lnTo>
                  <a:pt x="363664" y="51879"/>
                </a:lnTo>
                <a:lnTo>
                  <a:pt x="285064" y="12573"/>
                </a:lnTo>
                <a:lnTo>
                  <a:pt x="250786" y="4419"/>
                </a:lnTo>
                <a:close/>
              </a:path>
            </a:pathLst>
          </a:custGeom>
          <a:solidFill>
            <a:srgbClr val="3D4F97"/>
          </a:solidFill>
        </p:spPr>
        <p:txBody>
          <a:bodyPr wrap="square" lIns="0" tIns="0" rIns="0" bIns="0" rtlCol="0"/>
          <a:lstStyle/>
          <a:p>
            <a:endParaRPr sz="2142"/>
          </a:p>
        </p:txBody>
      </p:sp>
      <p:sp>
        <p:nvSpPr>
          <p:cNvPr id="33" name="object 33"/>
          <p:cNvSpPr/>
          <p:nvPr/>
        </p:nvSpPr>
        <p:spPr>
          <a:xfrm>
            <a:off x="2815331" y="5709541"/>
            <a:ext cx="304537" cy="811856"/>
          </a:xfrm>
          <a:custGeom>
            <a:avLst/>
            <a:gdLst/>
            <a:ahLst/>
            <a:cxnLst/>
            <a:rect l="l" t="t" r="r" b="b"/>
            <a:pathLst>
              <a:path w="266064" h="709295">
                <a:moveTo>
                  <a:pt x="89407" y="0"/>
                </a:moveTo>
                <a:lnTo>
                  <a:pt x="45529" y="2311"/>
                </a:lnTo>
                <a:lnTo>
                  <a:pt x="44157" y="25234"/>
                </a:lnTo>
                <a:lnTo>
                  <a:pt x="25526" y="170560"/>
                </a:lnTo>
                <a:lnTo>
                  <a:pt x="24676" y="187782"/>
                </a:lnTo>
                <a:lnTo>
                  <a:pt x="51638" y="261924"/>
                </a:lnTo>
                <a:lnTo>
                  <a:pt x="51638" y="343928"/>
                </a:lnTo>
                <a:lnTo>
                  <a:pt x="14833" y="387426"/>
                </a:lnTo>
                <a:lnTo>
                  <a:pt x="0" y="688327"/>
                </a:lnTo>
                <a:lnTo>
                  <a:pt x="239001" y="708812"/>
                </a:lnTo>
                <a:lnTo>
                  <a:pt x="257555" y="677875"/>
                </a:lnTo>
                <a:lnTo>
                  <a:pt x="228156" y="586435"/>
                </a:lnTo>
                <a:lnTo>
                  <a:pt x="215137" y="586435"/>
                </a:lnTo>
                <a:lnTo>
                  <a:pt x="108902" y="577938"/>
                </a:lnTo>
                <a:lnTo>
                  <a:pt x="36233" y="496760"/>
                </a:lnTo>
                <a:lnTo>
                  <a:pt x="74993" y="410654"/>
                </a:lnTo>
                <a:lnTo>
                  <a:pt x="143040" y="376643"/>
                </a:lnTo>
                <a:lnTo>
                  <a:pt x="265534" y="376643"/>
                </a:lnTo>
                <a:lnTo>
                  <a:pt x="265658" y="376021"/>
                </a:lnTo>
                <a:lnTo>
                  <a:pt x="254215" y="369620"/>
                </a:lnTo>
                <a:lnTo>
                  <a:pt x="239674" y="282447"/>
                </a:lnTo>
                <a:lnTo>
                  <a:pt x="244805" y="274434"/>
                </a:lnTo>
                <a:lnTo>
                  <a:pt x="162153" y="149136"/>
                </a:lnTo>
                <a:lnTo>
                  <a:pt x="89407" y="0"/>
                </a:lnTo>
                <a:close/>
              </a:path>
              <a:path w="266064" h="709295">
                <a:moveTo>
                  <a:pt x="224497" y="574281"/>
                </a:moveTo>
                <a:lnTo>
                  <a:pt x="215137" y="586435"/>
                </a:lnTo>
                <a:lnTo>
                  <a:pt x="228156" y="586435"/>
                </a:lnTo>
                <a:lnTo>
                  <a:pt x="224396" y="574738"/>
                </a:lnTo>
                <a:lnTo>
                  <a:pt x="224497" y="574281"/>
                </a:lnTo>
                <a:close/>
              </a:path>
              <a:path w="266064" h="709295">
                <a:moveTo>
                  <a:pt x="265534" y="376643"/>
                </a:moveTo>
                <a:lnTo>
                  <a:pt x="143040" y="376643"/>
                </a:lnTo>
                <a:lnTo>
                  <a:pt x="219468" y="389369"/>
                </a:lnTo>
                <a:lnTo>
                  <a:pt x="255079" y="428929"/>
                </a:lnTo>
                <a:lnTo>
                  <a:pt x="265534" y="376643"/>
                </a:lnTo>
                <a:close/>
              </a:path>
            </a:pathLst>
          </a:custGeom>
          <a:solidFill>
            <a:srgbClr val="25408F"/>
          </a:solidFill>
        </p:spPr>
        <p:txBody>
          <a:bodyPr wrap="square" lIns="0" tIns="0" rIns="0" bIns="0" rtlCol="0"/>
          <a:lstStyle/>
          <a:p>
            <a:endParaRPr sz="2142"/>
          </a:p>
        </p:txBody>
      </p:sp>
      <p:sp>
        <p:nvSpPr>
          <p:cNvPr id="34" name="object 34"/>
          <p:cNvSpPr/>
          <p:nvPr/>
        </p:nvSpPr>
        <p:spPr>
          <a:xfrm>
            <a:off x="2814387" y="5693288"/>
            <a:ext cx="319800" cy="844563"/>
          </a:xfrm>
          <a:custGeom>
            <a:avLst/>
            <a:gdLst/>
            <a:ahLst/>
            <a:cxnLst/>
            <a:rect l="l" t="t" r="r" b="b"/>
            <a:pathLst>
              <a:path w="279400" h="737870">
                <a:moveTo>
                  <a:pt x="105517" y="14198"/>
                </a:moveTo>
                <a:lnTo>
                  <a:pt x="90233" y="14198"/>
                </a:lnTo>
                <a:lnTo>
                  <a:pt x="162979" y="163334"/>
                </a:lnTo>
                <a:lnTo>
                  <a:pt x="245630" y="288632"/>
                </a:lnTo>
                <a:lnTo>
                  <a:pt x="253733" y="275970"/>
                </a:lnTo>
                <a:lnTo>
                  <a:pt x="174942" y="156502"/>
                </a:lnTo>
                <a:lnTo>
                  <a:pt x="105517" y="14198"/>
                </a:lnTo>
                <a:close/>
              </a:path>
              <a:path w="279400" h="737870">
                <a:moveTo>
                  <a:pt x="98590" y="0"/>
                </a:moveTo>
                <a:lnTo>
                  <a:pt x="47193" y="2705"/>
                </a:lnTo>
                <a:lnTo>
                  <a:pt x="46355" y="16509"/>
                </a:lnTo>
                <a:lnTo>
                  <a:pt x="90233" y="14198"/>
                </a:lnTo>
                <a:lnTo>
                  <a:pt x="105517" y="14198"/>
                </a:lnTo>
                <a:lnTo>
                  <a:pt x="98590" y="0"/>
                </a:lnTo>
                <a:close/>
              </a:path>
              <a:path w="279400" h="737870">
                <a:moveTo>
                  <a:pt x="266484" y="390207"/>
                </a:moveTo>
                <a:lnTo>
                  <a:pt x="255905" y="443115"/>
                </a:lnTo>
                <a:lnTo>
                  <a:pt x="259588" y="447217"/>
                </a:lnTo>
                <a:lnTo>
                  <a:pt x="259588" y="493153"/>
                </a:lnTo>
                <a:lnTo>
                  <a:pt x="265137" y="466953"/>
                </a:lnTo>
                <a:lnTo>
                  <a:pt x="279082" y="397255"/>
                </a:lnTo>
                <a:lnTo>
                  <a:pt x="266484" y="390207"/>
                </a:lnTo>
                <a:close/>
              </a:path>
              <a:path w="279400" h="737870">
                <a:moveTo>
                  <a:pt x="825" y="702525"/>
                </a:moveTo>
                <a:lnTo>
                  <a:pt x="266" y="714019"/>
                </a:lnTo>
                <a:lnTo>
                  <a:pt x="0" y="716229"/>
                </a:lnTo>
                <a:lnTo>
                  <a:pt x="247192" y="737412"/>
                </a:lnTo>
                <a:lnTo>
                  <a:pt x="255844" y="722998"/>
                </a:lnTo>
                <a:lnTo>
                  <a:pt x="239826" y="722998"/>
                </a:lnTo>
                <a:lnTo>
                  <a:pt x="825" y="702525"/>
                </a:lnTo>
                <a:close/>
              </a:path>
              <a:path w="279400" h="737870">
                <a:moveTo>
                  <a:pt x="244703" y="563283"/>
                </a:moveTo>
                <a:lnTo>
                  <a:pt x="225323" y="588479"/>
                </a:lnTo>
                <a:lnTo>
                  <a:pt x="225221" y="588937"/>
                </a:lnTo>
                <a:lnTo>
                  <a:pt x="258381" y="692073"/>
                </a:lnTo>
                <a:lnTo>
                  <a:pt x="239826" y="722998"/>
                </a:lnTo>
                <a:lnTo>
                  <a:pt x="255844" y="722998"/>
                </a:lnTo>
                <a:lnTo>
                  <a:pt x="273367" y="693800"/>
                </a:lnTo>
                <a:lnTo>
                  <a:pt x="239420" y="588213"/>
                </a:lnTo>
                <a:lnTo>
                  <a:pt x="244703" y="563283"/>
                </a:lnTo>
                <a:close/>
              </a:path>
            </a:pathLst>
          </a:custGeom>
          <a:solidFill>
            <a:srgbClr val="3D4F97"/>
          </a:solidFill>
        </p:spPr>
        <p:txBody>
          <a:bodyPr wrap="square" lIns="0" tIns="0" rIns="0" bIns="0" rtlCol="0"/>
          <a:lstStyle/>
          <a:p>
            <a:endParaRPr sz="2142"/>
          </a:p>
        </p:txBody>
      </p:sp>
      <p:sp>
        <p:nvSpPr>
          <p:cNvPr id="35" name="object 35"/>
          <p:cNvSpPr/>
          <p:nvPr/>
        </p:nvSpPr>
        <p:spPr>
          <a:xfrm>
            <a:off x="3749612" y="3681934"/>
            <a:ext cx="316893" cy="1280654"/>
          </a:xfrm>
          <a:custGeom>
            <a:avLst/>
            <a:gdLst/>
            <a:ahLst/>
            <a:cxnLst/>
            <a:rect l="l" t="t" r="r" b="b"/>
            <a:pathLst>
              <a:path w="276860" h="1118870">
                <a:moveTo>
                  <a:pt x="191424" y="571703"/>
                </a:moveTo>
                <a:lnTo>
                  <a:pt x="136118" y="571703"/>
                </a:lnTo>
                <a:lnTo>
                  <a:pt x="192112" y="606691"/>
                </a:lnTo>
                <a:lnTo>
                  <a:pt x="191424" y="571703"/>
                </a:lnTo>
                <a:close/>
              </a:path>
              <a:path w="276860" h="1118870">
                <a:moveTo>
                  <a:pt x="117995" y="420395"/>
                </a:moveTo>
                <a:lnTo>
                  <a:pt x="130479" y="447446"/>
                </a:lnTo>
                <a:lnTo>
                  <a:pt x="116878" y="572528"/>
                </a:lnTo>
                <a:lnTo>
                  <a:pt x="136118" y="571703"/>
                </a:lnTo>
                <a:lnTo>
                  <a:pt x="191424" y="571703"/>
                </a:lnTo>
                <a:lnTo>
                  <a:pt x="191096" y="555053"/>
                </a:lnTo>
                <a:lnTo>
                  <a:pt x="228752" y="483501"/>
                </a:lnTo>
                <a:lnTo>
                  <a:pt x="241219" y="425005"/>
                </a:lnTo>
                <a:lnTo>
                  <a:pt x="175768" y="425005"/>
                </a:lnTo>
                <a:lnTo>
                  <a:pt x="117995" y="420395"/>
                </a:lnTo>
                <a:close/>
              </a:path>
              <a:path w="276860" h="1118870">
                <a:moveTo>
                  <a:pt x="276860" y="169633"/>
                </a:moveTo>
                <a:lnTo>
                  <a:pt x="87871" y="169633"/>
                </a:lnTo>
                <a:lnTo>
                  <a:pt x="181013" y="185166"/>
                </a:lnTo>
                <a:lnTo>
                  <a:pt x="228663" y="238112"/>
                </a:lnTo>
                <a:lnTo>
                  <a:pt x="228663" y="356247"/>
                </a:lnTo>
                <a:lnTo>
                  <a:pt x="175768" y="425005"/>
                </a:lnTo>
                <a:lnTo>
                  <a:pt x="241219" y="425005"/>
                </a:lnTo>
                <a:lnTo>
                  <a:pt x="276860" y="257771"/>
                </a:lnTo>
                <a:lnTo>
                  <a:pt x="276860" y="169633"/>
                </a:lnTo>
                <a:close/>
              </a:path>
              <a:path w="276860" h="1118870">
                <a:moveTo>
                  <a:pt x="188328" y="0"/>
                </a:moveTo>
                <a:lnTo>
                  <a:pt x="194271" y="43624"/>
                </a:lnTo>
                <a:lnTo>
                  <a:pt x="157911" y="96151"/>
                </a:lnTo>
                <a:lnTo>
                  <a:pt x="72783" y="124523"/>
                </a:lnTo>
                <a:lnTo>
                  <a:pt x="58178" y="184492"/>
                </a:lnTo>
                <a:lnTo>
                  <a:pt x="87871" y="169633"/>
                </a:lnTo>
                <a:lnTo>
                  <a:pt x="276860" y="169633"/>
                </a:lnTo>
                <a:lnTo>
                  <a:pt x="276860" y="103886"/>
                </a:lnTo>
                <a:lnTo>
                  <a:pt x="219532" y="10718"/>
                </a:lnTo>
                <a:lnTo>
                  <a:pt x="188328" y="0"/>
                </a:lnTo>
                <a:close/>
              </a:path>
              <a:path w="276860" h="1118870">
                <a:moveTo>
                  <a:pt x="50571" y="778459"/>
                </a:moveTo>
                <a:lnTo>
                  <a:pt x="7086" y="842416"/>
                </a:lnTo>
                <a:lnTo>
                  <a:pt x="0" y="906170"/>
                </a:lnTo>
                <a:lnTo>
                  <a:pt x="29413" y="983373"/>
                </a:lnTo>
                <a:lnTo>
                  <a:pt x="47650" y="1067295"/>
                </a:lnTo>
                <a:lnTo>
                  <a:pt x="109334" y="1118704"/>
                </a:lnTo>
                <a:lnTo>
                  <a:pt x="219151" y="1058481"/>
                </a:lnTo>
                <a:lnTo>
                  <a:pt x="272935" y="968857"/>
                </a:lnTo>
                <a:lnTo>
                  <a:pt x="262140" y="864501"/>
                </a:lnTo>
                <a:lnTo>
                  <a:pt x="225926" y="802132"/>
                </a:lnTo>
                <a:lnTo>
                  <a:pt x="111747" y="802132"/>
                </a:lnTo>
                <a:lnTo>
                  <a:pt x="50571" y="778459"/>
                </a:lnTo>
                <a:close/>
              </a:path>
              <a:path w="276860" h="1118870">
                <a:moveTo>
                  <a:pt x="206819" y="769226"/>
                </a:moveTo>
                <a:lnTo>
                  <a:pt x="205727" y="770813"/>
                </a:lnTo>
                <a:lnTo>
                  <a:pt x="111747" y="802132"/>
                </a:lnTo>
                <a:lnTo>
                  <a:pt x="225926" y="802132"/>
                </a:lnTo>
                <a:lnTo>
                  <a:pt x="206819" y="769226"/>
                </a:lnTo>
                <a:close/>
              </a:path>
            </a:pathLst>
          </a:custGeom>
          <a:solidFill>
            <a:srgbClr val="25408F"/>
          </a:solidFill>
        </p:spPr>
        <p:txBody>
          <a:bodyPr wrap="square" lIns="0" tIns="0" rIns="0" bIns="0" rtlCol="0"/>
          <a:lstStyle/>
          <a:p>
            <a:endParaRPr sz="2142"/>
          </a:p>
        </p:txBody>
      </p:sp>
      <p:sp>
        <p:nvSpPr>
          <p:cNvPr id="36" name="object 36"/>
          <p:cNvSpPr/>
          <p:nvPr/>
        </p:nvSpPr>
        <p:spPr>
          <a:xfrm>
            <a:off x="3733578" y="3664490"/>
            <a:ext cx="348873" cy="1316995"/>
          </a:xfrm>
          <a:custGeom>
            <a:avLst/>
            <a:gdLst/>
            <a:ahLst/>
            <a:cxnLst/>
            <a:rect l="l" t="t" r="r" b="b"/>
            <a:pathLst>
              <a:path w="304800" h="1150620">
                <a:moveTo>
                  <a:pt x="200266" y="0"/>
                </a:moveTo>
                <a:lnTo>
                  <a:pt x="202349" y="15240"/>
                </a:lnTo>
                <a:lnTo>
                  <a:pt x="233540" y="25958"/>
                </a:lnTo>
                <a:lnTo>
                  <a:pt x="290868" y="119126"/>
                </a:lnTo>
                <a:lnTo>
                  <a:pt x="290868" y="273011"/>
                </a:lnTo>
                <a:lnTo>
                  <a:pt x="242760" y="498741"/>
                </a:lnTo>
                <a:lnTo>
                  <a:pt x="205105" y="570293"/>
                </a:lnTo>
                <a:lnTo>
                  <a:pt x="206121" y="621931"/>
                </a:lnTo>
                <a:lnTo>
                  <a:pt x="220027" y="630618"/>
                </a:lnTo>
                <a:lnTo>
                  <a:pt x="218909" y="573557"/>
                </a:lnTo>
                <a:lnTo>
                  <a:pt x="255803" y="503466"/>
                </a:lnTo>
                <a:lnTo>
                  <a:pt x="304609" y="274459"/>
                </a:lnTo>
                <a:lnTo>
                  <a:pt x="304609" y="115239"/>
                </a:lnTo>
                <a:lnTo>
                  <a:pt x="242658" y="14579"/>
                </a:lnTo>
                <a:lnTo>
                  <a:pt x="200266" y="0"/>
                </a:lnTo>
                <a:close/>
              </a:path>
              <a:path w="304800" h="1150620">
                <a:moveTo>
                  <a:pt x="72466" y="140589"/>
                </a:moveTo>
                <a:lnTo>
                  <a:pt x="56095" y="207772"/>
                </a:lnTo>
                <a:lnTo>
                  <a:pt x="72199" y="199720"/>
                </a:lnTo>
                <a:lnTo>
                  <a:pt x="86083" y="142722"/>
                </a:lnTo>
                <a:lnTo>
                  <a:pt x="77952" y="142722"/>
                </a:lnTo>
                <a:lnTo>
                  <a:pt x="72466" y="140589"/>
                </a:lnTo>
                <a:close/>
              </a:path>
              <a:path w="304800" h="1150620">
                <a:moveTo>
                  <a:pt x="86804" y="139763"/>
                </a:moveTo>
                <a:lnTo>
                  <a:pt x="77952" y="142722"/>
                </a:lnTo>
                <a:lnTo>
                  <a:pt x="86083" y="142722"/>
                </a:lnTo>
                <a:lnTo>
                  <a:pt x="86804" y="139763"/>
                </a:lnTo>
                <a:close/>
              </a:path>
              <a:path w="304800" h="1150620">
                <a:moveTo>
                  <a:pt x="116306" y="434365"/>
                </a:moveTo>
                <a:lnTo>
                  <a:pt x="130429" y="464985"/>
                </a:lnTo>
                <a:lnTo>
                  <a:pt x="117017" y="588378"/>
                </a:lnTo>
                <a:lnTo>
                  <a:pt x="130898" y="587768"/>
                </a:lnTo>
                <a:lnTo>
                  <a:pt x="144500" y="462673"/>
                </a:lnTo>
                <a:lnTo>
                  <a:pt x="132016" y="435622"/>
                </a:lnTo>
                <a:lnTo>
                  <a:pt x="116306" y="434365"/>
                </a:lnTo>
                <a:close/>
              </a:path>
              <a:path w="304800" h="1150620">
                <a:moveTo>
                  <a:pt x="51447" y="788606"/>
                </a:moveTo>
                <a:lnTo>
                  <a:pt x="7823" y="852754"/>
                </a:lnTo>
                <a:lnTo>
                  <a:pt x="0" y="923188"/>
                </a:lnTo>
                <a:lnTo>
                  <a:pt x="30226" y="1002538"/>
                </a:lnTo>
                <a:lnTo>
                  <a:pt x="49250" y="1090066"/>
                </a:lnTo>
                <a:lnTo>
                  <a:pt x="121754" y="1150480"/>
                </a:lnTo>
                <a:lnTo>
                  <a:pt x="151914" y="1133944"/>
                </a:lnTo>
                <a:lnTo>
                  <a:pt x="123355" y="1133944"/>
                </a:lnTo>
                <a:lnTo>
                  <a:pt x="61671" y="1082535"/>
                </a:lnTo>
                <a:lnTo>
                  <a:pt x="43421" y="998613"/>
                </a:lnTo>
                <a:lnTo>
                  <a:pt x="14008" y="921410"/>
                </a:lnTo>
                <a:lnTo>
                  <a:pt x="21094" y="857656"/>
                </a:lnTo>
                <a:lnTo>
                  <a:pt x="64592" y="793699"/>
                </a:lnTo>
                <a:lnTo>
                  <a:pt x="51447" y="788606"/>
                </a:lnTo>
                <a:close/>
              </a:path>
              <a:path w="304800" h="1150620">
                <a:moveTo>
                  <a:pt x="229463" y="771994"/>
                </a:moveTo>
                <a:lnTo>
                  <a:pt x="220827" y="784466"/>
                </a:lnTo>
                <a:lnTo>
                  <a:pt x="276148" y="879741"/>
                </a:lnTo>
                <a:lnTo>
                  <a:pt x="286943" y="984097"/>
                </a:lnTo>
                <a:lnTo>
                  <a:pt x="233172" y="1073721"/>
                </a:lnTo>
                <a:lnTo>
                  <a:pt x="123355" y="1133944"/>
                </a:lnTo>
                <a:lnTo>
                  <a:pt x="151914" y="1133944"/>
                </a:lnTo>
                <a:lnTo>
                  <a:pt x="243039" y="1083983"/>
                </a:lnTo>
                <a:lnTo>
                  <a:pt x="301078" y="987234"/>
                </a:lnTo>
                <a:lnTo>
                  <a:pt x="289509" y="875398"/>
                </a:lnTo>
                <a:lnTo>
                  <a:pt x="229463" y="771994"/>
                </a:lnTo>
                <a:close/>
              </a:path>
            </a:pathLst>
          </a:custGeom>
          <a:solidFill>
            <a:srgbClr val="3D4F97"/>
          </a:solidFill>
        </p:spPr>
        <p:txBody>
          <a:bodyPr wrap="square" lIns="0" tIns="0" rIns="0" bIns="0" rtlCol="0"/>
          <a:lstStyle/>
          <a:p>
            <a:endParaRPr sz="2142"/>
          </a:p>
        </p:txBody>
      </p:sp>
      <p:sp>
        <p:nvSpPr>
          <p:cNvPr id="37" name="object 37"/>
          <p:cNvSpPr/>
          <p:nvPr/>
        </p:nvSpPr>
        <p:spPr>
          <a:xfrm>
            <a:off x="2880425" y="4798823"/>
            <a:ext cx="273284" cy="779876"/>
          </a:xfrm>
          <a:custGeom>
            <a:avLst/>
            <a:gdLst/>
            <a:ahLst/>
            <a:cxnLst/>
            <a:rect l="l" t="t" r="r" b="b"/>
            <a:pathLst>
              <a:path w="238760" h="681354">
                <a:moveTo>
                  <a:pt x="3352" y="0"/>
                </a:moveTo>
                <a:lnTo>
                  <a:pt x="5854" y="232803"/>
                </a:lnTo>
                <a:lnTo>
                  <a:pt x="57708" y="262432"/>
                </a:lnTo>
                <a:lnTo>
                  <a:pt x="73152" y="401307"/>
                </a:lnTo>
                <a:lnTo>
                  <a:pt x="965" y="505079"/>
                </a:lnTo>
                <a:lnTo>
                  <a:pt x="0" y="555142"/>
                </a:lnTo>
                <a:lnTo>
                  <a:pt x="14160" y="570865"/>
                </a:lnTo>
                <a:lnTo>
                  <a:pt x="14160" y="678002"/>
                </a:lnTo>
                <a:lnTo>
                  <a:pt x="26390" y="681062"/>
                </a:lnTo>
                <a:lnTo>
                  <a:pt x="121932" y="681062"/>
                </a:lnTo>
                <a:lnTo>
                  <a:pt x="238594" y="663384"/>
                </a:lnTo>
                <a:lnTo>
                  <a:pt x="238594" y="540918"/>
                </a:lnTo>
                <a:lnTo>
                  <a:pt x="171780" y="440702"/>
                </a:lnTo>
                <a:lnTo>
                  <a:pt x="160464" y="361467"/>
                </a:lnTo>
                <a:lnTo>
                  <a:pt x="122910" y="245033"/>
                </a:lnTo>
                <a:lnTo>
                  <a:pt x="141427" y="93205"/>
                </a:lnTo>
                <a:lnTo>
                  <a:pt x="88582" y="12179"/>
                </a:lnTo>
                <a:lnTo>
                  <a:pt x="3352" y="0"/>
                </a:lnTo>
                <a:close/>
              </a:path>
            </a:pathLst>
          </a:custGeom>
          <a:solidFill>
            <a:srgbClr val="25408F"/>
          </a:solidFill>
        </p:spPr>
        <p:txBody>
          <a:bodyPr wrap="square" lIns="0" tIns="0" rIns="0" bIns="0" rtlCol="0"/>
          <a:lstStyle/>
          <a:p>
            <a:endParaRPr sz="2142"/>
          </a:p>
        </p:txBody>
      </p:sp>
      <p:sp>
        <p:nvSpPr>
          <p:cNvPr id="38" name="object 38"/>
          <p:cNvSpPr/>
          <p:nvPr/>
        </p:nvSpPr>
        <p:spPr>
          <a:xfrm>
            <a:off x="2884088" y="4782920"/>
            <a:ext cx="285639" cy="811856"/>
          </a:xfrm>
          <a:custGeom>
            <a:avLst/>
            <a:gdLst/>
            <a:ahLst/>
            <a:cxnLst/>
            <a:rect l="l" t="t" r="r" b="b"/>
            <a:pathLst>
              <a:path w="249555" h="709295">
                <a:moveTo>
                  <a:pt x="10960" y="691908"/>
                </a:moveTo>
                <a:lnTo>
                  <a:pt x="10960" y="706056"/>
                </a:lnTo>
                <a:lnTo>
                  <a:pt x="21488" y="708698"/>
                </a:lnTo>
                <a:lnTo>
                  <a:pt x="119773" y="708698"/>
                </a:lnTo>
                <a:lnTo>
                  <a:pt x="210418" y="694956"/>
                </a:lnTo>
                <a:lnTo>
                  <a:pt x="23190" y="694956"/>
                </a:lnTo>
                <a:lnTo>
                  <a:pt x="10960" y="691908"/>
                </a:lnTo>
                <a:close/>
              </a:path>
              <a:path w="249555" h="709295">
                <a:moveTo>
                  <a:pt x="0" y="0"/>
                </a:moveTo>
                <a:lnTo>
                  <a:pt x="152" y="13893"/>
                </a:lnTo>
                <a:lnTo>
                  <a:pt x="85382" y="26073"/>
                </a:lnTo>
                <a:lnTo>
                  <a:pt x="138214" y="107099"/>
                </a:lnTo>
                <a:lnTo>
                  <a:pt x="119697" y="258940"/>
                </a:lnTo>
                <a:lnTo>
                  <a:pt x="157264" y="375361"/>
                </a:lnTo>
                <a:lnTo>
                  <a:pt x="168579" y="454596"/>
                </a:lnTo>
                <a:lnTo>
                  <a:pt x="235381" y="554812"/>
                </a:lnTo>
                <a:lnTo>
                  <a:pt x="235381" y="677278"/>
                </a:lnTo>
                <a:lnTo>
                  <a:pt x="118732" y="694956"/>
                </a:lnTo>
                <a:lnTo>
                  <a:pt x="210418" y="694956"/>
                </a:lnTo>
                <a:lnTo>
                  <a:pt x="249123" y="689089"/>
                </a:lnTo>
                <a:lnTo>
                  <a:pt x="249123" y="550646"/>
                </a:lnTo>
                <a:lnTo>
                  <a:pt x="181737" y="449580"/>
                </a:lnTo>
                <a:lnTo>
                  <a:pt x="170688" y="372262"/>
                </a:lnTo>
                <a:lnTo>
                  <a:pt x="133705" y="257594"/>
                </a:lnTo>
                <a:lnTo>
                  <a:pt x="152463" y="103784"/>
                </a:lnTo>
                <a:lnTo>
                  <a:pt x="93484" y="13360"/>
                </a:lnTo>
                <a:lnTo>
                  <a:pt x="0" y="0"/>
                </a:lnTo>
                <a:close/>
              </a:path>
            </a:pathLst>
          </a:custGeom>
          <a:solidFill>
            <a:srgbClr val="3D4F97"/>
          </a:solidFill>
        </p:spPr>
        <p:txBody>
          <a:bodyPr wrap="square" lIns="0" tIns="0" rIns="0" bIns="0" rtlCol="0"/>
          <a:lstStyle/>
          <a:p>
            <a:endParaRPr sz="2142"/>
          </a:p>
        </p:txBody>
      </p:sp>
      <p:sp>
        <p:nvSpPr>
          <p:cNvPr id="39" name="object 39"/>
          <p:cNvSpPr/>
          <p:nvPr/>
        </p:nvSpPr>
        <p:spPr>
          <a:xfrm>
            <a:off x="3091013" y="4514257"/>
            <a:ext cx="305991" cy="228221"/>
          </a:xfrm>
          <a:custGeom>
            <a:avLst/>
            <a:gdLst/>
            <a:ahLst/>
            <a:cxnLst/>
            <a:rect l="l" t="t" r="r" b="b"/>
            <a:pathLst>
              <a:path w="267335" h="199389">
                <a:moveTo>
                  <a:pt x="130035" y="0"/>
                </a:moveTo>
                <a:lnTo>
                  <a:pt x="137960" y="58102"/>
                </a:lnTo>
                <a:lnTo>
                  <a:pt x="98234" y="115481"/>
                </a:lnTo>
                <a:lnTo>
                  <a:pt x="0" y="148234"/>
                </a:lnTo>
                <a:lnTo>
                  <a:pt x="17208" y="177215"/>
                </a:lnTo>
                <a:lnTo>
                  <a:pt x="191020" y="198945"/>
                </a:lnTo>
                <a:lnTo>
                  <a:pt x="259969" y="171361"/>
                </a:lnTo>
                <a:lnTo>
                  <a:pt x="266814" y="85801"/>
                </a:lnTo>
                <a:lnTo>
                  <a:pt x="195859" y="21945"/>
                </a:lnTo>
                <a:lnTo>
                  <a:pt x="130035" y="0"/>
                </a:lnTo>
                <a:close/>
              </a:path>
            </a:pathLst>
          </a:custGeom>
          <a:solidFill>
            <a:srgbClr val="25408F"/>
          </a:solidFill>
        </p:spPr>
        <p:txBody>
          <a:bodyPr wrap="square" lIns="0" tIns="0" rIns="0" bIns="0" rtlCol="0"/>
          <a:lstStyle/>
          <a:p>
            <a:endParaRPr sz="2142"/>
          </a:p>
        </p:txBody>
      </p:sp>
      <p:sp>
        <p:nvSpPr>
          <p:cNvPr id="40" name="object 40"/>
          <p:cNvSpPr/>
          <p:nvPr/>
        </p:nvSpPr>
        <p:spPr>
          <a:xfrm>
            <a:off x="3070240" y="4496901"/>
            <a:ext cx="343058" cy="261655"/>
          </a:xfrm>
          <a:custGeom>
            <a:avLst/>
            <a:gdLst/>
            <a:ahLst/>
            <a:cxnLst/>
            <a:rect l="l" t="t" r="r" b="b"/>
            <a:pathLst>
              <a:path w="299719" h="228600">
                <a:moveTo>
                  <a:pt x="0" y="159753"/>
                </a:moveTo>
                <a:lnTo>
                  <a:pt x="26974" y="205168"/>
                </a:lnTo>
                <a:lnTo>
                  <a:pt x="210985" y="228168"/>
                </a:lnTo>
                <a:lnTo>
                  <a:pt x="246137" y="214109"/>
                </a:lnTo>
                <a:lnTo>
                  <a:pt x="209168" y="214109"/>
                </a:lnTo>
                <a:lnTo>
                  <a:pt x="35344" y="192379"/>
                </a:lnTo>
                <a:lnTo>
                  <a:pt x="19075" y="164960"/>
                </a:lnTo>
                <a:lnTo>
                  <a:pt x="13461" y="164960"/>
                </a:lnTo>
                <a:lnTo>
                  <a:pt x="0" y="159753"/>
                </a:lnTo>
                <a:close/>
              </a:path>
              <a:path w="299719" h="228600">
                <a:moveTo>
                  <a:pt x="146113" y="0"/>
                </a:moveTo>
                <a:lnTo>
                  <a:pt x="148183" y="15163"/>
                </a:lnTo>
                <a:lnTo>
                  <a:pt x="213994" y="37109"/>
                </a:lnTo>
                <a:lnTo>
                  <a:pt x="284962" y="100965"/>
                </a:lnTo>
                <a:lnTo>
                  <a:pt x="278117" y="186524"/>
                </a:lnTo>
                <a:lnTo>
                  <a:pt x="209168" y="214109"/>
                </a:lnTo>
                <a:lnTo>
                  <a:pt x="246137" y="214109"/>
                </a:lnTo>
                <a:lnTo>
                  <a:pt x="291134" y="196113"/>
                </a:lnTo>
                <a:lnTo>
                  <a:pt x="299199" y="95300"/>
                </a:lnTo>
                <a:lnTo>
                  <a:pt x="221068" y="24980"/>
                </a:lnTo>
                <a:lnTo>
                  <a:pt x="146113" y="0"/>
                </a:lnTo>
                <a:close/>
              </a:path>
              <a:path w="299719" h="228600">
                <a:moveTo>
                  <a:pt x="18148" y="163398"/>
                </a:moveTo>
                <a:lnTo>
                  <a:pt x="13461" y="164960"/>
                </a:lnTo>
                <a:lnTo>
                  <a:pt x="19075" y="164960"/>
                </a:lnTo>
                <a:lnTo>
                  <a:pt x="18148" y="163398"/>
                </a:lnTo>
                <a:close/>
              </a:path>
            </a:pathLst>
          </a:custGeom>
          <a:solidFill>
            <a:srgbClr val="3D4F97"/>
          </a:solidFill>
        </p:spPr>
        <p:txBody>
          <a:bodyPr wrap="square" lIns="0" tIns="0" rIns="0" bIns="0" rtlCol="0"/>
          <a:lstStyle/>
          <a:p>
            <a:endParaRPr sz="2142"/>
          </a:p>
        </p:txBody>
      </p:sp>
      <p:sp>
        <p:nvSpPr>
          <p:cNvPr id="41" name="object 41"/>
          <p:cNvSpPr/>
          <p:nvPr/>
        </p:nvSpPr>
        <p:spPr>
          <a:xfrm>
            <a:off x="2924137" y="3376670"/>
            <a:ext cx="881631" cy="1228323"/>
          </a:xfrm>
          <a:custGeom>
            <a:avLst/>
            <a:gdLst/>
            <a:ahLst/>
            <a:cxnLst/>
            <a:rect l="l" t="t" r="r" b="b"/>
            <a:pathLst>
              <a:path w="770254" h="1073150">
                <a:moveTo>
                  <a:pt x="13068" y="0"/>
                </a:moveTo>
                <a:lnTo>
                  <a:pt x="16230" y="34823"/>
                </a:lnTo>
                <a:lnTo>
                  <a:pt x="6235" y="397268"/>
                </a:lnTo>
                <a:lnTo>
                  <a:pt x="64185" y="433489"/>
                </a:lnTo>
                <a:lnTo>
                  <a:pt x="68948" y="468452"/>
                </a:lnTo>
                <a:lnTo>
                  <a:pt x="180365" y="387426"/>
                </a:lnTo>
                <a:lnTo>
                  <a:pt x="226567" y="387426"/>
                </a:lnTo>
                <a:lnTo>
                  <a:pt x="225996" y="378993"/>
                </a:lnTo>
                <a:lnTo>
                  <a:pt x="266039" y="291630"/>
                </a:lnTo>
                <a:lnTo>
                  <a:pt x="195186" y="240347"/>
                </a:lnTo>
                <a:lnTo>
                  <a:pt x="195186" y="108013"/>
                </a:lnTo>
                <a:lnTo>
                  <a:pt x="239306" y="44297"/>
                </a:lnTo>
                <a:lnTo>
                  <a:pt x="241973" y="42367"/>
                </a:lnTo>
                <a:lnTo>
                  <a:pt x="153758" y="25006"/>
                </a:lnTo>
                <a:lnTo>
                  <a:pt x="13068" y="0"/>
                </a:lnTo>
                <a:close/>
              </a:path>
              <a:path w="770254" h="1073150">
                <a:moveTo>
                  <a:pt x="768954" y="133921"/>
                </a:moveTo>
                <a:lnTo>
                  <a:pt x="670953" y="133921"/>
                </a:lnTo>
                <a:lnTo>
                  <a:pt x="724573" y="167436"/>
                </a:lnTo>
                <a:lnTo>
                  <a:pt x="766076" y="165633"/>
                </a:lnTo>
                <a:lnTo>
                  <a:pt x="768954" y="133921"/>
                </a:lnTo>
                <a:close/>
              </a:path>
              <a:path w="770254" h="1073150">
                <a:moveTo>
                  <a:pt x="597369" y="98310"/>
                </a:moveTo>
                <a:lnTo>
                  <a:pt x="593724" y="137287"/>
                </a:lnTo>
                <a:lnTo>
                  <a:pt x="670953" y="133921"/>
                </a:lnTo>
                <a:lnTo>
                  <a:pt x="768954" y="133921"/>
                </a:lnTo>
                <a:lnTo>
                  <a:pt x="770115" y="121132"/>
                </a:lnTo>
                <a:lnTo>
                  <a:pt x="597369" y="98310"/>
                </a:lnTo>
                <a:close/>
              </a:path>
              <a:path w="770254" h="1073150">
                <a:moveTo>
                  <a:pt x="522681" y="289458"/>
                </a:moveTo>
                <a:lnTo>
                  <a:pt x="522363" y="289725"/>
                </a:lnTo>
                <a:lnTo>
                  <a:pt x="522719" y="289915"/>
                </a:lnTo>
                <a:lnTo>
                  <a:pt x="522681" y="289458"/>
                </a:lnTo>
                <a:close/>
              </a:path>
              <a:path w="770254" h="1073150">
                <a:moveTo>
                  <a:pt x="592695" y="566293"/>
                </a:moveTo>
                <a:lnTo>
                  <a:pt x="502792" y="566293"/>
                </a:lnTo>
                <a:lnTo>
                  <a:pt x="622427" y="628027"/>
                </a:lnTo>
                <a:lnTo>
                  <a:pt x="653580" y="713701"/>
                </a:lnTo>
                <a:lnTo>
                  <a:pt x="653580" y="795693"/>
                </a:lnTo>
                <a:lnTo>
                  <a:pt x="610349" y="846785"/>
                </a:lnTo>
                <a:lnTo>
                  <a:pt x="537006" y="896962"/>
                </a:lnTo>
                <a:lnTo>
                  <a:pt x="486460" y="896962"/>
                </a:lnTo>
                <a:lnTo>
                  <a:pt x="518566" y="927379"/>
                </a:lnTo>
                <a:lnTo>
                  <a:pt x="584669" y="1066939"/>
                </a:lnTo>
                <a:lnTo>
                  <a:pt x="620979" y="1072984"/>
                </a:lnTo>
                <a:lnTo>
                  <a:pt x="651281" y="1015746"/>
                </a:lnTo>
                <a:lnTo>
                  <a:pt x="640156" y="867422"/>
                </a:lnTo>
                <a:lnTo>
                  <a:pt x="666775" y="772388"/>
                </a:lnTo>
                <a:lnTo>
                  <a:pt x="705929" y="697623"/>
                </a:lnTo>
                <a:lnTo>
                  <a:pt x="634453" y="615429"/>
                </a:lnTo>
                <a:lnTo>
                  <a:pt x="592695" y="566293"/>
                </a:lnTo>
                <a:close/>
              </a:path>
              <a:path w="770254" h="1073150">
                <a:moveTo>
                  <a:pt x="547141" y="325869"/>
                </a:moveTo>
                <a:lnTo>
                  <a:pt x="567842" y="382790"/>
                </a:lnTo>
                <a:lnTo>
                  <a:pt x="567842" y="464781"/>
                </a:lnTo>
                <a:lnTo>
                  <a:pt x="524624" y="515873"/>
                </a:lnTo>
                <a:lnTo>
                  <a:pt x="478459" y="547458"/>
                </a:lnTo>
                <a:lnTo>
                  <a:pt x="476529" y="568032"/>
                </a:lnTo>
                <a:lnTo>
                  <a:pt x="502792" y="566293"/>
                </a:lnTo>
                <a:lnTo>
                  <a:pt x="592695" y="566293"/>
                </a:lnTo>
                <a:lnTo>
                  <a:pt x="568540" y="537870"/>
                </a:lnTo>
                <a:lnTo>
                  <a:pt x="581291" y="499618"/>
                </a:lnTo>
                <a:lnTo>
                  <a:pt x="667778" y="383044"/>
                </a:lnTo>
                <a:lnTo>
                  <a:pt x="683244" y="364363"/>
                </a:lnTo>
                <a:lnTo>
                  <a:pt x="646582" y="364363"/>
                </a:lnTo>
                <a:lnTo>
                  <a:pt x="547141" y="325869"/>
                </a:lnTo>
                <a:close/>
              </a:path>
              <a:path w="770254" h="1073150">
                <a:moveTo>
                  <a:pt x="679640" y="353339"/>
                </a:moveTo>
                <a:lnTo>
                  <a:pt x="646582" y="364363"/>
                </a:lnTo>
                <a:lnTo>
                  <a:pt x="683244" y="364363"/>
                </a:lnTo>
                <a:lnTo>
                  <a:pt x="689279" y="357073"/>
                </a:lnTo>
                <a:lnTo>
                  <a:pt x="679640" y="353339"/>
                </a:lnTo>
                <a:close/>
              </a:path>
              <a:path w="770254" h="1073150">
                <a:moveTo>
                  <a:pt x="2412" y="586308"/>
                </a:moveTo>
                <a:lnTo>
                  <a:pt x="1206" y="586714"/>
                </a:lnTo>
                <a:lnTo>
                  <a:pt x="0" y="702360"/>
                </a:lnTo>
                <a:lnTo>
                  <a:pt x="2412" y="704291"/>
                </a:lnTo>
                <a:lnTo>
                  <a:pt x="2412" y="586308"/>
                </a:lnTo>
                <a:close/>
              </a:path>
              <a:path w="770254" h="1073150">
                <a:moveTo>
                  <a:pt x="94183" y="777367"/>
                </a:moveTo>
                <a:lnTo>
                  <a:pt x="176453" y="842873"/>
                </a:lnTo>
                <a:lnTo>
                  <a:pt x="274827" y="853808"/>
                </a:lnTo>
                <a:lnTo>
                  <a:pt x="347319" y="855408"/>
                </a:lnTo>
                <a:lnTo>
                  <a:pt x="325261" y="832053"/>
                </a:lnTo>
                <a:lnTo>
                  <a:pt x="169697" y="832053"/>
                </a:lnTo>
                <a:lnTo>
                  <a:pt x="94183" y="777367"/>
                </a:lnTo>
                <a:close/>
              </a:path>
              <a:path w="770254" h="1073150">
                <a:moveTo>
                  <a:pt x="318274" y="808088"/>
                </a:moveTo>
                <a:lnTo>
                  <a:pt x="169697" y="832053"/>
                </a:lnTo>
                <a:lnTo>
                  <a:pt x="325261" y="832053"/>
                </a:lnTo>
                <a:lnTo>
                  <a:pt x="319468" y="825919"/>
                </a:lnTo>
                <a:lnTo>
                  <a:pt x="318274" y="808088"/>
                </a:lnTo>
                <a:close/>
              </a:path>
            </a:pathLst>
          </a:custGeom>
          <a:solidFill>
            <a:srgbClr val="25408F"/>
          </a:solidFill>
        </p:spPr>
        <p:txBody>
          <a:bodyPr wrap="square" lIns="0" tIns="0" rIns="0" bIns="0" rtlCol="0"/>
          <a:lstStyle/>
          <a:p>
            <a:endParaRPr sz="2142"/>
          </a:p>
        </p:txBody>
      </p:sp>
      <p:sp>
        <p:nvSpPr>
          <p:cNvPr id="42" name="object 42"/>
          <p:cNvSpPr/>
          <p:nvPr/>
        </p:nvSpPr>
        <p:spPr>
          <a:xfrm>
            <a:off x="2923918" y="3360433"/>
            <a:ext cx="899075" cy="1261757"/>
          </a:xfrm>
          <a:custGeom>
            <a:avLst/>
            <a:gdLst/>
            <a:ahLst/>
            <a:cxnLst/>
            <a:rect l="l" t="t" r="r" b="b"/>
            <a:pathLst>
              <a:path w="785495" h="1102360">
                <a:moveTo>
                  <a:pt x="11963" y="0"/>
                </a:moveTo>
                <a:lnTo>
                  <a:pt x="13258" y="14185"/>
                </a:lnTo>
                <a:lnTo>
                  <a:pt x="153949" y="39192"/>
                </a:lnTo>
                <a:lnTo>
                  <a:pt x="242163" y="56540"/>
                </a:lnTo>
                <a:lnTo>
                  <a:pt x="257314" y="45529"/>
                </a:lnTo>
                <a:lnTo>
                  <a:pt x="156591" y="25704"/>
                </a:lnTo>
                <a:lnTo>
                  <a:pt x="11963" y="0"/>
                </a:lnTo>
                <a:close/>
              </a:path>
              <a:path w="785495" h="1102360">
                <a:moveTo>
                  <a:pt x="598284" y="98729"/>
                </a:moveTo>
                <a:lnTo>
                  <a:pt x="598741" y="99834"/>
                </a:lnTo>
                <a:lnTo>
                  <a:pt x="597560" y="112496"/>
                </a:lnTo>
                <a:lnTo>
                  <a:pt x="770305" y="135305"/>
                </a:lnTo>
                <a:lnTo>
                  <a:pt x="766254" y="179806"/>
                </a:lnTo>
                <a:lnTo>
                  <a:pt x="780110" y="179209"/>
                </a:lnTo>
                <a:lnTo>
                  <a:pt x="785177" y="123418"/>
                </a:lnTo>
                <a:lnTo>
                  <a:pt x="598284" y="98729"/>
                </a:lnTo>
                <a:close/>
              </a:path>
              <a:path w="785495" h="1102360">
                <a:moveTo>
                  <a:pt x="486651" y="911148"/>
                </a:moveTo>
                <a:lnTo>
                  <a:pt x="466674" y="911148"/>
                </a:lnTo>
                <a:lnTo>
                  <a:pt x="507441" y="949756"/>
                </a:lnTo>
                <a:lnTo>
                  <a:pt x="575513" y="1093482"/>
                </a:lnTo>
                <a:lnTo>
                  <a:pt x="628675" y="1102347"/>
                </a:lnTo>
                <a:lnTo>
                  <a:pt x="636710" y="1087170"/>
                </a:lnTo>
                <a:lnTo>
                  <a:pt x="621169" y="1087170"/>
                </a:lnTo>
                <a:lnTo>
                  <a:pt x="584860" y="1081112"/>
                </a:lnTo>
                <a:lnTo>
                  <a:pt x="518756" y="941552"/>
                </a:lnTo>
                <a:lnTo>
                  <a:pt x="486651" y="911148"/>
                </a:lnTo>
                <a:close/>
              </a:path>
              <a:path w="785495" h="1102360">
                <a:moveTo>
                  <a:pt x="689457" y="371259"/>
                </a:moveTo>
                <a:lnTo>
                  <a:pt x="667969" y="397230"/>
                </a:lnTo>
                <a:lnTo>
                  <a:pt x="581469" y="513803"/>
                </a:lnTo>
                <a:lnTo>
                  <a:pt x="568718" y="552056"/>
                </a:lnTo>
                <a:lnTo>
                  <a:pt x="634644" y="629602"/>
                </a:lnTo>
                <a:lnTo>
                  <a:pt x="706120" y="711796"/>
                </a:lnTo>
                <a:lnTo>
                  <a:pt x="666953" y="786561"/>
                </a:lnTo>
                <a:lnTo>
                  <a:pt x="640346" y="881608"/>
                </a:lnTo>
                <a:lnTo>
                  <a:pt x="651471" y="1029931"/>
                </a:lnTo>
                <a:lnTo>
                  <a:pt x="621169" y="1087170"/>
                </a:lnTo>
                <a:lnTo>
                  <a:pt x="636710" y="1087170"/>
                </a:lnTo>
                <a:lnTo>
                  <a:pt x="665467" y="1032852"/>
                </a:lnTo>
                <a:lnTo>
                  <a:pt x="654215" y="882980"/>
                </a:lnTo>
                <a:lnTo>
                  <a:pt x="679792" y="791654"/>
                </a:lnTo>
                <a:lnTo>
                  <a:pt x="722630" y="709866"/>
                </a:lnTo>
                <a:lnTo>
                  <a:pt x="645033" y="620623"/>
                </a:lnTo>
                <a:lnTo>
                  <a:pt x="584200" y="549059"/>
                </a:lnTo>
                <a:lnTo>
                  <a:pt x="593813" y="520217"/>
                </a:lnTo>
                <a:lnTo>
                  <a:pt x="678789" y="405688"/>
                </a:lnTo>
                <a:lnTo>
                  <a:pt x="702957" y="376478"/>
                </a:lnTo>
                <a:lnTo>
                  <a:pt x="689457" y="371259"/>
                </a:lnTo>
                <a:close/>
              </a:path>
              <a:path w="785495" h="1102360">
                <a:moveTo>
                  <a:pt x="177" y="716546"/>
                </a:moveTo>
                <a:lnTo>
                  <a:pt x="0" y="733958"/>
                </a:lnTo>
                <a:lnTo>
                  <a:pt x="171170" y="870267"/>
                </a:lnTo>
                <a:lnTo>
                  <a:pt x="274091" y="881697"/>
                </a:lnTo>
                <a:lnTo>
                  <a:pt x="360756" y="883627"/>
                </a:lnTo>
                <a:lnTo>
                  <a:pt x="347497" y="869594"/>
                </a:lnTo>
                <a:lnTo>
                  <a:pt x="275018" y="867981"/>
                </a:lnTo>
                <a:lnTo>
                  <a:pt x="176631" y="857046"/>
                </a:lnTo>
                <a:lnTo>
                  <a:pt x="94361" y="791540"/>
                </a:lnTo>
                <a:lnTo>
                  <a:pt x="2590" y="725081"/>
                </a:lnTo>
                <a:lnTo>
                  <a:pt x="2590" y="718464"/>
                </a:lnTo>
                <a:lnTo>
                  <a:pt x="177" y="716546"/>
                </a:lnTo>
                <a:close/>
              </a:path>
            </a:pathLst>
          </a:custGeom>
          <a:solidFill>
            <a:srgbClr val="3D4F97"/>
          </a:solidFill>
        </p:spPr>
        <p:txBody>
          <a:bodyPr wrap="square" lIns="0" tIns="0" rIns="0" bIns="0" rtlCol="0"/>
          <a:lstStyle/>
          <a:p>
            <a:endParaRPr sz="2142"/>
          </a:p>
        </p:txBody>
      </p:sp>
      <p:sp>
        <p:nvSpPr>
          <p:cNvPr id="43" name="object 43"/>
          <p:cNvSpPr/>
          <p:nvPr/>
        </p:nvSpPr>
        <p:spPr>
          <a:xfrm>
            <a:off x="3382905" y="1705350"/>
            <a:ext cx="66140" cy="116291"/>
          </a:xfrm>
          <a:custGeom>
            <a:avLst/>
            <a:gdLst/>
            <a:ahLst/>
            <a:cxnLst/>
            <a:rect l="l" t="t" r="r" b="b"/>
            <a:pathLst>
              <a:path w="57785" h="101600">
                <a:moveTo>
                  <a:pt x="45719" y="0"/>
                </a:moveTo>
                <a:lnTo>
                  <a:pt x="16916" y="0"/>
                </a:lnTo>
                <a:lnTo>
                  <a:pt x="0" y="101447"/>
                </a:lnTo>
                <a:lnTo>
                  <a:pt x="40551" y="71945"/>
                </a:lnTo>
                <a:lnTo>
                  <a:pt x="57708" y="71945"/>
                </a:lnTo>
                <a:lnTo>
                  <a:pt x="45719" y="0"/>
                </a:lnTo>
                <a:close/>
              </a:path>
            </a:pathLst>
          </a:custGeom>
          <a:solidFill>
            <a:srgbClr val="25408F"/>
          </a:solidFill>
        </p:spPr>
        <p:txBody>
          <a:bodyPr wrap="square" lIns="0" tIns="0" rIns="0" bIns="0" rtlCol="0"/>
          <a:lstStyle/>
          <a:p>
            <a:endParaRPr sz="2142"/>
          </a:p>
        </p:txBody>
      </p:sp>
      <p:sp>
        <p:nvSpPr>
          <p:cNvPr id="44" name="object 44"/>
          <p:cNvSpPr/>
          <p:nvPr/>
        </p:nvSpPr>
        <p:spPr>
          <a:xfrm>
            <a:off x="2908800" y="1705351"/>
            <a:ext cx="1001556" cy="1284288"/>
          </a:xfrm>
          <a:custGeom>
            <a:avLst/>
            <a:gdLst/>
            <a:ahLst/>
            <a:cxnLst/>
            <a:rect l="l" t="t" r="r" b="b"/>
            <a:pathLst>
              <a:path w="875029" h="1122045">
                <a:moveTo>
                  <a:pt x="844227" y="313029"/>
                </a:moveTo>
                <a:lnTo>
                  <a:pt x="782002" y="313029"/>
                </a:lnTo>
                <a:lnTo>
                  <a:pt x="840625" y="349681"/>
                </a:lnTo>
                <a:lnTo>
                  <a:pt x="844227" y="313029"/>
                </a:lnTo>
                <a:close/>
              </a:path>
              <a:path w="875029" h="1122045">
                <a:moveTo>
                  <a:pt x="874991" y="0"/>
                </a:moveTo>
                <a:lnTo>
                  <a:pt x="850684" y="0"/>
                </a:lnTo>
                <a:lnTo>
                  <a:pt x="853478" y="25171"/>
                </a:lnTo>
                <a:lnTo>
                  <a:pt x="771588" y="142862"/>
                </a:lnTo>
                <a:lnTo>
                  <a:pt x="728941" y="149339"/>
                </a:lnTo>
                <a:lnTo>
                  <a:pt x="754735" y="211963"/>
                </a:lnTo>
                <a:lnTo>
                  <a:pt x="745109" y="314629"/>
                </a:lnTo>
                <a:lnTo>
                  <a:pt x="782002" y="313029"/>
                </a:lnTo>
                <a:lnTo>
                  <a:pt x="844227" y="313029"/>
                </a:lnTo>
                <a:lnTo>
                  <a:pt x="874991" y="0"/>
                </a:lnTo>
                <a:close/>
              </a:path>
              <a:path w="875029" h="1122045">
                <a:moveTo>
                  <a:pt x="304507" y="415493"/>
                </a:moveTo>
                <a:lnTo>
                  <a:pt x="301129" y="424573"/>
                </a:lnTo>
                <a:lnTo>
                  <a:pt x="132854" y="738682"/>
                </a:lnTo>
                <a:lnTo>
                  <a:pt x="42037" y="848423"/>
                </a:lnTo>
                <a:lnTo>
                  <a:pt x="0" y="869441"/>
                </a:lnTo>
                <a:lnTo>
                  <a:pt x="6197" y="1009992"/>
                </a:lnTo>
                <a:lnTo>
                  <a:pt x="233184" y="1030020"/>
                </a:lnTo>
                <a:lnTo>
                  <a:pt x="447890" y="1122032"/>
                </a:lnTo>
                <a:lnTo>
                  <a:pt x="410845" y="1100239"/>
                </a:lnTo>
                <a:lnTo>
                  <a:pt x="414769" y="998283"/>
                </a:lnTo>
                <a:lnTo>
                  <a:pt x="449922" y="888911"/>
                </a:lnTo>
                <a:lnTo>
                  <a:pt x="495973" y="882561"/>
                </a:lnTo>
                <a:lnTo>
                  <a:pt x="400405" y="874915"/>
                </a:lnTo>
                <a:lnTo>
                  <a:pt x="294220" y="756221"/>
                </a:lnTo>
                <a:lnTo>
                  <a:pt x="350723" y="630656"/>
                </a:lnTo>
                <a:lnTo>
                  <a:pt x="450342" y="580834"/>
                </a:lnTo>
                <a:lnTo>
                  <a:pt x="536639" y="580834"/>
                </a:lnTo>
                <a:lnTo>
                  <a:pt x="532052" y="516572"/>
                </a:lnTo>
                <a:lnTo>
                  <a:pt x="444093" y="516572"/>
                </a:lnTo>
                <a:lnTo>
                  <a:pt x="304507" y="415493"/>
                </a:lnTo>
                <a:close/>
              </a:path>
              <a:path w="875029" h="1122045">
                <a:moveTo>
                  <a:pt x="536639" y="580834"/>
                </a:moveTo>
                <a:lnTo>
                  <a:pt x="450342" y="580834"/>
                </a:lnTo>
                <a:lnTo>
                  <a:pt x="537679" y="595401"/>
                </a:lnTo>
                <a:lnTo>
                  <a:pt x="536639" y="580834"/>
                </a:lnTo>
                <a:close/>
              </a:path>
              <a:path w="875029" h="1122045">
                <a:moveTo>
                  <a:pt x="531050" y="502539"/>
                </a:moveTo>
                <a:lnTo>
                  <a:pt x="444093" y="516572"/>
                </a:lnTo>
                <a:lnTo>
                  <a:pt x="532052" y="516572"/>
                </a:lnTo>
                <a:lnTo>
                  <a:pt x="531050" y="502539"/>
                </a:lnTo>
                <a:close/>
              </a:path>
              <a:path w="875029" h="1122045">
                <a:moveTo>
                  <a:pt x="808901" y="672490"/>
                </a:moveTo>
                <a:lnTo>
                  <a:pt x="808494" y="672630"/>
                </a:lnTo>
                <a:lnTo>
                  <a:pt x="808799" y="673468"/>
                </a:lnTo>
                <a:lnTo>
                  <a:pt x="808901" y="672490"/>
                </a:lnTo>
                <a:close/>
              </a:path>
            </a:pathLst>
          </a:custGeom>
          <a:solidFill>
            <a:srgbClr val="25408F"/>
          </a:solidFill>
        </p:spPr>
        <p:txBody>
          <a:bodyPr wrap="square" lIns="0" tIns="0" rIns="0" bIns="0" rtlCol="0"/>
          <a:lstStyle/>
          <a:p>
            <a:endParaRPr sz="2142"/>
          </a:p>
        </p:txBody>
      </p:sp>
      <p:sp>
        <p:nvSpPr>
          <p:cNvPr id="45" name="object 45"/>
          <p:cNvSpPr/>
          <p:nvPr/>
        </p:nvSpPr>
        <p:spPr>
          <a:xfrm>
            <a:off x="2915894" y="1705350"/>
            <a:ext cx="1010278" cy="1347522"/>
          </a:xfrm>
          <a:custGeom>
            <a:avLst/>
            <a:gdLst/>
            <a:ahLst/>
            <a:cxnLst/>
            <a:rect l="l" t="t" r="r" b="b"/>
            <a:pathLst>
              <a:path w="882650" h="1177289">
                <a:moveTo>
                  <a:pt x="882599" y="0"/>
                </a:moveTo>
                <a:lnTo>
                  <a:pt x="868794" y="0"/>
                </a:lnTo>
                <a:lnTo>
                  <a:pt x="834428" y="349681"/>
                </a:lnTo>
                <a:lnTo>
                  <a:pt x="847432" y="357809"/>
                </a:lnTo>
                <a:lnTo>
                  <a:pt x="882599" y="0"/>
                </a:lnTo>
                <a:close/>
              </a:path>
              <a:path w="882650" h="1177289">
                <a:moveTo>
                  <a:pt x="816965" y="667740"/>
                </a:moveTo>
                <a:lnTo>
                  <a:pt x="802690" y="672490"/>
                </a:lnTo>
                <a:lnTo>
                  <a:pt x="802601" y="673468"/>
                </a:lnTo>
                <a:lnTo>
                  <a:pt x="813460" y="703351"/>
                </a:lnTo>
                <a:lnTo>
                  <a:pt x="816965" y="667740"/>
                </a:lnTo>
                <a:close/>
              </a:path>
              <a:path w="882650" h="1177289">
                <a:moveTo>
                  <a:pt x="0" y="1009992"/>
                </a:moveTo>
                <a:lnTo>
                  <a:pt x="609" y="1023835"/>
                </a:lnTo>
                <a:lnTo>
                  <a:pt x="223596" y="1043495"/>
                </a:lnTo>
                <a:lnTo>
                  <a:pt x="529716" y="1174699"/>
                </a:lnTo>
                <a:lnTo>
                  <a:pt x="542912" y="1177124"/>
                </a:lnTo>
                <a:lnTo>
                  <a:pt x="547954" y="1167498"/>
                </a:lnTo>
                <a:lnTo>
                  <a:pt x="472084" y="1139913"/>
                </a:lnTo>
                <a:lnTo>
                  <a:pt x="441693" y="1122032"/>
                </a:lnTo>
                <a:lnTo>
                  <a:pt x="226987" y="1030020"/>
                </a:lnTo>
                <a:lnTo>
                  <a:pt x="0" y="1009992"/>
                </a:lnTo>
                <a:close/>
              </a:path>
            </a:pathLst>
          </a:custGeom>
          <a:solidFill>
            <a:srgbClr val="3D4F97"/>
          </a:solidFill>
        </p:spPr>
        <p:txBody>
          <a:bodyPr wrap="square" lIns="0" tIns="0" rIns="0" bIns="0" rtlCol="0"/>
          <a:lstStyle/>
          <a:p>
            <a:endParaRPr sz="2142"/>
          </a:p>
        </p:txBody>
      </p:sp>
      <p:sp>
        <p:nvSpPr>
          <p:cNvPr id="46" name="object 46"/>
          <p:cNvSpPr/>
          <p:nvPr/>
        </p:nvSpPr>
        <p:spPr>
          <a:xfrm>
            <a:off x="2535636" y="1729481"/>
            <a:ext cx="16716" cy="787871"/>
          </a:xfrm>
          <a:custGeom>
            <a:avLst/>
            <a:gdLst/>
            <a:ahLst/>
            <a:cxnLst/>
            <a:rect l="l" t="t" r="r" b="b"/>
            <a:pathLst>
              <a:path w="14605" h="688339">
                <a:moveTo>
                  <a:pt x="381" y="0"/>
                </a:moveTo>
                <a:lnTo>
                  <a:pt x="0" y="28600"/>
                </a:lnTo>
                <a:lnTo>
                  <a:pt x="13766" y="26695"/>
                </a:lnTo>
                <a:lnTo>
                  <a:pt x="13982" y="10502"/>
                </a:lnTo>
                <a:lnTo>
                  <a:pt x="381" y="0"/>
                </a:lnTo>
                <a:close/>
              </a:path>
              <a:path w="14605" h="688339">
                <a:moveTo>
                  <a:pt x="5207" y="358267"/>
                </a:moveTo>
                <a:lnTo>
                  <a:pt x="5499" y="369912"/>
                </a:lnTo>
                <a:lnTo>
                  <a:pt x="11036" y="367017"/>
                </a:lnTo>
                <a:lnTo>
                  <a:pt x="11023" y="364769"/>
                </a:lnTo>
                <a:lnTo>
                  <a:pt x="5207" y="358267"/>
                </a:lnTo>
                <a:close/>
              </a:path>
              <a:path w="14605" h="688339">
                <a:moveTo>
                  <a:pt x="13601" y="672160"/>
                </a:moveTo>
                <a:lnTo>
                  <a:pt x="12954" y="672160"/>
                </a:lnTo>
                <a:lnTo>
                  <a:pt x="13347" y="688200"/>
                </a:lnTo>
                <a:lnTo>
                  <a:pt x="13741" y="688162"/>
                </a:lnTo>
                <a:lnTo>
                  <a:pt x="13601" y="672160"/>
                </a:lnTo>
                <a:close/>
              </a:path>
            </a:pathLst>
          </a:custGeom>
          <a:solidFill>
            <a:srgbClr val="3D4F97"/>
          </a:solidFill>
        </p:spPr>
        <p:txBody>
          <a:bodyPr wrap="square" lIns="0" tIns="0" rIns="0" bIns="0" rtlCol="0"/>
          <a:lstStyle/>
          <a:p>
            <a:endParaRPr sz="2142"/>
          </a:p>
        </p:txBody>
      </p:sp>
      <p:sp>
        <p:nvSpPr>
          <p:cNvPr id="47" name="object 47"/>
          <p:cNvSpPr/>
          <p:nvPr/>
        </p:nvSpPr>
        <p:spPr>
          <a:xfrm>
            <a:off x="2439071" y="1803559"/>
            <a:ext cx="381580" cy="5682995"/>
          </a:xfrm>
          <a:custGeom>
            <a:avLst/>
            <a:gdLst/>
            <a:ahLst/>
            <a:cxnLst/>
            <a:rect l="l" t="t" r="r" b="b"/>
            <a:pathLst>
              <a:path w="333375" h="4965065">
                <a:moveTo>
                  <a:pt x="275653" y="0"/>
                </a:moveTo>
                <a:lnTo>
                  <a:pt x="254723" y="9969"/>
                </a:lnTo>
                <a:lnTo>
                  <a:pt x="256209" y="11163"/>
                </a:lnTo>
                <a:lnTo>
                  <a:pt x="275183" y="58597"/>
                </a:lnTo>
                <a:lnTo>
                  <a:pt x="277177" y="30226"/>
                </a:lnTo>
                <a:lnTo>
                  <a:pt x="275653" y="0"/>
                </a:lnTo>
                <a:close/>
              </a:path>
              <a:path w="333375" h="4965065">
                <a:moveTo>
                  <a:pt x="269557" y="139217"/>
                </a:moveTo>
                <a:lnTo>
                  <a:pt x="253339" y="183464"/>
                </a:lnTo>
                <a:lnTo>
                  <a:pt x="257365" y="187934"/>
                </a:lnTo>
                <a:lnTo>
                  <a:pt x="257365" y="278638"/>
                </a:lnTo>
                <a:lnTo>
                  <a:pt x="240957" y="299961"/>
                </a:lnTo>
                <a:lnTo>
                  <a:pt x="284314" y="322338"/>
                </a:lnTo>
                <a:lnTo>
                  <a:pt x="265963" y="190804"/>
                </a:lnTo>
                <a:lnTo>
                  <a:pt x="269557" y="139217"/>
                </a:lnTo>
                <a:close/>
              </a:path>
              <a:path w="333375" h="4965065">
                <a:moveTo>
                  <a:pt x="306105" y="612241"/>
                </a:moveTo>
                <a:lnTo>
                  <a:pt x="202768" y="612241"/>
                </a:lnTo>
                <a:lnTo>
                  <a:pt x="309448" y="646531"/>
                </a:lnTo>
                <a:lnTo>
                  <a:pt x="306105" y="612241"/>
                </a:lnTo>
                <a:close/>
              </a:path>
              <a:path w="333375" h="4965065">
                <a:moveTo>
                  <a:pt x="300926" y="559104"/>
                </a:moveTo>
                <a:lnTo>
                  <a:pt x="230263" y="607453"/>
                </a:lnTo>
                <a:lnTo>
                  <a:pt x="111709" y="607453"/>
                </a:lnTo>
                <a:lnTo>
                  <a:pt x="111836" y="621982"/>
                </a:lnTo>
                <a:lnTo>
                  <a:pt x="202768" y="612241"/>
                </a:lnTo>
                <a:lnTo>
                  <a:pt x="306105" y="612241"/>
                </a:lnTo>
                <a:lnTo>
                  <a:pt x="300926" y="559104"/>
                </a:lnTo>
                <a:close/>
              </a:path>
              <a:path w="333375" h="4965065">
                <a:moveTo>
                  <a:pt x="333082" y="1329397"/>
                </a:moveTo>
                <a:lnTo>
                  <a:pt x="264159" y="1329397"/>
                </a:lnTo>
                <a:lnTo>
                  <a:pt x="333082" y="1372476"/>
                </a:lnTo>
                <a:lnTo>
                  <a:pt x="333082" y="1329397"/>
                </a:lnTo>
                <a:close/>
              </a:path>
              <a:path w="333375" h="4965065">
                <a:moveTo>
                  <a:pt x="324573" y="899972"/>
                </a:moveTo>
                <a:lnTo>
                  <a:pt x="267931" y="938923"/>
                </a:lnTo>
                <a:lnTo>
                  <a:pt x="187578" y="949401"/>
                </a:lnTo>
                <a:lnTo>
                  <a:pt x="201396" y="1005801"/>
                </a:lnTo>
                <a:lnTo>
                  <a:pt x="224637" y="1331099"/>
                </a:lnTo>
                <a:lnTo>
                  <a:pt x="264159" y="1329397"/>
                </a:lnTo>
                <a:lnTo>
                  <a:pt x="333082" y="1329397"/>
                </a:lnTo>
                <a:lnTo>
                  <a:pt x="333082" y="1070406"/>
                </a:lnTo>
                <a:lnTo>
                  <a:pt x="324573" y="899972"/>
                </a:lnTo>
                <a:close/>
              </a:path>
              <a:path w="333375" h="4965065">
                <a:moveTo>
                  <a:pt x="331596" y="1529232"/>
                </a:moveTo>
                <a:lnTo>
                  <a:pt x="239801" y="1559826"/>
                </a:lnTo>
                <a:lnTo>
                  <a:pt x="230305" y="1559826"/>
                </a:lnTo>
                <a:lnTo>
                  <a:pt x="235013" y="1879142"/>
                </a:lnTo>
                <a:lnTo>
                  <a:pt x="217042" y="2422563"/>
                </a:lnTo>
                <a:lnTo>
                  <a:pt x="247446" y="2355011"/>
                </a:lnTo>
                <a:lnTo>
                  <a:pt x="301040" y="2328240"/>
                </a:lnTo>
                <a:lnTo>
                  <a:pt x="329361" y="2328240"/>
                </a:lnTo>
                <a:lnTo>
                  <a:pt x="329361" y="2193734"/>
                </a:lnTo>
                <a:lnTo>
                  <a:pt x="310299" y="2193734"/>
                </a:lnTo>
                <a:lnTo>
                  <a:pt x="247929" y="2169718"/>
                </a:lnTo>
                <a:lnTo>
                  <a:pt x="243789" y="2111997"/>
                </a:lnTo>
                <a:lnTo>
                  <a:pt x="276682" y="2077212"/>
                </a:lnTo>
                <a:lnTo>
                  <a:pt x="323138" y="2075205"/>
                </a:lnTo>
                <a:lnTo>
                  <a:pt x="329361" y="2075205"/>
                </a:lnTo>
                <a:lnTo>
                  <a:pt x="329361" y="1963978"/>
                </a:lnTo>
                <a:lnTo>
                  <a:pt x="247688" y="1932368"/>
                </a:lnTo>
                <a:lnTo>
                  <a:pt x="239699" y="1820659"/>
                </a:lnTo>
                <a:lnTo>
                  <a:pt x="303326" y="1753069"/>
                </a:lnTo>
                <a:lnTo>
                  <a:pt x="329361" y="1751939"/>
                </a:lnTo>
                <a:lnTo>
                  <a:pt x="329361" y="1726209"/>
                </a:lnTo>
                <a:lnTo>
                  <a:pt x="331249" y="1559826"/>
                </a:lnTo>
                <a:lnTo>
                  <a:pt x="239801" y="1559826"/>
                </a:lnTo>
                <a:lnTo>
                  <a:pt x="230250" y="1556143"/>
                </a:lnTo>
                <a:lnTo>
                  <a:pt x="331291" y="1556143"/>
                </a:lnTo>
                <a:lnTo>
                  <a:pt x="331596" y="1529232"/>
                </a:lnTo>
                <a:close/>
              </a:path>
              <a:path w="333375" h="4965065">
                <a:moveTo>
                  <a:pt x="329361" y="2328240"/>
                </a:moveTo>
                <a:lnTo>
                  <a:pt x="301040" y="2328240"/>
                </a:lnTo>
                <a:lnTo>
                  <a:pt x="329361" y="2332951"/>
                </a:lnTo>
                <a:lnTo>
                  <a:pt x="329361" y="2328240"/>
                </a:lnTo>
                <a:close/>
              </a:path>
              <a:path w="333375" h="4965065">
                <a:moveTo>
                  <a:pt x="329361" y="2187409"/>
                </a:moveTo>
                <a:lnTo>
                  <a:pt x="310299" y="2193734"/>
                </a:lnTo>
                <a:lnTo>
                  <a:pt x="329361" y="2193734"/>
                </a:lnTo>
                <a:lnTo>
                  <a:pt x="329361" y="2187409"/>
                </a:lnTo>
                <a:close/>
              </a:path>
              <a:path w="333375" h="4965065">
                <a:moveTo>
                  <a:pt x="329361" y="2075205"/>
                </a:moveTo>
                <a:lnTo>
                  <a:pt x="323138" y="2075205"/>
                </a:lnTo>
                <a:lnTo>
                  <a:pt x="329361" y="2079091"/>
                </a:lnTo>
                <a:lnTo>
                  <a:pt x="329361" y="2075205"/>
                </a:lnTo>
                <a:close/>
              </a:path>
              <a:path w="333375" h="4965065">
                <a:moveTo>
                  <a:pt x="217017" y="2423287"/>
                </a:moveTo>
                <a:lnTo>
                  <a:pt x="205181" y="2781414"/>
                </a:lnTo>
                <a:lnTo>
                  <a:pt x="202691" y="2824670"/>
                </a:lnTo>
                <a:lnTo>
                  <a:pt x="277939" y="2807957"/>
                </a:lnTo>
                <a:lnTo>
                  <a:pt x="279285" y="2807639"/>
                </a:lnTo>
                <a:lnTo>
                  <a:pt x="327721" y="2807639"/>
                </a:lnTo>
                <a:lnTo>
                  <a:pt x="329361" y="2769781"/>
                </a:lnTo>
                <a:lnTo>
                  <a:pt x="329361" y="2491511"/>
                </a:lnTo>
                <a:lnTo>
                  <a:pt x="274116" y="2487091"/>
                </a:lnTo>
                <a:lnTo>
                  <a:pt x="217017" y="2423287"/>
                </a:lnTo>
                <a:close/>
              </a:path>
              <a:path w="333375" h="4965065">
                <a:moveTo>
                  <a:pt x="327721" y="2807639"/>
                </a:moveTo>
                <a:lnTo>
                  <a:pt x="279285" y="2807639"/>
                </a:lnTo>
                <a:lnTo>
                  <a:pt x="327342" y="2816390"/>
                </a:lnTo>
                <a:lnTo>
                  <a:pt x="327721" y="2807639"/>
                </a:lnTo>
                <a:close/>
              </a:path>
              <a:path w="333375" h="4965065">
                <a:moveTo>
                  <a:pt x="246754" y="3527056"/>
                </a:moveTo>
                <a:lnTo>
                  <a:pt x="229590" y="3527056"/>
                </a:lnTo>
                <a:lnTo>
                  <a:pt x="246659" y="3535870"/>
                </a:lnTo>
                <a:lnTo>
                  <a:pt x="246754" y="3527056"/>
                </a:lnTo>
                <a:close/>
              </a:path>
              <a:path w="333375" h="4965065">
                <a:moveTo>
                  <a:pt x="174675" y="3392843"/>
                </a:moveTo>
                <a:lnTo>
                  <a:pt x="171640" y="3500755"/>
                </a:lnTo>
                <a:lnTo>
                  <a:pt x="170078" y="3531146"/>
                </a:lnTo>
                <a:lnTo>
                  <a:pt x="170319" y="3531019"/>
                </a:lnTo>
                <a:lnTo>
                  <a:pt x="229590" y="3527056"/>
                </a:lnTo>
                <a:lnTo>
                  <a:pt x="246754" y="3527056"/>
                </a:lnTo>
                <a:lnTo>
                  <a:pt x="247383" y="3468560"/>
                </a:lnTo>
                <a:lnTo>
                  <a:pt x="287553" y="3408299"/>
                </a:lnTo>
                <a:lnTo>
                  <a:pt x="180860" y="3399777"/>
                </a:lnTo>
                <a:lnTo>
                  <a:pt x="174675" y="3392843"/>
                </a:lnTo>
                <a:close/>
              </a:path>
              <a:path w="333375" h="4965065">
                <a:moveTo>
                  <a:pt x="243001" y="3857739"/>
                </a:moveTo>
                <a:lnTo>
                  <a:pt x="153263" y="3857739"/>
                </a:lnTo>
                <a:lnTo>
                  <a:pt x="145529" y="4007815"/>
                </a:lnTo>
                <a:lnTo>
                  <a:pt x="121056" y="4408563"/>
                </a:lnTo>
                <a:lnTo>
                  <a:pt x="127939" y="4393285"/>
                </a:lnTo>
                <a:lnTo>
                  <a:pt x="185356" y="4364596"/>
                </a:lnTo>
                <a:lnTo>
                  <a:pt x="205148" y="4364596"/>
                </a:lnTo>
                <a:lnTo>
                  <a:pt x="236957" y="4098734"/>
                </a:lnTo>
                <a:lnTo>
                  <a:pt x="216928" y="4098734"/>
                </a:lnTo>
                <a:lnTo>
                  <a:pt x="172415" y="4073918"/>
                </a:lnTo>
                <a:lnTo>
                  <a:pt x="165099" y="4030205"/>
                </a:lnTo>
                <a:lnTo>
                  <a:pt x="193395" y="3986174"/>
                </a:lnTo>
                <a:lnTo>
                  <a:pt x="240258" y="3975811"/>
                </a:lnTo>
                <a:lnTo>
                  <a:pt x="241315" y="3975811"/>
                </a:lnTo>
                <a:lnTo>
                  <a:pt x="243001" y="3857739"/>
                </a:lnTo>
                <a:close/>
              </a:path>
              <a:path w="333375" h="4965065">
                <a:moveTo>
                  <a:pt x="205148" y="4364596"/>
                </a:moveTo>
                <a:lnTo>
                  <a:pt x="185356" y="4364596"/>
                </a:lnTo>
                <a:lnTo>
                  <a:pt x="204762" y="4367822"/>
                </a:lnTo>
                <a:lnTo>
                  <a:pt x="205148" y="4364596"/>
                </a:lnTo>
                <a:close/>
              </a:path>
              <a:path w="333375" h="4965065">
                <a:moveTo>
                  <a:pt x="237324" y="4095661"/>
                </a:moveTo>
                <a:lnTo>
                  <a:pt x="216928" y="4098734"/>
                </a:lnTo>
                <a:lnTo>
                  <a:pt x="236957" y="4098734"/>
                </a:lnTo>
                <a:lnTo>
                  <a:pt x="237324" y="4095661"/>
                </a:lnTo>
                <a:close/>
              </a:path>
              <a:path w="333375" h="4965065">
                <a:moveTo>
                  <a:pt x="241315" y="3975811"/>
                </a:moveTo>
                <a:lnTo>
                  <a:pt x="240258" y="3975811"/>
                </a:lnTo>
                <a:lnTo>
                  <a:pt x="241312" y="3976001"/>
                </a:lnTo>
                <a:lnTo>
                  <a:pt x="241315" y="3975811"/>
                </a:lnTo>
                <a:close/>
              </a:path>
              <a:path w="333375" h="4965065">
                <a:moveTo>
                  <a:pt x="153095" y="4639284"/>
                </a:moveTo>
                <a:lnTo>
                  <a:pt x="94373" y="4639284"/>
                </a:lnTo>
                <a:lnTo>
                  <a:pt x="133248" y="4646358"/>
                </a:lnTo>
                <a:lnTo>
                  <a:pt x="150202" y="4656035"/>
                </a:lnTo>
                <a:lnTo>
                  <a:pt x="153095" y="4639284"/>
                </a:lnTo>
                <a:close/>
              </a:path>
              <a:path w="333375" h="4965065">
                <a:moveTo>
                  <a:pt x="116128" y="4489488"/>
                </a:moveTo>
                <a:lnTo>
                  <a:pt x="115671" y="4496739"/>
                </a:lnTo>
                <a:lnTo>
                  <a:pt x="80441" y="4642383"/>
                </a:lnTo>
                <a:lnTo>
                  <a:pt x="94373" y="4639284"/>
                </a:lnTo>
                <a:lnTo>
                  <a:pt x="153095" y="4639284"/>
                </a:lnTo>
                <a:lnTo>
                  <a:pt x="154330" y="4632134"/>
                </a:lnTo>
                <a:lnTo>
                  <a:pt x="180403" y="4536528"/>
                </a:lnTo>
                <a:lnTo>
                  <a:pt x="156527" y="4534623"/>
                </a:lnTo>
                <a:lnTo>
                  <a:pt x="116128" y="4489488"/>
                </a:lnTo>
                <a:close/>
              </a:path>
              <a:path w="333375" h="4965065">
                <a:moveTo>
                  <a:pt x="24282" y="4868583"/>
                </a:moveTo>
                <a:lnTo>
                  <a:pt x="0" y="4964938"/>
                </a:lnTo>
                <a:lnTo>
                  <a:pt x="66128" y="4964938"/>
                </a:lnTo>
                <a:lnTo>
                  <a:pt x="92029" y="4881257"/>
                </a:lnTo>
                <a:lnTo>
                  <a:pt x="46939" y="4881257"/>
                </a:lnTo>
                <a:lnTo>
                  <a:pt x="24282" y="4868583"/>
                </a:lnTo>
                <a:close/>
              </a:path>
              <a:path w="333375" h="4965065">
                <a:moveTo>
                  <a:pt x="94246" y="4874094"/>
                </a:moveTo>
                <a:lnTo>
                  <a:pt x="46939" y="4881257"/>
                </a:lnTo>
                <a:lnTo>
                  <a:pt x="92029" y="4881257"/>
                </a:lnTo>
                <a:lnTo>
                  <a:pt x="94246" y="4874094"/>
                </a:lnTo>
                <a:close/>
              </a:path>
            </a:pathLst>
          </a:custGeom>
          <a:solidFill>
            <a:srgbClr val="25408F"/>
          </a:solidFill>
        </p:spPr>
        <p:txBody>
          <a:bodyPr wrap="square" lIns="0" tIns="0" rIns="0" bIns="0" rtlCol="0"/>
          <a:lstStyle/>
          <a:p>
            <a:endParaRPr sz="2142"/>
          </a:p>
        </p:txBody>
      </p:sp>
      <p:sp>
        <p:nvSpPr>
          <p:cNvPr id="48" name="object 48"/>
          <p:cNvSpPr/>
          <p:nvPr/>
        </p:nvSpPr>
        <p:spPr>
          <a:xfrm>
            <a:off x="1851641" y="1705351"/>
            <a:ext cx="2379153" cy="5781070"/>
          </a:xfrm>
          <a:prstGeom prst="rect">
            <a:avLst/>
          </a:prstGeom>
          <a:blipFill>
            <a:blip r:embed="rId5" cstate="print"/>
            <a:stretch>
              <a:fillRect/>
            </a:stretch>
          </a:blipFill>
        </p:spPr>
        <p:txBody>
          <a:bodyPr wrap="square" lIns="0" tIns="0" rIns="0" bIns="0" rtlCol="0"/>
          <a:lstStyle/>
          <a:p>
            <a:endParaRPr sz="2142"/>
          </a:p>
        </p:txBody>
      </p:sp>
      <p:sp>
        <p:nvSpPr>
          <p:cNvPr id="49" name="object 49"/>
          <p:cNvSpPr/>
          <p:nvPr/>
        </p:nvSpPr>
        <p:spPr>
          <a:xfrm>
            <a:off x="3745019" y="4352221"/>
            <a:ext cx="265289" cy="231142"/>
          </a:xfrm>
          <a:prstGeom prst="rect">
            <a:avLst/>
          </a:prstGeom>
          <a:blipFill>
            <a:blip r:embed="rId6" cstate="print"/>
            <a:stretch>
              <a:fillRect/>
            </a:stretch>
          </a:blipFill>
        </p:spPr>
        <p:txBody>
          <a:bodyPr wrap="square" lIns="0" tIns="0" rIns="0" bIns="0" rtlCol="0"/>
          <a:lstStyle/>
          <a:p>
            <a:endParaRPr sz="2142"/>
          </a:p>
        </p:txBody>
      </p:sp>
      <p:sp>
        <p:nvSpPr>
          <p:cNvPr id="50" name="object 50"/>
          <p:cNvSpPr/>
          <p:nvPr/>
        </p:nvSpPr>
        <p:spPr>
          <a:xfrm>
            <a:off x="3728840" y="4336303"/>
            <a:ext cx="297996" cy="263834"/>
          </a:xfrm>
          <a:custGeom>
            <a:avLst/>
            <a:gdLst/>
            <a:ahLst/>
            <a:cxnLst/>
            <a:rect l="l" t="t" r="r" b="b"/>
            <a:pathLst>
              <a:path w="260350" h="230504">
                <a:moveTo>
                  <a:pt x="154266" y="0"/>
                </a:moveTo>
                <a:lnTo>
                  <a:pt x="63614" y="3937"/>
                </a:lnTo>
                <a:lnTo>
                  <a:pt x="0" y="71539"/>
                </a:lnTo>
                <a:lnTo>
                  <a:pt x="7975" y="183248"/>
                </a:lnTo>
                <a:lnTo>
                  <a:pt x="129895" y="230441"/>
                </a:lnTo>
                <a:lnTo>
                  <a:pt x="173666" y="215849"/>
                </a:lnTo>
                <a:lnTo>
                  <a:pt x="130238" y="215849"/>
                </a:lnTo>
                <a:lnTo>
                  <a:pt x="21056" y="173583"/>
                </a:lnTo>
                <a:lnTo>
                  <a:pt x="14135" y="76555"/>
                </a:lnTo>
                <a:lnTo>
                  <a:pt x="69786" y="17424"/>
                </a:lnTo>
                <a:lnTo>
                  <a:pt x="150596" y="13906"/>
                </a:lnTo>
                <a:lnTo>
                  <a:pt x="176515" y="13906"/>
                </a:lnTo>
                <a:lnTo>
                  <a:pt x="174707" y="12776"/>
                </a:lnTo>
                <a:lnTo>
                  <a:pt x="148793" y="12776"/>
                </a:lnTo>
                <a:lnTo>
                  <a:pt x="152438" y="6959"/>
                </a:lnTo>
                <a:lnTo>
                  <a:pt x="165401" y="6959"/>
                </a:lnTo>
                <a:lnTo>
                  <a:pt x="154266" y="0"/>
                </a:lnTo>
                <a:close/>
              </a:path>
              <a:path w="260350" h="230504">
                <a:moveTo>
                  <a:pt x="176515" y="13906"/>
                </a:moveTo>
                <a:lnTo>
                  <a:pt x="150596" y="13906"/>
                </a:lnTo>
                <a:lnTo>
                  <a:pt x="235521" y="66979"/>
                </a:lnTo>
                <a:lnTo>
                  <a:pt x="245910" y="143154"/>
                </a:lnTo>
                <a:lnTo>
                  <a:pt x="215188" y="187528"/>
                </a:lnTo>
                <a:lnTo>
                  <a:pt x="130238" y="215849"/>
                </a:lnTo>
                <a:lnTo>
                  <a:pt x="173666" y="215849"/>
                </a:lnTo>
                <a:lnTo>
                  <a:pt x="223875" y="199110"/>
                </a:lnTo>
                <a:lnTo>
                  <a:pt x="260235" y="146583"/>
                </a:lnTo>
                <a:lnTo>
                  <a:pt x="248259" y="58750"/>
                </a:lnTo>
                <a:lnTo>
                  <a:pt x="176515" y="13906"/>
                </a:lnTo>
                <a:close/>
              </a:path>
              <a:path w="260350" h="230504">
                <a:moveTo>
                  <a:pt x="165401" y="6959"/>
                </a:moveTo>
                <a:lnTo>
                  <a:pt x="152438" y="6959"/>
                </a:lnTo>
                <a:lnTo>
                  <a:pt x="148793" y="12776"/>
                </a:lnTo>
                <a:lnTo>
                  <a:pt x="174707" y="12776"/>
                </a:lnTo>
                <a:lnTo>
                  <a:pt x="165401" y="6959"/>
                </a:lnTo>
                <a:close/>
              </a:path>
            </a:pathLst>
          </a:custGeom>
          <a:solidFill>
            <a:srgbClr val="3D4F97"/>
          </a:solidFill>
        </p:spPr>
        <p:txBody>
          <a:bodyPr wrap="square" lIns="0" tIns="0" rIns="0" bIns="0" rtlCol="0"/>
          <a:lstStyle/>
          <a:p>
            <a:endParaRPr sz="2142"/>
          </a:p>
        </p:txBody>
      </p:sp>
      <p:sp>
        <p:nvSpPr>
          <p:cNvPr id="51" name="object 51"/>
          <p:cNvSpPr/>
          <p:nvPr/>
        </p:nvSpPr>
        <p:spPr>
          <a:xfrm>
            <a:off x="2939064" y="4413127"/>
            <a:ext cx="293635" cy="256566"/>
          </a:xfrm>
          <a:custGeom>
            <a:avLst/>
            <a:gdLst/>
            <a:ahLst/>
            <a:cxnLst/>
            <a:rect l="l" t="t" r="r" b="b"/>
            <a:pathLst>
              <a:path w="256539" h="224154">
                <a:moveTo>
                  <a:pt x="151015" y="0"/>
                </a:moveTo>
                <a:lnTo>
                  <a:pt x="61633" y="3886"/>
                </a:lnTo>
                <a:lnTo>
                  <a:pt x="0" y="69367"/>
                </a:lnTo>
                <a:lnTo>
                  <a:pt x="7683" y="176822"/>
                </a:lnTo>
                <a:lnTo>
                  <a:pt x="128422" y="223558"/>
                </a:lnTo>
                <a:lnTo>
                  <a:pt x="222300" y="192265"/>
                </a:lnTo>
                <a:lnTo>
                  <a:pt x="256387" y="143040"/>
                </a:lnTo>
                <a:lnTo>
                  <a:pt x="244881" y="58661"/>
                </a:lnTo>
                <a:lnTo>
                  <a:pt x="151015" y="0"/>
                </a:lnTo>
                <a:close/>
              </a:path>
            </a:pathLst>
          </a:custGeom>
          <a:solidFill>
            <a:srgbClr val="25408F"/>
          </a:solidFill>
        </p:spPr>
        <p:txBody>
          <a:bodyPr wrap="square" lIns="0" tIns="0" rIns="0" bIns="0" rtlCol="0"/>
          <a:lstStyle/>
          <a:p>
            <a:endParaRPr sz="2142"/>
          </a:p>
        </p:txBody>
      </p:sp>
      <p:sp>
        <p:nvSpPr>
          <p:cNvPr id="52" name="object 52"/>
          <p:cNvSpPr/>
          <p:nvPr/>
        </p:nvSpPr>
        <p:spPr>
          <a:xfrm>
            <a:off x="2922885" y="4397211"/>
            <a:ext cx="326342" cy="288547"/>
          </a:xfrm>
          <a:custGeom>
            <a:avLst/>
            <a:gdLst/>
            <a:ahLst/>
            <a:cxnLst/>
            <a:rect l="l" t="t" r="r" b="b"/>
            <a:pathLst>
              <a:path w="285114" h="252095">
                <a:moveTo>
                  <a:pt x="168808" y="0"/>
                </a:moveTo>
                <a:lnTo>
                  <a:pt x="69583" y="4318"/>
                </a:lnTo>
                <a:lnTo>
                  <a:pt x="0" y="78244"/>
                </a:lnTo>
                <a:lnTo>
                  <a:pt x="8724" y="200393"/>
                </a:lnTo>
                <a:lnTo>
                  <a:pt x="142201" y="252056"/>
                </a:lnTo>
                <a:lnTo>
                  <a:pt x="185984" y="237464"/>
                </a:lnTo>
                <a:lnTo>
                  <a:pt x="142544" y="237464"/>
                </a:lnTo>
                <a:lnTo>
                  <a:pt x="21805" y="190728"/>
                </a:lnTo>
                <a:lnTo>
                  <a:pt x="14135" y="83273"/>
                </a:lnTo>
                <a:lnTo>
                  <a:pt x="75755" y="17792"/>
                </a:lnTo>
                <a:lnTo>
                  <a:pt x="165150" y="13906"/>
                </a:lnTo>
                <a:lnTo>
                  <a:pt x="191059" y="13906"/>
                </a:lnTo>
                <a:lnTo>
                  <a:pt x="189251" y="12776"/>
                </a:lnTo>
                <a:lnTo>
                  <a:pt x="163334" y="12776"/>
                </a:lnTo>
                <a:lnTo>
                  <a:pt x="166979" y="6959"/>
                </a:lnTo>
                <a:lnTo>
                  <a:pt x="179944" y="6959"/>
                </a:lnTo>
                <a:lnTo>
                  <a:pt x="168808" y="0"/>
                </a:lnTo>
                <a:close/>
              </a:path>
              <a:path w="285114" h="252095">
                <a:moveTo>
                  <a:pt x="191059" y="13906"/>
                </a:moveTo>
                <a:lnTo>
                  <a:pt x="165150" y="13906"/>
                </a:lnTo>
                <a:lnTo>
                  <a:pt x="259003" y="72567"/>
                </a:lnTo>
                <a:lnTo>
                  <a:pt x="270510" y="156946"/>
                </a:lnTo>
                <a:lnTo>
                  <a:pt x="236435" y="206171"/>
                </a:lnTo>
                <a:lnTo>
                  <a:pt x="142544" y="237464"/>
                </a:lnTo>
                <a:lnTo>
                  <a:pt x="185984" y="237464"/>
                </a:lnTo>
                <a:lnTo>
                  <a:pt x="245122" y="217754"/>
                </a:lnTo>
                <a:lnTo>
                  <a:pt x="284848" y="160375"/>
                </a:lnTo>
                <a:lnTo>
                  <a:pt x="271754" y="64338"/>
                </a:lnTo>
                <a:lnTo>
                  <a:pt x="191059" y="13906"/>
                </a:lnTo>
                <a:close/>
              </a:path>
              <a:path w="285114" h="252095">
                <a:moveTo>
                  <a:pt x="179944" y="6959"/>
                </a:moveTo>
                <a:lnTo>
                  <a:pt x="166979" y="6959"/>
                </a:lnTo>
                <a:lnTo>
                  <a:pt x="163334" y="12776"/>
                </a:lnTo>
                <a:lnTo>
                  <a:pt x="189251" y="12776"/>
                </a:lnTo>
                <a:lnTo>
                  <a:pt x="179944" y="6959"/>
                </a:lnTo>
                <a:close/>
              </a:path>
            </a:pathLst>
          </a:custGeom>
          <a:solidFill>
            <a:srgbClr val="3D4F97"/>
          </a:solidFill>
        </p:spPr>
        <p:txBody>
          <a:bodyPr wrap="square" lIns="0" tIns="0" rIns="0" bIns="0" rtlCol="0"/>
          <a:lstStyle/>
          <a:p>
            <a:endParaRPr sz="2142"/>
          </a:p>
        </p:txBody>
      </p:sp>
      <p:sp>
        <p:nvSpPr>
          <p:cNvPr id="53" name="object 53"/>
          <p:cNvSpPr/>
          <p:nvPr/>
        </p:nvSpPr>
        <p:spPr>
          <a:xfrm>
            <a:off x="2718097" y="4178816"/>
            <a:ext cx="152776" cy="135668"/>
          </a:xfrm>
          <a:prstGeom prst="rect">
            <a:avLst/>
          </a:prstGeom>
          <a:blipFill>
            <a:blip r:embed="rId7" cstate="print"/>
            <a:stretch>
              <a:fillRect/>
            </a:stretch>
          </a:blipFill>
        </p:spPr>
        <p:txBody>
          <a:bodyPr wrap="square" lIns="0" tIns="0" rIns="0" bIns="0" rtlCol="0"/>
          <a:lstStyle/>
          <a:p>
            <a:endParaRPr sz="2142"/>
          </a:p>
        </p:txBody>
      </p:sp>
      <p:sp>
        <p:nvSpPr>
          <p:cNvPr id="54" name="object 54"/>
          <p:cNvSpPr/>
          <p:nvPr/>
        </p:nvSpPr>
        <p:spPr>
          <a:xfrm>
            <a:off x="4457882" y="3712635"/>
            <a:ext cx="107569" cy="92306"/>
          </a:xfrm>
          <a:custGeom>
            <a:avLst/>
            <a:gdLst/>
            <a:ahLst/>
            <a:cxnLst/>
            <a:rect l="l" t="t" r="r" b="b"/>
            <a:pathLst>
              <a:path w="93979" h="80645">
                <a:moveTo>
                  <a:pt x="54965" y="0"/>
                </a:moveTo>
                <a:lnTo>
                  <a:pt x="22212" y="1422"/>
                </a:lnTo>
                <a:lnTo>
                  <a:pt x="0" y="24879"/>
                </a:lnTo>
                <a:lnTo>
                  <a:pt x="2743" y="63093"/>
                </a:lnTo>
                <a:lnTo>
                  <a:pt x="47142" y="80175"/>
                </a:lnTo>
                <a:lnTo>
                  <a:pt x="54355" y="77787"/>
                </a:lnTo>
                <a:lnTo>
                  <a:pt x="79425" y="51295"/>
                </a:lnTo>
                <a:lnTo>
                  <a:pt x="93700" y="50685"/>
                </a:lnTo>
                <a:lnTo>
                  <a:pt x="89712" y="21602"/>
                </a:lnTo>
                <a:lnTo>
                  <a:pt x="54965" y="0"/>
                </a:lnTo>
                <a:close/>
              </a:path>
            </a:pathLst>
          </a:custGeom>
          <a:solidFill>
            <a:srgbClr val="25408F"/>
          </a:solidFill>
        </p:spPr>
        <p:txBody>
          <a:bodyPr wrap="square" lIns="0" tIns="0" rIns="0" bIns="0" rtlCol="0"/>
          <a:lstStyle/>
          <a:p>
            <a:endParaRPr sz="2142"/>
          </a:p>
        </p:txBody>
      </p:sp>
      <p:sp>
        <p:nvSpPr>
          <p:cNvPr id="55" name="object 55"/>
          <p:cNvSpPr/>
          <p:nvPr/>
        </p:nvSpPr>
        <p:spPr>
          <a:xfrm>
            <a:off x="4441704" y="3696731"/>
            <a:ext cx="139549" cy="125013"/>
          </a:xfrm>
          <a:custGeom>
            <a:avLst/>
            <a:gdLst/>
            <a:ahLst/>
            <a:cxnLst/>
            <a:rect l="l" t="t" r="r" b="b"/>
            <a:pathLst>
              <a:path w="121920" h="109220">
                <a:moveTo>
                  <a:pt x="72745" y="0"/>
                </a:moveTo>
                <a:lnTo>
                  <a:pt x="30187" y="1841"/>
                </a:lnTo>
                <a:lnTo>
                  <a:pt x="0" y="33731"/>
                </a:lnTo>
                <a:lnTo>
                  <a:pt x="3810" y="86677"/>
                </a:lnTo>
                <a:lnTo>
                  <a:pt x="60934" y="108673"/>
                </a:lnTo>
                <a:lnTo>
                  <a:pt x="64122" y="107607"/>
                </a:lnTo>
                <a:lnTo>
                  <a:pt x="63373" y="97104"/>
                </a:lnTo>
                <a:lnTo>
                  <a:pt x="66232" y="94081"/>
                </a:lnTo>
                <a:lnTo>
                  <a:pt x="61277" y="94081"/>
                </a:lnTo>
                <a:lnTo>
                  <a:pt x="16878" y="77000"/>
                </a:lnTo>
                <a:lnTo>
                  <a:pt x="14135" y="38785"/>
                </a:lnTo>
                <a:lnTo>
                  <a:pt x="36347" y="15316"/>
                </a:lnTo>
                <a:lnTo>
                  <a:pt x="69100" y="13906"/>
                </a:lnTo>
                <a:lnTo>
                  <a:pt x="95125" y="13906"/>
                </a:lnTo>
                <a:lnTo>
                  <a:pt x="93327" y="12788"/>
                </a:lnTo>
                <a:lnTo>
                  <a:pt x="67297" y="12788"/>
                </a:lnTo>
                <a:lnTo>
                  <a:pt x="70916" y="6959"/>
                </a:lnTo>
                <a:lnTo>
                  <a:pt x="83945" y="6959"/>
                </a:lnTo>
                <a:lnTo>
                  <a:pt x="72745" y="0"/>
                </a:lnTo>
                <a:close/>
              </a:path>
              <a:path w="121920" h="109220">
                <a:moveTo>
                  <a:pt x="68491" y="91694"/>
                </a:moveTo>
                <a:lnTo>
                  <a:pt x="61277" y="94081"/>
                </a:lnTo>
                <a:lnTo>
                  <a:pt x="66232" y="94081"/>
                </a:lnTo>
                <a:lnTo>
                  <a:pt x="68491" y="91694"/>
                </a:lnTo>
                <a:close/>
              </a:path>
              <a:path w="121920" h="109220">
                <a:moveTo>
                  <a:pt x="95125" y="13906"/>
                </a:moveTo>
                <a:lnTo>
                  <a:pt x="69100" y="13906"/>
                </a:lnTo>
                <a:lnTo>
                  <a:pt x="103847" y="35496"/>
                </a:lnTo>
                <a:lnTo>
                  <a:pt x="107835" y="64592"/>
                </a:lnTo>
                <a:lnTo>
                  <a:pt x="121615" y="63995"/>
                </a:lnTo>
                <a:lnTo>
                  <a:pt x="116586" y="27241"/>
                </a:lnTo>
                <a:lnTo>
                  <a:pt x="95125" y="13906"/>
                </a:lnTo>
                <a:close/>
              </a:path>
            </a:pathLst>
          </a:custGeom>
          <a:solidFill>
            <a:srgbClr val="3D4F97"/>
          </a:solidFill>
        </p:spPr>
        <p:txBody>
          <a:bodyPr wrap="square" lIns="0" tIns="0" rIns="0" bIns="0" rtlCol="0"/>
          <a:lstStyle/>
          <a:p>
            <a:endParaRPr sz="2142"/>
          </a:p>
        </p:txBody>
      </p:sp>
      <p:sp>
        <p:nvSpPr>
          <p:cNvPr id="56" name="object 56"/>
          <p:cNvSpPr/>
          <p:nvPr/>
        </p:nvSpPr>
        <p:spPr>
          <a:xfrm>
            <a:off x="4530419" y="3785171"/>
            <a:ext cx="107569" cy="92306"/>
          </a:xfrm>
          <a:custGeom>
            <a:avLst/>
            <a:gdLst/>
            <a:ahLst/>
            <a:cxnLst/>
            <a:rect l="l" t="t" r="r" b="b"/>
            <a:pathLst>
              <a:path w="93979" h="80645">
                <a:moveTo>
                  <a:pt x="54965" y="0"/>
                </a:moveTo>
                <a:lnTo>
                  <a:pt x="22212" y="1422"/>
                </a:lnTo>
                <a:lnTo>
                  <a:pt x="0" y="24879"/>
                </a:lnTo>
                <a:lnTo>
                  <a:pt x="2755" y="63093"/>
                </a:lnTo>
                <a:lnTo>
                  <a:pt x="47142" y="80175"/>
                </a:lnTo>
                <a:lnTo>
                  <a:pt x="81927" y="68643"/>
                </a:lnTo>
                <a:lnTo>
                  <a:pt x="93827" y="51561"/>
                </a:lnTo>
                <a:lnTo>
                  <a:pt x="89712" y="21602"/>
                </a:lnTo>
                <a:lnTo>
                  <a:pt x="54965" y="0"/>
                </a:lnTo>
                <a:close/>
              </a:path>
            </a:pathLst>
          </a:custGeom>
          <a:solidFill>
            <a:srgbClr val="25408F"/>
          </a:solidFill>
        </p:spPr>
        <p:txBody>
          <a:bodyPr wrap="square" lIns="0" tIns="0" rIns="0" bIns="0" rtlCol="0"/>
          <a:lstStyle/>
          <a:p>
            <a:endParaRPr sz="2142"/>
          </a:p>
        </p:txBody>
      </p:sp>
      <p:sp>
        <p:nvSpPr>
          <p:cNvPr id="57" name="object 57"/>
          <p:cNvSpPr/>
          <p:nvPr/>
        </p:nvSpPr>
        <p:spPr>
          <a:xfrm>
            <a:off x="4514241" y="3769254"/>
            <a:ext cx="140276" cy="125013"/>
          </a:xfrm>
          <a:custGeom>
            <a:avLst/>
            <a:gdLst/>
            <a:ahLst/>
            <a:cxnLst/>
            <a:rect l="l" t="t" r="r" b="b"/>
            <a:pathLst>
              <a:path w="122554" h="109220">
                <a:moveTo>
                  <a:pt x="72745" y="0"/>
                </a:moveTo>
                <a:lnTo>
                  <a:pt x="30187" y="1841"/>
                </a:lnTo>
                <a:lnTo>
                  <a:pt x="0" y="33731"/>
                </a:lnTo>
                <a:lnTo>
                  <a:pt x="3810" y="86677"/>
                </a:lnTo>
                <a:lnTo>
                  <a:pt x="60934" y="108673"/>
                </a:lnTo>
                <a:lnTo>
                  <a:pt x="104724" y="94157"/>
                </a:lnTo>
                <a:lnTo>
                  <a:pt x="61277" y="94081"/>
                </a:lnTo>
                <a:lnTo>
                  <a:pt x="16891" y="77000"/>
                </a:lnTo>
                <a:lnTo>
                  <a:pt x="14135" y="38785"/>
                </a:lnTo>
                <a:lnTo>
                  <a:pt x="36347" y="15316"/>
                </a:lnTo>
                <a:lnTo>
                  <a:pt x="69100" y="13906"/>
                </a:lnTo>
                <a:lnTo>
                  <a:pt x="95125" y="13906"/>
                </a:lnTo>
                <a:lnTo>
                  <a:pt x="93327" y="12788"/>
                </a:lnTo>
                <a:lnTo>
                  <a:pt x="67297" y="12788"/>
                </a:lnTo>
                <a:lnTo>
                  <a:pt x="70929" y="6959"/>
                </a:lnTo>
                <a:lnTo>
                  <a:pt x="83945" y="6959"/>
                </a:lnTo>
                <a:lnTo>
                  <a:pt x="72745" y="0"/>
                </a:lnTo>
                <a:close/>
              </a:path>
              <a:path w="122554" h="109220">
                <a:moveTo>
                  <a:pt x="95125" y="13906"/>
                </a:moveTo>
                <a:lnTo>
                  <a:pt x="69100" y="13906"/>
                </a:lnTo>
                <a:lnTo>
                  <a:pt x="103847" y="35496"/>
                </a:lnTo>
                <a:lnTo>
                  <a:pt x="107962" y="65468"/>
                </a:lnTo>
                <a:lnTo>
                  <a:pt x="96062" y="82550"/>
                </a:lnTo>
                <a:lnTo>
                  <a:pt x="61277" y="94081"/>
                </a:lnTo>
                <a:lnTo>
                  <a:pt x="104777" y="94081"/>
                </a:lnTo>
                <a:lnTo>
                  <a:pt x="122301" y="68910"/>
                </a:lnTo>
                <a:lnTo>
                  <a:pt x="116586" y="27241"/>
                </a:lnTo>
                <a:lnTo>
                  <a:pt x="95125" y="13906"/>
                </a:lnTo>
                <a:close/>
              </a:path>
              <a:path w="122554" h="109220">
                <a:moveTo>
                  <a:pt x="83945" y="6959"/>
                </a:moveTo>
                <a:lnTo>
                  <a:pt x="70929" y="6959"/>
                </a:lnTo>
                <a:lnTo>
                  <a:pt x="67297" y="12788"/>
                </a:lnTo>
                <a:lnTo>
                  <a:pt x="93327" y="12788"/>
                </a:lnTo>
                <a:lnTo>
                  <a:pt x="83945" y="6959"/>
                </a:lnTo>
                <a:close/>
              </a:path>
            </a:pathLst>
          </a:custGeom>
          <a:solidFill>
            <a:srgbClr val="3D4F97"/>
          </a:solidFill>
        </p:spPr>
        <p:txBody>
          <a:bodyPr wrap="square" lIns="0" tIns="0" rIns="0" bIns="0" rtlCol="0"/>
          <a:lstStyle/>
          <a:p>
            <a:endParaRPr sz="2142"/>
          </a:p>
        </p:txBody>
      </p:sp>
      <p:sp>
        <p:nvSpPr>
          <p:cNvPr id="58" name="object 58"/>
          <p:cNvSpPr/>
          <p:nvPr/>
        </p:nvSpPr>
        <p:spPr>
          <a:xfrm>
            <a:off x="4321357" y="3896099"/>
            <a:ext cx="104662" cy="92306"/>
          </a:xfrm>
          <a:custGeom>
            <a:avLst/>
            <a:gdLst/>
            <a:ahLst/>
            <a:cxnLst/>
            <a:rect l="l" t="t" r="r" b="b"/>
            <a:pathLst>
              <a:path w="91439" h="80645">
                <a:moveTo>
                  <a:pt x="54965" y="0"/>
                </a:moveTo>
                <a:lnTo>
                  <a:pt x="22212" y="1422"/>
                </a:lnTo>
                <a:lnTo>
                  <a:pt x="0" y="24879"/>
                </a:lnTo>
                <a:lnTo>
                  <a:pt x="2743" y="63093"/>
                </a:lnTo>
                <a:lnTo>
                  <a:pt x="47142" y="80175"/>
                </a:lnTo>
                <a:lnTo>
                  <a:pt x="50279" y="79133"/>
                </a:lnTo>
                <a:lnTo>
                  <a:pt x="49237" y="64554"/>
                </a:lnTo>
                <a:lnTo>
                  <a:pt x="79425" y="32664"/>
                </a:lnTo>
                <a:lnTo>
                  <a:pt x="91160" y="32156"/>
                </a:lnTo>
                <a:lnTo>
                  <a:pt x="89712" y="21602"/>
                </a:lnTo>
                <a:lnTo>
                  <a:pt x="54965" y="0"/>
                </a:lnTo>
                <a:close/>
              </a:path>
            </a:pathLst>
          </a:custGeom>
          <a:solidFill>
            <a:srgbClr val="25408F"/>
          </a:solidFill>
        </p:spPr>
        <p:txBody>
          <a:bodyPr wrap="square" lIns="0" tIns="0" rIns="0" bIns="0" rtlCol="0"/>
          <a:lstStyle/>
          <a:p>
            <a:endParaRPr sz="2142"/>
          </a:p>
        </p:txBody>
      </p:sp>
      <p:sp>
        <p:nvSpPr>
          <p:cNvPr id="59" name="object 59"/>
          <p:cNvSpPr/>
          <p:nvPr/>
        </p:nvSpPr>
        <p:spPr>
          <a:xfrm>
            <a:off x="4305178" y="3880180"/>
            <a:ext cx="136642" cy="125013"/>
          </a:xfrm>
          <a:custGeom>
            <a:avLst/>
            <a:gdLst/>
            <a:ahLst/>
            <a:cxnLst/>
            <a:rect l="l" t="t" r="r" b="b"/>
            <a:pathLst>
              <a:path w="119379" h="109220">
                <a:moveTo>
                  <a:pt x="72745" y="0"/>
                </a:moveTo>
                <a:lnTo>
                  <a:pt x="30187" y="1841"/>
                </a:lnTo>
                <a:lnTo>
                  <a:pt x="0" y="33731"/>
                </a:lnTo>
                <a:lnTo>
                  <a:pt x="3810" y="86677"/>
                </a:lnTo>
                <a:lnTo>
                  <a:pt x="60934" y="108673"/>
                </a:lnTo>
                <a:lnTo>
                  <a:pt x="65430" y="107175"/>
                </a:lnTo>
                <a:lnTo>
                  <a:pt x="64489" y="94081"/>
                </a:lnTo>
                <a:lnTo>
                  <a:pt x="61277" y="94081"/>
                </a:lnTo>
                <a:lnTo>
                  <a:pt x="16878" y="77000"/>
                </a:lnTo>
                <a:lnTo>
                  <a:pt x="14135" y="38785"/>
                </a:lnTo>
                <a:lnTo>
                  <a:pt x="36347" y="15316"/>
                </a:lnTo>
                <a:lnTo>
                  <a:pt x="69100" y="13906"/>
                </a:lnTo>
                <a:lnTo>
                  <a:pt x="95119" y="13906"/>
                </a:lnTo>
                <a:lnTo>
                  <a:pt x="93321" y="12788"/>
                </a:lnTo>
                <a:lnTo>
                  <a:pt x="67297" y="12788"/>
                </a:lnTo>
                <a:lnTo>
                  <a:pt x="70916" y="6946"/>
                </a:lnTo>
                <a:lnTo>
                  <a:pt x="83922" y="6946"/>
                </a:lnTo>
                <a:lnTo>
                  <a:pt x="72745" y="0"/>
                </a:lnTo>
                <a:close/>
              </a:path>
              <a:path w="119379" h="109220">
                <a:moveTo>
                  <a:pt x="64414" y="93040"/>
                </a:moveTo>
                <a:lnTo>
                  <a:pt x="61277" y="94081"/>
                </a:lnTo>
                <a:lnTo>
                  <a:pt x="64489" y="94081"/>
                </a:lnTo>
                <a:lnTo>
                  <a:pt x="64414" y="93040"/>
                </a:lnTo>
                <a:close/>
              </a:path>
              <a:path w="119379" h="109220">
                <a:moveTo>
                  <a:pt x="95119" y="13906"/>
                </a:moveTo>
                <a:lnTo>
                  <a:pt x="69100" y="13906"/>
                </a:lnTo>
                <a:lnTo>
                  <a:pt x="103847" y="35496"/>
                </a:lnTo>
                <a:lnTo>
                  <a:pt x="105295" y="46062"/>
                </a:lnTo>
                <a:lnTo>
                  <a:pt x="119075" y="45465"/>
                </a:lnTo>
                <a:lnTo>
                  <a:pt x="116573" y="27241"/>
                </a:lnTo>
                <a:lnTo>
                  <a:pt x="95119" y="13906"/>
                </a:lnTo>
                <a:close/>
              </a:path>
            </a:pathLst>
          </a:custGeom>
          <a:solidFill>
            <a:srgbClr val="3D4F97"/>
          </a:solidFill>
        </p:spPr>
        <p:txBody>
          <a:bodyPr wrap="square" lIns="0" tIns="0" rIns="0" bIns="0" rtlCol="0"/>
          <a:lstStyle/>
          <a:p>
            <a:endParaRPr sz="2142"/>
          </a:p>
        </p:txBody>
      </p:sp>
      <p:sp>
        <p:nvSpPr>
          <p:cNvPr id="60" name="object 60"/>
          <p:cNvSpPr/>
          <p:nvPr/>
        </p:nvSpPr>
        <p:spPr>
          <a:xfrm>
            <a:off x="4180572" y="2304744"/>
            <a:ext cx="104662" cy="92306"/>
          </a:xfrm>
          <a:custGeom>
            <a:avLst/>
            <a:gdLst/>
            <a:ahLst/>
            <a:cxnLst/>
            <a:rect l="l" t="t" r="r" b="b"/>
            <a:pathLst>
              <a:path w="91439" h="80644">
                <a:moveTo>
                  <a:pt x="54965" y="0"/>
                </a:moveTo>
                <a:lnTo>
                  <a:pt x="22212" y="1409"/>
                </a:lnTo>
                <a:lnTo>
                  <a:pt x="0" y="24879"/>
                </a:lnTo>
                <a:lnTo>
                  <a:pt x="2743" y="63093"/>
                </a:lnTo>
                <a:lnTo>
                  <a:pt x="47142" y="80175"/>
                </a:lnTo>
                <a:lnTo>
                  <a:pt x="50279" y="79133"/>
                </a:lnTo>
                <a:lnTo>
                  <a:pt x="49237" y="64554"/>
                </a:lnTo>
                <a:lnTo>
                  <a:pt x="79425" y="32664"/>
                </a:lnTo>
                <a:lnTo>
                  <a:pt x="91160" y="32156"/>
                </a:lnTo>
                <a:lnTo>
                  <a:pt x="89712" y="21602"/>
                </a:lnTo>
                <a:lnTo>
                  <a:pt x="54965" y="0"/>
                </a:lnTo>
                <a:close/>
              </a:path>
            </a:pathLst>
          </a:custGeom>
          <a:solidFill>
            <a:srgbClr val="25408F"/>
          </a:solidFill>
        </p:spPr>
        <p:txBody>
          <a:bodyPr wrap="square" lIns="0" tIns="0" rIns="0" bIns="0" rtlCol="0"/>
          <a:lstStyle/>
          <a:p>
            <a:endParaRPr sz="2142"/>
          </a:p>
        </p:txBody>
      </p:sp>
      <p:sp>
        <p:nvSpPr>
          <p:cNvPr id="61" name="object 61"/>
          <p:cNvSpPr/>
          <p:nvPr/>
        </p:nvSpPr>
        <p:spPr>
          <a:xfrm>
            <a:off x="4164393" y="2288826"/>
            <a:ext cx="136642" cy="125013"/>
          </a:xfrm>
          <a:custGeom>
            <a:avLst/>
            <a:gdLst/>
            <a:ahLst/>
            <a:cxnLst/>
            <a:rect l="l" t="t" r="r" b="b"/>
            <a:pathLst>
              <a:path w="119379" h="109219">
                <a:moveTo>
                  <a:pt x="72745" y="0"/>
                </a:moveTo>
                <a:lnTo>
                  <a:pt x="30187" y="1841"/>
                </a:lnTo>
                <a:lnTo>
                  <a:pt x="0" y="33731"/>
                </a:lnTo>
                <a:lnTo>
                  <a:pt x="3810" y="86677"/>
                </a:lnTo>
                <a:lnTo>
                  <a:pt x="60934" y="108673"/>
                </a:lnTo>
                <a:lnTo>
                  <a:pt x="65430" y="107175"/>
                </a:lnTo>
                <a:lnTo>
                  <a:pt x="64489" y="94081"/>
                </a:lnTo>
                <a:lnTo>
                  <a:pt x="61277" y="94081"/>
                </a:lnTo>
                <a:lnTo>
                  <a:pt x="16878" y="77000"/>
                </a:lnTo>
                <a:lnTo>
                  <a:pt x="14135" y="38785"/>
                </a:lnTo>
                <a:lnTo>
                  <a:pt x="36347" y="15316"/>
                </a:lnTo>
                <a:lnTo>
                  <a:pt x="69100" y="13906"/>
                </a:lnTo>
                <a:lnTo>
                  <a:pt x="95125" y="13906"/>
                </a:lnTo>
                <a:lnTo>
                  <a:pt x="93327" y="12788"/>
                </a:lnTo>
                <a:lnTo>
                  <a:pt x="67297" y="12788"/>
                </a:lnTo>
                <a:lnTo>
                  <a:pt x="70916" y="6959"/>
                </a:lnTo>
                <a:lnTo>
                  <a:pt x="83945" y="6959"/>
                </a:lnTo>
                <a:lnTo>
                  <a:pt x="72745" y="0"/>
                </a:lnTo>
                <a:close/>
              </a:path>
              <a:path w="119379" h="109219">
                <a:moveTo>
                  <a:pt x="64414" y="93040"/>
                </a:moveTo>
                <a:lnTo>
                  <a:pt x="61277" y="94081"/>
                </a:lnTo>
                <a:lnTo>
                  <a:pt x="64489" y="94081"/>
                </a:lnTo>
                <a:lnTo>
                  <a:pt x="64414" y="93040"/>
                </a:lnTo>
                <a:close/>
              </a:path>
              <a:path w="119379" h="109219">
                <a:moveTo>
                  <a:pt x="95125" y="13906"/>
                </a:moveTo>
                <a:lnTo>
                  <a:pt x="69100" y="13906"/>
                </a:lnTo>
                <a:lnTo>
                  <a:pt x="103847" y="35509"/>
                </a:lnTo>
                <a:lnTo>
                  <a:pt x="105295" y="46062"/>
                </a:lnTo>
                <a:lnTo>
                  <a:pt x="119075" y="45466"/>
                </a:lnTo>
                <a:lnTo>
                  <a:pt x="116586" y="27241"/>
                </a:lnTo>
                <a:lnTo>
                  <a:pt x="95125" y="13906"/>
                </a:lnTo>
                <a:close/>
              </a:path>
            </a:pathLst>
          </a:custGeom>
          <a:solidFill>
            <a:srgbClr val="3D4F97"/>
          </a:solidFill>
        </p:spPr>
        <p:txBody>
          <a:bodyPr wrap="square" lIns="0" tIns="0" rIns="0" bIns="0" rtlCol="0"/>
          <a:lstStyle/>
          <a:p>
            <a:endParaRPr sz="2142"/>
          </a:p>
        </p:txBody>
      </p:sp>
      <p:sp>
        <p:nvSpPr>
          <p:cNvPr id="62" name="object 62"/>
          <p:cNvSpPr/>
          <p:nvPr/>
        </p:nvSpPr>
        <p:spPr>
          <a:xfrm>
            <a:off x="4235912" y="1705350"/>
            <a:ext cx="37795" cy="13083"/>
          </a:xfrm>
          <a:custGeom>
            <a:avLst/>
            <a:gdLst/>
            <a:ahLst/>
            <a:cxnLst/>
            <a:rect l="l" t="t" r="r" b="b"/>
            <a:pathLst>
              <a:path w="33020" h="11430">
                <a:moveTo>
                  <a:pt x="32092" y="0"/>
                </a:moveTo>
                <a:lnTo>
                  <a:pt x="0" y="0"/>
                </a:lnTo>
                <a:lnTo>
                  <a:pt x="28270" y="10883"/>
                </a:lnTo>
                <a:lnTo>
                  <a:pt x="32766" y="9385"/>
                </a:lnTo>
                <a:lnTo>
                  <a:pt x="32092" y="0"/>
                </a:lnTo>
                <a:close/>
              </a:path>
            </a:pathLst>
          </a:custGeom>
          <a:solidFill>
            <a:srgbClr val="3D4F97"/>
          </a:solidFill>
        </p:spPr>
        <p:txBody>
          <a:bodyPr wrap="square" lIns="0" tIns="0" rIns="0" bIns="0" rtlCol="0"/>
          <a:lstStyle/>
          <a:p>
            <a:endParaRPr sz="2142"/>
          </a:p>
        </p:txBody>
      </p:sp>
      <p:sp>
        <p:nvSpPr>
          <p:cNvPr id="63" name="object 63"/>
          <p:cNvSpPr/>
          <p:nvPr/>
        </p:nvSpPr>
        <p:spPr>
          <a:xfrm>
            <a:off x="4326517" y="4289744"/>
            <a:ext cx="772826" cy="1786432"/>
          </a:xfrm>
          <a:prstGeom prst="rect">
            <a:avLst/>
          </a:prstGeom>
          <a:blipFill>
            <a:blip r:embed="rId8" cstate="print"/>
            <a:stretch>
              <a:fillRect/>
            </a:stretch>
          </a:blipFill>
        </p:spPr>
        <p:txBody>
          <a:bodyPr wrap="square" lIns="0" tIns="0" rIns="0" bIns="0" rtlCol="0"/>
          <a:lstStyle/>
          <a:p>
            <a:endParaRPr sz="2142"/>
          </a:p>
        </p:txBody>
      </p:sp>
      <p:sp>
        <p:nvSpPr>
          <p:cNvPr id="64" name="object 64"/>
          <p:cNvSpPr/>
          <p:nvPr/>
        </p:nvSpPr>
        <p:spPr>
          <a:xfrm>
            <a:off x="4393894" y="3947295"/>
            <a:ext cx="88672" cy="92306"/>
          </a:xfrm>
          <a:custGeom>
            <a:avLst/>
            <a:gdLst/>
            <a:ahLst/>
            <a:cxnLst/>
            <a:rect l="l" t="t" r="r" b="b"/>
            <a:pathLst>
              <a:path w="77470" h="80645">
                <a:moveTo>
                  <a:pt x="54965" y="0"/>
                </a:moveTo>
                <a:lnTo>
                  <a:pt x="22212" y="1422"/>
                </a:lnTo>
                <a:lnTo>
                  <a:pt x="0" y="24879"/>
                </a:lnTo>
                <a:lnTo>
                  <a:pt x="2755" y="63093"/>
                </a:lnTo>
                <a:lnTo>
                  <a:pt x="47142" y="80175"/>
                </a:lnTo>
                <a:lnTo>
                  <a:pt x="71361" y="72148"/>
                </a:lnTo>
                <a:lnTo>
                  <a:pt x="67868" y="23558"/>
                </a:lnTo>
                <a:lnTo>
                  <a:pt x="77127" y="13779"/>
                </a:lnTo>
                <a:lnTo>
                  <a:pt x="54965" y="0"/>
                </a:lnTo>
                <a:close/>
              </a:path>
            </a:pathLst>
          </a:custGeom>
          <a:solidFill>
            <a:srgbClr val="25408F"/>
          </a:solidFill>
        </p:spPr>
        <p:txBody>
          <a:bodyPr wrap="square" lIns="0" tIns="0" rIns="0" bIns="0" rtlCol="0"/>
          <a:lstStyle/>
          <a:p>
            <a:endParaRPr sz="2142"/>
          </a:p>
        </p:txBody>
      </p:sp>
      <p:sp>
        <p:nvSpPr>
          <p:cNvPr id="65" name="object 65"/>
          <p:cNvSpPr/>
          <p:nvPr/>
        </p:nvSpPr>
        <p:spPr>
          <a:xfrm>
            <a:off x="4377715" y="3931378"/>
            <a:ext cx="115564" cy="125013"/>
          </a:xfrm>
          <a:custGeom>
            <a:avLst/>
            <a:gdLst/>
            <a:ahLst/>
            <a:cxnLst/>
            <a:rect l="l" t="t" r="r" b="b"/>
            <a:pathLst>
              <a:path w="100964" h="109220">
                <a:moveTo>
                  <a:pt x="72745" y="0"/>
                </a:moveTo>
                <a:lnTo>
                  <a:pt x="30187" y="1841"/>
                </a:lnTo>
                <a:lnTo>
                  <a:pt x="0" y="33731"/>
                </a:lnTo>
                <a:lnTo>
                  <a:pt x="3810" y="86677"/>
                </a:lnTo>
                <a:lnTo>
                  <a:pt x="60934" y="108673"/>
                </a:lnTo>
                <a:lnTo>
                  <a:pt x="99783" y="95783"/>
                </a:lnTo>
                <a:lnTo>
                  <a:pt x="95358" y="94081"/>
                </a:lnTo>
                <a:lnTo>
                  <a:pt x="61277" y="94081"/>
                </a:lnTo>
                <a:lnTo>
                  <a:pt x="16891" y="77000"/>
                </a:lnTo>
                <a:lnTo>
                  <a:pt x="14135" y="38785"/>
                </a:lnTo>
                <a:lnTo>
                  <a:pt x="36347" y="15316"/>
                </a:lnTo>
                <a:lnTo>
                  <a:pt x="69100" y="13906"/>
                </a:lnTo>
                <a:lnTo>
                  <a:pt x="95119" y="13906"/>
                </a:lnTo>
                <a:lnTo>
                  <a:pt x="93321" y="12788"/>
                </a:lnTo>
                <a:lnTo>
                  <a:pt x="67297" y="12788"/>
                </a:lnTo>
                <a:lnTo>
                  <a:pt x="70916" y="6959"/>
                </a:lnTo>
                <a:lnTo>
                  <a:pt x="83942" y="6959"/>
                </a:lnTo>
                <a:lnTo>
                  <a:pt x="72745" y="0"/>
                </a:lnTo>
                <a:close/>
              </a:path>
              <a:path w="100964" h="109220">
                <a:moveTo>
                  <a:pt x="85496" y="86055"/>
                </a:moveTo>
                <a:lnTo>
                  <a:pt x="61277" y="94081"/>
                </a:lnTo>
                <a:lnTo>
                  <a:pt x="95358" y="94081"/>
                </a:lnTo>
                <a:lnTo>
                  <a:pt x="85813" y="90411"/>
                </a:lnTo>
                <a:lnTo>
                  <a:pt x="85496" y="86055"/>
                </a:lnTo>
                <a:close/>
              </a:path>
              <a:path w="100964" h="109220">
                <a:moveTo>
                  <a:pt x="95119" y="13906"/>
                </a:moveTo>
                <a:lnTo>
                  <a:pt x="69100" y="13906"/>
                </a:lnTo>
                <a:lnTo>
                  <a:pt x="91262" y="27686"/>
                </a:lnTo>
                <a:lnTo>
                  <a:pt x="100901" y="17500"/>
                </a:lnTo>
                <a:lnTo>
                  <a:pt x="95119" y="13906"/>
                </a:lnTo>
                <a:close/>
              </a:path>
            </a:pathLst>
          </a:custGeom>
          <a:solidFill>
            <a:srgbClr val="3D4F97"/>
          </a:solidFill>
        </p:spPr>
        <p:txBody>
          <a:bodyPr wrap="square" lIns="0" tIns="0" rIns="0" bIns="0" rtlCol="0"/>
          <a:lstStyle/>
          <a:p>
            <a:endParaRPr sz="2142"/>
          </a:p>
        </p:txBody>
      </p:sp>
      <p:sp>
        <p:nvSpPr>
          <p:cNvPr id="66" name="object 66"/>
          <p:cNvSpPr/>
          <p:nvPr/>
        </p:nvSpPr>
        <p:spPr>
          <a:xfrm>
            <a:off x="4253095" y="2355942"/>
            <a:ext cx="88672" cy="92306"/>
          </a:xfrm>
          <a:custGeom>
            <a:avLst/>
            <a:gdLst/>
            <a:ahLst/>
            <a:cxnLst/>
            <a:rect l="l" t="t" r="r" b="b"/>
            <a:pathLst>
              <a:path w="77470" h="80644">
                <a:moveTo>
                  <a:pt x="54965" y="0"/>
                </a:moveTo>
                <a:lnTo>
                  <a:pt x="22212" y="1409"/>
                </a:lnTo>
                <a:lnTo>
                  <a:pt x="0" y="24879"/>
                </a:lnTo>
                <a:lnTo>
                  <a:pt x="2755" y="63093"/>
                </a:lnTo>
                <a:lnTo>
                  <a:pt x="47142" y="80175"/>
                </a:lnTo>
                <a:lnTo>
                  <a:pt x="71361" y="72148"/>
                </a:lnTo>
                <a:lnTo>
                  <a:pt x="67868" y="23558"/>
                </a:lnTo>
                <a:lnTo>
                  <a:pt x="77127" y="13779"/>
                </a:lnTo>
                <a:lnTo>
                  <a:pt x="54965" y="0"/>
                </a:lnTo>
                <a:close/>
              </a:path>
            </a:pathLst>
          </a:custGeom>
          <a:solidFill>
            <a:srgbClr val="25408F"/>
          </a:solidFill>
        </p:spPr>
        <p:txBody>
          <a:bodyPr wrap="square" lIns="0" tIns="0" rIns="0" bIns="0" rtlCol="0"/>
          <a:lstStyle/>
          <a:p>
            <a:endParaRPr sz="2142"/>
          </a:p>
        </p:txBody>
      </p:sp>
      <p:sp>
        <p:nvSpPr>
          <p:cNvPr id="67" name="object 67"/>
          <p:cNvSpPr/>
          <p:nvPr/>
        </p:nvSpPr>
        <p:spPr>
          <a:xfrm>
            <a:off x="4236916" y="2340023"/>
            <a:ext cx="115564" cy="125013"/>
          </a:xfrm>
          <a:custGeom>
            <a:avLst/>
            <a:gdLst/>
            <a:ahLst/>
            <a:cxnLst/>
            <a:rect l="l" t="t" r="r" b="b"/>
            <a:pathLst>
              <a:path w="100964" h="109219">
                <a:moveTo>
                  <a:pt x="72745" y="0"/>
                </a:moveTo>
                <a:lnTo>
                  <a:pt x="30187" y="1841"/>
                </a:lnTo>
                <a:lnTo>
                  <a:pt x="0" y="33731"/>
                </a:lnTo>
                <a:lnTo>
                  <a:pt x="3810" y="86690"/>
                </a:lnTo>
                <a:lnTo>
                  <a:pt x="60934" y="108673"/>
                </a:lnTo>
                <a:lnTo>
                  <a:pt x="99783" y="95796"/>
                </a:lnTo>
                <a:lnTo>
                  <a:pt x="95335" y="94081"/>
                </a:lnTo>
                <a:lnTo>
                  <a:pt x="61277" y="94081"/>
                </a:lnTo>
                <a:lnTo>
                  <a:pt x="16891" y="77000"/>
                </a:lnTo>
                <a:lnTo>
                  <a:pt x="14135" y="38785"/>
                </a:lnTo>
                <a:lnTo>
                  <a:pt x="36347" y="15316"/>
                </a:lnTo>
                <a:lnTo>
                  <a:pt x="69100" y="13906"/>
                </a:lnTo>
                <a:lnTo>
                  <a:pt x="95119" y="13906"/>
                </a:lnTo>
                <a:lnTo>
                  <a:pt x="93321" y="12788"/>
                </a:lnTo>
                <a:lnTo>
                  <a:pt x="67297" y="12788"/>
                </a:lnTo>
                <a:lnTo>
                  <a:pt x="70916" y="6959"/>
                </a:lnTo>
                <a:lnTo>
                  <a:pt x="83942" y="6959"/>
                </a:lnTo>
                <a:lnTo>
                  <a:pt x="72745" y="0"/>
                </a:lnTo>
                <a:close/>
              </a:path>
              <a:path w="100964" h="109219">
                <a:moveTo>
                  <a:pt x="85496" y="86055"/>
                </a:moveTo>
                <a:lnTo>
                  <a:pt x="61277" y="94081"/>
                </a:lnTo>
                <a:lnTo>
                  <a:pt x="95335" y="94081"/>
                </a:lnTo>
                <a:lnTo>
                  <a:pt x="85813" y="90411"/>
                </a:lnTo>
                <a:lnTo>
                  <a:pt x="85496" y="86055"/>
                </a:lnTo>
                <a:close/>
              </a:path>
              <a:path w="100964" h="109219">
                <a:moveTo>
                  <a:pt x="95119" y="13906"/>
                </a:moveTo>
                <a:lnTo>
                  <a:pt x="69100" y="13906"/>
                </a:lnTo>
                <a:lnTo>
                  <a:pt x="91262" y="27686"/>
                </a:lnTo>
                <a:lnTo>
                  <a:pt x="100901" y="17500"/>
                </a:lnTo>
                <a:lnTo>
                  <a:pt x="95119" y="13906"/>
                </a:lnTo>
                <a:close/>
              </a:path>
            </a:pathLst>
          </a:custGeom>
          <a:solidFill>
            <a:srgbClr val="3D4F97"/>
          </a:solidFill>
        </p:spPr>
        <p:txBody>
          <a:bodyPr wrap="square" lIns="0" tIns="0" rIns="0" bIns="0" rtlCol="0"/>
          <a:lstStyle/>
          <a:p>
            <a:endParaRPr sz="2142"/>
          </a:p>
        </p:txBody>
      </p:sp>
      <p:sp>
        <p:nvSpPr>
          <p:cNvPr id="68" name="object 68"/>
          <p:cNvSpPr/>
          <p:nvPr/>
        </p:nvSpPr>
        <p:spPr>
          <a:xfrm>
            <a:off x="4288419" y="1705351"/>
            <a:ext cx="80677" cy="47243"/>
          </a:xfrm>
          <a:custGeom>
            <a:avLst/>
            <a:gdLst/>
            <a:ahLst/>
            <a:cxnLst/>
            <a:rect l="l" t="t" r="r" b="b"/>
            <a:pathLst>
              <a:path w="70485" h="41275">
                <a:moveTo>
                  <a:pt x="67957" y="0"/>
                </a:moveTo>
                <a:lnTo>
                  <a:pt x="0" y="0"/>
                </a:lnTo>
                <a:lnTo>
                  <a:pt x="1714" y="23939"/>
                </a:lnTo>
                <a:lnTo>
                  <a:pt x="46113" y="41021"/>
                </a:lnTo>
                <a:lnTo>
                  <a:pt x="70332" y="32981"/>
                </a:lnTo>
                <a:lnTo>
                  <a:pt x="67957" y="0"/>
                </a:lnTo>
                <a:close/>
              </a:path>
            </a:pathLst>
          </a:custGeom>
          <a:solidFill>
            <a:srgbClr val="25408F"/>
          </a:solidFill>
        </p:spPr>
        <p:txBody>
          <a:bodyPr wrap="square" lIns="0" tIns="0" rIns="0" bIns="0" rtlCol="0"/>
          <a:lstStyle/>
          <a:p>
            <a:endParaRPr sz="2142"/>
          </a:p>
        </p:txBody>
      </p:sp>
      <p:sp>
        <p:nvSpPr>
          <p:cNvPr id="69" name="object 69"/>
          <p:cNvSpPr/>
          <p:nvPr/>
        </p:nvSpPr>
        <p:spPr>
          <a:xfrm>
            <a:off x="4272646" y="1705350"/>
            <a:ext cx="98847" cy="63960"/>
          </a:xfrm>
          <a:custGeom>
            <a:avLst/>
            <a:gdLst/>
            <a:ahLst/>
            <a:cxnLst/>
            <a:rect l="l" t="t" r="r" b="b"/>
            <a:pathLst>
              <a:path w="86360" h="55880">
                <a:moveTo>
                  <a:pt x="13779" y="0"/>
                </a:moveTo>
                <a:lnTo>
                  <a:pt x="0" y="0"/>
                </a:lnTo>
                <a:lnTo>
                  <a:pt x="2413" y="33616"/>
                </a:lnTo>
                <a:lnTo>
                  <a:pt x="59524" y="55613"/>
                </a:lnTo>
                <a:lnTo>
                  <a:pt x="61391" y="54991"/>
                </a:lnTo>
                <a:lnTo>
                  <a:pt x="74610" y="41021"/>
                </a:lnTo>
                <a:lnTo>
                  <a:pt x="59880" y="41021"/>
                </a:lnTo>
                <a:lnTo>
                  <a:pt x="15493" y="23939"/>
                </a:lnTo>
                <a:lnTo>
                  <a:pt x="13779" y="0"/>
                </a:lnTo>
                <a:close/>
              </a:path>
              <a:path w="86360" h="55880">
                <a:moveTo>
                  <a:pt x="84099" y="32981"/>
                </a:moveTo>
                <a:lnTo>
                  <a:pt x="59880" y="41021"/>
                </a:lnTo>
                <a:lnTo>
                  <a:pt x="74610" y="41021"/>
                </a:lnTo>
                <a:lnTo>
                  <a:pt x="77254" y="38227"/>
                </a:lnTo>
                <a:lnTo>
                  <a:pt x="85775" y="37871"/>
                </a:lnTo>
                <a:lnTo>
                  <a:pt x="84416" y="37338"/>
                </a:lnTo>
                <a:lnTo>
                  <a:pt x="84099" y="32981"/>
                </a:lnTo>
                <a:close/>
              </a:path>
            </a:pathLst>
          </a:custGeom>
          <a:solidFill>
            <a:srgbClr val="3D4F97"/>
          </a:solidFill>
        </p:spPr>
        <p:txBody>
          <a:bodyPr wrap="square" lIns="0" tIns="0" rIns="0" bIns="0" rtlCol="0"/>
          <a:lstStyle/>
          <a:p>
            <a:endParaRPr sz="2142"/>
          </a:p>
        </p:txBody>
      </p:sp>
      <p:sp>
        <p:nvSpPr>
          <p:cNvPr id="70" name="object 70"/>
          <p:cNvSpPr/>
          <p:nvPr/>
        </p:nvSpPr>
        <p:spPr>
          <a:xfrm>
            <a:off x="4309844" y="6546758"/>
            <a:ext cx="144636" cy="124286"/>
          </a:xfrm>
          <a:custGeom>
            <a:avLst/>
            <a:gdLst/>
            <a:ahLst/>
            <a:cxnLst/>
            <a:rect l="l" t="t" r="r" b="b"/>
            <a:pathLst>
              <a:path w="126364" h="108585">
                <a:moveTo>
                  <a:pt x="74117" y="0"/>
                </a:moveTo>
                <a:lnTo>
                  <a:pt x="30060" y="1905"/>
                </a:lnTo>
                <a:lnTo>
                  <a:pt x="0" y="33667"/>
                </a:lnTo>
                <a:lnTo>
                  <a:pt x="3733" y="85559"/>
                </a:lnTo>
                <a:lnTo>
                  <a:pt x="63347" y="108508"/>
                </a:lnTo>
                <a:lnTo>
                  <a:pt x="109918" y="93065"/>
                </a:lnTo>
                <a:lnTo>
                  <a:pt x="126238" y="69634"/>
                </a:lnTo>
                <a:lnTo>
                  <a:pt x="125895" y="67170"/>
                </a:lnTo>
                <a:lnTo>
                  <a:pt x="89192" y="53047"/>
                </a:lnTo>
                <a:lnTo>
                  <a:pt x="85915" y="7327"/>
                </a:lnTo>
                <a:lnTo>
                  <a:pt x="74117" y="0"/>
                </a:lnTo>
                <a:close/>
              </a:path>
            </a:pathLst>
          </a:custGeom>
          <a:solidFill>
            <a:srgbClr val="25408F"/>
          </a:solidFill>
        </p:spPr>
        <p:txBody>
          <a:bodyPr wrap="square" lIns="0" tIns="0" rIns="0" bIns="0" rtlCol="0"/>
          <a:lstStyle/>
          <a:p>
            <a:endParaRPr sz="2142"/>
          </a:p>
        </p:txBody>
      </p:sp>
      <p:sp>
        <p:nvSpPr>
          <p:cNvPr id="71" name="object 71"/>
          <p:cNvSpPr/>
          <p:nvPr/>
        </p:nvSpPr>
        <p:spPr>
          <a:xfrm>
            <a:off x="4293666" y="6530843"/>
            <a:ext cx="175163" cy="156993"/>
          </a:xfrm>
          <a:custGeom>
            <a:avLst/>
            <a:gdLst/>
            <a:ahLst/>
            <a:cxnLst/>
            <a:rect l="l" t="t" r="r" b="b"/>
            <a:pathLst>
              <a:path w="153035" h="137160">
                <a:moveTo>
                  <a:pt x="91897" y="0"/>
                </a:moveTo>
                <a:lnTo>
                  <a:pt x="38049" y="2324"/>
                </a:lnTo>
                <a:lnTo>
                  <a:pt x="0" y="42519"/>
                </a:lnTo>
                <a:lnTo>
                  <a:pt x="4787" y="109143"/>
                </a:lnTo>
                <a:lnTo>
                  <a:pt x="77127" y="136994"/>
                </a:lnTo>
                <a:lnTo>
                  <a:pt x="121117" y="122415"/>
                </a:lnTo>
                <a:lnTo>
                  <a:pt x="77469" y="122415"/>
                </a:lnTo>
                <a:lnTo>
                  <a:pt x="17868" y="99466"/>
                </a:lnTo>
                <a:lnTo>
                  <a:pt x="14135" y="47574"/>
                </a:lnTo>
                <a:lnTo>
                  <a:pt x="44195" y="15811"/>
                </a:lnTo>
                <a:lnTo>
                  <a:pt x="88252" y="13906"/>
                </a:lnTo>
                <a:lnTo>
                  <a:pt x="99613" y="13906"/>
                </a:lnTo>
                <a:lnTo>
                  <a:pt x="100670" y="12788"/>
                </a:lnTo>
                <a:lnTo>
                  <a:pt x="86448" y="12788"/>
                </a:lnTo>
                <a:lnTo>
                  <a:pt x="90068" y="6959"/>
                </a:lnTo>
                <a:lnTo>
                  <a:pt x="103099" y="6959"/>
                </a:lnTo>
                <a:lnTo>
                  <a:pt x="91897" y="0"/>
                </a:lnTo>
                <a:close/>
              </a:path>
              <a:path w="153035" h="137160">
                <a:moveTo>
                  <a:pt x="140030" y="81076"/>
                </a:moveTo>
                <a:lnTo>
                  <a:pt x="140373" y="83540"/>
                </a:lnTo>
                <a:lnTo>
                  <a:pt x="124053" y="106972"/>
                </a:lnTo>
                <a:lnTo>
                  <a:pt x="77469" y="122415"/>
                </a:lnTo>
                <a:lnTo>
                  <a:pt x="121117" y="122415"/>
                </a:lnTo>
                <a:lnTo>
                  <a:pt x="126060" y="120776"/>
                </a:lnTo>
                <a:lnTo>
                  <a:pt x="125615" y="114630"/>
                </a:lnTo>
                <a:lnTo>
                  <a:pt x="152742" y="85966"/>
                </a:lnTo>
                <a:lnTo>
                  <a:pt x="140030" y="81076"/>
                </a:lnTo>
                <a:close/>
              </a:path>
              <a:path w="153035" h="137160">
                <a:moveTo>
                  <a:pt x="99613" y="13906"/>
                </a:moveTo>
                <a:lnTo>
                  <a:pt x="88252" y="13906"/>
                </a:lnTo>
                <a:lnTo>
                  <a:pt x="100050" y="21234"/>
                </a:lnTo>
                <a:lnTo>
                  <a:pt x="99529" y="13995"/>
                </a:lnTo>
                <a:close/>
              </a:path>
            </a:pathLst>
          </a:custGeom>
          <a:solidFill>
            <a:srgbClr val="3D4F97"/>
          </a:solidFill>
        </p:spPr>
        <p:txBody>
          <a:bodyPr wrap="square" lIns="0" tIns="0" rIns="0" bIns="0" rtlCol="0"/>
          <a:lstStyle/>
          <a:p>
            <a:endParaRPr sz="2142"/>
          </a:p>
        </p:txBody>
      </p:sp>
      <p:sp>
        <p:nvSpPr>
          <p:cNvPr id="72" name="object 72"/>
          <p:cNvSpPr/>
          <p:nvPr/>
        </p:nvSpPr>
        <p:spPr>
          <a:xfrm>
            <a:off x="4487755" y="3951554"/>
            <a:ext cx="107569" cy="92306"/>
          </a:xfrm>
          <a:custGeom>
            <a:avLst/>
            <a:gdLst/>
            <a:ahLst/>
            <a:cxnLst/>
            <a:rect l="l" t="t" r="r" b="b"/>
            <a:pathLst>
              <a:path w="93979" h="80645">
                <a:moveTo>
                  <a:pt x="54965" y="0"/>
                </a:moveTo>
                <a:lnTo>
                  <a:pt x="22212" y="1422"/>
                </a:lnTo>
                <a:lnTo>
                  <a:pt x="0" y="24879"/>
                </a:lnTo>
                <a:lnTo>
                  <a:pt x="2755" y="63093"/>
                </a:lnTo>
                <a:lnTo>
                  <a:pt x="47142" y="80175"/>
                </a:lnTo>
                <a:lnTo>
                  <a:pt x="63449" y="74777"/>
                </a:lnTo>
                <a:lnTo>
                  <a:pt x="86880" y="50012"/>
                </a:lnTo>
                <a:lnTo>
                  <a:pt x="93573" y="49720"/>
                </a:lnTo>
                <a:lnTo>
                  <a:pt x="89712" y="21602"/>
                </a:lnTo>
                <a:lnTo>
                  <a:pt x="54965" y="0"/>
                </a:lnTo>
                <a:close/>
              </a:path>
            </a:pathLst>
          </a:custGeom>
          <a:solidFill>
            <a:srgbClr val="25408F"/>
          </a:solidFill>
        </p:spPr>
        <p:txBody>
          <a:bodyPr wrap="square" lIns="0" tIns="0" rIns="0" bIns="0" rtlCol="0"/>
          <a:lstStyle/>
          <a:p>
            <a:endParaRPr sz="2142"/>
          </a:p>
        </p:txBody>
      </p:sp>
      <p:sp>
        <p:nvSpPr>
          <p:cNvPr id="73" name="object 73"/>
          <p:cNvSpPr/>
          <p:nvPr/>
        </p:nvSpPr>
        <p:spPr>
          <a:xfrm>
            <a:off x="4471576" y="3935637"/>
            <a:ext cx="139549" cy="125013"/>
          </a:xfrm>
          <a:custGeom>
            <a:avLst/>
            <a:gdLst/>
            <a:ahLst/>
            <a:cxnLst/>
            <a:rect l="l" t="t" r="r" b="b"/>
            <a:pathLst>
              <a:path w="121920" h="109220">
                <a:moveTo>
                  <a:pt x="72745" y="0"/>
                </a:moveTo>
                <a:lnTo>
                  <a:pt x="30187" y="1841"/>
                </a:lnTo>
                <a:lnTo>
                  <a:pt x="0" y="33731"/>
                </a:lnTo>
                <a:lnTo>
                  <a:pt x="3810" y="86677"/>
                </a:lnTo>
                <a:lnTo>
                  <a:pt x="60934" y="108673"/>
                </a:lnTo>
                <a:lnTo>
                  <a:pt x="71501" y="105168"/>
                </a:lnTo>
                <a:lnTo>
                  <a:pt x="70827" y="95808"/>
                </a:lnTo>
                <a:lnTo>
                  <a:pt x="72465" y="94081"/>
                </a:lnTo>
                <a:lnTo>
                  <a:pt x="61277" y="94081"/>
                </a:lnTo>
                <a:lnTo>
                  <a:pt x="16891" y="77000"/>
                </a:lnTo>
                <a:lnTo>
                  <a:pt x="14135" y="38785"/>
                </a:lnTo>
                <a:lnTo>
                  <a:pt x="36347" y="15316"/>
                </a:lnTo>
                <a:lnTo>
                  <a:pt x="69100" y="13906"/>
                </a:lnTo>
                <a:lnTo>
                  <a:pt x="95125" y="13906"/>
                </a:lnTo>
                <a:lnTo>
                  <a:pt x="93327" y="12788"/>
                </a:lnTo>
                <a:lnTo>
                  <a:pt x="67297" y="12788"/>
                </a:lnTo>
                <a:lnTo>
                  <a:pt x="70929" y="6959"/>
                </a:lnTo>
                <a:lnTo>
                  <a:pt x="83945" y="6959"/>
                </a:lnTo>
                <a:lnTo>
                  <a:pt x="72745" y="0"/>
                </a:lnTo>
                <a:close/>
              </a:path>
              <a:path w="121920" h="109220">
                <a:moveTo>
                  <a:pt x="77584" y="88684"/>
                </a:moveTo>
                <a:lnTo>
                  <a:pt x="61277" y="94081"/>
                </a:lnTo>
                <a:lnTo>
                  <a:pt x="72465" y="94081"/>
                </a:lnTo>
                <a:lnTo>
                  <a:pt x="77584" y="88684"/>
                </a:lnTo>
                <a:close/>
              </a:path>
              <a:path w="121920" h="109220">
                <a:moveTo>
                  <a:pt x="95125" y="13906"/>
                </a:moveTo>
                <a:lnTo>
                  <a:pt x="69100" y="13906"/>
                </a:lnTo>
                <a:lnTo>
                  <a:pt x="103847" y="35496"/>
                </a:lnTo>
                <a:lnTo>
                  <a:pt x="107708" y="63627"/>
                </a:lnTo>
                <a:lnTo>
                  <a:pt x="121488" y="63030"/>
                </a:lnTo>
                <a:lnTo>
                  <a:pt x="116586" y="27241"/>
                </a:lnTo>
                <a:lnTo>
                  <a:pt x="95125" y="13906"/>
                </a:lnTo>
                <a:close/>
              </a:path>
            </a:pathLst>
          </a:custGeom>
          <a:solidFill>
            <a:srgbClr val="3D4F97"/>
          </a:solidFill>
        </p:spPr>
        <p:txBody>
          <a:bodyPr wrap="square" lIns="0" tIns="0" rIns="0" bIns="0" rtlCol="0"/>
          <a:lstStyle/>
          <a:p>
            <a:endParaRPr sz="2142"/>
          </a:p>
        </p:txBody>
      </p:sp>
      <p:sp>
        <p:nvSpPr>
          <p:cNvPr id="74" name="object 74"/>
          <p:cNvSpPr/>
          <p:nvPr/>
        </p:nvSpPr>
        <p:spPr>
          <a:xfrm>
            <a:off x="4346956" y="2360201"/>
            <a:ext cx="107569" cy="92306"/>
          </a:xfrm>
          <a:custGeom>
            <a:avLst/>
            <a:gdLst/>
            <a:ahLst/>
            <a:cxnLst/>
            <a:rect l="l" t="t" r="r" b="b"/>
            <a:pathLst>
              <a:path w="93979" h="80644">
                <a:moveTo>
                  <a:pt x="54965" y="0"/>
                </a:moveTo>
                <a:lnTo>
                  <a:pt x="22212" y="1422"/>
                </a:lnTo>
                <a:lnTo>
                  <a:pt x="0" y="24879"/>
                </a:lnTo>
                <a:lnTo>
                  <a:pt x="2755" y="63093"/>
                </a:lnTo>
                <a:lnTo>
                  <a:pt x="47142" y="80175"/>
                </a:lnTo>
                <a:lnTo>
                  <a:pt x="63449" y="74777"/>
                </a:lnTo>
                <a:lnTo>
                  <a:pt x="86880" y="50012"/>
                </a:lnTo>
                <a:lnTo>
                  <a:pt x="93573" y="49720"/>
                </a:lnTo>
                <a:lnTo>
                  <a:pt x="89712" y="21602"/>
                </a:lnTo>
                <a:lnTo>
                  <a:pt x="54965" y="0"/>
                </a:lnTo>
                <a:close/>
              </a:path>
            </a:pathLst>
          </a:custGeom>
          <a:solidFill>
            <a:srgbClr val="25408F"/>
          </a:solidFill>
        </p:spPr>
        <p:txBody>
          <a:bodyPr wrap="square" lIns="0" tIns="0" rIns="0" bIns="0" rtlCol="0"/>
          <a:lstStyle/>
          <a:p>
            <a:endParaRPr sz="2142"/>
          </a:p>
        </p:txBody>
      </p:sp>
      <p:sp>
        <p:nvSpPr>
          <p:cNvPr id="75" name="object 75"/>
          <p:cNvSpPr/>
          <p:nvPr/>
        </p:nvSpPr>
        <p:spPr>
          <a:xfrm>
            <a:off x="4330776" y="2344282"/>
            <a:ext cx="139549" cy="125013"/>
          </a:xfrm>
          <a:custGeom>
            <a:avLst/>
            <a:gdLst/>
            <a:ahLst/>
            <a:cxnLst/>
            <a:rect l="l" t="t" r="r" b="b"/>
            <a:pathLst>
              <a:path w="121920" h="109219">
                <a:moveTo>
                  <a:pt x="72745" y="0"/>
                </a:moveTo>
                <a:lnTo>
                  <a:pt x="30187" y="1841"/>
                </a:lnTo>
                <a:lnTo>
                  <a:pt x="0" y="33731"/>
                </a:lnTo>
                <a:lnTo>
                  <a:pt x="3810" y="86690"/>
                </a:lnTo>
                <a:lnTo>
                  <a:pt x="60934" y="108673"/>
                </a:lnTo>
                <a:lnTo>
                  <a:pt x="71501" y="105168"/>
                </a:lnTo>
                <a:lnTo>
                  <a:pt x="70827" y="95808"/>
                </a:lnTo>
                <a:lnTo>
                  <a:pt x="72465" y="94081"/>
                </a:lnTo>
                <a:lnTo>
                  <a:pt x="61277" y="94081"/>
                </a:lnTo>
                <a:lnTo>
                  <a:pt x="16891" y="77000"/>
                </a:lnTo>
                <a:lnTo>
                  <a:pt x="14135" y="38785"/>
                </a:lnTo>
                <a:lnTo>
                  <a:pt x="36347" y="15328"/>
                </a:lnTo>
                <a:lnTo>
                  <a:pt x="69100" y="13906"/>
                </a:lnTo>
                <a:lnTo>
                  <a:pt x="95125" y="13906"/>
                </a:lnTo>
                <a:lnTo>
                  <a:pt x="93327" y="12788"/>
                </a:lnTo>
                <a:lnTo>
                  <a:pt x="67297" y="12788"/>
                </a:lnTo>
                <a:lnTo>
                  <a:pt x="70916" y="6959"/>
                </a:lnTo>
                <a:lnTo>
                  <a:pt x="83945" y="6959"/>
                </a:lnTo>
                <a:lnTo>
                  <a:pt x="72745" y="0"/>
                </a:lnTo>
                <a:close/>
              </a:path>
              <a:path w="121920" h="109219">
                <a:moveTo>
                  <a:pt x="77584" y="88684"/>
                </a:moveTo>
                <a:lnTo>
                  <a:pt x="61277" y="94081"/>
                </a:lnTo>
                <a:lnTo>
                  <a:pt x="72465" y="94081"/>
                </a:lnTo>
                <a:lnTo>
                  <a:pt x="77584" y="88684"/>
                </a:lnTo>
                <a:close/>
              </a:path>
              <a:path w="121920" h="109219">
                <a:moveTo>
                  <a:pt x="95125" y="13906"/>
                </a:moveTo>
                <a:lnTo>
                  <a:pt x="69100" y="13906"/>
                </a:lnTo>
                <a:lnTo>
                  <a:pt x="103847" y="35509"/>
                </a:lnTo>
                <a:lnTo>
                  <a:pt x="107708" y="63627"/>
                </a:lnTo>
                <a:lnTo>
                  <a:pt x="121488" y="63030"/>
                </a:lnTo>
                <a:lnTo>
                  <a:pt x="116586" y="27241"/>
                </a:lnTo>
                <a:lnTo>
                  <a:pt x="95125" y="13906"/>
                </a:lnTo>
                <a:close/>
              </a:path>
            </a:pathLst>
          </a:custGeom>
          <a:solidFill>
            <a:srgbClr val="3D4F97"/>
          </a:solidFill>
        </p:spPr>
        <p:txBody>
          <a:bodyPr wrap="square" lIns="0" tIns="0" rIns="0" bIns="0" rtlCol="0"/>
          <a:lstStyle/>
          <a:p>
            <a:endParaRPr sz="2142"/>
          </a:p>
        </p:txBody>
      </p:sp>
      <p:sp>
        <p:nvSpPr>
          <p:cNvPr id="76" name="object 76"/>
          <p:cNvSpPr/>
          <p:nvPr/>
        </p:nvSpPr>
        <p:spPr>
          <a:xfrm>
            <a:off x="4381975" y="1705351"/>
            <a:ext cx="106842" cy="51604"/>
          </a:xfrm>
          <a:custGeom>
            <a:avLst/>
            <a:gdLst/>
            <a:ahLst/>
            <a:cxnLst/>
            <a:rect l="l" t="t" r="r" b="b"/>
            <a:pathLst>
              <a:path w="93345" h="45084">
                <a:moveTo>
                  <a:pt x="90843" y="0"/>
                </a:moveTo>
                <a:lnTo>
                  <a:pt x="0" y="0"/>
                </a:lnTo>
                <a:lnTo>
                  <a:pt x="1981" y="27660"/>
                </a:lnTo>
                <a:lnTo>
                  <a:pt x="46367" y="44742"/>
                </a:lnTo>
                <a:lnTo>
                  <a:pt x="62674" y="39344"/>
                </a:lnTo>
                <a:lnTo>
                  <a:pt x="86118" y="14579"/>
                </a:lnTo>
                <a:lnTo>
                  <a:pt x="92798" y="14300"/>
                </a:lnTo>
                <a:lnTo>
                  <a:pt x="90843" y="0"/>
                </a:lnTo>
                <a:close/>
              </a:path>
            </a:pathLst>
          </a:custGeom>
          <a:solidFill>
            <a:srgbClr val="25408F"/>
          </a:solidFill>
        </p:spPr>
        <p:txBody>
          <a:bodyPr wrap="square" lIns="0" tIns="0" rIns="0" bIns="0" rtlCol="0"/>
          <a:lstStyle/>
          <a:p>
            <a:endParaRPr sz="2142"/>
          </a:p>
        </p:txBody>
      </p:sp>
      <p:sp>
        <p:nvSpPr>
          <p:cNvPr id="77" name="object 77"/>
          <p:cNvSpPr/>
          <p:nvPr/>
        </p:nvSpPr>
        <p:spPr>
          <a:xfrm>
            <a:off x="4366202" y="1705351"/>
            <a:ext cx="87945" cy="64687"/>
          </a:xfrm>
          <a:custGeom>
            <a:avLst/>
            <a:gdLst/>
            <a:ahLst/>
            <a:cxnLst/>
            <a:rect l="l" t="t" r="r" b="b"/>
            <a:pathLst>
              <a:path w="76835" h="56515">
                <a:moveTo>
                  <a:pt x="38459" y="36398"/>
                </a:moveTo>
                <a:lnTo>
                  <a:pt x="38074" y="36398"/>
                </a:lnTo>
                <a:lnTo>
                  <a:pt x="69697" y="56057"/>
                </a:lnTo>
                <a:lnTo>
                  <a:pt x="70370" y="55829"/>
                </a:lnTo>
                <a:lnTo>
                  <a:pt x="69697" y="46469"/>
                </a:lnTo>
                <a:lnTo>
                  <a:pt x="71332" y="44742"/>
                </a:lnTo>
                <a:lnTo>
                  <a:pt x="60147" y="44742"/>
                </a:lnTo>
                <a:lnTo>
                  <a:pt x="38459" y="36398"/>
                </a:lnTo>
                <a:close/>
              </a:path>
              <a:path w="76835" h="56515">
                <a:moveTo>
                  <a:pt x="76441" y="39344"/>
                </a:moveTo>
                <a:lnTo>
                  <a:pt x="60147" y="44742"/>
                </a:lnTo>
                <a:lnTo>
                  <a:pt x="71332" y="44742"/>
                </a:lnTo>
                <a:lnTo>
                  <a:pt x="76441" y="39344"/>
                </a:lnTo>
                <a:close/>
              </a:path>
              <a:path w="76835" h="56515">
                <a:moveTo>
                  <a:pt x="13779" y="0"/>
                </a:moveTo>
                <a:lnTo>
                  <a:pt x="0" y="0"/>
                </a:lnTo>
                <a:lnTo>
                  <a:pt x="2679" y="37338"/>
                </a:lnTo>
                <a:lnTo>
                  <a:pt x="4038" y="37871"/>
                </a:lnTo>
                <a:lnTo>
                  <a:pt x="38074" y="36398"/>
                </a:lnTo>
                <a:lnTo>
                  <a:pt x="38459" y="36398"/>
                </a:lnTo>
                <a:lnTo>
                  <a:pt x="15748" y="27660"/>
                </a:lnTo>
                <a:lnTo>
                  <a:pt x="13779" y="0"/>
                </a:lnTo>
                <a:close/>
              </a:path>
            </a:pathLst>
          </a:custGeom>
          <a:solidFill>
            <a:srgbClr val="3D4F97"/>
          </a:solidFill>
        </p:spPr>
        <p:txBody>
          <a:bodyPr wrap="square" lIns="0" tIns="0" rIns="0" bIns="0" rtlCol="0"/>
          <a:lstStyle/>
          <a:p>
            <a:endParaRPr sz="2142"/>
          </a:p>
        </p:txBody>
      </p:sp>
      <p:sp>
        <p:nvSpPr>
          <p:cNvPr id="78" name="object 78"/>
          <p:cNvSpPr/>
          <p:nvPr/>
        </p:nvSpPr>
        <p:spPr>
          <a:xfrm>
            <a:off x="4342697" y="1762915"/>
            <a:ext cx="107569" cy="92306"/>
          </a:xfrm>
          <a:custGeom>
            <a:avLst/>
            <a:gdLst/>
            <a:ahLst/>
            <a:cxnLst/>
            <a:rect l="l" t="t" r="r" b="b"/>
            <a:pathLst>
              <a:path w="93979" h="80644">
                <a:moveTo>
                  <a:pt x="54965" y="0"/>
                </a:moveTo>
                <a:lnTo>
                  <a:pt x="22212" y="1409"/>
                </a:lnTo>
                <a:lnTo>
                  <a:pt x="0" y="24879"/>
                </a:lnTo>
                <a:lnTo>
                  <a:pt x="2743" y="63093"/>
                </a:lnTo>
                <a:lnTo>
                  <a:pt x="47142" y="80175"/>
                </a:lnTo>
                <a:lnTo>
                  <a:pt x="81927" y="68643"/>
                </a:lnTo>
                <a:lnTo>
                  <a:pt x="93827" y="51561"/>
                </a:lnTo>
                <a:lnTo>
                  <a:pt x="89712" y="21602"/>
                </a:lnTo>
                <a:lnTo>
                  <a:pt x="54965" y="0"/>
                </a:lnTo>
                <a:close/>
              </a:path>
            </a:pathLst>
          </a:custGeom>
          <a:solidFill>
            <a:srgbClr val="25408F"/>
          </a:solidFill>
        </p:spPr>
        <p:txBody>
          <a:bodyPr wrap="square" lIns="0" tIns="0" rIns="0" bIns="0" rtlCol="0"/>
          <a:lstStyle/>
          <a:p>
            <a:endParaRPr sz="2142"/>
          </a:p>
        </p:txBody>
      </p:sp>
      <p:sp>
        <p:nvSpPr>
          <p:cNvPr id="79" name="object 79"/>
          <p:cNvSpPr/>
          <p:nvPr/>
        </p:nvSpPr>
        <p:spPr>
          <a:xfrm>
            <a:off x="4326518" y="1746997"/>
            <a:ext cx="140276" cy="125013"/>
          </a:xfrm>
          <a:custGeom>
            <a:avLst/>
            <a:gdLst/>
            <a:ahLst/>
            <a:cxnLst/>
            <a:rect l="l" t="t" r="r" b="b"/>
            <a:pathLst>
              <a:path w="122554" h="109219">
                <a:moveTo>
                  <a:pt x="72745" y="0"/>
                </a:moveTo>
                <a:lnTo>
                  <a:pt x="30187" y="1841"/>
                </a:lnTo>
                <a:lnTo>
                  <a:pt x="0" y="33731"/>
                </a:lnTo>
                <a:lnTo>
                  <a:pt x="3810" y="86677"/>
                </a:lnTo>
                <a:lnTo>
                  <a:pt x="60934" y="108673"/>
                </a:lnTo>
                <a:lnTo>
                  <a:pt x="104724" y="94157"/>
                </a:lnTo>
                <a:lnTo>
                  <a:pt x="61277" y="94081"/>
                </a:lnTo>
                <a:lnTo>
                  <a:pt x="16878" y="77000"/>
                </a:lnTo>
                <a:lnTo>
                  <a:pt x="14135" y="38785"/>
                </a:lnTo>
                <a:lnTo>
                  <a:pt x="36347" y="15316"/>
                </a:lnTo>
                <a:lnTo>
                  <a:pt x="69100" y="13906"/>
                </a:lnTo>
                <a:lnTo>
                  <a:pt x="95120" y="13906"/>
                </a:lnTo>
                <a:lnTo>
                  <a:pt x="93322" y="12788"/>
                </a:lnTo>
                <a:lnTo>
                  <a:pt x="67297" y="12788"/>
                </a:lnTo>
                <a:lnTo>
                  <a:pt x="70916" y="6959"/>
                </a:lnTo>
                <a:lnTo>
                  <a:pt x="83943" y="6959"/>
                </a:lnTo>
                <a:lnTo>
                  <a:pt x="72745" y="0"/>
                </a:lnTo>
                <a:close/>
              </a:path>
              <a:path w="122554" h="109219">
                <a:moveTo>
                  <a:pt x="95120" y="13906"/>
                </a:moveTo>
                <a:lnTo>
                  <a:pt x="69100" y="13906"/>
                </a:lnTo>
                <a:lnTo>
                  <a:pt x="103847" y="35509"/>
                </a:lnTo>
                <a:lnTo>
                  <a:pt x="107962" y="65468"/>
                </a:lnTo>
                <a:lnTo>
                  <a:pt x="96062" y="82550"/>
                </a:lnTo>
                <a:lnTo>
                  <a:pt x="61277" y="94081"/>
                </a:lnTo>
                <a:lnTo>
                  <a:pt x="104777" y="94081"/>
                </a:lnTo>
                <a:lnTo>
                  <a:pt x="122301" y="68910"/>
                </a:lnTo>
                <a:lnTo>
                  <a:pt x="122237" y="68440"/>
                </a:lnTo>
                <a:lnTo>
                  <a:pt x="108178" y="63030"/>
                </a:lnTo>
                <a:lnTo>
                  <a:pt x="105092" y="20104"/>
                </a:lnTo>
                <a:lnTo>
                  <a:pt x="95120" y="13906"/>
                </a:lnTo>
                <a:close/>
              </a:path>
              <a:path w="122554" h="109219">
                <a:moveTo>
                  <a:pt x="83943" y="6959"/>
                </a:moveTo>
                <a:lnTo>
                  <a:pt x="70916" y="6959"/>
                </a:lnTo>
                <a:lnTo>
                  <a:pt x="67297" y="12788"/>
                </a:lnTo>
                <a:lnTo>
                  <a:pt x="93322" y="12788"/>
                </a:lnTo>
                <a:lnTo>
                  <a:pt x="83943" y="6959"/>
                </a:lnTo>
                <a:close/>
              </a:path>
            </a:pathLst>
          </a:custGeom>
          <a:solidFill>
            <a:srgbClr val="3D4F97"/>
          </a:solidFill>
        </p:spPr>
        <p:txBody>
          <a:bodyPr wrap="square" lIns="0" tIns="0" rIns="0" bIns="0" rtlCol="0"/>
          <a:lstStyle/>
          <a:p>
            <a:endParaRPr sz="2142"/>
          </a:p>
        </p:txBody>
      </p:sp>
      <p:sp>
        <p:nvSpPr>
          <p:cNvPr id="80" name="object 80"/>
          <p:cNvSpPr/>
          <p:nvPr/>
        </p:nvSpPr>
        <p:spPr>
          <a:xfrm>
            <a:off x="4346956" y="1895167"/>
            <a:ext cx="107569" cy="92306"/>
          </a:xfrm>
          <a:custGeom>
            <a:avLst/>
            <a:gdLst/>
            <a:ahLst/>
            <a:cxnLst/>
            <a:rect l="l" t="t" r="r" b="b"/>
            <a:pathLst>
              <a:path w="93979" h="80644">
                <a:moveTo>
                  <a:pt x="54965" y="0"/>
                </a:moveTo>
                <a:lnTo>
                  <a:pt x="22212" y="1422"/>
                </a:lnTo>
                <a:lnTo>
                  <a:pt x="0" y="24879"/>
                </a:lnTo>
                <a:lnTo>
                  <a:pt x="2755" y="63093"/>
                </a:lnTo>
                <a:lnTo>
                  <a:pt x="47142" y="80175"/>
                </a:lnTo>
                <a:lnTo>
                  <a:pt x="81927" y="68643"/>
                </a:lnTo>
                <a:lnTo>
                  <a:pt x="93827" y="51561"/>
                </a:lnTo>
                <a:lnTo>
                  <a:pt x="89712" y="21602"/>
                </a:lnTo>
                <a:lnTo>
                  <a:pt x="54965" y="0"/>
                </a:lnTo>
                <a:close/>
              </a:path>
            </a:pathLst>
          </a:custGeom>
          <a:solidFill>
            <a:srgbClr val="25408F"/>
          </a:solidFill>
        </p:spPr>
        <p:txBody>
          <a:bodyPr wrap="square" lIns="0" tIns="0" rIns="0" bIns="0" rtlCol="0"/>
          <a:lstStyle/>
          <a:p>
            <a:endParaRPr sz="2142"/>
          </a:p>
        </p:txBody>
      </p:sp>
      <p:sp>
        <p:nvSpPr>
          <p:cNvPr id="81" name="object 81"/>
          <p:cNvSpPr/>
          <p:nvPr/>
        </p:nvSpPr>
        <p:spPr>
          <a:xfrm>
            <a:off x="4330777" y="1879249"/>
            <a:ext cx="140276" cy="125013"/>
          </a:xfrm>
          <a:custGeom>
            <a:avLst/>
            <a:gdLst/>
            <a:ahLst/>
            <a:cxnLst/>
            <a:rect l="l" t="t" r="r" b="b"/>
            <a:pathLst>
              <a:path w="122554" h="109219">
                <a:moveTo>
                  <a:pt x="72745" y="0"/>
                </a:moveTo>
                <a:lnTo>
                  <a:pt x="30187" y="1841"/>
                </a:lnTo>
                <a:lnTo>
                  <a:pt x="0" y="33731"/>
                </a:lnTo>
                <a:lnTo>
                  <a:pt x="3810" y="86677"/>
                </a:lnTo>
                <a:lnTo>
                  <a:pt x="60934" y="108673"/>
                </a:lnTo>
                <a:lnTo>
                  <a:pt x="104724" y="94157"/>
                </a:lnTo>
                <a:lnTo>
                  <a:pt x="61277" y="94081"/>
                </a:lnTo>
                <a:lnTo>
                  <a:pt x="16891" y="77000"/>
                </a:lnTo>
                <a:lnTo>
                  <a:pt x="14135" y="38785"/>
                </a:lnTo>
                <a:lnTo>
                  <a:pt x="36347" y="15316"/>
                </a:lnTo>
                <a:lnTo>
                  <a:pt x="69100" y="13906"/>
                </a:lnTo>
                <a:lnTo>
                  <a:pt x="95125" y="13906"/>
                </a:lnTo>
                <a:lnTo>
                  <a:pt x="93327" y="12788"/>
                </a:lnTo>
                <a:lnTo>
                  <a:pt x="67297" y="12788"/>
                </a:lnTo>
                <a:lnTo>
                  <a:pt x="70916" y="6959"/>
                </a:lnTo>
                <a:lnTo>
                  <a:pt x="83945" y="6959"/>
                </a:lnTo>
                <a:lnTo>
                  <a:pt x="72745" y="0"/>
                </a:lnTo>
                <a:close/>
              </a:path>
              <a:path w="122554" h="109219">
                <a:moveTo>
                  <a:pt x="95125" y="13906"/>
                </a:moveTo>
                <a:lnTo>
                  <a:pt x="69100" y="13906"/>
                </a:lnTo>
                <a:lnTo>
                  <a:pt x="103847" y="35496"/>
                </a:lnTo>
                <a:lnTo>
                  <a:pt x="107962" y="65468"/>
                </a:lnTo>
                <a:lnTo>
                  <a:pt x="96062" y="82550"/>
                </a:lnTo>
                <a:lnTo>
                  <a:pt x="61277" y="94081"/>
                </a:lnTo>
                <a:lnTo>
                  <a:pt x="104777" y="94081"/>
                </a:lnTo>
                <a:lnTo>
                  <a:pt x="122301" y="68910"/>
                </a:lnTo>
                <a:lnTo>
                  <a:pt x="116586" y="27241"/>
                </a:lnTo>
                <a:lnTo>
                  <a:pt x="95125" y="13906"/>
                </a:lnTo>
                <a:close/>
              </a:path>
              <a:path w="122554" h="109219">
                <a:moveTo>
                  <a:pt x="83945" y="6959"/>
                </a:moveTo>
                <a:lnTo>
                  <a:pt x="70916" y="6959"/>
                </a:lnTo>
                <a:lnTo>
                  <a:pt x="67297" y="12788"/>
                </a:lnTo>
                <a:lnTo>
                  <a:pt x="93327" y="12788"/>
                </a:lnTo>
                <a:lnTo>
                  <a:pt x="83945" y="6959"/>
                </a:lnTo>
                <a:close/>
              </a:path>
            </a:pathLst>
          </a:custGeom>
          <a:solidFill>
            <a:srgbClr val="3D4F97"/>
          </a:solidFill>
        </p:spPr>
        <p:txBody>
          <a:bodyPr wrap="square" lIns="0" tIns="0" rIns="0" bIns="0" rtlCol="0"/>
          <a:lstStyle/>
          <a:p>
            <a:endParaRPr sz="2142"/>
          </a:p>
        </p:txBody>
      </p:sp>
      <p:sp>
        <p:nvSpPr>
          <p:cNvPr id="82" name="object 82"/>
          <p:cNvSpPr/>
          <p:nvPr/>
        </p:nvSpPr>
        <p:spPr>
          <a:xfrm>
            <a:off x="4317984" y="2032841"/>
            <a:ext cx="139984" cy="124387"/>
          </a:xfrm>
          <a:prstGeom prst="rect">
            <a:avLst/>
          </a:prstGeom>
          <a:blipFill>
            <a:blip r:embed="rId9" cstate="print"/>
            <a:stretch>
              <a:fillRect/>
            </a:stretch>
          </a:blipFill>
        </p:spPr>
        <p:txBody>
          <a:bodyPr wrap="square" lIns="0" tIns="0" rIns="0" bIns="0" rtlCol="0"/>
          <a:lstStyle/>
          <a:p>
            <a:endParaRPr sz="2142"/>
          </a:p>
        </p:txBody>
      </p:sp>
      <p:sp>
        <p:nvSpPr>
          <p:cNvPr id="83" name="object 83"/>
          <p:cNvSpPr/>
          <p:nvPr/>
        </p:nvSpPr>
        <p:spPr>
          <a:xfrm>
            <a:off x="4568810" y="4022609"/>
            <a:ext cx="107569" cy="92306"/>
          </a:xfrm>
          <a:custGeom>
            <a:avLst/>
            <a:gdLst/>
            <a:ahLst/>
            <a:cxnLst/>
            <a:rect l="l" t="t" r="r" b="b"/>
            <a:pathLst>
              <a:path w="93979" h="80645">
                <a:moveTo>
                  <a:pt x="54965" y="0"/>
                </a:moveTo>
                <a:lnTo>
                  <a:pt x="22212" y="1409"/>
                </a:lnTo>
                <a:lnTo>
                  <a:pt x="0" y="24879"/>
                </a:lnTo>
                <a:lnTo>
                  <a:pt x="2755" y="63093"/>
                </a:lnTo>
                <a:lnTo>
                  <a:pt x="47142" y="80175"/>
                </a:lnTo>
                <a:lnTo>
                  <a:pt x="81927" y="68643"/>
                </a:lnTo>
                <a:lnTo>
                  <a:pt x="93827" y="51561"/>
                </a:lnTo>
                <a:lnTo>
                  <a:pt x="89712" y="21602"/>
                </a:lnTo>
                <a:lnTo>
                  <a:pt x="54965" y="0"/>
                </a:lnTo>
                <a:close/>
              </a:path>
            </a:pathLst>
          </a:custGeom>
          <a:solidFill>
            <a:srgbClr val="25408F"/>
          </a:solidFill>
        </p:spPr>
        <p:txBody>
          <a:bodyPr wrap="square" lIns="0" tIns="0" rIns="0" bIns="0" rtlCol="0"/>
          <a:lstStyle/>
          <a:p>
            <a:endParaRPr sz="2142"/>
          </a:p>
        </p:txBody>
      </p:sp>
      <p:sp>
        <p:nvSpPr>
          <p:cNvPr id="84" name="object 84"/>
          <p:cNvSpPr/>
          <p:nvPr/>
        </p:nvSpPr>
        <p:spPr>
          <a:xfrm>
            <a:off x="4552631" y="4006691"/>
            <a:ext cx="140276" cy="125013"/>
          </a:xfrm>
          <a:custGeom>
            <a:avLst/>
            <a:gdLst/>
            <a:ahLst/>
            <a:cxnLst/>
            <a:rect l="l" t="t" r="r" b="b"/>
            <a:pathLst>
              <a:path w="122554" h="109220">
                <a:moveTo>
                  <a:pt x="72745" y="0"/>
                </a:moveTo>
                <a:lnTo>
                  <a:pt x="30187" y="1841"/>
                </a:lnTo>
                <a:lnTo>
                  <a:pt x="0" y="33731"/>
                </a:lnTo>
                <a:lnTo>
                  <a:pt x="3810" y="86690"/>
                </a:lnTo>
                <a:lnTo>
                  <a:pt x="60921" y="108673"/>
                </a:lnTo>
                <a:lnTo>
                  <a:pt x="104724" y="94157"/>
                </a:lnTo>
                <a:lnTo>
                  <a:pt x="61264" y="94081"/>
                </a:lnTo>
                <a:lnTo>
                  <a:pt x="16878" y="77000"/>
                </a:lnTo>
                <a:lnTo>
                  <a:pt x="14135" y="38785"/>
                </a:lnTo>
                <a:lnTo>
                  <a:pt x="36347" y="15316"/>
                </a:lnTo>
                <a:lnTo>
                  <a:pt x="69100" y="13906"/>
                </a:lnTo>
                <a:lnTo>
                  <a:pt x="95119" y="13906"/>
                </a:lnTo>
                <a:lnTo>
                  <a:pt x="93321" y="12788"/>
                </a:lnTo>
                <a:lnTo>
                  <a:pt x="67297" y="12788"/>
                </a:lnTo>
                <a:lnTo>
                  <a:pt x="70916" y="6959"/>
                </a:lnTo>
                <a:lnTo>
                  <a:pt x="83942" y="6959"/>
                </a:lnTo>
                <a:lnTo>
                  <a:pt x="72745" y="0"/>
                </a:lnTo>
                <a:close/>
              </a:path>
              <a:path w="122554" h="109220">
                <a:moveTo>
                  <a:pt x="95119" y="13906"/>
                </a:moveTo>
                <a:lnTo>
                  <a:pt x="69100" y="13906"/>
                </a:lnTo>
                <a:lnTo>
                  <a:pt x="103847" y="35509"/>
                </a:lnTo>
                <a:lnTo>
                  <a:pt x="107962" y="65468"/>
                </a:lnTo>
                <a:lnTo>
                  <a:pt x="96062" y="82550"/>
                </a:lnTo>
                <a:lnTo>
                  <a:pt x="61264" y="94081"/>
                </a:lnTo>
                <a:lnTo>
                  <a:pt x="104777" y="94081"/>
                </a:lnTo>
                <a:lnTo>
                  <a:pt x="122288" y="68910"/>
                </a:lnTo>
                <a:lnTo>
                  <a:pt x="116573" y="27241"/>
                </a:lnTo>
                <a:lnTo>
                  <a:pt x="95119" y="13906"/>
                </a:lnTo>
                <a:close/>
              </a:path>
              <a:path w="122554" h="109220">
                <a:moveTo>
                  <a:pt x="83942" y="6959"/>
                </a:moveTo>
                <a:lnTo>
                  <a:pt x="70916" y="6959"/>
                </a:lnTo>
                <a:lnTo>
                  <a:pt x="67297" y="12788"/>
                </a:lnTo>
                <a:lnTo>
                  <a:pt x="93321" y="12788"/>
                </a:lnTo>
                <a:lnTo>
                  <a:pt x="83942" y="6959"/>
                </a:lnTo>
                <a:close/>
              </a:path>
            </a:pathLst>
          </a:custGeom>
          <a:solidFill>
            <a:srgbClr val="3D4F97"/>
          </a:solidFill>
        </p:spPr>
        <p:txBody>
          <a:bodyPr wrap="square" lIns="0" tIns="0" rIns="0" bIns="0" rtlCol="0"/>
          <a:lstStyle/>
          <a:p>
            <a:endParaRPr sz="2142"/>
          </a:p>
        </p:txBody>
      </p:sp>
      <p:sp>
        <p:nvSpPr>
          <p:cNvPr id="85" name="object 85"/>
          <p:cNvSpPr/>
          <p:nvPr/>
        </p:nvSpPr>
        <p:spPr>
          <a:xfrm>
            <a:off x="4428024" y="2431269"/>
            <a:ext cx="107569" cy="92306"/>
          </a:xfrm>
          <a:custGeom>
            <a:avLst/>
            <a:gdLst/>
            <a:ahLst/>
            <a:cxnLst/>
            <a:rect l="l" t="t" r="r" b="b"/>
            <a:pathLst>
              <a:path w="93979" h="80644">
                <a:moveTo>
                  <a:pt x="54965" y="0"/>
                </a:moveTo>
                <a:lnTo>
                  <a:pt x="22212" y="1409"/>
                </a:lnTo>
                <a:lnTo>
                  <a:pt x="0" y="24879"/>
                </a:lnTo>
                <a:lnTo>
                  <a:pt x="2755" y="63093"/>
                </a:lnTo>
                <a:lnTo>
                  <a:pt x="47142" y="80175"/>
                </a:lnTo>
                <a:lnTo>
                  <a:pt x="81927" y="68643"/>
                </a:lnTo>
                <a:lnTo>
                  <a:pt x="93827" y="51561"/>
                </a:lnTo>
                <a:lnTo>
                  <a:pt x="89712" y="21590"/>
                </a:lnTo>
                <a:lnTo>
                  <a:pt x="54965" y="0"/>
                </a:lnTo>
                <a:close/>
              </a:path>
            </a:pathLst>
          </a:custGeom>
          <a:solidFill>
            <a:srgbClr val="25408F"/>
          </a:solidFill>
        </p:spPr>
        <p:txBody>
          <a:bodyPr wrap="square" lIns="0" tIns="0" rIns="0" bIns="0" rtlCol="0"/>
          <a:lstStyle/>
          <a:p>
            <a:endParaRPr sz="2142"/>
          </a:p>
        </p:txBody>
      </p:sp>
      <p:sp>
        <p:nvSpPr>
          <p:cNvPr id="86" name="object 86"/>
          <p:cNvSpPr/>
          <p:nvPr/>
        </p:nvSpPr>
        <p:spPr>
          <a:xfrm>
            <a:off x="4411846" y="2415351"/>
            <a:ext cx="140276" cy="125013"/>
          </a:xfrm>
          <a:custGeom>
            <a:avLst/>
            <a:gdLst/>
            <a:ahLst/>
            <a:cxnLst/>
            <a:rect l="l" t="t" r="r" b="b"/>
            <a:pathLst>
              <a:path w="122554" h="109219">
                <a:moveTo>
                  <a:pt x="72745" y="0"/>
                </a:moveTo>
                <a:lnTo>
                  <a:pt x="30187" y="1841"/>
                </a:lnTo>
                <a:lnTo>
                  <a:pt x="0" y="33731"/>
                </a:lnTo>
                <a:lnTo>
                  <a:pt x="3810" y="86677"/>
                </a:lnTo>
                <a:lnTo>
                  <a:pt x="60921" y="108673"/>
                </a:lnTo>
                <a:lnTo>
                  <a:pt x="104724" y="94157"/>
                </a:lnTo>
                <a:lnTo>
                  <a:pt x="61264" y="94081"/>
                </a:lnTo>
                <a:lnTo>
                  <a:pt x="16878" y="77000"/>
                </a:lnTo>
                <a:lnTo>
                  <a:pt x="14135" y="38785"/>
                </a:lnTo>
                <a:lnTo>
                  <a:pt x="36347" y="15316"/>
                </a:lnTo>
                <a:lnTo>
                  <a:pt x="69100" y="13906"/>
                </a:lnTo>
                <a:lnTo>
                  <a:pt x="95119" y="13906"/>
                </a:lnTo>
                <a:lnTo>
                  <a:pt x="93321" y="12788"/>
                </a:lnTo>
                <a:lnTo>
                  <a:pt x="67297" y="12788"/>
                </a:lnTo>
                <a:lnTo>
                  <a:pt x="70916" y="6959"/>
                </a:lnTo>
                <a:lnTo>
                  <a:pt x="83942" y="6959"/>
                </a:lnTo>
                <a:lnTo>
                  <a:pt x="72745" y="0"/>
                </a:lnTo>
                <a:close/>
              </a:path>
              <a:path w="122554" h="109219">
                <a:moveTo>
                  <a:pt x="95119" y="13906"/>
                </a:moveTo>
                <a:lnTo>
                  <a:pt x="69100" y="13906"/>
                </a:lnTo>
                <a:lnTo>
                  <a:pt x="103847" y="35496"/>
                </a:lnTo>
                <a:lnTo>
                  <a:pt x="107962" y="65468"/>
                </a:lnTo>
                <a:lnTo>
                  <a:pt x="96062" y="82550"/>
                </a:lnTo>
                <a:lnTo>
                  <a:pt x="61264" y="94081"/>
                </a:lnTo>
                <a:lnTo>
                  <a:pt x="104777" y="94081"/>
                </a:lnTo>
                <a:lnTo>
                  <a:pt x="122288" y="68910"/>
                </a:lnTo>
                <a:lnTo>
                  <a:pt x="116573" y="27241"/>
                </a:lnTo>
                <a:lnTo>
                  <a:pt x="95119" y="13906"/>
                </a:lnTo>
                <a:close/>
              </a:path>
              <a:path w="122554" h="109219">
                <a:moveTo>
                  <a:pt x="83942" y="6959"/>
                </a:moveTo>
                <a:lnTo>
                  <a:pt x="70916" y="6959"/>
                </a:lnTo>
                <a:lnTo>
                  <a:pt x="67297" y="12788"/>
                </a:lnTo>
                <a:lnTo>
                  <a:pt x="93321" y="12788"/>
                </a:lnTo>
                <a:lnTo>
                  <a:pt x="83942" y="6959"/>
                </a:lnTo>
                <a:close/>
              </a:path>
            </a:pathLst>
          </a:custGeom>
          <a:solidFill>
            <a:srgbClr val="3D4F97"/>
          </a:solidFill>
        </p:spPr>
        <p:txBody>
          <a:bodyPr wrap="square" lIns="0" tIns="0" rIns="0" bIns="0" rtlCol="0"/>
          <a:lstStyle/>
          <a:p>
            <a:endParaRPr sz="2142"/>
          </a:p>
        </p:txBody>
      </p:sp>
      <p:sp>
        <p:nvSpPr>
          <p:cNvPr id="87" name="object 87"/>
          <p:cNvSpPr/>
          <p:nvPr/>
        </p:nvSpPr>
        <p:spPr>
          <a:xfrm>
            <a:off x="4462156" y="1735849"/>
            <a:ext cx="107569" cy="92306"/>
          </a:xfrm>
          <a:custGeom>
            <a:avLst/>
            <a:gdLst/>
            <a:ahLst/>
            <a:cxnLst/>
            <a:rect l="l" t="t" r="r" b="b"/>
            <a:pathLst>
              <a:path w="93979" h="80644">
                <a:moveTo>
                  <a:pt x="54965" y="0"/>
                </a:moveTo>
                <a:lnTo>
                  <a:pt x="22212" y="1422"/>
                </a:lnTo>
                <a:lnTo>
                  <a:pt x="0" y="24879"/>
                </a:lnTo>
                <a:lnTo>
                  <a:pt x="2755" y="63093"/>
                </a:lnTo>
                <a:lnTo>
                  <a:pt x="47142" y="80175"/>
                </a:lnTo>
                <a:lnTo>
                  <a:pt x="81927" y="68643"/>
                </a:lnTo>
                <a:lnTo>
                  <a:pt x="93827" y="51561"/>
                </a:lnTo>
                <a:lnTo>
                  <a:pt x="89712" y="21602"/>
                </a:lnTo>
                <a:lnTo>
                  <a:pt x="54965" y="0"/>
                </a:lnTo>
                <a:close/>
              </a:path>
            </a:pathLst>
          </a:custGeom>
          <a:solidFill>
            <a:srgbClr val="25408F"/>
          </a:solidFill>
        </p:spPr>
        <p:txBody>
          <a:bodyPr wrap="square" lIns="0" tIns="0" rIns="0" bIns="0" rtlCol="0"/>
          <a:lstStyle/>
          <a:p>
            <a:endParaRPr sz="2142"/>
          </a:p>
        </p:txBody>
      </p:sp>
      <p:sp>
        <p:nvSpPr>
          <p:cNvPr id="88" name="object 88"/>
          <p:cNvSpPr/>
          <p:nvPr/>
        </p:nvSpPr>
        <p:spPr>
          <a:xfrm>
            <a:off x="4445978" y="1719930"/>
            <a:ext cx="140276" cy="125013"/>
          </a:xfrm>
          <a:custGeom>
            <a:avLst/>
            <a:gdLst/>
            <a:ahLst/>
            <a:cxnLst/>
            <a:rect l="l" t="t" r="r" b="b"/>
            <a:pathLst>
              <a:path w="122554" h="109219">
                <a:moveTo>
                  <a:pt x="72745" y="0"/>
                </a:moveTo>
                <a:lnTo>
                  <a:pt x="30187" y="1841"/>
                </a:lnTo>
                <a:lnTo>
                  <a:pt x="0" y="33731"/>
                </a:lnTo>
                <a:lnTo>
                  <a:pt x="3810" y="86690"/>
                </a:lnTo>
                <a:lnTo>
                  <a:pt x="60921" y="108673"/>
                </a:lnTo>
                <a:lnTo>
                  <a:pt x="104724" y="94157"/>
                </a:lnTo>
                <a:lnTo>
                  <a:pt x="61264" y="94081"/>
                </a:lnTo>
                <a:lnTo>
                  <a:pt x="16878" y="77000"/>
                </a:lnTo>
                <a:lnTo>
                  <a:pt x="14135" y="38785"/>
                </a:lnTo>
                <a:lnTo>
                  <a:pt x="36334" y="15328"/>
                </a:lnTo>
                <a:lnTo>
                  <a:pt x="69100" y="13906"/>
                </a:lnTo>
                <a:lnTo>
                  <a:pt x="95119" y="13906"/>
                </a:lnTo>
                <a:lnTo>
                  <a:pt x="93321" y="12788"/>
                </a:lnTo>
                <a:lnTo>
                  <a:pt x="67297" y="12788"/>
                </a:lnTo>
                <a:lnTo>
                  <a:pt x="70916" y="6959"/>
                </a:lnTo>
                <a:lnTo>
                  <a:pt x="83942" y="6959"/>
                </a:lnTo>
                <a:lnTo>
                  <a:pt x="72745" y="0"/>
                </a:lnTo>
                <a:close/>
              </a:path>
              <a:path w="122554" h="109219">
                <a:moveTo>
                  <a:pt x="95119" y="13906"/>
                </a:moveTo>
                <a:lnTo>
                  <a:pt x="69100" y="13906"/>
                </a:lnTo>
                <a:lnTo>
                  <a:pt x="103847" y="35509"/>
                </a:lnTo>
                <a:lnTo>
                  <a:pt x="107962" y="65468"/>
                </a:lnTo>
                <a:lnTo>
                  <a:pt x="96062" y="82550"/>
                </a:lnTo>
                <a:lnTo>
                  <a:pt x="61264" y="94081"/>
                </a:lnTo>
                <a:lnTo>
                  <a:pt x="104777" y="94081"/>
                </a:lnTo>
                <a:lnTo>
                  <a:pt x="122288" y="68910"/>
                </a:lnTo>
                <a:lnTo>
                  <a:pt x="116573" y="27241"/>
                </a:lnTo>
                <a:lnTo>
                  <a:pt x="95119" y="13906"/>
                </a:lnTo>
                <a:close/>
              </a:path>
              <a:path w="122554" h="109219">
                <a:moveTo>
                  <a:pt x="83942" y="6959"/>
                </a:moveTo>
                <a:lnTo>
                  <a:pt x="70916" y="6959"/>
                </a:lnTo>
                <a:lnTo>
                  <a:pt x="67297" y="12788"/>
                </a:lnTo>
                <a:lnTo>
                  <a:pt x="93321" y="12788"/>
                </a:lnTo>
                <a:lnTo>
                  <a:pt x="83942" y="6959"/>
                </a:lnTo>
                <a:close/>
              </a:path>
            </a:pathLst>
          </a:custGeom>
          <a:solidFill>
            <a:srgbClr val="3D4F97"/>
          </a:solidFill>
        </p:spPr>
        <p:txBody>
          <a:bodyPr wrap="square" lIns="0" tIns="0" rIns="0" bIns="0" rtlCol="0"/>
          <a:lstStyle/>
          <a:p>
            <a:endParaRPr sz="2142"/>
          </a:p>
        </p:txBody>
      </p:sp>
      <p:sp>
        <p:nvSpPr>
          <p:cNvPr id="89" name="object 89"/>
          <p:cNvSpPr/>
          <p:nvPr/>
        </p:nvSpPr>
        <p:spPr>
          <a:xfrm>
            <a:off x="4253981" y="2722519"/>
            <a:ext cx="139984" cy="124387"/>
          </a:xfrm>
          <a:prstGeom prst="rect">
            <a:avLst/>
          </a:prstGeom>
          <a:blipFill>
            <a:blip r:embed="rId10" cstate="print"/>
            <a:stretch>
              <a:fillRect/>
            </a:stretch>
          </a:blipFill>
        </p:spPr>
        <p:txBody>
          <a:bodyPr wrap="square" lIns="0" tIns="0" rIns="0" bIns="0" rtlCol="0"/>
          <a:lstStyle/>
          <a:p>
            <a:endParaRPr sz="2142"/>
          </a:p>
        </p:txBody>
      </p:sp>
      <p:sp>
        <p:nvSpPr>
          <p:cNvPr id="90" name="object 90"/>
          <p:cNvSpPr/>
          <p:nvPr/>
        </p:nvSpPr>
        <p:spPr>
          <a:xfrm>
            <a:off x="4530536" y="6455911"/>
            <a:ext cx="107569" cy="92306"/>
          </a:xfrm>
          <a:custGeom>
            <a:avLst/>
            <a:gdLst/>
            <a:ahLst/>
            <a:cxnLst/>
            <a:rect l="l" t="t" r="r" b="b"/>
            <a:pathLst>
              <a:path w="93979" h="80645">
                <a:moveTo>
                  <a:pt x="54863" y="0"/>
                </a:moveTo>
                <a:lnTo>
                  <a:pt x="22110" y="1409"/>
                </a:lnTo>
                <a:lnTo>
                  <a:pt x="3987" y="20561"/>
                </a:lnTo>
                <a:lnTo>
                  <a:pt x="0" y="26276"/>
                </a:lnTo>
                <a:lnTo>
                  <a:pt x="2654" y="63093"/>
                </a:lnTo>
                <a:lnTo>
                  <a:pt x="47040" y="80175"/>
                </a:lnTo>
                <a:lnTo>
                  <a:pt x="81826" y="68643"/>
                </a:lnTo>
                <a:lnTo>
                  <a:pt x="93725" y="51561"/>
                </a:lnTo>
                <a:lnTo>
                  <a:pt x="89611" y="21589"/>
                </a:lnTo>
                <a:lnTo>
                  <a:pt x="54863" y="0"/>
                </a:lnTo>
                <a:close/>
              </a:path>
            </a:pathLst>
          </a:custGeom>
          <a:solidFill>
            <a:srgbClr val="25408F"/>
          </a:solidFill>
        </p:spPr>
        <p:txBody>
          <a:bodyPr wrap="square" lIns="0" tIns="0" rIns="0" bIns="0" rtlCol="0"/>
          <a:lstStyle/>
          <a:p>
            <a:endParaRPr sz="2142"/>
          </a:p>
        </p:txBody>
      </p:sp>
      <p:sp>
        <p:nvSpPr>
          <p:cNvPr id="91" name="object 91"/>
          <p:cNvSpPr/>
          <p:nvPr/>
        </p:nvSpPr>
        <p:spPr>
          <a:xfrm>
            <a:off x="4515709" y="6439993"/>
            <a:ext cx="138822" cy="125013"/>
          </a:xfrm>
          <a:custGeom>
            <a:avLst/>
            <a:gdLst/>
            <a:ahLst/>
            <a:cxnLst/>
            <a:rect l="l" t="t" r="r" b="b"/>
            <a:pathLst>
              <a:path w="121285" h="109220">
                <a:moveTo>
                  <a:pt x="12954" y="40182"/>
                </a:moveTo>
                <a:lnTo>
                  <a:pt x="6527" y="49428"/>
                </a:lnTo>
                <a:lnTo>
                  <a:pt x="0" y="51587"/>
                </a:lnTo>
                <a:lnTo>
                  <a:pt x="1625" y="74142"/>
                </a:lnTo>
                <a:lnTo>
                  <a:pt x="22110" y="86880"/>
                </a:lnTo>
                <a:lnTo>
                  <a:pt x="23177" y="94627"/>
                </a:lnTo>
                <a:lnTo>
                  <a:pt x="59651" y="108673"/>
                </a:lnTo>
                <a:lnTo>
                  <a:pt x="103441" y="94157"/>
                </a:lnTo>
                <a:lnTo>
                  <a:pt x="59994" y="94081"/>
                </a:lnTo>
                <a:lnTo>
                  <a:pt x="15608" y="77000"/>
                </a:lnTo>
                <a:lnTo>
                  <a:pt x="12954" y="40182"/>
                </a:lnTo>
                <a:close/>
              </a:path>
              <a:path w="121285" h="109220">
                <a:moveTo>
                  <a:pt x="93842" y="13906"/>
                </a:moveTo>
                <a:lnTo>
                  <a:pt x="67818" y="13906"/>
                </a:lnTo>
                <a:lnTo>
                  <a:pt x="102565" y="35496"/>
                </a:lnTo>
                <a:lnTo>
                  <a:pt x="106680" y="65468"/>
                </a:lnTo>
                <a:lnTo>
                  <a:pt x="94780" y="82549"/>
                </a:lnTo>
                <a:lnTo>
                  <a:pt x="59994" y="94081"/>
                </a:lnTo>
                <a:lnTo>
                  <a:pt x="103494" y="94081"/>
                </a:lnTo>
                <a:lnTo>
                  <a:pt x="121018" y="68910"/>
                </a:lnTo>
                <a:lnTo>
                  <a:pt x="115303" y="27241"/>
                </a:lnTo>
                <a:lnTo>
                  <a:pt x="93842" y="13906"/>
                </a:lnTo>
                <a:close/>
              </a:path>
              <a:path w="121285" h="109220">
                <a:moveTo>
                  <a:pt x="71462" y="0"/>
                </a:moveTo>
                <a:lnTo>
                  <a:pt x="28905" y="1841"/>
                </a:lnTo>
                <a:lnTo>
                  <a:pt x="22034" y="9105"/>
                </a:lnTo>
                <a:lnTo>
                  <a:pt x="24104" y="24180"/>
                </a:lnTo>
                <a:lnTo>
                  <a:pt x="16941" y="34467"/>
                </a:lnTo>
                <a:lnTo>
                  <a:pt x="35064" y="15316"/>
                </a:lnTo>
                <a:lnTo>
                  <a:pt x="67818" y="13906"/>
                </a:lnTo>
                <a:lnTo>
                  <a:pt x="93842" y="13906"/>
                </a:lnTo>
                <a:lnTo>
                  <a:pt x="92044" y="12788"/>
                </a:lnTo>
                <a:lnTo>
                  <a:pt x="66014" y="12788"/>
                </a:lnTo>
                <a:lnTo>
                  <a:pt x="69646" y="6959"/>
                </a:lnTo>
                <a:lnTo>
                  <a:pt x="82663" y="6959"/>
                </a:lnTo>
                <a:lnTo>
                  <a:pt x="71462" y="0"/>
                </a:lnTo>
                <a:close/>
              </a:path>
            </a:pathLst>
          </a:custGeom>
          <a:solidFill>
            <a:srgbClr val="3D4F97"/>
          </a:solidFill>
        </p:spPr>
        <p:txBody>
          <a:bodyPr wrap="square" lIns="0" tIns="0" rIns="0" bIns="0" rtlCol="0"/>
          <a:lstStyle/>
          <a:p>
            <a:endParaRPr sz="2142"/>
          </a:p>
        </p:txBody>
      </p:sp>
      <p:sp>
        <p:nvSpPr>
          <p:cNvPr id="92" name="object 92"/>
          <p:cNvSpPr/>
          <p:nvPr/>
        </p:nvSpPr>
        <p:spPr>
          <a:xfrm>
            <a:off x="4463043" y="7229268"/>
            <a:ext cx="139984" cy="124387"/>
          </a:xfrm>
          <a:prstGeom prst="rect">
            <a:avLst/>
          </a:prstGeom>
          <a:blipFill>
            <a:blip r:embed="rId11" cstate="print"/>
            <a:stretch>
              <a:fillRect/>
            </a:stretch>
          </a:blipFill>
        </p:spPr>
        <p:txBody>
          <a:bodyPr wrap="square" lIns="0" tIns="0" rIns="0" bIns="0" rtlCol="0"/>
          <a:lstStyle/>
          <a:p>
            <a:endParaRPr sz="2142"/>
          </a:p>
        </p:txBody>
      </p:sp>
      <p:sp>
        <p:nvSpPr>
          <p:cNvPr id="93" name="object 93"/>
          <p:cNvSpPr/>
          <p:nvPr/>
        </p:nvSpPr>
        <p:spPr>
          <a:xfrm>
            <a:off x="4423752" y="6524171"/>
            <a:ext cx="107569" cy="92306"/>
          </a:xfrm>
          <a:custGeom>
            <a:avLst/>
            <a:gdLst/>
            <a:ahLst/>
            <a:cxnLst/>
            <a:rect l="l" t="t" r="r" b="b"/>
            <a:pathLst>
              <a:path w="93979" h="80645">
                <a:moveTo>
                  <a:pt x="54965" y="0"/>
                </a:moveTo>
                <a:lnTo>
                  <a:pt x="22212" y="1422"/>
                </a:lnTo>
                <a:lnTo>
                  <a:pt x="0" y="24879"/>
                </a:lnTo>
                <a:lnTo>
                  <a:pt x="2755" y="63093"/>
                </a:lnTo>
                <a:lnTo>
                  <a:pt x="47142" y="80175"/>
                </a:lnTo>
                <a:lnTo>
                  <a:pt x="81927" y="68643"/>
                </a:lnTo>
                <a:lnTo>
                  <a:pt x="93827" y="51561"/>
                </a:lnTo>
                <a:lnTo>
                  <a:pt x="89712" y="21602"/>
                </a:lnTo>
                <a:lnTo>
                  <a:pt x="54965" y="0"/>
                </a:lnTo>
                <a:close/>
              </a:path>
            </a:pathLst>
          </a:custGeom>
          <a:solidFill>
            <a:srgbClr val="25408F"/>
          </a:solidFill>
        </p:spPr>
        <p:txBody>
          <a:bodyPr wrap="square" lIns="0" tIns="0" rIns="0" bIns="0" rtlCol="0"/>
          <a:lstStyle/>
          <a:p>
            <a:endParaRPr sz="2142"/>
          </a:p>
        </p:txBody>
      </p:sp>
      <p:sp>
        <p:nvSpPr>
          <p:cNvPr id="94" name="object 94"/>
          <p:cNvSpPr/>
          <p:nvPr/>
        </p:nvSpPr>
        <p:spPr>
          <a:xfrm>
            <a:off x="4407572" y="6508255"/>
            <a:ext cx="140276" cy="121379"/>
          </a:xfrm>
          <a:custGeom>
            <a:avLst/>
            <a:gdLst/>
            <a:ahLst/>
            <a:cxnLst/>
            <a:rect l="l" t="t" r="r" b="b"/>
            <a:pathLst>
              <a:path w="122554" h="106045">
                <a:moveTo>
                  <a:pt x="48717" y="1041"/>
                </a:moveTo>
                <a:lnTo>
                  <a:pt x="30187" y="1841"/>
                </a:lnTo>
                <a:lnTo>
                  <a:pt x="0" y="33731"/>
                </a:lnTo>
                <a:lnTo>
                  <a:pt x="3810" y="86677"/>
                </a:lnTo>
                <a:lnTo>
                  <a:pt x="53225" y="105702"/>
                </a:lnTo>
                <a:lnTo>
                  <a:pt x="56286" y="102476"/>
                </a:lnTo>
                <a:lnTo>
                  <a:pt x="83096" y="101320"/>
                </a:lnTo>
                <a:lnTo>
                  <a:pt x="104724" y="94157"/>
                </a:lnTo>
                <a:lnTo>
                  <a:pt x="61264" y="94081"/>
                </a:lnTo>
                <a:lnTo>
                  <a:pt x="16878" y="77000"/>
                </a:lnTo>
                <a:lnTo>
                  <a:pt x="14135" y="38785"/>
                </a:lnTo>
                <a:lnTo>
                  <a:pt x="36334" y="15316"/>
                </a:lnTo>
                <a:lnTo>
                  <a:pt x="69100" y="13906"/>
                </a:lnTo>
                <a:lnTo>
                  <a:pt x="95119" y="13906"/>
                </a:lnTo>
                <a:lnTo>
                  <a:pt x="93321" y="12788"/>
                </a:lnTo>
                <a:lnTo>
                  <a:pt x="67297" y="12788"/>
                </a:lnTo>
                <a:lnTo>
                  <a:pt x="70916" y="6959"/>
                </a:lnTo>
                <a:lnTo>
                  <a:pt x="83942" y="6959"/>
                </a:lnTo>
                <a:lnTo>
                  <a:pt x="79672" y="4305"/>
                </a:lnTo>
                <a:lnTo>
                  <a:pt x="57200" y="4305"/>
                </a:lnTo>
                <a:lnTo>
                  <a:pt x="48717" y="1041"/>
                </a:lnTo>
                <a:close/>
              </a:path>
              <a:path w="122554" h="106045">
                <a:moveTo>
                  <a:pt x="95119" y="13906"/>
                </a:moveTo>
                <a:lnTo>
                  <a:pt x="69100" y="13906"/>
                </a:lnTo>
                <a:lnTo>
                  <a:pt x="103847" y="35496"/>
                </a:lnTo>
                <a:lnTo>
                  <a:pt x="107962" y="65468"/>
                </a:lnTo>
                <a:lnTo>
                  <a:pt x="96062" y="82550"/>
                </a:lnTo>
                <a:lnTo>
                  <a:pt x="61264" y="94081"/>
                </a:lnTo>
                <a:lnTo>
                  <a:pt x="104777" y="94081"/>
                </a:lnTo>
                <a:lnTo>
                  <a:pt x="122288" y="68910"/>
                </a:lnTo>
                <a:lnTo>
                  <a:pt x="116573" y="27241"/>
                </a:lnTo>
                <a:lnTo>
                  <a:pt x="95119" y="13906"/>
                </a:lnTo>
                <a:close/>
              </a:path>
              <a:path w="122554" h="106045">
                <a:moveTo>
                  <a:pt x="83942" y="6959"/>
                </a:moveTo>
                <a:lnTo>
                  <a:pt x="70916" y="6959"/>
                </a:lnTo>
                <a:lnTo>
                  <a:pt x="67297" y="12788"/>
                </a:lnTo>
                <a:lnTo>
                  <a:pt x="93321" y="12788"/>
                </a:lnTo>
                <a:lnTo>
                  <a:pt x="83942" y="6959"/>
                </a:lnTo>
                <a:close/>
              </a:path>
              <a:path w="122554" h="106045">
                <a:moveTo>
                  <a:pt x="72745" y="0"/>
                </a:moveTo>
                <a:lnTo>
                  <a:pt x="69799" y="127"/>
                </a:lnTo>
                <a:lnTo>
                  <a:pt x="57200" y="4305"/>
                </a:lnTo>
                <a:lnTo>
                  <a:pt x="79672" y="4305"/>
                </a:lnTo>
                <a:lnTo>
                  <a:pt x="72745" y="0"/>
                </a:lnTo>
                <a:close/>
              </a:path>
            </a:pathLst>
          </a:custGeom>
          <a:solidFill>
            <a:srgbClr val="3D4F97"/>
          </a:solidFill>
        </p:spPr>
        <p:txBody>
          <a:bodyPr wrap="square" lIns="0" tIns="0" rIns="0" bIns="0" rtlCol="0"/>
          <a:lstStyle/>
          <a:p>
            <a:endParaRPr sz="2142"/>
          </a:p>
        </p:txBody>
      </p:sp>
      <p:sp>
        <p:nvSpPr>
          <p:cNvPr id="95" name="object 95"/>
          <p:cNvSpPr/>
          <p:nvPr/>
        </p:nvSpPr>
        <p:spPr>
          <a:xfrm>
            <a:off x="4453623" y="6639362"/>
            <a:ext cx="107569" cy="92306"/>
          </a:xfrm>
          <a:custGeom>
            <a:avLst/>
            <a:gdLst/>
            <a:ahLst/>
            <a:cxnLst/>
            <a:rect l="l" t="t" r="r" b="b"/>
            <a:pathLst>
              <a:path w="93979" h="80645">
                <a:moveTo>
                  <a:pt x="54965" y="0"/>
                </a:moveTo>
                <a:lnTo>
                  <a:pt x="22212" y="1422"/>
                </a:lnTo>
                <a:lnTo>
                  <a:pt x="0" y="24879"/>
                </a:lnTo>
                <a:lnTo>
                  <a:pt x="2743" y="63093"/>
                </a:lnTo>
                <a:lnTo>
                  <a:pt x="47129" y="80175"/>
                </a:lnTo>
                <a:lnTo>
                  <a:pt x="81927" y="68643"/>
                </a:lnTo>
                <a:lnTo>
                  <a:pt x="93827" y="51562"/>
                </a:lnTo>
                <a:lnTo>
                  <a:pt x="89712" y="21602"/>
                </a:lnTo>
                <a:lnTo>
                  <a:pt x="54965" y="0"/>
                </a:lnTo>
                <a:close/>
              </a:path>
            </a:pathLst>
          </a:custGeom>
          <a:solidFill>
            <a:srgbClr val="25408F"/>
          </a:solidFill>
        </p:spPr>
        <p:txBody>
          <a:bodyPr wrap="square" lIns="0" tIns="0" rIns="0" bIns="0" rtlCol="0"/>
          <a:lstStyle/>
          <a:p>
            <a:endParaRPr sz="2142"/>
          </a:p>
        </p:txBody>
      </p:sp>
      <p:sp>
        <p:nvSpPr>
          <p:cNvPr id="96" name="object 96"/>
          <p:cNvSpPr/>
          <p:nvPr/>
        </p:nvSpPr>
        <p:spPr>
          <a:xfrm>
            <a:off x="4437445" y="6623447"/>
            <a:ext cx="140276" cy="125013"/>
          </a:xfrm>
          <a:custGeom>
            <a:avLst/>
            <a:gdLst/>
            <a:ahLst/>
            <a:cxnLst/>
            <a:rect l="l" t="t" r="r" b="b"/>
            <a:pathLst>
              <a:path w="122554" h="109220">
                <a:moveTo>
                  <a:pt x="72745" y="0"/>
                </a:moveTo>
                <a:lnTo>
                  <a:pt x="30187" y="1841"/>
                </a:lnTo>
                <a:lnTo>
                  <a:pt x="0" y="33731"/>
                </a:lnTo>
                <a:lnTo>
                  <a:pt x="3810" y="86677"/>
                </a:lnTo>
                <a:lnTo>
                  <a:pt x="60921" y="108673"/>
                </a:lnTo>
                <a:lnTo>
                  <a:pt x="104724" y="94157"/>
                </a:lnTo>
                <a:lnTo>
                  <a:pt x="61264" y="94081"/>
                </a:lnTo>
                <a:lnTo>
                  <a:pt x="16878" y="77000"/>
                </a:lnTo>
                <a:lnTo>
                  <a:pt x="14135" y="38785"/>
                </a:lnTo>
                <a:lnTo>
                  <a:pt x="36347" y="15316"/>
                </a:lnTo>
                <a:lnTo>
                  <a:pt x="69100" y="13906"/>
                </a:lnTo>
                <a:lnTo>
                  <a:pt x="95119" y="13906"/>
                </a:lnTo>
                <a:lnTo>
                  <a:pt x="93321" y="12788"/>
                </a:lnTo>
                <a:lnTo>
                  <a:pt x="67297" y="12788"/>
                </a:lnTo>
                <a:lnTo>
                  <a:pt x="70916" y="6959"/>
                </a:lnTo>
                <a:lnTo>
                  <a:pt x="83942" y="6959"/>
                </a:lnTo>
                <a:lnTo>
                  <a:pt x="72745" y="0"/>
                </a:lnTo>
                <a:close/>
              </a:path>
              <a:path w="122554" h="109220">
                <a:moveTo>
                  <a:pt x="95119" y="13906"/>
                </a:moveTo>
                <a:lnTo>
                  <a:pt x="69100" y="13906"/>
                </a:lnTo>
                <a:lnTo>
                  <a:pt x="103847" y="35496"/>
                </a:lnTo>
                <a:lnTo>
                  <a:pt x="107962" y="65468"/>
                </a:lnTo>
                <a:lnTo>
                  <a:pt x="96062" y="82549"/>
                </a:lnTo>
                <a:lnTo>
                  <a:pt x="61264" y="94081"/>
                </a:lnTo>
                <a:lnTo>
                  <a:pt x="104777" y="94081"/>
                </a:lnTo>
                <a:lnTo>
                  <a:pt x="122288" y="68910"/>
                </a:lnTo>
                <a:lnTo>
                  <a:pt x="116573" y="27241"/>
                </a:lnTo>
                <a:lnTo>
                  <a:pt x="95119" y="13906"/>
                </a:lnTo>
                <a:close/>
              </a:path>
              <a:path w="122554" h="109220">
                <a:moveTo>
                  <a:pt x="83942" y="6959"/>
                </a:moveTo>
                <a:lnTo>
                  <a:pt x="70916" y="6959"/>
                </a:lnTo>
                <a:lnTo>
                  <a:pt x="67297" y="12788"/>
                </a:lnTo>
                <a:lnTo>
                  <a:pt x="93321" y="12788"/>
                </a:lnTo>
                <a:lnTo>
                  <a:pt x="83942" y="6959"/>
                </a:lnTo>
                <a:close/>
              </a:path>
            </a:pathLst>
          </a:custGeom>
          <a:solidFill>
            <a:srgbClr val="3D4F97"/>
          </a:solidFill>
        </p:spPr>
        <p:txBody>
          <a:bodyPr wrap="square" lIns="0" tIns="0" rIns="0" bIns="0" rtlCol="0"/>
          <a:lstStyle/>
          <a:p>
            <a:endParaRPr sz="2142"/>
          </a:p>
        </p:txBody>
      </p:sp>
      <p:sp>
        <p:nvSpPr>
          <p:cNvPr id="97" name="object 97"/>
          <p:cNvSpPr/>
          <p:nvPr/>
        </p:nvSpPr>
        <p:spPr>
          <a:xfrm>
            <a:off x="4419492" y="6404711"/>
            <a:ext cx="107569" cy="92306"/>
          </a:xfrm>
          <a:custGeom>
            <a:avLst/>
            <a:gdLst/>
            <a:ahLst/>
            <a:cxnLst/>
            <a:rect l="l" t="t" r="r" b="b"/>
            <a:pathLst>
              <a:path w="93979" h="80645">
                <a:moveTo>
                  <a:pt x="54965" y="0"/>
                </a:moveTo>
                <a:lnTo>
                  <a:pt x="22212" y="1422"/>
                </a:lnTo>
                <a:lnTo>
                  <a:pt x="0" y="24879"/>
                </a:lnTo>
                <a:lnTo>
                  <a:pt x="2755" y="63093"/>
                </a:lnTo>
                <a:lnTo>
                  <a:pt x="47142" y="80175"/>
                </a:lnTo>
                <a:lnTo>
                  <a:pt x="81927" y="68643"/>
                </a:lnTo>
                <a:lnTo>
                  <a:pt x="93827" y="51561"/>
                </a:lnTo>
                <a:lnTo>
                  <a:pt x="89712" y="21602"/>
                </a:lnTo>
                <a:lnTo>
                  <a:pt x="54965" y="0"/>
                </a:lnTo>
                <a:close/>
              </a:path>
            </a:pathLst>
          </a:custGeom>
          <a:solidFill>
            <a:srgbClr val="25408F"/>
          </a:solidFill>
        </p:spPr>
        <p:txBody>
          <a:bodyPr wrap="square" lIns="0" tIns="0" rIns="0" bIns="0" rtlCol="0"/>
          <a:lstStyle/>
          <a:p>
            <a:endParaRPr sz="2142"/>
          </a:p>
        </p:txBody>
      </p:sp>
      <p:sp>
        <p:nvSpPr>
          <p:cNvPr id="98" name="object 98"/>
          <p:cNvSpPr/>
          <p:nvPr/>
        </p:nvSpPr>
        <p:spPr>
          <a:xfrm>
            <a:off x="4403313" y="6388796"/>
            <a:ext cx="140276" cy="125013"/>
          </a:xfrm>
          <a:custGeom>
            <a:avLst/>
            <a:gdLst/>
            <a:ahLst/>
            <a:cxnLst/>
            <a:rect l="l" t="t" r="r" b="b"/>
            <a:pathLst>
              <a:path w="122554" h="109220">
                <a:moveTo>
                  <a:pt x="72745" y="0"/>
                </a:moveTo>
                <a:lnTo>
                  <a:pt x="30187" y="1841"/>
                </a:lnTo>
                <a:lnTo>
                  <a:pt x="0" y="33731"/>
                </a:lnTo>
                <a:lnTo>
                  <a:pt x="3810" y="86677"/>
                </a:lnTo>
                <a:lnTo>
                  <a:pt x="60934" y="108673"/>
                </a:lnTo>
                <a:lnTo>
                  <a:pt x="104724" y="94157"/>
                </a:lnTo>
                <a:lnTo>
                  <a:pt x="61277" y="94081"/>
                </a:lnTo>
                <a:lnTo>
                  <a:pt x="16891" y="77000"/>
                </a:lnTo>
                <a:lnTo>
                  <a:pt x="14135" y="38785"/>
                </a:lnTo>
                <a:lnTo>
                  <a:pt x="36347" y="15316"/>
                </a:lnTo>
                <a:lnTo>
                  <a:pt x="69100" y="13906"/>
                </a:lnTo>
                <a:lnTo>
                  <a:pt x="95125" y="13906"/>
                </a:lnTo>
                <a:lnTo>
                  <a:pt x="93327" y="12788"/>
                </a:lnTo>
                <a:lnTo>
                  <a:pt x="67297" y="12788"/>
                </a:lnTo>
                <a:lnTo>
                  <a:pt x="70929" y="6959"/>
                </a:lnTo>
                <a:lnTo>
                  <a:pt x="83945" y="6959"/>
                </a:lnTo>
                <a:lnTo>
                  <a:pt x="72745" y="0"/>
                </a:lnTo>
                <a:close/>
              </a:path>
              <a:path w="122554" h="109220">
                <a:moveTo>
                  <a:pt x="95125" y="13906"/>
                </a:moveTo>
                <a:lnTo>
                  <a:pt x="69100" y="13906"/>
                </a:lnTo>
                <a:lnTo>
                  <a:pt x="103847" y="35496"/>
                </a:lnTo>
                <a:lnTo>
                  <a:pt x="107962" y="65468"/>
                </a:lnTo>
                <a:lnTo>
                  <a:pt x="96062" y="82550"/>
                </a:lnTo>
                <a:lnTo>
                  <a:pt x="61277" y="94081"/>
                </a:lnTo>
                <a:lnTo>
                  <a:pt x="104777" y="94081"/>
                </a:lnTo>
                <a:lnTo>
                  <a:pt x="122301" y="68910"/>
                </a:lnTo>
                <a:lnTo>
                  <a:pt x="116586" y="27241"/>
                </a:lnTo>
                <a:lnTo>
                  <a:pt x="95125" y="13906"/>
                </a:lnTo>
                <a:close/>
              </a:path>
              <a:path w="122554" h="109220">
                <a:moveTo>
                  <a:pt x="83945" y="6959"/>
                </a:moveTo>
                <a:lnTo>
                  <a:pt x="70929" y="6959"/>
                </a:lnTo>
                <a:lnTo>
                  <a:pt x="67297" y="12788"/>
                </a:lnTo>
                <a:lnTo>
                  <a:pt x="93327" y="12788"/>
                </a:lnTo>
                <a:lnTo>
                  <a:pt x="83945" y="6959"/>
                </a:lnTo>
                <a:close/>
              </a:path>
            </a:pathLst>
          </a:custGeom>
          <a:solidFill>
            <a:srgbClr val="3D4F97"/>
          </a:solidFill>
        </p:spPr>
        <p:txBody>
          <a:bodyPr wrap="square" lIns="0" tIns="0" rIns="0" bIns="0" rtlCol="0"/>
          <a:lstStyle/>
          <a:p>
            <a:endParaRPr sz="2142"/>
          </a:p>
        </p:txBody>
      </p:sp>
      <p:sp>
        <p:nvSpPr>
          <p:cNvPr id="99" name="object 99"/>
          <p:cNvSpPr/>
          <p:nvPr/>
        </p:nvSpPr>
        <p:spPr>
          <a:xfrm>
            <a:off x="4330776" y="6222409"/>
            <a:ext cx="139984" cy="124387"/>
          </a:xfrm>
          <a:prstGeom prst="rect">
            <a:avLst/>
          </a:prstGeom>
          <a:blipFill>
            <a:blip r:embed="rId12" cstate="print"/>
            <a:stretch>
              <a:fillRect/>
            </a:stretch>
          </a:blipFill>
        </p:spPr>
        <p:txBody>
          <a:bodyPr wrap="square" lIns="0" tIns="0" rIns="0" bIns="0" rtlCol="0"/>
          <a:lstStyle/>
          <a:p>
            <a:endParaRPr sz="2142"/>
          </a:p>
        </p:txBody>
      </p:sp>
      <p:sp>
        <p:nvSpPr>
          <p:cNvPr id="100" name="object 100"/>
          <p:cNvSpPr/>
          <p:nvPr/>
        </p:nvSpPr>
        <p:spPr>
          <a:xfrm>
            <a:off x="5124332" y="6273604"/>
            <a:ext cx="85095" cy="75981"/>
          </a:xfrm>
          <a:prstGeom prst="rect">
            <a:avLst/>
          </a:prstGeom>
          <a:blipFill>
            <a:blip r:embed="rId13" cstate="print"/>
            <a:stretch>
              <a:fillRect/>
            </a:stretch>
          </a:blipFill>
        </p:spPr>
        <p:txBody>
          <a:bodyPr wrap="square" lIns="0" tIns="0" rIns="0" bIns="0" rtlCol="0"/>
          <a:lstStyle/>
          <a:p>
            <a:endParaRPr sz="2142"/>
          </a:p>
        </p:txBody>
      </p:sp>
      <p:sp>
        <p:nvSpPr>
          <p:cNvPr id="101" name="object 101"/>
          <p:cNvSpPr/>
          <p:nvPr/>
        </p:nvSpPr>
        <p:spPr>
          <a:xfrm>
            <a:off x="5322724" y="5761638"/>
            <a:ext cx="1023695" cy="1050831"/>
          </a:xfrm>
          <a:prstGeom prst="rect">
            <a:avLst/>
          </a:prstGeom>
          <a:blipFill>
            <a:blip r:embed="rId14" cstate="print"/>
            <a:stretch>
              <a:fillRect/>
            </a:stretch>
          </a:blipFill>
        </p:spPr>
        <p:txBody>
          <a:bodyPr wrap="square" lIns="0" tIns="0" rIns="0" bIns="0" rtlCol="0"/>
          <a:lstStyle/>
          <a:p>
            <a:endParaRPr sz="2142"/>
          </a:p>
        </p:txBody>
      </p:sp>
      <p:sp>
        <p:nvSpPr>
          <p:cNvPr id="102" name="object 102"/>
          <p:cNvSpPr/>
          <p:nvPr/>
        </p:nvSpPr>
        <p:spPr>
          <a:xfrm>
            <a:off x="6101322" y="5840570"/>
            <a:ext cx="85095" cy="75981"/>
          </a:xfrm>
          <a:prstGeom prst="rect">
            <a:avLst/>
          </a:prstGeom>
          <a:blipFill>
            <a:blip r:embed="rId15" cstate="print"/>
            <a:stretch>
              <a:fillRect/>
            </a:stretch>
          </a:blipFill>
        </p:spPr>
        <p:txBody>
          <a:bodyPr wrap="square" lIns="0" tIns="0" rIns="0" bIns="0" rtlCol="0"/>
          <a:lstStyle/>
          <a:p>
            <a:endParaRPr sz="2142"/>
          </a:p>
        </p:txBody>
      </p:sp>
      <p:sp>
        <p:nvSpPr>
          <p:cNvPr id="103" name="object 103"/>
          <p:cNvSpPr/>
          <p:nvPr/>
        </p:nvSpPr>
        <p:spPr>
          <a:xfrm>
            <a:off x="5681090" y="5740313"/>
            <a:ext cx="85095" cy="75981"/>
          </a:xfrm>
          <a:prstGeom prst="rect">
            <a:avLst/>
          </a:prstGeom>
          <a:blipFill>
            <a:blip r:embed="rId16" cstate="print"/>
            <a:stretch>
              <a:fillRect/>
            </a:stretch>
          </a:blipFill>
        </p:spPr>
        <p:txBody>
          <a:bodyPr wrap="square" lIns="0" tIns="0" rIns="0" bIns="0" rtlCol="0"/>
          <a:lstStyle/>
          <a:p>
            <a:endParaRPr sz="2142"/>
          </a:p>
        </p:txBody>
      </p:sp>
      <p:sp>
        <p:nvSpPr>
          <p:cNvPr id="104" name="object 104"/>
          <p:cNvSpPr/>
          <p:nvPr/>
        </p:nvSpPr>
        <p:spPr>
          <a:xfrm>
            <a:off x="5696019" y="5578189"/>
            <a:ext cx="85095" cy="75981"/>
          </a:xfrm>
          <a:prstGeom prst="rect">
            <a:avLst/>
          </a:prstGeom>
          <a:blipFill>
            <a:blip r:embed="rId17" cstate="print"/>
            <a:stretch>
              <a:fillRect/>
            </a:stretch>
          </a:blipFill>
        </p:spPr>
        <p:txBody>
          <a:bodyPr wrap="square" lIns="0" tIns="0" rIns="0" bIns="0" rtlCol="0"/>
          <a:lstStyle/>
          <a:p>
            <a:endParaRPr sz="2142"/>
          </a:p>
        </p:txBody>
      </p:sp>
      <p:sp>
        <p:nvSpPr>
          <p:cNvPr id="105" name="object 105"/>
          <p:cNvSpPr/>
          <p:nvPr/>
        </p:nvSpPr>
        <p:spPr>
          <a:xfrm>
            <a:off x="5702429" y="5441663"/>
            <a:ext cx="85095" cy="75981"/>
          </a:xfrm>
          <a:prstGeom prst="rect">
            <a:avLst/>
          </a:prstGeom>
          <a:blipFill>
            <a:blip r:embed="rId18" cstate="print"/>
            <a:stretch>
              <a:fillRect/>
            </a:stretch>
          </a:blipFill>
        </p:spPr>
        <p:txBody>
          <a:bodyPr wrap="square" lIns="0" tIns="0" rIns="0" bIns="0" rtlCol="0"/>
          <a:lstStyle/>
          <a:p>
            <a:endParaRPr sz="2142"/>
          </a:p>
        </p:txBody>
      </p:sp>
      <p:sp>
        <p:nvSpPr>
          <p:cNvPr id="106" name="object 106"/>
          <p:cNvSpPr/>
          <p:nvPr/>
        </p:nvSpPr>
        <p:spPr>
          <a:xfrm>
            <a:off x="5881604" y="5452333"/>
            <a:ext cx="85110" cy="75981"/>
          </a:xfrm>
          <a:prstGeom prst="rect">
            <a:avLst/>
          </a:prstGeom>
          <a:blipFill>
            <a:blip r:embed="rId19" cstate="print"/>
            <a:stretch>
              <a:fillRect/>
            </a:stretch>
          </a:blipFill>
        </p:spPr>
        <p:txBody>
          <a:bodyPr wrap="square" lIns="0" tIns="0" rIns="0" bIns="0" rtlCol="0"/>
          <a:lstStyle/>
          <a:p>
            <a:endParaRPr sz="2142"/>
          </a:p>
        </p:txBody>
      </p:sp>
      <p:sp>
        <p:nvSpPr>
          <p:cNvPr id="107" name="object 107"/>
          <p:cNvSpPr/>
          <p:nvPr/>
        </p:nvSpPr>
        <p:spPr>
          <a:xfrm>
            <a:off x="5873072" y="5597391"/>
            <a:ext cx="85095" cy="75981"/>
          </a:xfrm>
          <a:prstGeom prst="rect">
            <a:avLst/>
          </a:prstGeom>
          <a:blipFill>
            <a:blip r:embed="rId20" cstate="print"/>
            <a:stretch>
              <a:fillRect/>
            </a:stretch>
          </a:blipFill>
        </p:spPr>
        <p:txBody>
          <a:bodyPr wrap="square" lIns="0" tIns="0" rIns="0" bIns="0" rtlCol="0"/>
          <a:lstStyle/>
          <a:p>
            <a:endParaRPr sz="2142"/>
          </a:p>
        </p:txBody>
      </p:sp>
      <p:sp>
        <p:nvSpPr>
          <p:cNvPr id="108" name="object 108"/>
          <p:cNvSpPr/>
          <p:nvPr/>
        </p:nvSpPr>
        <p:spPr>
          <a:xfrm>
            <a:off x="6109854" y="5586722"/>
            <a:ext cx="85110" cy="75981"/>
          </a:xfrm>
          <a:prstGeom prst="rect">
            <a:avLst/>
          </a:prstGeom>
          <a:blipFill>
            <a:blip r:embed="rId21" cstate="print"/>
            <a:stretch>
              <a:fillRect/>
            </a:stretch>
          </a:blipFill>
        </p:spPr>
        <p:txBody>
          <a:bodyPr wrap="square" lIns="0" tIns="0" rIns="0" bIns="0" rtlCol="0"/>
          <a:lstStyle/>
          <a:p>
            <a:endParaRPr sz="2142"/>
          </a:p>
        </p:txBody>
      </p:sp>
      <p:sp>
        <p:nvSpPr>
          <p:cNvPr id="109" name="object 109"/>
          <p:cNvSpPr/>
          <p:nvPr/>
        </p:nvSpPr>
        <p:spPr>
          <a:xfrm>
            <a:off x="6348774" y="5900300"/>
            <a:ext cx="85095" cy="75981"/>
          </a:xfrm>
          <a:prstGeom prst="rect">
            <a:avLst/>
          </a:prstGeom>
          <a:blipFill>
            <a:blip r:embed="rId22" cstate="print"/>
            <a:stretch>
              <a:fillRect/>
            </a:stretch>
          </a:blipFill>
        </p:spPr>
        <p:txBody>
          <a:bodyPr wrap="square" lIns="0" tIns="0" rIns="0" bIns="0" rtlCol="0"/>
          <a:lstStyle/>
          <a:p>
            <a:endParaRPr sz="2142"/>
          </a:p>
        </p:txBody>
      </p:sp>
      <p:sp>
        <p:nvSpPr>
          <p:cNvPr id="110" name="object 110"/>
          <p:cNvSpPr/>
          <p:nvPr/>
        </p:nvSpPr>
        <p:spPr>
          <a:xfrm>
            <a:off x="6440499" y="5403273"/>
            <a:ext cx="85095" cy="75981"/>
          </a:xfrm>
          <a:prstGeom prst="rect">
            <a:avLst/>
          </a:prstGeom>
          <a:blipFill>
            <a:blip r:embed="rId23" cstate="print"/>
            <a:stretch>
              <a:fillRect/>
            </a:stretch>
          </a:blipFill>
        </p:spPr>
        <p:txBody>
          <a:bodyPr wrap="square" lIns="0" tIns="0" rIns="0" bIns="0" rtlCol="0"/>
          <a:lstStyle/>
          <a:p>
            <a:endParaRPr sz="2142"/>
          </a:p>
        </p:txBody>
      </p:sp>
      <p:sp>
        <p:nvSpPr>
          <p:cNvPr id="111" name="object 111"/>
          <p:cNvSpPr/>
          <p:nvPr/>
        </p:nvSpPr>
        <p:spPr>
          <a:xfrm>
            <a:off x="6616970" y="5531266"/>
            <a:ext cx="85095" cy="75981"/>
          </a:xfrm>
          <a:prstGeom prst="rect">
            <a:avLst/>
          </a:prstGeom>
          <a:blipFill>
            <a:blip r:embed="rId24" cstate="print"/>
            <a:stretch>
              <a:fillRect/>
            </a:stretch>
          </a:blipFill>
        </p:spPr>
        <p:txBody>
          <a:bodyPr wrap="square" lIns="0" tIns="0" rIns="0" bIns="0" rtlCol="0"/>
          <a:lstStyle/>
          <a:p>
            <a:endParaRPr sz="2142"/>
          </a:p>
        </p:txBody>
      </p:sp>
      <p:sp>
        <p:nvSpPr>
          <p:cNvPr id="112" name="object 112"/>
          <p:cNvSpPr/>
          <p:nvPr/>
        </p:nvSpPr>
        <p:spPr>
          <a:xfrm>
            <a:off x="6310383" y="5618716"/>
            <a:ext cx="85095" cy="75981"/>
          </a:xfrm>
          <a:prstGeom prst="rect">
            <a:avLst/>
          </a:prstGeom>
          <a:blipFill>
            <a:blip r:embed="rId25" cstate="print"/>
            <a:stretch>
              <a:fillRect/>
            </a:stretch>
          </a:blipFill>
        </p:spPr>
        <p:txBody>
          <a:bodyPr wrap="square" lIns="0" tIns="0" rIns="0" bIns="0" rtlCol="0"/>
          <a:lstStyle/>
          <a:p>
            <a:endParaRPr sz="2142"/>
          </a:p>
        </p:txBody>
      </p:sp>
      <p:sp>
        <p:nvSpPr>
          <p:cNvPr id="113" name="object 113"/>
          <p:cNvSpPr/>
          <p:nvPr/>
        </p:nvSpPr>
        <p:spPr>
          <a:xfrm>
            <a:off x="6306110" y="5315807"/>
            <a:ext cx="85095" cy="75981"/>
          </a:xfrm>
          <a:prstGeom prst="rect">
            <a:avLst/>
          </a:prstGeom>
          <a:blipFill>
            <a:blip r:embed="rId26" cstate="print"/>
            <a:stretch>
              <a:fillRect/>
            </a:stretch>
          </a:blipFill>
        </p:spPr>
        <p:txBody>
          <a:bodyPr wrap="square" lIns="0" tIns="0" rIns="0" bIns="0" rtlCol="0"/>
          <a:lstStyle/>
          <a:p>
            <a:endParaRPr sz="2142"/>
          </a:p>
        </p:txBody>
      </p:sp>
      <p:sp>
        <p:nvSpPr>
          <p:cNvPr id="114" name="object 114"/>
          <p:cNvSpPr/>
          <p:nvPr/>
        </p:nvSpPr>
        <p:spPr>
          <a:xfrm>
            <a:off x="6118388" y="5083298"/>
            <a:ext cx="85095" cy="75981"/>
          </a:xfrm>
          <a:prstGeom prst="rect">
            <a:avLst/>
          </a:prstGeom>
          <a:blipFill>
            <a:blip r:embed="rId20" cstate="print"/>
            <a:stretch>
              <a:fillRect/>
            </a:stretch>
          </a:blipFill>
        </p:spPr>
        <p:txBody>
          <a:bodyPr wrap="square" lIns="0" tIns="0" rIns="0" bIns="0" rtlCol="0"/>
          <a:lstStyle/>
          <a:p>
            <a:endParaRPr sz="2142"/>
          </a:p>
        </p:txBody>
      </p:sp>
      <p:sp>
        <p:nvSpPr>
          <p:cNvPr id="115" name="object 115"/>
          <p:cNvSpPr/>
          <p:nvPr/>
        </p:nvSpPr>
        <p:spPr>
          <a:xfrm>
            <a:off x="6284786" y="5098226"/>
            <a:ext cx="85095" cy="75981"/>
          </a:xfrm>
          <a:prstGeom prst="rect">
            <a:avLst/>
          </a:prstGeom>
          <a:blipFill>
            <a:blip r:embed="rId17" cstate="print"/>
            <a:stretch>
              <a:fillRect/>
            </a:stretch>
          </a:blipFill>
        </p:spPr>
        <p:txBody>
          <a:bodyPr wrap="square" lIns="0" tIns="0" rIns="0" bIns="0" rtlCol="0"/>
          <a:lstStyle/>
          <a:p>
            <a:endParaRPr sz="2142"/>
          </a:p>
        </p:txBody>
      </p:sp>
      <p:sp>
        <p:nvSpPr>
          <p:cNvPr id="116" name="object 116"/>
          <p:cNvSpPr/>
          <p:nvPr/>
        </p:nvSpPr>
        <p:spPr>
          <a:xfrm>
            <a:off x="6421311" y="5121688"/>
            <a:ext cx="85095" cy="75981"/>
          </a:xfrm>
          <a:prstGeom prst="rect">
            <a:avLst/>
          </a:prstGeom>
          <a:blipFill>
            <a:blip r:embed="rId27" cstate="print"/>
            <a:stretch>
              <a:fillRect/>
            </a:stretch>
          </a:blipFill>
        </p:spPr>
        <p:txBody>
          <a:bodyPr wrap="square" lIns="0" tIns="0" rIns="0" bIns="0" rtlCol="0"/>
          <a:lstStyle/>
          <a:p>
            <a:endParaRPr sz="2142"/>
          </a:p>
        </p:txBody>
      </p:sp>
      <p:sp>
        <p:nvSpPr>
          <p:cNvPr id="117" name="object 117"/>
          <p:cNvSpPr/>
          <p:nvPr/>
        </p:nvSpPr>
        <p:spPr>
          <a:xfrm>
            <a:off x="6619688" y="5140891"/>
            <a:ext cx="85110" cy="75981"/>
          </a:xfrm>
          <a:prstGeom prst="rect">
            <a:avLst/>
          </a:prstGeom>
          <a:blipFill>
            <a:blip r:embed="rId19" cstate="print"/>
            <a:stretch>
              <a:fillRect/>
            </a:stretch>
          </a:blipFill>
        </p:spPr>
        <p:txBody>
          <a:bodyPr wrap="square" lIns="0" tIns="0" rIns="0" bIns="0" rtlCol="0"/>
          <a:lstStyle/>
          <a:p>
            <a:endParaRPr sz="2142"/>
          </a:p>
        </p:txBody>
      </p:sp>
      <p:sp>
        <p:nvSpPr>
          <p:cNvPr id="118" name="object 118"/>
          <p:cNvSpPr/>
          <p:nvPr/>
        </p:nvSpPr>
        <p:spPr>
          <a:xfrm>
            <a:off x="5853884" y="5057699"/>
            <a:ext cx="85095" cy="75981"/>
          </a:xfrm>
          <a:prstGeom prst="rect">
            <a:avLst/>
          </a:prstGeom>
          <a:blipFill>
            <a:blip r:embed="rId24" cstate="print"/>
            <a:stretch>
              <a:fillRect/>
            </a:stretch>
          </a:blipFill>
        </p:spPr>
        <p:txBody>
          <a:bodyPr wrap="square" lIns="0" tIns="0" rIns="0" bIns="0" rtlCol="0"/>
          <a:lstStyle/>
          <a:p>
            <a:endParaRPr sz="2142"/>
          </a:p>
        </p:txBody>
      </p:sp>
      <p:sp>
        <p:nvSpPr>
          <p:cNvPr id="119" name="object 119"/>
          <p:cNvSpPr/>
          <p:nvPr/>
        </p:nvSpPr>
        <p:spPr>
          <a:xfrm>
            <a:off x="5657627" y="5027828"/>
            <a:ext cx="85110" cy="75981"/>
          </a:xfrm>
          <a:prstGeom prst="rect">
            <a:avLst/>
          </a:prstGeom>
          <a:blipFill>
            <a:blip r:embed="rId28" cstate="print"/>
            <a:stretch>
              <a:fillRect/>
            </a:stretch>
          </a:blipFill>
        </p:spPr>
        <p:txBody>
          <a:bodyPr wrap="square" lIns="0" tIns="0" rIns="0" bIns="0" rtlCol="0"/>
          <a:lstStyle/>
          <a:p>
            <a:endParaRPr sz="2142"/>
          </a:p>
        </p:txBody>
      </p:sp>
      <p:sp>
        <p:nvSpPr>
          <p:cNvPr id="120" name="object 120"/>
          <p:cNvSpPr/>
          <p:nvPr/>
        </p:nvSpPr>
        <p:spPr>
          <a:xfrm>
            <a:off x="5478438" y="5012899"/>
            <a:ext cx="85095" cy="75981"/>
          </a:xfrm>
          <a:prstGeom prst="rect">
            <a:avLst/>
          </a:prstGeom>
          <a:blipFill>
            <a:blip r:embed="rId29" cstate="print"/>
            <a:stretch>
              <a:fillRect/>
            </a:stretch>
          </a:blipFill>
        </p:spPr>
        <p:txBody>
          <a:bodyPr wrap="square" lIns="0" tIns="0" rIns="0" bIns="0" rtlCol="0"/>
          <a:lstStyle/>
          <a:p>
            <a:endParaRPr sz="2142"/>
          </a:p>
        </p:txBody>
      </p:sp>
      <p:sp>
        <p:nvSpPr>
          <p:cNvPr id="121" name="object 121"/>
          <p:cNvSpPr/>
          <p:nvPr/>
        </p:nvSpPr>
        <p:spPr>
          <a:xfrm>
            <a:off x="5290715" y="4914763"/>
            <a:ext cx="85095" cy="75981"/>
          </a:xfrm>
          <a:prstGeom prst="rect">
            <a:avLst/>
          </a:prstGeom>
          <a:blipFill>
            <a:blip r:embed="rId26" cstate="print"/>
            <a:stretch>
              <a:fillRect/>
            </a:stretch>
          </a:blipFill>
        </p:spPr>
        <p:txBody>
          <a:bodyPr wrap="square" lIns="0" tIns="0" rIns="0" bIns="0" rtlCol="0"/>
          <a:lstStyle/>
          <a:p>
            <a:endParaRPr sz="2142"/>
          </a:p>
        </p:txBody>
      </p:sp>
      <p:sp>
        <p:nvSpPr>
          <p:cNvPr id="122" name="object 122"/>
          <p:cNvSpPr/>
          <p:nvPr/>
        </p:nvSpPr>
        <p:spPr>
          <a:xfrm>
            <a:off x="5670420" y="4874236"/>
            <a:ext cx="85095" cy="75981"/>
          </a:xfrm>
          <a:prstGeom prst="rect">
            <a:avLst/>
          </a:prstGeom>
          <a:blipFill>
            <a:blip r:embed="rId17" cstate="print"/>
            <a:stretch>
              <a:fillRect/>
            </a:stretch>
          </a:blipFill>
        </p:spPr>
        <p:txBody>
          <a:bodyPr wrap="square" lIns="0" tIns="0" rIns="0" bIns="0" rtlCol="0"/>
          <a:lstStyle/>
          <a:p>
            <a:endParaRPr sz="2142"/>
          </a:p>
        </p:txBody>
      </p:sp>
      <p:sp>
        <p:nvSpPr>
          <p:cNvPr id="123" name="object 123"/>
          <p:cNvSpPr/>
          <p:nvPr/>
        </p:nvSpPr>
        <p:spPr>
          <a:xfrm>
            <a:off x="5849013" y="4874236"/>
            <a:ext cx="85110" cy="75981"/>
          </a:xfrm>
          <a:prstGeom prst="rect">
            <a:avLst/>
          </a:prstGeom>
          <a:blipFill>
            <a:blip r:embed="rId19" cstate="print"/>
            <a:stretch>
              <a:fillRect/>
            </a:stretch>
          </a:blipFill>
        </p:spPr>
        <p:txBody>
          <a:bodyPr wrap="square" lIns="0" tIns="0" rIns="0" bIns="0" rtlCol="0"/>
          <a:lstStyle/>
          <a:p>
            <a:endParaRPr sz="2142"/>
          </a:p>
        </p:txBody>
      </p:sp>
      <p:sp>
        <p:nvSpPr>
          <p:cNvPr id="124" name="object 124"/>
          <p:cNvSpPr/>
          <p:nvPr/>
        </p:nvSpPr>
        <p:spPr>
          <a:xfrm>
            <a:off x="6033059" y="4878510"/>
            <a:ext cx="85095" cy="75981"/>
          </a:xfrm>
          <a:prstGeom prst="rect">
            <a:avLst/>
          </a:prstGeom>
          <a:blipFill>
            <a:blip r:embed="rId24" cstate="print"/>
            <a:stretch>
              <a:fillRect/>
            </a:stretch>
          </a:blipFill>
        </p:spPr>
        <p:txBody>
          <a:bodyPr wrap="square" lIns="0" tIns="0" rIns="0" bIns="0" rtlCol="0"/>
          <a:lstStyle/>
          <a:p>
            <a:endParaRPr sz="2142"/>
          </a:p>
        </p:txBody>
      </p:sp>
      <p:sp>
        <p:nvSpPr>
          <p:cNvPr id="125" name="object 125"/>
          <p:cNvSpPr/>
          <p:nvPr/>
        </p:nvSpPr>
        <p:spPr>
          <a:xfrm>
            <a:off x="6289045" y="4904108"/>
            <a:ext cx="85095" cy="75981"/>
          </a:xfrm>
          <a:prstGeom prst="rect">
            <a:avLst/>
          </a:prstGeom>
          <a:blipFill>
            <a:blip r:embed="rId30" cstate="print"/>
            <a:stretch>
              <a:fillRect/>
            </a:stretch>
          </a:blipFill>
        </p:spPr>
        <p:txBody>
          <a:bodyPr wrap="square" lIns="0" tIns="0" rIns="0" bIns="0" rtlCol="0"/>
          <a:lstStyle/>
          <a:p>
            <a:endParaRPr sz="2142"/>
          </a:p>
        </p:txBody>
      </p:sp>
      <p:sp>
        <p:nvSpPr>
          <p:cNvPr id="126" name="object 126"/>
          <p:cNvSpPr/>
          <p:nvPr/>
        </p:nvSpPr>
        <p:spPr>
          <a:xfrm>
            <a:off x="6474630" y="4921174"/>
            <a:ext cx="85110" cy="75981"/>
          </a:xfrm>
          <a:prstGeom prst="rect">
            <a:avLst/>
          </a:prstGeom>
          <a:blipFill>
            <a:blip r:embed="rId31" cstate="print"/>
            <a:stretch>
              <a:fillRect/>
            </a:stretch>
          </a:blipFill>
        </p:spPr>
        <p:txBody>
          <a:bodyPr wrap="square" lIns="0" tIns="0" rIns="0" bIns="0" rtlCol="0"/>
          <a:lstStyle/>
          <a:p>
            <a:endParaRPr sz="2142"/>
          </a:p>
        </p:txBody>
      </p:sp>
      <p:sp>
        <p:nvSpPr>
          <p:cNvPr id="127" name="object 127"/>
          <p:cNvSpPr/>
          <p:nvPr/>
        </p:nvSpPr>
        <p:spPr>
          <a:xfrm>
            <a:off x="6662353" y="4959564"/>
            <a:ext cx="85110" cy="75981"/>
          </a:xfrm>
          <a:prstGeom prst="rect">
            <a:avLst/>
          </a:prstGeom>
          <a:blipFill>
            <a:blip r:embed="rId32" cstate="print"/>
            <a:stretch>
              <a:fillRect/>
            </a:stretch>
          </a:blipFill>
        </p:spPr>
        <p:txBody>
          <a:bodyPr wrap="square" lIns="0" tIns="0" rIns="0" bIns="0" rtlCol="0"/>
          <a:lstStyle/>
          <a:p>
            <a:endParaRPr sz="2142"/>
          </a:p>
        </p:txBody>
      </p:sp>
      <p:sp>
        <p:nvSpPr>
          <p:cNvPr id="128" name="object 128"/>
          <p:cNvSpPr/>
          <p:nvPr/>
        </p:nvSpPr>
        <p:spPr>
          <a:xfrm>
            <a:off x="5832544" y="4596925"/>
            <a:ext cx="85095" cy="75981"/>
          </a:xfrm>
          <a:prstGeom prst="rect">
            <a:avLst/>
          </a:prstGeom>
          <a:blipFill>
            <a:blip r:embed="rId33" cstate="print"/>
            <a:stretch>
              <a:fillRect/>
            </a:stretch>
          </a:blipFill>
        </p:spPr>
        <p:txBody>
          <a:bodyPr wrap="square" lIns="0" tIns="0" rIns="0" bIns="0" rtlCol="0"/>
          <a:lstStyle/>
          <a:p>
            <a:endParaRPr sz="2142"/>
          </a:p>
        </p:txBody>
      </p:sp>
      <p:sp>
        <p:nvSpPr>
          <p:cNvPr id="129" name="object 129"/>
          <p:cNvSpPr/>
          <p:nvPr/>
        </p:nvSpPr>
        <p:spPr>
          <a:xfrm>
            <a:off x="5657031" y="4703579"/>
            <a:ext cx="85110" cy="75981"/>
          </a:xfrm>
          <a:prstGeom prst="rect">
            <a:avLst/>
          </a:prstGeom>
          <a:blipFill>
            <a:blip r:embed="rId31" cstate="print"/>
            <a:stretch>
              <a:fillRect/>
            </a:stretch>
          </a:blipFill>
        </p:spPr>
        <p:txBody>
          <a:bodyPr wrap="square" lIns="0" tIns="0" rIns="0" bIns="0" rtlCol="0"/>
          <a:lstStyle/>
          <a:p>
            <a:endParaRPr sz="2142"/>
          </a:p>
        </p:txBody>
      </p:sp>
      <p:sp>
        <p:nvSpPr>
          <p:cNvPr id="130" name="object 130"/>
          <p:cNvSpPr/>
          <p:nvPr/>
        </p:nvSpPr>
        <p:spPr>
          <a:xfrm>
            <a:off x="5642698" y="4571327"/>
            <a:ext cx="85110" cy="75981"/>
          </a:xfrm>
          <a:prstGeom prst="rect">
            <a:avLst/>
          </a:prstGeom>
          <a:blipFill>
            <a:blip r:embed="rId34" cstate="print"/>
            <a:stretch>
              <a:fillRect/>
            </a:stretch>
          </a:blipFill>
        </p:spPr>
        <p:txBody>
          <a:bodyPr wrap="square" lIns="0" tIns="0" rIns="0" bIns="0" rtlCol="0"/>
          <a:lstStyle/>
          <a:p>
            <a:endParaRPr sz="2142"/>
          </a:p>
        </p:txBody>
      </p:sp>
      <p:sp>
        <p:nvSpPr>
          <p:cNvPr id="131" name="object 131"/>
          <p:cNvSpPr/>
          <p:nvPr/>
        </p:nvSpPr>
        <p:spPr>
          <a:xfrm>
            <a:off x="5853884" y="4415613"/>
            <a:ext cx="85095" cy="75981"/>
          </a:xfrm>
          <a:prstGeom prst="rect">
            <a:avLst/>
          </a:prstGeom>
          <a:blipFill>
            <a:blip r:embed="rId24" cstate="print"/>
            <a:stretch>
              <a:fillRect/>
            </a:stretch>
          </a:blipFill>
        </p:spPr>
        <p:txBody>
          <a:bodyPr wrap="square" lIns="0" tIns="0" rIns="0" bIns="0" rtlCol="0"/>
          <a:lstStyle/>
          <a:p>
            <a:endParaRPr sz="2142"/>
          </a:p>
        </p:txBody>
      </p:sp>
      <p:sp>
        <p:nvSpPr>
          <p:cNvPr id="132" name="object 132"/>
          <p:cNvSpPr/>
          <p:nvPr/>
        </p:nvSpPr>
        <p:spPr>
          <a:xfrm>
            <a:off x="6109854" y="3771391"/>
            <a:ext cx="85110" cy="75981"/>
          </a:xfrm>
          <a:prstGeom prst="rect">
            <a:avLst/>
          </a:prstGeom>
          <a:blipFill>
            <a:blip r:embed="rId31" cstate="print"/>
            <a:stretch>
              <a:fillRect/>
            </a:stretch>
          </a:blipFill>
        </p:spPr>
        <p:txBody>
          <a:bodyPr wrap="square" lIns="0" tIns="0" rIns="0" bIns="0" rtlCol="0"/>
          <a:lstStyle/>
          <a:p>
            <a:endParaRPr sz="2142"/>
          </a:p>
        </p:txBody>
      </p:sp>
      <p:sp>
        <p:nvSpPr>
          <p:cNvPr id="133" name="object 133"/>
          <p:cNvSpPr/>
          <p:nvPr/>
        </p:nvSpPr>
        <p:spPr>
          <a:xfrm>
            <a:off x="5039004" y="3675392"/>
            <a:ext cx="85095" cy="75981"/>
          </a:xfrm>
          <a:prstGeom prst="rect">
            <a:avLst/>
          </a:prstGeom>
          <a:blipFill>
            <a:blip r:embed="rId17" cstate="print"/>
            <a:stretch>
              <a:fillRect/>
            </a:stretch>
          </a:blipFill>
        </p:spPr>
        <p:txBody>
          <a:bodyPr wrap="square" lIns="0" tIns="0" rIns="0" bIns="0" rtlCol="0"/>
          <a:lstStyle/>
          <a:p>
            <a:endParaRPr sz="2142"/>
          </a:p>
        </p:txBody>
      </p:sp>
      <p:sp>
        <p:nvSpPr>
          <p:cNvPr id="134" name="object 134"/>
          <p:cNvSpPr/>
          <p:nvPr/>
        </p:nvSpPr>
        <p:spPr>
          <a:xfrm>
            <a:off x="5154190" y="3675392"/>
            <a:ext cx="85095" cy="75981"/>
          </a:xfrm>
          <a:prstGeom prst="rect">
            <a:avLst/>
          </a:prstGeom>
          <a:blipFill>
            <a:blip r:embed="rId22" cstate="print"/>
            <a:stretch>
              <a:fillRect/>
            </a:stretch>
          </a:blipFill>
        </p:spPr>
        <p:txBody>
          <a:bodyPr wrap="square" lIns="0" tIns="0" rIns="0" bIns="0" rtlCol="0"/>
          <a:lstStyle/>
          <a:p>
            <a:endParaRPr sz="2142"/>
          </a:p>
        </p:txBody>
      </p:sp>
      <p:sp>
        <p:nvSpPr>
          <p:cNvPr id="135" name="object 135"/>
          <p:cNvSpPr/>
          <p:nvPr/>
        </p:nvSpPr>
        <p:spPr>
          <a:xfrm>
            <a:off x="5269391" y="3675392"/>
            <a:ext cx="85095" cy="75981"/>
          </a:xfrm>
          <a:prstGeom prst="rect">
            <a:avLst/>
          </a:prstGeom>
          <a:blipFill>
            <a:blip r:embed="rId22" cstate="print"/>
            <a:stretch>
              <a:fillRect/>
            </a:stretch>
          </a:blipFill>
        </p:spPr>
        <p:txBody>
          <a:bodyPr wrap="square" lIns="0" tIns="0" rIns="0" bIns="0" rtlCol="0"/>
          <a:lstStyle/>
          <a:p>
            <a:endParaRPr sz="2142"/>
          </a:p>
        </p:txBody>
      </p:sp>
      <p:sp>
        <p:nvSpPr>
          <p:cNvPr id="136" name="object 136"/>
          <p:cNvSpPr/>
          <p:nvPr/>
        </p:nvSpPr>
        <p:spPr>
          <a:xfrm>
            <a:off x="5036867" y="3796989"/>
            <a:ext cx="85095" cy="75981"/>
          </a:xfrm>
          <a:prstGeom prst="rect">
            <a:avLst/>
          </a:prstGeom>
          <a:blipFill>
            <a:blip r:embed="rId20" cstate="print"/>
            <a:stretch>
              <a:fillRect/>
            </a:stretch>
          </a:blipFill>
        </p:spPr>
        <p:txBody>
          <a:bodyPr wrap="square" lIns="0" tIns="0" rIns="0" bIns="0" rtlCol="0"/>
          <a:lstStyle/>
          <a:p>
            <a:endParaRPr sz="2142"/>
          </a:p>
        </p:txBody>
      </p:sp>
      <p:sp>
        <p:nvSpPr>
          <p:cNvPr id="137" name="object 137"/>
          <p:cNvSpPr/>
          <p:nvPr/>
        </p:nvSpPr>
        <p:spPr>
          <a:xfrm>
            <a:off x="5152067" y="3796989"/>
            <a:ext cx="85110" cy="75981"/>
          </a:xfrm>
          <a:prstGeom prst="rect">
            <a:avLst/>
          </a:prstGeom>
          <a:blipFill>
            <a:blip r:embed="rId35" cstate="print"/>
            <a:stretch>
              <a:fillRect/>
            </a:stretch>
          </a:blipFill>
        </p:spPr>
        <p:txBody>
          <a:bodyPr wrap="square" lIns="0" tIns="0" rIns="0" bIns="0" rtlCol="0"/>
          <a:lstStyle/>
          <a:p>
            <a:endParaRPr sz="2142"/>
          </a:p>
        </p:txBody>
      </p:sp>
      <p:sp>
        <p:nvSpPr>
          <p:cNvPr id="138" name="object 138"/>
          <p:cNvSpPr/>
          <p:nvPr/>
        </p:nvSpPr>
        <p:spPr>
          <a:xfrm>
            <a:off x="5267254" y="3796989"/>
            <a:ext cx="85110" cy="75981"/>
          </a:xfrm>
          <a:prstGeom prst="rect">
            <a:avLst/>
          </a:prstGeom>
          <a:blipFill>
            <a:blip r:embed="rId36" cstate="print"/>
            <a:stretch>
              <a:fillRect/>
            </a:stretch>
          </a:blipFill>
        </p:spPr>
        <p:txBody>
          <a:bodyPr wrap="square" lIns="0" tIns="0" rIns="0" bIns="0" rtlCol="0"/>
          <a:lstStyle/>
          <a:p>
            <a:endParaRPr sz="2142"/>
          </a:p>
        </p:txBody>
      </p:sp>
      <p:sp>
        <p:nvSpPr>
          <p:cNvPr id="139" name="object 139"/>
          <p:cNvSpPr/>
          <p:nvPr/>
        </p:nvSpPr>
        <p:spPr>
          <a:xfrm>
            <a:off x="5030471" y="3946307"/>
            <a:ext cx="85095" cy="75981"/>
          </a:xfrm>
          <a:prstGeom prst="rect">
            <a:avLst/>
          </a:prstGeom>
          <a:blipFill>
            <a:blip r:embed="rId22" cstate="print"/>
            <a:stretch>
              <a:fillRect/>
            </a:stretch>
          </a:blipFill>
        </p:spPr>
        <p:txBody>
          <a:bodyPr wrap="square" lIns="0" tIns="0" rIns="0" bIns="0" rtlCol="0"/>
          <a:lstStyle/>
          <a:p>
            <a:endParaRPr sz="2142"/>
          </a:p>
        </p:txBody>
      </p:sp>
      <p:sp>
        <p:nvSpPr>
          <p:cNvPr id="140" name="object 140"/>
          <p:cNvSpPr/>
          <p:nvPr/>
        </p:nvSpPr>
        <p:spPr>
          <a:xfrm>
            <a:off x="5145656" y="3946307"/>
            <a:ext cx="85110" cy="75981"/>
          </a:xfrm>
          <a:prstGeom prst="rect">
            <a:avLst/>
          </a:prstGeom>
          <a:blipFill>
            <a:blip r:embed="rId19" cstate="print"/>
            <a:stretch>
              <a:fillRect/>
            </a:stretch>
          </a:blipFill>
        </p:spPr>
        <p:txBody>
          <a:bodyPr wrap="square" lIns="0" tIns="0" rIns="0" bIns="0" rtlCol="0"/>
          <a:lstStyle/>
          <a:p>
            <a:endParaRPr sz="2142"/>
          </a:p>
        </p:txBody>
      </p:sp>
      <p:sp>
        <p:nvSpPr>
          <p:cNvPr id="141" name="object 141"/>
          <p:cNvSpPr/>
          <p:nvPr/>
        </p:nvSpPr>
        <p:spPr>
          <a:xfrm>
            <a:off x="5260858" y="3946307"/>
            <a:ext cx="85110" cy="75981"/>
          </a:xfrm>
          <a:prstGeom prst="rect">
            <a:avLst/>
          </a:prstGeom>
          <a:blipFill>
            <a:blip r:embed="rId19" cstate="print"/>
            <a:stretch>
              <a:fillRect/>
            </a:stretch>
          </a:blipFill>
        </p:spPr>
        <p:txBody>
          <a:bodyPr wrap="square" lIns="0" tIns="0" rIns="0" bIns="0" rtlCol="0"/>
          <a:lstStyle/>
          <a:p>
            <a:endParaRPr sz="2142"/>
          </a:p>
        </p:txBody>
      </p:sp>
      <p:sp>
        <p:nvSpPr>
          <p:cNvPr id="142" name="object 142"/>
          <p:cNvSpPr/>
          <p:nvPr/>
        </p:nvSpPr>
        <p:spPr>
          <a:xfrm>
            <a:off x="6109854" y="3929241"/>
            <a:ext cx="85110" cy="75981"/>
          </a:xfrm>
          <a:prstGeom prst="rect">
            <a:avLst/>
          </a:prstGeom>
          <a:blipFill>
            <a:blip r:embed="rId37" cstate="print"/>
            <a:stretch>
              <a:fillRect/>
            </a:stretch>
          </a:blipFill>
        </p:spPr>
        <p:txBody>
          <a:bodyPr wrap="square" lIns="0" tIns="0" rIns="0" bIns="0" rtlCol="0"/>
          <a:lstStyle/>
          <a:p>
            <a:endParaRPr sz="2142"/>
          </a:p>
        </p:txBody>
      </p:sp>
      <p:sp>
        <p:nvSpPr>
          <p:cNvPr id="143" name="object 143"/>
          <p:cNvSpPr/>
          <p:nvPr/>
        </p:nvSpPr>
        <p:spPr>
          <a:xfrm>
            <a:off x="5346186" y="3122894"/>
            <a:ext cx="85095" cy="75981"/>
          </a:xfrm>
          <a:prstGeom prst="rect">
            <a:avLst/>
          </a:prstGeom>
          <a:blipFill>
            <a:blip r:embed="rId38" cstate="print"/>
            <a:stretch>
              <a:fillRect/>
            </a:stretch>
          </a:blipFill>
        </p:spPr>
        <p:txBody>
          <a:bodyPr wrap="square" lIns="0" tIns="0" rIns="0" bIns="0" rtlCol="0"/>
          <a:lstStyle/>
          <a:p>
            <a:endParaRPr sz="2142"/>
          </a:p>
        </p:txBody>
      </p:sp>
      <p:sp>
        <p:nvSpPr>
          <p:cNvPr id="144" name="object 144"/>
          <p:cNvSpPr/>
          <p:nvPr/>
        </p:nvSpPr>
        <p:spPr>
          <a:xfrm>
            <a:off x="5339776" y="3223166"/>
            <a:ext cx="85095" cy="75981"/>
          </a:xfrm>
          <a:prstGeom prst="rect">
            <a:avLst/>
          </a:prstGeom>
          <a:blipFill>
            <a:blip r:embed="rId24" cstate="print"/>
            <a:stretch>
              <a:fillRect/>
            </a:stretch>
          </a:blipFill>
        </p:spPr>
        <p:txBody>
          <a:bodyPr wrap="square" lIns="0" tIns="0" rIns="0" bIns="0" rtlCol="0"/>
          <a:lstStyle/>
          <a:p>
            <a:endParaRPr sz="2142"/>
          </a:p>
        </p:txBody>
      </p:sp>
      <p:sp>
        <p:nvSpPr>
          <p:cNvPr id="145" name="object 145"/>
          <p:cNvSpPr/>
          <p:nvPr/>
        </p:nvSpPr>
        <p:spPr>
          <a:xfrm>
            <a:off x="5333379" y="3321286"/>
            <a:ext cx="85110" cy="75981"/>
          </a:xfrm>
          <a:prstGeom prst="rect">
            <a:avLst/>
          </a:prstGeom>
          <a:blipFill>
            <a:blip r:embed="rId39" cstate="print"/>
            <a:stretch>
              <a:fillRect/>
            </a:stretch>
          </a:blipFill>
        </p:spPr>
        <p:txBody>
          <a:bodyPr wrap="square" lIns="0" tIns="0" rIns="0" bIns="0" rtlCol="0"/>
          <a:lstStyle/>
          <a:p>
            <a:endParaRPr sz="2142"/>
          </a:p>
        </p:txBody>
      </p:sp>
      <p:sp>
        <p:nvSpPr>
          <p:cNvPr id="146" name="object 146"/>
          <p:cNvSpPr/>
          <p:nvPr/>
        </p:nvSpPr>
        <p:spPr>
          <a:xfrm>
            <a:off x="5518966" y="3596460"/>
            <a:ext cx="85095" cy="75981"/>
          </a:xfrm>
          <a:prstGeom prst="rect">
            <a:avLst/>
          </a:prstGeom>
          <a:blipFill>
            <a:blip r:embed="rId29" cstate="print"/>
            <a:stretch>
              <a:fillRect/>
            </a:stretch>
          </a:blipFill>
        </p:spPr>
        <p:txBody>
          <a:bodyPr wrap="square" lIns="0" tIns="0" rIns="0" bIns="0" rtlCol="0"/>
          <a:lstStyle/>
          <a:p>
            <a:endParaRPr sz="2142"/>
          </a:p>
        </p:txBody>
      </p:sp>
      <p:sp>
        <p:nvSpPr>
          <p:cNvPr id="147" name="object 147"/>
          <p:cNvSpPr/>
          <p:nvPr/>
        </p:nvSpPr>
        <p:spPr>
          <a:xfrm>
            <a:off x="5542442" y="3351144"/>
            <a:ext cx="183230" cy="240242"/>
          </a:xfrm>
          <a:prstGeom prst="rect">
            <a:avLst/>
          </a:prstGeom>
          <a:blipFill>
            <a:blip r:embed="rId40" cstate="print"/>
            <a:stretch>
              <a:fillRect/>
            </a:stretch>
          </a:blipFill>
        </p:spPr>
        <p:txBody>
          <a:bodyPr wrap="square" lIns="0" tIns="0" rIns="0" bIns="0" rtlCol="0"/>
          <a:lstStyle/>
          <a:p>
            <a:endParaRPr sz="2142"/>
          </a:p>
        </p:txBody>
      </p:sp>
      <p:sp>
        <p:nvSpPr>
          <p:cNvPr id="148" name="object 148"/>
          <p:cNvSpPr/>
          <p:nvPr/>
        </p:nvSpPr>
        <p:spPr>
          <a:xfrm>
            <a:off x="5651231" y="3201826"/>
            <a:ext cx="85110" cy="75981"/>
          </a:xfrm>
          <a:prstGeom prst="rect">
            <a:avLst/>
          </a:prstGeom>
          <a:blipFill>
            <a:blip r:embed="rId41" cstate="print"/>
            <a:stretch>
              <a:fillRect/>
            </a:stretch>
          </a:blipFill>
        </p:spPr>
        <p:txBody>
          <a:bodyPr wrap="square" lIns="0" tIns="0" rIns="0" bIns="0" rtlCol="0"/>
          <a:lstStyle/>
          <a:p>
            <a:endParaRPr sz="2142"/>
          </a:p>
        </p:txBody>
      </p:sp>
      <p:sp>
        <p:nvSpPr>
          <p:cNvPr id="149" name="object 149"/>
          <p:cNvSpPr/>
          <p:nvPr/>
        </p:nvSpPr>
        <p:spPr>
          <a:xfrm>
            <a:off x="5548838" y="3101569"/>
            <a:ext cx="85095" cy="75981"/>
          </a:xfrm>
          <a:prstGeom prst="rect">
            <a:avLst/>
          </a:prstGeom>
          <a:blipFill>
            <a:blip r:embed="rId42" cstate="print"/>
            <a:stretch>
              <a:fillRect/>
            </a:stretch>
          </a:blipFill>
        </p:spPr>
        <p:txBody>
          <a:bodyPr wrap="square" lIns="0" tIns="0" rIns="0" bIns="0" rtlCol="0"/>
          <a:lstStyle/>
          <a:p>
            <a:endParaRPr sz="2142"/>
          </a:p>
        </p:txBody>
      </p:sp>
      <p:sp>
        <p:nvSpPr>
          <p:cNvPr id="150" name="object 150"/>
          <p:cNvSpPr/>
          <p:nvPr/>
        </p:nvSpPr>
        <p:spPr>
          <a:xfrm>
            <a:off x="5785621" y="3127167"/>
            <a:ext cx="85095" cy="75981"/>
          </a:xfrm>
          <a:prstGeom prst="rect">
            <a:avLst/>
          </a:prstGeom>
          <a:blipFill>
            <a:blip r:embed="rId43" cstate="print"/>
            <a:stretch>
              <a:fillRect/>
            </a:stretch>
          </a:blipFill>
        </p:spPr>
        <p:txBody>
          <a:bodyPr wrap="square" lIns="0" tIns="0" rIns="0" bIns="0" rtlCol="0"/>
          <a:lstStyle/>
          <a:p>
            <a:endParaRPr sz="2142"/>
          </a:p>
        </p:txBody>
      </p:sp>
      <p:sp>
        <p:nvSpPr>
          <p:cNvPr id="151" name="object 151"/>
          <p:cNvSpPr/>
          <p:nvPr/>
        </p:nvSpPr>
        <p:spPr>
          <a:xfrm>
            <a:off x="5804808" y="2122443"/>
            <a:ext cx="1081302" cy="1645997"/>
          </a:xfrm>
          <a:prstGeom prst="rect">
            <a:avLst/>
          </a:prstGeom>
          <a:blipFill>
            <a:blip r:embed="rId44" cstate="print"/>
            <a:stretch>
              <a:fillRect/>
            </a:stretch>
          </a:blipFill>
        </p:spPr>
        <p:txBody>
          <a:bodyPr wrap="square" lIns="0" tIns="0" rIns="0" bIns="0" rtlCol="0"/>
          <a:lstStyle/>
          <a:p>
            <a:endParaRPr sz="2142"/>
          </a:p>
        </p:txBody>
      </p:sp>
      <p:sp>
        <p:nvSpPr>
          <p:cNvPr id="152" name="object 152"/>
          <p:cNvSpPr/>
          <p:nvPr/>
        </p:nvSpPr>
        <p:spPr>
          <a:xfrm>
            <a:off x="5928542" y="3617800"/>
            <a:ext cx="85110" cy="75981"/>
          </a:xfrm>
          <a:prstGeom prst="rect">
            <a:avLst/>
          </a:prstGeom>
          <a:blipFill>
            <a:blip r:embed="rId28" cstate="print"/>
            <a:stretch>
              <a:fillRect/>
            </a:stretch>
          </a:blipFill>
        </p:spPr>
        <p:txBody>
          <a:bodyPr wrap="square" lIns="0" tIns="0" rIns="0" bIns="0" rtlCol="0"/>
          <a:lstStyle/>
          <a:p>
            <a:endParaRPr sz="2142"/>
          </a:p>
        </p:txBody>
      </p:sp>
      <p:sp>
        <p:nvSpPr>
          <p:cNvPr id="153" name="object 153"/>
          <p:cNvSpPr/>
          <p:nvPr/>
        </p:nvSpPr>
        <p:spPr>
          <a:xfrm>
            <a:off x="6124797" y="3506873"/>
            <a:ext cx="89354" cy="169842"/>
          </a:xfrm>
          <a:prstGeom prst="rect">
            <a:avLst/>
          </a:prstGeom>
          <a:blipFill>
            <a:blip r:embed="rId45" cstate="print"/>
            <a:stretch>
              <a:fillRect/>
            </a:stretch>
          </a:blipFill>
        </p:spPr>
        <p:txBody>
          <a:bodyPr wrap="square" lIns="0" tIns="0" rIns="0" bIns="0" rtlCol="0"/>
          <a:lstStyle/>
          <a:p>
            <a:endParaRPr sz="2142"/>
          </a:p>
        </p:txBody>
      </p:sp>
      <p:sp>
        <p:nvSpPr>
          <p:cNvPr id="154" name="object 154"/>
          <p:cNvSpPr/>
          <p:nvPr/>
        </p:nvSpPr>
        <p:spPr>
          <a:xfrm>
            <a:off x="6990861" y="2817863"/>
            <a:ext cx="85095" cy="75981"/>
          </a:xfrm>
          <a:prstGeom prst="rect">
            <a:avLst/>
          </a:prstGeom>
          <a:blipFill>
            <a:blip r:embed="rId20" cstate="print"/>
            <a:stretch>
              <a:fillRect/>
            </a:stretch>
          </a:blipFill>
        </p:spPr>
        <p:txBody>
          <a:bodyPr wrap="square" lIns="0" tIns="0" rIns="0" bIns="0" rtlCol="0"/>
          <a:lstStyle/>
          <a:p>
            <a:endParaRPr sz="2142"/>
          </a:p>
        </p:txBody>
      </p:sp>
      <p:sp>
        <p:nvSpPr>
          <p:cNvPr id="155" name="object 155"/>
          <p:cNvSpPr/>
          <p:nvPr/>
        </p:nvSpPr>
        <p:spPr>
          <a:xfrm>
            <a:off x="5687486" y="2839187"/>
            <a:ext cx="85095" cy="75981"/>
          </a:xfrm>
          <a:prstGeom prst="rect">
            <a:avLst/>
          </a:prstGeom>
          <a:blipFill>
            <a:blip r:embed="rId46" cstate="print"/>
            <a:stretch>
              <a:fillRect/>
            </a:stretch>
          </a:blipFill>
        </p:spPr>
        <p:txBody>
          <a:bodyPr wrap="square" lIns="0" tIns="0" rIns="0" bIns="0" rtlCol="0"/>
          <a:lstStyle/>
          <a:p>
            <a:endParaRPr sz="2142"/>
          </a:p>
        </p:txBody>
      </p:sp>
      <p:sp>
        <p:nvSpPr>
          <p:cNvPr id="156" name="object 156"/>
          <p:cNvSpPr/>
          <p:nvPr/>
        </p:nvSpPr>
        <p:spPr>
          <a:xfrm>
            <a:off x="5696019" y="2719728"/>
            <a:ext cx="85095" cy="75981"/>
          </a:xfrm>
          <a:prstGeom prst="rect">
            <a:avLst/>
          </a:prstGeom>
          <a:blipFill>
            <a:blip r:embed="rId16" cstate="print"/>
            <a:stretch>
              <a:fillRect/>
            </a:stretch>
          </a:blipFill>
        </p:spPr>
        <p:txBody>
          <a:bodyPr wrap="square" lIns="0" tIns="0" rIns="0" bIns="0" rtlCol="0"/>
          <a:lstStyle/>
          <a:p>
            <a:endParaRPr sz="2142"/>
          </a:p>
        </p:txBody>
      </p:sp>
      <p:sp>
        <p:nvSpPr>
          <p:cNvPr id="157" name="object 157"/>
          <p:cNvSpPr/>
          <p:nvPr/>
        </p:nvSpPr>
        <p:spPr>
          <a:xfrm>
            <a:off x="5710962" y="2606663"/>
            <a:ext cx="85095" cy="75981"/>
          </a:xfrm>
          <a:prstGeom prst="rect">
            <a:avLst/>
          </a:prstGeom>
          <a:blipFill>
            <a:blip r:embed="rId47" cstate="print"/>
            <a:stretch>
              <a:fillRect/>
            </a:stretch>
          </a:blipFill>
        </p:spPr>
        <p:txBody>
          <a:bodyPr wrap="square" lIns="0" tIns="0" rIns="0" bIns="0" rtlCol="0"/>
          <a:lstStyle/>
          <a:p>
            <a:endParaRPr sz="2142"/>
          </a:p>
        </p:txBody>
      </p:sp>
      <p:sp>
        <p:nvSpPr>
          <p:cNvPr id="158" name="object 158"/>
          <p:cNvSpPr/>
          <p:nvPr/>
        </p:nvSpPr>
        <p:spPr>
          <a:xfrm>
            <a:off x="5448580" y="2374155"/>
            <a:ext cx="85110" cy="75981"/>
          </a:xfrm>
          <a:prstGeom prst="rect">
            <a:avLst/>
          </a:prstGeom>
          <a:blipFill>
            <a:blip r:embed="rId48" cstate="print"/>
            <a:stretch>
              <a:fillRect/>
            </a:stretch>
          </a:blipFill>
        </p:spPr>
        <p:txBody>
          <a:bodyPr wrap="square" lIns="0" tIns="0" rIns="0" bIns="0" rtlCol="0"/>
          <a:lstStyle/>
          <a:p>
            <a:endParaRPr sz="2142"/>
          </a:p>
        </p:txBody>
      </p:sp>
      <p:sp>
        <p:nvSpPr>
          <p:cNvPr id="159" name="object 159"/>
          <p:cNvSpPr/>
          <p:nvPr/>
        </p:nvSpPr>
        <p:spPr>
          <a:xfrm>
            <a:off x="5640562" y="2412559"/>
            <a:ext cx="85110" cy="75981"/>
          </a:xfrm>
          <a:prstGeom prst="rect">
            <a:avLst/>
          </a:prstGeom>
          <a:blipFill>
            <a:blip r:embed="rId49" cstate="print"/>
            <a:stretch>
              <a:fillRect/>
            </a:stretch>
          </a:blipFill>
        </p:spPr>
        <p:txBody>
          <a:bodyPr wrap="square" lIns="0" tIns="0" rIns="0" bIns="0" rtlCol="0"/>
          <a:lstStyle/>
          <a:p>
            <a:endParaRPr sz="2142"/>
          </a:p>
        </p:txBody>
      </p:sp>
      <p:sp>
        <p:nvSpPr>
          <p:cNvPr id="160" name="object 160"/>
          <p:cNvSpPr/>
          <p:nvPr/>
        </p:nvSpPr>
        <p:spPr>
          <a:xfrm>
            <a:off x="6101322" y="2214168"/>
            <a:ext cx="85095" cy="75981"/>
          </a:xfrm>
          <a:prstGeom prst="rect">
            <a:avLst/>
          </a:prstGeom>
          <a:blipFill>
            <a:blip r:embed="rId17" cstate="print"/>
            <a:stretch>
              <a:fillRect/>
            </a:stretch>
          </a:blipFill>
        </p:spPr>
        <p:txBody>
          <a:bodyPr wrap="square" lIns="0" tIns="0" rIns="0" bIns="0" rtlCol="0"/>
          <a:lstStyle/>
          <a:p>
            <a:endParaRPr sz="2142"/>
          </a:p>
        </p:txBody>
      </p:sp>
      <p:sp>
        <p:nvSpPr>
          <p:cNvPr id="161" name="object 161"/>
          <p:cNvSpPr/>
          <p:nvPr/>
        </p:nvSpPr>
        <p:spPr>
          <a:xfrm>
            <a:off x="6101322" y="2028582"/>
            <a:ext cx="85095" cy="75981"/>
          </a:xfrm>
          <a:prstGeom prst="rect">
            <a:avLst/>
          </a:prstGeom>
          <a:blipFill>
            <a:blip r:embed="rId50" cstate="print"/>
            <a:stretch>
              <a:fillRect/>
            </a:stretch>
          </a:blipFill>
        </p:spPr>
        <p:txBody>
          <a:bodyPr wrap="square" lIns="0" tIns="0" rIns="0" bIns="0" rtlCol="0"/>
          <a:lstStyle/>
          <a:p>
            <a:endParaRPr sz="2142"/>
          </a:p>
        </p:txBody>
      </p:sp>
      <p:sp>
        <p:nvSpPr>
          <p:cNvPr id="162" name="object 162"/>
          <p:cNvSpPr/>
          <p:nvPr/>
        </p:nvSpPr>
        <p:spPr>
          <a:xfrm>
            <a:off x="5966933" y="2229096"/>
            <a:ext cx="85095" cy="75981"/>
          </a:xfrm>
          <a:prstGeom prst="rect">
            <a:avLst/>
          </a:prstGeom>
          <a:blipFill>
            <a:blip r:embed="rId51" cstate="print"/>
            <a:stretch>
              <a:fillRect/>
            </a:stretch>
          </a:blipFill>
        </p:spPr>
        <p:txBody>
          <a:bodyPr wrap="square" lIns="0" tIns="0" rIns="0" bIns="0" rtlCol="0"/>
          <a:lstStyle/>
          <a:p>
            <a:endParaRPr sz="2142"/>
          </a:p>
        </p:txBody>
      </p:sp>
      <p:sp>
        <p:nvSpPr>
          <p:cNvPr id="163" name="object 163"/>
          <p:cNvSpPr/>
          <p:nvPr/>
        </p:nvSpPr>
        <p:spPr>
          <a:xfrm>
            <a:off x="5966933" y="2043511"/>
            <a:ext cx="85095" cy="75981"/>
          </a:xfrm>
          <a:prstGeom prst="rect">
            <a:avLst/>
          </a:prstGeom>
          <a:blipFill>
            <a:blip r:embed="rId52" cstate="print"/>
            <a:stretch>
              <a:fillRect/>
            </a:stretch>
          </a:blipFill>
        </p:spPr>
        <p:txBody>
          <a:bodyPr wrap="square" lIns="0" tIns="0" rIns="0" bIns="0" rtlCol="0"/>
          <a:lstStyle/>
          <a:p>
            <a:endParaRPr sz="2142"/>
          </a:p>
        </p:txBody>
      </p:sp>
      <p:sp>
        <p:nvSpPr>
          <p:cNvPr id="164" name="object 164"/>
          <p:cNvSpPr/>
          <p:nvPr/>
        </p:nvSpPr>
        <p:spPr>
          <a:xfrm>
            <a:off x="5832544" y="2209909"/>
            <a:ext cx="85095" cy="75981"/>
          </a:xfrm>
          <a:prstGeom prst="rect">
            <a:avLst/>
          </a:prstGeom>
          <a:blipFill>
            <a:blip r:embed="rId53" cstate="print"/>
            <a:stretch>
              <a:fillRect/>
            </a:stretch>
          </a:blipFill>
        </p:spPr>
        <p:txBody>
          <a:bodyPr wrap="square" lIns="0" tIns="0" rIns="0" bIns="0" rtlCol="0"/>
          <a:lstStyle/>
          <a:p>
            <a:endParaRPr sz="2142"/>
          </a:p>
        </p:txBody>
      </p:sp>
      <p:sp>
        <p:nvSpPr>
          <p:cNvPr id="165" name="object 165"/>
          <p:cNvSpPr/>
          <p:nvPr/>
        </p:nvSpPr>
        <p:spPr>
          <a:xfrm>
            <a:off x="5832544" y="2024308"/>
            <a:ext cx="85095" cy="75981"/>
          </a:xfrm>
          <a:prstGeom prst="rect">
            <a:avLst/>
          </a:prstGeom>
          <a:blipFill>
            <a:blip r:embed="rId29" cstate="print"/>
            <a:stretch>
              <a:fillRect/>
            </a:stretch>
          </a:blipFill>
        </p:spPr>
        <p:txBody>
          <a:bodyPr wrap="square" lIns="0" tIns="0" rIns="0" bIns="0" rtlCol="0"/>
          <a:lstStyle/>
          <a:p>
            <a:endParaRPr sz="2142"/>
          </a:p>
        </p:txBody>
      </p:sp>
      <p:sp>
        <p:nvSpPr>
          <p:cNvPr id="166" name="object 166"/>
          <p:cNvSpPr/>
          <p:nvPr/>
        </p:nvSpPr>
        <p:spPr>
          <a:xfrm>
            <a:off x="5649095" y="2177899"/>
            <a:ext cx="85095" cy="75981"/>
          </a:xfrm>
          <a:prstGeom prst="rect">
            <a:avLst/>
          </a:prstGeom>
          <a:blipFill>
            <a:blip r:embed="rId54" cstate="print"/>
            <a:stretch>
              <a:fillRect/>
            </a:stretch>
          </a:blipFill>
        </p:spPr>
        <p:txBody>
          <a:bodyPr wrap="square" lIns="0" tIns="0" rIns="0" bIns="0" rtlCol="0"/>
          <a:lstStyle/>
          <a:p>
            <a:endParaRPr sz="2142"/>
          </a:p>
        </p:txBody>
      </p:sp>
      <p:sp>
        <p:nvSpPr>
          <p:cNvPr id="167" name="object 167"/>
          <p:cNvSpPr/>
          <p:nvPr/>
        </p:nvSpPr>
        <p:spPr>
          <a:xfrm>
            <a:off x="5649095" y="1992313"/>
            <a:ext cx="85095" cy="75981"/>
          </a:xfrm>
          <a:prstGeom prst="rect">
            <a:avLst/>
          </a:prstGeom>
          <a:blipFill>
            <a:blip r:embed="rId55" cstate="print"/>
            <a:stretch>
              <a:fillRect/>
            </a:stretch>
          </a:blipFill>
        </p:spPr>
        <p:txBody>
          <a:bodyPr wrap="square" lIns="0" tIns="0" rIns="0" bIns="0" rtlCol="0"/>
          <a:lstStyle/>
          <a:p>
            <a:endParaRPr sz="2142"/>
          </a:p>
        </p:txBody>
      </p:sp>
      <p:sp>
        <p:nvSpPr>
          <p:cNvPr id="168" name="object 168"/>
          <p:cNvSpPr/>
          <p:nvPr/>
        </p:nvSpPr>
        <p:spPr>
          <a:xfrm>
            <a:off x="5536031" y="1808864"/>
            <a:ext cx="85095" cy="75981"/>
          </a:xfrm>
          <a:prstGeom prst="rect">
            <a:avLst/>
          </a:prstGeom>
          <a:blipFill>
            <a:blip r:embed="rId56" cstate="print"/>
            <a:stretch>
              <a:fillRect/>
            </a:stretch>
          </a:blipFill>
        </p:spPr>
        <p:txBody>
          <a:bodyPr wrap="square" lIns="0" tIns="0" rIns="0" bIns="0" rtlCol="0"/>
          <a:lstStyle/>
          <a:p>
            <a:endParaRPr sz="2142"/>
          </a:p>
        </p:txBody>
      </p:sp>
      <p:sp>
        <p:nvSpPr>
          <p:cNvPr id="169" name="object 169"/>
          <p:cNvSpPr/>
          <p:nvPr/>
        </p:nvSpPr>
        <p:spPr>
          <a:xfrm>
            <a:off x="5354719" y="1832326"/>
            <a:ext cx="85095" cy="75981"/>
          </a:xfrm>
          <a:prstGeom prst="rect">
            <a:avLst/>
          </a:prstGeom>
          <a:blipFill>
            <a:blip r:embed="rId57" cstate="print"/>
            <a:stretch>
              <a:fillRect/>
            </a:stretch>
          </a:blipFill>
        </p:spPr>
        <p:txBody>
          <a:bodyPr wrap="square" lIns="0" tIns="0" rIns="0" bIns="0" rtlCol="0"/>
          <a:lstStyle/>
          <a:p>
            <a:endParaRPr sz="2142"/>
          </a:p>
        </p:txBody>
      </p:sp>
      <p:sp>
        <p:nvSpPr>
          <p:cNvPr id="170" name="object 170"/>
          <p:cNvSpPr/>
          <p:nvPr/>
        </p:nvSpPr>
        <p:spPr>
          <a:xfrm>
            <a:off x="6001064" y="1783265"/>
            <a:ext cx="85095" cy="75981"/>
          </a:xfrm>
          <a:prstGeom prst="rect">
            <a:avLst/>
          </a:prstGeom>
          <a:blipFill>
            <a:blip r:embed="rId58" cstate="print"/>
            <a:stretch>
              <a:fillRect/>
            </a:stretch>
          </a:blipFill>
        </p:spPr>
        <p:txBody>
          <a:bodyPr wrap="square" lIns="0" tIns="0" rIns="0" bIns="0" rtlCol="0"/>
          <a:lstStyle/>
          <a:p>
            <a:endParaRPr sz="2142"/>
          </a:p>
        </p:txBody>
      </p:sp>
      <p:sp>
        <p:nvSpPr>
          <p:cNvPr id="171" name="object 171"/>
          <p:cNvSpPr/>
          <p:nvPr/>
        </p:nvSpPr>
        <p:spPr>
          <a:xfrm>
            <a:off x="6441153" y="1709581"/>
            <a:ext cx="53058" cy="43609"/>
          </a:xfrm>
          <a:custGeom>
            <a:avLst/>
            <a:gdLst/>
            <a:ahLst/>
            <a:cxnLst/>
            <a:rect l="l" t="t" r="r" b="b"/>
            <a:pathLst>
              <a:path w="46354" h="38100">
                <a:moveTo>
                  <a:pt x="26631" y="0"/>
                </a:moveTo>
                <a:lnTo>
                  <a:pt x="10566" y="685"/>
                </a:lnTo>
                <a:lnTo>
                  <a:pt x="0" y="11772"/>
                </a:lnTo>
                <a:lnTo>
                  <a:pt x="1282" y="29540"/>
                </a:lnTo>
                <a:lnTo>
                  <a:pt x="23164" y="37896"/>
                </a:lnTo>
                <a:lnTo>
                  <a:pt x="40538" y="32181"/>
                </a:lnTo>
                <a:lnTo>
                  <a:pt x="45872" y="24574"/>
                </a:lnTo>
                <a:lnTo>
                  <a:pt x="43954" y="10680"/>
                </a:lnTo>
                <a:lnTo>
                  <a:pt x="26631" y="0"/>
                </a:lnTo>
                <a:close/>
              </a:path>
            </a:pathLst>
          </a:custGeom>
          <a:solidFill>
            <a:srgbClr val="25408F"/>
          </a:solidFill>
        </p:spPr>
        <p:txBody>
          <a:bodyPr wrap="square" lIns="0" tIns="0" rIns="0" bIns="0" rtlCol="0"/>
          <a:lstStyle/>
          <a:p>
            <a:endParaRPr sz="2142"/>
          </a:p>
        </p:txBody>
      </p:sp>
      <p:sp>
        <p:nvSpPr>
          <p:cNvPr id="172" name="object 172"/>
          <p:cNvSpPr/>
          <p:nvPr/>
        </p:nvSpPr>
        <p:spPr>
          <a:xfrm>
            <a:off x="6424987" y="1705351"/>
            <a:ext cx="85765" cy="64687"/>
          </a:xfrm>
          <a:custGeom>
            <a:avLst/>
            <a:gdLst/>
            <a:ahLst/>
            <a:cxnLst/>
            <a:rect l="l" t="t" r="r" b="b"/>
            <a:pathLst>
              <a:path w="74929" h="56515">
                <a:moveTo>
                  <a:pt x="40589" y="0"/>
                </a:moveTo>
                <a:lnTo>
                  <a:pt x="9906" y="0"/>
                </a:lnTo>
                <a:lnTo>
                  <a:pt x="0" y="10388"/>
                </a:lnTo>
                <a:lnTo>
                  <a:pt x="2362" y="42964"/>
                </a:lnTo>
                <a:lnTo>
                  <a:pt x="36957" y="56184"/>
                </a:lnTo>
                <a:lnTo>
                  <a:pt x="63284" y="47510"/>
                </a:lnTo>
                <a:lnTo>
                  <a:pt x="67433" y="41605"/>
                </a:lnTo>
                <a:lnTo>
                  <a:pt x="37299" y="41605"/>
                </a:lnTo>
                <a:lnTo>
                  <a:pt x="15417" y="33248"/>
                </a:lnTo>
                <a:lnTo>
                  <a:pt x="14135" y="15481"/>
                </a:lnTo>
                <a:lnTo>
                  <a:pt x="24701" y="4394"/>
                </a:lnTo>
                <a:lnTo>
                  <a:pt x="40767" y="3708"/>
                </a:lnTo>
                <a:lnTo>
                  <a:pt x="66940" y="3708"/>
                </a:lnTo>
                <a:lnTo>
                  <a:pt x="65126" y="2590"/>
                </a:lnTo>
                <a:lnTo>
                  <a:pt x="38976" y="2590"/>
                </a:lnTo>
                <a:lnTo>
                  <a:pt x="40589" y="0"/>
                </a:lnTo>
                <a:close/>
              </a:path>
              <a:path w="74929" h="56515">
                <a:moveTo>
                  <a:pt x="66940" y="3708"/>
                </a:moveTo>
                <a:lnTo>
                  <a:pt x="40767" y="3708"/>
                </a:lnTo>
                <a:lnTo>
                  <a:pt x="58089" y="14376"/>
                </a:lnTo>
                <a:lnTo>
                  <a:pt x="60007" y="28282"/>
                </a:lnTo>
                <a:lnTo>
                  <a:pt x="54673" y="35890"/>
                </a:lnTo>
                <a:lnTo>
                  <a:pt x="37299" y="41605"/>
                </a:lnTo>
                <a:lnTo>
                  <a:pt x="67433" y="41605"/>
                </a:lnTo>
                <a:lnTo>
                  <a:pt x="74358" y="31750"/>
                </a:lnTo>
                <a:lnTo>
                  <a:pt x="70815" y="6096"/>
                </a:lnTo>
                <a:lnTo>
                  <a:pt x="66940" y="3708"/>
                </a:lnTo>
                <a:close/>
              </a:path>
              <a:path w="74929" h="56515">
                <a:moveTo>
                  <a:pt x="60921" y="0"/>
                </a:moveTo>
                <a:lnTo>
                  <a:pt x="40589" y="0"/>
                </a:lnTo>
                <a:lnTo>
                  <a:pt x="38976" y="2590"/>
                </a:lnTo>
                <a:lnTo>
                  <a:pt x="65126" y="2590"/>
                </a:lnTo>
                <a:lnTo>
                  <a:pt x="60921" y="0"/>
                </a:lnTo>
                <a:close/>
              </a:path>
            </a:pathLst>
          </a:custGeom>
          <a:solidFill>
            <a:srgbClr val="3D4F97"/>
          </a:solidFill>
        </p:spPr>
        <p:txBody>
          <a:bodyPr wrap="square" lIns="0" tIns="0" rIns="0" bIns="0" rtlCol="0"/>
          <a:lstStyle/>
          <a:p>
            <a:endParaRPr sz="2142"/>
          </a:p>
        </p:txBody>
      </p:sp>
      <p:sp>
        <p:nvSpPr>
          <p:cNvPr id="173" name="object 173"/>
          <p:cNvSpPr/>
          <p:nvPr/>
        </p:nvSpPr>
        <p:spPr>
          <a:xfrm>
            <a:off x="6357307" y="1851529"/>
            <a:ext cx="85095" cy="75981"/>
          </a:xfrm>
          <a:prstGeom prst="rect">
            <a:avLst/>
          </a:prstGeom>
          <a:blipFill>
            <a:blip r:embed="rId15" cstate="print"/>
            <a:stretch>
              <a:fillRect/>
            </a:stretch>
          </a:blipFill>
        </p:spPr>
        <p:txBody>
          <a:bodyPr wrap="square" lIns="0" tIns="0" rIns="0" bIns="0" rtlCol="0"/>
          <a:lstStyle/>
          <a:p>
            <a:endParaRPr sz="2142"/>
          </a:p>
        </p:txBody>
      </p:sp>
      <p:sp>
        <p:nvSpPr>
          <p:cNvPr id="174" name="object 174"/>
          <p:cNvSpPr/>
          <p:nvPr/>
        </p:nvSpPr>
        <p:spPr>
          <a:xfrm>
            <a:off x="6603872" y="1705351"/>
            <a:ext cx="53058" cy="32707"/>
          </a:xfrm>
          <a:custGeom>
            <a:avLst/>
            <a:gdLst/>
            <a:ahLst/>
            <a:cxnLst/>
            <a:rect l="l" t="t" r="r" b="b"/>
            <a:pathLst>
              <a:path w="46354" h="28575">
                <a:moveTo>
                  <a:pt x="41782" y="0"/>
                </a:moveTo>
                <a:lnTo>
                  <a:pt x="2324" y="0"/>
                </a:lnTo>
                <a:lnTo>
                  <a:pt x="0" y="2425"/>
                </a:lnTo>
                <a:lnTo>
                  <a:pt x="1282" y="20205"/>
                </a:lnTo>
                <a:lnTo>
                  <a:pt x="23164" y="28562"/>
                </a:lnTo>
                <a:lnTo>
                  <a:pt x="40538" y="22847"/>
                </a:lnTo>
                <a:lnTo>
                  <a:pt x="45872" y="15240"/>
                </a:lnTo>
                <a:lnTo>
                  <a:pt x="43954" y="1333"/>
                </a:lnTo>
                <a:lnTo>
                  <a:pt x="41782" y="0"/>
                </a:lnTo>
                <a:close/>
              </a:path>
            </a:pathLst>
          </a:custGeom>
          <a:solidFill>
            <a:srgbClr val="25408F"/>
          </a:solidFill>
        </p:spPr>
        <p:txBody>
          <a:bodyPr wrap="square" lIns="0" tIns="0" rIns="0" bIns="0" rtlCol="0"/>
          <a:lstStyle/>
          <a:p>
            <a:endParaRPr sz="2142"/>
          </a:p>
        </p:txBody>
      </p:sp>
      <p:sp>
        <p:nvSpPr>
          <p:cNvPr id="175" name="object 175"/>
          <p:cNvSpPr/>
          <p:nvPr/>
        </p:nvSpPr>
        <p:spPr>
          <a:xfrm>
            <a:off x="6587927" y="1705350"/>
            <a:ext cx="85038" cy="49424"/>
          </a:xfrm>
          <a:custGeom>
            <a:avLst/>
            <a:gdLst/>
            <a:ahLst/>
            <a:cxnLst/>
            <a:rect l="l" t="t" r="r" b="b"/>
            <a:pathLst>
              <a:path w="74295" h="43180">
                <a:moveTo>
                  <a:pt x="16256" y="0"/>
                </a:moveTo>
                <a:lnTo>
                  <a:pt x="0" y="0"/>
                </a:lnTo>
                <a:lnTo>
                  <a:pt x="2159" y="29908"/>
                </a:lnTo>
                <a:lnTo>
                  <a:pt x="36753" y="43141"/>
                </a:lnTo>
                <a:lnTo>
                  <a:pt x="63093" y="34467"/>
                </a:lnTo>
                <a:lnTo>
                  <a:pt x="67235" y="28562"/>
                </a:lnTo>
                <a:lnTo>
                  <a:pt x="37096" y="28562"/>
                </a:lnTo>
                <a:lnTo>
                  <a:pt x="15214" y="20205"/>
                </a:lnTo>
                <a:lnTo>
                  <a:pt x="13944" y="2425"/>
                </a:lnTo>
                <a:lnTo>
                  <a:pt x="16256" y="0"/>
                </a:lnTo>
                <a:close/>
              </a:path>
              <a:path w="74295" h="43180">
                <a:moveTo>
                  <a:pt x="71564" y="0"/>
                </a:moveTo>
                <a:lnTo>
                  <a:pt x="55714" y="0"/>
                </a:lnTo>
                <a:lnTo>
                  <a:pt x="57886" y="1333"/>
                </a:lnTo>
                <a:lnTo>
                  <a:pt x="59804" y="15240"/>
                </a:lnTo>
                <a:lnTo>
                  <a:pt x="54470" y="22847"/>
                </a:lnTo>
                <a:lnTo>
                  <a:pt x="37096" y="28562"/>
                </a:lnTo>
                <a:lnTo>
                  <a:pt x="67235" y="28562"/>
                </a:lnTo>
                <a:lnTo>
                  <a:pt x="74155" y="18694"/>
                </a:lnTo>
                <a:lnTo>
                  <a:pt x="71564" y="0"/>
                </a:lnTo>
                <a:close/>
              </a:path>
            </a:pathLst>
          </a:custGeom>
          <a:solidFill>
            <a:srgbClr val="3D4F97"/>
          </a:solidFill>
        </p:spPr>
        <p:txBody>
          <a:bodyPr wrap="square" lIns="0" tIns="0" rIns="0" bIns="0" rtlCol="0"/>
          <a:lstStyle/>
          <a:p>
            <a:endParaRPr sz="2142"/>
          </a:p>
        </p:txBody>
      </p:sp>
      <p:sp>
        <p:nvSpPr>
          <p:cNvPr id="176" name="object 176"/>
          <p:cNvSpPr/>
          <p:nvPr/>
        </p:nvSpPr>
        <p:spPr>
          <a:xfrm>
            <a:off x="6685815" y="1885659"/>
            <a:ext cx="85095" cy="75981"/>
          </a:xfrm>
          <a:prstGeom prst="rect">
            <a:avLst/>
          </a:prstGeom>
          <a:blipFill>
            <a:blip r:embed="rId59" cstate="print"/>
            <a:stretch>
              <a:fillRect/>
            </a:stretch>
          </a:blipFill>
        </p:spPr>
        <p:txBody>
          <a:bodyPr wrap="square" lIns="0" tIns="0" rIns="0" bIns="0" rtlCol="0"/>
          <a:lstStyle/>
          <a:p>
            <a:endParaRPr sz="2142"/>
          </a:p>
        </p:txBody>
      </p:sp>
      <p:sp>
        <p:nvSpPr>
          <p:cNvPr id="177" name="object 177"/>
          <p:cNvSpPr/>
          <p:nvPr/>
        </p:nvSpPr>
        <p:spPr>
          <a:xfrm>
            <a:off x="6645288" y="2066971"/>
            <a:ext cx="85095" cy="75981"/>
          </a:xfrm>
          <a:prstGeom prst="rect">
            <a:avLst/>
          </a:prstGeom>
          <a:blipFill>
            <a:blip r:embed="rId17" cstate="print"/>
            <a:stretch>
              <a:fillRect/>
            </a:stretch>
          </a:blipFill>
        </p:spPr>
        <p:txBody>
          <a:bodyPr wrap="square" lIns="0" tIns="0" rIns="0" bIns="0" rtlCol="0"/>
          <a:lstStyle/>
          <a:p>
            <a:endParaRPr sz="2142"/>
          </a:p>
        </p:txBody>
      </p:sp>
      <p:sp>
        <p:nvSpPr>
          <p:cNvPr id="178" name="object 178"/>
          <p:cNvSpPr/>
          <p:nvPr/>
        </p:nvSpPr>
        <p:spPr>
          <a:xfrm>
            <a:off x="5469904" y="2180036"/>
            <a:ext cx="85110" cy="75981"/>
          </a:xfrm>
          <a:prstGeom prst="rect">
            <a:avLst/>
          </a:prstGeom>
          <a:blipFill>
            <a:blip r:embed="rId60" cstate="print"/>
            <a:stretch>
              <a:fillRect/>
            </a:stretch>
          </a:blipFill>
        </p:spPr>
        <p:txBody>
          <a:bodyPr wrap="square" lIns="0" tIns="0" rIns="0" bIns="0" rtlCol="0"/>
          <a:lstStyle/>
          <a:p>
            <a:endParaRPr sz="2142"/>
          </a:p>
        </p:txBody>
      </p:sp>
      <p:sp>
        <p:nvSpPr>
          <p:cNvPr id="179" name="object 179"/>
          <p:cNvSpPr/>
          <p:nvPr/>
        </p:nvSpPr>
        <p:spPr>
          <a:xfrm>
            <a:off x="5469904" y="1994450"/>
            <a:ext cx="85110" cy="75981"/>
          </a:xfrm>
          <a:prstGeom prst="rect">
            <a:avLst/>
          </a:prstGeom>
          <a:blipFill>
            <a:blip r:embed="rId61" cstate="print"/>
            <a:stretch>
              <a:fillRect/>
            </a:stretch>
          </a:blipFill>
        </p:spPr>
        <p:txBody>
          <a:bodyPr wrap="square" lIns="0" tIns="0" rIns="0" bIns="0" rtlCol="0"/>
          <a:lstStyle/>
          <a:p>
            <a:endParaRPr sz="2142"/>
          </a:p>
        </p:txBody>
      </p:sp>
      <p:sp>
        <p:nvSpPr>
          <p:cNvPr id="180" name="object 180"/>
          <p:cNvSpPr/>
          <p:nvPr/>
        </p:nvSpPr>
        <p:spPr>
          <a:xfrm>
            <a:off x="6918338" y="3178364"/>
            <a:ext cx="85110" cy="75981"/>
          </a:xfrm>
          <a:prstGeom prst="rect">
            <a:avLst/>
          </a:prstGeom>
          <a:blipFill>
            <a:blip r:embed="rId62" cstate="print"/>
            <a:stretch>
              <a:fillRect/>
            </a:stretch>
          </a:blipFill>
        </p:spPr>
        <p:txBody>
          <a:bodyPr wrap="square" lIns="0" tIns="0" rIns="0" bIns="0" rtlCol="0"/>
          <a:lstStyle/>
          <a:p>
            <a:endParaRPr sz="2142"/>
          </a:p>
        </p:txBody>
      </p:sp>
      <p:sp>
        <p:nvSpPr>
          <p:cNvPr id="181" name="object 181"/>
          <p:cNvSpPr/>
          <p:nvPr/>
        </p:nvSpPr>
        <p:spPr>
          <a:xfrm>
            <a:off x="6997257" y="3521801"/>
            <a:ext cx="85095" cy="75981"/>
          </a:xfrm>
          <a:prstGeom prst="rect">
            <a:avLst/>
          </a:prstGeom>
          <a:blipFill>
            <a:blip r:embed="rId22" cstate="print"/>
            <a:stretch>
              <a:fillRect/>
            </a:stretch>
          </a:blipFill>
        </p:spPr>
        <p:txBody>
          <a:bodyPr wrap="square" lIns="0" tIns="0" rIns="0" bIns="0" rtlCol="0"/>
          <a:lstStyle/>
          <a:p>
            <a:endParaRPr sz="2142"/>
          </a:p>
        </p:txBody>
      </p:sp>
      <p:sp>
        <p:nvSpPr>
          <p:cNvPr id="182" name="object 182"/>
          <p:cNvSpPr/>
          <p:nvPr/>
        </p:nvSpPr>
        <p:spPr>
          <a:xfrm>
            <a:off x="7317246" y="3615663"/>
            <a:ext cx="85095" cy="75981"/>
          </a:xfrm>
          <a:prstGeom prst="rect">
            <a:avLst/>
          </a:prstGeom>
          <a:blipFill>
            <a:blip r:embed="rId27" cstate="print"/>
            <a:stretch>
              <a:fillRect/>
            </a:stretch>
          </a:blipFill>
        </p:spPr>
        <p:txBody>
          <a:bodyPr wrap="square" lIns="0" tIns="0" rIns="0" bIns="0" rtlCol="0"/>
          <a:lstStyle/>
          <a:p>
            <a:endParaRPr sz="2142"/>
          </a:p>
        </p:txBody>
      </p:sp>
      <p:sp>
        <p:nvSpPr>
          <p:cNvPr id="183" name="object 183"/>
          <p:cNvSpPr/>
          <p:nvPr/>
        </p:nvSpPr>
        <p:spPr>
          <a:xfrm>
            <a:off x="7287373" y="3777787"/>
            <a:ext cx="85110" cy="75981"/>
          </a:xfrm>
          <a:prstGeom prst="rect">
            <a:avLst/>
          </a:prstGeom>
          <a:blipFill>
            <a:blip r:embed="rId37" cstate="print"/>
            <a:stretch>
              <a:fillRect/>
            </a:stretch>
          </a:blipFill>
        </p:spPr>
        <p:txBody>
          <a:bodyPr wrap="square" lIns="0" tIns="0" rIns="0" bIns="0" rtlCol="0"/>
          <a:lstStyle/>
          <a:p>
            <a:endParaRPr sz="2142"/>
          </a:p>
        </p:txBody>
      </p:sp>
      <p:sp>
        <p:nvSpPr>
          <p:cNvPr id="184" name="object 184"/>
          <p:cNvSpPr/>
          <p:nvPr/>
        </p:nvSpPr>
        <p:spPr>
          <a:xfrm>
            <a:off x="6099199" y="4187363"/>
            <a:ext cx="85110" cy="75981"/>
          </a:xfrm>
          <a:prstGeom prst="rect">
            <a:avLst/>
          </a:prstGeom>
          <a:blipFill>
            <a:blip r:embed="rId63" cstate="print"/>
            <a:stretch>
              <a:fillRect/>
            </a:stretch>
          </a:blipFill>
        </p:spPr>
        <p:txBody>
          <a:bodyPr wrap="square" lIns="0" tIns="0" rIns="0" bIns="0" rtlCol="0"/>
          <a:lstStyle/>
          <a:p>
            <a:endParaRPr sz="2142"/>
          </a:p>
        </p:txBody>
      </p:sp>
      <p:sp>
        <p:nvSpPr>
          <p:cNvPr id="185" name="object 185"/>
          <p:cNvSpPr/>
          <p:nvPr/>
        </p:nvSpPr>
        <p:spPr>
          <a:xfrm>
            <a:off x="5915736" y="3895109"/>
            <a:ext cx="85095" cy="75981"/>
          </a:xfrm>
          <a:prstGeom prst="rect">
            <a:avLst/>
          </a:prstGeom>
          <a:blipFill>
            <a:blip r:embed="rId17" cstate="print"/>
            <a:stretch>
              <a:fillRect/>
            </a:stretch>
          </a:blipFill>
        </p:spPr>
        <p:txBody>
          <a:bodyPr wrap="square" lIns="0" tIns="0" rIns="0" bIns="0" rtlCol="0"/>
          <a:lstStyle/>
          <a:p>
            <a:endParaRPr sz="2142"/>
          </a:p>
        </p:txBody>
      </p:sp>
      <p:sp>
        <p:nvSpPr>
          <p:cNvPr id="186" name="object 186"/>
          <p:cNvSpPr/>
          <p:nvPr/>
        </p:nvSpPr>
        <p:spPr>
          <a:xfrm>
            <a:off x="5672556" y="4447608"/>
            <a:ext cx="85110" cy="75981"/>
          </a:xfrm>
          <a:prstGeom prst="rect">
            <a:avLst/>
          </a:prstGeom>
          <a:blipFill>
            <a:blip r:embed="rId64" cstate="print"/>
            <a:stretch>
              <a:fillRect/>
            </a:stretch>
          </a:blipFill>
        </p:spPr>
        <p:txBody>
          <a:bodyPr wrap="square" lIns="0" tIns="0" rIns="0" bIns="0" rtlCol="0"/>
          <a:lstStyle/>
          <a:p>
            <a:endParaRPr sz="2142"/>
          </a:p>
        </p:txBody>
      </p:sp>
      <p:sp>
        <p:nvSpPr>
          <p:cNvPr id="187" name="object 187"/>
          <p:cNvSpPr/>
          <p:nvPr/>
        </p:nvSpPr>
        <p:spPr>
          <a:xfrm>
            <a:off x="5877346" y="7146076"/>
            <a:ext cx="85095" cy="75981"/>
          </a:xfrm>
          <a:prstGeom prst="rect">
            <a:avLst/>
          </a:prstGeom>
          <a:blipFill>
            <a:blip r:embed="rId16" cstate="print"/>
            <a:stretch>
              <a:fillRect/>
            </a:stretch>
          </a:blipFill>
        </p:spPr>
        <p:txBody>
          <a:bodyPr wrap="square" lIns="0" tIns="0" rIns="0" bIns="0" rtlCol="0"/>
          <a:lstStyle/>
          <a:p>
            <a:endParaRPr sz="2142"/>
          </a:p>
        </p:txBody>
      </p:sp>
      <p:sp>
        <p:nvSpPr>
          <p:cNvPr id="188" name="object 188"/>
          <p:cNvSpPr/>
          <p:nvPr/>
        </p:nvSpPr>
        <p:spPr>
          <a:xfrm>
            <a:off x="6050125" y="7154609"/>
            <a:ext cx="85095" cy="75981"/>
          </a:xfrm>
          <a:prstGeom prst="rect">
            <a:avLst/>
          </a:prstGeom>
          <a:blipFill>
            <a:blip r:embed="rId65" cstate="print"/>
            <a:stretch>
              <a:fillRect/>
            </a:stretch>
          </a:blipFill>
        </p:spPr>
        <p:txBody>
          <a:bodyPr wrap="square" lIns="0" tIns="0" rIns="0" bIns="0" rtlCol="0"/>
          <a:lstStyle/>
          <a:p>
            <a:endParaRPr sz="2142"/>
          </a:p>
        </p:txBody>
      </p:sp>
      <p:sp>
        <p:nvSpPr>
          <p:cNvPr id="189" name="object 189"/>
          <p:cNvSpPr/>
          <p:nvPr/>
        </p:nvSpPr>
        <p:spPr>
          <a:xfrm>
            <a:off x="6041606" y="6905026"/>
            <a:ext cx="85095" cy="75981"/>
          </a:xfrm>
          <a:prstGeom prst="rect">
            <a:avLst/>
          </a:prstGeom>
          <a:blipFill>
            <a:blip r:embed="rId66" cstate="print"/>
            <a:stretch>
              <a:fillRect/>
            </a:stretch>
          </a:blipFill>
        </p:spPr>
        <p:txBody>
          <a:bodyPr wrap="square" lIns="0" tIns="0" rIns="0" bIns="0" rtlCol="0"/>
          <a:lstStyle/>
          <a:p>
            <a:endParaRPr sz="2142"/>
          </a:p>
        </p:txBody>
      </p:sp>
      <p:sp>
        <p:nvSpPr>
          <p:cNvPr id="190" name="object 190"/>
          <p:cNvSpPr/>
          <p:nvPr/>
        </p:nvSpPr>
        <p:spPr>
          <a:xfrm>
            <a:off x="6203715" y="6934890"/>
            <a:ext cx="85110" cy="75981"/>
          </a:xfrm>
          <a:prstGeom prst="rect">
            <a:avLst/>
          </a:prstGeom>
          <a:blipFill>
            <a:blip r:embed="rId32" cstate="print"/>
            <a:stretch>
              <a:fillRect/>
            </a:stretch>
          </a:blipFill>
        </p:spPr>
        <p:txBody>
          <a:bodyPr wrap="square" lIns="0" tIns="0" rIns="0" bIns="0" rtlCol="0"/>
          <a:lstStyle/>
          <a:p>
            <a:endParaRPr sz="2142"/>
          </a:p>
        </p:txBody>
      </p:sp>
      <p:sp>
        <p:nvSpPr>
          <p:cNvPr id="191" name="object 191"/>
          <p:cNvSpPr/>
          <p:nvPr/>
        </p:nvSpPr>
        <p:spPr>
          <a:xfrm>
            <a:off x="6403650" y="6954088"/>
            <a:ext cx="85095" cy="75981"/>
          </a:xfrm>
          <a:prstGeom prst="rect">
            <a:avLst/>
          </a:prstGeom>
          <a:blipFill>
            <a:blip r:embed="rId56" cstate="print"/>
            <a:stretch>
              <a:fillRect/>
            </a:stretch>
          </a:blipFill>
        </p:spPr>
        <p:txBody>
          <a:bodyPr wrap="square" lIns="0" tIns="0" rIns="0" bIns="0" rtlCol="0"/>
          <a:lstStyle/>
          <a:p>
            <a:endParaRPr sz="2142"/>
          </a:p>
        </p:txBody>
      </p:sp>
      <p:sp>
        <p:nvSpPr>
          <p:cNvPr id="192" name="object 192"/>
          <p:cNvSpPr/>
          <p:nvPr/>
        </p:nvSpPr>
        <p:spPr>
          <a:xfrm>
            <a:off x="6410641" y="7169541"/>
            <a:ext cx="85095" cy="75981"/>
          </a:xfrm>
          <a:prstGeom prst="rect">
            <a:avLst/>
          </a:prstGeom>
          <a:blipFill>
            <a:blip r:embed="rId67" cstate="print"/>
            <a:stretch>
              <a:fillRect/>
            </a:stretch>
          </a:blipFill>
        </p:spPr>
        <p:txBody>
          <a:bodyPr wrap="square" lIns="0" tIns="0" rIns="0" bIns="0" rtlCol="0"/>
          <a:lstStyle/>
          <a:p>
            <a:endParaRPr sz="2142"/>
          </a:p>
        </p:txBody>
      </p:sp>
      <p:sp>
        <p:nvSpPr>
          <p:cNvPr id="193" name="object 193"/>
          <p:cNvSpPr/>
          <p:nvPr/>
        </p:nvSpPr>
        <p:spPr>
          <a:xfrm>
            <a:off x="6410640" y="7397787"/>
            <a:ext cx="85110" cy="75981"/>
          </a:xfrm>
          <a:prstGeom prst="rect">
            <a:avLst/>
          </a:prstGeom>
          <a:blipFill>
            <a:blip r:embed="rId68" cstate="print"/>
            <a:stretch>
              <a:fillRect/>
            </a:stretch>
          </a:blipFill>
        </p:spPr>
        <p:txBody>
          <a:bodyPr wrap="square" lIns="0" tIns="0" rIns="0" bIns="0" rtlCol="0"/>
          <a:lstStyle/>
          <a:p>
            <a:endParaRPr sz="2142"/>
          </a:p>
        </p:txBody>
      </p:sp>
      <p:sp>
        <p:nvSpPr>
          <p:cNvPr id="194" name="object 194"/>
          <p:cNvSpPr/>
          <p:nvPr/>
        </p:nvSpPr>
        <p:spPr>
          <a:xfrm>
            <a:off x="6596226" y="7397787"/>
            <a:ext cx="85110" cy="75981"/>
          </a:xfrm>
          <a:prstGeom prst="rect">
            <a:avLst/>
          </a:prstGeom>
          <a:blipFill>
            <a:blip r:embed="rId69" cstate="print"/>
            <a:stretch>
              <a:fillRect/>
            </a:stretch>
          </a:blipFill>
        </p:spPr>
        <p:txBody>
          <a:bodyPr wrap="square" lIns="0" tIns="0" rIns="0" bIns="0" rtlCol="0"/>
          <a:lstStyle/>
          <a:p>
            <a:endParaRPr sz="2142"/>
          </a:p>
        </p:txBody>
      </p:sp>
      <p:sp>
        <p:nvSpPr>
          <p:cNvPr id="195" name="object 195"/>
          <p:cNvSpPr/>
          <p:nvPr/>
        </p:nvSpPr>
        <p:spPr>
          <a:xfrm>
            <a:off x="6214385" y="7395659"/>
            <a:ext cx="85110" cy="75981"/>
          </a:xfrm>
          <a:prstGeom prst="rect">
            <a:avLst/>
          </a:prstGeom>
          <a:blipFill>
            <a:blip r:embed="rId62" cstate="print"/>
            <a:stretch>
              <a:fillRect/>
            </a:stretch>
          </a:blipFill>
        </p:spPr>
        <p:txBody>
          <a:bodyPr wrap="square" lIns="0" tIns="0" rIns="0" bIns="0" rtlCol="0"/>
          <a:lstStyle/>
          <a:p>
            <a:endParaRPr sz="2142"/>
          </a:p>
        </p:txBody>
      </p:sp>
      <p:sp>
        <p:nvSpPr>
          <p:cNvPr id="196" name="object 196"/>
          <p:cNvSpPr/>
          <p:nvPr/>
        </p:nvSpPr>
        <p:spPr>
          <a:xfrm>
            <a:off x="6022403" y="7395659"/>
            <a:ext cx="85110" cy="75981"/>
          </a:xfrm>
          <a:prstGeom prst="rect">
            <a:avLst/>
          </a:prstGeom>
          <a:blipFill>
            <a:blip r:embed="rId37" cstate="print"/>
            <a:stretch>
              <a:fillRect/>
            </a:stretch>
          </a:blipFill>
        </p:spPr>
        <p:txBody>
          <a:bodyPr wrap="square" lIns="0" tIns="0" rIns="0" bIns="0" rtlCol="0"/>
          <a:lstStyle/>
          <a:p>
            <a:endParaRPr sz="2142"/>
          </a:p>
        </p:txBody>
      </p:sp>
      <p:sp>
        <p:nvSpPr>
          <p:cNvPr id="197" name="object 197"/>
          <p:cNvSpPr/>
          <p:nvPr/>
        </p:nvSpPr>
        <p:spPr>
          <a:xfrm>
            <a:off x="5730164" y="7412728"/>
            <a:ext cx="85110" cy="73685"/>
          </a:xfrm>
          <a:prstGeom prst="rect">
            <a:avLst/>
          </a:prstGeom>
          <a:blipFill>
            <a:blip r:embed="rId70" cstate="print"/>
            <a:stretch>
              <a:fillRect/>
            </a:stretch>
          </a:blipFill>
        </p:spPr>
        <p:txBody>
          <a:bodyPr wrap="square" lIns="0" tIns="0" rIns="0" bIns="0" rtlCol="0"/>
          <a:lstStyle/>
          <a:p>
            <a:endParaRPr sz="2142"/>
          </a:p>
        </p:txBody>
      </p:sp>
      <p:sp>
        <p:nvSpPr>
          <p:cNvPr id="198" name="object 198"/>
          <p:cNvSpPr/>
          <p:nvPr/>
        </p:nvSpPr>
        <p:spPr>
          <a:xfrm>
            <a:off x="5506173" y="7137542"/>
            <a:ext cx="85110" cy="75981"/>
          </a:xfrm>
          <a:prstGeom prst="rect">
            <a:avLst/>
          </a:prstGeom>
          <a:blipFill>
            <a:blip r:embed="rId71" cstate="print"/>
            <a:stretch>
              <a:fillRect/>
            </a:stretch>
          </a:blipFill>
        </p:spPr>
        <p:txBody>
          <a:bodyPr wrap="square" lIns="0" tIns="0" rIns="0" bIns="0" rtlCol="0"/>
          <a:lstStyle/>
          <a:p>
            <a:endParaRPr sz="2142"/>
          </a:p>
        </p:txBody>
      </p:sp>
      <p:sp>
        <p:nvSpPr>
          <p:cNvPr id="199" name="object 199"/>
          <p:cNvSpPr/>
          <p:nvPr/>
        </p:nvSpPr>
        <p:spPr>
          <a:xfrm>
            <a:off x="4275321" y="6836764"/>
            <a:ext cx="139970" cy="124387"/>
          </a:xfrm>
          <a:prstGeom prst="rect">
            <a:avLst/>
          </a:prstGeom>
          <a:blipFill>
            <a:blip r:embed="rId72" cstate="print"/>
            <a:stretch>
              <a:fillRect/>
            </a:stretch>
          </a:blipFill>
        </p:spPr>
        <p:txBody>
          <a:bodyPr wrap="square" lIns="0" tIns="0" rIns="0" bIns="0" rtlCol="0"/>
          <a:lstStyle/>
          <a:p>
            <a:endParaRPr sz="2142"/>
          </a:p>
        </p:txBody>
      </p:sp>
      <p:sp>
        <p:nvSpPr>
          <p:cNvPr id="200" name="object 200"/>
          <p:cNvSpPr/>
          <p:nvPr/>
        </p:nvSpPr>
        <p:spPr>
          <a:xfrm>
            <a:off x="2581033" y="3341085"/>
            <a:ext cx="265303" cy="231142"/>
          </a:xfrm>
          <a:prstGeom prst="rect">
            <a:avLst/>
          </a:prstGeom>
          <a:blipFill>
            <a:blip r:embed="rId73" cstate="print"/>
            <a:stretch>
              <a:fillRect/>
            </a:stretch>
          </a:blipFill>
        </p:spPr>
        <p:txBody>
          <a:bodyPr wrap="square" lIns="0" tIns="0" rIns="0" bIns="0" rtlCol="0"/>
          <a:lstStyle/>
          <a:p>
            <a:endParaRPr sz="2142"/>
          </a:p>
        </p:txBody>
      </p:sp>
      <p:sp>
        <p:nvSpPr>
          <p:cNvPr id="201" name="object 201"/>
          <p:cNvSpPr/>
          <p:nvPr/>
        </p:nvSpPr>
        <p:spPr>
          <a:xfrm>
            <a:off x="2564869" y="3325168"/>
            <a:ext cx="297996" cy="263834"/>
          </a:xfrm>
          <a:custGeom>
            <a:avLst/>
            <a:gdLst/>
            <a:ahLst/>
            <a:cxnLst/>
            <a:rect l="l" t="t" r="r" b="b"/>
            <a:pathLst>
              <a:path w="260350" h="230505">
                <a:moveTo>
                  <a:pt x="154266" y="0"/>
                </a:moveTo>
                <a:lnTo>
                  <a:pt x="63614" y="3937"/>
                </a:lnTo>
                <a:lnTo>
                  <a:pt x="0" y="71539"/>
                </a:lnTo>
                <a:lnTo>
                  <a:pt x="7975" y="183248"/>
                </a:lnTo>
                <a:lnTo>
                  <a:pt x="129895" y="230441"/>
                </a:lnTo>
                <a:lnTo>
                  <a:pt x="173666" y="215849"/>
                </a:lnTo>
                <a:lnTo>
                  <a:pt x="130238" y="215849"/>
                </a:lnTo>
                <a:lnTo>
                  <a:pt x="21056" y="173583"/>
                </a:lnTo>
                <a:lnTo>
                  <a:pt x="14135" y="76555"/>
                </a:lnTo>
                <a:lnTo>
                  <a:pt x="69799" y="17424"/>
                </a:lnTo>
                <a:lnTo>
                  <a:pt x="150596" y="13906"/>
                </a:lnTo>
                <a:lnTo>
                  <a:pt x="176515" y="13906"/>
                </a:lnTo>
                <a:lnTo>
                  <a:pt x="174707" y="12776"/>
                </a:lnTo>
                <a:lnTo>
                  <a:pt x="148793" y="12776"/>
                </a:lnTo>
                <a:lnTo>
                  <a:pt x="152438" y="6959"/>
                </a:lnTo>
                <a:lnTo>
                  <a:pt x="165401" y="6959"/>
                </a:lnTo>
                <a:lnTo>
                  <a:pt x="154266" y="0"/>
                </a:lnTo>
                <a:close/>
              </a:path>
              <a:path w="260350" h="230505">
                <a:moveTo>
                  <a:pt x="176515" y="13906"/>
                </a:moveTo>
                <a:lnTo>
                  <a:pt x="150596" y="13906"/>
                </a:lnTo>
                <a:lnTo>
                  <a:pt x="235521" y="66979"/>
                </a:lnTo>
                <a:lnTo>
                  <a:pt x="245910" y="143154"/>
                </a:lnTo>
                <a:lnTo>
                  <a:pt x="215188" y="187528"/>
                </a:lnTo>
                <a:lnTo>
                  <a:pt x="130238" y="215849"/>
                </a:lnTo>
                <a:lnTo>
                  <a:pt x="173666" y="215849"/>
                </a:lnTo>
                <a:lnTo>
                  <a:pt x="223875" y="199110"/>
                </a:lnTo>
                <a:lnTo>
                  <a:pt x="260235" y="146583"/>
                </a:lnTo>
                <a:lnTo>
                  <a:pt x="248259" y="58750"/>
                </a:lnTo>
                <a:lnTo>
                  <a:pt x="176515" y="13906"/>
                </a:lnTo>
                <a:close/>
              </a:path>
              <a:path w="260350" h="230505">
                <a:moveTo>
                  <a:pt x="165401" y="6959"/>
                </a:moveTo>
                <a:lnTo>
                  <a:pt x="152438" y="6959"/>
                </a:lnTo>
                <a:lnTo>
                  <a:pt x="148793" y="12776"/>
                </a:lnTo>
                <a:lnTo>
                  <a:pt x="174707" y="12776"/>
                </a:lnTo>
                <a:lnTo>
                  <a:pt x="165401" y="6959"/>
                </a:lnTo>
                <a:close/>
              </a:path>
            </a:pathLst>
          </a:custGeom>
          <a:solidFill>
            <a:srgbClr val="3D4F97"/>
          </a:solidFill>
        </p:spPr>
        <p:txBody>
          <a:bodyPr wrap="square" lIns="0" tIns="0" rIns="0" bIns="0" rtlCol="0"/>
          <a:lstStyle/>
          <a:p>
            <a:endParaRPr sz="2142"/>
          </a:p>
        </p:txBody>
      </p:sp>
      <p:sp>
        <p:nvSpPr>
          <p:cNvPr id="202" name="object 202"/>
          <p:cNvSpPr/>
          <p:nvPr/>
        </p:nvSpPr>
        <p:spPr>
          <a:xfrm>
            <a:off x="2687237" y="4468439"/>
            <a:ext cx="200921" cy="189481"/>
          </a:xfrm>
          <a:prstGeom prst="rect">
            <a:avLst/>
          </a:prstGeom>
          <a:blipFill>
            <a:blip r:embed="rId74" cstate="print"/>
            <a:stretch>
              <a:fillRect/>
            </a:stretch>
          </a:blipFill>
        </p:spPr>
        <p:txBody>
          <a:bodyPr wrap="square" lIns="0" tIns="0" rIns="0" bIns="0" rtlCol="0"/>
          <a:lstStyle/>
          <a:p>
            <a:endParaRPr sz="2142"/>
          </a:p>
        </p:txBody>
      </p:sp>
      <p:sp>
        <p:nvSpPr>
          <p:cNvPr id="203" name="object 203"/>
          <p:cNvSpPr/>
          <p:nvPr/>
        </p:nvSpPr>
        <p:spPr>
          <a:xfrm>
            <a:off x="2548007" y="6799245"/>
            <a:ext cx="215109" cy="202826"/>
          </a:xfrm>
          <a:prstGeom prst="rect">
            <a:avLst/>
          </a:prstGeom>
          <a:blipFill>
            <a:blip r:embed="rId75" cstate="print"/>
            <a:stretch>
              <a:fillRect/>
            </a:stretch>
          </a:blipFill>
        </p:spPr>
        <p:txBody>
          <a:bodyPr wrap="square" lIns="0" tIns="0" rIns="0" bIns="0" rtlCol="0"/>
          <a:lstStyle/>
          <a:p>
            <a:endParaRPr sz="2142"/>
          </a:p>
        </p:txBody>
      </p:sp>
      <p:sp>
        <p:nvSpPr>
          <p:cNvPr id="204" name="object 204"/>
          <p:cNvSpPr/>
          <p:nvPr/>
        </p:nvSpPr>
        <p:spPr>
          <a:xfrm>
            <a:off x="1737023" y="5463599"/>
            <a:ext cx="553108" cy="521129"/>
          </a:xfrm>
          <a:custGeom>
            <a:avLst/>
            <a:gdLst/>
            <a:ahLst/>
            <a:cxnLst/>
            <a:rect l="l" t="t" r="r" b="b"/>
            <a:pathLst>
              <a:path w="483235" h="455295">
                <a:moveTo>
                  <a:pt x="232486" y="0"/>
                </a:moveTo>
                <a:lnTo>
                  <a:pt x="83388" y="74510"/>
                </a:lnTo>
                <a:lnTo>
                  <a:pt x="0" y="259740"/>
                </a:lnTo>
                <a:lnTo>
                  <a:pt x="158051" y="436308"/>
                </a:lnTo>
                <a:lnTo>
                  <a:pt x="391096" y="454939"/>
                </a:lnTo>
                <a:lnTo>
                  <a:pt x="483209" y="335254"/>
                </a:lnTo>
                <a:lnTo>
                  <a:pt x="483209" y="119976"/>
                </a:lnTo>
                <a:lnTo>
                  <a:pt x="400354" y="27965"/>
                </a:lnTo>
                <a:lnTo>
                  <a:pt x="232486" y="0"/>
                </a:lnTo>
                <a:close/>
              </a:path>
            </a:pathLst>
          </a:custGeom>
          <a:solidFill>
            <a:srgbClr val="25408F"/>
          </a:solidFill>
        </p:spPr>
        <p:txBody>
          <a:bodyPr wrap="square" lIns="0" tIns="0" rIns="0" bIns="0" rtlCol="0"/>
          <a:lstStyle/>
          <a:p>
            <a:endParaRPr sz="2142"/>
          </a:p>
        </p:txBody>
      </p:sp>
      <p:sp>
        <p:nvSpPr>
          <p:cNvPr id="205" name="object 205"/>
          <p:cNvSpPr/>
          <p:nvPr/>
        </p:nvSpPr>
        <p:spPr>
          <a:xfrm>
            <a:off x="1718490" y="5447259"/>
            <a:ext cx="587996" cy="553836"/>
          </a:xfrm>
          <a:custGeom>
            <a:avLst/>
            <a:gdLst/>
            <a:ahLst/>
            <a:cxnLst/>
            <a:rect l="l" t="t" r="r" b="b"/>
            <a:pathLst>
              <a:path w="513714" h="483870">
                <a:moveTo>
                  <a:pt x="246519" y="0"/>
                </a:moveTo>
                <a:lnTo>
                  <a:pt x="89052" y="78701"/>
                </a:lnTo>
                <a:lnTo>
                  <a:pt x="0" y="276517"/>
                </a:lnTo>
                <a:lnTo>
                  <a:pt x="167665" y="463842"/>
                </a:lnTo>
                <a:lnTo>
                  <a:pt x="413626" y="483514"/>
                </a:lnTo>
                <a:lnTo>
                  <a:pt x="424620" y="469226"/>
                </a:lnTo>
                <a:lnTo>
                  <a:pt x="407289" y="469226"/>
                </a:lnTo>
                <a:lnTo>
                  <a:pt x="174231" y="450583"/>
                </a:lnTo>
                <a:lnTo>
                  <a:pt x="16192" y="274015"/>
                </a:lnTo>
                <a:lnTo>
                  <a:pt x="99568" y="88798"/>
                </a:lnTo>
                <a:lnTo>
                  <a:pt x="248666" y="14287"/>
                </a:lnTo>
                <a:lnTo>
                  <a:pt x="332281" y="14287"/>
                </a:lnTo>
                <a:lnTo>
                  <a:pt x="246519" y="0"/>
                </a:lnTo>
                <a:close/>
              </a:path>
              <a:path w="513714" h="483870">
                <a:moveTo>
                  <a:pt x="332281" y="14287"/>
                </a:moveTo>
                <a:lnTo>
                  <a:pt x="248666" y="14287"/>
                </a:lnTo>
                <a:lnTo>
                  <a:pt x="416534" y="42240"/>
                </a:lnTo>
                <a:lnTo>
                  <a:pt x="499389" y="134264"/>
                </a:lnTo>
                <a:lnTo>
                  <a:pt x="499389" y="349542"/>
                </a:lnTo>
                <a:lnTo>
                  <a:pt x="407289" y="469226"/>
                </a:lnTo>
                <a:lnTo>
                  <a:pt x="424620" y="469226"/>
                </a:lnTo>
                <a:lnTo>
                  <a:pt x="513118" y="354215"/>
                </a:lnTo>
                <a:lnTo>
                  <a:pt x="513118" y="128993"/>
                </a:lnTo>
                <a:lnTo>
                  <a:pt x="423532" y="29489"/>
                </a:lnTo>
                <a:lnTo>
                  <a:pt x="332281" y="14287"/>
                </a:lnTo>
                <a:close/>
              </a:path>
            </a:pathLst>
          </a:custGeom>
          <a:solidFill>
            <a:srgbClr val="3D4F97"/>
          </a:solidFill>
        </p:spPr>
        <p:txBody>
          <a:bodyPr wrap="square" lIns="0" tIns="0" rIns="0" bIns="0" rtlCol="0"/>
          <a:lstStyle/>
          <a:p>
            <a:endParaRPr sz="2142"/>
          </a:p>
        </p:txBody>
      </p:sp>
      <p:sp>
        <p:nvSpPr>
          <p:cNvPr id="206" name="object 206"/>
          <p:cNvSpPr/>
          <p:nvPr/>
        </p:nvSpPr>
        <p:spPr>
          <a:xfrm>
            <a:off x="1122158" y="6362801"/>
            <a:ext cx="215705" cy="208786"/>
          </a:xfrm>
          <a:prstGeom prst="rect">
            <a:avLst/>
          </a:prstGeom>
          <a:blipFill>
            <a:blip r:embed="rId76" cstate="print"/>
            <a:stretch>
              <a:fillRect/>
            </a:stretch>
          </a:blipFill>
        </p:spPr>
        <p:txBody>
          <a:bodyPr wrap="square" lIns="0" tIns="0" rIns="0" bIns="0" rtlCol="0"/>
          <a:lstStyle/>
          <a:p>
            <a:endParaRPr sz="2142"/>
          </a:p>
        </p:txBody>
      </p:sp>
      <p:sp>
        <p:nvSpPr>
          <p:cNvPr id="207" name="object 207"/>
          <p:cNvSpPr/>
          <p:nvPr/>
        </p:nvSpPr>
        <p:spPr>
          <a:xfrm>
            <a:off x="182439" y="6320476"/>
            <a:ext cx="184612" cy="154812"/>
          </a:xfrm>
          <a:custGeom>
            <a:avLst/>
            <a:gdLst/>
            <a:ahLst/>
            <a:cxnLst/>
            <a:rect l="l" t="t" r="r" b="b"/>
            <a:pathLst>
              <a:path w="161290" h="135254">
                <a:moveTo>
                  <a:pt x="127368" y="0"/>
                </a:moveTo>
                <a:lnTo>
                  <a:pt x="3276" y="40665"/>
                </a:lnTo>
                <a:lnTo>
                  <a:pt x="0" y="47790"/>
                </a:lnTo>
                <a:lnTo>
                  <a:pt x="3695" y="103073"/>
                </a:lnTo>
                <a:lnTo>
                  <a:pt x="33705" y="134823"/>
                </a:lnTo>
                <a:lnTo>
                  <a:pt x="106006" y="134823"/>
                </a:lnTo>
                <a:lnTo>
                  <a:pt x="141185" y="110769"/>
                </a:lnTo>
                <a:lnTo>
                  <a:pt x="160794" y="87617"/>
                </a:lnTo>
                <a:lnTo>
                  <a:pt x="160794" y="49707"/>
                </a:lnTo>
                <a:lnTo>
                  <a:pt x="146240" y="9740"/>
                </a:lnTo>
                <a:lnTo>
                  <a:pt x="127368" y="0"/>
                </a:lnTo>
                <a:close/>
              </a:path>
            </a:pathLst>
          </a:custGeom>
          <a:solidFill>
            <a:srgbClr val="25408F"/>
          </a:solidFill>
        </p:spPr>
        <p:txBody>
          <a:bodyPr wrap="square" lIns="0" tIns="0" rIns="0" bIns="0" rtlCol="0"/>
          <a:lstStyle/>
          <a:p>
            <a:endParaRPr sz="2142"/>
          </a:p>
        </p:txBody>
      </p:sp>
      <p:sp>
        <p:nvSpPr>
          <p:cNvPr id="208" name="object 208"/>
          <p:cNvSpPr/>
          <p:nvPr/>
        </p:nvSpPr>
        <p:spPr>
          <a:xfrm>
            <a:off x="166573" y="6313603"/>
            <a:ext cx="215865" cy="177344"/>
          </a:xfrm>
          <a:custGeom>
            <a:avLst/>
            <a:gdLst/>
            <a:ahLst/>
            <a:cxnLst/>
            <a:rect l="l" t="t" r="r" b="b"/>
            <a:pathLst>
              <a:path w="188595" h="154939">
                <a:moveTo>
                  <a:pt x="17132" y="46672"/>
                </a:moveTo>
                <a:lnTo>
                  <a:pt x="0" y="52285"/>
                </a:lnTo>
                <a:lnTo>
                  <a:pt x="4178" y="114922"/>
                </a:lnTo>
                <a:lnTo>
                  <a:pt x="41643" y="154571"/>
                </a:lnTo>
                <a:lnTo>
                  <a:pt x="124117" y="154571"/>
                </a:lnTo>
                <a:lnTo>
                  <a:pt x="144208" y="140830"/>
                </a:lnTo>
                <a:lnTo>
                  <a:pt x="47561" y="140830"/>
                </a:lnTo>
                <a:lnTo>
                  <a:pt x="17551" y="109080"/>
                </a:lnTo>
                <a:lnTo>
                  <a:pt x="13868" y="53797"/>
                </a:lnTo>
                <a:lnTo>
                  <a:pt x="17132" y="46672"/>
                </a:lnTo>
                <a:close/>
              </a:path>
              <a:path w="188595" h="154939">
                <a:moveTo>
                  <a:pt x="159550" y="0"/>
                </a:moveTo>
                <a:lnTo>
                  <a:pt x="141224" y="6007"/>
                </a:lnTo>
                <a:lnTo>
                  <a:pt x="160108" y="15735"/>
                </a:lnTo>
                <a:lnTo>
                  <a:pt x="174650" y="55714"/>
                </a:lnTo>
                <a:lnTo>
                  <a:pt x="174650" y="93624"/>
                </a:lnTo>
                <a:lnTo>
                  <a:pt x="155054" y="116776"/>
                </a:lnTo>
                <a:lnTo>
                  <a:pt x="119862" y="140830"/>
                </a:lnTo>
                <a:lnTo>
                  <a:pt x="144208" y="140830"/>
                </a:lnTo>
                <a:lnTo>
                  <a:pt x="164338" y="127063"/>
                </a:lnTo>
                <a:lnTo>
                  <a:pt x="188391" y="98653"/>
                </a:lnTo>
                <a:lnTo>
                  <a:pt x="188391" y="53289"/>
                </a:lnTo>
                <a:lnTo>
                  <a:pt x="171183" y="5994"/>
                </a:lnTo>
                <a:lnTo>
                  <a:pt x="159550" y="0"/>
                </a:lnTo>
                <a:close/>
              </a:path>
            </a:pathLst>
          </a:custGeom>
          <a:solidFill>
            <a:srgbClr val="3D4F97"/>
          </a:solidFill>
        </p:spPr>
        <p:txBody>
          <a:bodyPr wrap="square" lIns="0" tIns="0" rIns="0" bIns="0" rtlCol="0"/>
          <a:lstStyle/>
          <a:p>
            <a:endParaRPr sz="2142"/>
          </a:p>
        </p:txBody>
      </p:sp>
      <p:sp>
        <p:nvSpPr>
          <p:cNvPr id="209" name="object 209"/>
          <p:cNvSpPr/>
          <p:nvPr/>
        </p:nvSpPr>
        <p:spPr>
          <a:xfrm>
            <a:off x="1847441" y="6716909"/>
            <a:ext cx="184801" cy="178913"/>
          </a:xfrm>
          <a:prstGeom prst="rect">
            <a:avLst/>
          </a:prstGeom>
          <a:blipFill>
            <a:blip r:embed="rId77" cstate="print"/>
            <a:stretch>
              <a:fillRect/>
            </a:stretch>
          </a:blipFill>
        </p:spPr>
        <p:txBody>
          <a:bodyPr wrap="square" lIns="0" tIns="0" rIns="0" bIns="0" rtlCol="0"/>
          <a:lstStyle/>
          <a:p>
            <a:endParaRPr sz="2142"/>
          </a:p>
        </p:txBody>
      </p:sp>
      <p:sp>
        <p:nvSpPr>
          <p:cNvPr id="210" name="object 210"/>
          <p:cNvSpPr/>
          <p:nvPr/>
        </p:nvSpPr>
        <p:spPr>
          <a:xfrm>
            <a:off x="1787712" y="7041154"/>
            <a:ext cx="184801" cy="178913"/>
          </a:xfrm>
          <a:prstGeom prst="rect">
            <a:avLst/>
          </a:prstGeom>
          <a:blipFill>
            <a:blip r:embed="rId78" cstate="print"/>
            <a:stretch>
              <a:fillRect/>
            </a:stretch>
          </a:blipFill>
        </p:spPr>
        <p:txBody>
          <a:bodyPr wrap="square" lIns="0" tIns="0" rIns="0" bIns="0" rtlCol="0"/>
          <a:lstStyle/>
          <a:p>
            <a:endParaRPr sz="2142"/>
          </a:p>
        </p:txBody>
      </p:sp>
      <p:sp>
        <p:nvSpPr>
          <p:cNvPr id="211" name="object 211"/>
          <p:cNvSpPr/>
          <p:nvPr/>
        </p:nvSpPr>
        <p:spPr>
          <a:xfrm>
            <a:off x="1811332" y="7286633"/>
            <a:ext cx="286177" cy="199780"/>
          </a:xfrm>
          <a:prstGeom prst="rect">
            <a:avLst/>
          </a:prstGeom>
          <a:blipFill>
            <a:blip r:embed="rId79" cstate="print"/>
            <a:stretch>
              <a:fillRect/>
            </a:stretch>
          </a:blipFill>
        </p:spPr>
        <p:txBody>
          <a:bodyPr wrap="square" lIns="0" tIns="0" rIns="0" bIns="0" rtlCol="0"/>
          <a:lstStyle/>
          <a:p>
            <a:endParaRPr sz="2142"/>
          </a:p>
        </p:txBody>
      </p:sp>
      <p:sp>
        <p:nvSpPr>
          <p:cNvPr id="212" name="object 212"/>
          <p:cNvSpPr/>
          <p:nvPr/>
        </p:nvSpPr>
        <p:spPr>
          <a:xfrm>
            <a:off x="0" y="6387295"/>
            <a:ext cx="148998" cy="147544"/>
          </a:xfrm>
          <a:custGeom>
            <a:avLst/>
            <a:gdLst/>
            <a:ahLst/>
            <a:cxnLst/>
            <a:rect l="l" t="t" r="r" b="b"/>
            <a:pathLst>
              <a:path w="130175" h="128904">
                <a:moveTo>
                  <a:pt x="108648" y="0"/>
                </a:moveTo>
                <a:lnTo>
                  <a:pt x="0" y="35598"/>
                </a:lnTo>
                <a:lnTo>
                  <a:pt x="0" y="125475"/>
                </a:lnTo>
                <a:lnTo>
                  <a:pt x="2997" y="128638"/>
                </a:lnTo>
                <a:lnTo>
                  <a:pt x="75298" y="128638"/>
                </a:lnTo>
                <a:lnTo>
                  <a:pt x="110477" y="104571"/>
                </a:lnTo>
                <a:lnTo>
                  <a:pt x="130086" y="81419"/>
                </a:lnTo>
                <a:lnTo>
                  <a:pt x="130086" y="43510"/>
                </a:lnTo>
                <a:lnTo>
                  <a:pt x="115544" y="3543"/>
                </a:lnTo>
                <a:lnTo>
                  <a:pt x="108648" y="0"/>
                </a:lnTo>
                <a:close/>
              </a:path>
            </a:pathLst>
          </a:custGeom>
          <a:solidFill>
            <a:srgbClr val="25408F"/>
          </a:solidFill>
        </p:spPr>
        <p:txBody>
          <a:bodyPr wrap="square" lIns="0" tIns="0" rIns="0" bIns="0" rtlCol="0"/>
          <a:lstStyle/>
          <a:p>
            <a:endParaRPr sz="2142"/>
          </a:p>
        </p:txBody>
      </p:sp>
      <p:sp>
        <p:nvSpPr>
          <p:cNvPr id="213" name="object 213"/>
          <p:cNvSpPr/>
          <p:nvPr/>
        </p:nvSpPr>
        <p:spPr>
          <a:xfrm>
            <a:off x="6" y="6380514"/>
            <a:ext cx="164988" cy="170076"/>
          </a:xfrm>
          <a:custGeom>
            <a:avLst/>
            <a:gdLst/>
            <a:ahLst/>
            <a:cxnLst/>
            <a:rect l="l" t="t" r="r" b="b"/>
            <a:pathLst>
              <a:path w="144145" h="148589">
                <a:moveTo>
                  <a:pt x="0" y="131394"/>
                </a:moveTo>
                <a:lnTo>
                  <a:pt x="0" y="148285"/>
                </a:lnTo>
                <a:lnTo>
                  <a:pt x="79540" y="148285"/>
                </a:lnTo>
                <a:lnTo>
                  <a:pt x="99622" y="134556"/>
                </a:lnTo>
                <a:lnTo>
                  <a:pt x="2984" y="134556"/>
                </a:lnTo>
                <a:lnTo>
                  <a:pt x="0" y="131394"/>
                </a:lnTo>
                <a:close/>
              </a:path>
              <a:path w="144145" h="148589">
                <a:moveTo>
                  <a:pt x="126707" y="0"/>
                </a:moveTo>
                <a:lnTo>
                  <a:pt x="108648" y="5918"/>
                </a:lnTo>
                <a:lnTo>
                  <a:pt x="115544" y="9474"/>
                </a:lnTo>
                <a:lnTo>
                  <a:pt x="130073" y="49428"/>
                </a:lnTo>
                <a:lnTo>
                  <a:pt x="130073" y="87350"/>
                </a:lnTo>
                <a:lnTo>
                  <a:pt x="110477" y="110502"/>
                </a:lnTo>
                <a:lnTo>
                  <a:pt x="75298" y="134556"/>
                </a:lnTo>
                <a:lnTo>
                  <a:pt x="99622" y="134556"/>
                </a:lnTo>
                <a:lnTo>
                  <a:pt x="119761" y="120789"/>
                </a:lnTo>
                <a:lnTo>
                  <a:pt x="143802" y="92379"/>
                </a:lnTo>
                <a:lnTo>
                  <a:pt x="143802" y="47002"/>
                </a:lnTo>
                <a:lnTo>
                  <a:pt x="126707" y="0"/>
                </a:lnTo>
                <a:close/>
              </a:path>
            </a:pathLst>
          </a:custGeom>
          <a:solidFill>
            <a:srgbClr val="3D4F97"/>
          </a:solidFill>
        </p:spPr>
        <p:txBody>
          <a:bodyPr wrap="square" lIns="0" tIns="0" rIns="0" bIns="0" rtlCol="0"/>
          <a:lstStyle/>
          <a:p>
            <a:endParaRPr sz="2142"/>
          </a:p>
        </p:txBody>
      </p:sp>
      <p:sp>
        <p:nvSpPr>
          <p:cNvPr id="214" name="object 214"/>
          <p:cNvSpPr/>
          <p:nvPr/>
        </p:nvSpPr>
        <p:spPr>
          <a:xfrm>
            <a:off x="4696963" y="7066451"/>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25408F"/>
          </a:solidFill>
        </p:spPr>
        <p:txBody>
          <a:bodyPr wrap="square" lIns="0" tIns="0" rIns="0" bIns="0" rtlCol="0"/>
          <a:lstStyle/>
          <a:p>
            <a:endParaRPr sz="2142"/>
          </a:p>
        </p:txBody>
      </p:sp>
      <p:sp>
        <p:nvSpPr>
          <p:cNvPr id="215" name="object 215"/>
          <p:cNvSpPr/>
          <p:nvPr/>
        </p:nvSpPr>
        <p:spPr>
          <a:xfrm>
            <a:off x="4680478"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3D4F97"/>
          </a:solidFill>
        </p:spPr>
        <p:txBody>
          <a:bodyPr wrap="square" lIns="0" tIns="0" rIns="0" bIns="0" rtlCol="0"/>
          <a:lstStyle/>
          <a:p>
            <a:endParaRPr sz="2142"/>
          </a:p>
        </p:txBody>
      </p:sp>
      <p:sp>
        <p:nvSpPr>
          <p:cNvPr id="216" name="object 216"/>
          <p:cNvSpPr/>
          <p:nvPr/>
        </p:nvSpPr>
        <p:spPr>
          <a:xfrm>
            <a:off x="4568650" y="7066451"/>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25408F"/>
          </a:solidFill>
        </p:spPr>
        <p:txBody>
          <a:bodyPr wrap="square" lIns="0" tIns="0" rIns="0" bIns="0" rtlCol="0"/>
          <a:lstStyle/>
          <a:p>
            <a:endParaRPr sz="2142"/>
          </a:p>
        </p:txBody>
      </p:sp>
      <p:sp>
        <p:nvSpPr>
          <p:cNvPr id="217" name="object 217"/>
          <p:cNvSpPr/>
          <p:nvPr/>
        </p:nvSpPr>
        <p:spPr>
          <a:xfrm>
            <a:off x="4552167"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3D4F97"/>
          </a:solidFill>
        </p:spPr>
        <p:txBody>
          <a:bodyPr wrap="square" lIns="0" tIns="0" rIns="0" bIns="0" rtlCol="0"/>
          <a:lstStyle/>
          <a:p>
            <a:endParaRPr sz="2142"/>
          </a:p>
        </p:txBody>
      </p:sp>
      <p:sp>
        <p:nvSpPr>
          <p:cNvPr id="218" name="object 218"/>
          <p:cNvSpPr/>
          <p:nvPr/>
        </p:nvSpPr>
        <p:spPr>
          <a:xfrm>
            <a:off x="5027273" y="7066451"/>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25408F"/>
          </a:solidFill>
        </p:spPr>
        <p:txBody>
          <a:bodyPr wrap="square" lIns="0" tIns="0" rIns="0" bIns="0" rtlCol="0"/>
          <a:lstStyle/>
          <a:p>
            <a:endParaRPr sz="2142"/>
          </a:p>
        </p:txBody>
      </p:sp>
      <p:sp>
        <p:nvSpPr>
          <p:cNvPr id="219" name="object 219"/>
          <p:cNvSpPr/>
          <p:nvPr/>
        </p:nvSpPr>
        <p:spPr>
          <a:xfrm>
            <a:off x="5010803"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3D4F97"/>
          </a:solidFill>
        </p:spPr>
        <p:txBody>
          <a:bodyPr wrap="square" lIns="0" tIns="0" rIns="0" bIns="0" rtlCol="0"/>
          <a:lstStyle/>
          <a:p>
            <a:endParaRPr sz="2142"/>
          </a:p>
        </p:txBody>
      </p:sp>
      <p:sp>
        <p:nvSpPr>
          <p:cNvPr id="220" name="object 220"/>
          <p:cNvSpPr/>
          <p:nvPr/>
        </p:nvSpPr>
        <p:spPr>
          <a:xfrm>
            <a:off x="4875819" y="7066451"/>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25408F"/>
          </a:solidFill>
        </p:spPr>
        <p:txBody>
          <a:bodyPr wrap="square" lIns="0" tIns="0" rIns="0" bIns="0" rtlCol="0"/>
          <a:lstStyle/>
          <a:p>
            <a:endParaRPr sz="2142"/>
          </a:p>
        </p:txBody>
      </p:sp>
      <p:sp>
        <p:nvSpPr>
          <p:cNvPr id="221" name="object 221"/>
          <p:cNvSpPr/>
          <p:nvPr/>
        </p:nvSpPr>
        <p:spPr>
          <a:xfrm>
            <a:off x="4859349"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3D4F97"/>
          </a:solidFill>
        </p:spPr>
        <p:txBody>
          <a:bodyPr wrap="square" lIns="0" tIns="0" rIns="0" bIns="0" rtlCol="0"/>
          <a:lstStyle/>
          <a:p>
            <a:endParaRPr sz="2142"/>
          </a:p>
        </p:txBody>
      </p:sp>
      <p:sp>
        <p:nvSpPr>
          <p:cNvPr id="222" name="object 222"/>
          <p:cNvSpPr/>
          <p:nvPr/>
        </p:nvSpPr>
        <p:spPr>
          <a:xfrm>
            <a:off x="5206143" y="7066451"/>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25408F"/>
          </a:solidFill>
        </p:spPr>
        <p:txBody>
          <a:bodyPr wrap="square" lIns="0" tIns="0" rIns="0" bIns="0" rtlCol="0"/>
          <a:lstStyle/>
          <a:p>
            <a:endParaRPr sz="2142"/>
          </a:p>
        </p:txBody>
      </p:sp>
      <p:sp>
        <p:nvSpPr>
          <p:cNvPr id="223" name="object 223"/>
          <p:cNvSpPr/>
          <p:nvPr/>
        </p:nvSpPr>
        <p:spPr>
          <a:xfrm>
            <a:off x="5189674"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3D4F97"/>
          </a:solidFill>
        </p:spPr>
        <p:txBody>
          <a:bodyPr wrap="square" lIns="0" tIns="0" rIns="0" bIns="0" rtlCol="0"/>
          <a:lstStyle/>
          <a:p>
            <a:endParaRPr sz="2142"/>
          </a:p>
        </p:txBody>
      </p:sp>
      <p:sp>
        <p:nvSpPr>
          <p:cNvPr id="224" name="object 224"/>
          <p:cNvSpPr/>
          <p:nvPr/>
        </p:nvSpPr>
        <p:spPr>
          <a:xfrm>
            <a:off x="5342988" y="7066451"/>
            <a:ext cx="58872" cy="34887"/>
          </a:xfrm>
          <a:custGeom>
            <a:avLst/>
            <a:gdLst/>
            <a:ahLst/>
            <a:cxnLst/>
            <a:rect l="l" t="t" r="r" b="b"/>
            <a:pathLst>
              <a:path w="51435" h="30479">
                <a:moveTo>
                  <a:pt x="51168" y="0"/>
                </a:moveTo>
                <a:lnTo>
                  <a:pt x="1257" y="2933"/>
                </a:lnTo>
                <a:lnTo>
                  <a:pt x="0" y="30365"/>
                </a:lnTo>
                <a:lnTo>
                  <a:pt x="51168" y="28905"/>
                </a:lnTo>
                <a:lnTo>
                  <a:pt x="51168" y="0"/>
                </a:lnTo>
                <a:close/>
              </a:path>
            </a:pathLst>
          </a:custGeom>
          <a:solidFill>
            <a:srgbClr val="25408F"/>
          </a:solidFill>
        </p:spPr>
        <p:txBody>
          <a:bodyPr wrap="square" lIns="0" tIns="0" rIns="0" bIns="0" rtlCol="0"/>
          <a:lstStyle/>
          <a:p>
            <a:endParaRPr sz="2142"/>
          </a:p>
        </p:txBody>
      </p:sp>
      <p:sp>
        <p:nvSpPr>
          <p:cNvPr id="225" name="object 225"/>
          <p:cNvSpPr/>
          <p:nvPr/>
        </p:nvSpPr>
        <p:spPr>
          <a:xfrm>
            <a:off x="5326518"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3D4F97"/>
          </a:solidFill>
        </p:spPr>
        <p:txBody>
          <a:bodyPr wrap="square" lIns="0" tIns="0" rIns="0" bIns="0" rtlCol="0"/>
          <a:lstStyle/>
          <a:p>
            <a:endParaRPr sz="2142"/>
          </a:p>
        </p:txBody>
      </p:sp>
      <p:sp>
        <p:nvSpPr>
          <p:cNvPr id="226" name="object 226"/>
          <p:cNvSpPr/>
          <p:nvPr/>
        </p:nvSpPr>
        <p:spPr>
          <a:xfrm>
            <a:off x="4696963" y="6950983"/>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25408F"/>
          </a:solidFill>
        </p:spPr>
        <p:txBody>
          <a:bodyPr wrap="square" lIns="0" tIns="0" rIns="0" bIns="0" rtlCol="0"/>
          <a:lstStyle/>
          <a:p>
            <a:endParaRPr sz="2142"/>
          </a:p>
        </p:txBody>
      </p:sp>
      <p:sp>
        <p:nvSpPr>
          <p:cNvPr id="227" name="object 227"/>
          <p:cNvSpPr/>
          <p:nvPr/>
        </p:nvSpPr>
        <p:spPr>
          <a:xfrm>
            <a:off x="4680478"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3D4F97"/>
          </a:solidFill>
        </p:spPr>
        <p:txBody>
          <a:bodyPr wrap="square" lIns="0" tIns="0" rIns="0" bIns="0" rtlCol="0"/>
          <a:lstStyle/>
          <a:p>
            <a:endParaRPr sz="2142"/>
          </a:p>
        </p:txBody>
      </p:sp>
      <p:sp>
        <p:nvSpPr>
          <p:cNvPr id="228" name="object 228"/>
          <p:cNvSpPr/>
          <p:nvPr/>
        </p:nvSpPr>
        <p:spPr>
          <a:xfrm>
            <a:off x="4568650" y="6950983"/>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25408F"/>
          </a:solidFill>
        </p:spPr>
        <p:txBody>
          <a:bodyPr wrap="square" lIns="0" tIns="0" rIns="0" bIns="0" rtlCol="0"/>
          <a:lstStyle/>
          <a:p>
            <a:endParaRPr sz="2142"/>
          </a:p>
        </p:txBody>
      </p:sp>
      <p:sp>
        <p:nvSpPr>
          <p:cNvPr id="229" name="object 229"/>
          <p:cNvSpPr/>
          <p:nvPr/>
        </p:nvSpPr>
        <p:spPr>
          <a:xfrm>
            <a:off x="4552167"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3D4F97"/>
          </a:solidFill>
        </p:spPr>
        <p:txBody>
          <a:bodyPr wrap="square" lIns="0" tIns="0" rIns="0" bIns="0" rtlCol="0"/>
          <a:lstStyle/>
          <a:p>
            <a:endParaRPr sz="2142"/>
          </a:p>
        </p:txBody>
      </p:sp>
      <p:sp>
        <p:nvSpPr>
          <p:cNvPr id="230" name="object 230"/>
          <p:cNvSpPr/>
          <p:nvPr/>
        </p:nvSpPr>
        <p:spPr>
          <a:xfrm>
            <a:off x="5027273" y="6950983"/>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25408F"/>
          </a:solidFill>
        </p:spPr>
        <p:txBody>
          <a:bodyPr wrap="square" lIns="0" tIns="0" rIns="0" bIns="0" rtlCol="0"/>
          <a:lstStyle/>
          <a:p>
            <a:endParaRPr sz="2142"/>
          </a:p>
        </p:txBody>
      </p:sp>
      <p:sp>
        <p:nvSpPr>
          <p:cNvPr id="231" name="object 231"/>
          <p:cNvSpPr/>
          <p:nvPr/>
        </p:nvSpPr>
        <p:spPr>
          <a:xfrm>
            <a:off x="5010803"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3D4F97"/>
          </a:solidFill>
        </p:spPr>
        <p:txBody>
          <a:bodyPr wrap="square" lIns="0" tIns="0" rIns="0" bIns="0" rtlCol="0"/>
          <a:lstStyle/>
          <a:p>
            <a:endParaRPr sz="2142"/>
          </a:p>
        </p:txBody>
      </p:sp>
      <p:sp>
        <p:nvSpPr>
          <p:cNvPr id="232" name="object 232"/>
          <p:cNvSpPr/>
          <p:nvPr/>
        </p:nvSpPr>
        <p:spPr>
          <a:xfrm>
            <a:off x="4875819" y="6950983"/>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25408F"/>
          </a:solidFill>
        </p:spPr>
        <p:txBody>
          <a:bodyPr wrap="square" lIns="0" tIns="0" rIns="0" bIns="0" rtlCol="0"/>
          <a:lstStyle/>
          <a:p>
            <a:endParaRPr sz="2142"/>
          </a:p>
        </p:txBody>
      </p:sp>
      <p:sp>
        <p:nvSpPr>
          <p:cNvPr id="233" name="object 233"/>
          <p:cNvSpPr/>
          <p:nvPr/>
        </p:nvSpPr>
        <p:spPr>
          <a:xfrm>
            <a:off x="4859349"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3D4F97"/>
          </a:solidFill>
        </p:spPr>
        <p:txBody>
          <a:bodyPr wrap="square" lIns="0" tIns="0" rIns="0" bIns="0" rtlCol="0"/>
          <a:lstStyle/>
          <a:p>
            <a:endParaRPr sz="2142"/>
          </a:p>
        </p:txBody>
      </p:sp>
      <p:sp>
        <p:nvSpPr>
          <p:cNvPr id="234" name="object 234"/>
          <p:cNvSpPr/>
          <p:nvPr/>
        </p:nvSpPr>
        <p:spPr>
          <a:xfrm>
            <a:off x="5206143" y="6950983"/>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25408F"/>
          </a:solidFill>
        </p:spPr>
        <p:txBody>
          <a:bodyPr wrap="square" lIns="0" tIns="0" rIns="0" bIns="0" rtlCol="0"/>
          <a:lstStyle/>
          <a:p>
            <a:endParaRPr sz="2142"/>
          </a:p>
        </p:txBody>
      </p:sp>
      <p:sp>
        <p:nvSpPr>
          <p:cNvPr id="235" name="object 235"/>
          <p:cNvSpPr/>
          <p:nvPr/>
        </p:nvSpPr>
        <p:spPr>
          <a:xfrm>
            <a:off x="5189674"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3D4F97"/>
          </a:solidFill>
        </p:spPr>
        <p:txBody>
          <a:bodyPr wrap="square" lIns="0" tIns="0" rIns="0" bIns="0" rtlCol="0"/>
          <a:lstStyle/>
          <a:p>
            <a:endParaRPr sz="2142"/>
          </a:p>
        </p:txBody>
      </p:sp>
      <p:sp>
        <p:nvSpPr>
          <p:cNvPr id="236" name="object 236"/>
          <p:cNvSpPr/>
          <p:nvPr/>
        </p:nvSpPr>
        <p:spPr>
          <a:xfrm>
            <a:off x="5342988" y="6950983"/>
            <a:ext cx="58872" cy="34887"/>
          </a:xfrm>
          <a:custGeom>
            <a:avLst/>
            <a:gdLst/>
            <a:ahLst/>
            <a:cxnLst/>
            <a:rect l="l" t="t" r="r" b="b"/>
            <a:pathLst>
              <a:path w="51435" h="30479">
                <a:moveTo>
                  <a:pt x="51168" y="0"/>
                </a:moveTo>
                <a:lnTo>
                  <a:pt x="1257" y="2933"/>
                </a:lnTo>
                <a:lnTo>
                  <a:pt x="0" y="30365"/>
                </a:lnTo>
                <a:lnTo>
                  <a:pt x="51168" y="28905"/>
                </a:lnTo>
                <a:lnTo>
                  <a:pt x="51168" y="0"/>
                </a:lnTo>
                <a:close/>
              </a:path>
            </a:pathLst>
          </a:custGeom>
          <a:solidFill>
            <a:srgbClr val="25408F"/>
          </a:solidFill>
        </p:spPr>
        <p:txBody>
          <a:bodyPr wrap="square" lIns="0" tIns="0" rIns="0" bIns="0" rtlCol="0"/>
          <a:lstStyle/>
          <a:p>
            <a:endParaRPr sz="2142"/>
          </a:p>
        </p:txBody>
      </p:sp>
      <p:sp>
        <p:nvSpPr>
          <p:cNvPr id="237" name="object 237"/>
          <p:cNvSpPr/>
          <p:nvPr/>
        </p:nvSpPr>
        <p:spPr>
          <a:xfrm>
            <a:off x="5326518"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3D4F97"/>
          </a:solidFill>
        </p:spPr>
        <p:txBody>
          <a:bodyPr wrap="square" lIns="0" tIns="0" rIns="0" bIns="0" rtlCol="0"/>
          <a:lstStyle/>
          <a:p>
            <a:endParaRPr sz="2142"/>
          </a:p>
        </p:txBody>
      </p:sp>
      <p:sp>
        <p:nvSpPr>
          <p:cNvPr id="238" name="object 238"/>
          <p:cNvSpPr/>
          <p:nvPr/>
        </p:nvSpPr>
        <p:spPr>
          <a:xfrm>
            <a:off x="4696963" y="6823658"/>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25408F"/>
          </a:solidFill>
        </p:spPr>
        <p:txBody>
          <a:bodyPr wrap="square" lIns="0" tIns="0" rIns="0" bIns="0" rtlCol="0"/>
          <a:lstStyle/>
          <a:p>
            <a:endParaRPr sz="2142"/>
          </a:p>
        </p:txBody>
      </p:sp>
      <p:sp>
        <p:nvSpPr>
          <p:cNvPr id="239" name="object 239"/>
          <p:cNvSpPr/>
          <p:nvPr/>
        </p:nvSpPr>
        <p:spPr>
          <a:xfrm>
            <a:off x="4680478"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3D4F97"/>
          </a:solidFill>
        </p:spPr>
        <p:txBody>
          <a:bodyPr wrap="square" lIns="0" tIns="0" rIns="0" bIns="0" rtlCol="0"/>
          <a:lstStyle/>
          <a:p>
            <a:endParaRPr sz="2142"/>
          </a:p>
        </p:txBody>
      </p:sp>
      <p:sp>
        <p:nvSpPr>
          <p:cNvPr id="240" name="object 240"/>
          <p:cNvSpPr/>
          <p:nvPr/>
        </p:nvSpPr>
        <p:spPr>
          <a:xfrm>
            <a:off x="4568650" y="6823658"/>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25408F"/>
          </a:solidFill>
        </p:spPr>
        <p:txBody>
          <a:bodyPr wrap="square" lIns="0" tIns="0" rIns="0" bIns="0" rtlCol="0"/>
          <a:lstStyle/>
          <a:p>
            <a:endParaRPr sz="2142"/>
          </a:p>
        </p:txBody>
      </p:sp>
      <p:sp>
        <p:nvSpPr>
          <p:cNvPr id="241" name="object 241"/>
          <p:cNvSpPr/>
          <p:nvPr/>
        </p:nvSpPr>
        <p:spPr>
          <a:xfrm>
            <a:off x="4552167"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3D4F97"/>
          </a:solidFill>
        </p:spPr>
        <p:txBody>
          <a:bodyPr wrap="square" lIns="0" tIns="0" rIns="0" bIns="0" rtlCol="0"/>
          <a:lstStyle/>
          <a:p>
            <a:endParaRPr sz="2142"/>
          </a:p>
        </p:txBody>
      </p:sp>
      <p:sp>
        <p:nvSpPr>
          <p:cNvPr id="242" name="object 242"/>
          <p:cNvSpPr/>
          <p:nvPr/>
        </p:nvSpPr>
        <p:spPr>
          <a:xfrm>
            <a:off x="5027273" y="6823658"/>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25408F"/>
          </a:solidFill>
        </p:spPr>
        <p:txBody>
          <a:bodyPr wrap="square" lIns="0" tIns="0" rIns="0" bIns="0" rtlCol="0"/>
          <a:lstStyle/>
          <a:p>
            <a:endParaRPr sz="2142"/>
          </a:p>
        </p:txBody>
      </p:sp>
      <p:sp>
        <p:nvSpPr>
          <p:cNvPr id="243" name="object 243"/>
          <p:cNvSpPr/>
          <p:nvPr/>
        </p:nvSpPr>
        <p:spPr>
          <a:xfrm>
            <a:off x="5010803"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3D4F97"/>
          </a:solidFill>
        </p:spPr>
        <p:txBody>
          <a:bodyPr wrap="square" lIns="0" tIns="0" rIns="0" bIns="0" rtlCol="0"/>
          <a:lstStyle/>
          <a:p>
            <a:endParaRPr sz="2142"/>
          </a:p>
        </p:txBody>
      </p:sp>
      <p:sp>
        <p:nvSpPr>
          <p:cNvPr id="244" name="object 244"/>
          <p:cNvSpPr/>
          <p:nvPr/>
        </p:nvSpPr>
        <p:spPr>
          <a:xfrm>
            <a:off x="4875819" y="6823658"/>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25408F"/>
          </a:solidFill>
        </p:spPr>
        <p:txBody>
          <a:bodyPr wrap="square" lIns="0" tIns="0" rIns="0" bIns="0" rtlCol="0"/>
          <a:lstStyle/>
          <a:p>
            <a:endParaRPr sz="2142"/>
          </a:p>
        </p:txBody>
      </p:sp>
      <p:sp>
        <p:nvSpPr>
          <p:cNvPr id="245" name="object 245"/>
          <p:cNvSpPr/>
          <p:nvPr/>
        </p:nvSpPr>
        <p:spPr>
          <a:xfrm>
            <a:off x="4859349"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3D4F97"/>
          </a:solidFill>
        </p:spPr>
        <p:txBody>
          <a:bodyPr wrap="square" lIns="0" tIns="0" rIns="0" bIns="0" rtlCol="0"/>
          <a:lstStyle/>
          <a:p>
            <a:endParaRPr sz="2142"/>
          </a:p>
        </p:txBody>
      </p:sp>
      <p:sp>
        <p:nvSpPr>
          <p:cNvPr id="246" name="object 246"/>
          <p:cNvSpPr/>
          <p:nvPr/>
        </p:nvSpPr>
        <p:spPr>
          <a:xfrm>
            <a:off x="5206143" y="6823658"/>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25408F"/>
          </a:solidFill>
        </p:spPr>
        <p:txBody>
          <a:bodyPr wrap="square" lIns="0" tIns="0" rIns="0" bIns="0" rtlCol="0"/>
          <a:lstStyle/>
          <a:p>
            <a:endParaRPr sz="2142"/>
          </a:p>
        </p:txBody>
      </p:sp>
      <p:sp>
        <p:nvSpPr>
          <p:cNvPr id="247" name="object 247"/>
          <p:cNvSpPr/>
          <p:nvPr/>
        </p:nvSpPr>
        <p:spPr>
          <a:xfrm>
            <a:off x="5189674"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3D4F97"/>
          </a:solidFill>
        </p:spPr>
        <p:txBody>
          <a:bodyPr wrap="square" lIns="0" tIns="0" rIns="0" bIns="0" rtlCol="0"/>
          <a:lstStyle/>
          <a:p>
            <a:endParaRPr sz="2142"/>
          </a:p>
        </p:txBody>
      </p:sp>
      <p:sp>
        <p:nvSpPr>
          <p:cNvPr id="248" name="object 248"/>
          <p:cNvSpPr/>
          <p:nvPr/>
        </p:nvSpPr>
        <p:spPr>
          <a:xfrm>
            <a:off x="5342988" y="6823658"/>
            <a:ext cx="58872" cy="34887"/>
          </a:xfrm>
          <a:custGeom>
            <a:avLst/>
            <a:gdLst/>
            <a:ahLst/>
            <a:cxnLst/>
            <a:rect l="l" t="t" r="r" b="b"/>
            <a:pathLst>
              <a:path w="51435" h="30479">
                <a:moveTo>
                  <a:pt x="51168" y="0"/>
                </a:moveTo>
                <a:lnTo>
                  <a:pt x="1257" y="2933"/>
                </a:lnTo>
                <a:lnTo>
                  <a:pt x="0" y="30365"/>
                </a:lnTo>
                <a:lnTo>
                  <a:pt x="51168" y="28905"/>
                </a:lnTo>
                <a:lnTo>
                  <a:pt x="51168" y="0"/>
                </a:lnTo>
                <a:close/>
              </a:path>
            </a:pathLst>
          </a:custGeom>
          <a:solidFill>
            <a:srgbClr val="25408F"/>
          </a:solidFill>
        </p:spPr>
        <p:txBody>
          <a:bodyPr wrap="square" lIns="0" tIns="0" rIns="0" bIns="0" rtlCol="0"/>
          <a:lstStyle/>
          <a:p>
            <a:endParaRPr sz="2142"/>
          </a:p>
        </p:txBody>
      </p:sp>
      <p:sp>
        <p:nvSpPr>
          <p:cNvPr id="249" name="object 249"/>
          <p:cNvSpPr/>
          <p:nvPr/>
        </p:nvSpPr>
        <p:spPr>
          <a:xfrm>
            <a:off x="5326518"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3D4F97"/>
          </a:solidFill>
        </p:spPr>
        <p:txBody>
          <a:bodyPr wrap="square" lIns="0" tIns="0" rIns="0" bIns="0" rtlCol="0"/>
          <a:lstStyle/>
          <a:p>
            <a:endParaRPr sz="2142"/>
          </a:p>
        </p:txBody>
      </p:sp>
      <p:sp>
        <p:nvSpPr>
          <p:cNvPr id="250" name="object 250"/>
          <p:cNvSpPr/>
          <p:nvPr/>
        </p:nvSpPr>
        <p:spPr>
          <a:xfrm>
            <a:off x="5693604" y="7115551"/>
            <a:ext cx="113354" cy="147588"/>
          </a:xfrm>
          <a:prstGeom prst="rect">
            <a:avLst/>
          </a:prstGeom>
          <a:blipFill>
            <a:blip r:embed="rId80" cstate="print"/>
            <a:stretch>
              <a:fillRect/>
            </a:stretch>
          </a:blipFill>
        </p:spPr>
        <p:txBody>
          <a:bodyPr wrap="square" lIns="0" tIns="0" rIns="0" bIns="0" rtlCol="0"/>
          <a:lstStyle/>
          <a:p>
            <a:endParaRPr sz="2142"/>
          </a:p>
        </p:txBody>
      </p:sp>
      <p:sp>
        <p:nvSpPr>
          <p:cNvPr id="251" name="object 251"/>
          <p:cNvSpPr/>
          <p:nvPr/>
        </p:nvSpPr>
        <p:spPr>
          <a:xfrm>
            <a:off x="6461910" y="6196985"/>
            <a:ext cx="104749" cy="132426"/>
          </a:xfrm>
          <a:prstGeom prst="rect">
            <a:avLst/>
          </a:prstGeom>
          <a:blipFill>
            <a:blip r:embed="rId81" cstate="print"/>
            <a:stretch>
              <a:fillRect/>
            </a:stretch>
          </a:blipFill>
        </p:spPr>
        <p:txBody>
          <a:bodyPr wrap="square" lIns="0" tIns="0" rIns="0" bIns="0" rtlCol="0"/>
          <a:lstStyle/>
          <a:p>
            <a:endParaRPr sz="2142"/>
          </a:p>
        </p:txBody>
      </p:sp>
      <p:sp>
        <p:nvSpPr>
          <p:cNvPr id="252" name="object 252"/>
          <p:cNvSpPr/>
          <p:nvPr/>
        </p:nvSpPr>
        <p:spPr>
          <a:xfrm>
            <a:off x="4709726" y="3729818"/>
            <a:ext cx="236216" cy="282732"/>
          </a:xfrm>
          <a:custGeom>
            <a:avLst/>
            <a:gdLst/>
            <a:ahLst/>
            <a:cxnLst/>
            <a:rect l="l" t="t" r="r" b="b"/>
            <a:pathLst>
              <a:path w="206375" h="247014">
                <a:moveTo>
                  <a:pt x="205879" y="0"/>
                </a:moveTo>
                <a:lnTo>
                  <a:pt x="0" y="3492"/>
                </a:lnTo>
                <a:lnTo>
                  <a:pt x="10579" y="246824"/>
                </a:lnTo>
                <a:lnTo>
                  <a:pt x="205879" y="239852"/>
                </a:lnTo>
                <a:lnTo>
                  <a:pt x="205879" y="0"/>
                </a:lnTo>
                <a:close/>
              </a:path>
            </a:pathLst>
          </a:custGeom>
          <a:solidFill>
            <a:srgbClr val="25408F"/>
          </a:solidFill>
        </p:spPr>
        <p:txBody>
          <a:bodyPr wrap="square" lIns="0" tIns="0" rIns="0" bIns="0" rtlCol="0"/>
          <a:lstStyle/>
          <a:p>
            <a:endParaRPr sz="2142"/>
          </a:p>
        </p:txBody>
      </p:sp>
      <p:sp>
        <p:nvSpPr>
          <p:cNvPr id="253" name="object 253"/>
          <p:cNvSpPr/>
          <p:nvPr/>
        </p:nvSpPr>
        <p:spPr>
          <a:xfrm>
            <a:off x="4693329" y="3713827"/>
            <a:ext cx="268196" cy="315439"/>
          </a:xfrm>
          <a:custGeom>
            <a:avLst/>
            <a:gdLst/>
            <a:ahLst/>
            <a:cxnLst/>
            <a:rect l="l" t="t" r="r" b="b"/>
            <a:pathLst>
              <a:path w="234314" h="275589">
                <a:moveTo>
                  <a:pt x="233946" y="10706"/>
                </a:moveTo>
                <a:lnTo>
                  <a:pt x="7162" y="10706"/>
                </a:lnTo>
                <a:lnTo>
                  <a:pt x="304" y="11010"/>
                </a:lnTo>
                <a:lnTo>
                  <a:pt x="11772" y="275005"/>
                </a:lnTo>
                <a:lnTo>
                  <a:pt x="233946" y="267068"/>
                </a:lnTo>
                <a:lnTo>
                  <a:pt x="233946" y="260794"/>
                </a:lnTo>
                <a:lnTo>
                  <a:pt x="24904" y="260794"/>
                </a:lnTo>
                <a:lnTo>
                  <a:pt x="14325" y="17449"/>
                </a:lnTo>
                <a:lnTo>
                  <a:pt x="220205" y="13970"/>
                </a:lnTo>
                <a:lnTo>
                  <a:pt x="233946" y="13970"/>
                </a:lnTo>
                <a:lnTo>
                  <a:pt x="233946" y="10706"/>
                </a:lnTo>
                <a:close/>
              </a:path>
              <a:path w="234314" h="275589">
                <a:moveTo>
                  <a:pt x="233946" y="13970"/>
                </a:moveTo>
                <a:lnTo>
                  <a:pt x="220205" y="13970"/>
                </a:lnTo>
                <a:lnTo>
                  <a:pt x="220205" y="253822"/>
                </a:lnTo>
                <a:lnTo>
                  <a:pt x="24904" y="260794"/>
                </a:lnTo>
                <a:lnTo>
                  <a:pt x="233946" y="260794"/>
                </a:lnTo>
                <a:lnTo>
                  <a:pt x="233946" y="13970"/>
                </a:lnTo>
                <a:close/>
              </a:path>
              <a:path w="234314" h="275589">
                <a:moveTo>
                  <a:pt x="233946" y="0"/>
                </a:moveTo>
                <a:lnTo>
                  <a:pt x="0" y="3962"/>
                </a:lnTo>
                <a:lnTo>
                  <a:pt x="304" y="11010"/>
                </a:lnTo>
                <a:lnTo>
                  <a:pt x="7162" y="10706"/>
                </a:lnTo>
                <a:lnTo>
                  <a:pt x="233946" y="10706"/>
                </a:lnTo>
                <a:lnTo>
                  <a:pt x="233946" y="0"/>
                </a:lnTo>
                <a:close/>
              </a:path>
            </a:pathLst>
          </a:custGeom>
          <a:solidFill>
            <a:srgbClr val="3D4F97"/>
          </a:solidFill>
        </p:spPr>
        <p:txBody>
          <a:bodyPr wrap="square" lIns="0" tIns="0" rIns="0" bIns="0" rtlCol="0"/>
          <a:lstStyle/>
          <a:p>
            <a:endParaRPr sz="2142"/>
          </a:p>
        </p:txBody>
      </p:sp>
      <p:sp>
        <p:nvSpPr>
          <p:cNvPr id="254" name="object 254"/>
          <p:cNvSpPr/>
          <p:nvPr/>
        </p:nvSpPr>
        <p:spPr>
          <a:xfrm>
            <a:off x="4454932" y="2566587"/>
            <a:ext cx="374312" cy="267468"/>
          </a:xfrm>
          <a:custGeom>
            <a:avLst/>
            <a:gdLst/>
            <a:ahLst/>
            <a:cxnLst/>
            <a:rect l="l" t="t" r="r" b="b"/>
            <a:pathLst>
              <a:path w="327025" h="233680">
                <a:moveTo>
                  <a:pt x="38036" y="0"/>
                </a:moveTo>
                <a:lnTo>
                  <a:pt x="0" y="176377"/>
                </a:lnTo>
                <a:lnTo>
                  <a:pt x="302869" y="233375"/>
                </a:lnTo>
                <a:lnTo>
                  <a:pt x="327012" y="67779"/>
                </a:lnTo>
                <a:lnTo>
                  <a:pt x="38036" y="0"/>
                </a:lnTo>
                <a:close/>
              </a:path>
            </a:pathLst>
          </a:custGeom>
          <a:solidFill>
            <a:srgbClr val="25408F"/>
          </a:solidFill>
        </p:spPr>
        <p:txBody>
          <a:bodyPr wrap="square" lIns="0" tIns="0" rIns="0" bIns="0" rtlCol="0"/>
          <a:lstStyle/>
          <a:p>
            <a:endParaRPr sz="2142"/>
          </a:p>
        </p:txBody>
      </p:sp>
      <p:sp>
        <p:nvSpPr>
          <p:cNvPr id="255" name="object 255"/>
          <p:cNvSpPr/>
          <p:nvPr/>
        </p:nvSpPr>
        <p:spPr>
          <a:xfrm>
            <a:off x="4436151" y="2547631"/>
            <a:ext cx="411379" cy="305264"/>
          </a:xfrm>
          <a:custGeom>
            <a:avLst/>
            <a:gdLst/>
            <a:ahLst/>
            <a:cxnLst/>
            <a:rect l="l" t="t" r="r" b="b"/>
            <a:pathLst>
              <a:path w="359410" h="266700">
                <a:moveTo>
                  <a:pt x="43967" y="0"/>
                </a:moveTo>
                <a:lnTo>
                  <a:pt x="0" y="203822"/>
                </a:lnTo>
                <a:lnTo>
                  <a:pt x="330796" y="266090"/>
                </a:lnTo>
                <a:lnTo>
                  <a:pt x="333150" y="249948"/>
                </a:lnTo>
                <a:lnTo>
                  <a:pt x="319265" y="249948"/>
                </a:lnTo>
                <a:lnTo>
                  <a:pt x="16408" y="192938"/>
                </a:lnTo>
                <a:lnTo>
                  <a:pt x="54444" y="16560"/>
                </a:lnTo>
                <a:lnTo>
                  <a:pt x="114573" y="16560"/>
                </a:lnTo>
                <a:lnTo>
                  <a:pt x="107751" y="14960"/>
                </a:lnTo>
                <a:lnTo>
                  <a:pt x="47637" y="14960"/>
                </a:lnTo>
                <a:lnTo>
                  <a:pt x="49212" y="8280"/>
                </a:lnTo>
                <a:lnTo>
                  <a:pt x="79270" y="8280"/>
                </a:lnTo>
                <a:lnTo>
                  <a:pt x="43967" y="0"/>
                </a:lnTo>
                <a:close/>
              </a:path>
              <a:path w="359410" h="266700">
                <a:moveTo>
                  <a:pt x="114573" y="16560"/>
                </a:moveTo>
                <a:lnTo>
                  <a:pt x="54444" y="16560"/>
                </a:lnTo>
                <a:lnTo>
                  <a:pt x="343420" y="84353"/>
                </a:lnTo>
                <a:lnTo>
                  <a:pt x="319265" y="249948"/>
                </a:lnTo>
                <a:lnTo>
                  <a:pt x="333150" y="249948"/>
                </a:lnTo>
                <a:lnTo>
                  <a:pt x="358825" y="73850"/>
                </a:lnTo>
                <a:lnTo>
                  <a:pt x="114573" y="16560"/>
                </a:lnTo>
                <a:close/>
              </a:path>
              <a:path w="359410" h="266700">
                <a:moveTo>
                  <a:pt x="79270" y="8280"/>
                </a:moveTo>
                <a:lnTo>
                  <a:pt x="49212" y="8280"/>
                </a:lnTo>
                <a:lnTo>
                  <a:pt x="47637" y="14960"/>
                </a:lnTo>
                <a:lnTo>
                  <a:pt x="107751" y="14960"/>
                </a:lnTo>
                <a:lnTo>
                  <a:pt x="79270" y="8280"/>
                </a:lnTo>
                <a:close/>
              </a:path>
            </a:pathLst>
          </a:custGeom>
          <a:solidFill>
            <a:srgbClr val="3D4F97"/>
          </a:solidFill>
        </p:spPr>
        <p:txBody>
          <a:bodyPr wrap="square" lIns="0" tIns="0" rIns="0" bIns="0" rtlCol="0"/>
          <a:lstStyle/>
          <a:p>
            <a:endParaRPr sz="2142"/>
          </a:p>
        </p:txBody>
      </p:sp>
      <p:sp>
        <p:nvSpPr>
          <p:cNvPr id="256" name="object 256"/>
          <p:cNvSpPr/>
          <p:nvPr/>
        </p:nvSpPr>
        <p:spPr>
          <a:xfrm>
            <a:off x="5640561" y="4283085"/>
            <a:ext cx="133284" cy="90823"/>
          </a:xfrm>
          <a:prstGeom prst="rect">
            <a:avLst/>
          </a:prstGeom>
          <a:blipFill>
            <a:blip r:embed="rId82" cstate="print"/>
            <a:stretch>
              <a:fillRect/>
            </a:stretch>
          </a:blipFill>
        </p:spPr>
        <p:txBody>
          <a:bodyPr wrap="square" lIns="0" tIns="0" rIns="0" bIns="0" rtlCol="0"/>
          <a:lstStyle/>
          <a:p>
            <a:endParaRPr sz="2142"/>
          </a:p>
        </p:txBody>
      </p:sp>
      <p:sp>
        <p:nvSpPr>
          <p:cNvPr id="257" name="object 257"/>
          <p:cNvSpPr/>
          <p:nvPr/>
        </p:nvSpPr>
        <p:spPr>
          <a:xfrm>
            <a:off x="5442316" y="3798894"/>
            <a:ext cx="107641" cy="193740"/>
          </a:xfrm>
          <a:prstGeom prst="rect">
            <a:avLst/>
          </a:prstGeom>
          <a:blipFill>
            <a:blip r:embed="rId83" cstate="print"/>
            <a:stretch>
              <a:fillRect/>
            </a:stretch>
          </a:blipFill>
        </p:spPr>
        <p:txBody>
          <a:bodyPr wrap="square" lIns="0" tIns="0" rIns="0" bIns="0" rtlCol="0"/>
          <a:lstStyle/>
          <a:p>
            <a:endParaRPr sz="2142"/>
          </a:p>
        </p:txBody>
      </p:sp>
      <p:sp>
        <p:nvSpPr>
          <p:cNvPr id="258" name="object 258"/>
          <p:cNvSpPr/>
          <p:nvPr/>
        </p:nvSpPr>
        <p:spPr>
          <a:xfrm>
            <a:off x="5098778" y="2821134"/>
            <a:ext cx="108005" cy="109574"/>
          </a:xfrm>
          <a:prstGeom prst="rect">
            <a:avLst/>
          </a:prstGeom>
          <a:blipFill>
            <a:blip r:embed="rId84" cstate="print"/>
            <a:stretch>
              <a:fillRect/>
            </a:stretch>
          </a:blipFill>
        </p:spPr>
        <p:txBody>
          <a:bodyPr wrap="square" lIns="0" tIns="0" rIns="0" bIns="0" rtlCol="0"/>
          <a:lstStyle/>
          <a:p>
            <a:endParaRPr sz="2142"/>
          </a:p>
        </p:txBody>
      </p:sp>
      <p:sp>
        <p:nvSpPr>
          <p:cNvPr id="259" name="object 259"/>
          <p:cNvSpPr/>
          <p:nvPr/>
        </p:nvSpPr>
        <p:spPr>
          <a:xfrm>
            <a:off x="5363338" y="2658660"/>
            <a:ext cx="101217" cy="260593"/>
          </a:xfrm>
          <a:prstGeom prst="rect">
            <a:avLst/>
          </a:prstGeom>
          <a:blipFill>
            <a:blip r:embed="rId85" cstate="print"/>
            <a:stretch>
              <a:fillRect/>
            </a:stretch>
          </a:blipFill>
        </p:spPr>
        <p:txBody>
          <a:bodyPr wrap="square" lIns="0" tIns="0" rIns="0" bIns="0" rtlCol="0"/>
          <a:lstStyle/>
          <a:p>
            <a:endParaRPr sz="2142"/>
          </a:p>
        </p:txBody>
      </p:sp>
      <p:sp>
        <p:nvSpPr>
          <p:cNvPr id="260" name="object 260"/>
          <p:cNvSpPr/>
          <p:nvPr/>
        </p:nvSpPr>
        <p:spPr>
          <a:xfrm>
            <a:off x="5732301" y="1791871"/>
            <a:ext cx="184669" cy="99443"/>
          </a:xfrm>
          <a:prstGeom prst="rect">
            <a:avLst/>
          </a:prstGeom>
          <a:blipFill>
            <a:blip r:embed="rId86" cstate="print"/>
            <a:stretch>
              <a:fillRect/>
            </a:stretch>
          </a:blipFill>
        </p:spPr>
        <p:txBody>
          <a:bodyPr wrap="square" lIns="0" tIns="0" rIns="0" bIns="0" rtlCol="0"/>
          <a:lstStyle/>
          <a:p>
            <a:endParaRPr sz="2142"/>
          </a:p>
        </p:txBody>
      </p:sp>
      <p:sp>
        <p:nvSpPr>
          <p:cNvPr id="261" name="object 261"/>
          <p:cNvSpPr/>
          <p:nvPr/>
        </p:nvSpPr>
        <p:spPr>
          <a:xfrm>
            <a:off x="6" y="3296516"/>
            <a:ext cx="1157094" cy="2194992"/>
          </a:xfrm>
          <a:custGeom>
            <a:avLst/>
            <a:gdLst/>
            <a:ahLst/>
            <a:cxnLst/>
            <a:rect l="l" t="t" r="r" b="b"/>
            <a:pathLst>
              <a:path w="1010919" h="1917700">
                <a:moveTo>
                  <a:pt x="212280" y="0"/>
                </a:moveTo>
                <a:lnTo>
                  <a:pt x="0" y="12700"/>
                </a:lnTo>
                <a:lnTo>
                  <a:pt x="0" y="25400"/>
                </a:lnTo>
                <a:lnTo>
                  <a:pt x="182079" y="25400"/>
                </a:lnTo>
                <a:lnTo>
                  <a:pt x="174574" y="1816100"/>
                </a:lnTo>
                <a:lnTo>
                  <a:pt x="0" y="1854200"/>
                </a:lnTo>
                <a:lnTo>
                  <a:pt x="0" y="1917700"/>
                </a:lnTo>
                <a:lnTo>
                  <a:pt x="400876" y="1828800"/>
                </a:lnTo>
                <a:lnTo>
                  <a:pt x="222097" y="1828800"/>
                </a:lnTo>
                <a:lnTo>
                  <a:pt x="222097" y="1651000"/>
                </a:lnTo>
                <a:lnTo>
                  <a:pt x="227190" y="1625600"/>
                </a:lnTo>
                <a:lnTo>
                  <a:pt x="308305" y="1625600"/>
                </a:lnTo>
                <a:lnTo>
                  <a:pt x="313321" y="1600200"/>
                </a:lnTo>
                <a:lnTo>
                  <a:pt x="466578" y="1600200"/>
                </a:lnTo>
                <a:lnTo>
                  <a:pt x="469023" y="1587500"/>
                </a:lnTo>
                <a:lnTo>
                  <a:pt x="546595" y="1587500"/>
                </a:lnTo>
                <a:lnTo>
                  <a:pt x="551421" y="1562100"/>
                </a:lnTo>
                <a:lnTo>
                  <a:pt x="698881" y="1562100"/>
                </a:lnTo>
                <a:lnTo>
                  <a:pt x="703592" y="1536700"/>
                </a:lnTo>
                <a:lnTo>
                  <a:pt x="777925" y="1536700"/>
                </a:lnTo>
                <a:lnTo>
                  <a:pt x="782574" y="1511300"/>
                </a:lnTo>
                <a:lnTo>
                  <a:pt x="923074" y="1511300"/>
                </a:lnTo>
                <a:lnTo>
                  <a:pt x="925334" y="1498600"/>
                </a:lnTo>
                <a:lnTo>
                  <a:pt x="220116" y="1498600"/>
                </a:lnTo>
                <a:lnTo>
                  <a:pt x="227787" y="1282700"/>
                </a:lnTo>
                <a:lnTo>
                  <a:pt x="228015" y="1270000"/>
                </a:lnTo>
                <a:lnTo>
                  <a:pt x="313449" y="1270000"/>
                </a:lnTo>
                <a:lnTo>
                  <a:pt x="313893" y="1257300"/>
                </a:lnTo>
                <a:lnTo>
                  <a:pt x="469519" y="1257300"/>
                </a:lnTo>
                <a:lnTo>
                  <a:pt x="469760" y="1244600"/>
                </a:lnTo>
                <a:lnTo>
                  <a:pt x="551442" y="1244600"/>
                </a:lnTo>
                <a:lnTo>
                  <a:pt x="551891" y="1231900"/>
                </a:lnTo>
                <a:lnTo>
                  <a:pt x="626110" y="1231900"/>
                </a:lnTo>
                <a:lnTo>
                  <a:pt x="626351" y="1219200"/>
                </a:lnTo>
                <a:lnTo>
                  <a:pt x="222097" y="1219200"/>
                </a:lnTo>
                <a:lnTo>
                  <a:pt x="222097" y="1041400"/>
                </a:lnTo>
                <a:lnTo>
                  <a:pt x="227190" y="1016000"/>
                </a:lnTo>
                <a:lnTo>
                  <a:pt x="310813" y="1016000"/>
                </a:lnTo>
                <a:lnTo>
                  <a:pt x="313321" y="1003300"/>
                </a:lnTo>
                <a:lnTo>
                  <a:pt x="549008" y="1003300"/>
                </a:lnTo>
                <a:lnTo>
                  <a:pt x="551421" y="990600"/>
                </a:lnTo>
                <a:lnTo>
                  <a:pt x="701236" y="990600"/>
                </a:lnTo>
                <a:lnTo>
                  <a:pt x="703592" y="977900"/>
                </a:lnTo>
                <a:lnTo>
                  <a:pt x="780249" y="977900"/>
                </a:lnTo>
                <a:lnTo>
                  <a:pt x="782574" y="965200"/>
                </a:lnTo>
                <a:lnTo>
                  <a:pt x="990457" y="965200"/>
                </a:lnTo>
                <a:lnTo>
                  <a:pt x="991914" y="901700"/>
                </a:lnTo>
                <a:lnTo>
                  <a:pt x="271056" y="901700"/>
                </a:lnTo>
                <a:lnTo>
                  <a:pt x="220116" y="889000"/>
                </a:lnTo>
                <a:lnTo>
                  <a:pt x="227787" y="673100"/>
                </a:lnTo>
                <a:lnTo>
                  <a:pt x="228015" y="660400"/>
                </a:lnTo>
                <a:lnTo>
                  <a:pt x="626110" y="660400"/>
                </a:lnTo>
                <a:lnTo>
                  <a:pt x="626351" y="647700"/>
                </a:lnTo>
                <a:lnTo>
                  <a:pt x="997742" y="647700"/>
                </a:lnTo>
                <a:lnTo>
                  <a:pt x="998908" y="596899"/>
                </a:lnTo>
                <a:lnTo>
                  <a:pt x="222097" y="596900"/>
                </a:lnTo>
                <a:lnTo>
                  <a:pt x="222097" y="419100"/>
                </a:lnTo>
                <a:lnTo>
                  <a:pt x="227190" y="393700"/>
                </a:lnTo>
                <a:lnTo>
                  <a:pt x="310813" y="393700"/>
                </a:lnTo>
                <a:lnTo>
                  <a:pt x="313321" y="381000"/>
                </a:lnTo>
                <a:lnTo>
                  <a:pt x="1003862" y="381000"/>
                </a:lnTo>
                <a:lnTo>
                  <a:pt x="1005610" y="304800"/>
                </a:lnTo>
                <a:lnTo>
                  <a:pt x="964717" y="304800"/>
                </a:lnTo>
                <a:lnTo>
                  <a:pt x="919060" y="292100"/>
                </a:lnTo>
                <a:lnTo>
                  <a:pt x="744423" y="292100"/>
                </a:lnTo>
                <a:lnTo>
                  <a:pt x="697064" y="279400"/>
                </a:lnTo>
                <a:lnTo>
                  <a:pt x="462229" y="279400"/>
                </a:lnTo>
                <a:lnTo>
                  <a:pt x="462658" y="266700"/>
                </a:lnTo>
                <a:lnTo>
                  <a:pt x="271056" y="266700"/>
                </a:lnTo>
                <a:lnTo>
                  <a:pt x="220116" y="254000"/>
                </a:lnTo>
                <a:lnTo>
                  <a:pt x="227787" y="38100"/>
                </a:lnTo>
                <a:lnTo>
                  <a:pt x="554402" y="38100"/>
                </a:lnTo>
                <a:lnTo>
                  <a:pt x="212280" y="0"/>
                </a:lnTo>
                <a:close/>
              </a:path>
              <a:path w="1010919" h="1917700">
                <a:moveTo>
                  <a:pt x="308305" y="1625600"/>
                </a:moveTo>
                <a:lnTo>
                  <a:pt x="277241" y="1625600"/>
                </a:lnTo>
                <a:lnTo>
                  <a:pt x="265290" y="1816100"/>
                </a:lnTo>
                <a:lnTo>
                  <a:pt x="222097" y="1828800"/>
                </a:lnTo>
                <a:lnTo>
                  <a:pt x="400876" y="1828800"/>
                </a:lnTo>
                <a:lnTo>
                  <a:pt x="515412" y="1803400"/>
                </a:lnTo>
                <a:lnTo>
                  <a:pt x="308305" y="1803400"/>
                </a:lnTo>
                <a:lnTo>
                  <a:pt x="308305" y="1625600"/>
                </a:lnTo>
                <a:close/>
              </a:path>
              <a:path w="1010919" h="1917700">
                <a:moveTo>
                  <a:pt x="390918" y="1600200"/>
                </a:moveTo>
                <a:lnTo>
                  <a:pt x="313321" y="1600200"/>
                </a:lnTo>
                <a:lnTo>
                  <a:pt x="362750" y="1612900"/>
                </a:lnTo>
                <a:lnTo>
                  <a:pt x="350989" y="1790700"/>
                </a:lnTo>
                <a:lnTo>
                  <a:pt x="308305" y="1803400"/>
                </a:lnTo>
                <a:lnTo>
                  <a:pt x="385902" y="1803400"/>
                </a:lnTo>
                <a:lnTo>
                  <a:pt x="385902" y="1625600"/>
                </a:lnTo>
                <a:lnTo>
                  <a:pt x="390918" y="1600200"/>
                </a:lnTo>
                <a:close/>
              </a:path>
              <a:path w="1010919" h="1917700">
                <a:moveTo>
                  <a:pt x="466578" y="1600200"/>
                </a:moveTo>
                <a:lnTo>
                  <a:pt x="440258" y="1600200"/>
                </a:lnTo>
                <a:lnTo>
                  <a:pt x="428523" y="1790700"/>
                </a:lnTo>
                <a:lnTo>
                  <a:pt x="385902" y="1803400"/>
                </a:lnTo>
                <a:lnTo>
                  <a:pt x="515412" y="1803400"/>
                </a:lnTo>
                <a:lnTo>
                  <a:pt x="629948" y="1778000"/>
                </a:lnTo>
                <a:lnTo>
                  <a:pt x="464134" y="1778000"/>
                </a:lnTo>
                <a:lnTo>
                  <a:pt x="464134" y="1612900"/>
                </a:lnTo>
                <a:lnTo>
                  <a:pt x="466578" y="1600200"/>
                </a:lnTo>
                <a:close/>
              </a:path>
              <a:path w="1010919" h="1917700">
                <a:moveTo>
                  <a:pt x="546595" y="1587500"/>
                </a:moveTo>
                <a:lnTo>
                  <a:pt x="517194" y="1587500"/>
                </a:lnTo>
                <a:lnTo>
                  <a:pt x="505815" y="1765300"/>
                </a:lnTo>
                <a:lnTo>
                  <a:pt x="464134" y="1778000"/>
                </a:lnTo>
                <a:lnTo>
                  <a:pt x="629948" y="1778000"/>
                </a:lnTo>
                <a:lnTo>
                  <a:pt x="744484" y="1752600"/>
                </a:lnTo>
                <a:lnTo>
                  <a:pt x="546595" y="1752600"/>
                </a:lnTo>
                <a:lnTo>
                  <a:pt x="546595" y="1587500"/>
                </a:lnTo>
                <a:close/>
              </a:path>
              <a:path w="1010919" h="1917700">
                <a:moveTo>
                  <a:pt x="625652" y="1562100"/>
                </a:moveTo>
                <a:lnTo>
                  <a:pt x="598995" y="1562100"/>
                </a:lnTo>
                <a:lnTo>
                  <a:pt x="587794" y="1752600"/>
                </a:lnTo>
                <a:lnTo>
                  <a:pt x="620826" y="1752600"/>
                </a:lnTo>
                <a:lnTo>
                  <a:pt x="620826" y="1587500"/>
                </a:lnTo>
                <a:lnTo>
                  <a:pt x="625652" y="1562100"/>
                </a:lnTo>
                <a:close/>
              </a:path>
              <a:path w="1010919" h="1917700">
                <a:moveTo>
                  <a:pt x="698881" y="1562100"/>
                </a:moveTo>
                <a:lnTo>
                  <a:pt x="673138" y="1562100"/>
                </a:lnTo>
                <a:lnTo>
                  <a:pt x="661962" y="1739900"/>
                </a:lnTo>
                <a:lnTo>
                  <a:pt x="620826" y="1752600"/>
                </a:lnTo>
                <a:lnTo>
                  <a:pt x="744484" y="1752600"/>
                </a:lnTo>
                <a:lnTo>
                  <a:pt x="859020" y="1727200"/>
                </a:lnTo>
                <a:lnTo>
                  <a:pt x="698881" y="1727200"/>
                </a:lnTo>
                <a:lnTo>
                  <a:pt x="698881" y="1562100"/>
                </a:lnTo>
                <a:close/>
              </a:path>
              <a:path w="1010919" h="1917700">
                <a:moveTo>
                  <a:pt x="777925" y="1536700"/>
                </a:moveTo>
                <a:lnTo>
                  <a:pt x="750049" y="1536700"/>
                </a:lnTo>
                <a:lnTo>
                  <a:pt x="739190" y="1714500"/>
                </a:lnTo>
                <a:lnTo>
                  <a:pt x="698881" y="1727200"/>
                </a:lnTo>
                <a:lnTo>
                  <a:pt x="859020" y="1727200"/>
                </a:lnTo>
                <a:lnTo>
                  <a:pt x="973556" y="1701800"/>
                </a:lnTo>
                <a:lnTo>
                  <a:pt x="777925" y="1701800"/>
                </a:lnTo>
                <a:lnTo>
                  <a:pt x="777925" y="1536700"/>
                </a:lnTo>
                <a:close/>
              </a:path>
              <a:path w="1010919" h="1917700">
                <a:moveTo>
                  <a:pt x="853719" y="1511300"/>
                </a:moveTo>
                <a:lnTo>
                  <a:pt x="782574" y="1511300"/>
                </a:lnTo>
                <a:lnTo>
                  <a:pt x="828459" y="1524000"/>
                </a:lnTo>
                <a:lnTo>
                  <a:pt x="817778" y="1689100"/>
                </a:lnTo>
                <a:lnTo>
                  <a:pt x="777925" y="1701800"/>
                </a:lnTo>
                <a:lnTo>
                  <a:pt x="849083" y="1701800"/>
                </a:lnTo>
                <a:lnTo>
                  <a:pt x="849083" y="1536700"/>
                </a:lnTo>
                <a:lnTo>
                  <a:pt x="853719" y="1511300"/>
                </a:lnTo>
                <a:close/>
              </a:path>
              <a:path w="1010919" h="1917700">
                <a:moveTo>
                  <a:pt x="923074" y="1511300"/>
                </a:moveTo>
                <a:lnTo>
                  <a:pt x="853719" y="1511300"/>
                </a:lnTo>
                <a:lnTo>
                  <a:pt x="899528" y="1524000"/>
                </a:lnTo>
                <a:lnTo>
                  <a:pt x="888860" y="1689100"/>
                </a:lnTo>
                <a:lnTo>
                  <a:pt x="849083" y="1701800"/>
                </a:lnTo>
                <a:lnTo>
                  <a:pt x="973556" y="1701800"/>
                </a:lnTo>
                <a:lnTo>
                  <a:pt x="974139" y="1676400"/>
                </a:lnTo>
                <a:lnTo>
                  <a:pt x="920813" y="1676400"/>
                </a:lnTo>
                <a:lnTo>
                  <a:pt x="920813" y="1524000"/>
                </a:lnTo>
                <a:lnTo>
                  <a:pt x="923074" y="1511300"/>
                </a:lnTo>
                <a:close/>
              </a:path>
              <a:path w="1010919" h="1917700">
                <a:moveTo>
                  <a:pt x="313449" y="1270000"/>
                </a:moveTo>
                <a:lnTo>
                  <a:pt x="279031" y="1270000"/>
                </a:lnTo>
                <a:lnTo>
                  <a:pt x="271056" y="1498600"/>
                </a:lnTo>
                <a:lnTo>
                  <a:pt x="970076" y="1498600"/>
                </a:lnTo>
                <a:lnTo>
                  <a:pt x="959738" y="1676400"/>
                </a:lnTo>
                <a:lnTo>
                  <a:pt x="974139" y="1676400"/>
                </a:lnTo>
                <a:lnTo>
                  <a:pt x="978510" y="1485900"/>
                </a:lnTo>
                <a:lnTo>
                  <a:pt x="356666" y="1485900"/>
                </a:lnTo>
                <a:lnTo>
                  <a:pt x="306349" y="1473200"/>
                </a:lnTo>
                <a:lnTo>
                  <a:pt x="313449" y="1270000"/>
                </a:lnTo>
                <a:close/>
              </a:path>
              <a:path w="1010919" h="1917700">
                <a:moveTo>
                  <a:pt x="391477" y="1257300"/>
                </a:moveTo>
                <a:lnTo>
                  <a:pt x="364515" y="1257300"/>
                </a:lnTo>
                <a:lnTo>
                  <a:pt x="356666" y="1485900"/>
                </a:lnTo>
                <a:lnTo>
                  <a:pt x="434187" y="1485900"/>
                </a:lnTo>
                <a:lnTo>
                  <a:pt x="383959" y="1473200"/>
                </a:lnTo>
                <a:lnTo>
                  <a:pt x="391477" y="1257300"/>
                </a:lnTo>
                <a:close/>
              </a:path>
              <a:path w="1010919" h="1917700">
                <a:moveTo>
                  <a:pt x="469519" y="1257300"/>
                </a:moveTo>
                <a:lnTo>
                  <a:pt x="442010" y="1257300"/>
                </a:lnTo>
                <a:lnTo>
                  <a:pt x="434187" y="1485900"/>
                </a:lnTo>
                <a:lnTo>
                  <a:pt x="978510" y="1485900"/>
                </a:lnTo>
                <a:lnTo>
                  <a:pt x="979093" y="1460500"/>
                </a:lnTo>
                <a:lnTo>
                  <a:pt x="462229" y="1460500"/>
                </a:lnTo>
                <a:lnTo>
                  <a:pt x="469519" y="1257300"/>
                </a:lnTo>
                <a:close/>
              </a:path>
              <a:path w="1010919" h="1917700">
                <a:moveTo>
                  <a:pt x="551442" y="1244600"/>
                </a:moveTo>
                <a:lnTo>
                  <a:pt x="518909" y="1244600"/>
                </a:lnTo>
                <a:lnTo>
                  <a:pt x="511302" y="1460500"/>
                </a:lnTo>
                <a:lnTo>
                  <a:pt x="979093" y="1460500"/>
                </a:lnTo>
                <a:lnTo>
                  <a:pt x="979384" y="1447800"/>
                </a:lnTo>
                <a:lnTo>
                  <a:pt x="593204" y="1447800"/>
                </a:lnTo>
                <a:lnTo>
                  <a:pt x="544715" y="1435100"/>
                </a:lnTo>
                <a:lnTo>
                  <a:pt x="551442" y="1244600"/>
                </a:lnTo>
                <a:close/>
              </a:path>
              <a:path w="1010919" h="1917700">
                <a:moveTo>
                  <a:pt x="626110" y="1231900"/>
                </a:moveTo>
                <a:lnTo>
                  <a:pt x="600684" y="1231900"/>
                </a:lnTo>
                <a:lnTo>
                  <a:pt x="593204" y="1447800"/>
                </a:lnTo>
                <a:lnTo>
                  <a:pt x="667359" y="1447800"/>
                </a:lnTo>
                <a:lnTo>
                  <a:pt x="618959" y="1435100"/>
                </a:lnTo>
                <a:lnTo>
                  <a:pt x="626110" y="1231900"/>
                </a:lnTo>
                <a:close/>
              </a:path>
              <a:path w="1010919" h="1917700">
                <a:moveTo>
                  <a:pt x="704011" y="1219200"/>
                </a:moveTo>
                <a:lnTo>
                  <a:pt x="674827" y="1219200"/>
                </a:lnTo>
                <a:lnTo>
                  <a:pt x="667359" y="1447800"/>
                </a:lnTo>
                <a:lnTo>
                  <a:pt x="979384" y="1447800"/>
                </a:lnTo>
                <a:lnTo>
                  <a:pt x="979967" y="1422400"/>
                </a:lnTo>
                <a:lnTo>
                  <a:pt x="697064" y="1422400"/>
                </a:lnTo>
                <a:lnTo>
                  <a:pt x="704011" y="1219200"/>
                </a:lnTo>
                <a:close/>
              </a:path>
              <a:path w="1010919" h="1917700">
                <a:moveTo>
                  <a:pt x="310813" y="1016000"/>
                </a:moveTo>
                <a:lnTo>
                  <a:pt x="227190" y="1016000"/>
                </a:lnTo>
                <a:lnTo>
                  <a:pt x="277241" y="1028700"/>
                </a:lnTo>
                <a:lnTo>
                  <a:pt x="265290" y="1219200"/>
                </a:lnTo>
                <a:lnTo>
                  <a:pt x="751687" y="1219200"/>
                </a:lnTo>
                <a:lnTo>
                  <a:pt x="744423" y="1422400"/>
                </a:lnTo>
                <a:lnTo>
                  <a:pt x="979967" y="1422400"/>
                </a:lnTo>
                <a:lnTo>
                  <a:pt x="980258" y="1409700"/>
                </a:lnTo>
                <a:lnTo>
                  <a:pt x="822921" y="1409700"/>
                </a:lnTo>
                <a:lnTo>
                  <a:pt x="776122" y="1397000"/>
                </a:lnTo>
                <a:lnTo>
                  <a:pt x="782955" y="1206500"/>
                </a:lnTo>
                <a:lnTo>
                  <a:pt x="308305" y="1206500"/>
                </a:lnTo>
                <a:lnTo>
                  <a:pt x="308305" y="1028700"/>
                </a:lnTo>
                <a:lnTo>
                  <a:pt x="310813" y="1016000"/>
                </a:lnTo>
                <a:close/>
              </a:path>
              <a:path w="1010919" h="1917700">
                <a:moveTo>
                  <a:pt x="854341" y="1193800"/>
                </a:moveTo>
                <a:lnTo>
                  <a:pt x="830072" y="1193800"/>
                </a:lnTo>
                <a:lnTo>
                  <a:pt x="822921" y="1409700"/>
                </a:lnTo>
                <a:lnTo>
                  <a:pt x="894003" y="1409700"/>
                </a:lnTo>
                <a:lnTo>
                  <a:pt x="847280" y="1397000"/>
                </a:lnTo>
                <a:lnTo>
                  <a:pt x="854100" y="1206500"/>
                </a:lnTo>
                <a:lnTo>
                  <a:pt x="854341" y="1193800"/>
                </a:lnTo>
                <a:close/>
              </a:path>
              <a:path w="1010919" h="1917700">
                <a:moveTo>
                  <a:pt x="925664" y="1193800"/>
                </a:moveTo>
                <a:lnTo>
                  <a:pt x="901128" y="1193800"/>
                </a:lnTo>
                <a:lnTo>
                  <a:pt x="894003" y="1409700"/>
                </a:lnTo>
                <a:lnTo>
                  <a:pt x="980258" y="1409700"/>
                </a:lnTo>
                <a:lnTo>
                  <a:pt x="980550" y="1397000"/>
                </a:lnTo>
                <a:lnTo>
                  <a:pt x="964717" y="1397000"/>
                </a:lnTo>
                <a:lnTo>
                  <a:pt x="919060" y="1384300"/>
                </a:lnTo>
                <a:lnTo>
                  <a:pt x="925664" y="1193800"/>
                </a:lnTo>
                <a:close/>
              </a:path>
              <a:path w="1010919" h="1917700">
                <a:moveTo>
                  <a:pt x="549008" y="1003300"/>
                </a:moveTo>
                <a:lnTo>
                  <a:pt x="517194" y="1003300"/>
                </a:lnTo>
                <a:lnTo>
                  <a:pt x="505815" y="1193800"/>
                </a:lnTo>
                <a:lnTo>
                  <a:pt x="971638" y="1193800"/>
                </a:lnTo>
                <a:lnTo>
                  <a:pt x="964717" y="1397000"/>
                </a:lnTo>
                <a:lnTo>
                  <a:pt x="980550" y="1397000"/>
                </a:lnTo>
                <a:lnTo>
                  <a:pt x="985503" y="1181100"/>
                </a:lnTo>
                <a:lnTo>
                  <a:pt x="546595" y="1181100"/>
                </a:lnTo>
                <a:lnTo>
                  <a:pt x="546595" y="1016000"/>
                </a:lnTo>
                <a:lnTo>
                  <a:pt x="549008" y="1003300"/>
                </a:lnTo>
                <a:close/>
              </a:path>
              <a:path w="1010919" h="1917700">
                <a:moveTo>
                  <a:pt x="390918" y="1003300"/>
                </a:moveTo>
                <a:lnTo>
                  <a:pt x="313321" y="1003300"/>
                </a:lnTo>
                <a:lnTo>
                  <a:pt x="362750" y="1016000"/>
                </a:lnTo>
                <a:lnTo>
                  <a:pt x="350989" y="1193800"/>
                </a:lnTo>
                <a:lnTo>
                  <a:pt x="308305" y="1206500"/>
                </a:lnTo>
                <a:lnTo>
                  <a:pt x="385902" y="1206500"/>
                </a:lnTo>
                <a:lnTo>
                  <a:pt x="385902" y="1028700"/>
                </a:lnTo>
                <a:lnTo>
                  <a:pt x="390918" y="1003300"/>
                </a:lnTo>
                <a:close/>
              </a:path>
              <a:path w="1010919" h="1917700">
                <a:moveTo>
                  <a:pt x="469023" y="1003300"/>
                </a:moveTo>
                <a:lnTo>
                  <a:pt x="440258" y="1003300"/>
                </a:lnTo>
                <a:lnTo>
                  <a:pt x="428523" y="1193800"/>
                </a:lnTo>
                <a:lnTo>
                  <a:pt x="385902" y="1206500"/>
                </a:lnTo>
                <a:lnTo>
                  <a:pt x="782955" y="1206500"/>
                </a:lnTo>
                <a:lnTo>
                  <a:pt x="783183" y="1193800"/>
                </a:lnTo>
                <a:lnTo>
                  <a:pt x="464134" y="1193800"/>
                </a:lnTo>
                <a:lnTo>
                  <a:pt x="464134" y="1028700"/>
                </a:lnTo>
                <a:lnTo>
                  <a:pt x="469023" y="1003300"/>
                </a:lnTo>
                <a:close/>
              </a:path>
              <a:path w="1010919" h="1917700">
                <a:moveTo>
                  <a:pt x="625652" y="990600"/>
                </a:moveTo>
                <a:lnTo>
                  <a:pt x="598995" y="990600"/>
                </a:lnTo>
                <a:lnTo>
                  <a:pt x="587794" y="1168400"/>
                </a:lnTo>
                <a:lnTo>
                  <a:pt x="546595" y="1181100"/>
                </a:lnTo>
                <a:lnTo>
                  <a:pt x="620826" y="1181100"/>
                </a:lnTo>
                <a:lnTo>
                  <a:pt x="620826" y="1016000"/>
                </a:lnTo>
                <a:lnTo>
                  <a:pt x="625652" y="990600"/>
                </a:lnTo>
                <a:close/>
              </a:path>
              <a:path w="1010919" h="1917700">
                <a:moveTo>
                  <a:pt x="701236" y="990600"/>
                </a:moveTo>
                <a:lnTo>
                  <a:pt x="673138" y="990600"/>
                </a:lnTo>
                <a:lnTo>
                  <a:pt x="661962" y="1168400"/>
                </a:lnTo>
                <a:lnTo>
                  <a:pt x="620826" y="1181100"/>
                </a:lnTo>
                <a:lnTo>
                  <a:pt x="985503" y="1181100"/>
                </a:lnTo>
                <a:lnTo>
                  <a:pt x="985795" y="1168400"/>
                </a:lnTo>
                <a:lnTo>
                  <a:pt x="698881" y="1168400"/>
                </a:lnTo>
                <a:lnTo>
                  <a:pt x="698881" y="1003300"/>
                </a:lnTo>
                <a:lnTo>
                  <a:pt x="701236" y="990600"/>
                </a:lnTo>
                <a:close/>
              </a:path>
              <a:path w="1010919" h="1917700">
                <a:moveTo>
                  <a:pt x="780249" y="977900"/>
                </a:moveTo>
                <a:lnTo>
                  <a:pt x="703592" y="977900"/>
                </a:lnTo>
                <a:lnTo>
                  <a:pt x="750049" y="990600"/>
                </a:lnTo>
                <a:lnTo>
                  <a:pt x="739190" y="1155700"/>
                </a:lnTo>
                <a:lnTo>
                  <a:pt x="698881" y="1168400"/>
                </a:lnTo>
                <a:lnTo>
                  <a:pt x="985795" y="1168400"/>
                </a:lnTo>
                <a:lnTo>
                  <a:pt x="986086" y="1155700"/>
                </a:lnTo>
                <a:lnTo>
                  <a:pt x="777925" y="1155700"/>
                </a:lnTo>
                <a:lnTo>
                  <a:pt x="777925" y="990600"/>
                </a:lnTo>
                <a:lnTo>
                  <a:pt x="780249" y="977900"/>
                </a:lnTo>
                <a:close/>
              </a:path>
              <a:path w="1010919" h="1917700">
                <a:moveTo>
                  <a:pt x="853719" y="965200"/>
                </a:moveTo>
                <a:lnTo>
                  <a:pt x="782574" y="965200"/>
                </a:lnTo>
                <a:lnTo>
                  <a:pt x="828459" y="977900"/>
                </a:lnTo>
                <a:lnTo>
                  <a:pt x="817778" y="1143000"/>
                </a:lnTo>
                <a:lnTo>
                  <a:pt x="777925" y="1155700"/>
                </a:lnTo>
                <a:lnTo>
                  <a:pt x="849083" y="1155700"/>
                </a:lnTo>
                <a:lnTo>
                  <a:pt x="849083" y="990600"/>
                </a:lnTo>
                <a:lnTo>
                  <a:pt x="853719" y="965200"/>
                </a:lnTo>
                <a:close/>
              </a:path>
              <a:path w="1010919" h="1917700">
                <a:moveTo>
                  <a:pt x="925334" y="965200"/>
                </a:moveTo>
                <a:lnTo>
                  <a:pt x="899528" y="965200"/>
                </a:lnTo>
                <a:lnTo>
                  <a:pt x="888860" y="1143000"/>
                </a:lnTo>
                <a:lnTo>
                  <a:pt x="849083" y="1155700"/>
                </a:lnTo>
                <a:lnTo>
                  <a:pt x="986086" y="1155700"/>
                </a:lnTo>
                <a:lnTo>
                  <a:pt x="986378" y="1143000"/>
                </a:lnTo>
                <a:lnTo>
                  <a:pt x="920813" y="1143000"/>
                </a:lnTo>
                <a:lnTo>
                  <a:pt x="920813" y="990600"/>
                </a:lnTo>
                <a:lnTo>
                  <a:pt x="925334" y="965200"/>
                </a:lnTo>
                <a:close/>
              </a:path>
              <a:path w="1010919" h="1917700">
                <a:moveTo>
                  <a:pt x="990457" y="965200"/>
                </a:moveTo>
                <a:lnTo>
                  <a:pt x="970076" y="965200"/>
                </a:lnTo>
                <a:lnTo>
                  <a:pt x="959738" y="1143000"/>
                </a:lnTo>
                <a:lnTo>
                  <a:pt x="986378" y="1143000"/>
                </a:lnTo>
                <a:lnTo>
                  <a:pt x="990457" y="965200"/>
                </a:lnTo>
                <a:close/>
              </a:path>
              <a:path w="1010919" h="1917700">
                <a:moveTo>
                  <a:pt x="313893" y="660400"/>
                </a:moveTo>
                <a:lnTo>
                  <a:pt x="279031" y="660400"/>
                </a:lnTo>
                <a:lnTo>
                  <a:pt x="271056" y="901700"/>
                </a:lnTo>
                <a:lnTo>
                  <a:pt x="991914" y="901700"/>
                </a:lnTo>
                <a:lnTo>
                  <a:pt x="992206" y="889000"/>
                </a:lnTo>
                <a:lnTo>
                  <a:pt x="356666" y="889000"/>
                </a:lnTo>
                <a:lnTo>
                  <a:pt x="306349" y="876300"/>
                </a:lnTo>
                <a:lnTo>
                  <a:pt x="313893" y="660400"/>
                </a:lnTo>
                <a:close/>
              </a:path>
              <a:path w="1010919" h="1917700">
                <a:moveTo>
                  <a:pt x="391477" y="660400"/>
                </a:moveTo>
                <a:lnTo>
                  <a:pt x="364515" y="660400"/>
                </a:lnTo>
                <a:lnTo>
                  <a:pt x="356666" y="889000"/>
                </a:lnTo>
                <a:lnTo>
                  <a:pt x="434187" y="889000"/>
                </a:lnTo>
                <a:lnTo>
                  <a:pt x="383959" y="876300"/>
                </a:lnTo>
                <a:lnTo>
                  <a:pt x="391477" y="660400"/>
                </a:lnTo>
                <a:close/>
              </a:path>
              <a:path w="1010919" h="1917700">
                <a:moveTo>
                  <a:pt x="469760" y="660400"/>
                </a:moveTo>
                <a:lnTo>
                  <a:pt x="442010" y="660400"/>
                </a:lnTo>
                <a:lnTo>
                  <a:pt x="434187" y="889000"/>
                </a:lnTo>
                <a:lnTo>
                  <a:pt x="511302" y="889000"/>
                </a:lnTo>
                <a:lnTo>
                  <a:pt x="462229" y="876300"/>
                </a:lnTo>
                <a:lnTo>
                  <a:pt x="469519" y="673100"/>
                </a:lnTo>
                <a:lnTo>
                  <a:pt x="469760" y="660400"/>
                </a:lnTo>
                <a:close/>
              </a:path>
              <a:path w="1010919" h="1917700">
                <a:moveTo>
                  <a:pt x="551891" y="660400"/>
                </a:moveTo>
                <a:lnTo>
                  <a:pt x="518909" y="660400"/>
                </a:lnTo>
                <a:lnTo>
                  <a:pt x="511302" y="889000"/>
                </a:lnTo>
                <a:lnTo>
                  <a:pt x="992206" y="889000"/>
                </a:lnTo>
                <a:lnTo>
                  <a:pt x="992497" y="876299"/>
                </a:lnTo>
                <a:lnTo>
                  <a:pt x="593204" y="876300"/>
                </a:lnTo>
                <a:lnTo>
                  <a:pt x="544715" y="863600"/>
                </a:lnTo>
                <a:lnTo>
                  <a:pt x="551891" y="660400"/>
                </a:lnTo>
                <a:close/>
              </a:path>
              <a:path w="1010919" h="1917700">
                <a:moveTo>
                  <a:pt x="626110" y="660400"/>
                </a:moveTo>
                <a:lnTo>
                  <a:pt x="600684" y="660400"/>
                </a:lnTo>
                <a:lnTo>
                  <a:pt x="593204" y="876300"/>
                </a:lnTo>
                <a:lnTo>
                  <a:pt x="667359" y="876300"/>
                </a:lnTo>
                <a:lnTo>
                  <a:pt x="618959" y="863600"/>
                </a:lnTo>
                <a:lnTo>
                  <a:pt x="626110" y="660400"/>
                </a:lnTo>
                <a:close/>
              </a:path>
              <a:path w="1010919" h="1917700">
                <a:moveTo>
                  <a:pt x="783183" y="647700"/>
                </a:moveTo>
                <a:lnTo>
                  <a:pt x="674827" y="647700"/>
                </a:lnTo>
                <a:lnTo>
                  <a:pt x="667359" y="876300"/>
                </a:lnTo>
                <a:lnTo>
                  <a:pt x="744423" y="876300"/>
                </a:lnTo>
                <a:lnTo>
                  <a:pt x="697064" y="863600"/>
                </a:lnTo>
                <a:lnTo>
                  <a:pt x="704011" y="660400"/>
                </a:lnTo>
                <a:lnTo>
                  <a:pt x="782955" y="660400"/>
                </a:lnTo>
                <a:lnTo>
                  <a:pt x="783183" y="647700"/>
                </a:lnTo>
                <a:close/>
              </a:path>
              <a:path w="1010919" h="1917700">
                <a:moveTo>
                  <a:pt x="782955" y="660400"/>
                </a:moveTo>
                <a:lnTo>
                  <a:pt x="751687" y="660400"/>
                </a:lnTo>
                <a:lnTo>
                  <a:pt x="744423" y="876300"/>
                </a:lnTo>
                <a:lnTo>
                  <a:pt x="992497" y="876299"/>
                </a:lnTo>
                <a:lnTo>
                  <a:pt x="992789" y="863600"/>
                </a:lnTo>
                <a:lnTo>
                  <a:pt x="822921" y="863600"/>
                </a:lnTo>
                <a:lnTo>
                  <a:pt x="776122" y="850900"/>
                </a:lnTo>
                <a:lnTo>
                  <a:pt x="782955" y="660400"/>
                </a:lnTo>
                <a:close/>
              </a:path>
              <a:path w="1010919" h="1917700">
                <a:moveTo>
                  <a:pt x="854341" y="647700"/>
                </a:moveTo>
                <a:lnTo>
                  <a:pt x="830072" y="647700"/>
                </a:lnTo>
                <a:lnTo>
                  <a:pt x="822921" y="863600"/>
                </a:lnTo>
                <a:lnTo>
                  <a:pt x="894003" y="863600"/>
                </a:lnTo>
                <a:lnTo>
                  <a:pt x="847280" y="850900"/>
                </a:lnTo>
                <a:lnTo>
                  <a:pt x="854100" y="660400"/>
                </a:lnTo>
                <a:lnTo>
                  <a:pt x="854341" y="647700"/>
                </a:lnTo>
                <a:close/>
              </a:path>
              <a:path w="1010919" h="1917700">
                <a:moveTo>
                  <a:pt x="997742" y="647700"/>
                </a:moveTo>
                <a:lnTo>
                  <a:pt x="901128" y="647700"/>
                </a:lnTo>
                <a:lnTo>
                  <a:pt x="894003" y="863600"/>
                </a:lnTo>
                <a:lnTo>
                  <a:pt x="964717" y="863600"/>
                </a:lnTo>
                <a:lnTo>
                  <a:pt x="919060" y="850900"/>
                </a:lnTo>
                <a:lnTo>
                  <a:pt x="925664" y="660400"/>
                </a:lnTo>
                <a:lnTo>
                  <a:pt x="997451" y="660399"/>
                </a:lnTo>
                <a:lnTo>
                  <a:pt x="997742" y="647700"/>
                </a:lnTo>
                <a:close/>
              </a:path>
              <a:path w="1010919" h="1917700">
                <a:moveTo>
                  <a:pt x="997451" y="660399"/>
                </a:moveTo>
                <a:lnTo>
                  <a:pt x="971638" y="660400"/>
                </a:lnTo>
                <a:lnTo>
                  <a:pt x="964717" y="863600"/>
                </a:lnTo>
                <a:lnTo>
                  <a:pt x="992789" y="863600"/>
                </a:lnTo>
                <a:lnTo>
                  <a:pt x="997451" y="660399"/>
                </a:lnTo>
                <a:close/>
              </a:path>
              <a:path w="1010919" h="1917700">
                <a:moveTo>
                  <a:pt x="310813" y="393700"/>
                </a:moveTo>
                <a:lnTo>
                  <a:pt x="277241" y="393700"/>
                </a:lnTo>
                <a:lnTo>
                  <a:pt x="265290" y="584200"/>
                </a:lnTo>
                <a:lnTo>
                  <a:pt x="222097" y="596900"/>
                </a:lnTo>
                <a:lnTo>
                  <a:pt x="464134" y="596900"/>
                </a:lnTo>
                <a:lnTo>
                  <a:pt x="464134" y="584200"/>
                </a:lnTo>
                <a:lnTo>
                  <a:pt x="308305" y="584200"/>
                </a:lnTo>
                <a:lnTo>
                  <a:pt x="308305" y="406400"/>
                </a:lnTo>
                <a:lnTo>
                  <a:pt x="310813" y="393700"/>
                </a:lnTo>
                <a:close/>
              </a:path>
              <a:path w="1010919" h="1917700">
                <a:moveTo>
                  <a:pt x="551421" y="393700"/>
                </a:moveTo>
                <a:lnTo>
                  <a:pt x="469023" y="393700"/>
                </a:lnTo>
                <a:lnTo>
                  <a:pt x="517194" y="406400"/>
                </a:lnTo>
                <a:lnTo>
                  <a:pt x="505815" y="584200"/>
                </a:lnTo>
                <a:lnTo>
                  <a:pt x="464134" y="596900"/>
                </a:lnTo>
                <a:lnTo>
                  <a:pt x="920813" y="596900"/>
                </a:lnTo>
                <a:lnTo>
                  <a:pt x="920813" y="584200"/>
                </a:lnTo>
                <a:lnTo>
                  <a:pt x="546595" y="584200"/>
                </a:lnTo>
                <a:lnTo>
                  <a:pt x="546595" y="419100"/>
                </a:lnTo>
                <a:lnTo>
                  <a:pt x="551421" y="393700"/>
                </a:lnTo>
                <a:close/>
              </a:path>
              <a:path w="1010919" h="1917700">
                <a:moveTo>
                  <a:pt x="1002988" y="419100"/>
                </a:moveTo>
                <a:lnTo>
                  <a:pt x="970076" y="419100"/>
                </a:lnTo>
                <a:lnTo>
                  <a:pt x="959738" y="584200"/>
                </a:lnTo>
                <a:lnTo>
                  <a:pt x="920813" y="596900"/>
                </a:lnTo>
                <a:lnTo>
                  <a:pt x="998908" y="596899"/>
                </a:lnTo>
                <a:lnTo>
                  <a:pt x="1002988" y="419100"/>
                </a:lnTo>
                <a:close/>
              </a:path>
              <a:path w="1010919" h="1917700">
                <a:moveTo>
                  <a:pt x="390918" y="381000"/>
                </a:moveTo>
                <a:lnTo>
                  <a:pt x="313321" y="381000"/>
                </a:lnTo>
                <a:lnTo>
                  <a:pt x="362750" y="393700"/>
                </a:lnTo>
                <a:lnTo>
                  <a:pt x="350989" y="571500"/>
                </a:lnTo>
                <a:lnTo>
                  <a:pt x="308305" y="584200"/>
                </a:lnTo>
                <a:lnTo>
                  <a:pt x="385902" y="584200"/>
                </a:lnTo>
                <a:lnTo>
                  <a:pt x="385902" y="406400"/>
                </a:lnTo>
                <a:lnTo>
                  <a:pt x="390918" y="381000"/>
                </a:lnTo>
                <a:close/>
              </a:path>
              <a:path w="1010919" h="1917700">
                <a:moveTo>
                  <a:pt x="1003862" y="381000"/>
                </a:moveTo>
                <a:lnTo>
                  <a:pt x="390918" y="381000"/>
                </a:lnTo>
                <a:lnTo>
                  <a:pt x="440258" y="393700"/>
                </a:lnTo>
                <a:lnTo>
                  <a:pt x="428523" y="571500"/>
                </a:lnTo>
                <a:lnTo>
                  <a:pt x="385902" y="584200"/>
                </a:lnTo>
                <a:lnTo>
                  <a:pt x="464134" y="584200"/>
                </a:lnTo>
                <a:lnTo>
                  <a:pt x="464134" y="419100"/>
                </a:lnTo>
                <a:lnTo>
                  <a:pt x="469023" y="393700"/>
                </a:lnTo>
                <a:lnTo>
                  <a:pt x="1003570" y="393699"/>
                </a:lnTo>
                <a:lnTo>
                  <a:pt x="1003862" y="381000"/>
                </a:lnTo>
                <a:close/>
              </a:path>
              <a:path w="1010919" h="1917700">
                <a:moveTo>
                  <a:pt x="625652" y="393700"/>
                </a:moveTo>
                <a:lnTo>
                  <a:pt x="598995" y="393700"/>
                </a:lnTo>
                <a:lnTo>
                  <a:pt x="587794" y="584200"/>
                </a:lnTo>
                <a:lnTo>
                  <a:pt x="620826" y="584200"/>
                </a:lnTo>
                <a:lnTo>
                  <a:pt x="620826" y="419100"/>
                </a:lnTo>
                <a:lnTo>
                  <a:pt x="625652" y="393700"/>
                </a:lnTo>
                <a:close/>
              </a:path>
              <a:path w="1010919" h="1917700">
                <a:moveTo>
                  <a:pt x="782574" y="393700"/>
                </a:moveTo>
                <a:lnTo>
                  <a:pt x="673138" y="393700"/>
                </a:lnTo>
                <a:lnTo>
                  <a:pt x="661962" y="584200"/>
                </a:lnTo>
                <a:lnTo>
                  <a:pt x="698881" y="584200"/>
                </a:lnTo>
                <a:lnTo>
                  <a:pt x="698881" y="431800"/>
                </a:lnTo>
                <a:lnTo>
                  <a:pt x="703592" y="406400"/>
                </a:lnTo>
                <a:lnTo>
                  <a:pt x="780249" y="406400"/>
                </a:lnTo>
                <a:lnTo>
                  <a:pt x="782574" y="393700"/>
                </a:lnTo>
                <a:close/>
              </a:path>
              <a:path w="1010919" h="1917700">
                <a:moveTo>
                  <a:pt x="780249" y="406400"/>
                </a:moveTo>
                <a:lnTo>
                  <a:pt x="750049" y="406400"/>
                </a:lnTo>
                <a:lnTo>
                  <a:pt x="739190" y="584200"/>
                </a:lnTo>
                <a:lnTo>
                  <a:pt x="777925" y="584200"/>
                </a:lnTo>
                <a:lnTo>
                  <a:pt x="777925" y="419100"/>
                </a:lnTo>
                <a:lnTo>
                  <a:pt x="780249" y="406400"/>
                </a:lnTo>
                <a:close/>
              </a:path>
              <a:path w="1010919" h="1917700">
                <a:moveTo>
                  <a:pt x="853719" y="393700"/>
                </a:moveTo>
                <a:lnTo>
                  <a:pt x="782574" y="393700"/>
                </a:lnTo>
                <a:lnTo>
                  <a:pt x="828459" y="406400"/>
                </a:lnTo>
                <a:lnTo>
                  <a:pt x="817778" y="571500"/>
                </a:lnTo>
                <a:lnTo>
                  <a:pt x="777925" y="584200"/>
                </a:lnTo>
                <a:lnTo>
                  <a:pt x="849083" y="584200"/>
                </a:lnTo>
                <a:lnTo>
                  <a:pt x="849083" y="419100"/>
                </a:lnTo>
                <a:lnTo>
                  <a:pt x="853719" y="393700"/>
                </a:lnTo>
                <a:close/>
              </a:path>
              <a:path w="1010919" h="1917700">
                <a:moveTo>
                  <a:pt x="1003570" y="393699"/>
                </a:moveTo>
                <a:lnTo>
                  <a:pt x="853719" y="393700"/>
                </a:lnTo>
                <a:lnTo>
                  <a:pt x="899528" y="406400"/>
                </a:lnTo>
                <a:lnTo>
                  <a:pt x="888860" y="571500"/>
                </a:lnTo>
                <a:lnTo>
                  <a:pt x="849083" y="584200"/>
                </a:lnTo>
                <a:lnTo>
                  <a:pt x="920813" y="584200"/>
                </a:lnTo>
                <a:lnTo>
                  <a:pt x="920813" y="431800"/>
                </a:lnTo>
                <a:lnTo>
                  <a:pt x="925334" y="419100"/>
                </a:lnTo>
                <a:lnTo>
                  <a:pt x="1002988" y="419100"/>
                </a:lnTo>
                <a:lnTo>
                  <a:pt x="1003570" y="393699"/>
                </a:lnTo>
                <a:close/>
              </a:path>
              <a:path w="1010919" h="1917700">
                <a:moveTo>
                  <a:pt x="1010273" y="101600"/>
                </a:moveTo>
                <a:lnTo>
                  <a:pt x="971638" y="101600"/>
                </a:lnTo>
                <a:lnTo>
                  <a:pt x="964717" y="304800"/>
                </a:lnTo>
                <a:lnTo>
                  <a:pt x="1005610" y="304800"/>
                </a:lnTo>
                <a:lnTo>
                  <a:pt x="1010273" y="101600"/>
                </a:lnTo>
                <a:close/>
              </a:path>
              <a:path w="1010919" h="1917700">
                <a:moveTo>
                  <a:pt x="783183" y="76200"/>
                </a:moveTo>
                <a:lnTo>
                  <a:pt x="751687" y="76200"/>
                </a:lnTo>
                <a:lnTo>
                  <a:pt x="744423" y="292100"/>
                </a:lnTo>
                <a:lnTo>
                  <a:pt x="822921" y="292100"/>
                </a:lnTo>
                <a:lnTo>
                  <a:pt x="776122" y="279400"/>
                </a:lnTo>
                <a:lnTo>
                  <a:pt x="782955" y="88900"/>
                </a:lnTo>
                <a:lnTo>
                  <a:pt x="783183" y="76200"/>
                </a:lnTo>
                <a:close/>
              </a:path>
              <a:path w="1010919" h="1917700">
                <a:moveTo>
                  <a:pt x="854341" y="76200"/>
                </a:moveTo>
                <a:lnTo>
                  <a:pt x="830072" y="76200"/>
                </a:lnTo>
                <a:lnTo>
                  <a:pt x="822921" y="292100"/>
                </a:lnTo>
                <a:lnTo>
                  <a:pt x="894003" y="292100"/>
                </a:lnTo>
                <a:lnTo>
                  <a:pt x="847280" y="279400"/>
                </a:lnTo>
                <a:lnTo>
                  <a:pt x="854100" y="88900"/>
                </a:lnTo>
                <a:lnTo>
                  <a:pt x="854341" y="76200"/>
                </a:lnTo>
                <a:close/>
              </a:path>
              <a:path w="1010919" h="1917700">
                <a:moveTo>
                  <a:pt x="901111" y="76710"/>
                </a:moveTo>
                <a:lnTo>
                  <a:pt x="894003" y="292100"/>
                </a:lnTo>
                <a:lnTo>
                  <a:pt x="919060" y="292100"/>
                </a:lnTo>
                <a:lnTo>
                  <a:pt x="925664" y="114300"/>
                </a:lnTo>
                <a:lnTo>
                  <a:pt x="925893" y="101600"/>
                </a:lnTo>
                <a:lnTo>
                  <a:pt x="1010273" y="101600"/>
                </a:lnTo>
                <a:lnTo>
                  <a:pt x="1010564" y="88900"/>
                </a:lnTo>
                <a:lnTo>
                  <a:pt x="901111" y="76710"/>
                </a:lnTo>
                <a:close/>
              </a:path>
              <a:path w="1010919" h="1917700">
                <a:moveTo>
                  <a:pt x="551891" y="63500"/>
                </a:moveTo>
                <a:lnTo>
                  <a:pt x="518909" y="63500"/>
                </a:lnTo>
                <a:lnTo>
                  <a:pt x="511302" y="279400"/>
                </a:lnTo>
                <a:lnTo>
                  <a:pt x="593204" y="279400"/>
                </a:lnTo>
                <a:lnTo>
                  <a:pt x="544715" y="266700"/>
                </a:lnTo>
                <a:lnTo>
                  <a:pt x="551891" y="63500"/>
                </a:lnTo>
                <a:close/>
              </a:path>
              <a:path w="1010919" h="1917700">
                <a:moveTo>
                  <a:pt x="626110" y="63500"/>
                </a:moveTo>
                <a:lnTo>
                  <a:pt x="600684" y="63500"/>
                </a:lnTo>
                <a:lnTo>
                  <a:pt x="593204" y="279400"/>
                </a:lnTo>
                <a:lnTo>
                  <a:pt x="667359" y="279400"/>
                </a:lnTo>
                <a:lnTo>
                  <a:pt x="618959" y="266700"/>
                </a:lnTo>
                <a:lnTo>
                  <a:pt x="626110" y="63500"/>
                </a:lnTo>
                <a:close/>
              </a:path>
              <a:path w="1010919" h="1917700">
                <a:moveTo>
                  <a:pt x="782483" y="63500"/>
                </a:moveTo>
                <a:lnTo>
                  <a:pt x="674827" y="63500"/>
                </a:lnTo>
                <a:lnTo>
                  <a:pt x="667359" y="279400"/>
                </a:lnTo>
                <a:lnTo>
                  <a:pt x="697064" y="279400"/>
                </a:lnTo>
                <a:lnTo>
                  <a:pt x="704011" y="88900"/>
                </a:lnTo>
                <a:lnTo>
                  <a:pt x="704240" y="76200"/>
                </a:lnTo>
                <a:lnTo>
                  <a:pt x="896523" y="76200"/>
                </a:lnTo>
                <a:lnTo>
                  <a:pt x="782483" y="63500"/>
                </a:lnTo>
                <a:close/>
              </a:path>
              <a:path w="1010919" h="1917700">
                <a:moveTo>
                  <a:pt x="313893" y="38100"/>
                </a:moveTo>
                <a:lnTo>
                  <a:pt x="279031" y="38100"/>
                </a:lnTo>
                <a:lnTo>
                  <a:pt x="271056" y="266700"/>
                </a:lnTo>
                <a:lnTo>
                  <a:pt x="356666" y="266700"/>
                </a:lnTo>
                <a:lnTo>
                  <a:pt x="306349" y="254000"/>
                </a:lnTo>
                <a:lnTo>
                  <a:pt x="313893" y="38100"/>
                </a:lnTo>
                <a:close/>
              </a:path>
              <a:path w="1010919" h="1917700">
                <a:moveTo>
                  <a:pt x="391477" y="38100"/>
                </a:moveTo>
                <a:lnTo>
                  <a:pt x="364515" y="38100"/>
                </a:lnTo>
                <a:lnTo>
                  <a:pt x="356666" y="266700"/>
                </a:lnTo>
                <a:lnTo>
                  <a:pt x="434187" y="266700"/>
                </a:lnTo>
                <a:lnTo>
                  <a:pt x="383959" y="254000"/>
                </a:lnTo>
                <a:lnTo>
                  <a:pt x="391477" y="38100"/>
                </a:lnTo>
                <a:close/>
              </a:path>
              <a:path w="1010919" h="1917700">
                <a:moveTo>
                  <a:pt x="554402" y="38100"/>
                </a:moveTo>
                <a:lnTo>
                  <a:pt x="442010" y="38100"/>
                </a:lnTo>
                <a:lnTo>
                  <a:pt x="434187" y="266700"/>
                </a:lnTo>
                <a:lnTo>
                  <a:pt x="462658" y="266700"/>
                </a:lnTo>
                <a:lnTo>
                  <a:pt x="469519" y="63500"/>
                </a:lnTo>
                <a:lnTo>
                  <a:pt x="782483" y="63500"/>
                </a:lnTo>
                <a:lnTo>
                  <a:pt x="554402" y="38100"/>
                </a:lnTo>
                <a:close/>
              </a:path>
              <a:path w="1010919" h="1917700">
                <a:moveTo>
                  <a:pt x="901128" y="76200"/>
                </a:moveTo>
                <a:lnTo>
                  <a:pt x="896523" y="76200"/>
                </a:lnTo>
                <a:lnTo>
                  <a:pt x="901111" y="76710"/>
                </a:lnTo>
                <a:lnTo>
                  <a:pt x="901128" y="76200"/>
                </a:lnTo>
                <a:close/>
              </a:path>
            </a:pathLst>
          </a:custGeom>
          <a:solidFill>
            <a:srgbClr val="25408F"/>
          </a:solidFill>
        </p:spPr>
        <p:txBody>
          <a:bodyPr wrap="square" lIns="0" tIns="0" rIns="0" bIns="0" rtlCol="0"/>
          <a:lstStyle/>
          <a:p>
            <a:endParaRPr sz="2142"/>
          </a:p>
        </p:txBody>
      </p:sp>
      <p:sp>
        <p:nvSpPr>
          <p:cNvPr id="262" name="object 262"/>
          <p:cNvSpPr/>
          <p:nvPr/>
        </p:nvSpPr>
        <p:spPr>
          <a:xfrm>
            <a:off x="5" y="3270235"/>
            <a:ext cx="1173085" cy="2237873"/>
          </a:xfrm>
          <a:custGeom>
            <a:avLst/>
            <a:gdLst/>
            <a:ahLst/>
            <a:cxnLst/>
            <a:rect l="l" t="t" r="r" b="b"/>
            <a:pathLst>
              <a:path w="1024890" h="1955164">
                <a:moveTo>
                  <a:pt x="336663" y="13779"/>
                </a:moveTo>
                <a:lnTo>
                  <a:pt x="212280" y="13779"/>
                </a:lnTo>
                <a:lnTo>
                  <a:pt x="1010564" y="102476"/>
                </a:lnTo>
                <a:lnTo>
                  <a:pt x="973556" y="1715998"/>
                </a:lnTo>
                <a:lnTo>
                  <a:pt x="0" y="1940661"/>
                </a:lnTo>
                <a:lnTo>
                  <a:pt x="0" y="1954758"/>
                </a:lnTo>
                <a:lnTo>
                  <a:pt x="987044" y="1726984"/>
                </a:lnTo>
                <a:lnTo>
                  <a:pt x="1024585" y="90208"/>
                </a:lnTo>
                <a:lnTo>
                  <a:pt x="336663" y="13779"/>
                </a:lnTo>
                <a:close/>
              </a:path>
              <a:path w="1024890" h="1955164">
                <a:moveTo>
                  <a:pt x="212636" y="0"/>
                </a:moveTo>
                <a:lnTo>
                  <a:pt x="0" y="12687"/>
                </a:lnTo>
                <a:lnTo>
                  <a:pt x="0" y="26454"/>
                </a:lnTo>
                <a:lnTo>
                  <a:pt x="212280" y="13779"/>
                </a:lnTo>
                <a:lnTo>
                  <a:pt x="336663" y="13779"/>
                </a:lnTo>
                <a:lnTo>
                  <a:pt x="212636" y="0"/>
                </a:lnTo>
                <a:close/>
              </a:path>
            </a:pathLst>
          </a:custGeom>
          <a:solidFill>
            <a:srgbClr val="3D4F97"/>
          </a:solidFill>
        </p:spPr>
        <p:txBody>
          <a:bodyPr wrap="square" lIns="0" tIns="0" rIns="0" bIns="0" rtlCol="0"/>
          <a:lstStyle/>
          <a:p>
            <a:endParaRPr sz="2142"/>
          </a:p>
        </p:txBody>
      </p:sp>
      <p:sp>
        <p:nvSpPr>
          <p:cNvPr id="263" name="object 263"/>
          <p:cNvSpPr/>
          <p:nvPr/>
        </p:nvSpPr>
        <p:spPr>
          <a:xfrm>
            <a:off x="1" y="3312927"/>
            <a:ext cx="1112137" cy="2105753"/>
          </a:xfrm>
          <a:prstGeom prst="rect">
            <a:avLst/>
          </a:prstGeom>
          <a:blipFill>
            <a:blip r:embed="rId87" cstate="print"/>
            <a:stretch>
              <a:fillRect/>
            </a:stretch>
          </a:blipFill>
        </p:spPr>
        <p:txBody>
          <a:bodyPr wrap="square" lIns="0" tIns="0" rIns="0" bIns="0" rtlCol="0"/>
          <a:lstStyle/>
          <a:p>
            <a:endParaRPr sz="2142"/>
          </a:p>
        </p:txBody>
      </p:sp>
      <p:sp>
        <p:nvSpPr>
          <p:cNvPr id="264" name="object 264"/>
          <p:cNvSpPr/>
          <p:nvPr/>
        </p:nvSpPr>
        <p:spPr>
          <a:xfrm>
            <a:off x="-3" y="6382032"/>
            <a:ext cx="1080778" cy="1104764"/>
          </a:xfrm>
          <a:custGeom>
            <a:avLst/>
            <a:gdLst/>
            <a:ahLst/>
            <a:cxnLst/>
            <a:rect l="l" t="t" r="r" b="b"/>
            <a:pathLst>
              <a:path w="944244" h="965200">
                <a:moveTo>
                  <a:pt x="462305" y="379387"/>
                </a:moveTo>
                <a:lnTo>
                  <a:pt x="0" y="598474"/>
                </a:lnTo>
                <a:lnTo>
                  <a:pt x="0" y="964857"/>
                </a:lnTo>
                <a:lnTo>
                  <a:pt x="34239" y="964857"/>
                </a:lnTo>
                <a:lnTo>
                  <a:pt x="26593" y="586181"/>
                </a:lnTo>
                <a:lnTo>
                  <a:pt x="118579" y="546760"/>
                </a:lnTo>
                <a:lnTo>
                  <a:pt x="136466" y="546760"/>
                </a:lnTo>
                <a:lnTo>
                  <a:pt x="136258" y="536219"/>
                </a:lnTo>
                <a:lnTo>
                  <a:pt x="226314" y="497573"/>
                </a:lnTo>
                <a:lnTo>
                  <a:pt x="246227" y="497573"/>
                </a:lnTo>
                <a:lnTo>
                  <a:pt x="246113" y="491693"/>
                </a:lnTo>
                <a:lnTo>
                  <a:pt x="333006" y="454329"/>
                </a:lnTo>
                <a:lnTo>
                  <a:pt x="349362" y="454329"/>
                </a:lnTo>
                <a:lnTo>
                  <a:pt x="349161" y="444741"/>
                </a:lnTo>
                <a:lnTo>
                  <a:pt x="434238" y="408101"/>
                </a:lnTo>
                <a:lnTo>
                  <a:pt x="462883" y="408101"/>
                </a:lnTo>
                <a:lnTo>
                  <a:pt x="462305" y="379387"/>
                </a:lnTo>
                <a:close/>
              </a:path>
              <a:path w="944244" h="965200">
                <a:moveTo>
                  <a:pt x="136466" y="546760"/>
                </a:moveTo>
                <a:lnTo>
                  <a:pt x="118579" y="546760"/>
                </a:lnTo>
                <a:lnTo>
                  <a:pt x="122453" y="922718"/>
                </a:lnTo>
                <a:lnTo>
                  <a:pt x="45846" y="964857"/>
                </a:lnTo>
                <a:lnTo>
                  <a:pt x="77127" y="964857"/>
                </a:lnTo>
                <a:lnTo>
                  <a:pt x="169800" y="912571"/>
                </a:lnTo>
                <a:lnTo>
                  <a:pt x="143852" y="912571"/>
                </a:lnTo>
                <a:lnTo>
                  <a:pt x="136466" y="546760"/>
                </a:lnTo>
                <a:close/>
              </a:path>
              <a:path w="944244" h="965200">
                <a:moveTo>
                  <a:pt x="943622" y="496201"/>
                </a:moveTo>
                <a:lnTo>
                  <a:pt x="937691" y="516966"/>
                </a:lnTo>
                <a:lnTo>
                  <a:pt x="156184" y="964857"/>
                </a:lnTo>
                <a:lnTo>
                  <a:pt x="349250" y="964857"/>
                </a:lnTo>
                <a:lnTo>
                  <a:pt x="943622" y="609142"/>
                </a:lnTo>
                <a:lnTo>
                  <a:pt x="943622" y="496201"/>
                </a:lnTo>
                <a:close/>
              </a:path>
              <a:path w="944244" h="965200">
                <a:moveTo>
                  <a:pt x="246227" y="497573"/>
                </a:moveTo>
                <a:lnTo>
                  <a:pt x="226314" y="497573"/>
                </a:lnTo>
                <a:lnTo>
                  <a:pt x="230098" y="865060"/>
                </a:lnTo>
                <a:lnTo>
                  <a:pt x="143852" y="912571"/>
                </a:lnTo>
                <a:lnTo>
                  <a:pt x="169800" y="912571"/>
                </a:lnTo>
                <a:lnTo>
                  <a:pt x="273863" y="853859"/>
                </a:lnTo>
                <a:lnTo>
                  <a:pt x="253403" y="853859"/>
                </a:lnTo>
                <a:lnTo>
                  <a:pt x="246227" y="497573"/>
                </a:lnTo>
                <a:close/>
              </a:path>
              <a:path w="944244" h="965200">
                <a:moveTo>
                  <a:pt x="349362" y="454329"/>
                </a:moveTo>
                <a:lnTo>
                  <a:pt x="333006" y="454329"/>
                </a:lnTo>
                <a:lnTo>
                  <a:pt x="336638" y="807923"/>
                </a:lnTo>
                <a:lnTo>
                  <a:pt x="253403" y="853859"/>
                </a:lnTo>
                <a:lnTo>
                  <a:pt x="273863" y="853859"/>
                </a:lnTo>
                <a:lnTo>
                  <a:pt x="371466" y="798791"/>
                </a:lnTo>
                <a:lnTo>
                  <a:pt x="356285" y="798791"/>
                </a:lnTo>
                <a:lnTo>
                  <a:pt x="349362" y="454329"/>
                </a:lnTo>
                <a:close/>
              </a:path>
              <a:path w="944244" h="965200">
                <a:moveTo>
                  <a:pt x="462883" y="408101"/>
                </a:moveTo>
                <a:lnTo>
                  <a:pt x="434238" y="408101"/>
                </a:lnTo>
                <a:lnTo>
                  <a:pt x="437794" y="753745"/>
                </a:lnTo>
                <a:lnTo>
                  <a:pt x="356285" y="798791"/>
                </a:lnTo>
                <a:lnTo>
                  <a:pt x="371466" y="798791"/>
                </a:lnTo>
                <a:lnTo>
                  <a:pt x="491849" y="730872"/>
                </a:lnTo>
                <a:lnTo>
                  <a:pt x="469366" y="730872"/>
                </a:lnTo>
                <a:lnTo>
                  <a:pt x="462883" y="408101"/>
                </a:lnTo>
                <a:close/>
              </a:path>
              <a:path w="944244" h="965200">
                <a:moveTo>
                  <a:pt x="562510" y="342709"/>
                </a:moveTo>
                <a:lnTo>
                  <a:pt x="546862" y="342709"/>
                </a:lnTo>
                <a:lnTo>
                  <a:pt x="550379" y="686066"/>
                </a:lnTo>
                <a:lnTo>
                  <a:pt x="469366" y="730872"/>
                </a:lnTo>
                <a:lnTo>
                  <a:pt x="491849" y="730872"/>
                </a:lnTo>
                <a:lnTo>
                  <a:pt x="586615" y="677405"/>
                </a:lnTo>
                <a:lnTo>
                  <a:pt x="569226" y="677405"/>
                </a:lnTo>
                <a:lnTo>
                  <a:pt x="562510" y="342709"/>
                </a:lnTo>
                <a:close/>
              </a:path>
              <a:path w="944244" h="965200">
                <a:moveTo>
                  <a:pt x="662627" y="297840"/>
                </a:moveTo>
                <a:lnTo>
                  <a:pt x="645134" y="297840"/>
                </a:lnTo>
                <a:lnTo>
                  <a:pt x="648563" y="633476"/>
                </a:lnTo>
                <a:lnTo>
                  <a:pt x="569226" y="677405"/>
                </a:lnTo>
                <a:lnTo>
                  <a:pt x="586615" y="677405"/>
                </a:lnTo>
                <a:lnTo>
                  <a:pt x="681517" y="623862"/>
                </a:lnTo>
                <a:lnTo>
                  <a:pt x="669150" y="623862"/>
                </a:lnTo>
                <a:lnTo>
                  <a:pt x="662627" y="297840"/>
                </a:lnTo>
                <a:close/>
              </a:path>
              <a:path w="944244" h="965200">
                <a:moveTo>
                  <a:pt x="756701" y="258394"/>
                </a:moveTo>
                <a:lnTo>
                  <a:pt x="742442" y="258394"/>
                </a:lnTo>
                <a:lnTo>
                  <a:pt x="745744" y="581355"/>
                </a:lnTo>
                <a:lnTo>
                  <a:pt x="669150" y="623862"/>
                </a:lnTo>
                <a:lnTo>
                  <a:pt x="681517" y="623862"/>
                </a:lnTo>
                <a:lnTo>
                  <a:pt x="770544" y="573633"/>
                </a:lnTo>
                <a:lnTo>
                  <a:pt x="763003" y="573633"/>
                </a:lnTo>
                <a:lnTo>
                  <a:pt x="756701" y="258394"/>
                </a:lnTo>
                <a:close/>
              </a:path>
              <a:path w="944244" h="965200">
                <a:moveTo>
                  <a:pt x="857612" y="216230"/>
                </a:moveTo>
                <a:lnTo>
                  <a:pt x="834783" y="216230"/>
                </a:lnTo>
                <a:lnTo>
                  <a:pt x="838009" y="531939"/>
                </a:lnTo>
                <a:lnTo>
                  <a:pt x="763003" y="573633"/>
                </a:lnTo>
                <a:lnTo>
                  <a:pt x="770544" y="573633"/>
                </a:lnTo>
                <a:lnTo>
                  <a:pt x="881607" y="510971"/>
                </a:lnTo>
                <a:lnTo>
                  <a:pt x="863485" y="510971"/>
                </a:lnTo>
                <a:lnTo>
                  <a:pt x="857612" y="216230"/>
                </a:lnTo>
                <a:close/>
              </a:path>
              <a:path w="944244" h="965200">
                <a:moveTo>
                  <a:pt x="863612" y="0"/>
                </a:moveTo>
                <a:lnTo>
                  <a:pt x="940739" y="13093"/>
                </a:lnTo>
                <a:lnTo>
                  <a:pt x="897813" y="37630"/>
                </a:lnTo>
                <a:lnTo>
                  <a:pt x="0" y="486524"/>
                </a:lnTo>
                <a:lnTo>
                  <a:pt x="0" y="553808"/>
                </a:lnTo>
                <a:lnTo>
                  <a:pt x="933310" y="120497"/>
                </a:lnTo>
                <a:lnTo>
                  <a:pt x="943622" y="120497"/>
                </a:lnTo>
                <a:lnTo>
                  <a:pt x="943622" y="11429"/>
                </a:lnTo>
                <a:lnTo>
                  <a:pt x="863612" y="0"/>
                </a:lnTo>
                <a:close/>
              </a:path>
              <a:path w="944244" h="965200">
                <a:moveTo>
                  <a:pt x="943622" y="173253"/>
                </a:moveTo>
                <a:lnTo>
                  <a:pt x="931621" y="173253"/>
                </a:lnTo>
                <a:lnTo>
                  <a:pt x="934643" y="471258"/>
                </a:lnTo>
                <a:lnTo>
                  <a:pt x="863485" y="510971"/>
                </a:lnTo>
                <a:lnTo>
                  <a:pt x="881607" y="510971"/>
                </a:lnTo>
                <a:lnTo>
                  <a:pt x="943622" y="475983"/>
                </a:lnTo>
                <a:lnTo>
                  <a:pt x="943622" y="173253"/>
                </a:lnTo>
                <a:close/>
              </a:path>
              <a:path w="944244" h="965200">
                <a:moveTo>
                  <a:pt x="943622" y="120497"/>
                </a:moveTo>
                <a:lnTo>
                  <a:pt x="933310" y="120497"/>
                </a:lnTo>
                <a:lnTo>
                  <a:pt x="926846" y="159232"/>
                </a:lnTo>
                <a:lnTo>
                  <a:pt x="468045" y="376669"/>
                </a:lnTo>
                <a:lnTo>
                  <a:pt x="546862" y="342709"/>
                </a:lnTo>
                <a:lnTo>
                  <a:pt x="562510" y="342709"/>
                </a:lnTo>
                <a:lnTo>
                  <a:pt x="562330" y="333565"/>
                </a:lnTo>
                <a:lnTo>
                  <a:pt x="645134" y="297840"/>
                </a:lnTo>
                <a:lnTo>
                  <a:pt x="662627" y="297840"/>
                </a:lnTo>
                <a:lnTo>
                  <a:pt x="662533" y="292963"/>
                </a:lnTo>
                <a:lnTo>
                  <a:pt x="742442" y="258394"/>
                </a:lnTo>
                <a:lnTo>
                  <a:pt x="756701" y="258394"/>
                </a:lnTo>
                <a:lnTo>
                  <a:pt x="756539" y="250126"/>
                </a:lnTo>
                <a:lnTo>
                  <a:pt x="834783" y="216230"/>
                </a:lnTo>
                <a:lnTo>
                  <a:pt x="857612" y="216230"/>
                </a:lnTo>
                <a:lnTo>
                  <a:pt x="857402" y="205536"/>
                </a:lnTo>
                <a:lnTo>
                  <a:pt x="931621" y="173253"/>
                </a:lnTo>
                <a:lnTo>
                  <a:pt x="943622" y="173253"/>
                </a:lnTo>
                <a:lnTo>
                  <a:pt x="943622" y="120497"/>
                </a:lnTo>
                <a:close/>
              </a:path>
              <a:path w="944244" h="965200">
                <a:moveTo>
                  <a:pt x="627951" y="23241"/>
                </a:moveTo>
                <a:lnTo>
                  <a:pt x="0" y="335699"/>
                </a:lnTo>
                <a:lnTo>
                  <a:pt x="0" y="338772"/>
                </a:lnTo>
                <a:lnTo>
                  <a:pt x="627951" y="23241"/>
                </a:lnTo>
                <a:close/>
              </a:path>
            </a:pathLst>
          </a:custGeom>
          <a:solidFill>
            <a:srgbClr val="25408F"/>
          </a:solidFill>
        </p:spPr>
        <p:txBody>
          <a:bodyPr wrap="square" lIns="0" tIns="0" rIns="0" bIns="0" rtlCol="0"/>
          <a:lstStyle/>
          <a:p>
            <a:endParaRPr sz="2142"/>
          </a:p>
        </p:txBody>
      </p:sp>
      <p:sp>
        <p:nvSpPr>
          <p:cNvPr id="265" name="object 265"/>
          <p:cNvSpPr/>
          <p:nvPr/>
        </p:nvSpPr>
        <p:spPr>
          <a:xfrm>
            <a:off x="-3" y="6341773"/>
            <a:ext cx="1096042" cy="1144739"/>
          </a:xfrm>
          <a:custGeom>
            <a:avLst/>
            <a:gdLst/>
            <a:ahLst/>
            <a:cxnLst/>
            <a:rect l="l" t="t" r="r" b="b"/>
            <a:pathLst>
              <a:path w="957580" h="1000125">
                <a:moveTo>
                  <a:pt x="957351" y="507276"/>
                </a:moveTo>
                <a:lnTo>
                  <a:pt x="950506" y="507276"/>
                </a:lnTo>
                <a:lnTo>
                  <a:pt x="943622" y="531368"/>
                </a:lnTo>
                <a:lnTo>
                  <a:pt x="943622" y="644321"/>
                </a:lnTo>
                <a:lnTo>
                  <a:pt x="349250" y="1000036"/>
                </a:lnTo>
                <a:lnTo>
                  <a:pt x="375996" y="1000036"/>
                </a:lnTo>
                <a:lnTo>
                  <a:pt x="957351" y="652106"/>
                </a:lnTo>
                <a:lnTo>
                  <a:pt x="957351" y="507276"/>
                </a:lnTo>
                <a:close/>
              </a:path>
              <a:path w="957580" h="1000125">
                <a:moveTo>
                  <a:pt x="792467" y="11137"/>
                </a:moveTo>
                <a:lnTo>
                  <a:pt x="722045" y="11137"/>
                </a:lnTo>
                <a:lnTo>
                  <a:pt x="863612" y="35179"/>
                </a:lnTo>
                <a:lnTo>
                  <a:pt x="943622" y="46609"/>
                </a:lnTo>
                <a:lnTo>
                  <a:pt x="943622" y="511162"/>
                </a:lnTo>
                <a:lnTo>
                  <a:pt x="950506" y="507276"/>
                </a:lnTo>
                <a:lnTo>
                  <a:pt x="957351" y="507276"/>
                </a:lnTo>
                <a:lnTo>
                  <a:pt x="957351" y="34696"/>
                </a:lnTo>
                <a:lnTo>
                  <a:pt x="792467" y="11137"/>
                </a:lnTo>
                <a:close/>
              </a:path>
              <a:path w="957580" h="1000125">
                <a:moveTo>
                  <a:pt x="714514" y="0"/>
                </a:moveTo>
                <a:lnTo>
                  <a:pt x="0" y="355536"/>
                </a:lnTo>
                <a:lnTo>
                  <a:pt x="0" y="370878"/>
                </a:lnTo>
                <a:lnTo>
                  <a:pt x="722045" y="11137"/>
                </a:lnTo>
                <a:lnTo>
                  <a:pt x="792467" y="11137"/>
                </a:lnTo>
                <a:lnTo>
                  <a:pt x="714514" y="0"/>
                </a:lnTo>
                <a:close/>
              </a:path>
            </a:pathLst>
          </a:custGeom>
          <a:solidFill>
            <a:srgbClr val="3D4F97"/>
          </a:solidFill>
        </p:spPr>
        <p:txBody>
          <a:bodyPr wrap="square" lIns="0" tIns="0" rIns="0" bIns="0" rtlCol="0"/>
          <a:lstStyle/>
          <a:p>
            <a:endParaRPr sz="2142"/>
          </a:p>
        </p:txBody>
      </p:sp>
      <p:sp>
        <p:nvSpPr>
          <p:cNvPr id="266" name="object 266"/>
          <p:cNvSpPr/>
          <p:nvPr/>
        </p:nvSpPr>
        <p:spPr>
          <a:xfrm>
            <a:off x="6" y="6370878"/>
            <a:ext cx="1031356" cy="550928"/>
          </a:xfrm>
          <a:custGeom>
            <a:avLst/>
            <a:gdLst/>
            <a:ahLst/>
            <a:cxnLst/>
            <a:rect l="l" t="t" r="r" b="b"/>
            <a:pathLst>
              <a:path w="901065" h="481329">
                <a:moveTo>
                  <a:pt x="724179" y="0"/>
                </a:moveTo>
                <a:lnTo>
                  <a:pt x="0" y="363893"/>
                </a:lnTo>
                <a:lnTo>
                  <a:pt x="0" y="480923"/>
                </a:lnTo>
                <a:lnTo>
                  <a:pt x="891324" y="35255"/>
                </a:lnTo>
                <a:lnTo>
                  <a:pt x="900595" y="29959"/>
                </a:lnTo>
                <a:lnTo>
                  <a:pt x="724179" y="0"/>
                </a:lnTo>
                <a:close/>
              </a:path>
            </a:pathLst>
          </a:custGeom>
          <a:solidFill>
            <a:srgbClr val="25408F"/>
          </a:solidFill>
        </p:spPr>
        <p:txBody>
          <a:bodyPr wrap="square" lIns="0" tIns="0" rIns="0" bIns="0" rtlCol="0"/>
          <a:lstStyle/>
          <a:p>
            <a:endParaRPr sz="2142"/>
          </a:p>
        </p:txBody>
      </p:sp>
      <p:sp>
        <p:nvSpPr>
          <p:cNvPr id="267" name="object 267"/>
          <p:cNvSpPr/>
          <p:nvPr/>
        </p:nvSpPr>
        <p:spPr>
          <a:xfrm>
            <a:off x="-6" y="6354515"/>
            <a:ext cx="1077144" cy="585089"/>
          </a:xfrm>
          <a:custGeom>
            <a:avLst/>
            <a:gdLst/>
            <a:ahLst/>
            <a:cxnLst/>
            <a:rect l="l" t="t" r="r" b="b"/>
            <a:pathLst>
              <a:path w="941069" h="511175">
                <a:moveTo>
                  <a:pt x="806262" y="14300"/>
                </a:moveTo>
                <a:lnTo>
                  <a:pt x="724192" y="14300"/>
                </a:lnTo>
                <a:lnTo>
                  <a:pt x="900595" y="44259"/>
                </a:lnTo>
                <a:lnTo>
                  <a:pt x="891336" y="49542"/>
                </a:lnTo>
                <a:lnTo>
                  <a:pt x="0" y="495211"/>
                </a:lnTo>
                <a:lnTo>
                  <a:pt x="0" y="510565"/>
                </a:lnTo>
                <a:lnTo>
                  <a:pt x="897813" y="61671"/>
                </a:lnTo>
                <a:lnTo>
                  <a:pt x="940739" y="37134"/>
                </a:lnTo>
                <a:lnTo>
                  <a:pt x="806262" y="14300"/>
                </a:lnTo>
                <a:close/>
              </a:path>
              <a:path w="941069" h="511175">
                <a:moveTo>
                  <a:pt x="722045" y="0"/>
                </a:moveTo>
                <a:lnTo>
                  <a:pt x="0" y="362813"/>
                </a:lnTo>
                <a:lnTo>
                  <a:pt x="0" y="378193"/>
                </a:lnTo>
                <a:lnTo>
                  <a:pt x="724192" y="14300"/>
                </a:lnTo>
                <a:lnTo>
                  <a:pt x="806262" y="14300"/>
                </a:lnTo>
                <a:lnTo>
                  <a:pt x="722045" y="0"/>
                </a:lnTo>
                <a:close/>
              </a:path>
            </a:pathLst>
          </a:custGeom>
          <a:solidFill>
            <a:srgbClr val="3D4F97"/>
          </a:solidFill>
        </p:spPr>
        <p:txBody>
          <a:bodyPr wrap="square" lIns="0" tIns="0" rIns="0" bIns="0" rtlCol="0"/>
          <a:lstStyle/>
          <a:p>
            <a:endParaRPr sz="2142"/>
          </a:p>
        </p:txBody>
      </p:sp>
      <p:sp>
        <p:nvSpPr>
          <p:cNvPr id="268" name="object 268"/>
          <p:cNvSpPr/>
          <p:nvPr/>
        </p:nvSpPr>
        <p:spPr>
          <a:xfrm>
            <a:off x="-1" y="6546758"/>
            <a:ext cx="1048071" cy="502958"/>
          </a:xfrm>
          <a:custGeom>
            <a:avLst/>
            <a:gdLst/>
            <a:ahLst/>
            <a:cxnLst/>
            <a:rect l="l" t="t" r="r" b="b"/>
            <a:pathLst>
              <a:path w="915669" h="439420">
                <a:moveTo>
                  <a:pt x="915479" y="0"/>
                </a:moveTo>
                <a:lnTo>
                  <a:pt x="0" y="425043"/>
                </a:lnTo>
                <a:lnTo>
                  <a:pt x="0" y="439356"/>
                </a:lnTo>
                <a:lnTo>
                  <a:pt x="914476" y="5981"/>
                </a:lnTo>
                <a:lnTo>
                  <a:pt x="915479" y="0"/>
                </a:lnTo>
                <a:close/>
              </a:path>
            </a:pathLst>
          </a:custGeom>
          <a:solidFill>
            <a:srgbClr val="25408F"/>
          </a:solidFill>
        </p:spPr>
        <p:txBody>
          <a:bodyPr wrap="square" lIns="0" tIns="0" rIns="0" bIns="0" rtlCol="0"/>
          <a:lstStyle/>
          <a:p>
            <a:endParaRPr sz="2142"/>
          </a:p>
        </p:txBody>
      </p:sp>
      <p:sp>
        <p:nvSpPr>
          <p:cNvPr id="269" name="object 269"/>
          <p:cNvSpPr/>
          <p:nvPr/>
        </p:nvSpPr>
        <p:spPr>
          <a:xfrm>
            <a:off x="7" y="6519952"/>
            <a:ext cx="1068423" cy="547294"/>
          </a:xfrm>
          <a:custGeom>
            <a:avLst/>
            <a:gdLst/>
            <a:ahLst/>
            <a:cxnLst/>
            <a:rect l="l" t="t" r="r" b="b"/>
            <a:pathLst>
              <a:path w="933450" h="478154">
                <a:moveTo>
                  <a:pt x="929398" y="23418"/>
                </a:moveTo>
                <a:lnTo>
                  <a:pt x="915466" y="23418"/>
                </a:lnTo>
                <a:lnTo>
                  <a:pt x="914476" y="29400"/>
                </a:lnTo>
                <a:lnTo>
                  <a:pt x="0" y="462775"/>
                </a:lnTo>
                <a:lnTo>
                  <a:pt x="0" y="477977"/>
                </a:lnTo>
                <a:lnTo>
                  <a:pt x="462292" y="258889"/>
                </a:lnTo>
                <a:lnTo>
                  <a:pt x="462292" y="258648"/>
                </a:lnTo>
                <a:lnTo>
                  <a:pt x="468033" y="256171"/>
                </a:lnTo>
                <a:lnTo>
                  <a:pt x="926845" y="38747"/>
                </a:lnTo>
                <a:lnTo>
                  <a:pt x="929398" y="23418"/>
                </a:lnTo>
                <a:close/>
              </a:path>
              <a:path w="933450" h="478154">
                <a:moveTo>
                  <a:pt x="933297" y="0"/>
                </a:moveTo>
                <a:lnTo>
                  <a:pt x="0" y="433324"/>
                </a:lnTo>
                <a:lnTo>
                  <a:pt x="0" y="448462"/>
                </a:lnTo>
                <a:lnTo>
                  <a:pt x="915466" y="23418"/>
                </a:lnTo>
                <a:lnTo>
                  <a:pt x="929398" y="23418"/>
                </a:lnTo>
                <a:lnTo>
                  <a:pt x="933297" y="0"/>
                </a:lnTo>
                <a:close/>
              </a:path>
            </a:pathLst>
          </a:custGeom>
          <a:solidFill>
            <a:srgbClr val="3D4F97"/>
          </a:solidFill>
        </p:spPr>
        <p:txBody>
          <a:bodyPr wrap="square" lIns="0" tIns="0" rIns="0" bIns="0" rtlCol="0"/>
          <a:lstStyle/>
          <a:p>
            <a:endParaRPr sz="2142"/>
          </a:p>
        </p:txBody>
      </p:sp>
      <p:sp>
        <p:nvSpPr>
          <p:cNvPr id="270" name="object 270"/>
          <p:cNvSpPr/>
          <p:nvPr/>
        </p:nvSpPr>
        <p:spPr>
          <a:xfrm>
            <a:off x="120270" y="6954916"/>
            <a:ext cx="942683" cy="532031"/>
          </a:xfrm>
          <a:custGeom>
            <a:avLst/>
            <a:gdLst/>
            <a:ahLst/>
            <a:cxnLst/>
            <a:rect l="l" t="t" r="r" b="b"/>
            <a:pathLst>
              <a:path w="823594" h="464820">
                <a:moveTo>
                  <a:pt x="823023" y="0"/>
                </a:moveTo>
                <a:lnTo>
                  <a:pt x="0" y="464350"/>
                </a:lnTo>
                <a:lnTo>
                  <a:pt x="23495" y="464350"/>
                </a:lnTo>
                <a:lnTo>
                  <a:pt x="820928" y="7315"/>
                </a:lnTo>
                <a:lnTo>
                  <a:pt x="823023" y="0"/>
                </a:lnTo>
                <a:close/>
              </a:path>
            </a:pathLst>
          </a:custGeom>
          <a:solidFill>
            <a:srgbClr val="25408F"/>
          </a:solidFill>
        </p:spPr>
        <p:txBody>
          <a:bodyPr wrap="square" lIns="0" tIns="0" rIns="0" bIns="0" rtlCol="0"/>
          <a:lstStyle/>
          <a:p>
            <a:endParaRPr sz="2142"/>
          </a:p>
        </p:txBody>
      </p:sp>
      <p:sp>
        <p:nvSpPr>
          <p:cNvPr id="271" name="object 271"/>
          <p:cNvSpPr/>
          <p:nvPr/>
        </p:nvSpPr>
        <p:spPr>
          <a:xfrm>
            <a:off x="88273" y="6922399"/>
            <a:ext cx="1000102" cy="564010"/>
          </a:xfrm>
          <a:custGeom>
            <a:avLst/>
            <a:gdLst/>
            <a:ahLst/>
            <a:cxnLst/>
            <a:rect l="l" t="t" r="r" b="b"/>
            <a:pathLst>
              <a:path w="873760" h="492760">
                <a:moveTo>
                  <a:pt x="873379" y="0"/>
                </a:moveTo>
                <a:lnTo>
                  <a:pt x="0" y="492759"/>
                </a:lnTo>
                <a:lnTo>
                  <a:pt x="27952" y="492759"/>
                </a:lnTo>
                <a:lnTo>
                  <a:pt x="850976" y="28409"/>
                </a:lnTo>
                <a:lnTo>
                  <a:pt x="865265" y="28409"/>
                </a:lnTo>
                <a:lnTo>
                  <a:pt x="873379" y="0"/>
                </a:lnTo>
                <a:close/>
              </a:path>
              <a:path w="873760" h="492760">
                <a:moveTo>
                  <a:pt x="865265" y="28409"/>
                </a:moveTo>
                <a:lnTo>
                  <a:pt x="850976" y="28409"/>
                </a:lnTo>
                <a:lnTo>
                  <a:pt x="848893" y="35725"/>
                </a:lnTo>
                <a:lnTo>
                  <a:pt x="51447" y="492759"/>
                </a:lnTo>
                <a:lnTo>
                  <a:pt x="79070" y="492759"/>
                </a:lnTo>
                <a:lnTo>
                  <a:pt x="860564" y="44869"/>
                </a:lnTo>
                <a:lnTo>
                  <a:pt x="865265" y="28409"/>
                </a:lnTo>
                <a:close/>
              </a:path>
            </a:pathLst>
          </a:custGeom>
          <a:solidFill>
            <a:srgbClr val="3D4F97"/>
          </a:solidFill>
        </p:spPr>
        <p:txBody>
          <a:bodyPr wrap="square" lIns="0" tIns="0" rIns="0" bIns="0" rtlCol="0"/>
          <a:lstStyle/>
          <a:p>
            <a:endParaRPr sz="2142"/>
          </a:p>
        </p:txBody>
      </p:sp>
      <p:sp>
        <p:nvSpPr>
          <p:cNvPr id="272" name="object 272"/>
          <p:cNvSpPr/>
          <p:nvPr/>
        </p:nvSpPr>
        <p:spPr>
          <a:xfrm>
            <a:off x="46362" y="7031585"/>
            <a:ext cx="78496" cy="436091"/>
          </a:xfrm>
          <a:custGeom>
            <a:avLst/>
            <a:gdLst/>
            <a:ahLst/>
            <a:cxnLst/>
            <a:rect l="l" t="t" r="r" b="b"/>
            <a:pathLst>
              <a:path w="68580" h="381000">
                <a:moveTo>
                  <a:pt x="64554" y="0"/>
                </a:moveTo>
                <a:lnTo>
                  <a:pt x="0" y="27673"/>
                </a:lnTo>
                <a:lnTo>
                  <a:pt x="7137" y="380707"/>
                </a:lnTo>
                <a:lnTo>
                  <a:pt x="68135" y="347154"/>
                </a:lnTo>
                <a:lnTo>
                  <a:pt x="64554" y="0"/>
                </a:lnTo>
                <a:close/>
              </a:path>
            </a:pathLst>
          </a:custGeom>
          <a:solidFill>
            <a:srgbClr val="25408F"/>
          </a:solidFill>
        </p:spPr>
        <p:txBody>
          <a:bodyPr wrap="square" lIns="0" tIns="0" rIns="0" bIns="0" rtlCol="0"/>
          <a:lstStyle/>
          <a:p>
            <a:endParaRPr sz="2142"/>
          </a:p>
        </p:txBody>
      </p:sp>
      <p:sp>
        <p:nvSpPr>
          <p:cNvPr id="273" name="object 273"/>
          <p:cNvSpPr/>
          <p:nvPr/>
        </p:nvSpPr>
        <p:spPr>
          <a:xfrm>
            <a:off x="30424" y="7007847"/>
            <a:ext cx="109750" cy="478973"/>
          </a:xfrm>
          <a:custGeom>
            <a:avLst/>
            <a:gdLst/>
            <a:ahLst/>
            <a:cxnLst/>
            <a:rect l="l" t="t" r="r" b="b"/>
            <a:pathLst>
              <a:path w="95885" h="418464">
                <a:moveTo>
                  <a:pt x="24406" y="43916"/>
                </a:moveTo>
                <a:lnTo>
                  <a:pt x="6959" y="43916"/>
                </a:lnTo>
                <a:lnTo>
                  <a:pt x="101" y="44056"/>
                </a:lnTo>
                <a:lnTo>
                  <a:pt x="7658" y="418109"/>
                </a:lnTo>
                <a:lnTo>
                  <a:pt x="19265" y="418109"/>
                </a:lnTo>
                <a:lnTo>
                  <a:pt x="49557" y="401447"/>
                </a:lnTo>
                <a:lnTo>
                  <a:pt x="21056" y="401447"/>
                </a:lnTo>
                <a:lnTo>
                  <a:pt x="13919" y="48412"/>
                </a:lnTo>
                <a:lnTo>
                  <a:pt x="24406" y="43916"/>
                </a:lnTo>
                <a:close/>
              </a:path>
              <a:path w="95885" h="418464">
                <a:moveTo>
                  <a:pt x="92212" y="20739"/>
                </a:moveTo>
                <a:lnTo>
                  <a:pt x="78473" y="20739"/>
                </a:lnTo>
                <a:lnTo>
                  <a:pt x="82054" y="367893"/>
                </a:lnTo>
                <a:lnTo>
                  <a:pt x="21056" y="401447"/>
                </a:lnTo>
                <a:lnTo>
                  <a:pt x="49557" y="401447"/>
                </a:lnTo>
                <a:lnTo>
                  <a:pt x="95872" y="375970"/>
                </a:lnTo>
                <a:lnTo>
                  <a:pt x="92212" y="20739"/>
                </a:lnTo>
                <a:close/>
              </a:path>
              <a:path w="95885" h="418464">
                <a:moveTo>
                  <a:pt x="91998" y="0"/>
                </a:moveTo>
                <a:lnTo>
                  <a:pt x="0" y="39433"/>
                </a:lnTo>
                <a:lnTo>
                  <a:pt x="101" y="44056"/>
                </a:lnTo>
                <a:lnTo>
                  <a:pt x="6959" y="43916"/>
                </a:lnTo>
                <a:lnTo>
                  <a:pt x="24406" y="43916"/>
                </a:lnTo>
                <a:lnTo>
                  <a:pt x="78473" y="20739"/>
                </a:lnTo>
                <a:lnTo>
                  <a:pt x="92212" y="20739"/>
                </a:lnTo>
                <a:lnTo>
                  <a:pt x="91998" y="0"/>
                </a:lnTo>
                <a:close/>
              </a:path>
            </a:pathLst>
          </a:custGeom>
          <a:solidFill>
            <a:srgbClr val="3D4F97"/>
          </a:solidFill>
        </p:spPr>
        <p:txBody>
          <a:bodyPr wrap="square" lIns="0" tIns="0" rIns="0" bIns="0" rtlCol="0"/>
          <a:lstStyle/>
          <a:p>
            <a:endParaRPr sz="2142"/>
          </a:p>
        </p:txBody>
      </p:sp>
      <p:sp>
        <p:nvSpPr>
          <p:cNvPr id="274" name="object 274"/>
          <p:cNvSpPr/>
          <p:nvPr/>
        </p:nvSpPr>
        <p:spPr>
          <a:xfrm>
            <a:off x="545066" y="6798081"/>
            <a:ext cx="69775" cy="394662"/>
          </a:xfrm>
          <a:custGeom>
            <a:avLst/>
            <a:gdLst/>
            <a:ahLst/>
            <a:cxnLst/>
            <a:rect l="l" t="t" r="r" b="b"/>
            <a:pathLst>
              <a:path w="60959" h="344804">
                <a:moveTo>
                  <a:pt x="57124" y="0"/>
                </a:moveTo>
                <a:lnTo>
                  <a:pt x="0" y="24612"/>
                </a:lnTo>
                <a:lnTo>
                  <a:pt x="6426" y="344335"/>
                </a:lnTo>
                <a:lnTo>
                  <a:pt x="60350" y="314528"/>
                </a:lnTo>
                <a:lnTo>
                  <a:pt x="57124" y="0"/>
                </a:lnTo>
                <a:close/>
              </a:path>
            </a:pathLst>
          </a:custGeom>
          <a:solidFill>
            <a:srgbClr val="25408F"/>
          </a:solidFill>
        </p:spPr>
        <p:txBody>
          <a:bodyPr wrap="square" lIns="0" tIns="0" rIns="0" bIns="0" rtlCol="0"/>
          <a:lstStyle/>
          <a:p>
            <a:endParaRPr sz="2142"/>
          </a:p>
        </p:txBody>
      </p:sp>
      <p:sp>
        <p:nvSpPr>
          <p:cNvPr id="275" name="object 275"/>
          <p:cNvSpPr/>
          <p:nvPr/>
        </p:nvSpPr>
        <p:spPr>
          <a:xfrm>
            <a:off x="529148" y="6774295"/>
            <a:ext cx="101028" cy="444813"/>
          </a:xfrm>
          <a:custGeom>
            <a:avLst/>
            <a:gdLst/>
            <a:ahLst/>
            <a:cxnLst/>
            <a:rect l="l" t="t" r="r" b="b"/>
            <a:pathLst>
              <a:path w="88265" h="388620">
                <a:moveTo>
                  <a:pt x="24311" y="40906"/>
                </a:moveTo>
                <a:lnTo>
                  <a:pt x="6959" y="40906"/>
                </a:lnTo>
                <a:lnTo>
                  <a:pt x="88" y="41046"/>
                </a:lnTo>
                <a:lnTo>
                  <a:pt x="7061" y="388162"/>
                </a:lnTo>
                <a:lnTo>
                  <a:pt x="48715" y="365124"/>
                </a:lnTo>
                <a:lnTo>
                  <a:pt x="20332" y="365124"/>
                </a:lnTo>
                <a:lnTo>
                  <a:pt x="13906" y="45389"/>
                </a:lnTo>
                <a:lnTo>
                  <a:pt x="24311" y="40906"/>
                </a:lnTo>
                <a:close/>
              </a:path>
              <a:path w="88265" h="388620">
                <a:moveTo>
                  <a:pt x="84769" y="20777"/>
                </a:moveTo>
                <a:lnTo>
                  <a:pt x="71031" y="20777"/>
                </a:lnTo>
                <a:lnTo>
                  <a:pt x="74256" y="335305"/>
                </a:lnTo>
                <a:lnTo>
                  <a:pt x="20332" y="365124"/>
                </a:lnTo>
                <a:lnTo>
                  <a:pt x="48715" y="365124"/>
                </a:lnTo>
                <a:lnTo>
                  <a:pt x="88074" y="343357"/>
                </a:lnTo>
                <a:lnTo>
                  <a:pt x="84769" y="20777"/>
                </a:lnTo>
                <a:close/>
              </a:path>
              <a:path w="88265" h="388620">
                <a:moveTo>
                  <a:pt x="84556" y="0"/>
                </a:moveTo>
                <a:lnTo>
                  <a:pt x="0" y="36436"/>
                </a:lnTo>
                <a:lnTo>
                  <a:pt x="88" y="41046"/>
                </a:lnTo>
                <a:lnTo>
                  <a:pt x="6959" y="40906"/>
                </a:lnTo>
                <a:lnTo>
                  <a:pt x="24311" y="40906"/>
                </a:lnTo>
                <a:lnTo>
                  <a:pt x="71031" y="20777"/>
                </a:lnTo>
                <a:lnTo>
                  <a:pt x="84769" y="20777"/>
                </a:lnTo>
                <a:lnTo>
                  <a:pt x="84556" y="0"/>
                </a:lnTo>
                <a:close/>
              </a:path>
            </a:pathLst>
          </a:custGeom>
          <a:solidFill>
            <a:srgbClr val="3D4F97"/>
          </a:solidFill>
        </p:spPr>
        <p:txBody>
          <a:bodyPr wrap="square" lIns="0" tIns="0" rIns="0" bIns="0" rtlCol="0"/>
          <a:lstStyle/>
          <a:p>
            <a:endParaRPr sz="2142"/>
          </a:p>
        </p:txBody>
      </p:sp>
      <p:sp>
        <p:nvSpPr>
          <p:cNvPr id="276" name="object 276"/>
          <p:cNvSpPr/>
          <p:nvPr/>
        </p:nvSpPr>
        <p:spPr>
          <a:xfrm>
            <a:off x="297628" y="6925824"/>
            <a:ext cx="71955" cy="407745"/>
          </a:xfrm>
          <a:custGeom>
            <a:avLst/>
            <a:gdLst/>
            <a:ahLst/>
            <a:cxnLst/>
            <a:rect l="l" t="t" r="r" b="b"/>
            <a:pathLst>
              <a:path w="62864" h="356235">
                <a:moveTo>
                  <a:pt x="59448" y="0"/>
                </a:moveTo>
                <a:lnTo>
                  <a:pt x="0" y="25565"/>
                </a:lnTo>
                <a:lnTo>
                  <a:pt x="6642" y="355752"/>
                </a:lnTo>
                <a:lnTo>
                  <a:pt x="62788" y="324764"/>
                </a:lnTo>
                <a:lnTo>
                  <a:pt x="59448" y="0"/>
                </a:lnTo>
                <a:close/>
              </a:path>
            </a:pathLst>
          </a:custGeom>
          <a:solidFill>
            <a:srgbClr val="25408F"/>
          </a:solidFill>
        </p:spPr>
        <p:txBody>
          <a:bodyPr wrap="square" lIns="0" tIns="0" rIns="0" bIns="0" rtlCol="0"/>
          <a:lstStyle/>
          <a:p>
            <a:endParaRPr sz="2142"/>
          </a:p>
        </p:txBody>
      </p:sp>
      <p:sp>
        <p:nvSpPr>
          <p:cNvPr id="277" name="object 277"/>
          <p:cNvSpPr/>
          <p:nvPr/>
        </p:nvSpPr>
        <p:spPr>
          <a:xfrm>
            <a:off x="281691" y="6902053"/>
            <a:ext cx="103935" cy="457896"/>
          </a:xfrm>
          <a:custGeom>
            <a:avLst/>
            <a:gdLst/>
            <a:ahLst/>
            <a:cxnLst/>
            <a:rect l="l" t="t" r="r" b="b"/>
            <a:pathLst>
              <a:path w="90804" h="400050">
                <a:moveTo>
                  <a:pt x="24338" y="41859"/>
                </a:moveTo>
                <a:lnTo>
                  <a:pt x="6959" y="41859"/>
                </a:lnTo>
                <a:lnTo>
                  <a:pt x="88" y="41998"/>
                </a:lnTo>
                <a:lnTo>
                  <a:pt x="7289" y="399542"/>
                </a:lnTo>
                <a:lnTo>
                  <a:pt x="48999" y="376516"/>
                </a:lnTo>
                <a:lnTo>
                  <a:pt x="20561" y="376516"/>
                </a:lnTo>
                <a:lnTo>
                  <a:pt x="13919" y="46342"/>
                </a:lnTo>
                <a:lnTo>
                  <a:pt x="24338" y="41859"/>
                </a:lnTo>
                <a:close/>
              </a:path>
              <a:path w="90804" h="400050">
                <a:moveTo>
                  <a:pt x="87106" y="20764"/>
                </a:moveTo>
                <a:lnTo>
                  <a:pt x="73367" y="20764"/>
                </a:lnTo>
                <a:lnTo>
                  <a:pt x="76707" y="345528"/>
                </a:lnTo>
                <a:lnTo>
                  <a:pt x="20561" y="376516"/>
                </a:lnTo>
                <a:lnTo>
                  <a:pt x="48999" y="376516"/>
                </a:lnTo>
                <a:lnTo>
                  <a:pt x="90525" y="353593"/>
                </a:lnTo>
                <a:lnTo>
                  <a:pt x="87106" y="20764"/>
                </a:lnTo>
                <a:close/>
              </a:path>
              <a:path w="90804" h="400050">
                <a:moveTo>
                  <a:pt x="86893" y="0"/>
                </a:moveTo>
                <a:lnTo>
                  <a:pt x="0" y="37376"/>
                </a:lnTo>
                <a:lnTo>
                  <a:pt x="88" y="41998"/>
                </a:lnTo>
                <a:lnTo>
                  <a:pt x="6959" y="41859"/>
                </a:lnTo>
                <a:lnTo>
                  <a:pt x="24338" y="41859"/>
                </a:lnTo>
                <a:lnTo>
                  <a:pt x="73367" y="20764"/>
                </a:lnTo>
                <a:lnTo>
                  <a:pt x="87106" y="20764"/>
                </a:lnTo>
                <a:lnTo>
                  <a:pt x="86893" y="0"/>
                </a:lnTo>
                <a:close/>
              </a:path>
            </a:pathLst>
          </a:custGeom>
          <a:solidFill>
            <a:srgbClr val="3D4F97"/>
          </a:solidFill>
        </p:spPr>
        <p:txBody>
          <a:bodyPr wrap="square" lIns="0" tIns="0" rIns="0" bIns="0" rtlCol="0"/>
          <a:lstStyle/>
          <a:p>
            <a:endParaRPr sz="2142"/>
          </a:p>
        </p:txBody>
      </p:sp>
      <p:sp>
        <p:nvSpPr>
          <p:cNvPr id="278" name="object 278"/>
          <p:cNvSpPr/>
          <p:nvPr/>
        </p:nvSpPr>
        <p:spPr>
          <a:xfrm>
            <a:off x="774250" y="6701619"/>
            <a:ext cx="63960" cy="368497"/>
          </a:xfrm>
          <a:custGeom>
            <a:avLst/>
            <a:gdLst/>
            <a:ahLst/>
            <a:cxnLst/>
            <a:rect l="l" t="t" r="r" b="b"/>
            <a:pathLst>
              <a:path w="55879" h="321945">
                <a:moveTo>
                  <a:pt x="52476" y="0"/>
                </a:moveTo>
                <a:lnTo>
                  <a:pt x="0" y="22694"/>
                </a:lnTo>
                <a:lnTo>
                  <a:pt x="5994" y="321576"/>
                </a:lnTo>
                <a:lnTo>
                  <a:pt x="55486" y="294106"/>
                </a:lnTo>
                <a:lnTo>
                  <a:pt x="52476" y="0"/>
                </a:lnTo>
                <a:close/>
              </a:path>
            </a:pathLst>
          </a:custGeom>
          <a:solidFill>
            <a:srgbClr val="25408F"/>
          </a:solidFill>
        </p:spPr>
        <p:txBody>
          <a:bodyPr wrap="square" lIns="0" tIns="0" rIns="0" bIns="0" rtlCol="0"/>
          <a:lstStyle/>
          <a:p>
            <a:endParaRPr sz="2142"/>
          </a:p>
        </p:txBody>
      </p:sp>
      <p:sp>
        <p:nvSpPr>
          <p:cNvPr id="279" name="object 279"/>
          <p:cNvSpPr/>
          <p:nvPr/>
        </p:nvSpPr>
        <p:spPr>
          <a:xfrm>
            <a:off x="758328" y="6677795"/>
            <a:ext cx="95940" cy="418648"/>
          </a:xfrm>
          <a:custGeom>
            <a:avLst/>
            <a:gdLst/>
            <a:ahLst/>
            <a:cxnLst/>
            <a:rect l="l" t="t" r="r" b="b"/>
            <a:pathLst>
              <a:path w="83820" h="365760">
                <a:moveTo>
                  <a:pt x="24229" y="39039"/>
                </a:moveTo>
                <a:lnTo>
                  <a:pt x="6959" y="39039"/>
                </a:lnTo>
                <a:lnTo>
                  <a:pt x="88" y="39166"/>
                </a:lnTo>
                <a:lnTo>
                  <a:pt x="6629" y="365467"/>
                </a:lnTo>
                <a:lnTo>
                  <a:pt x="48226" y="342379"/>
                </a:lnTo>
                <a:lnTo>
                  <a:pt x="19900" y="342379"/>
                </a:lnTo>
                <a:lnTo>
                  <a:pt x="13919" y="43497"/>
                </a:lnTo>
                <a:lnTo>
                  <a:pt x="24229" y="39039"/>
                </a:lnTo>
                <a:close/>
              </a:path>
              <a:path w="83820" h="365760">
                <a:moveTo>
                  <a:pt x="80121" y="20815"/>
                </a:moveTo>
                <a:lnTo>
                  <a:pt x="66382" y="20815"/>
                </a:lnTo>
                <a:lnTo>
                  <a:pt x="69392" y="314909"/>
                </a:lnTo>
                <a:lnTo>
                  <a:pt x="19900" y="342379"/>
                </a:lnTo>
                <a:lnTo>
                  <a:pt x="48226" y="342379"/>
                </a:lnTo>
                <a:lnTo>
                  <a:pt x="83210" y="322961"/>
                </a:lnTo>
                <a:lnTo>
                  <a:pt x="80121" y="20815"/>
                </a:lnTo>
                <a:close/>
              </a:path>
              <a:path w="83820" h="365760">
                <a:moveTo>
                  <a:pt x="79908" y="0"/>
                </a:moveTo>
                <a:lnTo>
                  <a:pt x="0" y="34556"/>
                </a:lnTo>
                <a:lnTo>
                  <a:pt x="88" y="39166"/>
                </a:lnTo>
                <a:lnTo>
                  <a:pt x="6959" y="39039"/>
                </a:lnTo>
                <a:lnTo>
                  <a:pt x="24229" y="39039"/>
                </a:lnTo>
                <a:lnTo>
                  <a:pt x="66382" y="20815"/>
                </a:lnTo>
                <a:lnTo>
                  <a:pt x="80121" y="20815"/>
                </a:lnTo>
                <a:lnTo>
                  <a:pt x="79908" y="0"/>
                </a:lnTo>
                <a:close/>
              </a:path>
            </a:pathLst>
          </a:custGeom>
          <a:solidFill>
            <a:srgbClr val="3D4F97"/>
          </a:solidFill>
        </p:spPr>
        <p:txBody>
          <a:bodyPr wrap="square" lIns="0" tIns="0" rIns="0" bIns="0" rtlCol="0"/>
          <a:lstStyle/>
          <a:p>
            <a:endParaRPr sz="2142"/>
          </a:p>
        </p:txBody>
      </p:sp>
      <p:sp>
        <p:nvSpPr>
          <p:cNvPr id="280" name="object 280"/>
          <p:cNvSpPr/>
          <p:nvPr/>
        </p:nvSpPr>
        <p:spPr>
          <a:xfrm>
            <a:off x="171887" y="6975296"/>
            <a:ext cx="76316" cy="425189"/>
          </a:xfrm>
          <a:custGeom>
            <a:avLst/>
            <a:gdLst/>
            <a:ahLst/>
            <a:cxnLst/>
            <a:rect l="l" t="t" r="r" b="b"/>
            <a:pathLst>
              <a:path w="66675" h="371475">
                <a:moveTo>
                  <a:pt x="62623" y="0"/>
                </a:moveTo>
                <a:lnTo>
                  <a:pt x="0" y="26873"/>
                </a:lnTo>
                <a:lnTo>
                  <a:pt x="6946" y="371259"/>
                </a:lnTo>
                <a:lnTo>
                  <a:pt x="66103" y="338683"/>
                </a:lnTo>
                <a:lnTo>
                  <a:pt x="62623" y="0"/>
                </a:lnTo>
                <a:close/>
              </a:path>
            </a:pathLst>
          </a:custGeom>
          <a:solidFill>
            <a:srgbClr val="25408F"/>
          </a:solidFill>
        </p:spPr>
        <p:txBody>
          <a:bodyPr wrap="square" lIns="0" tIns="0" rIns="0" bIns="0" rtlCol="0"/>
          <a:lstStyle/>
          <a:p>
            <a:endParaRPr sz="2142"/>
          </a:p>
        </p:txBody>
      </p:sp>
      <p:sp>
        <p:nvSpPr>
          <p:cNvPr id="281" name="object 281"/>
          <p:cNvSpPr/>
          <p:nvPr/>
        </p:nvSpPr>
        <p:spPr>
          <a:xfrm>
            <a:off x="155946" y="6951550"/>
            <a:ext cx="107569" cy="475339"/>
          </a:xfrm>
          <a:custGeom>
            <a:avLst/>
            <a:gdLst/>
            <a:ahLst/>
            <a:cxnLst/>
            <a:rect l="l" t="t" r="r" b="b"/>
            <a:pathLst>
              <a:path w="93979" h="415289">
                <a:moveTo>
                  <a:pt x="24408" y="43129"/>
                </a:moveTo>
                <a:lnTo>
                  <a:pt x="6959" y="43129"/>
                </a:lnTo>
                <a:lnTo>
                  <a:pt x="101" y="43268"/>
                </a:lnTo>
                <a:lnTo>
                  <a:pt x="7594" y="414997"/>
                </a:lnTo>
                <a:lnTo>
                  <a:pt x="49339" y="392010"/>
                </a:lnTo>
                <a:lnTo>
                  <a:pt x="20866" y="392010"/>
                </a:lnTo>
                <a:lnTo>
                  <a:pt x="13931" y="47624"/>
                </a:lnTo>
                <a:lnTo>
                  <a:pt x="24408" y="43129"/>
                </a:lnTo>
                <a:close/>
              </a:path>
              <a:path w="93979" h="415289">
                <a:moveTo>
                  <a:pt x="90282" y="20751"/>
                </a:moveTo>
                <a:lnTo>
                  <a:pt x="76555" y="20751"/>
                </a:lnTo>
                <a:lnTo>
                  <a:pt x="80035" y="359422"/>
                </a:lnTo>
                <a:lnTo>
                  <a:pt x="20866" y="392010"/>
                </a:lnTo>
                <a:lnTo>
                  <a:pt x="49339" y="392010"/>
                </a:lnTo>
                <a:lnTo>
                  <a:pt x="93852" y="367499"/>
                </a:lnTo>
                <a:lnTo>
                  <a:pt x="90282" y="20751"/>
                </a:lnTo>
                <a:close/>
              </a:path>
              <a:path w="93979" h="415289">
                <a:moveTo>
                  <a:pt x="90068" y="0"/>
                </a:moveTo>
                <a:lnTo>
                  <a:pt x="0" y="38646"/>
                </a:lnTo>
                <a:lnTo>
                  <a:pt x="101" y="43268"/>
                </a:lnTo>
                <a:lnTo>
                  <a:pt x="6959" y="43129"/>
                </a:lnTo>
                <a:lnTo>
                  <a:pt x="24408" y="43129"/>
                </a:lnTo>
                <a:lnTo>
                  <a:pt x="76555" y="20751"/>
                </a:lnTo>
                <a:lnTo>
                  <a:pt x="90282" y="20751"/>
                </a:lnTo>
                <a:lnTo>
                  <a:pt x="90068" y="0"/>
                </a:lnTo>
                <a:close/>
              </a:path>
            </a:pathLst>
          </a:custGeom>
          <a:solidFill>
            <a:srgbClr val="3D4F97"/>
          </a:solidFill>
        </p:spPr>
        <p:txBody>
          <a:bodyPr wrap="square" lIns="0" tIns="0" rIns="0" bIns="0" rtlCol="0"/>
          <a:lstStyle/>
          <a:p>
            <a:endParaRPr sz="2142"/>
          </a:p>
        </p:txBody>
      </p:sp>
      <p:sp>
        <p:nvSpPr>
          <p:cNvPr id="282" name="object 282"/>
          <p:cNvSpPr/>
          <p:nvPr/>
        </p:nvSpPr>
        <p:spPr>
          <a:xfrm>
            <a:off x="659570" y="6746739"/>
            <a:ext cx="67594" cy="384487"/>
          </a:xfrm>
          <a:custGeom>
            <a:avLst/>
            <a:gdLst/>
            <a:ahLst/>
            <a:cxnLst/>
            <a:rect l="l" t="t" r="r" b="b"/>
            <a:pathLst>
              <a:path w="59054" h="335914">
                <a:moveTo>
                  <a:pt x="55359" y="0"/>
                </a:moveTo>
                <a:lnTo>
                  <a:pt x="0" y="23888"/>
                </a:lnTo>
                <a:lnTo>
                  <a:pt x="6248" y="335724"/>
                </a:lnTo>
                <a:lnTo>
                  <a:pt x="58496" y="306793"/>
                </a:lnTo>
                <a:lnTo>
                  <a:pt x="55359" y="0"/>
                </a:lnTo>
                <a:close/>
              </a:path>
            </a:pathLst>
          </a:custGeom>
          <a:solidFill>
            <a:srgbClr val="25408F"/>
          </a:solidFill>
        </p:spPr>
        <p:txBody>
          <a:bodyPr wrap="square" lIns="0" tIns="0" rIns="0" bIns="0" rtlCol="0"/>
          <a:lstStyle/>
          <a:p>
            <a:endParaRPr sz="2142"/>
          </a:p>
        </p:txBody>
      </p:sp>
      <p:sp>
        <p:nvSpPr>
          <p:cNvPr id="283" name="object 283"/>
          <p:cNvSpPr/>
          <p:nvPr/>
        </p:nvSpPr>
        <p:spPr>
          <a:xfrm>
            <a:off x="643631" y="6722939"/>
            <a:ext cx="98847" cy="434638"/>
          </a:xfrm>
          <a:custGeom>
            <a:avLst/>
            <a:gdLst/>
            <a:ahLst/>
            <a:cxnLst/>
            <a:rect l="l" t="t" r="r" b="b"/>
            <a:pathLst>
              <a:path w="86359" h="379729">
                <a:moveTo>
                  <a:pt x="24308" y="40195"/>
                </a:moveTo>
                <a:lnTo>
                  <a:pt x="6959" y="40195"/>
                </a:lnTo>
                <a:lnTo>
                  <a:pt x="101" y="40335"/>
                </a:lnTo>
                <a:lnTo>
                  <a:pt x="6896" y="379564"/>
                </a:lnTo>
                <a:lnTo>
                  <a:pt x="48532" y="356514"/>
                </a:lnTo>
                <a:lnTo>
                  <a:pt x="20180" y="356514"/>
                </a:lnTo>
                <a:lnTo>
                  <a:pt x="13919" y="44678"/>
                </a:lnTo>
                <a:lnTo>
                  <a:pt x="24308" y="40195"/>
                </a:lnTo>
                <a:close/>
              </a:path>
              <a:path w="86359" h="379729">
                <a:moveTo>
                  <a:pt x="83017" y="20789"/>
                </a:moveTo>
                <a:lnTo>
                  <a:pt x="69278" y="20789"/>
                </a:lnTo>
                <a:lnTo>
                  <a:pt x="72428" y="327596"/>
                </a:lnTo>
                <a:lnTo>
                  <a:pt x="20180" y="356514"/>
                </a:lnTo>
                <a:lnTo>
                  <a:pt x="48532" y="356514"/>
                </a:lnTo>
                <a:lnTo>
                  <a:pt x="86245" y="335635"/>
                </a:lnTo>
                <a:lnTo>
                  <a:pt x="83017" y="20789"/>
                </a:lnTo>
                <a:close/>
              </a:path>
              <a:path w="86359" h="379729">
                <a:moveTo>
                  <a:pt x="82804" y="0"/>
                </a:moveTo>
                <a:lnTo>
                  <a:pt x="0" y="35725"/>
                </a:lnTo>
                <a:lnTo>
                  <a:pt x="101" y="40335"/>
                </a:lnTo>
                <a:lnTo>
                  <a:pt x="6959" y="40195"/>
                </a:lnTo>
                <a:lnTo>
                  <a:pt x="24308" y="40195"/>
                </a:lnTo>
                <a:lnTo>
                  <a:pt x="69278" y="20789"/>
                </a:lnTo>
                <a:lnTo>
                  <a:pt x="83017" y="20789"/>
                </a:lnTo>
                <a:lnTo>
                  <a:pt x="82804" y="0"/>
                </a:lnTo>
                <a:close/>
              </a:path>
            </a:pathLst>
          </a:custGeom>
          <a:solidFill>
            <a:srgbClr val="3D4F97"/>
          </a:solidFill>
        </p:spPr>
        <p:txBody>
          <a:bodyPr wrap="square" lIns="0" tIns="0" rIns="0" bIns="0" rtlCol="0"/>
          <a:lstStyle/>
          <a:p>
            <a:endParaRPr sz="2142"/>
          </a:p>
        </p:txBody>
      </p:sp>
      <p:sp>
        <p:nvSpPr>
          <p:cNvPr id="284" name="object 284"/>
          <p:cNvSpPr/>
          <p:nvPr/>
        </p:nvSpPr>
        <p:spPr>
          <a:xfrm>
            <a:off x="415571" y="6872931"/>
            <a:ext cx="69775" cy="397570"/>
          </a:xfrm>
          <a:custGeom>
            <a:avLst/>
            <a:gdLst/>
            <a:ahLst/>
            <a:cxnLst/>
            <a:rect l="l" t="t" r="r" b="b"/>
            <a:pathLst>
              <a:path w="60959" h="347345">
                <a:moveTo>
                  <a:pt x="57645" y="0"/>
                </a:moveTo>
                <a:lnTo>
                  <a:pt x="0" y="24828"/>
                </a:lnTo>
                <a:lnTo>
                  <a:pt x="6477" y="346875"/>
                </a:lnTo>
                <a:lnTo>
                  <a:pt x="60896" y="316801"/>
                </a:lnTo>
                <a:lnTo>
                  <a:pt x="57645" y="0"/>
                </a:lnTo>
                <a:close/>
              </a:path>
            </a:pathLst>
          </a:custGeom>
          <a:solidFill>
            <a:srgbClr val="25408F"/>
          </a:solidFill>
        </p:spPr>
        <p:txBody>
          <a:bodyPr wrap="square" lIns="0" tIns="0" rIns="0" bIns="0" rtlCol="0"/>
          <a:lstStyle/>
          <a:p>
            <a:endParaRPr sz="2142"/>
          </a:p>
        </p:txBody>
      </p:sp>
      <p:sp>
        <p:nvSpPr>
          <p:cNvPr id="285" name="object 285"/>
          <p:cNvSpPr/>
          <p:nvPr/>
        </p:nvSpPr>
        <p:spPr>
          <a:xfrm>
            <a:off x="399649" y="6849150"/>
            <a:ext cx="101755" cy="447720"/>
          </a:xfrm>
          <a:custGeom>
            <a:avLst/>
            <a:gdLst/>
            <a:ahLst/>
            <a:cxnLst/>
            <a:rect l="l" t="t" r="r" b="b"/>
            <a:pathLst>
              <a:path w="88900" h="391160">
                <a:moveTo>
                  <a:pt x="24325" y="41122"/>
                </a:moveTo>
                <a:lnTo>
                  <a:pt x="6959" y="41122"/>
                </a:lnTo>
                <a:lnTo>
                  <a:pt x="88" y="41262"/>
                </a:lnTo>
                <a:lnTo>
                  <a:pt x="7111" y="390690"/>
                </a:lnTo>
                <a:lnTo>
                  <a:pt x="48785" y="367652"/>
                </a:lnTo>
                <a:lnTo>
                  <a:pt x="20396" y="367652"/>
                </a:lnTo>
                <a:lnTo>
                  <a:pt x="13919" y="45605"/>
                </a:lnTo>
                <a:lnTo>
                  <a:pt x="24325" y="41122"/>
                </a:lnTo>
                <a:close/>
              </a:path>
              <a:path w="88900" h="391160">
                <a:moveTo>
                  <a:pt x="85290" y="20777"/>
                </a:moveTo>
                <a:lnTo>
                  <a:pt x="71551" y="20777"/>
                </a:lnTo>
                <a:lnTo>
                  <a:pt x="74802" y="337578"/>
                </a:lnTo>
                <a:lnTo>
                  <a:pt x="20396" y="367652"/>
                </a:lnTo>
                <a:lnTo>
                  <a:pt x="48785" y="367652"/>
                </a:lnTo>
                <a:lnTo>
                  <a:pt x="88620" y="345630"/>
                </a:lnTo>
                <a:lnTo>
                  <a:pt x="85290" y="20777"/>
                </a:lnTo>
                <a:close/>
              </a:path>
              <a:path w="88900" h="391160">
                <a:moveTo>
                  <a:pt x="85077" y="0"/>
                </a:moveTo>
                <a:lnTo>
                  <a:pt x="0" y="36639"/>
                </a:lnTo>
                <a:lnTo>
                  <a:pt x="88" y="41262"/>
                </a:lnTo>
                <a:lnTo>
                  <a:pt x="6959" y="41122"/>
                </a:lnTo>
                <a:lnTo>
                  <a:pt x="24325" y="41122"/>
                </a:lnTo>
                <a:lnTo>
                  <a:pt x="71551" y="20777"/>
                </a:lnTo>
                <a:lnTo>
                  <a:pt x="85290" y="20777"/>
                </a:lnTo>
                <a:lnTo>
                  <a:pt x="85077" y="0"/>
                </a:lnTo>
                <a:close/>
              </a:path>
            </a:pathLst>
          </a:custGeom>
          <a:solidFill>
            <a:srgbClr val="3D4F97"/>
          </a:solidFill>
        </p:spPr>
        <p:txBody>
          <a:bodyPr wrap="square" lIns="0" tIns="0" rIns="0" bIns="0" rtlCol="0"/>
          <a:lstStyle/>
          <a:p>
            <a:endParaRPr sz="2142"/>
          </a:p>
        </p:txBody>
      </p:sp>
      <p:sp>
        <p:nvSpPr>
          <p:cNvPr id="286" name="object 286"/>
          <p:cNvSpPr/>
          <p:nvPr/>
        </p:nvSpPr>
        <p:spPr>
          <a:xfrm>
            <a:off x="881852" y="6653370"/>
            <a:ext cx="61780" cy="359048"/>
          </a:xfrm>
          <a:custGeom>
            <a:avLst/>
            <a:gdLst/>
            <a:ahLst/>
            <a:cxnLst/>
            <a:rect l="l" t="t" r="r" b="b"/>
            <a:pathLst>
              <a:path w="53975" h="313689">
                <a:moveTo>
                  <a:pt x="50812" y="0"/>
                </a:moveTo>
                <a:lnTo>
                  <a:pt x="0" y="22009"/>
                </a:lnTo>
                <a:lnTo>
                  <a:pt x="5829" y="313474"/>
                </a:lnTo>
                <a:lnTo>
                  <a:pt x="53733" y="286842"/>
                </a:lnTo>
                <a:lnTo>
                  <a:pt x="50812" y="0"/>
                </a:lnTo>
                <a:close/>
              </a:path>
            </a:pathLst>
          </a:custGeom>
          <a:solidFill>
            <a:srgbClr val="25408F"/>
          </a:solidFill>
        </p:spPr>
        <p:txBody>
          <a:bodyPr wrap="square" lIns="0" tIns="0" rIns="0" bIns="0" rtlCol="0"/>
          <a:lstStyle/>
          <a:p>
            <a:endParaRPr sz="2142"/>
          </a:p>
        </p:txBody>
      </p:sp>
      <p:sp>
        <p:nvSpPr>
          <p:cNvPr id="287" name="object 287"/>
          <p:cNvSpPr/>
          <p:nvPr/>
        </p:nvSpPr>
        <p:spPr>
          <a:xfrm>
            <a:off x="865918" y="6629533"/>
            <a:ext cx="93760" cy="409199"/>
          </a:xfrm>
          <a:custGeom>
            <a:avLst/>
            <a:gdLst/>
            <a:ahLst/>
            <a:cxnLst/>
            <a:rect l="l" t="t" r="r" b="b"/>
            <a:pathLst>
              <a:path w="81915" h="357504">
                <a:moveTo>
                  <a:pt x="24240" y="38366"/>
                </a:moveTo>
                <a:lnTo>
                  <a:pt x="6959" y="38366"/>
                </a:lnTo>
                <a:lnTo>
                  <a:pt x="101" y="38506"/>
                </a:lnTo>
                <a:lnTo>
                  <a:pt x="6464" y="357390"/>
                </a:lnTo>
                <a:lnTo>
                  <a:pt x="48006" y="334302"/>
                </a:lnTo>
                <a:lnTo>
                  <a:pt x="19748" y="334302"/>
                </a:lnTo>
                <a:lnTo>
                  <a:pt x="13919" y="42837"/>
                </a:lnTo>
                <a:lnTo>
                  <a:pt x="24240" y="38366"/>
                </a:lnTo>
                <a:close/>
              </a:path>
              <a:path w="81915" h="357504">
                <a:moveTo>
                  <a:pt x="78470" y="20828"/>
                </a:moveTo>
                <a:lnTo>
                  <a:pt x="64731" y="20828"/>
                </a:lnTo>
                <a:lnTo>
                  <a:pt x="67665" y="307670"/>
                </a:lnTo>
                <a:lnTo>
                  <a:pt x="19748" y="334302"/>
                </a:lnTo>
                <a:lnTo>
                  <a:pt x="48006" y="334302"/>
                </a:lnTo>
                <a:lnTo>
                  <a:pt x="81483" y="315696"/>
                </a:lnTo>
                <a:lnTo>
                  <a:pt x="78470" y="20828"/>
                </a:lnTo>
                <a:close/>
              </a:path>
              <a:path w="81915" h="357504">
                <a:moveTo>
                  <a:pt x="78257" y="0"/>
                </a:moveTo>
                <a:lnTo>
                  <a:pt x="0" y="33896"/>
                </a:lnTo>
                <a:lnTo>
                  <a:pt x="101" y="38506"/>
                </a:lnTo>
                <a:lnTo>
                  <a:pt x="6959" y="38366"/>
                </a:lnTo>
                <a:lnTo>
                  <a:pt x="24240" y="38366"/>
                </a:lnTo>
                <a:lnTo>
                  <a:pt x="64731" y="20828"/>
                </a:lnTo>
                <a:lnTo>
                  <a:pt x="78470" y="20828"/>
                </a:lnTo>
                <a:lnTo>
                  <a:pt x="78257" y="0"/>
                </a:lnTo>
                <a:close/>
              </a:path>
            </a:pathLst>
          </a:custGeom>
          <a:solidFill>
            <a:srgbClr val="3D4F97"/>
          </a:solidFill>
        </p:spPr>
        <p:txBody>
          <a:bodyPr wrap="square" lIns="0" tIns="0" rIns="0" bIns="0" rtlCol="0"/>
          <a:lstStyle/>
          <a:p>
            <a:endParaRPr sz="2142"/>
          </a:p>
        </p:txBody>
      </p:sp>
      <p:sp>
        <p:nvSpPr>
          <p:cNvPr id="288" name="object 288"/>
          <p:cNvSpPr/>
          <p:nvPr/>
        </p:nvSpPr>
        <p:spPr>
          <a:xfrm>
            <a:off x="997295" y="6604215"/>
            <a:ext cx="56692" cy="336517"/>
          </a:xfrm>
          <a:custGeom>
            <a:avLst/>
            <a:gdLst/>
            <a:ahLst/>
            <a:cxnLst/>
            <a:rect l="l" t="t" r="r" b="b"/>
            <a:pathLst>
              <a:path w="49530" h="294004">
                <a:moveTo>
                  <a:pt x="46786" y="0"/>
                </a:moveTo>
                <a:lnTo>
                  <a:pt x="0" y="20345"/>
                </a:lnTo>
                <a:lnTo>
                  <a:pt x="5448" y="293725"/>
                </a:lnTo>
                <a:lnTo>
                  <a:pt x="49517" y="269125"/>
                </a:lnTo>
                <a:lnTo>
                  <a:pt x="46786" y="0"/>
                </a:lnTo>
                <a:close/>
              </a:path>
            </a:pathLst>
          </a:custGeom>
          <a:solidFill>
            <a:srgbClr val="25408F"/>
          </a:solidFill>
        </p:spPr>
        <p:txBody>
          <a:bodyPr wrap="square" lIns="0" tIns="0" rIns="0" bIns="0" rtlCol="0"/>
          <a:lstStyle/>
          <a:p>
            <a:endParaRPr sz="2142"/>
          </a:p>
        </p:txBody>
      </p:sp>
      <p:sp>
        <p:nvSpPr>
          <p:cNvPr id="289" name="object 289"/>
          <p:cNvSpPr/>
          <p:nvPr/>
        </p:nvSpPr>
        <p:spPr>
          <a:xfrm>
            <a:off x="981377" y="6580341"/>
            <a:ext cx="88672" cy="386667"/>
          </a:xfrm>
          <a:custGeom>
            <a:avLst/>
            <a:gdLst/>
            <a:ahLst/>
            <a:cxnLst/>
            <a:rect l="l" t="t" r="r" b="b"/>
            <a:pathLst>
              <a:path w="77469" h="337820">
                <a:moveTo>
                  <a:pt x="24167" y="36741"/>
                </a:moveTo>
                <a:lnTo>
                  <a:pt x="6959" y="36741"/>
                </a:lnTo>
                <a:lnTo>
                  <a:pt x="88" y="36880"/>
                </a:lnTo>
                <a:lnTo>
                  <a:pt x="6083" y="337718"/>
                </a:lnTo>
                <a:lnTo>
                  <a:pt x="47544" y="314579"/>
                </a:lnTo>
                <a:lnTo>
                  <a:pt x="19354" y="314579"/>
                </a:lnTo>
                <a:lnTo>
                  <a:pt x="13919" y="41198"/>
                </a:lnTo>
                <a:lnTo>
                  <a:pt x="24167" y="36741"/>
                </a:lnTo>
                <a:close/>
              </a:path>
              <a:path w="77469" h="337820">
                <a:moveTo>
                  <a:pt x="74430" y="20853"/>
                </a:moveTo>
                <a:lnTo>
                  <a:pt x="60693" y="20853"/>
                </a:lnTo>
                <a:lnTo>
                  <a:pt x="63423" y="289979"/>
                </a:lnTo>
                <a:lnTo>
                  <a:pt x="19354" y="314579"/>
                </a:lnTo>
                <a:lnTo>
                  <a:pt x="47544" y="314579"/>
                </a:lnTo>
                <a:lnTo>
                  <a:pt x="77241" y="298005"/>
                </a:lnTo>
                <a:lnTo>
                  <a:pt x="74430" y="20853"/>
                </a:lnTo>
                <a:close/>
              </a:path>
              <a:path w="77469" h="337820">
                <a:moveTo>
                  <a:pt x="74218" y="0"/>
                </a:moveTo>
                <a:lnTo>
                  <a:pt x="0" y="32283"/>
                </a:lnTo>
                <a:lnTo>
                  <a:pt x="88" y="36880"/>
                </a:lnTo>
                <a:lnTo>
                  <a:pt x="6959" y="36741"/>
                </a:lnTo>
                <a:lnTo>
                  <a:pt x="24167" y="36741"/>
                </a:lnTo>
                <a:lnTo>
                  <a:pt x="60693" y="20853"/>
                </a:lnTo>
                <a:lnTo>
                  <a:pt x="74430" y="20853"/>
                </a:lnTo>
                <a:lnTo>
                  <a:pt x="74218" y="0"/>
                </a:lnTo>
                <a:close/>
              </a:path>
            </a:pathLst>
          </a:custGeom>
          <a:solidFill>
            <a:srgbClr val="3D4F97"/>
          </a:solidFill>
        </p:spPr>
        <p:txBody>
          <a:bodyPr wrap="square" lIns="0" tIns="0" rIns="0" bIns="0" rtlCol="0"/>
          <a:lstStyle/>
          <a:p>
            <a:endParaRPr sz="2142"/>
          </a:p>
        </p:txBody>
      </p:sp>
      <p:sp>
        <p:nvSpPr>
          <p:cNvPr id="290" name="object 290"/>
          <p:cNvSpPr/>
          <p:nvPr/>
        </p:nvSpPr>
        <p:spPr>
          <a:xfrm>
            <a:off x="517189" y="7377418"/>
            <a:ext cx="613435" cy="109023"/>
          </a:xfrm>
          <a:custGeom>
            <a:avLst/>
            <a:gdLst/>
            <a:ahLst/>
            <a:cxnLst/>
            <a:rect l="l" t="t" r="r" b="b"/>
            <a:pathLst>
              <a:path w="535940" h="95250">
                <a:moveTo>
                  <a:pt x="535711" y="0"/>
                </a:moveTo>
                <a:lnTo>
                  <a:pt x="528281" y="0"/>
                </a:lnTo>
                <a:lnTo>
                  <a:pt x="519620" y="95224"/>
                </a:lnTo>
                <a:lnTo>
                  <a:pt x="525462" y="95224"/>
                </a:lnTo>
                <a:lnTo>
                  <a:pt x="535711" y="0"/>
                </a:lnTo>
                <a:close/>
              </a:path>
              <a:path w="535940" h="95250">
                <a:moveTo>
                  <a:pt x="428967" y="0"/>
                </a:moveTo>
                <a:lnTo>
                  <a:pt x="150253" y="0"/>
                </a:lnTo>
                <a:lnTo>
                  <a:pt x="0" y="95224"/>
                </a:lnTo>
                <a:lnTo>
                  <a:pt x="225882" y="95224"/>
                </a:lnTo>
                <a:lnTo>
                  <a:pt x="384835" y="1231"/>
                </a:lnTo>
                <a:lnTo>
                  <a:pt x="428967" y="0"/>
                </a:lnTo>
                <a:close/>
              </a:path>
            </a:pathLst>
          </a:custGeom>
          <a:solidFill>
            <a:srgbClr val="25408F"/>
          </a:solidFill>
        </p:spPr>
        <p:txBody>
          <a:bodyPr wrap="square" lIns="0" tIns="0" rIns="0" bIns="0" rtlCol="0"/>
          <a:lstStyle/>
          <a:p>
            <a:endParaRPr sz="2142"/>
          </a:p>
        </p:txBody>
      </p:sp>
      <p:sp>
        <p:nvSpPr>
          <p:cNvPr id="291" name="object 291"/>
          <p:cNvSpPr/>
          <p:nvPr/>
        </p:nvSpPr>
        <p:spPr>
          <a:xfrm>
            <a:off x="487814" y="7361698"/>
            <a:ext cx="660678" cy="125013"/>
          </a:xfrm>
          <a:custGeom>
            <a:avLst/>
            <a:gdLst/>
            <a:ahLst/>
            <a:cxnLst/>
            <a:rect l="l" t="t" r="r" b="b"/>
            <a:pathLst>
              <a:path w="577215" h="109220">
                <a:moveTo>
                  <a:pt x="576668" y="0"/>
                </a:moveTo>
                <a:lnTo>
                  <a:pt x="171919" y="0"/>
                </a:lnTo>
                <a:lnTo>
                  <a:pt x="0" y="108953"/>
                </a:lnTo>
                <a:lnTo>
                  <a:pt x="25653" y="108953"/>
                </a:lnTo>
                <a:lnTo>
                  <a:pt x="175907" y="13728"/>
                </a:lnTo>
                <a:lnTo>
                  <a:pt x="454634" y="13728"/>
                </a:lnTo>
                <a:lnTo>
                  <a:pt x="554202" y="10972"/>
                </a:lnTo>
                <a:lnTo>
                  <a:pt x="575487" y="10972"/>
                </a:lnTo>
                <a:lnTo>
                  <a:pt x="576668" y="0"/>
                </a:lnTo>
                <a:close/>
              </a:path>
              <a:path w="577215" h="109220">
                <a:moveTo>
                  <a:pt x="575487" y="10972"/>
                </a:moveTo>
                <a:lnTo>
                  <a:pt x="554202" y="10972"/>
                </a:lnTo>
                <a:lnTo>
                  <a:pt x="553948" y="13728"/>
                </a:lnTo>
                <a:lnTo>
                  <a:pt x="561378" y="13728"/>
                </a:lnTo>
                <a:lnTo>
                  <a:pt x="551116" y="108953"/>
                </a:lnTo>
                <a:lnTo>
                  <a:pt x="564934" y="108953"/>
                </a:lnTo>
                <a:lnTo>
                  <a:pt x="575487" y="10972"/>
                </a:lnTo>
                <a:close/>
              </a:path>
            </a:pathLst>
          </a:custGeom>
          <a:solidFill>
            <a:srgbClr val="3D4F97"/>
          </a:solidFill>
        </p:spPr>
        <p:txBody>
          <a:bodyPr wrap="square" lIns="0" tIns="0" rIns="0" bIns="0" rtlCol="0"/>
          <a:lstStyle/>
          <a:p>
            <a:endParaRPr sz="2142"/>
          </a:p>
        </p:txBody>
      </p:sp>
      <p:sp>
        <p:nvSpPr>
          <p:cNvPr id="292" name="object 292"/>
          <p:cNvSpPr/>
          <p:nvPr/>
        </p:nvSpPr>
        <p:spPr>
          <a:xfrm>
            <a:off x="806617" y="7390460"/>
            <a:ext cx="298722" cy="95940"/>
          </a:xfrm>
          <a:custGeom>
            <a:avLst/>
            <a:gdLst/>
            <a:ahLst/>
            <a:cxnLst/>
            <a:rect l="l" t="t" r="r" b="b"/>
            <a:pathLst>
              <a:path w="260984" h="83820">
                <a:moveTo>
                  <a:pt x="260591" y="0"/>
                </a:moveTo>
                <a:lnTo>
                  <a:pt x="135915" y="3467"/>
                </a:lnTo>
                <a:lnTo>
                  <a:pt x="0" y="83820"/>
                </a:lnTo>
                <a:lnTo>
                  <a:pt x="252971" y="83820"/>
                </a:lnTo>
                <a:lnTo>
                  <a:pt x="260591" y="0"/>
                </a:lnTo>
                <a:close/>
              </a:path>
            </a:pathLst>
          </a:custGeom>
          <a:solidFill>
            <a:srgbClr val="25408F"/>
          </a:solidFill>
        </p:spPr>
        <p:txBody>
          <a:bodyPr wrap="square" lIns="0" tIns="0" rIns="0" bIns="0" rtlCol="0"/>
          <a:lstStyle/>
          <a:p>
            <a:endParaRPr sz="2142"/>
          </a:p>
        </p:txBody>
      </p:sp>
      <p:sp>
        <p:nvSpPr>
          <p:cNvPr id="293" name="object 293"/>
          <p:cNvSpPr/>
          <p:nvPr/>
        </p:nvSpPr>
        <p:spPr>
          <a:xfrm>
            <a:off x="775730" y="7374254"/>
            <a:ext cx="346692" cy="112657"/>
          </a:xfrm>
          <a:custGeom>
            <a:avLst/>
            <a:gdLst/>
            <a:ahLst/>
            <a:cxnLst/>
            <a:rect l="l" t="t" r="r" b="b"/>
            <a:pathLst>
              <a:path w="302894" h="98425">
                <a:moveTo>
                  <a:pt x="302653" y="0"/>
                </a:moveTo>
                <a:lnTo>
                  <a:pt x="158965" y="3987"/>
                </a:lnTo>
                <a:lnTo>
                  <a:pt x="0" y="97980"/>
                </a:lnTo>
                <a:lnTo>
                  <a:pt x="26987" y="97980"/>
                </a:lnTo>
                <a:lnTo>
                  <a:pt x="162902" y="17627"/>
                </a:lnTo>
                <a:lnTo>
                  <a:pt x="287578" y="14160"/>
                </a:lnTo>
                <a:lnTo>
                  <a:pt x="301367" y="14160"/>
                </a:lnTo>
                <a:lnTo>
                  <a:pt x="302653" y="0"/>
                </a:lnTo>
                <a:close/>
              </a:path>
              <a:path w="302894" h="98425">
                <a:moveTo>
                  <a:pt x="301367" y="14160"/>
                </a:moveTo>
                <a:lnTo>
                  <a:pt x="287578" y="14160"/>
                </a:lnTo>
                <a:lnTo>
                  <a:pt x="279958" y="97980"/>
                </a:lnTo>
                <a:lnTo>
                  <a:pt x="293751" y="97980"/>
                </a:lnTo>
                <a:lnTo>
                  <a:pt x="301367" y="14160"/>
                </a:lnTo>
                <a:close/>
              </a:path>
            </a:pathLst>
          </a:custGeom>
          <a:solidFill>
            <a:srgbClr val="3D4F97"/>
          </a:solidFill>
        </p:spPr>
        <p:txBody>
          <a:bodyPr wrap="square" lIns="0" tIns="0" rIns="0" bIns="0" rtlCol="0"/>
          <a:lstStyle/>
          <a:p>
            <a:endParaRPr sz="2142"/>
          </a:p>
        </p:txBody>
      </p:sp>
      <p:sp>
        <p:nvSpPr>
          <p:cNvPr id="294" name="object 294"/>
          <p:cNvSpPr/>
          <p:nvPr/>
        </p:nvSpPr>
        <p:spPr>
          <a:xfrm>
            <a:off x="2" y="1733785"/>
            <a:ext cx="1322083" cy="1011730"/>
          </a:xfrm>
          <a:custGeom>
            <a:avLst/>
            <a:gdLst/>
            <a:ahLst/>
            <a:cxnLst/>
            <a:rect l="l" t="t" r="r" b="b"/>
            <a:pathLst>
              <a:path w="1155065" h="883919">
                <a:moveTo>
                  <a:pt x="0" y="777760"/>
                </a:moveTo>
                <a:lnTo>
                  <a:pt x="0" y="787641"/>
                </a:lnTo>
                <a:lnTo>
                  <a:pt x="387350" y="883627"/>
                </a:lnTo>
                <a:lnTo>
                  <a:pt x="399916" y="879398"/>
                </a:lnTo>
                <a:lnTo>
                  <a:pt x="392036" y="879398"/>
                </a:lnTo>
                <a:lnTo>
                  <a:pt x="0" y="777760"/>
                </a:lnTo>
                <a:close/>
              </a:path>
              <a:path w="1155065" h="883919">
                <a:moveTo>
                  <a:pt x="196306" y="341998"/>
                </a:moveTo>
                <a:lnTo>
                  <a:pt x="154597" y="341998"/>
                </a:lnTo>
                <a:lnTo>
                  <a:pt x="219887" y="369976"/>
                </a:lnTo>
                <a:lnTo>
                  <a:pt x="10680" y="621817"/>
                </a:lnTo>
                <a:lnTo>
                  <a:pt x="0" y="621817"/>
                </a:lnTo>
                <a:lnTo>
                  <a:pt x="0" y="634390"/>
                </a:lnTo>
                <a:lnTo>
                  <a:pt x="571322" y="796010"/>
                </a:lnTo>
                <a:lnTo>
                  <a:pt x="392036" y="879398"/>
                </a:lnTo>
                <a:lnTo>
                  <a:pt x="399916" y="879398"/>
                </a:lnTo>
                <a:lnTo>
                  <a:pt x="653053" y="794207"/>
                </a:lnTo>
                <a:lnTo>
                  <a:pt x="620090" y="794207"/>
                </a:lnTo>
                <a:lnTo>
                  <a:pt x="568525" y="775449"/>
                </a:lnTo>
                <a:lnTo>
                  <a:pt x="527964" y="775449"/>
                </a:lnTo>
                <a:lnTo>
                  <a:pt x="469392" y="760806"/>
                </a:lnTo>
                <a:lnTo>
                  <a:pt x="482592" y="742264"/>
                </a:lnTo>
                <a:lnTo>
                  <a:pt x="423087" y="742264"/>
                </a:lnTo>
                <a:lnTo>
                  <a:pt x="354909" y="716699"/>
                </a:lnTo>
                <a:lnTo>
                  <a:pt x="322999" y="716699"/>
                </a:lnTo>
                <a:lnTo>
                  <a:pt x="251294" y="685330"/>
                </a:lnTo>
                <a:lnTo>
                  <a:pt x="265003" y="660196"/>
                </a:lnTo>
                <a:lnTo>
                  <a:pt x="139865" y="660196"/>
                </a:lnTo>
                <a:lnTo>
                  <a:pt x="63601" y="633272"/>
                </a:lnTo>
                <a:lnTo>
                  <a:pt x="247523" y="378904"/>
                </a:lnTo>
                <a:lnTo>
                  <a:pt x="317767" y="378904"/>
                </a:lnTo>
                <a:lnTo>
                  <a:pt x="196306" y="341998"/>
                </a:lnTo>
                <a:close/>
              </a:path>
              <a:path w="1155065" h="883919">
                <a:moveTo>
                  <a:pt x="957505" y="573290"/>
                </a:moveTo>
                <a:lnTo>
                  <a:pt x="754862" y="573290"/>
                </a:lnTo>
                <a:lnTo>
                  <a:pt x="844511" y="609142"/>
                </a:lnTo>
                <a:lnTo>
                  <a:pt x="620090" y="794207"/>
                </a:lnTo>
                <a:lnTo>
                  <a:pt x="653053" y="794207"/>
                </a:lnTo>
                <a:lnTo>
                  <a:pt x="1154950" y="625297"/>
                </a:lnTo>
                <a:lnTo>
                  <a:pt x="1154848" y="624814"/>
                </a:lnTo>
                <a:lnTo>
                  <a:pt x="1127074" y="624814"/>
                </a:lnTo>
                <a:lnTo>
                  <a:pt x="957505" y="573290"/>
                </a:lnTo>
                <a:close/>
              </a:path>
              <a:path w="1155065" h="883919">
                <a:moveTo>
                  <a:pt x="811343" y="528878"/>
                </a:moveTo>
                <a:lnTo>
                  <a:pt x="634504" y="528878"/>
                </a:lnTo>
                <a:lnTo>
                  <a:pt x="724509" y="551370"/>
                </a:lnTo>
                <a:lnTo>
                  <a:pt x="527964" y="775449"/>
                </a:lnTo>
                <a:lnTo>
                  <a:pt x="568525" y="775449"/>
                </a:lnTo>
                <a:lnTo>
                  <a:pt x="565594" y="774382"/>
                </a:lnTo>
                <a:lnTo>
                  <a:pt x="754862" y="573290"/>
                </a:lnTo>
                <a:lnTo>
                  <a:pt x="957505" y="573290"/>
                </a:lnTo>
                <a:lnTo>
                  <a:pt x="811343" y="528878"/>
                </a:lnTo>
                <a:close/>
              </a:path>
              <a:path w="1155065" h="883919">
                <a:moveTo>
                  <a:pt x="675587" y="487629"/>
                </a:moveTo>
                <a:lnTo>
                  <a:pt x="519239" y="487629"/>
                </a:lnTo>
                <a:lnTo>
                  <a:pt x="627405" y="522236"/>
                </a:lnTo>
                <a:lnTo>
                  <a:pt x="423087" y="742264"/>
                </a:lnTo>
                <a:lnTo>
                  <a:pt x="482592" y="742264"/>
                </a:lnTo>
                <a:lnTo>
                  <a:pt x="634504" y="528878"/>
                </a:lnTo>
                <a:lnTo>
                  <a:pt x="811343" y="528878"/>
                </a:lnTo>
                <a:lnTo>
                  <a:pt x="675587" y="487629"/>
                </a:lnTo>
                <a:close/>
              </a:path>
              <a:path w="1155065" h="883919">
                <a:moveTo>
                  <a:pt x="477722" y="427507"/>
                </a:moveTo>
                <a:lnTo>
                  <a:pt x="391922" y="427507"/>
                </a:lnTo>
                <a:lnTo>
                  <a:pt x="495198" y="466229"/>
                </a:lnTo>
                <a:lnTo>
                  <a:pt x="322999" y="716699"/>
                </a:lnTo>
                <a:lnTo>
                  <a:pt x="354909" y="716699"/>
                </a:lnTo>
                <a:lnTo>
                  <a:pt x="350608" y="715086"/>
                </a:lnTo>
                <a:lnTo>
                  <a:pt x="519239" y="487629"/>
                </a:lnTo>
                <a:lnTo>
                  <a:pt x="675587" y="487629"/>
                </a:lnTo>
                <a:lnTo>
                  <a:pt x="477722" y="427507"/>
                </a:lnTo>
                <a:close/>
              </a:path>
              <a:path w="1155065" h="883919">
                <a:moveTo>
                  <a:pt x="317767" y="378904"/>
                </a:moveTo>
                <a:lnTo>
                  <a:pt x="247523" y="378904"/>
                </a:lnTo>
                <a:lnTo>
                  <a:pt x="354304" y="430148"/>
                </a:lnTo>
                <a:lnTo>
                  <a:pt x="139865" y="660196"/>
                </a:lnTo>
                <a:lnTo>
                  <a:pt x="265003" y="660196"/>
                </a:lnTo>
                <a:lnTo>
                  <a:pt x="391922" y="427507"/>
                </a:lnTo>
                <a:lnTo>
                  <a:pt x="477722" y="427507"/>
                </a:lnTo>
                <a:lnTo>
                  <a:pt x="317767" y="378904"/>
                </a:lnTo>
                <a:close/>
              </a:path>
              <a:path w="1155065" h="883919">
                <a:moveTo>
                  <a:pt x="87122" y="10032"/>
                </a:moveTo>
                <a:lnTo>
                  <a:pt x="136690" y="36474"/>
                </a:lnTo>
                <a:lnTo>
                  <a:pt x="155206" y="151307"/>
                </a:lnTo>
                <a:lnTo>
                  <a:pt x="1098118" y="471817"/>
                </a:lnTo>
                <a:lnTo>
                  <a:pt x="1127074" y="624814"/>
                </a:lnTo>
                <a:lnTo>
                  <a:pt x="1154848" y="624814"/>
                </a:lnTo>
                <a:lnTo>
                  <a:pt x="1104823" y="388962"/>
                </a:lnTo>
                <a:lnTo>
                  <a:pt x="87122" y="10032"/>
                </a:lnTo>
                <a:close/>
              </a:path>
              <a:path w="1155065" h="883919">
                <a:moveTo>
                  <a:pt x="0" y="450011"/>
                </a:moveTo>
                <a:lnTo>
                  <a:pt x="0" y="524065"/>
                </a:lnTo>
                <a:lnTo>
                  <a:pt x="55105" y="459168"/>
                </a:lnTo>
                <a:lnTo>
                  <a:pt x="20129" y="459168"/>
                </a:lnTo>
                <a:lnTo>
                  <a:pt x="0" y="450011"/>
                </a:lnTo>
                <a:close/>
              </a:path>
              <a:path w="1155065" h="883919">
                <a:moveTo>
                  <a:pt x="151041" y="328244"/>
                </a:moveTo>
                <a:lnTo>
                  <a:pt x="20129" y="459168"/>
                </a:lnTo>
                <a:lnTo>
                  <a:pt x="55105" y="459168"/>
                </a:lnTo>
                <a:lnTo>
                  <a:pt x="154597" y="341998"/>
                </a:lnTo>
                <a:lnTo>
                  <a:pt x="196306" y="341998"/>
                </a:lnTo>
                <a:lnTo>
                  <a:pt x="151041" y="328244"/>
                </a:lnTo>
                <a:close/>
              </a:path>
              <a:path w="1155065" h="883919">
                <a:moveTo>
                  <a:pt x="60172" y="0"/>
                </a:moveTo>
                <a:lnTo>
                  <a:pt x="0" y="32829"/>
                </a:lnTo>
                <a:lnTo>
                  <a:pt x="0" y="46647"/>
                </a:lnTo>
                <a:lnTo>
                  <a:pt x="72250" y="4495"/>
                </a:lnTo>
                <a:lnTo>
                  <a:pt x="60172" y="0"/>
                </a:lnTo>
                <a:close/>
              </a:path>
            </a:pathLst>
          </a:custGeom>
          <a:solidFill>
            <a:srgbClr val="25408F"/>
          </a:solidFill>
        </p:spPr>
        <p:txBody>
          <a:bodyPr wrap="square" lIns="0" tIns="0" rIns="0" bIns="0" rtlCol="0"/>
          <a:lstStyle/>
          <a:p>
            <a:endParaRPr sz="2142"/>
          </a:p>
        </p:txBody>
      </p:sp>
      <p:sp>
        <p:nvSpPr>
          <p:cNvPr id="295" name="object 295"/>
          <p:cNvSpPr/>
          <p:nvPr/>
        </p:nvSpPr>
        <p:spPr>
          <a:xfrm>
            <a:off x="3" y="1716543"/>
            <a:ext cx="1340253" cy="1045165"/>
          </a:xfrm>
          <a:custGeom>
            <a:avLst/>
            <a:gdLst/>
            <a:ahLst/>
            <a:cxnLst/>
            <a:rect l="l" t="t" r="r" b="b"/>
            <a:pathLst>
              <a:path w="1170940" h="913130">
                <a:moveTo>
                  <a:pt x="0" y="802703"/>
                </a:moveTo>
                <a:lnTo>
                  <a:pt x="0" y="816851"/>
                </a:lnTo>
                <a:lnTo>
                  <a:pt x="387934" y="912977"/>
                </a:lnTo>
                <a:lnTo>
                  <a:pt x="430425" y="898677"/>
                </a:lnTo>
                <a:lnTo>
                  <a:pt x="387350" y="898677"/>
                </a:lnTo>
                <a:lnTo>
                  <a:pt x="0" y="802703"/>
                </a:lnTo>
                <a:close/>
              </a:path>
              <a:path w="1170940" h="913130">
                <a:moveTo>
                  <a:pt x="108243" y="18300"/>
                </a:moveTo>
                <a:lnTo>
                  <a:pt x="74396" y="18300"/>
                </a:lnTo>
                <a:lnTo>
                  <a:pt x="87122" y="25095"/>
                </a:lnTo>
                <a:lnTo>
                  <a:pt x="1104823" y="404025"/>
                </a:lnTo>
                <a:lnTo>
                  <a:pt x="1154950" y="640359"/>
                </a:lnTo>
                <a:lnTo>
                  <a:pt x="387350" y="898677"/>
                </a:lnTo>
                <a:lnTo>
                  <a:pt x="430425" y="898677"/>
                </a:lnTo>
                <a:lnTo>
                  <a:pt x="1170927" y="649465"/>
                </a:lnTo>
                <a:lnTo>
                  <a:pt x="1116698" y="393788"/>
                </a:lnTo>
                <a:lnTo>
                  <a:pt x="108243" y="18300"/>
                </a:lnTo>
                <a:close/>
              </a:path>
              <a:path w="1170940" h="913130">
                <a:moveTo>
                  <a:pt x="59093" y="0"/>
                </a:moveTo>
                <a:lnTo>
                  <a:pt x="0" y="32232"/>
                </a:lnTo>
                <a:lnTo>
                  <a:pt x="0" y="47879"/>
                </a:lnTo>
                <a:lnTo>
                  <a:pt x="60172" y="15062"/>
                </a:lnTo>
                <a:lnTo>
                  <a:pt x="99545" y="15062"/>
                </a:lnTo>
                <a:lnTo>
                  <a:pt x="59093" y="0"/>
                </a:lnTo>
                <a:close/>
              </a:path>
              <a:path w="1170940" h="913130">
                <a:moveTo>
                  <a:pt x="99545" y="15062"/>
                </a:moveTo>
                <a:lnTo>
                  <a:pt x="60172" y="15062"/>
                </a:lnTo>
                <a:lnTo>
                  <a:pt x="72250" y="19558"/>
                </a:lnTo>
                <a:lnTo>
                  <a:pt x="74396" y="18300"/>
                </a:lnTo>
                <a:lnTo>
                  <a:pt x="108243" y="18300"/>
                </a:lnTo>
                <a:lnTo>
                  <a:pt x="99545" y="15062"/>
                </a:lnTo>
                <a:close/>
              </a:path>
            </a:pathLst>
          </a:custGeom>
          <a:solidFill>
            <a:srgbClr val="3D4F97"/>
          </a:solidFill>
        </p:spPr>
        <p:txBody>
          <a:bodyPr wrap="square" lIns="0" tIns="0" rIns="0" bIns="0" rtlCol="0"/>
          <a:lstStyle/>
          <a:p>
            <a:endParaRPr sz="2142"/>
          </a:p>
        </p:txBody>
      </p:sp>
      <p:sp>
        <p:nvSpPr>
          <p:cNvPr id="296" name="object 296"/>
          <p:cNvSpPr/>
          <p:nvPr/>
        </p:nvSpPr>
        <p:spPr>
          <a:xfrm>
            <a:off x="-6" y="1755501"/>
            <a:ext cx="1270479" cy="670854"/>
          </a:xfrm>
          <a:custGeom>
            <a:avLst/>
            <a:gdLst/>
            <a:ahLst/>
            <a:cxnLst/>
            <a:rect l="l" t="t" r="r" b="b"/>
            <a:pathLst>
              <a:path w="1109980" h="586105">
                <a:moveTo>
                  <a:pt x="587391" y="293738"/>
                </a:moveTo>
                <a:lnTo>
                  <a:pt x="147154" y="293738"/>
                </a:lnTo>
                <a:lnTo>
                  <a:pt x="1109370" y="586105"/>
                </a:lnTo>
                <a:lnTo>
                  <a:pt x="1086129" y="463270"/>
                </a:lnTo>
                <a:lnTo>
                  <a:pt x="587391" y="293738"/>
                </a:lnTo>
                <a:close/>
              </a:path>
              <a:path w="1109980" h="586105">
                <a:moveTo>
                  <a:pt x="74701" y="0"/>
                </a:moveTo>
                <a:lnTo>
                  <a:pt x="0" y="43573"/>
                </a:lnTo>
                <a:lnTo>
                  <a:pt x="0" y="415950"/>
                </a:lnTo>
                <a:lnTo>
                  <a:pt x="17144" y="423748"/>
                </a:lnTo>
                <a:lnTo>
                  <a:pt x="147154" y="293738"/>
                </a:lnTo>
                <a:lnTo>
                  <a:pt x="587391" y="293738"/>
                </a:lnTo>
                <a:lnTo>
                  <a:pt x="142976" y="142671"/>
                </a:lnTo>
                <a:lnTo>
                  <a:pt x="124218" y="26416"/>
                </a:lnTo>
                <a:lnTo>
                  <a:pt x="74701" y="0"/>
                </a:lnTo>
                <a:close/>
              </a:path>
            </a:pathLst>
          </a:custGeom>
          <a:solidFill>
            <a:srgbClr val="25408F"/>
          </a:solidFill>
        </p:spPr>
        <p:txBody>
          <a:bodyPr wrap="square" lIns="0" tIns="0" rIns="0" bIns="0" rtlCol="0"/>
          <a:lstStyle/>
          <a:p>
            <a:endParaRPr sz="2142"/>
          </a:p>
        </p:txBody>
      </p:sp>
      <p:sp>
        <p:nvSpPr>
          <p:cNvPr id="297" name="object 297"/>
          <p:cNvSpPr/>
          <p:nvPr/>
        </p:nvSpPr>
        <p:spPr>
          <a:xfrm>
            <a:off x="0" y="1737506"/>
            <a:ext cx="1290103" cy="711555"/>
          </a:xfrm>
          <a:custGeom>
            <a:avLst/>
            <a:gdLst/>
            <a:ahLst/>
            <a:cxnLst/>
            <a:rect l="l" t="t" r="r" b="b"/>
            <a:pathLst>
              <a:path w="1127125" h="621664">
                <a:moveTo>
                  <a:pt x="198274" y="325005"/>
                </a:moveTo>
                <a:lnTo>
                  <a:pt x="151041" y="325005"/>
                </a:lnTo>
                <a:lnTo>
                  <a:pt x="1127074" y="621576"/>
                </a:lnTo>
                <a:lnTo>
                  <a:pt x="1123338" y="601827"/>
                </a:lnTo>
                <a:lnTo>
                  <a:pt x="1109357" y="601827"/>
                </a:lnTo>
                <a:lnTo>
                  <a:pt x="198274" y="325005"/>
                </a:lnTo>
                <a:close/>
              </a:path>
              <a:path w="1127125" h="621664">
                <a:moveTo>
                  <a:pt x="103876" y="15722"/>
                </a:moveTo>
                <a:lnTo>
                  <a:pt x="74701" y="15722"/>
                </a:lnTo>
                <a:lnTo>
                  <a:pt x="124218" y="42138"/>
                </a:lnTo>
                <a:lnTo>
                  <a:pt x="142976" y="158407"/>
                </a:lnTo>
                <a:lnTo>
                  <a:pt x="1086129" y="478993"/>
                </a:lnTo>
                <a:lnTo>
                  <a:pt x="1109357" y="601827"/>
                </a:lnTo>
                <a:lnTo>
                  <a:pt x="1123338" y="601827"/>
                </a:lnTo>
                <a:lnTo>
                  <a:pt x="1098130" y="468579"/>
                </a:lnTo>
                <a:lnTo>
                  <a:pt x="155219" y="148056"/>
                </a:lnTo>
                <a:lnTo>
                  <a:pt x="136690" y="33223"/>
                </a:lnTo>
                <a:lnTo>
                  <a:pt x="103876" y="15722"/>
                </a:lnTo>
                <a:close/>
              </a:path>
              <a:path w="1127125" h="621664">
                <a:moveTo>
                  <a:pt x="0" y="431685"/>
                </a:moveTo>
                <a:lnTo>
                  <a:pt x="0" y="446773"/>
                </a:lnTo>
                <a:lnTo>
                  <a:pt x="20129" y="455917"/>
                </a:lnTo>
                <a:lnTo>
                  <a:pt x="28346" y="447700"/>
                </a:lnTo>
                <a:lnTo>
                  <a:pt x="18643" y="447700"/>
                </a:lnTo>
                <a:lnTo>
                  <a:pt x="21475" y="441439"/>
                </a:lnTo>
                <a:lnTo>
                  <a:pt x="34607" y="441439"/>
                </a:lnTo>
                <a:lnTo>
                  <a:pt x="36576" y="439470"/>
                </a:lnTo>
                <a:lnTo>
                  <a:pt x="17144" y="439470"/>
                </a:lnTo>
                <a:lnTo>
                  <a:pt x="0" y="431685"/>
                </a:lnTo>
                <a:close/>
              </a:path>
              <a:path w="1127125" h="621664">
                <a:moveTo>
                  <a:pt x="34607" y="441439"/>
                </a:moveTo>
                <a:lnTo>
                  <a:pt x="21475" y="441439"/>
                </a:lnTo>
                <a:lnTo>
                  <a:pt x="18643" y="447700"/>
                </a:lnTo>
                <a:lnTo>
                  <a:pt x="28346" y="447700"/>
                </a:lnTo>
                <a:lnTo>
                  <a:pt x="34607" y="441439"/>
                </a:lnTo>
                <a:close/>
              </a:path>
              <a:path w="1127125" h="621664">
                <a:moveTo>
                  <a:pt x="147154" y="309473"/>
                </a:moveTo>
                <a:lnTo>
                  <a:pt x="17144" y="439470"/>
                </a:lnTo>
                <a:lnTo>
                  <a:pt x="36576" y="439470"/>
                </a:lnTo>
                <a:lnTo>
                  <a:pt x="151041" y="325005"/>
                </a:lnTo>
                <a:lnTo>
                  <a:pt x="198274" y="325005"/>
                </a:lnTo>
                <a:lnTo>
                  <a:pt x="147154" y="309473"/>
                </a:lnTo>
                <a:close/>
              </a:path>
              <a:path w="1127125" h="621664">
                <a:moveTo>
                  <a:pt x="74396" y="0"/>
                </a:moveTo>
                <a:lnTo>
                  <a:pt x="0" y="43395"/>
                </a:lnTo>
                <a:lnTo>
                  <a:pt x="0" y="59296"/>
                </a:lnTo>
                <a:lnTo>
                  <a:pt x="74701" y="15722"/>
                </a:lnTo>
                <a:lnTo>
                  <a:pt x="103876" y="15722"/>
                </a:lnTo>
                <a:lnTo>
                  <a:pt x="74396" y="0"/>
                </a:lnTo>
                <a:close/>
              </a:path>
            </a:pathLst>
          </a:custGeom>
          <a:solidFill>
            <a:srgbClr val="3D4F97"/>
          </a:solidFill>
        </p:spPr>
        <p:txBody>
          <a:bodyPr wrap="square" lIns="0" tIns="0" rIns="0" bIns="0" rtlCol="0"/>
          <a:lstStyle/>
          <a:p>
            <a:endParaRPr sz="2142"/>
          </a:p>
        </p:txBody>
      </p:sp>
      <p:sp>
        <p:nvSpPr>
          <p:cNvPr id="298" name="object 298"/>
          <p:cNvSpPr/>
          <p:nvPr/>
        </p:nvSpPr>
        <p:spPr>
          <a:xfrm>
            <a:off x="-1" y="2476244"/>
            <a:ext cx="609074" cy="247845"/>
          </a:xfrm>
          <a:custGeom>
            <a:avLst/>
            <a:gdLst/>
            <a:ahLst/>
            <a:cxnLst/>
            <a:rect l="l" t="t" r="r" b="b"/>
            <a:pathLst>
              <a:path w="532130" h="216535">
                <a:moveTo>
                  <a:pt x="0" y="0"/>
                </a:moveTo>
                <a:lnTo>
                  <a:pt x="0" y="114909"/>
                </a:lnTo>
                <a:lnTo>
                  <a:pt x="390715" y="216204"/>
                </a:lnTo>
                <a:lnTo>
                  <a:pt x="531990" y="150495"/>
                </a:lnTo>
                <a:lnTo>
                  <a:pt x="0" y="0"/>
                </a:lnTo>
                <a:close/>
              </a:path>
            </a:pathLst>
          </a:custGeom>
          <a:solidFill>
            <a:srgbClr val="25408F"/>
          </a:solidFill>
        </p:spPr>
        <p:txBody>
          <a:bodyPr wrap="square" lIns="0" tIns="0" rIns="0" bIns="0" rtlCol="0"/>
          <a:lstStyle/>
          <a:p>
            <a:endParaRPr sz="2142"/>
          </a:p>
        </p:txBody>
      </p:sp>
      <p:sp>
        <p:nvSpPr>
          <p:cNvPr id="299" name="object 299"/>
          <p:cNvSpPr/>
          <p:nvPr/>
        </p:nvSpPr>
        <p:spPr>
          <a:xfrm>
            <a:off x="-1" y="2459905"/>
            <a:ext cx="654137" cy="280552"/>
          </a:xfrm>
          <a:custGeom>
            <a:avLst/>
            <a:gdLst/>
            <a:ahLst/>
            <a:cxnLst/>
            <a:rect l="l" t="t" r="r" b="b"/>
            <a:pathLst>
              <a:path w="571500" h="245110">
                <a:moveTo>
                  <a:pt x="0" y="129184"/>
                </a:moveTo>
                <a:lnTo>
                  <a:pt x="0" y="143370"/>
                </a:lnTo>
                <a:lnTo>
                  <a:pt x="392036" y="245008"/>
                </a:lnTo>
                <a:lnTo>
                  <a:pt x="423273" y="230479"/>
                </a:lnTo>
                <a:lnTo>
                  <a:pt x="390715" y="230479"/>
                </a:lnTo>
                <a:lnTo>
                  <a:pt x="0" y="129184"/>
                </a:lnTo>
                <a:close/>
              </a:path>
              <a:path w="571500" h="245110">
                <a:moveTo>
                  <a:pt x="0" y="0"/>
                </a:moveTo>
                <a:lnTo>
                  <a:pt x="0" y="14274"/>
                </a:lnTo>
                <a:lnTo>
                  <a:pt x="531990" y="164769"/>
                </a:lnTo>
                <a:lnTo>
                  <a:pt x="390715" y="230479"/>
                </a:lnTo>
                <a:lnTo>
                  <a:pt x="423273" y="230479"/>
                </a:lnTo>
                <a:lnTo>
                  <a:pt x="571322" y="161620"/>
                </a:lnTo>
                <a:lnTo>
                  <a:pt x="0" y="0"/>
                </a:lnTo>
                <a:close/>
              </a:path>
            </a:pathLst>
          </a:custGeom>
          <a:solidFill>
            <a:srgbClr val="3D4F97"/>
          </a:solidFill>
        </p:spPr>
        <p:txBody>
          <a:bodyPr wrap="square" lIns="0" tIns="0" rIns="0" bIns="0" rtlCol="0"/>
          <a:lstStyle/>
          <a:p>
            <a:endParaRPr sz="2142"/>
          </a:p>
        </p:txBody>
      </p:sp>
      <p:sp>
        <p:nvSpPr>
          <p:cNvPr id="300" name="object 300"/>
          <p:cNvSpPr/>
          <p:nvPr/>
        </p:nvSpPr>
        <p:spPr>
          <a:xfrm>
            <a:off x="-7" y="2144247"/>
            <a:ext cx="226767" cy="285639"/>
          </a:xfrm>
          <a:custGeom>
            <a:avLst/>
            <a:gdLst/>
            <a:ahLst/>
            <a:cxnLst/>
            <a:rect l="l" t="t" r="r" b="b"/>
            <a:pathLst>
              <a:path w="198120" h="249555">
                <a:moveTo>
                  <a:pt x="158508" y="0"/>
                </a:moveTo>
                <a:lnTo>
                  <a:pt x="0" y="186677"/>
                </a:lnTo>
                <a:lnTo>
                  <a:pt x="0" y="249466"/>
                </a:lnTo>
                <a:lnTo>
                  <a:pt x="4241" y="249466"/>
                </a:lnTo>
                <a:lnTo>
                  <a:pt x="197573" y="16738"/>
                </a:lnTo>
                <a:lnTo>
                  <a:pt x="158508" y="0"/>
                </a:lnTo>
                <a:close/>
              </a:path>
            </a:pathLst>
          </a:custGeom>
          <a:solidFill>
            <a:srgbClr val="25408F"/>
          </a:solidFill>
        </p:spPr>
        <p:txBody>
          <a:bodyPr wrap="square" lIns="0" tIns="0" rIns="0" bIns="0" rtlCol="0"/>
          <a:lstStyle/>
          <a:p>
            <a:endParaRPr sz="2142"/>
          </a:p>
        </p:txBody>
      </p:sp>
      <p:sp>
        <p:nvSpPr>
          <p:cNvPr id="301" name="object 301"/>
          <p:cNvSpPr/>
          <p:nvPr/>
        </p:nvSpPr>
        <p:spPr>
          <a:xfrm>
            <a:off x="-2" y="2125234"/>
            <a:ext cx="252206" cy="320527"/>
          </a:xfrm>
          <a:custGeom>
            <a:avLst/>
            <a:gdLst/>
            <a:ahLst/>
            <a:cxnLst/>
            <a:rect l="l" t="t" r="r" b="b"/>
            <a:pathLst>
              <a:path w="220345" h="280035">
                <a:moveTo>
                  <a:pt x="193352" y="16611"/>
                </a:moveTo>
                <a:lnTo>
                  <a:pt x="158508" y="16611"/>
                </a:lnTo>
                <a:lnTo>
                  <a:pt x="197573" y="33362"/>
                </a:lnTo>
                <a:lnTo>
                  <a:pt x="4229" y="266090"/>
                </a:lnTo>
                <a:lnTo>
                  <a:pt x="0" y="266090"/>
                </a:lnTo>
                <a:lnTo>
                  <a:pt x="0" y="279819"/>
                </a:lnTo>
                <a:lnTo>
                  <a:pt x="10680" y="279819"/>
                </a:lnTo>
                <a:lnTo>
                  <a:pt x="219900" y="27990"/>
                </a:lnTo>
                <a:lnTo>
                  <a:pt x="193352" y="16611"/>
                </a:lnTo>
                <a:close/>
              </a:path>
              <a:path w="220345" h="280035">
                <a:moveTo>
                  <a:pt x="154597" y="0"/>
                </a:moveTo>
                <a:lnTo>
                  <a:pt x="0" y="182079"/>
                </a:lnTo>
                <a:lnTo>
                  <a:pt x="0" y="203301"/>
                </a:lnTo>
                <a:lnTo>
                  <a:pt x="158508" y="16611"/>
                </a:lnTo>
                <a:lnTo>
                  <a:pt x="193352" y="16611"/>
                </a:lnTo>
                <a:lnTo>
                  <a:pt x="154597" y="0"/>
                </a:lnTo>
                <a:close/>
              </a:path>
            </a:pathLst>
          </a:custGeom>
          <a:solidFill>
            <a:srgbClr val="3D4F97"/>
          </a:solidFill>
        </p:spPr>
        <p:txBody>
          <a:bodyPr wrap="square" lIns="0" tIns="0" rIns="0" bIns="0" rtlCol="0"/>
          <a:lstStyle/>
          <a:p>
            <a:endParaRPr sz="2142"/>
          </a:p>
        </p:txBody>
      </p:sp>
      <p:sp>
        <p:nvSpPr>
          <p:cNvPr id="302" name="object 302"/>
          <p:cNvSpPr/>
          <p:nvPr/>
        </p:nvSpPr>
        <p:spPr>
          <a:xfrm>
            <a:off x="97853" y="2187333"/>
            <a:ext cx="282004" cy="284186"/>
          </a:xfrm>
          <a:custGeom>
            <a:avLst/>
            <a:gdLst/>
            <a:ahLst/>
            <a:cxnLst/>
            <a:rect l="l" t="t" r="r" b="b"/>
            <a:pathLst>
              <a:path w="246379" h="248285">
                <a:moveTo>
                  <a:pt x="166446" y="0"/>
                </a:moveTo>
                <a:lnTo>
                  <a:pt x="0" y="230187"/>
                </a:lnTo>
                <a:lnTo>
                  <a:pt x="50469" y="247992"/>
                </a:lnTo>
                <a:lnTo>
                  <a:pt x="246037" y="38201"/>
                </a:lnTo>
                <a:lnTo>
                  <a:pt x="166446" y="0"/>
                </a:lnTo>
                <a:close/>
              </a:path>
            </a:pathLst>
          </a:custGeom>
          <a:solidFill>
            <a:srgbClr val="25408F"/>
          </a:solidFill>
        </p:spPr>
        <p:txBody>
          <a:bodyPr wrap="square" lIns="0" tIns="0" rIns="0" bIns="0" rtlCol="0"/>
          <a:lstStyle/>
          <a:p>
            <a:endParaRPr sz="2142"/>
          </a:p>
        </p:txBody>
      </p:sp>
      <p:sp>
        <p:nvSpPr>
          <p:cNvPr id="303" name="object 303"/>
          <p:cNvSpPr/>
          <p:nvPr/>
        </p:nvSpPr>
        <p:spPr>
          <a:xfrm>
            <a:off x="72791" y="2167477"/>
            <a:ext cx="332883" cy="321981"/>
          </a:xfrm>
          <a:custGeom>
            <a:avLst/>
            <a:gdLst/>
            <a:ahLst/>
            <a:cxnLst/>
            <a:rect l="l" t="t" r="r" b="b"/>
            <a:pathLst>
              <a:path w="290830" h="281305">
                <a:moveTo>
                  <a:pt x="183934" y="0"/>
                </a:moveTo>
                <a:lnTo>
                  <a:pt x="0" y="254368"/>
                </a:lnTo>
                <a:lnTo>
                  <a:pt x="76276" y="281292"/>
                </a:lnTo>
                <a:lnTo>
                  <a:pt x="91145" y="265341"/>
                </a:lnTo>
                <a:lnTo>
                  <a:pt x="72351" y="265341"/>
                </a:lnTo>
                <a:lnTo>
                  <a:pt x="21894" y="247535"/>
                </a:lnTo>
                <a:lnTo>
                  <a:pt x="188341" y="17348"/>
                </a:lnTo>
                <a:lnTo>
                  <a:pt x="220074" y="17348"/>
                </a:lnTo>
                <a:lnTo>
                  <a:pt x="214915" y="14871"/>
                </a:lnTo>
                <a:lnTo>
                  <a:pt x="183159" y="14871"/>
                </a:lnTo>
                <a:lnTo>
                  <a:pt x="186143" y="8674"/>
                </a:lnTo>
                <a:lnTo>
                  <a:pt x="202004" y="8674"/>
                </a:lnTo>
                <a:lnTo>
                  <a:pt x="183934" y="0"/>
                </a:lnTo>
                <a:close/>
              </a:path>
              <a:path w="290830" h="281305">
                <a:moveTo>
                  <a:pt x="220074" y="17348"/>
                </a:moveTo>
                <a:lnTo>
                  <a:pt x="188341" y="17348"/>
                </a:lnTo>
                <a:lnTo>
                  <a:pt x="267931" y="55549"/>
                </a:lnTo>
                <a:lnTo>
                  <a:pt x="72351" y="265341"/>
                </a:lnTo>
                <a:lnTo>
                  <a:pt x="91145" y="265341"/>
                </a:lnTo>
                <a:lnTo>
                  <a:pt x="290715" y="51257"/>
                </a:lnTo>
                <a:lnTo>
                  <a:pt x="220074" y="17348"/>
                </a:lnTo>
                <a:close/>
              </a:path>
              <a:path w="290830" h="281305">
                <a:moveTo>
                  <a:pt x="202004" y="8674"/>
                </a:moveTo>
                <a:lnTo>
                  <a:pt x="186143" y="8674"/>
                </a:lnTo>
                <a:lnTo>
                  <a:pt x="183159" y="14871"/>
                </a:lnTo>
                <a:lnTo>
                  <a:pt x="214915" y="14871"/>
                </a:lnTo>
                <a:lnTo>
                  <a:pt x="202004" y="8674"/>
                </a:lnTo>
                <a:close/>
              </a:path>
            </a:pathLst>
          </a:custGeom>
          <a:solidFill>
            <a:srgbClr val="3D4F97"/>
          </a:solidFill>
        </p:spPr>
        <p:txBody>
          <a:bodyPr wrap="square" lIns="0" tIns="0" rIns="0" bIns="0" rtlCol="0"/>
          <a:lstStyle/>
          <a:p>
            <a:endParaRPr sz="2142"/>
          </a:p>
        </p:txBody>
      </p:sp>
      <p:sp>
        <p:nvSpPr>
          <p:cNvPr id="304" name="object 304"/>
          <p:cNvSpPr/>
          <p:nvPr/>
        </p:nvSpPr>
        <p:spPr>
          <a:xfrm>
            <a:off x="309644" y="2242616"/>
            <a:ext cx="233309" cy="292181"/>
          </a:xfrm>
          <a:custGeom>
            <a:avLst/>
            <a:gdLst/>
            <a:ahLst/>
            <a:cxnLst/>
            <a:rect l="l" t="t" r="r" b="b"/>
            <a:pathLst>
              <a:path w="203834" h="255269">
                <a:moveTo>
                  <a:pt x="127749" y="0"/>
                </a:moveTo>
                <a:lnTo>
                  <a:pt x="0" y="234200"/>
                </a:lnTo>
                <a:lnTo>
                  <a:pt x="47586" y="255003"/>
                </a:lnTo>
                <a:lnTo>
                  <a:pt x="203390" y="28371"/>
                </a:lnTo>
                <a:lnTo>
                  <a:pt x="127749" y="0"/>
                </a:lnTo>
                <a:close/>
              </a:path>
            </a:pathLst>
          </a:custGeom>
          <a:solidFill>
            <a:srgbClr val="25408F"/>
          </a:solidFill>
        </p:spPr>
        <p:txBody>
          <a:bodyPr wrap="square" lIns="0" tIns="0" rIns="0" bIns="0" rtlCol="0"/>
          <a:lstStyle/>
          <a:p>
            <a:endParaRPr sz="2142"/>
          </a:p>
        </p:txBody>
      </p:sp>
      <p:sp>
        <p:nvSpPr>
          <p:cNvPr id="305" name="object 305"/>
          <p:cNvSpPr/>
          <p:nvPr/>
        </p:nvSpPr>
        <p:spPr>
          <a:xfrm>
            <a:off x="287639" y="2223107"/>
            <a:ext cx="279825" cy="331429"/>
          </a:xfrm>
          <a:custGeom>
            <a:avLst/>
            <a:gdLst/>
            <a:ahLst/>
            <a:cxnLst/>
            <a:rect l="l" t="t" r="r" b="b"/>
            <a:pathLst>
              <a:path w="244475" h="289560">
                <a:moveTo>
                  <a:pt x="26745" y="254533"/>
                </a:moveTo>
                <a:lnTo>
                  <a:pt x="9613" y="254533"/>
                </a:lnTo>
                <a:lnTo>
                  <a:pt x="6858" y="260819"/>
                </a:lnTo>
                <a:lnTo>
                  <a:pt x="71691" y="289191"/>
                </a:lnTo>
                <a:lnTo>
                  <a:pt x="83470" y="272059"/>
                </a:lnTo>
                <a:lnTo>
                  <a:pt x="66802" y="272059"/>
                </a:lnTo>
                <a:lnTo>
                  <a:pt x="26745" y="254533"/>
                </a:lnTo>
                <a:close/>
              </a:path>
              <a:path w="244475" h="289560">
                <a:moveTo>
                  <a:pt x="186111" y="17056"/>
                </a:moveTo>
                <a:lnTo>
                  <a:pt x="146977" y="17056"/>
                </a:lnTo>
                <a:lnTo>
                  <a:pt x="222618" y="45415"/>
                </a:lnTo>
                <a:lnTo>
                  <a:pt x="66802" y="272059"/>
                </a:lnTo>
                <a:lnTo>
                  <a:pt x="83470" y="272059"/>
                </a:lnTo>
                <a:lnTo>
                  <a:pt x="243890" y="38722"/>
                </a:lnTo>
                <a:lnTo>
                  <a:pt x="186111" y="17056"/>
                </a:lnTo>
                <a:close/>
              </a:path>
              <a:path w="244475" h="289560">
                <a:moveTo>
                  <a:pt x="140627" y="0"/>
                </a:moveTo>
                <a:lnTo>
                  <a:pt x="0" y="257822"/>
                </a:lnTo>
                <a:lnTo>
                  <a:pt x="6858" y="260819"/>
                </a:lnTo>
                <a:lnTo>
                  <a:pt x="9613" y="254533"/>
                </a:lnTo>
                <a:lnTo>
                  <a:pt x="26745" y="254533"/>
                </a:lnTo>
                <a:lnTo>
                  <a:pt x="19227" y="251244"/>
                </a:lnTo>
                <a:lnTo>
                  <a:pt x="146977" y="17056"/>
                </a:lnTo>
                <a:lnTo>
                  <a:pt x="186111" y="17056"/>
                </a:lnTo>
                <a:lnTo>
                  <a:pt x="140627" y="0"/>
                </a:lnTo>
                <a:close/>
              </a:path>
            </a:pathLst>
          </a:custGeom>
          <a:solidFill>
            <a:srgbClr val="3D4F97"/>
          </a:solidFill>
        </p:spPr>
        <p:txBody>
          <a:bodyPr wrap="square" lIns="0" tIns="0" rIns="0" bIns="0" rtlCol="0"/>
          <a:lstStyle/>
          <a:p>
            <a:endParaRPr sz="2142"/>
          </a:p>
        </p:txBody>
      </p:sp>
      <p:sp>
        <p:nvSpPr>
          <p:cNvPr id="306" name="object 306"/>
          <p:cNvSpPr/>
          <p:nvPr/>
        </p:nvSpPr>
        <p:spPr>
          <a:xfrm>
            <a:off x="426365" y="2310326"/>
            <a:ext cx="263834" cy="255113"/>
          </a:xfrm>
          <a:custGeom>
            <a:avLst/>
            <a:gdLst/>
            <a:ahLst/>
            <a:cxnLst/>
            <a:rect l="l" t="t" r="r" b="b"/>
            <a:pathLst>
              <a:path w="230504" h="222885">
                <a:moveTo>
                  <a:pt x="151917" y="0"/>
                </a:moveTo>
                <a:lnTo>
                  <a:pt x="0" y="204914"/>
                </a:lnTo>
                <a:lnTo>
                  <a:pt x="46786" y="222465"/>
                </a:lnTo>
                <a:lnTo>
                  <a:pt x="230123" y="25031"/>
                </a:lnTo>
                <a:lnTo>
                  <a:pt x="151917" y="0"/>
                </a:lnTo>
                <a:close/>
              </a:path>
            </a:pathLst>
          </a:custGeom>
          <a:solidFill>
            <a:srgbClr val="25408F"/>
          </a:solidFill>
        </p:spPr>
        <p:txBody>
          <a:bodyPr wrap="square" lIns="0" tIns="0" rIns="0" bIns="0" rtlCol="0"/>
          <a:lstStyle/>
          <a:p>
            <a:endParaRPr sz="2142"/>
          </a:p>
        </p:txBody>
      </p:sp>
      <p:sp>
        <p:nvSpPr>
          <p:cNvPr id="307" name="object 307"/>
          <p:cNvSpPr/>
          <p:nvPr/>
        </p:nvSpPr>
        <p:spPr>
          <a:xfrm>
            <a:off x="401309" y="2291923"/>
            <a:ext cx="316893" cy="291454"/>
          </a:xfrm>
          <a:custGeom>
            <a:avLst/>
            <a:gdLst/>
            <a:ahLst/>
            <a:cxnLst/>
            <a:rect l="l" t="t" r="r" b="b"/>
            <a:pathLst>
              <a:path w="276859" h="254635">
                <a:moveTo>
                  <a:pt x="30517" y="224231"/>
                </a:moveTo>
                <a:lnTo>
                  <a:pt x="10947" y="224231"/>
                </a:lnTo>
                <a:lnTo>
                  <a:pt x="8534" y="230657"/>
                </a:lnTo>
                <a:lnTo>
                  <a:pt x="72478" y="254635"/>
                </a:lnTo>
                <a:lnTo>
                  <a:pt x="87420" y="238544"/>
                </a:lnTo>
                <a:lnTo>
                  <a:pt x="68681" y="238544"/>
                </a:lnTo>
                <a:lnTo>
                  <a:pt x="30517" y="224231"/>
                </a:lnTo>
                <a:close/>
              </a:path>
              <a:path w="276859" h="254635">
                <a:moveTo>
                  <a:pt x="218883" y="16078"/>
                </a:moveTo>
                <a:lnTo>
                  <a:pt x="173812" y="16078"/>
                </a:lnTo>
                <a:lnTo>
                  <a:pt x="252018" y="41109"/>
                </a:lnTo>
                <a:lnTo>
                  <a:pt x="68681" y="238544"/>
                </a:lnTo>
                <a:lnTo>
                  <a:pt x="87420" y="238544"/>
                </a:lnTo>
                <a:lnTo>
                  <a:pt x="276796" y="34607"/>
                </a:lnTo>
                <a:lnTo>
                  <a:pt x="218883" y="16078"/>
                </a:lnTo>
                <a:close/>
              </a:path>
              <a:path w="276859" h="254635">
                <a:moveTo>
                  <a:pt x="168630" y="0"/>
                </a:moveTo>
                <a:lnTo>
                  <a:pt x="0" y="227457"/>
                </a:lnTo>
                <a:lnTo>
                  <a:pt x="8534" y="230657"/>
                </a:lnTo>
                <a:lnTo>
                  <a:pt x="10947" y="224231"/>
                </a:lnTo>
                <a:lnTo>
                  <a:pt x="30517" y="224231"/>
                </a:lnTo>
                <a:lnTo>
                  <a:pt x="21882" y="220992"/>
                </a:lnTo>
                <a:lnTo>
                  <a:pt x="173812" y="16078"/>
                </a:lnTo>
                <a:lnTo>
                  <a:pt x="218883" y="16078"/>
                </a:lnTo>
                <a:lnTo>
                  <a:pt x="168630" y="0"/>
                </a:lnTo>
                <a:close/>
              </a:path>
            </a:pathLst>
          </a:custGeom>
          <a:solidFill>
            <a:srgbClr val="3D4F97"/>
          </a:solidFill>
        </p:spPr>
        <p:txBody>
          <a:bodyPr wrap="square" lIns="0" tIns="0" rIns="0" bIns="0" rtlCol="0"/>
          <a:lstStyle/>
          <a:p>
            <a:endParaRPr sz="2142"/>
          </a:p>
        </p:txBody>
      </p:sp>
      <p:sp>
        <p:nvSpPr>
          <p:cNvPr id="308" name="object 308"/>
          <p:cNvSpPr/>
          <p:nvPr/>
        </p:nvSpPr>
        <p:spPr>
          <a:xfrm>
            <a:off x="563447" y="2356987"/>
            <a:ext cx="237670" cy="247118"/>
          </a:xfrm>
          <a:custGeom>
            <a:avLst/>
            <a:gdLst/>
            <a:ahLst/>
            <a:cxnLst/>
            <a:rect l="l" t="t" r="r" b="b"/>
            <a:pathLst>
              <a:path w="207645" h="215900">
                <a:moveTo>
                  <a:pt x="147993" y="0"/>
                </a:moveTo>
                <a:lnTo>
                  <a:pt x="0" y="207899"/>
                </a:lnTo>
                <a:lnTo>
                  <a:pt x="30899" y="215620"/>
                </a:lnTo>
                <a:lnTo>
                  <a:pt x="207073" y="14770"/>
                </a:lnTo>
                <a:lnTo>
                  <a:pt x="147993" y="0"/>
                </a:lnTo>
                <a:close/>
              </a:path>
            </a:pathLst>
          </a:custGeom>
          <a:solidFill>
            <a:srgbClr val="25408F"/>
          </a:solidFill>
        </p:spPr>
        <p:txBody>
          <a:bodyPr wrap="square" lIns="0" tIns="0" rIns="0" bIns="0" rtlCol="0"/>
          <a:lstStyle/>
          <a:p>
            <a:endParaRPr sz="2142"/>
          </a:p>
        </p:txBody>
      </p:sp>
      <p:sp>
        <p:nvSpPr>
          <p:cNvPr id="309" name="object 309"/>
          <p:cNvSpPr/>
          <p:nvPr/>
        </p:nvSpPr>
        <p:spPr>
          <a:xfrm>
            <a:off x="537278" y="2339137"/>
            <a:ext cx="292181" cy="282732"/>
          </a:xfrm>
          <a:custGeom>
            <a:avLst/>
            <a:gdLst/>
            <a:ahLst/>
            <a:cxnLst/>
            <a:rect l="l" t="t" r="r" b="b"/>
            <a:pathLst>
              <a:path w="255270" h="247014">
                <a:moveTo>
                  <a:pt x="39732" y="227711"/>
                </a:moveTo>
                <a:lnTo>
                  <a:pt x="11430" y="227711"/>
                </a:lnTo>
                <a:lnTo>
                  <a:pt x="9766" y="234378"/>
                </a:lnTo>
                <a:lnTo>
                  <a:pt x="58559" y="246570"/>
                </a:lnTo>
                <a:lnTo>
                  <a:pt x="72028" y="231216"/>
                </a:lnTo>
                <a:lnTo>
                  <a:pt x="53759" y="231216"/>
                </a:lnTo>
                <a:lnTo>
                  <a:pt x="39732" y="227711"/>
                </a:lnTo>
                <a:close/>
              </a:path>
              <a:path w="255270" h="247014">
                <a:moveTo>
                  <a:pt x="165100" y="0"/>
                </a:moveTo>
                <a:lnTo>
                  <a:pt x="0" y="231940"/>
                </a:lnTo>
                <a:lnTo>
                  <a:pt x="9766" y="234378"/>
                </a:lnTo>
                <a:lnTo>
                  <a:pt x="11430" y="227711"/>
                </a:lnTo>
                <a:lnTo>
                  <a:pt x="39732" y="227711"/>
                </a:lnTo>
                <a:lnTo>
                  <a:pt x="22860" y="223494"/>
                </a:lnTo>
                <a:lnTo>
                  <a:pt x="170853" y="15595"/>
                </a:lnTo>
                <a:lnTo>
                  <a:pt x="227482" y="15595"/>
                </a:lnTo>
                <a:lnTo>
                  <a:pt x="165100" y="0"/>
                </a:lnTo>
                <a:close/>
              </a:path>
              <a:path w="255270" h="247014">
                <a:moveTo>
                  <a:pt x="227482" y="15595"/>
                </a:moveTo>
                <a:lnTo>
                  <a:pt x="170853" y="15595"/>
                </a:lnTo>
                <a:lnTo>
                  <a:pt x="229946" y="30365"/>
                </a:lnTo>
                <a:lnTo>
                  <a:pt x="53759" y="231216"/>
                </a:lnTo>
                <a:lnTo>
                  <a:pt x="72028" y="231216"/>
                </a:lnTo>
                <a:lnTo>
                  <a:pt x="255117" y="22504"/>
                </a:lnTo>
                <a:lnTo>
                  <a:pt x="227482" y="15595"/>
                </a:lnTo>
                <a:close/>
              </a:path>
            </a:pathLst>
          </a:custGeom>
          <a:solidFill>
            <a:srgbClr val="3D4F97"/>
          </a:solidFill>
        </p:spPr>
        <p:txBody>
          <a:bodyPr wrap="square" lIns="0" tIns="0" rIns="0" bIns="0" rtlCol="0"/>
          <a:lstStyle/>
          <a:p>
            <a:endParaRPr sz="2142"/>
          </a:p>
        </p:txBody>
      </p:sp>
      <p:sp>
        <p:nvSpPr>
          <p:cNvPr id="310" name="object 310"/>
          <p:cNvSpPr/>
          <p:nvPr/>
        </p:nvSpPr>
        <p:spPr>
          <a:xfrm>
            <a:off x="675195" y="2408548"/>
            <a:ext cx="261655" cy="216592"/>
          </a:xfrm>
          <a:custGeom>
            <a:avLst/>
            <a:gdLst/>
            <a:ahLst/>
            <a:cxnLst/>
            <a:rect l="l" t="t" r="r" b="b"/>
            <a:pathLst>
              <a:path w="228600" h="189230">
                <a:moveTo>
                  <a:pt x="168554" y="0"/>
                </a:moveTo>
                <a:lnTo>
                  <a:pt x="0" y="179095"/>
                </a:lnTo>
                <a:lnTo>
                  <a:pt x="27508" y="189090"/>
                </a:lnTo>
                <a:lnTo>
                  <a:pt x="228003" y="23774"/>
                </a:lnTo>
                <a:lnTo>
                  <a:pt x="168554" y="0"/>
                </a:lnTo>
                <a:close/>
              </a:path>
            </a:pathLst>
          </a:custGeom>
          <a:solidFill>
            <a:srgbClr val="25408F"/>
          </a:solidFill>
        </p:spPr>
        <p:txBody>
          <a:bodyPr wrap="square" lIns="0" tIns="0" rIns="0" bIns="0" rtlCol="0"/>
          <a:lstStyle/>
          <a:p>
            <a:endParaRPr sz="2142"/>
          </a:p>
        </p:txBody>
      </p:sp>
      <p:sp>
        <p:nvSpPr>
          <p:cNvPr id="311" name="object 311"/>
          <p:cNvSpPr/>
          <p:nvPr/>
        </p:nvSpPr>
        <p:spPr>
          <a:xfrm>
            <a:off x="647381" y="2389970"/>
            <a:ext cx="319800" cy="252932"/>
          </a:xfrm>
          <a:custGeom>
            <a:avLst/>
            <a:gdLst/>
            <a:ahLst/>
            <a:cxnLst/>
            <a:rect l="l" t="t" r="r" b="b"/>
            <a:pathLst>
              <a:path w="279400" h="220980">
                <a:moveTo>
                  <a:pt x="32229" y="198208"/>
                </a:moveTo>
                <a:lnTo>
                  <a:pt x="12153" y="198208"/>
                </a:lnTo>
                <a:lnTo>
                  <a:pt x="9804" y="204660"/>
                </a:lnTo>
                <a:lnTo>
                  <a:pt x="54482" y="220916"/>
                </a:lnTo>
                <a:lnTo>
                  <a:pt x="73397" y="205320"/>
                </a:lnTo>
                <a:lnTo>
                  <a:pt x="51803" y="205320"/>
                </a:lnTo>
                <a:lnTo>
                  <a:pt x="32229" y="198208"/>
                </a:lnTo>
                <a:close/>
              </a:path>
              <a:path w="279400" h="220980">
                <a:moveTo>
                  <a:pt x="229838" y="16230"/>
                </a:moveTo>
                <a:lnTo>
                  <a:pt x="192862" y="16230"/>
                </a:lnTo>
                <a:lnTo>
                  <a:pt x="252298" y="40005"/>
                </a:lnTo>
                <a:lnTo>
                  <a:pt x="51803" y="205320"/>
                </a:lnTo>
                <a:lnTo>
                  <a:pt x="73397" y="205320"/>
                </a:lnTo>
                <a:lnTo>
                  <a:pt x="278917" y="35864"/>
                </a:lnTo>
                <a:lnTo>
                  <a:pt x="229838" y="16230"/>
                </a:lnTo>
                <a:close/>
              </a:path>
              <a:path w="279400" h="220980">
                <a:moveTo>
                  <a:pt x="189268" y="0"/>
                </a:moveTo>
                <a:lnTo>
                  <a:pt x="0" y="201104"/>
                </a:lnTo>
                <a:lnTo>
                  <a:pt x="9804" y="204660"/>
                </a:lnTo>
                <a:lnTo>
                  <a:pt x="12153" y="198208"/>
                </a:lnTo>
                <a:lnTo>
                  <a:pt x="32229" y="198208"/>
                </a:lnTo>
                <a:lnTo>
                  <a:pt x="24295" y="195326"/>
                </a:lnTo>
                <a:lnTo>
                  <a:pt x="192862" y="16230"/>
                </a:lnTo>
                <a:lnTo>
                  <a:pt x="229838" y="16230"/>
                </a:lnTo>
                <a:lnTo>
                  <a:pt x="189268" y="0"/>
                </a:lnTo>
                <a:close/>
              </a:path>
            </a:pathLst>
          </a:custGeom>
          <a:solidFill>
            <a:srgbClr val="3D4F97"/>
          </a:solidFill>
        </p:spPr>
        <p:txBody>
          <a:bodyPr wrap="square" lIns="0" tIns="0" rIns="0" bIns="0" rtlCol="0"/>
          <a:lstStyle/>
          <a:p>
            <a:endParaRPr sz="2142"/>
          </a:p>
        </p:txBody>
      </p:sp>
      <p:sp>
        <p:nvSpPr>
          <p:cNvPr id="312" name="object 312"/>
          <p:cNvSpPr/>
          <p:nvPr/>
        </p:nvSpPr>
        <p:spPr>
          <a:xfrm>
            <a:off x="735063" y="1705337"/>
            <a:ext cx="640327" cy="259474"/>
          </a:xfrm>
          <a:custGeom>
            <a:avLst/>
            <a:gdLst/>
            <a:ahLst/>
            <a:cxnLst/>
            <a:rect l="l" t="t" r="r" b="b"/>
            <a:pathLst>
              <a:path w="559435" h="226694">
                <a:moveTo>
                  <a:pt x="55778" y="0"/>
                </a:moveTo>
                <a:lnTo>
                  <a:pt x="0" y="0"/>
                </a:lnTo>
                <a:lnTo>
                  <a:pt x="394576" y="170980"/>
                </a:lnTo>
                <a:lnTo>
                  <a:pt x="242201" y="221780"/>
                </a:lnTo>
                <a:lnTo>
                  <a:pt x="253022" y="226339"/>
                </a:lnTo>
                <a:lnTo>
                  <a:pt x="404596" y="193065"/>
                </a:lnTo>
                <a:lnTo>
                  <a:pt x="483968" y="193065"/>
                </a:lnTo>
                <a:lnTo>
                  <a:pt x="492315" y="171653"/>
                </a:lnTo>
                <a:lnTo>
                  <a:pt x="464692" y="171653"/>
                </a:lnTo>
                <a:lnTo>
                  <a:pt x="55778" y="0"/>
                </a:lnTo>
                <a:close/>
              </a:path>
              <a:path w="559435" h="226694">
                <a:moveTo>
                  <a:pt x="483968" y="193065"/>
                </a:moveTo>
                <a:lnTo>
                  <a:pt x="404596" y="193065"/>
                </a:lnTo>
                <a:lnTo>
                  <a:pt x="482587" y="196608"/>
                </a:lnTo>
                <a:lnTo>
                  <a:pt x="483968" y="193065"/>
                </a:lnTo>
                <a:close/>
              </a:path>
              <a:path w="559435" h="226694">
                <a:moveTo>
                  <a:pt x="559231" y="0"/>
                </a:moveTo>
                <a:lnTo>
                  <a:pt x="539330" y="0"/>
                </a:lnTo>
                <a:lnTo>
                  <a:pt x="464692" y="171653"/>
                </a:lnTo>
                <a:lnTo>
                  <a:pt x="492315" y="171653"/>
                </a:lnTo>
                <a:lnTo>
                  <a:pt x="559231" y="0"/>
                </a:lnTo>
                <a:close/>
              </a:path>
            </a:pathLst>
          </a:custGeom>
          <a:solidFill>
            <a:srgbClr val="25408F"/>
          </a:solidFill>
        </p:spPr>
        <p:txBody>
          <a:bodyPr wrap="square" lIns="0" tIns="0" rIns="0" bIns="0" rtlCol="0"/>
          <a:lstStyle/>
          <a:p>
            <a:endParaRPr sz="2142"/>
          </a:p>
        </p:txBody>
      </p:sp>
      <p:sp>
        <p:nvSpPr>
          <p:cNvPr id="313" name="object 313"/>
          <p:cNvSpPr/>
          <p:nvPr/>
        </p:nvSpPr>
        <p:spPr>
          <a:xfrm>
            <a:off x="409724" y="1705337"/>
            <a:ext cx="569826" cy="239850"/>
          </a:xfrm>
          <a:custGeom>
            <a:avLst/>
            <a:gdLst/>
            <a:ahLst/>
            <a:cxnLst/>
            <a:rect l="l" t="t" r="r" b="b"/>
            <a:pathLst>
              <a:path w="497840" h="209550">
                <a:moveTo>
                  <a:pt x="41757" y="0"/>
                </a:moveTo>
                <a:lnTo>
                  <a:pt x="0" y="0"/>
                </a:lnTo>
                <a:lnTo>
                  <a:pt x="497331" y="209511"/>
                </a:lnTo>
                <a:lnTo>
                  <a:pt x="41757" y="0"/>
                </a:lnTo>
                <a:close/>
              </a:path>
            </a:pathLst>
          </a:custGeom>
          <a:solidFill>
            <a:srgbClr val="25408F"/>
          </a:solidFill>
        </p:spPr>
        <p:txBody>
          <a:bodyPr wrap="square" lIns="0" tIns="0" rIns="0" bIns="0" rtlCol="0"/>
          <a:lstStyle/>
          <a:p>
            <a:endParaRPr sz="2142"/>
          </a:p>
        </p:txBody>
      </p:sp>
      <p:sp>
        <p:nvSpPr>
          <p:cNvPr id="314" name="object 314"/>
          <p:cNvSpPr/>
          <p:nvPr/>
        </p:nvSpPr>
        <p:spPr>
          <a:xfrm>
            <a:off x="369235" y="1705337"/>
            <a:ext cx="1023361" cy="276191"/>
          </a:xfrm>
          <a:custGeom>
            <a:avLst/>
            <a:gdLst/>
            <a:ahLst/>
            <a:cxnLst/>
            <a:rect l="l" t="t" r="r" b="b"/>
            <a:pathLst>
              <a:path w="894080" h="241300">
                <a:moveTo>
                  <a:pt x="35369" y="0"/>
                </a:moveTo>
                <a:lnTo>
                  <a:pt x="0" y="0"/>
                </a:lnTo>
                <a:lnTo>
                  <a:pt x="571322" y="240690"/>
                </a:lnTo>
                <a:lnTo>
                  <a:pt x="636701" y="226339"/>
                </a:lnTo>
                <a:lnTo>
                  <a:pt x="572643" y="226339"/>
                </a:lnTo>
                <a:lnTo>
                  <a:pt x="562926" y="222250"/>
                </a:lnTo>
                <a:lnTo>
                  <a:pt x="560400" y="222250"/>
                </a:lnTo>
                <a:lnTo>
                  <a:pt x="532701" y="209511"/>
                </a:lnTo>
                <a:lnTo>
                  <a:pt x="35369" y="0"/>
                </a:lnTo>
                <a:close/>
              </a:path>
              <a:path w="894080" h="241300">
                <a:moveTo>
                  <a:pt x="724217" y="193065"/>
                </a:moveTo>
                <a:lnTo>
                  <a:pt x="572643" y="226339"/>
                </a:lnTo>
                <a:lnTo>
                  <a:pt x="636701" y="226339"/>
                </a:lnTo>
                <a:lnTo>
                  <a:pt x="725398" y="206870"/>
                </a:lnTo>
                <a:lnTo>
                  <a:pt x="812940" y="206870"/>
                </a:lnTo>
                <a:lnTo>
                  <a:pt x="816940" y="196608"/>
                </a:lnTo>
                <a:lnTo>
                  <a:pt x="802195" y="196608"/>
                </a:lnTo>
                <a:lnTo>
                  <a:pt x="724217" y="193065"/>
                </a:lnTo>
                <a:close/>
              </a:path>
              <a:path w="894080" h="241300">
                <a:moveTo>
                  <a:pt x="561809" y="221780"/>
                </a:moveTo>
                <a:lnTo>
                  <a:pt x="560400" y="222250"/>
                </a:lnTo>
                <a:lnTo>
                  <a:pt x="562926" y="222250"/>
                </a:lnTo>
                <a:lnTo>
                  <a:pt x="561809" y="221780"/>
                </a:lnTo>
                <a:close/>
              </a:path>
              <a:path w="894080" h="241300">
                <a:moveTo>
                  <a:pt x="812940" y="206870"/>
                </a:moveTo>
                <a:lnTo>
                  <a:pt x="725398" y="206870"/>
                </a:lnTo>
                <a:lnTo>
                  <a:pt x="811415" y="210781"/>
                </a:lnTo>
                <a:lnTo>
                  <a:pt x="812940" y="206870"/>
                </a:lnTo>
                <a:close/>
              </a:path>
              <a:path w="894080" h="241300">
                <a:moveTo>
                  <a:pt x="893584" y="0"/>
                </a:moveTo>
                <a:lnTo>
                  <a:pt x="878840" y="0"/>
                </a:lnTo>
                <a:lnTo>
                  <a:pt x="802195" y="196608"/>
                </a:lnTo>
                <a:lnTo>
                  <a:pt x="816940" y="196608"/>
                </a:lnTo>
                <a:lnTo>
                  <a:pt x="893584" y="0"/>
                </a:lnTo>
                <a:close/>
              </a:path>
            </a:pathLst>
          </a:custGeom>
          <a:solidFill>
            <a:srgbClr val="3D4F97"/>
          </a:solidFill>
        </p:spPr>
        <p:txBody>
          <a:bodyPr wrap="square" lIns="0" tIns="0" rIns="0" bIns="0" rtlCol="0"/>
          <a:lstStyle/>
          <a:p>
            <a:endParaRPr sz="2142"/>
          </a:p>
        </p:txBody>
      </p:sp>
      <p:sp>
        <p:nvSpPr>
          <p:cNvPr id="315" name="object 315"/>
          <p:cNvSpPr/>
          <p:nvPr/>
        </p:nvSpPr>
        <p:spPr>
          <a:xfrm>
            <a:off x="495153" y="1705337"/>
            <a:ext cx="647595" cy="237670"/>
          </a:xfrm>
          <a:custGeom>
            <a:avLst/>
            <a:gdLst/>
            <a:ahLst/>
            <a:cxnLst/>
            <a:rect l="l" t="t" r="r" b="b"/>
            <a:pathLst>
              <a:path w="565785" h="207644">
                <a:moveTo>
                  <a:pt x="175056" y="0"/>
                </a:moveTo>
                <a:lnTo>
                  <a:pt x="0" y="0"/>
                </a:lnTo>
                <a:lnTo>
                  <a:pt x="451192" y="207505"/>
                </a:lnTo>
                <a:lnTo>
                  <a:pt x="565772" y="169316"/>
                </a:lnTo>
                <a:lnTo>
                  <a:pt x="175056" y="0"/>
                </a:lnTo>
                <a:close/>
              </a:path>
            </a:pathLst>
          </a:custGeom>
          <a:solidFill>
            <a:srgbClr val="25408F"/>
          </a:solidFill>
        </p:spPr>
        <p:txBody>
          <a:bodyPr wrap="square" lIns="0" tIns="0" rIns="0" bIns="0" rtlCol="0"/>
          <a:lstStyle/>
          <a:p>
            <a:endParaRPr sz="2142"/>
          </a:p>
        </p:txBody>
      </p:sp>
      <p:sp>
        <p:nvSpPr>
          <p:cNvPr id="316" name="object 316"/>
          <p:cNvSpPr/>
          <p:nvPr/>
        </p:nvSpPr>
        <p:spPr>
          <a:xfrm>
            <a:off x="457520" y="1705336"/>
            <a:ext cx="729726" cy="254387"/>
          </a:xfrm>
          <a:custGeom>
            <a:avLst/>
            <a:gdLst/>
            <a:ahLst/>
            <a:cxnLst/>
            <a:rect l="l" t="t" r="r" b="b"/>
            <a:pathLst>
              <a:path w="637540" h="222250">
                <a:moveTo>
                  <a:pt x="32880" y="0"/>
                </a:moveTo>
                <a:lnTo>
                  <a:pt x="0" y="0"/>
                </a:lnTo>
                <a:lnTo>
                  <a:pt x="483260" y="222250"/>
                </a:lnTo>
                <a:lnTo>
                  <a:pt x="527490" y="207505"/>
                </a:lnTo>
                <a:lnTo>
                  <a:pt x="484073" y="207505"/>
                </a:lnTo>
                <a:lnTo>
                  <a:pt x="32880" y="0"/>
                </a:lnTo>
                <a:close/>
              </a:path>
              <a:path w="637540" h="222250">
                <a:moveTo>
                  <a:pt x="242481" y="0"/>
                </a:moveTo>
                <a:lnTo>
                  <a:pt x="207937" y="0"/>
                </a:lnTo>
                <a:lnTo>
                  <a:pt x="598652" y="169316"/>
                </a:lnTo>
                <a:lnTo>
                  <a:pt x="484073" y="207505"/>
                </a:lnTo>
                <a:lnTo>
                  <a:pt x="527490" y="207505"/>
                </a:lnTo>
                <a:lnTo>
                  <a:pt x="637057" y="170980"/>
                </a:lnTo>
                <a:lnTo>
                  <a:pt x="242481" y="0"/>
                </a:lnTo>
                <a:close/>
              </a:path>
            </a:pathLst>
          </a:custGeom>
          <a:solidFill>
            <a:srgbClr val="3D4F97"/>
          </a:solidFill>
        </p:spPr>
        <p:txBody>
          <a:bodyPr wrap="square" lIns="0" tIns="0" rIns="0" bIns="0" rtlCol="0"/>
          <a:lstStyle/>
          <a:p>
            <a:endParaRPr sz="2142"/>
          </a:p>
        </p:txBody>
      </p:sp>
      <p:sp>
        <p:nvSpPr>
          <p:cNvPr id="317" name="object 317"/>
          <p:cNvSpPr/>
          <p:nvPr/>
        </p:nvSpPr>
        <p:spPr>
          <a:xfrm>
            <a:off x="839515" y="1705337"/>
            <a:ext cx="496417" cy="176617"/>
          </a:xfrm>
          <a:custGeom>
            <a:avLst/>
            <a:gdLst/>
            <a:ahLst/>
            <a:cxnLst/>
            <a:rect l="l" t="t" r="r" b="b"/>
            <a:pathLst>
              <a:path w="433705" h="154305">
                <a:moveTo>
                  <a:pt x="433095" y="0"/>
                </a:moveTo>
                <a:lnTo>
                  <a:pt x="0" y="0"/>
                </a:lnTo>
                <a:lnTo>
                  <a:pt x="366255" y="153733"/>
                </a:lnTo>
                <a:lnTo>
                  <a:pt x="433095" y="0"/>
                </a:lnTo>
                <a:close/>
              </a:path>
            </a:pathLst>
          </a:custGeom>
          <a:solidFill>
            <a:srgbClr val="25408F"/>
          </a:solidFill>
        </p:spPr>
        <p:txBody>
          <a:bodyPr wrap="square" lIns="0" tIns="0" rIns="0" bIns="0" rtlCol="0"/>
          <a:lstStyle/>
          <a:p>
            <a:endParaRPr sz="2142"/>
          </a:p>
        </p:txBody>
      </p:sp>
      <p:sp>
        <p:nvSpPr>
          <p:cNvPr id="318" name="object 318"/>
          <p:cNvSpPr/>
          <p:nvPr/>
        </p:nvSpPr>
        <p:spPr>
          <a:xfrm>
            <a:off x="798902" y="1705337"/>
            <a:ext cx="553836" cy="196968"/>
          </a:xfrm>
          <a:custGeom>
            <a:avLst/>
            <a:gdLst/>
            <a:ahLst/>
            <a:cxnLst/>
            <a:rect l="l" t="t" r="r" b="b"/>
            <a:pathLst>
              <a:path w="483869" h="172084">
                <a:moveTo>
                  <a:pt x="35483" y="0"/>
                </a:moveTo>
                <a:lnTo>
                  <a:pt x="0" y="0"/>
                </a:lnTo>
                <a:lnTo>
                  <a:pt x="408927" y="171653"/>
                </a:lnTo>
                <a:lnTo>
                  <a:pt x="416717" y="153733"/>
                </a:lnTo>
                <a:lnTo>
                  <a:pt x="401739" y="153733"/>
                </a:lnTo>
                <a:lnTo>
                  <a:pt x="35483" y="0"/>
                </a:lnTo>
                <a:close/>
              </a:path>
              <a:path w="483869" h="172084">
                <a:moveTo>
                  <a:pt x="483552" y="0"/>
                </a:moveTo>
                <a:lnTo>
                  <a:pt x="468579" y="0"/>
                </a:lnTo>
                <a:lnTo>
                  <a:pt x="401739" y="153733"/>
                </a:lnTo>
                <a:lnTo>
                  <a:pt x="416717" y="153733"/>
                </a:lnTo>
                <a:lnTo>
                  <a:pt x="483552" y="0"/>
                </a:lnTo>
                <a:close/>
              </a:path>
            </a:pathLst>
          </a:custGeom>
          <a:solidFill>
            <a:srgbClr val="3D4F97"/>
          </a:solidFill>
        </p:spPr>
        <p:txBody>
          <a:bodyPr wrap="square" lIns="0" tIns="0" rIns="0" bIns="0" rtlCol="0"/>
          <a:lstStyle/>
          <a:p>
            <a:endParaRPr sz="2142"/>
          </a:p>
        </p:txBody>
      </p:sp>
      <p:sp>
        <p:nvSpPr>
          <p:cNvPr id="319" name="object 319"/>
          <p:cNvSpPr/>
          <p:nvPr/>
        </p:nvSpPr>
        <p:spPr>
          <a:xfrm>
            <a:off x="-7" y="5978434"/>
            <a:ext cx="1553938" cy="1508149"/>
          </a:xfrm>
          <a:custGeom>
            <a:avLst/>
            <a:gdLst/>
            <a:ahLst/>
            <a:cxnLst/>
            <a:rect l="l" t="t" r="r" b="b"/>
            <a:pathLst>
              <a:path w="1357630" h="1317625">
                <a:moveTo>
                  <a:pt x="1220223" y="79006"/>
                </a:moveTo>
                <a:lnTo>
                  <a:pt x="1048219" y="79006"/>
                </a:lnTo>
                <a:lnTo>
                  <a:pt x="1170978" y="121208"/>
                </a:lnTo>
                <a:lnTo>
                  <a:pt x="1277924" y="270167"/>
                </a:lnTo>
                <a:lnTo>
                  <a:pt x="1274191" y="768223"/>
                </a:lnTo>
                <a:lnTo>
                  <a:pt x="1258138" y="1317472"/>
                </a:lnTo>
                <a:lnTo>
                  <a:pt x="1345679" y="1317472"/>
                </a:lnTo>
                <a:lnTo>
                  <a:pt x="1357337" y="270344"/>
                </a:lnTo>
                <a:lnTo>
                  <a:pt x="1266024" y="102323"/>
                </a:lnTo>
                <a:lnTo>
                  <a:pt x="1220223" y="79006"/>
                </a:lnTo>
                <a:close/>
              </a:path>
              <a:path w="1357630" h="1317625">
                <a:moveTo>
                  <a:pt x="1065034" y="0"/>
                </a:moveTo>
                <a:lnTo>
                  <a:pt x="859053" y="40462"/>
                </a:lnTo>
                <a:lnTo>
                  <a:pt x="0" y="324421"/>
                </a:lnTo>
                <a:lnTo>
                  <a:pt x="0" y="378358"/>
                </a:lnTo>
                <a:lnTo>
                  <a:pt x="855878" y="97866"/>
                </a:lnTo>
                <a:lnTo>
                  <a:pt x="1048219" y="79006"/>
                </a:lnTo>
                <a:lnTo>
                  <a:pt x="1220223" y="79006"/>
                </a:lnTo>
                <a:lnTo>
                  <a:pt x="1065034" y="0"/>
                </a:lnTo>
                <a:close/>
              </a:path>
            </a:pathLst>
          </a:custGeom>
          <a:solidFill>
            <a:srgbClr val="25408F"/>
          </a:solidFill>
        </p:spPr>
        <p:txBody>
          <a:bodyPr wrap="square" lIns="0" tIns="0" rIns="0" bIns="0" rtlCol="0"/>
          <a:lstStyle/>
          <a:p>
            <a:endParaRPr sz="2142"/>
          </a:p>
        </p:txBody>
      </p:sp>
      <p:sp>
        <p:nvSpPr>
          <p:cNvPr id="320" name="object 320"/>
          <p:cNvSpPr/>
          <p:nvPr/>
        </p:nvSpPr>
        <p:spPr>
          <a:xfrm>
            <a:off x="-6" y="5961964"/>
            <a:ext cx="1569928" cy="1524865"/>
          </a:xfrm>
          <a:custGeom>
            <a:avLst/>
            <a:gdLst/>
            <a:ahLst/>
            <a:cxnLst/>
            <a:rect l="l" t="t" r="r" b="b"/>
            <a:pathLst>
              <a:path w="1371600" h="1332229">
                <a:moveTo>
                  <a:pt x="1088856" y="107365"/>
                </a:moveTo>
                <a:lnTo>
                  <a:pt x="1046581" y="107365"/>
                </a:lnTo>
                <a:lnTo>
                  <a:pt x="1162380" y="147167"/>
                </a:lnTo>
                <a:lnTo>
                  <a:pt x="1264158" y="288937"/>
                </a:lnTo>
                <a:lnTo>
                  <a:pt x="1260442" y="782624"/>
                </a:lnTo>
                <a:lnTo>
                  <a:pt x="1244396" y="1331861"/>
                </a:lnTo>
                <a:lnTo>
                  <a:pt x="1258138" y="1331861"/>
                </a:lnTo>
                <a:lnTo>
                  <a:pt x="1274192" y="782370"/>
                </a:lnTo>
                <a:lnTo>
                  <a:pt x="1277924" y="284568"/>
                </a:lnTo>
                <a:lnTo>
                  <a:pt x="1170978" y="135597"/>
                </a:lnTo>
                <a:lnTo>
                  <a:pt x="1088856" y="107365"/>
                </a:lnTo>
                <a:close/>
              </a:path>
              <a:path w="1371600" h="1332229">
                <a:moveTo>
                  <a:pt x="1095304" y="14389"/>
                </a:moveTo>
                <a:lnTo>
                  <a:pt x="1065034" y="14389"/>
                </a:lnTo>
                <a:lnTo>
                  <a:pt x="1266024" y="116712"/>
                </a:lnTo>
                <a:lnTo>
                  <a:pt x="1357248" y="284568"/>
                </a:lnTo>
                <a:lnTo>
                  <a:pt x="1357291" y="288937"/>
                </a:lnTo>
                <a:lnTo>
                  <a:pt x="1345679" y="1331861"/>
                </a:lnTo>
                <a:lnTo>
                  <a:pt x="1359420" y="1331861"/>
                </a:lnTo>
                <a:lnTo>
                  <a:pt x="1371117" y="281317"/>
                </a:lnTo>
                <a:lnTo>
                  <a:pt x="1276057" y="106413"/>
                </a:lnTo>
                <a:lnTo>
                  <a:pt x="1095304" y="14389"/>
                </a:lnTo>
                <a:close/>
              </a:path>
              <a:path w="1371600" h="1332229">
                <a:moveTo>
                  <a:pt x="1048219" y="93395"/>
                </a:moveTo>
                <a:lnTo>
                  <a:pt x="855878" y="112255"/>
                </a:lnTo>
                <a:lnTo>
                  <a:pt x="0" y="392747"/>
                </a:lnTo>
                <a:lnTo>
                  <a:pt x="0" y="407212"/>
                </a:lnTo>
                <a:lnTo>
                  <a:pt x="858723" y="125780"/>
                </a:lnTo>
                <a:lnTo>
                  <a:pt x="1046581" y="107365"/>
                </a:lnTo>
                <a:lnTo>
                  <a:pt x="1088856" y="107365"/>
                </a:lnTo>
                <a:lnTo>
                  <a:pt x="1048219" y="93395"/>
                </a:lnTo>
                <a:close/>
              </a:path>
              <a:path w="1371600" h="1332229">
                <a:moveTo>
                  <a:pt x="1067041" y="0"/>
                </a:moveTo>
                <a:lnTo>
                  <a:pt x="855548" y="41541"/>
                </a:lnTo>
                <a:lnTo>
                  <a:pt x="0" y="324345"/>
                </a:lnTo>
                <a:lnTo>
                  <a:pt x="0" y="338810"/>
                </a:lnTo>
                <a:lnTo>
                  <a:pt x="859053" y="54851"/>
                </a:lnTo>
                <a:lnTo>
                  <a:pt x="1065034" y="14389"/>
                </a:lnTo>
                <a:lnTo>
                  <a:pt x="1095304" y="14389"/>
                </a:lnTo>
                <a:lnTo>
                  <a:pt x="1067041" y="0"/>
                </a:lnTo>
                <a:close/>
              </a:path>
            </a:pathLst>
          </a:custGeom>
          <a:solidFill>
            <a:srgbClr val="3D4F97"/>
          </a:solidFill>
        </p:spPr>
        <p:txBody>
          <a:bodyPr wrap="square" lIns="0" tIns="0" rIns="0" bIns="0" rtlCol="0"/>
          <a:lstStyle/>
          <a:p>
            <a:endParaRPr sz="2142"/>
          </a:p>
        </p:txBody>
      </p:sp>
      <p:sp>
        <p:nvSpPr>
          <p:cNvPr id="321" name="object 321"/>
          <p:cNvSpPr/>
          <p:nvPr/>
        </p:nvSpPr>
        <p:spPr>
          <a:xfrm>
            <a:off x="1719608" y="6949193"/>
            <a:ext cx="84615" cy="159987"/>
          </a:xfrm>
          <a:prstGeom prst="rect">
            <a:avLst/>
          </a:prstGeom>
          <a:blipFill>
            <a:blip r:embed="rId88" cstate="print"/>
            <a:stretch>
              <a:fillRect/>
            </a:stretch>
          </a:blipFill>
        </p:spPr>
        <p:txBody>
          <a:bodyPr wrap="square" lIns="0" tIns="0" rIns="0" bIns="0" rtlCol="0"/>
          <a:lstStyle/>
          <a:p>
            <a:endParaRPr sz="2142"/>
          </a:p>
        </p:txBody>
      </p:sp>
      <p:sp>
        <p:nvSpPr>
          <p:cNvPr id="322" name="object 322"/>
          <p:cNvSpPr/>
          <p:nvPr/>
        </p:nvSpPr>
        <p:spPr>
          <a:xfrm>
            <a:off x="1592022" y="7393102"/>
            <a:ext cx="87509" cy="93309"/>
          </a:xfrm>
          <a:prstGeom prst="rect">
            <a:avLst/>
          </a:prstGeom>
          <a:blipFill>
            <a:blip r:embed="rId89" cstate="print"/>
            <a:stretch>
              <a:fillRect/>
            </a:stretch>
          </a:blipFill>
        </p:spPr>
        <p:txBody>
          <a:bodyPr wrap="square" lIns="0" tIns="0" rIns="0" bIns="0" rtlCol="0"/>
          <a:lstStyle/>
          <a:p>
            <a:endParaRPr sz="2142"/>
          </a:p>
        </p:txBody>
      </p:sp>
      <p:sp>
        <p:nvSpPr>
          <p:cNvPr id="323" name="object 323"/>
          <p:cNvSpPr/>
          <p:nvPr/>
        </p:nvSpPr>
        <p:spPr>
          <a:xfrm>
            <a:off x="1745831" y="6301716"/>
            <a:ext cx="93090" cy="178782"/>
          </a:xfrm>
          <a:prstGeom prst="rect">
            <a:avLst/>
          </a:prstGeom>
          <a:blipFill>
            <a:blip r:embed="rId90" cstate="print"/>
            <a:stretch>
              <a:fillRect/>
            </a:stretch>
          </a:blipFill>
        </p:spPr>
        <p:txBody>
          <a:bodyPr wrap="square" lIns="0" tIns="0" rIns="0" bIns="0" rtlCol="0"/>
          <a:lstStyle/>
          <a:p>
            <a:endParaRPr sz="2142"/>
          </a:p>
        </p:txBody>
      </p:sp>
      <p:sp>
        <p:nvSpPr>
          <p:cNvPr id="324" name="object 324"/>
          <p:cNvSpPr/>
          <p:nvPr/>
        </p:nvSpPr>
        <p:spPr>
          <a:xfrm>
            <a:off x="1779237" y="5081540"/>
            <a:ext cx="93090" cy="178782"/>
          </a:xfrm>
          <a:prstGeom prst="rect">
            <a:avLst/>
          </a:prstGeom>
          <a:blipFill>
            <a:blip r:embed="rId91" cstate="print"/>
            <a:stretch>
              <a:fillRect/>
            </a:stretch>
          </a:blipFill>
        </p:spPr>
        <p:txBody>
          <a:bodyPr wrap="square" lIns="0" tIns="0" rIns="0" bIns="0" rtlCol="0"/>
          <a:lstStyle/>
          <a:p>
            <a:endParaRPr sz="2142"/>
          </a:p>
        </p:txBody>
      </p:sp>
      <p:sp>
        <p:nvSpPr>
          <p:cNvPr id="325" name="object 325"/>
          <p:cNvSpPr/>
          <p:nvPr/>
        </p:nvSpPr>
        <p:spPr>
          <a:xfrm>
            <a:off x="1779237" y="4441591"/>
            <a:ext cx="93090" cy="178782"/>
          </a:xfrm>
          <a:prstGeom prst="rect">
            <a:avLst/>
          </a:prstGeom>
          <a:blipFill>
            <a:blip r:embed="rId92" cstate="print"/>
            <a:stretch>
              <a:fillRect/>
            </a:stretch>
          </a:blipFill>
        </p:spPr>
        <p:txBody>
          <a:bodyPr wrap="square" lIns="0" tIns="0" rIns="0" bIns="0" rtlCol="0"/>
          <a:lstStyle/>
          <a:p>
            <a:endParaRPr sz="2142"/>
          </a:p>
        </p:txBody>
      </p:sp>
      <p:sp>
        <p:nvSpPr>
          <p:cNvPr id="326" name="object 326"/>
          <p:cNvSpPr/>
          <p:nvPr/>
        </p:nvSpPr>
        <p:spPr>
          <a:xfrm>
            <a:off x="1779237" y="4147201"/>
            <a:ext cx="93090" cy="178782"/>
          </a:xfrm>
          <a:prstGeom prst="rect">
            <a:avLst/>
          </a:prstGeom>
          <a:blipFill>
            <a:blip r:embed="rId93" cstate="print"/>
            <a:stretch>
              <a:fillRect/>
            </a:stretch>
          </a:blipFill>
        </p:spPr>
        <p:txBody>
          <a:bodyPr wrap="square" lIns="0" tIns="0" rIns="0" bIns="0" rtlCol="0"/>
          <a:lstStyle/>
          <a:p>
            <a:endParaRPr sz="2142"/>
          </a:p>
        </p:txBody>
      </p:sp>
      <p:sp>
        <p:nvSpPr>
          <p:cNvPr id="327" name="object 327"/>
          <p:cNvSpPr/>
          <p:nvPr/>
        </p:nvSpPr>
        <p:spPr>
          <a:xfrm>
            <a:off x="1599537" y="5820670"/>
            <a:ext cx="138096" cy="312532"/>
          </a:xfrm>
          <a:custGeom>
            <a:avLst/>
            <a:gdLst/>
            <a:ahLst/>
            <a:cxnLst/>
            <a:rect l="l" t="t" r="r" b="b"/>
            <a:pathLst>
              <a:path w="120650" h="273050">
                <a:moveTo>
                  <a:pt x="0" y="0"/>
                </a:moveTo>
                <a:lnTo>
                  <a:pt x="10617" y="272453"/>
                </a:lnTo>
                <a:lnTo>
                  <a:pt x="120167" y="265811"/>
                </a:lnTo>
                <a:lnTo>
                  <a:pt x="120167" y="6680"/>
                </a:lnTo>
                <a:lnTo>
                  <a:pt x="0" y="0"/>
                </a:lnTo>
                <a:close/>
              </a:path>
            </a:pathLst>
          </a:custGeom>
          <a:solidFill>
            <a:srgbClr val="25408F"/>
          </a:solidFill>
        </p:spPr>
        <p:txBody>
          <a:bodyPr wrap="square" lIns="0" tIns="0" rIns="0" bIns="0" rtlCol="0"/>
          <a:lstStyle/>
          <a:p>
            <a:endParaRPr sz="2142"/>
          </a:p>
        </p:txBody>
      </p:sp>
      <p:sp>
        <p:nvSpPr>
          <p:cNvPr id="328" name="object 328"/>
          <p:cNvSpPr/>
          <p:nvPr/>
        </p:nvSpPr>
        <p:spPr>
          <a:xfrm>
            <a:off x="1583156" y="5804012"/>
            <a:ext cx="170076" cy="345239"/>
          </a:xfrm>
          <a:custGeom>
            <a:avLst/>
            <a:gdLst/>
            <a:ahLst/>
            <a:cxnLst/>
            <a:rect l="l" t="t" r="r" b="b"/>
            <a:pathLst>
              <a:path w="148590" h="301625">
                <a:moveTo>
                  <a:pt x="7150" y="7277"/>
                </a:moveTo>
                <a:lnTo>
                  <a:pt x="292" y="7543"/>
                </a:lnTo>
                <a:lnTo>
                  <a:pt x="11747" y="301561"/>
                </a:lnTo>
                <a:lnTo>
                  <a:pt x="148209" y="293293"/>
                </a:lnTo>
                <a:lnTo>
                  <a:pt x="148209" y="287007"/>
                </a:lnTo>
                <a:lnTo>
                  <a:pt x="24930" y="287007"/>
                </a:lnTo>
                <a:lnTo>
                  <a:pt x="14312" y="14554"/>
                </a:lnTo>
                <a:lnTo>
                  <a:pt x="148209" y="14554"/>
                </a:lnTo>
                <a:lnTo>
                  <a:pt x="148209" y="14135"/>
                </a:lnTo>
                <a:lnTo>
                  <a:pt x="6781" y="14135"/>
                </a:lnTo>
                <a:lnTo>
                  <a:pt x="7150" y="7277"/>
                </a:lnTo>
                <a:close/>
              </a:path>
              <a:path w="148590" h="301625">
                <a:moveTo>
                  <a:pt x="148209" y="14554"/>
                </a:moveTo>
                <a:lnTo>
                  <a:pt x="14312" y="14554"/>
                </a:lnTo>
                <a:lnTo>
                  <a:pt x="134480" y="21221"/>
                </a:lnTo>
                <a:lnTo>
                  <a:pt x="134480" y="280365"/>
                </a:lnTo>
                <a:lnTo>
                  <a:pt x="24930" y="287007"/>
                </a:lnTo>
                <a:lnTo>
                  <a:pt x="148209" y="287007"/>
                </a:lnTo>
                <a:lnTo>
                  <a:pt x="148209" y="14554"/>
                </a:lnTo>
                <a:close/>
              </a:path>
              <a:path w="148590" h="301625">
                <a:moveTo>
                  <a:pt x="131055" y="7277"/>
                </a:moveTo>
                <a:lnTo>
                  <a:pt x="7150" y="7277"/>
                </a:lnTo>
                <a:lnTo>
                  <a:pt x="6781" y="14135"/>
                </a:lnTo>
                <a:lnTo>
                  <a:pt x="148209" y="14135"/>
                </a:lnTo>
                <a:lnTo>
                  <a:pt x="148209" y="8229"/>
                </a:lnTo>
                <a:lnTo>
                  <a:pt x="131055" y="7277"/>
                </a:lnTo>
                <a:close/>
              </a:path>
              <a:path w="148590" h="301625">
                <a:moveTo>
                  <a:pt x="0" y="0"/>
                </a:moveTo>
                <a:lnTo>
                  <a:pt x="292" y="7543"/>
                </a:lnTo>
                <a:lnTo>
                  <a:pt x="7150" y="7277"/>
                </a:lnTo>
                <a:lnTo>
                  <a:pt x="131055" y="7277"/>
                </a:lnTo>
                <a:lnTo>
                  <a:pt x="0" y="0"/>
                </a:lnTo>
                <a:close/>
              </a:path>
            </a:pathLst>
          </a:custGeom>
          <a:solidFill>
            <a:srgbClr val="3D4F97"/>
          </a:solidFill>
        </p:spPr>
        <p:txBody>
          <a:bodyPr wrap="square" lIns="0" tIns="0" rIns="0" bIns="0" rtlCol="0"/>
          <a:lstStyle/>
          <a:p>
            <a:endParaRPr sz="2142"/>
          </a:p>
        </p:txBody>
      </p:sp>
      <p:sp>
        <p:nvSpPr>
          <p:cNvPr id="329" name="object 329"/>
          <p:cNvSpPr/>
          <p:nvPr/>
        </p:nvSpPr>
        <p:spPr>
          <a:xfrm>
            <a:off x="895352" y="5935131"/>
            <a:ext cx="139359" cy="92072"/>
          </a:xfrm>
          <a:prstGeom prst="rect">
            <a:avLst/>
          </a:prstGeom>
          <a:blipFill>
            <a:blip r:embed="rId94" cstate="print"/>
            <a:stretch>
              <a:fillRect/>
            </a:stretch>
          </a:blipFill>
        </p:spPr>
        <p:txBody>
          <a:bodyPr wrap="square" lIns="0" tIns="0" rIns="0" bIns="0" rtlCol="0"/>
          <a:lstStyle/>
          <a:p>
            <a:endParaRPr sz="2142"/>
          </a:p>
        </p:txBody>
      </p:sp>
      <p:sp>
        <p:nvSpPr>
          <p:cNvPr id="330" name="object 330"/>
          <p:cNvSpPr/>
          <p:nvPr/>
        </p:nvSpPr>
        <p:spPr>
          <a:xfrm>
            <a:off x="179213" y="6143176"/>
            <a:ext cx="136946" cy="96841"/>
          </a:xfrm>
          <a:prstGeom prst="rect">
            <a:avLst/>
          </a:prstGeom>
          <a:blipFill>
            <a:blip r:embed="rId95" cstate="print"/>
            <a:stretch>
              <a:fillRect/>
            </a:stretch>
          </a:blipFill>
        </p:spPr>
        <p:txBody>
          <a:bodyPr wrap="square" lIns="0" tIns="0" rIns="0" bIns="0" rtlCol="0"/>
          <a:lstStyle/>
          <a:p>
            <a:endParaRPr sz="2142"/>
          </a:p>
        </p:txBody>
      </p:sp>
      <p:sp>
        <p:nvSpPr>
          <p:cNvPr id="331" name="object 331"/>
          <p:cNvSpPr/>
          <p:nvPr/>
        </p:nvSpPr>
        <p:spPr>
          <a:xfrm>
            <a:off x="592430" y="5584585"/>
            <a:ext cx="141279" cy="96652"/>
          </a:xfrm>
          <a:prstGeom prst="rect">
            <a:avLst/>
          </a:prstGeom>
          <a:blipFill>
            <a:blip r:embed="rId96" cstate="print"/>
            <a:stretch>
              <a:fillRect/>
            </a:stretch>
          </a:blipFill>
        </p:spPr>
        <p:txBody>
          <a:bodyPr wrap="square" lIns="0" tIns="0" rIns="0" bIns="0" rtlCol="0"/>
          <a:lstStyle/>
          <a:p>
            <a:endParaRPr sz="2142"/>
          </a:p>
        </p:txBody>
      </p:sp>
      <p:sp>
        <p:nvSpPr>
          <p:cNvPr id="332" name="object 332"/>
          <p:cNvSpPr/>
          <p:nvPr/>
        </p:nvSpPr>
        <p:spPr>
          <a:xfrm>
            <a:off x="307291" y="5669681"/>
            <a:ext cx="133603" cy="101129"/>
          </a:xfrm>
          <a:prstGeom prst="rect">
            <a:avLst/>
          </a:prstGeom>
          <a:blipFill>
            <a:blip r:embed="rId97" cstate="print"/>
            <a:stretch>
              <a:fillRect/>
            </a:stretch>
          </a:blipFill>
        </p:spPr>
        <p:txBody>
          <a:bodyPr wrap="square" lIns="0" tIns="0" rIns="0" bIns="0" rtlCol="0"/>
          <a:lstStyle/>
          <a:p>
            <a:endParaRPr sz="2142"/>
          </a:p>
        </p:txBody>
      </p:sp>
      <p:sp>
        <p:nvSpPr>
          <p:cNvPr id="333" name="object 333"/>
          <p:cNvSpPr/>
          <p:nvPr/>
        </p:nvSpPr>
        <p:spPr>
          <a:xfrm>
            <a:off x="1407309" y="5376511"/>
            <a:ext cx="120652" cy="677395"/>
          </a:xfrm>
          <a:custGeom>
            <a:avLst/>
            <a:gdLst/>
            <a:ahLst/>
            <a:cxnLst/>
            <a:rect l="l" t="t" r="r" b="b"/>
            <a:pathLst>
              <a:path w="105409" h="591820">
                <a:moveTo>
                  <a:pt x="105143" y="0"/>
                </a:moveTo>
                <a:lnTo>
                  <a:pt x="7315" y="42392"/>
                </a:lnTo>
                <a:lnTo>
                  <a:pt x="0" y="562216"/>
                </a:lnTo>
                <a:lnTo>
                  <a:pt x="87121" y="591261"/>
                </a:lnTo>
                <a:lnTo>
                  <a:pt x="105143" y="0"/>
                </a:lnTo>
                <a:close/>
              </a:path>
            </a:pathLst>
          </a:custGeom>
          <a:solidFill>
            <a:srgbClr val="25408F"/>
          </a:solidFill>
        </p:spPr>
        <p:txBody>
          <a:bodyPr wrap="square" lIns="0" tIns="0" rIns="0" bIns="0" rtlCol="0"/>
          <a:lstStyle/>
          <a:p>
            <a:endParaRPr sz="2142"/>
          </a:p>
        </p:txBody>
      </p:sp>
      <p:sp>
        <p:nvSpPr>
          <p:cNvPr id="334" name="object 334"/>
          <p:cNvSpPr/>
          <p:nvPr/>
        </p:nvSpPr>
        <p:spPr>
          <a:xfrm>
            <a:off x="1391421" y="5352236"/>
            <a:ext cx="153359" cy="723184"/>
          </a:xfrm>
          <a:custGeom>
            <a:avLst/>
            <a:gdLst/>
            <a:ahLst/>
            <a:cxnLst/>
            <a:rect l="l" t="t" r="r" b="b"/>
            <a:pathLst>
              <a:path w="133984" h="631825">
                <a:moveTo>
                  <a:pt x="133413" y="0"/>
                </a:moveTo>
                <a:lnTo>
                  <a:pt x="7594" y="54521"/>
                </a:lnTo>
                <a:lnTo>
                  <a:pt x="0" y="593267"/>
                </a:lnTo>
                <a:lnTo>
                  <a:pt x="114172" y="631329"/>
                </a:lnTo>
                <a:lnTo>
                  <a:pt x="114748" y="612457"/>
                </a:lnTo>
                <a:lnTo>
                  <a:pt x="101003" y="612457"/>
                </a:lnTo>
                <a:lnTo>
                  <a:pt x="13881" y="583425"/>
                </a:lnTo>
                <a:lnTo>
                  <a:pt x="21196" y="63588"/>
                </a:lnTo>
                <a:lnTo>
                  <a:pt x="119024" y="21196"/>
                </a:lnTo>
                <a:lnTo>
                  <a:pt x="132767" y="21196"/>
                </a:lnTo>
                <a:lnTo>
                  <a:pt x="133413" y="0"/>
                </a:lnTo>
                <a:close/>
              </a:path>
              <a:path w="133984" h="631825">
                <a:moveTo>
                  <a:pt x="132767" y="21196"/>
                </a:moveTo>
                <a:lnTo>
                  <a:pt x="119024" y="21196"/>
                </a:lnTo>
                <a:lnTo>
                  <a:pt x="101003" y="612457"/>
                </a:lnTo>
                <a:lnTo>
                  <a:pt x="114748" y="612457"/>
                </a:lnTo>
                <a:lnTo>
                  <a:pt x="132767" y="21196"/>
                </a:lnTo>
                <a:close/>
              </a:path>
            </a:pathLst>
          </a:custGeom>
          <a:solidFill>
            <a:srgbClr val="3D4F97"/>
          </a:solidFill>
        </p:spPr>
        <p:txBody>
          <a:bodyPr wrap="square" lIns="0" tIns="0" rIns="0" bIns="0" rtlCol="0"/>
          <a:lstStyle/>
          <a:p>
            <a:endParaRPr sz="2142"/>
          </a:p>
        </p:txBody>
      </p:sp>
      <p:sp>
        <p:nvSpPr>
          <p:cNvPr id="335" name="object 335"/>
          <p:cNvSpPr/>
          <p:nvPr/>
        </p:nvSpPr>
        <p:spPr>
          <a:xfrm>
            <a:off x="1604815" y="4834727"/>
            <a:ext cx="284942" cy="206677"/>
          </a:xfrm>
          <a:prstGeom prst="rect">
            <a:avLst/>
          </a:prstGeom>
          <a:blipFill>
            <a:blip r:embed="rId98" cstate="print"/>
            <a:stretch>
              <a:fillRect/>
            </a:stretch>
          </a:blipFill>
        </p:spPr>
        <p:txBody>
          <a:bodyPr wrap="square" lIns="0" tIns="0" rIns="0" bIns="0" rtlCol="0"/>
          <a:lstStyle/>
          <a:p>
            <a:endParaRPr sz="2142"/>
          </a:p>
        </p:txBody>
      </p:sp>
      <p:sp>
        <p:nvSpPr>
          <p:cNvPr id="336" name="object 336"/>
          <p:cNvSpPr/>
          <p:nvPr/>
        </p:nvSpPr>
        <p:spPr>
          <a:xfrm>
            <a:off x="1573896" y="2647396"/>
            <a:ext cx="154086" cy="580728"/>
          </a:xfrm>
          <a:custGeom>
            <a:avLst/>
            <a:gdLst/>
            <a:ahLst/>
            <a:cxnLst/>
            <a:rect l="l" t="t" r="r" b="b"/>
            <a:pathLst>
              <a:path w="134619" h="507364">
                <a:moveTo>
                  <a:pt x="134112" y="0"/>
                </a:moveTo>
                <a:lnTo>
                  <a:pt x="32905" y="52235"/>
                </a:lnTo>
                <a:lnTo>
                  <a:pt x="0" y="392379"/>
                </a:lnTo>
                <a:lnTo>
                  <a:pt x="91846" y="507187"/>
                </a:lnTo>
                <a:lnTo>
                  <a:pt x="134112" y="0"/>
                </a:lnTo>
                <a:close/>
              </a:path>
            </a:pathLst>
          </a:custGeom>
          <a:solidFill>
            <a:srgbClr val="25408F"/>
          </a:solidFill>
        </p:spPr>
        <p:txBody>
          <a:bodyPr wrap="square" lIns="0" tIns="0" rIns="0" bIns="0" rtlCol="0"/>
          <a:lstStyle/>
          <a:p>
            <a:endParaRPr sz="2142"/>
          </a:p>
        </p:txBody>
      </p:sp>
      <p:sp>
        <p:nvSpPr>
          <p:cNvPr id="337" name="object 337"/>
          <p:cNvSpPr/>
          <p:nvPr/>
        </p:nvSpPr>
        <p:spPr>
          <a:xfrm>
            <a:off x="1557616" y="2620401"/>
            <a:ext cx="188246" cy="648322"/>
          </a:xfrm>
          <a:custGeom>
            <a:avLst/>
            <a:gdLst/>
            <a:ahLst/>
            <a:cxnLst/>
            <a:rect l="l" t="t" r="r" b="b"/>
            <a:pathLst>
              <a:path w="164465" h="566419">
                <a:moveTo>
                  <a:pt x="164071" y="0"/>
                </a:moveTo>
                <a:lnTo>
                  <a:pt x="34175" y="67043"/>
                </a:lnTo>
                <a:lnTo>
                  <a:pt x="0" y="420192"/>
                </a:lnTo>
                <a:lnTo>
                  <a:pt x="116878" y="566293"/>
                </a:lnTo>
                <a:lnTo>
                  <a:pt x="119837" y="530783"/>
                </a:lnTo>
                <a:lnTo>
                  <a:pt x="106057" y="530783"/>
                </a:lnTo>
                <a:lnTo>
                  <a:pt x="14211" y="415963"/>
                </a:lnTo>
                <a:lnTo>
                  <a:pt x="47129" y="75818"/>
                </a:lnTo>
                <a:lnTo>
                  <a:pt x="148323" y="23583"/>
                </a:lnTo>
                <a:lnTo>
                  <a:pt x="162105" y="23583"/>
                </a:lnTo>
                <a:lnTo>
                  <a:pt x="164071" y="0"/>
                </a:lnTo>
                <a:close/>
              </a:path>
              <a:path w="164465" h="566419">
                <a:moveTo>
                  <a:pt x="162105" y="23583"/>
                </a:moveTo>
                <a:lnTo>
                  <a:pt x="148323" y="23583"/>
                </a:lnTo>
                <a:lnTo>
                  <a:pt x="106057" y="530783"/>
                </a:lnTo>
                <a:lnTo>
                  <a:pt x="119837" y="530783"/>
                </a:lnTo>
                <a:lnTo>
                  <a:pt x="162105" y="23583"/>
                </a:lnTo>
                <a:close/>
              </a:path>
            </a:pathLst>
          </a:custGeom>
          <a:solidFill>
            <a:srgbClr val="3D4F97"/>
          </a:solidFill>
        </p:spPr>
        <p:txBody>
          <a:bodyPr wrap="square" lIns="0" tIns="0" rIns="0" bIns="0" rtlCol="0"/>
          <a:lstStyle/>
          <a:p>
            <a:endParaRPr sz="2142"/>
          </a:p>
        </p:txBody>
      </p:sp>
      <p:sp>
        <p:nvSpPr>
          <p:cNvPr id="338" name="object 338"/>
          <p:cNvSpPr/>
          <p:nvPr/>
        </p:nvSpPr>
        <p:spPr>
          <a:xfrm>
            <a:off x="2129796" y="1705337"/>
            <a:ext cx="245664" cy="599625"/>
          </a:xfrm>
          <a:custGeom>
            <a:avLst/>
            <a:gdLst/>
            <a:ahLst/>
            <a:cxnLst/>
            <a:rect l="l" t="t" r="r" b="b"/>
            <a:pathLst>
              <a:path w="214630" h="523875">
                <a:moveTo>
                  <a:pt x="208528" y="304419"/>
                </a:moveTo>
                <a:lnTo>
                  <a:pt x="67690" y="304419"/>
                </a:lnTo>
                <a:lnTo>
                  <a:pt x="133299" y="338251"/>
                </a:lnTo>
                <a:lnTo>
                  <a:pt x="150494" y="385546"/>
                </a:lnTo>
                <a:lnTo>
                  <a:pt x="150494" y="430923"/>
                </a:lnTo>
                <a:lnTo>
                  <a:pt x="126441" y="459320"/>
                </a:lnTo>
                <a:lnTo>
                  <a:pt x="86220" y="486829"/>
                </a:lnTo>
                <a:lnTo>
                  <a:pt x="5968" y="486829"/>
                </a:lnTo>
                <a:lnTo>
                  <a:pt x="0" y="523811"/>
                </a:lnTo>
                <a:lnTo>
                  <a:pt x="204927" y="499503"/>
                </a:lnTo>
                <a:lnTo>
                  <a:pt x="208528" y="304419"/>
                </a:lnTo>
                <a:close/>
              </a:path>
              <a:path w="214630" h="523875">
                <a:moveTo>
                  <a:pt x="214147" y="0"/>
                </a:moveTo>
                <a:lnTo>
                  <a:pt x="191503" y="0"/>
                </a:lnTo>
                <a:lnTo>
                  <a:pt x="191503" y="13449"/>
                </a:lnTo>
                <a:lnTo>
                  <a:pt x="167449" y="41859"/>
                </a:lnTo>
                <a:lnTo>
                  <a:pt x="127228" y="69354"/>
                </a:lnTo>
                <a:lnTo>
                  <a:pt x="73380" y="69354"/>
                </a:lnTo>
                <a:lnTo>
                  <a:pt x="35077" y="306590"/>
                </a:lnTo>
                <a:lnTo>
                  <a:pt x="67690" y="304419"/>
                </a:lnTo>
                <a:lnTo>
                  <a:pt x="208528" y="304419"/>
                </a:lnTo>
                <a:lnTo>
                  <a:pt x="214147" y="0"/>
                </a:lnTo>
                <a:close/>
              </a:path>
            </a:pathLst>
          </a:custGeom>
          <a:solidFill>
            <a:srgbClr val="25408F"/>
          </a:solidFill>
        </p:spPr>
        <p:txBody>
          <a:bodyPr wrap="square" lIns="0" tIns="0" rIns="0" bIns="0" rtlCol="0"/>
          <a:lstStyle/>
          <a:p>
            <a:endParaRPr sz="2142"/>
          </a:p>
        </p:txBody>
      </p:sp>
      <p:sp>
        <p:nvSpPr>
          <p:cNvPr id="339" name="object 339"/>
          <p:cNvSpPr/>
          <p:nvPr/>
        </p:nvSpPr>
        <p:spPr>
          <a:xfrm>
            <a:off x="2110957" y="1705336"/>
            <a:ext cx="279825" cy="617796"/>
          </a:xfrm>
          <a:custGeom>
            <a:avLst/>
            <a:gdLst/>
            <a:ahLst/>
            <a:cxnLst/>
            <a:rect l="l" t="t" r="r" b="b"/>
            <a:pathLst>
              <a:path w="244475" h="539750">
                <a:moveTo>
                  <a:pt x="10236" y="476262"/>
                </a:moveTo>
                <a:lnTo>
                  <a:pt x="0" y="539597"/>
                </a:lnTo>
                <a:lnTo>
                  <a:pt x="133027" y="523811"/>
                </a:lnTo>
                <a:lnTo>
                  <a:pt x="16471" y="523811"/>
                </a:lnTo>
                <a:lnTo>
                  <a:pt x="22440" y="486829"/>
                </a:lnTo>
                <a:lnTo>
                  <a:pt x="20218" y="486829"/>
                </a:lnTo>
                <a:lnTo>
                  <a:pt x="10236" y="476262"/>
                </a:lnTo>
                <a:close/>
              </a:path>
              <a:path w="244475" h="539750">
                <a:moveTo>
                  <a:pt x="244348" y="0"/>
                </a:moveTo>
                <a:lnTo>
                  <a:pt x="230606" y="0"/>
                </a:lnTo>
                <a:lnTo>
                  <a:pt x="221399" y="499503"/>
                </a:lnTo>
                <a:lnTo>
                  <a:pt x="16471" y="523811"/>
                </a:lnTo>
                <a:lnTo>
                  <a:pt x="133027" y="523811"/>
                </a:lnTo>
                <a:lnTo>
                  <a:pt x="234911" y="511721"/>
                </a:lnTo>
                <a:lnTo>
                  <a:pt x="244348" y="0"/>
                </a:lnTo>
                <a:close/>
              </a:path>
              <a:path w="244475" h="539750">
                <a:moveTo>
                  <a:pt x="89839" y="69354"/>
                </a:moveTo>
                <a:lnTo>
                  <a:pt x="75933" y="69354"/>
                </a:lnTo>
                <a:lnTo>
                  <a:pt x="36385" y="314274"/>
                </a:lnTo>
                <a:lnTo>
                  <a:pt x="51054" y="306628"/>
                </a:lnTo>
                <a:lnTo>
                  <a:pt x="51536" y="306590"/>
                </a:lnTo>
                <a:lnTo>
                  <a:pt x="89839" y="69354"/>
                </a:lnTo>
                <a:close/>
              </a:path>
            </a:pathLst>
          </a:custGeom>
          <a:solidFill>
            <a:srgbClr val="3D4F97"/>
          </a:solidFill>
        </p:spPr>
        <p:txBody>
          <a:bodyPr wrap="square" lIns="0" tIns="0" rIns="0" bIns="0" rtlCol="0"/>
          <a:lstStyle/>
          <a:p>
            <a:endParaRPr sz="2142"/>
          </a:p>
        </p:txBody>
      </p:sp>
      <p:sp>
        <p:nvSpPr>
          <p:cNvPr id="340" name="object 340"/>
          <p:cNvSpPr/>
          <p:nvPr/>
        </p:nvSpPr>
        <p:spPr>
          <a:xfrm>
            <a:off x="2082479" y="2326578"/>
            <a:ext cx="421555" cy="574912"/>
          </a:xfrm>
          <a:custGeom>
            <a:avLst/>
            <a:gdLst/>
            <a:ahLst/>
            <a:cxnLst/>
            <a:rect l="l" t="t" r="r" b="b"/>
            <a:pathLst>
              <a:path w="368300" h="502285">
                <a:moveTo>
                  <a:pt x="255968" y="0"/>
                </a:moveTo>
                <a:lnTo>
                  <a:pt x="31445" y="21386"/>
                </a:lnTo>
                <a:lnTo>
                  <a:pt x="0" y="189064"/>
                </a:lnTo>
                <a:lnTo>
                  <a:pt x="98933" y="217335"/>
                </a:lnTo>
                <a:lnTo>
                  <a:pt x="268859" y="300405"/>
                </a:lnTo>
                <a:lnTo>
                  <a:pt x="333794" y="395909"/>
                </a:lnTo>
                <a:lnTo>
                  <a:pt x="368261" y="501777"/>
                </a:lnTo>
                <a:lnTo>
                  <a:pt x="365493" y="467093"/>
                </a:lnTo>
                <a:lnTo>
                  <a:pt x="328295" y="303415"/>
                </a:lnTo>
                <a:lnTo>
                  <a:pt x="287388" y="80289"/>
                </a:lnTo>
                <a:lnTo>
                  <a:pt x="255968" y="0"/>
                </a:lnTo>
                <a:close/>
              </a:path>
            </a:pathLst>
          </a:custGeom>
          <a:solidFill>
            <a:srgbClr val="25408F"/>
          </a:solidFill>
        </p:spPr>
        <p:txBody>
          <a:bodyPr wrap="square" lIns="0" tIns="0" rIns="0" bIns="0" rtlCol="0"/>
          <a:lstStyle/>
          <a:p>
            <a:endParaRPr sz="2142"/>
          </a:p>
        </p:txBody>
      </p:sp>
      <p:sp>
        <p:nvSpPr>
          <p:cNvPr id="341" name="object 341"/>
          <p:cNvSpPr/>
          <p:nvPr/>
        </p:nvSpPr>
        <p:spPr>
          <a:xfrm>
            <a:off x="2064397" y="2309802"/>
            <a:ext cx="460803" cy="659951"/>
          </a:xfrm>
          <a:custGeom>
            <a:avLst/>
            <a:gdLst/>
            <a:ahLst/>
            <a:cxnLst/>
            <a:rect l="l" t="t" r="r" b="b"/>
            <a:pathLst>
              <a:path w="402589" h="576580">
                <a:moveTo>
                  <a:pt x="280784" y="0"/>
                </a:moveTo>
                <a:lnTo>
                  <a:pt x="35648" y="23342"/>
                </a:lnTo>
                <a:lnTo>
                  <a:pt x="0" y="213486"/>
                </a:lnTo>
                <a:lnTo>
                  <a:pt x="109804" y="244856"/>
                </a:lnTo>
                <a:lnTo>
                  <a:pt x="275348" y="325793"/>
                </a:lnTo>
                <a:lnTo>
                  <a:pt x="337146" y="416661"/>
                </a:lnTo>
                <a:lnTo>
                  <a:pt x="389026" y="576021"/>
                </a:lnTo>
                <a:lnTo>
                  <a:pt x="402399" y="573341"/>
                </a:lnTo>
                <a:lnTo>
                  <a:pt x="397846" y="516420"/>
                </a:lnTo>
                <a:lnTo>
                  <a:pt x="384073" y="516420"/>
                </a:lnTo>
                <a:lnTo>
                  <a:pt x="349605" y="410552"/>
                </a:lnTo>
                <a:lnTo>
                  <a:pt x="284657" y="315061"/>
                </a:lnTo>
                <a:lnTo>
                  <a:pt x="114731" y="231990"/>
                </a:lnTo>
                <a:lnTo>
                  <a:pt x="15811" y="203720"/>
                </a:lnTo>
                <a:lnTo>
                  <a:pt x="47244" y="36042"/>
                </a:lnTo>
                <a:lnTo>
                  <a:pt x="271767" y="14655"/>
                </a:lnTo>
                <a:lnTo>
                  <a:pt x="286518" y="14655"/>
                </a:lnTo>
                <a:lnTo>
                  <a:pt x="280784" y="0"/>
                </a:lnTo>
                <a:close/>
              </a:path>
              <a:path w="402589" h="576580">
                <a:moveTo>
                  <a:pt x="286518" y="14655"/>
                </a:moveTo>
                <a:lnTo>
                  <a:pt x="271767" y="14655"/>
                </a:lnTo>
                <a:lnTo>
                  <a:pt x="303187" y="94945"/>
                </a:lnTo>
                <a:lnTo>
                  <a:pt x="344093" y="318071"/>
                </a:lnTo>
                <a:lnTo>
                  <a:pt x="381292" y="481749"/>
                </a:lnTo>
                <a:lnTo>
                  <a:pt x="384073" y="516420"/>
                </a:lnTo>
                <a:lnTo>
                  <a:pt x="397846" y="516420"/>
                </a:lnTo>
                <a:lnTo>
                  <a:pt x="394906" y="479666"/>
                </a:lnTo>
                <a:lnTo>
                  <a:pt x="357506" y="315061"/>
                </a:lnTo>
                <a:lnTo>
                  <a:pt x="316458" y="91173"/>
                </a:lnTo>
                <a:lnTo>
                  <a:pt x="286518" y="14655"/>
                </a:lnTo>
                <a:close/>
              </a:path>
            </a:pathLst>
          </a:custGeom>
          <a:solidFill>
            <a:srgbClr val="3D4F97"/>
          </a:solidFill>
        </p:spPr>
        <p:txBody>
          <a:bodyPr wrap="square" lIns="0" tIns="0" rIns="0" bIns="0" rtlCol="0"/>
          <a:lstStyle/>
          <a:p>
            <a:endParaRPr sz="2142"/>
          </a:p>
        </p:txBody>
      </p:sp>
      <p:sp>
        <p:nvSpPr>
          <p:cNvPr id="342" name="object 342"/>
          <p:cNvSpPr/>
          <p:nvPr/>
        </p:nvSpPr>
        <p:spPr>
          <a:xfrm>
            <a:off x="2009580" y="2957528"/>
            <a:ext cx="392482" cy="199148"/>
          </a:xfrm>
          <a:custGeom>
            <a:avLst/>
            <a:gdLst/>
            <a:ahLst/>
            <a:cxnLst/>
            <a:rect l="l" t="t" r="r" b="b"/>
            <a:pathLst>
              <a:path w="342900" h="173989">
                <a:moveTo>
                  <a:pt x="340469" y="127850"/>
                </a:moveTo>
                <a:lnTo>
                  <a:pt x="202260" y="127850"/>
                </a:lnTo>
                <a:lnTo>
                  <a:pt x="342874" y="173558"/>
                </a:lnTo>
                <a:lnTo>
                  <a:pt x="340469" y="127850"/>
                </a:lnTo>
                <a:close/>
              </a:path>
              <a:path w="342900" h="173989">
                <a:moveTo>
                  <a:pt x="192468" y="0"/>
                </a:moveTo>
                <a:lnTo>
                  <a:pt x="95910" y="3568"/>
                </a:lnTo>
                <a:lnTo>
                  <a:pt x="31623" y="64287"/>
                </a:lnTo>
                <a:lnTo>
                  <a:pt x="0" y="130695"/>
                </a:lnTo>
                <a:lnTo>
                  <a:pt x="36893" y="127850"/>
                </a:lnTo>
                <a:lnTo>
                  <a:pt x="340469" y="127850"/>
                </a:lnTo>
                <a:lnTo>
                  <a:pt x="339763" y="114427"/>
                </a:lnTo>
                <a:lnTo>
                  <a:pt x="297078" y="43281"/>
                </a:lnTo>
                <a:lnTo>
                  <a:pt x="192468" y="0"/>
                </a:lnTo>
                <a:close/>
              </a:path>
            </a:pathLst>
          </a:custGeom>
          <a:solidFill>
            <a:srgbClr val="25408F"/>
          </a:solidFill>
        </p:spPr>
        <p:txBody>
          <a:bodyPr wrap="square" lIns="0" tIns="0" rIns="0" bIns="0" rtlCol="0"/>
          <a:lstStyle/>
          <a:p>
            <a:endParaRPr sz="2142"/>
          </a:p>
        </p:txBody>
      </p:sp>
      <p:sp>
        <p:nvSpPr>
          <p:cNvPr id="343" name="object 343"/>
          <p:cNvSpPr/>
          <p:nvPr/>
        </p:nvSpPr>
        <p:spPr>
          <a:xfrm>
            <a:off x="1983721" y="2941698"/>
            <a:ext cx="435364" cy="236943"/>
          </a:xfrm>
          <a:custGeom>
            <a:avLst/>
            <a:gdLst/>
            <a:ahLst/>
            <a:cxnLst/>
            <a:rect l="l" t="t" r="r" b="b"/>
            <a:pathLst>
              <a:path w="380364" h="207010">
                <a:moveTo>
                  <a:pt x="267104" y="155422"/>
                </a:moveTo>
                <a:lnTo>
                  <a:pt x="222681" y="155422"/>
                </a:lnTo>
                <a:lnTo>
                  <a:pt x="380250" y="206641"/>
                </a:lnTo>
                <a:lnTo>
                  <a:pt x="379237" y="187388"/>
                </a:lnTo>
                <a:lnTo>
                  <a:pt x="365480" y="187388"/>
                </a:lnTo>
                <a:lnTo>
                  <a:pt x="267104" y="155422"/>
                </a:lnTo>
                <a:close/>
              </a:path>
              <a:path w="380364" h="207010">
                <a:moveTo>
                  <a:pt x="251010" y="13842"/>
                </a:moveTo>
                <a:lnTo>
                  <a:pt x="215074" y="13843"/>
                </a:lnTo>
                <a:lnTo>
                  <a:pt x="319684" y="57124"/>
                </a:lnTo>
                <a:lnTo>
                  <a:pt x="362369" y="128257"/>
                </a:lnTo>
                <a:lnTo>
                  <a:pt x="365480" y="187388"/>
                </a:lnTo>
                <a:lnTo>
                  <a:pt x="379237" y="187388"/>
                </a:lnTo>
                <a:lnTo>
                  <a:pt x="375907" y="124129"/>
                </a:lnTo>
                <a:lnTo>
                  <a:pt x="329133" y="46164"/>
                </a:lnTo>
                <a:lnTo>
                  <a:pt x="251010" y="13842"/>
                </a:lnTo>
                <a:close/>
              </a:path>
              <a:path w="380364" h="207010">
                <a:moveTo>
                  <a:pt x="217550" y="0"/>
                </a:moveTo>
                <a:lnTo>
                  <a:pt x="112839" y="3873"/>
                </a:lnTo>
                <a:lnTo>
                  <a:pt x="42925" y="69900"/>
                </a:lnTo>
                <a:lnTo>
                  <a:pt x="0" y="160045"/>
                </a:lnTo>
                <a:lnTo>
                  <a:pt x="60032" y="155422"/>
                </a:lnTo>
                <a:lnTo>
                  <a:pt x="267104" y="155422"/>
                </a:lnTo>
                <a:lnTo>
                  <a:pt x="233569" y="144526"/>
                </a:lnTo>
                <a:lnTo>
                  <a:pt x="22605" y="144526"/>
                </a:lnTo>
                <a:lnTo>
                  <a:pt x="54228" y="78117"/>
                </a:lnTo>
                <a:lnTo>
                  <a:pt x="118503" y="17411"/>
                </a:lnTo>
                <a:lnTo>
                  <a:pt x="215074" y="13843"/>
                </a:lnTo>
                <a:lnTo>
                  <a:pt x="251010" y="13842"/>
                </a:lnTo>
                <a:lnTo>
                  <a:pt x="217550" y="0"/>
                </a:lnTo>
                <a:close/>
              </a:path>
              <a:path w="380364" h="207010">
                <a:moveTo>
                  <a:pt x="224853" y="141693"/>
                </a:moveTo>
                <a:lnTo>
                  <a:pt x="59499" y="141693"/>
                </a:lnTo>
                <a:lnTo>
                  <a:pt x="22605" y="144526"/>
                </a:lnTo>
                <a:lnTo>
                  <a:pt x="233569" y="144526"/>
                </a:lnTo>
                <a:lnTo>
                  <a:pt x="224853" y="141693"/>
                </a:lnTo>
                <a:close/>
              </a:path>
            </a:pathLst>
          </a:custGeom>
          <a:solidFill>
            <a:srgbClr val="3D4F97"/>
          </a:solidFill>
        </p:spPr>
        <p:txBody>
          <a:bodyPr wrap="square" lIns="0" tIns="0" rIns="0" bIns="0" rtlCol="0"/>
          <a:lstStyle/>
          <a:p>
            <a:endParaRPr sz="2142"/>
          </a:p>
        </p:txBody>
      </p:sp>
      <p:sp>
        <p:nvSpPr>
          <p:cNvPr id="344" name="object 344"/>
          <p:cNvSpPr/>
          <p:nvPr/>
        </p:nvSpPr>
        <p:spPr>
          <a:xfrm>
            <a:off x="2272019" y="2794604"/>
            <a:ext cx="209324" cy="263108"/>
          </a:xfrm>
          <a:custGeom>
            <a:avLst/>
            <a:gdLst/>
            <a:ahLst/>
            <a:cxnLst/>
            <a:rect l="l" t="t" r="r" b="b"/>
            <a:pathLst>
              <a:path w="182880" h="229869">
                <a:moveTo>
                  <a:pt x="44996" y="0"/>
                </a:moveTo>
                <a:lnTo>
                  <a:pt x="0" y="36004"/>
                </a:lnTo>
                <a:lnTo>
                  <a:pt x="144487" y="229831"/>
                </a:lnTo>
                <a:lnTo>
                  <a:pt x="182600" y="197586"/>
                </a:lnTo>
                <a:lnTo>
                  <a:pt x="44996" y="0"/>
                </a:lnTo>
                <a:close/>
              </a:path>
            </a:pathLst>
          </a:custGeom>
          <a:solidFill>
            <a:srgbClr val="25408F"/>
          </a:solidFill>
        </p:spPr>
        <p:txBody>
          <a:bodyPr wrap="square" lIns="0" tIns="0" rIns="0" bIns="0" rtlCol="0"/>
          <a:lstStyle/>
          <a:p>
            <a:endParaRPr sz="2142"/>
          </a:p>
        </p:txBody>
      </p:sp>
      <p:sp>
        <p:nvSpPr>
          <p:cNvPr id="345" name="object 345"/>
          <p:cNvSpPr/>
          <p:nvPr/>
        </p:nvSpPr>
        <p:spPr>
          <a:xfrm>
            <a:off x="2250317" y="2771841"/>
            <a:ext cx="252206" cy="308898"/>
          </a:xfrm>
          <a:custGeom>
            <a:avLst/>
            <a:gdLst/>
            <a:ahLst/>
            <a:cxnLst/>
            <a:rect l="l" t="t" r="r" b="b"/>
            <a:pathLst>
              <a:path w="220344" h="269875">
                <a:moveTo>
                  <a:pt x="20456" y="54686"/>
                </a:moveTo>
                <a:lnTo>
                  <a:pt x="9474" y="54686"/>
                </a:lnTo>
                <a:lnTo>
                  <a:pt x="3962" y="58788"/>
                </a:lnTo>
                <a:lnTo>
                  <a:pt x="161150" y="269646"/>
                </a:lnTo>
                <a:lnTo>
                  <a:pt x="184702" y="249720"/>
                </a:lnTo>
                <a:lnTo>
                  <a:pt x="163436" y="249720"/>
                </a:lnTo>
                <a:lnTo>
                  <a:pt x="18948" y="55892"/>
                </a:lnTo>
                <a:lnTo>
                  <a:pt x="20456" y="54686"/>
                </a:lnTo>
                <a:close/>
              </a:path>
              <a:path w="220344" h="269875">
                <a:moveTo>
                  <a:pt x="80686" y="19900"/>
                </a:moveTo>
                <a:lnTo>
                  <a:pt x="63944" y="19900"/>
                </a:lnTo>
                <a:lnTo>
                  <a:pt x="201549" y="217474"/>
                </a:lnTo>
                <a:lnTo>
                  <a:pt x="163436" y="249720"/>
                </a:lnTo>
                <a:lnTo>
                  <a:pt x="184702" y="249720"/>
                </a:lnTo>
                <a:lnTo>
                  <a:pt x="219964" y="219887"/>
                </a:lnTo>
                <a:lnTo>
                  <a:pt x="80686" y="19900"/>
                </a:lnTo>
                <a:close/>
              </a:path>
              <a:path w="220344" h="269875">
                <a:moveTo>
                  <a:pt x="66827" y="0"/>
                </a:moveTo>
                <a:lnTo>
                  <a:pt x="0" y="53467"/>
                </a:lnTo>
                <a:lnTo>
                  <a:pt x="3962" y="58788"/>
                </a:lnTo>
                <a:lnTo>
                  <a:pt x="9474" y="54686"/>
                </a:lnTo>
                <a:lnTo>
                  <a:pt x="20456" y="54686"/>
                </a:lnTo>
                <a:lnTo>
                  <a:pt x="63944" y="19900"/>
                </a:lnTo>
                <a:lnTo>
                  <a:pt x="80686" y="19900"/>
                </a:lnTo>
                <a:lnTo>
                  <a:pt x="66827" y="0"/>
                </a:lnTo>
                <a:close/>
              </a:path>
            </a:pathLst>
          </a:custGeom>
          <a:solidFill>
            <a:srgbClr val="3D4F97"/>
          </a:solidFill>
        </p:spPr>
        <p:txBody>
          <a:bodyPr wrap="square" lIns="0" tIns="0" rIns="0" bIns="0" rtlCol="0"/>
          <a:lstStyle/>
          <a:p>
            <a:endParaRPr sz="2142"/>
          </a:p>
        </p:txBody>
      </p:sp>
      <p:sp>
        <p:nvSpPr>
          <p:cNvPr id="346" name="object 346"/>
          <p:cNvSpPr/>
          <p:nvPr/>
        </p:nvSpPr>
        <p:spPr>
          <a:xfrm>
            <a:off x="2166646" y="2727099"/>
            <a:ext cx="87218" cy="26892"/>
          </a:xfrm>
          <a:custGeom>
            <a:avLst/>
            <a:gdLst/>
            <a:ahLst/>
            <a:cxnLst/>
            <a:rect l="l" t="t" r="r" b="b"/>
            <a:pathLst>
              <a:path w="76200" h="23494">
                <a:moveTo>
                  <a:pt x="75717" y="0"/>
                </a:moveTo>
                <a:lnTo>
                  <a:pt x="0" y="0"/>
                </a:lnTo>
                <a:lnTo>
                  <a:pt x="0" y="16637"/>
                </a:lnTo>
                <a:lnTo>
                  <a:pt x="75717" y="22936"/>
                </a:lnTo>
                <a:lnTo>
                  <a:pt x="75717" y="0"/>
                </a:lnTo>
                <a:close/>
              </a:path>
            </a:pathLst>
          </a:custGeom>
          <a:solidFill>
            <a:srgbClr val="25408F"/>
          </a:solidFill>
        </p:spPr>
        <p:txBody>
          <a:bodyPr wrap="square" lIns="0" tIns="0" rIns="0" bIns="0" rtlCol="0"/>
          <a:lstStyle/>
          <a:p>
            <a:endParaRPr sz="2142"/>
          </a:p>
        </p:txBody>
      </p:sp>
      <p:sp>
        <p:nvSpPr>
          <p:cNvPr id="347" name="object 347"/>
          <p:cNvSpPr/>
          <p:nvPr/>
        </p:nvSpPr>
        <p:spPr>
          <a:xfrm>
            <a:off x="2150903" y="2711370"/>
            <a:ext cx="118471" cy="59598"/>
          </a:xfrm>
          <a:custGeom>
            <a:avLst/>
            <a:gdLst/>
            <a:ahLst/>
            <a:cxnLst/>
            <a:rect l="l" t="t" r="r" b="b"/>
            <a:pathLst>
              <a:path w="103505" h="52069">
                <a:moveTo>
                  <a:pt x="103200" y="0"/>
                </a:moveTo>
                <a:lnTo>
                  <a:pt x="0" y="0"/>
                </a:lnTo>
                <a:lnTo>
                  <a:pt x="0" y="43002"/>
                </a:lnTo>
                <a:lnTo>
                  <a:pt x="103200" y="51600"/>
                </a:lnTo>
                <a:lnTo>
                  <a:pt x="103200" y="36677"/>
                </a:lnTo>
                <a:lnTo>
                  <a:pt x="89458" y="36677"/>
                </a:lnTo>
                <a:lnTo>
                  <a:pt x="13741" y="30365"/>
                </a:lnTo>
                <a:lnTo>
                  <a:pt x="13741" y="13728"/>
                </a:lnTo>
                <a:lnTo>
                  <a:pt x="103200" y="13728"/>
                </a:lnTo>
                <a:lnTo>
                  <a:pt x="103200" y="0"/>
                </a:lnTo>
                <a:close/>
              </a:path>
              <a:path w="103505" h="52069">
                <a:moveTo>
                  <a:pt x="103200" y="13728"/>
                </a:moveTo>
                <a:lnTo>
                  <a:pt x="89458" y="13728"/>
                </a:lnTo>
                <a:lnTo>
                  <a:pt x="89458" y="36677"/>
                </a:lnTo>
                <a:lnTo>
                  <a:pt x="103200" y="36677"/>
                </a:lnTo>
                <a:lnTo>
                  <a:pt x="103200" y="13728"/>
                </a:lnTo>
                <a:close/>
              </a:path>
            </a:pathLst>
          </a:custGeom>
          <a:solidFill>
            <a:srgbClr val="3D4F97"/>
          </a:solidFill>
        </p:spPr>
        <p:txBody>
          <a:bodyPr wrap="square" lIns="0" tIns="0" rIns="0" bIns="0" rtlCol="0"/>
          <a:lstStyle/>
          <a:p>
            <a:endParaRPr sz="2142"/>
          </a:p>
        </p:txBody>
      </p:sp>
      <p:sp>
        <p:nvSpPr>
          <p:cNvPr id="348" name="object 348"/>
          <p:cNvSpPr/>
          <p:nvPr/>
        </p:nvSpPr>
        <p:spPr>
          <a:xfrm>
            <a:off x="2102628" y="2608147"/>
            <a:ext cx="134388" cy="77057"/>
          </a:xfrm>
          <a:prstGeom prst="rect">
            <a:avLst/>
          </a:prstGeom>
          <a:blipFill>
            <a:blip r:embed="rId99" cstate="print"/>
            <a:stretch>
              <a:fillRect/>
            </a:stretch>
          </a:blipFill>
        </p:spPr>
        <p:txBody>
          <a:bodyPr wrap="square" lIns="0" tIns="0" rIns="0" bIns="0" rtlCol="0"/>
          <a:lstStyle/>
          <a:p>
            <a:endParaRPr sz="2142"/>
          </a:p>
        </p:txBody>
      </p:sp>
      <p:sp>
        <p:nvSpPr>
          <p:cNvPr id="349" name="object 349"/>
          <p:cNvSpPr/>
          <p:nvPr/>
        </p:nvSpPr>
        <p:spPr>
          <a:xfrm>
            <a:off x="2457780" y="3158712"/>
            <a:ext cx="75763" cy="131539"/>
          </a:xfrm>
          <a:prstGeom prst="rect">
            <a:avLst/>
          </a:prstGeom>
          <a:blipFill>
            <a:blip r:embed="rId100" cstate="print"/>
            <a:stretch>
              <a:fillRect/>
            </a:stretch>
          </a:blipFill>
        </p:spPr>
        <p:txBody>
          <a:bodyPr wrap="square" lIns="0" tIns="0" rIns="0" bIns="0" rtlCol="0"/>
          <a:lstStyle/>
          <a:p>
            <a:endParaRPr sz="2142"/>
          </a:p>
        </p:txBody>
      </p:sp>
      <p:sp>
        <p:nvSpPr>
          <p:cNvPr id="350" name="object 350"/>
          <p:cNvSpPr/>
          <p:nvPr/>
        </p:nvSpPr>
        <p:spPr>
          <a:xfrm>
            <a:off x="2585612" y="3916711"/>
            <a:ext cx="76432" cy="146380"/>
          </a:xfrm>
          <a:prstGeom prst="rect">
            <a:avLst/>
          </a:prstGeom>
          <a:blipFill>
            <a:blip r:embed="rId101" cstate="print"/>
            <a:stretch>
              <a:fillRect/>
            </a:stretch>
          </a:blipFill>
        </p:spPr>
        <p:txBody>
          <a:bodyPr wrap="square" lIns="0" tIns="0" rIns="0" bIns="0" rtlCol="0"/>
          <a:lstStyle/>
          <a:p>
            <a:endParaRPr sz="2142"/>
          </a:p>
        </p:txBody>
      </p:sp>
      <p:sp>
        <p:nvSpPr>
          <p:cNvPr id="351" name="object 351"/>
          <p:cNvSpPr/>
          <p:nvPr/>
        </p:nvSpPr>
        <p:spPr>
          <a:xfrm>
            <a:off x="1171330" y="2965582"/>
            <a:ext cx="160990" cy="130943"/>
          </a:xfrm>
          <a:prstGeom prst="rect">
            <a:avLst/>
          </a:prstGeom>
          <a:blipFill>
            <a:blip r:embed="rId102" cstate="print"/>
            <a:stretch>
              <a:fillRect/>
            </a:stretch>
          </a:blipFill>
        </p:spPr>
        <p:txBody>
          <a:bodyPr wrap="square" lIns="0" tIns="0" rIns="0" bIns="0" rtlCol="0"/>
          <a:lstStyle/>
          <a:p>
            <a:endParaRPr sz="2142"/>
          </a:p>
        </p:txBody>
      </p:sp>
      <p:sp>
        <p:nvSpPr>
          <p:cNvPr id="352" name="object 352"/>
          <p:cNvSpPr/>
          <p:nvPr/>
        </p:nvSpPr>
        <p:spPr>
          <a:xfrm>
            <a:off x="1962308" y="2412721"/>
            <a:ext cx="94602" cy="135173"/>
          </a:xfrm>
          <a:prstGeom prst="rect">
            <a:avLst/>
          </a:prstGeom>
          <a:blipFill>
            <a:blip r:embed="rId103" cstate="print"/>
            <a:stretch>
              <a:fillRect/>
            </a:stretch>
          </a:blipFill>
        </p:spPr>
        <p:txBody>
          <a:bodyPr wrap="square" lIns="0" tIns="0" rIns="0" bIns="0" rtlCol="0"/>
          <a:lstStyle/>
          <a:p>
            <a:endParaRPr sz="2142"/>
          </a:p>
        </p:txBody>
      </p:sp>
      <p:sp>
        <p:nvSpPr>
          <p:cNvPr id="353" name="object 353"/>
          <p:cNvSpPr/>
          <p:nvPr/>
        </p:nvSpPr>
        <p:spPr>
          <a:xfrm>
            <a:off x="1923394" y="1943427"/>
            <a:ext cx="90910" cy="132629"/>
          </a:xfrm>
          <a:prstGeom prst="rect">
            <a:avLst/>
          </a:prstGeom>
          <a:blipFill>
            <a:blip r:embed="rId104" cstate="print"/>
            <a:stretch>
              <a:fillRect/>
            </a:stretch>
          </a:blipFill>
        </p:spPr>
        <p:txBody>
          <a:bodyPr wrap="square" lIns="0" tIns="0" rIns="0" bIns="0" rtlCol="0"/>
          <a:lstStyle/>
          <a:p>
            <a:endParaRPr sz="2142"/>
          </a:p>
        </p:txBody>
      </p:sp>
      <p:sp>
        <p:nvSpPr>
          <p:cNvPr id="354" name="object 354"/>
          <p:cNvSpPr/>
          <p:nvPr/>
        </p:nvSpPr>
        <p:spPr>
          <a:xfrm>
            <a:off x="2086347" y="2053788"/>
            <a:ext cx="215705" cy="208771"/>
          </a:xfrm>
          <a:prstGeom prst="rect">
            <a:avLst/>
          </a:prstGeom>
          <a:blipFill>
            <a:blip r:embed="rId105" cstate="print"/>
            <a:stretch>
              <a:fillRect/>
            </a:stretch>
          </a:blipFill>
        </p:spPr>
        <p:txBody>
          <a:bodyPr wrap="square" lIns="0" tIns="0" rIns="0" bIns="0" rtlCol="0"/>
          <a:lstStyle/>
          <a:p>
            <a:endParaRPr sz="2142"/>
          </a:p>
        </p:txBody>
      </p:sp>
      <p:sp>
        <p:nvSpPr>
          <p:cNvPr id="355" name="object 355"/>
          <p:cNvSpPr/>
          <p:nvPr/>
        </p:nvSpPr>
        <p:spPr>
          <a:xfrm>
            <a:off x="2135886" y="1705337"/>
            <a:ext cx="213102" cy="79382"/>
          </a:xfrm>
          <a:prstGeom prst="rect">
            <a:avLst/>
          </a:prstGeom>
          <a:blipFill>
            <a:blip r:embed="rId106" cstate="print"/>
            <a:stretch>
              <a:fillRect/>
            </a:stretch>
          </a:blipFill>
        </p:spPr>
        <p:txBody>
          <a:bodyPr wrap="square" lIns="0" tIns="0" rIns="0" bIns="0" rtlCol="0"/>
          <a:lstStyle/>
          <a:p>
            <a:endParaRPr sz="2142"/>
          </a:p>
        </p:txBody>
      </p:sp>
      <p:sp>
        <p:nvSpPr>
          <p:cNvPr id="356" name="object 356"/>
          <p:cNvSpPr/>
          <p:nvPr/>
        </p:nvSpPr>
        <p:spPr>
          <a:xfrm>
            <a:off x="9251934" y="1705337"/>
            <a:ext cx="1363512" cy="5781115"/>
          </a:xfrm>
          <a:custGeom>
            <a:avLst/>
            <a:gdLst/>
            <a:ahLst/>
            <a:cxnLst/>
            <a:rect l="l" t="t" r="r" b="b"/>
            <a:pathLst>
              <a:path w="1191259" h="5050790">
                <a:moveTo>
                  <a:pt x="882497" y="0"/>
                </a:moveTo>
                <a:lnTo>
                  <a:pt x="233324" y="0"/>
                </a:lnTo>
                <a:lnTo>
                  <a:pt x="276580" y="201904"/>
                </a:lnTo>
                <a:lnTo>
                  <a:pt x="403783" y="590994"/>
                </a:lnTo>
                <a:lnTo>
                  <a:pt x="254507" y="1262773"/>
                </a:lnTo>
                <a:lnTo>
                  <a:pt x="291744" y="1761782"/>
                </a:lnTo>
                <a:lnTo>
                  <a:pt x="254444" y="2201862"/>
                </a:lnTo>
                <a:lnTo>
                  <a:pt x="254444" y="3297389"/>
                </a:lnTo>
                <a:lnTo>
                  <a:pt x="261899" y="3796550"/>
                </a:lnTo>
                <a:lnTo>
                  <a:pt x="314197" y="4409147"/>
                </a:lnTo>
                <a:lnTo>
                  <a:pt x="160527" y="4821428"/>
                </a:lnTo>
                <a:lnTo>
                  <a:pt x="0" y="5050751"/>
                </a:lnTo>
                <a:lnTo>
                  <a:pt x="582929" y="5050751"/>
                </a:lnTo>
                <a:lnTo>
                  <a:pt x="598576" y="4798910"/>
                </a:lnTo>
                <a:lnTo>
                  <a:pt x="658291" y="4339844"/>
                </a:lnTo>
                <a:lnTo>
                  <a:pt x="829843" y="3631247"/>
                </a:lnTo>
                <a:lnTo>
                  <a:pt x="1023658" y="2848521"/>
                </a:lnTo>
                <a:lnTo>
                  <a:pt x="1191082" y="2115566"/>
                </a:lnTo>
                <a:lnTo>
                  <a:pt x="1120457" y="1632292"/>
                </a:lnTo>
                <a:lnTo>
                  <a:pt x="967625" y="607199"/>
                </a:lnTo>
                <a:lnTo>
                  <a:pt x="882497" y="0"/>
                </a:lnTo>
                <a:close/>
              </a:path>
            </a:pathLst>
          </a:custGeom>
          <a:solidFill>
            <a:srgbClr val="25408F"/>
          </a:solidFill>
        </p:spPr>
        <p:txBody>
          <a:bodyPr wrap="square" lIns="0" tIns="0" rIns="0" bIns="0" rtlCol="0"/>
          <a:lstStyle/>
          <a:p>
            <a:endParaRPr sz="2142"/>
          </a:p>
        </p:txBody>
      </p:sp>
      <p:sp>
        <p:nvSpPr>
          <p:cNvPr id="357" name="object 357"/>
          <p:cNvSpPr/>
          <p:nvPr/>
        </p:nvSpPr>
        <p:spPr>
          <a:xfrm>
            <a:off x="8382746" y="1705337"/>
            <a:ext cx="598899" cy="5781115"/>
          </a:xfrm>
          <a:custGeom>
            <a:avLst/>
            <a:gdLst/>
            <a:ahLst/>
            <a:cxnLst/>
            <a:rect l="l" t="t" r="r" b="b"/>
            <a:pathLst>
              <a:path w="523240" h="5050790">
                <a:moveTo>
                  <a:pt x="469544" y="0"/>
                </a:moveTo>
                <a:lnTo>
                  <a:pt x="68808" y="0"/>
                </a:lnTo>
                <a:lnTo>
                  <a:pt x="29756" y="167398"/>
                </a:lnTo>
                <a:lnTo>
                  <a:pt x="0" y="710361"/>
                </a:lnTo>
                <a:lnTo>
                  <a:pt x="52171" y="1112824"/>
                </a:lnTo>
                <a:lnTo>
                  <a:pt x="37261" y="1671612"/>
                </a:lnTo>
                <a:lnTo>
                  <a:pt x="104432" y="1970138"/>
                </a:lnTo>
                <a:lnTo>
                  <a:pt x="101" y="2797352"/>
                </a:lnTo>
                <a:lnTo>
                  <a:pt x="141503" y="3258769"/>
                </a:lnTo>
                <a:lnTo>
                  <a:pt x="238544" y="4154525"/>
                </a:lnTo>
                <a:lnTo>
                  <a:pt x="216128" y="4595520"/>
                </a:lnTo>
                <a:lnTo>
                  <a:pt x="137947" y="4930571"/>
                </a:lnTo>
                <a:lnTo>
                  <a:pt x="146659" y="5050751"/>
                </a:lnTo>
                <a:lnTo>
                  <a:pt x="307162" y="5050751"/>
                </a:lnTo>
                <a:lnTo>
                  <a:pt x="329222" y="4697831"/>
                </a:lnTo>
                <a:lnTo>
                  <a:pt x="500608" y="4042079"/>
                </a:lnTo>
                <a:lnTo>
                  <a:pt x="485711" y="3215538"/>
                </a:lnTo>
                <a:lnTo>
                  <a:pt x="478256" y="2268435"/>
                </a:lnTo>
                <a:lnTo>
                  <a:pt x="522985" y="1686928"/>
                </a:lnTo>
                <a:lnTo>
                  <a:pt x="522985" y="1419606"/>
                </a:lnTo>
                <a:lnTo>
                  <a:pt x="426097" y="998486"/>
                </a:lnTo>
                <a:lnTo>
                  <a:pt x="411149" y="412000"/>
                </a:lnTo>
                <a:lnTo>
                  <a:pt x="470763" y="17056"/>
                </a:lnTo>
                <a:lnTo>
                  <a:pt x="469544" y="0"/>
                </a:lnTo>
                <a:close/>
              </a:path>
            </a:pathLst>
          </a:custGeom>
          <a:solidFill>
            <a:srgbClr val="25408F"/>
          </a:solidFill>
        </p:spPr>
        <p:txBody>
          <a:bodyPr wrap="square" lIns="0" tIns="0" rIns="0" bIns="0" rtlCol="0"/>
          <a:lstStyle/>
          <a:p>
            <a:endParaRPr sz="2142"/>
          </a:p>
        </p:txBody>
      </p:sp>
      <p:sp>
        <p:nvSpPr>
          <p:cNvPr id="358" name="object 358"/>
          <p:cNvSpPr/>
          <p:nvPr/>
        </p:nvSpPr>
        <p:spPr>
          <a:xfrm>
            <a:off x="7904921" y="1705337"/>
            <a:ext cx="521856" cy="5781115"/>
          </a:xfrm>
          <a:custGeom>
            <a:avLst/>
            <a:gdLst/>
            <a:ahLst/>
            <a:cxnLst/>
            <a:rect l="l" t="t" r="r" b="b"/>
            <a:pathLst>
              <a:path w="455929" h="5050790">
                <a:moveTo>
                  <a:pt x="282587" y="0"/>
                </a:moveTo>
                <a:lnTo>
                  <a:pt x="10134" y="0"/>
                </a:lnTo>
                <a:lnTo>
                  <a:pt x="7416" y="47523"/>
                </a:lnTo>
                <a:lnTo>
                  <a:pt x="0" y="180949"/>
                </a:lnTo>
                <a:lnTo>
                  <a:pt x="44729" y="449275"/>
                </a:lnTo>
                <a:lnTo>
                  <a:pt x="37249" y="628815"/>
                </a:lnTo>
                <a:lnTo>
                  <a:pt x="33527" y="851623"/>
                </a:lnTo>
                <a:lnTo>
                  <a:pt x="82016" y="1090333"/>
                </a:lnTo>
                <a:lnTo>
                  <a:pt x="59562" y="1449590"/>
                </a:lnTo>
                <a:lnTo>
                  <a:pt x="7518" y="1687550"/>
                </a:lnTo>
                <a:lnTo>
                  <a:pt x="37249" y="1947722"/>
                </a:lnTo>
                <a:lnTo>
                  <a:pt x="37249" y="2339911"/>
                </a:lnTo>
                <a:lnTo>
                  <a:pt x="7429" y="2582189"/>
                </a:lnTo>
                <a:lnTo>
                  <a:pt x="7429" y="3047441"/>
                </a:lnTo>
                <a:lnTo>
                  <a:pt x="22313" y="3252216"/>
                </a:lnTo>
                <a:lnTo>
                  <a:pt x="44716" y="3610571"/>
                </a:lnTo>
                <a:lnTo>
                  <a:pt x="22364" y="3904919"/>
                </a:lnTo>
                <a:lnTo>
                  <a:pt x="52095" y="4213390"/>
                </a:lnTo>
                <a:lnTo>
                  <a:pt x="119367" y="4564722"/>
                </a:lnTo>
                <a:lnTo>
                  <a:pt x="59562" y="4886172"/>
                </a:lnTo>
                <a:lnTo>
                  <a:pt x="48044" y="5050751"/>
                </a:lnTo>
                <a:lnTo>
                  <a:pt x="374484" y="5050751"/>
                </a:lnTo>
                <a:lnTo>
                  <a:pt x="318007" y="4446168"/>
                </a:lnTo>
                <a:lnTo>
                  <a:pt x="269455" y="4016590"/>
                </a:lnTo>
                <a:lnTo>
                  <a:pt x="299719" y="3846322"/>
                </a:lnTo>
                <a:lnTo>
                  <a:pt x="418858" y="3682517"/>
                </a:lnTo>
                <a:lnTo>
                  <a:pt x="455764" y="3350361"/>
                </a:lnTo>
                <a:lnTo>
                  <a:pt x="243458" y="2717165"/>
                </a:lnTo>
                <a:lnTo>
                  <a:pt x="232244" y="2268550"/>
                </a:lnTo>
                <a:lnTo>
                  <a:pt x="262077" y="1761363"/>
                </a:lnTo>
                <a:lnTo>
                  <a:pt x="299338" y="1083221"/>
                </a:lnTo>
                <a:lnTo>
                  <a:pt x="291884" y="662508"/>
                </a:lnTo>
                <a:lnTo>
                  <a:pt x="262051" y="308114"/>
                </a:lnTo>
                <a:lnTo>
                  <a:pt x="282587" y="0"/>
                </a:lnTo>
                <a:close/>
              </a:path>
            </a:pathLst>
          </a:custGeom>
          <a:solidFill>
            <a:srgbClr val="25408F"/>
          </a:solidFill>
        </p:spPr>
        <p:txBody>
          <a:bodyPr wrap="square" lIns="0" tIns="0" rIns="0" bIns="0" rtlCol="0"/>
          <a:lstStyle/>
          <a:p>
            <a:endParaRPr sz="2142"/>
          </a:p>
        </p:txBody>
      </p:sp>
      <p:sp>
        <p:nvSpPr>
          <p:cNvPr id="359" name="object 359"/>
          <p:cNvSpPr/>
          <p:nvPr/>
        </p:nvSpPr>
        <p:spPr>
          <a:xfrm>
            <a:off x="7601984" y="1705337"/>
            <a:ext cx="183158" cy="5781115"/>
          </a:xfrm>
          <a:custGeom>
            <a:avLst/>
            <a:gdLst/>
            <a:ahLst/>
            <a:cxnLst/>
            <a:rect l="l" t="t" r="r" b="b"/>
            <a:pathLst>
              <a:path w="160020" h="5050790">
                <a:moveTo>
                  <a:pt x="129209" y="0"/>
                </a:moveTo>
                <a:lnTo>
                  <a:pt x="38760" y="0"/>
                </a:lnTo>
                <a:lnTo>
                  <a:pt x="18630" y="718159"/>
                </a:lnTo>
                <a:lnTo>
                  <a:pt x="18630" y="1694700"/>
                </a:lnTo>
                <a:lnTo>
                  <a:pt x="0" y="2887243"/>
                </a:lnTo>
                <a:lnTo>
                  <a:pt x="74536" y="3997896"/>
                </a:lnTo>
                <a:lnTo>
                  <a:pt x="89661" y="5050751"/>
                </a:lnTo>
                <a:lnTo>
                  <a:pt x="159816" y="5050751"/>
                </a:lnTo>
                <a:lnTo>
                  <a:pt x="124167" y="2954566"/>
                </a:lnTo>
                <a:lnTo>
                  <a:pt x="124167" y="2089810"/>
                </a:lnTo>
                <a:lnTo>
                  <a:pt x="109258" y="1269746"/>
                </a:lnTo>
                <a:lnTo>
                  <a:pt x="124180" y="76695"/>
                </a:lnTo>
                <a:lnTo>
                  <a:pt x="129209" y="0"/>
                </a:lnTo>
                <a:close/>
              </a:path>
            </a:pathLst>
          </a:custGeom>
          <a:solidFill>
            <a:srgbClr val="25408F"/>
          </a:solidFill>
        </p:spPr>
        <p:txBody>
          <a:bodyPr wrap="square" lIns="0" tIns="0" rIns="0" bIns="0" rtlCol="0"/>
          <a:lstStyle/>
          <a:p>
            <a:endParaRPr sz="2142"/>
          </a:p>
        </p:txBody>
      </p:sp>
      <p:sp>
        <p:nvSpPr>
          <p:cNvPr id="360" name="object 360"/>
          <p:cNvSpPr/>
          <p:nvPr/>
        </p:nvSpPr>
        <p:spPr>
          <a:xfrm>
            <a:off x="9919154" y="1705337"/>
            <a:ext cx="712282" cy="5781115"/>
          </a:xfrm>
          <a:custGeom>
            <a:avLst/>
            <a:gdLst/>
            <a:ahLst/>
            <a:cxnLst/>
            <a:rect l="l" t="t" r="r" b="b"/>
            <a:pathLst>
              <a:path w="622300" h="5050790">
                <a:moveTo>
                  <a:pt x="313435" y="0"/>
                </a:moveTo>
                <a:lnTo>
                  <a:pt x="299567" y="0"/>
                </a:lnTo>
                <a:lnTo>
                  <a:pt x="384695" y="607199"/>
                </a:lnTo>
                <a:lnTo>
                  <a:pt x="537514" y="1632292"/>
                </a:lnTo>
                <a:lnTo>
                  <a:pt x="608152" y="2115566"/>
                </a:lnTo>
                <a:lnTo>
                  <a:pt x="440728" y="2848521"/>
                </a:lnTo>
                <a:lnTo>
                  <a:pt x="246900" y="3631272"/>
                </a:lnTo>
                <a:lnTo>
                  <a:pt x="75349" y="4339844"/>
                </a:lnTo>
                <a:lnTo>
                  <a:pt x="15633" y="4798910"/>
                </a:lnTo>
                <a:lnTo>
                  <a:pt x="0" y="5050751"/>
                </a:lnTo>
                <a:lnTo>
                  <a:pt x="13754" y="5050751"/>
                </a:lnTo>
                <a:lnTo>
                  <a:pt x="29324" y="4800231"/>
                </a:lnTo>
                <a:lnTo>
                  <a:pt x="88874" y="4342345"/>
                </a:lnTo>
                <a:lnTo>
                  <a:pt x="260254" y="3634511"/>
                </a:lnTo>
                <a:lnTo>
                  <a:pt x="454088" y="2851734"/>
                </a:lnTo>
                <a:lnTo>
                  <a:pt x="622109" y="2116124"/>
                </a:lnTo>
                <a:lnTo>
                  <a:pt x="551103" y="1630286"/>
                </a:lnTo>
                <a:lnTo>
                  <a:pt x="398284" y="605243"/>
                </a:lnTo>
                <a:lnTo>
                  <a:pt x="313435" y="0"/>
                </a:lnTo>
                <a:close/>
              </a:path>
              <a:path w="622300" h="5050790">
                <a:moveTo>
                  <a:pt x="260254" y="3634511"/>
                </a:moveTo>
                <a:close/>
              </a:path>
            </a:pathLst>
          </a:custGeom>
          <a:solidFill>
            <a:srgbClr val="3D4F97"/>
          </a:solidFill>
        </p:spPr>
        <p:txBody>
          <a:bodyPr wrap="square" lIns="0" tIns="0" rIns="0" bIns="0" rtlCol="0"/>
          <a:lstStyle/>
          <a:p>
            <a:endParaRPr sz="2142"/>
          </a:p>
        </p:txBody>
      </p:sp>
      <p:sp>
        <p:nvSpPr>
          <p:cNvPr id="361" name="object 361"/>
          <p:cNvSpPr/>
          <p:nvPr/>
        </p:nvSpPr>
        <p:spPr>
          <a:xfrm>
            <a:off x="9232732" y="1705337"/>
            <a:ext cx="481881" cy="5781115"/>
          </a:xfrm>
          <a:custGeom>
            <a:avLst/>
            <a:gdLst/>
            <a:ahLst/>
            <a:cxnLst/>
            <a:rect l="l" t="t" r="r" b="b"/>
            <a:pathLst>
              <a:path w="421004" h="5050790">
                <a:moveTo>
                  <a:pt x="250088" y="0"/>
                </a:moveTo>
                <a:lnTo>
                  <a:pt x="236042" y="0"/>
                </a:lnTo>
                <a:lnTo>
                  <a:pt x="280073" y="205486"/>
                </a:lnTo>
                <a:lnTo>
                  <a:pt x="406336" y="591680"/>
                </a:lnTo>
                <a:lnTo>
                  <a:pt x="257429" y="1261770"/>
                </a:lnTo>
                <a:lnTo>
                  <a:pt x="294735" y="1761782"/>
                </a:lnTo>
                <a:lnTo>
                  <a:pt x="257479" y="2201278"/>
                </a:lnTo>
                <a:lnTo>
                  <a:pt x="257479" y="3297478"/>
                </a:lnTo>
                <a:lnTo>
                  <a:pt x="264934" y="3797249"/>
                </a:lnTo>
                <a:lnTo>
                  <a:pt x="317017" y="4407242"/>
                </a:lnTo>
                <a:lnTo>
                  <a:pt x="165036" y="4814989"/>
                </a:lnTo>
                <a:lnTo>
                  <a:pt x="0" y="5050751"/>
                </a:lnTo>
                <a:lnTo>
                  <a:pt x="16764" y="5050751"/>
                </a:lnTo>
                <a:lnTo>
                  <a:pt x="177292" y="4821428"/>
                </a:lnTo>
                <a:lnTo>
                  <a:pt x="330962" y="4409147"/>
                </a:lnTo>
                <a:lnTo>
                  <a:pt x="278663" y="3796550"/>
                </a:lnTo>
                <a:lnTo>
                  <a:pt x="271222" y="3297478"/>
                </a:lnTo>
                <a:lnTo>
                  <a:pt x="271270" y="2201278"/>
                </a:lnTo>
                <a:lnTo>
                  <a:pt x="308502" y="1761705"/>
                </a:lnTo>
                <a:lnTo>
                  <a:pt x="271272" y="1262773"/>
                </a:lnTo>
                <a:lnTo>
                  <a:pt x="420560" y="590994"/>
                </a:lnTo>
                <a:lnTo>
                  <a:pt x="293357" y="201904"/>
                </a:lnTo>
                <a:lnTo>
                  <a:pt x="250088" y="0"/>
                </a:lnTo>
                <a:close/>
              </a:path>
            </a:pathLst>
          </a:custGeom>
          <a:solidFill>
            <a:srgbClr val="3D4F97"/>
          </a:solidFill>
        </p:spPr>
        <p:txBody>
          <a:bodyPr wrap="square" lIns="0" tIns="0" rIns="0" bIns="0" rtlCol="0"/>
          <a:lstStyle/>
          <a:p>
            <a:endParaRPr sz="2142"/>
          </a:p>
        </p:txBody>
      </p:sp>
      <p:sp>
        <p:nvSpPr>
          <p:cNvPr id="362" name="object 362"/>
          <p:cNvSpPr/>
          <p:nvPr/>
        </p:nvSpPr>
        <p:spPr>
          <a:xfrm>
            <a:off x="8734323" y="1705337"/>
            <a:ext cx="263108" cy="5781115"/>
          </a:xfrm>
          <a:custGeom>
            <a:avLst/>
            <a:gdLst/>
            <a:ahLst/>
            <a:cxnLst/>
            <a:rect l="l" t="t" r="r" b="b"/>
            <a:pathLst>
              <a:path w="229870" h="5050790">
                <a:moveTo>
                  <a:pt x="176161" y="0"/>
                </a:moveTo>
                <a:lnTo>
                  <a:pt x="162394" y="0"/>
                </a:lnTo>
                <a:lnTo>
                  <a:pt x="163614" y="17056"/>
                </a:lnTo>
                <a:lnTo>
                  <a:pt x="104000" y="412000"/>
                </a:lnTo>
                <a:lnTo>
                  <a:pt x="118935" y="998486"/>
                </a:lnTo>
                <a:lnTo>
                  <a:pt x="215823" y="1419606"/>
                </a:lnTo>
                <a:lnTo>
                  <a:pt x="215782" y="1687461"/>
                </a:lnTo>
                <a:lnTo>
                  <a:pt x="171094" y="2268435"/>
                </a:lnTo>
                <a:lnTo>
                  <a:pt x="178561" y="3215538"/>
                </a:lnTo>
                <a:lnTo>
                  <a:pt x="193446" y="4042079"/>
                </a:lnTo>
                <a:lnTo>
                  <a:pt x="22059" y="4697831"/>
                </a:lnTo>
                <a:lnTo>
                  <a:pt x="0" y="5050751"/>
                </a:lnTo>
                <a:lnTo>
                  <a:pt x="13766" y="5050751"/>
                </a:lnTo>
                <a:lnTo>
                  <a:pt x="35686" y="4700016"/>
                </a:lnTo>
                <a:lnTo>
                  <a:pt x="207213" y="4043730"/>
                </a:lnTo>
                <a:lnTo>
                  <a:pt x="192290" y="3215335"/>
                </a:lnTo>
                <a:lnTo>
                  <a:pt x="184835" y="2268905"/>
                </a:lnTo>
                <a:lnTo>
                  <a:pt x="229565" y="1687461"/>
                </a:lnTo>
                <a:lnTo>
                  <a:pt x="229565" y="1418043"/>
                </a:lnTo>
                <a:lnTo>
                  <a:pt x="132638" y="996759"/>
                </a:lnTo>
                <a:lnTo>
                  <a:pt x="117754" y="412851"/>
                </a:lnTo>
                <a:lnTo>
                  <a:pt x="177418" y="17589"/>
                </a:lnTo>
                <a:lnTo>
                  <a:pt x="176161" y="0"/>
                </a:lnTo>
                <a:close/>
              </a:path>
            </a:pathLst>
          </a:custGeom>
          <a:solidFill>
            <a:srgbClr val="3D4F97"/>
          </a:solidFill>
        </p:spPr>
        <p:txBody>
          <a:bodyPr wrap="square" lIns="0" tIns="0" rIns="0" bIns="0" rtlCol="0"/>
          <a:lstStyle/>
          <a:p>
            <a:endParaRPr sz="2142"/>
          </a:p>
        </p:txBody>
      </p:sp>
      <p:sp>
        <p:nvSpPr>
          <p:cNvPr id="363" name="object 363"/>
          <p:cNvSpPr/>
          <p:nvPr/>
        </p:nvSpPr>
        <p:spPr>
          <a:xfrm>
            <a:off x="8366845" y="1705337"/>
            <a:ext cx="289273" cy="5781115"/>
          </a:xfrm>
          <a:custGeom>
            <a:avLst/>
            <a:gdLst/>
            <a:ahLst/>
            <a:cxnLst/>
            <a:rect l="l" t="t" r="r" b="b"/>
            <a:pathLst>
              <a:path w="252729" h="5050790">
                <a:moveTo>
                  <a:pt x="82702" y="0"/>
                </a:moveTo>
                <a:lnTo>
                  <a:pt x="68592" y="0"/>
                </a:lnTo>
                <a:lnTo>
                  <a:pt x="29997" y="165442"/>
                </a:lnTo>
                <a:lnTo>
                  <a:pt x="114" y="710869"/>
                </a:lnTo>
                <a:lnTo>
                  <a:pt x="52311" y="1113523"/>
                </a:lnTo>
                <a:lnTo>
                  <a:pt x="37388" y="1672958"/>
                </a:lnTo>
                <a:lnTo>
                  <a:pt x="104406" y="1970811"/>
                </a:lnTo>
                <a:lnTo>
                  <a:pt x="0" y="2798559"/>
                </a:lnTo>
                <a:lnTo>
                  <a:pt x="141884" y="3261537"/>
                </a:lnTo>
                <a:lnTo>
                  <a:pt x="238671" y="4154919"/>
                </a:lnTo>
                <a:lnTo>
                  <a:pt x="216357" y="4593590"/>
                </a:lnTo>
                <a:lnTo>
                  <a:pt x="137985" y="4929479"/>
                </a:lnTo>
                <a:lnTo>
                  <a:pt x="146773" y="5050751"/>
                </a:lnTo>
                <a:lnTo>
                  <a:pt x="160553" y="5050751"/>
                </a:lnTo>
                <a:lnTo>
                  <a:pt x="151841" y="4930571"/>
                </a:lnTo>
                <a:lnTo>
                  <a:pt x="230009" y="4595520"/>
                </a:lnTo>
                <a:lnTo>
                  <a:pt x="252437" y="4154525"/>
                </a:lnTo>
                <a:lnTo>
                  <a:pt x="155397" y="3258769"/>
                </a:lnTo>
                <a:lnTo>
                  <a:pt x="13995" y="2797352"/>
                </a:lnTo>
                <a:lnTo>
                  <a:pt x="118325" y="1970138"/>
                </a:lnTo>
                <a:lnTo>
                  <a:pt x="51155" y="1671612"/>
                </a:lnTo>
                <a:lnTo>
                  <a:pt x="66065" y="1112824"/>
                </a:lnTo>
                <a:lnTo>
                  <a:pt x="13893" y="710361"/>
                </a:lnTo>
                <a:lnTo>
                  <a:pt x="43637" y="167398"/>
                </a:lnTo>
                <a:lnTo>
                  <a:pt x="82702" y="0"/>
                </a:lnTo>
                <a:close/>
              </a:path>
            </a:pathLst>
          </a:custGeom>
          <a:solidFill>
            <a:srgbClr val="3D4F97"/>
          </a:solidFill>
        </p:spPr>
        <p:txBody>
          <a:bodyPr wrap="square" lIns="0" tIns="0" rIns="0" bIns="0" rtlCol="0"/>
          <a:lstStyle/>
          <a:p>
            <a:endParaRPr sz="2142"/>
          </a:p>
        </p:txBody>
      </p:sp>
      <p:sp>
        <p:nvSpPr>
          <p:cNvPr id="364" name="object 364"/>
          <p:cNvSpPr/>
          <p:nvPr/>
        </p:nvSpPr>
        <p:spPr>
          <a:xfrm>
            <a:off x="8170749" y="1705337"/>
            <a:ext cx="272557" cy="5781115"/>
          </a:xfrm>
          <a:custGeom>
            <a:avLst/>
            <a:gdLst/>
            <a:ahLst/>
            <a:cxnLst/>
            <a:rect l="l" t="t" r="r" b="b"/>
            <a:pathLst>
              <a:path w="238125" h="5050790">
                <a:moveTo>
                  <a:pt x="64109" y="0"/>
                </a:moveTo>
                <a:lnTo>
                  <a:pt x="50342" y="0"/>
                </a:lnTo>
                <a:lnTo>
                  <a:pt x="29806" y="308114"/>
                </a:lnTo>
                <a:lnTo>
                  <a:pt x="59651" y="662508"/>
                </a:lnTo>
                <a:lnTo>
                  <a:pt x="67094" y="1083221"/>
                </a:lnTo>
                <a:lnTo>
                  <a:pt x="29785" y="1762150"/>
                </a:lnTo>
                <a:lnTo>
                  <a:pt x="0" y="2268550"/>
                </a:lnTo>
                <a:lnTo>
                  <a:pt x="11214" y="2717165"/>
                </a:lnTo>
                <a:lnTo>
                  <a:pt x="223520" y="3350361"/>
                </a:lnTo>
                <a:lnTo>
                  <a:pt x="186613" y="3682517"/>
                </a:lnTo>
                <a:lnTo>
                  <a:pt x="67475" y="3846322"/>
                </a:lnTo>
                <a:lnTo>
                  <a:pt x="37211" y="4016590"/>
                </a:lnTo>
                <a:lnTo>
                  <a:pt x="85763" y="4446168"/>
                </a:lnTo>
                <a:lnTo>
                  <a:pt x="142240" y="5050751"/>
                </a:lnTo>
                <a:lnTo>
                  <a:pt x="156032" y="5050751"/>
                </a:lnTo>
                <a:lnTo>
                  <a:pt x="99428" y="4444758"/>
                </a:lnTo>
                <a:lnTo>
                  <a:pt x="51079" y="4017035"/>
                </a:lnTo>
                <a:lnTo>
                  <a:pt x="80441" y="3851846"/>
                </a:lnTo>
                <a:lnTo>
                  <a:pt x="199859" y="3687648"/>
                </a:lnTo>
                <a:lnTo>
                  <a:pt x="237502" y="3348863"/>
                </a:lnTo>
                <a:lnTo>
                  <a:pt x="24892" y="2714752"/>
                </a:lnTo>
                <a:lnTo>
                  <a:pt x="13741" y="2268791"/>
                </a:lnTo>
                <a:lnTo>
                  <a:pt x="43591" y="1761363"/>
                </a:lnTo>
                <a:lnTo>
                  <a:pt x="80835" y="1083475"/>
                </a:lnTo>
                <a:lnTo>
                  <a:pt x="73367" y="661809"/>
                </a:lnTo>
                <a:lnTo>
                  <a:pt x="43573" y="308000"/>
                </a:lnTo>
                <a:lnTo>
                  <a:pt x="64109" y="0"/>
                </a:lnTo>
                <a:close/>
              </a:path>
            </a:pathLst>
          </a:custGeom>
          <a:solidFill>
            <a:srgbClr val="3D4F97"/>
          </a:solidFill>
        </p:spPr>
        <p:txBody>
          <a:bodyPr wrap="square" lIns="0" tIns="0" rIns="0" bIns="0" rtlCol="0"/>
          <a:lstStyle/>
          <a:p>
            <a:endParaRPr sz="2142"/>
          </a:p>
        </p:txBody>
      </p:sp>
      <p:sp>
        <p:nvSpPr>
          <p:cNvPr id="365" name="object 365"/>
          <p:cNvSpPr/>
          <p:nvPr/>
        </p:nvSpPr>
        <p:spPr>
          <a:xfrm>
            <a:off x="7889134" y="1705337"/>
            <a:ext cx="152632" cy="5781115"/>
          </a:xfrm>
          <a:custGeom>
            <a:avLst/>
            <a:gdLst/>
            <a:ahLst/>
            <a:cxnLst/>
            <a:rect l="l" t="t" r="r" b="b"/>
            <a:pathLst>
              <a:path w="133350" h="5050790">
                <a:moveTo>
                  <a:pt x="23926" y="0"/>
                </a:moveTo>
                <a:lnTo>
                  <a:pt x="10172" y="0"/>
                </a:lnTo>
                <a:lnTo>
                  <a:pt x="7449" y="47523"/>
                </a:lnTo>
                <a:lnTo>
                  <a:pt x="0" y="181711"/>
                </a:lnTo>
                <a:lnTo>
                  <a:pt x="44742" y="450126"/>
                </a:lnTo>
                <a:lnTo>
                  <a:pt x="37305" y="628815"/>
                </a:lnTo>
                <a:lnTo>
                  <a:pt x="33566" y="852893"/>
                </a:lnTo>
                <a:lnTo>
                  <a:pt x="81991" y="1091285"/>
                </a:lnTo>
                <a:lnTo>
                  <a:pt x="59715" y="1447685"/>
                </a:lnTo>
                <a:lnTo>
                  <a:pt x="7404" y="1686839"/>
                </a:lnTo>
                <a:lnTo>
                  <a:pt x="37211" y="1947722"/>
                </a:lnTo>
                <a:lnTo>
                  <a:pt x="37196" y="2339911"/>
                </a:lnTo>
                <a:lnTo>
                  <a:pt x="7480" y="2581351"/>
                </a:lnTo>
                <a:lnTo>
                  <a:pt x="7480" y="3047936"/>
                </a:lnTo>
                <a:lnTo>
                  <a:pt x="22415" y="3253168"/>
                </a:lnTo>
                <a:lnTo>
                  <a:pt x="44735" y="3610571"/>
                </a:lnTo>
                <a:lnTo>
                  <a:pt x="22364" y="3905059"/>
                </a:lnTo>
                <a:lnTo>
                  <a:pt x="52273" y="4215345"/>
                </a:lnTo>
                <a:lnTo>
                  <a:pt x="119189" y="4564761"/>
                </a:lnTo>
                <a:lnTo>
                  <a:pt x="59715" y="4884432"/>
                </a:lnTo>
                <a:lnTo>
                  <a:pt x="48069" y="5050751"/>
                </a:lnTo>
                <a:lnTo>
                  <a:pt x="61836" y="5050751"/>
                </a:lnTo>
                <a:lnTo>
                  <a:pt x="73355" y="4886172"/>
                </a:lnTo>
                <a:lnTo>
                  <a:pt x="133159" y="4564722"/>
                </a:lnTo>
                <a:lnTo>
                  <a:pt x="65887" y="4213390"/>
                </a:lnTo>
                <a:lnTo>
                  <a:pt x="36156" y="3904919"/>
                </a:lnTo>
                <a:lnTo>
                  <a:pt x="58503" y="3610483"/>
                </a:lnTo>
                <a:lnTo>
                  <a:pt x="36118" y="3252216"/>
                </a:lnTo>
                <a:lnTo>
                  <a:pt x="21257" y="3047936"/>
                </a:lnTo>
                <a:lnTo>
                  <a:pt x="21324" y="2581351"/>
                </a:lnTo>
                <a:lnTo>
                  <a:pt x="51041" y="2339911"/>
                </a:lnTo>
                <a:lnTo>
                  <a:pt x="51041" y="1947722"/>
                </a:lnTo>
                <a:lnTo>
                  <a:pt x="21310" y="1687550"/>
                </a:lnTo>
                <a:lnTo>
                  <a:pt x="73355" y="1449590"/>
                </a:lnTo>
                <a:lnTo>
                  <a:pt x="95808" y="1090333"/>
                </a:lnTo>
                <a:lnTo>
                  <a:pt x="47320" y="851623"/>
                </a:lnTo>
                <a:lnTo>
                  <a:pt x="51058" y="628408"/>
                </a:lnTo>
                <a:lnTo>
                  <a:pt x="58521" y="449275"/>
                </a:lnTo>
                <a:lnTo>
                  <a:pt x="13804" y="180949"/>
                </a:lnTo>
                <a:lnTo>
                  <a:pt x="21253" y="46748"/>
                </a:lnTo>
                <a:lnTo>
                  <a:pt x="23926" y="0"/>
                </a:lnTo>
                <a:close/>
              </a:path>
            </a:pathLst>
          </a:custGeom>
          <a:solidFill>
            <a:srgbClr val="3D4F97"/>
          </a:solidFill>
        </p:spPr>
        <p:txBody>
          <a:bodyPr wrap="square" lIns="0" tIns="0" rIns="0" bIns="0" rtlCol="0"/>
          <a:lstStyle/>
          <a:p>
            <a:endParaRPr sz="2142"/>
          </a:p>
        </p:txBody>
      </p:sp>
      <p:sp>
        <p:nvSpPr>
          <p:cNvPr id="366" name="object 366"/>
          <p:cNvSpPr/>
          <p:nvPr/>
        </p:nvSpPr>
        <p:spPr>
          <a:xfrm>
            <a:off x="7727040" y="1705337"/>
            <a:ext cx="74134" cy="5781115"/>
          </a:xfrm>
          <a:custGeom>
            <a:avLst/>
            <a:gdLst/>
            <a:ahLst/>
            <a:cxnLst/>
            <a:rect l="l" t="t" r="r" b="b"/>
            <a:pathLst>
              <a:path w="64770" h="5050790">
                <a:moveTo>
                  <a:pt x="33718" y="0"/>
                </a:moveTo>
                <a:lnTo>
                  <a:pt x="19951" y="0"/>
                </a:lnTo>
                <a:lnTo>
                  <a:pt x="14922" y="76695"/>
                </a:lnTo>
                <a:lnTo>
                  <a:pt x="0" y="1269746"/>
                </a:lnTo>
                <a:lnTo>
                  <a:pt x="14907" y="2089696"/>
                </a:lnTo>
                <a:lnTo>
                  <a:pt x="14909" y="2954566"/>
                </a:lnTo>
                <a:lnTo>
                  <a:pt x="50558" y="5050751"/>
                </a:lnTo>
                <a:lnTo>
                  <a:pt x="64300" y="5050751"/>
                </a:lnTo>
                <a:lnTo>
                  <a:pt x="28653" y="2954566"/>
                </a:lnTo>
                <a:lnTo>
                  <a:pt x="28651" y="2089696"/>
                </a:lnTo>
                <a:lnTo>
                  <a:pt x="13741" y="1269707"/>
                </a:lnTo>
                <a:lnTo>
                  <a:pt x="28651" y="77228"/>
                </a:lnTo>
                <a:lnTo>
                  <a:pt x="33718" y="0"/>
                </a:lnTo>
                <a:close/>
              </a:path>
            </a:pathLst>
          </a:custGeom>
          <a:solidFill>
            <a:srgbClr val="3D4F97"/>
          </a:solidFill>
        </p:spPr>
        <p:txBody>
          <a:bodyPr wrap="square" lIns="0" tIns="0" rIns="0" bIns="0" rtlCol="0"/>
          <a:lstStyle/>
          <a:p>
            <a:endParaRPr sz="2142"/>
          </a:p>
        </p:txBody>
      </p:sp>
      <p:sp>
        <p:nvSpPr>
          <p:cNvPr id="367" name="object 367"/>
          <p:cNvSpPr/>
          <p:nvPr/>
        </p:nvSpPr>
        <p:spPr>
          <a:xfrm>
            <a:off x="7586242" y="1705337"/>
            <a:ext cx="118471" cy="5781115"/>
          </a:xfrm>
          <a:custGeom>
            <a:avLst/>
            <a:gdLst/>
            <a:ahLst/>
            <a:cxnLst/>
            <a:rect l="l" t="t" r="r" b="b"/>
            <a:pathLst>
              <a:path w="103504" h="5050790">
                <a:moveTo>
                  <a:pt x="52514" y="0"/>
                </a:moveTo>
                <a:lnTo>
                  <a:pt x="38773" y="0"/>
                </a:lnTo>
                <a:lnTo>
                  <a:pt x="18643" y="717981"/>
                </a:lnTo>
                <a:lnTo>
                  <a:pt x="18642" y="1694700"/>
                </a:lnTo>
                <a:lnTo>
                  <a:pt x="0" y="2887586"/>
                </a:lnTo>
                <a:lnTo>
                  <a:pt x="74561" y="3998455"/>
                </a:lnTo>
                <a:lnTo>
                  <a:pt x="89674" y="5050751"/>
                </a:lnTo>
                <a:lnTo>
                  <a:pt x="103416" y="5050751"/>
                </a:lnTo>
                <a:lnTo>
                  <a:pt x="88290" y="3997896"/>
                </a:lnTo>
                <a:lnTo>
                  <a:pt x="13741" y="2887243"/>
                </a:lnTo>
                <a:lnTo>
                  <a:pt x="32372" y="1694700"/>
                </a:lnTo>
                <a:lnTo>
                  <a:pt x="32377" y="717981"/>
                </a:lnTo>
                <a:lnTo>
                  <a:pt x="52514" y="0"/>
                </a:lnTo>
                <a:close/>
              </a:path>
            </a:pathLst>
          </a:custGeom>
          <a:solidFill>
            <a:srgbClr val="3D4F97"/>
          </a:solidFill>
        </p:spPr>
        <p:txBody>
          <a:bodyPr wrap="square" lIns="0" tIns="0" rIns="0" bIns="0" rtlCol="0"/>
          <a:lstStyle/>
          <a:p>
            <a:endParaRPr sz="2142"/>
          </a:p>
        </p:txBody>
      </p:sp>
      <p:sp>
        <p:nvSpPr>
          <p:cNvPr id="368" name="object 368"/>
          <p:cNvSpPr/>
          <p:nvPr/>
        </p:nvSpPr>
        <p:spPr>
          <a:xfrm>
            <a:off x="1442181" y="534010"/>
            <a:ext cx="679895" cy="788685"/>
          </a:xfrm>
          <a:prstGeom prst="rect">
            <a:avLst/>
          </a:prstGeom>
          <a:blipFill>
            <a:blip r:embed="rId107" cstate="print"/>
            <a:stretch>
              <a:fillRect/>
            </a:stretch>
          </a:blipFill>
        </p:spPr>
        <p:txBody>
          <a:bodyPr wrap="square" lIns="0" tIns="0" rIns="0" bIns="0" rtlCol="0"/>
          <a:lstStyle/>
          <a:p>
            <a:endParaRPr sz="2142"/>
          </a:p>
        </p:txBody>
      </p:sp>
      <p:sp>
        <p:nvSpPr>
          <p:cNvPr id="369" name="object 369"/>
          <p:cNvSpPr/>
          <p:nvPr/>
        </p:nvSpPr>
        <p:spPr>
          <a:xfrm>
            <a:off x="1458070" y="550335"/>
            <a:ext cx="640603" cy="438867"/>
          </a:xfrm>
          <a:prstGeom prst="rect">
            <a:avLst/>
          </a:prstGeom>
          <a:blipFill>
            <a:blip r:embed="rId108" cstate="print"/>
            <a:stretch>
              <a:fillRect/>
            </a:stretch>
          </a:blipFill>
        </p:spPr>
        <p:txBody>
          <a:bodyPr wrap="square" lIns="0" tIns="0" rIns="0" bIns="0" rtlCol="0"/>
          <a:lstStyle/>
          <a:p>
            <a:endParaRPr sz="2142"/>
          </a:p>
        </p:txBody>
      </p:sp>
      <p:sp>
        <p:nvSpPr>
          <p:cNvPr id="370" name="object 370"/>
          <p:cNvSpPr/>
          <p:nvPr/>
        </p:nvSpPr>
        <p:spPr>
          <a:xfrm>
            <a:off x="1931098" y="612128"/>
            <a:ext cx="135188" cy="47970"/>
          </a:xfrm>
          <a:custGeom>
            <a:avLst/>
            <a:gdLst/>
            <a:ahLst/>
            <a:cxnLst/>
            <a:rect l="l" t="t" r="r" b="b"/>
            <a:pathLst>
              <a:path w="118110" h="41909">
                <a:moveTo>
                  <a:pt x="115179" y="32219"/>
                </a:moveTo>
                <a:lnTo>
                  <a:pt x="117805" y="41287"/>
                </a:lnTo>
                <a:lnTo>
                  <a:pt x="117881" y="38760"/>
                </a:lnTo>
                <a:lnTo>
                  <a:pt x="117500" y="35966"/>
                </a:lnTo>
                <a:lnTo>
                  <a:pt x="115179" y="32219"/>
                </a:lnTo>
                <a:close/>
              </a:path>
              <a:path w="118110" h="41909">
                <a:moveTo>
                  <a:pt x="0" y="0"/>
                </a:moveTo>
                <a:lnTo>
                  <a:pt x="2908" y="2806"/>
                </a:lnTo>
                <a:lnTo>
                  <a:pt x="5714" y="5702"/>
                </a:lnTo>
                <a:lnTo>
                  <a:pt x="8445" y="8699"/>
                </a:lnTo>
                <a:lnTo>
                  <a:pt x="37643" y="10983"/>
                </a:lnTo>
                <a:lnTo>
                  <a:pt x="88391" y="19970"/>
                </a:lnTo>
                <a:lnTo>
                  <a:pt x="115179" y="32219"/>
                </a:lnTo>
                <a:lnTo>
                  <a:pt x="112508" y="22993"/>
                </a:lnTo>
                <a:lnTo>
                  <a:pt x="84710" y="10514"/>
                </a:lnTo>
                <a:lnTo>
                  <a:pt x="44008" y="3098"/>
                </a:lnTo>
                <a:lnTo>
                  <a:pt x="0" y="0"/>
                </a:lnTo>
                <a:close/>
              </a:path>
            </a:pathLst>
          </a:custGeom>
          <a:solidFill>
            <a:srgbClr val="4A6E24"/>
          </a:solidFill>
        </p:spPr>
        <p:txBody>
          <a:bodyPr wrap="square" lIns="0" tIns="0" rIns="0" bIns="0" rtlCol="0"/>
          <a:lstStyle/>
          <a:p>
            <a:endParaRPr sz="2142"/>
          </a:p>
        </p:txBody>
      </p:sp>
      <p:sp>
        <p:nvSpPr>
          <p:cNvPr id="371" name="object 371"/>
          <p:cNvSpPr/>
          <p:nvPr/>
        </p:nvSpPr>
        <p:spPr>
          <a:xfrm>
            <a:off x="1458055" y="651188"/>
            <a:ext cx="641054" cy="296541"/>
          </a:xfrm>
          <a:custGeom>
            <a:avLst/>
            <a:gdLst/>
            <a:ahLst/>
            <a:cxnLst/>
            <a:rect l="l" t="t" r="r" b="b"/>
            <a:pathLst>
              <a:path w="560069" h="259079">
                <a:moveTo>
                  <a:pt x="559206" y="0"/>
                </a:moveTo>
                <a:lnTo>
                  <a:pt x="536752" y="34912"/>
                </a:lnTo>
                <a:lnTo>
                  <a:pt x="466775" y="64285"/>
                </a:lnTo>
                <a:lnTo>
                  <a:pt x="415426" y="78383"/>
                </a:lnTo>
                <a:lnTo>
                  <a:pt x="354012" y="91668"/>
                </a:lnTo>
                <a:lnTo>
                  <a:pt x="163889" y="125513"/>
                </a:lnTo>
                <a:lnTo>
                  <a:pt x="113279" y="135851"/>
                </a:lnTo>
                <a:lnTo>
                  <a:pt x="70677" y="147144"/>
                </a:lnTo>
                <a:lnTo>
                  <a:pt x="13404" y="176019"/>
                </a:lnTo>
                <a:lnTo>
                  <a:pt x="0" y="201091"/>
                </a:lnTo>
                <a:lnTo>
                  <a:pt x="254" y="203936"/>
                </a:lnTo>
                <a:lnTo>
                  <a:pt x="22618" y="235407"/>
                </a:lnTo>
                <a:lnTo>
                  <a:pt x="63093" y="249974"/>
                </a:lnTo>
                <a:lnTo>
                  <a:pt x="112628" y="256611"/>
                </a:lnTo>
                <a:lnTo>
                  <a:pt x="166116" y="258457"/>
                </a:lnTo>
                <a:lnTo>
                  <a:pt x="159702" y="253720"/>
                </a:lnTo>
                <a:lnTo>
                  <a:pt x="153619" y="248589"/>
                </a:lnTo>
                <a:lnTo>
                  <a:pt x="147866" y="243141"/>
                </a:lnTo>
                <a:lnTo>
                  <a:pt x="138353" y="242531"/>
                </a:lnTo>
                <a:lnTo>
                  <a:pt x="134759" y="242227"/>
                </a:lnTo>
                <a:lnTo>
                  <a:pt x="83730" y="234977"/>
                </a:lnTo>
                <a:lnTo>
                  <a:pt x="48917" y="224253"/>
                </a:lnTo>
                <a:lnTo>
                  <a:pt x="30453" y="211705"/>
                </a:lnTo>
                <a:lnTo>
                  <a:pt x="28473" y="198983"/>
                </a:lnTo>
                <a:lnTo>
                  <a:pt x="28663" y="196253"/>
                </a:lnTo>
                <a:lnTo>
                  <a:pt x="58204" y="172097"/>
                </a:lnTo>
                <a:lnTo>
                  <a:pt x="95402" y="156895"/>
                </a:lnTo>
                <a:lnTo>
                  <a:pt x="140106" y="143865"/>
                </a:lnTo>
                <a:lnTo>
                  <a:pt x="186685" y="133264"/>
                </a:lnTo>
                <a:lnTo>
                  <a:pt x="229674" y="125118"/>
                </a:lnTo>
                <a:lnTo>
                  <a:pt x="329334" y="108046"/>
                </a:lnTo>
                <a:lnTo>
                  <a:pt x="365168" y="101177"/>
                </a:lnTo>
                <a:lnTo>
                  <a:pt x="405320" y="92405"/>
                </a:lnTo>
                <a:lnTo>
                  <a:pt x="454178" y="79487"/>
                </a:lnTo>
                <a:lnTo>
                  <a:pt x="492414" y="66579"/>
                </a:lnTo>
                <a:lnTo>
                  <a:pt x="530861" y="47420"/>
                </a:lnTo>
                <a:lnTo>
                  <a:pt x="558569" y="14491"/>
                </a:lnTo>
                <a:lnTo>
                  <a:pt x="559676" y="5727"/>
                </a:lnTo>
                <a:lnTo>
                  <a:pt x="559658" y="3285"/>
                </a:lnTo>
                <a:lnTo>
                  <a:pt x="559536" y="1879"/>
                </a:lnTo>
                <a:lnTo>
                  <a:pt x="559206" y="0"/>
                </a:lnTo>
                <a:close/>
              </a:path>
            </a:pathLst>
          </a:custGeom>
          <a:solidFill>
            <a:srgbClr val="006738"/>
          </a:solidFill>
        </p:spPr>
        <p:txBody>
          <a:bodyPr wrap="square" lIns="0" tIns="0" rIns="0" bIns="0" rtlCol="0"/>
          <a:lstStyle/>
          <a:p>
            <a:endParaRPr sz="2142"/>
          </a:p>
        </p:txBody>
      </p:sp>
      <p:sp>
        <p:nvSpPr>
          <p:cNvPr id="372" name="object 372"/>
          <p:cNvSpPr/>
          <p:nvPr/>
        </p:nvSpPr>
        <p:spPr>
          <a:xfrm>
            <a:off x="1570974" y="1041372"/>
            <a:ext cx="150073" cy="257585"/>
          </a:xfrm>
          <a:prstGeom prst="rect">
            <a:avLst/>
          </a:prstGeom>
          <a:blipFill>
            <a:blip r:embed="rId109" cstate="print"/>
            <a:stretch>
              <a:fillRect/>
            </a:stretch>
          </a:blipFill>
        </p:spPr>
        <p:txBody>
          <a:bodyPr wrap="square" lIns="0" tIns="0" rIns="0" bIns="0" rtlCol="0"/>
          <a:lstStyle/>
          <a:p>
            <a:endParaRPr sz="2142"/>
          </a:p>
        </p:txBody>
      </p:sp>
      <p:sp>
        <p:nvSpPr>
          <p:cNvPr id="373" name="object 373"/>
          <p:cNvSpPr/>
          <p:nvPr/>
        </p:nvSpPr>
        <p:spPr>
          <a:xfrm>
            <a:off x="1751995" y="962440"/>
            <a:ext cx="289578" cy="254183"/>
          </a:xfrm>
          <a:prstGeom prst="rect">
            <a:avLst/>
          </a:prstGeom>
          <a:blipFill>
            <a:blip r:embed="rId110" cstate="print"/>
            <a:stretch>
              <a:fillRect/>
            </a:stretch>
          </a:blipFill>
        </p:spPr>
        <p:txBody>
          <a:bodyPr wrap="square" lIns="0" tIns="0" rIns="0" bIns="0" rtlCol="0"/>
          <a:lstStyle/>
          <a:p>
            <a:endParaRPr sz="2142"/>
          </a:p>
        </p:txBody>
      </p:sp>
      <p:sp>
        <p:nvSpPr>
          <p:cNvPr id="374" name="object 374"/>
          <p:cNvSpPr/>
          <p:nvPr/>
        </p:nvSpPr>
        <p:spPr>
          <a:xfrm>
            <a:off x="453257" y="1124114"/>
            <a:ext cx="654073" cy="319844"/>
          </a:xfrm>
          <a:prstGeom prst="rect">
            <a:avLst/>
          </a:prstGeom>
          <a:blipFill>
            <a:blip r:embed="rId111" cstate="print"/>
            <a:stretch>
              <a:fillRect/>
            </a:stretch>
          </a:blipFill>
        </p:spPr>
        <p:txBody>
          <a:bodyPr wrap="square" lIns="0" tIns="0" rIns="0" bIns="0" rtlCol="0"/>
          <a:lstStyle/>
          <a:p>
            <a:endParaRPr sz="2142"/>
          </a:p>
        </p:txBody>
      </p:sp>
      <p:sp>
        <p:nvSpPr>
          <p:cNvPr id="375" name="object 375"/>
          <p:cNvSpPr/>
          <p:nvPr/>
        </p:nvSpPr>
        <p:spPr>
          <a:xfrm>
            <a:off x="459471" y="412763"/>
            <a:ext cx="645626" cy="646155"/>
          </a:xfrm>
          <a:prstGeom prst="rect">
            <a:avLst/>
          </a:prstGeom>
          <a:blipFill>
            <a:blip r:embed="rId112" cstate="print"/>
            <a:stretch>
              <a:fillRect/>
            </a:stretch>
          </a:blipFill>
        </p:spPr>
        <p:txBody>
          <a:bodyPr wrap="square" lIns="0" tIns="0" rIns="0" bIns="0" rtlCol="0"/>
          <a:lstStyle/>
          <a:p>
            <a:endParaRPr sz="2142"/>
          </a:p>
        </p:txBody>
      </p:sp>
      <p:sp>
        <p:nvSpPr>
          <p:cNvPr id="376" name="object 376"/>
          <p:cNvSpPr/>
          <p:nvPr/>
        </p:nvSpPr>
        <p:spPr>
          <a:xfrm>
            <a:off x="11504085" y="2697851"/>
            <a:ext cx="133008" cy="133008"/>
          </a:xfrm>
          <a:custGeom>
            <a:avLst/>
            <a:gdLst/>
            <a:ahLst/>
            <a:cxnLst/>
            <a:rect l="l" t="t" r="r" b="b"/>
            <a:pathLst>
              <a:path w="116204" h="116205">
                <a:moveTo>
                  <a:pt x="0" y="116052"/>
                </a:moveTo>
                <a:lnTo>
                  <a:pt x="116052" y="116052"/>
                </a:lnTo>
                <a:lnTo>
                  <a:pt x="116052" y="0"/>
                </a:lnTo>
                <a:lnTo>
                  <a:pt x="0" y="0"/>
                </a:lnTo>
                <a:lnTo>
                  <a:pt x="0" y="116052"/>
                </a:lnTo>
                <a:close/>
              </a:path>
            </a:pathLst>
          </a:custGeom>
          <a:solidFill>
            <a:srgbClr val="00ADE0"/>
          </a:solidFill>
        </p:spPr>
        <p:txBody>
          <a:bodyPr wrap="square" lIns="0" tIns="0" rIns="0" bIns="0" rtlCol="0"/>
          <a:lstStyle/>
          <a:p>
            <a:endParaRPr sz="2142"/>
          </a:p>
        </p:txBody>
      </p:sp>
      <p:sp>
        <p:nvSpPr>
          <p:cNvPr id="377" name="object 377"/>
          <p:cNvSpPr/>
          <p:nvPr/>
        </p:nvSpPr>
        <p:spPr>
          <a:xfrm>
            <a:off x="11760040" y="3140120"/>
            <a:ext cx="0" cy="285639"/>
          </a:xfrm>
          <a:custGeom>
            <a:avLst/>
            <a:gdLst/>
            <a:ahLst/>
            <a:cxnLst/>
            <a:rect l="l" t="t" r="r" b="b"/>
            <a:pathLst>
              <a:path h="249555">
                <a:moveTo>
                  <a:pt x="0" y="0"/>
                </a:moveTo>
                <a:lnTo>
                  <a:pt x="0" y="249250"/>
                </a:lnTo>
              </a:path>
            </a:pathLst>
          </a:custGeom>
          <a:ln w="72847">
            <a:solidFill>
              <a:srgbClr val="FAA819"/>
            </a:solidFill>
          </a:ln>
        </p:spPr>
        <p:txBody>
          <a:bodyPr wrap="square" lIns="0" tIns="0" rIns="0" bIns="0" rtlCol="0"/>
          <a:lstStyle/>
          <a:p>
            <a:endParaRPr sz="2142"/>
          </a:p>
        </p:txBody>
      </p:sp>
      <p:sp>
        <p:nvSpPr>
          <p:cNvPr id="378" name="object 378"/>
          <p:cNvSpPr/>
          <p:nvPr/>
        </p:nvSpPr>
        <p:spPr>
          <a:xfrm>
            <a:off x="11504085" y="3734846"/>
            <a:ext cx="730453" cy="285639"/>
          </a:xfrm>
          <a:custGeom>
            <a:avLst/>
            <a:gdLst/>
            <a:ahLst/>
            <a:cxnLst/>
            <a:rect l="l" t="t" r="r" b="b"/>
            <a:pathLst>
              <a:path w="638175" h="249554">
                <a:moveTo>
                  <a:pt x="0" y="249250"/>
                </a:moveTo>
                <a:lnTo>
                  <a:pt x="638048" y="249250"/>
                </a:lnTo>
                <a:lnTo>
                  <a:pt x="638048" y="0"/>
                </a:lnTo>
                <a:lnTo>
                  <a:pt x="0" y="0"/>
                </a:lnTo>
                <a:lnTo>
                  <a:pt x="0" y="249250"/>
                </a:lnTo>
                <a:close/>
              </a:path>
            </a:pathLst>
          </a:custGeom>
          <a:solidFill>
            <a:srgbClr val="ED1845"/>
          </a:solidFill>
        </p:spPr>
        <p:txBody>
          <a:bodyPr wrap="square" lIns="0" tIns="0" rIns="0" bIns="0" rtlCol="0"/>
          <a:lstStyle/>
          <a:p>
            <a:endParaRPr sz="2142"/>
          </a:p>
        </p:txBody>
      </p:sp>
      <p:sp>
        <p:nvSpPr>
          <p:cNvPr id="379" name="object 379"/>
          <p:cNvSpPr/>
          <p:nvPr/>
        </p:nvSpPr>
        <p:spPr>
          <a:xfrm>
            <a:off x="11829597" y="4329588"/>
            <a:ext cx="404838" cy="125013"/>
          </a:xfrm>
          <a:custGeom>
            <a:avLst/>
            <a:gdLst/>
            <a:ahLst/>
            <a:cxnLst/>
            <a:rect l="l" t="t" r="r" b="b"/>
            <a:pathLst>
              <a:path w="353695" h="109220">
                <a:moveTo>
                  <a:pt x="0" y="108851"/>
                </a:moveTo>
                <a:lnTo>
                  <a:pt x="353644" y="108851"/>
                </a:lnTo>
                <a:lnTo>
                  <a:pt x="353644" y="0"/>
                </a:lnTo>
                <a:lnTo>
                  <a:pt x="0" y="0"/>
                </a:lnTo>
                <a:lnTo>
                  <a:pt x="0" y="108851"/>
                </a:lnTo>
                <a:close/>
              </a:path>
            </a:pathLst>
          </a:custGeom>
          <a:solidFill>
            <a:srgbClr val="FFF200"/>
          </a:solidFill>
        </p:spPr>
        <p:txBody>
          <a:bodyPr wrap="square" lIns="0" tIns="0" rIns="0" bIns="0" rtlCol="0"/>
          <a:lstStyle/>
          <a:p>
            <a:endParaRPr sz="2142"/>
          </a:p>
        </p:txBody>
      </p:sp>
      <p:sp>
        <p:nvSpPr>
          <p:cNvPr id="380" name="object 380"/>
          <p:cNvSpPr/>
          <p:nvPr/>
        </p:nvSpPr>
        <p:spPr>
          <a:xfrm>
            <a:off x="4750994" y="4317028"/>
            <a:ext cx="107569" cy="107569"/>
          </a:xfrm>
          <a:custGeom>
            <a:avLst/>
            <a:gdLst/>
            <a:ahLst/>
            <a:cxnLst/>
            <a:rect l="l" t="t" r="r" b="b"/>
            <a:pathLst>
              <a:path w="93979" h="93979">
                <a:moveTo>
                  <a:pt x="0" y="93599"/>
                </a:moveTo>
                <a:lnTo>
                  <a:pt x="93599" y="93599"/>
                </a:lnTo>
                <a:lnTo>
                  <a:pt x="93599" y="0"/>
                </a:lnTo>
                <a:lnTo>
                  <a:pt x="0" y="0"/>
                </a:lnTo>
                <a:lnTo>
                  <a:pt x="0" y="93599"/>
                </a:lnTo>
                <a:close/>
              </a:path>
            </a:pathLst>
          </a:custGeom>
          <a:solidFill>
            <a:srgbClr val="00ADE0"/>
          </a:solidFill>
        </p:spPr>
        <p:txBody>
          <a:bodyPr wrap="square" lIns="0" tIns="0" rIns="0" bIns="0" rtlCol="0"/>
          <a:lstStyle/>
          <a:p>
            <a:endParaRPr sz="2142"/>
          </a:p>
        </p:txBody>
      </p:sp>
      <p:sp>
        <p:nvSpPr>
          <p:cNvPr id="381" name="object 381"/>
          <p:cNvSpPr txBox="1"/>
          <p:nvPr/>
        </p:nvSpPr>
        <p:spPr>
          <a:xfrm>
            <a:off x="4998118" y="4177057"/>
            <a:ext cx="5730238" cy="296422"/>
          </a:xfrm>
          <a:prstGeom prst="rect">
            <a:avLst/>
          </a:prstGeom>
        </p:spPr>
        <p:txBody>
          <a:bodyPr vert="horz" wrap="square" lIns="0" tIns="14536" rIns="0" bIns="0" rtlCol="0">
            <a:spAutoFit/>
          </a:bodyPr>
          <a:lstStyle/>
          <a:p>
            <a:pPr marL="14536">
              <a:spcBef>
                <a:spcPts val="114"/>
              </a:spcBef>
            </a:pPr>
            <a:r>
              <a:rPr sz="1831" spc="-6" dirty="0">
                <a:solidFill>
                  <a:srgbClr val="FFFFFF"/>
                </a:solidFill>
                <a:latin typeface="Arial"/>
                <a:cs typeface="Arial"/>
              </a:rPr>
              <a:t>Banco</a:t>
            </a:r>
            <a:r>
              <a:rPr sz="1831" spc="-57" dirty="0">
                <a:solidFill>
                  <a:srgbClr val="FFFFFF"/>
                </a:solidFill>
                <a:latin typeface="Arial"/>
                <a:cs typeface="Arial"/>
              </a:rPr>
              <a:t> </a:t>
            </a:r>
            <a:r>
              <a:rPr sz="1831" spc="-17" dirty="0">
                <a:solidFill>
                  <a:srgbClr val="FFFFFF"/>
                </a:solidFill>
                <a:latin typeface="Arial"/>
                <a:cs typeface="Arial"/>
              </a:rPr>
              <a:t>de</a:t>
            </a:r>
            <a:r>
              <a:rPr sz="1831" spc="-57" dirty="0">
                <a:solidFill>
                  <a:srgbClr val="FFFFFF"/>
                </a:solidFill>
                <a:latin typeface="Arial"/>
                <a:cs typeface="Arial"/>
              </a:rPr>
              <a:t> </a:t>
            </a:r>
            <a:r>
              <a:rPr sz="1831" spc="6" dirty="0">
                <a:solidFill>
                  <a:srgbClr val="FFFFFF"/>
                </a:solidFill>
                <a:latin typeface="Arial"/>
                <a:cs typeface="Arial"/>
              </a:rPr>
              <a:t>dados</a:t>
            </a:r>
            <a:r>
              <a:rPr sz="1831" spc="-52" dirty="0">
                <a:solidFill>
                  <a:srgbClr val="FFFFFF"/>
                </a:solidFill>
                <a:latin typeface="Arial"/>
                <a:cs typeface="Arial"/>
              </a:rPr>
              <a:t> </a:t>
            </a:r>
            <a:r>
              <a:rPr sz="1831" spc="40" dirty="0">
                <a:solidFill>
                  <a:srgbClr val="FFFFFF"/>
                </a:solidFill>
                <a:latin typeface="Arial"/>
                <a:cs typeface="Arial"/>
              </a:rPr>
              <a:t>com</a:t>
            </a:r>
            <a:r>
              <a:rPr sz="1831" spc="-57" dirty="0">
                <a:solidFill>
                  <a:srgbClr val="FFFFFF"/>
                </a:solidFill>
                <a:latin typeface="Arial"/>
                <a:cs typeface="Arial"/>
              </a:rPr>
              <a:t> </a:t>
            </a:r>
            <a:r>
              <a:rPr sz="1831" spc="23" dirty="0">
                <a:solidFill>
                  <a:srgbClr val="FFFFFF"/>
                </a:solidFill>
                <a:latin typeface="Arial"/>
                <a:cs typeface="Arial"/>
              </a:rPr>
              <a:t>leis</a:t>
            </a:r>
            <a:r>
              <a:rPr sz="1831" spc="-57" dirty="0">
                <a:solidFill>
                  <a:srgbClr val="FFFFFF"/>
                </a:solidFill>
                <a:latin typeface="Arial"/>
                <a:cs typeface="Arial"/>
              </a:rPr>
              <a:t> </a:t>
            </a:r>
            <a:r>
              <a:rPr sz="1831" spc="-40" dirty="0">
                <a:solidFill>
                  <a:srgbClr val="FFFFFF"/>
                </a:solidFill>
                <a:latin typeface="Arial"/>
                <a:cs typeface="Arial"/>
              </a:rPr>
              <a:t>e</a:t>
            </a:r>
            <a:r>
              <a:rPr sz="1831" spc="-46" dirty="0">
                <a:solidFill>
                  <a:srgbClr val="FFFFFF"/>
                </a:solidFill>
                <a:latin typeface="Arial"/>
                <a:cs typeface="Arial"/>
              </a:rPr>
              <a:t> </a:t>
            </a:r>
            <a:r>
              <a:rPr sz="1831" spc="11" dirty="0">
                <a:solidFill>
                  <a:srgbClr val="FFFFFF"/>
                </a:solidFill>
                <a:latin typeface="Arial"/>
                <a:cs typeface="Arial"/>
              </a:rPr>
              <a:t>planos</a:t>
            </a:r>
            <a:r>
              <a:rPr sz="1831" spc="-57" dirty="0">
                <a:solidFill>
                  <a:srgbClr val="FFFFFF"/>
                </a:solidFill>
                <a:latin typeface="Arial"/>
                <a:cs typeface="Arial"/>
              </a:rPr>
              <a:t> </a:t>
            </a:r>
            <a:r>
              <a:rPr sz="1831" spc="11" dirty="0">
                <a:solidFill>
                  <a:srgbClr val="FFFFFF"/>
                </a:solidFill>
                <a:latin typeface="Arial"/>
                <a:cs typeface="Arial"/>
              </a:rPr>
              <a:t>estaduais</a:t>
            </a:r>
            <a:r>
              <a:rPr sz="1831" spc="-52" dirty="0">
                <a:solidFill>
                  <a:srgbClr val="FFFFFF"/>
                </a:solidFill>
                <a:latin typeface="Arial"/>
                <a:cs typeface="Arial"/>
              </a:rPr>
              <a:t> </a:t>
            </a:r>
            <a:r>
              <a:rPr sz="1831" spc="-40" dirty="0">
                <a:solidFill>
                  <a:srgbClr val="FFFFFF"/>
                </a:solidFill>
                <a:latin typeface="Arial"/>
                <a:cs typeface="Arial"/>
              </a:rPr>
              <a:t>e</a:t>
            </a:r>
            <a:r>
              <a:rPr sz="1831" spc="-52" dirty="0">
                <a:solidFill>
                  <a:srgbClr val="FFFFFF"/>
                </a:solidFill>
                <a:latin typeface="Arial"/>
                <a:cs typeface="Arial"/>
              </a:rPr>
              <a:t> </a:t>
            </a:r>
            <a:r>
              <a:rPr sz="1831" spc="11" dirty="0">
                <a:solidFill>
                  <a:srgbClr val="FFFFFF"/>
                </a:solidFill>
                <a:latin typeface="Arial"/>
                <a:cs typeface="Arial"/>
              </a:rPr>
              <a:t>federais</a:t>
            </a:r>
            <a:endParaRPr sz="1831">
              <a:latin typeface="Arial"/>
              <a:cs typeface="Arial"/>
            </a:endParaRPr>
          </a:p>
        </p:txBody>
      </p:sp>
      <p:sp>
        <p:nvSpPr>
          <p:cNvPr id="382" name="object 382"/>
          <p:cNvSpPr txBox="1"/>
          <p:nvPr/>
        </p:nvSpPr>
        <p:spPr>
          <a:xfrm>
            <a:off x="4998026" y="4467785"/>
            <a:ext cx="5302868" cy="296422"/>
          </a:xfrm>
          <a:prstGeom prst="rect">
            <a:avLst/>
          </a:prstGeom>
        </p:spPr>
        <p:txBody>
          <a:bodyPr vert="horz" wrap="square" lIns="0" tIns="14536" rIns="0" bIns="0" rtlCol="0">
            <a:spAutoFit/>
          </a:bodyPr>
          <a:lstStyle/>
          <a:p>
            <a:pPr marL="14536">
              <a:spcBef>
                <a:spcPts val="114"/>
              </a:spcBef>
            </a:pPr>
            <a:r>
              <a:rPr sz="1831" spc="17" dirty="0">
                <a:solidFill>
                  <a:srgbClr val="FFFFFF"/>
                </a:solidFill>
                <a:latin typeface="Arial"/>
                <a:cs typeface="Arial"/>
              </a:rPr>
              <a:t>diretamente </a:t>
            </a:r>
            <a:r>
              <a:rPr sz="1831" spc="29" dirty="0">
                <a:solidFill>
                  <a:srgbClr val="FFFFFF"/>
                </a:solidFill>
                <a:latin typeface="Arial"/>
                <a:cs typeface="Arial"/>
              </a:rPr>
              <a:t>inﬂuentes </a:t>
            </a:r>
            <a:r>
              <a:rPr sz="1831" spc="6" dirty="0">
                <a:solidFill>
                  <a:srgbClr val="FFFFFF"/>
                </a:solidFill>
                <a:latin typeface="Arial"/>
                <a:cs typeface="Arial"/>
              </a:rPr>
              <a:t>no </a:t>
            </a:r>
            <a:r>
              <a:rPr sz="1831" spc="11" dirty="0">
                <a:solidFill>
                  <a:srgbClr val="FFFFFF"/>
                </a:solidFill>
                <a:latin typeface="Arial"/>
                <a:cs typeface="Arial"/>
              </a:rPr>
              <a:t>planejamento</a:t>
            </a:r>
            <a:r>
              <a:rPr sz="1831" spc="-291" dirty="0">
                <a:solidFill>
                  <a:srgbClr val="FFFFFF"/>
                </a:solidFill>
                <a:latin typeface="Arial"/>
                <a:cs typeface="Arial"/>
              </a:rPr>
              <a:t> </a:t>
            </a:r>
            <a:r>
              <a:rPr sz="1831" spc="11" dirty="0">
                <a:solidFill>
                  <a:srgbClr val="FFFFFF"/>
                </a:solidFill>
                <a:latin typeface="Arial"/>
                <a:cs typeface="Arial"/>
              </a:rPr>
              <a:t>municipal;</a:t>
            </a:r>
            <a:endParaRPr sz="1831">
              <a:latin typeface="Arial"/>
              <a:cs typeface="Arial"/>
            </a:endParaRPr>
          </a:p>
        </p:txBody>
      </p:sp>
      <p:sp>
        <p:nvSpPr>
          <p:cNvPr id="383" name="object 383"/>
          <p:cNvSpPr/>
          <p:nvPr/>
        </p:nvSpPr>
        <p:spPr>
          <a:xfrm>
            <a:off x="4750994" y="5145732"/>
            <a:ext cx="107569" cy="107569"/>
          </a:xfrm>
          <a:custGeom>
            <a:avLst/>
            <a:gdLst/>
            <a:ahLst/>
            <a:cxnLst/>
            <a:rect l="l" t="t" r="r" b="b"/>
            <a:pathLst>
              <a:path w="93979" h="93979">
                <a:moveTo>
                  <a:pt x="0" y="93599"/>
                </a:moveTo>
                <a:lnTo>
                  <a:pt x="93599" y="93599"/>
                </a:lnTo>
                <a:lnTo>
                  <a:pt x="93599" y="0"/>
                </a:lnTo>
                <a:lnTo>
                  <a:pt x="0" y="0"/>
                </a:lnTo>
                <a:lnTo>
                  <a:pt x="0" y="93599"/>
                </a:lnTo>
                <a:close/>
              </a:path>
            </a:pathLst>
          </a:custGeom>
          <a:solidFill>
            <a:srgbClr val="00ADE0"/>
          </a:solidFill>
        </p:spPr>
        <p:txBody>
          <a:bodyPr wrap="square" lIns="0" tIns="0" rIns="0" bIns="0" rtlCol="0"/>
          <a:lstStyle/>
          <a:p>
            <a:endParaRPr sz="2142"/>
          </a:p>
        </p:txBody>
      </p:sp>
      <p:sp>
        <p:nvSpPr>
          <p:cNvPr id="384" name="object 384"/>
          <p:cNvSpPr txBox="1"/>
          <p:nvPr/>
        </p:nvSpPr>
        <p:spPr>
          <a:xfrm>
            <a:off x="4998119" y="5005732"/>
            <a:ext cx="5947556" cy="296422"/>
          </a:xfrm>
          <a:prstGeom prst="rect">
            <a:avLst/>
          </a:prstGeom>
        </p:spPr>
        <p:txBody>
          <a:bodyPr vert="horz" wrap="square" lIns="0" tIns="14536" rIns="0" bIns="0" rtlCol="0">
            <a:spAutoFit/>
          </a:bodyPr>
          <a:lstStyle/>
          <a:p>
            <a:pPr marL="14536">
              <a:spcBef>
                <a:spcPts val="114"/>
              </a:spcBef>
            </a:pPr>
            <a:r>
              <a:rPr sz="1831" spc="6" dirty="0">
                <a:solidFill>
                  <a:srgbClr val="FFFFFF"/>
                </a:solidFill>
                <a:latin typeface="Arial"/>
                <a:cs typeface="Arial"/>
              </a:rPr>
              <a:t>Manual</a:t>
            </a:r>
            <a:r>
              <a:rPr sz="1831" spc="-57" dirty="0">
                <a:solidFill>
                  <a:srgbClr val="FFFFFF"/>
                </a:solidFill>
                <a:latin typeface="Arial"/>
                <a:cs typeface="Arial"/>
              </a:rPr>
              <a:t> </a:t>
            </a:r>
            <a:r>
              <a:rPr sz="1831" spc="-17" dirty="0">
                <a:solidFill>
                  <a:srgbClr val="FFFFFF"/>
                </a:solidFill>
                <a:latin typeface="Arial"/>
                <a:cs typeface="Arial"/>
              </a:rPr>
              <a:t>de</a:t>
            </a:r>
            <a:r>
              <a:rPr sz="1831" spc="-57" dirty="0">
                <a:solidFill>
                  <a:srgbClr val="FFFFFF"/>
                </a:solidFill>
                <a:latin typeface="Arial"/>
                <a:cs typeface="Arial"/>
              </a:rPr>
              <a:t> </a:t>
            </a:r>
            <a:r>
              <a:rPr sz="1831" spc="11" dirty="0">
                <a:solidFill>
                  <a:srgbClr val="FFFFFF"/>
                </a:solidFill>
                <a:latin typeface="Arial"/>
                <a:cs typeface="Arial"/>
              </a:rPr>
              <a:t>orientação</a:t>
            </a:r>
            <a:r>
              <a:rPr sz="1831" spc="-57" dirty="0">
                <a:solidFill>
                  <a:srgbClr val="FFFFFF"/>
                </a:solidFill>
                <a:latin typeface="Arial"/>
                <a:cs typeface="Arial"/>
              </a:rPr>
              <a:t> </a:t>
            </a:r>
            <a:r>
              <a:rPr sz="1831" spc="-29" dirty="0">
                <a:solidFill>
                  <a:srgbClr val="FFFFFF"/>
                </a:solidFill>
                <a:latin typeface="Arial"/>
                <a:cs typeface="Arial"/>
              </a:rPr>
              <a:t>à</a:t>
            </a:r>
            <a:r>
              <a:rPr sz="1831" spc="-52" dirty="0">
                <a:solidFill>
                  <a:srgbClr val="FFFFFF"/>
                </a:solidFill>
                <a:latin typeface="Arial"/>
                <a:cs typeface="Arial"/>
              </a:rPr>
              <a:t> </a:t>
            </a:r>
            <a:r>
              <a:rPr sz="1831" spc="17" dirty="0">
                <a:solidFill>
                  <a:srgbClr val="FFFFFF"/>
                </a:solidFill>
                <a:latin typeface="Arial"/>
                <a:cs typeface="Arial"/>
              </a:rPr>
              <a:t>leitura</a:t>
            </a:r>
            <a:r>
              <a:rPr sz="1831" spc="-57" dirty="0">
                <a:solidFill>
                  <a:srgbClr val="FFFFFF"/>
                </a:solidFill>
                <a:latin typeface="Arial"/>
                <a:cs typeface="Arial"/>
              </a:rPr>
              <a:t> </a:t>
            </a:r>
            <a:r>
              <a:rPr sz="1831" spc="6" dirty="0">
                <a:solidFill>
                  <a:srgbClr val="FFFFFF"/>
                </a:solidFill>
                <a:latin typeface="Arial"/>
                <a:cs typeface="Arial"/>
              </a:rPr>
              <a:t>integrada</a:t>
            </a:r>
            <a:r>
              <a:rPr sz="1831" spc="-57" dirty="0">
                <a:solidFill>
                  <a:srgbClr val="FFFFFF"/>
                </a:solidFill>
                <a:latin typeface="Arial"/>
                <a:cs typeface="Arial"/>
              </a:rPr>
              <a:t> </a:t>
            </a:r>
            <a:r>
              <a:rPr sz="1831" spc="-17" dirty="0">
                <a:solidFill>
                  <a:srgbClr val="FFFFFF"/>
                </a:solidFill>
                <a:latin typeface="Arial"/>
                <a:cs typeface="Arial"/>
              </a:rPr>
              <a:t>de</a:t>
            </a:r>
            <a:r>
              <a:rPr sz="1831" spc="-57" dirty="0">
                <a:solidFill>
                  <a:srgbClr val="FFFFFF"/>
                </a:solidFill>
                <a:latin typeface="Arial"/>
                <a:cs typeface="Arial"/>
              </a:rPr>
              <a:t> </a:t>
            </a:r>
            <a:r>
              <a:rPr sz="1831" spc="23" dirty="0">
                <a:solidFill>
                  <a:srgbClr val="FFFFFF"/>
                </a:solidFill>
                <a:latin typeface="Arial"/>
                <a:cs typeface="Arial"/>
              </a:rPr>
              <a:t>leis</a:t>
            </a:r>
            <a:r>
              <a:rPr sz="1831" spc="-52" dirty="0">
                <a:solidFill>
                  <a:srgbClr val="FFFFFF"/>
                </a:solidFill>
                <a:latin typeface="Arial"/>
                <a:cs typeface="Arial"/>
              </a:rPr>
              <a:t> </a:t>
            </a:r>
            <a:r>
              <a:rPr sz="1831" spc="-40" dirty="0">
                <a:solidFill>
                  <a:srgbClr val="FFFFFF"/>
                </a:solidFill>
                <a:latin typeface="Arial"/>
                <a:cs typeface="Arial"/>
              </a:rPr>
              <a:t>e</a:t>
            </a:r>
            <a:r>
              <a:rPr sz="1831" spc="-52" dirty="0">
                <a:solidFill>
                  <a:srgbClr val="FFFFFF"/>
                </a:solidFill>
                <a:latin typeface="Arial"/>
                <a:cs typeface="Arial"/>
              </a:rPr>
              <a:t> </a:t>
            </a:r>
            <a:r>
              <a:rPr sz="1831" dirty="0">
                <a:solidFill>
                  <a:srgbClr val="FFFFFF"/>
                </a:solidFill>
                <a:latin typeface="Arial"/>
                <a:cs typeface="Arial"/>
              </a:rPr>
              <a:t>planos;</a:t>
            </a:r>
            <a:endParaRPr sz="1831">
              <a:latin typeface="Arial"/>
              <a:cs typeface="Arial"/>
            </a:endParaRPr>
          </a:p>
        </p:txBody>
      </p:sp>
      <p:sp>
        <p:nvSpPr>
          <p:cNvPr id="385" name="object 385"/>
          <p:cNvSpPr/>
          <p:nvPr/>
        </p:nvSpPr>
        <p:spPr>
          <a:xfrm>
            <a:off x="4750994" y="5683679"/>
            <a:ext cx="107569" cy="107569"/>
          </a:xfrm>
          <a:custGeom>
            <a:avLst/>
            <a:gdLst/>
            <a:ahLst/>
            <a:cxnLst/>
            <a:rect l="l" t="t" r="r" b="b"/>
            <a:pathLst>
              <a:path w="93979" h="93979">
                <a:moveTo>
                  <a:pt x="0" y="93598"/>
                </a:moveTo>
                <a:lnTo>
                  <a:pt x="93599" y="93598"/>
                </a:lnTo>
                <a:lnTo>
                  <a:pt x="93599" y="0"/>
                </a:lnTo>
                <a:lnTo>
                  <a:pt x="0" y="0"/>
                </a:lnTo>
                <a:lnTo>
                  <a:pt x="0" y="93598"/>
                </a:lnTo>
                <a:close/>
              </a:path>
            </a:pathLst>
          </a:custGeom>
          <a:solidFill>
            <a:srgbClr val="00ADE0"/>
          </a:solidFill>
        </p:spPr>
        <p:txBody>
          <a:bodyPr wrap="square" lIns="0" tIns="0" rIns="0" bIns="0" rtlCol="0"/>
          <a:lstStyle/>
          <a:p>
            <a:endParaRPr sz="2142"/>
          </a:p>
        </p:txBody>
      </p:sp>
      <p:sp>
        <p:nvSpPr>
          <p:cNvPr id="386" name="object 386"/>
          <p:cNvSpPr txBox="1"/>
          <p:nvPr/>
        </p:nvSpPr>
        <p:spPr>
          <a:xfrm>
            <a:off x="4998118" y="5543694"/>
            <a:ext cx="5309410" cy="296422"/>
          </a:xfrm>
          <a:prstGeom prst="rect">
            <a:avLst/>
          </a:prstGeom>
        </p:spPr>
        <p:txBody>
          <a:bodyPr vert="horz" wrap="square" lIns="0" tIns="14536" rIns="0" bIns="0" rtlCol="0">
            <a:spAutoFit/>
          </a:bodyPr>
          <a:lstStyle/>
          <a:p>
            <a:pPr marL="14536">
              <a:spcBef>
                <a:spcPts val="114"/>
              </a:spcBef>
            </a:pPr>
            <a:r>
              <a:rPr sz="1831" spc="-6" dirty="0">
                <a:solidFill>
                  <a:srgbClr val="FFFFFF"/>
                </a:solidFill>
                <a:latin typeface="Arial"/>
                <a:cs typeface="Arial"/>
              </a:rPr>
              <a:t>Orientações às redes </a:t>
            </a:r>
            <a:r>
              <a:rPr sz="1831" spc="-17" dirty="0">
                <a:solidFill>
                  <a:srgbClr val="FFFFFF"/>
                </a:solidFill>
                <a:latin typeface="Arial"/>
                <a:cs typeface="Arial"/>
              </a:rPr>
              <a:t>de </a:t>
            </a:r>
            <a:r>
              <a:rPr sz="1831" spc="6" dirty="0">
                <a:solidFill>
                  <a:srgbClr val="FFFFFF"/>
                </a:solidFill>
                <a:latin typeface="Arial"/>
                <a:cs typeface="Arial"/>
              </a:rPr>
              <a:t>cidades </a:t>
            </a:r>
            <a:r>
              <a:rPr sz="1831" spc="-40" dirty="0">
                <a:solidFill>
                  <a:srgbClr val="FFFFFF"/>
                </a:solidFill>
                <a:latin typeface="Arial"/>
                <a:cs typeface="Arial"/>
              </a:rPr>
              <a:t>e </a:t>
            </a:r>
            <a:r>
              <a:rPr sz="1831" spc="-6" dirty="0">
                <a:solidFill>
                  <a:srgbClr val="FFFFFF"/>
                </a:solidFill>
                <a:latin typeface="Arial"/>
                <a:cs typeface="Arial"/>
              </a:rPr>
              <a:t>sua</a:t>
            </a:r>
            <a:r>
              <a:rPr sz="1831" spc="-286" dirty="0">
                <a:solidFill>
                  <a:srgbClr val="FFFFFF"/>
                </a:solidFill>
                <a:latin typeface="Arial"/>
                <a:cs typeface="Arial"/>
              </a:rPr>
              <a:t> </a:t>
            </a:r>
            <a:r>
              <a:rPr sz="1831" spc="17" dirty="0">
                <a:solidFill>
                  <a:srgbClr val="FFFFFF"/>
                </a:solidFill>
                <a:latin typeface="Arial"/>
                <a:cs typeface="Arial"/>
              </a:rPr>
              <a:t>articulação;</a:t>
            </a:r>
            <a:endParaRPr sz="1831">
              <a:latin typeface="Arial"/>
              <a:cs typeface="Arial"/>
            </a:endParaRPr>
          </a:p>
        </p:txBody>
      </p:sp>
      <p:sp>
        <p:nvSpPr>
          <p:cNvPr id="387" name="object 387"/>
          <p:cNvSpPr txBox="1"/>
          <p:nvPr/>
        </p:nvSpPr>
        <p:spPr>
          <a:xfrm>
            <a:off x="977599" y="3252545"/>
            <a:ext cx="3370985" cy="2800062"/>
          </a:xfrm>
          <a:prstGeom prst="rect">
            <a:avLst/>
          </a:prstGeom>
          <a:solidFill>
            <a:srgbClr val="0055A3"/>
          </a:solidFill>
        </p:spPr>
        <p:txBody>
          <a:bodyPr vert="horz" wrap="square" lIns="0" tIns="0" rIns="0" bIns="0" rtlCol="0">
            <a:spAutoFit/>
          </a:bodyPr>
          <a:lstStyle/>
          <a:p>
            <a:pPr>
              <a:lnSpc>
                <a:spcPct val="100000"/>
              </a:lnSpc>
            </a:pPr>
            <a:endParaRPr sz="1831">
              <a:latin typeface="Times New Roman"/>
              <a:cs typeface="Times New Roman"/>
            </a:endParaRPr>
          </a:p>
          <a:p>
            <a:pPr>
              <a:lnSpc>
                <a:spcPct val="100000"/>
              </a:lnSpc>
            </a:pPr>
            <a:endParaRPr sz="1831">
              <a:latin typeface="Times New Roman"/>
              <a:cs typeface="Times New Roman"/>
            </a:endParaRPr>
          </a:p>
          <a:p>
            <a:pPr>
              <a:lnSpc>
                <a:spcPct val="100000"/>
              </a:lnSpc>
            </a:pPr>
            <a:endParaRPr sz="1717">
              <a:latin typeface="Times New Roman"/>
              <a:cs typeface="Times New Roman"/>
            </a:endParaRPr>
          </a:p>
          <a:p>
            <a:pPr marL="360503" marR="352508" algn="ctr"/>
            <a:r>
              <a:rPr sz="1602" spc="-17" dirty="0">
                <a:solidFill>
                  <a:srgbClr val="FFFFFF"/>
                </a:solidFill>
                <a:latin typeface="Arial"/>
                <a:cs typeface="Arial"/>
              </a:rPr>
              <a:t>Oferece </a:t>
            </a:r>
            <a:r>
              <a:rPr sz="1602" spc="17" dirty="0">
                <a:solidFill>
                  <a:srgbClr val="FFFFFF"/>
                </a:solidFill>
                <a:latin typeface="Arial"/>
                <a:cs typeface="Arial"/>
              </a:rPr>
              <a:t>suporte </a:t>
            </a:r>
            <a:r>
              <a:rPr sz="1602" spc="-34" dirty="0">
                <a:solidFill>
                  <a:srgbClr val="FFFFFF"/>
                </a:solidFill>
                <a:latin typeface="Arial"/>
                <a:cs typeface="Arial"/>
              </a:rPr>
              <a:t>e</a:t>
            </a:r>
            <a:r>
              <a:rPr sz="1602" spc="-130" dirty="0">
                <a:solidFill>
                  <a:srgbClr val="FFFFFF"/>
                </a:solidFill>
                <a:latin typeface="Arial"/>
                <a:cs typeface="Arial"/>
              </a:rPr>
              <a:t> </a:t>
            </a:r>
            <a:r>
              <a:rPr sz="1602" spc="6" dirty="0">
                <a:solidFill>
                  <a:srgbClr val="FFFFFF"/>
                </a:solidFill>
                <a:latin typeface="Arial"/>
                <a:cs typeface="Arial"/>
              </a:rPr>
              <a:t>orientação  </a:t>
            </a:r>
            <a:r>
              <a:rPr sz="1602" spc="-29" dirty="0">
                <a:solidFill>
                  <a:srgbClr val="FFFFFF"/>
                </a:solidFill>
                <a:latin typeface="Arial"/>
                <a:cs typeface="Arial"/>
              </a:rPr>
              <a:t>à </a:t>
            </a:r>
            <a:r>
              <a:rPr sz="1602" spc="11" dirty="0">
                <a:solidFill>
                  <a:srgbClr val="FFFFFF"/>
                </a:solidFill>
                <a:latin typeface="Arial"/>
                <a:cs typeface="Arial"/>
              </a:rPr>
              <a:t>leitura </a:t>
            </a:r>
            <a:r>
              <a:rPr sz="1602" spc="6" dirty="0">
                <a:solidFill>
                  <a:srgbClr val="FFFFFF"/>
                </a:solidFill>
                <a:latin typeface="Arial"/>
                <a:cs typeface="Arial"/>
              </a:rPr>
              <a:t>integrada </a:t>
            </a:r>
            <a:r>
              <a:rPr sz="1602" spc="-17" dirty="0">
                <a:solidFill>
                  <a:srgbClr val="FFFFFF"/>
                </a:solidFill>
                <a:latin typeface="Arial"/>
                <a:cs typeface="Arial"/>
              </a:rPr>
              <a:t>de </a:t>
            </a:r>
            <a:r>
              <a:rPr sz="1602" spc="17" dirty="0">
                <a:solidFill>
                  <a:srgbClr val="FFFFFF"/>
                </a:solidFill>
                <a:latin typeface="Arial"/>
                <a:cs typeface="Arial"/>
              </a:rPr>
              <a:t>leis </a:t>
            </a:r>
            <a:r>
              <a:rPr sz="1602" spc="-34" dirty="0">
                <a:solidFill>
                  <a:srgbClr val="FFFFFF"/>
                </a:solidFill>
                <a:latin typeface="Arial"/>
                <a:cs typeface="Arial"/>
              </a:rPr>
              <a:t>e  </a:t>
            </a:r>
            <a:r>
              <a:rPr sz="1602" spc="11" dirty="0">
                <a:solidFill>
                  <a:srgbClr val="FFFFFF"/>
                </a:solidFill>
                <a:latin typeface="Arial"/>
                <a:cs typeface="Arial"/>
              </a:rPr>
              <a:t>planos estaduais </a:t>
            </a:r>
            <a:r>
              <a:rPr sz="1602" spc="-34" dirty="0">
                <a:solidFill>
                  <a:srgbClr val="FFFFFF"/>
                </a:solidFill>
                <a:latin typeface="Arial"/>
                <a:cs typeface="Arial"/>
              </a:rPr>
              <a:t>e </a:t>
            </a:r>
            <a:r>
              <a:rPr sz="1602" spc="11" dirty="0">
                <a:solidFill>
                  <a:srgbClr val="FFFFFF"/>
                </a:solidFill>
                <a:latin typeface="Arial"/>
                <a:cs typeface="Arial"/>
              </a:rPr>
              <a:t>federais  determinantes </a:t>
            </a:r>
            <a:r>
              <a:rPr sz="1602" spc="-11" dirty="0">
                <a:solidFill>
                  <a:srgbClr val="FFFFFF"/>
                </a:solidFill>
                <a:latin typeface="Arial"/>
                <a:cs typeface="Arial"/>
              </a:rPr>
              <a:t>para </a:t>
            </a:r>
            <a:r>
              <a:rPr sz="1602" dirty="0">
                <a:solidFill>
                  <a:srgbClr val="FFFFFF"/>
                </a:solidFill>
                <a:latin typeface="Arial"/>
                <a:cs typeface="Arial"/>
              </a:rPr>
              <a:t>as  </a:t>
            </a:r>
            <a:r>
              <a:rPr sz="1602" spc="11" dirty="0">
                <a:solidFill>
                  <a:srgbClr val="FFFFFF"/>
                </a:solidFill>
                <a:latin typeface="Arial"/>
                <a:cs typeface="Arial"/>
              </a:rPr>
              <a:t>atividades </a:t>
            </a:r>
            <a:r>
              <a:rPr sz="1602" spc="-17" dirty="0">
                <a:solidFill>
                  <a:srgbClr val="FFFFFF"/>
                </a:solidFill>
                <a:latin typeface="Arial"/>
                <a:cs typeface="Arial"/>
              </a:rPr>
              <a:t>de </a:t>
            </a:r>
            <a:r>
              <a:rPr sz="1602" spc="11" dirty="0">
                <a:solidFill>
                  <a:srgbClr val="FFFFFF"/>
                </a:solidFill>
                <a:latin typeface="Arial"/>
                <a:cs typeface="Arial"/>
              </a:rPr>
              <a:t>planejamento  </a:t>
            </a:r>
            <a:r>
              <a:rPr sz="1602" spc="17" dirty="0">
                <a:solidFill>
                  <a:srgbClr val="FFFFFF"/>
                </a:solidFill>
                <a:latin typeface="Arial"/>
                <a:cs typeface="Arial"/>
              </a:rPr>
              <a:t>municipal </a:t>
            </a:r>
            <a:r>
              <a:rPr sz="1602" spc="6" dirty="0">
                <a:solidFill>
                  <a:srgbClr val="FFFFFF"/>
                </a:solidFill>
                <a:latin typeface="Arial"/>
                <a:cs typeface="Arial"/>
              </a:rPr>
              <a:t>no </a:t>
            </a:r>
            <a:r>
              <a:rPr sz="1602" spc="29" dirty="0">
                <a:solidFill>
                  <a:srgbClr val="FFFFFF"/>
                </a:solidFill>
                <a:latin typeface="Arial"/>
                <a:cs typeface="Arial"/>
              </a:rPr>
              <a:t>âmbito </a:t>
            </a:r>
            <a:r>
              <a:rPr sz="1602" spc="-11" dirty="0">
                <a:solidFill>
                  <a:srgbClr val="FFFFFF"/>
                </a:solidFill>
                <a:latin typeface="Arial"/>
                <a:cs typeface="Arial"/>
              </a:rPr>
              <a:t>da  </a:t>
            </a:r>
            <a:r>
              <a:rPr sz="1602" spc="17" dirty="0">
                <a:solidFill>
                  <a:srgbClr val="FFFFFF"/>
                </a:solidFill>
                <a:latin typeface="Arial"/>
                <a:cs typeface="Arial"/>
              </a:rPr>
              <a:t>Plataforma </a:t>
            </a:r>
            <a:r>
              <a:rPr sz="1602" spc="11" dirty="0">
                <a:solidFill>
                  <a:srgbClr val="FFFFFF"/>
                </a:solidFill>
                <a:latin typeface="Arial"/>
                <a:cs typeface="Arial"/>
              </a:rPr>
              <a:t>do </a:t>
            </a:r>
            <a:r>
              <a:rPr sz="1602" spc="-6" dirty="0">
                <a:solidFill>
                  <a:srgbClr val="FFFFFF"/>
                </a:solidFill>
                <a:latin typeface="Arial"/>
                <a:cs typeface="Arial"/>
              </a:rPr>
              <a:t>Programa  </a:t>
            </a:r>
            <a:r>
              <a:rPr sz="1602" spc="-11" dirty="0">
                <a:solidFill>
                  <a:srgbClr val="FFFFFF"/>
                </a:solidFill>
                <a:latin typeface="Arial"/>
                <a:cs typeface="Arial"/>
              </a:rPr>
              <a:t>Cidades</a:t>
            </a:r>
            <a:r>
              <a:rPr sz="1602" spc="-52" dirty="0">
                <a:solidFill>
                  <a:srgbClr val="FFFFFF"/>
                </a:solidFill>
                <a:latin typeface="Arial"/>
                <a:cs typeface="Arial"/>
              </a:rPr>
              <a:t> </a:t>
            </a:r>
            <a:r>
              <a:rPr sz="1602" dirty="0">
                <a:solidFill>
                  <a:srgbClr val="FFFFFF"/>
                </a:solidFill>
                <a:latin typeface="Arial"/>
                <a:cs typeface="Arial"/>
              </a:rPr>
              <a:t>Sustentáveis.</a:t>
            </a:r>
            <a:endParaRPr sz="1602">
              <a:latin typeface="Arial"/>
              <a:cs typeface="Arial"/>
            </a:endParaRPr>
          </a:p>
        </p:txBody>
      </p:sp>
      <p:sp>
        <p:nvSpPr>
          <p:cNvPr id="389" name="object 389"/>
          <p:cNvSpPr txBox="1">
            <a:spLocks noGrp="1"/>
          </p:cNvSpPr>
          <p:nvPr>
            <p:ph type="title"/>
          </p:nvPr>
        </p:nvSpPr>
        <p:spPr>
          <a:xfrm>
            <a:off x="2473334" y="2376999"/>
            <a:ext cx="7289990" cy="562129"/>
          </a:xfrm>
          <a:prstGeom prst="rect">
            <a:avLst/>
          </a:prstGeom>
        </p:spPr>
        <p:txBody>
          <a:bodyPr vert="horz" wrap="square" lIns="0" tIns="15990" rIns="0" bIns="0" rtlCol="0" anchor="ctr">
            <a:spAutoFit/>
          </a:bodyPr>
          <a:lstStyle/>
          <a:p>
            <a:pPr marL="14536">
              <a:lnSpc>
                <a:spcPct val="100000"/>
              </a:lnSpc>
              <a:spcBef>
                <a:spcPts val="126"/>
              </a:spcBef>
            </a:pPr>
            <a:r>
              <a:rPr sz="3548" spc="-57" dirty="0">
                <a:solidFill>
                  <a:srgbClr val="FFFFFF"/>
                </a:solidFill>
                <a:latin typeface="Georgia"/>
                <a:cs typeface="Georgia"/>
              </a:rPr>
              <a:t>9. </a:t>
            </a:r>
            <a:r>
              <a:rPr sz="3548" spc="52" dirty="0">
                <a:solidFill>
                  <a:srgbClr val="FFFFFF"/>
                </a:solidFill>
                <a:latin typeface="Georgia"/>
                <a:cs typeface="Georgia"/>
              </a:rPr>
              <a:t>Leis, </a:t>
            </a:r>
            <a:r>
              <a:rPr sz="3548" spc="155" dirty="0">
                <a:solidFill>
                  <a:srgbClr val="FFFFFF"/>
                </a:solidFill>
                <a:latin typeface="Georgia"/>
                <a:cs typeface="Georgia"/>
              </a:rPr>
              <a:t>planos </a:t>
            </a:r>
            <a:r>
              <a:rPr sz="3548" spc="200" dirty="0">
                <a:solidFill>
                  <a:srgbClr val="FFFFFF"/>
                </a:solidFill>
                <a:latin typeface="Georgia"/>
                <a:cs typeface="Georgia"/>
              </a:rPr>
              <a:t>e </a:t>
            </a:r>
            <a:r>
              <a:rPr sz="3548" spc="155" dirty="0">
                <a:solidFill>
                  <a:srgbClr val="FFFFFF"/>
                </a:solidFill>
                <a:latin typeface="Georgia"/>
                <a:cs typeface="Georgia"/>
              </a:rPr>
              <a:t>políticas</a:t>
            </a:r>
            <a:r>
              <a:rPr sz="3548" spc="-262" dirty="0">
                <a:solidFill>
                  <a:srgbClr val="FFFFFF"/>
                </a:solidFill>
                <a:latin typeface="Georgia"/>
                <a:cs typeface="Georgia"/>
              </a:rPr>
              <a:t> </a:t>
            </a:r>
            <a:r>
              <a:rPr sz="3548" spc="160" dirty="0">
                <a:solidFill>
                  <a:srgbClr val="FFFFFF"/>
                </a:solidFill>
                <a:latin typeface="Georgia"/>
                <a:cs typeface="Georgia"/>
              </a:rPr>
              <a:t>públicas</a:t>
            </a:r>
            <a:endParaRPr sz="3548">
              <a:latin typeface="Georgia"/>
              <a:cs typeface="Georgia"/>
            </a:endParaRPr>
          </a:p>
        </p:txBody>
      </p:sp>
      <p:sp>
        <p:nvSpPr>
          <p:cNvPr id="390" name="Retângulo 389"/>
          <p:cNvSpPr/>
          <p:nvPr/>
        </p:nvSpPr>
        <p:spPr>
          <a:xfrm>
            <a:off x="5363092" y="510098"/>
            <a:ext cx="3285002" cy="707886"/>
          </a:xfrm>
          <a:prstGeom prst="rect">
            <a:avLst/>
          </a:prstGeom>
        </p:spPr>
        <p:txBody>
          <a:bodyPr wrap="none">
            <a:spAutoFit/>
          </a:bodyPr>
          <a:lstStyle/>
          <a:p>
            <a:r>
              <a:rPr lang="pt-BR" sz="4000" spc="-57" dirty="0">
                <a:solidFill>
                  <a:srgbClr val="00B050"/>
                </a:solidFill>
              </a:rPr>
              <a:t>MÓDULOS</a:t>
            </a:r>
            <a:r>
              <a:rPr lang="pt-BR" sz="4000" spc="-103" dirty="0">
                <a:solidFill>
                  <a:srgbClr val="00B050"/>
                </a:solidFill>
              </a:rPr>
              <a:t> </a:t>
            </a:r>
            <a:r>
              <a:rPr lang="pt-BR" sz="4000" spc="29" dirty="0">
                <a:solidFill>
                  <a:srgbClr val="00B050"/>
                </a:solidFill>
              </a:rPr>
              <a:t>(10)</a:t>
            </a:r>
            <a:endParaRPr lang="pt-BR" sz="4000" dirty="0"/>
          </a:p>
        </p:txBody>
      </p:sp>
    </p:spTree>
    <p:extLst>
      <p:ext uri="{BB962C8B-B14F-4D97-AF65-F5344CB8AC3E}">
        <p14:creationId xmlns:p14="http://schemas.microsoft.com/office/powerpoint/2010/main" val="26976032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705337"/>
            <a:ext cx="12238171" cy="5781115"/>
          </a:xfrm>
          <a:custGeom>
            <a:avLst/>
            <a:gdLst/>
            <a:ahLst/>
            <a:cxnLst/>
            <a:rect l="l" t="t" r="r" b="b"/>
            <a:pathLst>
              <a:path w="10692130" h="5050790">
                <a:moveTo>
                  <a:pt x="0" y="5050751"/>
                </a:moveTo>
                <a:lnTo>
                  <a:pt x="10692003" y="5050751"/>
                </a:lnTo>
                <a:lnTo>
                  <a:pt x="10692003" y="0"/>
                </a:lnTo>
                <a:lnTo>
                  <a:pt x="0" y="0"/>
                </a:lnTo>
                <a:lnTo>
                  <a:pt x="0" y="5050751"/>
                </a:lnTo>
                <a:close/>
              </a:path>
            </a:pathLst>
          </a:custGeom>
          <a:solidFill>
            <a:srgbClr val="0088CE"/>
          </a:solidFill>
        </p:spPr>
        <p:txBody>
          <a:bodyPr wrap="square" lIns="0" tIns="0" rIns="0" bIns="0" rtlCol="0"/>
          <a:lstStyle/>
          <a:p>
            <a:endParaRPr sz="2142"/>
          </a:p>
        </p:txBody>
      </p:sp>
      <p:sp>
        <p:nvSpPr>
          <p:cNvPr id="3" name="object 3"/>
          <p:cNvSpPr/>
          <p:nvPr/>
        </p:nvSpPr>
        <p:spPr>
          <a:xfrm>
            <a:off x="1828573" y="2327028"/>
            <a:ext cx="258166" cy="148460"/>
          </a:xfrm>
          <a:prstGeom prst="rect">
            <a:avLst/>
          </a:prstGeom>
          <a:blipFill>
            <a:blip r:embed="rId2" cstate="print"/>
            <a:stretch>
              <a:fillRect/>
            </a:stretch>
          </a:blipFill>
        </p:spPr>
        <p:txBody>
          <a:bodyPr wrap="square" lIns="0" tIns="0" rIns="0" bIns="0" rtlCol="0"/>
          <a:lstStyle/>
          <a:p>
            <a:endParaRPr sz="2142"/>
          </a:p>
        </p:txBody>
      </p:sp>
      <p:sp>
        <p:nvSpPr>
          <p:cNvPr id="4" name="object 4"/>
          <p:cNvSpPr/>
          <p:nvPr/>
        </p:nvSpPr>
        <p:spPr>
          <a:xfrm>
            <a:off x="1902650" y="3307419"/>
            <a:ext cx="560376" cy="1793061"/>
          </a:xfrm>
          <a:custGeom>
            <a:avLst/>
            <a:gdLst/>
            <a:ahLst/>
            <a:cxnLst/>
            <a:rect l="l" t="t" r="r" b="b"/>
            <a:pathLst>
              <a:path w="489585" h="1566545">
                <a:moveTo>
                  <a:pt x="112204" y="1139012"/>
                </a:moveTo>
                <a:lnTo>
                  <a:pt x="203695" y="1196200"/>
                </a:lnTo>
                <a:lnTo>
                  <a:pt x="211264" y="1251673"/>
                </a:lnTo>
                <a:lnTo>
                  <a:pt x="205816" y="1175435"/>
                </a:lnTo>
                <a:lnTo>
                  <a:pt x="228156" y="1151699"/>
                </a:lnTo>
                <a:lnTo>
                  <a:pt x="144970" y="1151699"/>
                </a:lnTo>
                <a:lnTo>
                  <a:pt x="112204" y="1139012"/>
                </a:lnTo>
                <a:close/>
              </a:path>
              <a:path w="489585" h="1566545">
                <a:moveTo>
                  <a:pt x="384606" y="1103896"/>
                </a:moveTo>
                <a:lnTo>
                  <a:pt x="360083" y="1103896"/>
                </a:lnTo>
                <a:lnTo>
                  <a:pt x="446633" y="1157998"/>
                </a:lnTo>
                <a:lnTo>
                  <a:pt x="453121" y="1110691"/>
                </a:lnTo>
                <a:lnTo>
                  <a:pt x="402158" y="1110691"/>
                </a:lnTo>
                <a:lnTo>
                  <a:pt x="384606" y="1103896"/>
                </a:lnTo>
                <a:close/>
              </a:path>
              <a:path w="489585" h="1566545">
                <a:moveTo>
                  <a:pt x="15824" y="1003249"/>
                </a:moveTo>
                <a:lnTo>
                  <a:pt x="8407" y="1152702"/>
                </a:lnTo>
                <a:lnTo>
                  <a:pt x="19050" y="1141387"/>
                </a:lnTo>
                <a:lnTo>
                  <a:pt x="108318" y="1137513"/>
                </a:lnTo>
                <a:lnTo>
                  <a:pt x="23050" y="1104506"/>
                </a:lnTo>
                <a:lnTo>
                  <a:pt x="15824" y="1003249"/>
                </a:lnTo>
                <a:close/>
              </a:path>
              <a:path w="489585" h="1566545">
                <a:moveTo>
                  <a:pt x="300997" y="921258"/>
                </a:moveTo>
                <a:lnTo>
                  <a:pt x="169341" y="921258"/>
                </a:lnTo>
                <a:lnTo>
                  <a:pt x="263334" y="980008"/>
                </a:lnTo>
                <a:lnTo>
                  <a:pt x="275310" y="1067841"/>
                </a:lnTo>
                <a:lnTo>
                  <a:pt x="238937" y="1120368"/>
                </a:lnTo>
                <a:lnTo>
                  <a:pt x="144970" y="1151699"/>
                </a:lnTo>
                <a:lnTo>
                  <a:pt x="228156" y="1151699"/>
                </a:lnTo>
                <a:lnTo>
                  <a:pt x="269430" y="1107846"/>
                </a:lnTo>
                <a:lnTo>
                  <a:pt x="360083" y="1103896"/>
                </a:lnTo>
                <a:lnTo>
                  <a:pt x="384606" y="1103896"/>
                </a:lnTo>
                <a:lnTo>
                  <a:pt x="280250" y="1063498"/>
                </a:lnTo>
                <a:lnTo>
                  <a:pt x="272262" y="951788"/>
                </a:lnTo>
                <a:lnTo>
                  <a:pt x="300997" y="921258"/>
                </a:lnTo>
                <a:close/>
              </a:path>
              <a:path w="489585" h="1566545">
                <a:moveTo>
                  <a:pt x="455561" y="1092898"/>
                </a:moveTo>
                <a:lnTo>
                  <a:pt x="402158" y="1110691"/>
                </a:lnTo>
                <a:lnTo>
                  <a:pt x="453121" y="1110691"/>
                </a:lnTo>
                <a:lnTo>
                  <a:pt x="455561" y="1092898"/>
                </a:lnTo>
                <a:close/>
              </a:path>
              <a:path w="489585" h="1566545">
                <a:moveTo>
                  <a:pt x="21577" y="887260"/>
                </a:moveTo>
                <a:lnTo>
                  <a:pt x="16408" y="991374"/>
                </a:lnTo>
                <a:lnTo>
                  <a:pt x="78689" y="925194"/>
                </a:lnTo>
                <a:lnTo>
                  <a:pt x="169341" y="921258"/>
                </a:lnTo>
                <a:lnTo>
                  <a:pt x="300997" y="921258"/>
                </a:lnTo>
                <a:lnTo>
                  <a:pt x="301619" y="920597"/>
                </a:lnTo>
                <a:lnTo>
                  <a:pt x="107696" y="920597"/>
                </a:lnTo>
                <a:lnTo>
                  <a:pt x="21577" y="887260"/>
                </a:lnTo>
                <a:close/>
              </a:path>
              <a:path w="489585" h="1566545">
                <a:moveTo>
                  <a:pt x="267018" y="690156"/>
                </a:moveTo>
                <a:lnTo>
                  <a:pt x="132067" y="690156"/>
                </a:lnTo>
                <a:lnTo>
                  <a:pt x="226060" y="748906"/>
                </a:lnTo>
                <a:lnTo>
                  <a:pt x="238036" y="836739"/>
                </a:lnTo>
                <a:lnTo>
                  <a:pt x="201663" y="889279"/>
                </a:lnTo>
                <a:lnTo>
                  <a:pt x="107696" y="920597"/>
                </a:lnTo>
                <a:lnTo>
                  <a:pt x="301619" y="920597"/>
                </a:lnTo>
                <a:lnTo>
                  <a:pt x="335876" y="884199"/>
                </a:lnTo>
                <a:lnTo>
                  <a:pt x="351980" y="883500"/>
                </a:lnTo>
                <a:lnTo>
                  <a:pt x="239242" y="839863"/>
                </a:lnTo>
                <a:lnTo>
                  <a:pt x="231267" y="728141"/>
                </a:lnTo>
                <a:lnTo>
                  <a:pt x="267018" y="690156"/>
                </a:lnTo>
                <a:close/>
              </a:path>
              <a:path w="489585" h="1566545">
                <a:moveTo>
                  <a:pt x="476491" y="880262"/>
                </a:moveTo>
                <a:lnTo>
                  <a:pt x="426529" y="880262"/>
                </a:lnTo>
                <a:lnTo>
                  <a:pt x="475551" y="910894"/>
                </a:lnTo>
                <a:lnTo>
                  <a:pt x="476491" y="880262"/>
                </a:lnTo>
                <a:close/>
              </a:path>
              <a:path w="489585" h="1566545">
                <a:moveTo>
                  <a:pt x="478269" y="822299"/>
                </a:moveTo>
                <a:lnTo>
                  <a:pt x="455129" y="855726"/>
                </a:lnTo>
                <a:lnTo>
                  <a:pt x="374802" y="882510"/>
                </a:lnTo>
                <a:lnTo>
                  <a:pt x="426529" y="880262"/>
                </a:lnTo>
                <a:lnTo>
                  <a:pt x="476491" y="880262"/>
                </a:lnTo>
                <a:lnTo>
                  <a:pt x="478269" y="822299"/>
                </a:lnTo>
                <a:close/>
              </a:path>
              <a:path w="489585" h="1566545">
                <a:moveTo>
                  <a:pt x="483371" y="656615"/>
                </a:moveTo>
                <a:lnTo>
                  <a:pt x="385533" y="656615"/>
                </a:lnTo>
                <a:lnTo>
                  <a:pt x="479526" y="715365"/>
                </a:lnTo>
                <a:lnTo>
                  <a:pt x="481190" y="727557"/>
                </a:lnTo>
                <a:lnTo>
                  <a:pt x="483371" y="656615"/>
                </a:lnTo>
                <a:close/>
              </a:path>
              <a:path w="489585" h="1566545">
                <a:moveTo>
                  <a:pt x="194691" y="0"/>
                </a:moveTo>
                <a:lnTo>
                  <a:pt x="69964" y="39192"/>
                </a:lnTo>
                <a:lnTo>
                  <a:pt x="47980" y="314020"/>
                </a:lnTo>
                <a:lnTo>
                  <a:pt x="30162" y="706069"/>
                </a:lnTo>
                <a:lnTo>
                  <a:pt x="41414" y="694105"/>
                </a:lnTo>
                <a:lnTo>
                  <a:pt x="132067" y="690156"/>
                </a:lnTo>
                <a:lnTo>
                  <a:pt x="267018" y="690156"/>
                </a:lnTo>
                <a:lnTo>
                  <a:pt x="294881" y="660552"/>
                </a:lnTo>
                <a:lnTo>
                  <a:pt x="385533" y="656615"/>
                </a:lnTo>
                <a:lnTo>
                  <a:pt x="483371" y="656615"/>
                </a:lnTo>
                <a:lnTo>
                  <a:pt x="488975" y="474306"/>
                </a:lnTo>
                <a:lnTo>
                  <a:pt x="474294" y="382524"/>
                </a:lnTo>
                <a:lnTo>
                  <a:pt x="414540" y="233146"/>
                </a:lnTo>
                <a:lnTo>
                  <a:pt x="403428" y="77609"/>
                </a:lnTo>
                <a:lnTo>
                  <a:pt x="354355" y="14516"/>
                </a:lnTo>
                <a:lnTo>
                  <a:pt x="194691" y="0"/>
                </a:lnTo>
                <a:close/>
              </a:path>
              <a:path w="489585" h="1566545">
                <a:moveTo>
                  <a:pt x="0" y="1334858"/>
                </a:moveTo>
                <a:lnTo>
                  <a:pt x="14262" y="1459649"/>
                </a:lnTo>
                <a:lnTo>
                  <a:pt x="60490" y="1552092"/>
                </a:lnTo>
                <a:lnTo>
                  <a:pt x="199618" y="1566367"/>
                </a:lnTo>
                <a:lnTo>
                  <a:pt x="211010" y="1558658"/>
                </a:lnTo>
                <a:lnTo>
                  <a:pt x="116243" y="1521968"/>
                </a:lnTo>
                <a:lnTo>
                  <a:pt x="108254" y="1410258"/>
                </a:lnTo>
                <a:lnTo>
                  <a:pt x="148138" y="1367891"/>
                </a:lnTo>
                <a:lnTo>
                  <a:pt x="85331" y="1367891"/>
                </a:lnTo>
                <a:lnTo>
                  <a:pt x="0" y="1334858"/>
                </a:lnTo>
                <a:close/>
              </a:path>
              <a:path w="489585" h="1566545">
                <a:moveTo>
                  <a:pt x="420411" y="1338732"/>
                </a:moveTo>
                <a:lnTo>
                  <a:pt x="262521" y="1338732"/>
                </a:lnTo>
                <a:lnTo>
                  <a:pt x="356514" y="1397469"/>
                </a:lnTo>
                <a:lnTo>
                  <a:pt x="360591" y="1427353"/>
                </a:lnTo>
                <a:lnTo>
                  <a:pt x="420411" y="1338732"/>
                </a:lnTo>
                <a:close/>
              </a:path>
              <a:path w="489585" h="1566545">
                <a:moveTo>
                  <a:pt x="213766" y="1286776"/>
                </a:moveTo>
                <a:lnTo>
                  <a:pt x="179311" y="1336560"/>
                </a:lnTo>
                <a:lnTo>
                  <a:pt x="85331" y="1367891"/>
                </a:lnTo>
                <a:lnTo>
                  <a:pt x="148138" y="1367891"/>
                </a:lnTo>
                <a:lnTo>
                  <a:pt x="171881" y="1342669"/>
                </a:lnTo>
                <a:lnTo>
                  <a:pt x="262521" y="1338732"/>
                </a:lnTo>
                <a:lnTo>
                  <a:pt x="420411" y="1338732"/>
                </a:lnTo>
                <a:lnTo>
                  <a:pt x="422186" y="1336103"/>
                </a:lnTo>
                <a:lnTo>
                  <a:pt x="422428" y="1334338"/>
                </a:lnTo>
                <a:lnTo>
                  <a:pt x="335711" y="1334338"/>
                </a:lnTo>
                <a:lnTo>
                  <a:pt x="213791" y="1287145"/>
                </a:lnTo>
                <a:lnTo>
                  <a:pt x="213766" y="1286776"/>
                </a:lnTo>
                <a:close/>
              </a:path>
              <a:path w="489585" h="1566545">
                <a:moveTo>
                  <a:pt x="426580" y="1304048"/>
                </a:moveTo>
                <a:lnTo>
                  <a:pt x="335711" y="1334338"/>
                </a:lnTo>
                <a:lnTo>
                  <a:pt x="422428" y="1334338"/>
                </a:lnTo>
                <a:lnTo>
                  <a:pt x="426580" y="1304048"/>
                </a:lnTo>
                <a:close/>
              </a:path>
            </a:pathLst>
          </a:custGeom>
          <a:solidFill>
            <a:srgbClr val="0088CE"/>
          </a:solidFill>
        </p:spPr>
        <p:txBody>
          <a:bodyPr wrap="square" lIns="0" tIns="0" rIns="0" bIns="0" rtlCol="0"/>
          <a:lstStyle/>
          <a:p>
            <a:endParaRPr sz="2142"/>
          </a:p>
        </p:txBody>
      </p:sp>
      <p:sp>
        <p:nvSpPr>
          <p:cNvPr id="5" name="object 5"/>
          <p:cNvSpPr/>
          <p:nvPr/>
        </p:nvSpPr>
        <p:spPr>
          <a:xfrm>
            <a:off x="1886385" y="3291488"/>
            <a:ext cx="592357" cy="1825041"/>
          </a:xfrm>
          <a:custGeom>
            <a:avLst/>
            <a:gdLst/>
            <a:ahLst/>
            <a:cxnLst/>
            <a:rect l="l" t="t" r="r" b="b"/>
            <a:pathLst>
              <a:path w="517525" h="1594485">
                <a:moveTo>
                  <a:pt x="484314" y="1101979"/>
                </a:moveTo>
                <a:lnTo>
                  <a:pt x="469785" y="1106817"/>
                </a:lnTo>
                <a:lnTo>
                  <a:pt x="460844" y="1171930"/>
                </a:lnTo>
                <a:lnTo>
                  <a:pt x="468287" y="1176578"/>
                </a:lnTo>
                <a:lnTo>
                  <a:pt x="471169" y="1197711"/>
                </a:lnTo>
                <a:lnTo>
                  <a:pt x="484314" y="1101979"/>
                </a:lnTo>
                <a:close/>
              </a:path>
              <a:path w="517525" h="1594485">
                <a:moveTo>
                  <a:pt x="22301" y="895972"/>
                </a:moveTo>
                <a:lnTo>
                  <a:pt x="8102" y="1182052"/>
                </a:lnTo>
                <a:lnTo>
                  <a:pt x="22618" y="1166634"/>
                </a:lnTo>
                <a:lnTo>
                  <a:pt x="30035" y="1017181"/>
                </a:lnTo>
                <a:lnTo>
                  <a:pt x="29298" y="1006716"/>
                </a:lnTo>
                <a:lnTo>
                  <a:pt x="30632" y="1005306"/>
                </a:lnTo>
                <a:lnTo>
                  <a:pt x="35801" y="901191"/>
                </a:lnTo>
                <a:lnTo>
                  <a:pt x="22301" y="895972"/>
                </a:lnTo>
                <a:close/>
              </a:path>
              <a:path w="517525" h="1594485">
                <a:moveTo>
                  <a:pt x="360667" y="13931"/>
                </a:moveTo>
                <a:lnTo>
                  <a:pt x="208914" y="13931"/>
                </a:lnTo>
                <a:lnTo>
                  <a:pt x="368579" y="28448"/>
                </a:lnTo>
                <a:lnTo>
                  <a:pt x="417652" y="91541"/>
                </a:lnTo>
                <a:lnTo>
                  <a:pt x="428764" y="247078"/>
                </a:lnTo>
                <a:lnTo>
                  <a:pt x="488505" y="396455"/>
                </a:lnTo>
                <a:lnTo>
                  <a:pt x="503199" y="488238"/>
                </a:lnTo>
                <a:lnTo>
                  <a:pt x="495401" y="741489"/>
                </a:lnTo>
                <a:lnTo>
                  <a:pt x="505713" y="817130"/>
                </a:lnTo>
                <a:lnTo>
                  <a:pt x="492493" y="836231"/>
                </a:lnTo>
                <a:lnTo>
                  <a:pt x="489762" y="924826"/>
                </a:lnTo>
                <a:lnTo>
                  <a:pt x="503250" y="933246"/>
                </a:lnTo>
                <a:lnTo>
                  <a:pt x="516966" y="487362"/>
                </a:lnTo>
                <a:lnTo>
                  <a:pt x="501827" y="392772"/>
                </a:lnTo>
                <a:lnTo>
                  <a:pt x="442302" y="243954"/>
                </a:lnTo>
                <a:lnTo>
                  <a:pt x="431050" y="86398"/>
                </a:lnTo>
                <a:lnTo>
                  <a:pt x="375754" y="15303"/>
                </a:lnTo>
                <a:lnTo>
                  <a:pt x="360667" y="13931"/>
                </a:lnTo>
                <a:close/>
              </a:path>
              <a:path w="517525" h="1594485">
                <a:moveTo>
                  <a:pt x="207416" y="0"/>
                </a:moveTo>
                <a:lnTo>
                  <a:pt x="71221" y="42799"/>
                </a:lnTo>
                <a:lnTo>
                  <a:pt x="48488" y="327088"/>
                </a:lnTo>
                <a:lnTo>
                  <a:pt x="29933" y="735342"/>
                </a:lnTo>
                <a:lnTo>
                  <a:pt x="44373" y="719988"/>
                </a:lnTo>
                <a:lnTo>
                  <a:pt x="62191" y="327952"/>
                </a:lnTo>
                <a:lnTo>
                  <a:pt x="84188" y="53124"/>
                </a:lnTo>
                <a:lnTo>
                  <a:pt x="208914" y="13931"/>
                </a:lnTo>
                <a:lnTo>
                  <a:pt x="360667" y="13931"/>
                </a:lnTo>
                <a:lnTo>
                  <a:pt x="207416" y="0"/>
                </a:lnTo>
                <a:close/>
              </a:path>
              <a:path w="517525" h="1594485">
                <a:moveTo>
                  <a:pt x="457504" y="1297292"/>
                </a:moveTo>
                <a:lnTo>
                  <a:pt x="443903" y="1316939"/>
                </a:lnTo>
                <a:lnTo>
                  <a:pt x="440804" y="1317980"/>
                </a:lnTo>
                <a:lnTo>
                  <a:pt x="436397" y="1350035"/>
                </a:lnTo>
                <a:lnTo>
                  <a:pt x="374815" y="1441284"/>
                </a:lnTo>
                <a:lnTo>
                  <a:pt x="377596" y="1461706"/>
                </a:lnTo>
                <a:lnTo>
                  <a:pt x="449579" y="1355064"/>
                </a:lnTo>
                <a:lnTo>
                  <a:pt x="457504" y="1297292"/>
                </a:lnTo>
                <a:close/>
              </a:path>
              <a:path w="517525" h="1594485">
                <a:moveTo>
                  <a:pt x="101" y="1343317"/>
                </a:moveTo>
                <a:lnTo>
                  <a:pt x="0" y="1345323"/>
                </a:lnTo>
                <a:lnTo>
                  <a:pt x="15112" y="1477543"/>
                </a:lnTo>
                <a:lnTo>
                  <a:pt x="65798" y="1578914"/>
                </a:lnTo>
                <a:lnTo>
                  <a:pt x="217398" y="1594472"/>
                </a:lnTo>
                <a:lnTo>
                  <a:pt x="238340" y="1580299"/>
                </a:lnTo>
                <a:lnTo>
                  <a:pt x="213829" y="1580299"/>
                </a:lnTo>
                <a:lnTo>
                  <a:pt x="74701" y="1566024"/>
                </a:lnTo>
                <a:lnTo>
                  <a:pt x="28473" y="1473568"/>
                </a:lnTo>
                <a:lnTo>
                  <a:pt x="14223" y="1348790"/>
                </a:lnTo>
                <a:lnTo>
                  <a:pt x="101" y="1343317"/>
                </a:lnTo>
                <a:close/>
              </a:path>
              <a:path w="517525" h="1594485">
                <a:moveTo>
                  <a:pt x="225221" y="1572590"/>
                </a:moveTo>
                <a:lnTo>
                  <a:pt x="213829" y="1580299"/>
                </a:lnTo>
                <a:lnTo>
                  <a:pt x="238340" y="1580299"/>
                </a:lnTo>
                <a:lnTo>
                  <a:pt x="240817" y="1578622"/>
                </a:lnTo>
                <a:lnTo>
                  <a:pt x="225221" y="1572590"/>
                </a:lnTo>
                <a:close/>
              </a:path>
            </a:pathLst>
          </a:custGeom>
          <a:solidFill>
            <a:srgbClr val="0099D7"/>
          </a:solidFill>
        </p:spPr>
        <p:txBody>
          <a:bodyPr wrap="square" lIns="0" tIns="0" rIns="0" bIns="0" rtlCol="0"/>
          <a:lstStyle/>
          <a:p>
            <a:endParaRPr sz="2142"/>
          </a:p>
        </p:txBody>
      </p:sp>
      <p:sp>
        <p:nvSpPr>
          <p:cNvPr id="6" name="object 6"/>
          <p:cNvSpPr/>
          <p:nvPr/>
        </p:nvSpPr>
        <p:spPr>
          <a:xfrm>
            <a:off x="-1" y="1705351"/>
            <a:ext cx="1956596" cy="1512509"/>
          </a:xfrm>
          <a:custGeom>
            <a:avLst/>
            <a:gdLst/>
            <a:ahLst/>
            <a:cxnLst/>
            <a:rect l="l" t="t" r="r" b="b"/>
            <a:pathLst>
              <a:path w="1709420" h="1321435">
                <a:moveTo>
                  <a:pt x="1708988" y="0"/>
                </a:moveTo>
                <a:lnTo>
                  <a:pt x="1597660" y="0"/>
                </a:lnTo>
                <a:lnTo>
                  <a:pt x="1501279" y="559904"/>
                </a:lnTo>
                <a:lnTo>
                  <a:pt x="1443977" y="678357"/>
                </a:lnTo>
                <a:lnTo>
                  <a:pt x="1307172" y="750557"/>
                </a:lnTo>
                <a:lnTo>
                  <a:pt x="0" y="1132890"/>
                </a:lnTo>
                <a:lnTo>
                  <a:pt x="0" y="1321371"/>
                </a:lnTo>
                <a:lnTo>
                  <a:pt x="1260906" y="916724"/>
                </a:lnTo>
                <a:lnTo>
                  <a:pt x="1457693" y="812761"/>
                </a:lnTo>
                <a:lnTo>
                  <a:pt x="1566913" y="743585"/>
                </a:lnTo>
                <a:lnTo>
                  <a:pt x="1607223" y="571322"/>
                </a:lnTo>
                <a:lnTo>
                  <a:pt x="1707870" y="4749"/>
                </a:lnTo>
                <a:lnTo>
                  <a:pt x="1708988" y="0"/>
                </a:lnTo>
                <a:close/>
              </a:path>
            </a:pathLst>
          </a:custGeom>
          <a:solidFill>
            <a:srgbClr val="0088CE"/>
          </a:solidFill>
        </p:spPr>
        <p:txBody>
          <a:bodyPr wrap="square" lIns="0" tIns="0" rIns="0" bIns="0" rtlCol="0"/>
          <a:lstStyle/>
          <a:p>
            <a:endParaRPr sz="2142"/>
          </a:p>
        </p:txBody>
      </p:sp>
      <p:sp>
        <p:nvSpPr>
          <p:cNvPr id="7" name="object 7"/>
          <p:cNvSpPr/>
          <p:nvPr/>
        </p:nvSpPr>
        <p:spPr>
          <a:xfrm>
            <a:off x="0" y="1705350"/>
            <a:ext cx="1972584" cy="1529226"/>
          </a:xfrm>
          <a:custGeom>
            <a:avLst/>
            <a:gdLst/>
            <a:ahLst/>
            <a:cxnLst/>
            <a:rect l="l" t="t" r="r" b="b"/>
            <a:pathLst>
              <a:path w="1723389" h="1336039">
                <a:moveTo>
                  <a:pt x="1723097" y="0"/>
                </a:moveTo>
                <a:lnTo>
                  <a:pt x="1708988" y="0"/>
                </a:lnTo>
                <a:lnTo>
                  <a:pt x="1707870" y="4749"/>
                </a:lnTo>
                <a:lnTo>
                  <a:pt x="1607223" y="571322"/>
                </a:lnTo>
                <a:lnTo>
                  <a:pt x="1566913" y="743585"/>
                </a:lnTo>
                <a:lnTo>
                  <a:pt x="1457693" y="812761"/>
                </a:lnTo>
                <a:lnTo>
                  <a:pt x="1260906" y="916724"/>
                </a:lnTo>
                <a:lnTo>
                  <a:pt x="0" y="1321371"/>
                </a:lnTo>
                <a:lnTo>
                  <a:pt x="0" y="1335786"/>
                </a:lnTo>
                <a:lnTo>
                  <a:pt x="1266253" y="929436"/>
                </a:lnTo>
                <a:lnTo>
                  <a:pt x="1464576" y="824649"/>
                </a:lnTo>
                <a:lnTo>
                  <a:pt x="1579003" y="752182"/>
                </a:lnTo>
                <a:lnTo>
                  <a:pt x="1620697" y="574078"/>
                </a:lnTo>
                <a:lnTo>
                  <a:pt x="1721319" y="7518"/>
                </a:lnTo>
                <a:lnTo>
                  <a:pt x="1723097" y="0"/>
                </a:lnTo>
                <a:close/>
              </a:path>
            </a:pathLst>
          </a:custGeom>
          <a:solidFill>
            <a:srgbClr val="0099D7"/>
          </a:solidFill>
        </p:spPr>
        <p:txBody>
          <a:bodyPr wrap="square" lIns="0" tIns="0" rIns="0" bIns="0" rtlCol="0"/>
          <a:lstStyle/>
          <a:p>
            <a:endParaRPr sz="2142"/>
          </a:p>
        </p:txBody>
      </p:sp>
      <p:sp>
        <p:nvSpPr>
          <p:cNvPr id="8" name="object 8"/>
          <p:cNvSpPr/>
          <p:nvPr/>
        </p:nvSpPr>
        <p:spPr>
          <a:xfrm>
            <a:off x="-2" y="1705350"/>
            <a:ext cx="1813412" cy="1280654"/>
          </a:xfrm>
          <a:custGeom>
            <a:avLst/>
            <a:gdLst/>
            <a:ahLst/>
            <a:cxnLst/>
            <a:rect l="l" t="t" r="r" b="b"/>
            <a:pathLst>
              <a:path w="1584325" h="1118870">
                <a:moveTo>
                  <a:pt x="0" y="826643"/>
                </a:moveTo>
                <a:lnTo>
                  <a:pt x="0" y="1118577"/>
                </a:lnTo>
                <a:lnTo>
                  <a:pt x="669449" y="922769"/>
                </a:lnTo>
                <a:lnTo>
                  <a:pt x="387946" y="922769"/>
                </a:lnTo>
                <a:lnTo>
                  <a:pt x="0" y="826643"/>
                </a:lnTo>
                <a:close/>
              </a:path>
              <a:path w="1584325" h="1118870">
                <a:moveTo>
                  <a:pt x="345806" y="9778"/>
                </a:moveTo>
                <a:lnTo>
                  <a:pt x="59093" y="9779"/>
                </a:lnTo>
                <a:lnTo>
                  <a:pt x="1116698" y="403567"/>
                </a:lnTo>
                <a:lnTo>
                  <a:pt x="1170940" y="659257"/>
                </a:lnTo>
                <a:lnTo>
                  <a:pt x="387946" y="922769"/>
                </a:lnTo>
                <a:lnTo>
                  <a:pt x="669449" y="922769"/>
                </a:lnTo>
                <a:lnTo>
                  <a:pt x="1301991" y="737755"/>
                </a:lnTo>
                <a:lnTo>
                  <a:pt x="1433576" y="668312"/>
                </a:lnTo>
                <a:lnTo>
                  <a:pt x="1488084" y="555675"/>
                </a:lnTo>
                <a:lnTo>
                  <a:pt x="1542302" y="240677"/>
                </a:lnTo>
                <a:lnTo>
                  <a:pt x="893914" y="240677"/>
                </a:lnTo>
                <a:lnTo>
                  <a:pt x="345806" y="9778"/>
                </a:lnTo>
                <a:close/>
              </a:path>
              <a:path w="1584325" h="1118870">
                <a:moveTo>
                  <a:pt x="1047991" y="206857"/>
                </a:moveTo>
                <a:lnTo>
                  <a:pt x="893914" y="240677"/>
                </a:lnTo>
                <a:lnTo>
                  <a:pt x="1542302" y="240677"/>
                </a:lnTo>
                <a:lnTo>
                  <a:pt x="1547450" y="210769"/>
                </a:lnTo>
                <a:lnTo>
                  <a:pt x="1134008" y="210769"/>
                </a:lnTo>
                <a:lnTo>
                  <a:pt x="1047991" y="206857"/>
                </a:lnTo>
                <a:close/>
              </a:path>
              <a:path w="1584325" h="1118870">
                <a:moveTo>
                  <a:pt x="1583728" y="0"/>
                </a:moveTo>
                <a:lnTo>
                  <a:pt x="1216177" y="0"/>
                </a:lnTo>
                <a:lnTo>
                  <a:pt x="1134008" y="210769"/>
                </a:lnTo>
                <a:lnTo>
                  <a:pt x="1547450" y="210769"/>
                </a:lnTo>
                <a:lnTo>
                  <a:pt x="1583728" y="0"/>
                </a:lnTo>
                <a:close/>
              </a:path>
              <a:path w="1584325" h="1118870">
                <a:moveTo>
                  <a:pt x="322592" y="0"/>
                </a:moveTo>
                <a:lnTo>
                  <a:pt x="0" y="0"/>
                </a:lnTo>
                <a:lnTo>
                  <a:pt x="0" y="42024"/>
                </a:lnTo>
                <a:lnTo>
                  <a:pt x="59093" y="9779"/>
                </a:lnTo>
                <a:lnTo>
                  <a:pt x="345806" y="9778"/>
                </a:lnTo>
                <a:lnTo>
                  <a:pt x="322592" y="0"/>
                </a:lnTo>
                <a:close/>
              </a:path>
            </a:pathLst>
          </a:custGeom>
          <a:solidFill>
            <a:srgbClr val="0088CE"/>
          </a:solidFill>
        </p:spPr>
        <p:txBody>
          <a:bodyPr wrap="square" lIns="0" tIns="0" rIns="0" bIns="0" rtlCol="0"/>
          <a:lstStyle/>
          <a:p>
            <a:endParaRPr sz="2142"/>
          </a:p>
        </p:txBody>
      </p:sp>
      <p:sp>
        <p:nvSpPr>
          <p:cNvPr id="9" name="object 9"/>
          <p:cNvSpPr/>
          <p:nvPr/>
        </p:nvSpPr>
        <p:spPr>
          <a:xfrm>
            <a:off x="-1" y="1705351"/>
            <a:ext cx="1828676" cy="1297371"/>
          </a:xfrm>
          <a:custGeom>
            <a:avLst/>
            <a:gdLst/>
            <a:ahLst/>
            <a:cxnLst/>
            <a:rect l="l" t="t" r="r" b="b"/>
            <a:pathLst>
              <a:path w="1597660" h="1133475">
                <a:moveTo>
                  <a:pt x="1597660" y="0"/>
                </a:moveTo>
                <a:lnTo>
                  <a:pt x="1583728" y="0"/>
                </a:lnTo>
                <a:lnTo>
                  <a:pt x="1488084" y="555675"/>
                </a:lnTo>
                <a:lnTo>
                  <a:pt x="1433576" y="668312"/>
                </a:lnTo>
                <a:lnTo>
                  <a:pt x="1301991" y="737755"/>
                </a:lnTo>
                <a:lnTo>
                  <a:pt x="0" y="1118577"/>
                </a:lnTo>
                <a:lnTo>
                  <a:pt x="0" y="1132890"/>
                </a:lnTo>
                <a:lnTo>
                  <a:pt x="1307172" y="750557"/>
                </a:lnTo>
                <a:lnTo>
                  <a:pt x="1443977" y="678357"/>
                </a:lnTo>
                <a:lnTo>
                  <a:pt x="1501279" y="559904"/>
                </a:lnTo>
                <a:lnTo>
                  <a:pt x="1597660" y="0"/>
                </a:lnTo>
                <a:close/>
              </a:path>
            </a:pathLst>
          </a:custGeom>
          <a:solidFill>
            <a:srgbClr val="0099D7"/>
          </a:solidFill>
        </p:spPr>
        <p:txBody>
          <a:bodyPr wrap="square" lIns="0" tIns="0" rIns="0" bIns="0" rtlCol="0"/>
          <a:lstStyle/>
          <a:p>
            <a:endParaRPr sz="2142"/>
          </a:p>
        </p:txBody>
      </p:sp>
      <p:sp>
        <p:nvSpPr>
          <p:cNvPr id="10" name="object 10"/>
          <p:cNvSpPr/>
          <p:nvPr/>
        </p:nvSpPr>
        <p:spPr>
          <a:xfrm>
            <a:off x="5" y="3085681"/>
            <a:ext cx="1664415" cy="2689956"/>
          </a:xfrm>
          <a:custGeom>
            <a:avLst/>
            <a:gdLst/>
            <a:ahLst/>
            <a:cxnLst/>
            <a:rect l="l" t="t" r="r" b="b"/>
            <a:pathLst>
              <a:path w="1454150" h="2350135">
                <a:moveTo>
                  <a:pt x="1344790" y="52857"/>
                </a:moveTo>
                <a:lnTo>
                  <a:pt x="1185989" y="52857"/>
                </a:lnTo>
                <a:lnTo>
                  <a:pt x="1293761" y="99034"/>
                </a:lnTo>
                <a:lnTo>
                  <a:pt x="1367497" y="180543"/>
                </a:lnTo>
                <a:lnTo>
                  <a:pt x="1348727" y="537337"/>
                </a:lnTo>
                <a:lnTo>
                  <a:pt x="1341272" y="1484071"/>
                </a:lnTo>
                <a:lnTo>
                  <a:pt x="1330007" y="1705356"/>
                </a:lnTo>
                <a:lnTo>
                  <a:pt x="1265389" y="1861223"/>
                </a:lnTo>
                <a:lnTo>
                  <a:pt x="1080236" y="1982139"/>
                </a:lnTo>
                <a:lnTo>
                  <a:pt x="639368" y="2131580"/>
                </a:lnTo>
                <a:lnTo>
                  <a:pt x="0" y="2303995"/>
                </a:lnTo>
                <a:lnTo>
                  <a:pt x="0" y="2349538"/>
                </a:lnTo>
                <a:lnTo>
                  <a:pt x="1059789" y="2047760"/>
                </a:lnTo>
                <a:lnTo>
                  <a:pt x="1284884" y="1933359"/>
                </a:lnTo>
                <a:lnTo>
                  <a:pt x="1368590" y="1802371"/>
                </a:lnTo>
                <a:lnTo>
                  <a:pt x="1394637" y="775284"/>
                </a:lnTo>
                <a:lnTo>
                  <a:pt x="1453997" y="174193"/>
                </a:lnTo>
                <a:lnTo>
                  <a:pt x="1344790" y="52857"/>
                </a:lnTo>
                <a:close/>
              </a:path>
              <a:path w="1454150" h="2350135">
                <a:moveTo>
                  <a:pt x="1218577" y="0"/>
                </a:moveTo>
                <a:lnTo>
                  <a:pt x="329819" y="174256"/>
                </a:lnTo>
                <a:lnTo>
                  <a:pt x="533095" y="196837"/>
                </a:lnTo>
                <a:lnTo>
                  <a:pt x="1185989" y="52857"/>
                </a:lnTo>
                <a:lnTo>
                  <a:pt x="1344790" y="52857"/>
                </a:lnTo>
                <a:lnTo>
                  <a:pt x="1323174" y="28841"/>
                </a:lnTo>
                <a:lnTo>
                  <a:pt x="1218577" y="0"/>
                </a:lnTo>
                <a:close/>
              </a:path>
            </a:pathLst>
          </a:custGeom>
          <a:solidFill>
            <a:srgbClr val="0088CE"/>
          </a:solidFill>
        </p:spPr>
        <p:txBody>
          <a:bodyPr wrap="square" lIns="0" tIns="0" rIns="0" bIns="0" rtlCol="0"/>
          <a:lstStyle/>
          <a:p>
            <a:endParaRPr sz="2142"/>
          </a:p>
        </p:txBody>
      </p:sp>
      <p:sp>
        <p:nvSpPr>
          <p:cNvPr id="11" name="object 11"/>
          <p:cNvSpPr/>
          <p:nvPr/>
        </p:nvSpPr>
        <p:spPr>
          <a:xfrm>
            <a:off x="1" y="3069532"/>
            <a:ext cx="1681131" cy="2721936"/>
          </a:xfrm>
          <a:custGeom>
            <a:avLst/>
            <a:gdLst/>
            <a:ahLst/>
            <a:cxnLst/>
            <a:rect l="l" t="t" r="r" b="b"/>
            <a:pathLst>
              <a:path w="1468755" h="2378075">
                <a:moveTo>
                  <a:pt x="1270246" y="14096"/>
                </a:moveTo>
                <a:lnTo>
                  <a:pt x="1218590" y="14096"/>
                </a:lnTo>
                <a:lnTo>
                  <a:pt x="1323187" y="42951"/>
                </a:lnTo>
                <a:lnTo>
                  <a:pt x="1453997" y="188302"/>
                </a:lnTo>
                <a:lnTo>
                  <a:pt x="1394637" y="789381"/>
                </a:lnTo>
                <a:lnTo>
                  <a:pt x="1368590" y="1816468"/>
                </a:lnTo>
                <a:lnTo>
                  <a:pt x="1284897" y="1947456"/>
                </a:lnTo>
                <a:lnTo>
                  <a:pt x="1059789" y="2061870"/>
                </a:lnTo>
                <a:lnTo>
                  <a:pt x="0" y="2363635"/>
                </a:lnTo>
                <a:lnTo>
                  <a:pt x="0" y="2377909"/>
                </a:lnTo>
                <a:lnTo>
                  <a:pt x="346659" y="2279205"/>
                </a:lnTo>
                <a:lnTo>
                  <a:pt x="365937" y="2271661"/>
                </a:lnTo>
                <a:lnTo>
                  <a:pt x="373167" y="2271661"/>
                </a:lnTo>
                <a:lnTo>
                  <a:pt x="1064818" y="2074722"/>
                </a:lnTo>
                <a:lnTo>
                  <a:pt x="1294460" y="1958009"/>
                </a:lnTo>
                <a:lnTo>
                  <a:pt x="1382217" y="1820646"/>
                </a:lnTo>
                <a:lnTo>
                  <a:pt x="1408353" y="790219"/>
                </a:lnTo>
                <a:lnTo>
                  <a:pt x="1468272" y="183616"/>
                </a:lnTo>
                <a:lnTo>
                  <a:pt x="1330718" y="30772"/>
                </a:lnTo>
                <a:lnTo>
                  <a:pt x="1270246" y="14096"/>
                </a:lnTo>
                <a:close/>
              </a:path>
              <a:path w="1468755" h="2378075">
                <a:moveTo>
                  <a:pt x="373167" y="2271661"/>
                </a:moveTo>
                <a:lnTo>
                  <a:pt x="365937" y="2271661"/>
                </a:lnTo>
                <a:lnTo>
                  <a:pt x="366522" y="2273554"/>
                </a:lnTo>
                <a:lnTo>
                  <a:pt x="373167" y="2271661"/>
                </a:lnTo>
                <a:close/>
              </a:path>
              <a:path w="1468755" h="2378075">
                <a:moveTo>
                  <a:pt x="1219123" y="0"/>
                </a:moveTo>
                <a:lnTo>
                  <a:pt x="284251" y="183299"/>
                </a:lnTo>
                <a:lnTo>
                  <a:pt x="329819" y="188366"/>
                </a:lnTo>
                <a:lnTo>
                  <a:pt x="1218590" y="14096"/>
                </a:lnTo>
                <a:lnTo>
                  <a:pt x="1270246" y="14096"/>
                </a:lnTo>
                <a:lnTo>
                  <a:pt x="1219123" y="0"/>
                </a:lnTo>
                <a:close/>
              </a:path>
            </a:pathLst>
          </a:custGeom>
          <a:solidFill>
            <a:srgbClr val="0099D7"/>
          </a:solidFill>
        </p:spPr>
        <p:txBody>
          <a:bodyPr wrap="square" lIns="0" tIns="0" rIns="0" bIns="0" rtlCol="0"/>
          <a:lstStyle/>
          <a:p>
            <a:endParaRPr sz="2142"/>
          </a:p>
        </p:txBody>
      </p:sp>
      <p:sp>
        <p:nvSpPr>
          <p:cNvPr id="12" name="object 12"/>
          <p:cNvSpPr/>
          <p:nvPr/>
        </p:nvSpPr>
        <p:spPr>
          <a:xfrm>
            <a:off x="0" y="3162608"/>
            <a:ext cx="1549577" cy="2544592"/>
          </a:xfrm>
          <a:custGeom>
            <a:avLst/>
            <a:gdLst/>
            <a:ahLst/>
            <a:cxnLst/>
            <a:rect l="l" t="t" r="r" b="b"/>
            <a:pathLst>
              <a:path w="1353820" h="2223135">
                <a:moveTo>
                  <a:pt x="1184630" y="0"/>
                </a:moveTo>
                <a:lnTo>
                  <a:pt x="575500" y="134340"/>
                </a:lnTo>
                <a:lnTo>
                  <a:pt x="1024585" y="184238"/>
                </a:lnTo>
                <a:lnTo>
                  <a:pt x="987044" y="1821002"/>
                </a:lnTo>
                <a:lnTo>
                  <a:pt x="0" y="2048789"/>
                </a:lnTo>
                <a:lnTo>
                  <a:pt x="0" y="2222563"/>
                </a:lnTo>
                <a:lnTo>
                  <a:pt x="635406" y="2051215"/>
                </a:lnTo>
                <a:lnTo>
                  <a:pt x="1074191" y="1902485"/>
                </a:lnTo>
                <a:lnTo>
                  <a:pt x="1254328" y="1784832"/>
                </a:lnTo>
                <a:lnTo>
                  <a:pt x="1316431" y="1635061"/>
                </a:lnTo>
                <a:lnTo>
                  <a:pt x="1327531" y="1416494"/>
                </a:lnTo>
                <a:lnTo>
                  <a:pt x="1334985" y="469709"/>
                </a:lnTo>
                <a:lnTo>
                  <a:pt x="1353477" y="118313"/>
                </a:lnTo>
                <a:lnTo>
                  <a:pt x="1285595" y="43281"/>
                </a:lnTo>
                <a:lnTo>
                  <a:pt x="1184630" y="0"/>
                </a:lnTo>
                <a:close/>
              </a:path>
            </a:pathLst>
          </a:custGeom>
          <a:solidFill>
            <a:srgbClr val="0088CE"/>
          </a:solidFill>
        </p:spPr>
        <p:txBody>
          <a:bodyPr wrap="square" lIns="0" tIns="0" rIns="0" bIns="0" rtlCol="0"/>
          <a:lstStyle/>
          <a:p>
            <a:endParaRPr sz="2142"/>
          </a:p>
        </p:txBody>
      </p:sp>
      <p:sp>
        <p:nvSpPr>
          <p:cNvPr id="13" name="object 13"/>
          <p:cNvSpPr/>
          <p:nvPr/>
        </p:nvSpPr>
        <p:spPr>
          <a:xfrm>
            <a:off x="0" y="3146195"/>
            <a:ext cx="1565567" cy="2577299"/>
          </a:xfrm>
          <a:custGeom>
            <a:avLst/>
            <a:gdLst/>
            <a:ahLst/>
            <a:cxnLst/>
            <a:rect l="l" t="t" r="r" b="b"/>
            <a:pathLst>
              <a:path w="1367790" h="2251710">
                <a:moveTo>
                  <a:pt x="1219483" y="14350"/>
                </a:moveTo>
                <a:lnTo>
                  <a:pt x="1184630" y="14350"/>
                </a:lnTo>
                <a:lnTo>
                  <a:pt x="1285595" y="57632"/>
                </a:lnTo>
                <a:lnTo>
                  <a:pt x="1353489" y="132664"/>
                </a:lnTo>
                <a:lnTo>
                  <a:pt x="1334985" y="484060"/>
                </a:lnTo>
                <a:lnTo>
                  <a:pt x="1327543" y="1430845"/>
                </a:lnTo>
                <a:lnTo>
                  <a:pt x="1316431" y="1649412"/>
                </a:lnTo>
                <a:lnTo>
                  <a:pt x="1254328" y="1799183"/>
                </a:lnTo>
                <a:lnTo>
                  <a:pt x="1074191" y="1916836"/>
                </a:lnTo>
                <a:lnTo>
                  <a:pt x="635406" y="2065566"/>
                </a:lnTo>
                <a:lnTo>
                  <a:pt x="0" y="2236914"/>
                </a:lnTo>
                <a:lnTo>
                  <a:pt x="0" y="2251138"/>
                </a:lnTo>
                <a:lnTo>
                  <a:pt x="639368" y="2078723"/>
                </a:lnTo>
                <a:lnTo>
                  <a:pt x="1080236" y="1929282"/>
                </a:lnTo>
                <a:lnTo>
                  <a:pt x="1265389" y="1808365"/>
                </a:lnTo>
                <a:lnTo>
                  <a:pt x="1330020" y="1652485"/>
                </a:lnTo>
                <a:lnTo>
                  <a:pt x="1341272" y="1431213"/>
                </a:lnTo>
                <a:lnTo>
                  <a:pt x="1348727" y="484479"/>
                </a:lnTo>
                <a:lnTo>
                  <a:pt x="1367510" y="127685"/>
                </a:lnTo>
                <a:lnTo>
                  <a:pt x="1293761" y="46177"/>
                </a:lnTo>
                <a:lnTo>
                  <a:pt x="1219483" y="14350"/>
                </a:lnTo>
                <a:close/>
              </a:path>
              <a:path w="1367790" h="2251710">
                <a:moveTo>
                  <a:pt x="1185989" y="0"/>
                </a:moveTo>
                <a:lnTo>
                  <a:pt x="533095" y="143979"/>
                </a:lnTo>
                <a:lnTo>
                  <a:pt x="575500" y="148691"/>
                </a:lnTo>
                <a:lnTo>
                  <a:pt x="1184630" y="14350"/>
                </a:lnTo>
                <a:lnTo>
                  <a:pt x="1219483" y="14350"/>
                </a:lnTo>
                <a:lnTo>
                  <a:pt x="1185989" y="0"/>
                </a:lnTo>
                <a:close/>
              </a:path>
            </a:pathLst>
          </a:custGeom>
          <a:solidFill>
            <a:srgbClr val="0099D7"/>
          </a:solidFill>
        </p:spPr>
        <p:txBody>
          <a:bodyPr wrap="square" lIns="0" tIns="0" rIns="0" bIns="0" rtlCol="0"/>
          <a:lstStyle/>
          <a:p>
            <a:endParaRPr sz="2142"/>
          </a:p>
        </p:txBody>
      </p:sp>
      <p:sp>
        <p:nvSpPr>
          <p:cNvPr id="14" name="object 14"/>
          <p:cNvSpPr/>
          <p:nvPr/>
        </p:nvSpPr>
        <p:spPr>
          <a:xfrm>
            <a:off x="1810780" y="5427651"/>
            <a:ext cx="562558" cy="2059077"/>
          </a:xfrm>
          <a:custGeom>
            <a:avLst/>
            <a:gdLst/>
            <a:ahLst/>
            <a:cxnLst/>
            <a:rect l="l" t="t" r="r" b="b"/>
            <a:pathLst>
              <a:path w="491489" h="1798954">
                <a:moveTo>
                  <a:pt x="46812" y="436029"/>
                </a:moveTo>
                <a:lnTo>
                  <a:pt x="12776" y="1426781"/>
                </a:lnTo>
                <a:lnTo>
                  <a:pt x="41948" y="1411566"/>
                </a:lnTo>
                <a:lnTo>
                  <a:pt x="70459" y="1409661"/>
                </a:lnTo>
                <a:lnTo>
                  <a:pt x="75769" y="1409661"/>
                </a:lnTo>
                <a:lnTo>
                  <a:pt x="80022" y="1282700"/>
                </a:lnTo>
                <a:lnTo>
                  <a:pt x="67906" y="1282700"/>
                </a:lnTo>
                <a:lnTo>
                  <a:pt x="35661" y="1248587"/>
                </a:lnTo>
                <a:lnTo>
                  <a:pt x="32029" y="1194092"/>
                </a:lnTo>
                <a:lnTo>
                  <a:pt x="52184" y="1150162"/>
                </a:lnTo>
                <a:lnTo>
                  <a:pt x="85051" y="1133030"/>
                </a:lnTo>
                <a:lnTo>
                  <a:pt x="92392" y="914082"/>
                </a:lnTo>
                <a:lnTo>
                  <a:pt x="482061" y="914082"/>
                </a:lnTo>
                <a:lnTo>
                  <a:pt x="483539" y="902195"/>
                </a:lnTo>
                <a:lnTo>
                  <a:pt x="484979" y="752970"/>
                </a:lnTo>
                <a:lnTo>
                  <a:pt x="95618" y="752970"/>
                </a:lnTo>
                <a:lnTo>
                  <a:pt x="105714" y="482460"/>
                </a:lnTo>
                <a:lnTo>
                  <a:pt x="87033" y="480961"/>
                </a:lnTo>
                <a:lnTo>
                  <a:pt x="46812" y="436029"/>
                </a:lnTo>
                <a:close/>
              </a:path>
              <a:path w="491489" h="1798954">
                <a:moveTo>
                  <a:pt x="75769" y="1409661"/>
                </a:moveTo>
                <a:lnTo>
                  <a:pt x="70459" y="1409661"/>
                </a:lnTo>
                <a:lnTo>
                  <a:pt x="75679" y="1412367"/>
                </a:lnTo>
                <a:lnTo>
                  <a:pt x="75769" y="1409661"/>
                </a:lnTo>
                <a:close/>
              </a:path>
              <a:path w="491489" h="1798954">
                <a:moveTo>
                  <a:pt x="426915" y="1357490"/>
                </a:moveTo>
                <a:lnTo>
                  <a:pt x="382130" y="1357490"/>
                </a:lnTo>
                <a:lnTo>
                  <a:pt x="424218" y="1379181"/>
                </a:lnTo>
                <a:lnTo>
                  <a:pt x="426915" y="1357490"/>
                </a:lnTo>
                <a:close/>
              </a:path>
              <a:path w="491489" h="1798954">
                <a:moveTo>
                  <a:pt x="482061" y="914082"/>
                </a:moveTo>
                <a:lnTo>
                  <a:pt x="92392" y="914082"/>
                </a:lnTo>
                <a:lnTo>
                  <a:pt x="408178" y="929690"/>
                </a:lnTo>
                <a:lnTo>
                  <a:pt x="392874" y="1205242"/>
                </a:lnTo>
                <a:lnTo>
                  <a:pt x="371259" y="1358201"/>
                </a:lnTo>
                <a:lnTo>
                  <a:pt x="382130" y="1357490"/>
                </a:lnTo>
                <a:lnTo>
                  <a:pt x="426915" y="1357490"/>
                </a:lnTo>
                <a:lnTo>
                  <a:pt x="482061" y="914082"/>
                </a:lnTo>
                <a:close/>
              </a:path>
              <a:path w="491489" h="1798954">
                <a:moveTo>
                  <a:pt x="471558" y="58153"/>
                </a:moveTo>
                <a:lnTo>
                  <a:pt x="437388" y="58153"/>
                </a:lnTo>
                <a:lnTo>
                  <a:pt x="471208" y="125818"/>
                </a:lnTo>
                <a:lnTo>
                  <a:pt x="456095" y="752970"/>
                </a:lnTo>
                <a:lnTo>
                  <a:pt x="484979" y="752970"/>
                </a:lnTo>
                <a:lnTo>
                  <a:pt x="490969" y="131940"/>
                </a:lnTo>
                <a:lnTo>
                  <a:pt x="471558" y="58153"/>
                </a:lnTo>
                <a:close/>
              </a:path>
              <a:path w="491489" h="1798954">
                <a:moveTo>
                  <a:pt x="456260" y="0"/>
                </a:moveTo>
                <a:lnTo>
                  <a:pt x="355092" y="60159"/>
                </a:lnTo>
                <a:lnTo>
                  <a:pt x="381850" y="89877"/>
                </a:lnTo>
                <a:lnTo>
                  <a:pt x="437388" y="58153"/>
                </a:lnTo>
                <a:lnTo>
                  <a:pt x="471558" y="58153"/>
                </a:lnTo>
                <a:lnTo>
                  <a:pt x="456260" y="0"/>
                </a:lnTo>
                <a:close/>
              </a:path>
              <a:path w="491489" h="1798954">
                <a:moveTo>
                  <a:pt x="408368" y="1506651"/>
                </a:moveTo>
                <a:lnTo>
                  <a:pt x="397903" y="1513801"/>
                </a:lnTo>
                <a:lnTo>
                  <a:pt x="349275" y="1513801"/>
                </a:lnTo>
                <a:lnTo>
                  <a:pt x="344309" y="1548866"/>
                </a:lnTo>
                <a:lnTo>
                  <a:pt x="276542" y="1798675"/>
                </a:lnTo>
                <a:lnTo>
                  <a:pt x="342087" y="1798675"/>
                </a:lnTo>
                <a:lnTo>
                  <a:pt x="394195" y="1620634"/>
                </a:lnTo>
                <a:lnTo>
                  <a:pt x="408368" y="1506651"/>
                </a:lnTo>
                <a:close/>
              </a:path>
              <a:path w="491489" h="1798954">
                <a:moveTo>
                  <a:pt x="8255" y="1558086"/>
                </a:moveTo>
                <a:lnTo>
                  <a:pt x="2540" y="1724558"/>
                </a:lnTo>
                <a:lnTo>
                  <a:pt x="31711" y="1660982"/>
                </a:lnTo>
                <a:lnTo>
                  <a:pt x="67970" y="1642071"/>
                </a:lnTo>
                <a:lnTo>
                  <a:pt x="70523" y="1565986"/>
                </a:lnTo>
                <a:lnTo>
                  <a:pt x="15722" y="1565986"/>
                </a:lnTo>
                <a:lnTo>
                  <a:pt x="8255" y="1558086"/>
                </a:lnTo>
                <a:close/>
              </a:path>
              <a:path w="491489" h="1798954">
                <a:moveTo>
                  <a:pt x="1739" y="1747913"/>
                </a:moveTo>
                <a:lnTo>
                  <a:pt x="0" y="1798675"/>
                </a:lnTo>
                <a:lnTo>
                  <a:pt x="5130" y="1798675"/>
                </a:lnTo>
                <a:lnTo>
                  <a:pt x="1739" y="1747913"/>
                </a:lnTo>
                <a:close/>
              </a:path>
            </a:pathLst>
          </a:custGeom>
          <a:solidFill>
            <a:srgbClr val="0088CE"/>
          </a:solidFill>
        </p:spPr>
        <p:txBody>
          <a:bodyPr wrap="square" lIns="0" tIns="0" rIns="0" bIns="0" rtlCol="0"/>
          <a:lstStyle/>
          <a:p>
            <a:endParaRPr sz="2142"/>
          </a:p>
        </p:txBody>
      </p:sp>
      <p:sp>
        <p:nvSpPr>
          <p:cNvPr id="15" name="object 15"/>
          <p:cNvSpPr/>
          <p:nvPr/>
        </p:nvSpPr>
        <p:spPr>
          <a:xfrm>
            <a:off x="1795038" y="5403477"/>
            <a:ext cx="593811" cy="2083062"/>
          </a:xfrm>
          <a:custGeom>
            <a:avLst/>
            <a:gdLst/>
            <a:ahLst/>
            <a:cxnLst/>
            <a:rect l="l" t="t" r="r" b="b"/>
            <a:pathLst>
              <a:path w="518794" h="1819910">
                <a:moveTo>
                  <a:pt x="484209" y="21120"/>
                </a:moveTo>
                <a:lnTo>
                  <a:pt x="470014" y="21120"/>
                </a:lnTo>
                <a:lnTo>
                  <a:pt x="504723" y="153060"/>
                </a:lnTo>
                <a:lnTo>
                  <a:pt x="497293" y="923315"/>
                </a:lnTo>
                <a:lnTo>
                  <a:pt x="437972" y="1400302"/>
                </a:lnTo>
                <a:lnTo>
                  <a:pt x="450977" y="1407007"/>
                </a:lnTo>
                <a:lnTo>
                  <a:pt x="511009" y="924229"/>
                </a:lnTo>
                <a:lnTo>
                  <a:pt x="518490" y="151345"/>
                </a:lnTo>
                <a:lnTo>
                  <a:pt x="484209" y="21120"/>
                </a:lnTo>
                <a:close/>
              </a:path>
              <a:path w="518794" h="1819910">
                <a:moveTo>
                  <a:pt x="478650" y="0"/>
                </a:moveTo>
                <a:lnTo>
                  <a:pt x="359473" y="70866"/>
                </a:lnTo>
                <a:lnTo>
                  <a:pt x="368846" y="81280"/>
                </a:lnTo>
                <a:lnTo>
                  <a:pt x="470014" y="21120"/>
                </a:lnTo>
                <a:lnTo>
                  <a:pt x="484209" y="21120"/>
                </a:lnTo>
                <a:lnTo>
                  <a:pt x="478650" y="0"/>
                </a:lnTo>
                <a:close/>
              </a:path>
              <a:path w="518794" h="1819910">
                <a:moveTo>
                  <a:pt x="47332" y="442379"/>
                </a:moveTo>
                <a:lnTo>
                  <a:pt x="32956" y="860882"/>
                </a:lnTo>
                <a:lnTo>
                  <a:pt x="38354" y="918362"/>
                </a:lnTo>
                <a:lnTo>
                  <a:pt x="30911" y="920432"/>
                </a:lnTo>
                <a:lnTo>
                  <a:pt x="12458" y="1457375"/>
                </a:lnTo>
                <a:lnTo>
                  <a:pt x="13766" y="1454543"/>
                </a:lnTo>
                <a:lnTo>
                  <a:pt x="26530" y="1447901"/>
                </a:lnTo>
                <a:lnTo>
                  <a:pt x="60566" y="457149"/>
                </a:lnTo>
                <a:lnTo>
                  <a:pt x="47332" y="442379"/>
                </a:lnTo>
                <a:close/>
              </a:path>
              <a:path w="518794" h="1819910">
                <a:moveTo>
                  <a:pt x="437261" y="1517421"/>
                </a:moveTo>
                <a:lnTo>
                  <a:pt x="422122" y="1527771"/>
                </a:lnTo>
                <a:lnTo>
                  <a:pt x="407949" y="1641754"/>
                </a:lnTo>
                <a:lnTo>
                  <a:pt x="355841" y="1819795"/>
                </a:lnTo>
                <a:lnTo>
                  <a:pt x="370154" y="1819795"/>
                </a:lnTo>
                <a:lnTo>
                  <a:pt x="421449" y="1644548"/>
                </a:lnTo>
                <a:lnTo>
                  <a:pt x="437261" y="1517421"/>
                </a:lnTo>
                <a:close/>
              </a:path>
              <a:path w="518794" h="1819910">
                <a:moveTo>
                  <a:pt x="8750" y="1565173"/>
                </a:moveTo>
                <a:lnTo>
                  <a:pt x="0" y="1819795"/>
                </a:lnTo>
                <a:lnTo>
                  <a:pt x="13754" y="1819795"/>
                </a:lnTo>
                <a:lnTo>
                  <a:pt x="15494" y="1769033"/>
                </a:lnTo>
                <a:lnTo>
                  <a:pt x="14236" y="1750174"/>
                </a:lnTo>
                <a:lnTo>
                  <a:pt x="16294" y="1745678"/>
                </a:lnTo>
                <a:lnTo>
                  <a:pt x="22009" y="1579206"/>
                </a:lnTo>
                <a:lnTo>
                  <a:pt x="8750" y="1565173"/>
                </a:lnTo>
                <a:close/>
              </a:path>
            </a:pathLst>
          </a:custGeom>
          <a:solidFill>
            <a:srgbClr val="0099D7"/>
          </a:solidFill>
        </p:spPr>
        <p:txBody>
          <a:bodyPr wrap="square" lIns="0" tIns="0" rIns="0" bIns="0" rtlCol="0"/>
          <a:lstStyle/>
          <a:p>
            <a:endParaRPr sz="2142"/>
          </a:p>
        </p:txBody>
      </p:sp>
      <p:sp>
        <p:nvSpPr>
          <p:cNvPr id="16" name="object 16"/>
          <p:cNvSpPr/>
          <p:nvPr/>
        </p:nvSpPr>
        <p:spPr>
          <a:xfrm>
            <a:off x="1936548" y="5516105"/>
            <a:ext cx="398297" cy="758072"/>
          </a:xfrm>
          <a:custGeom>
            <a:avLst/>
            <a:gdLst/>
            <a:ahLst/>
            <a:cxnLst/>
            <a:rect l="l" t="t" r="r" b="b"/>
            <a:pathLst>
              <a:path w="347980" h="662304">
                <a:moveTo>
                  <a:pt x="9537" y="406273"/>
                </a:moveTo>
                <a:lnTo>
                  <a:pt x="0" y="661949"/>
                </a:lnTo>
                <a:lnTo>
                  <a:pt x="332816" y="661949"/>
                </a:lnTo>
                <a:lnTo>
                  <a:pt x="338565" y="423354"/>
                </a:lnTo>
                <a:lnTo>
                  <a:pt x="223113" y="423354"/>
                </a:lnTo>
                <a:lnTo>
                  <a:pt x="9537" y="406273"/>
                </a:lnTo>
                <a:close/>
              </a:path>
              <a:path w="347980" h="662304">
                <a:moveTo>
                  <a:pt x="321716" y="0"/>
                </a:moveTo>
                <a:lnTo>
                  <a:pt x="281381" y="23050"/>
                </a:lnTo>
                <a:lnTo>
                  <a:pt x="322618" y="68834"/>
                </a:lnTo>
                <a:lnTo>
                  <a:pt x="322618" y="294068"/>
                </a:lnTo>
                <a:lnTo>
                  <a:pt x="223113" y="423354"/>
                </a:lnTo>
                <a:lnTo>
                  <a:pt x="338565" y="423354"/>
                </a:lnTo>
                <a:lnTo>
                  <a:pt x="347522" y="51612"/>
                </a:lnTo>
                <a:lnTo>
                  <a:pt x="321716" y="0"/>
                </a:lnTo>
                <a:close/>
              </a:path>
            </a:pathLst>
          </a:custGeom>
          <a:solidFill>
            <a:srgbClr val="0088CE"/>
          </a:solidFill>
        </p:spPr>
        <p:txBody>
          <a:bodyPr wrap="square" lIns="0" tIns="0" rIns="0" bIns="0" rtlCol="0"/>
          <a:lstStyle/>
          <a:p>
            <a:endParaRPr sz="2142"/>
          </a:p>
        </p:txBody>
      </p:sp>
      <p:sp>
        <p:nvSpPr>
          <p:cNvPr id="17" name="object 17"/>
          <p:cNvSpPr/>
          <p:nvPr/>
        </p:nvSpPr>
        <p:spPr>
          <a:xfrm>
            <a:off x="1920239" y="5494213"/>
            <a:ext cx="430277" cy="795866"/>
          </a:xfrm>
          <a:custGeom>
            <a:avLst/>
            <a:gdLst/>
            <a:ahLst/>
            <a:cxnLst/>
            <a:rect l="l" t="t" r="r" b="b"/>
            <a:pathLst>
              <a:path w="375919" h="695325">
                <a:moveTo>
                  <a:pt x="10083" y="424306"/>
                </a:moveTo>
                <a:lnTo>
                  <a:pt x="0" y="694816"/>
                </a:lnTo>
                <a:lnTo>
                  <a:pt x="360476" y="694816"/>
                </a:lnTo>
                <a:lnTo>
                  <a:pt x="360807" y="681088"/>
                </a:lnTo>
                <a:lnTo>
                  <a:pt x="14249" y="681088"/>
                </a:lnTo>
                <a:lnTo>
                  <a:pt x="23787" y="425411"/>
                </a:lnTo>
                <a:lnTo>
                  <a:pt x="10083" y="424306"/>
                </a:lnTo>
                <a:close/>
              </a:path>
              <a:path w="375919" h="695325">
                <a:moveTo>
                  <a:pt x="351321" y="19126"/>
                </a:moveTo>
                <a:lnTo>
                  <a:pt x="335965" y="19126"/>
                </a:lnTo>
                <a:lnTo>
                  <a:pt x="361772" y="70738"/>
                </a:lnTo>
                <a:lnTo>
                  <a:pt x="347065" y="681088"/>
                </a:lnTo>
                <a:lnTo>
                  <a:pt x="360807" y="681088"/>
                </a:lnTo>
                <a:lnTo>
                  <a:pt x="375589" y="67652"/>
                </a:lnTo>
                <a:lnTo>
                  <a:pt x="351321" y="19126"/>
                </a:lnTo>
                <a:close/>
              </a:path>
              <a:path w="375919" h="695325">
                <a:moveTo>
                  <a:pt x="341756" y="0"/>
                </a:moveTo>
                <a:lnTo>
                  <a:pt x="286232" y="31724"/>
                </a:lnTo>
                <a:lnTo>
                  <a:pt x="295630" y="42176"/>
                </a:lnTo>
                <a:lnTo>
                  <a:pt x="335965" y="19126"/>
                </a:lnTo>
                <a:lnTo>
                  <a:pt x="351321" y="19126"/>
                </a:lnTo>
                <a:lnTo>
                  <a:pt x="341756" y="0"/>
                </a:lnTo>
                <a:close/>
              </a:path>
            </a:pathLst>
          </a:custGeom>
          <a:solidFill>
            <a:srgbClr val="0099D7"/>
          </a:solidFill>
        </p:spPr>
        <p:txBody>
          <a:bodyPr wrap="square" lIns="0" tIns="0" rIns="0" bIns="0" rtlCol="0"/>
          <a:lstStyle/>
          <a:p>
            <a:endParaRPr sz="2142"/>
          </a:p>
        </p:txBody>
      </p:sp>
      <p:sp>
        <p:nvSpPr>
          <p:cNvPr id="18" name="object 18"/>
          <p:cNvSpPr/>
          <p:nvPr/>
        </p:nvSpPr>
        <p:spPr>
          <a:xfrm>
            <a:off x="1904584" y="6490405"/>
            <a:ext cx="356868" cy="996468"/>
          </a:xfrm>
          <a:custGeom>
            <a:avLst/>
            <a:gdLst/>
            <a:ahLst/>
            <a:cxnLst/>
            <a:rect l="l" t="t" r="r" b="b"/>
            <a:pathLst>
              <a:path w="311785" h="870585">
                <a:moveTo>
                  <a:pt x="227714" y="695642"/>
                </a:moveTo>
                <a:lnTo>
                  <a:pt x="58458" y="695642"/>
                </a:lnTo>
                <a:lnTo>
                  <a:pt x="145757" y="740651"/>
                </a:lnTo>
                <a:lnTo>
                  <a:pt x="168554" y="803313"/>
                </a:lnTo>
                <a:lnTo>
                  <a:pt x="168554" y="863358"/>
                </a:lnTo>
                <a:lnTo>
                  <a:pt x="162788" y="870178"/>
                </a:lnTo>
                <a:lnTo>
                  <a:pt x="180365" y="870178"/>
                </a:lnTo>
                <a:lnTo>
                  <a:pt x="227714" y="695642"/>
                </a:lnTo>
                <a:close/>
              </a:path>
              <a:path w="311785" h="870585">
                <a:moveTo>
                  <a:pt x="301539" y="197891"/>
                </a:moveTo>
                <a:lnTo>
                  <a:pt x="40690" y="197891"/>
                </a:lnTo>
                <a:lnTo>
                  <a:pt x="96773" y="226822"/>
                </a:lnTo>
                <a:lnTo>
                  <a:pt x="111531" y="267347"/>
                </a:lnTo>
                <a:lnTo>
                  <a:pt x="111531" y="306273"/>
                </a:lnTo>
                <a:lnTo>
                  <a:pt x="90855" y="330695"/>
                </a:lnTo>
                <a:lnTo>
                  <a:pt x="56464" y="354203"/>
                </a:lnTo>
                <a:lnTo>
                  <a:pt x="11810" y="354203"/>
                </a:lnTo>
                <a:lnTo>
                  <a:pt x="7226" y="490829"/>
                </a:lnTo>
                <a:lnTo>
                  <a:pt x="44602" y="510095"/>
                </a:lnTo>
                <a:lnTo>
                  <a:pt x="59359" y="550633"/>
                </a:lnTo>
                <a:lnTo>
                  <a:pt x="59359" y="589559"/>
                </a:lnTo>
                <a:lnTo>
                  <a:pt x="38671" y="613968"/>
                </a:lnTo>
                <a:lnTo>
                  <a:pt x="4267" y="637489"/>
                </a:lnTo>
                <a:lnTo>
                  <a:pt x="2311" y="637489"/>
                </a:lnTo>
                <a:lnTo>
                  <a:pt x="0" y="706285"/>
                </a:lnTo>
                <a:lnTo>
                  <a:pt x="14858" y="698550"/>
                </a:lnTo>
                <a:lnTo>
                  <a:pt x="58458" y="695642"/>
                </a:lnTo>
                <a:lnTo>
                  <a:pt x="227714" y="695642"/>
                </a:lnTo>
                <a:lnTo>
                  <a:pt x="248881" y="617613"/>
                </a:lnTo>
                <a:lnTo>
                  <a:pt x="253441" y="585304"/>
                </a:lnTo>
                <a:lnTo>
                  <a:pt x="245440" y="585304"/>
                </a:lnTo>
                <a:lnTo>
                  <a:pt x="213207" y="551192"/>
                </a:lnTo>
                <a:lnTo>
                  <a:pt x="209562" y="496697"/>
                </a:lnTo>
                <a:lnTo>
                  <a:pt x="229730" y="452755"/>
                </a:lnTo>
                <a:lnTo>
                  <a:pt x="271678" y="430885"/>
                </a:lnTo>
                <a:lnTo>
                  <a:pt x="275297" y="430644"/>
                </a:lnTo>
                <a:lnTo>
                  <a:pt x="297230" y="275412"/>
                </a:lnTo>
                <a:lnTo>
                  <a:pt x="301539" y="197891"/>
                </a:lnTo>
                <a:close/>
              </a:path>
              <a:path w="311785" h="870585">
                <a:moveTo>
                  <a:pt x="23698" y="0"/>
                </a:moveTo>
                <a:lnTo>
                  <a:pt x="17005" y="199466"/>
                </a:lnTo>
                <a:lnTo>
                  <a:pt x="40690" y="197891"/>
                </a:lnTo>
                <a:lnTo>
                  <a:pt x="301539" y="197891"/>
                </a:lnTo>
                <a:lnTo>
                  <a:pt x="311746" y="14224"/>
                </a:lnTo>
                <a:lnTo>
                  <a:pt x="23698" y="0"/>
                </a:lnTo>
                <a:close/>
              </a:path>
            </a:pathLst>
          </a:custGeom>
          <a:solidFill>
            <a:srgbClr val="0088CE"/>
          </a:solidFill>
        </p:spPr>
        <p:txBody>
          <a:bodyPr wrap="square" lIns="0" tIns="0" rIns="0" bIns="0" rtlCol="0"/>
          <a:lstStyle/>
          <a:p>
            <a:endParaRPr sz="2142"/>
          </a:p>
        </p:txBody>
      </p:sp>
      <p:sp>
        <p:nvSpPr>
          <p:cNvPr id="19" name="object 19"/>
          <p:cNvSpPr/>
          <p:nvPr/>
        </p:nvSpPr>
        <p:spPr>
          <a:xfrm>
            <a:off x="1888593" y="6473909"/>
            <a:ext cx="389575" cy="1013185"/>
          </a:xfrm>
          <a:custGeom>
            <a:avLst/>
            <a:gdLst/>
            <a:ahLst/>
            <a:cxnLst/>
            <a:rect l="l" t="t" r="r" b="b"/>
            <a:pathLst>
              <a:path w="340360" h="885189">
                <a:moveTo>
                  <a:pt x="25793" y="368617"/>
                </a:moveTo>
                <a:lnTo>
                  <a:pt x="12052" y="368617"/>
                </a:lnTo>
                <a:lnTo>
                  <a:pt x="7696" y="498284"/>
                </a:lnTo>
                <a:lnTo>
                  <a:pt x="21208" y="505244"/>
                </a:lnTo>
                <a:lnTo>
                  <a:pt x="25793" y="368617"/>
                </a:lnTo>
                <a:close/>
              </a:path>
              <a:path w="340360" h="885189">
                <a:moveTo>
                  <a:pt x="316054" y="14414"/>
                </a:moveTo>
                <a:lnTo>
                  <a:pt x="37680" y="14414"/>
                </a:lnTo>
                <a:lnTo>
                  <a:pt x="325729" y="28638"/>
                </a:lnTo>
                <a:lnTo>
                  <a:pt x="311213" y="289814"/>
                </a:lnTo>
                <a:lnTo>
                  <a:pt x="289280" y="445058"/>
                </a:lnTo>
                <a:lnTo>
                  <a:pt x="303275" y="444119"/>
                </a:lnTo>
                <a:lnTo>
                  <a:pt x="324891" y="291160"/>
                </a:lnTo>
                <a:lnTo>
                  <a:pt x="340207" y="15608"/>
                </a:lnTo>
                <a:lnTo>
                  <a:pt x="316054" y="14414"/>
                </a:lnTo>
                <a:close/>
              </a:path>
              <a:path w="340360" h="885189">
                <a:moveTo>
                  <a:pt x="24422" y="0"/>
                </a:moveTo>
                <a:lnTo>
                  <a:pt x="17068" y="218948"/>
                </a:lnTo>
                <a:lnTo>
                  <a:pt x="26161" y="214198"/>
                </a:lnTo>
                <a:lnTo>
                  <a:pt x="30975" y="213880"/>
                </a:lnTo>
                <a:lnTo>
                  <a:pt x="37680" y="14414"/>
                </a:lnTo>
                <a:lnTo>
                  <a:pt x="316054" y="14414"/>
                </a:lnTo>
                <a:lnTo>
                  <a:pt x="309117" y="14071"/>
                </a:lnTo>
                <a:lnTo>
                  <a:pt x="30708" y="14071"/>
                </a:lnTo>
                <a:lnTo>
                  <a:pt x="31051" y="7213"/>
                </a:lnTo>
                <a:lnTo>
                  <a:pt x="170366" y="7213"/>
                </a:lnTo>
                <a:lnTo>
                  <a:pt x="24422" y="0"/>
                </a:lnTo>
                <a:close/>
              </a:path>
              <a:path w="340360" h="885189">
                <a:moveTo>
                  <a:pt x="170366" y="7213"/>
                </a:moveTo>
                <a:lnTo>
                  <a:pt x="31051" y="7213"/>
                </a:lnTo>
                <a:lnTo>
                  <a:pt x="30708" y="14071"/>
                </a:lnTo>
                <a:lnTo>
                  <a:pt x="309117" y="14071"/>
                </a:lnTo>
                <a:lnTo>
                  <a:pt x="170366" y="7213"/>
                </a:lnTo>
                <a:close/>
              </a:path>
              <a:path w="340360" h="885189">
                <a:moveTo>
                  <a:pt x="281292" y="599719"/>
                </a:moveTo>
                <a:lnTo>
                  <a:pt x="267423" y="599719"/>
                </a:lnTo>
                <a:lnTo>
                  <a:pt x="262864" y="632028"/>
                </a:lnTo>
                <a:lnTo>
                  <a:pt x="194335" y="884593"/>
                </a:lnTo>
                <a:lnTo>
                  <a:pt x="208572" y="884593"/>
                </a:lnTo>
                <a:lnTo>
                  <a:pt x="276339" y="634784"/>
                </a:lnTo>
                <a:lnTo>
                  <a:pt x="281292" y="599719"/>
                </a:lnTo>
                <a:close/>
              </a:path>
              <a:path w="340360" h="885189">
                <a:moveTo>
                  <a:pt x="16281" y="651903"/>
                </a:moveTo>
                <a:lnTo>
                  <a:pt x="2539" y="651903"/>
                </a:lnTo>
                <a:lnTo>
                  <a:pt x="0" y="727989"/>
                </a:lnTo>
                <a:lnTo>
                  <a:pt x="13969" y="720699"/>
                </a:lnTo>
                <a:lnTo>
                  <a:pt x="16281" y="651903"/>
                </a:lnTo>
                <a:close/>
              </a:path>
            </a:pathLst>
          </a:custGeom>
          <a:solidFill>
            <a:srgbClr val="0099D7"/>
          </a:solidFill>
        </p:spPr>
        <p:txBody>
          <a:bodyPr wrap="square" lIns="0" tIns="0" rIns="0" bIns="0" rtlCol="0"/>
          <a:lstStyle/>
          <a:p>
            <a:endParaRPr sz="2142"/>
          </a:p>
        </p:txBody>
      </p:sp>
      <p:sp>
        <p:nvSpPr>
          <p:cNvPr id="20" name="object 20"/>
          <p:cNvSpPr/>
          <p:nvPr/>
        </p:nvSpPr>
        <p:spPr>
          <a:xfrm>
            <a:off x="1565887" y="6201099"/>
            <a:ext cx="264300" cy="148547"/>
          </a:xfrm>
          <a:prstGeom prst="rect">
            <a:avLst/>
          </a:prstGeom>
          <a:blipFill>
            <a:blip r:embed="rId3" cstate="print"/>
            <a:stretch>
              <a:fillRect/>
            </a:stretch>
          </a:blipFill>
        </p:spPr>
        <p:txBody>
          <a:bodyPr wrap="square" lIns="0" tIns="0" rIns="0" bIns="0" rtlCol="0"/>
          <a:lstStyle/>
          <a:p>
            <a:endParaRPr sz="2142"/>
          </a:p>
        </p:txBody>
      </p:sp>
      <p:sp>
        <p:nvSpPr>
          <p:cNvPr id="21" name="object 21"/>
          <p:cNvSpPr/>
          <p:nvPr/>
        </p:nvSpPr>
        <p:spPr>
          <a:xfrm>
            <a:off x="1" y="6084840"/>
            <a:ext cx="1447096" cy="1402033"/>
          </a:xfrm>
          <a:custGeom>
            <a:avLst/>
            <a:gdLst/>
            <a:ahLst/>
            <a:cxnLst/>
            <a:rect l="l" t="t" r="r" b="b"/>
            <a:pathLst>
              <a:path w="1264285" h="1224914">
                <a:moveTo>
                  <a:pt x="1263834" y="224472"/>
                </a:moveTo>
                <a:lnTo>
                  <a:pt x="714514" y="224472"/>
                </a:lnTo>
                <a:lnTo>
                  <a:pt x="957351" y="259168"/>
                </a:lnTo>
                <a:lnTo>
                  <a:pt x="957351" y="876579"/>
                </a:lnTo>
                <a:lnTo>
                  <a:pt x="375996" y="1224508"/>
                </a:lnTo>
                <a:lnTo>
                  <a:pt x="426186" y="1224508"/>
                </a:lnTo>
                <a:lnTo>
                  <a:pt x="598106" y="1115555"/>
                </a:lnTo>
                <a:lnTo>
                  <a:pt x="1247567" y="1115555"/>
                </a:lnTo>
                <a:lnTo>
                  <a:pt x="1260436" y="675017"/>
                </a:lnTo>
                <a:lnTo>
                  <a:pt x="1262320" y="425259"/>
                </a:lnTo>
                <a:lnTo>
                  <a:pt x="1022108" y="425259"/>
                </a:lnTo>
                <a:lnTo>
                  <a:pt x="984643" y="385610"/>
                </a:lnTo>
                <a:lnTo>
                  <a:pt x="980401" y="321919"/>
                </a:lnTo>
                <a:lnTo>
                  <a:pt x="1003935" y="270611"/>
                </a:lnTo>
                <a:lnTo>
                  <a:pt x="1052931" y="245046"/>
                </a:lnTo>
                <a:lnTo>
                  <a:pt x="1086040" y="242836"/>
                </a:lnTo>
                <a:lnTo>
                  <a:pt x="1263696" y="242836"/>
                </a:lnTo>
                <a:lnTo>
                  <a:pt x="1263834" y="224472"/>
                </a:lnTo>
                <a:close/>
              </a:path>
              <a:path w="1264285" h="1224914">
                <a:moveTo>
                  <a:pt x="1247567" y="1115555"/>
                </a:moveTo>
                <a:lnTo>
                  <a:pt x="1002855" y="1115555"/>
                </a:lnTo>
                <a:lnTo>
                  <a:pt x="991133" y="1224508"/>
                </a:lnTo>
                <a:lnTo>
                  <a:pt x="1244384" y="1224508"/>
                </a:lnTo>
                <a:lnTo>
                  <a:pt x="1247567" y="1115555"/>
                </a:lnTo>
                <a:close/>
              </a:path>
              <a:path w="1264285" h="1224914">
                <a:moveTo>
                  <a:pt x="145542" y="252158"/>
                </a:moveTo>
                <a:lnTo>
                  <a:pt x="126707" y="258318"/>
                </a:lnTo>
                <a:lnTo>
                  <a:pt x="143814" y="305333"/>
                </a:lnTo>
                <a:lnTo>
                  <a:pt x="143814" y="350710"/>
                </a:lnTo>
                <a:lnTo>
                  <a:pt x="119761" y="379107"/>
                </a:lnTo>
                <a:lnTo>
                  <a:pt x="79540" y="406615"/>
                </a:lnTo>
                <a:lnTo>
                  <a:pt x="0" y="406615"/>
                </a:lnTo>
                <a:lnTo>
                  <a:pt x="0" y="580009"/>
                </a:lnTo>
                <a:lnTo>
                  <a:pt x="453338" y="354431"/>
                </a:lnTo>
                <a:lnTo>
                  <a:pt x="187172" y="354431"/>
                </a:lnTo>
                <a:lnTo>
                  <a:pt x="149707" y="314794"/>
                </a:lnTo>
                <a:lnTo>
                  <a:pt x="145542" y="252158"/>
                </a:lnTo>
                <a:close/>
              </a:path>
              <a:path w="1264285" h="1224914">
                <a:moveTo>
                  <a:pt x="1263696" y="242836"/>
                </a:moveTo>
                <a:lnTo>
                  <a:pt x="1086040" y="242836"/>
                </a:lnTo>
                <a:lnTo>
                  <a:pt x="1151636" y="276682"/>
                </a:lnTo>
                <a:lnTo>
                  <a:pt x="1168857" y="323977"/>
                </a:lnTo>
                <a:lnTo>
                  <a:pt x="1168857" y="369341"/>
                </a:lnTo>
                <a:lnTo>
                  <a:pt x="1144790" y="397751"/>
                </a:lnTo>
                <a:lnTo>
                  <a:pt x="1104582" y="425259"/>
                </a:lnTo>
                <a:lnTo>
                  <a:pt x="1262320" y="425259"/>
                </a:lnTo>
                <a:lnTo>
                  <a:pt x="1263696" y="242836"/>
                </a:lnTo>
                <a:close/>
              </a:path>
              <a:path w="1264285" h="1224914">
                <a:moveTo>
                  <a:pt x="1046581" y="0"/>
                </a:moveTo>
                <a:lnTo>
                  <a:pt x="858723" y="18415"/>
                </a:lnTo>
                <a:lnTo>
                  <a:pt x="305079" y="199872"/>
                </a:lnTo>
                <a:lnTo>
                  <a:pt x="316699" y="205867"/>
                </a:lnTo>
                <a:lnTo>
                  <a:pt x="333908" y="253149"/>
                </a:lnTo>
                <a:lnTo>
                  <a:pt x="333908" y="298513"/>
                </a:lnTo>
                <a:lnTo>
                  <a:pt x="309867" y="326936"/>
                </a:lnTo>
                <a:lnTo>
                  <a:pt x="269646" y="354431"/>
                </a:lnTo>
                <a:lnTo>
                  <a:pt x="453338" y="354431"/>
                </a:lnTo>
                <a:lnTo>
                  <a:pt x="714514" y="224472"/>
                </a:lnTo>
                <a:lnTo>
                  <a:pt x="1263834" y="224472"/>
                </a:lnTo>
                <a:lnTo>
                  <a:pt x="1264158" y="181584"/>
                </a:lnTo>
                <a:lnTo>
                  <a:pt x="1162367" y="39814"/>
                </a:lnTo>
                <a:lnTo>
                  <a:pt x="1046581" y="0"/>
                </a:lnTo>
                <a:close/>
              </a:path>
            </a:pathLst>
          </a:custGeom>
          <a:solidFill>
            <a:srgbClr val="0088CE"/>
          </a:solidFill>
        </p:spPr>
        <p:txBody>
          <a:bodyPr wrap="square" lIns="0" tIns="0" rIns="0" bIns="0" rtlCol="0"/>
          <a:lstStyle/>
          <a:p>
            <a:endParaRPr sz="2142"/>
          </a:p>
        </p:txBody>
      </p:sp>
      <p:sp>
        <p:nvSpPr>
          <p:cNvPr id="22" name="object 22"/>
          <p:cNvSpPr/>
          <p:nvPr/>
        </p:nvSpPr>
        <p:spPr>
          <a:xfrm>
            <a:off x="4637537" y="4234796"/>
            <a:ext cx="273284" cy="297269"/>
          </a:xfrm>
          <a:custGeom>
            <a:avLst/>
            <a:gdLst/>
            <a:ahLst/>
            <a:cxnLst/>
            <a:rect l="l" t="t" r="r" b="b"/>
            <a:pathLst>
              <a:path w="238760" h="259714">
                <a:moveTo>
                  <a:pt x="105829" y="0"/>
                </a:moveTo>
                <a:lnTo>
                  <a:pt x="0" y="23152"/>
                </a:lnTo>
                <a:lnTo>
                  <a:pt x="7620" y="96050"/>
                </a:lnTo>
                <a:lnTo>
                  <a:pt x="46126" y="119976"/>
                </a:lnTo>
                <a:lnTo>
                  <a:pt x="51841" y="161645"/>
                </a:lnTo>
                <a:lnTo>
                  <a:pt x="34264" y="186893"/>
                </a:lnTo>
                <a:lnTo>
                  <a:pt x="17678" y="192392"/>
                </a:lnTo>
                <a:lnTo>
                  <a:pt x="24663" y="259181"/>
                </a:lnTo>
                <a:lnTo>
                  <a:pt x="238137" y="213690"/>
                </a:lnTo>
                <a:lnTo>
                  <a:pt x="214058" y="69138"/>
                </a:lnTo>
                <a:lnTo>
                  <a:pt x="113093" y="65405"/>
                </a:lnTo>
                <a:lnTo>
                  <a:pt x="105829" y="0"/>
                </a:lnTo>
                <a:close/>
              </a:path>
            </a:pathLst>
          </a:custGeom>
          <a:solidFill>
            <a:srgbClr val="0088CE"/>
          </a:solidFill>
        </p:spPr>
        <p:txBody>
          <a:bodyPr wrap="square" lIns="0" tIns="0" rIns="0" bIns="0" rtlCol="0"/>
          <a:lstStyle/>
          <a:p>
            <a:endParaRPr sz="2142"/>
          </a:p>
        </p:txBody>
      </p:sp>
      <p:sp>
        <p:nvSpPr>
          <p:cNvPr id="23" name="object 23"/>
          <p:cNvSpPr/>
          <p:nvPr/>
        </p:nvSpPr>
        <p:spPr>
          <a:xfrm>
            <a:off x="4620443" y="4215710"/>
            <a:ext cx="308171" cy="335063"/>
          </a:xfrm>
          <a:custGeom>
            <a:avLst/>
            <a:gdLst/>
            <a:ahLst/>
            <a:cxnLst/>
            <a:rect l="l" t="t" r="r" b="b"/>
            <a:pathLst>
              <a:path w="269239" h="292735">
                <a:moveTo>
                  <a:pt x="32613" y="209067"/>
                </a:moveTo>
                <a:lnTo>
                  <a:pt x="19265" y="213486"/>
                </a:lnTo>
                <a:lnTo>
                  <a:pt x="27520" y="292480"/>
                </a:lnTo>
                <a:lnTo>
                  <a:pt x="105518" y="275856"/>
                </a:lnTo>
                <a:lnTo>
                  <a:pt x="39598" y="275856"/>
                </a:lnTo>
                <a:lnTo>
                  <a:pt x="32613" y="209067"/>
                </a:lnTo>
                <a:close/>
              </a:path>
              <a:path w="269239" h="292735">
                <a:moveTo>
                  <a:pt x="134580" y="16675"/>
                </a:moveTo>
                <a:lnTo>
                  <a:pt x="120764" y="16675"/>
                </a:lnTo>
                <a:lnTo>
                  <a:pt x="128028" y="82080"/>
                </a:lnTo>
                <a:lnTo>
                  <a:pt x="228993" y="85813"/>
                </a:lnTo>
                <a:lnTo>
                  <a:pt x="253072" y="230365"/>
                </a:lnTo>
                <a:lnTo>
                  <a:pt x="39598" y="275856"/>
                </a:lnTo>
                <a:lnTo>
                  <a:pt x="105518" y="275856"/>
                </a:lnTo>
                <a:lnTo>
                  <a:pt x="268782" y="241058"/>
                </a:lnTo>
                <a:lnTo>
                  <a:pt x="240690" y="72504"/>
                </a:lnTo>
                <a:lnTo>
                  <a:pt x="140373" y="68795"/>
                </a:lnTo>
                <a:lnTo>
                  <a:pt x="134580" y="16675"/>
                </a:lnTo>
                <a:close/>
              </a:path>
              <a:path w="269239" h="292735">
                <a:moveTo>
                  <a:pt x="22208" y="109410"/>
                </a:moveTo>
                <a:lnTo>
                  <a:pt x="17221" y="109410"/>
                </a:lnTo>
                <a:lnTo>
                  <a:pt x="22555" y="112725"/>
                </a:lnTo>
                <a:lnTo>
                  <a:pt x="22208" y="109410"/>
                </a:lnTo>
                <a:close/>
              </a:path>
              <a:path w="269239" h="292735">
                <a:moveTo>
                  <a:pt x="39607" y="34429"/>
                </a:moveTo>
                <a:lnTo>
                  <a:pt x="7467" y="34429"/>
                </a:lnTo>
                <a:lnTo>
                  <a:pt x="635" y="35140"/>
                </a:lnTo>
                <a:lnTo>
                  <a:pt x="8432" y="109791"/>
                </a:lnTo>
                <a:lnTo>
                  <a:pt x="17221" y="109410"/>
                </a:lnTo>
                <a:lnTo>
                  <a:pt x="22208" y="109410"/>
                </a:lnTo>
                <a:lnTo>
                  <a:pt x="14935" y="39827"/>
                </a:lnTo>
                <a:lnTo>
                  <a:pt x="39607" y="34429"/>
                </a:lnTo>
                <a:close/>
              </a:path>
              <a:path w="269239" h="292735">
                <a:moveTo>
                  <a:pt x="132727" y="0"/>
                </a:moveTo>
                <a:lnTo>
                  <a:pt x="0" y="29032"/>
                </a:lnTo>
                <a:lnTo>
                  <a:pt x="635" y="35140"/>
                </a:lnTo>
                <a:lnTo>
                  <a:pt x="7467" y="34429"/>
                </a:lnTo>
                <a:lnTo>
                  <a:pt x="39607" y="34429"/>
                </a:lnTo>
                <a:lnTo>
                  <a:pt x="120764" y="16675"/>
                </a:lnTo>
                <a:lnTo>
                  <a:pt x="134580" y="16675"/>
                </a:lnTo>
                <a:lnTo>
                  <a:pt x="132727" y="0"/>
                </a:lnTo>
                <a:close/>
              </a:path>
            </a:pathLst>
          </a:custGeom>
          <a:solidFill>
            <a:srgbClr val="0099D7"/>
          </a:solidFill>
        </p:spPr>
        <p:txBody>
          <a:bodyPr wrap="square" lIns="0" tIns="0" rIns="0" bIns="0" rtlCol="0"/>
          <a:lstStyle/>
          <a:p>
            <a:endParaRPr sz="2142"/>
          </a:p>
        </p:txBody>
      </p:sp>
      <p:sp>
        <p:nvSpPr>
          <p:cNvPr id="24" name="object 24"/>
          <p:cNvSpPr/>
          <p:nvPr/>
        </p:nvSpPr>
        <p:spPr>
          <a:xfrm>
            <a:off x="2717501" y="7035197"/>
            <a:ext cx="324888" cy="356141"/>
          </a:xfrm>
          <a:custGeom>
            <a:avLst/>
            <a:gdLst/>
            <a:ahLst/>
            <a:cxnLst/>
            <a:rect l="l" t="t" r="r" b="b"/>
            <a:pathLst>
              <a:path w="283844" h="311150">
                <a:moveTo>
                  <a:pt x="226060" y="0"/>
                </a:moveTo>
                <a:lnTo>
                  <a:pt x="127660" y="8216"/>
                </a:lnTo>
                <a:lnTo>
                  <a:pt x="29476" y="22237"/>
                </a:lnTo>
                <a:lnTo>
                  <a:pt x="21513" y="97358"/>
                </a:lnTo>
                <a:lnTo>
                  <a:pt x="0" y="226377"/>
                </a:lnTo>
                <a:lnTo>
                  <a:pt x="171958" y="310730"/>
                </a:lnTo>
                <a:lnTo>
                  <a:pt x="248373" y="281622"/>
                </a:lnTo>
                <a:lnTo>
                  <a:pt x="283273" y="278980"/>
                </a:lnTo>
                <a:lnTo>
                  <a:pt x="161683" y="143078"/>
                </a:lnTo>
                <a:lnTo>
                  <a:pt x="226060" y="0"/>
                </a:lnTo>
                <a:close/>
              </a:path>
            </a:pathLst>
          </a:custGeom>
          <a:solidFill>
            <a:srgbClr val="0088CE"/>
          </a:solidFill>
        </p:spPr>
        <p:txBody>
          <a:bodyPr wrap="square" lIns="0" tIns="0" rIns="0" bIns="0" rtlCol="0"/>
          <a:lstStyle/>
          <a:p>
            <a:endParaRPr sz="2142"/>
          </a:p>
        </p:txBody>
      </p:sp>
      <p:sp>
        <p:nvSpPr>
          <p:cNvPr id="25" name="object 25"/>
          <p:cNvSpPr/>
          <p:nvPr/>
        </p:nvSpPr>
        <p:spPr>
          <a:xfrm>
            <a:off x="2714797" y="7018798"/>
            <a:ext cx="340151" cy="389575"/>
          </a:xfrm>
          <a:custGeom>
            <a:avLst/>
            <a:gdLst/>
            <a:ahLst/>
            <a:cxnLst/>
            <a:rect l="l" t="t" r="r" b="b"/>
            <a:pathLst>
              <a:path w="297180" h="340360">
                <a:moveTo>
                  <a:pt x="234861" y="0"/>
                </a:moveTo>
                <a:lnTo>
                  <a:pt x="128460" y="8890"/>
                </a:lnTo>
                <a:lnTo>
                  <a:pt x="33324" y="22479"/>
                </a:lnTo>
                <a:lnTo>
                  <a:pt x="31826" y="36563"/>
                </a:lnTo>
                <a:lnTo>
                  <a:pt x="130009" y="22542"/>
                </a:lnTo>
                <a:lnTo>
                  <a:pt x="228409" y="14325"/>
                </a:lnTo>
                <a:lnTo>
                  <a:pt x="234861" y="0"/>
                </a:lnTo>
                <a:close/>
              </a:path>
              <a:path w="297180" h="340360">
                <a:moveTo>
                  <a:pt x="2362" y="240703"/>
                </a:moveTo>
                <a:lnTo>
                  <a:pt x="0" y="254850"/>
                </a:lnTo>
                <a:lnTo>
                  <a:pt x="173621" y="340017"/>
                </a:lnTo>
                <a:lnTo>
                  <a:pt x="212890" y="325056"/>
                </a:lnTo>
                <a:lnTo>
                  <a:pt x="174307" y="325056"/>
                </a:lnTo>
                <a:lnTo>
                  <a:pt x="2362" y="240703"/>
                </a:lnTo>
                <a:close/>
              </a:path>
              <a:path w="297180" h="340360">
                <a:moveTo>
                  <a:pt x="285622" y="293306"/>
                </a:moveTo>
                <a:lnTo>
                  <a:pt x="250723" y="295948"/>
                </a:lnTo>
                <a:lnTo>
                  <a:pt x="174307" y="325056"/>
                </a:lnTo>
                <a:lnTo>
                  <a:pt x="212890" y="325056"/>
                </a:lnTo>
                <a:lnTo>
                  <a:pt x="253758" y="309486"/>
                </a:lnTo>
                <a:lnTo>
                  <a:pt x="297167" y="306197"/>
                </a:lnTo>
                <a:lnTo>
                  <a:pt x="285622" y="293306"/>
                </a:lnTo>
                <a:close/>
              </a:path>
            </a:pathLst>
          </a:custGeom>
          <a:solidFill>
            <a:srgbClr val="0099D7"/>
          </a:solidFill>
        </p:spPr>
        <p:txBody>
          <a:bodyPr wrap="square" lIns="0" tIns="0" rIns="0" bIns="0" rtlCol="0"/>
          <a:lstStyle/>
          <a:p>
            <a:endParaRPr sz="2142"/>
          </a:p>
        </p:txBody>
      </p:sp>
      <p:sp>
        <p:nvSpPr>
          <p:cNvPr id="26" name="object 26"/>
          <p:cNvSpPr/>
          <p:nvPr/>
        </p:nvSpPr>
        <p:spPr>
          <a:xfrm>
            <a:off x="2966306" y="7426230"/>
            <a:ext cx="85038" cy="60326"/>
          </a:xfrm>
          <a:custGeom>
            <a:avLst/>
            <a:gdLst/>
            <a:ahLst/>
            <a:cxnLst/>
            <a:rect l="l" t="t" r="r" b="b"/>
            <a:pathLst>
              <a:path w="74294" h="52704">
                <a:moveTo>
                  <a:pt x="74066" y="0"/>
                </a:moveTo>
                <a:lnTo>
                  <a:pt x="22161" y="1917"/>
                </a:lnTo>
                <a:lnTo>
                  <a:pt x="0" y="52577"/>
                </a:lnTo>
                <a:lnTo>
                  <a:pt x="40411" y="52577"/>
                </a:lnTo>
                <a:lnTo>
                  <a:pt x="74066" y="0"/>
                </a:lnTo>
                <a:close/>
              </a:path>
            </a:pathLst>
          </a:custGeom>
          <a:solidFill>
            <a:srgbClr val="0088CE"/>
          </a:solidFill>
        </p:spPr>
        <p:txBody>
          <a:bodyPr wrap="square" lIns="0" tIns="0" rIns="0" bIns="0" rtlCol="0"/>
          <a:lstStyle/>
          <a:p>
            <a:endParaRPr sz="2142"/>
          </a:p>
        </p:txBody>
      </p:sp>
      <p:sp>
        <p:nvSpPr>
          <p:cNvPr id="27" name="object 27"/>
          <p:cNvSpPr/>
          <p:nvPr/>
        </p:nvSpPr>
        <p:spPr>
          <a:xfrm>
            <a:off x="2681684" y="7410114"/>
            <a:ext cx="380126" cy="76316"/>
          </a:xfrm>
          <a:custGeom>
            <a:avLst/>
            <a:gdLst/>
            <a:ahLst/>
            <a:cxnLst/>
            <a:rect l="l" t="t" r="r" b="b"/>
            <a:pathLst>
              <a:path w="332105" h="66675">
                <a:moveTo>
                  <a:pt x="331723" y="0"/>
                </a:moveTo>
                <a:lnTo>
                  <a:pt x="261696" y="2590"/>
                </a:lnTo>
                <a:lnTo>
                  <a:pt x="233667" y="66649"/>
                </a:lnTo>
                <a:lnTo>
                  <a:pt x="248653" y="66649"/>
                </a:lnTo>
                <a:lnTo>
                  <a:pt x="270814" y="16001"/>
                </a:lnTo>
                <a:lnTo>
                  <a:pt x="322719" y="14071"/>
                </a:lnTo>
                <a:lnTo>
                  <a:pt x="331723" y="0"/>
                </a:lnTo>
                <a:close/>
              </a:path>
              <a:path w="332105" h="66675">
                <a:moveTo>
                  <a:pt x="711" y="64173"/>
                </a:moveTo>
                <a:lnTo>
                  <a:pt x="0" y="66649"/>
                </a:lnTo>
                <a:lnTo>
                  <a:pt x="6184" y="66649"/>
                </a:lnTo>
                <a:lnTo>
                  <a:pt x="1841" y="64287"/>
                </a:lnTo>
                <a:lnTo>
                  <a:pt x="711" y="64173"/>
                </a:lnTo>
                <a:close/>
              </a:path>
            </a:pathLst>
          </a:custGeom>
          <a:solidFill>
            <a:srgbClr val="0099D7"/>
          </a:solidFill>
        </p:spPr>
        <p:txBody>
          <a:bodyPr wrap="square" lIns="0" tIns="0" rIns="0" bIns="0" rtlCol="0"/>
          <a:lstStyle/>
          <a:p>
            <a:endParaRPr sz="2142"/>
          </a:p>
        </p:txBody>
      </p:sp>
      <p:sp>
        <p:nvSpPr>
          <p:cNvPr id="28" name="object 28"/>
          <p:cNvSpPr/>
          <p:nvPr/>
        </p:nvSpPr>
        <p:spPr>
          <a:xfrm>
            <a:off x="3485894" y="2728668"/>
            <a:ext cx="772608" cy="4757754"/>
          </a:xfrm>
          <a:custGeom>
            <a:avLst/>
            <a:gdLst/>
            <a:ahLst/>
            <a:cxnLst/>
            <a:rect l="l" t="t" r="r" b="b"/>
            <a:pathLst>
              <a:path w="675004" h="4156710">
                <a:moveTo>
                  <a:pt x="533361" y="3103156"/>
                </a:moveTo>
                <a:lnTo>
                  <a:pt x="428294" y="3103156"/>
                </a:lnTo>
                <a:lnTo>
                  <a:pt x="498462" y="3115906"/>
                </a:lnTo>
                <a:lnTo>
                  <a:pt x="532650" y="3135439"/>
                </a:lnTo>
                <a:lnTo>
                  <a:pt x="533361" y="3118891"/>
                </a:lnTo>
                <a:lnTo>
                  <a:pt x="533361" y="3103156"/>
                </a:lnTo>
                <a:close/>
              </a:path>
              <a:path w="675004" h="4156710">
                <a:moveTo>
                  <a:pt x="533361" y="2854680"/>
                </a:moveTo>
                <a:lnTo>
                  <a:pt x="457834" y="2854680"/>
                </a:lnTo>
                <a:lnTo>
                  <a:pt x="453872" y="3000933"/>
                </a:lnTo>
                <a:lnTo>
                  <a:pt x="420141" y="3104959"/>
                </a:lnTo>
                <a:lnTo>
                  <a:pt x="428294" y="3103156"/>
                </a:lnTo>
                <a:lnTo>
                  <a:pt x="533361" y="3103156"/>
                </a:lnTo>
                <a:lnTo>
                  <a:pt x="533361" y="2854680"/>
                </a:lnTo>
                <a:close/>
              </a:path>
              <a:path w="675004" h="4156710">
                <a:moveTo>
                  <a:pt x="387077" y="729881"/>
                </a:moveTo>
                <a:lnTo>
                  <a:pt x="318719" y="729881"/>
                </a:lnTo>
                <a:lnTo>
                  <a:pt x="412699" y="788631"/>
                </a:lnTo>
                <a:lnTo>
                  <a:pt x="416661" y="817613"/>
                </a:lnTo>
                <a:lnTo>
                  <a:pt x="459054" y="832180"/>
                </a:lnTo>
                <a:lnTo>
                  <a:pt x="521004" y="932840"/>
                </a:lnTo>
                <a:lnTo>
                  <a:pt x="521004" y="1092060"/>
                </a:lnTo>
                <a:lnTo>
                  <a:pt x="472198" y="1321066"/>
                </a:lnTo>
                <a:lnTo>
                  <a:pt x="435305" y="1391170"/>
                </a:lnTo>
                <a:lnTo>
                  <a:pt x="436422" y="1448219"/>
                </a:lnTo>
                <a:lnTo>
                  <a:pt x="460527" y="1463294"/>
                </a:lnTo>
                <a:lnTo>
                  <a:pt x="472503" y="1551127"/>
                </a:lnTo>
                <a:lnTo>
                  <a:pt x="445858" y="1589608"/>
                </a:lnTo>
                <a:lnTo>
                  <a:pt x="505904" y="1692998"/>
                </a:lnTo>
                <a:lnTo>
                  <a:pt x="517474" y="1804835"/>
                </a:lnTo>
                <a:lnTo>
                  <a:pt x="485165" y="1858683"/>
                </a:lnTo>
                <a:lnTo>
                  <a:pt x="468909" y="2169007"/>
                </a:lnTo>
                <a:lnTo>
                  <a:pt x="480237" y="2180983"/>
                </a:lnTo>
                <a:lnTo>
                  <a:pt x="461378" y="2395969"/>
                </a:lnTo>
                <a:lnTo>
                  <a:pt x="476465" y="2599575"/>
                </a:lnTo>
                <a:lnTo>
                  <a:pt x="453758" y="2625305"/>
                </a:lnTo>
                <a:lnTo>
                  <a:pt x="461390" y="2836545"/>
                </a:lnTo>
                <a:lnTo>
                  <a:pt x="456488" y="2854731"/>
                </a:lnTo>
                <a:lnTo>
                  <a:pt x="457834" y="2854680"/>
                </a:lnTo>
                <a:lnTo>
                  <a:pt x="533361" y="2854680"/>
                </a:lnTo>
                <a:lnTo>
                  <a:pt x="533361" y="2831960"/>
                </a:lnTo>
                <a:lnTo>
                  <a:pt x="544601" y="2205977"/>
                </a:lnTo>
                <a:lnTo>
                  <a:pt x="572731" y="2185885"/>
                </a:lnTo>
                <a:lnTo>
                  <a:pt x="630783" y="2113318"/>
                </a:lnTo>
                <a:lnTo>
                  <a:pt x="674687" y="1919389"/>
                </a:lnTo>
                <a:lnTo>
                  <a:pt x="604939" y="1746872"/>
                </a:lnTo>
                <a:lnTo>
                  <a:pt x="511047" y="1607896"/>
                </a:lnTo>
                <a:lnTo>
                  <a:pt x="507212" y="1465935"/>
                </a:lnTo>
                <a:lnTo>
                  <a:pt x="537197" y="1417218"/>
                </a:lnTo>
                <a:lnTo>
                  <a:pt x="566788" y="914095"/>
                </a:lnTo>
                <a:lnTo>
                  <a:pt x="501599" y="801789"/>
                </a:lnTo>
                <a:lnTo>
                  <a:pt x="387077" y="729881"/>
                </a:lnTo>
                <a:close/>
              </a:path>
              <a:path w="675004" h="4156710">
                <a:moveTo>
                  <a:pt x="150596" y="625348"/>
                </a:moveTo>
                <a:lnTo>
                  <a:pt x="149313" y="656234"/>
                </a:lnTo>
                <a:lnTo>
                  <a:pt x="294195" y="675373"/>
                </a:lnTo>
                <a:lnTo>
                  <a:pt x="289128" y="731177"/>
                </a:lnTo>
                <a:lnTo>
                  <a:pt x="318719" y="729881"/>
                </a:lnTo>
                <a:lnTo>
                  <a:pt x="387077" y="729881"/>
                </a:lnTo>
                <a:lnTo>
                  <a:pt x="339788" y="700189"/>
                </a:lnTo>
                <a:lnTo>
                  <a:pt x="335364" y="636790"/>
                </a:lnTo>
                <a:lnTo>
                  <a:pt x="240220" y="636790"/>
                </a:lnTo>
                <a:lnTo>
                  <a:pt x="150596" y="625348"/>
                </a:lnTo>
                <a:close/>
              </a:path>
              <a:path w="675004" h="4156710">
                <a:moveTo>
                  <a:pt x="150418" y="511073"/>
                </a:moveTo>
                <a:lnTo>
                  <a:pt x="150647" y="522630"/>
                </a:lnTo>
                <a:lnTo>
                  <a:pt x="257467" y="537591"/>
                </a:lnTo>
                <a:lnTo>
                  <a:pt x="240220" y="636790"/>
                </a:lnTo>
                <a:lnTo>
                  <a:pt x="335364" y="636790"/>
                </a:lnTo>
                <a:lnTo>
                  <a:pt x="328333" y="536041"/>
                </a:lnTo>
                <a:lnTo>
                  <a:pt x="328811" y="525043"/>
                </a:lnTo>
                <a:lnTo>
                  <a:pt x="259486" y="525043"/>
                </a:lnTo>
                <a:lnTo>
                  <a:pt x="150418" y="511073"/>
                </a:lnTo>
                <a:close/>
              </a:path>
              <a:path w="675004" h="4156710">
                <a:moveTo>
                  <a:pt x="263740" y="0"/>
                </a:moveTo>
                <a:lnTo>
                  <a:pt x="213982" y="34036"/>
                </a:lnTo>
                <a:lnTo>
                  <a:pt x="204114" y="34036"/>
                </a:lnTo>
                <a:lnTo>
                  <a:pt x="234124" y="109067"/>
                </a:lnTo>
                <a:lnTo>
                  <a:pt x="191147" y="226288"/>
                </a:lnTo>
                <a:lnTo>
                  <a:pt x="145237" y="243840"/>
                </a:lnTo>
                <a:lnTo>
                  <a:pt x="146367" y="301663"/>
                </a:lnTo>
                <a:lnTo>
                  <a:pt x="275462" y="325310"/>
                </a:lnTo>
                <a:lnTo>
                  <a:pt x="259486" y="525043"/>
                </a:lnTo>
                <a:lnTo>
                  <a:pt x="328811" y="525043"/>
                </a:lnTo>
                <a:lnTo>
                  <a:pt x="338388" y="304927"/>
                </a:lnTo>
                <a:lnTo>
                  <a:pt x="297357" y="304927"/>
                </a:lnTo>
                <a:lnTo>
                  <a:pt x="200494" y="296113"/>
                </a:lnTo>
                <a:lnTo>
                  <a:pt x="217754" y="192582"/>
                </a:lnTo>
                <a:lnTo>
                  <a:pt x="342529" y="192582"/>
                </a:lnTo>
                <a:lnTo>
                  <a:pt x="263740" y="0"/>
                </a:lnTo>
                <a:close/>
              </a:path>
              <a:path w="675004" h="4156710">
                <a:moveTo>
                  <a:pt x="342529" y="192582"/>
                </a:moveTo>
                <a:lnTo>
                  <a:pt x="217754" y="192582"/>
                </a:lnTo>
                <a:lnTo>
                  <a:pt x="297357" y="205854"/>
                </a:lnTo>
                <a:lnTo>
                  <a:pt x="297357" y="304927"/>
                </a:lnTo>
                <a:lnTo>
                  <a:pt x="338388" y="304927"/>
                </a:lnTo>
                <a:lnTo>
                  <a:pt x="343204" y="194233"/>
                </a:lnTo>
                <a:lnTo>
                  <a:pt x="342529" y="192582"/>
                </a:lnTo>
                <a:close/>
              </a:path>
              <a:path w="675004" h="4156710">
                <a:moveTo>
                  <a:pt x="39789" y="4096969"/>
                </a:moveTo>
                <a:lnTo>
                  <a:pt x="9385" y="4136466"/>
                </a:lnTo>
                <a:lnTo>
                  <a:pt x="0" y="4156697"/>
                </a:lnTo>
                <a:lnTo>
                  <a:pt x="128117" y="4156697"/>
                </a:lnTo>
                <a:lnTo>
                  <a:pt x="163410" y="4115943"/>
                </a:lnTo>
                <a:lnTo>
                  <a:pt x="203627" y="4100068"/>
                </a:lnTo>
                <a:lnTo>
                  <a:pt x="44081" y="4100068"/>
                </a:lnTo>
                <a:lnTo>
                  <a:pt x="39789" y="4096969"/>
                </a:lnTo>
                <a:close/>
              </a:path>
              <a:path w="675004" h="4156710">
                <a:moveTo>
                  <a:pt x="516496" y="3515067"/>
                </a:moveTo>
                <a:lnTo>
                  <a:pt x="417017" y="3530142"/>
                </a:lnTo>
                <a:lnTo>
                  <a:pt x="431545" y="3625430"/>
                </a:lnTo>
                <a:lnTo>
                  <a:pt x="431545" y="3837813"/>
                </a:lnTo>
                <a:lnTo>
                  <a:pt x="339356" y="3918483"/>
                </a:lnTo>
                <a:lnTo>
                  <a:pt x="163614" y="4030662"/>
                </a:lnTo>
                <a:lnTo>
                  <a:pt x="44081" y="4100068"/>
                </a:lnTo>
                <a:lnTo>
                  <a:pt x="203627" y="4100068"/>
                </a:lnTo>
                <a:lnTo>
                  <a:pt x="448563" y="4003382"/>
                </a:lnTo>
                <a:lnTo>
                  <a:pt x="496303" y="3989730"/>
                </a:lnTo>
                <a:lnTo>
                  <a:pt x="516496" y="3515067"/>
                </a:lnTo>
                <a:close/>
              </a:path>
            </a:pathLst>
          </a:custGeom>
          <a:solidFill>
            <a:srgbClr val="0088CE"/>
          </a:solidFill>
        </p:spPr>
        <p:txBody>
          <a:bodyPr wrap="square" lIns="0" tIns="0" rIns="0" bIns="0" rtlCol="0"/>
          <a:lstStyle/>
          <a:p>
            <a:endParaRPr sz="2142"/>
          </a:p>
        </p:txBody>
      </p:sp>
      <p:sp>
        <p:nvSpPr>
          <p:cNvPr id="29" name="object 29"/>
          <p:cNvSpPr/>
          <p:nvPr/>
        </p:nvSpPr>
        <p:spPr>
          <a:xfrm>
            <a:off x="3468567" y="2719583"/>
            <a:ext cx="806042" cy="4767203"/>
          </a:xfrm>
          <a:custGeom>
            <a:avLst/>
            <a:gdLst/>
            <a:ahLst/>
            <a:cxnLst/>
            <a:rect l="l" t="t" r="r" b="b"/>
            <a:pathLst>
              <a:path w="704214" h="4164965">
                <a:moveTo>
                  <a:pt x="290474" y="0"/>
                </a:moveTo>
                <a:lnTo>
                  <a:pt x="278879" y="7937"/>
                </a:lnTo>
                <a:lnTo>
                  <a:pt x="358355" y="202184"/>
                </a:lnTo>
                <a:lnTo>
                  <a:pt x="343484" y="543979"/>
                </a:lnTo>
                <a:lnTo>
                  <a:pt x="354939" y="708126"/>
                </a:lnTo>
                <a:lnTo>
                  <a:pt x="516737" y="809726"/>
                </a:lnTo>
                <a:lnTo>
                  <a:pt x="581939" y="922032"/>
                </a:lnTo>
                <a:lnTo>
                  <a:pt x="552348" y="1425155"/>
                </a:lnTo>
                <a:lnTo>
                  <a:pt x="522363" y="1473885"/>
                </a:lnTo>
                <a:lnTo>
                  <a:pt x="526186" y="1615846"/>
                </a:lnTo>
                <a:lnTo>
                  <a:pt x="620090" y="1754809"/>
                </a:lnTo>
                <a:lnTo>
                  <a:pt x="689838" y="1927326"/>
                </a:lnTo>
                <a:lnTo>
                  <a:pt x="645934" y="2121255"/>
                </a:lnTo>
                <a:lnTo>
                  <a:pt x="587883" y="2193823"/>
                </a:lnTo>
                <a:lnTo>
                  <a:pt x="559752" y="2213914"/>
                </a:lnTo>
                <a:lnTo>
                  <a:pt x="548500" y="2839897"/>
                </a:lnTo>
                <a:lnTo>
                  <a:pt x="548487" y="3127121"/>
                </a:lnTo>
                <a:lnTo>
                  <a:pt x="547789" y="3143377"/>
                </a:lnTo>
                <a:lnTo>
                  <a:pt x="561225" y="3151047"/>
                </a:lnTo>
                <a:lnTo>
                  <a:pt x="562241" y="3127121"/>
                </a:lnTo>
                <a:lnTo>
                  <a:pt x="562243" y="2839897"/>
                </a:lnTo>
                <a:lnTo>
                  <a:pt x="573354" y="2221077"/>
                </a:lnTo>
                <a:lnTo>
                  <a:pt x="597408" y="2203894"/>
                </a:lnTo>
                <a:lnTo>
                  <a:pt x="658634" y="2127364"/>
                </a:lnTo>
                <a:lnTo>
                  <a:pt x="704176" y="1926183"/>
                </a:lnTo>
                <a:lnTo>
                  <a:pt x="632282" y="1748332"/>
                </a:lnTo>
                <a:lnTo>
                  <a:pt x="539813" y="1611477"/>
                </a:lnTo>
                <a:lnTo>
                  <a:pt x="536206" y="1477606"/>
                </a:lnTo>
                <a:lnTo>
                  <a:pt x="565848" y="1429423"/>
                </a:lnTo>
                <a:lnTo>
                  <a:pt x="595884" y="918705"/>
                </a:lnTo>
                <a:lnTo>
                  <a:pt x="526910" y="799896"/>
                </a:lnTo>
                <a:lnTo>
                  <a:pt x="368160" y="700201"/>
                </a:lnTo>
                <a:lnTo>
                  <a:pt x="357238" y="543801"/>
                </a:lnTo>
                <a:lnTo>
                  <a:pt x="372198" y="199771"/>
                </a:lnTo>
                <a:lnTo>
                  <a:pt x="290474" y="0"/>
                </a:lnTo>
                <a:close/>
              </a:path>
              <a:path w="704214" h="4164965">
                <a:moveTo>
                  <a:pt x="468896" y="2633243"/>
                </a:moveTo>
                <a:lnTo>
                  <a:pt x="455701" y="2648216"/>
                </a:lnTo>
                <a:lnTo>
                  <a:pt x="462737" y="2842907"/>
                </a:lnTo>
                <a:lnTo>
                  <a:pt x="457238" y="2863278"/>
                </a:lnTo>
                <a:lnTo>
                  <a:pt x="471639" y="2862668"/>
                </a:lnTo>
                <a:lnTo>
                  <a:pt x="476542" y="2844482"/>
                </a:lnTo>
                <a:lnTo>
                  <a:pt x="468896" y="2633243"/>
                </a:lnTo>
                <a:close/>
              </a:path>
              <a:path w="704214" h="4164965">
                <a:moveTo>
                  <a:pt x="500316" y="1866633"/>
                </a:moveTo>
                <a:lnTo>
                  <a:pt x="485241" y="1891741"/>
                </a:lnTo>
                <a:lnTo>
                  <a:pt x="471017" y="2163203"/>
                </a:lnTo>
                <a:lnTo>
                  <a:pt x="484047" y="2176957"/>
                </a:lnTo>
                <a:lnTo>
                  <a:pt x="500316" y="1866633"/>
                </a:lnTo>
                <a:close/>
              </a:path>
              <a:path w="704214" h="4164965">
                <a:moveTo>
                  <a:pt x="160375" y="251790"/>
                </a:moveTo>
                <a:lnTo>
                  <a:pt x="146735" y="256997"/>
                </a:lnTo>
                <a:lnTo>
                  <a:pt x="147713" y="307073"/>
                </a:lnTo>
                <a:lnTo>
                  <a:pt x="161505" y="309600"/>
                </a:lnTo>
                <a:lnTo>
                  <a:pt x="160375" y="251790"/>
                </a:lnTo>
                <a:close/>
              </a:path>
              <a:path w="704214" h="4164965">
                <a:moveTo>
                  <a:pt x="151790" y="517258"/>
                </a:moveTo>
                <a:lnTo>
                  <a:pt x="152019" y="528650"/>
                </a:lnTo>
                <a:lnTo>
                  <a:pt x="165785" y="530580"/>
                </a:lnTo>
                <a:lnTo>
                  <a:pt x="165557" y="519023"/>
                </a:lnTo>
                <a:lnTo>
                  <a:pt x="151790" y="517258"/>
                </a:lnTo>
                <a:close/>
              </a:path>
              <a:path w="704214" h="4164965">
                <a:moveTo>
                  <a:pt x="152069" y="631532"/>
                </a:moveTo>
                <a:lnTo>
                  <a:pt x="150787" y="662368"/>
                </a:lnTo>
                <a:lnTo>
                  <a:pt x="164452" y="664184"/>
                </a:lnTo>
                <a:lnTo>
                  <a:pt x="165747" y="633285"/>
                </a:lnTo>
                <a:lnTo>
                  <a:pt x="152069" y="631532"/>
                </a:lnTo>
                <a:close/>
              </a:path>
              <a:path w="704214" h="4164965">
                <a:moveTo>
                  <a:pt x="545477" y="3520909"/>
                </a:moveTo>
                <a:lnTo>
                  <a:pt x="531647" y="3523005"/>
                </a:lnTo>
                <a:lnTo>
                  <a:pt x="511441" y="3997667"/>
                </a:lnTo>
                <a:lnTo>
                  <a:pt x="463702" y="4011320"/>
                </a:lnTo>
                <a:lnTo>
                  <a:pt x="178549" y="4123880"/>
                </a:lnTo>
                <a:lnTo>
                  <a:pt x="143268" y="4164634"/>
                </a:lnTo>
                <a:lnTo>
                  <a:pt x="161442" y="4164634"/>
                </a:lnTo>
                <a:lnTo>
                  <a:pt x="186715" y="4135412"/>
                </a:lnTo>
                <a:lnTo>
                  <a:pt x="468122" y="4024337"/>
                </a:lnTo>
                <a:lnTo>
                  <a:pt x="524751" y="4008158"/>
                </a:lnTo>
                <a:lnTo>
                  <a:pt x="545477" y="3520909"/>
                </a:lnTo>
                <a:close/>
              </a:path>
              <a:path w="704214" h="4164965">
                <a:moveTo>
                  <a:pt x="43789" y="4096854"/>
                </a:moveTo>
                <a:lnTo>
                  <a:pt x="12725" y="4137240"/>
                </a:lnTo>
                <a:lnTo>
                  <a:pt x="0" y="4164634"/>
                </a:lnTo>
                <a:lnTo>
                  <a:pt x="15138" y="4164634"/>
                </a:lnTo>
                <a:lnTo>
                  <a:pt x="24523" y="4144403"/>
                </a:lnTo>
                <a:lnTo>
                  <a:pt x="54927" y="4104906"/>
                </a:lnTo>
                <a:lnTo>
                  <a:pt x="43789" y="4096854"/>
                </a:lnTo>
                <a:close/>
              </a:path>
            </a:pathLst>
          </a:custGeom>
          <a:solidFill>
            <a:srgbClr val="0099D7"/>
          </a:solidFill>
        </p:spPr>
        <p:txBody>
          <a:bodyPr wrap="square" lIns="0" tIns="0" rIns="0" bIns="0" rtlCol="0"/>
          <a:lstStyle/>
          <a:p>
            <a:endParaRPr sz="2142"/>
          </a:p>
        </p:txBody>
      </p:sp>
      <p:sp>
        <p:nvSpPr>
          <p:cNvPr id="30" name="object 30"/>
          <p:cNvSpPr/>
          <p:nvPr/>
        </p:nvSpPr>
        <p:spPr>
          <a:xfrm>
            <a:off x="3548125" y="3311795"/>
            <a:ext cx="232480" cy="145727"/>
          </a:xfrm>
          <a:prstGeom prst="rect">
            <a:avLst/>
          </a:prstGeom>
          <a:blipFill>
            <a:blip r:embed="rId4" cstate="print"/>
            <a:stretch>
              <a:fillRect/>
            </a:stretch>
          </a:blipFill>
        </p:spPr>
        <p:txBody>
          <a:bodyPr wrap="square" lIns="0" tIns="0" rIns="0" bIns="0" rtlCol="0"/>
          <a:lstStyle/>
          <a:p>
            <a:endParaRPr sz="2142"/>
          </a:p>
        </p:txBody>
      </p:sp>
      <p:sp>
        <p:nvSpPr>
          <p:cNvPr id="31" name="object 31"/>
          <p:cNvSpPr/>
          <p:nvPr/>
        </p:nvSpPr>
        <p:spPr>
          <a:xfrm>
            <a:off x="2810853" y="6617037"/>
            <a:ext cx="393936" cy="219499"/>
          </a:xfrm>
          <a:custGeom>
            <a:avLst/>
            <a:gdLst/>
            <a:ahLst/>
            <a:cxnLst/>
            <a:rect l="l" t="t" r="r" b="b"/>
            <a:pathLst>
              <a:path w="344169" h="191770">
                <a:moveTo>
                  <a:pt x="150266" y="0"/>
                </a:moveTo>
                <a:lnTo>
                  <a:pt x="77952" y="11658"/>
                </a:lnTo>
                <a:lnTo>
                  <a:pt x="0" y="71894"/>
                </a:lnTo>
                <a:lnTo>
                  <a:pt x="0" y="140398"/>
                </a:lnTo>
                <a:lnTo>
                  <a:pt x="102692" y="147472"/>
                </a:lnTo>
                <a:lnTo>
                  <a:pt x="192316" y="181089"/>
                </a:lnTo>
                <a:lnTo>
                  <a:pt x="280746" y="191693"/>
                </a:lnTo>
                <a:lnTo>
                  <a:pt x="343839" y="107581"/>
                </a:lnTo>
                <a:lnTo>
                  <a:pt x="337096" y="46913"/>
                </a:lnTo>
                <a:lnTo>
                  <a:pt x="312767" y="34747"/>
                </a:lnTo>
                <a:lnTo>
                  <a:pt x="150266" y="34747"/>
                </a:lnTo>
                <a:lnTo>
                  <a:pt x="150266" y="0"/>
                </a:lnTo>
                <a:close/>
              </a:path>
              <a:path w="344169" h="191770">
                <a:moveTo>
                  <a:pt x="237693" y="4775"/>
                </a:moveTo>
                <a:lnTo>
                  <a:pt x="238848" y="30314"/>
                </a:lnTo>
                <a:lnTo>
                  <a:pt x="150266" y="34747"/>
                </a:lnTo>
                <a:lnTo>
                  <a:pt x="312767" y="34747"/>
                </a:lnTo>
                <a:lnTo>
                  <a:pt x="266598" y="11658"/>
                </a:lnTo>
                <a:lnTo>
                  <a:pt x="237693" y="4775"/>
                </a:lnTo>
                <a:close/>
              </a:path>
            </a:pathLst>
          </a:custGeom>
          <a:solidFill>
            <a:srgbClr val="0088CE"/>
          </a:solidFill>
        </p:spPr>
        <p:txBody>
          <a:bodyPr wrap="square" lIns="0" tIns="0" rIns="0" bIns="0" rtlCol="0"/>
          <a:lstStyle/>
          <a:p>
            <a:endParaRPr sz="2142"/>
          </a:p>
        </p:txBody>
      </p:sp>
      <p:sp>
        <p:nvSpPr>
          <p:cNvPr id="32" name="object 32"/>
          <p:cNvSpPr/>
          <p:nvPr/>
        </p:nvSpPr>
        <p:spPr>
          <a:xfrm>
            <a:off x="2795125" y="6601113"/>
            <a:ext cx="425916" cy="252206"/>
          </a:xfrm>
          <a:custGeom>
            <a:avLst/>
            <a:gdLst/>
            <a:ahLst/>
            <a:cxnLst/>
            <a:rect l="l" t="t" r="r" b="b"/>
            <a:pathLst>
              <a:path w="372110" h="220345">
                <a:moveTo>
                  <a:pt x="164007" y="0"/>
                </a:moveTo>
                <a:lnTo>
                  <a:pt x="86055" y="12573"/>
                </a:lnTo>
                <a:lnTo>
                  <a:pt x="0" y="79070"/>
                </a:lnTo>
                <a:lnTo>
                  <a:pt x="0" y="167132"/>
                </a:lnTo>
                <a:lnTo>
                  <a:pt x="113487" y="174955"/>
                </a:lnTo>
                <a:lnTo>
                  <a:pt x="202780" y="208445"/>
                </a:lnTo>
                <a:lnTo>
                  <a:pt x="300723" y="220192"/>
                </a:lnTo>
                <a:lnTo>
                  <a:pt x="311658" y="205613"/>
                </a:lnTo>
                <a:lnTo>
                  <a:pt x="294487" y="205613"/>
                </a:lnTo>
                <a:lnTo>
                  <a:pt x="206057" y="194995"/>
                </a:lnTo>
                <a:lnTo>
                  <a:pt x="116433" y="161391"/>
                </a:lnTo>
                <a:lnTo>
                  <a:pt x="13741" y="154305"/>
                </a:lnTo>
                <a:lnTo>
                  <a:pt x="13741" y="85813"/>
                </a:lnTo>
                <a:lnTo>
                  <a:pt x="91693" y="25577"/>
                </a:lnTo>
                <a:lnTo>
                  <a:pt x="164007" y="13906"/>
                </a:lnTo>
                <a:lnTo>
                  <a:pt x="164007" y="0"/>
                </a:lnTo>
                <a:close/>
              </a:path>
              <a:path w="372110" h="220345">
                <a:moveTo>
                  <a:pt x="250786" y="4419"/>
                </a:moveTo>
                <a:lnTo>
                  <a:pt x="251434" y="18694"/>
                </a:lnTo>
                <a:lnTo>
                  <a:pt x="280365" y="25577"/>
                </a:lnTo>
                <a:lnTo>
                  <a:pt x="350837" y="60820"/>
                </a:lnTo>
                <a:lnTo>
                  <a:pt x="357581" y="121500"/>
                </a:lnTo>
                <a:lnTo>
                  <a:pt x="294487" y="205613"/>
                </a:lnTo>
                <a:lnTo>
                  <a:pt x="311658" y="205613"/>
                </a:lnTo>
                <a:lnTo>
                  <a:pt x="371830" y="125387"/>
                </a:lnTo>
                <a:lnTo>
                  <a:pt x="363664" y="51879"/>
                </a:lnTo>
                <a:lnTo>
                  <a:pt x="285064" y="12573"/>
                </a:lnTo>
                <a:lnTo>
                  <a:pt x="250786" y="4419"/>
                </a:lnTo>
                <a:close/>
              </a:path>
            </a:pathLst>
          </a:custGeom>
          <a:solidFill>
            <a:srgbClr val="0099D7"/>
          </a:solidFill>
        </p:spPr>
        <p:txBody>
          <a:bodyPr wrap="square" lIns="0" tIns="0" rIns="0" bIns="0" rtlCol="0"/>
          <a:lstStyle/>
          <a:p>
            <a:endParaRPr sz="2142"/>
          </a:p>
        </p:txBody>
      </p:sp>
      <p:sp>
        <p:nvSpPr>
          <p:cNvPr id="33" name="object 33"/>
          <p:cNvSpPr/>
          <p:nvPr/>
        </p:nvSpPr>
        <p:spPr>
          <a:xfrm>
            <a:off x="2815331" y="5709541"/>
            <a:ext cx="304537" cy="811856"/>
          </a:xfrm>
          <a:custGeom>
            <a:avLst/>
            <a:gdLst/>
            <a:ahLst/>
            <a:cxnLst/>
            <a:rect l="l" t="t" r="r" b="b"/>
            <a:pathLst>
              <a:path w="266064" h="709295">
                <a:moveTo>
                  <a:pt x="89407" y="0"/>
                </a:moveTo>
                <a:lnTo>
                  <a:pt x="45529" y="2311"/>
                </a:lnTo>
                <a:lnTo>
                  <a:pt x="44157" y="25234"/>
                </a:lnTo>
                <a:lnTo>
                  <a:pt x="25526" y="170560"/>
                </a:lnTo>
                <a:lnTo>
                  <a:pt x="24676" y="187782"/>
                </a:lnTo>
                <a:lnTo>
                  <a:pt x="51638" y="261924"/>
                </a:lnTo>
                <a:lnTo>
                  <a:pt x="51638" y="343928"/>
                </a:lnTo>
                <a:lnTo>
                  <a:pt x="14833" y="387426"/>
                </a:lnTo>
                <a:lnTo>
                  <a:pt x="0" y="688327"/>
                </a:lnTo>
                <a:lnTo>
                  <a:pt x="239001" y="708812"/>
                </a:lnTo>
                <a:lnTo>
                  <a:pt x="257555" y="677875"/>
                </a:lnTo>
                <a:lnTo>
                  <a:pt x="228156" y="586435"/>
                </a:lnTo>
                <a:lnTo>
                  <a:pt x="215137" y="586435"/>
                </a:lnTo>
                <a:lnTo>
                  <a:pt x="108902" y="577938"/>
                </a:lnTo>
                <a:lnTo>
                  <a:pt x="36233" y="496760"/>
                </a:lnTo>
                <a:lnTo>
                  <a:pt x="74993" y="410654"/>
                </a:lnTo>
                <a:lnTo>
                  <a:pt x="143040" y="376643"/>
                </a:lnTo>
                <a:lnTo>
                  <a:pt x="265534" y="376643"/>
                </a:lnTo>
                <a:lnTo>
                  <a:pt x="265658" y="376021"/>
                </a:lnTo>
                <a:lnTo>
                  <a:pt x="254215" y="369620"/>
                </a:lnTo>
                <a:lnTo>
                  <a:pt x="239674" y="282447"/>
                </a:lnTo>
                <a:lnTo>
                  <a:pt x="244805" y="274434"/>
                </a:lnTo>
                <a:lnTo>
                  <a:pt x="162153" y="149136"/>
                </a:lnTo>
                <a:lnTo>
                  <a:pt x="89407" y="0"/>
                </a:lnTo>
                <a:close/>
              </a:path>
              <a:path w="266064" h="709295">
                <a:moveTo>
                  <a:pt x="224497" y="574281"/>
                </a:moveTo>
                <a:lnTo>
                  <a:pt x="215137" y="586435"/>
                </a:lnTo>
                <a:lnTo>
                  <a:pt x="228156" y="586435"/>
                </a:lnTo>
                <a:lnTo>
                  <a:pt x="224396" y="574738"/>
                </a:lnTo>
                <a:lnTo>
                  <a:pt x="224497" y="574281"/>
                </a:lnTo>
                <a:close/>
              </a:path>
              <a:path w="266064" h="709295">
                <a:moveTo>
                  <a:pt x="265534" y="376643"/>
                </a:moveTo>
                <a:lnTo>
                  <a:pt x="143040" y="376643"/>
                </a:lnTo>
                <a:lnTo>
                  <a:pt x="219468" y="389369"/>
                </a:lnTo>
                <a:lnTo>
                  <a:pt x="255079" y="428929"/>
                </a:lnTo>
                <a:lnTo>
                  <a:pt x="265534" y="376643"/>
                </a:lnTo>
                <a:close/>
              </a:path>
            </a:pathLst>
          </a:custGeom>
          <a:solidFill>
            <a:srgbClr val="0088CE"/>
          </a:solidFill>
        </p:spPr>
        <p:txBody>
          <a:bodyPr wrap="square" lIns="0" tIns="0" rIns="0" bIns="0" rtlCol="0"/>
          <a:lstStyle/>
          <a:p>
            <a:endParaRPr sz="2142"/>
          </a:p>
        </p:txBody>
      </p:sp>
      <p:sp>
        <p:nvSpPr>
          <p:cNvPr id="34" name="object 34"/>
          <p:cNvSpPr/>
          <p:nvPr/>
        </p:nvSpPr>
        <p:spPr>
          <a:xfrm>
            <a:off x="2814387" y="5693288"/>
            <a:ext cx="319800" cy="844563"/>
          </a:xfrm>
          <a:custGeom>
            <a:avLst/>
            <a:gdLst/>
            <a:ahLst/>
            <a:cxnLst/>
            <a:rect l="l" t="t" r="r" b="b"/>
            <a:pathLst>
              <a:path w="279400" h="737870">
                <a:moveTo>
                  <a:pt x="105517" y="14198"/>
                </a:moveTo>
                <a:lnTo>
                  <a:pt x="90233" y="14198"/>
                </a:lnTo>
                <a:lnTo>
                  <a:pt x="162979" y="163334"/>
                </a:lnTo>
                <a:lnTo>
                  <a:pt x="245630" y="288632"/>
                </a:lnTo>
                <a:lnTo>
                  <a:pt x="253733" y="275970"/>
                </a:lnTo>
                <a:lnTo>
                  <a:pt x="174942" y="156502"/>
                </a:lnTo>
                <a:lnTo>
                  <a:pt x="105517" y="14198"/>
                </a:lnTo>
                <a:close/>
              </a:path>
              <a:path w="279400" h="737870">
                <a:moveTo>
                  <a:pt x="98590" y="0"/>
                </a:moveTo>
                <a:lnTo>
                  <a:pt x="47193" y="2705"/>
                </a:lnTo>
                <a:lnTo>
                  <a:pt x="46355" y="16509"/>
                </a:lnTo>
                <a:lnTo>
                  <a:pt x="90233" y="14198"/>
                </a:lnTo>
                <a:lnTo>
                  <a:pt x="105517" y="14198"/>
                </a:lnTo>
                <a:lnTo>
                  <a:pt x="98590" y="0"/>
                </a:lnTo>
                <a:close/>
              </a:path>
              <a:path w="279400" h="737870">
                <a:moveTo>
                  <a:pt x="266484" y="390207"/>
                </a:moveTo>
                <a:lnTo>
                  <a:pt x="255905" y="443115"/>
                </a:lnTo>
                <a:lnTo>
                  <a:pt x="259588" y="447217"/>
                </a:lnTo>
                <a:lnTo>
                  <a:pt x="259588" y="493153"/>
                </a:lnTo>
                <a:lnTo>
                  <a:pt x="265137" y="466953"/>
                </a:lnTo>
                <a:lnTo>
                  <a:pt x="279082" y="397255"/>
                </a:lnTo>
                <a:lnTo>
                  <a:pt x="266484" y="390207"/>
                </a:lnTo>
                <a:close/>
              </a:path>
              <a:path w="279400" h="737870">
                <a:moveTo>
                  <a:pt x="825" y="702525"/>
                </a:moveTo>
                <a:lnTo>
                  <a:pt x="266" y="714019"/>
                </a:lnTo>
                <a:lnTo>
                  <a:pt x="0" y="716229"/>
                </a:lnTo>
                <a:lnTo>
                  <a:pt x="247192" y="737412"/>
                </a:lnTo>
                <a:lnTo>
                  <a:pt x="255844" y="722998"/>
                </a:lnTo>
                <a:lnTo>
                  <a:pt x="239826" y="722998"/>
                </a:lnTo>
                <a:lnTo>
                  <a:pt x="825" y="702525"/>
                </a:lnTo>
                <a:close/>
              </a:path>
              <a:path w="279400" h="737870">
                <a:moveTo>
                  <a:pt x="244703" y="563283"/>
                </a:moveTo>
                <a:lnTo>
                  <a:pt x="225323" y="588479"/>
                </a:lnTo>
                <a:lnTo>
                  <a:pt x="225221" y="588937"/>
                </a:lnTo>
                <a:lnTo>
                  <a:pt x="258381" y="692073"/>
                </a:lnTo>
                <a:lnTo>
                  <a:pt x="239826" y="722998"/>
                </a:lnTo>
                <a:lnTo>
                  <a:pt x="255844" y="722998"/>
                </a:lnTo>
                <a:lnTo>
                  <a:pt x="273367" y="693800"/>
                </a:lnTo>
                <a:lnTo>
                  <a:pt x="239420" y="588213"/>
                </a:lnTo>
                <a:lnTo>
                  <a:pt x="244703" y="563283"/>
                </a:lnTo>
                <a:close/>
              </a:path>
            </a:pathLst>
          </a:custGeom>
          <a:solidFill>
            <a:srgbClr val="0099D7"/>
          </a:solidFill>
        </p:spPr>
        <p:txBody>
          <a:bodyPr wrap="square" lIns="0" tIns="0" rIns="0" bIns="0" rtlCol="0"/>
          <a:lstStyle/>
          <a:p>
            <a:endParaRPr sz="2142"/>
          </a:p>
        </p:txBody>
      </p:sp>
      <p:sp>
        <p:nvSpPr>
          <p:cNvPr id="35" name="object 35"/>
          <p:cNvSpPr/>
          <p:nvPr/>
        </p:nvSpPr>
        <p:spPr>
          <a:xfrm>
            <a:off x="3749612" y="3681934"/>
            <a:ext cx="316893" cy="1280654"/>
          </a:xfrm>
          <a:custGeom>
            <a:avLst/>
            <a:gdLst/>
            <a:ahLst/>
            <a:cxnLst/>
            <a:rect l="l" t="t" r="r" b="b"/>
            <a:pathLst>
              <a:path w="276860" h="1118870">
                <a:moveTo>
                  <a:pt x="191424" y="571703"/>
                </a:moveTo>
                <a:lnTo>
                  <a:pt x="136118" y="571703"/>
                </a:lnTo>
                <a:lnTo>
                  <a:pt x="192112" y="606691"/>
                </a:lnTo>
                <a:lnTo>
                  <a:pt x="191424" y="571703"/>
                </a:lnTo>
                <a:close/>
              </a:path>
              <a:path w="276860" h="1118870">
                <a:moveTo>
                  <a:pt x="117995" y="420395"/>
                </a:moveTo>
                <a:lnTo>
                  <a:pt x="130479" y="447446"/>
                </a:lnTo>
                <a:lnTo>
                  <a:pt x="116878" y="572528"/>
                </a:lnTo>
                <a:lnTo>
                  <a:pt x="136118" y="571703"/>
                </a:lnTo>
                <a:lnTo>
                  <a:pt x="191424" y="571703"/>
                </a:lnTo>
                <a:lnTo>
                  <a:pt x="191096" y="555053"/>
                </a:lnTo>
                <a:lnTo>
                  <a:pt x="228752" y="483501"/>
                </a:lnTo>
                <a:lnTo>
                  <a:pt x="241219" y="425005"/>
                </a:lnTo>
                <a:lnTo>
                  <a:pt x="175768" y="425005"/>
                </a:lnTo>
                <a:lnTo>
                  <a:pt x="117995" y="420395"/>
                </a:lnTo>
                <a:close/>
              </a:path>
              <a:path w="276860" h="1118870">
                <a:moveTo>
                  <a:pt x="276860" y="169633"/>
                </a:moveTo>
                <a:lnTo>
                  <a:pt x="87871" y="169633"/>
                </a:lnTo>
                <a:lnTo>
                  <a:pt x="181013" y="185166"/>
                </a:lnTo>
                <a:lnTo>
                  <a:pt x="228663" y="238112"/>
                </a:lnTo>
                <a:lnTo>
                  <a:pt x="228663" y="356247"/>
                </a:lnTo>
                <a:lnTo>
                  <a:pt x="175768" y="425005"/>
                </a:lnTo>
                <a:lnTo>
                  <a:pt x="241219" y="425005"/>
                </a:lnTo>
                <a:lnTo>
                  <a:pt x="276860" y="257771"/>
                </a:lnTo>
                <a:lnTo>
                  <a:pt x="276860" y="169633"/>
                </a:lnTo>
                <a:close/>
              </a:path>
              <a:path w="276860" h="1118870">
                <a:moveTo>
                  <a:pt x="188328" y="0"/>
                </a:moveTo>
                <a:lnTo>
                  <a:pt x="194271" y="43624"/>
                </a:lnTo>
                <a:lnTo>
                  <a:pt x="157911" y="96151"/>
                </a:lnTo>
                <a:lnTo>
                  <a:pt x="72783" y="124523"/>
                </a:lnTo>
                <a:lnTo>
                  <a:pt x="58178" y="184492"/>
                </a:lnTo>
                <a:lnTo>
                  <a:pt x="87871" y="169633"/>
                </a:lnTo>
                <a:lnTo>
                  <a:pt x="276860" y="169633"/>
                </a:lnTo>
                <a:lnTo>
                  <a:pt x="276860" y="103886"/>
                </a:lnTo>
                <a:lnTo>
                  <a:pt x="219532" y="10718"/>
                </a:lnTo>
                <a:lnTo>
                  <a:pt x="188328" y="0"/>
                </a:lnTo>
                <a:close/>
              </a:path>
              <a:path w="276860" h="1118870">
                <a:moveTo>
                  <a:pt x="50571" y="778459"/>
                </a:moveTo>
                <a:lnTo>
                  <a:pt x="7086" y="842416"/>
                </a:lnTo>
                <a:lnTo>
                  <a:pt x="0" y="906170"/>
                </a:lnTo>
                <a:lnTo>
                  <a:pt x="29413" y="983373"/>
                </a:lnTo>
                <a:lnTo>
                  <a:pt x="47650" y="1067295"/>
                </a:lnTo>
                <a:lnTo>
                  <a:pt x="109334" y="1118704"/>
                </a:lnTo>
                <a:lnTo>
                  <a:pt x="219151" y="1058481"/>
                </a:lnTo>
                <a:lnTo>
                  <a:pt x="272935" y="968857"/>
                </a:lnTo>
                <a:lnTo>
                  <a:pt x="262140" y="864501"/>
                </a:lnTo>
                <a:lnTo>
                  <a:pt x="225926" y="802132"/>
                </a:lnTo>
                <a:lnTo>
                  <a:pt x="111747" y="802132"/>
                </a:lnTo>
                <a:lnTo>
                  <a:pt x="50571" y="778459"/>
                </a:lnTo>
                <a:close/>
              </a:path>
              <a:path w="276860" h="1118870">
                <a:moveTo>
                  <a:pt x="206819" y="769226"/>
                </a:moveTo>
                <a:lnTo>
                  <a:pt x="205727" y="770813"/>
                </a:lnTo>
                <a:lnTo>
                  <a:pt x="111747" y="802132"/>
                </a:lnTo>
                <a:lnTo>
                  <a:pt x="225926" y="802132"/>
                </a:lnTo>
                <a:lnTo>
                  <a:pt x="206819" y="769226"/>
                </a:lnTo>
                <a:close/>
              </a:path>
            </a:pathLst>
          </a:custGeom>
          <a:solidFill>
            <a:srgbClr val="0088CE"/>
          </a:solidFill>
        </p:spPr>
        <p:txBody>
          <a:bodyPr wrap="square" lIns="0" tIns="0" rIns="0" bIns="0" rtlCol="0"/>
          <a:lstStyle/>
          <a:p>
            <a:endParaRPr sz="2142"/>
          </a:p>
        </p:txBody>
      </p:sp>
      <p:sp>
        <p:nvSpPr>
          <p:cNvPr id="36" name="object 36"/>
          <p:cNvSpPr/>
          <p:nvPr/>
        </p:nvSpPr>
        <p:spPr>
          <a:xfrm>
            <a:off x="3733578" y="3664490"/>
            <a:ext cx="348873" cy="1316995"/>
          </a:xfrm>
          <a:custGeom>
            <a:avLst/>
            <a:gdLst/>
            <a:ahLst/>
            <a:cxnLst/>
            <a:rect l="l" t="t" r="r" b="b"/>
            <a:pathLst>
              <a:path w="304800" h="1150620">
                <a:moveTo>
                  <a:pt x="200266" y="0"/>
                </a:moveTo>
                <a:lnTo>
                  <a:pt x="202349" y="15240"/>
                </a:lnTo>
                <a:lnTo>
                  <a:pt x="233540" y="25958"/>
                </a:lnTo>
                <a:lnTo>
                  <a:pt x="290868" y="119126"/>
                </a:lnTo>
                <a:lnTo>
                  <a:pt x="290868" y="273011"/>
                </a:lnTo>
                <a:lnTo>
                  <a:pt x="242760" y="498741"/>
                </a:lnTo>
                <a:lnTo>
                  <a:pt x="205105" y="570293"/>
                </a:lnTo>
                <a:lnTo>
                  <a:pt x="206121" y="621931"/>
                </a:lnTo>
                <a:lnTo>
                  <a:pt x="220027" y="630618"/>
                </a:lnTo>
                <a:lnTo>
                  <a:pt x="218909" y="573557"/>
                </a:lnTo>
                <a:lnTo>
                  <a:pt x="255803" y="503466"/>
                </a:lnTo>
                <a:lnTo>
                  <a:pt x="304609" y="274459"/>
                </a:lnTo>
                <a:lnTo>
                  <a:pt x="304609" y="115239"/>
                </a:lnTo>
                <a:lnTo>
                  <a:pt x="242658" y="14579"/>
                </a:lnTo>
                <a:lnTo>
                  <a:pt x="200266" y="0"/>
                </a:lnTo>
                <a:close/>
              </a:path>
              <a:path w="304800" h="1150620">
                <a:moveTo>
                  <a:pt x="72466" y="140589"/>
                </a:moveTo>
                <a:lnTo>
                  <a:pt x="56095" y="207772"/>
                </a:lnTo>
                <a:lnTo>
                  <a:pt x="72199" y="199720"/>
                </a:lnTo>
                <a:lnTo>
                  <a:pt x="86083" y="142722"/>
                </a:lnTo>
                <a:lnTo>
                  <a:pt x="77952" y="142722"/>
                </a:lnTo>
                <a:lnTo>
                  <a:pt x="72466" y="140589"/>
                </a:lnTo>
                <a:close/>
              </a:path>
              <a:path w="304800" h="1150620">
                <a:moveTo>
                  <a:pt x="86804" y="139763"/>
                </a:moveTo>
                <a:lnTo>
                  <a:pt x="77952" y="142722"/>
                </a:lnTo>
                <a:lnTo>
                  <a:pt x="86083" y="142722"/>
                </a:lnTo>
                <a:lnTo>
                  <a:pt x="86804" y="139763"/>
                </a:lnTo>
                <a:close/>
              </a:path>
              <a:path w="304800" h="1150620">
                <a:moveTo>
                  <a:pt x="116306" y="434365"/>
                </a:moveTo>
                <a:lnTo>
                  <a:pt x="130429" y="464985"/>
                </a:lnTo>
                <a:lnTo>
                  <a:pt x="117017" y="588378"/>
                </a:lnTo>
                <a:lnTo>
                  <a:pt x="130898" y="587768"/>
                </a:lnTo>
                <a:lnTo>
                  <a:pt x="144500" y="462673"/>
                </a:lnTo>
                <a:lnTo>
                  <a:pt x="132016" y="435622"/>
                </a:lnTo>
                <a:lnTo>
                  <a:pt x="116306" y="434365"/>
                </a:lnTo>
                <a:close/>
              </a:path>
              <a:path w="304800" h="1150620">
                <a:moveTo>
                  <a:pt x="51447" y="788606"/>
                </a:moveTo>
                <a:lnTo>
                  <a:pt x="7823" y="852754"/>
                </a:lnTo>
                <a:lnTo>
                  <a:pt x="0" y="923188"/>
                </a:lnTo>
                <a:lnTo>
                  <a:pt x="30226" y="1002538"/>
                </a:lnTo>
                <a:lnTo>
                  <a:pt x="49250" y="1090066"/>
                </a:lnTo>
                <a:lnTo>
                  <a:pt x="121754" y="1150480"/>
                </a:lnTo>
                <a:lnTo>
                  <a:pt x="151914" y="1133944"/>
                </a:lnTo>
                <a:lnTo>
                  <a:pt x="123355" y="1133944"/>
                </a:lnTo>
                <a:lnTo>
                  <a:pt x="61671" y="1082535"/>
                </a:lnTo>
                <a:lnTo>
                  <a:pt x="43421" y="998613"/>
                </a:lnTo>
                <a:lnTo>
                  <a:pt x="14008" y="921410"/>
                </a:lnTo>
                <a:lnTo>
                  <a:pt x="21094" y="857656"/>
                </a:lnTo>
                <a:lnTo>
                  <a:pt x="64592" y="793699"/>
                </a:lnTo>
                <a:lnTo>
                  <a:pt x="51447" y="788606"/>
                </a:lnTo>
                <a:close/>
              </a:path>
              <a:path w="304800" h="1150620">
                <a:moveTo>
                  <a:pt x="229463" y="771994"/>
                </a:moveTo>
                <a:lnTo>
                  <a:pt x="220827" y="784466"/>
                </a:lnTo>
                <a:lnTo>
                  <a:pt x="276148" y="879741"/>
                </a:lnTo>
                <a:lnTo>
                  <a:pt x="286943" y="984097"/>
                </a:lnTo>
                <a:lnTo>
                  <a:pt x="233172" y="1073721"/>
                </a:lnTo>
                <a:lnTo>
                  <a:pt x="123355" y="1133944"/>
                </a:lnTo>
                <a:lnTo>
                  <a:pt x="151914" y="1133944"/>
                </a:lnTo>
                <a:lnTo>
                  <a:pt x="243039" y="1083983"/>
                </a:lnTo>
                <a:lnTo>
                  <a:pt x="301078" y="987234"/>
                </a:lnTo>
                <a:lnTo>
                  <a:pt x="289509" y="875398"/>
                </a:lnTo>
                <a:lnTo>
                  <a:pt x="229463" y="771994"/>
                </a:lnTo>
                <a:close/>
              </a:path>
            </a:pathLst>
          </a:custGeom>
          <a:solidFill>
            <a:srgbClr val="0099D7"/>
          </a:solidFill>
        </p:spPr>
        <p:txBody>
          <a:bodyPr wrap="square" lIns="0" tIns="0" rIns="0" bIns="0" rtlCol="0"/>
          <a:lstStyle/>
          <a:p>
            <a:endParaRPr sz="2142"/>
          </a:p>
        </p:txBody>
      </p:sp>
      <p:sp>
        <p:nvSpPr>
          <p:cNvPr id="37" name="object 37"/>
          <p:cNvSpPr/>
          <p:nvPr/>
        </p:nvSpPr>
        <p:spPr>
          <a:xfrm>
            <a:off x="2880425" y="4798823"/>
            <a:ext cx="273284" cy="779876"/>
          </a:xfrm>
          <a:custGeom>
            <a:avLst/>
            <a:gdLst/>
            <a:ahLst/>
            <a:cxnLst/>
            <a:rect l="l" t="t" r="r" b="b"/>
            <a:pathLst>
              <a:path w="238760" h="681354">
                <a:moveTo>
                  <a:pt x="3352" y="0"/>
                </a:moveTo>
                <a:lnTo>
                  <a:pt x="5854" y="232803"/>
                </a:lnTo>
                <a:lnTo>
                  <a:pt x="57708" y="262432"/>
                </a:lnTo>
                <a:lnTo>
                  <a:pt x="73152" y="401307"/>
                </a:lnTo>
                <a:lnTo>
                  <a:pt x="965" y="505079"/>
                </a:lnTo>
                <a:lnTo>
                  <a:pt x="0" y="555142"/>
                </a:lnTo>
                <a:lnTo>
                  <a:pt x="14160" y="570865"/>
                </a:lnTo>
                <a:lnTo>
                  <a:pt x="14160" y="678002"/>
                </a:lnTo>
                <a:lnTo>
                  <a:pt x="26390" y="681062"/>
                </a:lnTo>
                <a:lnTo>
                  <a:pt x="121932" y="681062"/>
                </a:lnTo>
                <a:lnTo>
                  <a:pt x="238594" y="663384"/>
                </a:lnTo>
                <a:lnTo>
                  <a:pt x="238594" y="540918"/>
                </a:lnTo>
                <a:lnTo>
                  <a:pt x="171780" y="440702"/>
                </a:lnTo>
                <a:lnTo>
                  <a:pt x="160464" y="361467"/>
                </a:lnTo>
                <a:lnTo>
                  <a:pt x="122910" y="245033"/>
                </a:lnTo>
                <a:lnTo>
                  <a:pt x="141427" y="93205"/>
                </a:lnTo>
                <a:lnTo>
                  <a:pt x="88582" y="12179"/>
                </a:lnTo>
                <a:lnTo>
                  <a:pt x="3352" y="0"/>
                </a:lnTo>
                <a:close/>
              </a:path>
            </a:pathLst>
          </a:custGeom>
          <a:solidFill>
            <a:srgbClr val="0088CE"/>
          </a:solidFill>
        </p:spPr>
        <p:txBody>
          <a:bodyPr wrap="square" lIns="0" tIns="0" rIns="0" bIns="0" rtlCol="0"/>
          <a:lstStyle/>
          <a:p>
            <a:endParaRPr sz="2142"/>
          </a:p>
        </p:txBody>
      </p:sp>
      <p:sp>
        <p:nvSpPr>
          <p:cNvPr id="38" name="object 38"/>
          <p:cNvSpPr/>
          <p:nvPr/>
        </p:nvSpPr>
        <p:spPr>
          <a:xfrm>
            <a:off x="2884088" y="4782920"/>
            <a:ext cx="285639" cy="811856"/>
          </a:xfrm>
          <a:custGeom>
            <a:avLst/>
            <a:gdLst/>
            <a:ahLst/>
            <a:cxnLst/>
            <a:rect l="l" t="t" r="r" b="b"/>
            <a:pathLst>
              <a:path w="249555" h="709295">
                <a:moveTo>
                  <a:pt x="10960" y="691908"/>
                </a:moveTo>
                <a:lnTo>
                  <a:pt x="10960" y="706056"/>
                </a:lnTo>
                <a:lnTo>
                  <a:pt x="21488" y="708698"/>
                </a:lnTo>
                <a:lnTo>
                  <a:pt x="119773" y="708698"/>
                </a:lnTo>
                <a:lnTo>
                  <a:pt x="210418" y="694956"/>
                </a:lnTo>
                <a:lnTo>
                  <a:pt x="23190" y="694956"/>
                </a:lnTo>
                <a:lnTo>
                  <a:pt x="10960" y="691908"/>
                </a:lnTo>
                <a:close/>
              </a:path>
              <a:path w="249555" h="709295">
                <a:moveTo>
                  <a:pt x="0" y="0"/>
                </a:moveTo>
                <a:lnTo>
                  <a:pt x="152" y="13893"/>
                </a:lnTo>
                <a:lnTo>
                  <a:pt x="85382" y="26073"/>
                </a:lnTo>
                <a:lnTo>
                  <a:pt x="138214" y="107099"/>
                </a:lnTo>
                <a:lnTo>
                  <a:pt x="119697" y="258940"/>
                </a:lnTo>
                <a:lnTo>
                  <a:pt x="157264" y="375361"/>
                </a:lnTo>
                <a:lnTo>
                  <a:pt x="168579" y="454596"/>
                </a:lnTo>
                <a:lnTo>
                  <a:pt x="235381" y="554812"/>
                </a:lnTo>
                <a:lnTo>
                  <a:pt x="235381" y="677278"/>
                </a:lnTo>
                <a:lnTo>
                  <a:pt x="118732" y="694956"/>
                </a:lnTo>
                <a:lnTo>
                  <a:pt x="210418" y="694956"/>
                </a:lnTo>
                <a:lnTo>
                  <a:pt x="249123" y="689089"/>
                </a:lnTo>
                <a:lnTo>
                  <a:pt x="249123" y="550646"/>
                </a:lnTo>
                <a:lnTo>
                  <a:pt x="181737" y="449580"/>
                </a:lnTo>
                <a:lnTo>
                  <a:pt x="170688" y="372262"/>
                </a:lnTo>
                <a:lnTo>
                  <a:pt x="133705" y="257594"/>
                </a:lnTo>
                <a:lnTo>
                  <a:pt x="152463" y="103784"/>
                </a:lnTo>
                <a:lnTo>
                  <a:pt x="93484" y="13360"/>
                </a:lnTo>
                <a:lnTo>
                  <a:pt x="0" y="0"/>
                </a:lnTo>
                <a:close/>
              </a:path>
            </a:pathLst>
          </a:custGeom>
          <a:solidFill>
            <a:srgbClr val="0099D7"/>
          </a:solidFill>
        </p:spPr>
        <p:txBody>
          <a:bodyPr wrap="square" lIns="0" tIns="0" rIns="0" bIns="0" rtlCol="0"/>
          <a:lstStyle/>
          <a:p>
            <a:endParaRPr sz="2142"/>
          </a:p>
        </p:txBody>
      </p:sp>
      <p:sp>
        <p:nvSpPr>
          <p:cNvPr id="39" name="object 39"/>
          <p:cNvSpPr/>
          <p:nvPr/>
        </p:nvSpPr>
        <p:spPr>
          <a:xfrm>
            <a:off x="3091013" y="4514257"/>
            <a:ext cx="305991" cy="228221"/>
          </a:xfrm>
          <a:custGeom>
            <a:avLst/>
            <a:gdLst/>
            <a:ahLst/>
            <a:cxnLst/>
            <a:rect l="l" t="t" r="r" b="b"/>
            <a:pathLst>
              <a:path w="267335" h="199389">
                <a:moveTo>
                  <a:pt x="130035" y="0"/>
                </a:moveTo>
                <a:lnTo>
                  <a:pt x="137960" y="58102"/>
                </a:lnTo>
                <a:lnTo>
                  <a:pt x="98234" y="115481"/>
                </a:lnTo>
                <a:lnTo>
                  <a:pt x="0" y="148234"/>
                </a:lnTo>
                <a:lnTo>
                  <a:pt x="17208" y="177215"/>
                </a:lnTo>
                <a:lnTo>
                  <a:pt x="191020" y="198945"/>
                </a:lnTo>
                <a:lnTo>
                  <a:pt x="259969" y="171361"/>
                </a:lnTo>
                <a:lnTo>
                  <a:pt x="266814" y="85801"/>
                </a:lnTo>
                <a:lnTo>
                  <a:pt x="195859" y="21945"/>
                </a:lnTo>
                <a:lnTo>
                  <a:pt x="130035" y="0"/>
                </a:lnTo>
                <a:close/>
              </a:path>
            </a:pathLst>
          </a:custGeom>
          <a:solidFill>
            <a:srgbClr val="0088CE"/>
          </a:solidFill>
        </p:spPr>
        <p:txBody>
          <a:bodyPr wrap="square" lIns="0" tIns="0" rIns="0" bIns="0" rtlCol="0"/>
          <a:lstStyle/>
          <a:p>
            <a:endParaRPr sz="2142"/>
          </a:p>
        </p:txBody>
      </p:sp>
      <p:sp>
        <p:nvSpPr>
          <p:cNvPr id="40" name="object 40"/>
          <p:cNvSpPr/>
          <p:nvPr/>
        </p:nvSpPr>
        <p:spPr>
          <a:xfrm>
            <a:off x="3070240" y="4496901"/>
            <a:ext cx="343058" cy="261655"/>
          </a:xfrm>
          <a:custGeom>
            <a:avLst/>
            <a:gdLst/>
            <a:ahLst/>
            <a:cxnLst/>
            <a:rect l="l" t="t" r="r" b="b"/>
            <a:pathLst>
              <a:path w="299719" h="228600">
                <a:moveTo>
                  <a:pt x="0" y="159753"/>
                </a:moveTo>
                <a:lnTo>
                  <a:pt x="26974" y="205168"/>
                </a:lnTo>
                <a:lnTo>
                  <a:pt x="210985" y="228168"/>
                </a:lnTo>
                <a:lnTo>
                  <a:pt x="246137" y="214109"/>
                </a:lnTo>
                <a:lnTo>
                  <a:pt x="209168" y="214109"/>
                </a:lnTo>
                <a:lnTo>
                  <a:pt x="35344" y="192379"/>
                </a:lnTo>
                <a:lnTo>
                  <a:pt x="19075" y="164960"/>
                </a:lnTo>
                <a:lnTo>
                  <a:pt x="13461" y="164960"/>
                </a:lnTo>
                <a:lnTo>
                  <a:pt x="0" y="159753"/>
                </a:lnTo>
                <a:close/>
              </a:path>
              <a:path w="299719" h="228600">
                <a:moveTo>
                  <a:pt x="146113" y="0"/>
                </a:moveTo>
                <a:lnTo>
                  <a:pt x="148183" y="15163"/>
                </a:lnTo>
                <a:lnTo>
                  <a:pt x="213994" y="37109"/>
                </a:lnTo>
                <a:lnTo>
                  <a:pt x="284962" y="100965"/>
                </a:lnTo>
                <a:lnTo>
                  <a:pt x="278117" y="186524"/>
                </a:lnTo>
                <a:lnTo>
                  <a:pt x="209168" y="214109"/>
                </a:lnTo>
                <a:lnTo>
                  <a:pt x="246137" y="214109"/>
                </a:lnTo>
                <a:lnTo>
                  <a:pt x="291134" y="196113"/>
                </a:lnTo>
                <a:lnTo>
                  <a:pt x="299199" y="95300"/>
                </a:lnTo>
                <a:lnTo>
                  <a:pt x="221068" y="24980"/>
                </a:lnTo>
                <a:lnTo>
                  <a:pt x="146113" y="0"/>
                </a:lnTo>
                <a:close/>
              </a:path>
              <a:path w="299719" h="228600">
                <a:moveTo>
                  <a:pt x="18148" y="163398"/>
                </a:moveTo>
                <a:lnTo>
                  <a:pt x="13461" y="164960"/>
                </a:lnTo>
                <a:lnTo>
                  <a:pt x="19075" y="164960"/>
                </a:lnTo>
                <a:lnTo>
                  <a:pt x="18148" y="163398"/>
                </a:lnTo>
                <a:close/>
              </a:path>
            </a:pathLst>
          </a:custGeom>
          <a:solidFill>
            <a:srgbClr val="0099D7"/>
          </a:solidFill>
        </p:spPr>
        <p:txBody>
          <a:bodyPr wrap="square" lIns="0" tIns="0" rIns="0" bIns="0" rtlCol="0"/>
          <a:lstStyle/>
          <a:p>
            <a:endParaRPr sz="2142"/>
          </a:p>
        </p:txBody>
      </p:sp>
      <p:sp>
        <p:nvSpPr>
          <p:cNvPr id="41" name="object 41"/>
          <p:cNvSpPr/>
          <p:nvPr/>
        </p:nvSpPr>
        <p:spPr>
          <a:xfrm>
            <a:off x="2924137" y="3376670"/>
            <a:ext cx="881631" cy="1228323"/>
          </a:xfrm>
          <a:custGeom>
            <a:avLst/>
            <a:gdLst/>
            <a:ahLst/>
            <a:cxnLst/>
            <a:rect l="l" t="t" r="r" b="b"/>
            <a:pathLst>
              <a:path w="770254" h="1073150">
                <a:moveTo>
                  <a:pt x="13068" y="0"/>
                </a:moveTo>
                <a:lnTo>
                  <a:pt x="16230" y="34823"/>
                </a:lnTo>
                <a:lnTo>
                  <a:pt x="6235" y="397268"/>
                </a:lnTo>
                <a:lnTo>
                  <a:pt x="64185" y="433489"/>
                </a:lnTo>
                <a:lnTo>
                  <a:pt x="68948" y="468452"/>
                </a:lnTo>
                <a:lnTo>
                  <a:pt x="180365" y="387426"/>
                </a:lnTo>
                <a:lnTo>
                  <a:pt x="226567" y="387426"/>
                </a:lnTo>
                <a:lnTo>
                  <a:pt x="225996" y="378993"/>
                </a:lnTo>
                <a:lnTo>
                  <a:pt x="266039" y="291630"/>
                </a:lnTo>
                <a:lnTo>
                  <a:pt x="195186" y="240347"/>
                </a:lnTo>
                <a:lnTo>
                  <a:pt x="195186" y="108013"/>
                </a:lnTo>
                <a:lnTo>
                  <a:pt x="239306" y="44297"/>
                </a:lnTo>
                <a:lnTo>
                  <a:pt x="241973" y="42367"/>
                </a:lnTo>
                <a:lnTo>
                  <a:pt x="153758" y="25006"/>
                </a:lnTo>
                <a:lnTo>
                  <a:pt x="13068" y="0"/>
                </a:lnTo>
                <a:close/>
              </a:path>
              <a:path w="770254" h="1073150">
                <a:moveTo>
                  <a:pt x="768954" y="133921"/>
                </a:moveTo>
                <a:lnTo>
                  <a:pt x="670953" y="133921"/>
                </a:lnTo>
                <a:lnTo>
                  <a:pt x="724573" y="167436"/>
                </a:lnTo>
                <a:lnTo>
                  <a:pt x="766076" y="165633"/>
                </a:lnTo>
                <a:lnTo>
                  <a:pt x="768954" y="133921"/>
                </a:lnTo>
                <a:close/>
              </a:path>
              <a:path w="770254" h="1073150">
                <a:moveTo>
                  <a:pt x="597369" y="98310"/>
                </a:moveTo>
                <a:lnTo>
                  <a:pt x="593724" y="137287"/>
                </a:lnTo>
                <a:lnTo>
                  <a:pt x="670953" y="133921"/>
                </a:lnTo>
                <a:lnTo>
                  <a:pt x="768954" y="133921"/>
                </a:lnTo>
                <a:lnTo>
                  <a:pt x="770115" y="121132"/>
                </a:lnTo>
                <a:lnTo>
                  <a:pt x="597369" y="98310"/>
                </a:lnTo>
                <a:close/>
              </a:path>
              <a:path w="770254" h="1073150">
                <a:moveTo>
                  <a:pt x="522681" y="289458"/>
                </a:moveTo>
                <a:lnTo>
                  <a:pt x="522363" y="289725"/>
                </a:lnTo>
                <a:lnTo>
                  <a:pt x="522719" y="289915"/>
                </a:lnTo>
                <a:lnTo>
                  <a:pt x="522681" y="289458"/>
                </a:lnTo>
                <a:close/>
              </a:path>
              <a:path w="770254" h="1073150">
                <a:moveTo>
                  <a:pt x="592695" y="566293"/>
                </a:moveTo>
                <a:lnTo>
                  <a:pt x="502792" y="566293"/>
                </a:lnTo>
                <a:lnTo>
                  <a:pt x="622427" y="628027"/>
                </a:lnTo>
                <a:lnTo>
                  <a:pt x="653580" y="713701"/>
                </a:lnTo>
                <a:lnTo>
                  <a:pt x="653580" y="795693"/>
                </a:lnTo>
                <a:lnTo>
                  <a:pt x="610349" y="846785"/>
                </a:lnTo>
                <a:lnTo>
                  <a:pt x="537006" y="896962"/>
                </a:lnTo>
                <a:lnTo>
                  <a:pt x="486460" y="896962"/>
                </a:lnTo>
                <a:lnTo>
                  <a:pt x="518566" y="927379"/>
                </a:lnTo>
                <a:lnTo>
                  <a:pt x="584669" y="1066939"/>
                </a:lnTo>
                <a:lnTo>
                  <a:pt x="620979" y="1072984"/>
                </a:lnTo>
                <a:lnTo>
                  <a:pt x="651281" y="1015746"/>
                </a:lnTo>
                <a:lnTo>
                  <a:pt x="640156" y="867422"/>
                </a:lnTo>
                <a:lnTo>
                  <a:pt x="666775" y="772388"/>
                </a:lnTo>
                <a:lnTo>
                  <a:pt x="705929" y="697623"/>
                </a:lnTo>
                <a:lnTo>
                  <a:pt x="634453" y="615429"/>
                </a:lnTo>
                <a:lnTo>
                  <a:pt x="592695" y="566293"/>
                </a:lnTo>
                <a:close/>
              </a:path>
              <a:path w="770254" h="1073150">
                <a:moveTo>
                  <a:pt x="547141" y="325869"/>
                </a:moveTo>
                <a:lnTo>
                  <a:pt x="567842" y="382790"/>
                </a:lnTo>
                <a:lnTo>
                  <a:pt x="567842" y="464781"/>
                </a:lnTo>
                <a:lnTo>
                  <a:pt x="524624" y="515873"/>
                </a:lnTo>
                <a:lnTo>
                  <a:pt x="478459" y="547458"/>
                </a:lnTo>
                <a:lnTo>
                  <a:pt x="476529" y="568032"/>
                </a:lnTo>
                <a:lnTo>
                  <a:pt x="502792" y="566293"/>
                </a:lnTo>
                <a:lnTo>
                  <a:pt x="592695" y="566293"/>
                </a:lnTo>
                <a:lnTo>
                  <a:pt x="568540" y="537870"/>
                </a:lnTo>
                <a:lnTo>
                  <a:pt x="581291" y="499618"/>
                </a:lnTo>
                <a:lnTo>
                  <a:pt x="667778" y="383044"/>
                </a:lnTo>
                <a:lnTo>
                  <a:pt x="683244" y="364363"/>
                </a:lnTo>
                <a:lnTo>
                  <a:pt x="646582" y="364363"/>
                </a:lnTo>
                <a:lnTo>
                  <a:pt x="547141" y="325869"/>
                </a:lnTo>
                <a:close/>
              </a:path>
              <a:path w="770254" h="1073150">
                <a:moveTo>
                  <a:pt x="679640" y="353339"/>
                </a:moveTo>
                <a:lnTo>
                  <a:pt x="646582" y="364363"/>
                </a:lnTo>
                <a:lnTo>
                  <a:pt x="683244" y="364363"/>
                </a:lnTo>
                <a:lnTo>
                  <a:pt x="689279" y="357073"/>
                </a:lnTo>
                <a:lnTo>
                  <a:pt x="679640" y="353339"/>
                </a:lnTo>
                <a:close/>
              </a:path>
              <a:path w="770254" h="1073150">
                <a:moveTo>
                  <a:pt x="2412" y="586308"/>
                </a:moveTo>
                <a:lnTo>
                  <a:pt x="1206" y="586714"/>
                </a:lnTo>
                <a:lnTo>
                  <a:pt x="0" y="702360"/>
                </a:lnTo>
                <a:lnTo>
                  <a:pt x="2412" y="704291"/>
                </a:lnTo>
                <a:lnTo>
                  <a:pt x="2412" y="586308"/>
                </a:lnTo>
                <a:close/>
              </a:path>
              <a:path w="770254" h="1073150">
                <a:moveTo>
                  <a:pt x="94183" y="777367"/>
                </a:moveTo>
                <a:lnTo>
                  <a:pt x="176453" y="842873"/>
                </a:lnTo>
                <a:lnTo>
                  <a:pt x="274827" y="853808"/>
                </a:lnTo>
                <a:lnTo>
                  <a:pt x="347319" y="855408"/>
                </a:lnTo>
                <a:lnTo>
                  <a:pt x="325261" y="832053"/>
                </a:lnTo>
                <a:lnTo>
                  <a:pt x="169697" y="832053"/>
                </a:lnTo>
                <a:lnTo>
                  <a:pt x="94183" y="777367"/>
                </a:lnTo>
                <a:close/>
              </a:path>
              <a:path w="770254" h="1073150">
                <a:moveTo>
                  <a:pt x="318274" y="808088"/>
                </a:moveTo>
                <a:lnTo>
                  <a:pt x="169697" y="832053"/>
                </a:lnTo>
                <a:lnTo>
                  <a:pt x="325261" y="832053"/>
                </a:lnTo>
                <a:lnTo>
                  <a:pt x="319468" y="825919"/>
                </a:lnTo>
                <a:lnTo>
                  <a:pt x="318274" y="808088"/>
                </a:lnTo>
                <a:close/>
              </a:path>
            </a:pathLst>
          </a:custGeom>
          <a:solidFill>
            <a:srgbClr val="0088CE"/>
          </a:solidFill>
        </p:spPr>
        <p:txBody>
          <a:bodyPr wrap="square" lIns="0" tIns="0" rIns="0" bIns="0" rtlCol="0"/>
          <a:lstStyle/>
          <a:p>
            <a:endParaRPr sz="2142"/>
          </a:p>
        </p:txBody>
      </p:sp>
      <p:sp>
        <p:nvSpPr>
          <p:cNvPr id="42" name="object 42"/>
          <p:cNvSpPr/>
          <p:nvPr/>
        </p:nvSpPr>
        <p:spPr>
          <a:xfrm>
            <a:off x="2923918" y="3360433"/>
            <a:ext cx="899075" cy="1261757"/>
          </a:xfrm>
          <a:custGeom>
            <a:avLst/>
            <a:gdLst/>
            <a:ahLst/>
            <a:cxnLst/>
            <a:rect l="l" t="t" r="r" b="b"/>
            <a:pathLst>
              <a:path w="785495" h="1102360">
                <a:moveTo>
                  <a:pt x="11963" y="0"/>
                </a:moveTo>
                <a:lnTo>
                  <a:pt x="13258" y="14185"/>
                </a:lnTo>
                <a:lnTo>
                  <a:pt x="153949" y="39192"/>
                </a:lnTo>
                <a:lnTo>
                  <a:pt x="242163" y="56540"/>
                </a:lnTo>
                <a:lnTo>
                  <a:pt x="257314" y="45529"/>
                </a:lnTo>
                <a:lnTo>
                  <a:pt x="156591" y="25704"/>
                </a:lnTo>
                <a:lnTo>
                  <a:pt x="11963" y="0"/>
                </a:lnTo>
                <a:close/>
              </a:path>
              <a:path w="785495" h="1102360">
                <a:moveTo>
                  <a:pt x="598284" y="98729"/>
                </a:moveTo>
                <a:lnTo>
                  <a:pt x="598741" y="99834"/>
                </a:lnTo>
                <a:lnTo>
                  <a:pt x="597560" y="112496"/>
                </a:lnTo>
                <a:lnTo>
                  <a:pt x="770305" y="135305"/>
                </a:lnTo>
                <a:lnTo>
                  <a:pt x="766254" y="179806"/>
                </a:lnTo>
                <a:lnTo>
                  <a:pt x="780110" y="179209"/>
                </a:lnTo>
                <a:lnTo>
                  <a:pt x="785177" y="123418"/>
                </a:lnTo>
                <a:lnTo>
                  <a:pt x="598284" y="98729"/>
                </a:lnTo>
                <a:close/>
              </a:path>
              <a:path w="785495" h="1102360">
                <a:moveTo>
                  <a:pt x="486651" y="911148"/>
                </a:moveTo>
                <a:lnTo>
                  <a:pt x="466674" y="911148"/>
                </a:lnTo>
                <a:lnTo>
                  <a:pt x="507441" y="949756"/>
                </a:lnTo>
                <a:lnTo>
                  <a:pt x="575513" y="1093482"/>
                </a:lnTo>
                <a:lnTo>
                  <a:pt x="628675" y="1102347"/>
                </a:lnTo>
                <a:lnTo>
                  <a:pt x="636710" y="1087170"/>
                </a:lnTo>
                <a:lnTo>
                  <a:pt x="621169" y="1087170"/>
                </a:lnTo>
                <a:lnTo>
                  <a:pt x="584860" y="1081112"/>
                </a:lnTo>
                <a:lnTo>
                  <a:pt x="518756" y="941552"/>
                </a:lnTo>
                <a:lnTo>
                  <a:pt x="486651" y="911148"/>
                </a:lnTo>
                <a:close/>
              </a:path>
              <a:path w="785495" h="1102360">
                <a:moveTo>
                  <a:pt x="689457" y="371259"/>
                </a:moveTo>
                <a:lnTo>
                  <a:pt x="667969" y="397230"/>
                </a:lnTo>
                <a:lnTo>
                  <a:pt x="581469" y="513803"/>
                </a:lnTo>
                <a:lnTo>
                  <a:pt x="568718" y="552056"/>
                </a:lnTo>
                <a:lnTo>
                  <a:pt x="634644" y="629602"/>
                </a:lnTo>
                <a:lnTo>
                  <a:pt x="706120" y="711796"/>
                </a:lnTo>
                <a:lnTo>
                  <a:pt x="666953" y="786561"/>
                </a:lnTo>
                <a:lnTo>
                  <a:pt x="640346" y="881608"/>
                </a:lnTo>
                <a:lnTo>
                  <a:pt x="651471" y="1029931"/>
                </a:lnTo>
                <a:lnTo>
                  <a:pt x="621169" y="1087170"/>
                </a:lnTo>
                <a:lnTo>
                  <a:pt x="636710" y="1087170"/>
                </a:lnTo>
                <a:lnTo>
                  <a:pt x="665467" y="1032852"/>
                </a:lnTo>
                <a:lnTo>
                  <a:pt x="654215" y="882980"/>
                </a:lnTo>
                <a:lnTo>
                  <a:pt x="679792" y="791654"/>
                </a:lnTo>
                <a:lnTo>
                  <a:pt x="722630" y="709866"/>
                </a:lnTo>
                <a:lnTo>
                  <a:pt x="645033" y="620623"/>
                </a:lnTo>
                <a:lnTo>
                  <a:pt x="584200" y="549059"/>
                </a:lnTo>
                <a:lnTo>
                  <a:pt x="593813" y="520217"/>
                </a:lnTo>
                <a:lnTo>
                  <a:pt x="678789" y="405688"/>
                </a:lnTo>
                <a:lnTo>
                  <a:pt x="702957" y="376478"/>
                </a:lnTo>
                <a:lnTo>
                  <a:pt x="689457" y="371259"/>
                </a:lnTo>
                <a:close/>
              </a:path>
              <a:path w="785495" h="1102360">
                <a:moveTo>
                  <a:pt x="177" y="716546"/>
                </a:moveTo>
                <a:lnTo>
                  <a:pt x="0" y="733958"/>
                </a:lnTo>
                <a:lnTo>
                  <a:pt x="171170" y="870267"/>
                </a:lnTo>
                <a:lnTo>
                  <a:pt x="274091" y="881697"/>
                </a:lnTo>
                <a:lnTo>
                  <a:pt x="360756" y="883627"/>
                </a:lnTo>
                <a:lnTo>
                  <a:pt x="347497" y="869594"/>
                </a:lnTo>
                <a:lnTo>
                  <a:pt x="275018" y="867981"/>
                </a:lnTo>
                <a:lnTo>
                  <a:pt x="176631" y="857046"/>
                </a:lnTo>
                <a:lnTo>
                  <a:pt x="94361" y="791540"/>
                </a:lnTo>
                <a:lnTo>
                  <a:pt x="2590" y="725081"/>
                </a:lnTo>
                <a:lnTo>
                  <a:pt x="2590" y="718464"/>
                </a:lnTo>
                <a:lnTo>
                  <a:pt x="177" y="716546"/>
                </a:lnTo>
                <a:close/>
              </a:path>
            </a:pathLst>
          </a:custGeom>
          <a:solidFill>
            <a:srgbClr val="0099D7"/>
          </a:solidFill>
        </p:spPr>
        <p:txBody>
          <a:bodyPr wrap="square" lIns="0" tIns="0" rIns="0" bIns="0" rtlCol="0"/>
          <a:lstStyle/>
          <a:p>
            <a:endParaRPr sz="2142"/>
          </a:p>
        </p:txBody>
      </p:sp>
      <p:sp>
        <p:nvSpPr>
          <p:cNvPr id="43" name="object 43"/>
          <p:cNvSpPr/>
          <p:nvPr/>
        </p:nvSpPr>
        <p:spPr>
          <a:xfrm>
            <a:off x="3382905" y="1705350"/>
            <a:ext cx="66140" cy="116291"/>
          </a:xfrm>
          <a:custGeom>
            <a:avLst/>
            <a:gdLst/>
            <a:ahLst/>
            <a:cxnLst/>
            <a:rect l="l" t="t" r="r" b="b"/>
            <a:pathLst>
              <a:path w="57785" h="101600">
                <a:moveTo>
                  <a:pt x="45719" y="0"/>
                </a:moveTo>
                <a:lnTo>
                  <a:pt x="16916" y="0"/>
                </a:lnTo>
                <a:lnTo>
                  <a:pt x="0" y="101447"/>
                </a:lnTo>
                <a:lnTo>
                  <a:pt x="40551" y="71945"/>
                </a:lnTo>
                <a:lnTo>
                  <a:pt x="57708" y="71945"/>
                </a:lnTo>
                <a:lnTo>
                  <a:pt x="45719" y="0"/>
                </a:lnTo>
                <a:close/>
              </a:path>
            </a:pathLst>
          </a:custGeom>
          <a:solidFill>
            <a:srgbClr val="0088CE"/>
          </a:solidFill>
        </p:spPr>
        <p:txBody>
          <a:bodyPr wrap="square" lIns="0" tIns="0" rIns="0" bIns="0" rtlCol="0"/>
          <a:lstStyle/>
          <a:p>
            <a:endParaRPr sz="2142"/>
          </a:p>
        </p:txBody>
      </p:sp>
      <p:sp>
        <p:nvSpPr>
          <p:cNvPr id="44" name="object 44"/>
          <p:cNvSpPr/>
          <p:nvPr/>
        </p:nvSpPr>
        <p:spPr>
          <a:xfrm>
            <a:off x="2908800" y="1705351"/>
            <a:ext cx="1001556" cy="1284288"/>
          </a:xfrm>
          <a:custGeom>
            <a:avLst/>
            <a:gdLst/>
            <a:ahLst/>
            <a:cxnLst/>
            <a:rect l="l" t="t" r="r" b="b"/>
            <a:pathLst>
              <a:path w="875029" h="1122045">
                <a:moveTo>
                  <a:pt x="844227" y="313029"/>
                </a:moveTo>
                <a:lnTo>
                  <a:pt x="782002" y="313029"/>
                </a:lnTo>
                <a:lnTo>
                  <a:pt x="840625" y="349681"/>
                </a:lnTo>
                <a:lnTo>
                  <a:pt x="844227" y="313029"/>
                </a:lnTo>
                <a:close/>
              </a:path>
              <a:path w="875029" h="1122045">
                <a:moveTo>
                  <a:pt x="874991" y="0"/>
                </a:moveTo>
                <a:lnTo>
                  <a:pt x="850684" y="0"/>
                </a:lnTo>
                <a:lnTo>
                  <a:pt x="853478" y="25171"/>
                </a:lnTo>
                <a:lnTo>
                  <a:pt x="771588" y="142862"/>
                </a:lnTo>
                <a:lnTo>
                  <a:pt x="728941" y="149339"/>
                </a:lnTo>
                <a:lnTo>
                  <a:pt x="754735" y="211963"/>
                </a:lnTo>
                <a:lnTo>
                  <a:pt x="745109" y="314629"/>
                </a:lnTo>
                <a:lnTo>
                  <a:pt x="782002" y="313029"/>
                </a:lnTo>
                <a:lnTo>
                  <a:pt x="844227" y="313029"/>
                </a:lnTo>
                <a:lnTo>
                  <a:pt x="874991" y="0"/>
                </a:lnTo>
                <a:close/>
              </a:path>
              <a:path w="875029" h="1122045">
                <a:moveTo>
                  <a:pt x="304507" y="415493"/>
                </a:moveTo>
                <a:lnTo>
                  <a:pt x="301129" y="424573"/>
                </a:lnTo>
                <a:lnTo>
                  <a:pt x="132854" y="738682"/>
                </a:lnTo>
                <a:lnTo>
                  <a:pt x="42037" y="848423"/>
                </a:lnTo>
                <a:lnTo>
                  <a:pt x="0" y="869441"/>
                </a:lnTo>
                <a:lnTo>
                  <a:pt x="6197" y="1009992"/>
                </a:lnTo>
                <a:lnTo>
                  <a:pt x="233184" y="1030020"/>
                </a:lnTo>
                <a:lnTo>
                  <a:pt x="447890" y="1122032"/>
                </a:lnTo>
                <a:lnTo>
                  <a:pt x="410845" y="1100239"/>
                </a:lnTo>
                <a:lnTo>
                  <a:pt x="414769" y="998283"/>
                </a:lnTo>
                <a:lnTo>
                  <a:pt x="449922" y="888911"/>
                </a:lnTo>
                <a:lnTo>
                  <a:pt x="495973" y="882561"/>
                </a:lnTo>
                <a:lnTo>
                  <a:pt x="400405" y="874915"/>
                </a:lnTo>
                <a:lnTo>
                  <a:pt x="294220" y="756221"/>
                </a:lnTo>
                <a:lnTo>
                  <a:pt x="350723" y="630656"/>
                </a:lnTo>
                <a:lnTo>
                  <a:pt x="450342" y="580834"/>
                </a:lnTo>
                <a:lnTo>
                  <a:pt x="536639" y="580834"/>
                </a:lnTo>
                <a:lnTo>
                  <a:pt x="532052" y="516572"/>
                </a:lnTo>
                <a:lnTo>
                  <a:pt x="444093" y="516572"/>
                </a:lnTo>
                <a:lnTo>
                  <a:pt x="304507" y="415493"/>
                </a:lnTo>
                <a:close/>
              </a:path>
              <a:path w="875029" h="1122045">
                <a:moveTo>
                  <a:pt x="536639" y="580834"/>
                </a:moveTo>
                <a:lnTo>
                  <a:pt x="450342" y="580834"/>
                </a:lnTo>
                <a:lnTo>
                  <a:pt x="537679" y="595401"/>
                </a:lnTo>
                <a:lnTo>
                  <a:pt x="536639" y="580834"/>
                </a:lnTo>
                <a:close/>
              </a:path>
              <a:path w="875029" h="1122045">
                <a:moveTo>
                  <a:pt x="531050" y="502539"/>
                </a:moveTo>
                <a:lnTo>
                  <a:pt x="444093" y="516572"/>
                </a:lnTo>
                <a:lnTo>
                  <a:pt x="532052" y="516572"/>
                </a:lnTo>
                <a:lnTo>
                  <a:pt x="531050" y="502539"/>
                </a:lnTo>
                <a:close/>
              </a:path>
              <a:path w="875029" h="1122045">
                <a:moveTo>
                  <a:pt x="808901" y="672490"/>
                </a:moveTo>
                <a:lnTo>
                  <a:pt x="808494" y="672630"/>
                </a:lnTo>
                <a:lnTo>
                  <a:pt x="808799" y="673468"/>
                </a:lnTo>
                <a:lnTo>
                  <a:pt x="808901" y="672490"/>
                </a:lnTo>
                <a:close/>
              </a:path>
            </a:pathLst>
          </a:custGeom>
          <a:solidFill>
            <a:srgbClr val="0088CE"/>
          </a:solidFill>
        </p:spPr>
        <p:txBody>
          <a:bodyPr wrap="square" lIns="0" tIns="0" rIns="0" bIns="0" rtlCol="0"/>
          <a:lstStyle/>
          <a:p>
            <a:endParaRPr sz="2142"/>
          </a:p>
        </p:txBody>
      </p:sp>
      <p:sp>
        <p:nvSpPr>
          <p:cNvPr id="45" name="object 45"/>
          <p:cNvSpPr/>
          <p:nvPr/>
        </p:nvSpPr>
        <p:spPr>
          <a:xfrm>
            <a:off x="2915894" y="1705350"/>
            <a:ext cx="1010278" cy="1347522"/>
          </a:xfrm>
          <a:custGeom>
            <a:avLst/>
            <a:gdLst/>
            <a:ahLst/>
            <a:cxnLst/>
            <a:rect l="l" t="t" r="r" b="b"/>
            <a:pathLst>
              <a:path w="882650" h="1177289">
                <a:moveTo>
                  <a:pt x="882599" y="0"/>
                </a:moveTo>
                <a:lnTo>
                  <a:pt x="868794" y="0"/>
                </a:lnTo>
                <a:lnTo>
                  <a:pt x="834428" y="349681"/>
                </a:lnTo>
                <a:lnTo>
                  <a:pt x="847432" y="357809"/>
                </a:lnTo>
                <a:lnTo>
                  <a:pt x="882599" y="0"/>
                </a:lnTo>
                <a:close/>
              </a:path>
              <a:path w="882650" h="1177289">
                <a:moveTo>
                  <a:pt x="816965" y="667740"/>
                </a:moveTo>
                <a:lnTo>
                  <a:pt x="802690" y="672490"/>
                </a:lnTo>
                <a:lnTo>
                  <a:pt x="802601" y="673468"/>
                </a:lnTo>
                <a:lnTo>
                  <a:pt x="813460" y="703351"/>
                </a:lnTo>
                <a:lnTo>
                  <a:pt x="816965" y="667740"/>
                </a:lnTo>
                <a:close/>
              </a:path>
              <a:path w="882650" h="1177289">
                <a:moveTo>
                  <a:pt x="0" y="1009992"/>
                </a:moveTo>
                <a:lnTo>
                  <a:pt x="609" y="1023835"/>
                </a:lnTo>
                <a:lnTo>
                  <a:pt x="223596" y="1043495"/>
                </a:lnTo>
                <a:lnTo>
                  <a:pt x="529716" y="1174699"/>
                </a:lnTo>
                <a:lnTo>
                  <a:pt x="542912" y="1177124"/>
                </a:lnTo>
                <a:lnTo>
                  <a:pt x="547954" y="1167498"/>
                </a:lnTo>
                <a:lnTo>
                  <a:pt x="472084" y="1139913"/>
                </a:lnTo>
                <a:lnTo>
                  <a:pt x="441693" y="1122032"/>
                </a:lnTo>
                <a:lnTo>
                  <a:pt x="226987" y="1030020"/>
                </a:lnTo>
                <a:lnTo>
                  <a:pt x="0" y="1009992"/>
                </a:lnTo>
                <a:close/>
              </a:path>
            </a:pathLst>
          </a:custGeom>
          <a:solidFill>
            <a:srgbClr val="0099D7"/>
          </a:solidFill>
        </p:spPr>
        <p:txBody>
          <a:bodyPr wrap="square" lIns="0" tIns="0" rIns="0" bIns="0" rtlCol="0"/>
          <a:lstStyle/>
          <a:p>
            <a:endParaRPr sz="2142"/>
          </a:p>
        </p:txBody>
      </p:sp>
      <p:sp>
        <p:nvSpPr>
          <p:cNvPr id="46" name="object 46"/>
          <p:cNvSpPr/>
          <p:nvPr/>
        </p:nvSpPr>
        <p:spPr>
          <a:xfrm>
            <a:off x="2535636" y="1729481"/>
            <a:ext cx="16716" cy="787871"/>
          </a:xfrm>
          <a:custGeom>
            <a:avLst/>
            <a:gdLst/>
            <a:ahLst/>
            <a:cxnLst/>
            <a:rect l="l" t="t" r="r" b="b"/>
            <a:pathLst>
              <a:path w="14605" h="688339">
                <a:moveTo>
                  <a:pt x="381" y="0"/>
                </a:moveTo>
                <a:lnTo>
                  <a:pt x="0" y="28600"/>
                </a:lnTo>
                <a:lnTo>
                  <a:pt x="13766" y="26695"/>
                </a:lnTo>
                <a:lnTo>
                  <a:pt x="13982" y="10502"/>
                </a:lnTo>
                <a:lnTo>
                  <a:pt x="381" y="0"/>
                </a:lnTo>
                <a:close/>
              </a:path>
              <a:path w="14605" h="688339">
                <a:moveTo>
                  <a:pt x="5207" y="358267"/>
                </a:moveTo>
                <a:lnTo>
                  <a:pt x="5499" y="369912"/>
                </a:lnTo>
                <a:lnTo>
                  <a:pt x="11036" y="367017"/>
                </a:lnTo>
                <a:lnTo>
                  <a:pt x="11023" y="364769"/>
                </a:lnTo>
                <a:lnTo>
                  <a:pt x="5207" y="358267"/>
                </a:lnTo>
                <a:close/>
              </a:path>
              <a:path w="14605" h="688339">
                <a:moveTo>
                  <a:pt x="13601" y="672160"/>
                </a:moveTo>
                <a:lnTo>
                  <a:pt x="12954" y="672160"/>
                </a:lnTo>
                <a:lnTo>
                  <a:pt x="13347" y="688200"/>
                </a:lnTo>
                <a:lnTo>
                  <a:pt x="13741" y="688162"/>
                </a:lnTo>
                <a:lnTo>
                  <a:pt x="13601" y="672160"/>
                </a:lnTo>
                <a:close/>
              </a:path>
            </a:pathLst>
          </a:custGeom>
          <a:solidFill>
            <a:srgbClr val="0099D7"/>
          </a:solidFill>
        </p:spPr>
        <p:txBody>
          <a:bodyPr wrap="square" lIns="0" tIns="0" rIns="0" bIns="0" rtlCol="0"/>
          <a:lstStyle/>
          <a:p>
            <a:endParaRPr sz="2142"/>
          </a:p>
        </p:txBody>
      </p:sp>
      <p:sp>
        <p:nvSpPr>
          <p:cNvPr id="47" name="object 47"/>
          <p:cNvSpPr/>
          <p:nvPr/>
        </p:nvSpPr>
        <p:spPr>
          <a:xfrm>
            <a:off x="2439071" y="1803559"/>
            <a:ext cx="381580" cy="5682995"/>
          </a:xfrm>
          <a:custGeom>
            <a:avLst/>
            <a:gdLst/>
            <a:ahLst/>
            <a:cxnLst/>
            <a:rect l="l" t="t" r="r" b="b"/>
            <a:pathLst>
              <a:path w="333375" h="4965065">
                <a:moveTo>
                  <a:pt x="275653" y="0"/>
                </a:moveTo>
                <a:lnTo>
                  <a:pt x="254723" y="9969"/>
                </a:lnTo>
                <a:lnTo>
                  <a:pt x="256209" y="11163"/>
                </a:lnTo>
                <a:lnTo>
                  <a:pt x="275183" y="58597"/>
                </a:lnTo>
                <a:lnTo>
                  <a:pt x="277177" y="30226"/>
                </a:lnTo>
                <a:lnTo>
                  <a:pt x="275653" y="0"/>
                </a:lnTo>
                <a:close/>
              </a:path>
              <a:path w="333375" h="4965065">
                <a:moveTo>
                  <a:pt x="269557" y="139217"/>
                </a:moveTo>
                <a:lnTo>
                  <a:pt x="253339" y="183464"/>
                </a:lnTo>
                <a:lnTo>
                  <a:pt x="257365" y="187934"/>
                </a:lnTo>
                <a:lnTo>
                  <a:pt x="257365" y="278638"/>
                </a:lnTo>
                <a:lnTo>
                  <a:pt x="240957" y="299961"/>
                </a:lnTo>
                <a:lnTo>
                  <a:pt x="284314" y="322338"/>
                </a:lnTo>
                <a:lnTo>
                  <a:pt x="265963" y="190804"/>
                </a:lnTo>
                <a:lnTo>
                  <a:pt x="269557" y="139217"/>
                </a:lnTo>
                <a:close/>
              </a:path>
              <a:path w="333375" h="4965065">
                <a:moveTo>
                  <a:pt x="306105" y="612241"/>
                </a:moveTo>
                <a:lnTo>
                  <a:pt x="202768" y="612241"/>
                </a:lnTo>
                <a:lnTo>
                  <a:pt x="309448" y="646531"/>
                </a:lnTo>
                <a:lnTo>
                  <a:pt x="306105" y="612241"/>
                </a:lnTo>
                <a:close/>
              </a:path>
              <a:path w="333375" h="4965065">
                <a:moveTo>
                  <a:pt x="300926" y="559104"/>
                </a:moveTo>
                <a:lnTo>
                  <a:pt x="230263" y="607453"/>
                </a:lnTo>
                <a:lnTo>
                  <a:pt x="111709" y="607453"/>
                </a:lnTo>
                <a:lnTo>
                  <a:pt x="111836" y="621982"/>
                </a:lnTo>
                <a:lnTo>
                  <a:pt x="202768" y="612241"/>
                </a:lnTo>
                <a:lnTo>
                  <a:pt x="306105" y="612241"/>
                </a:lnTo>
                <a:lnTo>
                  <a:pt x="300926" y="559104"/>
                </a:lnTo>
                <a:close/>
              </a:path>
              <a:path w="333375" h="4965065">
                <a:moveTo>
                  <a:pt x="333082" y="1329397"/>
                </a:moveTo>
                <a:lnTo>
                  <a:pt x="264159" y="1329397"/>
                </a:lnTo>
                <a:lnTo>
                  <a:pt x="333082" y="1372476"/>
                </a:lnTo>
                <a:lnTo>
                  <a:pt x="333082" y="1329397"/>
                </a:lnTo>
                <a:close/>
              </a:path>
              <a:path w="333375" h="4965065">
                <a:moveTo>
                  <a:pt x="324573" y="899972"/>
                </a:moveTo>
                <a:lnTo>
                  <a:pt x="267931" y="938923"/>
                </a:lnTo>
                <a:lnTo>
                  <a:pt x="187578" y="949401"/>
                </a:lnTo>
                <a:lnTo>
                  <a:pt x="201396" y="1005801"/>
                </a:lnTo>
                <a:lnTo>
                  <a:pt x="224637" y="1331099"/>
                </a:lnTo>
                <a:lnTo>
                  <a:pt x="264159" y="1329397"/>
                </a:lnTo>
                <a:lnTo>
                  <a:pt x="333082" y="1329397"/>
                </a:lnTo>
                <a:lnTo>
                  <a:pt x="333082" y="1070406"/>
                </a:lnTo>
                <a:lnTo>
                  <a:pt x="324573" y="899972"/>
                </a:lnTo>
                <a:close/>
              </a:path>
              <a:path w="333375" h="4965065">
                <a:moveTo>
                  <a:pt x="331596" y="1529232"/>
                </a:moveTo>
                <a:lnTo>
                  <a:pt x="239801" y="1559826"/>
                </a:lnTo>
                <a:lnTo>
                  <a:pt x="230305" y="1559826"/>
                </a:lnTo>
                <a:lnTo>
                  <a:pt x="235013" y="1879142"/>
                </a:lnTo>
                <a:lnTo>
                  <a:pt x="217042" y="2422563"/>
                </a:lnTo>
                <a:lnTo>
                  <a:pt x="247446" y="2355011"/>
                </a:lnTo>
                <a:lnTo>
                  <a:pt x="301040" y="2328240"/>
                </a:lnTo>
                <a:lnTo>
                  <a:pt x="329361" y="2328240"/>
                </a:lnTo>
                <a:lnTo>
                  <a:pt x="329361" y="2193734"/>
                </a:lnTo>
                <a:lnTo>
                  <a:pt x="310299" y="2193734"/>
                </a:lnTo>
                <a:lnTo>
                  <a:pt x="247929" y="2169718"/>
                </a:lnTo>
                <a:lnTo>
                  <a:pt x="243789" y="2111997"/>
                </a:lnTo>
                <a:lnTo>
                  <a:pt x="276682" y="2077212"/>
                </a:lnTo>
                <a:lnTo>
                  <a:pt x="323138" y="2075205"/>
                </a:lnTo>
                <a:lnTo>
                  <a:pt x="329361" y="2075205"/>
                </a:lnTo>
                <a:lnTo>
                  <a:pt x="329361" y="1963978"/>
                </a:lnTo>
                <a:lnTo>
                  <a:pt x="247688" y="1932368"/>
                </a:lnTo>
                <a:lnTo>
                  <a:pt x="239699" y="1820659"/>
                </a:lnTo>
                <a:lnTo>
                  <a:pt x="303326" y="1753069"/>
                </a:lnTo>
                <a:lnTo>
                  <a:pt x="329361" y="1751939"/>
                </a:lnTo>
                <a:lnTo>
                  <a:pt x="329361" y="1726209"/>
                </a:lnTo>
                <a:lnTo>
                  <a:pt x="331249" y="1559826"/>
                </a:lnTo>
                <a:lnTo>
                  <a:pt x="239801" y="1559826"/>
                </a:lnTo>
                <a:lnTo>
                  <a:pt x="230250" y="1556143"/>
                </a:lnTo>
                <a:lnTo>
                  <a:pt x="331291" y="1556143"/>
                </a:lnTo>
                <a:lnTo>
                  <a:pt x="331596" y="1529232"/>
                </a:lnTo>
                <a:close/>
              </a:path>
              <a:path w="333375" h="4965065">
                <a:moveTo>
                  <a:pt x="329361" y="2328240"/>
                </a:moveTo>
                <a:lnTo>
                  <a:pt x="301040" y="2328240"/>
                </a:lnTo>
                <a:lnTo>
                  <a:pt x="329361" y="2332951"/>
                </a:lnTo>
                <a:lnTo>
                  <a:pt x="329361" y="2328240"/>
                </a:lnTo>
                <a:close/>
              </a:path>
              <a:path w="333375" h="4965065">
                <a:moveTo>
                  <a:pt x="329361" y="2187409"/>
                </a:moveTo>
                <a:lnTo>
                  <a:pt x="310299" y="2193734"/>
                </a:lnTo>
                <a:lnTo>
                  <a:pt x="329361" y="2193734"/>
                </a:lnTo>
                <a:lnTo>
                  <a:pt x="329361" y="2187409"/>
                </a:lnTo>
                <a:close/>
              </a:path>
              <a:path w="333375" h="4965065">
                <a:moveTo>
                  <a:pt x="329361" y="2075205"/>
                </a:moveTo>
                <a:lnTo>
                  <a:pt x="323138" y="2075205"/>
                </a:lnTo>
                <a:lnTo>
                  <a:pt x="329361" y="2079091"/>
                </a:lnTo>
                <a:lnTo>
                  <a:pt x="329361" y="2075205"/>
                </a:lnTo>
                <a:close/>
              </a:path>
              <a:path w="333375" h="4965065">
                <a:moveTo>
                  <a:pt x="217017" y="2423287"/>
                </a:moveTo>
                <a:lnTo>
                  <a:pt x="205181" y="2781414"/>
                </a:lnTo>
                <a:lnTo>
                  <a:pt x="202691" y="2824670"/>
                </a:lnTo>
                <a:lnTo>
                  <a:pt x="277939" y="2807957"/>
                </a:lnTo>
                <a:lnTo>
                  <a:pt x="279285" y="2807639"/>
                </a:lnTo>
                <a:lnTo>
                  <a:pt x="327721" y="2807639"/>
                </a:lnTo>
                <a:lnTo>
                  <a:pt x="329361" y="2769781"/>
                </a:lnTo>
                <a:lnTo>
                  <a:pt x="329361" y="2491511"/>
                </a:lnTo>
                <a:lnTo>
                  <a:pt x="274116" y="2487091"/>
                </a:lnTo>
                <a:lnTo>
                  <a:pt x="217017" y="2423287"/>
                </a:lnTo>
                <a:close/>
              </a:path>
              <a:path w="333375" h="4965065">
                <a:moveTo>
                  <a:pt x="327721" y="2807639"/>
                </a:moveTo>
                <a:lnTo>
                  <a:pt x="279285" y="2807639"/>
                </a:lnTo>
                <a:lnTo>
                  <a:pt x="327342" y="2816390"/>
                </a:lnTo>
                <a:lnTo>
                  <a:pt x="327721" y="2807639"/>
                </a:lnTo>
                <a:close/>
              </a:path>
              <a:path w="333375" h="4965065">
                <a:moveTo>
                  <a:pt x="246754" y="3527056"/>
                </a:moveTo>
                <a:lnTo>
                  <a:pt x="229590" y="3527056"/>
                </a:lnTo>
                <a:lnTo>
                  <a:pt x="246659" y="3535870"/>
                </a:lnTo>
                <a:lnTo>
                  <a:pt x="246754" y="3527056"/>
                </a:lnTo>
                <a:close/>
              </a:path>
              <a:path w="333375" h="4965065">
                <a:moveTo>
                  <a:pt x="174675" y="3392843"/>
                </a:moveTo>
                <a:lnTo>
                  <a:pt x="171640" y="3500755"/>
                </a:lnTo>
                <a:lnTo>
                  <a:pt x="170078" y="3531146"/>
                </a:lnTo>
                <a:lnTo>
                  <a:pt x="170319" y="3531019"/>
                </a:lnTo>
                <a:lnTo>
                  <a:pt x="229590" y="3527056"/>
                </a:lnTo>
                <a:lnTo>
                  <a:pt x="246754" y="3527056"/>
                </a:lnTo>
                <a:lnTo>
                  <a:pt x="247383" y="3468560"/>
                </a:lnTo>
                <a:lnTo>
                  <a:pt x="287553" y="3408299"/>
                </a:lnTo>
                <a:lnTo>
                  <a:pt x="180860" y="3399777"/>
                </a:lnTo>
                <a:lnTo>
                  <a:pt x="174675" y="3392843"/>
                </a:lnTo>
                <a:close/>
              </a:path>
              <a:path w="333375" h="4965065">
                <a:moveTo>
                  <a:pt x="243001" y="3857739"/>
                </a:moveTo>
                <a:lnTo>
                  <a:pt x="153263" y="3857739"/>
                </a:lnTo>
                <a:lnTo>
                  <a:pt x="145529" y="4007815"/>
                </a:lnTo>
                <a:lnTo>
                  <a:pt x="121056" y="4408563"/>
                </a:lnTo>
                <a:lnTo>
                  <a:pt x="127939" y="4393285"/>
                </a:lnTo>
                <a:lnTo>
                  <a:pt x="185356" y="4364596"/>
                </a:lnTo>
                <a:lnTo>
                  <a:pt x="205148" y="4364596"/>
                </a:lnTo>
                <a:lnTo>
                  <a:pt x="236957" y="4098734"/>
                </a:lnTo>
                <a:lnTo>
                  <a:pt x="216928" y="4098734"/>
                </a:lnTo>
                <a:lnTo>
                  <a:pt x="172415" y="4073918"/>
                </a:lnTo>
                <a:lnTo>
                  <a:pt x="165099" y="4030205"/>
                </a:lnTo>
                <a:lnTo>
                  <a:pt x="193395" y="3986174"/>
                </a:lnTo>
                <a:lnTo>
                  <a:pt x="240258" y="3975811"/>
                </a:lnTo>
                <a:lnTo>
                  <a:pt x="241315" y="3975811"/>
                </a:lnTo>
                <a:lnTo>
                  <a:pt x="243001" y="3857739"/>
                </a:lnTo>
                <a:close/>
              </a:path>
              <a:path w="333375" h="4965065">
                <a:moveTo>
                  <a:pt x="205148" y="4364596"/>
                </a:moveTo>
                <a:lnTo>
                  <a:pt x="185356" y="4364596"/>
                </a:lnTo>
                <a:lnTo>
                  <a:pt x="204762" y="4367822"/>
                </a:lnTo>
                <a:lnTo>
                  <a:pt x="205148" y="4364596"/>
                </a:lnTo>
                <a:close/>
              </a:path>
              <a:path w="333375" h="4965065">
                <a:moveTo>
                  <a:pt x="237324" y="4095661"/>
                </a:moveTo>
                <a:lnTo>
                  <a:pt x="216928" y="4098734"/>
                </a:lnTo>
                <a:lnTo>
                  <a:pt x="236957" y="4098734"/>
                </a:lnTo>
                <a:lnTo>
                  <a:pt x="237324" y="4095661"/>
                </a:lnTo>
                <a:close/>
              </a:path>
              <a:path w="333375" h="4965065">
                <a:moveTo>
                  <a:pt x="241315" y="3975811"/>
                </a:moveTo>
                <a:lnTo>
                  <a:pt x="240258" y="3975811"/>
                </a:lnTo>
                <a:lnTo>
                  <a:pt x="241312" y="3976001"/>
                </a:lnTo>
                <a:lnTo>
                  <a:pt x="241315" y="3975811"/>
                </a:lnTo>
                <a:close/>
              </a:path>
              <a:path w="333375" h="4965065">
                <a:moveTo>
                  <a:pt x="153095" y="4639284"/>
                </a:moveTo>
                <a:lnTo>
                  <a:pt x="94373" y="4639284"/>
                </a:lnTo>
                <a:lnTo>
                  <a:pt x="133248" y="4646358"/>
                </a:lnTo>
                <a:lnTo>
                  <a:pt x="150202" y="4656035"/>
                </a:lnTo>
                <a:lnTo>
                  <a:pt x="153095" y="4639284"/>
                </a:lnTo>
                <a:close/>
              </a:path>
              <a:path w="333375" h="4965065">
                <a:moveTo>
                  <a:pt x="116128" y="4489488"/>
                </a:moveTo>
                <a:lnTo>
                  <a:pt x="115671" y="4496739"/>
                </a:lnTo>
                <a:lnTo>
                  <a:pt x="80441" y="4642383"/>
                </a:lnTo>
                <a:lnTo>
                  <a:pt x="94373" y="4639284"/>
                </a:lnTo>
                <a:lnTo>
                  <a:pt x="153095" y="4639284"/>
                </a:lnTo>
                <a:lnTo>
                  <a:pt x="154330" y="4632134"/>
                </a:lnTo>
                <a:lnTo>
                  <a:pt x="180403" y="4536528"/>
                </a:lnTo>
                <a:lnTo>
                  <a:pt x="156527" y="4534623"/>
                </a:lnTo>
                <a:lnTo>
                  <a:pt x="116128" y="4489488"/>
                </a:lnTo>
                <a:close/>
              </a:path>
              <a:path w="333375" h="4965065">
                <a:moveTo>
                  <a:pt x="24282" y="4868583"/>
                </a:moveTo>
                <a:lnTo>
                  <a:pt x="0" y="4964938"/>
                </a:lnTo>
                <a:lnTo>
                  <a:pt x="66128" y="4964938"/>
                </a:lnTo>
                <a:lnTo>
                  <a:pt x="92029" y="4881257"/>
                </a:lnTo>
                <a:lnTo>
                  <a:pt x="46939" y="4881257"/>
                </a:lnTo>
                <a:lnTo>
                  <a:pt x="24282" y="4868583"/>
                </a:lnTo>
                <a:close/>
              </a:path>
              <a:path w="333375" h="4965065">
                <a:moveTo>
                  <a:pt x="94246" y="4874094"/>
                </a:moveTo>
                <a:lnTo>
                  <a:pt x="46939" y="4881257"/>
                </a:lnTo>
                <a:lnTo>
                  <a:pt x="92029" y="4881257"/>
                </a:lnTo>
                <a:lnTo>
                  <a:pt x="94246" y="4874094"/>
                </a:lnTo>
                <a:close/>
              </a:path>
            </a:pathLst>
          </a:custGeom>
          <a:solidFill>
            <a:srgbClr val="0088CE"/>
          </a:solidFill>
        </p:spPr>
        <p:txBody>
          <a:bodyPr wrap="square" lIns="0" tIns="0" rIns="0" bIns="0" rtlCol="0"/>
          <a:lstStyle/>
          <a:p>
            <a:endParaRPr sz="2142"/>
          </a:p>
        </p:txBody>
      </p:sp>
      <p:sp>
        <p:nvSpPr>
          <p:cNvPr id="48" name="object 48"/>
          <p:cNvSpPr/>
          <p:nvPr/>
        </p:nvSpPr>
        <p:spPr>
          <a:xfrm>
            <a:off x="1851641" y="1705351"/>
            <a:ext cx="2379153" cy="5781070"/>
          </a:xfrm>
          <a:prstGeom prst="rect">
            <a:avLst/>
          </a:prstGeom>
          <a:blipFill>
            <a:blip r:embed="rId5" cstate="print"/>
            <a:stretch>
              <a:fillRect/>
            </a:stretch>
          </a:blipFill>
        </p:spPr>
        <p:txBody>
          <a:bodyPr wrap="square" lIns="0" tIns="0" rIns="0" bIns="0" rtlCol="0"/>
          <a:lstStyle/>
          <a:p>
            <a:endParaRPr sz="2142"/>
          </a:p>
        </p:txBody>
      </p:sp>
      <p:sp>
        <p:nvSpPr>
          <p:cNvPr id="49" name="object 49"/>
          <p:cNvSpPr/>
          <p:nvPr/>
        </p:nvSpPr>
        <p:spPr>
          <a:xfrm>
            <a:off x="3745019" y="4352221"/>
            <a:ext cx="265289" cy="231142"/>
          </a:xfrm>
          <a:prstGeom prst="rect">
            <a:avLst/>
          </a:prstGeom>
          <a:blipFill>
            <a:blip r:embed="rId6" cstate="print"/>
            <a:stretch>
              <a:fillRect/>
            </a:stretch>
          </a:blipFill>
        </p:spPr>
        <p:txBody>
          <a:bodyPr wrap="square" lIns="0" tIns="0" rIns="0" bIns="0" rtlCol="0"/>
          <a:lstStyle/>
          <a:p>
            <a:endParaRPr sz="2142"/>
          </a:p>
        </p:txBody>
      </p:sp>
      <p:sp>
        <p:nvSpPr>
          <p:cNvPr id="50" name="object 50"/>
          <p:cNvSpPr/>
          <p:nvPr/>
        </p:nvSpPr>
        <p:spPr>
          <a:xfrm>
            <a:off x="3728840" y="4336303"/>
            <a:ext cx="297996" cy="263834"/>
          </a:xfrm>
          <a:custGeom>
            <a:avLst/>
            <a:gdLst/>
            <a:ahLst/>
            <a:cxnLst/>
            <a:rect l="l" t="t" r="r" b="b"/>
            <a:pathLst>
              <a:path w="260350" h="230504">
                <a:moveTo>
                  <a:pt x="154266" y="0"/>
                </a:moveTo>
                <a:lnTo>
                  <a:pt x="63614" y="3937"/>
                </a:lnTo>
                <a:lnTo>
                  <a:pt x="0" y="71539"/>
                </a:lnTo>
                <a:lnTo>
                  <a:pt x="7975" y="183248"/>
                </a:lnTo>
                <a:lnTo>
                  <a:pt x="129895" y="230441"/>
                </a:lnTo>
                <a:lnTo>
                  <a:pt x="173666" y="215849"/>
                </a:lnTo>
                <a:lnTo>
                  <a:pt x="130238" y="215849"/>
                </a:lnTo>
                <a:lnTo>
                  <a:pt x="21056" y="173583"/>
                </a:lnTo>
                <a:lnTo>
                  <a:pt x="14135" y="76555"/>
                </a:lnTo>
                <a:lnTo>
                  <a:pt x="69786" y="17424"/>
                </a:lnTo>
                <a:lnTo>
                  <a:pt x="150596" y="13906"/>
                </a:lnTo>
                <a:lnTo>
                  <a:pt x="176515" y="13906"/>
                </a:lnTo>
                <a:lnTo>
                  <a:pt x="174707" y="12776"/>
                </a:lnTo>
                <a:lnTo>
                  <a:pt x="148793" y="12776"/>
                </a:lnTo>
                <a:lnTo>
                  <a:pt x="152438" y="6959"/>
                </a:lnTo>
                <a:lnTo>
                  <a:pt x="165401" y="6959"/>
                </a:lnTo>
                <a:lnTo>
                  <a:pt x="154266" y="0"/>
                </a:lnTo>
                <a:close/>
              </a:path>
              <a:path w="260350" h="230504">
                <a:moveTo>
                  <a:pt x="176515" y="13906"/>
                </a:moveTo>
                <a:lnTo>
                  <a:pt x="150596" y="13906"/>
                </a:lnTo>
                <a:lnTo>
                  <a:pt x="235521" y="66979"/>
                </a:lnTo>
                <a:lnTo>
                  <a:pt x="245910" y="143154"/>
                </a:lnTo>
                <a:lnTo>
                  <a:pt x="215188" y="187528"/>
                </a:lnTo>
                <a:lnTo>
                  <a:pt x="130238" y="215849"/>
                </a:lnTo>
                <a:lnTo>
                  <a:pt x="173666" y="215849"/>
                </a:lnTo>
                <a:lnTo>
                  <a:pt x="223875" y="199110"/>
                </a:lnTo>
                <a:lnTo>
                  <a:pt x="260235" y="146583"/>
                </a:lnTo>
                <a:lnTo>
                  <a:pt x="248259" y="58750"/>
                </a:lnTo>
                <a:lnTo>
                  <a:pt x="176515" y="13906"/>
                </a:lnTo>
                <a:close/>
              </a:path>
              <a:path w="260350" h="230504">
                <a:moveTo>
                  <a:pt x="165401" y="6959"/>
                </a:moveTo>
                <a:lnTo>
                  <a:pt x="152438" y="6959"/>
                </a:lnTo>
                <a:lnTo>
                  <a:pt x="148793" y="12776"/>
                </a:lnTo>
                <a:lnTo>
                  <a:pt x="174707" y="12776"/>
                </a:lnTo>
                <a:lnTo>
                  <a:pt x="165401" y="6959"/>
                </a:lnTo>
                <a:close/>
              </a:path>
            </a:pathLst>
          </a:custGeom>
          <a:solidFill>
            <a:srgbClr val="0099D7"/>
          </a:solidFill>
        </p:spPr>
        <p:txBody>
          <a:bodyPr wrap="square" lIns="0" tIns="0" rIns="0" bIns="0" rtlCol="0"/>
          <a:lstStyle/>
          <a:p>
            <a:endParaRPr sz="2142"/>
          </a:p>
        </p:txBody>
      </p:sp>
      <p:sp>
        <p:nvSpPr>
          <p:cNvPr id="51" name="object 51"/>
          <p:cNvSpPr/>
          <p:nvPr/>
        </p:nvSpPr>
        <p:spPr>
          <a:xfrm>
            <a:off x="2939064" y="4413127"/>
            <a:ext cx="293635" cy="256566"/>
          </a:xfrm>
          <a:custGeom>
            <a:avLst/>
            <a:gdLst/>
            <a:ahLst/>
            <a:cxnLst/>
            <a:rect l="l" t="t" r="r" b="b"/>
            <a:pathLst>
              <a:path w="256539" h="224154">
                <a:moveTo>
                  <a:pt x="151015" y="0"/>
                </a:moveTo>
                <a:lnTo>
                  <a:pt x="61633" y="3886"/>
                </a:lnTo>
                <a:lnTo>
                  <a:pt x="0" y="69367"/>
                </a:lnTo>
                <a:lnTo>
                  <a:pt x="7683" y="176822"/>
                </a:lnTo>
                <a:lnTo>
                  <a:pt x="128422" y="223558"/>
                </a:lnTo>
                <a:lnTo>
                  <a:pt x="222300" y="192265"/>
                </a:lnTo>
                <a:lnTo>
                  <a:pt x="256387" y="143040"/>
                </a:lnTo>
                <a:lnTo>
                  <a:pt x="244881" y="58661"/>
                </a:lnTo>
                <a:lnTo>
                  <a:pt x="151015" y="0"/>
                </a:lnTo>
                <a:close/>
              </a:path>
            </a:pathLst>
          </a:custGeom>
          <a:solidFill>
            <a:srgbClr val="0088CE"/>
          </a:solidFill>
        </p:spPr>
        <p:txBody>
          <a:bodyPr wrap="square" lIns="0" tIns="0" rIns="0" bIns="0" rtlCol="0"/>
          <a:lstStyle/>
          <a:p>
            <a:endParaRPr sz="2142"/>
          </a:p>
        </p:txBody>
      </p:sp>
      <p:sp>
        <p:nvSpPr>
          <p:cNvPr id="52" name="object 52"/>
          <p:cNvSpPr/>
          <p:nvPr/>
        </p:nvSpPr>
        <p:spPr>
          <a:xfrm>
            <a:off x="2922885" y="4397211"/>
            <a:ext cx="326342" cy="288547"/>
          </a:xfrm>
          <a:custGeom>
            <a:avLst/>
            <a:gdLst/>
            <a:ahLst/>
            <a:cxnLst/>
            <a:rect l="l" t="t" r="r" b="b"/>
            <a:pathLst>
              <a:path w="285114" h="252095">
                <a:moveTo>
                  <a:pt x="168808" y="0"/>
                </a:moveTo>
                <a:lnTo>
                  <a:pt x="69583" y="4318"/>
                </a:lnTo>
                <a:lnTo>
                  <a:pt x="0" y="78244"/>
                </a:lnTo>
                <a:lnTo>
                  <a:pt x="8724" y="200393"/>
                </a:lnTo>
                <a:lnTo>
                  <a:pt x="142201" y="252056"/>
                </a:lnTo>
                <a:lnTo>
                  <a:pt x="185984" y="237464"/>
                </a:lnTo>
                <a:lnTo>
                  <a:pt x="142544" y="237464"/>
                </a:lnTo>
                <a:lnTo>
                  <a:pt x="21805" y="190728"/>
                </a:lnTo>
                <a:lnTo>
                  <a:pt x="14135" y="83273"/>
                </a:lnTo>
                <a:lnTo>
                  <a:pt x="75755" y="17792"/>
                </a:lnTo>
                <a:lnTo>
                  <a:pt x="165150" y="13906"/>
                </a:lnTo>
                <a:lnTo>
                  <a:pt x="191059" y="13906"/>
                </a:lnTo>
                <a:lnTo>
                  <a:pt x="189251" y="12776"/>
                </a:lnTo>
                <a:lnTo>
                  <a:pt x="163334" y="12776"/>
                </a:lnTo>
                <a:lnTo>
                  <a:pt x="166979" y="6959"/>
                </a:lnTo>
                <a:lnTo>
                  <a:pt x="179944" y="6959"/>
                </a:lnTo>
                <a:lnTo>
                  <a:pt x="168808" y="0"/>
                </a:lnTo>
                <a:close/>
              </a:path>
              <a:path w="285114" h="252095">
                <a:moveTo>
                  <a:pt x="191059" y="13906"/>
                </a:moveTo>
                <a:lnTo>
                  <a:pt x="165150" y="13906"/>
                </a:lnTo>
                <a:lnTo>
                  <a:pt x="259003" y="72567"/>
                </a:lnTo>
                <a:lnTo>
                  <a:pt x="270510" y="156946"/>
                </a:lnTo>
                <a:lnTo>
                  <a:pt x="236435" y="206171"/>
                </a:lnTo>
                <a:lnTo>
                  <a:pt x="142544" y="237464"/>
                </a:lnTo>
                <a:lnTo>
                  <a:pt x="185984" y="237464"/>
                </a:lnTo>
                <a:lnTo>
                  <a:pt x="245122" y="217754"/>
                </a:lnTo>
                <a:lnTo>
                  <a:pt x="284848" y="160375"/>
                </a:lnTo>
                <a:lnTo>
                  <a:pt x="271754" y="64338"/>
                </a:lnTo>
                <a:lnTo>
                  <a:pt x="191059" y="13906"/>
                </a:lnTo>
                <a:close/>
              </a:path>
              <a:path w="285114" h="252095">
                <a:moveTo>
                  <a:pt x="179944" y="6959"/>
                </a:moveTo>
                <a:lnTo>
                  <a:pt x="166979" y="6959"/>
                </a:lnTo>
                <a:lnTo>
                  <a:pt x="163334" y="12776"/>
                </a:lnTo>
                <a:lnTo>
                  <a:pt x="189251" y="12776"/>
                </a:lnTo>
                <a:lnTo>
                  <a:pt x="179944" y="6959"/>
                </a:lnTo>
                <a:close/>
              </a:path>
            </a:pathLst>
          </a:custGeom>
          <a:solidFill>
            <a:srgbClr val="0099D7"/>
          </a:solidFill>
        </p:spPr>
        <p:txBody>
          <a:bodyPr wrap="square" lIns="0" tIns="0" rIns="0" bIns="0" rtlCol="0"/>
          <a:lstStyle/>
          <a:p>
            <a:endParaRPr sz="2142"/>
          </a:p>
        </p:txBody>
      </p:sp>
      <p:sp>
        <p:nvSpPr>
          <p:cNvPr id="53" name="object 53"/>
          <p:cNvSpPr/>
          <p:nvPr/>
        </p:nvSpPr>
        <p:spPr>
          <a:xfrm>
            <a:off x="2718097" y="4178816"/>
            <a:ext cx="152776" cy="135668"/>
          </a:xfrm>
          <a:prstGeom prst="rect">
            <a:avLst/>
          </a:prstGeom>
          <a:blipFill>
            <a:blip r:embed="rId7" cstate="print"/>
            <a:stretch>
              <a:fillRect/>
            </a:stretch>
          </a:blipFill>
        </p:spPr>
        <p:txBody>
          <a:bodyPr wrap="square" lIns="0" tIns="0" rIns="0" bIns="0" rtlCol="0"/>
          <a:lstStyle/>
          <a:p>
            <a:endParaRPr sz="2142"/>
          </a:p>
        </p:txBody>
      </p:sp>
      <p:sp>
        <p:nvSpPr>
          <p:cNvPr id="54" name="object 54"/>
          <p:cNvSpPr/>
          <p:nvPr/>
        </p:nvSpPr>
        <p:spPr>
          <a:xfrm>
            <a:off x="4457882" y="3712635"/>
            <a:ext cx="107569" cy="92306"/>
          </a:xfrm>
          <a:custGeom>
            <a:avLst/>
            <a:gdLst/>
            <a:ahLst/>
            <a:cxnLst/>
            <a:rect l="l" t="t" r="r" b="b"/>
            <a:pathLst>
              <a:path w="93979" h="80645">
                <a:moveTo>
                  <a:pt x="54965" y="0"/>
                </a:moveTo>
                <a:lnTo>
                  <a:pt x="22212" y="1422"/>
                </a:lnTo>
                <a:lnTo>
                  <a:pt x="0" y="24879"/>
                </a:lnTo>
                <a:lnTo>
                  <a:pt x="2743" y="63093"/>
                </a:lnTo>
                <a:lnTo>
                  <a:pt x="47142" y="80175"/>
                </a:lnTo>
                <a:lnTo>
                  <a:pt x="54355" y="77787"/>
                </a:lnTo>
                <a:lnTo>
                  <a:pt x="79425" y="51295"/>
                </a:lnTo>
                <a:lnTo>
                  <a:pt x="93700" y="50685"/>
                </a:lnTo>
                <a:lnTo>
                  <a:pt x="89712" y="21602"/>
                </a:lnTo>
                <a:lnTo>
                  <a:pt x="54965" y="0"/>
                </a:lnTo>
                <a:close/>
              </a:path>
            </a:pathLst>
          </a:custGeom>
          <a:solidFill>
            <a:srgbClr val="0088CE"/>
          </a:solidFill>
        </p:spPr>
        <p:txBody>
          <a:bodyPr wrap="square" lIns="0" tIns="0" rIns="0" bIns="0" rtlCol="0"/>
          <a:lstStyle/>
          <a:p>
            <a:endParaRPr sz="2142"/>
          </a:p>
        </p:txBody>
      </p:sp>
      <p:sp>
        <p:nvSpPr>
          <p:cNvPr id="55" name="object 55"/>
          <p:cNvSpPr/>
          <p:nvPr/>
        </p:nvSpPr>
        <p:spPr>
          <a:xfrm>
            <a:off x="4441704" y="3696731"/>
            <a:ext cx="139549" cy="125013"/>
          </a:xfrm>
          <a:custGeom>
            <a:avLst/>
            <a:gdLst/>
            <a:ahLst/>
            <a:cxnLst/>
            <a:rect l="l" t="t" r="r" b="b"/>
            <a:pathLst>
              <a:path w="121920" h="109220">
                <a:moveTo>
                  <a:pt x="72745" y="0"/>
                </a:moveTo>
                <a:lnTo>
                  <a:pt x="30187" y="1841"/>
                </a:lnTo>
                <a:lnTo>
                  <a:pt x="0" y="33731"/>
                </a:lnTo>
                <a:lnTo>
                  <a:pt x="3810" y="86677"/>
                </a:lnTo>
                <a:lnTo>
                  <a:pt x="60934" y="108673"/>
                </a:lnTo>
                <a:lnTo>
                  <a:pt x="64122" y="107607"/>
                </a:lnTo>
                <a:lnTo>
                  <a:pt x="63373" y="97104"/>
                </a:lnTo>
                <a:lnTo>
                  <a:pt x="66232" y="94081"/>
                </a:lnTo>
                <a:lnTo>
                  <a:pt x="61277" y="94081"/>
                </a:lnTo>
                <a:lnTo>
                  <a:pt x="16878" y="77000"/>
                </a:lnTo>
                <a:lnTo>
                  <a:pt x="14135" y="38785"/>
                </a:lnTo>
                <a:lnTo>
                  <a:pt x="36347" y="15316"/>
                </a:lnTo>
                <a:lnTo>
                  <a:pt x="69100" y="13906"/>
                </a:lnTo>
                <a:lnTo>
                  <a:pt x="95125" y="13906"/>
                </a:lnTo>
                <a:lnTo>
                  <a:pt x="93327" y="12788"/>
                </a:lnTo>
                <a:lnTo>
                  <a:pt x="67297" y="12788"/>
                </a:lnTo>
                <a:lnTo>
                  <a:pt x="70916" y="6959"/>
                </a:lnTo>
                <a:lnTo>
                  <a:pt x="83945" y="6959"/>
                </a:lnTo>
                <a:lnTo>
                  <a:pt x="72745" y="0"/>
                </a:lnTo>
                <a:close/>
              </a:path>
              <a:path w="121920" h="109220">
                <a:moveTo>
                  <a:pt x="68491" y="91694"/>
                </a:moveTo>
                <a:lnTo>
                  <a:pt x="61277" y="94081"/>
                </a:lnTo>
                <a:lnTo>
                  <a:pt x="66232" y="94081"/>
                </a:lnTo>
                <a:lnTo>
                  <a:pt x="68491" y="91694"/>
                </a:lnTo>
                <a:close/>
              </a:path>
              <a:path w="121920" h="109220">
                <a:moveTo>
                  <a:pt x="95125" y="13906"/>
                </a:moveTo>
                <a:lnTo>
                  <a:pt x="69100" y="13906"/>
                </a:lnTo>
                <a:lnTo>
                  <a:pt x="103847" y="35496"/>
                </a:lnTo>
                <a:lnTo>
                  <a:pt x="107835" y="64592"/>
                </a:lnTo>
                <a:lnTo>
                  <a:pt x="121615" y="63995"/>
                </a:lnTo>
                <a:lnTo>
                  <a:pt x="116586" y="27241"/>
                </a:lnTo>
                <a:lnTo>
                  <a:pt x="95125" y="13906"/>
                </a:lnTo>
                <a:close/>
              </a:path>
            </a:pathLst>
          </a:custGeom>
          <a:solidFill>
            <a:srgbClr val="0099D7"/>
          </a:solidFill>
        </p:spPr>
        <p:txBody>
          <a:bodyPr wrap="square" lIns="0" tIns="0" rIns="0" bIns="0" rtlCol="0"/>
          <a:lstStyle/>
          <a:p>
            <a:endParaRPr sz="2142"/>
          </a:p>
        </p:txBody>
      </p:sp>
      <p:sp>
        <p:nvSpPr>
          <p:cNvPr id="56" name="object 56"/>
          <p:cNvSpPr/>
          <p:nvPr/>
        </p:nvSpPr>
        <p:spPr>
          <a:xfrm>
            <a:off x="4530419" y="3785171"/>
            <a:ext cx="107569" cy="92306"/>
          </a:xfrm>
          <a:custGeom>
            <a:avLst/>
            <a:gdLst/>
            <a:ahLst/>
            <a:cxnLst/>
            <a:rect l="l" t="t" r="r" b="b"/>
            <a:pathLst>
              <a:path w="93979" h="80645">
                <a:moveTo>
                  <a:pt x="54965" y="0"/>
                </a:moveTo>
                <a:lnTo>
                  <a:pt x="22212" y="1422"/>
                </a:lnTo>
                <a:lnTo>
                  <a:pt x="0" y="24879"/>
                </a:lnTo>
                <a:lnTo>
                  <a:pt x="2755" y="63093"/>
                </a:lnTo>
                <a:lnTo>
                  <a:pt x="47142" y="80175"/>
                </a:lnTo>
                <a:lnTo>
                  <a:pt x="81927" y="68643"/>
                </a:lnTo>
                <a:lnTo>
                  <a:pt x="93827" y="51561"/>
                </a:lnTo>
                <a:lnTo>
                  <a:pt x="89712" y="21602"/>
                </a:lnTo>
                <a:lnTo>
                  <a:pt x="54965" y="0"/>
                </a:lnTo>
                <a:close/>
              </a:path>
            </a:pathLst>
          </a:custGeom>
          <a:solidFill>
            <a:srgbClr val="0088CE"/>
          </a:solidFill>
        </p:spPr>
        <p:txBody>
          <a:bodyPr wrap="square" lIns="0" tIns="0" rIns="0" bIns="0" rtlCol="0"/>
          <a:lstStyle/>
          <a:p>
            <a:endParaRPr sz="2142"/>
          </a:p>
        </p:txBody>
      </p:sp>
      <p:sp>
        <p:nvSpPr>
          <p:cNvPr id="57" name="object 57"/>
          <p:cNvSpPr/>
          <p:nvPr/>
        </p:nvSpPr>
        <p:spPr>
          <a:xfrm>
            <a:off x="4514241" y="3769254"/>
            <a:ext cx="140276" cy="125013"/>
          </a:xfrm>
          <a:custGeom>
            <a:avLst/>
            <a:gdLst/>
            <a:ahLst/>
            <a:cxnLst/>
            <a:rect l="l" t="t" r="r" b="b"/>
            <a:pathLst>
              <a:path w="122554" h="109220">
                <a:moveTo>
                  <a:pt x="72745" y="0"/>
                </a:moveTo>
                <a:lnTo>
                  <a:pt x="30187" y="1841"/>
                </a:lnTo>
                <a:lnTo>
                  <a:pt x="0" y="33731"/>
                </a:lnTo>
                <a:lnTo>
                  <a:pt x="3810" y="86677"/>
                </a:lnTo>
                <a:lnTo>
                  <a:pt x="60934" y="108673"/>
                </a:lnTo>
                <a:lnTo>
                  <a:pt x="104724" y="94157"/>
                </a:lnTo>
                <a:lnTo>
                  <a:pt x="61277" y="94081"/>
                </a:lnTo>
                <a:lnTo>
                  <a:pt x="16891" y="77000"/>
                </a:lnTo>
                <a:lnTo>
                  <a:pt x="14135" y="38785"/>
                </a:lnTo>
                <a:lnTo>
                  <a:pt x="36347" y="15316"/>
                </a:lnTo>
                <a:lnTo>
                  <a:pt x="69100" y="13906"/>
                </a:lnTo>
                <a:lnTo>
                  <a:pt x="95125" y="13906"/>
                </a:lnTo>
                <a:lnTo>
                  <a:pt x="93327" y="12788"/>
                </a:lnTo>
                <a:lnTo>
                  <a:pt x="67297" y="12788"/>
                </a:lnTo>
                <a:lnTo>
                  <a:pt x="70929" y="6959"/>
                </a:lnTo>
                <a:lnTo>
                  <a:pt x="83945" y="6959"/>
                </a:lnTo>
                <a:lnTo>
                  <a:pt x="72745" y="0"/>
                </a:lnTo>
                <a:close/>
              </a:path>
              <a:path w="122554" h="109220">
                <a:moveTo>
                  <a:pt x="95125" y="13906"/>
                </a:moveTo>
                <a:lnTo>
                  <a:pt x="69100" y="13906"/>
                </a:lnTo>
                <a:lnTo>
                  <a:pt x="103847" y="35496"/>
                </a:lnTo>
                <a:lnTo>
                  <a:pt x="107962" y="65468"/>
                </a:lnTo>
                <a:lnTo>
                  <a:pt x="96062" y="82550"/>
                </a:lnTo>
                <a:lnTo>
                  <a:pt x="61277" y="94081"/>
                </a:lnTo>
                <a:lnTo>
                  <a:pt x="104777" y="94081"/>
                </a:lnTo>
                <a:lnTo>
                  <a:pt x="122301" y="68910"/>
                </a:lnTo>
                <a:lnTo>
                  <a:pt x="116586" y="27241"/>
                </a:lnTo>
                <a:lnTo>
                  <a:pt x="95125" y="13906"/>
                </a:lnTo>
                <a:close/>
              </a:path>
              <a:path w="122554" h="109220">
                <a:moveTo>
                  <a:pt x="83945" y="6959"/>
                </a:moveTo>
                <a:lnTo>
                  <a:pt x="70929" y="6959"/>
                </a:lnTo>
                <a:lnTo>
                  <a:pt x="67297" y="12788"/>
                </a:lnTo>
                <a:lnTo>
                  <a:pt x="93327" y="12788"/>
                </a:lnTo>
                <a:lnTo>
                  <a:pt x="83945" y="6959"/>
                </a:lnTo>
                <a:close/>
              </a:path>
            </a:pathLst>
          </a:custGeom>
          <a:solidFill>
            <a:srgbClr val="0099D7"/>
          </a:solidFill>
        </p:spPr>
        <p:txBody>
          <a:bodyPr wrap="square" lIns="0" tIns="0" rIns="0" bIns="0" rtlCol="0"/>
          <a:lstStyle/>
          <a:p>
            <a:endParaRPr sz="2142"/>
          </a:p>
        </p:txBody>
      </p:sp>
      <p:sp>
        <p:nvSpPr>
          <p:cNvPr id="58" name="object 58"/>
          <p:cNvSpPr/>
          <p:nvPr/>
        </p:nvSpPr>
        <p:spPr>
          <a:xfrm>
            <a:off x="4321357" y="3896099"/>
            <a:ext cx="104662" cy="92306"/>
          </a:xfrm>
          <a:custGeom>
            <a:avLst/>
            <a:gdLst/>
            <a:ahLst/>
            <a:cxnLst/>
            <a:rect l="l" t="t" r="r" b="b"/>
            <a:pathLst>
              <a:path w="91439" h="80645">
                <a:moveTo>
                  <a:pt x="54965" y="0"/>
                </a:moveTo>
                <a:lnTo>
                  <a:pt x="22212" y="1422"/>
                </a:lnTo>
                <a:lnTo>
                  <a:pt x="0" y="24879"/>
                </a:lnTo>
                <a:lnTo>
                  <a:pt x="2743" y="63093"/>
                </a:lnTo>
                <a:lnTo>
                  <a:pt x="47142" y="80175"/>
                </a:lnTo>
                <a:lnTo>
                  <a:pt x="50279" y="79133"/>
                </a:lnTo>
                <a:lnTo>
                  <a:pt x="49237" y="64554"/>
                </a:lnTo>
                <a:lnTo>
                  <a:pt x="79425" y="32664"/>
                </a:lnTo>
                <a:lnTo>
                  <a:pt x="91160" y="32156"/>
                </a:lnTo>
                <a:lnTo>
                  <a:pt x="89712" y="21602"/>
                </a:lnTo>
                <a:lnTo>
                  <a:pt x="54965" y="0"/>
                </a:lnTo>
                <a:close/>
              </a:path>
            </a:pathLst>
          </a:custGeom>
          <a:solidFill>
            <a:srgbClr val="0088CE"/>
          </a:solidFill>
        </p:spPr>
        <p:txBody>
          <a:bodyPr wrap="square" lIns="0" tIns="0" rIns="0" bIns="0" rtlCol="0"/>
          <a:lstStyle/>
          <a:p>
            <a:endParaRPr sz="2142"/>
          </a:p>
        </p:txBody>
      </p:sp>
      <p:sp>
        <p:nvSpPr>
          <p:cNvPr id="59" name="object 59"/>
          <p:cNvSpPr/>
          <p:nvPr/>
        </p:nvSpPr>
        <p:spPr>
          <a:xfrm>
            <a:off x="4305178" y="3880180"/>
            <a:ext cx="136642" cy="125013"/>
          </a:xfrm>
          <a:custGeom>
            <a:avLst/>
            <a:gdLst/>
            <a:ahLst/>
            <a:cxnLst/>
            <a:rect l="l" t="t" r="r" b="b"/>
            <a:pathLst>
              <a:path w="119379" h="109220">
                <a:moveTo>
                  <a:pt x="72745" y="0"/>
                </a:moveTo>
                <a:lnTo>
                  <a:pt x="30187" y="1841"/>
                </a:lnTo>
                <a:lnTo>
                  <a:pt x="0" y="33731"/>
                </a:lnTo>
                <a:lnTo>
                  <a:pt x="3810" y="86677"/>
                </a:lnTo>
                <a:lnTo>
                  <a:pt x="60934" y="108673"/>
                </a:lnTo>
                <a:lnTo>
                  <a:pt x="65430" y="107175"/>
                </a:lnTo>
                <a:lnTo>
                  <a:pt x="64489" y="94081"/>
                </a:lnTo>
                <a:lnTo>
                  <a:pt x="61277" y="94081"/>
                </a:lnTo>
                <a:lnTo>
                  <a:pt x="16878" y="77000"/>
                </a:lnTo>
                <a:lnTo>
                  <a:pt x="14135" y="38785"/>
                </a:lnTo>
                <a:lnTo>
                  <a:pt x="36347" y="15316"/>
                </a:lnTo>
                <a:lnTo>
                  <a:pt x="69100" y="13906"/>
                </a:lnTo>
                <a:lnTo>
                  <a:pt x="95119" y="13906"/>
                </a:lnTo>
                <a:lnTo>
                  <a:pt x="93321" y="12788"/>
                </a:lnTo>
                <a:lnTo>
                  <a:pt x="67297" y="12788"/>
                </a:lnTo>
                <a:lnTo>
                  <a:pt x="70916" y="6946"/>
                </a:lnTo>
                <a:lnTo>
                  <a:pt x="83922" y="6946"/>
                </a:lnTo>
                <a:lnTo>
                  <a:pt x="72745" y="0"/>
                </a:lnTo>
                <a:close/>
              </a:path>
              <a:path w="119379" h="109220">
                <a:moveTo>
                  <a:pt x="64414" y="93040"/>
                </a:moveTo>
                <a:lnTo>
                  <a:pt x="61277" y="94081"/>
                </a:lnTo>
                <a:lnTo>
                  <a:pt x="64489" y="94081"/>
                </a:lnTo>
                <a:lnTo>
                  <a:pt x="64414" y="93040"/>
                </a:lnTo>
                <a:close/>
              </a:path>
              <a:path w="119379" h="109220">
                <a:moveTo>
                  <a:pt x="95119" y="13906"/>
                </a:moveTo>
                <a:lnTo>
                  <a:pt x="69100" y="13906"/>
                </a:lnTo>
                <a:lnTo>
                  <a:pt x="103847" y="35496"/>
                </a:lnTo>
                <a:lnTo>
                  <a:pt x="105295" y="46062"/>
                </a:lnTo>
                <a:lnTo>
                  <a:pt x="119075" y="45465"/>
                </a:lnTo>
                <a:lnTo>
                  <a:pt x="116573" y="27241"/>
                </a:lnTo>
                <a:lnTo>
                  <a:pt x="95119" y="13906"/>
                </a:lnTo>
                <a:close/>
              </a:path>
            </a:pathLst>
          </a:custGeom>
          <a:solidFill>
            <a:srgbClr val="0099D7"/>
          </a:solidFill>
        </p:spPr>
        <p:txBody>
          <a:bodyPr wrap="square" lIns="0" tIns="0" rIns="0" bIns="0" rtlCol="0"/>
          <a:lstStyle/>
          <a:p>
            <a:endParaRPr sz="2142"/>
          </a:p>
        </p:txBody>
      </p:sp>
      <p:sp>
        <p:nvSpPr>
          <p:cNvPr id="60" name="object 60"/>
          <p:cNvSpPr/>
          <p:nvPr/>
        </p:nvSpPr>
        <p:spPr>
          <a:xfrm>
            <a:off x="4180572" y="2304744"/>
            <a:ext cx="104662" cy="92306"/>
          </a:xfrm>
          <a:custGeom>
            <a:avLst/>
            <a:gdLst/>
            <a:ahLst/>
            <a:cxnLst/>
            <a:rect l="l" t="t" r="r" b="b"/>
            <a:pathLst>
              <a:path w="91439" h="80644">
                <a:moveTo>
                  <a:pt x="54965" y="0"/>
                </a:moveTo>
                <a:lnTo>
                  <a:pt x="22212" y="1409"/>
                </a:lnTo>
                <a:lnTo>
                  <a:pt x="0" y="24879"/>
                </a:lnTo>
                <a:lnTo>
                  <a:pt x="2743" y="63093"/>
                </a:lnTo>
                <a:lnTo>
                  <a:pt x="47142" y="80175"/>
                </a:lnTo>
                <a:lnTo>
                  <a:pt x="50279" y="79133"/>
                </a:lnTo>
                <a:lnTo>
                  <a:pt x="49237" y="64554"/>
                </a:lnTo>
                <a:lnTo>
                  <a:pt x="79425" y="32664"/>
                </a:lnTo>
                <a:lnTo>
                  <a:pt x="91160" y="32156"/>
                </a:lnTo>
                <a:lnTo>
                  <a:pt x="89712" y="21602"/>
                </a:lnTo>
                <a:lnTo>
                  <a:pt x="54965" y="0"/>
                </a:lnTo>
                <a:close/>
              </a:path>
            </a:pathLst>
          </a:custGeom>
          <a:solidFill>
            <a:srgbClr val="0088CE"/>
          </a:solidFill>
        </p:spPr>
        <p:txBody>
          <a:bodyPr wrap="square" lIns="0" tIns="0" rIns="0" bIns="0" rtlCol="0"/>
          <a:lstStyle/>
          <a:p>
            <a:endParaRPr sz="2142"/>
          </a:p>
        </p:txBody>
      </p:sp>
      <p:sp>
        <p:nvSpPr>
          <p:cNvPr id="61" name="object 61"/>
          <p:cNvSpPr/>
          <p:nvPr/>
        </p:nvSpPr>
        <p:spPr>
          <a:xfrm>
            <a:off x="4164393" y="2288826"/>
            <a:ext cx="136642" cy="125013"/>
          </a:xfrm>
          <a:custGeom>
            <a:avLst/>
            <a:gdLst/>
            <a:ahLst/>
            <a:cxnLst/>
            <a:rect l="l" t="t" r="r" b="b"/>
            <a:pathLst>
              <a:path w="119379" h="109219">
                <a:moveTo>
                  <a:pt x="72745" y="0"/>
                </a:moveTo>
                <a:lnTo>
                  <a:pt x="30187" y="1841"/>
                </a:lnTo>
                <a:lnTo>
                  <a:pt x="0" y="33731"/>
                </a:lnTo>
                <a:lnTo>
                  <a:pt x="3810" y="86677"/>
                </a:lnTo>
                <a:lnTo>
                  <a:pt x="60934" y="108673"/>
                </a:lnTo>
                <a:lnTo>
                  <a:pt x="65430" y="107175"/>
                </a:lnTo>
                <a:lnTo>
                  <a:pt x="64489" y="94081"/>
                </a:lnTo>
                <a:lnTo>
                  <a:pt x="61277" y="94081"/>
                </a:lnTo>
                <a:lnTo>
                  <a:pt x="16878" y="77000"/>
                </a:lnTo>
                <a:lnTo>
                  <a:pt x="14135" y="38785"/>
                </a:lnTo>
                <a:lnTo>
                  <a:pt x="36347" y="15316"/>
                </a:lnTo>
                <a:lnTo>
                  <a:pt x="69100" y="13906"/>
                </a:lnTo>
                <a:lnTo>
                  <a:pt x="95125" y="13906"/>
                </a:lnTo>
                <a:lnTo>
                  <a:pt x="93327" y="12788"/>
                </a:lnTo>
                <a:lnTo>
                  <a:pt x="67297" y="12788"/>
                </a:lnTo>
                <a:lnTo>
                  <a:pt x="70916" y="6959"/>
                </a:lnTo>
                <a:lnTo>
                  <a:pt x="83945" y="6959"/>
                </a:lnTo>
                <a:lnTo>
                  <a:pt x="72745" y="0"/>
                </a:lnTo>
                <a:close/>
              </a:path>
              <a:path w="119379" h="109219">
                <a:moveTo>
                  <a:pt x="64414" y="93040"/>
                </a:moveTo>
                <a:lnTo>
                  <a:pt x="61277" y="94081"/>
                </a:lnTo>
                <a:lnTo>
                  <a:pt x="64489" y="94081"/>
                </a:lnTo>
                <a:lnTo>
                  <a:pt x="64414" y="93040"/>
                </a:lnTo>
                <a:close/>
              </a:path>
              <a:path w="119379" h="109219">
                <a:moveTo>
                  <a:pt x="95125" y="13906"/>
                </a:moveTo>
                <a:lnTo>
                  <a:pt x="69100" y="13906"/>
                </a:lnTo>
                <a:lnTo>
                  <a:pt x="103847" y="35509"/>
                </a:lnTo>
                <a:lnTo>
                  <a:pt x="105295" y="46062"/>
                </a:lnTo>
                <a:lnTo>
                  <a:pt x="119075" y="45466"/>
                </a:lnTo>
                <a:lnTo>
                  <a:pt x="116586" y="27241"/>
                </a:lnTo>
                <a:lnTo>
                  <a:pt x="95125" y="13906"/>
                </a:lnTo>
                <a:close/>
              </a:path>
            </a:pathLst>
          </a:custGeom>
          <a:solidFill>
            <a:srgbClr val="0099D7"/>
          </a:solidFill>
        </p:spPr>
        <p:txBody>
          <a:bodyPr wrap="square" lIns="0" tIns="0" rIns="0" bIns="0" rtlCol="0"/>
          <a:lstStyle/>
          <a:p>
            <a:endParaRPr sz="2142"/>
          </a:p>
        </p:txBody>
      </p:sp>
      <p:sp>
        <p:nvSpPr>
          <p:cNvPr id="62" name="object 62"/>
          <p:cNvSpPr/>
          <p:nvPr/>
        </p:nvSpPr>
        <p:spPr>
          <a:xfrm>
            <a:off x="4235912" y="1705350"/>
            <a:ext cx="37795" cy="13083"/>
          </a:xfrm>
          <a:custGeom>
            <a:avLst/>
            <a:gdLst/>
            <a:ahLst/>
            <a:cxnLst/>
            <a:rect l="l" t="t" r="r" b="b"/>
            <a:pathLst>
              <a:path w="33020" h="11430">
                <a:moveTo>
                  <a:pt x="32092" y="0"/>
                </a:moveTo>
                <a:lnTo>
                  <a:pt x="0" y="0"/>
                </a:lnTo>
                <a:lnTo>
                  <a:pt x="28270" y="10883"/>
                </a:lnTo>
                <a:lnTo>
                  <a:pt x="32766" y="9385"/>
                </a:lnTo>
                <a:lnTo>
                  <a:pt x="32092" y="0"/>
                </a:lnTo>
                <a:close/>
              </a:path>
            </a:pathLst>
          </a:custGeom>
          <a:solidFill>
            <a:srgbClr val="0099D7"/>
          </a:solidFill>
        </p:spPr>
        <p:txBody>
          <a:bodyPr wrap="square" lIns="0" tIns="0" rIns="0" bIns="0" rtlCol="0"/>
          <a:lstStyle/>
          <a:p>
            <a:endParaRPr sz="2142"/>
          </a:p>
        </p:txBody>
      </p:sp>
      <p:sp>
        <p:nvSpPr>
          <p:cNvPr id="63" name="object 63"/>
          <p:cNvSpPr/>
          <p:nvPr/>
        </p:nvSpPr>
        <p:spPr>
          <a:xfrm>
            <a:off x="4326517" y="4289744"/>
            <a:ext cx="772826" cy="1786432"/>
          </a:xfrm>
          <a:prstGeom prst="rect">
            <a:avLst/>
          </a:prstGeom>
          <a:blipFill>
            <a:blip r:embed="rId8" cstate="print"/>
            <a:stretch>
              <a:fillRect/>
            </a:stretch>
          </a:blipFill>
        </p:spPr>
        <p:txBody>
          <a:bodyPr wrap="square" lIns="0" tIns="0" rIns="0" bIns="0" rtlCol="0"/>
          <a:lstStyle/>
          <a:p>
            <a:endParaRPr sz="2142"/>
          </a:p>
        </p:txBody>
      </p:sp>
      <p:sp>
        <p:nvSpPr>
          <p:cNvPr id="64" name="object 64"/>
          <p:cNvSpPr/>
          <p:nvPr/>
        </p:nvSpPr>
        <p:spPr>
          <a:xfrm>
            <a:off x="4393894" y="3947295"/>
            <a:ext cx="88672" cy="92306"/>
          </a:xfrm>
          <a:custGeom>
            <a:avLst/>
            <a:gdLst/>
            <a:ahLst/>
            <a:cxnLst/>
            <a:rect l="l" t="t" r="r" b="b"/>
            <a:pathLst>
              <a:path w="77470" h="80645">
                <a:moveTo>
                  <a:pt x="54965" y="0"/>
                </a:moveTo>
                <a:lnTo>
                  <a:pt x="22212" y="1422"/>
                </a:lnTo>
                <a:lnTo>
                  <a:pt x="0" y="24879"/>
                </a:lnTo>
                <a:lnTo>
                  <a:pt x="2755" y="63093"/>
                </a:lnTo>
                <a:lnTo>
                  <a:pt x="47142" y="80175"/>
                </a:lnTo>
                <a:lnTo>
                  <a:pt x="71361" y="72148"/>
                </a:lnTo>
                <a:lnTo>
                  <a:pt x="67868" y="23558"/>
                </a:lnTo>
                <a:lnTo>
                  <a:pt x="77127" y="13779"/>
                </a:lnTo>
                <a:lnTo>
                  <a:pt x="54965" y="0"/>
                </a:lnTo>
                <a:close/>
              </a:path>
            </a:pathLst>
          </a:custGeom>
          <a:solidFill>
            <a:srgbClr val="0088CE"/>
          </a:solidFill>
        </p:spPr>
        <p:txBody>
          <a:bodyPr wrap="square" lIns="0" tIns="0" rIns="0" bIns="0" rtlCol="0"/>
          <a:lstStyle/>
          <a:p>
            <a:endParaRPr sz="2142"/>
          </a:p>
        </p:txBody>
      </p:sp>
      <p:sp>
        <p:nvSpPr>
          <p:cNvPr id="65" name="object 65"/>
          <p:cNvSpPr/>
          <p:nvPr/>
        </p:nvSpPr>
        <p:spPr>
          <a:xfrm>
            <a:off x="4377715" y="3931378"/>
            <a:ext cx="115564" cy="125013"/>
          </a:xfrm>
          <a:custGeom>
            <a:avLst/>
            <a:gdLst/>
            <a:ahLst/>
            <a:cxnLst/>
            <a:rect l="l" t="t" r="r" b="b"/>
            <a:pathLst>
              <a:path w="100964" h="109220">
                <a:moveTo>
                  <a:pt x="72745" y="0"/>
                </a:moveTo>
                <a:lnTo>
                  <a:pt x="30187" y="1841"/>
                </a:lnTo>
                <a:lnTo>
                  <a:pt x="0" y="33731"/>
                </a:lnTo>
                <a:lnTo>
                  <a:pt x="3810" y="86677"/>
                </a:lnTo>
                <a:lnTo>
                  <a:pt x="60934" y="108673"/>
                </a:lnTo>
                <a:lnTo>
                  <a:pt x="99783" y="95783"/>
                </a:lnTo>
                <a:lnTo>
                  <a:pt x="95358" y="94081"/>
                </a:lnTo>
                <a:lnTo>
                  <a:pt x="61277" y="94081"/>
                </a:lnTo>
                <a:lnTo>
                  <a:pt x="16891" y="77000"/>
                </a:lnTo>
                <a:lnTo>
                  <a:pt x="14135" y="38785"/>
                </a:lnTo>
                <a:lnTo>
                  <a:pt x="36347" y="15316"/>
                </a:lnTo>
                <a:lnTo>
                  <a:pt x="69100" y="13906"/>
                </a:lnTo>
                <a:lnTo>
                  <a:pt x="95119" y="13906"/>
                </a:lnTo>
                <a:lnTo>
                  <a:pt x="93321" y="12788"/>
                </a:lnTo>
                <a:lnTo>
                  <a:pt x="67297" y="12788"/>
                </a:lnTo>
                <a:lnTo>
                  <a:pt x="70916" y="6959"/>
                </a:lnTo>
                <a:lnTo>
                  <a:pt x="83942" y="6959"/>
                </a:lnTo>
                <a:lnTo>
                  <a:pt x="72745" y="0"/>
                </a:lnTo>
                <a:close/>
              </a:path>
              <a:path w="100964" h="109220">
                <a:moveTo>
                  <a:pt x="85496" y="86055"/>
                </a:moveTo>
                <a:lnTo>
                  <a:pt x="61277" y="94081"/>
                </a:lnTo>
                <a:lnTo>
                  <a:pt x="95358" y="94081"/>
                </a:lnTo>
                <a:lnTo>
                  <a:pt x="85813" y="90411"/>
                </a:lnTo>
                <a:lnTo>
                  <a:pt x="85496" y="86055"/>
                </a:lnTo>
                <a:close/>
              </a:path>
              <a:path w="100964" h="109220">
                <a:moveTo>
                  <a:pt x="95119" y="13906"/>
                </a:moveTo>
                <a:lnTo>
                  <a:pt x="69100" y="13906"/>
                </a:lnTo>
                <a:lnTo>
                  <a:pt x="91262" y="27686"/>
                </a:lnTo>
                <a:lnTo>
                  <a:pt x="100901" y="17500"/>
                </a:lnTo>
                <a:lnTo>
                  <a:pt x="95119" y="13906"/>
                </a:lnTo>
                <a:close/>
              </a:path>
            </a:pathLst>
          </a:custGeom>
          <a:solidFill>
            <a:srgbClr val="0099D7"/>
          </a:solidFill>
        </p:spPr>
        <p:txBody>
          <a:bodyPr wrap="square" lIns="0" tIns="0" rIns="0" bIns="0" rtlCol="0"/>
          <a:lstStyle/>
          <a:p>
            <a:endParaRPr sz="2142"/>
          </a:p>
        </p:txBody>
      </p:sp>
      <p:sp>
        <p:nvSpPr>
          <p:cNvPr id="66" name="object 66"/>
          <p:cNvSpPr/>
          <p:nvPr/>
        </p:nvSpPr>
        <p:spPr>
          <a:xfrm>
            <a:off x="4253095" y="2355942"/>
            <a:ext cx="88672" cy="92306"/>
          </a:xfrm>
          <a:custGeom>
            <a:avLst/>
            <a:gdLst/>
            <a:ahLst/>
            <a:cxnLst/>
            <a:rect l="l" t="t" r="r" b="b"/>
            <a:pathLst>
              <a:path w="77470" h="80644">
                <a:moveTo>
                  <a:pt x="54965" y="0"/>
                </a:moveTo>
                <a:lnTo>
                  <a:pt x="22212" y="1409"/>
                </a:lnTo>
                <a:lnTo>
                  <a:pt x="0" y="24879"/>
                </a:lnTo>
                <a:lnTo>
                  <a:pt x="2755" y="63093"/>
                </a:lnTo>
                <a:lnTo>
                  <a:pt x="47142" y="80175"/>
                </a:lnTo>
                <a:lnTo>
                  <a:pt x="71361" y="72148"/>
                </a:lnTo>
                <a:lnTo>
                  <a:pt x="67868" y="23558"/>
                </a:lnTo>
                <a:lnTo>
                  <a:pt x="77127" y="13779"/>
                </a:lnTo>
                <a:lnTo>
                  <a:pt x="54965" y="0"/>
                </a:lnTo>
                <a:close/>
              </a:path>
            </a:pathLst>
          </a:custGeom>
          <a:solidFill>
            <a:srgbClr val="0088CE"/>
          </a:solidFill>
        </p:spPr>
        <p:txBody>
          <a:bodyPr wrap="square" lIns="0" tIns="0" rIns="0" bIns="0" rtlCol="0"/>
          <a:lstStyle/>
          <a:p>
            <a:endParaRPr sz="2142"/>
          </a:p>
        </p:txBody>
      </p:sp>
      <p:sp>
        <p:nvSpPr>
          <p:cNvPr id="67" name="object 67"/>
          <p:cNvSpPr/>
          <p:nvPr/>
        </p:nvSpPr>
        <p:spPr>
          <a:xfrm>
            <a:off x="4236916" y="2340023"/>
            <a:ext cx="115564" cy="125013"/>
          </a:xfrm>
          <a:custGeom>
            <a:avLst/>
            <a:gdLst/>
            <a:ahLst/>
            <a:cxnLst/>
            <a:rect l="l" t="t" r="r" b="b"/>
            <a:pathLst>
              <a:path w="100964" h="109219">
                <a:moveTo>
                  <a:pt x="72745" y="0"/>
                </a:moveTo>
                <a:lnTo>
                  <a:pt x="30187" y="1841"/>
                </a:lnTo>
                <a:lnTo>
                  <a:pt x="0" y="33731"/>
                </a:lnTo>
                <a:lnTo>
                  <a:pt x="3810" y="86690"/>
                </a:lnTo>
                <a:lnTo>
                  <a:pt x="60934" y="108673"/>
                </a:lnTo>
                <a:lnTo>
                  <a:pt x="99783" y="95796"/>
                </a:lnTo>
                <a:lnTo>
                  <a:pt x="95335" y="94081"/>
                </a:lnTo>
                <a:lnTo>
                  <a:pt x="61277" y="94081"/>
                </a:lnTo>
                <a:lnTo>
                  <a:pt x="16891" y="77000"/>
                </a:lnTo>
                <a:lnTo>
                  <a:pt x="14135" y="38785"/>
                </a:lnTo>
                <a:lnTo>
                  <a:pt x="36347" y="15316"/>
                </a:lnTo>
                <a:lnTo>
                  <a:pt x="69100" y="13906"/>
                </a:lnTo>
                <a:lnTo>
                  <a:pt x="95119" y="13906"/>
                </a:lnTo>
                <a:lnTo>
                  <a:pt x="93321" y="12788"/>
                </a:lnTo>
                <a:lnTo>
                  <a:pt x="67297" y="12788"/>
                </a:lnTo>
                <a:lnTo>
                  <a:pt x="70916" y="6959"/>
                </a:lnTo>
                <a:lnTo>
                  <a:pt x="83942" y="6959"/>
                </a:lnTo>
                <a:lnTo>
                  <a:pt x="72745" y="0"/>
                </a:lnTo>
                <a:close/>
              </a:path>
              <a:path w="100964" h="109219">
                <a:moveTo>
                  <a:pt x="85496" y="86055"/>
                </a:moveTo>
                <a:lnTo>
                  <a:pt x="61277" y="94081"/>
                </a:lnTo>
                <a:lnTo>
                  <a:pt x="95335" y="94081"/>
                </a:lnTo>
                <a:lnTo>
                  <a:pt x="85813" y="90411"/>
                </a:lnTo>
                <a:lnTo>
                  <a:pt x="85496" y="86055"/>
                </a:lnTo>
                <a:close/>
              </a:path>
              <a:path w="100964" h="109219">
                <a:moveTo>
                  <a:pt x="95119" y="13906"/>
                </a:moveTo>
                <a:lnTo>
                  <a:pt x="69100" y="13906"/>
                </a:lnTo>
                <a:lnTo>
                  <a:pt x="91262" y="27686"/>
                </a:lnTo>
                <a:lnTo>
                  <a:pt x="100901" y="17500"/>
                </a:lnTo>
                <a:lnTo>
                  <a:pt x="95119" y="13906"/>
                </a:lnTo>
                <a:close/>
              </a:path>
            </a:pathLst>
          </a:custGeom>
          <a:solidFill>
            <a:srgbClr val="0099D7"/>
          </a:solidFill>
        </p:spPr>
        <p:txBody>
          <a:bodyPr wrap="square" lIns="0" tIns="0" rIns="0" bIns="0" rtlCol="0"/>
          <a:lstStyle/>
          <a:p>
            <a:endParaRPr sz="2142"/>
          </a:p>
        </p:txBody>
      </p:sp>
      <p:sp>
        <p:nvSpPr>
          <p:cNvPr id="68" name="object 68"/>
          <p:cNvSpPr/>
          <p:nvPr/>
        </p:nvSpPr>
        <p:spPr>
          <a:xfrm>
            <a:off x="4288419" y="1705351"/>
            <a:ext cx="80677" cy="47243"/>
          </a:xfrm>
          <a:custGeom>
            <a:avLst/>
            <a:gdLst/>
            <a:ahLst/>
            <a:cxnLst/>
            <a:rect l="l" t="t" r="r" b="b"/>
            <a:pathLst>
              <a:path w="70485" h="41275">
                <a:moveTo>
                  <a:pt x="67957" y="0"/>
                </a:moveTo>
                <a:lnTo>
                  <a:pt x="0" y="0"/>
                </a:lnTo>
                <a:lnTo>
                  <a:pt x="1714" y="23939"/>
                </a:lnTo>
                <a:lnTo>
                  <a:pt x="46113" y="41021"/>
                </a:lnTo>
                <a:lnTo>
                  <a:pt x="70332" y="32981"/>
                </a:lnTo>
                <a:lnTo>
                  <a:pt x="67957" y="0"/>
                </a:lnTo>
                <a:close/>
              </a:path>
            </a:pathLst>
          </a:custGeom>
          <a:solidFill>
            <a:srgbClr val="0088CE"/>
          </a:solidFill>
        </p:spPr>
        <p:txBody>
          <a:bodyPr wrap="square" lIns="0" tIns="0" rIns="0" bIns="0" rtlCol="0"/>
          <a:lstStyle/>
          <a:p>
            <a:endParaRPr sz="2142"/>
          </a:p>
        </p:txBody>
      </p:sp>
      <p:sp>
        <p:nvSpPr>
          <p:cNvPr id="69" name="object 69"/>
          <p:cNvSpPr/>
          <p:nvPr/>
        </p:nvSpPr>
        <p:spPr>
          <a:xfrm>
            <a:off x="4272646" y="1705350"/>
            <a:ext cx="98847" cy="63960"/>
          </a:xfrm>
          <a:custGeom>
            <a:avLst/>
            <a:gdLst/>
            <a:ahLst/>
            <a:cxnLst/>
            <a:rect l="l" t="t" r="r" b="b"/>
            <a:pathLst>
              <a:path w="86360" h="55880">
                <a:moveTo>
                  <a:pt x="13779" y="0"/>
                </a:moveTo>
                <a:lnTo>
                  <a:pt x="0" y="0"/>
                </a:lnTo>
                <a:lnTo>
                  <a:pt x="2413" y="33616"/>
                </a:lnTo>
                <a:lnTo>
                  <a:pt x="59524" y="55613"/>
                </a:lnTo>
                <a:lnTo>
                  <a:pt x="61391" y="54991"/>
                </a:lnTo>
                <a:lnTo>
                  <a:pt x="74610" y="41021"/>
                </a:lnTo>
                <a:lnTo>
                  <a:pt x="59880" y="41021"/>
                </a:lnTo>
                <a:lnTo>
                  <a:pt x="15493" y="23939"/>
                </a:lnTo>
                <a:lnTo>
                  <a:pt x="13779" y="0"/>
                </a:lnTo>
                <a:close/>
              </a:path>
              <a:path w="86360" h="55880">
                <a:moveTo>
                  <a:pt x="84099" y="32981"/>
                </a:moveTo>
                <a:lnTo>
                  <a:pt x="59880" y="41021"/>
                </a:lnTo>
                <a:lnTo>
                  <a:pt x="74610" y="41021"/>
                </a:lnTo>
                <a:lnTo>
                  <a:pt x="77254" y="38227"/>
                </a:lnTo>
                <a:lnTo>
                  <a:pt x="85775" y="37871"/>
                </a:lnTo>
                <a:lnTo>
                  <a:pt x="84416" y="37338"/>
                </a:lnTo>
                <a:lnTo>
                  <a:pt x="84099" y="32981"/>
                </a:lnTo>
                <a:close/>
              </a:path>
            </a:pathLst>
          </a:custGeom>
          <a:solidFill>
            <a:srgbClr val="0099D7"/>
          </a:solidFill>
        </p:spPr>
        <p:txBody>
          <a:bodyPr wrap="square" lIns="0" tIns="0" rIns="0" bIns="0" rtlCol="0"/>
          <a:lstStyle/>
          <a:p>
            <a:endParaRPr sz="2142"/>
          </a:p>
        </p:txBody>
      </p:sp>
      <p:sp>
        <p:nvSpPr>
          <p:cNvPr id="70" name="object 70"/>
          <p:cNvSpPr/>
          <p:nvPr/>
        </p:nvSpPr>
        <p:spPr>
          <a:xfrm>
            <a:off x="4309844" y="6546758"/>
            <a:ext cx="144636" cy="124286"/>
          </a:xfrm>
          <a:custGeom>
            <a:avLst/>
            <a:gdLst/>
            <a:ahLst/>
            <a:cxnLst/>
            <a:rect l="l" t="t" r="r" b="b"/>
            <a:pathLst>
              <a:path w="126364" h="108585">
                <a:moveTo>
                  <a:pt x="74117" y="0"/>
                </a:moveTo>
                <a:lnTo>
                  <a:pt x="30060" y="1905"/>
                </a:lnTo>
                <a:lnTo>
                  <a:pt x="0" y="33667"/>
                </a:lnTo>
                <a:lnTo>
                  <a:pt x="3733" y="85559"/>
                </a:lnTo>
                <a:lnTo>
                  <a:pt x="63347" y="108508"/>
                </a:lnTo>
                <a:lnTo>
                  <a:pt x="109918" y="93065"/>
                </a:lnTo>
                <a:lnTo>
                  <a:pt x="126238" y="69634"/>
                </a:lnTo>
                <a:lnTo>
                  <a:pt x="125895" y="67170"/>
                </a:lnTo>
                <a:lnTo>
                  <a:pt x="89192" y="53047"/>
                </a:lnTo>
                <a:lnTo>
                  <a:pt x="85915" y="7327"/>
                </a:lnTo>
                <a:lnTo>
                  <a:pt x="74117" y="0"/>
                </a:lnTo>
                <a:close/>
              </a:path>
            </a:pathLst>
          </a:custGeom>
          <a:solidFill>
            <a:srgbClr val="0088CE"/>
          </a:solidFill>
        </p:spPr>
        <p:txBody>
          <a:bodyPr wrap="square" lIns="0" tIns="0" rIns="0" bIns="0" rtlCol="0"/>
          <a:lstStyle/>
          <a:p>
            <a:endParaRPr sz="2142"/>
          </a:p>
        </p:txBody>
      </p:sp>
      <p:sp>
        <p:nvSpPr>
          <p:cNvPr id="71" name="object 71"/>
          <p:cNvSpPr/>
          <p:nvPr/>
        </p:nvSpPr>
        <p:spPr>
          <a:xfrm>
            <a:off x="4293666" y="6530843"/>
            <a:ext cx="175163" cy="156993"/>
          </a:xfrm>
          <a:custGeom>
            <a:avLst/>
            <a:gdLst/>
            <a:ahLst/>
            <a:cxnLst/>
            <a:rect l="l" t="t" r="r" b="b"/>
            <a:pathLst>
              <a:path w="153035" h="137160">
                <a:moveTo>
                  <a:pt x="91897" y="0"/>
                </a:moveTo>
                <a:lnTo>
                  <a:pt x="38049" y="2324"/>
                </a:lnTo>
                <a:lnTo>
                  <a:pt x="0" y="42519"/>
                </a:lnTo>
                <a:lnTo>
                  <a:pt x="4787" y="109143"/>
                </a:lnTo>
                <a:lnTo>
                  <a:pt x="77127" y="136994"/>
                </a:lnTo>
                <a:lnTo>
                  <a:pt x="121117" y="122415"/>
                </a:lnTo>
                <a:lnTo>
                  <a:pt x="77469" y="122415"/>
                </a:lnTo>
                <a:lnTo>
                  <a:pt x="17868" y="99466"/>
                </a:lnTo>
                <a:lnTo>
                  <a:pt x="14135" y="47574"/>
                </a:lnTo>
                <a:lnTo>
                  <a:pt x="44195" y="15811"/>
                </a:lnTo>
                <a:lnTo>
                  <a:pt x="88252" y="13906"/>
                </a:lnTo>
                <a:lnTo>
                  <a:pt x="99613" y="13906"/>
                </a:lnTo>
                <a:lnTo>
                  <a:pt x="100670" y="12788"/>
                </a:lnTo>
                <a:lnTo>
                  <a:pt x="86448" y="12788"/>
                </a:lnTo>
                <a:lnTo>
                  <a:pt x="90068" y="6959"/>
                </a:lnTo>
                <a:lnTo>
                  <a:pt x="103099" y="6959"/>
                </a:lnTo>
                <a:lnTo>
                  <a:pt x="91897" y="0"/>
                </a:lnTo>
                <a:close/>
              </a:path>
              <a:path w="153035" h="137160">
                <a:moveTo>
                  <a:pt x="140030" y="81076"/>
                </a:moveTo>
                <a:lnTo>
                  <a:pt x="140373" y="83540"/>
                </a:lnTo>
                <a:lnTo>
                  <a:pt x="124053" y="106972"/>
                </a:lnTo>
                <a:lnTo>
                  <a:pt x="77469" y="122415"/>
                </a:lnTo>
                <a:lnTo>
                  <a:pt x="121117" y="122415"/>
                </a:lnTo>
                <a:lnTo>
                  <a:pt x="126060" y="120776"/>
                </a:lnTo>
                <a:lnTo>
                  <a:pt x="125615" y="114630"/>
                </a:lnTo>
                <a:lnTo>
                  <a:pt x="152742" y="85966"/>
                </a:lnTo>
                <a:lnTo>
                  <a:pt x="140030" y="81076"/>
                </a:lnTo>
                <a:close/>
              </a:path>
              <a:path w="153035" h="137160">
                <a:moveTo>
                  <a:pt x="99613" y="13906"/>
                </a:moveTo>
                <a:lnTo>
                  <a:pt x="88252" y="13906"/>
                </a:lnTo>
                <a:lnTo>
                  <a:pt x="100050" y="21234"/>
                </a:lnTo>
                <a:lnTo>
                  <a:pt x="99529" y="13995"/>
                </a:lnTo>
                <a:close/>
              </a:path>
            </a:pathLst>
          </a:custGeom>
          <a:solidFill>
            <a:srgbClr val="0099D7"/>
          </a:solidFill>
        </p:spPr>
        <p:txBody>
          <a:bodyPr wrap="square" lIns="0" tIns="0" rIns="0" bIns="0" rtlCol="0"/>
          <a:lstStyle/>
          <a:p>
            <a:endParaRPr sz="2142"/>
          </a:p>
        </p:txBody>
      </p:sp>
      <p:sp>
        <p:nvSpPr>
          <p:cNvPr id="72" name="object 72"/>
          <p:cNvSpPr/>
          <p:nvPr/>
        </p:nvSpPr>
        <p:spPr>
          <a:xfrm>
            <a:off x="4487755" y="3951554"/>
            <a:ext cx="107569" cy="92306"/>
          </a:xfrm>
          <a:custGeom>
            <a:avLst/>
            <a:gdLst/>
            <a:ahLst/>
            <a:cxnLst/>
            <a:rect l="l" t="t" r="r" b="b"/>
            <a:pathLst>
              <a:path w="93979" h="80645">
                <a:moveTo>
                  <a:pt x="54965" y="0"/>
                </a:moveTo>
                <a:lnTo>
                  <a:pt x="22212" y="1422"/>
                </a:lnTo>
                <a:lnTo>
                  <a:pt x="0" y="24879"/>
                </a:lnTo>
                <a:lnTo>
                  <a:pt x="2755" y="63093"/>
                </a:lnTo>
                <a:lnTo>
                  <a:pt x="47142" y="80175"/>
                </a:lnTo>
                <a:lnTo>
                  <a:pt x="63449" y="74777"/>
                </a:lnTo>
                <a:lnTo>
                  <a:pt x="86880" y="50012"/>
                </a:lnTo>
                <a:lnTo>
                  <a:pt x="93573" y="49720"/>
                </a:lnTo>
                <a:lnTo>
                  <a:pt x="89712" y="21602"/>
                </a:lnTo>
                <a:lnTo>
                  <a:pt x="54965" y="0"/>
                </a:lnTo>
                <a:close/>
              </a:path>
            </a:pathLst>
          </a:custGeom>
          <a:solidFill>
            <a:srgbClr val="0088CE"/>
          </a:solidFill>
        </p:spPr>
        <p:txBody>
          <a:bodyPr wrap="square" lIns="0" tIns="0" rIns="0" bIns="0" rtlCol="0"/>
          <a:lstStyle/>
          <a:p>
            <a:endParaRPr sz="2142"/>
          </a:p>
        </p:txBody>
      </p:sp>
      <p:sp>
        <p:nvSpPr>
          <p:cNvPr id="73" name="object 73"/>
          <p:cNvSpPr/>
          <p:nvPr/>
        </p:nvSpPr>
        <p:spPr>
          <a:xfrm>
            <a:off x="4471576" y="3935637"/>
            <a:ext cx="139549" cy="125013"/>
          </a:xfrm>
          <a:custGeom>
            <a:avLst/>
            <a:gdLst/>
            <a:ahLst/>
            <a:cxnLst/>
            <a:rect l="l" t="t" r="r" b="b"/>
            <a:pathLst>
              <a:path w="121920" h="109220">
                <a:moveTo>
                  <a:pt x="72745" y="0"/>
                </a:moveTo>
                <a:lnTo>
                  <a:pt x="30187" y="1841"/>
                </a:lnTo>
                <a:lnTo>
                  <a:pt x="0" y="33731"/>
                </a:lnTo>
                <a:lnTo>
                  <a:pt x="3810" y="86677"/>
                </a:lnTo>
                <a:lnTo>
                  <a:pt x="60934" y="108673"/>
                </a:lnTo>
                <a:lnTo>
                  <a:pt x="71501" y="105168"/>
                </a:lnTo>
                <a:lnTo>
                  <a:pt x="70827" y="95808"/>
                </a:lnTo>
                <a:lnTo>
                  <a:pt x="72465" y="94081"/>
                </a:lnTo>
                <a:lnTo>
                  <a:pt x="61277" y="94081"/>
                </a:lnTo>
                <a:lnTo>
                  <a:pt x="16891" y="77000"/>
                </a:lnTo>
                <a:lnTo>
                  <a:pt x="14135" y="38785"/>
                </a:lnTo>
                <a:lnTo>
                  <a:pt x="36347" y="15316"/>
                </a:lnTo>
                <a:lnTo>
                  <a:pt x="69100" y="13906"/>
                </a:lnTo>
                <a:lnTo>
                  <a:pt x="95125" y="13906"/>
                </a:lnTo>
                <a:lnTo>
                  <a:pt x="93327" y="12788"/>
                </a:lnTo>
                <a:lnTo>
                  <a:pt x="67297" y="12788"/>
                </a:lnTo>
                <a:lnTo>
                  <a:pt x="70929" y="6959"/>
                </a:lnTo>
                <a:lnTo>
                  <a:pt x="83945" y="6959"/>
                </a:lnTo>
                <a:lnTo>
                  <a:pt x="72745" y="0"/>
                </a:lnTo>
                <a:close/>
              </a:path>
              <a:path w="121920" h="109220">
                <a:moveTo>
                  <a:pt x="77584" y="88684"/>
                </a:moveTo>
                <a:lnTo>
                  <a:pt x="61277" y="94081"/>
                </a:lnTo>
                <a:lnTo>
                  <a:pt x="72465" y="94081"/>
                </a:lnTo>
                <a:lnTo>
                  <a:pt x="77584" y="88684"/>
                </a:lnTo>
                <a:close/>
              </a:path>
              <a:path w="121920" h="109220">
                <a:moveTo>
                  <a:pt x="95125" y="13906"/>
                </a:moveTo>
                <a:lnTo>
                  <a:pt x="69100" y="13906"/>
                </a:lnTo>
                <a:lnTo>
                  <a:pt x="103847" y="35496"/>
                </a:lnTo>
                <a:lnTo>
                  <a:pt x="107708" y="63627"/>
                </a:lnTo>
                <a:lnTo>
                  <a:pt x="121488" y="63030"/>
                </a:lnTo>
                <a:lnTo>
                  <a:pt x="116586" y="27241"/>
                </a:lnTo>
                <a:lnTo>
                  <a:pt x="95125" y="13906"/>
                </a:lnTo>
                <a:close/>
              </a:path>
            </a:pathLst>
          </a:custGeom>
          <a:solidFill>
            <a:srgbClr val="0099D7"/>
          </a:solidFill>
        </p:spPr>
        <p:txBody>
          <a:bodyPr wrap="square" lIns="0" tIns="0" rIns="0" bIns="0" rtlCol="0"/>
          <a:lstStyle/>
          <a:p>
            <a:endParaRPr sz="2142"/>
          </a:p>
        </p:txBody>
      </p:sp>
      <p:sp>
        <p:nvSpPr>
          <p:cNvPr id="74" name="object 74"/>
          <p:cNvSpPr/>
          <p:nvPr/>
        </p:nvSpPr>
        <p:spPr>
          <a:xfrm>
            <a:off x="4346956" y="2360201"/>
            <a:ext cx="107569" cy="92306"/>
          </a:xfrm>
          <a:custGeom>
            <a:avLst/>
            <a:gdLst/>
            <a:ahLst/>
            <a:cxnLst/>
            <a:rect l="l" t="t" r="r" b="b"/>
            <a:pathLst>
              <a:path w="93979" h="80644">
                <a:moveTo>
                  <a:pt x="54965" y="0"/>
                </a:moveTo>
                <a:lnTo>
                  <a:pt x="22212" y="1422"/>
                </a:lnTo>
                <a:lnTo>
                  <a:pt x="0" y="24879"/>
                </a:lnTo>
                <a:lnTo>
                  <a:pt x="2755" y="63093"/>
                </a:lnTo>
                <a:lnTo>
                  <a:pt x="47142" y="80175"/>
                </a:lnTo>
                <a:lnTo>
                  <a:pt x="63449" y="74777"/>
                </a:lnTo>
                <a:lnTo>
                  <a:pt x="86880" y="50012"/>
                </a:lnTo>
                <a:lnTo>
                  <a:pt x="93573" y="49720"/>
                </a:lnTo>
                <a:lnTo>
                  <a:pt x="89712" y="21602"/>
                </a:lnTo>
                <a:lnTo>
                  <a:pt x="54965" y="0"/>
                </a:lnTo>
                <a:close/>
              </a:path>
            </a:pathLst>
          </a:custGeom>
          <a:solidFill>
            <a:srgbClr val="0088CE"/>
          </a:solidFill>
        </p:spPr>
        <p:txBody>
          <a:bodyPr wrap="square" lIns="0" tIns="0" rIns="0" bIns="0" rtlCol="0"/>
          <a:lstStyle/>
          <a:p>
            <a:endParaRPr sz="2142"/>
          </a:p>
        </p:txBody>
      </p:sp>
      <p:sp>
        <p:nvSpPr>
          <p:cNvPr id="75" name="object 75"/>
          <p:cNvSpPr/>
          <p:nvPr/>
        </p:nvSpPr>
        <p:spPr>
          <a:xfrm>
            <a:off x="4330776" y="2344282"/>
            <a:ext cx="139549" cy="125013"/>
          </a:xfrm>
          <a:custGeom>
            <a:avLst/>
            <a:gdLst/>
            <a:ahLst/>
            <a:cxnLst/>
            <a:rect l="l" t="t" r="r" b="b"/>
            <a:pathLst>
              <a:path w="121920" h="109219">
                <a:moveTo>
                  <a:pt x="72745" y="0"/>
                </a:moveTo>
                <a:lnTo>
                  <a:pt x="30187" y="1841"/>
                </a:lnTo>
                <a:lnTo>
                  <a:pt x="0" y="33731"/>
                </a:lnTo>
                <a:lnTo>
                  <a:pt x="3810" y="86690"/>
                </a:lnTo>
                <a:lnTo>
                  <a:pt x="60934" y="108673"/>
                </a:lnTo>
                <a:lnTo>
                  <a:pt x="71501" y="105168"/>
                </a:lnTo>
                <a:lnTo>
                  <a:pt x="70827" y="95808"/>
                </a:lnTo>
                <a:lnTo>
                  <a:pt x="72465" y="94081"/>
                </a:lnTo>
                <a:lnTo>
                  <a:pt x="61277" y="94081"/>
                </a:lnTo>
                <a:lnTo>
                  <a:pt x="16891" y="77000"/>
                </a:lnTo>
                <a:lnTo>
                  <a:pt x="14135" y="38785"/>
                </a:lnTo>
                <a:lnTo>
                  <a:pt x="36347" y="15328"/>
                </a:lnTo>
                <a:lnTo>
                  <a:pt x="69100" y="13906"/>
                </a:lnTo>
                <a:lnTo>
                  <a:pt x="95125" y="13906"/>
                </a:lnTo>
                <a:lnTo>
                  <a:pt x="93327" y="12788"/>
                </a:lnTo>
                <a:lnTo>
                  <a:pt x="67297" y="12788"/>
                </a:lnTo>
                <a:lnTo>
                  <a:pt x="70916" y="6959"/>
                </a:lnTo>
                <a:lnTo>
                  <a:pt x="83945" y="6959"/>
                </a:lnTo>
                <a:lnTo>
                  <a:pt x="72745" y="0"/>
                </a:lnTo>
                <a:close/>
              </a:path>
              <a:path w="121920" h="109219">
                <a:moveTo>
                  <a:pt x="77584" y="88684"/>
                </a:moveTo>
                <a:lnTo>
                  <a:pt x="61277" y="94081"/>
                </a:lnTo>
                <a:lnTo>
                  <a:pt x="72465" y="94081"/>
                </a:lnTo>
                <a:lnTo>
                  <a:pt x="77584" y="88684"/>
                </a:lnTo>
                <a:close/>
              </a:path>
              <a:path w="121920" h="109219">
                <a:moveTo>
                  <a:pt x="95125" y="13906"/>
                </a:moveTo>
                <a:lnTo>
                  <a:pt x="69100" y="13906"/>
                </a:lnTo>
                <a:lnTo>
                  <a:pt x="103847" y="35509"/>
                </a:lnTo>
                <a:lnTo>
                  <a:pt x="107708" y="63627"/>
                </a:lnTo>
                <a:lnTo>
                  <a:pt x="121488" y="63030"/>
                </a:lnTo>
                <a:lnTo>
                  <a:pt x="116586" y="27241"/>
                </a:lnTo>
                <a:lnTo>
                  <a:pt x="95125" y="13906"/>
                </a:lnTo>
                <a:close/>
              </a:path>
            </a:pathLst>
          </a:custGeom>
          <a:solidFill>
            <a:srgbClr val="0099D7"/>
          </a:solidFill>
        </p:spPr>
        <p:txBody>
          <a:bodyPr wrap="square" lIns="0" tIns="0" rIns="0" bIns="0" rtlCol="0"/>
          <a:lstStyle/>
          <a:p>
            <a:endParaRPr sz="2142"/>
          </a:p>
        </p:txBody>
      </p:sp>
      <p:sp>
        <p:nvSpPr>
          <p:cNvPr id="76" name="object 76"/>
          <p:cNvSpPr/>
          <p:nvPr/>
        </p:nvSpPr>
        <p:spPr>
          <a:xfrm>
            <a:off x="4381975" y="1705351"/>
            <a:ext cx="106842" cy="51604"/>
          </a:xfrm>
          <a:custGeom>
            <a:avLst/>
            <a:gdLst/>
            <a:ahLst/>
            <a:cxnLst/>
            <a:rect l="l" t="t" r="r" b="b"/>
            <a:pathLst>
              <a:path w="93345" h="45084">
                <a:moveTo>
                  <a:pt x="90843" y="0"/>
                </a:moveTo>
                <a:lnTo>
                  <a:pt x="0" y="0"/>
                </a:lnTo>
                <a:lnTo>
                  <a:pt x="1981" y="27660"/>
                </a:lnTo>
                <a:lnTo>
                  <a:pt x="46367" y="44742"/>
                </a:lnTo>
                <a:lnTo>
                  <a:pt x="62674" y="39344"/>
                </a:lnTo>
                <a:lnTo>
                  <a:pt x="86118" y="14579"/>
                </a:lnTo>
                <a:lnTo>
                  <a:pt x="92798" y="14300"/>
                </a:lnTo>
                <a:lnTo>
                  <a:pt x="90843" y="0"/>
                </a:lnTo>
                <a:close/>
              </a:path>
            </a:pathLst>
          </a:custGeom>
          <a:solidFill>
            <a:srgbClr val="0088CE"/>
          </a:solidFill>
        </p:spPr>
        <p:txBody>
          <a:bodyPr wrap="square" lIns="0" tIns="0" rIns="0" bIns="0" rtlCol="0"/>
          <a:lstStyle/>
          <a:p>
            <a:endParaRPr sz="2142"/>
          </a:p>
        </p:txBody>
      </p:sp>
      <p:sp>
        <p:nvSpPr>
          <p:cNvPr id="77" name="object 77"/>
          <p:cNvSpPr/>
          <p:nvPr/>
        </p:nvSpPr>
        <p:spPr>
          <a:xfrm>
            <a:off x="4366202" y="1705351"/>
            <a:ext cx="87945" cy="64687"/>
          </a:xfrm>
          <a:custGeom>
            <a:avLst/>
            <a:gdLst/>
            <a:ahLst/>
            <a:cxnLst/>
            <a:rect l="l" t="t" r="r" b="b"/>
            <a:pathLst>
              <a:path w="76835" h="56515">
                <a:moveTo>
                  <a:pt x="38459" y="36398"/>
                </a:moveTo>
                <a:lnTo>
                  <a:pt x="38074" y="36398"/>
                </a:lnTo>
                <a:lnTo>
                  <a:pt x="69697" y="56057"/>
                </a:lnTo>
                <a:lnTo>
                  <a:pt x="70370" y="55829"/>
                </a:lnTo>
                <a:lnTo>
                  <a:pt x="69697" y="46469"/>
                </a:lnTo>
                <a:lnTo>
                  <a:pt x="71332" y="44742"/>
                </a:lnTo>
                <a:lnTo>
                  <a:pt x="60147" y="44742"/>
                </a:lnTo>
                <a:lnTo>
                  <a:pt x="38459" y="36398"/>
                </a:lnTo>
                <a:close/>
              </a:path>
              <a:path w="76835" h="56515">
                <a:moveTo>
                  <a:pt x="76441" y="39344"/>
                </a:moveTo>
                <a:lnTo>
                  <a:pt x="60147" y="44742"/>
                </a:lnTo>
                <a:lnTo>
                  <a:pt x="71332" y="44742"/>
                </a:lnTo>
                <a:lnTo>
                  <a:pt x="76441" y="39344"/>
                </a:lnTo>
                <a:close/>
              </a:path>
              <a:path w="76835" h="56515">
                <a:moveTo>
                  <a:pt x="13779" y="0"/>
                </a:moveTo>
                <a:lnTo>
                  <a:pt x="0" y="0"/>
                </a:lnTo>
                <a:lnTo>
                  <a:pt x="2679" y="37338"/>
                </a:lnTo>
                <a:lnTo>
                  <a:pt x="4038" y="37871"/>
                </a:lnTo>
                <a:lnTo>
                  <a:pt x="38074" y="36398"/>
                </a:lnTo>
                <a:lnTo>
                  <a:pt x="38459" y="36398"/>
                </a:lnTo>
                <a:lnTo>
                  <a:pt x="15748" y="27660"/>
                </a:lnTo>
                <a:lnTo>
                  <a:pt x="13779" y="0"/>
                </a:lnTo>
                <a:close/>
              </a:path>
            </a:pathLst>
          </a:custGeom>
          <a:solidFill>
            <a:srgbClr val="0099D7"/>
          </a:solidFill>
        </p:spPr>
        <p:txBody>
          <a:bodyPr wrap="square" lIns="0" tIns="0" rIns="0" bIns="0" rtlCol="0"/>
          <a:lstStyle/>
          <a:p>
            <a:endParaRPr sz="2142"/>
          </a:p>
        </p:txBody>
      </p:sp>
      <p:sp>
        <p:nvSpPr>
          <p:cNvPr id="78" name="object 78"/>
          <p:cNvSpPr/>
          <p:nvPr/>
        </p:nvSpPr>
        <p:spPr>
          <a:xfrm>
            <a:off x="4342697" y="1762915"/>
            <a:ext cx="107569" cy="92306"/>
          </a:xfrm>
          <a:custGeom>
            <a:avLst/>
            <a:gdLst/>
            <a:ahLst/>
            <a:cxnLst/>
            <a:rect l="l" t="t" r="r" b="b"/>
            <a:pathLst>
              <a:path w="93979" h="80644">
                <a:moveTo>
                  <a:pt x="54965" y="0"/>
                </a:moveTo>
                <a:lnTo>
                  <a:pt x="22212" y="1409"/>
                </a:lnTo>
                <a:lnTo>
                  <a:pt x="0" y="24879"/>
                </a:lnTo>
                <a:lnTo>
                  <a:pt x="2743" y="63093"/>
                </a:lnTo>
                <a:lnTo>
                  <a:pt x="47142" y="80175"/>
                </a:lnTo>
                <a:lnTo>
                  <a:pt x="81927" y="68643"/>
                </a:lnTo>
                <a:lnTo>
                  <a:pt x="93827" y="51561"/>
                </a:lnTo>
                <a:lnTo>
                  <a:pt x="89712" y="21602"/>
                </a:lnTo>
                <a:lnTo>
                  <a:pt x="54965" y="0"/>
                </a:lnTo>
                <a:close/>
              </a:path>
            </a:pathLst>
          </a:custGeom>
          <a:solidFill>
            <a:srgbClr val="0088CE"/>
          </a:solidFill>
        </p:spPr>
        <p:txBody>
          <a:bodyPr wrap="square" lIns="0" tIns="0" rIns="0" bIns="0" rtlCol="0"/>
          <a:lstStyle/>
          <a:p>
            <a:endParaRPr sz="2142"/>
          </a:p>
        </p:txBody>
      </p:sp>
      <p:sp>
        <p:nvSpPr>
          <p:cNvPr id="79" name="object 79"/>
          <p:cNvSpPr/>
          <p:nvPr/>
        </p:nvSpPr>
        <p:spPr>
          <a:xfrm>
            <a:off x="4326518" y="1746997"/>
            <a:ext cx="140276" cy="125013"/>
          </a:xfrm>
          <a:custGeom>
            <a:avLst/>
            <a:gdLst/>
            <a:ahLst/>
            <a:cxnLst/>
            <a:rect l="l" t="t" r="r" b="b"/>
            <a:pathLst>
              <a:path w="122554" h="109219">
                <a:moveTo>
                  <a:pt x="72745" y="0"/>
                </a:moveTo>
                <a:lnTo>
                  <a:pt x="30187" y="1841"/>
                </a:lnTo>
                <a:lnTo>
                  <a:pt x="0" y="33731"/>
                </a:lnTo>
                <a:lnTo>
                  <a:pt x="3810" y="86677"/>
                </a:lnTo>
                <a:lnTo>
                  <a:pt x="60934" y="108673"/>
                </a:lnTo>
                <a:lnTo>
                  <a:pt x="104724" y="94157"/>
                </a:lnTo>
                <a:lnTo>
                  <a:pt x="61277" y="94081"/>
                </a:lnTo>
                <a:lnTo>
                  <a:pt x="16878" y="77000"/>
                </a:lnTo>
                <a:lnTo>
                  <a:pt x="14135" y="38785"/>
                </a:lnTo>
                <a:lnTo>
                  <a:pt x="36347" y="15316"/>
                </a:lnTo>
                <a:lnTo>
                  <a:pt x="69100" y="13906"/>
                </a:lnTo>
                <a:lnTo>
                  <a:pt x="95120" y="13906"/>
                </a:lnTo>
                <a:lnTo>
                  <a:pt x="93322" y="12788"/>
                </a:lnTo>
                <a:lnTo>
                  <a:pt x="67297" y="12788"/>
                </a:lnTo>
                <a:lnTo>
                  <a:pt x="70916" y="6959"/>
                </a:lnTo>
                <a:lnTo>
                  <a:pt x="83943" y="6959"/>
                </a:lnTo>
                <a:lnTo>
                  <a:pt x="72745" y="0"/>
                </a:lnTo>
                <a:close/>
              </a:path>
              <a:path w="122554" h="109219">
                <a:moveTo>
                  <a:pt x="95120" y="13906"/>
                </a:moveTo>
                <a:lnTo>
                  <a:pt x="69100" y="13906"/>
                </a:lnTo>
                <a:lnTo>
                  <a:pt x="103847" y="35509"/>
                </a:lnTo>
                <a:lnTo>
                  <a:pt x="107962" y="65468"/>
                </a:lnTo>
                <a:lnTo>
                  <a:pt x="96062" y="82550"/>
                </a:lnTo>
                <a:lnTo>
                  <a:pt x="61277" y="94081"/>
                </a:lnTo>
                <a:lnTo>
                  <a:pt x="104777" y="94081"/>
                </a:lnTo>
                <a:lnTo>
                  <a:pt x="122301" y="68910"/>
                </a:lnTo>
                <a:lnTo>
                  <a:pt x="122237" y="68440"/>
                </a:lnTo>
                <a:lnTo>
                  <a:pt x="108178" y="63030"/>
                </a:lnTo>
                <a:lnTo>
                  <a:pt x="105092" y="20104"/>
                </a:lnTo>
                <a:lnTo>
                  <a:pt x="95120" y="13906"/>
                </a:lnTo>
                <a:close/>
              </a:path>
              <a:path w="122554" h="109219">
                <a:moveTo>
                  <a:pt x="83943" y="6959"/>
                </a:moveTo>
                <a:lnTo>
                  <a:pt x="70916" y="6959"/>
                </a:lnTo>
                <a:lnTo>
                  <a:pt x="67297" y="12788"/>
                </a:lnTo>
                <a:lnTo>
                  <a:pt x="93322" y="12788"/>
                </a:lnTo>
                <a:lnTo>
                  <a:pt x="83943" y="6959"/>
                </a:lnTo>
                <a:close/>
              </a:path>
            </a:pathLst>
          </a:custGeom>
          <a:solidFill>
            <a:srgbClr val="0099D7"/>
          </a:solidFill>
        </p:spPr>
        <p:txBody>
          <a:bodyPr wrap="square" lIns="0" tIns="0" rIns="0" bIns="0" rtlCol="0"/>
          <a:lstStyle/>
          <a:p>
            <a:endParaRPr sz="2142"/>
          </a:p>
        </p:txBody>
      </p:sp>
      <p:sp>
        <p:nvSpPr>
          <p:cNvPr id="80" name="object 80"/>
          <p:cNvSpPr/>
          <p:nvPr/>
        </p:nvSpPr>
        <p:spPr>
          <a:xfrm>
            <a:off x="4346956" y="1895167"/>
            <a:ext cx="107569" cy="92306"/>
          </a:xfrm>
          <a:custGeom>
            <a:avLst/>
            <a:gdLst/>
            <a:ahLst/>
            <a:cxnLst/>
            <a:rect l="l" t="t" r="r" b="b"/>
            <a:pathLst>
              <a:path w="93979" h="80644">
                <a:moveTo>
                  <a:pt x="54965" y="0"/>
                </a:moveTo>
                <a:lnTo>
                  <a:pt x="22212" y="1422"/>
                </a:lnTo>
                <a:lnTo>
                  <a:pt x="0" y="24879"/>
                </a:lnTo>
                <a:lnTo>
                  <a:pt x="2755" y="63093"/>
                </a:lnTo>
                <a:lnTo>
                  <a:pt x="47142" y="80175"/>
                </a:lnTo>
                <a:lnTo>
                  <a:pt x="81927" y="68643"/>
                </a:lnTo>
                <a:lnTo>
                  <a:pt x="93827" y="51561"/>
                </a:lnTo>
                <a:lnTo>
                  <a:pt x="89712" y="21602"/>
                </a:lnTo>
                <a:lnTo>
                  <a:pt x="54965" y="0"/>
                </a:lnTo>
                <a:close/>
              </a:path>
            </a:pathLst>
          </a:custGeom>
          <a:solidFill>
            <a:srgbClr val="0088CE"/>
          </a:solidFill>
        </p:spPr>
        <p:txBody>
          <a:bodyPr wrap="square" lIns="0" tIns="0" rIns="0" bIns="0" rtlCol="0"/>
          <a:lstStyle/>
          <a:p>
            <a:endParaRPr sz="2142"/>
          </a:p>
        </p:txBody>
      </p:sp>
      <p:sp>
        <p:nvSpPr>
          <p:cNvPr id="81" name="object 81"/>
          <p:cNvSpPr/>
          <p:nvPr/>
        </p:nvSpPr>
        <p:spPr>
          <a:xfrm>
            <a:off x="4330777" y="1879249"/>
            <a:ext cx="140276" cy="125013"/>
          </a:xfrm>
          <a:custGeom>
            <a:avLst/>
            <a:gdLst/>
            <a:ahLst/>
            <a:cxnLst/>
            <a:rect l="l" t="t" r="r" b="b"/>
            <a:pathLst>
              <a:path w="122554" h="109219">
                <a:moveTo>
                  <a:pt x="72745" y="0"/>
                </a:moveTo>
                <a:lnTo>
                  <a:pt x="30187" y="1841"/>
                </a:lnTo>
                <a:lnTo>
                  <a:pt x="0" y="33731"/>
                </a:lnTo>
                <a:lnTo>
                  <a:pt x="3810" y="86677"/>
                </a:lnTo>
                <a:lnTo>
                  <a:pt x="60934" y="108673"/>
                </a:lnTo>
                <a:lnTo>
                  <a:pt x="104724" y="94157"/>
                </a:lnTo>
                <a:lnTo>
                  <a:pt x="61277" y="94081"/>
                </a:lnTo>
                <a:lnTo>
                  <a:pt x="16891" y="77000"/>
                </a:lnTo>
                <a:lnTo>
                  <a:pt x="14135" y="38785"/>
                </a:lnTo>
                <a:lnTo>
                  <a:pt x="36347" y="15316"/>
                </a:lnTo>
                <a:lnTo>
                  <a:pt x="69100" y="13906"/>
                </a:lnTo>
                <a:lnTo>
                  <a:pt x="95125" y="13906"/>
                </a:lnTo>
                <a:lnTo>
                  <a:pt x="93327" y="12788"/>
                </a:lnTo>
                <a:lnTo>
                  <a:pt x="67297" y="12788"/>
                </a:lnTo>
                <a:lnTo>
                  <a:pt x="70916" y="6959"/>
                </a:lnTo>
                <a:lnTo>
                  <a:pt x="83945" y="6959"/>
                </a:lnTo>
                <a:lnTo>
                  <a:pt x="72745" y="0"/>
                </a:lnTo>
                <a:close/>
              </a:path>
              <a:path w="122554" h="109219">
                <a:moveTo>
                  <a:pt x="95125" y="13906"/>
                </a:moveTo>
                <a:lnTo>
                  <a:pt x="69100" y="13906"/>
                </a:lnTo>
                <a:lnTo>
                  <a:pt x="103847" y="35496"/>
                </a:lnTo>
                <a:lnTo>
                  <a:pt x="107962" y="65468"/>
                </a:lnTo>
                <a:lnTo>
                  <a:pt x="96062" y="82550"/>
                </a:lnTo>
                <a:lnTo>
                  <a:pt x="61277" y="94081"/>
                </a:lnTo>
                <a:lnTo>
                  <a:pt x="104777" y="94081"/>
                </a:lnTo>
                <a:lnTo>
                  <a:pt x="122301" y="68910"/>
                </a:lnTo>
                <a:lnTo>
                  <a:pt x="116586" y="27241"/>
                </a:lnTo>
                <a:lnTo>
                  <a:pt x="95125" y="13906"/>
                </a:lnTo>
                <a:close/>
              </a:path>
              <a:path w="122554" h="109219">
                <a:moveTo>
                  <a:pt x="83945" y="6959"/>
                </a:moveTo>
                <a:lnTo>
                  <a:pt x="70916" y="6959"/>
                </a:lnTo>
                <a:lnTo>
                  <a:pt x="67297" y="12788"/>
                </a:lnTo>
                <a:lnTo>
                  <a:pt x="93327" y="12788"/>
                </a:lnTo>
                <a:lnTo>
                  <a:pt x="83945" y="6959"/>
                </a:lnTo>
                <a:close/>
              </a:path>
            </a:pathLst>
          </a:custGeom>
          <a:solidFill>
            <a:srgbClr val="0099D7"/>
          </a:solidFill>
        </p:spPr>
        <p:txBody>
          <a:bodyPr wrap="square" lIns="0" tIns="0" rIns="0" bIns="0" rtlCol="0"/>
          <a:lstStyle/>
          <a:p>
            <a:endParaRPr sz="2142"/>
          </a:p>
        </p:txBody>
      </p:sp>
      <p:sp>
        <p:nvSpPr>
          <p:cNvPr id="82" name="object 82"/>
          <p:cNvSpPr/>
          <p:nvPr/>
        </p:nvSpPr>
        <p:spPr>
          <a:xfrm>
            <a:off x="4317984" y="2032841"/>
            <a:ext cx="139984" cy="124387"/>
          </a:xfrm>
          <a:prstGeom prst="rect">
            <a:avLst/>
          </a:prstGeom>
          <a:blipFill>
            <a:blip r:embed="rId9" cstate="print"/>
            <a:stretch>
              <a:fillRect/>
            </a:stretch>
          </a:blipFill>
        </p:spPr>
        <p:txBody>
          <a:bodyPr wrap="square" lIns="0" tIns="0" rIns="0" bIns="0" rtlCol="0"/>
          <a:lstStyle/>
          <a:p>
            <a:endParaRPr sz="2142"/>
          </a:p>
        </p:txBody>
      </p:sp>
      <p:sp>
        <p:nvSpPr>
          <p:cNvPr id="83" name="object 83"/>
          <p:cNvSpPr/>
          <p:nvPr/>
        </p:nvSpPr>
        <p:spPr>
          <a:xfrm>
            <a:off x="4568810" y="4022609"/>
            <a:ext cx="107569" cy="92306"/>
          </a:xfrm>
          <a:custGeom>
            <a:avLst/>
            <a:gdLst/>
            <a:ahLst/>
            <a:cxnLst/>
            <a:rect l="l" t="t" r="r" b="b"/>
            <a:pathLst>
              <a:path w="93979" h="80645">
                <a:moveTo>
                  <a:pt x="54965" y="0"/>
                </a:moveTo>
                <a:lnTo>
                  <a:pt x="22212" y="1409"/>
                </a:lnTo>
                <a:lnTo>
                  <a:pt x="0" y="24879"/>
                </a:lnTo>
                <a:lnTo>
                  <a:pt x="2755" y="63093"/>
                </a:lnTo>
                <a:lnTo>
                  <a:pt x="47142" y="80175"/>
                </a:lnTo>
                <a:lnTo>
                  <a:pt x="81927" y="68643"/>
                </a:lnTo>
                <a:lnTo>
                  <a:pt x="93827" y="51561"/>
                </a:lnTo>
                <a:lnTo>
                  <a:pt x="89712" y="21602"/>
                </a:lnTo>
                <a:lnTo>
                  <a:pt x="54965" y="0"/>
                </a:lnTo>
                <a:close/>
              </a:path>
            </a:pathLst>
          </a:custGeom>
          <a:solidFill>
            <a:srgbClr val="0088CE"/>
          </a:solidFill>
        </p:spPr>
        <p:txBody>
          <a:bodyPr wrap="square" lIns="0" tIns="0" rIns="0" bIns="0" rtlCol="0"/>
          <a:lstStyle/>
          <a:p>
            <a:endParaRPr sz="2142"/>
          </a:p>
        </p:txBody>
      </p:sp>
      <p:sp>
        <p:nvSpPr>
          <p:cNvPr id="84" name="object 84"/>
          <p:cNvSpPr/>
          <p:nvPr/>
        </p:nvSpPr>
        <p:spPr>
          <a:xfrm>
            <a:off x="4552631" y="4006691"/>
            <a:ext cx="140276" cy="125013"/>
          </a:xfrm>
          <a:custGeom>
            <a:avLst/>
            <a:gdLst/>
            <a:ahLst/>
            <a:cxnLst/>
            <a:rect l="l" t="t" r="r" b="b"/>
            <a:pathLst>
              <a:path w="122554" h="109220">
                <a:moveTo>
                  <a:pt x="72745" y="0"/>
                </a:moveTo>
                <a:lnTo>
                  <a:pt x="30187" y="1841"/>
                </a:lnTo>
                <a:lnTo>
                  <a:pt x="0" y="33731"/>
                </a:lnTo>
                <a:lnTo>
                  <a:pt x="3810" y="86690"/>
                </a:lnTo>
                <a:lnTo>
                  <a:pt x="60921" y="108673"/>
                </a:lnTo>
                <a:lnTo>
                  <a:pt x="104724" y="94157"/>
                </a:lnTo>
                <a:lnTo>
                  <a:pt x="61264" y="94081"/>
                </a:lnTo>
                <a:lnTo>
                  <a:pt x="16878" y="77000"/>
                </a:lnTo>
                <a:lnTo>
                  <a:pt x="14135" y="38785"/>
                </a:lnTo>
                <a:lnTo>
                  <a:pt x="36347" y="15316"/>
                </a:lnTo>
                <a:lnTo>
                  <a:pt x="69100" y="13906"/>
                </a:lnTo>
                <a:lnTo>
                  <a:pt x="95119" y="13906"/>
                </a:lnTo>
                <a:lnTo>
                  <a:pt x="93321" y="12788"/>
                </a:lnTo>
                <a:lnTo>
                  <a:pt x="67297" y="12788"/>
                </a:lnTo>
                <a:lnTo>
                  <a:pt x="70916" y="6959"/>
                </a:lnTo>
                <a:lnTo>
                  <a:pt x="83942" y="6959"/>
                </a:lnTo>
                <a:lnTo>
                  <a:pt x="72745" y="0"/>
                </a:lnTo>
                <a:close/>
              </a:path>
              <a:path w="122554" h="109220">
                <a:moveTo>
                  <a:pt x="95119" y="13906"/>
                </a:moveTo>
                <a:lnTo>
                  <a:pt x="69100" y="13906"/>
                </a:lnTo>
                <a:lnTo>
                  <a:pt x="103847" y="35509"/>
                </a:lnTo>
                <a:lnTo>
                  <a:pt x="107962" y="65468"/>
                </a:lnTo>
                <a:lnTo>
                  <a:pt x="96062" y="82550"/>
                </a:lnTo>
                <a:lnTo>
                  <a:pt x="61264" y="94081"/>
                </a:lnTo>
                <a:lnTo>
                  <a:pt x="104777" y="94081"/>
                </a:lnTo>
                <a:lnTo>
                  <a:pt x="122288" y="68910"/>
                </a:lnTo>
                <a:lnTo>
                  <a:pt x="116573" y="27241"/>
                </a:lnTo>
                <a:lnTo>
                  <a:pt x="95119" y="13906"/>
                </a:lnTo>
                <a:close/>
              </a:path>
              <a:path w="122554" h="109220">
                <a:moveTo>
                  <a:pt x="83942" y="6959"/>
                </a:moveTo>
                <a:lnTo>
                  <a:pt x="70916" y="6959"/>
                </a:lnTo>
                <a:lnTo>
                  <a:pt x="67297" y="12788"/>
                </a:lnTo>
                <a:lnTo>
                  <a:pt x="93321" y="12788"/>
                </a:lnTo>
                <a:lnTo>
                  <a:pt x="83942" y="6959"/>
                </a:lnTo>
                <a:close/>
              </a:path>
            </a:pathLst>
          </a:custGeom>
          <a:solidFill>
            <a:srgbClr val="0099D7"/>
          </a:solidFill>
        </p:spPr>
        <p:txBody>
          <a:bodyPr wrap="square" lIns="0" tIns="0" rIns="0" bIns="0" rtlCol="0"/>
          <a:lstStyle/>
          <a:p>
            <a:endParaRPr sz="2142"/>
          </a:p>
        </p:txBody>
      </p:sp>
      <p:sp>
        <p:nvSpPr>
          <p:cNvPr id="85" name="object 85"/>
          <p:cNvSpPr/>
          <p:nvPr/>
        </p:nvSpPr>
        <p:spPr>
          <a:xfrm>
            <a:off x="4428024" y="2431269"/>
            <a:ext cx="107569" cy="92306"/>
          </a:xfrm>
          <a:custGeom>
            <a:avLst/>
            <a:gdLst/>
            <a:ahLst/>
            <a:cxnLst/>
            <a:rect l="l" t="t" r="r" b="b"/>
            <a:pathLst>
              <a:path w="93979" h="80644">
                <a:moveTo>
                  <a:pt x="54965" y="0"/>
                </a:moveTo>
                <a:lnTo>
                  <a:pt x="22212" y="1409"/>
                </a:lnTo>
                <a:lnTo>
                  <a:pt x="0" y="24879"/>
                </a:lnTo>
                <a:lnTo>
                  <a:pt x="2755" y="63093"/>
                </a:lnTo>
                <a:lnTo>
                  <a:pt x="47142" y="80175"/>
                </a:lnTo>
                <a:lnTo>
                  <a:pt x="81927" y="68643"/>
                </a:lnTo>
                <a:lnTo>
                  <a:pt x="93827" y="51561"/>
                </a:lnTo>
                <a:lnTo>
                  <a:pt x="89712" y="21590"/>
                </a:lnTo>
                <a:lnTo>
                  <a:pt x="54965" y="0"/>
                </a:lnTo>
                <a:close/>
              </a:path>
            </a:pathLst>
          </a:custGeom>
          <a:solidFill>
            <a:srgbClr val="0088CE"/>
          </a:solidFill>
        </p:spPr>
        <p:txBody>
          <a:bodyPr wrap="square" lIns="0" tIns="0" rIns="0" bIns="0" rtlCol="0"/>
          <a:lstStyle/>
          <a:p>
            <a:endParaRPr sz="2142"/>
          </a:p>
        </p:txBody>
      </p:sp>
      <p:sp>
        <p:nvSpPr>
          <p:cNvPr id="86" name="object 86"/>
          <p:cNvSpPr/>
          <p:nvPr/>
        </p:nvSpPr>
        <p:spPr>
          <a:xfrm>
            <a:off x="4411846" y="2415351"/>
            <a:ext cx="140276" cy="125013"/>
          </a:xfrm>
          <a:custGeom>
            <a:avLst/>
            <a:gdLst/>
            <a:ahLst/>
            <a:cxnLst/>
            <a:rect l="l" t="t" r="r" b="b"/>
            <a:pathLst>
              <a:path w="122554" h="109219">
                <a:moveTo>
                  <a:pt x="72745" y="0"/>
                </a:moveTo>
                <a:lnTo>
                  <a:pt x="30187" y="1841"/>
                </a:lnTo>
                <a:lnTo>
                  <a:pt x="0" y="33731"/>
                </a:lnTo>
                <a:lnTo>
                  <a:pt x="3810" y="86677"/>
                </a:lnTo>
                <a:lnTo>
                  <a:pt x="60921" y="108673"/>
                </a:lnTo>
                <a:lnTo>
                  <a:pt x="104724" y="94157"/>
                </a:lnTo>
                <a:lnTo>
                  <a:pt x="61264" y="94081"/>
                </a:lnTo>
                <a:lnTo>
                  <a:pt x="16878" y="77000"/>
                </a:lnTo>
                <a:lnTo>
                  <a:pt x="14135" y="38785"/>
                </a:lnTo>
                <a:lnTo>
                  <a:pt x="36347" y="15316"/>
                </a:lnTo>
                <a:lnTo>
                  <a:pt x="69100" y="13906"/>
                </a:lnTo>
                <a:lnTo>
                  <a:pt x="95119" y="13906"/>
                </a:lnTo>
                <a:lnTo>
                  <a:pt x="93321" y="12788"/>
                </a:lnTo>
                <a:lnTo>
                  <a:pt x="67297" y="12788"/>
                </a:lnTo>
                <a:lnTo>
                  <a:pt x="70916" y="6959"/>
                </a:lnTo>
                <a:lnTo>
                  <a:pt x="83942" y="6959"/>
                </a:lnTo>
                <a:lnTo>
                  <a:pt x="72745" y="0"/>
                </a:lnTo>
                <a:close/>
              </a:path>
              <a:path w="122554" h="109219">
                <a:moveTo>
                  <a:pt x="95119" y="13906"/>
                </a:moveTo>
                <a:lnTo>
                  <a:pt x="69100" y="13906"/>
                </a:lnTo>
                <a:lnTo>
                  <a:pt x="103847" y="35496"/>
                </a:lnTo>
                <a:lnTo>
                  <a:pt x="107962" y="65468"/>
                </a:lnTo>
                <a:lnTo>
                  <a:pt x="96062" y="82550"/>
                </a:lnTo>
                <a:lnTo>
                  <a:pt x="61264" y="94081"/>
                </a:lnTo>
                <a:lnTo>
                  <a:pt x="104777" y="94081"/>
                </a:lnTo>
                <a:lnTo>
                  <a:pt x="122288" y="68910"/>
                </a:lnTo>
                <a:lnTo>
                  <a:pt x="116573" y="27241"/>
                </a:lnTo>
                <a:lnTo>
                  <a:pt x="95119" y="13906"/>
                </a:lnTo>
                <a:close/>
              </a:path>
              <a:path w="122554" h="109219">
                <a:moveTo>
                  <a:pt x="83942" y="6959"/>
                </a:moveTo>
                <a:lnTo>
                  <a:pt x="70916" y="6959"/>
                </a:lnTo>
                <a:lnTo>
                  <a:pt x="67297" y="12788"/>
                </a:lnTo>
                <a:lnTo>
                  <a:pt x="93321" y="12788"/>
                </a:lnTo>
                <a:lnTo>
                  <a:pt x="83942" y="6959"/>
                </a:lnTo>
                <a:close/>
              </a:path>
            </a:pathLst>
          </a:custGeom>
          <a:solidFill>
            <a:srgbClr val="0099D7"/>
          </a:solidFill>
        </p:spPr>
        <p:txBody>
          <a:bodyPr wrap="square" lIns="0" tIns="0" rIns="0" bIns="0" rtlCol="0"/>
          <a:lstStyle/>
          <a:p>
            <a:endParaRPr sz="2142"/>
          </a:p>
        </p:txBody>
      </p:sp>
      <p:sp>
        <p:nvSpPr>
          <p:cNvPr id="87" name="object 87"/>
          <p:cNvSpPr/>
          <p:nvPr/>
        </p:nvSpPr>
        <p:spPr>
          <a:xfrm>
            <a:off x="4462156" y="1735849"/>
            <a:ext cx="107569" cy="92306"/>
          </a:xfrm>
          <a:custGeom>
            <a:avLst/>
            <a:gdLst/>
            <a:ahLst/>
            <a:cxnLst/>
            <a:rect l="l" t="t" r="r" b="b"/>
            <a:pathLst>
              <a:path w="93979" h="80644">
                <a:moveTo>
                  <a:pt x="54965" y="0"/>
                </a:moveTo>
                <a:lnTo>
                  <a:pt x="22212" y="1422"/>
                </a:lnTo>
                <a:lnTo>
                  <a:pt x="0" y="24879"/>
                </a:lnTo>
                <a:lnTo>
                  <a:pt x="2755" y="63093"/>
                </a:lnTo>
                <a:lnTo>
                  <a:pt x="47142" y="80175"/>
                </a:lnTo>
                <a:lnTo>
                  <a:pt x="81927" y="68643"/>
                </a:lnTo>
                <a:lnTo>
                  <a:pt x="93827" y="51561"/>
                </a:lnTo>
                <a:lnTo>
                  <a:pt x="89712" y="21602"/>
                </a:lnTo>
                <a:lnTo>
                  <a:pt x="54965" y="0"/>
                </a:lnTo>
                <a:close/>
              </a:path>
            </a:pathLst>
          </a:custGeom>
          <a:solidFill>
            <a:srgbClr val="0088CE"/>
          </a:solidFill>
        </p:spPr>
        <p:txBody>
          <a:bodyPr wrap="square" lIns="0" tIns="0" rIns="0" bIns="0" rtlCol="0"/>
          <a:lstStyle/>
          <a:p>
            <a:endParaRPr sz="2142"/>
          </a:p>
        </p:txBody>
      </p:sp>
      <p:sp>
        <p:nvSpPr>
          <p:cNvPr id="88" name="object 88"/>
          <p:cNvSpPr/>
          <p:nvPr/>
        </p:nvSpPr>
        <p:spPr>
          <a:xfrm>
            <a:off x="4445978" y="1719930"/>
            <a:ext cx="140276" cy="125013"/>
          </a:xfrm>
          <a:custGeom>
            <a:avLst/>
            <a:gdLst/>
            <a:ahLst/>
            <a:cxnLst/>
            <a:rect l="l" t="t" r="r" b="b"/>
            <a:pathLst>
              <a:path w="122554" h="109219">
                <a:moveTo>
                  <a:pt x="72745" y="0"/>
                </a:moveTo>
                <a:lnTo>
                  <a:pt x="30187" y="1841"/>
                </a:lnTo>
                <a:lnTo>
                  <a:pt x="0" y="33731"/>
                </a:lnTo>
                <a:lnTo>
                  <a:pt x="3810" y="86690"/>
                </a:lnTo>
                <a:lnTo>
                  <a:pt x="60921" y="108673"/>
                </a:lnTo>
                <a:lnTo>
                  <a:pt x="104724" y="94157"/>
                </a:lnTo>
                <a:lnTo>
                  <a:pt x="61264" y="94081"/>
                </a:lnTo>
                <a:lnTo>
                  <a:pt x="16878" y="77000"/>
                </a:lnTo>
                <a:lnTo>
                  <a:pt x="14135" y="38785"/>
                </a:lnTo>
                <a:lnTo>
                  <a:pt x="36334" y="15328"/>
                </a:lnTo>
                <a:lnTo>
                  <a:pt x="69100" y="13906"/>
                </a:lnTo>
                <a:lnTo>
                  <a:pt x="95119" y="13906"/>
                </a:lnTo>
                <a:lnTo>
                  <a:pt x="93321" y="12788"/>
                </a:lnTo>
                <a:lnTo>
                  <a:pt x="67297" y="12788"/>
                </a:lnTo>
                <a:lnTo>
                  <a:pt x="70916" y="6959"/>
                </a:lnTo>
                <a:lnTo>
                  <a:pt x="83942" y="6959"/>
                </a:lnTo>
                <a:lnTo>
                  <a:pt x="72745" y="0"/>
                </a:lnTo>
                <a:close/>
              </a:path>
              <a:path w="122554" h="109219">
                <a:moveTo>
                  <a:pt x="95119" y="13906"/>
                </a:moveTo>
                <a:lnTo>
                  <a:pt x="69100" y="13906"/>
                </a:lnTo>
                <a:lnTo>
                  <a:pt x="103847" y="35509"/>
                </a:lnTo>
                <a:lnTo>
                  <a:pt x="107962" y="65468"/>
                </a:lnTo>
                <a:lnTo>
                  <a:pt x="96062" y="82550"/>
                </a:lnTo>
                <a:lnTo>
                  <a:pt x="61264" y="94081"/>
                </a:lnTo>
                <a:lnTo>
                  <a:pt x="104777" y="94081"/>
                </a:lnTo>
                <a:lnTo>
                  <a:pt x="122288" y="68910"/>
                </a:lnTo>
                <a:lnTo>
                  <a:pt x="116573" y="27241"/>
                </a:lnTo>
                <a:lnTo>
                  <a:pt x="95119" y="13906"/>
                </a:lnTo>
                <a:close/>
              </a:path>
              <a:path w="122554" h="109219">
                <a:moveTo>
                  <a:pt x="83942" y="6959"/>
                </a:moveTo>
                <a:lnTo>
                  <a:pt x="70916" y="6959"/>
                </a:lnTo>
                <a:lnTo>
                  <a:pt x="67297" y="12788"/>
                </a:lnTo>
                <a:lnTo>
                  <a:pt x="93321" y="12788"/>
                </a:lnTo>
                <a:lnTo>
                  <a:pt x="83942" y="6959"/>
                </a:lnTo>
                <a:close/>
              </a:path>
            </a:pathLst>
          </a:custGeom>
          <a:solidFill>
            <a:srgbClr val="0099D7"/>
          </a:solidFill>
        </p:spPr>
        <p:txBody>
          <a:bodyPr wrap="square" lIns="0" tIns="0" rIns="0" bIns="0" rtlCol="0"/>
          <a:lstStyle/>
          <a:p>
            <a:endParaRPr sz="2142"/>
          </a:p>
        </p:txBody>
      </p:sp>
      <p:sp>
        <p:nvSpPr>
          <p:cNvPr id="89" name="object 89"/>
          <p:cNvSpPr/>
          <p:nvPr/>
        </p:nvSpPr>
        <p:spPr>
          <a:xfrm>
            <a:off x="4253981" y="2722519"/>
            <a:ext cx="139984" cy="124387"/>
          </a:xfrm>
          <a:prstGeom prst="rect">
            <a:avLst/>
          </a:prstGeom>
          <a:blipFill>
            <a:blip r:embed="rId10" cstate="print"/>
            <a:stretch>
              <a:fillRect/>
            </a:stretch>
          </a:blipFill>
        </p:spPr>
        <p:txBody>
          <a:bodyPr wrap="square" lIns="0" tIns="0" rIns="0" bIns="0" rtlCol="0"/>
          <a:lstStyle/>
          <a:p>
            <a:endParaRPr sz="2142"/>
          </a:p>
        </p:txBody>
      </p:sp>
      <p:sp>
        <p:nvSpPr>
          <p:cNvPr id="90" name="object 90"/>
          <p:cNvSpPr/>
          <p:nvPr/>
        </p:nvSpPr>
        <p:spPr>
          <a:xfrm>
            <a:off x="4530536" y="6455911"/>
            <a:ext cx="107569" cy="92306"/>
          </a:xfrm>
          <a:custGeom>
            <a:avLst/>
            <a:gdLst/>
            <a:ahLst/>
            <a:cxnLst/>
            <a:rect l="l" t="t" r="r" b="b"/>
            <a:pathLst>
              <a:path w="93979" h="80645">
                <a:moveTo>
                  <a:pt x="54863" y="0"/>
                </a:moveTo>
                <a:lnTo>
                  <a:pt x="22110" y="1409"/>
                </a:lnTo>
                <a:lnTo>
                  <a:pt x="3987" y="20561"/>
                </a:lnTo>
                <a:lnTo>
                  <a:pt x="0" y="26276"/>
                </a:lnTo>
                <a:lnTo>
                  <a:pt x="2654" y="63093"/>
                </a:lnTo>
                <a:lnTo>
                  <a:pt x="47040" y="80175"/>
                </a:lnTo>
                <a:lnTo>
                  <a:pt x="81826" y="68643"/>
                </a:lnTo>
                <a:lnTo>
                  <a:pt x="93725" y="51561"/>
                </a:lnTo>
                <a:lnTo>
                  <a:pt x="89611" y="21589"/>
                </a:lnTo>
                <a:lnTo>
                  <a:pt x="54863" y="0"/>
                </a:lnTo>
                <a:close/>
              </a:path>
            </a:pathLst>
          </a:custGeom>
          <a:solidFill>
            <a:srgbClr val="0088CE"/>
          </a:solidFill>
        </p:spPr>
        <p:txBody>
          <a:bodyPr wrap="square" lIns="0" tIns="0" rIns="0" bIns="0" rtlCol="0"/>
          <a:lstStyle/>
          <a:p>
            <a:endParaRPr sz="2142"/>
          </a:p>
        </p:txBody>
      </p:sp>
      <p:sp>
        <p:nvSpPr>
          <p:cNvPr id="91" name="object 91"/>
          <p:cNvSpPr/>
          <p:nvPr/>
        </p:nvSpPr>
        <p:spPr>
          <a:xfrm>
            <a:off x="4515709" y="6439993"/>
            <a:ext cx="138822" cy="125013"/>
          </a:xfrm>
          <a:custGeom>
            <a:avLst/>
            <a:gdLst/>
            <a:ahLst/>
            <a:cxnLst/>
            <a:rect l="l" t="t" r="r" b="b"/>
            <a:pathLst>
              <a:path w="121285" h="109220">
                <a:moveTo>
                  <a:pt x="12954" y="40182"/>
                </a:moveTo>
                <a:lnTo>
                  <a:pt x="6527" y="49428"/>
                </a:lnTo>
                <a:lnTo>
                  <a:pt x="0" y="51587"/>
                </a:lnTo>
                <a:lnTo>
                  <a:pt x="1625" y="74142"/>
                </a:lnTo>
                <a:lnTo>
                  <a:pt x="22110" y="86880"/>
                </a:lnTo>
                <a:lnTo>
                  <a:pt x="23177" y="94627"/>
                </a:lnTo>
                <a:lnTo>
                  <a:pt x="59651" y="108673"/>
                </a:lnTo>
                <a:lnTo>
                  <a:pt x="103441" y="94157"/>
                </a:lnTo>
                <a:lnTo>
                  <a:pt x="59994" y="94081"/>
                </a:lnTo>
                <a:lnTo>
                  <a:pt x="15608" y="77000"/>
                </a:lnTo>
                <a:lnTo>
                  <a:pt x="12954" y="40182"/>
                </a:lnTo>
                <a:close/>
              </a:path>
              <a:path w="121285" h="109220">
                <a:moveTo>
                  <a:pt x="93842" y="13906"/>
                </a:moveTo>
                <a:lnTo>
                  <a:pt x="67818" y="13906"/>
                </a:lnTo>
                <a:lnTo>
                  <a:pt x="102565" y="35496"/>
                </a:lnTo>
                <a:lnTo>
                  <a:pt x="106680" y="65468"/>
                </a:lnTo>
                <a:lnTo>
                  <a:pt x="94780" y="82549"/>
                </a:lnTo>
                <a:lnTo>
                  <a:pt x="59994" y="94081"/>
                </a:lnTo>
                <a:lnTo>
                  <a:pt x="103494" y="94081"/>
                </a:lnTo>
                <a:lnTo>
                  <a:pt x="121018" y="68910"/>
                </a:lnTo>
                <a:lnTo>
                  <a:pt x="115303" y="27241"/>
                </a:lnTo>
                <a:lnTo>
                  <a:pt x="93842" y="13906"/>
                </a:lnTo>
                <a:close/>
              </a:path>
              <a:path w="121285" h="109220">
                <a:moveTo>
                  <a:pt x="71462" y="0"/>
                </a:moveTo>
                <a:lnTo>
                  <a:pt x="28905" y="1841"/>
                </a:lnTo>
                <a:lnTo>
                  <a:pt x="22034" y="9105"/>
                </a:lnTo>
                <a:lnTo>
                  <a:pt x="24104" y="24180"/>
                </a:lnTo>
                <a:lnTo>
                  <a:pt x="16941" y="34467"/>
                </a:lnTo>
                <a:lnTo>
                  <a:pt x="35064" y="15316"/>
                </a:lnTo>
                <a:lnTo>
                  <a:pt x="67818" y="13906"/>
                </a:lnTo>
                <a:lnTo>
                  <a:pt x="93842" y="13906"/>
                </a:lnTo>
                <a:lnTo>
                  <a:pt x="92044" y="12788"/>
                </a:lnTo>
                <a:lnTo>
                  <a:pt x="66014" y="12788"/>
                </a:lnTo>
                <a:lnTo>
                  <a:pt x="69646" y="6959"/>
                </a:lnTo>
                <a:lnTo>
                  <a:pt x="82663" y="6959"/>
                </a:lnTo>
                <a:lnTo>
                  <a:pt x="71462" y="0"/>
                </a:lnTo>
                <a:close/>
              </a:path>
            </a:pathLst>
          </a:custGeom>
          <a:solidFill>
            <a:srgbClr val="0099D7"/>
          </a:solidFill>
        </p:spPr>
        <p:txBody>
          <a:bodyPr wrap="square" lIns="0" tIns="0" rIns="0" bIns="0" rtlCol="0"/>
          <a:lstStyle/>
          <a:p>
            <a:endParaRPr sz="2142"/>
          </a:p>
        </p:txBody>
      </p:sp>
      <p:sp>
        <p:nvSpPr>
          <p:cNvPr id="92" name="object 92"/>
          <p:cNvSpPr/>
          <p:nvPr/>
        </p:nvSpPr>
        <p:spPr>
          <a:xfrm>
            <a:off x="4463043" y="7229268"/>
            <a:ext cx="139984" cy="124387"/>
          </a:xfrm>
          <a:prstGeom prst="rect">
            <a:avLst/>
          </a:prstGeom>
          <a:blipFill>
            <a:blip r:embed="rId11" cstate="print"/>
            <a:stretch>
              <a:fillRect/>
            </a:stretch>
          </a:blipFill>
        </p:spPr>
        <p:txBody>
          <a:bodyPr wrap="square" lIns="0" tIns="0" rIns="0" bIns="0" rtlCol="0"/>
          <a:lstStyle/>
          <a:p>
            <a:endParaRPr sz="2142"/>
          </a:p>
        </p:txBody>
      </p:sp>
      <p:sp>
        <p:nvSpPr>
          <p:cNvPr id="93" name="object 93"/>
          <p:cNvSpPr/>
          <p:nvPr/>
        </p:nvSpPr>
        <p:spPr>
          <a:xfrm>
            <a:off x="4423752" y="6524171"/>
            <a:ext cx="107569" cy="92306"/>
          </a:xfrm>
          <a:custGeom>
            <a:avLst/>
            <a:gdLst/>
            <a:ahLst/>
            <a:cxnLst/>
            <a:rect l="l" t="t" r="r" b="b"/>
            <a:pathLst>
              <a:path w="93979" h="80645">
                <a:moveTo>
                  <a:pt x="54965" y="0"/>
                </a:moveTo>
                <a:lnTo>
                  <a:pt x="22212" y="1422"/>
                </a:lnTo>
                <a:lnTo>
                  <a:pt x="0" y="24879"/>
                </a:lnTo>
                <a:lnTo>
                  <a:pt x="2755" y="63093"/>
                </a:lnTo>
                <a:lnTo>
                  <a:pt x="47142" y="80175"/>
                </a:lnTo>
                <a:lnTo>
                  <a:pt x="81927" y="68643"/>
                </a:lnTo>
                <a:lnTo>
                  <a:pt x="93827" y="51561"/>
                </a:lnTo>
                <a:lnTo>
                  <a:pt x="89712" y="21602"/>
                </a:lnTo>
                <a:lnTo>
                  <a:pt x="54965" y="0"/>
                </a:lnTo>
                <a:close/>
              </a:path>
            </a:pathLst>
          </a:custGeom>
          <a:solidFill>
            <a:srgbClr val="0088CE"/>
          </a:solidFill>
        </p:spPr>
        <p:txBody>
          <a:bodyPr wrap="square" lIns="0" tIns="0" rIns="0" bIns="0" rtlCol="0"/>
          <a:lstStyle/>
          <a:p>
            <a:endParaRPr sz="2142"/>
          </a:p>
        </p:txBody>
      </p:sp>
      <p:sp>
        <p:nvSpPr>
          <p:cNvPr id="94" name="object 94"/>
          <p:cNvSpPr/>
          <p:nvPr/>
        </p:nvSpPr>
        <p:spPr>
          <a:xfrm>
            <a:off x="4407572" y="6508255"/>
            <a:ext cx="140276" cy="121379"/>
          </a:xfrm>
          <a:custGeom>
            <a:avLst/>
            <a:gdLst/>
            <a:ahLst/>
            <a:cxnLst/>
            <a:rect l="l" t="t" r="r" b="b"/>
            <a:pathLst>
              <a:path w="122554" h="106045">
                <a:moveTo>
                  <a:pt x="48717" y="1041"/>
                </a:moveTo>
                <a:lnTo>
                  <a:pt x="30187" y="1841"/>
                </a:lnTo>
                <a:lnTo>
                  <a:pt x="0" y="33731"/>
                </a:lnTo>
                <a:lnTo>
                  <a:pt x="3810" y="86677"/>
                </a:lnTo>
                <a:lnTo>
                  <a:pt x="53225" y="105702"/>
                </a:lnTo>
                <a:lnTo>
                  <a:pt x="56286" y="102476"/>
                </a:lnTo>
                <a:lnTo>
                  <a:pt x="83096" y="101320"/>
                </a:lnTo>
                <a:lnTo>
                  <a:pt x="104724" y="94157"/>
                </a:lnTo>
                <a:lnTo>
                  <a:pt x="61264" y="94081"/>
                </a:lnTo>
                <a:lnTo>
                  <a:pt x="16878" y="77000"/>
                </a:lnTo>
                <a:lnTo>
                  <a:pt x="14135" y="38785"/>
                </a:lnTo>
                <a:lnTo>
                  <a:pt x="36334" y="15316"/>
                </a:lnTo>
                <a:lnTo>
                  <a:pt x="69100" y="13906"/>
                </a:lnTo>
                <a:lnTo>
                  <a:pt x="95119" y="13906"/>
                </a:lnTo>
                <a:lnTo>
                  <a:pt x="93321" y="12788"/>
                </a:lnTo>
                <a:lnTo>
                  <a:pt x="67297" y="12788"/>
                </a:lnTo>
                <a:lnTo>
                  <a:pt x="70916" y="6959"/>
                </a:lnTo>
                <a:lnTo>
                  <a:pt x="83942" y="6959"/>
                </a:lnTo>
                <a:lnTo>
                  <a:pt x="79672" y="4305"/>
                </a:lnTo>
                <a:lnTo>
                  <a:pt x="57200" y="4305"/>
                </a:lnTo>
                <a:lnTo>
                  <a:pt x="48717" y="1041"/>
                </a:lnTo>
                <a:close/>
              </a:path>
              <a:path w="122554" h="106045">
                <a:moveTo>
                  <a:pt x="95119" y="13906"/>
                </a:moveTo>
                <a:lnTo>
                  <a:pt x="69100" y="13906"/>
                </a:lnTo>
                <a:lnTo>
                  <a:pt x="103847" y="35496"/>
                </a:lnTo>
                <a:lnTo>
                  <a:pt x="107962" y="65468"/>
                </a:lnTo>
                <a:lnTo>
                  <a:pt x="96062" y="82550"/>
                </a:lnTo>
                <a:lnTo>
                  <a:pt x="61264" y="94081"/>
                </a:lnTo>
                <a:lnTo>
                  <a:pt x="104777" y="94081"/>
                </a:lnTo>
                <a:lnTo>
                  <a:pt x="122288" y="68910"/>
                </a:lnTo>
                <a:lnTo>
                  <a:pt x="116573" y="27241"/>
                </a:lnTo>
                <a:lnTo>
                  <a:pt x="95119" y="13906"/>
                </a:lnTo>
                <a:close/>
              </a:path>
              <a:path w="122554" h="106045">
                <a:moveTo>
                  <a:pt x="83942" y="6959"/>
                </a:moveTo>
                <a:lnTo>
                  <a:pt x="70916" y="6959"/>
                </a:lnTo>
                <a:lnTo>
                  <a:pt x="67297" y="12788"/>
                </a:lnTo>
                <a:lnTo>
                  <a:pt x="93321" y="12788"/>
                </a:lnTo>
                <a:lnTo>
                  <a:pt x="83942" y="6959"/>
                </a:lnTo>
                <a:close/>
              </a:path>
              <a:path w="122554" h="106045">
                <a:moveTo>
                  <a:pt x="72745" y="0"/>
                </a:moveTo>
                <a:lnTo>
                  <a:pt x="69799" y="127"/>
                </a:lnTo>
                <a:lnTo>
                  <a:pt x="57200" y="4305"/>
                </a:lnTo>
                <a:lnTo>
                  <a:pt x="79672" y="4305"/>
                </a:lnTo>
                <a:lnTo>
                  <a:pt x="72745" y="0"/>
                </a:lnTo>
                <a:close/>
              </a:path>
            </a:pathLst>
          </a:custGeom>
          <a:solidFill>
            <a:srgbClr val="0099D7"/>
          </a:solidFill>
        </p:spPr>
        <p:txBody>
          <a:bodyPr wrap="square" lIns="0" tIns="0" rIns="0" bIns="0" rtlCol="0"/>
          <a:lstStyle/>
          <a:p>
            <a:endParaRPr sz="2142"/>
          </a:p>
        </p:txBody>
      </p:sp>
      <p:sp>
        <p:nvSpPr>
          <p:cNvPr id="95" name="object 95"/>
          <p:cNvSpPr/>
          <p:nvPr/>
        </p:nvSpPr>
        <p:spPr>
          <a:xfrm>
            <a:off x="4453623" y="6639362"/>
            <a:ext cx="107569" cy="92306"/>
          </a:xfrm>
          <a:custGeom>
            <a:avLst/>
            <a:gdLst/>
            <a:ahLst/>
            <a:cxnLst/>
            <a:rect l="l" t="t" r="r" b="b"/>
            <a:pathLst>
              <a:path w="93979" h="80645">
                <a:moveTo>
                  <a:pt x="54965" y="0"/>
                </a:moveTo>
                <a:lnTo>
                  <a:pt x="22212" y="1422"/>
                </a:lnTo>
                <a:lnTo>
                  <a:pt x="0" y="24879"/>
                </a:lnTo>
                <a:lnTo>
                  <a:pt x="2743" y="63093"/>
                </a:lnTo>
                <a:lnTo>
                  <a:pt x="47129" y="80175"/>
                </a:lnTo>
                <a:lnTo>
                  <a:pt x="81927" y="68643"/>
                </a:lnTo>
                <a:lnTo>
                  <a:pt x="93827" y="51562"/>
                </a:lnTo>
                <a:lnTo>
                  <a:pt x="89712" y="21602"/>
                </a:lnTo>
                <a:lnTo>
                  <a:pt x="54965" y="0"/>
                </a:lnTo>
                <a:close/>
              </a:path>
            </a:pathLst>
          </a:custGeom>
          <a:solidFill>
            <a:srgbClr val="0088CE"/>
          </a:solidFill>
        </p:spPr>
        <p:txBody>
          <a:bodyPr wrap="square" lIns="0" tIns="0" rIns="0" bIns="0" rtlCol="0"/>
          <a:lstStyle/>
          <a:p>
            <a:endParaRPr sz="2142"/>
          </a:p>
        </p:txBody>
      </p:sp>
      <p:sp>
        <p:nvSpPr>
          <p:cNvPr id="96" name="object 96"/>
          <p:cNvSpPr/>
          <p:nvPr/>
        </p:nvSpPr>
        <p:spPr>
          <a:xfrm>
            <a:off x="4437445" y="6623447"/>
            <a:ext cx="140276" cy="125013"/>
          </a:xfrm>
          <a:custGeom>
            <a:avLst/>
            <a:gdLst/>
            <a:ahLst/>
            <a:cxnLst/>
            <a:rect l="l" t="t" r="r" b="b"/>
            <a:pathLst>
              <a:path w="122554" h="109220">
                <a:moveTo>
                  <a:pt x="72745" y="0"/>
                </a:moveTo>
                <a:lnTo>
                  <a:pt x="30187" y="1841"/>
                </a:lnTo>
                <a:lnTo>
                  <a:pt x="0" y="33731"/>
                </a:lnTo>
                <a:lnTo>
                  <a:pt x="3810" y="86677"/>
                </a:lnTo>
                <a:lnTo>
                  <a:pt x="60921" y="108673"/>
                </a:lnTo>
                <a:lnTo>
                  <a:pt x="104724" y="94157"/>
                </a:lnTo>
                <a:lnTo>
                  <a:pt x="61264" y="94081"/>
                </a:lnTo>
                <a:lnTo>
                  <a:pt x="16878" y="77000"/>
                </a:lnTo>
                <a:lnTo>
                  <a:pt x="14135" y="38785"/>
                </a:lnTo>
                <a:lnTo>
                  <a:pt x="36347" y="15316"/>
                </a:lnTo>
                <a:lnTo>
                  <a:pt x="69100" y="13906"/>
                </a:lnTo>
                <a:lnTo>
                  <a:pt x="95119" y="13906"/>
                </a:lnTo>
                <a:lnTo>
                  <a:pt x="93321" y="12788"/>
                </a:lnTo>
                <a:lnTo>
                  <a:pt x="67297" y="12788"/>
                </a:lnTo>
                <a:lnTo>
                  <a:pt x="70916" y="6959"/>
                </a:lnTo>
                <a:lnTo>
                  <a:pt x="83942" y="6959"/>
                </a:lnTo>
                <a:lnTo>
                  <a:pt x="72745" y="0"/>
                </a:lnTo>
                <a:close/>
              </a:path>
              <a:path w="122554" h="109220">
                <a:moveTo>
                  <a:pt x="95119" y="13906"/>
                </a:moveTo>
                <a:lnTo>
                  <a:pt x="69100" y="13906"/>
                </a:lnTo>
                <a:lnTo>
                  <a:pt x="103847" y="35496"/>
                </a:lnTo>
                <a:lnTo>
                  <a:pt x="107962" y="65468"/>
                </a:lnTo>
                <a:lnTo>
                  <a:pt x="96062" y="82549"/>
                </a:lnTo>
                <a:lnTo>
                  <a:pt x="61264" y="94081"/>
                </a:lnTo>
                <a:lnTo>
                  <a:pt x="104777" y="94081"/>
                </a:lnTo>
                <a:lnTo>
                  <a:pt x="122288" y="68910"/>
                </a:lnTo>
                <a:lnTo>
                  <a:pt x="116573" y="27241"/>
                </a:lnTo>
                <a:lnTo>
                  <a:pt x="95119" y="13906"/>
                </a:lnTo>
                <a:close/>
              </a:path>
              <a:path w="122554" h="109220">
                <a:moveTo>
                  <a:pt x="83942" y="6959"/>
                </a:moveTo>
                <a:lnTo>
                  <a:pt x="70916" y="6959"/>
                </a:lnTo>
                <a:lnTo>
                  <a:pt x="67297" y="12788"/>
                </a:lnTo>
                <a:lnTo>
                  <a:pt x="93321" y="12788"/>
                </a:lnTo>
                <a:lnTo>
                  <a:pt x="83942" y="6959"/>
                </a:lnTo>
                <a:close/>
              </a:path>
            </a:pathLst>
          </a:custGeom>
          <a:solidFill>
            <a:srgbClr val="0099D7"/>
          </a:solidFill>
        </p:spPr>
        <p:txBody>
          <a:bodyPr wrap="square" lIns="0" tIns="0" rIns="0" bIns="0" rtlCol="0"/>
          <a:lstStyle/>
          <a:p>
            <a:endParaRPr sz="2142"/>
          </a:p>
        </p:txBody>
      </p:sp>
      <p:sp>
        <p:nvSpPr>
          <p:cNvPr id="97" name="object 97"/>
          <p:cNvSpPr/>
          <p:nvPr/>
        </p:nvSpPr>
        <p:spPr>
          <a:xfrm>
            <a:off x="4419492" y="6404711"/>
            <a:ext cx="107569" cy="92306"/>
          </a:xfrm>
          <a:custGeom>
            <a:avLst/>
            <a:gdLst/>
            <a:ahLst/>
            <a:cxnLst/>
            <a:rect l="l" t="t" r="r" b="b"/>
            <a:pathLst>
              <a:path w="93979" h="80645">
                <a:moveTo>
                  <a:pt x="54965" y="0"/>
                </a:moveTo>
                <a:lnTo>
                  <a:pt x="22212" y="1422"/>
                </a:lnTo>
                <a:lnTo>
                  <a:pt x="0" y="24879"/>
                </a:lnTo>
                <a:lnTo>
                  <a:pt x="2755" y="63093"/>
                </a:lnTo>
                <a:lnTo>
                  <a:pt x="47142" y="80175"/>
                </a:lnTo>
                <a:lnTo>
                  <a:pt x="81927" y="68643"/>
                </a:lnTo>
                <a:lnTo>
                  <a:pt x="93827" y="51561"/>
                </a:lnTo>
                <a:lnTo>
                  <a:pt x="89712" y="21602"/>
                </a:lnTo>
                <a:lnTo>
                  <a:pt x="54965" y="0"/>
                </a:lnTo>
                <a:close/>
              </a:path>
            </a:pathLst>
          </a:custGeom>
          <a:solidFill>
            <a:srgbClr val="0088CE"/>
          </a:solidFill>
        </p:spPr>
        <p:txBody>
          <a:bodyPr wrap="square" lIns="0" tIns="0" rIns="0" bIns="0" rtlCol="0"/>
          <a:lstStyle/>
          <a:p>
            <a:endParaRPr sz="2142"/>
          </a:p>
        </p:txBody>
      </p:sp>
      <p:sp>
        <p:nvSpPr>
          <p:cNvPr id="98" name="object 98"/>
          <p:cNvSpPr/>
          <p:nvPr/>
        </p:nvSpPr>
        <p:spPr>
          <a:xfrm>
            <a:off x="4403313" y="6388796"/>
            <a:ext cx="140276" cy="125013"/>
          </a:xfrm>
          <a:custGeom>
            <a:avLst/>
            <a:gdLst/>
            <a:ahLst/>
            <a:cxnLst/>
            <a:rect l="l" t="t" r="r" b="b"/>
            <a:pathLst>
              <a:path w="122554" h="109220">
                <a:moveTo>
                  <a:pt x="72745" y="0"/>
                </a:moveTo>
                <a:lnTo>
                  <a:pt x="30187" y="1841"/>
                </a:lnTo>
                <a:lnTo>
                  <a:pt x="0" y="33731"/>
                </a:lnTo>
                <a:lnTo>
                  <a:pt x="3810" y="86677"/>
                </a:lnTo>
                <a:lnTo>
                  <a:pt x="60934" y="108673"/>
                </a:lnTo>
                <a:lnTo>
                  <a:pt x="104724" y="94157"/>
                </a:lnTo>
                <a:lnTo>
                  <a:pt x="61277" y="94081"/>
                </a:lnTo>
                <a:lnTo>
                  <a:pt x="16891" y="77000"/>
                </a:lnTo>
                <a:lnTo>
                  <a:pt x="14135" y="38785"/>
                </a:lnTo>
                <a:lnTo>
                  <a:pt x="36347" y="15316"/>
                </a:lnTo>
                <a:lnTo>
                  <a:pt x="69100" y="13906"/>
                </a:lnTo>
                <a:lnTo>
                  <a:pt x="95125" y="13906"/>
                </a:lnTo>
                <a:lnTo>
                  <a:pt x="93327" y="12788"/>
                </a:lnTo>
                <a:lnTo>
                  <a:pt x="67297" y="12788"/>
                </a:lnTo>
                <a:lnTo>
                  <a:pt x="70929" y="6959"/>
                </a:lnTo>
                <a:lnTo>
                  <a:pt x="83945" y="6959"/>
                </a:lnTo>
                <a:lnTo>
                  <a:pt x="72745" y="0"/>
                </a:lnTo>
                <a:close/>
              </a:path>
              <a:path w="122554" h="109220">
                <a:moveTo>
                  <a:pt x="95125" y="13906"/>
                </a:moveTo>
                <a:lnTo>
                  <a:pt x="69100" y="13906"/>
                </a:lnTo>
                <a:lnTo>
                  <a:pt x="103847" y="35496"/>
                </a:lnTo>
                <a:lnTo>
                  <a:pt x="107962" y="65468"/>
                </a:lnTo>
                <a:lnTo>
                  <a:pt x="96062" y="82550"/>
                </a:lnTo>
                <a:lnTo>
                  <a:pt x="61277" y="94081"/>
                </a:lnTo>
                <a:lnTo>
                  <a:pt x="104777" y="94081"/>
                </a:lnTo>
                <a:lnTo>
                  <a:pt x="122301" y="68910"/>
                </a:lnTo>
                <a:lnTo>
                  <a:pt x="116586" y="27241"/>
                </a:lnTo>
                <a:lnTo>
                  <a:pt x="95125" y="13906"/>
                </a:lnTo>
                <a:close/>
              </a:path>
              <a:path w="122554" h="109220">
                <a:moveTo>
                  <a:pt x="83945" y="6959"/>
                </a:moveTo>
                <a:lnTo>
                  <a:pt x="70929" y="6959"/>
                </a:lnTo>
                <a:lnTo>
                  <a:pt x="67297" y="12788"/>
                </a:lnTo>
                <a:lnTo>
                  <a:pt x="93327" y="12788"/>
                </a:lnTo>
                <a:lnTo>
                  <a:pt x="83945" y="6959"/>
                </a:lnTo>
                <a:close/>
              </a:path>
            </a:pathLst>
          </a:custGeom>
          <a:solidFill>
            <a:srgbClr val="0099D7"/>
          </a:solidFill>
        </p:spPr>
        <p:txBody>
          <a:bodyPr wrap="square" lIns="0" tIns="0" rIns="0" bIns="0" rtlCol="0"/>
          <a:lstStyle/>
          <a:p>
            <a:endParaRPr sz="2142"/>
          </a:p>
        </p:txBody>
      </p:sp>
      <p:sp>
        <p:nvSpPr>
          <p:cNvPr id="99" name="object 99"/>
          <p:cNvSpPr/>
          <p:nvPr/>
        </p:nvSpPr>
        <p:spPr>
          <a:xfrm>
            <a:off x="4330776" y="6222409"/>
            <a:ext cx="139984" cy="124387"/>
          </a:xfrm>
          <a:prstGeom prst="rect">
            <a:avLst/>
          </a:prstGeom>
          <a:blipFill>
            <a:blip r:embed="rId12" cstate="print"/>
            <a:stretch>
              <a:fillRect/>
            </a:stretch>
          </a:blipFill>
        </p:spPr>
        <p:txBody>
          <a:bodyPr wrap="square" lIns="0" tIns="0" rIns="0" bIns="0" rtlCol="0"/>
          <a:lstStyle/>
          <a:p>
            <a:endParaRPr sz="2142"/>
          </a:p>
        </p:txBody>
      </p:sp>
      <p:sp>
        <p:nvSpPr>
          <p:cNvPr id="100" name="object 100"/>
          <p:cNvSpPr/>
          <p:nvPr/>
        </p:nvSpPr>
        <p:spPr>
          <a:xfrm>
            <a:off x="5124332" y="6273604"/>
            <a:ext cx="85095" cy="75981"/>
          </a:xfrm>
          <a:prstGeom prst="rect">
            <a:avLst/>
          </a:prstGeom>
          <a:blipFill>
            <a:blip r:embed="rId13" cstate="print"/>
            <a:stretch>
              <a:fillRect/>
            </a:stretch>
          </a:blipFill>
        </p:spPr>
        <p:txBody>
          <a:bodyPr wrap="square" lIns="0" tIns="0" rIns="0" bIns="0" rtlCol="0"/>
          <a:lstStyle/>
          <a:p>
            <a:endParaRPr sz="2142"/>
          </a:p>
        </p:txBody>
      </p:sp>
      <p:sp>
        <p:nvSpPr>
          <p:cNvPr id="101" name="object 101"/>
          <p:cNvSpPr/>
          <p:nvPr/>
        </p:nvSpPr>
        <p:spPr>
          <a:xfrm>
            <a:off x="5322724" y="5761638"/>
            <a:ext cx="1023695" cy="1050831"/>
          </a:xfrm>
          <a:prstGeom prst="rect">
            <a:avLst/>
          </a:prstGeom>
          <a:blipFill>
            <a:blip r:embed="rId14" cstate="print"/>
            <a:stretch>
              <a:fillRect/>
            </a:stretch>
          </a:blipFill>
        </p:spPr>
        <p:txBody>
          <a:bodyPr wrap="square" lIns="0" tIns="0" rIns="0" bIns="0" rtlCol="0"/>
          <a:lstStyle/>
          <a:p>
            <a:endParaRPr sz="2142"/>
          </a:p>
        </p:txBody>
      </p:sp>
      <p:sp>
        <p:nvSpPr>
          <p:cNvPr id="102" name="object 102"/>
          <p:cNvSpPr/>
          <p:nvPr/>
        </p:nvSpPr>
        <p:spPr>
          <a:xfrm>
            <a:off x="6101322" y="5840570"/>
            <a:ext cx="85095" cy="75981"/>
          </a:xfrm>
          <a:prstGeom prst="rect">
            <a:avLst/>
          </a:prstGeom>
          <a:blipFill>
            <a:blip r:embed="rId15" cstate="print"/>
            <a:stretch>
              <a:fillRect/>
            </a:stretch>
          </a:blipFill>
        </p:spPr>
        <p:txBody>
          <a:bodyPr wrap="square" lIns="0" tIns="0" rIns="0" bIns="0" rtlCol="0"/>
          <a:lstStyle/>
          <a:p>
            <a:endParaRPr sz="2142"/>
          </a:p>
        </p:txBody>
      </p:sp>
      <p:sp>
        <p:nvSpPr>
          <p:cNvPr id="103" name="object 103"/>
          <p:cNvSpPr/>
          <p:nvPr/>
        </p:nvSpPr>
        <p:spPr>
          <a:xfrm>
            <a:off x="5681090" y="5740313"/>
            <a:ext cx="85095" cy="75981"/>
          </a:xfrm>
          <a:prstGeom prst="rect">
            <a:avLst/>
          </a:prstGeom>
          <a:blipFill>
            <a:blip r:embed="rId16" cstate="print"/>
            <a:stretch>
              <a:fillRect/>
            </a:stretch>
          </a:blipFill>
        </p:spPr>
        <p:txBody>
          <a:bodyPr wrap="square" lIns="0" tIns="0" rIns="0" bIns="0" rtlCol="0"/>
          <a:lstStyle/>
          <a:p>
            <a:endParaRPr sz="2142"/>
          </a:p>
        </p:txBody>
      </p:sp>
      <p:sp>
        <p:nvSpPr>
          <p:cNvPr id="104" name="object 104"/>
          <p:cNvSpPr/>
          <p:nvPr/>
        </p:nvSpPr>
        <p:spPr>
          <a:xfrm>
            <a:off x="5696019" y="5578189"/>
            <a:ext cx="85095" cy="75981"/>
          </a:xfrm>
          <a:prstGeom prst="rect">
            <a:avLst/>
          </a:prstGeom>
          <a:blipFill>
            <a:blip r:embed="rId17" cstate="print"/>
            <a:stretch>
              <a:fillRect/>
            </a:stretch>
          </a:blipFill>
        </p:spPr>
        <p:txBody>
          <a:bodyPr wrap="square" lIns="0" tIns="0" rIns="0" bIns="0" rtlCol="0"/>
          <a:lstStyle/>
          <a:p>
            <a:endParaRPr sz="2142"/>
          </a:p>
        </p:txBody>
      </p:sp>
      <p:sp>
        <p:nvSpPr>
          <p:cNvPr id="105" name="object 105"/>
          <p:cNvSpPr/>
          <p:nvPr/>
        </p:nvSpPr>
        <p:spPr>
          <a:xfrm>
            <a:off x="5702429" y="5441663"/>
            <a:ext cx="85095" cy="75981"/>
          </a:xfrm>
          <a:prstGeom prst="rect">
            <a:avLst/>
          </a:prstGeom>
          <a:blipFill>
            <a:blip r:embed="rId18" cstate="print"/>
            <a:stretch>
              <a:fillRect/>
            </a:stretch>
          </a:blipFill>
        </p:spPr>
        <p:txBody>
          <a:bodyPr wrap="square" lIns="0" tIns="0" rIns="0" bIns="0" rtlCol="0"/>
          <a:lstStyle/>
          <a:p>
            <a:endParaRPr sz="2142"/>
          </a:p>
        </p:txBody>
      </p:sp>
      <p:sp>
        <p:nvSpPr>
          <p:cNvPr id="106" name="object 106"/>
          <p:cNvSpPr/>
          <p:nvPr/>
        </p:nvSpPr>
        <p:spPr>
          <a:xfrm>
            <a:off x="5881604" y="5452333"/>
            <a:ext cx="85110" cy="75981"/>
          </a:xfrm>
          <a:prstGeom prst="rect">
            <a:avLst/>
          </a:prstGeom>
          <a:blipFill>
            <a:blip r:embed="rId19" cstate="print"/>
            <a:stretch>
              <a:fillRect/>
            </a:stretch>
          </a:blipFill>
        </p:spPr>
        <p:txBody>
          <a:bodyPr wrap="square" lIns="0" tIns="0" rIns="0" bIns="0" rtlCol="0"/>
          <a:lstStyle/>
          <a:p>
            <a:endParaRPr sz="2142"/>
          </a:p>
        </p:txBody>
      </p:sp>
      <p:sp>
        <p:nvSpPr>
          <p:cNvPr id="107" name="object 107"/>
          <p:cNvSpPr/>
          <p:nvPr/>
        </p:nvSpPr>
        <p:spPr>
          <a:xfrm>
            <a:off x="5873072" y="5597391"/>
            <a:ext cx="85095" cy="75981"/>
          </a:xfrm>
          <a:prstGeom prst="rect">
            <a:avLst/>
          </a:prstGeom>
          <a:blipFill>
            <a:blip r:embed="rId20" cstate="print"/>
            <a:stretch>
              <a:fillRect/>
            </a:stretch>
          </a:blipFill>
        </p:spPr>
        <p:txBody>
          <a:bodyPr wrap="square" lIns="0" tIns="0" rIns="0" bIns="0" rtlCol="0"/>
          <a:lstStyle/>
          <a:p>
            <a:endParaRPr sz="2142"/>
          </a:p>
        </p:txBody>
      </p:sp>
      <p:sp>
        <p:nvSpPr>
          <p:cNvPr id="108" name="object 108"/>
          <p:cNvSpPr/>
          <p:nvPr/>
        </p:nvSpPr>
        <p:spPr>
          <a:xfrm>
            <a:off x="6109854" y="5586722"/>
            <a:ext cx="85110" cy="75981"/>
          </a:xfrm>
          <a:prstGeom prst="rect">
            <a:avLst/>
          </a:prstGeom>
          <a:blipFill>
            <a:blip r:embed="rId21" cstate="print"/>
            <a:stretch>
              <a:fillRect/>
            </a:stretch>
          </a:blipFill>
        </p:spPr>
        <p:txBody>
          <a:bodyPr wrap="square" lIns="0" tIns="0" rIns="0" bIns="0" rtlCol="0"/>
          <a:lstStyle/>
          <a:p>
            <a:endParaRPr sz="2142"/>
          </a:p>
        </p:txBody>
      </p:sp>
      <p:sp>
        <p:nvSpPr>
          <p:cNvPr id="109" name="object 109"/>
          <p:cNvSpPr/>
          <p:nvPr/>
        </p:nvSpPr>
        <p:spPr>
          <a:xfrm>
            <a:off x="6348774" y="5900300"/>
            <a:ext cx="85095" cy="75981"/>
          </a:xfrm>
          <a:prstGeom prst="rect">
            <a:avLst/>
          </a:prstGeom>
          <a:blipFill>
            <a:blip r:embed="rId22" cstate="print"/>
            <a:stretch>
              <a:fillRect/>
            </a:stretch>
          </a:blipFill>
        </p:spPr>
        <p:txBody>
          <a:bodyPr wrap="square" lIns="0" tIns="0" rIns="0" bIns="0" rtlCol="0"/>
          <a:lstStyle/>
          <a:p>
            <a:endParaRPr sz="2142"/>
          </a:p>
        </p:txBody>
      </p:sp>
      <p:sp>
        <p:nvSpPr>
          <p:cNvPr id="110" name="object 110"/>
          <p:cNvSpPr/>
          <p:nvPr/>
        </p:nvSpPr>
        <p:spPr>
          <a:xfrm>
            <a:off x="6440499" y="5403273"/>
            <a:ext cx="85095" cy="75981"/>
          </a:xfrm>
          <a:prstGeom prst="rect">
            <a:avLst/>
          </a:prstGeom>
          <a:blipFill>
            <a:blip r:embed="rId23" cstate="print"/>
            <a:stretch>
              <a:fillRect/>
            </a:stretch>
          </a:blipFill>
        </p:spPr>
        <p:txBody>
          <a:bodyPr wrap="square" lIns="0" tIns="0" rIns="0" bIns="0" rtlCol="0"/>
          <a:lstStyle/>
          <a:p>
            <a:endParaRPr sz="2142"/>
          </a:p>
        </p:txBody>
      </p:sp>
      <p:sp>
        <p:nvSpPr>
          <p:cNvPr id="111" name="object 111"/>
          <p:cNvSpPr/>
          <p:nvPr/>
        </p:nvSpPr>
        <p:spPr>
          <a:xfrm>
            <a:off x="6616970" y="5531266"/>
            <a:ext cx="85095" cy="75981"/>
          </a:xfrm>
          <a:prstGeom prst="rect">
            <a:avLst/>
          </a:prstGeom>
          <a:blipFill>
            <a:blip r:embed="rId24" cstate="print"/>
            <a:stretch>
              <a:fillRect/>
            </a:stretch>
          </a:blipFill>
        </p:spPr>
        <p:txBody>
          <a:bodyPr wrap="square" lIns="0" tIns="0" rIns="0" bIns="0" rtlCol="0"/>
          <a:lstStyle/>
          <a:p>
            <a:endParaRPr sz="2142"/>
          </a:p>
        </p:txBody>
      </p:sp>
      <p:sp>
        <p:nvSpPr>
          <p:cNvPr id="112" name="object 112"/>
          <p:cNvSpPr/>
          <p:nvPr/>
        </p:nvSpPr>
        <p:spPr>
          <a:xfrm>
            <a:off x="6310383" y="5618716"/>
            <a:ext cx="85095" cy="75981"/>
          </a:xfrm>
          <a:prstGeom prst="rect">
            <a:avLst/>
          </a:prstGeom>
          <a:blipFill>
            <a:blip r:embed="rId25" cstate="print"/>
            <a:stretch>
              <a:fillRect/>
            </a:stretch>
          </a:blipFill>
        </p:spPr>
        <p:txBody>
          <a:bodyPr wrap="square" lIns="0" tIns="0" rIns="0" bIns="0" rtlCol="0"/>
          <a:lstStyle/>
          <a:p>
            <a:endParaRPr sz="2142"/>
          </a:p>
        </p:txBody>
      </p:sp>
      <p:sp>
        <p:nvSpPr>
          <p:cNvPr id="113" name="object 113"/>
          <p:cNvSpPr/>
          <p:nvPr/>
        </p:nvSpPr>
        <p:spPr>
          <a:xfrm>
            <a:off x="6306110" y="5315807"/>
            <a:ext cx="85095" cy="75981"/>
          </a:xfrm>
          <a:prstGeom prst="rect">
            <a:avLst/>
          </a:prstGeom>
          <a:blipFill>
            <a:blip r:embed="rId26" cstate="print"/>
            <a:stretch>
              <a:fillRect/>
            </a:stretch>
          </a:blipFill>
        </p:spPr>
        <p:txBody>
          <a:bodyPr wrap="square" lIns="0" tIns="0" rIns="0" bIns="0" rtlCol="0"/>
          <a:lstStyle/>
          <a:p>
            <a:endParaRPr sz="2142"/>
          </a:p>
        </p:txBody>
      </p:sp>
      <p:sp>
        <p:nvSpPr>
          <p:cNvPr id="114" name="object 114"/>
          <p:cNvSpPr/>
          <p:nvPr/>
        </p:nvSpPr>
        <p:spPr>
          <a:xfrm>
            <a:off x="6118388" y="5083298"/>
            <a:ext cx="85095" cy="75981"/>
          </a:xfrm>
          <a:prstGeom prst="rect">
            <a:avLst/>
          </a:prstGeom>
          <a:blipFill>
            <a:blip r:embed="rId20" cstate="print"/>
            <a:stretch>
              <a:fillRect/>
            </a:stretch>
          </a:blipFill>
        </p:spPr>
        <p:txBody>
          <a:bodyPr wrap="square" lIns="0" tIns="0" rIns="0" bIns="0" rtlCol="0"/>
          <a:lstStyle/>
          <a:p>
            <a:endParaRPr sz="2142"/>
          </a:p>
        </p:txBody>
      </p:sp>
      <p:sp>
        <p:nvSpPr>
          <p:cNvPr id="115" name="object 115"/>
          <p:cNvSpPr/>
          <p:nvPr/>
        </p:nvSpPr>
        <p:spPr>
          <a:xfrm>
            <a:off x="6284786" y="5098226"/>
            <a:ext cx="85095" cy="75981"/>
          </a:xfrm>
          <a:prstGeom prst="rect">
            <a:avLst/>
          </a:prstGeom>
          <a:blipFill>
            <a:blip r:embed="rId17" cstate="print"/>
            <a:stretch>
              <a:fillRect/>
            </a:stretch>
          </a:blipFill>
        </p:spPr>
        <p:txBody>
          <a:bodyPr wrap="square" lIns="0" tIns="0" rIns="0" bIns="0" rtlCol="0"/>
          <a:lstStyle/>
          <a:p>
            <a:endParaRPr sz="2142"/>
          </a:p>
        </p:txBody>
      </p:sp>
      <p:sp>
        <p:nvSpPr>
          <p:cNvPr id="116" name="object 116"/>
          <p:cNvSpPr/>
          <p:nvPr/>
        </p:nvSpPr>
        <p:spPr>
          <a:xfrm>
            <a:off x="6421311" y="5121688"/>
            <a:ext cx="85095" cy="75981"/>
          </a:xfrm>
          <a:prstGeom prst="rect">
            <a:avLst/>
          </a:prstGeom>
          <a:blipFill>
            <a:blip r:embed="rId27" cstate="print"/>
            <a:stretch>
              <a:fillRect/>
            </a:stretch>
          </a:blipFill>
        </p:spPr>
        <p:txBody>
          <a:bodyPr wrap="square" lIns="0" tIns="0" rIns="0" bIns="0" rtlCol="0"/>
          <a:lstStyle/>
          <a:p>
            <a:endParaRPr sz="2142"/>
          </a:p>
        </p:txBody>
      </p:sp>
      <p:sp>
        <p:nvSpPr>
          <p:cNvPr id="117" name="object 117"/>
          <p:cNvSpPr/>
          <p:nvPr/>
        </p:nvSpPr>
        <p:spPr>
          <a:xfrm>
            <a:off x="6619688" y="5140891"/>
            <a:ext cx="85110" cy="75981"/>
          </a:xfrm>
          <a:prstGeom prst="rect">
            <a:avLst/>
          </a:prstGeom>
          <a:blipFill>
            <a:blip r:embed="rId28" cstate="print"/>
            <a:stretch>
              <a:fillRect/>
            </a:stretch>
          </a:blipFill>
        </p:spPr>
        <p:txBody>
          <a:bodyPr wrap="square" lIns="0" tIns="0" rIns="0" bIns="0" rtlCol="0"/>
          <a:lstStyle/>
          <a:p>
            <a:endParaRPr sz="2142"/>
          </a:p>
        </p:txBody>
      </p:sp>
      <p:sp>
        <p:nvSpPr>
          <p:cNvPr id="118" name="object 118"/>
          <p:cNvSpPr/>
          <p:nvPr/>
        </p:nvSpPr>
        <p:spPr>
          <a:xfrm>
            <a:off x="5853884" y="5057699"/>
            <a:ext cx="85095" cy="75981"/>
          </a:xfrm>
          <a:prstGeom prst="rect">
            <a:avLst/>
          </a:prstGeom>
          <a:blipFill>
            <a:blip r:embed="rId24" cstate="print"/>
            <a:stretch>
              <a:fillRect/>
            </a:stretch>
          </a:blipFill>
        </p:spPr>
        <p:txBody>
          <a:bodyPr wrap="square" lIns="0" tIns="0" rIns="0" bIns="0" rtlCol="0"/>
          <a:lstStyle/>
          <a:p>
            <a:endParaRPr sz="2142"/>
          </a:p>
        </p:txBody>
      </p:sp>
      <p:sp>
        <p:nvSpPr>
          <p:cNvPr id="119" name="object 119"/>
          <p:cNvSpPr/>
          <p:nvPr/>
        </p:nvSpPr>
        <p:spPr>
          <a:xfrm>
            <a:off x="5657627" y="5027828"/>
            <a:ext cx="85110" cy="75981"/>
          </a:xfrm>
          <a:prstGeom prst="rect">
            <a:avLst/>
          </a:prstGeom>
          <a:blipFill>
            <a:blip r:embed="rId29" cstate="print"/>
            <a:stretch>
              <a:fillRect/>
            </a:stretch>
          </a:blipFill>
        </p:spPr>
        <p:txBody>
          <a:bodyPr wrap="square" lIns="0" tIns="0" rIns="0" bIns="0" rtlCol="0"/>
          <a:lstStyle/>
          <a:p>
            <a:endParaRPr sz="2142"/>
          </a:p>
        </p:txBody>
      </p:sp>
      <p:sp>
        <p:nvSpPr>
          <p:cNvPr id="120" name="object 120"/>
          <p:cNvSpPr/>
          <p:nvPr/>
        </p:nvSpPr>
        <p:spPr>
          <a:xfrm>
            <a:off x="5478438" y="5012899"/>
            <a:ext cx="85095" cy="75981"/>
          </a:xfrm>
          <a:prstGeom prst="rect">
            <a:avLst/>
          </a:prstGeom>
          <a:blipFill>
            <a:blip r:embed="rId30" cstate="print"/>
            <a:stretch>
              <a:fillRect/>
            </a:stretch>
          </a:blipFill>
        </p:spPr>
        <p:txBody>
          <a:bodyPr wrap="square" lIns="0" tIns="0" rIns="0" bIns="0" rtlCol="0"/>
          <a:lstStyle/>
          <a:p>
            <a:endParaRPr sz="2142"/>
          </a:p>
        </p:txBody>
      </p:sp>
      <p:sp>
        <p:nvSpPr>
          <p:cNvPr id="121" name="object 121"/>
          <p:cNvSpPr/>
          <p:nvPr/>
        </p:nvSpPr>
        <p:spPr>
          <a:xfrm>
            <a:off x="5290715" y="4914763"/>
            <a:ext cx="85095" cy="75981"/>
          </a:xfrm>
          <a:prstGeom prst="rect">
            <a:avLst/>
          </a:prstGeom>
          <a:blipFill>
            <a:blip r:embed="rId26" cstate="print"/>
            <a:stretch>
              <a:fillRect/>
            </a:stretch>
          </a:blipFill>
        </p:spPr>
        <p:txBody>
          <a:bodyPr wrap="square" lIns="0" tIns="0" rIns="0" bIns="0" rtlCol="0"/>
          <a:lstStyle/>
          <a:p>
            <a:endParaRPr sz="2142"/>
          </a:p>
        </p:txBody>
      </p:sp>
      <p:sp>
        <p:nvSpPr>
          <p:cNvPr id="122" name="object 122"/>
          <p:cNvSpPr/>
          <p:nvPr/>
        </p:nvSpPr>
        <p:spPr>
          <a:xfrm>
            <a:off x="5670420" y="4874236"/>
            <a:ext cx="85095" cy="75981"/>
          </a:xfrm>
          <a:prstGeom prst="rect">
            <a:avLst/>
          </a:prstGeom>
          <a:blipFill>
            <a:blip r:embed="rId17" cstate="print"/>
            <a:stretch>
              <a:fillRect/>
            </a:stretch>
          </a:blipFill>
        </p:spPr>
        <p:txBody>
          <a:bodyPr wrap="square" lIns="0" tIns="0" rIns="0" bIns="0" rtlCol="0"/>
          <a:lstStyle/>
          <a:p>
            <a:endParaRPr sz="2142"/>
          </a:p>
        </p:txBody>
      </p:sp>
      <p:sp>
        <p:nvSpPr>
          <p:cNvPr id="123" name="object 123"/>
          <p:cNvSpPr/>
          <p:nvPr/>
        </p:nvSpPr>
        <p:spPr>
          <a:xfrm>
            <a:off x="5849013" y="4874236"/>
            <a:ext cx="85110" cy="75981"/>
          </a:xfrm>
          <a:prstGeom prst="rect">
            <a:avLst/>
          </a:prstGeom>
          <a:blipFill>
            <a:blip r:embed="rId19" cstate="print"/>
            <a:stretch>
              <a:fillRect/>
            </a:stretch>
          </a:blipFill>
        </p:spPr>
        <p:txBody>
          <a:bodyPr wrap="square" lIns="0" tIns="0" rIns="0" bIns="0" rtlCol="0"/>
          <a:lstStyle/>
          <a:p>
            <a:endParaRPr sz="2142"/>
          </a:p>
        </p:txBody>
      </p:sp>
      <p:sp>
        <p:nvSpPr>
          <p:cNvPr id="124" name="object 124"/>
          <p:cNvSpPr/>
          <p:nvPr/>
        </p:nvSpPr>
        <p:spPr>
          <a:xfrm>
            <a:off x="6033059" y="4878510"/>
            <a:ext cx="85095" cy="75981"/>
          </a:xfrm>
          <a:prstGeom prst="rect">
            <a:avLst/>
          </a:prstGeom>
          <a:blipFill>
            <a:blip r:embed="rId24" cstate="print"/>
            <a:stretch>
              <a:fillRect/>
            </a:stretch>
          </a:blipFill>
        </p:spPr>
        <p:txBody>
          <a:bodyPr wrap="square" lIns="0" tIns="0" rIns="0" bIns="0" rtlCol="0"/>
          <a:lstStyle/>
          <a:p>
            <a:endParaRPr sz="2142"/>
          </a:p>
        </p:txBody>
      </p:sp>
      <p:sp>
        <p:nvSpPr>
          <p:cNvPr id="125" name="object 125"/>
          <p:cNvSpPr/>
          <p:nvPr/>
        </p:nvSpPr>
        <p:spPr>
          <a:xfrm>
            <a:off x="6289045" y="4904108"/>
            <a:ext cx="85095" cy="75981"/>
          </a:xfrm>
          <a:prstGeom prst="rect">
            <a:avLst/>
          </a:prstGeom>
          <a:blipFill>
            <a:blip r:embed="rId31" cstate="print"/>
            <a:stretch>
              <a:fillRect/>
            </a:stretch>
          </a:blipFill>
        </p:spPr>
        <p:txBody>
          <a:bodyPr wrap="square" lIns="0" tIns="0" rIns="0" bIns="0" rtlCol="0"/>
          <a:lstStyle/>
          <a:p>
            <a:endParaRPr sz="2142"/>
          </a:p>
        </p:txBody>
      </p:sp>
      <p:sp>
        <p:nvSpPr>
          <p:cNvPr id="126" name="object 126"/>
          <p:cNvSpPr/>
          <p:nvPr/>
        </p:nvSpPr>
        <p:spPr>
          <a:xfrm>
            <a:off x="6474630" y="4921174"/>
            <a:ext cx="85110" cy="75981"/>
          </a:xfrm>
          <a:prstGeom prst="rect">
            <a:avLst/>
          </a:prstGeom>
          <a:blipFill>
            <a:blip r:embed="rId32" cstate="print"/>
            <a:stretch>
              <a:fillRect/>
            </a:stretch>
          </a:blipFill>
        </p:spPr>
        <p:txBody>
          <a:bodyPr wrap="square" lIns="0" tIns="0" rIns="0" bIns="0" rtlCol="0"/>
          <a:lstStyle/>
          <a:p>
            <a:endParaRPr sz="2142"/>
          </a:p>
        </p:txBody>
      </p:sp>
      <p:sp>
        <p:nvSpPr>
          <p:cNvPr id="127" name="object 127"/>
          <p:cNvSpPr/>
          <p:nvPr/>
        </p:nvSpPr>
        <p:spPr>
          <a:xfrm>
            <a:off x="6662353" y="4959564"/>
            <a:ext cx="85110" cy="75981"/>
          </a:xfrm>
          <a:prstGeom prst="rect">
            <a:avLst/>
          </a:prstGeom>
          <a:blipFill>
            <a:blip r:embed="rId33" cstate="print"/>
            <a:stretch>
              <a:fillRect/>
            </a:stretch>
          </a:blipFill>
        </p:spPr>
        <p:txBody>
          <a:bodyPr wrap="square" lIns="0" tIns="0" rIns="0" bIns="0" rtlCol="0"/>
          <a:lstStyle/>
          <a:p>
            <a:endParaRPr sz="2142"/>
          </a:p>
        </p:txBody>
      </p:sp>
      <p:sp>
        <p:nvSpPr>
          <p:cNvPr id="128" name="object 128"/>
          <p:cNvSpPr/>
          <p:nvPr/>
        </p:nvSpPr>
        <p:spPr>
          <a:xfrm>
            <a:off x="5832544" y="4596925"/>
            <a:ext cx="85095" cy="75981"/>
          </a:xfrm>
          <a:prstGeom prst="rect">
            <a:avLst/>
          </a:prstGeom>
          <a:blipFill>
            <a:blip r:embed="rId34" cstate="print"/>
            <a:stretch>
              <a:fillRect/>
            </a:stretch>
          </a:blipFill>
        </p:spPr>
        <p:txBody>
          <a:bodyPr wrap="square" lIns="0" tIns="0" rIns="0" bIns="0" rtlCol="0"/>
          <a:lstStyle/>
          <a:p>
            <a:endParaRPr sz="2142"/>
          </a:p>
        </p:txBody>
      </p:sp>
      <p:sp>
        <p:nvSpPr>
          <p:cNvPr id="129" name="object 129"/>
          <p:cNvSpPr/>
          <p:nvPr/>
        </p:nvSpPr>
        <p:spPr>
          <a:xfrm>
            <a:off x="5657031" y="4703579"/>
            <a:ext cx="85110" cy="75981"/>
          </a:xfrm>
          <a:prstGeom prst="rect">
            <a:avLst/>
          </a:prstGeom>
          <a:blipFill>
            <a:blip r:embed="rId32" cstate="print"/>
            <a:stretch>
              <a:fillRect/>
            </a:stretch>
          </a:blipFill>
        </p:spPr>
        <p:txBody>
          <a:bodyPr wrap="square" lIns="0" tIns="0" rIns="0" bIns="0" rtlCol="0"/>
          <a:lstStyle/>
          <a:p>
            <a:endParaRPr sz="2142"/>
          </a:p>
        </p:txBody>
      </p:sp>
      <p:sp>
        <p:nvSpPr>
          <p:cNvPr id="130" name="object 130"/>
          <p:cNvSpPr/>
          <p:nvPr/>
        </p:nvSpPr>
        <p:spPr>
          <a:xfrm>
            <a:off x="5642698" y="4571327"/>
            <a:ext cx="85110" cy="75981"/>
          </a:xfrm>
          <a:prstGeom prst="rect">
            <a:avLst/>
          </a:prstGeom>
          <a:blipFill>
            <a:blip r:embed="rId35" cstate="print"/>
            <a:stretch>
              <a:fillRect/>
            </a:stretch>
          </a:blipFill>
        </p:spPr>
        <p:txBody>
          <a:bodyPr wrap="square" lIns="0" tIns="0" rIns="0" bIns="0" rtlCol="0"/>
          <a:lstStyle/>
          <a:p>
            <a:endParaRPr sz="2142"/>
          </a:p>
        </p:txBody>
      </p:sp>
      <p:sp>
        <p:nvSpPr>
          <p:cNvPr id="131" name="object 131"/>
          <p:cNvSpPr/>
          <p:nvPr/>
        </p:nvSpPr>
        <p:spPr>
          <a:xfrm>
            <a:off x="5853884" y="4415613"/>
            <a:ext cx="85095" cy="75981"/>
          </a:xfrm>
          <a:prstGeom prst="rect">
            <a:avLst/>
          </a:prstGeom>
          <a:blipFill>
            <a:blip r:embed="rId24" cstate="print"/>
            <a:stretch>
              <a:fillRect/>
            </a:stretch>
          </a:blipFill>
        </p:spPr>
        <p:txBody>
          <a:bodyPr wrap="square" lIns="0" tIns="0" rIns="0" bIns="0" rtlCol="0"/>
          <a:lstStyle/>
          <a:p>
            <a:endParaRPr sz="2142"/>
          </a:p>
        </p:txBody>
      </p:sp>
      <p:sp>
        <p:nvSpPr>
          <p:cNvPr id="132" name="object 132"/>
          <p:cNvSpPr/>
          <p:nvPr/>
        </p:nvSpPr>
        <p:spPr>
          <a:xfrm>
            <a:off x="6109854" y="3771391"/>
            <a:ext cx="85110" cy="75981"/>
          </a:xfrm>
          <a:prstGeom prst="rect">
            <a:avLst/>
          </a:prstGeom>
          <a:blipFill>
            <a:blip r:embed="rId32" cstate="print"/>
            <a:stretch>
              <a:fillRect/>
            </a:stretch>
          </a:blipFill>
        </p:spPr>
        <p:txBody>
          <a:bodyPr wrap="square" lIns="0" tIns="0" rIns="0" bIns="0" rtlCol="0"/>
          <a:lstStyle/>
          <a:p>
            <a:endParaRPr sz="2142"/>
          </a:p>
        </p:txBody>
      </p:sp>
      <p:sp>
        <p:nvSpPr>
          <p:cNvPr id="133" name="object 133"/>
          <p:cNvSpPr/>
          <p:nvPr/>
        </p:nvSpPr>
        <p:spPr>
          <a:xfrm>
            <a:off x="5039004" y="3675392"/>
            <a:ext cx="85095" cy="75981"/>
          </a:xfrm>
          <a:prstGeom prst="rect">
            <a:avLst/>
          </a:prstGeom>
          <a:blipFill>
            <a:blip r:embed="rId17" cstate="print"/>
            <a:stretch>
              <a:fillRect/>
            </a:stretch>
          </a:blipFill>
        </p:spPr>
        <p:txBody>
          <a:bodyPr wrap="square" lIns="0" tIns="0" rIns="0" bIns="0" rtlCol="0"/>
          <a:lstStyle/>
          <a:p>
            <a:endParaRPr sz="2142"/>
          </a:p>
        </p:txBody>
      </p:sp>
      <p:sp>
        <p:nvSpPr>
          <p:cNvPr id="134" name="object 134"/>
          <p:cNvSpPr/>
          <p:nvPr/>
        </p:nvSpPr>
        <p:spPr>
          <a:xfrm>
            <a:off x="5154190" y="3675392"/>
            <a:ext cx="85095" cy="75981"/>
          </a:xfrm>
          <a:prstGeom prst="rect">
            <a:avLst/>
          </a:prstGeom>
          <a:blipFill>
            <a:blip r:embed="rId22" cstate="print"/>
            <a:stretch>
              <a:fillRect/>
            </a:stretch>
          </a:blipFill>
        </p:spPr>
        <p:txBody>
          <a:bodyPr wrap="square" lIns="0" tIns="0" rIns="0" bIns="0" rtlCol="0"/>
          <a:lstStyle/>
          <a:p>
            <a:endParaRPr sz="2142"/>
          </a:p>
        </p:txBody>
      </p:sp>
      <p:sp>
        <p:nvSpPr>
          <p:cNvPr id="135" name="object 135"/>
          <p:cNvSpPr/>
          <p:nvPr/>
        </p:nvSpPr>
        <p:spPr>
          <a:xfrm>
            <a:off x="5269391" y="3675392"/>
            <a:ext cx="85095" cy="75981"/>
          </a:xfrm>
          <a:prstGeom prst="rect">
            <a:avLst/>
          </a:prstGeom>
          <a:blipFill>
            <a:blip r:embed="rId22" cstate="print"/>
            <a:stretch>
              <a:fillRect/>
            </a:stretch>
          </a:blipFill>
        </p:spPr>
        <p:txBody>
          <a:bodyPr wrap="square" lIns="0" tIns="0" rIns="0" bIns="0" rtlCol="0"/>
          <a:lstStyle/>
          <a:p>
            <a:endParaRPr sz="2142"/>
          </a:p>
        </p:txBody>
      </p:sp>
      <p:sp>
        <p:nvSpPr>
          <p:cNvPr id="136" name="object 136"/>
          <p:cNvSpPr/>
          <p:nvPr/>
        </p:nvSpPr>
        <p:spPr>
          <a:xfrm>
            <a:off x="5036867" y="3796989"/>
            <a:ext cx="85095" cy="75981"/>
          </a:xfrm>
          <a:prstGeom prst="rect">
            <a:avLst/>
          </a:prstGeom>
          <a:blipFill>
            <a:blip r:embed="rId20" cstate="print"/>
            <a:stretch>
              <a:fillRect/>
            </a:stretch>
          </a:blipFill>
        </p:spPr>
        <p:txBody>
          <a:bodyPr wrap="square" lIns="0" tIns="0" rIns="0" bIns="0" rtlCol="0"/>
          <a:lstStyle/>
          <a:p>
            <a:endParaRPr sz="2142"/>
          </a:p>
        </p:txBody>
      </p:sp>
      <p:sp>
        <p:nvSpPr>
          <p:cNvPr id="137" name="object 137"/>
          <p:cNvSpPr/>
          <p:nvPr/>
        </p:nvSpPr>
        <p:spPr>
          <a:xfrm>
            <a:off x="5152067" y="3796989"/>
            <a:ext cx="85110" cy="75981"/>
          </a:xfrm>
          <a:prstGeom prst="rect">
            <a:avLst/>
          </a:prstGeom>
          <a:blipFill>
            <a:blip r:embed="rId36" cstate="print"/>
            <a:stretch>
              <a:fillRect/>
            </a:stretch>
          </a:blipFill>
        </p:spPr>
        <p:txBody>
          <a:bodyPr wrap="square" lIns="0" tIns="0" rIns="0" bIns="0" rtlCol="0"/>
          <a:lstStyle/>
          <a:p>
            <a:endParaRPr sz="2142"/>
          </a:p>
        </p:txBody>
      </p:sp>
      <p:sp>
        <p:nvSpPr>
          <p:cNvPr id="138" name="object 138"/>
          <p:cNvSpPr/>
          <p:nvPr/>
        </p:nvSpPr>
        <p:spPr>
          <a:xfrm>
            <a:off x="5267254" y="3796989"/>
            <a:ext cx="85110" cy="75981"/>
          </a:xfrm>
          <a:prstGeom prst="rect">
            <a:avLst/>
          </a:prstGeom>
          <a:blipFill>
            <a:blip r:embed="rId37" cstate="print"/>
            <a:stretch>
              <a:fillRect/>
            </a:stretch>
          </a:blipFill>
        </p:spPr>
        <p:txBody>
          <a:bodyPr wrap="square" lIns="0" tIns="0" rIns="0" bIns="0" rtlCol="0"/>
          <a:lstStyle/>
          <a:p>
            <a:endParaRPr sz="2142"/>
          </a:p>
        </p:txBody>
      </p:sp>
      <p:sp>
        <p:nvSpPr>
          <p:cNvPr id="139" name="object 139"/>
          <p:cNvSpPr/>
          <p:nvPr/>
        </p:nvSpPr>
        <p:spPr>
          <a:xfrm>
            <a:off x="5030471" y="3946307"/>
            <a:ext cx="85095" cy="75981"/>
          </a:xfrm>
          <a:prstGeom prst="rect">
            <a:avLst/>
          </a:prstGeom>
          <a:blipFill>
            <a:blip r:embed="rId22" cstate="print"/>
            <a:stretch>
              <a:fillRect/>
            </a:stretch>
          </a:blipFill>
        </p:spPr>
        <p:txBody>
          <a:bodyPr wrap="square" lIns="0" tIns="0" rIns="0" bIns="0" rtlCol="0"/>
          <a:lstStyle/>
          <a:p>
            <a:endParaRPr sz="2142"/>
          </a:p>
        </p:txBody>
      </p:sp>
      <p:sp>
        <p:nvSpPr>
          <p:cNvPr id="140" name="object 140"/>
          <p:cNvSpPr/>
          <p:nvPr/>
        </p:nvSpPr>
        <p:spPr>
          <a:xfrm>
            <a:off x="5145656" y="3946307"/>
            <a:ext cx="85110" cy="75981"/>
          </a:xfrm>
          <a:prstGeom prst="rect">
            <a:avLst/>
          </a:prstGeom>
          <a:blipFill>
            <a:blip r:embed="rId19" cstate="print"/>
            <a:stretch>
              <a:fillRect/>
            </a:stretch>
          </a:blipFill>
        </p:spPr>
        <p:txBody>
          <a:bodyPr wrap="square" lIns="0" tIns="0" rIns="0" bIns="0" rtlCol="0"/>
          <a:lstStyle/>
          <a:p>
            <a:endParaRPr sz="2142"/>
          </a:p>
        </p:txBody>
      </p:sp>
      <p:sp>
        <p:nvSpPr>
          <p:cNvPr id="141" name="object 141"/>
          <p:cNvSpPr/>
          <p:nvPr/>
        </p:nvSpPr>
        <p:spPr>
          <a:xfrm>
            <a:off x="5260858" y="3946307"/>
            <a:ext cx="85110" cy="75981"/>
          </a:xfrm>
          <a:prstGeom prst="rect">
            <a:avLst/>
          </a:prstGeom>
          <a:blipFill>
            <a:blip r:embed="rId19" cstate="print"/>
            <a:stretch>
              <a:fillRect/>
            </a:stretch>
          </a:blipFill>
        </p:spPr>
        <p:txBody>
          <a:bodyPr wrap="square" lIns="0" tIns="0" rIns="0" bIns="0" rtlCol="0"/>
          <a:lstStyle/>
          <a:p>
            <a:endParaRPr sz="2142"/>
          </a:p>
        </p:txBody>
      </p:sp>
      <p:sp>
        <p:nvSpPr>
          <p:cNvPr id="142" name="object 142"/>
          <p:cNvSpPr/>
          <p:nvPr/>
        </p:nvSpPr>
        <p:spPr>
          <a:xfrm>
            <a:off x="6109854" y="3929241"/>
            <a:ext cx="85110" cy="75981"/>
          </a:xfrm>
          <a:prstGeom prst="rect">
            <a:avLst/>
          </a:prstGeom>
          <a:blipFill>
            <a:blip r:embed="rId38" cstate="print"/>
            <a:stretch>
              <a:fillRect/>
            </a:stretch>
          </a:blipFill>
        </p:spPr>
        <p:txBody>
          <a:bodyPr wrap="square" lIns="0" tIns="0" rIns="0" bIns="0" rtlCol="0"/>
          <a:lstStyle/>
          <a:p>
            <a:endParaRPr sz="2142"/>
          </a:p>
        </p:txBody>
      </p:sp>
      <p:sp>
        <p:nvSpPr>
          <p:cNvPr id="143" name="object 143"/>
          <p:cNvSpPr/>
          <p:nvPr/>
        </p:nvSpPr>
        <p:spPr>
          <a:xfrm>
            <a:off x="5346186" y="3122894"/>
            <a:ext cx="85095" cy="75981"/>
          </a:xfrm>
          <a:prstGeom prst="rect">
            <a:avLst/>
          </a:prstGeom>
          <a:blipFill>
            <a:blip r:embed="rId39" cstate="print"/>
            <a:stretch>
              <a:fillRect/>
            </a:stretch>
          </a:blipFill>
        </p:spPr>
        <p:txBody>
          <a:bodyPr wrap="square" lIns="0" tIns="0" rIns="0" bIns="0" rtlCol="0"/>
          <a:lstStyle/>
          <a:p>
            <a:endParaRPr sz="2142"/>
          </a:p>
        </p:txBody>
      </p:sp>
      <p:sp>
        <p:nvSpPr>
          <p:cNvPr id="144" name="object 144"/>
          <p:cNvSpPr/>
          <p:nvPr/>
        </p:nvSpPr>
        <p:spPr>
          <a:xfrm>
            <a:off x="5339776" y="3223166"/>
            <a:ext cx="85095" cy="75981"/>
          </a:xfrm>
          <a:prstGeom prst="rect">
            <a:avLst/>
          </a:prstGeom>
          <a:blipFill>
            <a:blip r:embed="rId24" cstate="print"/>
            <a:stretch>
              <a:fillRect/>
            </a:stretch>
          </a:blipFill>
        </p:spPr>
        <p:txBody>
          <a:bodyPr wrap="square" lIns="0" tIns="0" rIns="0" bIns="0" rtlCol="0"/>
          <a:lstStyle/>
          <a:p>
            <a:endParaRPr sz="2142"/>
          </a:p>
        </p:txBody>
      </p:sp>
      <p:sp>
        <p:nvSpPr>
          <p:cNvPr id="145" name="object 145"/>
          <p:cNvSpPr/>
          <p:nvPr/>
        </p:nvSpPr>
        <p:spPr>
          <a:xfrm>
            <a:off x="5333379" y="3321286"/>
            <a:ext cx="85110" cy="75981"/>
          </a:xfrm>
          <a:prstGeom prst="rect">
            <a:avLst/>
          </a:prstGeom>
          <a:blipFill>
            <a:blip r:embed="rId40" cstate="print"/>
            <a:stretch>
              <a:fillRect/>
            </a:stretch>
          </a:blipFill>
        </p:spPr>
        <p:txBody>
          <a:bodyPr wrap="square" lIns="0" tIns="0" rIns="0" bIns="0" rtlCol="0"/>
          <a:lstStyle/>
          <a:p>
            <a:endParaRPr sz="2142"/>
          </a:p>
        </p:txBody>
      </p:sp>
      <p:sp>
        <p:nvSpPr>
          <p:cNvPr id="146" name="object 146"/>
          <p:cNvSpPr/>
          <p:nvPr/>
        </p:nvSpPr>
        <p:spPr>
          <a:xfrm>
            <a:off x="5518966" y="3596460"/>
            <a:ext cx="85095" cy="75981"/>
          </a:xfrm>
          <a:prstGeom prst="rect">
            <a:avLst/>
          </a:prstGeom>
          <a:blipFill>
            <a:blip r:embed="rId30" cstate="print"/>
            <a:stretch>
              <a:fillRect/>
            </a:stretch>
          </a:blipFill>
        </p:spPr>
        <p:txBody>
          <a:bodyPr wrap="square" lIns="0" tIns="0" rIns="0" bIns="0" rtlCol="0"/>
          <a:lstStyle/>
          <a:p>
            <a:endParaRPr sz="2142"/>
          </a:p>
        </p:txBody>
      </p:sp>
      <p:sp>
        <p:nvSpPr>
          <p:cNvPr id="147" name="object 147"/>
          <p:cNvSpPr/>
          <p:nvPr/>
        </p:nvSpPr>
        <p:spPr>
          <a:xfrm>
            <a:off x="5542442" y="3351144"/>
            <a:ext cx="183230" cy="240242"/>
          </a:xfrm>
          <a:prstGeom prst="rect">
            <a:avLst/>
          </a:prstGeom>
          <a:blipFill>
            <a:blip r:embed="rId41" cstate="print"/>
            <a:stretch>
              <a:fillRect/>
            </a:stretch>
          </a:blipFill>
        </p:spPr>
        <p:txBody>
          <a:bodyPr wrap="square" lIns="0" tIns="0" rIns="0" bIns="0" rtlCol="0"/>
          <a:lstStyle/>
          <a:p>
            <a:endParaRPr sz="2142"/>
          </a:p>
        </p:txBody>
      </p:sp>
      <p:sp>
        <p:nvSpPr>
          <p:cNvPr id="148" name="object 148"/>
          <p:cNvSpPr/>
          <p:nvPr/>
        </p:nvSpPr>
        <p:spPr>
          <a:xfrm>
            <a:off x="5651231" y="3201826"/>
            <a:ext cx="85110" cy="75981"/>
          </a:xfrm>
          <a:prstGeom prst="rect">
            <a:avLst/>
          </a:prstGeom>
          <a:blipFill>
            <a:blip r:embed="rId42" cstate="print"/>
            <a:stretch>
              <a:fillRect/>
            </a:stretch>
          </a:blipFill>
        </p:spPr>
        <p:txBody>
          <a:bodyPr wrap="square" lIns="0" tIns="0" rIns="0" bIns="0" rtlCol="0"/>
          <a:lstStyle/>
          <a:p>
            <a:endParaRPr sz="2142"/>
          </a:p>
        </p:txBody>
      </p:sp>
      <p:sp>
        <p:nvSpPr>
          <p:cNvPr id="149" name="object 149"/>
          <p:cNvSpPr/>
          <p:nvPr/>
        </p:nvSpPr>
        <p:spPr>
          <a:xfrm>
            <a:off x="5548838" y="3101569"/>
            <a:ext cx="85095" cy="75981"/>
          </a:xfrm>
          <a:prstGeom prst="rect">
            <a:avLst/>
          </a:prstGeom>
          <a:blipFill>
            <a:blip r:embed="rId43" cstate="print"/>
            <a:stretch>
              <a:fillRect/>
            </a:stretch>
          </a:blipFill>
        </p:spPr>
        <p:txBody>
          <a:bodyPr wrap="square" lIns="0" tIns="0" rIns="0" bIns="0" rtlCol="0"/>
          <a:lstStyle/>
          <a:p>
            <a:endParaRPr sz="2142"/>
          </a:p>
        </p:txBody>
      </p:sp>
      <p:sp>
        <p:nvSpPr>
          <p:cNvPr id="150" name="object 150"/>
          <p:cNvSpPr/>
          <p:nvPr/>
        </p:nvSpPr>
        <p:spPr>
          <a:xfrm>
            <a:off x="5785621" y="3127167"/>
            <a:ext cx="85095" cy="75981"/>
          </a:xfrm>
          <a:prstGeom prst="rect">
            <a:avLst/>
          </a:prstGeom>
          <a:blipFill>
            <a:blip r:embed="rId44" cstate="print"/>
            <a:stretch>
              <a:fillRect/>
            </a:stretch>
          </a:blipFill>
        </p:spPr>
        <p:txBody>
          <a:bodyPr wrap="square" lIns="0" tIns="0" rIns="0" bIns="0" rtlCol="0"/>
          <a:lstStyle/>
          <a:p>
            <a:endParaRPr sz="2142"/>
          </a:p>
        </p:txBody>
      </p:sp>
      <p:sp>
        <p:nvSpPr>
          <p:cNvPr id="151" name="object 151"/>
          <p:cNvSpPr/>
          <p:nvPr/>
        </p:nvSpPr>
        <p:spPr>
          <a:xfrm>
            <a:off x="5804808" y="2122443"/>
            <a:ext cx="1081302" cy="1645997"/>
          </a:xfrm>
          <a:prstGeom prst="rect">
            <a:avLst/>
          </a:prstGeom>
          <a:blipFill>
            <a:blip r:embed="rId45" cstate="print"/>
            <a:stretch>
              <a:fillRect/>
            </a:stretch>
          </a:blipFill>
        </p:spPr>
        <p:txBody>
          <a:bodyPr wrap="square" lIns="0" tIns="0" rIns="0" bIns="0" rtlCol="0"/>
          <a:lstStyle/>
          <a:p>
            <a:endParaRPr sz="2142"/>
          </a:p>
        </p:txBody>
      </p:sp>
      <p:sp>
        <p:nvSpPr>
          <p:cNvPr id="152" name="object 152"/>
          <p:cNvSpPr/>
          <p:nvPr/>
        </p:nvSpPr>
        <p:spPr>
          <a:xfrm>
            <a:off x="5928542" y="3617800"/>
            <a:ext cx="85110" cy="75981"/>
          </a:xfrm>
          <a:prstGeom prst="rect">
            <a:avLst/>
          </a:prstGeom>
          <a:blipFill>
            <a:blip r:embed="rId29" cstate="print"/>
            <a:stretch>
              <a:fillRect/>
            </a:stretch>
          </a:blipFill>
        </p:spPr>
        <p:txBody>
          <a:bodyPr wrap="square" lIns="0" tIns="0" rIns="0" bIns="0" rtlCol="0"/>
          <a:lstStyle/>
          <a:p>
            <a:endParaRPr sz="2142"/>
          </a:p>
        </p:txBody>
      </p:sp>
      <p:sp>
        <p:nvSpPr>
          <p:cNvPr id="153" name="object 153"/>
          <p:cNvSpPr/>
          <p:nvPr/>
        </p:nvSpPr>
        <p:spPr>
          <a:xfrm>
            <a:off x="6124797" y="3506873"/>
            <a:ext cx="89354" cy="169842"/>
          </a:xfrm>
          <a:prstGeom prst="rect">
            <a:avLst/>
          </a:prstGeom>
          <a:blipFill>
            <a:blip r:embed="rId46" cstate="print"/>
            <a:stretch>
              <a:fillRect/>
            </a:stretch>
          </a:blipFill>
        </p:spPr>
        <p:txBody>
          <a:bodyPr wrap="square" lIns="0" tIns="0" rIns="0" bIns="0" rtlCol="0"/>
          <a:lstStyle/>
          <a:p>
            <a:endParaRPr sz="2142"/>
          </a:p>
        </p:txBody>
      </p:sp>
      <p:sp>
        <p:nvSpPr>
          <p:cNvPr id="154" name="object 154"/>
          <p:cNvSpPr/>
          <p:nvPr/>
        </p:nvSpPr>
        <p:spPr>
          <a:xfrm>
            <a:off x="6990861" y="2817863"/>
            <a:ext cx="85095" cy="75981"/>
          </a:xfrm>
          <a:prstGeom prst="rect">
            <a:avLst/>
          </a:prstGeom>
          <a:blipFill>
            <a:blip r:embed="rId20" cstate="print"/>
            <a:stretch>
              <a:fillRect/>
            </a:stretch>
          </a:blipFill>
        </p:spPr>
        <p:txBody>
          <a:bodyPr wrap="square" lIns="0" tIns="0" rIns="0" bIns="0" rtlCol="0"/>
          <a:lstStyle/>
          <a:p>
            <a:endParaRPr sz="2142"/>
          </a:p>
        </p:txBody>
      </p:sp>
      <p:sp>
        <p:nvSpPr>
          <p:cNvPr id="155" name="object 155"/>
          <p:cNvSpPr/>
          <p:nvPr/>
        </p:nvSpPr>
        <p:spPr>
          <a:xfrm>
            <a:off x="5687486" y="2839187"/>
            <a:ext cx="85095" cy="75981"/>
          </a:xfrm>
          <a:prstGeom prst="rect">
            <a:avLst/>
          </a:prstGeom>
          <a:blipFill>
            <a:blip r:embed="rId47" cstate="print"/>
            <a:stretch>
              <a:fillRect/>
            </a:stretch>
          </a:blipFill>
        </p:spPr>
        <p:txBody>
          <a:bodyPr wrap="square" lIns="0" tIns="0" rIns="0" bIns="0" rtlCol="0"/>
          <a:lstStyle/>
          <a:p>
            <a:endParaRPr sz="2142"/>
          </a:p>
        </p:txBody>
      </p:sp>
      <p:sp>
        <p:nvSpPr>
          <p:cNvPr id="156" name="object 156"/>
          <p:cNvSpPr/>
          <p:nvPr/>
        </p:nvSpPr>
        <p:spPr>
          <a:xfrm>
            <a:off x="5696019" y="2719728"/>
            <a:ext cx="85095" cy="75981"/>
          </a:xfrm>
          <a:prstGeom prst="rect">
            <a:avLst/>
          </a:prstGeom>
          <a:blipFill>
            <a:blip r:embed="rId16" cstate="print"/>
            <a:stretch>
              <a:fillRect/>
            </a:stretch>
          </a:blipFill>
        </p:spPr>
        <p:txBody>
          <a:bodyPr wrap="square" lIns="0" tIns="0" rIns="0" bIns="0" rtlCol="0"/>
          <a:lstStyle/>
          <a:p>
            <a:endParaRPr sz="2142"/>
          </a:p>
        </p:txBody>
      </p:sp>
      <p:sp>
        <p:nvSpPr>
          <p:cNvPr id="157" name="object 157"/>
          <p:cNvSpPr/>
          <p:nvPr/>
        </p:nvSpPr>
        <p:spPr>
          <a:xfrm>
            <a:off x="5710962" y="2606663"/>
            <a:ext cx="85095" cy="75981"/>
          </a:xfrm>
          <a:prstGeom prst="rect">
            <a:avLst/>
          </a:prstGeom>
          <a:blipFill>
            <a:blip r:embed="rId48" cstate="print"/>
            <a:stretch>
              <a:fillRect/>
            </a:stretch>
          </a:blipFill>
        </p:spPr>
        <p:txBody>
          <a:bodyPr wrap="square" lIns="0" tIns="0" rIns="0" bIns="0" rtlCol="0"/>
          <a:lstStyle/>
          <a:p>
            <a:endParaRPr sz="2142"/>
          </a:p>
        </p:txBody>
      </p:sp>
      <p:sp>
        <p:nvSpPr>
          <p:cNvPr id="158" name="object 158"/>
          <p:cNvSpPr/>
          <p:nvPr/>
        </p:nvSpPr>
        <p:spPr>
          <a:xfrm>
            <a:off x="5448580" y="2374155"/>
            <a:ext cx="85110" cy="75981"/>
          </a:xfrm>
          <a:prstGeom prst="rect">
            <a:avLst/>
          </a:prstGeom>
          <a:blipFill>
            <a:blip r:embed="rId49" cstate="print"/>
            <a:stretch>
              <a:fillRect/>
            </a:stretch>
          </a:blipFill>
        </p:spPr>
        <p:txBody>
          <a:bodyPr wrap="square" lIns="0" tIns="0" rIns="0" bIns="0" rtlCol="0"/>
          <a:lstStyle/>
          <a:p>
            <a:endParaRPr sz="2142"/>
          </a:p>
        </p:txBody>
      </p:sp>
      <p:sp>
        <p:nvSpPr>
          <p:cNvPr id="159" name="object 159"/>
          <p:cNvSpPr/>
          <p:nvPr/>
        </p:nvSpPr>
        <p:spPr>
          <a:xfrm>
            <a:off x="5640562" y="2412559"/>
            <a:ext cx="85110" cy="75981"/>
          </a:xfrm>
          <a:prstGeom prst="rect">
            <a:avLst/>
          </a:prstGeom>
          <a:blipFill>
            <a:blip r:embed="rId50" cstate="print"/>
            <a:stretch>
              <a:fillRect/>
            </a:stretch>
          </a:blipFill>
        </p:spPr>
        <p:txBody>
          <a:bodyPr wrap="square" lIns="0" tIns="0" rIns="0" bIns="0" rtlCol="0"/>
          <a:lstStyle/>
          <a:p>
            <a:endParaRPr sz="2142"/>
          </a:p>
        </p:txBody>
      </p:sp>
      <p:sp>
        <p:nvSpPr>
          <p:cNvPr id="160" name="object 160"/>
          <p:cNvSpPr/>
          <p:nvPr/>
        </p:nvSpPr>
        <p:spPr>
          <a:xfrm>
            <a:off x="6101322" y="2214168"/>
            <a:ext cx="85095" cy="75981"/>
          </a:xfrm>
          <a:prstGeom prst="rect">
            <a:avLst/>
          </a:prstGeom>
          <a:blipFill>
            <a:blip r:embed="rId17" cstate="print"/>
            <a:stretch>
              <a:fillRect/>
            </a:stretch>
          </a:blipFill>
        </p:spPr>
        <p:txBody>
          <a:bodyPr wrap="square" lIns="0" tIns="0" rIns="0" bIns="0" rtlCol="0"/>
          <a:lstStyle/>
          <a:p>
            <a:endParaRPr sz="2142"/>
          </a:p>
        </p:txBody>
      </p:sp>
      <p:sp>
        <p:nvSpPr>
          <p:cNvPr id="161" name="object 161"/>
          <p:cNvSpPr/>
          <p:nvPr/>
        </p:nvSpPr>
        <p:spPr>
          <a:xfrm>
            <a:off x="6101322" y="2028582"/>
            <a:ext cx="85095" cy="75981"/>
          </a:xfrm>
          <a:prstGeom prst="rect">
            <a:avLst/>
          </a:prstGeom>
          <a:blipFill>
            <a:blip r:embed="rId51" cstate="print"/>
            <a:stretch>
              <a:fillRect/>
            </a:stretch>
          </a:blipFill>
        </p:spPr>
        <p:txBody>
          <a:bodyPr wrap="square" lIns="0" tIns="0" rIns="0" bIns="0" rtlCol="0"/>
          <a:lstStyle/>
          <a:p>
            <a:endParaRPr sz="2142"/>
          </a:p>
        </p:txBody>
      </p:sp>
      <p:sp>
        <p:nvSpPr>
          <p:cNvPr id="162" name="object 162"/>
          <p:cNvSpPr/>
          <p:nvPr/>
        </p:nvSpPr>
        <p:spPr>
          <a:xfrm>
            <a:off x="5966933" y="2229096"/>
            <a:ext cx="85095" cy="75981"/>
          </a:xfrm>
          <a:prstGeom prst="rect">
            <a:avLst/>
          </a:prstGeom>
          <a:blipFill>
            <a:blip r:embed="rId52" cstate="print"/>
            <a:stretch>
              <a:fillRect/>
            </a:stretch>
          </a:blipFill>
        </p:spPr>
        <p:txBody>
          <a:bodyPr wrap="square" lIns="0" tIns="0" rIns="0" bIns="0" rtlCol="0"/>
          <a:lstStyle/>
          <a:p>
            <a:endParaRPr sz="2142"/>
          </a:p>
        </p:txBody>
      </p:sp>
      <p:sp>
        <p:nvSpPr>
          <p:cNvPr id="163" name="object 163"/>
          <p:cNvSpPr/>
          <p:nvPr/>
        </p:nvSpPr>
        <p:spPr>
          <a:xfrm>
            <a:off x="5966933" y="2043511"/>
            <a:ext cx="85095" cy="75981"/>
          </a:xfrm>
          <a:prstGeom prst="rect">
            <a:avLst/>
          </a:prstGeom>
          <a:blipFill>
            <a:blip r:embed="rId53" cstate="print"/>
            <a:stretch>
              <a:fillRect/>
            </a:stretch>
          </a:blipFill>
        </p:spPr>
        <p:txBody>
          <a:bodyPr wrap="square" lIns="0" tIns="0" rIns="0" bIns="0" rtlCol="0"/>
          <a:lstStyle/>
          <a:p>
            <a:endParaRPr sz="2142"/>
          </a:p>
        </p:txBody>
      </p:sp>
      <p:sp>
        <p:nvSpPr>
          <p:cNvPr id="164" name="object 164"/>
          <p:cNvSpPr/>
          <p:nvPr/>
        </p:nvSpPr>
        <p:spPr>
          <a:xfrm>
            <a:off x="5832544" y="2209909"/>
            <a:ext cx="85095" cy="75981"/>
          </a:xfrm>
          <a:prstGeom prst="rect">
            <a:avLst/>
          </a:prstGeom>
          <a:blipFill>
            <a:blip r:embed="rId54" cstate="print"/>
            <a:stretch>
              <a:fillRect/>
            </a:stretch>
          </a:blipFill>
        </p:spPr>
        <p:txBody>
          <a:bodyPr wrap="square" lIns="0" tIns="0" rIns="0" bIns="0" rtlCol="0"/>
          <a:lstStyle/>
          <a:p>
            <a:endParaRPr sz="2142"/>
          </a:p>
        </p:txBody>
      </p:sp>
      <p:sp>
        <p:nvSpPr>
          <p:cNvPr id="165" name="object 165"/>
          <p:cNvSpPr/>
          <p:nvPr/>
        </p:nvSpPr>
        <p:spPr>
          <a:xfrm>
            <a:off x="5832544" y="2024308"/>
            <a:ext cx="85095" cy="75981"/>
          </a:xfrm>
          <a:prstGeom prst="rect">
            <a:avLst/>
          </a:prstGeom>
          <a:blipFill>
            <a:blip r:embed="rId30" cstate="print"/>
            <a:stretch>
              <a:fillRect/>
            </a:stretch>
          </a:blipFill>
        </p:spPr>
        <p:txBody>
          <a:bodyPr wrap="square" lIns="0" tIns="0" rIns="0" bIns="0" rtlCol="0"/>
          <a:lstStyle/>
          <a:p>
            <a:endParaRPr sz="2142"/>
          </a:p>
        </p:txBody>
      </p:sp>
      <p:sp>
        <p:nvSpPr>
          <p:cNvPr id="166" name="object 166"/>
          <p:cNvSpPr/>
          <p:nvPr/>
        </p:nvSpPr>
        <p:spPr>
          <a:xfrm>
            <a:off x="5649095" y="2177899"/>
            <a:ext cx="85095" cy="75981"/>
          </a:xfrm>
          <a:prstGeom prst="rect">
            <a:avLst/>
          </a:prstGeom>
          <a:blipFill>
            <a:blip r:embed="rId55" cstate="print"/>
            <a:stretch>
              <a:fillRect/>
            </a:stretch>
          </a:blipFill>
        </p:spPr>
        <p:txBody>
          <a:bodyPr wrap="square" lIns="0" tIns="0" rIns="0" bIns="0" rtlCol="0"/>
          <a:lstStyle/>
          <a:p>
            <a:endParaRPr sz="2142"/>
          </a:p>
        </p:txBody>
      </p:sp>
      <p:sp>
        <p:nvSpPr>
          <p:cNvPr id="167" name="object 167"/>
          <p:cNvSpPr/>
          <p:nvPr/>
        </p:nvSpPr>
        <p:spPr>
          <a:xfrm>
            <a:off x="5649095" y="1992313"/>
            <a:ext cx="85095" cy="75981"/>
          </a:xfrm>
          <a:prstGeom prst="rect">
            <a:avLst/>
          </a:prstGeom>
          <a:blipFill>
            <a:blip r:embed="rId56" cstate="print"/>
            <a:stretch>
              <a:fillRect/>
            </a:stretch>
          </a:blipFill>
        </p:spPr>
        <p:txBody>
          <a:bodyPr wrap="square" lIns="0" tIns="0" rIns="0" bIns="0" rtlCol="0"/>
          <a:lstStyle/>
          <a:p>
            <a:endParaRPr sz="2142"/>
          </a:p>
        </p:txBody>
      </p:sp>
      <p:sp>
        <p:nvSpPr>
          <p:cNvPr id="168" name="object 168"/>
          <p:cNvSpPr/>
          <p:nvPr/>
        </p:nvSpPr>
        <p:spPr>
          <a:xfrm>
            <a:off x="5536031" y="1808864"/>
            <a:ext cx="85095" cy="75981"/>
          </a:xfrm>
          <a:prstGeom prst="rect">
            <a:avLst/>
          </a:prstGeom>
          <a:blipFill>
            <a:blip r:embed="rId57" cstate="print"/>
            <a:stretch>
              <a:fillRect/>
            </a:stretch>
          </a:blipFill>
        </p:spPr>
        <p:txBody>
          <a:bodyPr wrap="square" lIns="0" tIns="0" rIns="0" bIns="0" rtlCol="0"/>
          <a:lstStyle/>
          <a:p>
            <a:endParaRPr sz="2142"/>
          </a:p>
        </p:txBody>
      </p:sp>
      <p:sp>
        <p:nvSpPr>
          <p:cNvPr id="169" name="object 169"/>
          <p:cNvSpPr/>
          <p:nvPr/>
        </p:nvSpPr>
        <p:spPr>
          <a:xfrm>
            <a:off x="5354719" y="1832326"/>
            <a:ext cx="85095" cy="75981"/>
          </a:xfrm>
          <a:prstGeom prst="rect">
            <a:avLst/>
          </a:prstGeom>
          <a:blipFill>
            <a:blip r:embed="rId58" cstate="print"/>
            <a:stretch>
              <a:fillRect/>
            </a:stretch>
          </a:blipFill>
        </p:spPr>
        <p:txBody>
          <a:bodyPr wrap="square" lIns="0" tIns="0" rIns="0" bIns="0" rtlCol="0"/>
          <a:lstStyle/>
          <a:p>
            <a:endParaRPr sz="2142"/>
          </a:p>
        </p:txBody>
      </p:sp>
      <p:sp>
        <p:nvSpPr>
          <p:cNvPr id="170" name="object 170"/>
          <p:cNvSpPr/>
          <p:nvPr/>
        </p:nvSpPr>
        <p:spPr>
          <a:xfrm>
            <a:off x="6001064" y="1783265"/>
            <a:ext cx="85095" cy="75981"/>
          </a:xfrm>
          <a:prstGeom prst="rect">
            <a:avLst/>
          </a:prstGeom>
          <a:blipFill>
            <a:blip r:embed="rId59" cstate="print"/>
            <a:stretch>
              <a:fillRect/>
            </a:stretch>
          </a:blipFill>
        </p:spPr>
        <p:txBody>
          <a:bodyPr wrap="square" lIns="0" tIns="0" rIns="0" bIns="0" rtlCol="0"/>
          <a:lstStyle/>
          <a:p>
            <a:endParaRPr sz="2142"/>
          </a:p>
        </p:txBody>
      </p:sp>
      <p:sp>
        <p:nvSpPr>
          <p:cNvPr id="171" name="object 171"/>
          <p:cNvSpPr/>
          <p:nvPr/>
        </p:nvSpPr>
        <p:spPr>
          <a:xfrm>
            <a:off x="6441153" y="1709581"/>
            <a:ext cx="53058" cy="43609"/>
          </a:xfrm>
          <a:custGeom>
            <a:avLst/>
            <a:gdLst/>
            <a:ahLst/>
            <a:cxnLst/>
            <a:rect l="l" t="t" r="r" b="b"/>
            <a:pathLst>
              <a:path w="46354" h="38100">
                <a:moveTo>
                  <a:pt x="26631" y="0"/>
                </a:moveTo>
                <a:lnTo>
                  <a:pt x="10566" y="685"/>
                </a:lnTo>
                <a:lnTo>
                  <a:pt x="0" y="11772"/>
                </a:lnTo>
                <a:lnTo>
                  <a:pt x="1282" y="29540"/>
                </a:lnTo>
                <a:lnTo>
                  <a:pt x="23164" y="37896"/>
                </a:lnTo>
                <a:lnTo>
                  <a:pt x="40538" y="32181"/>
                </a:lnTo>
                <a:lnTo>
                  <a:pt x="45872" y="24574"/>
                </a:lnTo>
                <a:lnTo>
                  <a:pt x="43954" y="10680"/>
                </a:lnTo>
                <a:lnTo>
                  <a:pt x="26631" y="0"/>
                </a:lnTo>
                <a:close/>
              </a:path>
            </a:pathLst>
          </a:custGeom>
          <a:solidFill>
            <a:srgbClr val="0088CE"/>
          </a:solidFill>
        </p:spPr>
        <p:txBody>
          <a:bodyPr wrap="square" lIns="0" tIns="0" rIns="0" bIns="0" rtlCol="0"/>
          <a:lstStyle/>
          <a:p>
            <a:endParaRPr sz="2142"/>
          </a:p>
        </p:txBody>
      </p:sp>
      <p:sp>
        <p:nvSpPr>
          <p:cNvPr id="172" name="object 172"/>
          <p:cNvSpPr/>
          <p:nvPr/>
        </p:nvSpPr>
        <p:spPr>
          <a:xfrm>
            <a:off x="6424987" y="1705351"/>
            <a:ext cx="85765" cy="64687"/>
          </a:xfrm>
          <a:custGeom>
            <a:avLst/>
            <a:gdLst/>
            <a:ahLst/>
            <a:cxnLst/>
            <a:rect l="l" t="t" r="r" b="b"/>
            <a:pathLst>
              <a:path w="74929" h="56515">
                <a:moveTo>
                  <a:pt x="40589" y="0"/>
                </a:moveTo>
                <a:lnTo>
                  <a:pt x="9906" y="0"/>
                </a:lnTo>
                <a:lnTo>
                  <a:pt x="0" y="10388"/>
                </a:lnTo>
                <a:lnTo>
                  <a:pt x="2362" y="42964"/>
                </a:lnTo>
                <a:lnTo>
                  <a:pt x="36957" y="56184"/>
                </a:lnTo>
                <a:lnTo>
                  <a:pt x="63284" y="47510"/>
                </a:lnTo>
                <a:lnTo>
                  <a:pt x="67433" y="41605"/>
                </a:lnTo>
                <a:lnTo>
                  <a:pt x="37299" y="41605"/>
                </a:lnTo>
                <a:lnTo>
                  <a:pt x="15417" y="33248"/>
                </a:lnTo>
                <a:lnTo>
                  <a:pt x="14135" y="15481"/>
                </a:lnTo>
                <a:lnTo>
                  <a:pt x="24701" y="4394"/>
                </a:lnTo>
                <a:lnTo>
                  <a:pt x="40767" y="3708"/>
                </a:lnTo>
                <a:lnTo>
                  <a:pt x="66940" y="3708"/>
                </a:lnTo>
                <a:lnTo>
                  <a:pt x="65126" y="2590"/>
                </a:lnTo>
                <a:lnTo>
                  <a:pt x="38976" y="2590"/>
                </a:lnTo>
                <a:lnTo>
                  <a:pt x="40589" y="0"/>
                </a:lnTo>
                <a:close/>
              </a:path>
              <a:path w="74929" h="56515">
                <a:moveTo>
                  <a:pt x="66940" y="3708"/>
                </a:moveTo>
                <a:lnTo>
                  <a:pt x="40767" y="3708"/>
                </a:lnTo>
                <a:lnTo>
                  <a:pt x="58089" y="14376"/>
                </a:lnTo>
                <a:lnTo>
                  <a:pt x="60007" y="28282"/>
                </a:lnTo>
                <a:lnTo>
                  <a:pt x="54673" y="35890"/>
                </a:lnTo>
                <a:lnTo>
                  <a:pt x="37299" y="41605"/>
                </a:lnTo>
                <a:lnTo>
                  <a:pt x="67433" y="41605"/>
                </a:lnTo>
                <a:lnTo>
                  <a:pt x="74358" y="31750"/>
                </a:lnTo>
                <a:lnTo>
                  <a:pt x="70815" y="6096"/>
                </a:lnTo>
                <a:lnTo>
                  <a:pt x="66940" y="3708"/>
                </a:lnTo>
                <a:close/>
              </a:path>
              <a:path w="74929" h="56515">
                <a:moveTo>
                  <a:pt x="60921" y="0"/>
                </a:moveTo>
                <a:lnTo>
                  <a:pt x="40589" y="0"/>
                </a:lnTo>
                <a:lnTo>
                  <a:pt x="38976" y="2590"/>
                </a:lnTo>
                <a:lnTo>
                  <a:pt x="65126" y="2590"/>
                </a:lnTo>
                <a:lnTo>
                  <a:pt x="60921" y="0"/>
                </a:lnTo>
                <a:close/>
              </a:path>
            </a:pathLst>
          </a:custGeom>
          <a:solidFill>
            <a:srgbClr val="0099D7"/>
          </a:solidFill>
        </p:spPr>
        <p:txBody>
          <a:bodyPr wrap="square" lIns="0" tIns="0" rIns="0" bIns="0" rtlCol="0"/>
          <a:lstStyle/>
          <a:p>
            <a:endParaRPr sz="2142"/>
          </a:p>
        </p:txBody>
      </p:sp>
      <p:sp>
        <p:nvSpPr>
          <p:cNvPr id="173" name="object 173"/>
          <p:cNvSpPr/>
          <p:nvPr/>
        </p:nvSpPr>
        <p:spPr>
          <a:xfrm>
            <a:off x="6357307" y="1851529"/>
            <a:ext cx="85095" cy="75981"/>
          </a:xfrm>
          <a:prstGeom prst="rect">
            <a:avLst/>
          </a:prstGeom>
          <a:blipFill>
            <a:blip r:embed="rId15" cstate="print"/>
            <a:stretch>
              <a:fillRect/>
            </a:stretch>
          </a:blipFill>
        </p:spPr>
        <p:txBody>
          <a:bodyPr wrap="square" lIns="0" tIns="0" rIns="0" bIns="0" rtlCol="0"/>
          <a:lstStyle/>
          <a:p>
            <a:endParaRPr sz="2142"/>
          </a:p>
        </p:txBody>
      </p:sp>
      <p:sp>
        <p:nvSpPr>
          <p:cNvPr id="174" name="object 174"/>
          <p:cNvSpPr/>
          <p:nvPr/>
        </p:nvSpPr>
        <p:spPr>
          <a:xfrm>
            <a:off x="6603872" y="1705351"/>
            <a:ext cx="53058" cy="32707"/>
          </a:xfrm>
          <a:custGeom>
            <a:avLst/>
            <a:gdLst/>
            <a:ahLst/>
            <a:cxnLst/>
            <a:rect l="l" t="t" r="r" b="b"/>
            <a:pathLst>
              <a:path w="46354" h="28575">
                <a:moveTo>
                  <a:pt x="41782" y="0"/>
                </a:moveTo>
                <a:lnTo>
                  <a:pt x="2324" y="0"/>
                </a:lnTo>
                <a:lnTo>
                  <a:pt x="0" y="2425"/>
                </a:lnTo>
                <a:lnTo>
                  <a:pt x="1282" y="20205"/>
                </a:lnTo>
                <a:lnTo>
                  <a:pt x="23164" y="28562"/>
                </a:lnTo>
                <a:lnTo>
                  <a:pt x="40538" y="22847"/>
                </a:lnTo>
                <a:lnTo>
                  <a:pt x="45872" y="15240"/>
                </a:lnTo>
                <a:lnTo>
                  <a:pt x="43954" y="1333"/>
                </a:lnTo>
                <a:lnTo>
                  <a:pt x="41782" y="0"/>
                </a:lnTo>
                <a:close/>
              </a:path>
            </a:pathLst>
          </a:custGeom>
          <a:solidFill>
            <a:srgbClr val="0088CE"/>
          </a:solidFill>
        </p:spPr>
        <p:txBody>
          <a:bodyPr wrap="square" lIns="0" tIns="0" rIns="0" bIns="0" rtlCol="0"/>
          <a:lstStyle/>
          <a:p>
            <a:endParaRPr sz="2142"/>
          </a:p>
        </p:txBody>
      </p:sp>
      <p:sp>
        <p:nvSpPr>
          <p:cNvPr id="175" name="object 175"/>
          <p:cNvSpPr/>
          <p:nvPr/>
        </p:nvSpPr>
        <p:spPr>
          <a:xfrm>
            <a:off x="6587927" y="1705350"/>
            <a:ext cx="85038" cy="49424"/>
          </a:xfrm>
          <a:custGeom>
            <a:avLst/>
            <a:gdLst/>
            <a:ahLst/>
            <a:cxnLst/>
            <a:rect l="l" t="t" r="r" b="b"/>
            <a:pathLst>
              <a:path w="74295" h="43180">
                <a:moveTo>
                  <a:pt x="16256" y="0"/>
                </a:moveTo>
                <a:lnTo>
                  <a:pt x="0" y="0"/>
                </a:lnTo>
                <a:lnTo>
                  <a:pt x="2159" y="29908"/>
                </a:lnTo>
                <a:lnTo>
                  <a:pt x="36753" y="43141"/>
                </a:lnTo>
                <a:lnTo>
                  <a:pt x="63093" y="34467"/>
                </a:lnTo>
                <a:lnTo>
                  <a:pt x="67235" y="28562"/>
                </a:lnTo>
                <a:lnTo>
                  <a:pt x="37096" y="28562"/>
                </a:lnTo>
                <a:lnTo>
                  <a:pt x="15214" y="20205"/>
                </a:lnTo>
                <a:lnTo>
                  <a:pt x="13944" y="2425"/>
                </a:lnTo>
                <a:lnTo>
                  <a:pt x="16256" y="0"/>
                </a:lnTo>
                <a:close/>
              </a:path>
              <a:path w="74295" h="43180">
                <a:moveTo>
                  <a:pt x="71564" y="0"/>
                </a:moveTo>
                <a:lnTo>
                  <a:pt x="55714" y="0"/>
                </a:lnTo>
                <a:lnTo>
                  <a:pt x="57886" y="1333"/>
                </a:lnTo>
                <a:lnTo>
                  <a:pt x="59804" y="15240"/>
                </a:lnTo>
                <a:lnTo>
                  <a:pt x="54470" y="22847"/>
                </a:lnTo>
                <a:lnTo>
                  <a:pt x="37096" y="28562"/>
                </a:lnTo>
                <a:lnTo>
                  <a:pt x="67235" y="28562"/>
                </a:lnTo>
                <a:lnTo>
                  <a:pt x="74155" y="18694"/>
                </a:lnTo>
                <a:lnTo>
                  <a:pt x="71564" y="0"/>
                </a:lnTo>
                <a:close/>
              </a:path>
            </a:pathLst>
          </a:custGeom>
          <a:solidFill>
            <a:srgbClr val="0099D7"/>
          </a:solidFill>
        </p:spPr>
        <p:txBody>
          <a:bodyPr wrap="square" lIns="0" tIns="0" rIns="0" bIns="0" rtlCol="0"/>
          <a:lstStyle/>
          <a:p>
            <a:endParaRPr sz="2142"/>
          </a:p>
        </p:txBody>
      </p:sp>
      <p:sp>
        <p:nvSpPr>
          <p:cNvPr id="176" name="object 176"/>
          <p:cNvSpPr/>
          <p:nvPr/>
        </p:nvSpPr>
        <p:spPr>
          <a:xfrm>
            <a:off x="6685815" y="1885659"/>
            <a:ext cx="85095" cy="75981"/>
          </a:xfrm>
          <a:prstGeom prst="rect">
            <a:avLst/>
          </a:prstGeom>
          <a:blipFill>
            <a:blip r:embed="rId60" cstate="print"/>
            <a:stretch>
              <a:fillRect/>
            </a:stretch>
          </a:blipFill>
        </p:spPr>
        <p:txBody>
          <a:bodyPr wrap="square" lIns="0" tIns="0" rIns="0" bIns="0" rtlCol="0"/>
          <a:lstStyle/>
          <a:p>
            <a:endParaRPr sz="2142"/>
          </a:p>
        </p:txBody>
      </p:sp>
      <p:sp>
        <p:nvSpPr>
          <p:cNvPr id="177" name="object 177"/>
          <p:cNvSpPr/>
          <p:nvPr/>
        </p:nvSpPr>
        <p:spPr>
          <a:xfrm>
            <a:off x="6645288" y="2066971"/>
            <a:ext cx="85095" cy="75981"/>
          </a:xfrm>
          <a:prstGeom prst="rect">
            <a:avLst/>
          </a:prstGeom>
          <a:blipFill>
            <a:blip r:embed="rId17" cstate="print"/>
            <a:stretch>
              <a:fillRect/>
            </a:stretch>
          </a:blipFill>
        </p:spPr>
        <p:txBody>
          <a:bodyPr wrap="square" lIns="0" tIns="0" rIns="0" bIns="0" rtlCol="0"/>
          <a:lstStyle/>
          <a:p>
            <a:endParaRPr sz="2142"/>
          </a:p>
        </p:txBody>
      </p:sp>
      <p:sp>
        <p:nvSpPr>
          <p:cNvPr id="178" name="object 178"/>
          <p:cNvSpPr/>
          <p:nvPr/>
        </p:nvSpPr>
        <p:spPr>
          <a:xfrm>
            <a:off x="5469904" y="2180036"/>
            <a:ext cx="85110" cy="75981"/>
          </a:xfrm>
          <a:prstGeom prst="rect">
            <a:avLst/>
          </a:prstGeom>
          <a:blipFill>
            <a:blip r:embed="rId61" cstate="print"/>
            <a:stretch>
              <a:fillRect/>
            </a:stretch>
          </a:blipFill>
        </p:spPr>
        <p:txBody>
          <a:bodyPr wrap="square" lIns="0" tIns="0" rIns="0" bIns="0" rtlCol="0"/>
          <a:lstStyle/>
          <a:p>
            <a:endParaRPr sz="2142"/>
          </a:p>
        </p:txBody>
      </p:sp>
      <p:sp>
        <p:nvSpPr>
          <p:cNvPr id="179" name="object 179"/>
          <p:cNvSpPr/>
          <p:nvPr/>
        </p:nvSpPr>
        <p:spPr>
          <a:xfrm>
            <a:off x="5469904" y="1994450"/>
            <a:ext cx="85110" cy="75981"/>
          </a:xfrm>
          <a:prstGeom prst="rect">
            <a:avLst/>
          </a:prstGeom>
          <a:blipFill>
            <a:blip r:embed="rId62" cstate="print"/>
            <a:stretch>
              <a:fillRect/>
            </a:stretch>
          </a:blipFill>
        </p:spPr>
        <p:txBody>
          <a:bodyPr wrap="square" lIns="0" tIns="0" rIns="0" bIns="0" rtlCol="0"/>
          <a:lstStyle/>
          <a:p>
            <a:endParaRPr sz="2142"/>
          </a:p>
        </p:txBody>
      </p:sp>
      <p:sp>
        <p:nvSpPr>
          <p:cNvPr id="180" name="object 180"/>
          <p:cNvSpPr/>
          <p:nvPr/>
        </p:nvSpPr>
        <p:spPr>
          <a:xfrm>
            <a:off x="6918338" y="3178364"/>
            <a:ext cx="85110" cy="75981"/>
          </a:xfrm>
          <a:prstGeom prst="rect">
            <a:avLst/>
          </a:prstGeom>
          <a:blipFill>
            <a:blip r:embed="rId63" cstate="print"/>
            <a:stretch>
              <a:fillRect/>
            </a:stretch>
          </a:blipFill>
        </p:spPr>
        <p:txBody>
          <a:bodyPr wrap="square" lIns="0" tIns="0" rIns="0" bIns="0" rtlCol="0"/>
          <a:lstStyle/>
          <a:p>
            <a:endParaRPr sz="2142"/>
          </a:p>
        </p:txBody>
      </p:sp>
      <p:sp>
        <p:nvSpPr>
          <p:cNvPr id="181" name="object 181"/>
          <p:cNvSpPr/>
          <p:nvPr/>
        </p:nvSpPr>
        <p:spPr>
          <a:xfrm>
            <a:off x="6997257" y="3521801"/>
            <a:ext cx="85095" cy="75981"/>
          </a:xfrm>
          <a:prstGeom prst="rect">
            <a:avLst/>
          </a:prstGeom>
          <a:blipFill>
            <a:blip r:embed="rId22" cstate="print"/>
            <a:stretch>
              <a:fillRect/>
            </a:stretch>
          </a:blipFill>
        </p:spPr>
        <p:txBody>
          <a:bodyPr wrap="square" lIns="0" tIns="0" rIns="0" bIns="0" rtlCol="0"/>
          <a:lstStyle/>
          <a:p>
            <a:endParaRPr sz="2142"/>
          </a:p>
        </p:txBody>
      </p:sp>
      <p:sp>
        <p:nvSpPr>
          <p:cNvPr id="182" name="object 182"/>
          <p:cNvSpPr/>
          <p:nvPr/>
        </p:nvSpPr>
        <p:spPr>
          <a:xfrm>
            <a:off x="7317246" y="3615663"/>
            <a:ext cx="85095" cy="75981"/>
          </a:xfrm>
          <a:prstGeom prst="rect">
            <a:avLst/>
          </a:prstGeom>
          <a:blipFill>
            <a:blip r:embed="rId27" cstate="print"/>
            <a:stretch>
              <a:fillRect/>
            </a:stretch>
          </a:blipFill>
        </p:spPr>
        <p:txBody>
          <a:bodyPr wrap="square" lIns="0" tIns="0" rIns="0" bIns="0" rtlCol="0"/>
          <a:lstStyle/>
          <a:p>
            <a:endParaRPr sz="2142"/>
          </a:p>
        </p:txBody>
      </p:sp>
      <p:sp>
        <p:nvSpPr>
          <p:cNvPr id="183" name="object 183"/>
          <p:cNvSpPr/>
          <p:nvPr/>
        </p:nvSpPr>
        <p:spPr>
          <a:xfrm>
            <a:off x="7287373" y="3777787"/>
            <a:ext cx="85110" cy="75981"/>
          </a:xfrm>
          <a:prstGeom prst="rect">
            <a:avLst/>
          </a:prstGeom>
          <a:blipFill>
            <a:blip r:embed="rId38" cstate="print"/>
            <a:stretch>
              <a:fillRect/>
            </a:stretch>
          </a:blipFill>
        </p:spPr>
        <p:txBody>
          <a:bodyPr wrap="square" lIns="0" tIns="0" rIns="0" bIns="0" rtlCol="0"/>
          <a:lstStyle/>
          <a:p>
            <a:endParaRPr sz="2142"/>
          </a:p>
        </p:txBody>
      </p:sp>
      <p:sp>
        <p:nvSpPr>
          <p:cNvPr id="184" name="object 184"/>
          <p:cNvSpPr/>
          <p:nvPr/>
        </p:nvSpPr>
        <p:spPr>
          <a:xfrm>
            <a:off x="6099199" y="4187363"/>
            <a:ext cx="85110" cy="75981"/>
          </a:xfrm>
          <a:prstGeom prst="rect">
            <a:avLst/>
          </a:prstGeom>
          <a:blipFill>
            <a:blip r:embed="rId64" cstate="print"/>
            <a:stretch>
              <a:fillRect/>
            </a:stretch>
          </a:blipFill>
        </p:spPr>
        <p:txBody>
          <a:bodyPr wrap="square" lIns="0" tIns="0" rIns="0" bIns="0" rtlCol="0"/>
          <a:lstStyle/>
          <a:p>
            <a:endParaRPr sz="2142"/>
          </a:p>
        </p:txBody>
      </p:sp>
      <p:sp>
        <p:nvSpPr>
          <p:cNvPr id="185" name="object 185"/>
          <p:cNvSpPr/>
          <p:nvPr/>
        </p:nvSpPr>
        <p:spPr>
          <a:xfrm>
            <a:off x="5915736" y="3895109"/>
            <a:ext cx="85095" cy="75981"/>
          </a:xfrm>
          <a:prstGeom prst="rect">
            <a:avLst/>
          </a:prstGeom>
          <a:blipFill>
            <a:blip r:embed="rId17" cstate="print"/>
            <a:stretch>
              <a:fillRect/>
            </a:stretch>
          </a:blipFill>
        </p:spPr>
        <p:txBody>
          <a:bodyPr wrap="square" lIns="0" tIns="0" rIns="0" bIns="0" rtlCol="0"/>
          <a:lstStyle/>
          <a:p>
            <a:endParaRPr sz="2142"/>
          </a:p>
        </p:txBody>
      </p:sp>
      <p:sp>
        <p:nvSpPr>
          <p:cNvPr id="186" name="object 186"/>
          <p:cNvSpPr/>
          <p:nvPr/>
        </p:nvSpPr>
        <p:spPr>
          <a:xfrm>
            <a:off x="5672556" y="4447608"/>
            <a:ext cx="85110" cy="75981"/>
          </a:xfrm>
          <a:prstGeom prst="rect">
            <a:avLst/>
          </a:prstGeom>
          <a:blipFill>
            <a:blip r:embed="rId65" cstate="print"/>
            <a:stretch>
              <a:fillRect/>
            </a:stretch>
          </a:blipFill>
        </p:spPr>
        <p:txBody>
          <a:bodyPr wrap="square" lIns="0" tIns="0" rIns="0" bIns="0" rtlCol="0"/>
          <a:lstStyle/>
          <a:p>
            <a:endParaRPr sz="2142"/>
          </a:p>
        </p:txBody>
      </p:sp>
      <p:sp>
        <p:nvSpPr>
          <p:cNvPr id="187" name="object 187"/>
          <p:cNvSpPr/>
          <p:nvPr/>
        </p:nvSpPr>
        <p:spPr>
          <a:xfrm>
            <a:off x="5877346" y="7146076"/>
            <a:ext cx="85095" cy="75981"/>
          </a:xfrm>
          <a:prstGeom prst="rect">
            <a:avLst/>
          </a:prstGeom>
          <a:blipFill>
            <a:blip r:embed="rId16" cstate="print"/>
            <a:stretch>
              <a:fillRect/>
            </a:stretch>
          </a:blipFill>
        </p:spPr>
        <p:txBody>
          <a:bodyPr wrap="square" lIns="0" tIns="0" rIns="0" bIns="0" rtlCol="0"/>
          <a:lstStyle/>
          <a:p>
            <a:endParaRPr sz="2142"/>
          </a:p>
        </p:txBody>
      </p:sp>
      <p:sp>
        <p:nvSpPr>
          <p:cNvPr id="188" name="object 188"/>
          <p:cNvSpPr/>
          <p:nvPr/>
        </p:nvSpPr>
        <p:spPr>
          <a:xfrm>
            <a:off x="6050125" y="7154609"/>
            <a:ext cx="85095" cy="75981"/>
          </a:xfrm>
          <a:prstGeom prst="rect">
            <a:avLst/>
          </a:prstGeom>
          <a:blipFill>
            <a:blip r:embed="rId66" cstate="print"/>
            <a:stretch>
              <a:fillRect/>
            </a:stretch>
          </a:blipFill>
        </p:spPr>
        <p:txBody>
          <a:bodyPr wrap="square" lIns="0" tIns="0" rIns="0" bIns="0" rtlCol="0"/>
          <a:lstStyle/>
          <a:p>
            <a:endParaRPr sz="2142"/>
          </a:p>
        </p:txBody>
      </p:sp>
      <p:sp>
        <p:nvSpPr>
          <p:cNvPr id="189" name="object 189"/>
          <p:cNvSpPr/>
          <p:nvPr/>
        </p:nvSpPr>
        <p:spPr>
          <a:xfrm>
            <a:off x="6041606" y="6905026"/>
            <a:ext cx="85095" cy="75981"/>
          </a:xfrm>
          <a:prstGeom prst="rect">
            <a:avLst/>
          </a:prstGeom>
          <a:blipFill>
            <a:blip r:embed="rId67" cstate="print"/>
            <a:stretch>
              <a:fillRect/>
            </a:stretch>
          </a:blipFill>
        </p:spPr>
        <p:txBody>
          <a:bodyPr wrap="square" lIns="0" tIns="0" rIns="0" bIns="0" rtlCol="0"/>
          <a:lstStyle/>
          <a:p>
            <a:endParaRPr sz="2142"/>
          </a:p>
        </p:txBody>
      </p:sp>
      <p:sp>
        <p:nvSpPr>
          <p:cNvPr id="190" name="object 190"/>
          <p:cNvSpPr/>
          <p:nvPr/>
        </p:nvSpPr>
        <p:spPr>
          <a:xfrm>
            <a:off x="6203715" y="6934890"/>
            <a:ext cx="85110" cy="75981"/>
          </a:xfrm>
          <a:prstGeom prst="rect">
            <a:avLst/>
          </a:prstGeom>
          <a:blipFill>
            <a:blip r:embed="rId68" cstate="print"/>
            <a:stretch>
              <a:fillRect/>
            </a:stretch>
          </a:blipFill>
        </p:spPr>
        <p:txBody>
          <a:bodyPr wrap="square" lIns="0" tIns="0" rIns="0" bIns="0" rtlCol="0"/>
          <a:lstStyle/>
          <a:p>
            <a:endParaRPr sz="2142"/>
          </a:p>
        </p:txBody>
      </p:sp>
      <p:sp>
        <p:nvSpPr>
          <p:cNvPr id="191" name="object 191"/>
          <p:cNvSpPr/>
          <p:nvPr/>
        </p:nvSpPr>
        <p:spPr>
          <a:xfrm>
            <a:off x="6403650" y="6954088"/>
            <a:ext cx="85095" cy="75981"/>
          </a:xfrm>
          <a:prstGeom prst="rect">
            <a:avLst/>
          </a:prstGeom>
          <a:blipFill>
            <a:blip r:embed="rId57" cstate="print"/>
            <a:stretch>
              <a:fillRect/>
            </a:stretch>
          </a:blipFill>
        </p:spPr>
        <p:txBody>
          <a:bodyPr wrap="square" lIns="0" tIns="0" rIns="0" bIns="0" rtlCol="0"/>
          <a:lstStyle/>
          <a:p>
            <a:endParaRPr sz="2142"/>
          </a:p>
        </p:txBody>
      </p:sp>
      <p:sp>
        <p:nvSpPr>
          <p:cNvPr id="192" name="object 192"/>
          <p:cNvSpPr/>
          <p:nvPr/>
        </p:nvSpPr>
        <p:spPr>
          <a:xfrm>
            <a:off x="6410641" y="7169541"/>
            <a:ext cx="85095" cy="75981"/>
          </a:xfrm>
          <a:prstGeom prst="rect">
            <a:avLst/>
          </a:prstGeom>
          <a:blipFill>
            <a:blip r:embed="rId69" cstate="print"/>
            <a:stretch>
              <a:fillRect/>
            </a:stretch>
          </a:blipFill>
        </p:spPr>
        <p:txBody>
          <a:bodyPr wrap="square" lIns="0" tIns="0" rIns="0" bIns="0" rtlCol="0"/>
          <a:lstStyle/>
          <a:p>
            <a:endParaRPr sz="2142"/>
          </a:p>
        </p:txBody>
      </p:sp>
      <p:sp>
        <p:nvSpPr>
          <p:cNvPr id="193" name="object 193"/>
          <p:cNvSpPr/>
          <p:nvPr/>
        </p:nvSpPr>
        <p:spPr>
          <a:xfrm>
            <a:off x="6410640" y="7397787"/>
            <a:ext cx="85110" cy="75981"/>
          </a:xfrm>
          <a:prstGeom prst="rect">
            <a:avLst/>
          </a:prstGeom>
          <a:blipFill>
            <a:blip r:embed="rId70" cstate="print"/>
            <a:stretch>
              <a:fillRect/>
            </a:stretch>
          </a:blipFill>
        </p:spPr>
        <p:txBody>
          <a:bodyPr wrap="square" lIns="0" tIns="0" rIns="0" bIns="0" rtlCol="0"/>
          <a:lstStyle/>
          <a:p>
            <a:endParaRPr sz="2142"/>
          </a:p>
        </p:txBody>
      </p:sp>
      <p:sp>
        <p:nvSpPr>
          <p:cNvPr id="194" name="object 194"/>
          <p:cNvSpPr/>
          <p:nvPr/>
        </p:nvSpPr>
        <p:spPr>
          <a:xfrm>
            <a:off x="6596226" y="7397787"/>
            <a:ext cx="85110" cy="75981"/>
          </a:xfrm>
          <a:prstGeom prst="rect">
            <a:avLst/>
          </a:prstGeom>
          <a:blipFill>
            <a:blip r:embed="rId71" cstate="print"/>
            <a:stretch>
              <a:fillRect/>
            </a:stretch>
          </a:blipFill>
        </p:spPr>
        <p:txBody>
          <a:bodyPr wrap="square" lIns="0" tIns="0" rIns="0" bIns="0" rtlCol="0"/>
          <a:lstStyle/>
          <a:p>
            <a:endParaRPr sz="2142"/>
          </a:p>
        </p:txBody>
      </p:sp>
      <p:sp>
        <p:nvSpPr>
          <p:cNvPr id="195" name="object 195"/>
          <p:cNvSpPr/>
          <p:nvPr/>
        </p:nvSpPr>
        <p:spPr>
          <a:xfrm>
            <a:off x="6214385" y="7395659"/>
            <a:ext cx="85110" cy="75981"/>
          </a:xfrm>
          <a:prstGeom prst="rect">
            <a:avLst/>
          </a:prstGeom>
          <a:blipFill>
            <a:blip r:embed="rId72" cstate="print"/>
            <a:stretch>
              <a:fillRect/>
            </a:stretch>
          </a:blipFill>
        </p:spPr>
        <p:txBody>
          <a:bodyPr wrap="square" lIns="0" tIns="0" rIns="0" bIns="0" rtlCol="0"/>
          <a:lstStyle/>
          <a:p>
            <a:endParaRPr sz="2142"/>
          </a:p>
        </p:txBody>
      </p:sp>
      <p:sp>
        <p:nvSpPr>
          <p:cNvPr id="196" name="object 196"/>
          <p:cNvSpPr/>
          <p:nvPr/>
        </p:nvSpPr>
        <p:spPr>
          <a:xfrm>
            <a:off x="6022403" y="7395659"/>
            <a:ext cx="85110" cy="75981"/>
          </a:xfrm>
          <a:prstGeom prst="rect">
            <a:avLst/>
          </a:prstGeom>
          <a:blipFill>
            <a:blip r:embed="rId38" cstate="print"/>
            <a:stretch>
              <a:fillRect/>
            </a:stretch>
          </a:blipFill>
        </p:spPr>
        <p:txBody>
          <a:bodyPr wrap="square" lIns="0" tIns="0" rIns="0" bIns="0" rtlCol="0"/>
          <a:lstStyle/>
          <a:p>
            <a:endParaRPr sz="2142"/>
          </a:p>
        </p:txBody>
      </p:sp>
      <p:sp>
        <p:nvSpPr>
          <p:cNvPr id="197" name="object 197"/>
          <p:cNvSpPr/>
          <p:nvPr/>
        </p:nvSpPr>
        <p:spPr>
          <a:xfrm>
            <a:off x="5730164" y="7412728"/>
            <a:ext cx="85110" cy="73685"/>
          </a:xfrm>
          <a:prstGeom prst="rect">
            <a:avLst/>
          </a:prstGeom>
          <a:blipFill>
            <a:blip r:embed="rId73" cstate="print"/>
            <a:stretch>
              <a:fillRect/>
            </a:stretch>
          </a:blipFill>
        </p:spPr>
        <p:txBody>
          <a:bodyPr wrap="square" lIns="0" tIns="0" rIns="0" bIns="0" rtlCol="0"/>
          <a:lstStyle/>
          <a:p>
            <a:endParaRPr sz="2142"/>
          </a:p>
        </p:txBody>
      </p:sp>
      <p:sp>
        <p:nvSpPr>
          <p:cNvPr id="198" name="object 198"/>
          <p:cNvSpPr/>
          <p:nvPr/>
        </p:nvSpPr>
        <p:spPr>
          <a:xfrm>
            <a:off x="5506173" y="7137542"/>
            <a:ext cx="85110" cy="75981"/>
          </a:xfrm>
          <a:prstGeom prst="rect">
            <a:avLst/>
          </a:prstGeom>
          <a:blipFill>
            <a:blip r:embed="rId74" cstate="print"/>
            <a:stretch>
              <a:fillRect/>
            </a:stretch>
          </a:blipFill>
        </p:spPr>
        <p:txBody>
          <a:bodyPr wrap="square" lIns="0" tIns="0" rIns="0" bIns="0" rtlCol="0"/>
          <a:lstStyle/>
          <a:p>
            <a:endParaRPr sz="2142"/>
          </a:p>
        </p:txBody>
      </p:sp>
      <p:sp>
        <p:nvSpPr>
          <p:cNvPr id="199" name="object 199"/>
          <p:cNvSpPr/>
          <p:nvPr/>
        </p:nvSpPr>
        <p:spPr>
          <a:xfrm>
            <a:off x="4275321" y="6836764"/>
            <a:ext cx="139970" cy="124387"/>
          </a:xfrm>
          <a:prstGeom prst="rect">
            <a:avLst/>
          </a:prstGeom>
          <a:blipFill>
            <a:blip r:embed="rId75" cstate="print"/>
            <a:stretch>
              <a:fillRect/>
            </a:stretch>
          </a:blipFill>
        </p:spPr>
        <p:txBody>
          <a:bodyPr wrap="square" lIns="0" tIns="0" rIns="0" bIns="0" rtlCol="0"/>
          <a:lstStyle/>
          <a:p>
            <a:endParaRPr sz="2142"/>
          </a:p>
        </p:txBody>
      </p:sp>
      <p:sp>
        <p:nvSpPr>
          <p:cNvPr id="200" name="object 200"/>
          <p:cNvSpPr/>
          <p:nvPr/>
        </p:nvSpPr>
        <p:spPr>
          <a:xfrm>
            <a:off x="2581033" y="3341085"/>
            <a:ext cx="265303" cy="231142"/>
          </a:xfrm>
          <a:prstGeom prst="rect">
            <a:avLst/>
          </a:prstGeom>
          <a:blipFill>
            <a:blip r:embed="rId76" cstate="print"/>
            <a:stretch>
              <a:fillRect/>
            </a:stretch>
          </a:blipFill>
        </p:spPr>
        <p:txBody>
          <a:bodyPr wrap="square" lIns="0" tIns="0" rIns="0" bIns="0" rtlCol="0"/>
          <a:lstStyle/>
          <a:p>
            <a:endParaRPr sz="2142"/>
          </a:p>
        </p:txBody>
      </p:sp>
      <p:sp>
        <p:nvSpPr>
          <p:cNvPr id="201" name="object 201"/>
          <p:cNvSpPr/>
          <p:nvPr/>
        </p:nvSpPr>
        <p:spPr>
          <a:xfrm>
            <a:off x="2564869" y="3325168"/>
            <a:ext cx="297996" cy="263834"/>
          </a:xfrm>
          <a:custGeom>
            <a:avLst/>
            <a:gdLst/>
            <a:ahLst/>
            <a:cxnLst/>
            <a:rect l="l" t="t" r="r" b="b"/>
            <a:pathLst>
              <a:path w="260350" h="230505">
                <a:moveTo>
                  <a:pt x="154266" y="0"/>
                </a:moveTo>
                <a:lnTo>
                  <a:pt x="63614" y="3937"/>
                </a:lnTo>
                <a:lnTo>
                  <a:pt x="0" y="71539"/>
                </a:lnTo>
                <a:lnTo>
                  <a:pt x="7975" y="183248"/>
                </a:lnTo>
                <a:lnTo>
                  <a:pt x="129895" y="230441"/>
                </a:lnTo>
                <a:lnTo>
                  <a:pt x="173666" y="215849"/>
                </a:lnTo>
                <a:lnTo>
                  <a:pt x="130238" y="215849"/>
                </a:lnTo>
                <a:lnTo>
                  <a:pt x="21056" y="173583"/>
                </a:lnTo>
                <a:lnTo>
                  <a:pt x="14135" y="76555"/>
                </a:lnTo>
                <a:lnTo>
                  <a:pt x="69799" y="17424"/>
                </a:lnTo>
                <a:lnTo>
                  <a:pt x="150596" y="13906"/>
                </a:lnTo>
                <a:lnTo>
                  <a:pt x="176515" y="13906"/>
                </a:lnTo>
                <a:lnTo>
                  <a:pt x="174707" y="12776"/>
                </a:lnTo>
                <a:lnTo>
                  <a:pt x="148793" y="12776"/>
                </a:lnTo>
                <a:lnTo>
                  <a:pt x="152438" y="6959"/>
                </a:lnTo>
                <a:lnTo>
                  <a:pt x="165401" y="6959"/>
                </a:lnTo>
                <a:lnTo>
                  <a:pt x="154266" y="0"/>
                </a:lnTo>
                <a:close/>
              </a:path>
              <a:path w="260350" h="230505">
                <a:moveTo>
                  <a:pt x="176515" y="13906"/>
                </a:moveTo>
                <a:lnTo>
                  <a:pt x="150596" y="13906"/>
                </a:lnTo>
                <a:lnTo>
                  <a:pt x="235521" y="66979"/>
                </a:lnTo>
                <a:lnTo>
                  <a:pt x="245910" y="143154"/>
                </a:lnTo>
                <a:lnTo>
                  <a:pt x="215188" y="187528"/>
                </a:lnTo>
                <a:lnTo>
                  <a:pt x="130238" y="215849"/>
                </a:lnTo>
                <a:lnTo>
                  <a:pt x="173666" y="215849"/>
                </a:lnTo>
                <a:lnTo>
                  <a:pt x="223875" y="199110"/>
                </a:lnTo>
                <a:lnTo>
                  <a:pt x="260235" y="146583"/>
                </a:lnTo>
                <a:lnTo>
                  <a:pt x="248259" y="58750"/>
                </a:lnTo>
                <a:lnTo>
                  <a:pt x="176515" y="13906"/>
                </a:lnTo>
                <a:close/>
              </a:path>
              <a:path w="260350" h="230505">
                <a:moveTo>
                  <a:pt x="165401" y="6959"/>
                </a:moveTo>
                <a:lnTo>
                  <a:pt x="152438" y="6959"/>
                </a:lnTo>
                <a:lnTo>
                  <a:pt x="148793" y="12776"/>
                </a:lnTo>
                <a:lnTo>
                  <a:pt x="174707" y="12776"/>
                </a:lnTo>
                <a:lnTo>
                  <a:pt x="165401" y="6959"/>
                </a:lnTo>
                <a:close/>
              </a:path>
            </a:pathLst>
          </a:custGeom>
          <a:solidFill>
            <a:srgbClr val="0099D7"/>
          </a:solidFill>
        </p:spPr>
        <p:txBody>
          <a:bodyPr wrap="square" lIns="0" tIns="0" rIns="0" bIns="0" rtlCol="0"/>
          <a:lstStyle/>
          <a:p>
            <a:endParaRPr sz="2142"/>
          </a:p>
        </p:txBody>
      </p:sp>
      <p:sp>
        <p:nvSpPr>
          <p:cNvPr id="202" name="object 202"/>
          <p:cNvSpPr/>
          <p:nvPr/>
        </p:nvSpPr>
        <p:spPr>
          <a:xfrm>
            <a:off x="2687237" y="4468439"/>
            <a:ext cx="200921" cy="189481"/>
          </a:xfrm>
          <a:prstGeom prst="rect">
            <a:avLst/>
          </a:prstGeom>
          <a:blipFill>
            <a:blip r:embed="rId77" cstate="print"/>
            <a:stretch>
              <a:fillRect/>
            </a:stretch>
          </a:blipFill>
        </p:spPr>
        <p:txBody>
          <a:bodyPr wrap="square" lIns="0" tIns="0" rIns="0" bIns="0" rtlCol="0"/>
          <a:lstStyle/>
          <a:p>
            <a:endParaRPr sz="2142"/>
          </a:p>
        </p:txBody>
      </p:sp>
      <p:sp>
        <p:nvSpPr>
          <p:cNvPr id="203" name="object 203"/>
          <p:cNvSpPr/>
          <p:nvPr/>
        </p:nvSpPr>
        <p:spPr>
          <a:xfrm>
            <a:off x="2548007" y="6799245"/>
            <a:ext cx="215109" cy="202826"/>
          </a:xfrm>
          <a:prstGeom prst="rect">
            <a:avLst/>
          </a:prstGeom>
          <a:blipFill>
            <a:blip r:embed="rId78" cstate="print"/>
            <a:stretch>
              <a:fillRect/>
            </a:stretch>
          </a:blipFill>
        </p:spPr>
        <p:txBody>
          <a:bodyPr wrap="square" lIns="0" tIns="0" rIns="0" bIns="0" rtlCol="0"/>
          <a:lstStyle/>
          <a:p>
            <a:endParaRPr sz="2142"/>
          </a:p>
        </p:txBody>
      </p:sp>
      <p:sp>
        <p:nvSpPr>
          <p:cNvPr id="204" name="object 204"/>
          <p:cNvSpPr/>
          <p:nvPr/>
        </p:nvSpPr>
        <p:spPr>
          <a:xfrm>
            <a:off x="1737023" y="5463599"/>
            <a:ext cx="553108" cy="521129"/>
          </a:xfrm>
          <a:custGeom>
            <a:avLst/>
            <a:gdLst/>
            <a:ahLst/>
            <a:cxnLst/>
            <a:rect l="l" t="t" r="r" b="b"/>
            <a:pathLst>
              <a:path w="483235" h="455295">
                <a:moveTo>
                  <a:pt x="232486" y="0"/>
                </a:moveTo>
                <a:lnTo>
                  <a:pt x="83388" y="74510"/>
                </a:lnTo>
                <a:lnTo>
                  <a:pt x="0" y="259740"/>
                </a:lnTo>
                <a:lnTo>
                  <a:pt x="158051" y="436308"/>
                </a:lnTo>
                <a:lnTo>
                  <a:pt x="391096" y="454939"/>
                </a:lnTo>
                <a:lnTo>
                  <a:pt x="483209" y="335254"/>
                </a:lnTo>
                <a:lnTo>
                  <a:pt x="483209" y="119976"/>
                </a:lnTo>
                <a:lnTo>
                  <a:pt x="400354" y="27965"/>
                </a:lnTo>
                <a:lnTo>
                  <a:pt x="232486" y="0"/>
                </a:lnTo>
                <a:close/>
              </a:path>
            </a:pathLst>
          </a:custGeom>
          <a:solidFill>
            <a:srgbClr val="0088CE"/>
          </a:solidFill>
        </p:spPr>
        <p:txBody>
          <a:bodyPr wrap="square" lIns="0" tIns="0" rIns="0" bIns="0" rtlCol="0"/>
          <a:lstStyle/>
          <a:p>
            <a:endParaRPr sz="2142"/>
          </a:p>
        </p:txBody>
      </p:sp>
      <p:sp>
        <p:nvSpPr>
          <p:cNvPr id="205" name="object 205"/>
          <p:cNvSpPr/>
          <p:nvPr/>
        </p:nvSpPr>
        <p:spPr>
          <a:xfrm>
            <a:off x="1718490" y="5447259"/>
            <a:ext cx="587996" cy="553836"/>
          </a:xfrm>
          <a:custGeom>
            <a:avLst/>
            <a:gdLst/>
            <a:ahLst/>
            <a:cxnLst/>
            <a:rect l="l" t="t" r="r" b="b"/>
            <a:pathLst>
              <a:path w="513714" h="483870">
                <a:moveTo>
                  <a:pt x="246519" y="0"/>
                </a:moveTo>
                <a:lnTo>
                  <a:pt x="89052" y="78701"/>
                </a:lnTo>
                <a:lnTo>
                  <a:pt x="0" y="276517"/>
                </a:lnTo>
                <a:lnTo>
                  <a:pt x="167665" y="463842"/>
                </a:lnTo>
                <a:lnTo>
                  <a:pt x="413626" y="483514"/>
                </a:lnTo>
                <a:lnTo>
                  <a:pt x="424620" y="469226"/>
                </a:lnTo>
                <a:lnTo>
                  <a:pt x="407289" y="469226"/>
                </a:lnTo>
                <a:lnTo>
                  <a:pt x="174231" y="450583"/>
                </a:lnTo>
                <a:lnTo>
                  <a:pt x="16192" y="274015"/>
                </a:lnTo>
                <a:lnTo>
                  <a:pt x="99568" y="88798"/>
                </a:lnTo>
                <a:lnTo>
                  <a:pt x="248666" y="14287"/>
                </a:lnTo>
                <a:lnTo>
                  <a:pt x="332281" y="14287"/>
                </a:lnTo>
                <a:lnTo>
                  <a:pt x="246519" y="0"/>
                </a:lnTo>
                <a:close/>
              </a:path>
              <a:path w="513714" h="483870">
                <a:moveTo>
                  <a:pt x="332281" y="14287"/>
                </a:moveTo>
                <a:lnTo>
                  <a:pt x="248666" y="14287"/>
                </a:lnTo>
                <a:lnTo>
                  <a:pt x="416534" y="42240"/>
                </a:lnTo>
                <a:lnTo>
                  <a:pt x="499389" y="134264"/>
                </a:lnTo>
                <a:lnTo>
                  <a:pt x="499389" y="349542"/>
                </a:lnTo>
                <a:lnTo>
                  <a:pt x="407289" y="469226"/>
                </a:lnTo>
                <a:lnTo>
                  <a:pt x="424620" y="469226"/>
                </a:lnTo>
                <a:lnTo>
                  <a:pt x="513118" y="354215"/>
                </a:lnTo>
                <a:lnTo>
                  <a:pt x="513118" y="128993"/>
                </a:lnTo>
                <a:lnTo>
                  <a:pt x="423532" y="29489"/>
                </a:lnTo>
                <a:lnTo>
                  <a:pt x="332281" y="14287"/>
                </a:lnTo>
                <a:close/>
              </a:path>
            </a:pathLst>
          </a:custGeom>
          <a:solidFill>
            <a:srgbClr val="0099D7"/>
          </a:solidFill>
        </p:spPr>
        <p:txBody>
          <a:bodyPr wrap="square" lIns="0" tIns="0" rIns="0" bIns="0" rtlCol="0"/>
          <a:lstStyle/>
          <a:p>
            <a:endParaRPr sz="2142"/>
          </a:p>
        </p:txBody>
      </p:sp>
      <p:sp>
        <p:nvSpPr>
          <p:cNvPr id="206" name="object 206"/>
          <p:cNvSpPr/>
          <p:nvPr/>
        </p:nvSpPr>
        <p:spPr>
          <a:xfrm>
            <a:off x="1122158" y="6362801"/>
            <a:ext cx="215705" cy="208786"/>
          </a:xfrm>
          <a:prstGeom prst="rect">
            <a:avLst/>
          </a:prstGeom>
          <a:blipFill>
            <a:blip r:embed="rId79" cstate="print"/>
            <a:stretch>
              <a:fillRect/>
            </a:stretch>
          </a:blipFill>
        </p:spPr>
        <p:txBody>
          <a:bodyPr wrap="square" lIns="0" tIns="0" rIns="0" bIns="0" rtlCol="0"/>
          <a:lstStyle/>
          <a:p>
            <a:endParaRPr sz="2142"/>
          </a:p>
        </p:txBody>
      </p:sp>
      <p:sp>
        <p:nvSpPr>
          <p:cNvPr id="207" name="object 207"/>
          <p:cNvSpPr/>
          <p:nvPr/>
        </p:nvSpPr>
        <p:spPr>
          <a:xfrm>
            <a:off x="182439" y="6320476"/>
            <a:ext cx="184612" cy="154812"/>
          </a:xfrm>
          <a:custGeom>
            <a:avLst/>
            <a:gdLst/>
            <a:ahLst/>
            <a:cxnLst/>
            <a:rect l="l" t="t" r="r" b="b"/>
            <a:pathLst>
              <a:path w="161290" h="135254">
                <a:moveTo>
                  <a:pt x="127368" y="0"/>
                </a:moveTo>
                <a:lnTo>
                  <a:pt x="3276" y="40665"/>
                </a:lnTo>
                <a:lnTo>
                  <a:pt x="0" y="47790"/>
                </a:lnTo>
                <a:lnTo>
                  <a:pt x="3695" y="103073"/>
                </a:lnTo>
                <a:lnTo>
                  <a:pt x="33705" y="134823"/>
                </a:lnTo>
                <a:lnTo>
                  <a:pt x="106006" y="134823"/>
                </a:lnTo>
                <a:lnTo>
                  <a:pt x="141185" y="110769"/>
                </a:lnTo>
                <a:lnTo>
                  <a:pt x="160794" y="87617"/>
                </a:lnTo>
                <a:lnTo>
                  <a:pt x="160794" y="49707"/>
                </a:lnTo>
                <a:lnTo>
                  <a:pt x="146240" y="9740"/>
                </a:lnTo>
                <a:lnTo>
                  <a:pt x="127368" y="0"/>
                </a:lnTo>
                <a:close/>
              </a:path>
            </a:pathLst>
          </a:custGeom>
          <a:solidFill>
            <a:srgbClr val="0088CE"/>
          </a:solidFill>
        </p:spPr>
        <p:txBody>
          <a:bodyPr wrap="square" lIns="0" tIns="0" rIns="0" bIns="0" rtlCol="0"/>
          <a:lstStyle/>
          <a:p>
            <a:endParaRPr sz="2142"/>
          </a:p>
        </p:txBody>
      </p:sp>
      <p:sp>
        <p:nvSpPr>
          <p:cNvPr id="208" name="object 208"/>
          <p:cNvSpPr/>
          <p:nvPr/>
        </p:nvSpPr>
        <p:spPr>
          <a:xfrm>
            <a:off x="166573" y="6313603"/>
            <a:ext cx="215865" cy="177344"/>
          </a:xfrm>
          <a:custGeom>
            <a:avLst/>
            <a:gdLst/>
            <a:ahLst/>
            <a:cxnLst/>
            <a:rect l="l" t="t" r="r" b="b"/>
            <a:pathLst>
              <a:path w="188595" h="154939">
                <a:moveTo>
                  <a:pt x="17132" y="46672"/>
                </a:moveTo>
                <a:lnTo>
                  <a:pt x="0" y="52285"/>
                </a:lnTo>
                <a:lnTo>
                  <a:pt x="4178" y="114922"/>
                </a:lnTo>
                <a:lnTo>
                  <a:pt x="41643" y="154571"/>
                </a:lnTo>
                <a:lnTo>
                  <a:pt x="124117" y="154571"/>
                </a:lnTo>
                <a:lnTo>
                  <a:pt x="144208" y="140830"/>
                </a:lnTo>
                <a:lnTo>
                  <a:pt x="47561" y="140830"/>
                </a:lnTo>
                <a:lnTo>
                  <a:pt x="17551" y="109080"/>
                </a:lnTo>
                <a:lnTo>
                  <a:pt x="13868" y="53797"/>
                </a:lnTo>
                <a:lnTo>
                  <a:pt x="17132" y="46672"/>
                </a:lnTo>
                <a:close/>
              </a:path>
              <a:path w="188595" h="154939">
                <a:moveTo>
                  <a:pt x="159550" y="0"/>
                </a:moveTo>
                <a:lnTo>
                  <a:pt x="141224" y="6007"/>
                </a:lnTo>
                <a:lnTo>
                  <a:pt x="160108" y="15735"/>
                </a:lnTo>
                <a:lnTo>
                  <a:pt x="174650" y="55714"/>
                </a:lnTo>
                <a:lnTo>
                  <a:pt x="174650" y="93624"/>
                </a:lnTo>
                <a:lnTo>
                  <a:pt x="155054" y="116776"/>
                </a:lnTo>
                <a:lnTo>
                  <a:pt x="119862" y="140830"/>
                </a:lnTo>
                <a:lnTo>
                  <a:pt x="144208" y="140830"/>
                </a:lnTo>
                <a:lnTo>
                  <a:pt x="164338" y="127063"/>
                </a:lnTo>
                <a:lnTo>
                  <a:pt x="188391" y="98653"/>
                </a:lnTo>
                <a:lnTo>
                  <a:pt x="188391" y="53289"/>
                </a:lnTo>
                <a:lnTo>
                  <a:pt x="171183" y="5994"/>
                </a:lnTo>
                <a:lnTo>
                  <a:pt x="159550" y="0"/>
                </a:lnTo>
                <a:close/>
              </a:path>
            </a:pathLst>
          </a:custGeom>
          <a:solidFill>
            <a:srgbClr val="0099D7"/>
          </a:solidFill>
        </p:spPr>
        <p:txBody>
          <a:bodyPr wrap="square" lIns="0" tIns="0" rIns="0" bIns="0" rtlCol="0"/>
          <a:lstStyle/>
          <a:p>
            <a:endParaRPr sz="2142"/>
          </a:p>
        </p:txBody>
      </p:sp>
      <p:sp>
        <p:nvSpPr>
          <p:cNvPr id="209" name="object 209"/>
          <p:cNvSpPr/>
          <p:nvPr/>
        </p:nvSpPr>
        <p:spPr>
          <a:xfrm>
            <a:off x="1847441" y="6716909"/>
            <a:ext cx="184801" cy="178913"/>
          </a:xfrm>
          <a:prstGeom prst="rect">
            <a:avLst/>
          </a:prstGeom>
          <a:blipFill>
            <a:blip r:embed="rId80" cstate="print"/>
            <a:stretch>
              <a:fillRect/>
            </a:stretch>
          </a:blipFill>
        </p:spPr>
        <p:txBody>
          <a:bodyPr wrap="square" lIns="0" tIns="0" rIns="0" bIns="0" rtlCol="0"/>
          <a:lstStyle/>
          <a:p>
            <a:endParaRPr sz="2142"/>
          </a:p>
        </p:txBody>
      </p:sp>
      <p:sp>
        <p:nvSpPr>
          <p:cNvPr id="210" name="object 210"/>
          <p:cNvSpPr/>
          <p:nvPr/>
        </p:nvSpPr>
        <p:spPr>
          <a:xfrm>
            <a:off x="1787712" y="7041154"/>
            <a:ext cx="184801" cy="178913"/>
          </a:xfrm>
          <a:prstGeom prst="rect">
            <a:avLst/>
          </a:prstGeom>
          <a:blipFill>
            <a:blip r:embed="rId81" cstate="print"/>
            <a:stretch>
              <a:fillRect/>
            </a:stretch>
          </a:blipFill>
        </p:spPr>
        <p:txBody>
          <a:bodyPr wrap="square" lIns="0" tIns="0" rIns="0" bIns="0" rtlCol="0"/>
          <a:lstStyle/>
          <a:p>
            <a:endParaRPr sz="2142"/>
          </a:p>
        </p:txBody>
      </p:sp>
      <p:sp>
        <p:nvSpPr>
          <p:cNvPr id="211" name="object 211"/>
          <p:cNvSpPr/>
          <p:nvPr/>
        </p:nvSpPr>
        <p:spPr>
          <a:xfrm>
            <a:off x="1811332" y="7286633"/>
            <a:ext cx="286177" cy="199780"/>
          </a:xfrm>
          <a:prstGeom prst="rect">
            <a:avLst/>
          </a:prstGeom>
          <a:blipFill>
            <a:blip r:embed="rId82" cstate="print"/>
            <a:stretch>
              <a:fillRect/>
            </a:stretch>
          </a:blipFill>
        </p:spPr>
        <p:txBody>
          <a:bodyPr wrap="square" lIns="0" tIns="0" rIns="0" bIns="0" rtlCol="0"/>
          <a:lstStyle/>
          <a:p>
            <a:endParaRPr sz="2142"/>
          </a:p>
        </p:txBody>
      </p:sp>
      <p:sp>
        <p:nvSpPr>
          <p:cNvPr id="212" name="object 212"/>
          <p:cNvSpPr/>
          <p:nvPr/>
        </p:nvSpPr>
        <p:spPr>
          <a:xfrm>
            <a:off x="0" y="6387295"/>
            <a:ext cx="148998" cy="147544"/>
          </a:xfrm>
          <a:custGeom>
            <a:avLst/>
            <a:gdLst/>
            <a:ahLst/>
            <a:cxnLst/>
            <a:rect l="l" t="t" r="r" b="b"/>
            <a:pathLst>
              <a:path w="130175" h="128904">
                <a:moveTo>
                  <a:pt x="108648" y="0"/>
                </a:moveTo>
                <a:lnTo>
                  <a:pt x="0" y="35598"/>
                </a:lnTo>
                <a:lnTo>
                  <a:pt x="0" y="125475"/>
                </a:lnTo>
                <a:lnTo>
                  <a:pt x="2997" y="128638"/>
                </a:lnTo>
                <a:lnTo>
                  <a:pt x="75298" y="128638"/>
                </a:lnTo>
                <a:lnTo>
                  <a:pt x="110477" y="104571"/>
                </a:lnTo>
                <a:lnTo>
                  <a:pt x="130086" y="81419"/>
                </a:lnTo>
                <a:lnTo>
                  <a:pt x="130086" y="43510"/>
                </a:lnTo>
                <a:lnTo>
                  <a:pt x="115544" y="3543"/>
                </a:lnTo>
                <a:lnTo>
                  <a:pt x="108648" y="0"/>
                </a:lnTo>
                <a:close/>
              </a:path>
            </a:pathLst>
          </a:custGeom>
          <a:solidFill>
            <a:srgbClr val="0088CE"/>
          </a:solidFill>
        </p:spPr>
        <p:txBody>
          <a:bodyPr wrap="square" lIns="0" tIns="0" rIns="0" bIns="0" rtlCol="0"/>
          <a:lstStyle/>
          <a:p>
            <a:endParaRPr sz="2142"/>
          </a:p>
        </p:txBody>
      </p:sp>
      <p:sp>
        <p:nvSpPr>
          <p:cNvPr id="213" name="object 213"/>
          <p:cNvSpPr/>
          <p:nvPr/>
        </p:nvSpPr>
        <p:spPr>
          <a:xfrm>
            <a:off x="6" y="6380514"/>
            <a:ext cx="164988" cy="170076"/>
          </a:xfrm>
          <a:custGeom>
            <a:avLst/>
            <a:gdLst/>
            <a:ahLst/>
            <a:cxnLst/>
            <a:rect l="l" t="t" r="r" b="b"/>
            <a:pathLst>
              <a:path w="144145" h="148589">
                <a:moveTo>
                  <a:pt x="0" y="131394"/>
                </a:moveTo>
                <a:lnTo>
                  <a:pt x="0" y="148285"/>
                </a:lnTo>
                <a:lnTo>
                  <a:pt x="79540" y="148285"/>
                </a:lnTo>
                <a:lnTo>
                  <a:pt x="99622" y="134556"/>
                </a:lnTo>
                <a:lnTo>
                  <a:pt x="2984" y="134556"/>
                </a:lnTo>
                <a:lnTo>
                  <a:pt x="0" y="131394"/>
                </a:lnTo>
                <a:close/>
              </a:path>
              <a:path w="144145" h="148589">
                <a:moveTo>
                  <a:pt x="126707" y="0"/>
                </a:moveTo>
                <a:lnTo>
                  <a:pt x="108648" y="5918"/>
                </a:lnTo>
                <a:lnTo>
                  <a:pt x="115544" y="9474"/>
                </a:lnTo>
                <a:lnTo>
                  <a:pt x="130073" y="49428"/>
                </a:lnTo>
                <a:lnTo>
                  <a:pt x="130073" y="87350"/>
                </a:lnTo>
                <a:lnTo>
                  <a:pt x="110477" y="110502"/>
                </a:lnTo>
                <a:lnTo>
                  <a:pt x="75298" y="134556"/>
                </a:lnTo>
                <a:lnTo>
                  <a:pt x="99622" y="134556"/>
                </a:lnTo>
                <a:lnTo>
                  <a:pt x="119761" y="120789"/>
                </a:lnTo>
                <a:lnTo>
                  <a:pt x="143802" y="92379"/>
                </a:lnTo>
                <a:lnTo>
                  <a:pt x="143802" y="47002"/>
                </a:lnTo>
                <a:lnTo>
                  <a:pt x="126707" y="0"/>
                </a:lnTo>
                <a:close/>
              </a:path>
            </a:pathLst>
          </a:custGeom>
          <a:solidFill>
            <a:srgbClr val="0099D7"/>
          </a:solidFill>
        </p:spPr>
        <p:txBody>
          <a:bodyPr wrap="square" lIns="0" tIns="0" rIns="0" bIns="0" rtlCol="0"/>
          <a:lstStyle/>
          <a:p>
            <a:endParaRPr sz="2142"/>
          </a:p>
        </p:txBody>
      </p:sp>
      <p:sp>
        <p:nvSpPr>
          <p:cNvPr id="214" name="object 214"/>
          <p:cNvSpPr/>
          <p:nvPr/>
        </p:nvSpPr>
        <p:spPr>
          <a:xfrm>
            <a:off x="4696963" y="7066451"/>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0088CE"/>
          </a:solidFill>
        </p:spPr>
        <p:txBody>
          <a:bodyPr wrap="square" lIns="0" tIns="0" rIns="0" bIns="0" rtlCol="0"/>
          <a:lstStyle/>
          <a:p>
            <a:endParaRPr sz="2142"/>
          </a:p>
        </p:txBody>
      </p:sp>
      <p:sp>
        <p:nvSpPr>
          <p:cNvPr id="215" name="object 215"/>
          <p:cNvSpPr/>
          <p:nvPr/>
        </p:nvSpPr>
        <p:spPr>
          <a:xfrm>
            <a:off x="4680478"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0099D7"/>
          </a:solidFill>
        </p:spPr>
        <p:txBody>
          <a:bodyPr wrap="square" lIns="0" tIns="0" rIns="0" bIns="0" rtlCol="0"/>
          <a:lstStyle/>
          <a:p>
            <a:endParaRPr sz="2142"/>
          </a:p>
        </p:txBody>
      </p:sp>
      <p:sp>
        <p:nvSpPr>
          <p:cNvPr id="216" name="object 216"/>
          <p:cNvSpPr/>
          <p:nvPr/>
        </p:nvSpPr>
        <p:spPr>
          <a:xfrm>
            <a:off x="4568650" y="7066451"/>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0088CE"/>
          </a:solidFill>
        </p:spPr>
        <p:txBody>
          <a:bodyPr wrap="square" lIns="0" tIns="0" rIns="0" bIns="0" rtlCol="0"/>
          <a:lstStyle/>
          <a:p>
            <a:endParaRPr sz="2142"/>
          </a:p>
        </p:txBody>
      </p:sp>
      <p:sp>
        <p:nvSpPr>
          <p:cNvPr id="217" name="object 217"/>
          <p:cNvSpPr/>
          <p:nvPr/>
        </p:nvSpPr>
        <p:spPr>
          <a:xfrm>
            <a:off x="4552167"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0099D7"/>
          </a:solidFill>
        </p:spPr>
        <p:txBody>
          <a:bodyPr wrap="square" lIns="0" tIns="0" rIns="0" bIns="0" rtlCol="0"/>
          <a:lstStyle/>
          <a:p>
            <a:endParaRPr sz="2142"/>
          </a:p>
        </p:txBody>
      </p:sp>
      <p:sp>
        <p:nvSpPr>
          <p:cNvPr id="218" name="object 218"/>
          <p:cNvSpPr/>
          <p:nvPr/>
        </p:nvSpPr>
        <p:spPr>
          <a:xfrm>
            <a:off x="5027273" y="7066451"/>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0088CE"/>
          </a:solidFill>
        </p:spPr>
        <p:txBody>
          <a:bodyPr wrap="square" lIns="0" tIns="0" rIns="0" bIns="0" rtlCol="0"/>
          <a:lstStyle/>
          <a:p>
            <a:endParaRPr sz="2142"/>
          </a:p>
        </p:txBody>
      </p:sp>
      <p:sp>
        <p:nvSpPr>
          <p:cNvPr id="219" name="object 219"/>
          <p:cNvSpPr/>
          <p:nvPr/>
        </p:nvSpPr>
        <p:spPr>
          <a:xfrm>
            <a:off x="5010803"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0099D7"/>
          </a:solidFill>
        </p:spPr>
        <p:txBody>
          <a:bodyPr wrap="square" lIns="0" tIns="0" rIns="0" bIns="0" rtlCol="0"/>
          <a:lstStyle/>
          <a:p>
            <a:endParaRPr sz="2142"/>
          </a:p>
        </p:txBody>
      </p:sp>
      <p:sp>
        <p:nvSpPr>
          <p:cNvPr id="220" name="object 220"/>
          <p:cNvSpPr/>
          <p:nvPr/>
        </p:nvSpPr>
        <p:spPr>
          <a:xfrm>
            <a:off x="4875819" y="7066451"/>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0088CE"/>
          </a:solidFill>
        </p:spPr>
        <p:txBody>
          <a:bodyPr wrap="square" lIns="0" tIns="0" rIns="0" bIns="0" rtlCol="0"/>
          <a:lstStyle/>
          <a:p>
            <a:endParaRPr sz="2142"/>
          </a:p>
        </p:txBody>
      </p:sp>
      <p:sp>
        <p:nvSpPr>
          <p:cNvPr id="221" name="object 221"/>
          <p:cNvSpPr/>
          <p:nvPr/>
        </p:nvSpPr>
        <p:spPr>
          <a:xfrm>
            <a:off x="4859349"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0099D7"/>
          </a:solidFill>
        </p:spPr>
        <p:txBody>
          <a:bodyPr wrap="square" lIns="0" tIns="0" rIns="0" bIns="0" rtlCol="0"/>
          <a:lstStyle/>
          <a:p>
            <a:endParaRPr sz="2142"/>
          </a:p>
        </p:txBody>
      </p:sp>
      <p:sp>
        <p:nvSpPr>
          <p:cNvPr id="222" name="object 222"/>
          <p:cNvSpPr/>
          <p:nvPr/>
        </p:nvSpPr>
        <p:spPr>
          <a:xfrm>
            <a:off x="5206143" y="7066451"/>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0088CE"/>
          </a:solidFill>
        </p:spPr>
        <p:txBody>
          <a:bodyPr wrap="square" lIns="0" tIns="0" rIns="0" bIns="0" rtlCol="0"/>
          <a:lstStyle/>
          <a:p>
            <a:endParaRPr sz="2142"/>
          </a:p>
        </p:txBody>
      </p:sp>
      <p:sp>
        <p:nvSpPr>
          <p:cNvPr id="223" name="object 223"/>
          <p:cNvSpPr/>
          <p:nvPr/>
        </p:nvSpPr>
        <p:spPr>
          <a:xfrm>
            <a:off x="5189674"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0099D7"/>
          </a:solidFill>
        </p:spPr>
        <p:txBody>
          <a:bodyPr wrap="square" lIns="0" tIns="0" rIns="0" bIns="0" rtlCol="0"/>
          <a:lstStyle/>
          <a:p>
            <a:endParaRPr sz="2142"/>
          </a:p>
        </p:txBody>
      </p:sp>
      <p:sp>
        <p:nvSpPr>
          <p:cNvPr id="224" name="object 224"/>
          <p:cNvSpPr/>
          <p:nvPr/>
        </p:nvSpPr>
        <p:spPr>
          <a:xfrm>
            <a:off x="5342988" y="7066451"/>
            <a:ext cx="58872" cy="34887"/>
          </a:xfrm>
          <a:custGeom>
            <a:avLst/>
            <a:gdLst/>
            <a:ahLst/>
            <a:cxnLst/>
            <a:rect l="l" t="t" r="r" b="b"/>
            <a:pathLst>
              <a:path w="51435" h="30479">
                <a:moveTo>
                  <a:pt x="51168" y="0"/>
                </a:moveTo>
                <a:lnTo>
                  <a:pt x="1257" y="2933"/>
                </a:lnTo>
                <a:lnTo>
                  <a:pt x="0" y="30365"/>
                </a:lnTo>
                <a:lnTo>
                  <a:pt x="51168" y="28905"/>
                </a:lnTo>
                <a:lnTo>
                  <a:pt x="51168" y="0"/>
                </a:lnTo>
                <a:close/>
              </a:path>
            </a:pathLst>
          </a:custGeom>
          <a:solidFill>
            <a:srgbClr val="0088CE"/>
          </a:solidFill>
        </p:spPr>
        <p:txBody>
          <a:bodyPr wrap="square" lIns="0" tIns="0" rIns="0" bIns="0" rtlCol="0"/>
          <a:lstStyle/>
          <a:p>
            <a:endParaRPr sz="2142"/>
          </a:p>
        </p:txBody>
      </p:sp>
      <p:sp>
        <p:nvSpPr>
          <p:cNvPr id="225" name="object 225"/>
          <p:cNvSpPr/>
          <p:nvPr/>
        </p:nvSpPr>
        <p:spPr>
          <a:xfrm>
            <a:off x="5326518"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0099D7"/>
          </a:solidFill>
        </p:spPr>
        <p:txBody>
          <a:bodyPr wrap="square" lIns="0" tIns="0" rIns="0" bIns="0" rtlCol="0"/>
          <a:lstStyle/>
          <a:p>
            <a:endParaRPr sz="2142"/>
          </a:p>
        </p:txBody>
      </p:sp>
      <p:sp>
        <p:nvSpPr>
          <p:cNvPr id="226" name="object 226"/>
          <p:cNvSpPr/>
          <p:nvPr/>
        </p:nvSpPr>
        <p:spPr>
          <a:xfrm>
            <a:off x="4696963" y="6950983"/>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0088CE"/>
          </a:solidFill>
        </p:spPr>
        <p:txBody>
          <a:bodyPr wrap="square" lIns="0" tIns="0" rIns="0" bIns="0" rtlCol="0"/>
          <a:lstStyle/>
          <a:p>
            <a:endParaRPr sz="2142"/>
          </a:p>
        </p:txBody>
      </p:sp>
      <p:sp>
        <p:nvSpPr>
          <p:cNvPr id="227" name="object 227"/>
          <p:cNvSpPr/>
          <p:nvPr/>
        </p:nvSpPr>
        <p:spPr>
          <a:xfrm>
            <a:off x="4680478"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0099D7"/>
          </a:solidFill>
        </p:spPr>
        <p:txBody>
          <a:bodyPr wrap="square" lIns="0" tIns="0" rIns="0" bIns="0" rtlCol="0"/>
          <a:lstStyle/>
          <a:p>
            <a:endParaRPr sz="2142"/>
          </a:p>
        </p:txBody>
      </p:sp>
      <p:sp>
        <p:nvSpPr>
          <p:cNvPr id="228" name="object 228"/>
          <p:cNvSpPr/>
          <p:nvPr/>
        </p:nvSpPr>
        <p:spPr>
          <a:xfrm>
            <a:off x="4568650" y="6950983"/>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0088CE"/>
          </a:solidFill>
        </p:spPr>
        <p:txBody>
          <a:bodyPr wrap="square" lIns="0" tIns="0" rIns="0" bIns="0" rtlCol="0"/>
          <a:lstStyle/>
          <a:p>
            <a:endParaRPr sz="2142"/>
          </a:p>
        </p:txBody>
      </p:sp>
      <p:sp>
        <p:nvSpPr>
          <p:cNvPr id="229" name="object 229"/>
          <p:cNvSpPr/>
          <p:nvPr/>
        </p:nvSpPr>
        <p:spPr>
          <a:xfrm>
            <a:off x="4552167"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0099D7"/>
          </a:solidFill>
        </p:spPr>
        <p:txBody>
          <a:bodyPr wrap="square" lIns="0" tIns="0" rIns="0" bIns="0" rtlCol="0"/>
          <a:lstStyle/>
          <a:p>
            <a:endParaRPr sz="2142"/>
          </a:p>
        </p:txBody>
      </p:sp>
      <p:sp>
        <p:nvSpPr>
          <p:cNvPr id="230" name="object 230"/>
          <p:cNvSpPr/>
          <p:nvPr/>
        </p:nvSpPr>
        <p:spPr>
          <a:xfrm>
            <a:off x="5027273" y="6950983"/>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0088CE"/>
          </a:solidFill>
        </p:spPr>
        <p:txBody>
          <a:bodyPr wrap="square" lIns="0" tIns="0" rIns="0" bIns="0" rtlCol="0"/>
          <a:lstStyle/>
          <a:p>
            <a:endParaRPr sz="2142"/>
          </a:p>
        </p:txBody>
      </p:sp>
      <p:sp>
        <p:nvSpPr>
          <p:cNvPr id="231" name="object 231"/>
          <p:cNvSpPr/>
          <p:nvPr/>
        </p:nvSpPr>
        <p:spPr>
          <a:xfrm>
            <a:off x="5010803"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0099D7"/>
          </a:solidFill>
        </p:spPr>
        <p:txBody>
          <a:bodyPr wrap="square" lIns="0" tIns="0" rIns="0" bIns="0" rtlCol="0"/>
          <a:lstStyle/>
          <a:p>
            <a:endParaRPr sz="2142"/>
          </a:p>
        </p:txBody>
      </p:sp>
      <p:sp>
        <p:nvSpPr>
          <p:cNvPr id="232" name="object 232"/>
          <p:cNvSpPr/>
          <p:nvPr/>
        </p:nvSpPr>
        <p:spPr>
          <a:xfrm>
            <a:off x="4875819" y="6950983"/>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0088CE"/>
          </a:solidFill>
        </p:spPr>
        <p:txBody>
          <a:bodyPr wrap="square" lIns="0" tIns="0" rIns="0" bIns="0" rtlCol="0"/>
          <a:lstStyle/>
          <a:p>
            <a:endParaRPr sz="2142"/>
          </a:p>
        </p:txBody>
      </p:sp>
      <p:sp>
        <p:nvSpPr>
          <p:cNvPr id="233" name="object 233"/>
          <p:cNvSpPr/>
          <p:nvPr/>
        </p:nvSpPr>
        <p:spPr>
          <a:xfrm>
            <a:off x="4859349"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0099D7"/>
          </a:solidFill>
        </p:spPr>
        <p:txBody>
          <a:bodyPr wrap="square" lIns="0" tIns="0" rIns="0" bIns="0" rtlCol="0"/>
          <a:lstStyle/>
          <a:p>
            <a:endParaRPr sz="2142"/>
          </a:p>
        </p:txBody>
      </p:sp>
      <p:sp>
        <p:nvSpPr>
          <p:cNvPr id="234" name="object 234"/>
          <p:cNvSpPr/>
          <p:nvPr/>
        </p:nvSpPr>
        <p:spPr>
          <a:xfrm>
            <a:off x="5206143" y="6950983"/>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0088CE"/>
          </a:solidFill>
        </p:spPr>
        <p:txBody>
          <a:bodyPr wrap="square" lIns="0" tIns="0" rIns="0" bIns="0" rtlCol="0"/>
          <a:lstStyle/>
          <a:p>
            <a:endParaRPr sz="2142"/>
          </a:p>
        </p:txBody>
      </p:sp>
      <p:sp>
        <p:nvSpPr>
          <p:cNvPr id="235" name="object 235"/>
          <p:cNvSpPr/>
          <p:nvPr/>
        </p:nvSpPr>
        <p:spPr>
          <a:xfrm>
            <a:off x="5189674"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0099D7"/>
          </a:solidFill>
        </p:spPr>
        <p:txBody>
          <a:bodyPr wrap="square" lIns="0" tIns="0" rIns="0" bIns="0" rtlCol="0"/>
          <a:lstStyle/>
          <a:p>
            <a:endParaRPr sz="2142"/>
          </a:p>
        </p:txBody>
      </p:sp>
      <p:sp>
        <p:nvSpPr>
          <p:cNvPr id="236" name="object 236"/>
          <p:cNvSpPr/>
          <p:nvPr/>
        </p:nvSpPr>
        <p:spPr>
          <a:xfrm>
            <a:off x="5342988" y="6950983"/>
            <a:ext cx="58872" cy="34887"/>
          </a:xfrm>
          <a:custGeom>
            <a:avLst/>
            <a:gdLst/>
            <a:ahLst/>
            <a:cxnLst/>
            <a:rect l="l" t="t" r="r" b="b"/>
            <a:pathLst>
              <a:path w="51435" h="30479">
                <a:moveTo>
                  <a:pt x="51168" y="0"/>
                </a:moveTo>
                <a:lnTo>
                  <a:pt x="1257" y="2933"/>
                </a:lnTo>
                <a:lnTo>
                  <a:pt x="0" y="30365"/>
                </a:lnTo>
                <a:lnTo>
                  <a:pt x="51168" y="28905"/>
                </a:lnTo>
                <a:lnTo>
                  <a:pt x="51168" y="0"/>
                </a:lnTo>
                <a:close/>
              </a:path>
            </a:pathLst>
          </a:custGeom>
          <a:solidFill>
            <a:srgbClr val="0088CE"/>
          </a:solidFill>
        </p:spPr>
        <p:txBody>
          <a:bodyPr wrap="square" lIns="0" tIns="0" rIns="0" bIns="0" rtlCol="0"/>
          <a:lstStyle/>
          <a:p>
            <a:endParaRPr sz="2142"/>
          </a:p>
        </p:txBody>
      </p:sp>
      <p:sp>
        <p:nvSpPr>
          <p:cNvPr id="237" name="object 237"/>
          <p:cNvSpPr/>
          <p:nvPr/>
        </p:nvSpPr>
        <p:spPr>
          <a:xfrm>
            <a:off x="5326518"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0099D7"/>
          </a:solidFill>
        </p:spPr>
        <p:txBody>
          <a:bodyPr wrap="square" lIns="0" tIns="0" rIns="0" bIns="0" rtlCol="0"/>
          <a:lstStyle/>
          <a:p>
            <a:endParaRPr sz="2142"/>
          </a:p>
        </p:txBody>
      </p:sp>
      <p:sp>
        <p:nvSpPr>
          <p:cNvPr id="238" name="object 238"/>
          <p:cNvSpPr/>
          <p:nvPr/>
        </p:nvSpPr>
        <p:spPr>
          <a:xfrm>
            <a:off x="4696963" y="6823658"/>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0088CE"/>
          </a:solidFill>
        </p:spPr>
        <p:txBody>
          <a:bodyPr wrap="square" lIns="0" tIns="0" rIns="0" bIns="0" rtlCol="0"/>
          <a:lstStyle/>
          <a:p>
            <a:endParaRPr sz="2142"/>
          </a:p>
        </p:txBody>
      </p:sp>
      <p:sp>
        <p:nvSpPr>
          <p:cNvPr id="239" name="object 239"/>
          <p:cNvSpPr/>
          <p:nvPr/>
        </p:nvSpPr>
        <p:spPr>
          <a:xfrm>
            <a:off x="4680478"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0099D7"/>
          </a:solidFill>
        </p:spPr>
        <p:txBody>
          <a:bodyPr wrap="square" lIns="0" tIns="0" rIns="0" bIns="0" rtlCol="0"/>
          <a:lstStyle/>
          <a:p>
            <a:endParaRPr sz="2142"/>
          </a:p>
        </p:txBody>
      </p:sp>
      <p:sp>
        <p:nvSpPr>
          <p:cNvPr id="240" name="object 240"/>
          <p:cNvSpPr/>
          <p:nvPr/>
        </p:nvSpPr>
        <p:spPr>
          <a:xfrm>
            <a:off x="4568650" y="6823658"/>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0088CE"/>
          </a:solidFill>
        </p:spPr>
        <p:txBody>
          <a:bodyPr wrap="square" lIns="0" tIns="0" rIns="0" bIns="0" rtlCol="0"/>
          <a:lstStyle/>
          <a:p>
            <a:endParaRPr sz="2142"/>
          </a:p>
        </p:txBody>
      </p:sp>
      <p:sp>
        <p:nvSpPr>
          <p:cNvPr id="241" name="object 241"/>
          <p:cNvSpPr/>
          <p:nvPr/>
        </p:nvSpPr>
        <p:spPr>
          <a:xfrm>
            <a:off x="4552167"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0099D7"/>
          </a:solidFill>
        </p:spPr>
        <p:txBody>
          <a:bodyPr wrap="square" lIns="0" tIns="0" rIns="0" bIns="0" rtlCol="0"/>
          <a:lstStyle/>
          <a:p>
            <a:endParaRPr sz="2142"/>
          </a:p>
        </p:txBody>
      </p:sp>
      <p:sp>
        <p:nvSpPr>
          <p:cNvPr id="242" name="object 242"/>
          <p:cNvSpPr/>
          <p:nvPr/>
        </p:nvSpPr>
        <p:spPr>
          <a:xfrm>
            <a:off x="5027273" y="6823658"/>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0088CE"/>
          </a:solidFill>
        </p:spPr>
        <p:txBody>
          <a:bodyPr wrap="square" lIns="0" tIns="0" rIns="0" bIns="0" rtlCol="0"/>
          <a:lstStyle/>
          <a:p>
            <a:endParaRPr sz="2142"/>
          </a:p>
        </p:txBody>
      </p:sp>
      <p:sp>
        <p:nvSpPr>
          <p:cNvPr id="243" name="object 243"/>
          <p:cNvSpPr/>
          <p:nvPr/>
        </p:nvSpPr>
        <p:spPr>
          <a:xfrm>
            <a:off x="5010803"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0099D7"/>
          </a:solidFill>
        </p:spPr>
        <p:txBody>
          <a:bodyPr wrap="square" lIns="0" tIns="0" rIns="0" bIns="0" rtlCol="0"/>
          <a:lstStyle/>
          <a:p>
            <a:endParaRPr sz="2142"/>
          </a:p>
        </p:txBody>
      </p:sp>
      <p:sp>
        <p:nvSpPr>
          <p:cNvPr id="244" name="object 244"/>
          <p:cNvSpPr/>
          <p:nvPr/>
        </p:nvSpPr>
        <p:spPr>
          <a:xfrm>
            <a:off x="4875819" y="6823658"/>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0088CE"/>
          </a:solidFill>
        </p:spPr>
        <p:txBody>
          <a:bodyPr wrap="square" lIns="0" tIns="0" rIns="0" bIns="0" rtlCol="0"/>
          <a:lstStyle/>
          <a:p>
            <a:endParaRPr sz="2142"/>
          </a:p>
        </p:txBody>
      </p:sp>
      <p:sp>
        <p:nvSpPr>
          <p:cNvPr id="245" name="object 245"/>
          <p:cNvSpPr/>
          <p:nvPr/>
        </p:nvSpPr>
        <p:spPr>
          <a:xfrm>
            <a:off x="4859349"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0099D7"/>
          </a:solidFill>
        </p:spPr>
        <p:txBody>
          <a:bodyPr wrap="square" lIns="0" tIns="0" rIns="0" bIns="0" rtlCol="0"/>
          <a:lstStyle/>
          <a:p>
            <a:endParaRPr sz="2142"/>
          </a:p>
        </p:txBody>
      </p:sp>
      <p:sp>
        <p:nvSpPr>
          <p:cNvPr id="246" name="object 246"/>
          <p:cNvSpPr/>
          <p:nvPr/>
        </p:nvSpPr>
        <p:spPr>
          <a:xfrm>
            <a:off x="5206143" y="6823658"/>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0088CE"/>
          </a:solidFill>
        </p:spPr>
        <p:txBody>
          <a:bodyPr wrap="square" lIns="0" tIns="0" rIns="0" bIns="0" rtlCol="0"/>
          <a:lstStyle/>
          <a:p>
            <a:endParaRPr sz="2142"/>
          </a:p>
        </p:txBody>
      </p:sp>
      <p:sp>
        <p:nvSpPr>
          <p:cNvPr id="247" name="object 247"/>
          <p:cNvSpPr/>
          <p:nvPr/>
        </p:nvSpPr>
        <p:spPr>
          <a:xfrm>
            <a:off x="5189674"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0099D7"/>
          </a:solidFill>
        </p:spPr>
        <p:txBody>
          <a:bodyPr wrap="square" lIns="0" tIns="0" rIns="0" bIns="0" rtlCol="0"/>
          <a:lstStyle/>
          <a:p>
            <a:endParaRPr sz="2142"/>
          </a:p>
        </p:txBody>
      </p:sp>
      <p:sp>
        <p:nvSpPr>
          <p:cNvPr id="248" name="object 248"/>
          <p:cNvSpPr/>
          <p:nvPr/>
        </p:nvSpPr>
        <p:spPr>
          <a:xfrm>
            <a:off x="5342988" y="6823658"/>
            <a:ext cx="58872" cy="34887"/>
          </a:xfrm>
          <a:custGeom>
            <a:avLst/>
            <a:gdLst/>
            <a:ahLst/>
            <a:cxnLst/>
            <a:rect l="l" t="t" r="r" b="b"/>
            <a:pathLst>
              <a:path w="51435" h="30479">
                <a:moveTo>
                  <a:pt x="51168" y="0"/>
                </a:moveTo>
                <a:lnTo>
                  <a:pt x="1257" y="2933"/>
                </a:lnTo>
                <a:lnTo>
                  <a:pt x="0" y="30365"/>
                </a:lnTo>
                <a:lnTo>
                  <a:pt x="51168" y="28905"/>
                </a:lnTo>
                <a:lnTo>
                  <a:pt x="51168" y="0"/>
                </a:lnTo>
                <a:close/>
              </a:path>
            </a:pathLst>
          </a:custGeom>
          <a:solidFill>
            <a:srgbClr val="0088CE"/>
          </a:solidFill>
        </p:spPr>
        <p:txBody>
          <a:bodyPr wrap="square" lIns="0" tIns="0" rIns="0" bIns="0" rtlCol="0"/>
          <a:lstStyle/>
          <a:p>
            <a:endParaRPr sz="2142"/>
          </a:p>
        </p:txBody>
      </p:sp>
      <p:sp>
        <p:nvSpPr>
          <p:cNvPr id="249" name="object 249"/>
          <p:cNvSpPr/>
          <p:nvPr/>
        </p:nvSpPr>
        <p:spPr>
          <a:xfrm>
            <a:off x="5326518"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0099D7"/>
          </a:solidFill>
        </p:spPr>
        <p:txBody>
          <a:bodyPr wrap="square" lIns="0" tIns="0" rIns="0" bIns="0" rtlCol="0"/>
          <a:lstStyle/>
          <a:p>
            <a:endParaRPr sz="2142"/>
          </a:p>
        </p:txBody>
      </p:sp>
      <p:sp>
        <p:nvSpPr>
          <p:cNvPr id="250" name="object 250"/>
          <p:cNvSpPr/>
          <p:nvPr/>
        </p:nvSpPr>
        <p:spPr>
          <a:xfrm>
            <a:off x="5693604" y="7115551"/>
            <a:ext cx="113354" cy="147588"/>
          </a:xfrm>
          <a:prstGeom prst="rect">
            <a:avLst/>
          </a:prstGeom>
          <a:blipFill>
            <a:blip r:embed="rId83" cstate="print"/>
            <a:stretch>
              <a:fillRect/>
            </a:stretch>
          </a:blipFill>
        </p:spPr>
        <p:txBody>
          <a:bodyPr wrap="square" lIns="0" tIns="0" rIns="0" bIns="0" rtlCol="0"/>
          <a:lstStyle/>
          <a:p>
            <a:endParaRPr sz="2142"/>
          </a:p>
        </p:txBody>
      </p:sp>
      <p:sp>
        <p:nvSpPr>
          <p:cNvPr id="251" name="object 251"/>
          <p:cNvSpPr/>
          <p:nvPr/>
        </p:nvSpPr>
        <p:spPr>
          <a:xfrm>
            <a:off x="6461910" y="6196985"/>
            <a:ext cx="104749" cy="132426"/>
          </a:xfrm>
          <a:prstGeom prst="rect">
            <a:avLst/>
          </a:prstGeom>
          <a:blipFill>
            <a:blip r:embed="rId84" cstate="print"/>
            <a:stretch>
              <a:fillRect/>
            </a:stretch>
          </a:blipFill>
        </p:spPr>
        <p:txBody>
          <a:bodyPr wrap="square" lIns="0" tIns="0" rIns="0" bIns="0" rtlCol="0"/>
          <a:lstStyle/>
          <a:p>
            <a:endParaRPr sz="2142"/>
          </a:p>
        </p:txBody>
      </p:sp>
      <p:sp>
        <p:nvSpPr>
          <p:cNvPr id="252" name="object 252"/>
          <p:cNvSpPr/>
          <p:nvPr/>
        </p:nvSpPr>
        <p:spPr>
          <a:xfrm>
            <a:off x="4709726" y="3729818"/>
            <a:ext cx="236216" cy="282732"/>
          </a:xfrm>
          <a:custGeom>
            <a:avLst/>
            <a:gdLst/>
            <a:ahLst/>
            <a:cxnLst/>
            <a:rect l="l" t="t" r="r" b="b"/>
            <a:pathLst>
              <a:path w="206375" h="247014">
                <a:moveTo>
                  <a:pt x="205879" y="0"/>
                </a:moveTo>
                <a:lnTo>
                  <a:pt x="0" y="3492"/>
                </a:lnTo>
                <a:lnTo>
                  <a:pt x="10579" y="246824"/>
                </a:lnTo>
                <a:lnTo>
                  <a:pt x="205879" y="239852"/>
                </a:lnTo>
                <a:lnTo>
                  <a:pt x="205879" y="0"/>
                </a:lnTo>
                <a:close/>
              </a:path>
            </a:pathLst>
          </a:custGeom>
          <a:solidFill>
            <a:srgbClr val="0088CE"/>
          </a:solidFill>
        </p:spPr>
        <p:txBody>
          <a:bodyPr wrap="square" lIns="0" tIns="0" rIns="0" bIns="0" rtlCol="0"/>
          <a:lstStyle/>
          <a:p>
            <a:endParaRPr sz="2142"/>
          </a:p>
        </p:txBody>
      </p:sp>
      <p:sp>
        <p:nvSpPr>
          <p:cNvPr id="253" name="object 253"/>
          <p:cNvSpPr/>
          <p:nvPr/>
        </p:nvSpPr>
        <p:spPr>
          <a:xfrm>
            <a:off x="4693329" y="3713827"/>
            <a:ext cx="268196" cy="315439"/>
          </a:xfrm>
          <a:custGeom>
            <a:avLst/>
            <a:gdLst/>
            <a:ahLst/>
            <a:cxnLst/>
            <a:rect l="l" t="t" r="r" b="b"/>
            <a:pathLst>
              <a:path w="234314" h="275589">
                <a:moveTo>
                  <a:pt x="233946" y="10706"/>
                </a:moveTo>
                <a:lnTo>
                  <a:pt x="7162" y="10706"/>
                </a:lnTo>
                <a:lnTo>
                  <a:pt x="304" y="11010"/>
                </a:lnTo>
                <a:lnTo>
                  <a:pt x="11772" y="275005"/>
                </a:lnTo>
                <a:lnTo>
                  <a:pt x="233946" y="267068"/>
                </a:lnTo>
                <a:lnTo>
                  <a:pt x="233946" y="260794"/>
                </a:lnTo>
                <a:lnTo>
                  <a:pt x="24904" y="260794"/>
                </a:lnTo>
                <a:lnTo>
                  <a:pt x="14325" y="17449"/>
                </a:lnTo>
                <a:lnTo>
                  <a:pt x="220205" y="13970"/>
                </a:lnTo>
                <a:lnTo>
                  <a:pt x="233946" y="13970"/>
                </a:lnTo>
                <a:lnTo>
                  <a:pt x="233946" y="10706"/>
                </a:lnTo>
                <a:close/>
              </a:path>
              <a:path w="234314" h="275589">
                <a:moveTo>
                  <a:pt x="233946" y="13970"/>
                </a:moveTo>
                <a:lnTo>
                  <a:pt x="220205" y="13970"/>
                </a:lnTo>
                <a:lnTo>
                  <a:pt x="220205" y="253822"/>
                </a:lnTo>
                <a:lnTo>
                  <a:pt x="24904" y="260794"/>
                </a:lnTo>
                <a:lnTo>
                  <a:pt x="233946" y="260794"/>
                </a:lnTo>
                <a:lnTo>
                  <a:pt x="233946" y="13970"/>
                </a:lnTo>
                <a:close/>
              </a:path>
              <a:path w="234314" h="275589">
                <a:moveTo>
                  <a:pt x="233946" y="0"/>
                </a:moveTo>
                <a:lnTo>
                  <a:pt x="0" y="3962"/>
                </a:lnTo>
                <a:lnTo>
                  <a:pt x="304" y="11010"/>
                </a:lnTo>
                <a:lnTo>
                  <a:pt x="7162" y="10706"/>
                </a:lnTo>
                <a:lnTo>
                  <a:pt x="233946" y="10706"/>
                </a:lnTo>
                <a:lnTo>
                  <a:pt x="233946" y="0"/>
                </a:lnTo>
                <a:close/>
              </a:path>
            </a:pathLst>
          </a:custGeom>
          <a:solidFill>
            <a:srgbClr val="0099D7"/>
          </a:solidFill>
        </p:spPr>
        <p:txBody>
          <a:bodyPr wrap="square" lIns="0" tIns="0" rIns="0" bIns="0" rtlCol="0"/>
          <a:lstStyle/>
          <a:p>
            <a:endParaRPr sz="2142"/>
          </a:p>
        </p:txBody>
      </p:sp>
      <p:sp>
        <p:nvSpPr>
          <p:cNvPr id="254" name="object 254"/>
          <p:cNvSpPr/>
          <p:nvPr/>
        </p:nvSpPr>
        <p:spPr>
          <a:xfrm>
            <a:off x="4454932" y="2566587"/>
            <a:ext cx="374312" cy="267468"/>
          </a:xfrm>
          <a:custGeom>
            <a:avLst/>
            <a:gdLst/>
            <a:ahLst/>
            <a:cxnLst/>
            <a:rect l="l" t="t" r="r" b="b"/>
            <a:pathLst>
              <a:path w="327025" h="233680">
                <a:moveTo>
                  <a:pt x="38036" y="0"/>
                </a:moveTo>
                <a:lnTo>
                  <a:pt x="0" y="176377"/>
                </a:lnTo>
                <a:lnTo>
                  <a:pt x="302869" y="233375"/>
                </a:lnTo>
                <a:lnTo>
                  <a:pt x="327012" y="67779"/>
                </a:lnTo>
                <a:lnTo>
                  <a:pt x="38036" y="0"/>
                </a:lnTo>
                <a:close/>
              </a:path>
            </a:pathLst>
          </a:custGeom>
          <a:solidFill>
            <a:srgbClr val="0088CE"/>
          </a:solidFill>
        </p:spPr>
        <p:txBody>
          <a:bodyPr wrap="square" lIns="0" tIns="0" rIns="0" bIns="0" rtlCol="0"/>
          <a:lstStyle/>
          <a:p>
            <a:endParaRPr sz="2142"/>
          </a:p>
        </p:txBody>
      </p:sp>
      <p:sp>
        <p:nvSpPr>
          <p:cNvPr id="255" name="object 255"/>
          <p:cNvSpPr/>
          <p:nvPr/>
        </p:nvSpPr>
        <p:spPr>
          <a:xfrm>
            <a:off x="4436151" y="2547631"/>
            <a:ext cx="411379" cy="305264"/>
          </a:xfrm>
          <a:custGeom>
            <a:avLst/>
            <a:gdLst/>
            <a:ahLst/>
            <a:cxnLst/>
            <a:rect l="l" t="t" r="r" b="b"/>
            <a:pathLst>
              <a:path w="359410" h="266700">
                <a:moveTo>
                  <a:pt x="43967" y="0"/>
                </a:moveTo>
                <a:lnTo>
                  <a:pt x="0" y="203822"/>
                </a:lnTo>
                <a:lnTo>
                  <a:pt x="330796" y="266090"/>
                </a:lnTo>
                <a:lnTo>
                  <a:pt x="333150" y="249948"/>
                </a:lnTo>
                <a:lnTo>
                  <a:pt x="319265" y="249948"/>
                </a:lnTo>
                <a:lnTo>
                  <a:pt x="16408" y="192938"/>
                </a:lnTo>
                <a:lnTo>
                  <a:pt x="54444" y="16560"/>
                </a:lnTo>
                <a:lnTo>
                  <a:pt x="114573" y="16560"/>
                </a:lnTo>
                <a:lnTo>
                  <a:pt x="107751" y="14960"/>
                </a:lnTo>
                <a:lnTo>
                  <a:pt x="47637" y="14960"/>
                </a:lnTo>
                <a:lnTo>
                  <a:pt x="49212" y="8280"/>
                </a:lnTo>
                <a:lnTo>
                  <a:pt x="79270" y="8280"/>
                </a:lnTo>
                <a:lnTo>
                  <a:pt x="43967" y="0"/>
                </a:lnTo>
                <a:close/>
              </a:path>
              <a:path w="359410" h="266700">
                <a:moveTo>
                  <a:pt x="114573" y="16560"/>
                </a:moveTo>
                <a:lnTo>
                  <a:pt x="54444" y="16560"/>
                </a:lnTo>
                <a:lnTo>
                  <a:pt x="343420" y="84353"/>
                </a:lnTo>
                <a:lnTo>
                  <a:pt x="319265" y="249948"/>
                </a:lnTo>
                <a:lnTo>
                  <a:pt x="333150" y="249948"/>
                </a:lnTo>
                <a:lnTo>
                  <a:pt x="358825" y="73850"/>
                </a:lnTo>
                <a:lnTo>
                  <a:pt x="114573" y="16560"/>
                </a:lnTo>
                <a:close/>
              </a:path>
              <a:path w="359410" h="266700">
                <a:moveTo>
                  <a:pt x="79270" y="8280"/>
                </a:moveTo>
                <a:lnTo>
                  <a:pt x="49212" y="8280"/>
                </a:lnTo>
                <a:lnTo>
                  <a:pt x="47637" y="14960"/>
                </a:lnTo>
                <a:lnTo>
                  <a:pt x="107751" y="14960"/>
                </a:lnTo>
                <a:lnTo>
                  <a:pt x="79270" y="8280"/>
                </a:lnTo>
                <a:close/>
              </a:path>
            </a:pathLst>
          </a:custGeom>
          <a:solidFill>
            <a:srgbClr val="0099D7"/>
          </a:solidFill>
        </p:spPr>
        <p:txBody>
          <a:bodyPr wrap="square" lIns="0" tIns="0" rIns="0" bIns="0" rtlCol="0"/>
          <a:lstStyle/>
          <a:p>
            <a:endParaRPr sz="2142"/>
          </a:p>
        </p:txBody>
      </p:sp>
      <p:sp>
        <p:nvSpPr>
          <p:cNvPr id="256" name="object 256"/>
          <p:cNvSpPr/>
          <p:nvPr/>
        </p:nvSpPr>
        <p:spPr>
          <a:xfrm>
            <a:off x="5640561" y="4283085"/>
            <a:ext cx="133284" cy="90823"/>
          </a:xfrm>
          <a:prstGeom prst="rect">
            <a:avLst/>
          </a:prstGeom>
          <a:blipFill>
            <a:blip r:embed="rId85" cstate="print"/>
            <a:stretch>
              <a:fillRect/>
            </a:stretch>
          </a:blipFill>
        </p:spPr>
        <p:txBody>
          <a:bodyPr wrap="square" lIns="0" tIns="0" rIns="0" bIns="0" rtlCol="0"/>
          <a:lstStyle/>
          <a:p>
            <a:endParaRPr sz="2142"/>
          </a:p>
        </p:txBody>
      </p:sp>
      <p:sp>
        <p:nvSpPr>
          <p:cNvPr id="257" name="object 257"/>
          <p:cNvSpPr/>
          <p:nvPr/>
        </p:nvSpPr>
        <p:spPr>
          <a:xfrm>
            <a:off x="5442316" y="3798894"/>
            <a:ext cx="107641" cy="193740"/>
          </a:xfrm>
          <a:prstGeom prst="rect">
            <a:avLst/>
          </a:prstGeom>
          <a:blipFill>
            <a:blip r:embed="rId86" cstate="print"/>
            <a:stretch>
              <a:fillRect/>
            </a:stretch>
          </a:blipFill>
        </p:spPr>
        <p:txBody>
          <a:bodyPr wrap="square" lIns="0" tIns="0" rIns="0" bIns="0" rtlCol="0"/>
          <a:lstStyle/>
          <a:p>
            <a:endParaRPr sz="2142"/>
          </a:p>
        </p:txBody>
      </p:sp>
      <p:sp>
        <p:nvSpPr>
          <p:cNvPr id="258" name="object 258"/>
          <p:cNvSpPr/>
          <p:nvPr/>
        </p:nvSpPr>
        <p:spPr>
          <a:xfrm>
            <a:off x="5098778" y="2821134"/>
            <a:ext cx="108005" cy="109574"/>
          </a:xfrm>
          <a:prstGeom prst="rect">
            <a:avLst/>
          </a:prstGeom>
          <a:blipFill>
            <a:blip r:embed="rId87" cstate="print"/>
            <a:stretch>
              <a:fillRect/>
            </a:stretch>
          </a:blipFill>
        </p:spPr>
        <p:txBody>
          <a:bodyPr wrap="square" lIns="0" tIns="0" rIns="0" bIns="0" rtlCol="0"/>
          <a:lstStyle/>
          <a:p>
            <a:endParaRPr sz="2142"/>
          </a:p>
        </p:txBody>
      </p:sp>
      <p:sp>
        <p:nvSpPr>
          <p:cNvPr id="259" name="object 259"/>
          <p:cNvSpPr/>
          <p:nvPr/>
        </p:nvSpPr>
        <p:spPr>
          <a:xfrm>
            <a:off x="5363338" y="2658660"/>
            <a:ext cx="101217" cy="260593"/>
          </a:xfrm>
          <a:prstGeom prst="rect">
            <a:avLst/>
          </a:prstGeom>
          <a:blipFill>
            <a:blip r:embed="rId88" cstate="print"/>
            <a:stretch>
              <a:fillRect/>
            </a:stretch>
          </a:blipFill>
        </p:spPr>
        <p:txBody>
          <a:bodyPr wrap="square" lIns="0" tIns="0" rIns="0" bIns="0" rtlCol="0"/>
          <a:lstStyle/>
          <a:p>
            <a:endParaRPr sz="2142"/>
          </a:p>
        </p:txBody>
      </p:sp>
      <p:sp>
        <p:nvSpPr>
          <p:cNvPr id="260" name="object 260"/>
          <p:cNvSpPr/>
          <p:nvPr/>
        </p:nvSpPr>
        <p:spPr>
          <a:xfrm>
            <a:off x="5732301" y="1791871"/>
            <a:ext cx="184669" cy="99443"/>
          </a:xfrm>
          <a:prstGeom prst="rect">
            <a:avLst/>
          </a:prstGeom>
          <a:blipFill>
            <a:blip r:embed="rId89" cstate="print"/>
            <a:stretch>
              <a:fillRect/>
            </a:stretch>
          </a:blipFill>
        </p:spPr>
        <p:txBody>
          <a:bodyPr wrap="square" lIns="0" tIns="0" rIns="0" bIns="0" rtlCol="0"/>
          <a:lstStyle/>
          <a:p>
            <a:endParaRPr sz="2142"/>
          </a:p>
        </p:txBody>
      </p:sp>
      <p:sp>
        <p:nvSpPr>
          <p:cNvPr id="261" name="object 261"/>
          <p:cNvSpPr/>
          <p:nvPr/>
        </p:nvSpPr>
        <p:spPr>
          <a:xfrm>
            <a:off x="6" y="3296516"/>
            <a:ext cx="1157094" cy="2194992"/>
          </a:xfrm>
          <a:custGeom>
            <a:avLst/>
            <a:gdLst/>
            <a:ahLst/>
            <a:cxnLst/>
            <a:rect l="l" t="t" r="r" b="b"/>
            <a:pathLst>
              <a:path w="1010919" h="1917700">
                <a:moveTo>
                  <a:pt x="212280" y="0"/>
                </a:moveTo>
                <a:lnTo>
                  <a:pt x="0" y="12700"/>
                </a:lnTo>
                <a:lnTo>
                  <a:pt x="0" y="25400"/>
                </a:lnTo>
                <a:lnTo>
                  <a:pt x="182079" y="25400"/>
                </a:lnTo>
                <a:lnTo>
                  <a:pt x="174574" y="1816100"/>
                </a:lnTo>
                <a:lnTo>
                  <a:pt x="0" y="1854200"/>
                </a:lnTo>
                <a:lnTo>
                  <a:pt x="0" y="1917700"/>
                </a:lnTo>
                <a:lnTo>
                  <a:pt x="400876" y="1828800"/>
                </a:lnTo>
                <a:lnTo>
                  <a:pt x="222097" y="1828800"/>
                </a:lnTo>
                <a:lnTo>
                  <a:pt x="222097" y="1651000"/>
                </a:lnTo>
                <a:lnTo>
                  <a:pt x="227190" y="1625600"/>
                </a:lnTo>
                <a:lnTo>
                  <a:pt x="308305" y="1625600"/>
                </a:lnTo>
                <a:lnTo>
                  <a:pt x="313321" y="1600200"/>
                </a:lnTo>
                <a:lnTo>
                  <a:pt x="466578" y="1600200"/>
                </a:lnTo>
                <a:lnTo>
                  <a:pt x="469023" y="1587500"/>
                </a:lnTo>
                <a:lnTo>
                  <a:pt x="546595" y="1587500"/>
                </a:lnTo>
                <a:lnTo>
                  <a:pt x="551421" y="1562100"/>
                </a:lnTo>
                <a:lnTo>
                  <a:pt x="698881" y="1562100"/>
                </a:lnTo>
                <a:lnTo>
                  <a:pt x="703592" y="1536700"/>
                </a:lnTo>
                <a:lnTo>
                  <a:pt x="777925" y="1536700"/>
                </a:lnTo>
                <a:lnTo>
                  <a:pt x="782574" y="1511300"/>
                </a:lnTo>
                <a:lnTo>
                  <a:pt x="923074" y="1511300"/>
                </a:lnTo>
                <a:lnTo>
                  <a:pt x="925334" y="1498600"/>
                </a:lnTo>
                <a:lnTo>
                  <a:pt x="220116" y="1498600"/>
                </a:lnTo>
                <a:lnTo>
                  <a:pt x="227787" y="1282700"/>
                </a:lnTo>
                <a:lnTo>
                  <a:pt x="228015" y="1270000"/>
                </a:lnTo>
                <a:lnTo>
                  <a:pt x="313449" y="1270000"/>
                </a:lnTo>
                <a:lnTo>
                  <a:pt x="313893" y="1257300"/>
                </a:lnTo>
                <a:lnTo>
                  <a:pt x="469519" y="1257300"/>
                </a:lnTo>
                <a:lnTo>
                  <a:pt x="469760" y="1244600"/>
                </a:lnTo>
                <a:lnTo>
                  <a:pt x="551442" y="1244600"/>
                </a:lnTo>
                <a:lnTo>
                  <a:pt x="551891" y="1231900"/>
                </a:lnTo>
                <a:lnTo>
                  <a:pt x="626110" y="1231900"/>
                </a:lnTo>
                <a:lnTo>
                  <a:pt x="626351" y="1219200"/>
                </a:lnTo>
                <a:lnTo>
                  <a:pt x="222097" y="1219200"/>
                </a:lnTo>
                <a:lnTo>
                  <a:pt x="222097" y="1041400"/>
                </a:lnTo>
                <a:lnTo>
                  <a:pt x="227190" y="1016000"/>
                </a:lnTo>
                <a:lnTo>
                  <a:pt x="310813" y="1016000"/>
                </a:lnTo>
                <a:lnTo>
                  <a:pt x="313321" y="1003300"/>
                </a:lnTo>
                <a:lnTo>
                  <a:pt x="549008" y="1003300"/>
                </a:lnTo>
                <a:lnTo>
                  <a:pt x="551421" y="990600"/>
                </a:lnTo>
                <a:lnTo>
                  <a:pt x="701236" y="990600"/>
                </a:lnTo>
                <a:lnTo>
                  <a:pt x="703592" y="977900"/>
                </a:lnTo>
                <a:lnTo>
                  <a:pt x="780249" y="977900"/>
                </a:lnTo>
                <a:lnTo>
                  <a:pt x="782574" y="965200"/>
                </a:lnTo>
                <a:lnTo>
                  <a:pt x="990457" y="965200"/>
                </a:lnTo>
                <a:lnTo>
                  <a:pt x="991914" y="901700"/>
                </a:lnTo>
                <a:lnTo>
                  <a:pt x="271056" y="901700"/>
                </a:lnTo>
                <a:lnTo>
                  <a:pt x="220116" y="889000"/>
                </a:lnTo>
                <a:lnTo>
                  <a:pt x="227787" y="673100"/>
                </a:lnTo>
                <a:lnTo>
                  <a:pt x="228015" y="660400"/>
                </a:lnTo>
                <a:lnTo>
                  <a:pt x="626110" y="660400"/>
                </a:lnTo>
                <a:lnTo>
                  <a:pt x="626351" y="647700"/>
                </a:lnTo>
                <a:lnTo>
                  <a:pt x="997742" y="647700"/>
                </a:lnTo>
                <a:lnTo>
                  <a:pt x="998908" y="596899"/>
                </a:lnTo>
                <a:lnTo>
                  <a:pt x="222097" y="596900"/>
                </a:lnTo>
                <a:lnTo>
                  <a:pt x="222097" y="419100"/>
                </a:lnTo>
                <a:lnTo>
                  <a:pt x="227190" y="393700"/>
                </a:lnTo>
                <a:lnTo>
                  <a:pt x="310813" y="393700"/>
                </a:lnTo>
                <a:lnTo>
                  <a:pt x="313321" y="381000"/>
                </a:lnTo>
                <a:lnTo>
                  <a:pt x="1003862" y="381000"/>
                </a:lnTo>
                <a:lnTo>
                  <a:pt x="1005610" y="304800"/>
                </a:lnTo>
                <a:lnTo>
                  <a:pt x="964717" y="304800"/>
                </a:lnTo>
                <a:lnTo>
                  <a:pt x="919060" y="292100"/>
                </a:lnTo>
                <a:lnTo>
                  <a:pt x="744423" y="292100"/>
                </a:lnTo>
                <a:lnTo>
                  <a:pt x="697064" y="279400"/>
                </a:lnTo>
                <a:lnTo>
                  <a:pt x="462229" y="279400"/>
                </a:lnTo>
                <a:lnTo>
                  <a:pt x="462658" y="266700"/>
                </a:lnTo>
                <a:lnTo>
                  <a:pt x="271056" y="266700"/>
                </a:lnTo>
                <a:lnTo>
                  <a:pt x="220116" y="254000"/>
                </a:lnTo>
                <a:lnTo>
                  <a:pt x="227787" y="38100"/>
                </a:lnTo>
                <a:lnTo>
                  <a:pt x="554402" y="38100"/>
                </a:lnTo>
                <a:lnTo>
                  <a:pt x="212280" y="0"/>
                </a:lnTo>
                <a:close/>
              </a:path>
              <a:path w="1010919" h="1917700">
                <a:moveTo>
                  <a:pt x="308305" y="1625600"/>
                </a:moveTo>
                <a:lnTo>
                  <a:pt x="277241" y="1625600"/>
                </a:lnTo>
                <a:lnTo>
                  <a:pt x="265290" y="1816100"/>
                </a:lnTo>
                <a:lnTo>
                  <a:pt x="222097" y="1828800"/>
                </a:lnTo>
                <a:lnTo>
                  <a:pt x="400876" y="1828800"/>
                </a:lnTo>
                <a:lnTo>
                  <a:pt x="515412" y="1803400"/>
                </a:lnTo>
                <a:lnTo>
                  <a:pt x="308305" y="1803400"/>
                </a:lnTo>
                <a:lnTo>
                  <a:pt x="308305" y="1625600"/>
                </a:lnTo>
                <a:close/>
              </a:path>
              <a:path w="1010919" h="1917700">
                <a:moveTo>
                  <a:pt x="390918" y="1600200"/>
                </a:moveTo>
                <a:lnTo>
                  <a:pt x="313321" y="1600200"/>
                </a:lnTo>
                <a:lnTo>
                  <a:pt x="362750" y="1612900"/>
                </a:lnTo>
                <a:lnTo>
                  <a:pt x="350989" y="1790700"/>
                </a:lnTo>
                <a:lnTo>
                  <a:pt x="308305" y="1803400"/>
                </a:lnTo>
                <a:lnTo>
                  <a:pt x="385902" y="1803400"/>
                </a:lnTo>
                <a:lnTo>
                  <a:pt x="385902" y="1625600"/>
                </a:lnTo>
                <a:lnTo>
                  <a:pt x="390918" y="1600200"/>
                </a:lnTo>
                <a:close/>
              </a:path>
              <a:path w="1010919" h="1917700">
                <a:moveTo>
                  <a:pt x="466578" y="1600200"/>
                </a:moveTo>
                <a:lnTo>
                  <a:pt x="440258" y="1600200"/>
                </a:lnTo>
                <a:lnTo>
                  <a:pt x="428523" y="1790700"/>
                </a:lnTo>
                <a:lnTo>
                  <a:pt x="385902" y="1803400"/>
                </a:lnTo>
                <a:lnTo>
                  <a:pt x="515412" y="1803400"/>
                </a:lnTo>
                <a:lnTo>
                  <a:pt x="629948" y="1778000"/>
                </a:lnTo>
                <a:lnTo>
                  <a:pt x="464134" y="1778000"/>
                </a:lnTo>
                <a:lnTo>
                  <a:pt x="464134" y="1612900"/>
                </a:lnTo>
                <a:lnTo>
                  <a:pt x="466578" y="1600200"/>
                </a:lnTo>
                <a:close/>
              </a:path>
              <a:path w="1010919" h="1917700">
                <a:moveTo>
                  <a:pt x="546595" y="1587500"/>
                </a:moveTo>
                <a:lnTo>
                  <a:pt x="517194" y="1587500"/>
                </a:lnTo>
                <a:lnTo>
                  <a:pt x="505815" y="1765300"/>
                </a:lnTo>
                <a:lnTo>
                  <a:pt x="464134" y="1778000"/>
                </a:lnTo>
                <a:lnTo>
                  <a:pt x="629948" y="1778000"/>
                </a:lnTo>
                <a:lnTo>
                  <a:pt x="744484" y="1752600"/>
                </a:lnTo>
                <a:lnTo>
                  <a:pt x="546595" y="1752600"/>
                </a:lnTo>
                <a:lnTo>
                  <a:pt x="546595" y="1587500"/>
                </a:lnTo>
                <a:close/>
              </a:path>
              <a:path w="1010919" h="1917700">
                <a:moveTo>
                  <a:pt x="625652" y="1562100"/>
                </a:moveTo>
                <a:lnTo>
                  <a:pt x="598995" y="1562100"/>
                </a:lnTo>
                <a:lnTo>
                  <a:pt x="587794" y="1752600"/>
                </a:lnTo>
                <a:lnTo>
                  <a:pt x="620826" y="1752600"/>
                </a:lnTo>
                <a:lnTo>
                  <a:pt x="620826" y="1587500"/>
                </a:lnTo>
                <a:lnTo>
                  <a:pt x="625652" y="1562100"/>
                </a:lnTo>
                <a:close/>
              </a:path>
              <a:path w="1010919" h="1917700">
                <a:moveTo>
                  <a:pt x="698881" y="1562100"/>
                </a:moveTo>
                <a:lnTo>
                  <a:pt x="673138" y="1562100"/>
                </a:lnTo>
                <a:lnTo>
                  <a:pt x="661962" y="1739900"/>
                </a:lnTo>
                <a:lnTo>
                  <a:pt x="620826" y="1752600"/>
                </a:lnTo>
                <a:lnTo>
                  <a:pt x="744484" y="1752600"/>
                </a:lnTo>
                <a:lnTo>
                  <a:pt x="859020" y="1727200"/>
                </a:lnTo>
                <a:lnTo>
                  <a:pt x="698881" y="1727200"/>
                </a:lnTo>
                <a:lnTo>
                  <a:pt x="698881" y="1562100"/>
                </a:lnTo>
                <a:close/>
              </a:path>
              <a:path w="1010919" h="1917700">
                <a:moveTo>
                  <a:pt x="777925" y="1536700"/>
                </a:moveTo>
                <a:lnTo>
                  <a:pt x="750049" y="1536700"/>
                </a:lnTo>
                <a:lnTo>
                  <a:pt x="739190" y="1714500"/>
                </a:lnTo>
                <a:lnTo>
                  <a:pt x="698881" y="1727200"/>
                </a:lnTo>
                <a:lnTo>
                  <a:pt x="859020" y="1727200"/>
                </a:lnTo>
                <a:lnTo>
                  <a:pt x="973556" y="1701800"/>
                </a:lnTo>
                <a:lnTo>
                  <a:pt x="777925" y="1701800"/>
                </a:lnTo>
                <a:lnTo>
                  <a:pt x="777925" y="1536700"/>
                </a:lnTo>
                <a:close/>
              </a:path>
              <a:path w="1010919" h="1917700">
                <a:moveTo>
                  <a:pt x="853719" y="1511300"/>
                </a:moveTo>
                <a:lnTo>
                  <a:pt x="782574" y="1511300"/>
                </a:lnTo>
                <a:lnTo>
                  <a:pt x="828459" y="1524000"/>
                </a:lnTo>
                <a:lnTo>
                  <a:pt x="817778" y="1689100"/>
                </a:lnTo>
                <a:lnTo>
                  <a:pt x="777925" y="1701800"/>
                </a:lnTo>
                <a:lnTo>
                  <a:pt x="849083" y="1701800"/>
                </a:lnTo>
                <a:lnTo>
                  <a:pt x="849083" y="1536700"/>
                </a:lnTo>
                <a:lnTo>
                  <a:pt x="853719" y="1511300"/>
                </a:lnTo>
                <a:close/>
              </a:path>
              <a:path w="1010919" h="1917700">
                <a:moveTo>
                  <a:pt x="923074" y="1511300"/>
                </a:moveTo>
                <a:lnTo>
                  <a:pt x="853719" y="1511300"/>
                </a:lnTo>
                <a:lnTo>
                  <a:pt x="899528" y="1524000"/>
                </a:lnTo>
                <a:lnTo>
                  <a:pt x="888860" y="1689100"/>
                </a:lnTo>
                <a:lnTo>
                  <a:pt x="849083" y="1701800"/>
                </a:lnTo>
                <a:lnTo>
                  <a:pt x="973556" y="1701800"/>
                </a:lnTo>
                <a:lnTo>
                  <a:pt x="974139" y="1676400"/>
                </a:lnTo>
                <a:lnTo>
                  <a:pt x="920813" y="1676400"/>
                </a:lnTo>
                <a:lnTo>
                  <a:pt x="920813" y="1524000"/>
                </a:lnTo>
                <a:lnTo>
                  <a:pt x="923074" y="1511300"/>
                </a:lnTo>
                <a:close/>
              </a:path>
              <a:path w="1010919" h="1917700">
                <a:moveTo>
                  <a:pt x="313449" y="1270000"/>
                </a:moveTo>
                <a:lnTo>
                  <a:pt x="279031" y="1270000"/>
                </a:lnTo>
                <a:lnTo>
                  <a:pt x="271056" y="1498600"/>
                </a:lnTo>
                <a:lnTo>
                  <a:pt x="970076" y="1498600"/>
                </a:lnTo>
                <a:lnTo>
                  <a:pt x="959738" y="1676400"/>
                </a:lnTo>
                <a:lnTo>
                  <a:pt x="974139" y="1676400"/>
                </a:lnTo>
                <a:lnTo>
                  <a:pt x="978510" y="1485900"/>
                </a:lnTo>
                <a:lnTo>
                  <a:pt x="356666" y="1485900"/>
                </a:lnTo>
                <a:lnTo>
                  <a:pt x="306349" y="1473200"/>
                </a:lnTo>
                <a:lnTo>
                  <a:pt x="313449" y="1270000"/>
                </a:lnTo>
                <a:close/>
              </a:path>
              <a:path w="1010919" h="1917700">
                <a:moveTo>
                  <a:pt x="391477" y="1257300"/>
                </a:moveTo>
                <a:lnTo>
                  <a:pt x="364515" y="1257300"/>
                </a:lnTo>
                <a:lnTo>
                  <a:pt x="356666" y="1485900"/>
                </a:lnTo>
                <a:lnTo>
                  <a:pt x="434187" y="1485900"/>
                </a:lnTo>
                <a:lnTo>
                  <a:pt x="383959" y="1473200"/>
                </a:lnTo>
                <a:lnTo>
                  <a:pt x="391477" y="1257300"/>
                </a:lnTo>
                <a:close/>
              </a:path>
              <a:path w="1010919" h="1917700">
                <a:moveTo>
                  <a:pt x="469519" y="1257300"/>
                </a:moveTo>
                <a:lnTo>
                  <a:pt x="442010" y="1257300"/>
                </a:lnTo>
                <a:lnTo>
                  <a:pt x="434187" y="1485900"/>
                </a:lnTo>
                <a:lnTo>
                  <a:pt x="978510" y="1485900"/>
                </a:lnTo>
                <a:lnTo>
                  <a:pt x="979093" y="1460500"/>
                </a:lnTo>
                <a:lnTo>
                  <a:pt x="462229" y="1460500"/>
                </a:lnTo>
                <a:lnTo>
                  <a:pt x="469519" y="1257300"/>
                </a:lnTo>
                <a:close/>
              </a:path>
              <a:path w="1010919" h="1917700">
                <a:moveTo>
                  <a:pt x="551442" y="1244600"/>
                </a:moveTo>
                <a:lnTo>
                  <a:pt x="518909" y="1244600"/>
                </a:lnTo>
                <a:lnTo>
                  <a:pt x="511302" y="1460500"/>
                </a:lnTo>
                <a:lnTo>
                  <a:pt x="979093" y="1460500"/>
                </a:lnTo>
                <a:lnTo>
                  <a:pt x="979384" y="1447800"/>
                </a:lnTo>
                <a:lnTo>
                  <a:pt x="593204" y="1447800"/>
                </a:lnTo>
                <a:lnTo>
                  <a:pt x="544715" y="1435100"/>
                </a:lnTo>
                <a:lnTo>
                  <a:pt x="551442" y="1244600"/>
                </a:lnTo>
                <a:close/>
              </a:path>
              <a:path w="1010919" h="1917700">
                <a:moveTo>
                  <a:pt x="626110" y="1231900"/>
                </a:moveTo>
                <a:lnTo>
                  <a:pt x="600684" y="1231900"/>
                </a:lnTo>
                <a:lnTo>
                  <a:pt x="593204" y="1447800"/>
                </a:lnTo>
                <a:lnTo>
                  <a:pt x="667359" y="1447800"/>
                </a:lnTo>
                <a:lnTo>
                  <a:pt x="618959" y="1435100"/>
                </a:lnTo>
                <a:lnTo>
                  <a:pt x="626110" y="1231900"/>
                </a:lnTo>
                <a:close/>
              </a:path>
              <a:path w="1010919" h="1917700">
                <a:moveTo>
                  <a:pt x="704011" y="1219200"/>
                </a:moveTo>
                <a:lnTo>
                  <a:pt x="674827" y="1219200"/>
                </a:lnTo>
                <a:lnTo>
                  <a:pt x="667359" y="1447800"/>
                </a:lnTo>
                <a:lnTo>
                  <a:pt x="979384" y="1447800"/>
                </a:lnTo>
                <a:lnTo>
                  <a:pt x="979967" y="1422400"/>
                </a:lnTo>
                <a:lnTo>
                  <a:pt x="697064" y="1422400"/>
                </a:lnTo>
                <a:lnTo>
                  <a:pt x="704011" y="1219200"/>
                </a:lnTo>
                <a:close/>
              </a:path>
              <a:path w="1010919" h="1917700">
                <a:moveTo>
                  <a:pt x="310813" y="1016000"/>
                </a:moveTo>
                <a:lnTo>
                  <a:pt x="227190" y="1016000"/>
                </a:lnTo>
                <a:lnTo>
                  <a:pt x="277241" y="1028700"/>
                </a:lnTo>
                <a:lnTo>
                  <a:pt x="265290" y="1219200"/>
                </a:lnTo>
                <a:lnTo>
                  <a:pt x="751687" y="1219200"/>
                </a:lnTo>
                <a:lnTo>
                  <a:pt x="744423" y="1422400"/>
                </a:lnTo>
                <a:lnTo>
                  <a:pt x="979967" y="1422400"/>
                </a:lnTo>
                <a:lnTo>
                  <a:pt x="980258" y="1409700"/>
                </a:lnTo>
                <a:lnTo>
                  <a:pt x="822921" y="1409700"/>
                </a:lnTo>
                <a:lnTo>
                  <a:pt x="776122" y="1397000"/>
                </a:lnTo>
                <a:lnTo>
                  <a:pt x="782955" y="1206500"/>
                </a:lnTo>
                <a:lnTo>
                  <a:pt x="308305" y="1206500"/>
                </a:lnTo>
                <a:lnTo>
                  <a:pt x="308305" y="1028700"/>
                </a:lnTo>
                <a:lnTo>
                  <a:pt x="310813" y="1016000"/>
                </a:lnTo>
                <a:close/>
              </a:path>
              <a:path w="1010919" h="1917700">
                <a:moveTo>
                  <a:pt x="854341" y="1193800"/>
                </a:moveTo>
                <a:lnTo>
                  <a:pt x="830072" y="1193800"/>
                </a:lnTo>
                <a:lnTo>
                  <a:pt x="822921" y="1409700"/>
                </a:lnTo>
                <a:lnTo>
                  <a:pt x="894003" y="1409700"/>
                </a:lnTo>
                <a:lnTo>
                  <a:pt x="847280" y="1397000"/>
                </a:lnTo>
                <a:lnTo>
                  <a:pt x="854100" y="1206500"/>
                </a:lnTo>
                <a:lnTo>
                  <a:pt x="854341" y="1193800"/>
                </a:lnTo>
                <a:close/>
              </a:path>
              <a:path w="1010919" h="1917700">
                <a:moveTo>
                  <a:pt x="925664" y="1193800"/>
                </a:moveTo>
                <a:lnTo>
                  <a:pt x="901128" y="1193800"/>
                </a:lnTo>
                <a:lnTo>
                  <a:pt x="894003" y="1409700"/>
                </a:lnTo>
                <a:lnTo>
                  <a:pt x="980258" y="1409700"/>
                </a:lnTo>
                <a:lnTo>
                  <a:pt x="980550" y="1397000"/>
                </a:lnTo>
                <a:lnTo>
                  <a:pt x="964717" y="1397000"/>
                </a:lnTo>
                <a:lnTo>
                  <a:pt x="919060" y="1384300"/>
                </a:lnTo>
                <a:lnTo>
                  <a:pt x="925664" y="1193800"/>
                </a:lnTo>
                <a:close/>
              </a:path>
              <a:path w="1010919" h="1917700">
                <a:moveTo>
                  <a:pt x="549008" y="1003300"/>
                </a:moveTo>
                <a:lnTo>
                  <a:pt x="517194" y="1003300"/>
                </a:lnTo>
                <a:lnTo>
                  <a:pt x="505815" y="1193800"/>
                </a:lnTo>
                <a:lnTo>
                  <a:pt x="971638" y="1193800"/>
                </a:lnTo>
                <a:lnTo>
                  <a:pt x="964717" y="1397000"/>
                </a:lnTo>
                <a:lnTo>
                  <a:pt x="980550" y="1397000"/>
                </a:lnTo>
                <a:lnTo>
                  <a:pt x="985503" y="1181100"/>
                </a:lnTo>
                <a:lnTo>
                  <a:pt x="546595" y="1181100"/>
                </a:lnTo>
                <a:lnTo>
                  <a:pt x="546595" y="1016000"/>
                </a:lnTo>
                <a:lnTo>
                  <a:pt x="549008" y="1003300"/>
                </a:lnTo>
                <a:close/>
              </a:path>
              <a:path w="1010919" h="1917700">
                <a:moveTo>
                  <a:pt x="390918" y="1003300"/>
                </a:moveTo>
                <a:lnTo>
                  <a:pt x="313321" y="1003300"/>
                </a:lnTo>
                <a:lnTo>
                  <a:pt x="362750" y="1016000"/>
                </a:lnTo>
                <a:lnTo>
                  <a:pt x="350989" y="1193800"/>
                </a:lnTo>
                <a:lnTo>
                  <a:pt x="308305" y="1206500"/>
                </a:lnTo>
                <a:lnTo>
                  <a:pt x="385902" y="1206500"/>
                </a:lnTo>
                <a:lnTo>
                  <a:pt x="385902" y="1028700"/>
                </a:lnTo>
                <a:lnTo>
                  <a:pt x="390918" y="1003300"/>
                </a:lnTo>
                <a:close/>
              </a:path>
              <a:path w="1010919" h="1917700">
                <a:moveTo>
                  <a:pt x="469023" y="1003300"/>
                </a:moveTo>
                <a:lnTo>
                  <a:pt x="440258" y="1003300"/>
                </a:lnTo>
                <a:lnTo>
                  <a:pt x="428523" y="1193800"/>
                </a:lnTo>
                <a:lnTo>
                  <a:pt x="385902" y="1206500"/>
                </a:lnTo>
                <a:lnTo>
                  <a:pt x="782955" y="1206500"/>
                </a:lnTo>
                <a:lnTo>
                  <a:pt x="783183" y="1193800"/>
                </a:lnTo>
                <a:lnTo>
                  <a:pt x="464134" y="1193800"/>
                </a:lnTo>
                <a:lnTo>
                  <a:pt x="464134" y="1028700"/>
                </a:lnTo>
                <a:lnTo>
                  <a:pt x="469023" y="1003300"/>
                </a:lnTo>
                <a:close/>
              </a:path>
              <a:path w="1010919" h="1917700">
                <a:moveTo>
                  <a:pt x="625652" y="990600"/>
                </a:moveTo>
                <a:lnTo>
                  <a:pt x="598995" y="990600"/>
                </a:lnTo>
                <a:lnTo>
                  <a:pt x="587794" y="1168400"/>
                </a:lnTo>
                <a:lnTo>
                  <a:pt x="546595" y="1181100"/>
                </a:lnTo>
                <a:lnTo>
                  <a:pt x="620826" y="1181100"/>
                </a:lnTo>
                <a:lnTo>
                  <a:pt x="620826" y="1016000"/>
                </a:lnTo>
                <a:lnTo>
                  <a:pt x="625652" y="990600"/>
                </a:lnTo>
                <a:close/>
              </a:path>
              <a:path w="1010919" h="1917700">
                <a:moveTo>
                  <a:pt x="701236" y="990600"/>
                </a:moveTo>
                <a:lnTo>
                  <a:pt x="673138" y="990600"/>
                </a:lnTo>
                <a:lnTo>
                  <a:pt x="661962" y="1168400"/>
                </a:lnTo>
                <a:lnTo>
                  <a:pt x="620826" y="1181100"/>
                </a:lnTo>
                <a:lnTo>
                  <a:pt x="985503" y="1181100"/>
                </a:lnTo>
                <a:lnTo>
                  <a:pt x="985795" y="1168400"/>
                </a:lnTo>
                <a:lnTo>
                  <a:pt x="698881" y="1168400"/>
                </a:lnTo>
                <a:lnTo>
                  <a:pt x="698881" y="1003300"/>
                </a:lnTo>
                <a:lnTo>
                  <a:pt x="701236" y="990600"/>
                </a:lnTo>
                <a:close/>
              </a:path>
              <a:path w="1010919" h="1917700">
                <a:moveTo>
                  <a:pt x="780249" y="977900"/>
                </a:moveTo>
                <a:lnTo>
                  <a:pt x="703592" y="977900"/>
                </a:lnTo>
                <a:lnTo>
                  <a:pt x="750049" y="990600"/>
                </a:lnTo>
                <a:lnTo>
                  <a:pt x="739190" y="1155700"/>
                </a:lnTo>
                <a:lnTo>
                  <a:pt x="698881" y="1168400"/>
                </a:lnTo>
                <a:lnTo>
                  <a:pt x="985795" y="1168400"/>
                </a:lnTo>
                <a:lnTo>
                  <a:pt x="986086" y="1155700"/>
                </a:lnTo>
                <a:lnTo>
                  <a:pt x="777925" y="1155700"/>
                </a:lnTo>
                <a:lnTo>
                  <a:pt x="777925" y="990600"/>
                </a:lnTo>
                <a:lnTo>
                  <a:pt x="780249" y="977900"/>
                </a:lnTo>
                <a:close/>
              </a:path>
              <a:path w="1010919" h="1917700">
                <a:moveTo>
                  <a:pt x="853719" y="965200"/>
                </a:moveTo>
                <a:lnTo>
                  <a:pt x="782574" y="965200"/>
                </a:lnTo>
                <a:lnTo>
                  <a:pt x="828459" y="977900"/>
                </a:lnTo>
                <a:lnTo>
                  <a:pt x="817778" y="1143000"/>
                </a:lnTo>
                <a:lnTo>
                  <a:pt x="777925" y="1155700"/>
                </a:lnTo>
                <a:lnTo>
                  <a:pt x="849083" y="1155700"/>
                </a:lnTo>
                <a:lnTo>
                  <a:pt x="849083" y="990600"/>
                </a:lnTo>
                <a:lnTo>
                  <a:pt x="853719" y="965200"/>
                </a:lnTo>
                <a:close/>
              </a:path>
              <a:path w="1010919" h="1917700">
                <a:moveTo>
                  <a:pt x="925334" y="965200"/>
                </a:moveTo>
                <a:lnTo>
                  <a:pt x="899528" y="965200"/>
                </a:lnTo>
                <a:lnTo>
                  <a:pt x="888860" y="1143000"/>
                </a:lnTo>
                <a:lnTo>
                  <a:pt x="849083" y="1155700"/>
                </a:lnTo>
                <a:lnTo>
                  <a:pt x="986086" y="1155700"/>
                </a:lnTo>
                <a:lnTo>
                  <a:pt x="986378" y="1143000"/>
                </a:lnTo>
                <a:lnTo>
                  <a:pt x="920813" y="1143000"/>
                </a:lnTo>
                <a:lnTo>
                  <a:pt x="920813" y="990600"/>
                </a:lnTo>
                <a:lnTo>
                  <a:pt x="925334" y="965200"/>
                </a:lnTo>
                <a:close/>
              </a:path>
              <a:path w="1010919" h="1917700">
                <a:moveTo>
                  <a:pt x="990457" y="965200"/>
                </a:moveTo>
                <a:lnTo>
                  <a:pt x="970076" y="965200"/>
                </a:lnTo>
                <a:lnTo>
                  <a:pt x="959738" y="1143000"/>
                </a:lnTo>
                <a:lnTo>
                  <a:pt x="986378" y="1143000"/>
                </a:lnTo>
                <a:lnTo>
                  <a:pt x="990457" y="965200"/>
                </a:lnTo>
                <a:close/>
              </a:path>
              <a:path w="1010919" h="1917700">
                <a:moveTo>
                  <a:pt x="313893" y="660400"/>
                </a:moveTo>
                <a:lnTo>
                  <a:pt x="279031" y="660400"/>
                </a:lnTo>
                <a:lnTo>
                  <a:pt x="271056" y="901700"/>
                </a:lnTo>
                <a:lnTo>
                  <a:pt x="991914" y="901700"/>
                </a:lnTo>
                <a:lnTo>
                  <a:pt x="992206" y="889000"/>
                </a:lnTo>
                <a:lnTo>
                  <a:pt x="356666" y="889000"/>
                </a:lnTo>
                <a:lnTo>
                  <a:pt x="306349" y="876300"/>
                </a:lnTo>
                <a:lnTo>
                  <a:pt x="313893" y="660400"/>
                </a:lnTo>
                <a:close/>
              </a:path>
              <a:path w="1010919" h="1917700">
                <a:moveTo>
                  <a:pt x="391477" y="660400"/>
                </a:moveTo>
                <a:lnTo>
                  <a:pt x="364515" y="660400"/>
                </a:lnTo>
                <a:lnTo>
                  <a:pt x="356666" y="889000"/>
                </a:lnTo>
                <a:lnTo>
                  <a:pt x="434187" y="889000"/>
                </a:lnTo>
                <a:lnTo>
                  <a:pt x="383959" y="876300"/>
                </a:lnTo>
                <a:lnTo>
                  <a:pt x="391477" y="660400"/>
                </a:lnTo>
                <a:close/>
              </a:path>
              <a:path w="1010919" h="1917700">
                <a:moveTo>
                  <a:pt x="469760" y="660400"/>
                </a:moveTo>
                <a:lnTo>
                  <a:pt x="442010" y="660400"/>
                </a:lnTo>
                <a:lnTo>
                  <a:pt x="434187" y="889000"/>
                </a:lnTo>
                <a:lnTo>
                  <a:pt x="511302" y="889000"/>
                </a:lnTo>
                <a:lnTo>
                  <a:pt x="462229" y="876300"/>
                </a:lnTo>
                <a:lnTo>
                  <a:pt x="469519" y="673100"/>
                </a:lnTo>
                <a:lnTo>
                  <a:pt x="469760" y="660400"/>
                </a:lnTo>
                <a:close/>
              </a:path>
              <a:path w="1010919" h="1917700">
                <a:moveTo>
                  <a:pt x="551891" y="660400"/>
                </a:moveTo>
                <a:lnTo>
                  <a:pt x="518909" y="660400"/>
                </a:lnTo>
                <a:lnTo>
                  <a:pt x="511302" y="889000"/>
                </a:lnTo>
                <a:lnTo>
                  <a:pt x="992206" y="889000"/>
                </a:lnTo>
                <a:lnTo>
                  <a:pt x="992497" y="876299"/>
                </a:lnTo>
                <a:lnTo>
                  <a:pt x="593204" y="876300"/>
                </a:lnTo>
                <a:lnTo>
                  <a:pt x="544715" y="863600"/>
                </a:lnTo>
                <a:lnTo>
                  <a:pt x="551891" y="660400"/>
                </a:lnTo>
                <a:close/>
              </a:path>
              <a:path w="1010919" h="1917700">
                <a:moveTo>
                  <a:pt x="626110" y="660400"/>
                </a:moveTo>
                <a:lnTo>
                  <a:pt x="600684" y="660400"/>
                </a:lnTo>
                <a:lnTo>
                  <a:pt x="593204" y="876300"/>
                </a:lnTo>
                <a:lnTo>
                  <a:pt x="667359" y="876300"/>
                </a:lnTo>
                <a:lnTo>
                  <a:pt x="618959" y="863600"/>
                </a:lnTo>
                <a:lnTo>
                  <a:pt x="626110" y="660400"/>
                </a:lnTo>
                <a:close/>
              </a:path>
              <a:path w="1010919" h="1917700">
                <a:moveTo>
                  <a:pt x="783183" y="647700"/>
                </a:moveTo>
                <a:lnTo>
                  <a:pt x="674827" y="647700"/>
                </a:lnTo>
                <a:lnTo>
                  <a:pt x="667359" y="876300"/>
                </a:lnTo>
                <a:lnTo>
                  <a:pt x="744423" y="876300"/>
                </a:lnTo>
                <a:lnTo>
                  <a:pt x="697064" y="863600"/>
                </a:lnTo>
                <a:lnTo>
                  <a:pt x="704011" y="660400"/>
                </a:lnTo>
                <a:lnTo>
                  <a:pt x="782955" y="660400"/>
                </a:lnTo>
                <a:lnTo>
                  <a:pt x="783183" y="647700"/>
                </a:lnTo>
                <a:close/>
              </a:path>
              <a:path w="1010919" h="1917700">
                <a:moveTo>
                  <a:pt x="782955" y="660400"/>
                </a:moveTo>
                <a:lnTo>
                  <a:pt x="751687" y="660400"/>
                </a:lnTo>
                <a:lnTo>
                  <a:pt x="744423" y="876300"/>
                </a:lnTo>
                <a:lnTo>
                  <a:pt x="992497" y="876299"/>
                </a:lnTo>
                <a:lnTo>
                  <a:pt x="992789" y="863600"/>
                </a:lnTo>
                <a:lnTo>
                  <a:pt x="822921" y="863600"/>
                </a:lnTo>
                <a:lnTo>
                  <a:pt x="776122" y="850900"/>
                </a:lnTo>
                <a:lnTo>
                  <a:pt x="782955" y="660400"/>
                </a:lnTo>
                <a:close/>
              </a:path>
              <a:path w="1010919" h="1917700">
                <a:moveTo>
                  <a:pt x="854341" y="647700"/>
                </a:moveTo>
                <a:lnTo>
                  <a:pt x="830072" y="647700"/>
                </a:lnTo>
                <a:lnTo>
                  <a:pt x="822921" y="863600"/>
                </a:lnTo>
                <a:lnTo>
                  <a:pt x="894003" y="863600"/>
                </a:lnTo>
                <a:lnTo>
                  <a:pt x="847280" y="850900"/>
                </a:lnTo>
                <a:lnTo>
                  <a:pt x="854100" y="660400"/>
                </a:lnTo>
                <a:lnTo>
                  <a:pt x="854341" y="647700"/>
                </a:lnTo>
                <a:close/>
              </a:path>
              <a:path w="1010919" h="1917700">
                <a:moveTo>
                  <a:pt x="997742" y="647700"/>
                </a:moveTo>
                <a:lnTo>
                  <a:pt x="901128" y="647700"/>
                </a:lnTo>
                <a:lnTo>
                  <a:pt x="894003" y="863600"/>
                </a:lnTo>
                <a:lnTo>
                  <a:pt x="964717" y="863600"/>
                </a:lnTo>
                <a:lnTo>
                  <a:pt x="919060" y="850900"/>
                </a:lnTo>
                <a:lnTo>
                  <a:pt x="925664" y="660400"/>
                </a:lnTo>
                <a:lnTo>
                  <a:pt x="997451" y="660399"/>
                </a:lnTo>
                <a:lnTo>
                  <a:pt x="997742" y="647700"/>
                </a:lnTo>
                <a:close/>
              </a:path>
              <a:path w="1010919" h="1917700">
                <a:moveTo>
                  <a:pt x="997451" y="660399"/>
                </a:moveTo>
                <a:lnTo>
                  <a:pt x="971638" y="660400"/>
                </a:lnTo>
                <a:lnTo>
                  <a:pt x="964717" y="863600"/>
                </a:lnTo>
                <a:lnTo>
                  <a:pt x="992789" y="863600"/>
                </a:lnTo>
                <a:lnTo>
                  <a:pt x="997451" y="660399"/>
                </a:lnTo>
                <a:close/>
              </a:path>
              <a:path w="1010919" h="1917700">
                <a:moveTo>
                  <a:pt x="310813" y="393700"/>
                </a:moveTo>
                <a:lnTo>
                  <a:pt x="277241" y="393700"/>
                </a:lnTo>
                <a:lnTo>
                  <a:pt x="265290" y="584200"/>
                </a:lnTo>
                <a:lnTo>
                  <a:pt x="222097" y="596900"/>
                </a:lnTo>
                <a:lnTo>
                  <a:pt x="464134" y="596900"/>
                </a:lnTo>
                <a:lnTo>
                  <a:pt x="464134" y="584200"/>
                </a:lnTo>
                <a:lnTo>
                  <a:pt x="308305" y="584200"/>
                </a:lnTo>
                <a:lnTo>
                  <a:pt x="308305" y="406400"/>
                </a:lnTo>
                <a:lnTo>
                  <a:pt x="310813" y="393700"/>
                </a:lnTo>
                <a:close/>
              </a:path>
              <a:path w="1010919" h="1917700">
                <a:moveTo>
                  <a:pt x="551421" y="393700"/>
                </a:moveTo>
                <a:lnTo>
                  <a:pt x="469023" y="393700"/>
                </a:lnTo>
                <a:lnTo>
                  <a:pt x="517194" y="406400"/>
                </a:lnTo>
                <a:lnTo>
                  <a:pt x="505815" y="584200"/>
                </a:lnTo>
                <a:lnTo>
                  <a:pt x="464134" y="596900"/>
                </a:lnTo>
                <a:lnTo>
                  <a:pt x="920813" y="596900"/>
                </a:lnTo>
                <a:lnTo>
                  <a:pt x="920813" y="584200"/>
                </a:lnTo>
                <a:lnTo>
                  <a:pt x="546595" y="584200"/>
                </a:lnTo>
                <a:lnTo>
                  <a:pt x="546595" y="419100"/>
                </a:lnTo>
                <a:lnTo>
                  <a:pt x="551421" y="393700"/>
                </a:lnTo>
                <a:close/>
              </a:path>
              <a:path w="1010919" h="1917700">
                <a:moveTo>
                  <a:pt x="1002988" y="419100"/>
                </a:moveTo>
                <a:lnTo>
                  <a:pt x="970076" y="419100"/>
                </a:lnTo>
                <a:lnTo>
                  <a:pt x="959738" y="584200"/>
                </a:lnTo>
                <a:lnTo>
                  <a:pt x="920813" y="596900"/>
                </a:lnTo>
                <a:lnTo>
                  <a:pt x="998908" y="596899"/>
                </a:lnTo>
                <a:lnTo>
                  <a:pt x="1002988" y="419100"/>
                </a:lnTo>
                <a:close/>
              </a:path>
              <a:path w="1010919" h="1917700">
                <a:moveTo>
                  <a:pt x="390918" y="381000"/>
                </a:moveTo>
                <a:lnTo>
                  <a:pt x="313321" y="381000"/>
                </a:lnTo>
                <a:lnTo>
                  <a:pt x="362750" y="393700"/>
                </a:lnTo>
                <a:lnTo>
                  <a:pt x="350989" y="571500"/>
                </a:lnTo>
                <a:lnTo>
                  <a:pt x="308305" y="584200"/>
                </a:lnTo>
                <a:lnTo>
                  <a:pt x="385902" y="584200"/>
                </a:lnTo>
                <a:lnTo>
                  <a:pt x="385902" y="406400"/>
                </a:lnTo>
                <a:lnTo>
                  <a:pt x="390918" y="381000"/>
                </a:lnTo>
                <a:close/>
              </a:path>
              <a:path w="1010919" h="1917700">
                <a:moveTo>
                  <a:pt x="1003862" y="381000"/>
                </a:moveTo>
                <a:lnTo>
                  <a:pt x="390918" y="381000"/>
                </a:lnTo>
                <a:lnTo>
                  <a:pt x="440258" y="393700"/>
                </a:lnTo>
                <a:lnTo>
                  <a:pt x="428523" y="571500"/>
                </a:lnTo>
                <a:lnTo>
                  <a:pt x="385902" y="584200"/>
                </a:lnTo>
                <a:lnTo>
                  <a:pt x="464134" y="584200"/>
                </a:lnTo>
                <a:lnTo>
                  <a:pt x="464134" y="419100"/>
                </a:lnTo>
                <a:lnTo>
                  <a:pt x="469023" y="393700"/>
                </a:lnTo>
                <a:lnTo>
                  <a:pt x="1003570" y="393699"/>
                </a:lnTo>
                <a:lnTo>
                  <a:pt x="1003862" y="381000"/>
                </a:lnTo>
                <a:close/>
              </a:path>
              <a:path w="1010919" h="1917700">
                <a:moveTo>
                  <a:pt x="625652" y="393700"/>
                </a:moveTo>
                <a:lnTo>
                  <a:pt x="598995" y="393700"/>
                </a:lnTo>
                <a:lnTo>
                  <a:pt x="587794" y="584200"/>
                </a:lnTo>
                <a:lnTo>
                  <a:pt x="620826" y="584200"/>
                </a:lnTo>
                <a:lnTo>
                  <a:pt x="620826" y="419100"/>
                </a:lnTo>
                <a:lnTo>
                  <a:pt x="625652" y="393700"/>
                </a:lnTo>
                <a:close/>
              </a:path>
              <a:path w="1010919" h="1917700">
                <a:moveTo>
                  <a:pt x="782574" y="393700"/>
                </a:moveTo>
                <a:lnTo>
                  <a:pt x="673138" y="393700"/>
                </a:lnTo>
                <a:lnTo>
                  <a:pt x="661962" y="584200"/>
                </a:lnTo>
                <a:lnTo>
                  <a:pt x="698881" y="584200"/>
                </a:lnTo>
                <a:lnTo>
                  <a:pt x="698881" y="431800"/>
                </a:lnTo>
                <a:lnTo>
                  <a:pt x="703592" y="406400"/>
                </a:lnTo>
                <a:lnTo>
                  <a:pt x="780249" y="406400"/>
                </a:lnTo>
                <a:lnTo>
                  <a:pt x="782574" y="393700"/>
                </a:lnTo>
                <a:close/>
              </a:path>
              <a:path w="1010919" h="1917700">
                <a:moveTo>
                  <a:pt x="780249" y="406400"/>
                </a:moveTo>
                <a:lnTo>
                  <a:pt x="750049" y="406400"/>
                </a:lnTo>
                <a:lnTo>
                  <a:pt x="739190" y="584200"/>
                </a:lnTo>
                <a:lnTo>
                  <a:pt x="777925" y="584200"/>
                </a:lnTo>
                <a:lnTo>
                  <a:pt x="777925" y="419100"/>
                </a:lnTo>
                <a:lnTo>
                  <a:pt x="780249" y="406400"/>
                </a:lnTo>
                <a:close/>
              </a:path>
              <a:path w="1010919" h="1917700">
                <a:moveTo>
                  <a:pt x="853719" y="393700"/>
                </a:moveTo>
                <a:lnTo>
                  <a:pt x="782574" y="393700"/>
                </a:lnTo>
                <a:lnTo>
                  <a:pt x="828459" y="406400"/>
                </a:lnTo>
                <a:lnTo>
                  <a:pt x="817778" y="571500"/>
                </a:lnTo>
                <a:lnTo>
                  <a:pt x="777925" y="584200"/>
                </a:lnTo>
                <a:lnTo>
                  <a:pt x="849083" y="584200"/>
                </a:lnTo>
                <a:lnTo>
                  <a:pt x="849083" y="419100"/>
                </a:lnTo>
                <a:lnTo>
                  <a:pt x="853719" y="393700"/>
                </a:lnTo>
                <a:close/>
              </a:path>
              <a:path w="1010919" h="1917700">
                <a:moveTo>
                  <a:pt x="1003570" y="393699"/>
                </a:moveTo>
                <a:lnTo>
                  <a:pt x="853719" y="393700"/>
                </a:lnTo>
                <a:lnTo>
                  <a:pt x="899528" y="406400"/>
                </a:lnTo>
                <a:lnTo>
                  <a:pt x="888860" y="571500"/>
                </a:lnTo>
                <a:lnTo>
                  <a:pt x="849083" y="584200"/>
                </a:lnTo>
                <a:lnTo>
                  <a:pt x="920813" y="584200"/>
                </a:lnTo>
                <a:lnTo>
                  <a:pt x="920813" y="431800"/>
                </a:lnTo>
                <a:lnTo>
                  <a:pt x="925334" y="419100"/>
                </a:lnTo>
                <a:lnTo>
                  <a:pt x="1002988" y="419100"/>
                </a:lnTo>
                <a:lnTo>
                  <a:pt x="1003570" y="393699"/>
                </a:lnTo>
                <a:close/>
              </a:path>
              <a:path w="1010919" h="1917700">
                <a:moveTo>
                  <a:pt x="1010273" y="101600"/>
                </a:moveTo>
                <a:lnTo>
                  <a:pt x="971638" y="101600"/>
                </a:lnTo>
                <a:lnTo>
                  <a:pt x="964717" y="304800"/>
                </a:lnTo>
                <a:lnTo>
                  <a:pt x="1005610" y="304800"/>
                </a:lnTo>
                <a:lnTo>
                  <a:pt x="1010273" y="101600"/>
                </a:lnTo>
                <a:close/>
              </a:path>
              <a:path w="1010919" h="1917700">
                <a:moveTo>
                  <a:pt x="783183" y="76200"/>
                </a:moveTo>
                <a:lnTo>
                  <a:pt x="751687" y="76200"/>
                </a:lnTo>
                <a:lnTo>
                  <a:pt x="744423" y="292100"/>
                </a:lnTo>
                <a:lnTo>
                  <a:pt x="822921" y="292100"/>
                </a:lnTo>
                <a:lnTo>
                  <a:pt x="776122" y="279400"/>
                </a:lnTo>
                <a:lnTo>
                  <a:pt x="782955" y="88900"/>
                </a:lnTo>
                <a:lnTo>
                  <a:pt x="783183" y="76200"/>
                </a:lnTo>
                <a:close/>
              </a:path>
              <a:path w="1010919" h="1917700">
                <a:moveTo>
                  <a:pt x="854341" y="76200"/>
                </a:moveTo>
                <a:lnTo>
                  <a:pt x="830072" y="76200"/>
                </a:lnTo>
                <a:lnTo>
                  <a:pt x="822921" y="292100"/>
                </a:lnTo>
                <a:lnTo>
                  <a:pt x="894003" y="292100"/>
                </a:lnTo>
                <a:lnTo>
                  <a:pt x="847280" y="279400"/>
                </a:lnTo>
                <a:lnTo>
                  <a:pt x="854100" y="88900"/>
                </a:lnTo>
                <a:lnTo>
                  <a:pt x="854341" y="76200"/>
                </a:lnTo>
                <a:close/>
              </a:path>
              <a:path w="1010919" h="1917700">
                <a:moveTo>
                  <a:pt x="901111" y="76710"/>
                </a:moveTo>
                <a:lnTo>
                  <a:pt x="894003" y="292100"/>
                </a:lnTo>
                <a:lnTo>
                  <a:pt x="919060" y="292100"/>
                </a:lnTo>
                <a:lnTo>
                  <a:pt x="925664" y="114300"/>
                </a:lnTo>
                <a:lnTo>
                  <a:pt x="925893" y="101600"/>
                </a:lnTo>
                <a:lnTo>
                  <a:pt x="1010273" y="101600"/>
                </a:lnTo>
                <a:lnTo>
                  <a:pt x="1010564" y="88900"/>
                </a:lnTo>
                <a:lnTo>
                  <a:pt x="901111" y="76710"/>
                </a:lnTo>
                <a:close/>
              </a:path>
              <a:path w="1010919" h="1917700">
                <a:moveTo>
                  <a:pt x="551891" y="63500"/>
                </a:moveTo>
                <a:lnTo>
                  <a:pt x="518909" y="63500"/>
                </a:lnTo>
                <a:lnTo>
                  <a:pt x="511302" y="279400"/>
                </a:lnTo>
                <a:lnTo>
                  <a:pt x="593204" y="279400"/>
                </a:lnTo>
                <a:lnTo>
                  <a:pt x="544715" y="266700"/>
                </a:lnTo>
                <a:lnTo>
                  <a:pt x="551891" y="63500"/>
                </a:lnTo>
                <a:close/>
              </a:path>
              <a:path w="1010919" h="1917700">
                <a:moveTo>
                  <a:pt x="626110" y="63500"/>
                </a:moveTo>
                <a:lnTo>
                  <a:pt x="600684" y="63500"/>
                </a:lnTo>
                <a:lnTo>
                  <a:pt x="593204" y="279400"/>
                </a:lnTo>
                <a:lnTo>
                  <a:pt x="667359" y="279400"/>
                </a:lnTo>
                <a:lnTo>
                  <a:pt x="618959" y="266700"/>
                </a:lnTo>
                <a:lnTo>
                  <a:pt x="626110" y="63500"/>
                </a:lnTo>
                <a:close/>
              </a:path>
              <a:path w="1010919" h="1917700">
                <a:moveTo>
                  <a:pt x="782483" y="63500"/>
                </a:moveTo>
                <a:lnTo>
                  <a:pt x="674827" y="63500"/>
                </a:lnTo>
                <a:lnTo>
                  <a:pt x="667359" y="279400"/>
                </a:lnTo>
                <a:lnTo>
                  <a:pt x="697064" y="279400"/>
                </a:lnTo>
                <a:lnTo>
                  <a:pt x="704011" y="88900"/>
                </a:lnTo>
                <a:lnTo>
                  <a:pt x="704240" y="76200"/>
                </a:lnTo>
                <a:lnTo>
                  <a:pt x="896523" y="76200"/>
                </a:lnTo>
                <a:lnTo>
                  <a:pt x="782483" y="63500"/>
                </a:lnTo>
                <a:close/>
              </a:path>
              <a:path w="1010919" h="1917700">
                <a:moveTo>
                  <a:pt x="313893" y="38100"/>
                </a:moveTo>
                <a:lnTo>
                  <a:pt x="279031" y="38100"/>
                </a:lnTo>
                <a:lnTo>
                  <a:pt x="271056" y="266700"/>
                </a:lnTo>
                <a:lnTo>
                  <a:pt x="356666" y="266700"/>
                </a:lnTo>
                <a:lnTo>
                  <a:pt x="306349" y="254000"/>
                </a:lnTo>
                <a:lnTo>
                  <a:pt x="313893" y="38100"/>
                </a:lnTo>
                <a:close/>
              </a:path>
              <a:path w="1010919" h="1917700">
                <a:moveTo>
                  <a:pt x="391477" y="38100"/>
                </a:moveTo>
                <a:lnTo>
                  <a:pt x="364515" y="38100"/>
                </a:lnTo>
                <a:lnTo>
                  <a:pt x="356666" y="266700"/>
                </a:lnTo>
                <a:lnTo>
                  <a:pt x="434187" y="266700"/>
                </a:lnTo>
                <a:lnTo>
                  <a:pt x="383959" y="254000"/>
                </a:lnTo>
                <a:lnTo>
                  <a:pt x="391477" y="38100"/>
                </a:lnTo>
                <a:close/>
              </a:path>
              <a:path w="1010919" h="1917700">
                <a:moveTo>
                  <a:pt x="554402" y="38100"/>
                </a:moveTo>
                <a:lnTo>
                  <a:pt x="442010" y="38100"/>
                </a:lnTo>
                <a:lnTo>
                  <a:pt x="434187" y="266700"/>
                </a:lnTo>
                <a:lnTo>
                  <a:pt x="462658" y="266700"/>
                </a:lnTo>
                <a:lnTo>
                  <a:pt x="469519" y="63500"/>
                </a:lnTo>
                <a:lnTo>
                  <a:pt x="782483" y="63500"/>
                </a:lnTo>
                <a:lnTo>
                  <a:pt x="554402" y="38100"/>
                </a:lnTo>
                <a:close/>
              </a:path>
              <a:path w="1010919" h="1917700">
                <a:moveTo>
                  <a:pt x="901128" y="76200"/>
                </a:moveTo>
                <a:lnTo>
                  <a:pt x="896523" y="76200"/>
                </a:lnTo>
                <a:lnTo>
                  <a:pt x="901111" y="76710"/>
                </a:lnTo>
                <a:lnTo>
                  <a:pt x="901128" y="76200"/>
                </a:lnTo>
                <a:close/>
              </a:path>
            </a:pathLst>
          </a:custGeom>
          <a:solidFill>
            <a:srgbClr val="0088CE"/>
          </a:solidFill>
        </p:spPr>
        <p:txBody>
          <a:bodyPr wrap="square" lIns="0" tIns="0" rIns="0" bIns="0" rtlCol="0"/>
          <a:lstStyle/>
          <a:p>
            <a:endParaRPr sz="2142"/>
          </a:p>
        </p:txBody>
      </p:sp>
      <p:sp>
        <p:nvSpPr>
          <p:cNvPr id="262" name="object 262"/>
          <p:cNvSpPr/>
          <p:nvPr/>
        </p:nvSpPr>
        <p:spPr>
          <a:xfrm>
            <a:off x="5" y="3270235"/>
            <a:ext cx="1173085" cy="2237873"/>
          </a:xfrm>
          <a:custGeom>
            <a:avLst/>
            <a:gdLst/>
            <a:ahLst/>
            <a:cxnLst/>
            <a:rect l="l" t="t" r="r" b="b"/>
            <a:pathLst>
              <a:path w="1024890" h="1955164">
                <a:moveTo>
                  <a:pt x="336663" y="13779"/>
                </a:moveTo>
                <a:lnTo>
                  <a:pt x="212280" y="13779"/>
                </a:lnTo>
                <a:lnTo>
                  <a:pt x="1010564" y="102476"/>
                </a:lnTo>
                <a:lnTo>
                  <a:pt x="973556" y="1715998"/>
                </a:lnTo>
                <a:lnTo>
                  <a:pt x="0" y="1940661"/>
                </a:lnTo>
                <a:lnTo>
                  <a:pt x="0" y="1954758"/>
                </a:lnTo>
                <a:lnTo>
                  <a:pt x="987044" y="1726984"/>
                </a:lnTo>
                <a:lnTo>
                  <a:pt x="1024585" y="90208"/>
                </a:lnTo>
                <a:lnTo>
                  <a:pt x="336663" y="13779"/>
                </a:lnTo>
                <a:close/>
              </a:path>
              <a:path w="1024890" h="1955164">
                <a:moveTo>
                  <a:pt x="212636" y="0"/>
                </a:moveTo>
                <a:lnTo>
                  <a:pt x="0" y="12687"/>
                </a:lnTo>
                <a:lnTo>
                  <a:pt x="0" y="26454"/>
                </a:lnTo>
                <a:lnTo>
                  <a:pt x="212280" y="13779"/>
                </a:lnTo>
                <a:lnTo>
                  <a:pt x="336663" y="13779"/>
                </a:lnTo>
                <a:lnTo>
                  <a:pt x="212636" y="0"/>
                </a:lnTo>
                <a:close/>
              </a:path>
            </a:pathLst>
          </a:custGeom>
          <a:solidFill>
            <a:srgbClr val="0099D7"/>
          </a:solidFill>
        </p:spPr>
        <p:txBody>
          <a:bodyPr wrap="square" lIns="0" tIns="0" rIns="0" bIns="0" rtlCol="0"/>
          <a:lstStyle/>
          <a:p>
            <a:endParaRPr sz="2142"/>
          </a:p>
        </p:txBody>
      </p:sp>
      <p:sp>
        <p:nvSpPr>
          <p:cNvPr id="263" name="object 263"/>
          <p:cNvSpPr/>
          <p:nvPr/>
        </p:nvSpPr>
        <p:spPr>
          <a:xfrm>
            <a:off x="1" y="3312927"/>
            <a:ext cx="1112137" cy="2105753"/>
          </a:xfrm>
          <a:prstGeom prst="rect">
            <a:avLst/>
          </a:prstGeom>
          <a:blipFill>
            <a:blip r:embed="rId90" cstate="print"/>
            <a:stretch>
              <a:fillRect/>
            </a:stretch>
          </a:blipFill>
        </p:spPr>
        <p:txBody>
          <a:bodyPr wrap="square" lIns="0" tIns="0" rIns="0" bIns="0" rtlCol="0"/>
          <a:lstStyle/>
          <a:p>
            <a:endParaRPr sz="2142"/>
          </a:p>
        </p:txBody>
      </p:sp>
      <p:sp>
        <p:nvSpPr>
          <p:cNvPr id="264" name="object 264"/>
          <p:cNvSpPr/>
          <p:nvPr/>
        </p:nvSpPr>
        <p:spPr>
          <a:xfrm>
            <a:off x="-3" y="6382032"/>
            <a:ext cx="1080778" cy="1104764"/>
          </a:xfrm>
          <a:custGeom>
            <a:avLst/>
            <a:gdLst/>
            <a:ahLst/>
            <a:cxnLst/>
            <a:rect l="l" t="t" r="r" b="b"/>
            <a:pathLst>
              <a:path w="944244" h="965200">
                <a:moveTo>
                  <a:pt x="462305" y="379387"/>
                </a:moveTo>
                <a:lnTo>
                  <a:pt x="0" y="598474"/>
                </a:lnTo>
                <a:lnTo>
                  <a:pt x="0" y="964857"/>
                </a:lnTo>
                <a:lnTo>
                  <a:pt x="34239" y="964857"/>
                </a:lnTo>
                <a:lnTo>
                  <a:pt x="26593" y="586181"/>
                </a:lnTo>
                <a:lnTo>
                  <a:pt x="118579" y="546760"/>
                </a:lnTo>
                <a:lnTo>
                  <a:pt x="136466" y="546760"/>
                </a:lnTo>
                <a:lnTo>
                  <a:pt x="136258" y="536219"/>
                </a:lnTo>
                <a:lnTo>
                  <a:pt x="226314" y="497573"/>
                </a:lnTo>
                <a:lnTo>
                  <a:pt x="246227" y="497573"/>
                </a:lnTo>
                <a:lnTo>
                  <a:pt x="246113" y="491693"/>
                </a:lnTo>
                <a:lnTo>
                  <a:pt x="333006" y="454329"/>
                </a:lnTo>
                <a:lnTo>
                  <a:pt x="349362" y="454329"/>
                </a:lnTo>
                <a:lnTo>
                  <a:pt x="349161" y="444741"/>
                </a:lnTo>
                <a:lnTo>
                  <a:pt x="434238" y="408101"/>
                </a:lnTo>
                <a:lnTo>
                  <a:pt x="462883" y="408101"/>
                </a:lnTo>
                <a:lnTo>
                  <a:pt x="462305" y="379387"/>
                </a:lnTo>
                <a:close/>
              </a:path>
              <a:path w="944244" h="965200">
                <a:moveTo>
                  <a:pt x="136466" y="546760"/>
                </a:moveTo>
                <a:lnTo>
                  <a:pt x="118579" y="546760"/>
                </a:lnTo>
                <a:lnTo>
                  <a:pt x="122453" y="922718"/>
                </a:lnTo>
                <a:lnTo>
                  <a:pt x="45846" y="964857"/>
                </a:lnTo>
                <a:lnTo>
                  <a:pt x="77127" y="964857"/>
                </a:lnTo>
                <a:lnTo>
                  <a:pt x="169800" y="912571"/>
                </a:lnTo>
                <a:lnTo>
                  <a:pt x="143852" y="912571"/>
                </a:lnTo>
                <a:lnTo>
                  <a:pt x="136466" y="546760"/>
                </a:lnTo>
                <a:close/>
              </a:path>
              <a:path w="944244" h="965200">
                <a:moveTo>
                  <a:pt x="943622" y="496201"/>
                </a:moveTo>
                <a:lnTo>
                  <a:pt x="937691" y="516966"/>
                </a:lnTo>
                <a:lnTo>
                  <a:pt x="156184" y="964857"/>
                </a:lnTo>
                <a:lnTo>
                  <a:pt x="349250" y="964857"/>
                </a:lnTo>
                <a:lnTo>
                  <a:pt x="943622" y="609142"/>
                </a:lnTo>
                <a:lnTo>
                  <a:pt x="943622" y="496201"/>
                </a:lnTo>
                <a:close/>
              </a:path>
              <a:path w="944244" h="965200">
                <a:moveTo>
                  <a:pt x="246227" y="497573"/>
                </a:moveTo>
                <a:lnTo>
                  <a:pt x="226314" y="497573"/>
                </a:lnTo>
                <a:lnTo>
                  <a:pt x="230098" y="865060"/>
                </a:lnTo>
                <a:lnTo>
                  <a:pt x="143852" y="912571"/>
                </a:lnTo>
                <a:lnTo>
                  <a:pt x="169800" y="912571"/>
                </a:lnTo>
                <a:lnTo>
                  <a:pt x="273863" y="853859"/>
                </a:lnTo>
                <a:lnTo>
                  <a:pt x="253403" y="853859"/>
                </a:lnTo>
                <a:lnTo>
                  <a:pt x="246227" y="497573"/>
                </a:lnTo>
                <a:close/>
              </a:path>
              <a:path w="944244" h="965200">
                <a:moveTo>
                  <a:pt x="349362" y="454329"/>
                </a:moveTo>
                <a:lnTo>
                  <a:pt x="333006" y="454329"/>
                </a:lnTo>
                <a:lnTo>
                  <a:pt x="336638" y="807923"/>
                </a:lnTo>
                <a:lnTo>
                  <a:pt x="253403" y="853859"/>
                </a:lnTo>
                <a:lnTo>
                  <a:pt x="273863" y="853859"/>
                </a:lnTo>
                <a:lnTo>
                  <a:pt x="371466" y="798791"/>
                </a:lnTo>
                <a:lnTo>
                  <a:pt x="356285" y="798791"/>
                </a:lnTo>
                <a:lnTo>
                  <a:pt x="349362" y="454329"/>
                </a:lnTo>
                <a:close/>
              </a:path>
              <a:path w="944244" h="965200">
                <a:moveTo>
                  <a:pt x="462883" y="408101"/>
                </a:moveTo>
                <a:lnTo>
                  <a:pt x="434238" y="408101"/>
                </a:lnTo>
                <a:lnTo>
                  <a:pt x="437794" y="753745"/>
                </a:lnTo>
                <a:lnTo>
                  <a:pt x="356285" y="798791"/>
                </a:lnTo>
                <a:lnTo>
                  <a:pt x="371466" y="798791"/>
                </a:lnTo>
                <a:lnTo>
                  <a:pt x="491849" y="730872"/>
                </a:lnTo>
                <a:lnTo>
                  <a:pt x="469366" y="730872"/>
                </a:lnTo>
                <a:lnTo>
                  <a:pt x="462883" y="408101"/>
                </a:lnTo>
                <a:close/>
              </a:path>
              <a:path w="944244" h="965200">
                <a:moveTo>
                  <a:pt x="562510" y="342709"/>
                </a:moveTo>
                <a:lnTo>
                  <a:pt x="546862" y="342709"/>
                </a:lnTo>
                <a:lnTo>
                  <a:pt x="550379" y="686066"/>
                </a:lnTo>
                <a:lnTo>
                  <a:pt x="469366" y="730872"/>
                </a:lnTo>
                <a:lnTo>
                  <a:pt x="491849" y="730872"/>
                </a:lnTo>
                <a:lnTo>
                  <a:pt x="586615" y="677405"/>
                </a:lnTo>
                <a:lnTo>
                  <a:pt x="569226" y="677405"/>
                </a:lnTo>
                <a:lnTo>
                  <a:pt x="562510" y="342709"/>
                </a:lnTo>
                <a:close/>
              </a:path>
              <a:path w="944244" h="965200">
                <a:moveTo>
                  <a:pt x="662627" y="297840"/>
                </a:moveTo>
                <a:lnTo>
                  <a:pt x="645134" y="297840"/>
                </a:lnTo>
                <a:lnTo>
                  <a:pt x="648563" y="633476"/>
                </a:lnTo>
                <a:lnTo>
                  <a:pt x="569226" y="677405"/>
                </a:lnTo>
                <a:lnTo>
                  <a:pt x="586615" y="677405"/>
                </a:lnTo>
                <a:lnTo>
                  <a:pt x="681517" y="623862"/>
                </a:lnTo>
                <a:lnTo>
                  <a:pt x="669150" y="623862"/>
                </a:lnTo>
                <a:lnTo>
                  <a:pt x="662627" y="297840"/>
                </a:lnTo>
                <a:close/>
              </a:path>
              <a:path w="944244" h="965200">
                <a:moveTo>
                  <a:pt x="756701" y="258394"/>
                </a:moveTo>
                <a:lnTo>
                  <a:pt x="742442" y="258394"/>
                </a:lnTo>
                <a:lnTo>
                  <a:pt x="745744" y="581355"/>
                </a:lnTo>
                <a:lnTo>
                  <a:pt x="669150" y="623862"/>
                </a:lnTo>
                <a:lnTo>
                  <a:pt x="681517" y="623862"/>
                </a:lnTo>
                <a:lnTo>
                  <a:pt x="770544" y="573633"/>
                </a:lnTo>
                <a:lnTo>
                  <a:pt x="763003" y="573633"/>
                </a:lnTo>
                <a:lnTo>
                  <a:pt x="756701" y="258394"/>
                </a:lnTo>
                <a:close/>
              </a:path>
              <a:path w="944244" h="965200">
                <a:moveTo>
                  <a:pt x="857612" y="216230"/>
                </a:moveTo>
                <a:lnTo>
                  <a:pt x="834783" y="216230"/>
                </a:lnTo>
                <a:lnTo>
                  <a:pt x="838009" y="531939"/>
                </a:lnTo>
                <a:lnTo>
                  <a:pt x="763003" y="573633"/>
                </a:lnTo>
                <a:lnTo>
                  <a:pt x="770544" y="573633"/>
                </a:lnTo>
                <a:lnTo>
                  <a:pt x="881607" y="510971"/>
                </a:lnTo>
                <a:lnTo>
                  <a:pt x="863485" y="510971"/>
                </a:lnTo>
                <a:lnTo>
                  <a:pt x="857612" y="216230"/>
                </a:lnTo>
                <a:close/>
              </a:path>
              <a:path w="944244" h="965200">
                <a:moveTo>
                  <a:pt x="863612" y="0"/>
                </a:moveTo>
                <a:lnTo>
                  <a:pt x="940739" y="13093"/>
                </a:lnTo>
                <a:lnTo>
                  <a:pt x="897813" y="37630"/>
                </a:lnTo>
                <a:lnTo>
                  <a:pt x="0" y="486524"/>
                </a:lnTo>
                <a:lnTo>
                  <a:pt x="0" y="553808"/>
                </a:lnTo>
                <a:lnTo>
                  <a:pt x="933310" y="120497"/>
                </a:lnTo>
                <a:lnTo>
                  <a:pt x="943622" y="120497"/>
                </a:lnTo>
                <a:lnTo>
                  <a:pt x="943622" y="11429"/>
                </a:lnTo>
                <a:lnTo>
                  <a:pt x="863612" y="0"/>
                </a:lnTo>
                <a:close/>
              </a:path>
              <a:path w="944244" h="965200">
                <a:moveTo>
                  <a:pt x="943622" y="173253"/>
                </a:moveTo>
                <a:lnTo>
                  <a:pt x="931621" y="173253"/>
                </a:lnTo>
                <a:lnTo>
                  <a:pt x="934643" y="471258"/>
                </a:lnTo>
                <a:lnTo>
                  <a:pt x="863485" y="510971"/>
                </a:lnTo>
                <a:lnTo>
                  <a:pt x="881607" y="510971"/>
                </a:lnTo>
                <a:lnTo>
                  <a:pt x="943622" y="475983"/>
                </a:lnTo>
                <a:lnTo>
                  <a:pt x="943622" y="173253"/>
                </a:lnTo>
                <a:close/>
              </a:path>
              <a:path w="944244" h="965200">
                <a:moveTo>
                  <a:pt x="943622" y="120497"/>
                </a:moveTo>
                <a:lnTo>
                  <a:pt x="933310" y="120497"/>
                </a:lnTo>
                <a:lnTo>
                  <a:pt x="926846" y="159232"/>
                </a:lnTo>
                <a:lnTo>
                  <a:pt x="468045" y="376669"/>
                </a:lnTo>
                <a:lnTo>
                  <a:pt x="546862" y="342709"/>
                </a:lnTo>
                <a:lnTo>
                  <a:pt x="562510" y="342709"/>
                </a:lnTo>
                <a:lnTo>
                  <a:pt x="562330" y="333565"/>
                </a:lnTo>
                <a:lnTo>
                  <a:pt x="645134" y="297840"/>
                </a:lnTo>
                <a:lnTo>
                  <a:pt x="662627" y="297840"/>
                </a:lnTo>
                <a:lnTo>
                  <a:pt x="662533" y="292963"/>
                </a:lnTo>
                <a:lnTo>
                  <a:pt x="742442" y="258394"/>
                </a:lnTo>
                <a:lnTo>
                  <a:pt x="756701" y="258394"/>
                </a:lnTo>
                <a:lnTo>
                  <a:pt x="756539" y="250126"/>
                </a:lnTo>
                <a:lnTo>
                  <a:pt x="834783" y="216230"/>
                </a:lnTo>
                <a:lnTo>
                  <a:pt x="857612" y="216230"/>
                </a:lnTo>
                <a:lnTo>
                  <a:pt x="857402" y="205536"/>
                </a:lnTo>
                <a:lnTo>
                  <a:pt x="931621" y="173253"/>
                </a:lnTo>
                <a:lnTo>
                  <a:pt x="943622" y="173253"/>
                </a:lnTo>
                <a:lnTo>
                  <a:pt x="943622" y="120497"/>
                </a:lnTo>
                <a:close/>
              </a:path>
              <a:path w="944244" h="965200">
                <a:moveTo>
                  <a:pt x="627951" y="23241"/>
                </a:moveTo>
                <a:lnTo>
                  <a:pt x="0" y="335699"/>
                </a:lnTo>
                <a:lnTo>
                  <a:pt x="0" y="338772"/>
                </a:lnTo>
                <a:lnTo>
                  <a:pt x="627951" y="23241"/>
                </a:lnTo>
                <a:close/>
              </a:path>
            </a:pathLst>
          </a:custGeom>
          <a:solidFill>
            <a:srgbClr val="0088CE"/>
          </a:solidFill>
        </p:spPr>
        <p:txBody>
          <a:bodyPr wrap="square" lIns="0" tIns="0" rIns="0" bIns="0" rtlCol="0"/>
          <a:lstStyle/>
          <a:p>
            <a:endParaRPr sz="2142"/>
          </a:p>
        </p:txBody>
      </p:sp>
      <p:sp>
        <p:nvSpPr>
          <p:cNvPr id="265" name="object 265"/>
          <p:cNvSpPr/>
          <p:nvPr/>
        </p:nvSpPr>
        <p:spPr>
          <a:xfrm>
            <a:off x="-3" y="6341773"/>
            <a:ext cx="1096042" cy="1144739"/>
          </a:xfrm>
          <a:custGeom>
            <a:avLst/>
            <a:gdLst/>
            <a:ahLst/>
            <a:cxnLst/>
            <a:rect l="l" t="t" r="r" b="b"/>
            <a:pathLst>
              <a:path w="957580" h="1000125">
                <a:moveTo>
                  <a:pt x="957351" y="507276"/>
                </a:moveTo>
                <a:lnTo>
                  <a:pt x="950506" y="507276"/>
                </a:lnTo>
                <a:lnTo>
                  <a:pt x="943622" y="531368"/>
                </a:lnTo>
                <a:lnTo>
                  <a:pt x="943622" y="644321"/>
                </a:lnTo>
                <a:lnTo>
                  <a:pt x="349250" y="1000036"/>
                </a:lnTo>
                <a:lnTo>
                  <a:pt x="375996" y="1000036"/>
                </a:lnTo>
                <a:lnTo>
                  <a:pt x="957351" y="652106"/>
                </a:lnTo>
                <a:lnTo>
                  <a:pt x="957351" y="507276"/>
                </a:lnTo>
                <a:close/>
              </a:path>
              <a:path w="957580" h="1000125">
                <a:moveTo>
                  <a:pt x="792467" y="11137"/>
                </a:moveTo>
                <a:lnTo>
                  <a:pt x="722045" y="11137"/>
                </a:lnTo>
                <a:lnTo>
                  <a:pt x="863612" y="35179"/>
                </a:lnTo>
                <a:lnTo>
                  <a:pt x="943622" y="46609"/>
                </a:lnTo>
                <a:lnTo>
                  <a:pt x="943622" y="511162"/>
                </a:lnTo>
                <a:lnTo>
                  <a:pt x="950506" y="507276"/>
                </a:lnTo>
                <a:lnTo>
                  <a:pt x="957351" y="507276"/>
                </a:lnTo>
                <a:lnTo>
                  <a:pt x="957351" y="34696"/>
                </a:lnTo>
                <a:lnTo>
                  <a:pt x="792467" y="11137"/>
                </a:lnTo>
                <a:close/>
              </a:path>
              <a:path w="957580" h="1000125">
                <a:moveTo>
                  <a:pt x="714514" y="0"/>
                </a:moveTo>
                <a:lnTo>
                  <a:pt x="0" y="355536"/>
                </a:lnTo>
                <a:lnTo>
                  <a:pt x="0" y="370878"/>
                </a:lnTo>
                <a:lnTo>
                  <a:pt x="722045" y="11137"/>
                </a:lnTo>
                <a:lnTo>
                  <a:pt x="792467" y="11137"/>
                </a:lnTo>
                <a:lnTo>
                  <a:pt x="714514" y="0"/>
                </a:lnTo>
                <a:close/>
              </a:path>
            </a:pathLst>
          </a:custGeom>
          <a:solidFill>
            <a:srgbClr val="0099D7"/>
          </a:solidFill>
        </p:spPr>
        <p:txBody>
          <a:bodyPr wrap="square" lIns="0" tIns="0" rIns="0" bIns="0" rtlCol="0"/>
          <a:lstStyle/>
          <a:p>
            <a:endParaRPr sz="2142"/>
          </a:p>
        </p:txBody>
      </p:sp>
      <p:sp>
        <p:nvSpPr>
          <p:cNvPr id="266" name="object 266"/>
          <p:cNvSpPr/>
          <p:nvPr/>
        </p:nvSpPr>
        <p:spPr>
          <a:xfrm>
            <a:off x="6" y="6370878"/>
            <a:ext cx="1031356" cy="550928"/>
          </a:xfrm>
          <a:custGeom>
            <a:avLst/>
            <a:gdLst/>
            <a:ahLst/>
            <a:cxnLst/>
            <a:rect l="l" t="t" r="r" b="b"/>
            <a:pathLst>
              <a:path w="901065" h="481329">
                <a:moveTo>
                  <a:pt x="724179" y="0"/>
                </a:moveTo>
                <a:lnTo>
                  <a:pt x="0" y="363893"/>
                </a:lnTo>
                <a:lnTo>
                  <a:pt x="0" y="480923"/>
                </a:lnTo>
                <a:lnTo>
                  <a:pt x="891324" y="35255"/>
                </a:lnTo>
                <a:lnTo>
                  <a:pt x="900595" y="29959"/>
                </a:lnTo>
                <a:lnTo>
                  <a:pt x="724179" y="0"/>
                </a:lnTo>
                <a:close/>
              </a:path>
            </a:pathLst>
          </a:custGeom>
          <a:solidFill>
            <a:srgbClr val="0088CE"/>
          </a:solidFill>
        </p:spPr>
        <p:txBody>
          <a:bodyPr wrap="square" lIns="0" tIns="0" rIns="0" bIns="0" rtlCol="0"/>
          <a:lstStyle/>
          <a:p>
            <a:endParaRPr sz="2142"/>
          </a:p>
        </p:txBody>
      </p:sp>
      <p:sp>
        <p:nvSpPr>
          <p:cNvPr id="267" name="object 267"/>
          <p:cNvSpPr/>
          <p:nvPr/>
        </p:nvSpPr>
        <p:spPr>
          <a:xfrm>
            <a:off x="-6" y="6354515"/>
            <a:ext cx="1077144" cy="585089"/>
          </a:xfrm>
          <a:custGeom>
            <a:avLst/>
            <a:gdLst/>
            <a:ahLst/>
            <a:cxnLst/>
            <a:rect l="l" t="t" r="r" b="b"/>
            <a:pathLst>
              <a:path w="941069" h="511175">
                <a:moveTo>
                  <a:pt x="806262" y="14300"/>
                </a:moveTo>
                <a:lnTo>
                  <a:pt x="724192" y="14300"/>
                </a:lnTo>
                <a:lnTo>
                  <a:pt x="900595" y="44259"/>
                </a:lnTo>
                <a:lnTo>
                  <a:pt x="891336" y="49542"/>
                </a:lnTo>
                <a:lnTo>
                  <a:pt x="0" y="495211"/>
                </a:lnTo>
                <a:lnTo>
                  <a:pt x="0" y="510565"/>
                </a:lnTo>
                <a:lnTo>
                  <a:pt x="897813" y="61671"/>
                </a:lnTo>
                <a:lnTo>
                  <a:pt x="940739" y="37134"/>
                </a:lnTo>
                <a:lnTo>
                  <a:pt x="806262" y="14300"/>
                </a:lnTo>
                <a:close/>
              </a:path>
              <a:path w="941069" h="511175">
                <a:moveTo>
                  <a:pt x="722045" y="0"/>
                </a:moveTo>
                <a:lnTo>
                  <a:pt x="0" y="362813"/>
                </a:lnTo>
                <a:lnTo>
                  <a:pt x="0" y="378193"/>
                </a:lnTo>
                <a:lnTo>
                  <a:pt x="724192" y="14300"/>
                </a:lnTo>
                <a:lnTo>
                  <a:pt x="806262" y="14300"/>
                </a:lnTo>
                <a:lnTo>
                  <a:pt x="722045" y="0"/>
                </a:lnTo>
                <a:close/>
              </a:path>
            </a:pathLst>
          </a:custGeom>
          <a:solidFill>
            <a:srgbClr val="0099D7"/>
          </a:solidFill>
        </p:spPr>
        <p:txBody>
          <a:bodyPr wrap="square" lIns="0" tIns="0" rIns="0" bIns="0" rtlCol="0"/>
          <a:lstStyle/>
          <a:p>
            <a:endParaRPr sz="2142"/>
          </a:p>
        </p:txBody>
      </p:sp>
      <p:sp>
        <p:nvSpPr>
          <p:cNvPr id="268" name="object 268"/>
          <p:cNvSpPr/>
          <p:nvPr/>
        </p:nvSpPr>
        <p:spPr>
          <a:xfrm>
            <a:off x="-1" y="6546758"/>
            <a:ext cx="1048071" cy="502958"/>
          </a:xfrm>
          <a:custGeom>
            <a:avLst/>
            <a:gdLst/>
            <a:ahLst/>
            <a:cxnLst/>
            <a:rect l="l" t="t" r="r" b="b"/>
            <a:pathLst>
              <a:path w="915669" h="439420">
                <a:moveTo>
                  <a:pt x="915479" y="0"/>
                </a:moveTo>
                <a:lnTo>
                  <a:pt x="0" y="425043"/>
                </a:lnTo>
                <a:lnTo>
                  <a:pt x="0" y="439356"/>
                </a:lnTo>
                <a:lnTo>
                  <a:pt x="914476" y="5981"/>
                </a:lnTo>
                <a:lnTo>
                  <a:pt x="915479" y="0"/>
                </a:lnTo>
                <a:close/>
              </a:path>
            </a:pathLst>
          </a:custGeom>
          <a:solidFill>
            <a:srgbClr val="0088CE"/>
          </a:solidFill>
        </p:spPr>
        <p:txBody>
          <a:bodyPr wrap="square" lIns="0" tIns="0" rIns="0" bIns="0" rtlCol="0"/>
          <a:lstStyle/>
          <a:p>
            <a:endParaRPr sz="2142"/>
          </a:p>
        </p:txBody>
      </p:sp>
      <p:sp>
        <p:nvSpPr>
          <p:cNvPr id="269" name="object 269"/>
          <p:cNvSpPr/>
          <p:nvPr/>
        </p:nvSpPr>
        <p:spPr>
          <a:xfrm>
            <a:off x="7" y="6519952"/>
            <a:ext cx="1068423" cy="547294"/>
          </a:xfrm>
          <a:custGeom>
            <a:avLst/>
            <a:gdLst/>
            <a:ahLst/>
            <a:cxnLst/>
            <a:rect l="l" t="t" r="r" b="b"/>
            <a:pathLst>
              <a:path w="933450" h="478154">
                <a:moveTo>
                  <a:pt x="929398" y="23418"/>
                </a:moveTo>
                <a:lnTo>
                  <a:pt x="915466" y="23418"/>
                </a:lnTo>
                <a:lnTo>
                  <a:pt x="914476" y="29400"/>
                </a:lnTo>
                <a:lnTo>
                  <a:pt x="0" y="462775"/>
                </a:lnTo>
                <a:lnTo>
                  <a:pt x="0" y="477977"/>
                </a:lnTo>
                <a:lnTo>
                  <a:pt x="462292" y="258889"/>
                </a:lnTo>
                <a:lnTo>
                  <a:pt x="462292" y="258648"/>
                </a:lnTo>
                <a:lnTo>
                  <a:pt x="468033" y="256171"/>
                </a:lnTo>
                <a:lnTo>
                  <a:pt x="926845" y="38747"/>
                </a:lnTo>
                <a:lnTo>
                  <a:pt x="929398" y="23418"/>
                </a:lnTo>
                <a:close/>
              </a:path>
              <a:path w="933450" h="478154">
                <a:moveTo>
                  <a:pt x="933297" y="0"/>
                </a:moveTo>
                <a:lnTo>
                  <a:pt x="0" y="433324"/>
                </a:lnTo>
                <a:lnTo>
                  <a:pt x="0" y="448462"/>
                </a:lnTo>
                <a:lnTo>
                  <a:pt x="915466" y="23418"/>
                </a:lnTo>
                <a:lnTo>
                  <a:pt x="929398" y="23418"/>
                </a:lnTo>
                <a:lnTo>
                  <a:pt x="933297" y="0"/>
                </a:lnTo>
                <a:close/>
              </a:path>
            </a:pathLst>
          </a:custGeom>
          <a:solidFill>
            <a:srgbClr val="0099D7"/>
          </a:solidFill>
        </p:spPr>
        <p:txBody>
          <a:bodyPr wrap="square" lIns="0" tIns="0" rIns="0" bIns="0" rtlCol="0"/>
          <a:lstStyle/>
          <a:p>
            <a:endParaRPr sz="2142"/>
          </a:p>
        </p:txBody>
      </p:sp>
      <p:sp>
        <p:nvSpPr>
          <p:cNvPr id="270" name="object 270"/>
          <p:cNvSpPr/>
          <p:nvPr/>
        </p:nvSpPr>
        <p:spPr>
          <a:xfrm>
            <a:off x="120270" y="6954916"/>
            <a:ext cx="942683" cy="532031"/>
          </a:xfrm>
          <a:custGeom>
            <a:avLst/>
            <a:gdLst/>
            <a:ahLst/>
            <a:cxnLst/>
            <a:rect l="l" t="t" r="r" b="b"/>
            <a:pathLst>
              <a:path w="823594" h="464820">
                <a:moveTo>
                  <a:pt x="823023" y="0"/>
                </a:moveTo>
                <a:lnTo>
                  <a:pt x="0" y="464350"/>
                </a:lnTo>
                <a:lnTo>
                  <a:pt x="23495" y="464350"/>
                </a:lnTo>
                <a:lnTo>
                  <a:pt x="820928" y="7315"/>
                </a:lnTo>
                <a:lnTo>
                  <a:pt x="823023" y="0"/>
                </a:lnTo>
                <a:close/>
              </a:path>
            </a:pathLst>
          </a:custGeom>
          <a:solidFill>
            <a:srgbClr val="0088CE"/>
          </a:solidFill>
        </p:spPr>
        <p:txBody>
          <a:bodyPr wrap="square" lIns="0" tIns="0" rIns="0" bIns="0" rtlCol="0"/>
          <a:lstStyle/>
          <a:p>
            <a:endParaRPr sz="2142"/>
          </a:p>
        </p:txBody>
      </p:sp>
      <p:sp>
        <p:nvSpPr>
          <p:cNvPr id="271" name="object 271"/>
          <p:cNvSpPr/>
          <p:nvPr/>
        </p:nvSpPr>
        <p:spPr>
          <a:xfrm>
            <a:off x="88273" y="6922399"/>
            <a:ext cx="1000102" cy="564010"/>
          </a:xfrm>
          <a:custGeom>
            <a:avLst/>
            <a:gdLst/>
            <a:ahLst/>
            <a:cxnLst/>
            <a:rect l="l" t="t" r="r" b="b"/>
            <a:pathLst>
              <a:path w="873760" h="492760">
                <a:moveTo>
                  <a:pt x="873379" y="0"/>
                </a:moveTo>
                <a:lnTo>
                  <a:pt x="0" y="492759"/>
                </a:lnTo>
                <a:lnTo>
                  <a:pt x="27952" y="492759"/>
                </a:lnTo>
                <a:lnTo>
                  <a:pt x="850976" y="28409"/>
                </a:lnTo>
                <a:lnTo>
                  <a:pt x="865265" y="28409"/>
                </a:lnTo>
                <a:lnTo>
                  <a:pt x="873379" y="0"/>
                </a:lnTo>
                <a:close/>
              </a:path>
              <a:path w="873760" h="492760">
                <a:moveTo>
                  <a:pt x="865265" y="28409"/>
                </a:moveTo>
                <a:lnTo>
                  <a:pt x="850976" y="28409"/>
                </a:lnTo>
                <a:lnTo>
                  <a:pt x="848893" y="35725"/>
                </a:lnTo>
                <a:lnTo>
                  <a:pt x="51447" y="492759"/>
                </a:lnTo>
                <a:lnTo>
                  <a:pt x="79070" y="492759"/>
                </a:lnTo>
                <a:lnTo>
                  <a:pt x="860564" y="44869"/>
                </a:lnTo>
                <a:lnTo>
                  <a:pt x="865265" y="28409"/>
                </a:lnTo>
                <a:close/>
              </a:path>
            </a:pathLst>
          </a:custGeom>
          <a:solidFill>
            <a:srgbClr val="0099D7"/>
          </a:solidFill>
        </p:spPr>
        <p:txBody>
          <a:bodyPr wrap="square" lIns="0" tIns="0" rIns="0" bIns="0" rtlCol="0"/>
          <a:lstStyle/>
          <a:p>
            <a:endParaRPr sz="2142"/>
          </a:p>
        </p:txBody>
      </p:sp>
      <p:sp>
        <p:nvSpPr>
          <p:cNvPr id="272" name="object 272"/>
          <p:cNvSpPr/>
          <p:nvPr/>
        </p:nvSpPr>
        <p:spPr>
          <a:xfrm>
            <a:off x="46362" y="7031585"/>
            <a:ext cx="78496" cy="436091"/>
          </a:xfrm>
          <a:custGeom>
            <a:avLst/>
            <a:gdLst/>
            <a:ahLst/>
            <a:cxnLst/>
            <a:rect l="l" t="t" r="r" b="b"/>
            <a:pathLst>
              <a:path w="68580" h="381000">
                <a:moveTo>
                  <a:pt x="64554" y="0"/>
                </a:moveTo>
                <a:lnTo>
                  <a:pt x="0" y="27673"/>
                </a:lnTo>
                <a:lnTo>
                  <a:pt x="7137" y="380707"/>
                </a:lnTo>
                <a:lnTo>
                  <a:pt x="68135" y="347154"/>
                </a:lnTo>
                <a:lnTo>
                  <a:pt x="64554" y="0"/>
                </a:lnTo>
                <a:close/>
              </a:path>
            </a:pathLst>
          </a:custGeom>
          <a:solidFill>
            <a:srgbClr val="0088CE"/>
          </a:solidFill>
        </p:spPr>
        <p:txBody>
          <a:bodyPr wrap="square" lIns="0" tIns="0" rIns="0" bIns="0" rtlCol="0"/>
          <a:lstStyle/>
          <a:p>
            <a:endParaRPr sz="2142"/>
          </a:p>
        </p:txBody>
      </p:sp>
      <p:sp>
        <p:nvSpPr>
          <p:cNvPr id="273" name="object 273"/>
          <p:cNvSpPr/>
          <p:nvPr/>
        </p:nvSpPr>
        <p:spPr>
          <a:xfrm>
            <a:off x="30424" y="7007847"/>
            <a:ext cx="109750" cy="478973"/>
          </a:xfrm>
          <a:custGeom>
            <a:avLst/>
            <a:gdLst/>
            <a:ahLst/>
            <a:cxnLst/>
            <a:rect l="l" t="t" r="r" b="b"/>
            <a:pathLst>
              <a:path w="95885" h="418464">
                <a:moveTo>
                  <a:pt x="24406" y="43916"/>
                </a:moveTo>
                <a:lnTo>
                  <a:pt x="6959" y="43916"/>
                </a:lnTo>
                <a:lnTo>
                  <a:pt x="101" y="44056"/>
                </a:lnTo>
                <a:lnTo>
                  <a:pt x="7658" y="418109"/>
                </a:lnTo>
                <a:lnTo>
                  <a:pt x="19265" y="418109"/>
                </a:lnTo>
                <a:lnTo>
                  <a:pt x="49557" y="401447"/>
                </a:lnTo>
                <a:lnTo>
                  <a:pt x="21056" y="401447"/>
                </a:lnTo>
                <a:lnTo>
                  <a:pt x="13919" y="48412"/>
                </a:lnTo>
                <a:lnTo>
                  <a:pt x="24406" y="43916"/>
                </a:lnTo>
                <a:close/>
              </a:path>
              <a:path w="95885" h="418464">
                <a:moveTo>
                  <a:pt x="92212" y="20739"/>
                </a:moveTo>
                <a:lnTo>
                  <a:pt x="78473" y="20739"/>
                </a:lnTo>
                <a:lnTo>
                  <a:pt x="82054" y="367893"/>
                </a:lnTo>
                <a:lnTo>
                  <a:pt x="21056" y="401447"/>
                </a:lnTo>
                <a:lnTo>
                  <a:pt x="49557" y="401447"/>
                </a:lnTo>
                <a:lnTo>
                  <a:pt x="95872" y="375970"/>
                </a:lnTo>
                <a:lnTo>
                  <a:pt x="92212" y="20739"/>
                </a:lnTo>
                <a:close/>
              </a:path>
              <a:path w="95885" h="418464">
                <a:moveTo>
                  <a:pt x="91998" y="0"/>
                </a:moveTo>
                <a:lnTo>
                  <a:pt x="0" y="39433"/>
                </a:lnTo>
                <a:lnTo>
                  <a:pt x="101" y="44056"/>
                </a:lnTo>
                <a:lnTo>
                  <a:pt x="6959" y="43916"/>
                </a:lnTo>
                <a:lnTo>
                  <a:pt x="24406" y="43916"/>
                </a:lnTo>
                <a:lnTo>
                  <a:pt x="78473" y="20739"/>
                </a:lnTo>
                <a:lnTo>
                  <a:pt x="92212" y="20739"/>
                </a:lnTo>
                <a:lnTo>
                  <a:pt x="91998" y="0"/>
                </a:lnTo>
                <a:close/>
              </a:path>
            </a:pathLst>
          </a:custGeom>
          <a:solidFill>
            <a:srgbClr val="0099D7"/>
          </a:solidFill>
        </p:spPr>
        <p:txBody>
          <a:bodyPr wrap="square" lIns="0" tIns="0" rIns="0" bIns="0" rtlCol="0"/>
          <a:lstStyle/>
          <a:p>
            <a:endParaRPr sz="2142"/>
          </a:p>
        </p:txBody>
      </p:sp>
      <p:sp>
        <p:nvSpPr>
          <p:cNvPr id="274" name="object 274"/>
          <p:cNvSpPr/>
          <p:nvPr/>
        </p:nvSpPr>
        <p:spPr>
          <a:xfrm>
            <a:off x="545066" y="6798081"/>
            <a:ext cx="69775" cy="394662"/>
          </a:xfrm>
          <a:custGeom>
            <a:avLst/>
            <a:gdLst/>
            <a:ahLst/>
            <a:cxnLst/>
            <a:rect l="l" t="t" r="r" b="b"/>
            <a:pathLst>
              <a:path w="60959" h="344804">
                <a:moveTo>
                  <a:pt x="57124" y="0"/>
                </a:moveTo>
                <a:lnTo>
                  <a:pt x="0" y="24612"/>
                </a:lnTo>
                <a:lnTo>
                  <a:pt x="6426" y="344335"/>
                </a:lnTo>
                <a:lnTo>
                  <a:pt x="60350" y="314528"/>
                </a:lnTo>
                <a:lnTo>
                  <a:pt x="57124" y="0"/>
                </a:lnTo>
                <a:close/>
              </a:path>
            </a:pathLst>
          </a:custGeom>
          <a:solidFill>
            <a:srgbClr val="0088CE"/>
          </a:solidFill>
        </p:spPr>
        <p:txBody>
          <a:bodyPr wrap="square" lIns="0" tIns="0" rIns="0" bIns="0" rtlCol="0"/>
          <a:lstStyle/>
          <a:p>
            <a:endParaRPr sz="2142"/>
          </a:p>
        </p:txBody>
      </p:sp>
      <p:sp>
        <p:nvSpPr>
          <p:cNvPr id="275" name="object 275"/>
          <p:cNvSpPr/>
          <p:nvPr/>
        </p:nvSpPr>
        <p:spPr>
          <a:xfrm>
            <a:off x="529148" y="6774295"/>
            <a:ext cx="101028" cy="444813"/>
          </a:xfrm>
          <a:custGeom>
            <a:avLst/>
            <a:gdLst/>
            <a:ahLst/>
            <a:cxnLst/>
            <a:rect l="l" t="t" r="r" b="b"/>
            <a:pathLst>
              <a:path w="88265" h="388620">
                <a:moveTo>
                  <a:pt x="24311" y="40906"/>
                </a:moveTo>
                <a:lnTo>
                  <a:pt x="6959" y="40906"/>
                </a:lnTo>
                <a:lnTo>
                  <a:pt x="88" y="41046"/>
                </a:lnTo>
                <a:lnTo>
                  <a:pt x="7061" y="388162"/>
                </a:lnTo>
                <a:lnTo>
                  <a:pt x="48715" y="365124"/>
                </a:lnTo>
                <a:lnTo>
                  <a:pt x="20332" y="365124"/>
                </a:lnTo>
                <a:lnTo>
                  <a:pt x="13906" y="45389"/>
                </a:lnTo>
                <a:lnTo>
                  <a:pt x="24311" y="40906"/>
                </a:lnTo>
                <a:close/>
              </a:path>
              <a:path w="88265" h="388620">
                <a:moveTo>
                  <a:pt x="84769" y="20777"/>
                </a:moveTo>
                <a:lnTo>
                  <a:pt x="71031" y="20777"/>
                </a:lnTo>
                <a:lnTo>
                  <a:pt x="74256" y="335305"/>
                </a:lnTo>
                <a:lnTo>
                  <a:pt x="20332" y="365124"/>
                </a:lnTo>
                <a:lnTo>
                  <a:pt x="48715" y="365124"/>
                </a:lnTo>
                <a:lnTo>
                  <a:pt x="88074" y="343357"/>
                </a:lnTo>
                <a:lnTo>
                  <a:pt x="84769" y="20777"/>
                </a:lnTo>
                <a:close/>
              </a:path>
              <a:path w="88265" h="388620">
                <a:moveTo>
                  <a:pt x="84556" y="0"/>
                </a:moveTo>
                <a:lnTo>
                  <a:pt x="0" y="36436"/>
                </a:lnTo>
                <a:lnTo>
                  <a:pt x="88" y="41046"/>
                </a:lnTo>
                <a:lnTo>
                  <a:pt x="6959" y="40906"/>
                </a:lnTo>
                <a:lnTo>
                  <a:pt x="24311" y="40906"/>
                </a:lnTo>
                <a:lnTo>
                  <a:pt x="71031" y="20777"/>
                </a:lnTo>
                <a:lnTo>
                  <a:pt x="84769" y="20777"/>
                </a:lnTo>
                <a:lnTo>
                  <a:pt x="84556" y="0"/>
                </a:lnTo>
                <a:close/>
              </a:path>
            </a:pathLst>
          </a:custGeom>
          <a:solidFill>
            <a:srgbClr val="0099D7"/>
          </a:solidFill>
        </p:spPr>
        <p:txBody>
          <a:bodyPr wrap="square" lIns="0" tIns="0" rIns="0" bIns="0" rtlCol="0"/>
          <a:lstStyle/>
          <a:p>
            <a:endParaRPr sz="2142"/>
          </a:p>
        </p:txBody>
      </p:sp>
      <p:sp>
        <p:nvSpPr>
          <p:cNvPr id="276" name="object 276"/>
          <p:cNvSpPr/>
          <p:nvPr/>
        </p:nvSpPr>
        <p:spPr>
          <a:xfrm>
            <a:off x="297628" y="6925824"/>
            <a:ext cx="71955" cy="407745"/>
          </a:xfrm>
          <a:custGeom>
            <a:avLst/>
            <a:gdLst/>
            <a:ahLst/>
            <a:cxnLst/>
            <a:rect l="l" t="t" r="r" b="b"/>
            <a:pathLst>
              <a:path w="62864" h="356235">
                <a:moveTo>
                  <a:pt x="59448" y="0"/>
                </a:moveTo>
                <a:lnTo>
                  <a:pt x="0" y="25565"/>
                </a:lnTo>
                <a:lnTo>
                  <a:pt x="6642" y="355752"/>
                </a:lnTo>
                <a:lnTo>
                  <a:pt x="62788" y="324764"/>
                </a:lnTo>
                <a:lnTo>
                  <a:pt x="59448" y="0"/>
                </a:lnTo>
                <a:close/>
              </a:path>
            </a:pathLst>
          </a:custGeom>
          <a:solidFill>
            <a:srgbClr val="0088CE"/>
          </a:solidFill>
        </p:spPr>
        <p:txBody>
          <a:bodyPr wrap="square" lIns="0" tIns="0" rIns="0" bIns="0" rtlCol="0"/>
          <a:lstStyle/>
          <a:p>
            <a:endParaRPr sz="2142"/>
          </a:p>
        </p:txBody>
      </p:sp>
      <p:sp>
        <p:nvSpPr>
          <p:cNvPr id="277" name="object 277"/>
          <p:cNvSpPr/>
          <p:nvPr/>
        </p:nvSpPr>
        <p:spPr>
          <a:xfrm>
            <a:off x="281691" y="6902053"/>
            <a:ext cx="103935" cy="457896"/>
          </a:xfrm>
          <a:custGeom>
            <a:avLst/>
            <a:gdLst/>
            <a:ahLst/>
            <a:cxnLst/>
            <a:rect l="l" t="t" r="r" b="b"/>
            <a:pathLst>
              <a:path w="90804" h="400050">
                <a:moveTo>
                  <a:pt x="24338" y="41859"/>
                </a:moveTo>
                <a:lnTo>
                  <a:pt x="6959" y="41859"/>
                </a:lnTo>
                <a:lnTo>
                  <a:pt x="88" y="41998"/>
                </a:lnTo>
                <a:lnTo>
                  <a:pt x="7289" y="399542"/>
                </a:lnTo>
                <a:lnTo>
                  <a:pt x="48999" y="376516"/>
                </a:lnTo>
                <a:lnTo>
                  <a:pt x="20561" y="376516"/>
                </a:lnTo>
                <a:lnTo>
                  <a:pt x="13919" y="46342"/>
                </a:lnTo>
                <a:lnTo>
                  <a:pt x="24338" y="41859"/>
                </a:lnTo>
                <a:close/>
              </a:path>
              <a:path w="90804" h="400050">
                <a:moveTo>
                  <a:pt x="87106" y="20764"/>
                </a:moveTo>
                <a:lnTo>
                  <a:pt x="73367" y="20764"/>
                </a:lnTo>
                <a:lnTo>
                  <a:pt x="76707" y="345528"/>
                </a:lnTo>
                <a:lnTo>
                  <a:pt x="20561" y="376516"/>
                </a:lnTo>
                <a:lnTo>
                  <a:pt x="48999" y="376516"/>
                </a:lnTo>
                <a:lnTo>
                  <a:pt x="90525" y="353593"/>
                </a:lnTo>
                <a:lnTo>
                  <a:pt x="87106" y="20764"/>
                </a:lnTo>
                <a:close/>
              </a:path>
              <a:path w="90804" h="400050">
                <a:moveTo>
                  <a:pt x="86893" y="0"/>
                </a:moveTo>
                <a:lnTo>
                  <a:pt x="0" y="37376"/>
                </a:lnTo>
                <a:lnTo>
                  <a:pt x="88" y="41998"/>
                </a:lnTo>
                <a:lnTo>
                  <a:pt x="6959" y="41859"/>
                </a:lnTo>
                <a:lnTo>
                  <a:pt x="24338" y="41859"/>
                </a:lnTo>
                <a:lnTo>
                  <a:pt x="73367" y="20764"/>
                </a:lnTo>
                <a:lnTo>
                  <a:pt x="87106" y="20764"/>
                </a:lnTo>
                <a:lnTo>
                  <a:pt x="86893" y="0"/>
                </a:lnTo>
                <a:close/>
              </a:path>
            </a:pathLst>
          </a:custGeom>
          <a:solidFill>
            <a:srgbClr val="0099D7"/>
          </a:solidFill>
        </p:spPr>
        <p:txBody>
          <a:bodyPr wrap="square" lIns="0" tIns="0" rIns="0" bIns="0" rtlCol="0"/>
          <a:lstStyle/>
          <a:p>
            <a:endParaRPr sz="2142"/>
          </a:p>
        </p:txBody>
      </p:sp>
      <p:sp>
        <p:nvSpPr>
          <p:cNvPr id="278" name="object 278"/>
          <p:cNvSpPr/>
          <p:nvPr/>
        </p:nvSpPr>
        <p:spPr>
          <a:xfrm>
            <a:off x="774250" y="6701619"/>
            <a:ext cx="63960" cy="368497"/>
          </a:xfrm>
          <a:custGeom>
            <a:avLst/>
            <a:gdLst/>
            <a:ahLst/>
            <a:cxnLst/>
            <a:rect l="l" t="t" r="r" b="b"/>
            <a:pathLst>
              <a:path w="55879" h="321945">
                <a:moveTo>
                  <a:pt x="52476" y="0"/>
                </a:moveTo>
                <a:lnTo>
                  <a:pt x="0" y="22694"/>
                </a:lnTo>
                <a:lnTo>
                  <a:pt x="5994" y="321576"/>
                </a:lnTo>
                <a:lnTo>
                  <a:pt x="55486" y="294106"/>
                </a:lnTo>
                <a:lnTo>
                  <a:pt x="52476" y="0"/>
                </a:lnTo>
                <a:close/>
              </a:path>
            </a:pathLst>
          </a:custGeom>
          <a:solidFill>
            <a:srgbClr val="0088CE"/>
          </a:solidFill>
        </p:spPr>
        <p:txBody>
          <a:bodyPr wrap="square" lIns="0" tIns="0" rIns="0" bIns="0" rtlCol="0"/>
          <a:lstStyle/>
          <a:p>
            <a:endParaRPr sz="2142"/>
          </a:p>
        </p:txBody>
      </p:sp>
      <p:sp>
        <p:nvSpPr>
          <p:cNvPr id="279" name="object 279"/>
          <p:cNvSpPr/>
          <p:nvPr/>
        </p:nvSpPr>
        <p:spPr>
          <a:xfrm>
            <a:off x="758328" y="6677795"/>
            <a:ext cx="95940" cy="418648"/>
          </a:xfrm>
          <a:custGeom>
            <a:avLst/>
            <a:gdLst/>
            <a:ahLst/>
            <a:cxnLst/>
            <a:rect l="l" t="t" r="r" b="b"/>
            <a:pathLst>
              <a:path w="83820" h="365760">
                <a:moveTo>
                  <a:pt x="24229" y="39039"/>
                </a:moveTo>
                <a:lnTo>
                  <a:pt x="6959" y="39039"/>
                </a:lnTo>
                <a:lnTo>
                  <a:pt x="88" y="39166"/>
                </a:lnTo>
                <a:lnTo>
                  <a:pt x="6629" y="365467"/>
                </a:lnTo>
                <a:lnTo>
                  <a:pt x="48226" y="342379"/>
                </a:lnTo>
                <a:lnTo>
                  <a:pt x="19900" y="342379"/>
                </a:lnTo>
                <a:lnTo>
                  <a:pt x="13919" y="43497"/>
                </a:lnTo>
                <a:lnTo>
                  <a:pt x="24229" y="39039"/>
                </a:lnTo>
                <a:close/>
              </a:path>
              <a:path w="83820" h="365760">
                <a:moveTo>
                  <a:pt x="80121" y="20815"/>
                </a:moveTo>
                <a:lnTo>
                  <a:pt x="66382" y="20815"/>
                </a:lnTo>
                <a:lnTo>
                  <a:pt x="69392" y="314909"/>
                </a:lnTo>
                <a:lnTo>
                  <a:pt x="19900" y="342379"/>
                </a:lnTo>
                <a:lnTo>
                  <a:pt x="48226" y="342379"/>
                </a:lnTo>
                <a:lnTo>
                  <a:pt x="83210" y="322961"/>
                </a:lnTo>
                <a:lnTo>
                  <a:pt x="80121" y="20815"/>
                </a:lnTo>
                <a:close/>
              </a:path>
              <a:path w="83820" h="365760">
                <a:moveTo>
                  <a:pt x="79908" y="0"/>
                </a:moveTo>
                <a:lnTo>
                  <a:pt x="0" y="34556"/>
                </a:lnTo>
                <a:lnTo>
                  <a:pt x="88" y="39166"/>
                </a:lnTo>
                <a:lnTo>
                  <a:pt x="6959" y="39039"/>
                </a:lnTo>
                <a:lnTo>
                  <a:pt x="24229" y="39039"/>
                </a:lnTo>
                <a:lnTo>
                  <a:pt x="66382" y="20815"/>
                </a:lnTo>
                <a:lnTo>
                  <a:pt x="80121" y="20815"/>
                </a:lnTo>
                <a:lnTo>
                  <a:pt x="79908" y="0"/>
                </a:lnTo>
                <a:close/>
              </a:path>
            </a:pathLst>
          </a:custGeom>
          <a:solidFill>
            <a:srgbClr val="0099D7"/>
          </a:solidFill>
        </p:spPr>
        <p:txBody>
          <a:bodyPr wrap="square" lIns="0" tIns="0" rIns="0" bIns="0" rtlCol="0"/>
          <a:lstStyle/>
          <a:p>
            <a:endParaRPr sz="2142"/>
          </a:p>
        </p:txBody>
      </p:sp>
      <p:sp>
        <p:nvSpPr>
          <p:cNvPr id="280" name="object 280"/>
          <p:cNvSpPr/>
          <p:nvPr/>
        </p:nvSpPr>
        <p:spPr>
          <a:xfrm>
            <a:off x="171887" y="6975296"/>
            <a:ext cx="76316" cy="425189"/>
          </a:xfrm>
          <a:custGeom>
            <a:avLst/>
            <a:gdLst/>
            <a:ahLst/>
            <a:cxnLst/>
            <a:rect l="l" t="t" r="r" b="b"/>
            <a:pathLst>
              <a:path w="66675" h="371475">
                <a:moveTo>
                  <a:pt x="62623" y="0"/>
                </a:moveTo>
                <a:lnTo>
                  <a:pt x="0" y="26873"/>
                </a:lnTo>
                <a:lnTo>
                  <a:pt x="6946" y="371259"/>
                </a:lnTo>
                <a:lnTo>
                  <a:pt x="66103" y="338683"/>
                </a:lnTo>
                <a:lnTo>
                  <a:pt x="62623" y="0"/>
                </a:lnTo>
                <a:close/>
              </a:path>
            </a:pathLst>
          </a:custGeom>
          <a:solidFill>
            <a:srgbClr val="0088CE"/>
          </a:solidFill>
        </p:spPr>
        <p:txBody>
          <a:bodyPr wrap="square" lIns="0" tIns="0" rIns="0" bIns="0" rtlCol="0"/>
          <a:lstStyle/>
          <a:p>
            <a:endParaRPr sz="2142"/>
          </a:p>
        </p:txBody>
      </p:sp>
      <p:sp>
        <p:nvSpPr>
          <p:cNvPr id="281" name="object 281"/>
          <p:cNvSpPr/>
          <p:nvPr/>
        </p:nvSpPr>
        <p:spPr>
          <a:xfrm>
            <a:off x="155946" y="6951550"/>
            <a:ext cx="107569" cy="475339"/>
          </a:xfrm>
          <a:custGeom>
            <a:avLst/>
            <a:gdLst/>
            <a:ahLst/>
            <a:cxnLst/>
            <a:rect l="l" t="t" r="r" b="b"/>
            <a:pathLst>
              <a:path w="93979" h="415289">
                <a:moveTo>
                  <a:pt x="24408" y="43129"/>
                </a:moveTo>
                <a:lnTo>
                  <a:pt x="6959" y="43129"/>
                </a:lnTo>
                <a:lnTo>
                  <a:pt x="101" y="43268"/>
                </a:lnTo>
                <a:lnTo>
                  <a:pt x="7594" y="414997"/>
                </a:lnTo>
                <a:lnTo>
                  <a:pt x="49339" y="392010"/>
                </a:lnTo>
                <a:lnTo>
                  <a:pt x="20866" y="392010"/>
                </a:lnTo>
                <a:lnTo>
                  <a:pt x="13931" y="47624"/>
                </a:lnTo>
                <a:lnTo>
                  <a:pt x="24408" y="43129"/>
                </a:lnTo>
                <a:close/>
              </a:path>
              <a:path w="93979" h="415289">
                <a:moveTo>
                  <a:pt x="90282" y="20751"/>
                </a:moveTo>
                <a:lnTo>
                  <a:pt x="76555" y="20751"/>
                </a:lnTo>
                <a:lnTo>
                  <a:pt x="80035" y="359422"/>
                </a:lnTo>
                <a:lnTo>
                  <a:pt x="20866" y="392010"/>
                </a:lnTo>
                <a:lnTo>
                  <a:pt x="49339" y="392010"/>
                </a:lnTo>
                <a:lnTo>
                  <a:pt x="93852" y="367499"/>
                </a:lnTo>
                <a:lnTo>
                  <a:pt x="90282" y="20751"/>
                </a:lnTo>
                <a:close/>
              </a:path>
              <a:path w="93979" h="415289">
                <a:moveTo>
                  <a:pt x="90068" y="0"/>
                </a:moveTo>
                <a:lnTo>
                  <a:pt x="0" y="38646"/>
                </a:lnTo>
                <a:lnTo>
                  <a:pt x="101" y="43268"/>
                </a:lnTo>
                <a:lnTo>
                  <a:pt x="6959" y="43129"/>
                </a:lnTo>
                <a:lnTo>
                  <a:pt x="24408" y="43129"/>
                </a:lnTo>
                <a:lnTo>
                  <a:pt x="76555" y="20751"/>
                </a:lnTo>
                <a:lnTo>
                  <a:pt x="90282" y="20751"/>
                </a:lnTo>
                <a:lnTo>
                  <a:pt x="90068" y="0"/>
                </a:lnTo>
                <a:close/>
              </a:path>
            </a:pathLst>
          </a:custGeom>
          <a:solidFill>
            <a:srgbClr val="0099D7"/>
          </a:solidFill>
        </p:spPr>
        <p:txBody>
          <a:bodyPr wrap="square" lIns="0" tIns="0" rIns="0" bIns="0" rtlCol="0"/>
          <a:lstStyle/>
          <a:p>
            <a:endParaRPr sz="2142"/>
          </a:p>
        </p:txBody>
      </p:sp>
      <p:sp>
        <p:nvSpPr>
          <p:cNvPr id="282" name="object 282"/>
          <p:cNvSpPr/>
          <p:nvPr/>
        </p:nvSpPr>
        <p:spPr>
          <a:xfrm>
            <a:off x="659570" y="6746739"/>
            <a:ext cx="67594" cy="384487"/>
          </a:xfrm>
          <a:custGeom>
            <a:avLst/>
            <a:gdLst/>
            <a:ahLst/>
            <a:cxnLst/>
            <a:rect l="l" t="t" r="r" b="b"/>
            <a:pathLst>
              <a:path w="59054" h="335914">
                <a:moveTo>
                  <a:pt x="55359" y="0"/>
                </a:moveTo>
                <a:lnTo>
                  <a:pt x="0" y="23888"/>
                </a:lnTo>
                <a:lnTo>
                  <a:pt x="6248" y="335724"/>
                </a:lnTo>
                <a:lnTo>
                  <a:pt x="58496" y="306793"/>
                </a:lnTo>
                <a:lnTo>
                  <a:pt x="55359" y="0"/>
                </a:lnTo>
                <a:close/>
              </a:path>
            </a:pathLst>
          </a:custGeom>
          <a:solidFill>
            <a:srgbClr val="0088CE"/>
          </a:solidFill>
        </p:spPr>
        <p:txBody>
          <a:bodyPr wrap="square" lIns="0" tIns="0" rIns="0" bIns="0" rtlCol="0"/>
          <a:lstStyle/>
          <a:p>
            <a:endParaRPr sz="2142"/>
          </a:p>
        </p:txBody>
      </p:sp>
      <p:sp>
        <p:nvSpPr>
          <p:cNvPr id="283" name="object 283"/>
          <p:cNvSpPr/>
          <p:nvPr/>
        </p:nvSpPr>
        <p:spPr>
          <a:xfrm>
            <a:off x="643631" y="6722939"/>
            <a:ext cx="98847" cy="434638"/>
          </a:xfrm>
          <a:custGeom>
            <a:avLst/>
            <a:gdLst/>
            <a:ahLst/>
            <a:cxnLst/>
            <a:rect l="l" t="t" r="r" b="b"/>
            <a:pathLst>
              <a:path w="86359" h="379729">
                <a:moveTo>
                  <a:pt x="24308" y="40195"/>
                </a:moveTo>
                <a:lnTo>
                  <a:pt x="6959" y="40195"/>
                </a:lnTo>
                <a:lnTo>
                  <a:pt x="101" y="40335"/>
                </a:lnTo>
                <a:lnTo>
                  <a:pt x="6896" y="379564"/>
                </a:lnTo>
                <a:lnTo>
                  <a:pt x="48532" y="356514"/>
                </a:lnTo>
                <a:lnTo>
                  <a:pt x="20180" y="356514"/>
                </a:lnTo>
                <a:lnTo>
                  <a:pt x="13919" y="44678"/>
                </a:lnTo>
                <a:lnTo>
                  <a:pt x="24308" y="40195"/>
                </a:lnTo>
                <a:close/>
              </a:path>
              <a:path w="86359" h="379729">
                <a:moveTo>
                  <a:pt x="83017" y="20789"/>
                </a:moveTo>
                <a:lnTo>
                  <a:pt x="69278" y="20789"/>
                </a:lnTo>
                <a:lnTo>
                  <a:pt x="72428" y="327596"/>
                </a:lnTo>
                <a:lnTo>
                  <a:pt x="20180" y="356514"/>
                </a:lnTo>
                <a:lnTo>
                  <a:pt x="48532" y="356514"/>
                </a:lnTo>
                <a:lnTo>
                  <a:pt x="86245" y="335635"/>
                </a:lnTo>
                <a:lnTo>
                  <a:pt x="83017" y="20789"/>
                </a:lnTo>
                <a:close/>
              </a:path>
              <a:path w="86359" h="379729">
                <a:moveTo>
                  <a:pt x="82804" y="0"/>
                </a:moveTo>
                <a:lnTo>
                  <a:pt x="0" y="35725"/>
                </a:lnTo>
                <a:lnTo>
                  <a:pt x="101" y="40335"/>
                </a:lnTo>
                <a:lnTo>
                  <a:pt x="6959" y="40195"/>
                </a:lnTo>
                <a:lnTo>
                  <a:pt x="24308" y="40195"/>
                </a:lnTo>
                <a:lnTo>
                  <a:pt x="69278" y="20789"/>
                </a:lnTo>
                <a:lnTo>
                  <a:pt x="83017" y="20789"/>
                </a:lnTo>
                <a:lnTo>
                  <a:pt x="82804" y="0"/>
                </a:lnTo>
                <a:close/>
              </a:path>
            </a:pathLst>
          </a:custGeom>
          <a:solidFill>
            <a:srgbClr val="0099D7"/>
          </a:solidFill>
        </p:spPr>
        <p:txBody>
          <a:bodyPr wrap="square" lIns="0" tIns="0" rIns="0" bIns="0" rtlCol="0"/>
          <a:lstStyle/>
          <a:p>
            <a:endParaRPr sz="2142"/>
          </a:p>
        </p:txBody>
      </p:sp>
      <p:sp>
        <p:nvSpPr>
          <p:cNvPr id="284" name="object 284"/>
          <p:cNvSpPr/>
          <p:nvPr/>
        </p:nvSpPr>
        <p:spPr>
          <a:xfrm>
            <a:off x="415571" y="6872931"/>
            <a:ext cx="69775" cy="397570"/>
          </a:xfrm>
          <a:custGeom>
            <a:avLst/>
            <a:gdLst/>
            <a:ahLst/>
            <a:cxnLst/>
            <a:rect l="l" t="t" r="r" b="b"/>
            <a:pathLst>
              <a:path w="60959" h="347345">
                <a:moveTo>
                  <a:pt x="57645" y="0"/>
                </a:moveTo>
                <a:lnTo>
                  <a:pt x="0" y="24828"/>
                </a:lnTo>
                <a:lnTo>
                  <a:pt x="6477" y="346875"/>
                </a:lnTo>
                <a:lnTo>
                  <a:pt x="60896" y="316801"/>
                </a:lnTo>
                <a:lnTo>
                  <a:pt x="57645" y="0"/>
                </a:lnTo>
                <a:close/>
              </a:path>
            </a:pathLst>
          </a:custGeom>
          <a:solidFill>
            <a:srgbClr val="0088CE"/>
          </a:solidFill>
        </p:spPr>
        <p:txBody>
          <a:bodyPr wrap="square" lIns="0" tIns="0" rIns="0" bIns="0" rtlCol="0"/>
          <a:lstStyle/>
          <a:p>
            <a:endParaRPr sz="2142"/>
          </a:p>
        </p:txBody>
      </p:sp>
      <p:sp>
        <p:nvSpPr>
          <p:cNvPr id="285" name="object 285"/>
          <p:cNvSpPr/>
          <p:nvPr/>
        </p:nvSpPr>
        <p:spPr>
          <a:xfrm>
            <a:off x="399649" y="6849150"/>
            <a:ext cx="101755" cy="447720"/>
          </a:xfrm>
          <a:custGeom>
            <a:avLst/>
            <a:gdLst/>
            <a:ahLst/>
            <a:cxnLst/>
            <a:rect l="l" t="t" r="r" b="b"/>
            <a:pathLst>
              <a:path w="88900" h="391160">
                <a:moveTo>
                  <a:pt x="24325" y="41122"/>
                </a:moveTo>
                <a:lnTo>
                  <a:pt x="6959" y="41122"/>
                </a:lnTo>
                <a:lnTo>
                  <a:pt x="88" y="41262"/>
                </a:lnTo>
                <a:lnTo>
                  <a:pt x="7111" y="390690"/>
                </a:lnTo>
                <a:lnTo>
                  <a:pt x="48785" y="367652"/>
                </a:lnTo>
                <a:lnTo>
                  <a:pt x="20396" y="367652"/>
                </a:lnTo>
                <a:lnTo>
                  <a:pt x="13919" y="45605"/>
                </a:lnTo>
                <a:lnTo>
                  <a:pt x="24325" y="41122"/>
                </a:lnTo>
                <a:close/>
              </a:path>
              <a:path w="88900" h="391160">
                <a:moveTo>
                  <a:pt x="85290" y="20777"/>
                </a:moveTo>
                <a:lnTo>
                  <a:pt x="71551" y="20777"/>
                </a:lnTo>
                <a:lnTo>
                  <a:pt x="74802" y="337578"/>
                </a:lnTo>
                <a:lnTo>
                  <a:pt x="20396" y="367652"/>
                </a:lnTo>
                <a:lnTo>
                  <a:pt x="48785" y="367652"/>
                </a:lnTo>
                <a:lnTo>
                  <a:pt x="88620" y="345630"/>
                </a:lnTo>
                <a:lnTo>
                  <a:pt x="85290" y="20777"/>
                </a:lnTo>
                <a:close/>
              </a:path>
              <a:path w="88900" h="391160">
                <a:moveTo>
                  <a:pt x="85077" y="0"/>
                </a:moveTo>
                <a:lnTo>
                  <a:pt x="0" y="36639"/>
                </a:lnTo>
                <a:lnTo>
                  <a:pt x="88" y="41262"/>
                </a:lnTo>
                <a:lnTo>
                  <a:pt x="6959" y="41122"/>
                </a:lnTo>
                <a:lnTo>
                  <a:pt x="24325" y="41122"/>
                </a:lnTo>
                <a:lnTo>
                  <a:pt x="71551" y="20777"/>
                </a:lnTo>
                <a:lnTo>
                  <a:pt x="85290" y="20777"/>
                </a:lnTo>
                <a:lnTo>
                  <a:pt x="85077" y="0"/>
                </a:lnTo>
                <a:close/>
              </a:path>
            </a:pathLst>
          </a:custGeom>
          <a:solidFill>
            <a:srgbClr val="0099D7"/>
          </a:solidFill>
        </p:spPr>
        <p:txBody>
          <a:bodyPr wrap="square" lIns="0" tIns="0" rIns="0" bIns="0" rtlCol="0"/>
          <a:lstStyle/>
          <a:p>
            <a:endParaRPr sz="2142"/>
          </a:p>
        </p:txBody>
      </p:sp>
      <p:sp>
        <p:nvSpPr>
          <p:cNvPr id="286" name="object 286"/>
          <p:cNvSpPr/>
          <p:nvPr/>
        </p:nvSpPr>
        <p:spPr>
          <a:xfrm>
            <a:off x="881852" y="6653370"/>
            <a:ext cx="61780" cy="359048"/>
          </a:xfrm>
          <a:custGeom>
            <a:avLst/>
            <a:gdLst/>
            <a:ahLst/>
            <a:cxnLst/>
            <a:rect l="l" t="t" r="r" b="b"/>
            <a:pathLst>
              <a:path w="53975" h="313689">
                <a:moveTo>
                  <a:pt x="50812" y="0"/>
                </a:moveTo>
                <a:lnTo>
                  <a:pt x="0" y="22009"/>
                </a:lnTo>
                <a:lnTo>
                  <a:pt x="5829" y="313474"/>
                </a:lnTo>
                <a:lnTo>
                  <a:pt x="53733" y="286842"/>
                </a:lnTo>
                <a:lnTo>
                  <a:pt x="50812" y="0"/>
                </a:lnTo>
                <a:close/>
              </a:path>
            </a:pathLst>
          </a:custGeom>
          <a:solidFill>
            <a:srgbClr val="0088CE"/>
          </a:solidFill>
        </p:spPr>
        <p:txBody>
          <a:bodyPr wrap="square" lIns="0" tIns="0" rIns="0" bIns="0" rtlCol="0"/>
          <a:lstStyle/>
          <a:p>
            <a:endParaRPr sz="2142"/>
          </a:p>
        </p:txBody>
      </p:sp>
      <p:sp>
        <p:nvSpPr>
          <p:cNvPr id="287" name="object 287"/>
          <p:cNvSpPr/>
          <p:nvPr/>
        </p:nvSpPr>
        <p:spPr>
          <a:xfrm>
            <a:off x="865918" y="6629533"/>
            <a:ext cx="93760" cy="409199"/>
          </a:xfrm>
          <a:custGeom>
            <a:avLst/>
            <a:gdLst/>
            <a:ahLst/>
            <a:cxnLst/>
            <a:rect l="l" t="t" r="r" b="b"/>
            <a:pathLst>
              <a:path w="81915" h="357504">
                <a:moveTo>
                  <a:pt x="24240" y="38366"/>
                </a:moveTo>
                <a:lnTo>
                  <a:pt x="6959" y="38366"/>
                </a:lnTo>
                <a:lnTo>
                  <a:pt x="101" y="38506"/>
                </a:lnTo>
                <a:lnTo>
                  <a:pt x="6464" y="357390"/>
                </a:lnTo>
                <a:lnTo>
                  <a:pt x="48006" y="334302"/>
                </a:lnTo>
                <a:lnTo>
                  <a:pt x="19748" y="334302"/>
                </a:lnTo>
                <a:lnTo>
                  <a:pt x="13919" y="42837"/>
                </a:lnTo>
                <a:lnTo>
                  <a:pt x="24240" y="38366"/>
                </a:lnTo>
                <a:close/>
              </a:path>
              <a:path w="81915" h="357504">
                <a:moveTo>
                  <a:pt x="78470" y="20828"/>
                </a:moveTo>
                <a:lnTo>
                  <a:pt x="64731" y="20828"/>
                </a:lnTo>
                <a:lnTo>
                  <a:pt x="67665" y="307670"/>
                </a:lnTo>
                <a:lnTo>
                  <a:pt x="19748" y="334302"/>
                </a:lnTo>
                <a:lnTo>
                  <a:pt x="48006" y="334302"/>
                </a:lnTo>
                <a:lnTo>
                  <a:pt x="81483" y="315696"/>
                </a:lnTo>
                <a:lnTo>
                  <a:pt x="78470" y="20828"/>
                </a:lnTo>
                <a:close/>
              </a:path>
              <a:path w="81915" h="357504">
                <a:moveTo>
                  <a:pt x="78257" y="0"/>
                </a:moveTo>
                <a:lnTo>
                  <a:pt x="0" y="33896"/>
                </a:lnTo>
                <a:lnTo>
                  <a:pt x="101" y="38506"/>
                </a:lnTo>
                <a:lnTo>
                  <a:pt x="6959" y="38366"/>
                </a:lnTo>
                <a:lnTo>
                  <a:pt x="24240" y="38366"/>
                </a:lnTo>
                <a:lnTo>
                  <a:pt x="64731" y="20828"/>
                </a:lnTo>
                <a:lnTo>
                  <a:pt x="78470" y="20828"/>
                </a:lnTo>
                <a:lnTo>
                  <a:pt x="78257" y="0"/>
                </a:lnTo>
                <a:close/>
              </a:path>
            </a:pathLst>
          </a:custGeom>
          <a:solidFill>
            <a:srgbClr val="0099D7"/>
          </a:solidFill>
        </p:spPr>
        <p:txBody>
          <a:bodyPr wrap="square" lIns="0" tIns="0" rIns="0" bIns="0" rtlCol="0"/>
          <a:lstStyle/>
          <a:p>
            <a:endParaRPr sz="2142"/>
          </a:p>
        </p:txBody>
      </p:sp>
      <p:sp>
        <p:nvSpPr>
          <p:cNvPr id="288" name="object 288"/>
          <p:cNvSpPr/>
          <p:nvPr/>
        </p:nvSpPr>
        <p:spPr>
          <a:xfrm>
            <a:off x="997295" y="6604215"/>
            <a:ext cx="56692" cy="336517"/>
          </a:xfrm>
          <a:custGeom>
            <a:avLst/>
            <a:gdLst/>
            <a:ahLst/>
            <a:cxnLst/>
            <a:rect l="l" t="t" r="r" b="b"/>
            <a:pathLst>
              <a:path w="49530" h="294004">
                <a:moveTo>
                  <a:pt x="46786" y="0"/>
                </a:moveTo>
                <a:lnTo>
                  <a:pt x="0" y="20345"/>
                </a:lnTo>
                <a:lnTo>
                  <a:pt x="5448" y="293725"/>
                </a:lnTo>
                <a:lnTo>
                  <a:pt x="49517" y="269125"/>
                </a:lnTo>
                <a:lnTo>
                  <a:pt x="46786" y="0"/>
                </a:lnTo>
                <a:close/>
              </a:path>
            </a:pathLst>
          </a:custGeom>
          <a:solidFill>
            <a:srgbClr val="0088CE"/>
          </a:solidFill>
        </p:spPr>
        <p:txBody>
          <a:bodyPr wrap="square" lIns="0" tIns="0" rIns="0" bIns="0" rtlCol="0"/>
          <a:lstStyle/>
          <a:p>
            <a:endParaRPr sz="2142"/>
          </a:p>
        </p:txBody>
      </p:sp>
      <p:sp>
        <p:nvSpPr>
          <p:cNvPr id="289" name="object 289"/>
          <p:cNvSpPr/>
          <p:nvPr/>
        </p:nvSpPr>
        <p:spPr>
          <a:xfrm>
            <a:off x="981377" y="6580341"/>
            <a:ext cx="88672" cy="386667"/>
          </a:xfrm>
          <a:custGeom>
            <a:avLst/>
            <a:gdLst/>
            <a:ahLst/>
            <a:cxnLst/>
            <a:rect l="l" t="t" r="r" b="b"/>
            <a:pathLst>
              <a:path w="77469" h="337820">
                <a:moveTo>
                  <a:pt x="24167" y="36741"/>
                </a:moveTo>
                <a:lnTo>
                  <a:pt x="6959" y="36741"/>
                </a:lnTo>
                <a:lnTo>
                  <a:pt x="88" y="36880"/>
                </a:lnTo>
                <a:lnTo>
                  <a:pt x="6083" y="337718"/>
                </a:lnTo>
                <a:lnTo>
                  <a:pt x="47544" y="314579"/>
                </a:lnTo>
                <a:lnTo>
                  <a:pt x="19354" y="314579"/>
                </a:lnTo>
                <a:lnTo>
                  <a:pt x="13919" y="41198"/>
                </a:lnTo>
                <a:lnTo>
                  <a:pt x="24167" y="36741"/>
                </a:lnTo>
                <a:close/>
              </a:path>
              <a:path w="77469" h="337820">
                <a:moveTo>
                  <a:pt x="74430" y="20853"/>
                </a:moveTo>
                <a:lnTo>
                  <a:pt x="60693" y="20853"/>
                </a:lnTo>
                <a:lnTo>
                  <a:pt x="63423" y="289979"/>
                </a:lnTo>
                <a:lnTo>
                  <a:pt x="19354" y="314579"/>
                </a:lnTo>
                <a:lnTo>
                  <a:pt x="47544" y="314579"/>
                </a:lnTo>
                <a:lnTo>
                  <a:pt x="77241" y="298005"/>
                </a:lnTo>
                <a:lnTo>
                  <a:pt x="74430" y="20853"/>
                </a:lnTo>
                <a:close/>
              </a:path>
              <a:path w="77469" h="337820">
                <a:moveTo>
                  <a:pt x="74218" y="0"/>
                </a:moveTo>
                <a:lnTo>
                  <a:pt x="0" y="32283"/>
                </a:lnTo>
                <a:lnTo>
                  <a:pt x="88" y="36880"/>
                </a:lnTo>
                <a:lnTo>
                  <a:pt x="6959" y="36741"/>
                </a:lnTo>
                <a:lnTo>
                  <a:pt x="24167" y="36741"/>
                </a:lnTo>
                <a:lnTo>
                  <a:pt x="60693" y="20853"/>
                </a:lnTo>
                <a:lnTo>
                  <a:pt x="74430" y="20853"/>
                </a:lnTo>
                <a:lnTo>
                  <a:pt x="74218" y="0"/>
                </a:lnTo>
                <a:close/>
              </a:path>
            </a:pathLst>
          </a:custGeom>
          <a:solidFill>
            <a:srgbClr val="0099D7"/>
          </a:solidFill>
        </p:spPr>
        <p:txBody>
          <a:bodyPr wrap="square" lIns="0" tIns="0" rIns="0" bIns="0" rtlCol="0"/>
          <a:lstStyle/>
          <a:p>
            <a:endParaRPr sz="2142"/>
          </a:p>
        </p:txBody>
      </p:sp>
      <p:sp>
        <p:nvSpPr>
          <p:cNvPr id="290" name="object 290"/>
          <p:cNvSpPr/>
          <p:nvPr/>
        </p:nvSpPr>
        <p:spPr>
          <a:xfrm>
            <a:off x="517189" y="7377418"/>
            <a:ext cx="613435" cy="109023"/>
          </a:xfrm>
          <a:custGeom>
            <a:avLst/>
            <a:gdLst/>
            <a:ahLst/>
            <a:cxnLst/>
            <a:rect l="l" t="t" r="r" b="b"/>
            <a:pathLst>
              <a:path w="535940" h="95250">
                <a:moveTo>
                  <a:pt x="535711" y="0"/>
                </a:moveTo>
                <a:lnTo>
                  <a:pt x="528281" y="0"/>
                </a:lnTo>
                <a:lnTo>
                  <a:pt x="519620" y="95224"/>
                </a:lnTo>
                <a:lnTo>
                  <a:pt x="525462" y="95224"/>
                </a:lnTo>
                <a:lnTo>
                  <a:pt x="535711" y="0"/>
                </a:lnTo>
                <a:close/>
              </a:path>
              <a:path w="535940" h="95250">
                <a:moveTo>
                  <a:pt x="428967" y="0"/>
                </a:moveTo>
                <a:lnTo>
                  <a:pt x="150253" y="0"/>
                </a:lnTo>
                <a:lnTo>
                  <a:pt x="0" y="95224"/>
                </a:lnTo>
                <a:lnTo>
                  <a:pt x="225882" y="95224"/>
                </a:lnTo>
                <a:lnTo>
                  <a:pt x="384835" y="1231"/>
                </a:lnTo>
                <a:lnTo>
                  <a:pt x="428967" y="0"/>
                </a:lnTo>
                <a:close/>
              </a:path>
            </a:pathLst>
          </a:custGeom>
          <a:solidFill>
            <a:srgbClr val="0088CE"/>
          </a:solidFill>
        </p:spPr>
        <p:txBody>
          <a:bodyPr wrap="square" lIns="0" tIns="0" rIns="0" bIns="0" rtlCol="0"/>
          <a:lstStyle/>
          <a:p>
            <a:endParaRPr sz="2142"/>
          </a:p>
        </p:txBody>
      </p:sp>
      <p:sp>
        <p:nvSpPr>
          <p:cNvPr id="291" name="object 291"/>
          <p:cNvSpPr/>
          <p:nvPr/>
        </p:nvSpPr>
        <p:spPr>
          <a:xfrm>
            <a:off x="487814" y="7361698"/>
            <a:ext cx="660678" cy="125013"/>
          </a:xfrm>
          <a:custGeom>
            <a:avLst/>
            <a:gdLst/>
            <a:ahLst/>
            <a:cxnLst/>
            <a:rect l="l" t="t" r="r" b="b"/>
            <a:pathLst>
              <a:path w="577215" h="109220">
                <a:moveTo>
                  <a:pt x="576668" y="0"/>
                </a:moveTo>
                <a:lnTo>
                  <a:pt x="171919" y="0"/>
                </a:lnTo>
                <a:lnTo>
                  <a:pt x="0" y="108953"/>
                </a:lnTo>
                <a:lnTo>
                  <a:pt x="25653" y="108953"/>
                </a:lnTo>
                <a:lnTo>
                  <a:pt x="175907" y="13728"/>
                </a:lnTo>
                <a:lnTo>
                  <a:pt x="454634" y="13728"/>
                </a:lnTo>
                <a:lnTo>
                  <a:pt x="554202" y="10972"/>
                </a:lnTo>
                <a:lnTo>
                  <a:pt x="575487" y="10972"/>
                </a:lnTo>
                <a:lnTo>
                  <a:pt x="576668" y="0"/>
                </a:lnTo>
                <a:close/>
              </a:path>
              <a:path w="577215" h="109220">
                <a:moveTo>
                  <a:pt x="575487" y="10972"/>
                </a:moveTo>
                <a:lnTo>
                  <a:pt x="554202" y="10972"/>
                </a:lnTo>
                <a:lnTo>
                  <a:pt x="553948" y="13728"/>
                </a:lnTo>
                <a:lnTo>
                  <a:pt x="561378" y="13728"/>
                </a:lnTo>
                <a:lnTo>
                  <a:pt x="551116" y="108953"/>
                </a:lnTo>
                <a:lnTo>
                  <a:pt x="564934" y="108953"/>
                </a:lnTo>
                <a:lnTo>
                  <a:pt x="575487" y="10972"/>
                </a:lnTo>
                <a:close/>
              </a:path>
            </a:pathLst>
          </a:custGeom>
          <a:solidFill>
            <a:srgbClr val="0099D7"/>
          </a:solidFill>
        </p:spPr>
        <p:txBody>
          <a:bodyPr wrap="square" lIns="0" tIns="0" rIns="0" bIns="0" rtlCol="0"/>
          <a:lstStyle/>
          <a:p>
            <a:endParaRPr sz="2142"/>
          </a:p>
        </p:txBody>
      </p:sp>
      <p:sp>
        <p:nvSpPr>
          <p:cNvPr id="292" name="object 292"/>
          <p:cNvSpPr/>
          <p:nvPr/>
        </p:nvSpPr>
        <p:spPr>
          <a:xfrm>
            <a:off x="806617" y="7390460"/>
            <a:ext cx="298722" cy="95940"/>
          </a:xfrm>
          <a:custGeom>
            <a:avLst/>
            <a:gdLst/>
            <a:ahLst/>
            <a:cxnLst/>
            <a:rect l="l" t="t" r="r" b="b"/>
            <a:pathLst>
              <a:path w="260984" h="83820">
                <a:moveTo>
                  <a:pt x="260591" y="0"/>
                </a:moveTo>
                <a:lnTo>
                  <a:pt x="135915" y="3467"/>
                </a:lnTo>
                <a:lnTo>
                  <a:pt x="0" y="83820"/>
                </a:lnTo>
                <a:lnTo>
                  <a:pt x="252971" y="83820"/>
                </a:lnTo>
                <a:lnTo>
                  <a:pt x="260591" y="0"/>
                </a:lnTo>
                <a:close/>
              </a:path>
            </a:pathLst>
          </a:custGeom>
          <a:solidFill>
            <a:srgbClr val="0088CE"/>
          </a:solidFill>
        </p:spPr>
        <p:txBody>
          <a:bodyPr wrap="square" lIns="0" tIns="0" rIns="0" bIns="0" rtlCol="0"/>
          <a:lstStyle/>
          <a:p>
            <a:endParaRPr sz="2142"/>
          </a:p>
        </p:txBody>
      </p:sp>
      <p:sp>
        <p:nvSpPr>
          <p:cNvPr id="293" name="object 293"/>
          <p:cNvSpPr/>
          <p:nvPr/>
        </p:nvSpPr>
        <p:spPr>
          <a:xfrm>
            <a:off x="775730" y="7374254"/>
            <a:ext cx="346692" cy="112657"/>
          </a:xfrm>
          <a:custGeom>
            <a:avLst/>
            <a:gdLst/>
            <a:ahLst/>
            <a:cxnLst/>
            <a:rect l="l" t="t" r="r" b="b"/>
            <a:pathLst>
              <a:path w="302894" h="98425">
                <a:moveTo>
                  <a:pt x="302653" y="0"/>
                </a:moveTo>
                <a:lnTo>
                  <a:pt x="158965" y="3987"/>
                </a:lnTo>
                <a:lnTo>
                  <a:pt x="0" y="97980"/>
                </a:lnTo>
                <a:lnTo>
                  <a:pt x="26987" y="97980"/>
                </a:lnTo>
                <a:lnTo>
                  <a:pt x="162902" y="17627"/>
                </a:lnTo>
                <a:lnTo>
                  <a:pt x="287578" y="14160"/>
                </a:lnTo>
                <a:lnTo>
                  <a:pt x="301367" y="14160"/>
                </a:lnTo>
                <a:lnTo>
                  <a:pt x="302653" y="0"/>
                </a:lnTo>
                <a:close/>
              </a:path>
              <a:path w="302894" h="98425">
                <a:moveTo>
                  <a:pt x="301367" y="14160"/>
                </a:moveTo>
                <a:lnTo>
                  <a:pt x="287578" y="14160"/>
                </a:lnTo>
                <a:lnTo>
                  <a:pt x="279958" y="97980"/>
                </a:lnTo>
                <a:lnTo>
                  <a:pt x="293751" y="97980"/>
                </a:lnTo>
                <a:lnTo>
                  <a:pt x="301367" y="14160"/>
                </a:lnTo>
                <a:close/>
              </a:path>
            </a:pathLst>
          </a:custGeom>
          <a:solidFill>
            <a:srgbClr val="0099D7"/>
          </a:solidFill>
        </p:spPr>
        <p:txBody>
          <a:bodyPr wrap="square" lIns="0" tIns="0" rIns="0" bIns="0" rtlCol="0"/>
          <a:lstStyle/>
          <a:p>
            <a:endParaRPr sz="2142"/>
          </a:p>
        </p:txBody>
      </p:sp>
      <p:sp>
        <p:nvSpPr>
          <p:cNvPr id="294" name="object 294"/>
          <p:cNvSpPr/>
          <p:nvPr/>
        </p:nvSpPr>
        <p:spPr>
          <a:xfrm>
            <a:off x="2" y="1733785"/>
            <a:ext cx="1322083" cy="1011730"/>
          </a:xfrm>
          <a:custGeom>
            <a:avLst/>
            <a:gdLst/>
            <a:ahLst/>
            <a:cxnLst/>
            <a:rect l="l" t="t" r="r" b="b"/>
            <a:pathLst>
              <a:path w="1155065" h="883919">
                <a:moveTo>
                  <a:pt x="0" y="777760"/>
                </a:moveTo>
                <a:lnTo>
                  <a:pt x="0" y="787641"/>
                </a:lnTo>
                <a:lnTo>
                  <a:pt x="387350" y="883627"/>
                </a:lnTo>
                <a:lnTo>
                  <a:pt x="399916" y="879398"/>
                </a:lnTo>
                <a:lnTo>
                  <a:pt x="392036" y="879398"/>
                </a:lnTo>
                <a:lnTo>
                  <a:pt x="0" y="777760"/>
                </a:lnTo>
                <a:close/>
              </a:path>
              <a:path w="1155065" h="883919">
                <a:moveTo>
                  <a:pt x="196306" y="341998"/>
                </a:moveTo>
                <a:lnTo>
                  <a:pt x="154597" y="341998"/>
                </a:lnTo>
                <a:lnTo>
                  <a:pt x="219887" y="369976"/>
                </a:lnTo>
                <a:lnTo>
                  <a:pt x="10680" y="621817"/>
                </a:lnTo>
                <a:lnTo>
                  <a:pt x="0" y="621817"/>
                </a:lnTo>
                <a:lnTo>
                  <a:pt x="0" y="634390"/>
                </a:lnTo>
                <a:lnTo>
                  <a:pt x="571322" y="796010"/>
                </a:lnTo>
                <a:lnTo>
                  <a:pt x="392036" y="879398"/>
                </a:lnTo>
                <a:lnTo>
                  <a:pt x="399916" y="879398"/>
                </a:lnTo>
                <a:lnTo>
                  <a:pt x="653053" y="794207"/>
                </a:lnTo>
                <a:lnTo>
                  <a:pt x="620090" y="794207"/>
                </a:lnTo>
                <a:lnTo>
                  <a:pt x="568525" y="775449"/>
                </a:lnTo>
                <a:lnTo>
                  <a:pt x="527964" y="775449"/>
                </a:lnTo>
                <a:lnTo>
                  <a:pt x="469392" y="760806"/>
                </a:lnTo>
                <a:lnTo>
                  <a:pt x="482592" y="742264"/>
                </a:lnTo>
                <a:lnTo>
                  <a:pt x="423087" y="742264"/>
                </a:lnTo>
                <a:lnTo>
                  <a:pt x="354909" y="716699"/>
                </a:lnTo>
                <a:lnTo>
                  <a:pt x="322999" y="716699"/>
                </a:lnTo>
                <a:lnTo>
                  <a:pt x="251294" y="685330"/>
                </a:lnTo>
                <a:lnTo>
                  <a:pt x="265003" y="660196"/>
                </a:lnTo>
                <a:lnTo>
                  <a:pt x="139865" y="660196"/>
                </a:lnTo>
                <a:lnTo>
                  <a:pt x="63601" y="633272"/>
                </a:lnTo>
                <a:lnTo>
                  <a:pt x="247523" y="378904"/>
                </a:lnTo>
                <a:lnTo>
                  <a:pt x="317767" y="378904"/>
                </a:lnTo>
                <a:lnTo>
                  <a:pt x="196306" y="341998"/>
                </a:lnTo>
                <a:close/>
              </a:path>
              <a:path w="1155065" h="883919">
                <a:moveTo>
                  <a:pt x="957505" y="573290"/>
                </a:moveTo>
                <a:lnTo>
                  <a:pt x="754862" y="573290"/>
                </a:lnTo>
                <a:lnTo>
                  <a:pt x="844511" y="609142"/>
                </a:lnTo>
                <a:lnTo>
                  <a:pt x="620090" y="794207"/>
                </a:lnTo>
                <a:lnTo>
                  <a:pt x="653053" y="794207"/>
                </a:lnTo>
                <a:lnTo>
                  <a:pt x="1154950" y="625297"/>
                </a:lnTo>
                <a:lnTo>
                  <a:pt x="1154848" y="624814"/>
                </a:lnTo>
                <a:lnTo>
                  <a:pt x="1127074" y="624814"/>
                </a:lnTo>
                <a:lnTo>
                  <a:pt x="957505" y="573290"/>
                </a:lnTo>
                <a:close/>
              </a:path>
              <a:path w="1155065" h="883919">
                <a:moveTo>
                  <a:pt x="811343" y="528878"/>
                </a:moveTo>
                <a:lnTo>
                  <a:pt x="634504" y="528878"/>
                </a:lnTo>
                <a:lnTo>
                  <a:pt x="724509" y="551370"/>
                </a:lnTo>
                <a:lnTo>
                  <a:pt x="527964" y="775449"/>
                </a:lnTo>
                <a:lnTo>
                  <a:pt x="568525" y="775449"/>
                </a:lnTo>
                <a:lnTo>
                  <a:pt x="565594" y="774382"/>
                </a:lnTo>
                <a:lnTo>
                  <a:pt x="754862" y="573290"/>
                </a:lnTo>
                <a:lnTo>
                  <a:pt x="957505" y="573290"/>
                </a:lnTo>
                <a:lnTo>
                  <a:pt x="811343" y="528878"/>
                </a:lnTo>
                <a:close/>
              </a:path>
              <a:path w="1155065" h="883919">
                <a:moveTo>
                  <a:pt x="675587" y="487629"/>
                </a:moveTo>
                <a:lnTo>
                  <a:pt x="519239" y="487629"/>
                </a:lnTo>
                <a:lnTo>
                  <a:pt x="627405" y="522236"/>
                </a:lnTo>
                <a:lnTo>
                  <a:pt x="423087" y="742264"/>
                </a:lnTo>
                <a:lnTo>
                  <a:pt x="482592" y="742264"/>
                </a:lnTo>
                <a:lnTo>
                  <a:pt x="634504" y="528878"/>
                </a:lnTo>
                <a:lnTo>
                  <a:pt x="811343" y="528878"/>
                </a:lnTo>
                <a:lnTo>
                  <a:pt x="675587" y="487629"/>
                </a:lnTo>
                <a:close/>
              </a:path>
              <a:path w="1155065" h="883919">
                <a:moveTo>
                  <a:pt x="477722" y="427507"/>
                </a:moveTo>
                <a:lnTo>
                  <a:pt x="391922" y="427507"/>
                </a:lnTo>
                <a:lnTo>
                  <a:pt x="495198" y="466229"/>
                </a:lnTo>
                <a:lnTo>
                  <a:pt x="322999" y="716699"/>
                </a:lnTo>
                <a:lnTo>
                  <a:pt x="354909" y="716699"/>
                </a:lnTo>
                <a:lnTo>
                  <a:pt x="350608" y="715086"/>
                </a:lnTo>
                <a:lnTo>
                  <a:pt x="519239" y="487629"/>
                </a:lnTo>
                <a:lnTo>
                  <a:pt x="675587" y="487629"/>
                </a:lnTo>
                <a:lnTo>
                  <a:pt x="477722" y="427507"/>
                </a:lnTo>
                <a:close/>
              </a:path>
              <a:path w="1155065" h="883919">
                <a:moveTo>
                  <a:pt x="317767" y="378904"/>
                </a:moveTo>
                <a:lnTo>
                  <a:pt x="247523" y="378904"/>
                </a:lnTo>
                <a:lnTo>
                  <a:pt x="354304" y="430148"/>
                </a:lnTo>
                <a:lnTo>
                  <a:pt x="139865" y="660196"/>
                </a:lnTo>
                <a:lnTo>
                  <a:pt x="265003" y="660196"/>
                </a:lnTo>
                <a:lnTo>
                  <a:pt x="391922" y="427507"/>
                </a:lnTo>
                <a:lnTo>
                  <a:pt x="477722" y="427507"/>
                </a:lnTo>
                <a:lnTo>
                  <a:pt x="317767" y="378904"/>
                </a:lnTo>
                <a:close/>
              </a:path>
              <a:path w="1155065" h="883919">
                <a:moveTo>
                  <a:pt x="87122" y="10032"/>
                </a:moveTo>
                <a:lnTo>
                  <a:pt x="136690" y="36474"/>
                </a:lnTo>
                <a:lnTo>
                  <a:pt x="155206" y="151307"/>
                </a:lnTo>
                <a:lnTo>
                  <a:pt x="1098118" y="471817"/>
                </a:lnTo>
                <a:lnTo>
                  <a:pt x="1127074" y="624814"/>
                </a:lnTo>
                <a:lnTo>
                  <a:pt x="1154848" y="624814"/>
                </a:lnTo>
                <a:lnTo>
                  <a:pt x="1104823" y="388962"/>
                </a:lnTo>
                <a:lnTo>
                  <a:pt x="87122" y="10032"/>
                </a:lnTo>
                <a:close/>
              </a:path>
              <a:path w="1155065" h="883919">
                <a:moveTo>
                  <a:pt x="0" y="450011"/>
                </a:moveTo>
                <a:lnTo>
                  <a:pt x="0" y="524065"/>
                </a:lnTo>
                <a:lnTo>
                  <a:pt x="55105" y="459168"/>
                </a:lnTo>
                <a:lnTo>
                  <a:pt x="20129" y="459168"/>
                </a:lnTo>
                <a:lnTo>
                  <a:pt x="0" y="450011"/>
                </a:lnTo>
                <a:close/>
              </a:path>
              <a:path w="1155065" h="883919">
                <a:moveTo>
                  <a:pt x="151041" y="328244"/>
                </a:moveTo>
                <a:lnTo>
                  <a:pt x="20129" y="459168"/>
                </a:lnTo>
                <a:lnTo>
                  <a:pt x="55105" y="459168"/>
                </a:lnTo>
                <a:lnTo>
                  <a:pt x="154597" y="341998"/>
                </a:lnTo>
                <a:lnTo>
                  <a:pt x="196306" y="341998"/>
                </a:lnTo>
                <a:lnTo>
                  <a:pt x="151041" y="328244"/>
                </a:lnTo>
                <a:close/>
              </a:path>
              <a:path w="1155065" h="883919">
                <a:moveTo>
                  <a:pt x="60172" y="0"/>
                </a:moveTo>
                <a:lnTo>
                  <a:pt x="0" y="32829"/>
                </a:lnTo>
                <a:lnTo>
                  <a:pt x="0" y="46647"/>
                </a:lnTo>
                <a:lnTo>
                  <a:pt x="72250" y="4495"/>
                </a:lnTo>
                <a:lnTo>
                  <a:pt x="60172" y="0"/>
                </a:lnTo>
                <a:close/>
              </a:path>
            </a:pathLst>
          </a:custGeom>
          <a:solidFill>
            <a:srgbClr val="0088CE"/>
          </a:solidFill>
        </p:spPr>
        <p:txBody>
          <a:bodyPr wrap="square" lIns="0" tIns="0" rIns="0" bIns="0" rtlCol="0"/>
          <a:lstStyle/>
          <a:p>
            <a:endParaRPr sz="2142"/>
          </a:p>
        </p:txBody>
      </p:sp>
      <p:sp>
        <p:nvSpPr>
          <p:cNvPr id="295" name="object 295"/>
          <p:cNvSpPr/>
          <p:nvPr/>
        </p:nvSpPr>
        <p:spPr>
          <a:xfrm>
            <a:off x="3" y="1716543"/>
            <a:ext cx="1340253" cy="1045165"/>
          </a:xfrm>
          <a:custGeom>
            <a:avLst/>
            <a:gdLst/>
            <a:ahLst/>
            <a:cxnLst/>
            <a:rect l="l" t="t" r="r" b="b"/>
            <a:pathLst>
              <a:path w="1170940" h="913130">
                <a:moveTo>
                  <a:pt x="0" y="802703"/>
                </a:moveTo>
                <a:lnTo>
                  <a:pt x="0" y="816851"/>
                </a:lnTo>
                <a:lnTo>
                  <a:pt x="387934" y="912977"/>
                </a:lnTo>
                <a:lnTo>
                  <a:pt x="430425" y="898677"/>
                </a:lnTo>
                <a:lnTo>
                  <a:pt x="387350" y="898677"/>
                </a:lnTo>
                <a:lnTo>
                  <a:pt x="0" y="802703"/>
                </a:lnTo>
                <a:close/>
              </a:path>
              <a:path w="1170940" h="913130">
                <a:moveTo>
                  <a:pt x="108243" y="18300"/>
                </a:moveTo>
                <a:lnTo>
                  <a:pt x="74396" y="18300"/>
                </a:lnTo>
                <a:lnTo>
                  <a:pt x="87122" y="25095"/>
                </a:lnTo>
                <a:lnTo>
                  <a:pt x="1104823" y="404025"/>
                </a:lnTo>
                <a:lnTo>
                  <a:pt x="1154950" y="640359"/>
                </a:lnTo>
                <a:lnTo>
                  <a:pt x="387350" y="898677"/>
                </a:lnTo>
                <a:lnTo>
                  <a:pt x="430425" y="898677"/>
                </a:lnTo>
                <a:lnTo>
                  <a:pt x="1170927" y="649465"/>
                </a:lnTo>
                <a:lnTo>
                  <a:pt x="1116698" y="393788"/>
                </a:lnTo>
                <a:lnTo>
                  <a:pt x="108243" y="18300"/>
                </a:lnTo>
                <a:close/>
              </a:path>
              <a:path w="1170940" h="913130">
                <a:moveTo>
                  <a:pt x="59093" y="0"/>
                </a:moveTo>
                <a:lnTo>
                  <a:pt x="0" y="32232"/>
                </a:lnTo>
                <a:lnTo>
                  <a:pt x="0" y="47879"/>
                </a:lnTo>
                <a:lnTo>
                  <a:pt x="60172" y="15062"/>
                </a:lnTo>
                <a:lnTo>
                  <a:pt x="99545" y="15062"/>
                </a:lnTo>
                <a:lnTo>
                  <a:pt x="59093" y="0"/>
                </a:lnTo>
                <a:close/>
              </a:path>
              <a:path w="1170940" h="913130">
                <a:moveTo>
                  <a:pt x="99545" y="15062"/>
                </a:moveTo>
                <a:lnTo>
                  <a:pt x="60172" y="15062"/>
                </a:lnTo>
                <a:lnTo>
                  <a:pt x="72250" y="19558"/>
                </a:lnTo>
                <a:lnTo>
                  <a:pt x="74396" y="18300"/>
                </a:lnTo>
                <a:lnTo>
                  <a:pt x="108243" y="18300"/>
                </a:lnTo>
                <a:lnTo>
                  <a:pt x="99545" y="15062"/>
                </a:lnTo>
                <a:close/>
              </a:path>
            </a:pathLst>
          </a:custGeom>
          <a:solidFill>
            <a:srgbClr val="0099D7"/>
          </a:solidFill>
        </p:spPr>
        <p:txBody>
          <a:bodyPr wrap="square" lIns="0" tIns="0" rIns="0" bIns="0" rtlCol="0"/>
          <a:lstStyle/>
          <a:p>
            <a:endParaRPr sz="2142"/>
          </a:p>
        </p:txBody>
      </p:sp>
      <p:sp>
        <p:nvSpPr>
          <p:cNvPr id="296" name="object 296"/>
          <p:cNvSpPr/>
          <p:nvPr/>
        </p:nvSpPr>
        <p:spPr>
          <a:xfrm>
            <a:off x="-6" y="1755501"/>
            <a:ext cx="1270479" cy="670854"/>
          </a:xfrm>
          <a:custGeom>
            <a:avLst/>
            <a:gdLst/>
            <a:ahLst/>
            <a:cxnLst/>
            <a:rect l="l" t="t" r="r" b="b"/>
            <a:pathLst>
              <a:path w="1109980" h="586105">
                <a:moveTo>
                  <a:pt x="587391" y="293738"/>
                </a:moveTo>
                <a:lnTo>
                  <a:pt x="147154" y="293738"/>
                </a:lnTo>
                <a:lnTo>
                  <a:pt x="1109370" y="586105"/>
                </a:lnTo>
                <a:lnTo>
                  <a:pt x="1086129" y="463270"/>
                </a:lnTo>
                <a:lnTo>
                  <a:pt x="587391" y="293738"/>
                </a:lnTo>
                <a:close/>
              </a:path>
              <a:path w="1109980" h="586105">
                <a:moveTo>
                  <a:pt x="74701" y="0"/>
                </a:moveTo>
                <a:lnTo>
                  <a:pt x="0" y="43573"/>
                </a:lnTo>
                <a:lnTo>
                  <a:pt x="0" y="415950"/>
                </a:lnTo>
                <a:lnTo>
                  <a:pt x="17144" y="423748"/>
                </a:lnTo>
                <a:lnTo>
                  <a:pt x="147154" y="293738"/>
                </a:lnTo>
                <a:lnTo>
                  <a:pt x="587391" y="293738"/>
                </a:lnTo>
                <a:lnTo>
                  <a:pt x="142976" y="142671"/>
                </a:lnTo>
                <a:lnTo>
                  <a:pt x="124218" y="26416"/>
                </a:lnTo>
                <a:lnTo>
                  <a:pt x="74701" y="0"/>
                </a:lnTo>
                <a:close/>
              </a:path>
            </a:pathLst>
          </a:custGeom>
          <a:solidFill>
            <a:srgbClr val="0088CE"/>
          </a:solidFill>
        </p:spPr>
        <p:txBody>
          <a:bodyPr wrap="square" lIns="0" tIns="0" rIns="0" bIns="0" rtlCol="0"/>
          <a:lstStyle/>
          <a:p>
            <a:endParaRPr sz="2142"/>
          </a:p>
        </p:txBody>
      </p:sp>
      <p:sp>
        <p:nvSpPr>
          <p:cNvPr id="297" name="object 297"/>
          <p:cNvSpPr/>
          <p:nvPr/>
        </p:nvSpPr>
        <p:spPr>
          <a:xfrm>
            <a:off x="0" y="1737506"/>
            <a:ext cx="1290103" cy="711555"/>
          </a:xfrm>
          <a:custGeom>
            <a:avLst/>
            <a:gdLst/>
            <a:ahLst/>
            <a:cxnLst/>
            <a:rect l="l" t="t" r="r" b="b"/>
            <a:pathLst>
              <a:path w="1127125" h="621664">
                <a:moveTo>
                  <a:pt x="198274" y="325005"/>
                </a:moveTo>
                <a:lnTo>
                  <a:pt x="151041" y="325005"/>
                </a:lnTo>
                <a:lnTo>
                  <a:pt x="1127074" y="621576"/>
                </a:lnTo>
                <a:lnTo>
                  <a:pt x="1123338" y="601827"/>
                </a:lnTo>
                <a:lnTo>
                  <a:pt x="1109357" y="601827"/>
                </a:lnTo>
                <a:lnTo>
                  <a:pt x="198274" y="325005"/>
                </a:lnTo>
                <a:close/>
              </a:path>
              <a:path w="1127125" h="621664">
                <a:moveTo>
                  <a:pt x="103876" y="15722"/>
                </a:moveTo>
                <a:lnTo>
                  <a:pt x="74701" y="15722"/>
                </a:lnTo>
                <a:lnTo>
                  <a:pt x="124218" y="42138"/>
                </a:lnTo>
                <a:lnTo>
                  <a:pt x="142976" y="158407"/>
                </a:lnTo>
                <a:lnTo>
                  <a:pt x="1086129" y="478993"/>
                </a:lnTo>
                <a:lnTo>
                  <a:pt x="1109357" y="601827"/>
                </a:lnTo>
                <a:lnTo>
                  <a:pt x="1123338" y="601827"/>
                </a:lnTo>
                <a:lnTo>
                  <a:pt x="1098130" y="468579"/>
                </a:lnTo>
                <a:lnTo>
                  <a:pt x="155219" y="148056"/>
                </a:lnTo>
                <a:lnTo>
                  <a:pt x="136690" y="33223"/>
                </a:lnTo>
                <a:lnTo>
                  <a:pt x="103876" y="15722"/>
                </a:lnTo>
                <a:close/>
              </a:path>
              <a:path w="1127125" h="621664">
                <a:moveTo>
                  <a:pt x="0" y="431685"/>
                </a:moveTo>
                <a:lnTo>
                  <a:pt x="0" y="446773"/>
                </a:lnTo>
                <a:lnTo>
                  <a:pt x="20129" y="455917"/>
                </a:lnTo>
                <a:lnTo>
                  <a:pt x="28346" y="447700"/>
                </a:lnTo>
                <a:lnTo>
                  <a:pt x="18643" y="447700"/>
                </a:lnTo>
                <a:lnTo>
                  <a:pt x="21475" y="441439"/>
                </a:lnTo>
                <a:lnTo>
                  <a:pt x="34607" y="441439"/>
                </a:lnTo>
                <a:lnTo>
                  <a:pt x="36576" y="439470"/>
                </a:lnTo>
                <a:lnTo>
                  <a:pt x="17144" y="439470"/>
                </a:lnTo>
                <a:lnTo>
                  <a:pt x="0" y="431685"/>
                </a:lnTo>
                <a:close/>
              </a:path>
              <a:path w="1127125" h="621664">
                <a:moveTo>
                  <a:pt x="34607" y="441439"/>
                </a:moveTo>
                <a:lnTo>
                  <a:pt x="21475" y="441439"/>
                </a:lnTo>
                <a:lnTo>
                  <a:pt x="18643" y="447700"/>
                </a:lnTo>
                <a:lnTo>
                  <a:pt x="28346" y="447700"/>
                </a:lnTo>
                <a:lnTo>
                  <a:pt x="34607" y="441439"/>
                </a:lnTo>
                <a:close/>
              </a:path>
              <a:path w="1127125" h="621664">
                <a:moveTo>
                  <a:pt x="147154" y="309473"/>
                </a:moveTo>
                <a:lnTo>
                  <a:pt x="17144" y="439470"/>
                </a:lnTo>
                <a:lnTo>
                  <a:pt x="36576" y="439470"/>
                </a:lnTo>
                <a:lnTo>
                  <a:pt x="151041" y="325005"/>
                </a:lnTo>
                <a:lnTo>
                  <a:pt x="198274" y="325005"/>
                </a:lnTo>
                <a:lnTo>
                  <a:pt x="147154" y="309473"/>
                </a:lnTo>
                <a:close/>
              </a:path>
              <a:path w="1127125" h="621664">
                <a:moveTo>
                  <a:pt x="74396" y="0"/>
                </a:moveTo>
                <a:lnTo>
                  <a:pt x="0" y="43395"/>
                </a:lnTo>
                <a:lnTo>
                  <a:pt x="0" y="59296"/>
                </a:lnTo>
                <a:lnTo>
                  <a:pt x="74701" y="15722"/>
                </a:lnTo>
                <a:lnTo>
                  <a:pt x="103876" y="15722"/>
                </a:lnTo>
                <a:lnTo>
                  <a:pt x="74396" y="0"/>
                </a:lnTo>
                <a:close/>
              </a:path>
            </a:pathLst>
          </a:custGeom>
          <a:solidFill>
            <a:srgbClr val="0099D7"/>
          </a:solidFill>
        </p:spPr>
        <p:txBody>
          <a:bodyPr wrap="square" lIns="0" tIns="0" rIns="0" bIns="0" rtlCol="0"/>
          <a:lstStyle/>
          <a:p>
            <a:endParaRPr sz="2142"/>
          </a:p>
        </p:txBody>
      </p:sp>
      <p:sp>
        <p:nvSpPr>
          <p:cNvPr id="298" name="object 298"/>
          <p:cNvSpPr/>
          <p:nvPr/>
        </p:nvSpPr>
        <p:spPr>
          <a:xfrm>
            <a:off x="-1" y="2476244"/>
            <a:ext cx="609074" cy="247845"/>
          </a:xfrm>
          <a:custGeom>
            <a:avLst/>
            <a:gdLst/>
            <a:ahLst/>
            <a:cxnLst/>
            <a:rect l="l" t="t" r="r" b="b"/>
            <a:pathLst>
              <a:path w="532130" h="216535">
                <a:moveTo>
                  <a:pt x="0" y="0"/>
                </a:moveTo>
                <a:lnTo>
                  <a:pt x="0" y="114909"/>
                </a:lnTo>
                <a:lnTo>
                  <a:pt x="390715" y="216204"/>
                </a:lnTo>
                <a:lnTo>
                  <a:pt x="531990" y="150495"/>
                </a:lnTo>
                <a:lnTo>
                  <a:pt x="0" y="0"/>
                </a:lnTo>
                <a:close/>
              </a:path>
            </a:pathLst>
          </a:custGeom>
          <a:solidFill>
            <a:srgbClr val="0088CE"/>
          </a:solidFill>
        </p:spPr>
        <p:txBody>
          <a:bodyPr wrap="square" lIns="0" tIns="0" rIns="0" bIns="0" rtlCol="0"/>
          <a:lstStyle/>
          <a:p>
            <a:endParaRPr sz="2142"/>
          </a:p>
        </p:txBody>
      </p:sp>
      <p:sp>
        <p:nvSpPr>
          <p:cNvPr id="299" name="object 299"/>
          <p:cNvSpPr/>
          <p:nvPr/>
        </p:nvSpPr>
        <p:spPr>
          <a:xfrm>
            <a:off x="-1" y="2459905"/>
            <a:ext cx="654137" cy="280552"/>
          </a:xfrm>
          <a:custGeom>
            <a:avLst/>
            <a:gdLst/>
            <a:ahLst/>
            <a:cxnLst/>
            <a:rect l="l" t="t" r="r" b="b"/>
            <a:pathLst>
              <a:path w="571500" h="245110">
                <a:moveTo>
                  <a:pt x="0" y="129184"/>
                </a:moveTo>
                <a:lnTo>
                  <a:pt x="0" y="143370"/>
                </a:lnTo>
                <a:lnTo>
                  <a:pt x="392036" y="245008"/>
                </a:lnTo>
                <a:lnTo>
                  <a:pt x="423273" y="230479"/>
                </a:lnTo>
                <a:lnTo>
                  <a:pt x="390715" y="230479"/>
                </a:lnTo>
                <a:lnTo>
                  <a:pt x="0" y="129184"/>
                </a:lnTo>
                <a:close/>
              </a:path>
              <a:path w="571500" h="245110">
                <a:moveTo>
                  <a:pt x="0" y="0"/>
                </a:moveTo>
                <a:lnTo>
                  <a:pt x="0" y="14274"/>
                </a:lnTo>
                <a:lnTo>
                  <a:pt x="531990" y="164769"/>
                </a:lnTo>
                <a:lnTo>
                  <a:pt x="390715" y="230479"/>
                </a:lnTo>
                <a:lnTo>
                  <a:pt x="423273" y="230479"/>
                </a:lnTo>
                <a:lnTo>
                  <a:pt x="571322" y="161620"/>
                </a:lnTo>
                <a:lnTo>
                  <a:pt x="0" y="0"/>
                </a:lnTo>
                <a:close/>
              </a:path>
            </a:pathLst>
          </a:custGeom>
          <a:solidFill>
            <a:srgbClr val="0099D7"/>
          </a:solidFill>
        </p:spPr>
        <p:txBody>
          <a:bodyPr wrap="square" lIns="0" tIns="0" rIns="0" bIns="0" rtlCol="0"/>
          <a:lstStyle/>
          <a:p>
            <a:endParaRPr sz="2142"/>
          </a:p>
        </p:txBody>
      </p:sp>
      <p:sp>
        <p:nvSpPr>
          <p:cNvPr id="300" name="object 300"/>
          <p:cNvSpPr/>
          <p:nvPr/>
        </p:nvSpPr>
        <p:spPr>
          <a:xfrm>
            <a:off x="-7" y="2144247"/>
            <a:ext cx="226767" cy="285639"/>
          </a:xfrm>
          <a:custGeom>
            <a:avLst/>
            <a:gdLst/>
            <a:ahLst/>
            <a:cxnLst/>
            <a:rect l="l" t="t" r="r" b="b"/>
            <a:pathLst>
              <a:path w="198120" h="249555">
                <a:moveTo>
                  <a:pt x="158508" y="0"/>
                </a:moveTo>
                <a:lnTo>
                  <a:pt x="0" y="186677"/>
                </a:lnTo>
                <a:lnTo>
                  <a:pt x="0" y="249466"/>
                </a:lnTo>
                <a:lnTo>
                  <a:pt x="4241" y="249466"/>
                </a:lnTo>
                <a:lnTo>
                  <a:pt x="197573" y="16738"/>
                </a:lnTo>
                <a:lnTo>
                  <a:pt x="158508" y="0"/>
                </a:lnTo>
                <a:close/>
              </a:path>
            </a:pathLst>
          </a:custGeom>
          <a:solidFill>
            <a:srgbClr val="0088CE"/>
          </a:solidFill>
        </p:spPr>
        <p:txBody>
          <a:bodyPr wrap="square" lIns="0" tIns="0" rIns="0" bIns="0" rtlCol="0"/>
          <a:lstStyle/>
          <a:p>
            <a:endParaRPr sz="2142"/>
          </a:p>
        </p:txBody>
      </p:sp>
      <p:sp>
        <p:nvSpPr>
          <p:cNvPr id="301" name="object 301"/>
          <p:cNvSpPr/>
          <p:nvPr/>
        </p:nvSpPr>
        <p:spPr>
          <a:xfrm>
            <a:off x="-2" y="2125234"/>
            <a:ext cx="252206" cy="320527"/>
          </a:xfrm>
          <a:custGeom>
            <a:avLst/>
            <a:gdLst/>
            <a:ahLst/>
            <a:cxnLst/>
            <a:rect l="l" t="t" r="r" b="b"/>
            <a:pathLst>
              <a:path w="220345" h="280035">
                <a:moveTo>
                  <a:pt x="193352" y="16611"/>
                </a:moveTo>
                <a:lnTo>
                  <a:pt x="158508" y="16611"/>
                </a:lnTo>
                <a:lnTo>
                  <a:pt x="197573" y="33362"/>
                </a:lnTo>
                <a:lnTo>
                  <a:pt x="4229" y="266090"/>
                </a:lnTo>
                <a:lnTo>
                  <a:pt x="0" y="266090"/>
                </a:lnTo>
                <a:lnTo>
                  <a:pt x="0" y="279819"/>
                </a:lnTo>
                <a:lnTo>
                  <a:pt x="10680" y="279819"/>
                </a:lnTo>
                <a:lnTo>
                  <a:pt x="219900" y="27990"/>
                </a:lnTo>
                <a:lnTo>
                  <a:pt x="193352" y="16611"/>
                </a:lnTo>
                <a:close/>
              </a:path>
              <a:path w="220345" h="280035">
                <a:moveTo>
                  <a:pt x="154597" y="0"/>
                </a:moveTo>
                <a:lnTo>
                  <a:pt x="0" y="182079"/>
                </a:lnTo>
                <a:lnTo>
                  <a:pt x="0" y="203301"/>
                </a:lnTo>
                <a:lnTo>
                  <a:pt x="158508" y="16611"/>
                </a:lnTo>
                <a:lnTo>
                  <a:pt x="193352" y="16611"/>
                </a:lnTo>
                <a:lnTo>
                  <a:pt x="154597" y="0"/>
                </a:lnTo>
                <a:close/>
              </a:path>
            </a:pathLst>
          </a:custGeom>
          <a:solidFill>
            <a:srgbClr val="0099D7"/>
          </a:solidFill>
        </p:spPr>
        <p:txBody>
          <a:bodyPr wrap="square" lIns="0" tIns="0" rIns="0" bIns="0" rtlCol="0"/>
          <a:lstStyle/>
          <a:p>
            <a:endParaRPr sz="2142"/>
          </a:p>
        </p:txBody>
      </p:sp>
      <p:sp>
        <p:nvSpPr>
          <p:cNvPr id="302" name="object 302"/>
          <p:cNvSpPr/>
          <p:nvPr/>
        </p:nvSpPr>
        <p:spPr>
          <a:xfrm>
            <a:off x="97853" y="2187333"/>
            <a:ext cx="282004" cy="284186"/>
          </a:xfrm>
          <a:custGeom>
            <a:avLst/>
            <a:gdLst/>
            <a:ahLst/>
            <a:cxnLst/>
            <a:rect l="l" t="t" r="r" b="b"/>
            <a:pathLst>
              <a:path w="246379" h="248285">
                <a:moveTo>
                  <a:pt x="166446" y="0"/>
                </a:moveTo>
                <a:lnTo>
                  <a:pt x="0" y="230187"/>
                </a:lnTo>
                <a:lnTo>
                  <a:pt x="50469" y="247992"/>
                </a:lnTo>
                <a:lnTo>
                  <a:pt x="246037" y="38201"/>
                </a:lnTo>
                <a:lnTo>
                  <a:pt x="166446" y="0"/>
                </a:lnTo>
                <a:close/>
              </a:path>
            </a:pathLst>
          </a:custGeom>
          <a:solidFill>
            <a:srgbClr val="0088CE"/>
          </a:solidFill>
        </p:spPr>
        <p:txBody>
          <a:bodyPr wrap="square" lIns="0" tIns="0" rIns="0" bIns="0" rtlCol="0"/>
          <a:lstStyle/>
          <a:p>
            <a:endParaRPr sz="2142"/>
          </a:p>
        </p:txBody>
      </p:sp>
      <p:sp>
        <p:nvSpPr>
          <p:cNvPr id="303" name="object 303"/>
          <p:cNvSpPr/>
          <p:nvPr/>
        </p:nvSpPr>
        <p:spPr>
          <a:xfrm>
            <a:off x="72791" y="2167477"/>
            <a:ext cx="332883" cy="321981"/>
          </a:xfrm>
          <a:custGeom>
            <a:avLst/>
            <a:gdLst/>
            <a:ahLst/>
            <a:cxnLst/>
            <a:rect l="l" t="t" r="r" b="b"/>
            <a:pathLst>
              <a:path w="290830" h="281305">
                <a:moveTo>
                  <a:pt x="183934" y="0"/>
                </a:moveTo>
                <a:lnTo>
                  <a:pt x="0" y="254368"/>
                </a:lnTo>
                <a:lnTo>
                  <a:pt x="76276" y="281292"/>
                </a:lnTo>
                <a:lnTo>
                  <a:pt x="91145" y="265341"/>
                </a:lnTo>
                <a:lnTo>
                  <a:pt x="72351" y="265341"/>
                </a:lnTo>
                <a:lnTo>
                  <a:pt x="21894" y="247535"/>
                </a:lnTo>
                <a:lnTo>
                  <a:pt x="188341" y="17348"/>
                </a:lnTo>
                <a:lnTo>
                  <a:pt x="220074" y="17348"/>
                </a:lnTo>
                <a:lnTo>
                  <a:pt x="214915" y="14871"/>
                </a:lnTo>
                <a:lnTo>
                  <a:pt x="183159" y="14871"/>
                </a:lnTo>
                <a:lnTo>
                  <a:pt x="186143" y="8674"/>
                </a:lnTo>
                <a:lnTo>
                  <a:pt x="202004" y="8674"/>
                </a:lnTo>
                <a:lnTo>
                  <a:pt x="183934" y="0"/>
                </a:lnTo>
                <a:close/>
              </a:path>
              <a:path w="290830" h="281305">
                <a:moveTo>
                  <a:pt x="220074" y="17348"/>
                </a:moveTo>
                <a:lnTo>
                  <a:pt x="188341" y="17348"/>
                </a:lnTo>
                <a:lnTo>
                  <a:pt x="267931" y="55549"/>
                </a:lnTo>
                <a:lnTo>
                  <a:pt x="72351" y="265341"/>
                </a:lnTo>
                <a:lnTo>
                  <a:pt x="91145" y="265341"/>
                </a:lnTo>
                <a:lnTo>
                  <a:pt x="290715" y="51257"/>
                </a:lnTo>
                <a:lnTo>
                  <a:pt x="220074" y="17348"/>
                </a:lnTo>
                <a:close/>
              </a:path>
              <a:path w="290830" h="281305">
                <a:moveTo>
                  <a:pt x="202004" y="8674"/>
                </a:moveTo>
                <a:lnTo>
                  <a:pt x="186143" y="8674"/>
                </a:lnTo>
                <a:lnTo>
                  <a:pt x="183159" y="14871"/>
                </a:lnTo>
                <a:lnTo>
                  <a:pt x="214915" y="14871"/>
                </a:lnTo>
                <a:lnTo>
                  <a:pt x="202004" y="8674"/>
                </a:lnTo>
                <a:close/>
              </a:path>
            </a:pathLst>
          </a:custGeom>
          <a:solidFill>
            <a:srgbClr val="0099D7"/>
          </a:solidFill>
        </p:spPr>
        <p:txBody>
          <a:bodyPr wrap="square" lIns="0" tIns="0" rIns="0" bIns="0" rtlCol="0"/>
          <a:lstStyle/>
          <a:p>
            <a:endParaRPr sz="2142"/>
          </a:p>
        </p:txBody>
      </p:sp>
      <p:sp>
        <p:nvSpPr>
          <p:cNvPr id="304" name="object 304"/>
          <p:cNvSpPr/>
          <p:nvPr/>
        </p:nvSpPr>
        <p:spPr>
          <a:xfrm>
            <a:off x="309644" y="2242616"/>
            <a:ext cx="233309" cy="292181"/>
          </a:xfrm>
          <a:custGeom>
            <a:avLst/>
            <a:gdLst/>
            <a:ahLst/>
            <a:cxnLst/>
            <a:rect l="l" t="t" r="r" b="b"/>
            <a:pathLst>
              <a:path w="203834" h="255269">
                <a:moveTo>
                  <a:pt x="127749" y="0"/>
                </a:moveTo>
                <a:lnTo>
                  <a:pt x="0" y="234200"/>
                </a:lnTo>
                <a:lnTo>
                  <a:pt x="47586" y="255003"/>
                </a:lnTo>
                <a:lnTo>
                  <a:pt x="203390" y="28371"/>
                </a:lnTo>
                <a:lnTo>
                  <a:pt x="127749" y="0"/>
                </a:lnTo>
                <a:close/>
              </a:path>
            </a:pathLst>
          </a:custGeom>
          <a:solidFill>
            <a:srgbClr val="0088CE"/>
          </a:solidFill>
        </p:spPr>
        <p:txBody>
          <a:bodyPr wrap="square" lIns="0" tIns="0" rIns="0" bIns="0" rtlCol="0"/>
          <a:lstStyle/>
          <a:p>
            <a:endParaRPr sz="2142"/>
          </a:p>
        </p:txBody>
      </p:sp>
      <p:sp>
        <p:nvSpPr>
          <p:cNvPr id="305" name="object 305"/>
          <p:cNvSpPr/>
          <p:nvPr/>
        </p:nvSpPr>
        <p:spPr>
          <a:xfrm>
            <a:off x="287639" y="2223107"/>
            <a:ext cx="279825" cy="331429"/>
          </a:xfrm>
          <a:custGeom>
            <a:avLst/>
            <a:gdLst/>
            <a:ahLst/>
            <a:cxnLst/>
            <a:rect l="l" t="t" r="r" b="b"/>
            <a:pathLst>
              <a:path w="244475" h="289560">
                <a:moveTo>
                  <a:pt x="26745" y="254533"/>
                </a:moveTo>
                <a:lnTo>
                  <a:pt x="9613" y="254533"/>
                </a:lnTo>
                <a:lnTo>
                  <a:pt x="6858" y="260819"/>
                </a:lnTo>
                <a:lnTo>
                  <a:pt x="71691" y="289191"/>
                </a:lnTo>
                <a:lnTo>
                  <a:pt x="83470" y="272059"/>
                </a:lnTo>
                <a:lnTo>
                  <a:pt x="66802" y="272059"/>
                </a:lnTo>
                <a:lnTo>
                  <a:pt x="26745" y="254533"/>
                </a:lnTo>
                <a:close/>
              </a:path>
              <a:path w="244475" h="289560">
                <a:moveTo>
                  <a:pt x="186111" y="17056"/>
                </a:moveTo>
                <a:lnTo>
                  <a:pt x="146977" y="17056"/>
                </a:lnTo>
                <a:lnTo>
                  <a:pt x="222618" y="45415"/>
                </a:lnTo>
                <a:lnTo>
                  <a:pt x="66802" y="272059"/>
                </a:lnTo>
                <a:lnTo>
                  <a:pt x="83470" y="272059"/>
                </a:lnTo>
                <a:lnTo>
                  <a:pt x="243890" y="38722"/>
                </a:lnTo>
                <a:lnTo>
                  <a:pt x="186111" y="17056"/>
                </a:lnTo>
                <a:close/>
              </a:path>
              <a:path w="244475" h="289560">
                <a:moveTo>
                  <a:pt x="140627" y="0"/>
                </a:moveTo>
                <a:lnTo>
                  <a:pt x="0" y="257822"/>
                </a:lnTo>
                <a:lnTo>
                  <a:pt x="6858" y="260819"/>
                </a:lnTo>
                <a:lnTo>
                  <a:pt x="9613" y="254533"/>
                </a:lnTo>
                <a:lnTo>
                  <a:pt x="26745" y="254533"/>
                </a:lnTo>
                <a:lnTo>
                  <a:pt x="19227" y="251244"/>
                </a:lnTo>
                <a:lnTo>
                  <a:pt x="146977" y="17056"/>
                </a:lnTo>
                <a:lnTo>
                  <a:pt x="186111" y="17056"/>
                </a:lnTo>
                <a:lnTo>
                  <a:pt x="140627" y="0"/>
                </a:lnTo>
                <a:close/>
              </a:path>
            </a:pathLst>
          </a:custGeom>
          <a:solidFill>
            <a:srgbClr val="0099D7"/>
          </a:solidFill>
        </p:spPr>
        <p:txBody>
          <a:bodyPr wrap="square" lIns="0" tIns="0" rIns="0" bIns="0" rtlCol="0"/>
          <a:lstStyle/>
          <a:p>
            <a:endParaRPr sz="2142"/>
          </a:p>
        </p:txBody>
      </p:sp>
      <p:sp>
        <p:nvSpPr>
          <p:cNvPr id="306" name="object 306"/>
          <p:cNvSpPr/>
          <p:nvPr/>
        </p:nvSpPr>
        <p:spPr>
          <a:xfrm>
            <a:off x="426365" y="2310326"/>
            <a:ext cx="263834" cy="255113"/>
          </a:xfrm>
          <a:custGeom>
            <a:avLst/>
            <a:gdLst/>
            <a:ahLst/>
            <a:cxnLst/>
            <a:rect l="l" t="t" r="r" b="b"/>
            <a:pathLst>
              <a:path w="230504" h="222885">
                <a:moveTo>
                  <a:pt x="151917" y="0"/>
                </a:moveTo>
                <a:lnTo>
                  <a:pt x="0" y="204914"/>
                </a:lnTo>
                <a:lnTo>
                  <a:pt x="46786" y="222465"/>
                </a:lnTo>
                <a:lnTo>
                  <a:pt x="230123" y="25031"/>
                </a:lnTo>
                <a:lnTo>
                  <a:pt x="151917" y="0"/>
                </a:lnTo>
                <a:close/>
              </a:path>
            </a:pathLst>
          </a:custGeom>
          <a:solidFill>
            <a:srgbClr val="0088CE"/>
          </a:solidFill>
        </p:spPr>
        <p:txBody>
          <a:bodyPr wrap="square" lIns="0" tIns="0" rIns="0" bIns="0" rtlCol="0"/>
          <a:lstStyle/>
          <a:p>
            <a:endParaRPr sz="2142"/>
          </a:p>
        </p:txBody>
      </p:sp>
      <p:sp>
        <p:nvSpPr>
          <p:cNvPr id="307" name="object 307"/>
          <p:cNvSpPr/>
          <p:nvPr/>
        </p:nvSpPr>
        <p:spPr>
          <a:xfrm>
            <a:off x="401309" y="2291923"/>
            <a:ext cx="316893" cy="291454"/>
          </a:xfrm>
          <a:custGeom>
            <a:avLst/>
            <a:gdLst/>
            <a:ahLst/>
            <a:cxnLst/>
            <a:rect l="l" t="t" r="r" b="b"/>
            <a:pathLst>
              <a:path w="276859" h="254635">
                <a:moveTo>
                  <a:pt x="30517" y="224231"/>
                </a:moveTo>
                <a:lnTo>
                  <a:pt x="10947" y="224231"/>
                </a:lnTo>
                <a:lnTo>
                  <a:pt x="8534" y="230657"/>
                </a:lnTo>
                <a:lnTo>
                  <a:pt x="72478" y="254635"/>
                </a:lnTo>
                <a:lnTo>
                  <a:pt x="87420" y="238544"/>
                </a:lnTo>
                <a:lnTo>
                  <a:pt x="68681" y="238544"/>
                </a:lnTo>
                <a:lnTo>
                  <a:pt x="30517" y="224231"/>
                </a:lnTo>
                <a:close/>
              </a:path>
              <a:path w="276859" h="254635">
                <a:moveTo>
                  <a:pt x="218883" y="16078"/>
                </a:moveTo>
                <a:lnTo>
                  <a:pt x="173812" y="16078"/>
                </a:lnTo>
                <a:lnTo>
                  <a:pt x="252018" y="41109"/>
                </a:lnTo>
                <a:lnTo>
                  <a:pt x="68681" y="238544"/>
                </a:lnTo>
                <a:lnTo>
                  <a:pt x="87420" y="238544"/>
                </a:lnTo>
                <a:lnTo>
                  <a:pt x="276796" y="34607"/>
                </a:lnTo>
                <a:lnTo>
                  <a:pt x="218883" y="16078"/>
                </a:lnTo>
                <a:close/>
              </a:path>
              <a:path w="276859" h="254635">
                <a:moveTo>
                  <a:pt x="168630" y="0"/>
                </a:moveTo>
                <a:lnTo>
                  <a:pt x="0" y="227457"/>
                </a:lnTo>
                <a:lnTo>
                  <a:pt x="8534" y="230657"/>
                </a:lnTo>
                <a:lnTo>
                  <a:pt x="10947" y="224231"/>
                </a:lnTo>
                <a:lnTo>
                  <a:pt x="30517" y="224231"/>
                </a:lnTo>
                <a:lnTo>
                  <a:pt x="21882" y="220992"/>
                </a:lnTo>
                <a:lnTo>
                  <a:pt x="173812" y="16078"/>
                </a:lnTo>
                <a:lnTo>
                  <a:pt x="218883" y="16078"/>
                </a:lnTo>
                <a:lnTo>
                  <a:pt x="168630" y="0"/>
                </a:lnTo>
                <a:close/>
              </a:path>
            </a:pathLst>
          </a:custGeom>
          <a:solidFill>
            <a:srgbClr val="0099D7"/>
          </a:solidFill>
        </p:spPr>
        <p:txBody>
          <a:bodyPr wrap="square" lIns="0" tIns="0" rIns="0" bIns="0" rtlCol="0"/>
          <a:lstStyle/>
          <a:p>
            <a:endParaRPr sz="2142"/>
          </a:p>
        </p:txBody>
      </p:sp>
      <p:sp>
        <p:nvSpPr>
          <p:cNvPr id="308" name="object 308"/>
          <p:cNvSpPr/>
          <p:nvPr/>
        </p:nvSpPr>
        <p:spPr>
          <a:xfrm>
            <a:off x="563447" y="2356987"/>
            <a:ext cx="237670" cy="247118"/>
          </a:xfrm>
          <a:custGeom>
            <a:avLst/>
            <a:gdLst/>
            <a:ahLst/>
            <a:cxnLst/>
            <a:rect l="l" t="t" r="r" b="b"/>
            <a:pathLst>
              <a:path w="207645" h="215900">
                <a:moveTo>
                  <a:pt x="147993" y="0"/>
                </a:moveTo>
                <a:lnTo>
                  <a:pt x="0" y="207899"/>
                </a:lnTo>
                <a:lnTo>
                  <a:pt x="30899" y="215620"/>
                </a:lnTo>
                <a:lnTo>
                  <a:pt x="207073" y="14770"/>
                </a:lnTo>
                <a:lnTo>
                  <a:pt x="147993" y="0"/>
                </a:lnTo>
                <a:close/>
              </a:path>
            </a:pathLst>
          </a:custGeom>
          <a:solidFill>
            <a:srgbClr val="0088CE"/>
          </a:solidFill>
        </p:spPr>
        <p:txBody>
          <a:bodyPr wrap="square" lIns="0" tIns="0" rIns="0" bIns="0" rtlCol="0"/>
          <a:lstStyle/>
          <a:p>
            <a:endParaRPr sz="2142"/>
          </a:p>
        </p:txBody>
      </p:sp>
      <p:sp>
        <p:nvSpPr>
          <p:cNvPr id="309" name="object 309"/>
          <p:cNvSpPr/>
          <p:nvPr/>
        </p:nvSpPr>
        <p:spPr>
          <a:xfrm>
            <a:off x="537278" y="2339137"/>
            <a:ext cx="292181" cy="282732"/>
          </a:xfrm>
          <a:custGeom>
            <a:avLst/>
            <a:gdLst/>
            <a:ahLst/>
            <a:cxnLst/>
            <a:rect l="l" t="t" r="r" b="b"/>
            <a:pathLst>
              <a:path w="255270" h="247014">
                <a:moveTo>
                  <a:pt x="39732" y="227711"/>
                </a:moveTo>
                <a:lnTo>
                  <a:pt x="11430" y="227711"/>
                </a:lnTo>
                <a:lnTo>
                  <a:pt x="9766" y="234378"/>
                </a:lnTo>
                <a:lnTo>
                  <a:pt x="58559" y="246570"/>
                </a:lnTo>
                <a:lnTo>
                  <a:pt x="72028" y="231216"/>
                </a:lnTo>
                <a:lnTo>
                  <a:pt x="53759" y="231216"/>
                </a:lnTo>
                <a:lnTo>
                  <a:pt x="39732" y="227711"/>
                </a:lnTo>
                <a:close/>
              </a:path>
              <a:path w="255270" h="247014">
                <a:moveTo>
                  <a:pt x="165100" y="0"/>
                </a:moveTo>
                <a:lnTo>
                  <a:pt x="0" y="231940"/>
                </a:lnTo>
                <a:lnTo>
                  <a:pt x="9766" y="234378"/>
                </a:lnTo>
                <a:lnTo>
                  <a:pt x="11430" y="227711"/>
                </a:lnTo>
                <a:lnTo>
                  <a:pt x="39732" y="227711"/>
                </a:lnTo>
                <a:lnTo>
                  <a:pt x="22860" y="223494"/>
                </a:lnTo>
                <a:lnTo>
                  <a:pt x="170853" y="15595"/>
                </a:lnTo>
                <a:lnTo>
                  <a:pt x="227482" y="15595"/>
                </a:lnTo>
                <a:lnTo>
                  <a:pt x="165100" y="0"/>
                </a:lnTo>
                <a:close/>
              </a:path>
              <a:path w="255270" h="247014">
                <a:moveTo>
                  <a:pt x="227482" y="15595"/>
                </a:moveTo>
                <a:lnTo>
                  <a:pt x="170853" y="15595"/>
                </a:lnTo>
                <a:lnTo>
                  <a:pt x="229946" y="30365"/>
                </a:lnTo>
                <a:lnTo>
                  <a:pt x="53759" y="231216"/>
                </a:lnTo>
                <a:lnTo>
                  <a:pt x="72028" y="231216"/>
                </a:lnTo>
                <a:lnTo>
                  <a:pt x="255117" y="22504"/>
                </a:lnTo>
                <a:lnTo>
                  <a:pt x="227482" y="15595"/>
                </a:lnTo>
                <a:close/>
              </a:path>
            </a:pathLst>
          </a:custGeom>
          <a:solidFill>
            <a:srgbClr val="0099D7"/>
          </a:solidFill>
        </p:spPr>
        <p:txBody>
          <a:bodyPr wrap="square" lIns="0" tIns="0" rIns="0" bIns="0" rtlCol="0"/>
          <a:lstStyle/>
          <a:p>
            <a:endParaRPr sz="2142"/>
          </a:p>
        </p:txBody>
      </p:sp>
      <p:sp>
        <p:nvSpPr>
          <p:cNvPr id="310" name="object 310"/>
          <p:cNvSpPr/>
          <p:nvPr/>
        </p:nvSpPr>
        <p:spPr>
          <a:xfrm>
            <a:off x="675195" y="2408548"/>
            <a:ext cx="261655" cy="216592"/>
          </a:xfrm>
          <a:custGeom>
            <a:avLst/>
            <a:gdLst/>
            <a:ahLst/>
            <a:cxnLst/>
            <a:rect l="l" t="t" r="r" b="b"/>
            <a:pathLst>
              <a:path w="228600" h="189230">
                <a:moveTo>
                  <a:pt x="168554" y="0"/>
                </a:moveTo>
                <a:lnTo>
                  <a:pt x="0" y="179095"/>
                </a:lnTo>
                <a:lnTo>
                  <a:pt x="27508" y="189090"/>
                </a:lnTo>
                <a:lnTo>
                  <a:pt x="228003" y="23774"/>
                </a:lnTo>
                <a:lnTo>
                  <a:pt x="168554" y="0"/>
                </a:lnTo>
                <a:close/>
              </a:path>
            </a:pathLst>
          </a:custGeom>
          <a:solidFill>
            <a:srgbClr val="0088CE"/>
          </a:solidFill>
        </p:spPr>
        <p:txBody>
          <a:bodyPr wrap="square" lIns="0" tIns="0" rIns="0" bIns="0" rtlCol="0"/>
          <a:lstStyle/>
          <a:p>
            <a:endParaRPr sz="2142"/>
          </a:p>
        </p:txBody>
      </p:sp>
      <p:sp>
        <p:nvSpPr>
          <p:cNvPr id="311" name="object 311"/>
          <p:cNvSpPr/>
          <p:nvPr/>
        </p:nvSpPr>
        <p:spPr>
          <a:xfrm>
            <a:off x="647381" y="2389970"/>
            <a:ext cx="319800" cy="252932"/>
          </a:xfrm>
          <a:custGeom>
            <a:avLst/>
            <a:gdLst/>
            <a:ahLst/>
            <a:cxnLst/>
            <a:rect l="l" t="t" r="r" b="b"/>
            <a:pathLst>
              <a:path w="279400" h="220980">
                <a:moveTo>
                  <a:pt x="32229" y="198208"/>
                </a:moveTo>
                <a:lnTo>
                  <a:pt x="12153" y="198208"/>
                </a:lnTo>
                <a:lnTo>
                  <a:pt x="9804" y="204660"/>
                </a:lnTo>
                <a:lnTo>
                  <a:pt x="54482" y="220916"/>
                </a:lnTo>
                <a:lnTo>
                  <a:pt x="73397" y="205320"/>
                </a:lnTo>
                <a:lnTo>
                  <a:pt x="51803" y="205320"/>
                </a:lnTo>
                <a:lnTo>
                  <a:pt x="32229" y="198208"/>
                </a:lnTo>
                <a:close/>
              </a:path>
              <a:path w="279400" h="220980">
                <a:moveTo>
                  <a:pt x="229838" y="16230"/>
                </a:moveTo>
                <a:lnTo>
                  <a:pt x="192862" y="16230"/>
                </a:lnTo>
                <a:lnTo>
                  <a:pt x="252298" y="40005"/>
                </a:lnTo>
                <a:lnTo>
                  <a:pt x="51803" y="205320"/>
                </a:lnTo>
                <a:lnTo>
                  <a:pt x="73397" y="205320"/>
                </a:lnTo>
                <a:lnTo>
                  <a:pt x="278917" y="35864"/>
                </a:lnTo>
                <a:lnTo>
                  <a:pt x="229838" y="16230"/>
                </a:lnTo>
                <a:close/>
              </a:path>
              <a:path w="279400" h="220980">
                <a:moveTo>
                  <a:pt x="189268" y="0"/>
                </a:moveTo>
                <a:lnTo>
                  <a:pt x="0" y="201104"/>
                </a:lnTo>
                <a:lnTo>
                  <a:pt x="9804" y="204660"/>
                </a:lnTo>
                <a:lnTo>
                  <a:pt x="12153" y="198208"/>
                </a:lnTo>
                <a:lnTo>
                  <a:pt x="32229" y="198208"/>
                </a:lnTo>
                <a:lnTo>
                  <a:pt x="24295" y="195326"/>
                </a:lnTo>
                <a:lnTo>
                  <a:pt x="192862" y="16230"/>
                </a:lnTo>
                <a:lnTo>
                  <a:pt x="229838" y="16230"/>
                </a:lnTo>
                <a:lnTo>
                  <a:pt x="189268" y="0"/>
                </a:lnTo>
                <a:close/>
              </a:path>
            </a:pathLst>
          </a:custGeom>
          <a:solidFill>
            <a:srgbClr val="0099D7"/>
          </a:solidFill>
        </p:spPr>
        <p:txBody>
          <a:bodyPr wrap="square" lIns="0" tIns="0" rIns="0" bIns="0" rtlCol="0"/>
          <a:lstStyle/>
          <a:p>
            <a:endParaRPr sz="2142"/>
          </a:p>
        </p:txBody>
      </p:sp>
      <p:sp>
        <p:nvSpPr>
          <p:cNvPr id="312" name="object 312"/>
          <p:cNvSpPr/>
          <p:nvPr/>
        </p:nvSpPr>
        <p:spPr>
          <a:xfrm>
            <a:off x="735063" y="1705337"/>
            <a:ext cx="640327" cy="259474"/>
          </a:xfrm>
          <a:custGeom>
            <a:avLst/>
            <a:gdLst/>
            <a:ahLst/>
            <a:cxnLst/>
            <a:rect l="l" t="t" r="r" b="b"/>
            <a:pathLst>
              <a:path w="559435" h="226694">
                <a:moveTo>
                  <a:pt x="55778" y="0"/>
                </a:moveTo>
                <a:lnTo>
                  <a:pt x="0" y="0"/>
                </a:lnTo>
                <a:lnTo>
                  <a:pt x="394576" y="170980"/>
                </a:lnTo>
                <a:lnTo>
                  <a:pt x="242201" y="221780"/>
                </a:lnTo>
                <a:lnTo>
                  <a:pt x="253022" y="226339"/>
                </a:lnTo>
                <a:lnTo>
                  <a:pt x="404596" y="193065"/>
                </a:lnTo>
                <a:lnTo>
                  <a:pt x="483968" y="193065"/>
                </a:lnTo>
                <a:lnTo>
                  <a:pt x="492315" y="171653"/>
                </a:lnTo>
                <a:lnTo>
                  <a:pt x="464692" y="171653"/>
                </a:lnTo>
                <a:lnTo>
                  <a:pt x="55778" y="0"/>
                </a:lnTo>
                <a:close/>
              </a:path>
              <a:path w="559435" h="226694">
                <a:moveTo>
                  <a:pt x="483968" y="193065"/>
                </a:moveTo>
                <a:lnTo>
                  <a:pt x="404596" y="193065"/>
                </a:lnTo>
                <a:lnTo>
                  <a:pt x="482587" y="196608"/>
                </a:lnTo>
                <a:lnTo>
                  <a:pt x="483968" y="193065"/>
                </a:lnTo>
                <a:close/>
              </a:path>
              <a:path w="559435" h="226694">
                <a:moveTo>
                  <a:pt x="559231" y="0"/>
                </a:moveTo>
                <a:lnTo>
                  <a:pt x="539330" y="0"/>
                </a:lnTo>
                <a:lnTo>
                  <a:pt x="464692" y="171653"/>
                </a:lnTo>
                <a:lnTo>
                  <a:pt x="492315" y="171653"/>
                </a:lnTo>
                <a:lnTo>
                  <a:pt x="559231" y="0"/>
                </a:lnTo>
                <a:close/>
              </a:path>
            </a:pathLst>
          </a:custGeom>
          <a:solidFill>
            <a:srgbClr val="0088CE"/>
          </a:solidFill>
        </p:spPr>
        <p:txBody>
          <a:bodyPr wrap="square" lIns="0" tIns="0" rIns="0" bIns="0" rtlCol="0"/>
          <a:lstStyle/>
          <a:p>
            <a:endParaRPr sz="2142"/>
          </a:p>
        </p:txBody>
      </p:sp>
      <p:sp>
        <p:nvSpPr>
          <p:cNvPr id="313" name="object 313"/>
          <p:cNvSpPr/>
          <p:nvPr/>
        </p:nvSpPr>
        <p:spPr>
          <a:xfrm>
            <a:off x="409724" y="1705337"/>
            <a:ext cx="569826" cy="239850"/>
          </a:xfrm>
          <a:custGeom>
            <a:avLst/>
            <a:gdLst/>
            <a:ahLst/>
            <a:cxnLst/>
            <a:rect l="l" t="t" r="r" b="b"/>
            <a:pathLst>
              <a:path w="497840" h="209550">
                <a:moveTo>
                  <a:pt x="41757" y="0"/>
                </a:moveTo>
                <a:lnTo>
                  <a:pt x="0" y="0"/>
                </a:lnTo>
                <a:lnTo>
                  <a:pt x="497331" y="209511"/>
                </a:lnTo>
                <a:lnTo>
                  <a:pt x="41757" y="0"/>
                </a:lnTo>
                <a:close/>
              </a:path>
            </a:pathLst>
          </a:custGeom>
          <a:solidFill>
            <a:srgbClr val="0088CE"/>
          </a:solidFill>
        </p:spPr>
        <p:txBody>
          <a:bodyPr wrap="square" lIns="0" tIns="0" rIns="0" bIns="0" rtlCol="0"/>
          <a:lstStyle/>
          <a:p>
            <a:endParaRPr sz="2142"/>
          </a:p>
        </p:txBody>
      </p:sp>
      <p:sp>
        <p:nvSpPr>
          <p:cNvPr id="314" name="object 314"/>
          <p:cNvSpPr/>
          <p:nvPr/>
        </p:nvSpPr>
        <p:spPr>
          <a:xfrm>
            <a:off x="369235" y="1705337"/>
            <a:ext cx="1023361" cy="276191"/>
          </a:xfrm>
          <a:custGeom>
            <a:avLst/>
            <a:gdLst/>
            <a:ahLst/>
            <a:cxnLst/>
            <a:rect l="l" t="t" r="r" b="b"/>
            <a:pathLst>
              <a:path w="894080" h="241300">
                <a:moveTo>
                  <a:pt x="35369" y="0"/>
                </a:moveTo>
                <a:lnTo>
                  <a:pt x="0" y="0"/>
                </a:lnTo>
                <a:lnTo>
                  <a:pt x="571322" y="240690"/>
                </a:lnTo>
                <a:lnTo>
                  <a:pt x="636701" y="226339"/>
                </a:lnTo>
                <a:lnTo>
                  <a:pt x="572643" y="226339"/>
                </a:lnTo>
                <a:lnTo>
                  <a:pt x="562926" y="222250"/>
                </a:lnTo>
                <a:lnTo>
                  <a:pt x="560400" y="222250"/>
                </a:lnTo>
                <a:lnTo>
                  <a:pt x="532701" y="209511"/>
                </a:lnTo>
                <a:lnTo>
                  <a:pt x="35369" y="0"/>
                </a:lnTo>
                <a:close/>
              </a:path>
              <a:path w="894080" h="241300">
                <a:moveTo>
                  <a:pt x="724217" y="193065"/>
                </a:moveTo>
                <a:lnTo>
                  <a:pt x="572643" y="226339"/>
                </a:lnTo>
                <a:lnTo>
                  <a:pt x="636701" y="226339"/>
                </a:lnTo>
                <a:lnTo>
                  <a:pt x="725398" y="206870"/>
                </a:lnTo>
                <a:lnTo>
                  <a:pt x="812940" y="206870"/>
                </a:lnTo>
                <a:lnTo>
                  <a:pt x="816940" y="196608"/>
                </a:lnTo>
                <a:lnTo>
                  <a:pt x="802195" y="196608"/>
                </a:lnTo>
                <a:lnTo>
                  <a:pt x="724217" y="193065"/>
                </a:lnTo>
                <a:close/>
              </a:path>
              <a:path w="894080" h="241300">
                <a:moveTo>
                  <a:pt x="561809" y="221780"/>
                </a:moveTo>
                <a:lnTo>
                  <a:pt x="560400" y="222250"/>
                </a:lnTo>
                <a:lnTo>
                  <a:pt x="562926" y="222250"/>
                </a:lnTo>
                <a:lnTo>
                  <a:pt x="561809" y="221780"/>
                </a:lnTo>
                <a:close/>
              </a:path>
              <a:path w="894080" h="241300">
                <a:moveTo>
                  <a:pt x="812940" y="206870"/>
                </a:moveTo>
                <a:lnTo>
                  <a:pt x="725398" y="206870"/>
                </a:lnTo>
                <a:lnTo>
                  <a:pt x="811415" y="210781"/>
                </a:lnTo>
                <a:lnTo>
                  <a:pt x="812940" y="206870"/>
                </a:lnTo>
                <a:close/>
              </a:path>
              <a:path w="894080" h="241300">
                <a:moveTo>
                  <a:pt x="893584" y="0"/>
                </a:moveTo>
                <a:lnTo>
                  <a:pt x="878840" y="0"/>
                </a:lnTo>
                <a:lnTo>
                  <a:pt x="802195" y="196608"/>
                </a:lnTo>
                <a:lnTo>
                  <a:pt x="816940" y="196608"/>
                </a:lnTo>
                <a:lnTo>
                  <a:pt x="893584" y="0"/>
                </a:lnTo>
                <a:close/>
              </a:path>
            </a:pathLst>
          </a:custGeom>
          <a:solidFill>
            <a:srgbClr val="0099D7"/>
          </a:solidFill>
        </p:spPr>
        <p:txBody>
          <a:bodyPr wrap="square" lIns="0" tIns="0" rIns="0" bIns="0" rtlCol="0"/>
          <a:lstStyle/>
          <a:p>
            <a:endParaRPr sz="2142"/>
          </a:p>
        </p:txBody>
      </p:sp>
      <p:sp>
        <p:nvSpPr>
          <p:cNvPr id="315" name="object 315"/>
          <p:cNvSpPr/>
          <p:nvPr/>
        </p:nvSpPr>
        <p:spPr>
          <a:xfrm>
            <a:off x="495153" y="1705337"/>
            <a:ext cx="647595" cy="237670"/>
          </a:xfrm>
          <a:custGeom>
            <a:avLst/>
            <a:gdLst/>
            <a:ahLst/>
            <a:cxnLst/>
            <a:rect l="l" t="t" r="r" b="b"/>
            <a:pathLst>
              <a:path w="565785" h="207644">
                <a:moveTo>
                  <a:pt x="175056" y="0"/>
                </a:moveTo>
                <a:lnTo>
                  <a:pt x="0" y="0"/>
                </a:lnTo>
                <a:lnTo>
                  <a:pt x="451192" y="207505"/>
                </a:lnTo>
                <a:lnTo>
                  <a:pt x="565772" y="169316"/>
                </a:lnTo>
                <a:lnTo>
                  <a:pt x="175056" y="0"/>
                </a:lnTo>
                <a:close/>
              </a:path>
            </a:pathLst>
          </a:custGeom>
          <a:solidFill>
            <a:srgbClr val="0088CE"/>
          </a:solidFill>
        </p:spPr>
        <p:txBody>
          <a:bodyPr wrap="square" lIns="0" tIns="0" rIns="0" bIns="0" rtlCol="0"/>
          <a:lstStyle/>
          <a:p>
            <a:endParaRPr sz="2142"/>
          </a:p>
        </p:txBody>
      </p:sp>
      <p:sp>
        <p:nvSpPr>
          <p:cNvPr id="316" name="object 316"/>
          <p:cNvSpPr/>
          <p:nvPr/>
        </p:nvSpPr>
        <p:spPr>
          <a:xfrm>
            <a:off x="457520" y="1705336"/>
            <a:ext cx="729726" cy="254387"/>
          </a:xfrm>
          <a:custGeom>
            <a:avLst/>
            <a:gdLst/>
            <a:ahLst/>
            <a:cxnLst/>
            <a:rect l="l" t="t" r="r" b="b"/>
            <a:pathLst>
              <a:path w="637540" h="222250">
                <a:moveTo>
                  <a:pt x="32880" y="0"/>
                </a:moveTo>
                <a:lnTo>
                  <a:pt x="0" y="0"/>
                </a:lnTo>
                <a:lnTo>
                  <a:pt x="483260" y="222250"/>
                </a:lnTo>
                <a:lnTo>
                  <a:pt x="527490" y="207505"/>
                </a:lnTo>
                <a:lnTo>
                  <a:pt x="484073" y="207505"/>
                </a:lnTo>
                <a:lnTo>
                  <a:pt x="32880" y="0"/>
                </a:lnTo>
                <a:close/>
              </a:path>
              <a:path w="637540" h="222250">
                <a:moveTo>
                  <a:pt x="242481" y="0"/>
                </a:moveTo>
                <a:lnTo>
                  <a:pt x="207937" y="0"/>
                </a:lnTo>
                <a:lnTo>
                  <a:pt x="598652" y="169316"/>
                </a:lnTo>
                <a:lnTo>
                  <a:pt x="484073" y="207505"/>
                </a:lnTo>
                <a:lnTo>
                  <a:pt x="527490" y="207505"/>
                </a:lnTo>
                <a:lnTo>
                  <a:pt x="637057" y="170980"/>
                </a:lnTo>
                <a:lnTo>
                  <a:pt x="242481" y="0"/>
                </a:lnTo>
                <a:close/>
              </a:path>
            </a:pathLst>
          </a:custGeom>
          <a:solidFill>
            <a:srgbClr val="0099D7"/>
          </a:solidFill>
        </p:spPr>
        <p:txBody>
          <a:bodyPr wrap="square" lIns="0" tIns="0" rIns="0" bIns="0" rtlCol="0"/>
          <a:lstStyle/>
          <a:p>
            <a:endParaRPr sz="2142"/>
          </a:p>
        </p:txBody>
      </p:sp>
      <p:sp>
        <p:nvSpPr>
          <p:cNvPr id="317" name="object 317"/>
          <p:cNvSpPr/>
          <p:nvPr/>
        </p:nvSpPr>
        <p:spPr>
          <a:xfrm>
            <a:off x="839515" y="1705337"/>
            <a:ext cx="496417" cy="176617"/>
          </a:xfrm>
          <a:custGeom>
            <a:avLst/>
            <a:gdLst/>
            <a:ahLst/>
            <a:cxnLst/>
            <a:rect l="l" t="t" r="r" b="b"/>
            <a:pathLst>
              <a:path w="433705" h="154305">
                <a:moveTo>
                  <a:pt x="433095" y="0"/>
                </a:moveTo>
                <a:lnTo>
                  <a:pt x="0" y="0"/>
                </a:lnTo>
                <a:lnTo>
                  <a:pt x="366255" y="153733"/>
                </a:lnTo>
                <a:lnTo>
                  <a:pt x="433095" y="0"/>
                </a:lnTo>
                <a:close/>
              </a:path>
            </a:pathLst>
          </a:custGeom>
          <a:solidFill>
            <a:srgbClr val="0088CE"/>
          </a:solidFill>
        </p:spPr>
        <p:txBody>
          <a:bodyPr wrap="square" lIns="0" tIns="0" rIns="0" bIns="0" rtlCol="0"/>
          <a:lstStyle/>
          <a:p>
            <a:endParaRPr sz="2142"/>
          </a:p>
        </p:txBody>
      </p:sp>
      <p:sp>
        <p:nvSpPr>
          <p:cNvPr id="318" name="object 318"/>
          <p:cNvSpPr/>
          <p:nvPr/>
        </p:nvSpPr>
        <p:spPr>
          <a:xfrm>
            <a:off x="798902" y="1705337"/>
            <a:ext cx="553836" cy="196968"/>
          </a:xfrm>
          <a:custGeom>
            <a:avLst/>
            <a:gdLst/>
            <a:ahLst/>
            <a:cxnLst/>
            <a:rect l="l" t="t" r="r" b="b"/>
            <a:pathLst>
              <a:path w="483869" h="172084">
                <a:moveTo>
                  <a:pt x="35483" y="0"/>
                </a:moveTo>
                <a:lnTo>
                  <a:pt x="0" y="0"/>
                </a:lnTo>
                <a:lnTo>
                  <a:pt x="408927" y="171653"/>
                </a:lnTo>
                <a:lnTo>
                  <a:pt x="416717" y="153733"/>
                </a:lnTo>
                <a:lnTo>
                  <a:pt x="401739" y="153733"/>
                </a:lnTo>
                <a:lnTo>
                  <a:pt x="35483" y="0"/>
                </a:lnTo>
                <a:close/>
              </a:path>
              <a:path w="483869" h="172084">
                <a:moveTo>
                  <a:pt x="483552" y="0"/>
                </a:moveTo>
                <a:lnTo>
                  <a:pt x="468579" y="0"/>
                </a:lnTo>
                <a:lnTo>
                  <a:pt x="401739" y="153733"/>
                </a:lnTo>
                <a:lnTo>
                  <a:pt x="416717" y="153733"/>
                </a:lnTo>
                <a:lnTo>
                  <a:pt x="483552" y="0"/>
                </a:lnTo>
                <a:close/>
              </a:path>
            </a:pathLst>
          </a:custGeom>
          <a:solidFill>
            <a:srgbClr val="0099D7"/>
          </a:solidFill>
        </p:spPr>
        <p:txBody>
          <a:bodyPr wrap="square" lIns="0" tIns="0" rIns="0" bIns="0" rtlCol="0"/>
          <a:lstStyle/>
          <a:p>
            <a:endParaRPr sz="2142"/>
          </a:p>
        </p:txBody>
      </p:sp>
      <p:sp>
        <p:nvSpPr>
          <p:cNvPr id="319" name="object 319"/>
          <p:cNvSpPr/>
          <p:nvPr/>
        </p:nvSpPr>
        <p:spPr>
          <a:xfrm>
            <a:off x="-7" y="5978434"/>
            <a:ext cx="1553938" cy="1508149"/>
          </a:xfrm>
          <a:custGeom>
            <a:avLst/>
            <a:gdLst/>
            <a:ahLst/>
            <a:cxnLst/>
            <a:rect l="l" t="t" r="r" b="b"/>
            <a:pathLst>
              <a:path w="1357630" h="1317625">
                <a:moveTo>
                  <a:pt x="1220223" y="79006"/>
                </a:moveTo>
                <a:lnTo>
                  <a:pt x="1048219" y="79006"/>
                </a:lnTo>
                <a:lnTo>
                  <a:pt x="1170978" y="121208"/>
                </a:lnTo>
                <a:lnTo>
                  <a:pt x="1277924" y="270167"/>
                </a:lnTo>
                <a:lnTo>
                  <a:pt x="1274191" y="768223"/>
                </a:lnTo>
                <a:lnTo>
                  <a:pt x="1258138" y="1317472"/>
                </a:lnTo>
                <a:lnTo>
                  <a:pt x="1345679" y="1317472"/>
                </a:lnTo>
                <a:lnTo>
                  <a:pt x="1357337" y="270344"/>
                </a:lnTo>
                <a:lnTo>
                  <a:pt x="1266024" y="102323"/>
                </a:lnTo>
                <a:lnTo>
                  <a:pt x="1220223" y="79006"/>
                </a:lnTo>
                <a:close/>
              </a:path>
              <a:path w="1357630" h="1317625">
                <a:moveTo>
                  <a:pt x="1065034" y="0"/>
                </a:moveTo>
                <a:lnTo>
                  <a:pt x="859053" y="40462"/>
                </a:lnTo>
                <a:lnTo>
                  <a:pt x="0" y="324421"/>
                </a:lnTo>
                <a:lnTo>
                  <a:pt x="0" y="378358"/>
                </a:lnTo>
                <a:lnTo>
                  <a:pt x="855878" y="97866"/>
                </a:lnTo>
                <a:lnTo>
                  <a:pt x="1048219" y="79006"/>
                </a:lnTo>
                <a:lnTo>
                  <a:pt x="1220223" y="79006"/>
                </a:lnTo>
                <a:lnTo>
                  <a:pt x="1065034" y="0"/>
                </a:lnTo>
                <a:close/>
              </a:path>
            </a:pathLst>
          </a:custGeom>
          <a:solidFill>
            <a:srgbClr val="0088CE"/>
          </a:solidFill>
        </p:spPr>
        <p:txBody>
          <a:bodyPr wrap="square" lIns="0" tIns="0" rIns="0" bIns="0" rtlCol="0"/>
          <a:lstStyle/>
          <a:p>
            <a:endParaRPr sz="2142"/>
          </a:p>
        </p:txBody>
      </p:sp>
      <p:sp>
        <p:nvSpPr>
          <p:cNvPr id="320" name="object 320"/>
          <p:cNvSpPr/>
          <p:nvPr/>
        </p:nvSpPr>
        <p:spPr>
          <a:xfrm>
            <a:off x="-6" y="5961964"/>
            <a:ext cx="1569928" cy="1524865"/>
          </a:xfrm>
          <a:custGeom>
            <a:avLst/>
            <a:gdLst/>
            <a:ahLst/>
            <a:cxnLst/>
            <a:rect l="l" t="t" r="r" b="b"/>
            <a:pathLst>
              <a:path w="1371600" h="1332229">
                <a:moveTo>
                  <a:pt x="1088856" y="107365"/>
                </a:moveTo>
                <a:lnTo>
                  <a:pt x="1046581" y="107365"/>
                </a:lnTo>
                <a:lnTo>
                  <a:pt x="1162380" y="147167"/>
                </a:lnTo>
                <a:lnTo>
                  <a:pt x="1264158" y="288937"/>
                </a:lnTo>
                <a:lnTo>
                  <a:pt x="1260442" y="782624"/>
                </a:lnTo>
                <a:lnTo>
                  <a:pt x="1244396" y="1331861"/>
                </a:lnTo>
                <a:lnTo>
                  <a:pt x="1258138" y="1331861"/>
                </a:lnTo>
                <a:lnTo>
                  <a:pt x="1274192" y="782370"/>
                </a:lnTo>
                <a:lnTo>
                  <a:pt x="1277924" y="284568"/>
                </a:lnTo>
                <a:lnTo>
                  <a:pt x="1170978" y="135597"/>
                </a:lnTo>
                <a:lnTo>
                  <a:pt x="1088856" y="107365"/>
                </a:lnTo>
                <a:close/>
              </a:path>
              <a:path w="1371600" h="1332229">
                <a:moveTo>
                  <a:pt x="1095304" y="14389"/>
                </a:moveTo>
                <a:lnTo>
                  <a:pt x="1065034" y="14389"/>
                </a:lnTo>
                <a:lnTo>
                  <a:pt x="1266024" y="116712"/>
                </a:lnTo>
                <a:lnTo>
                  <a:pt x="1357248" y="284568"/>
                </a:lnTo>
                <a:lnTo>
                  <a:pt x="1357291" y="288937"/>
                </a:lnTo>
                <a:lnTo>
                  <a:pt x="1345679" y="1331861"/>
                </a:lnTo>
                <a:lnTo>
                  <a:pt x="1359420" y="1331861"/>
                </a:lnTo>
                <a:lnTo>
                  <a:pt x="1371117" y="281317"/>
                </a:lnTo>
                <a:lnTo>
                  <a:pt x="1276057" y="106413"/>
                </a:lnTo>
                <a:lnTo>
                  <a:pt x="1095304" y="14389"/>
                </a:lnTo>
                <a:close/>
              </a:path>
              <a:path w="1371600" h="1332229">
                <a:moveTo>
                  <a:pt x="1048219" y="93395"/>
                </a:moveTo>
                <a:lnTo>
                  <a:pt x="855878" y="112255"/>
                </a:lnTo>
                <a:lnTo>
                  <a:pt x="0" y="392747"/>
                </a:lnTo>
                <a:lnTo>
                  <a:pt x="0" y="407212"/>
                </a:lnTo>
                <a:lnTo>
                  <a:pt x="858723" y="125780"/>
                </a:lnTo>
                <a:lnTo>
                  <a:pt x="1046581" y="107365"/>
                </a:lnTo>
                <a:lnTo>
                  <a:pt x="1088856" y="107365"/>
                </a:lnTo>
                <a:lnTo>
                  <a:pt x="1048219" y="93395"/>
                </a:lnTo>
                <a:close/>
              </a:path>
              <a:path w="1371600" h="1332229">
                <a:moveTo>
                  <a:pt x="1067041" y="0"/>
                </a:moveTo>
                <a:lnTo>
                  <a:pt x="855548" y="41541"/>
                </a:lnTo>
                <a:lnTo>
                  <a:pt x="0" y="324345"/>
                </a:lnTo>
                <a:lnTo>
                  <a:pt x="0" y="338810"/>
                </a:lnTo>
                <a:lnTo>
                  <a:pt x="859053" y="54851"/>
                </a:lnTo>
                <a:lnTo>
                  <a:pt x="1065034" y="14389"/>
                </a:lnTo>
                <a:lnTo>
                  <a:pt x="1095304" y="14389"/>
                </a:lnTo>
                <a:lnTo>
                  <a:pt x="1067041" y="0"/>
                </a:lnTo>
                <a:close/>
              </a:path>
            </a:pathLst>
          </a:custGeom>
          <a:solidFill>
            <a:srgbClr val="0099D7"/>
          </a:solidFill>
        </p:spPr>
        <p:txBody>
          <a:bodyPr wrap="square" lIns="0" tIns="0" rIns="0" bIns="0" rtlCol="0"/>
          <a:lstStyle/>
          <a:p>
            <a:endParaRPr sz="2142"/>
          </a:p>
        </p:txBody>
      </p:sp>
      <p:sp>
        <p:nvSpPr>
          <p:cNvPr id="321" name="object 321"/>
          <p:cNvSpPr/>
          <p:nvPr/>
        </p:nvSpPr>
        <p:spPr>
          <a:xfrm>
            <a:off x="1719608" y="6949193"/>
            <a:ext cx="84615" cy="159987"/>
          </a:xfrm>
          <a:prstGeom prst="rect">
            <a:avLst/>
          </a:prstGeom>
          <a:blipFill>
            <a:blip r:embed="rId91" cstate="print"/>
            <a:stretch>
              <a:fillRect/>
            </a:stretch>
          </a:blipFill>
        </p:spPr>
        <p:txBody>
          <a:bodyPr wrap="square" lIns="0" tIns="0" rIns="0" bIns="0" rtlCol="0"/>
          <a:lstStyle/>
          <a:p>
            <a:endParaRPr sz="2142"/>
          </a:p>
        </p:txBody>
      </p:sp>
      <p:sp>
        <p:nvSpPr>
          <p:cNvPr id="322" name="object 322"/>
          <p:cNvSpPr/>
          <p:nvPr/>
        </p:nvSpPr>
        <p:spPr>
          <a:xfrm>
            <a:off x="1592022" y="7393102"/>
            <a:ext cx="87509" cy="93309"/>
          </a:xfrm>
          <a:prstGeom prst="rect">
            <a:avLst/>
          </a:prstGeom>
          <a:blipFill>
            <a:blip r:embed="rId92" cstate="print"/>
            <a:stretch>
              <a:fillRect/>
            </a:stretch>
          </a:blipFill>
        </p:spPr>
        <p:txBody>
          <a:bodyPr wrap="square" lIns="0" tIns="0" rIns="0" bIns="0" rtlCol="0"/>
          <a:lstStyle/>
          <a:p>
            <a:endParaRPr sz="2142"/>
          </a:p>
        </p:txBody>
      </p:sp>
      <p:sp>
        <p:nvSpPr>
          <p:cNvPr id="323" name="object 323"/>
          <p:cNvSpPr/>
          <p:nvPr/>
        </p:nvSpPr>
        <p:spPr>
          <a:xfrm>
            <a:off x="1745831" y="6301716"/>
            <a:ext cx="93090" cy="178782"/>
          </a:xfrm>
          <a:prstGeom prst="rect">
            <a:avLst/>
          </a:prstGeom>
          <a:blipFill>
            <a:blip r:embed="rId93" cstate="print"/>
            <a:stretch>
              <a:fillRect/>
            </a:stretch>
          </a:blipFill>
        </p:spPr>
        <p:txBody>
          <a:bodyPr wrap="square" lIns="0" tIns="0" rIns="0" bIns="0" rtlCol="0"/>
          <a:lstStyle/>
          <a:p>
            <a:endParaRPr sz="2142"/>
          </a:p>
        </p:txBody>
      </p:sp>
      <p:sp>
        <p:nvSpPr>
          <p:cNvPr id="324" name="object 324"/>
          <p:cNvSpPr/>
          <p:nvPr/>
        </p:nvSpPr>
        <p:spPr>
          <a:xfrm>
            <a:off x="1779237" y="5081540"/>
            <a:ext cx="93090" cy="178782"/>
          </a:xfrm>
          <a:prstGeom prst="rect">
            <a:avLst/>
          </a:prstGeom>
          <a:blipFill>
            <a:blip r:embed="rId94" cstate="print"/>
            <a:stretch>
              <a:fillRect/>
            </a:stretch>
          </a:blipFill>
        </p:spPr>
        <p:txBody>
          <a:bodyPr wrap="square" lIns="0" tIns="0" rIns="0" bIns="0" rtlCol="0"/>
          <a:lstStyle/>
          <a:p>
            <a:endParaRPr sz="2142"/>
          </a:p>
        </p:txBody>
      </p:sp>
      <p:sp>
        <p:nvSpPr>
          <p:cNvPr id="325" name="object 325"/>
          <p:cNvSpPr/>
          <p:nvPr/>
        </p:nvSpPr>
        <p:spPr>
          <a:xfrm>
            <a:off x="1779237" y="4441591"/>
            <a:ext cx="93090" cy="178782"/>
          </a:xfrm>
          <a:prstGeom prst="rect">
            <a:avLst/>
          </a:prstGeom>
          <a:blipFill>
            <a:blip r:embed="rId95" cstate="print"/>
            <a:stretch>
              <a:fillRect/>
            </a:stretch>
          </a:blipFill>
        </p:spPr>
        <p:txBody>
          <a:bodyPr wrap="square" lIns="0" tIns="0" rIns="0" bIns="0" rtlCol="0"/>
          <a:lstStyle/>
          <a:p>
            <a:endParaRPr sz="2142"/>
          </a:p>
        </p:txBody>
      </p:sp>
      <p:sp>
        <p:nvSpPr>
          <p:cNvPr id="326" name="object 326"/>
          <p:cNvSpPr/>
          <p:nvPr/>
        </p:nvSpPr>
        <p:spPr>
          <a:xfrm>
            <a:off x="1779237" y="4147201"/>
            <a:ext cx="93090" cy="178782"/>
          </a:xfrm>
          <a:prstGeom prst="rect">
            <a:avLst/>
          </a:prstGeom>
          <a:blipFill>
            <a:blip r:embed="rId96" cstate="print"/>
            <a:stretch>
              <a:fillRect/>
            </a:stretch>
          </a:blipFill>
        </p:spPr>
        <p:txBody>
          <a:bodyPr wrap="square" lIns="0" tIns="0" rIns="0" bIns="0" rtlCol="0"/>
          <a:lstStyle/>
          <a:p>
            <a:endParaRPr sz="2142"/>
          </a:p>
        </p:txBody>
      </p:sp>
      <p:sp>
        <p:nvSpPr>
          <p:cNvPr id="327" name="object 327"/>
          <p:cNvSpPr/>
          <p:nvPr/>
        </p:nvSpPr>
        <p:spPr>
          <a:xfrm>
            <a:off x="1599537" y="5820670"/>
            <a:ext cx="138096" cy="312532"/>
          </a:xfrm>
          <a:custGeom>
            <a:avLst/>
            <a:gdLst/>
            <a:ahLst/>
            <a:cxnLst/>
            <a:rect l="l" t="t" r="r" b="b"/>
            <a:pathLst>
              <a:path w="120650" h="273050">
                <a:moveTo>
                  <a:pt x="0" y="0"/>
                </a:moveTo>
                <a:lnTo>
                  <a:pt x="10617" y="272453"/>
                </a:lnTo>
                <a:lnTo>
                  <a:pt x="120167" y="265811"/>
                </a:lnTo>
                <a:lnTo>
                  <a:pt x="120167" y="6680"/>
                </a:lnTo>
                <a:lnTo>
                  <a:pt x="0" y="0"/>
                </a:lnTo>
                <a:close/>
              </a:path>
            </a:pathLst>
          </a:custGeom>
          <a:solidFill>
            <a:srgbClr val="0088CE"/>
          </a:solidFill>
        </p:spPr>
        <p:txBody>
          <a:bodyPr wrap="square" lIns="0" tIns="0" rIns="0" bIns="0" rtlCol="0"/>
          <a:lstStyle/>
          <a:p>
            <a:endParaRPr sz="2142"/>
          </a:p>
        </p:txBody>
      </p:sp>
      <p:sp>
        <p:nvSpPr>
          <p:cNvPr id="328" name="object 328"/>
          <p:cNvSpPr/>
          <p:nvPr/>
        </p:nvSpPr>
        <p:spPr>
          <a:xfrm>
            <a:off x="1583156" y="5804012"/>
            <a:ext cx="170076" cy="345239"/>
          </a:xfrm>
          <a:custGeom>
            <a:avLst/>
            <a:gdLst/>
            <a:ahLst/>
            <a:cxnLst/>
            <a:rect l="l" t="t" r="r" b="b"/>
            <a:pathLst>
              <a:path w="148590" h="301625">
                <a:moveTo>
                  <a:pt x="7150" y="7277"/>
                </a:moveTo>
                <a:lnTo>
                  <a:pt x="292" y="7543"/>
                </a:lnTo>
                <a:lnTo>
                  <a:pt x="11747" y="301561"/>
                </a:lnTo>
                <a:lnTo>
                  <a:pt x="148209" y="293293"/>
                </a:lnTo>
                <a:lnTo>
                  <a:pt x="148209" y="287007"/>
                </a:lnTo>
                <a:lnTo>
                  <a:pt x="24930" y="287007"/>
                </a:lnTo>
                <a:lnTo>
                  <a:pt x="14312" y="14554"/>
                </a:lnTo>
                <a:lnTo>
                  <a:pt x="148209" y="14554"/>
                </a:lnTo>
                <a:lnTo>
                  <a:pt x="148209" y="14135"/>
                </a:lnTo>
                <a:lnTo>
                  <a:pt x="6781" y="14135"/>
                </a:lnTo>
                <a:lnTo>
                  <a:pt x="7150" y="7277"/>
                </a:lnTo>
                <a:close/>
              </a:path>
              <a:path w="148590" h="301625">
                <a:moveTo>
                  <a:pt x="148209" y="14554"/>
                </a:moveTo>
                <a:lnTo>
                  <a:pt x="14312" y="14554"/>
                </a:lnTo>
                <a:lnTo>
                  <a:pt x="134480" y="21221"/>
                </a:lnTo>
                <a:lnTo>
                  <a:pt x="134480" y="280365"/>
                </a:lnTo>
                <a:lnTo>
                  <a:pt x="24930" y="287007"/>
                </a:lnTo>
                <a:lnTo>
                  <a:pt x="148209" y="287007"/>
                </a:lnTo>
                <a:lnTo>
                  <a:pt x="148209" y="14554"/>
                </a:lnTo>
                <a:close/>
              </a:path>
              <a:path w="148590" h="301625">
                <a:moveTo>
                  <a:pt x="131055" y="7277"/>
                </a:moveTo>
                <a:lnTo>
                  <a:pt x="7150" y="7277"/>
                </a:lnTo>
                <a:lnTo>
                  <a:pt x="6781" y="14135"/>
                </a:lnTo>
                <a:lnTo>
                  <a:pt x="148209" y="14135"/>
                </a:lnTo>
                <a:lnTo>
                  <a:pt x="148209" y="8229"/>
                </a:lnTo>
                <a:lnTo>
                  <a:pt x="131055" y="7277"/>
                </a:lnTo>
                <a:close/>
              </a:path>
              <a:path w="148590" h="301625">
                <a:moveTo>
                  <a:pt x="0" y="0"/>
                </a:moveTo>
                <a:lnTo>
                  <a:pt x="292" y="7543"/>
                </a:lnTo>
                <a:lnTo>
                  <a:pt x="7150" y="7277"/>
                </a:lnTo>
                <a:lnTo>
                  <a:pt x="131055" y="7277"/>
                </a:lnTo>
                <a:lnTo>
                  <a:pt x="0" y="0"/>
                </a:lnTo>
                <a:close/>
              </a:path>
            </a:pathLst>
          </a:custGeom>
          <a:solidFill>
            <a:srgbClr val="0099D7"/>
          </a:solidFill>
        </p:spPr>
        <p:txBody>
          <a:bodyPr wrap="square" lIns="0" tIns="0" rIns="0" bIns="0" rtlCol="0"/>
          <a:lstStyle/>
          <a:p>
            <a:endParaRPr sz="2142"/>
          </a:p>
        </p:txBody>
      </p:sp>
      <p:sp>
        <p:nvSpPr>
          <p:cNvPr id="329" name="object 329"/>
          <p:cNvSpPr/>
          <p:nvPr/>
        </p:nvSpPr>
        <p:spPr>
          <a:xfrm>
            <a:off x="895352" y="5935131"/>
            <a:ext cx="139359" cy="92072"/>
          </a:xfrm>
          <a:prstGeom prst="rect">
            <a:avLst/>
          </a:prstGeom>
          <a:blipFill>
            <a:blip r:embed="rId97" cstate="print"/>
            <a:stretch>
              <a:fillRect/>
            </a:stretch>
          </a:blipFill>
        </p:spPr>
        <p:txBody>
          <a:bodyPr wrap="square" lIns="0" tIns="0" rIns="0" bIns="0" rtlCol="0"/>
          <a:lstStyle/>
          <a:p>
            <a:endParaRPr sz="2142"/>
          </a:p>
        </p:txBody>
      </p:sp>
      <p:sp>
        <p:nvSpPr>
          <p:cNvPr id="330" name="object 330"/>
          <p:cNvSpPr/>
          <p:nvPr/>
        </p:nvSpPr>
        <p:spPr>
          <a:xfrm>
            <a:off x="179213" y="6143176"/>
            <a:ext cx="136946" cy="96841"/>
          </a:xfrm>
          <a:prstGeom prst="rect">
            <a:avLst/>
          </a:prstGeom>
          <a:blipFill>
            <a:blip r:embed="rId98" cstate="print"/>
            <a:stretch>
              <a:fillRect/>
            </a:stretch>
          </a:blipFill>
        </p:spPr>
        <p:txBody>
          <a:bodyPr wrap="square" lIns="0" tIns="0" rIns="0" bIns="0" rtlCol="0"/>
          <a:lstStyle/>
          <a:p>
            <a:endParaRPr sz="2142"/>
          </a:p>
        </p:txBody>
      </p:sp>
      <p:sp>
        <p:nvSpPr>
          <p:cNvPr id="331" name="object 331"/>
          <p:cNvSpPr/>
          <p:nvPr/>
        </p:nvSpPr>
        <p:spPr>
          <a:xfrm>
            <a:off x="592430" y="5584585"/>
            <a:ext cx="141279" cy="96652"/>
          </a:xfrm>
          <a:prstGeom prst="rect">
            <a:avLst/>
          </a:prstGeom>
          <a:blipFill>
            <a:blip r:embed="rId99" cstate="print"/>
            <a:stretch>
              <a:fillRect/>
            </a:stretch>
          </a:blipFill>
        </p:spPr>
        <p:txBody>
          <a:bodyPr wrap="square" lIns="0" tIns="0" rIns="0" bIns="0" rtlCol="0"/>
          <a:lstStyle/>
          <a:p>
            <a:endParaRPr sz="2142"/>
          </a:p>
        </p:txBody>
      </p:sp>
      <p:sp>
        <p:nvSpPr>
          <p:cNvPr id="332" name="object 332"/>
          <p:cNvSpPr/>
          <p:nvPr/>
        </p:nvSpPr>
        <p:spPr>
          <a:xfrm>
            <a:off x="307291" y="5669681"/>
            <a:ext cx="133603" cy="101129"/>
          </a:xfrm>
          <a:prstGeom prst="rect">
            <a:avLst/>
          </a:prstGeom>
          <a:blipFill>
            <a:blip r:embed="rId100" cstate="print"/>
            <a:stretch>
              <a:fillRect/>
            </a:stretch>
          </a:blipFill>
        </p:spPr>
        <p:txBody>
          <a:bodyPr wrap="square" lIns="0" tIns="0" rIns="0" bIns="0" rtlCol="0"/>
          <a:lstStyle/>
          <a:p>
            <a:endParaRPr sz="2142"/>
          </a:p>
        </p:txBody>
      </p:sp>
      <p:sp>
        <p:nvSpPr>
          <p:cNvPr id="333" name="object 333"/>
          <p:cNvSpPr/>
          <p:nvPr/>
        </p:nvSpPr>
        <p:spPr>
          <a:xfrm>
            <a:off x="1407309" y="5376511"/>
            <a:ext cx="120652" cy="677395"/>
          </a:xfrm>
          <a:custGeom>
            <a:avLst/>
            <a:gdLst/>
            <a:ahLst/>
            <a:cxnLst/>
            <a:rect l="l" t="t" r="r" b="b"/>
            <a:pathLst>
              <a:path w="105409" h="591820">
                <a:moveTo>
                  <a:pt x="105143" y="0"/>
                </a:moveTo>
                <a:lnTo>
                  <a:pt x="7315" y="42392"/>
                </a:lnTo>
                <a:lnTo>
                  <a:pt x="0" y="562216"/>
                </a:lnTo>
                <a:lnTo>
                  <a:pt x="87121" y="591261"/>
                </a:lnTo>
                <a:lnTo>
                  <a:pt x="105143" y="0"/>
                </a:lnTo>
                <a:close/>
              </a:path>
            </a:pathLst>
          </a:custGeom>
          <a:solidFill>
            <a:srgbClr val="0088CE"/>
          </a:solidFill>
        </p:spPr>
        <p:txBody>
          <a:bodyPr wrap="square" lIns="0" tIns="0" rIns="0" bIns="0" rtlCol="0"/>
          <a:lstStyle/>
          <a:p>
            <a:endParaRPr sz="2142"/>
          </a:p>
        </p:txBody>
      </p:sp>
      <p:sp>
        <p:nvSpPr>
          <p:cNvPr id="334" name="object 334"/>
          <p:cNvSpPr/>
          <p:nvPr/>
        </p:nvSpPr>
        <p:spPr>
          <a:xfrm>
            <a:off x="1391421" y="5352236"/>
            <a:ext cx="153359" cy="723184"/>
          </a:xfrm>
          <a:custGeom>
            <a:avLst/>
            <a:gdLst/>
            <a:ahLst/>
            <a:cxnLst/>
            <a:rect l="l" t="t" r="r" b="b"/>
            <a:pathLst>
              <a:path w="133984" h="631825">
                <a:moveTo>
                  <a:pt x="133413" y="0"/>
                </a:moveTo>
                <a:lnTo>
                  <a:pt x="7594" y="54521"/>
                </a:lnTo>
                <a:lnTo>
                  <a:pt x="0" y="593267"/>
                </a:lnTo>
                <a:lnTo>
                  <a:pt x="114172" y="631329"/>
                </a:lnTo>
                <a:lnTo>
                  <a:pt x="114748" y="612457"/>
                </a:lnTo>
                <a:lnTo>
                  <a:pt x="101003" y="612457"/>
                </a:lnTo>
                <a:lnTo>
                  <a:pt x="13881" y="583425"/>
                </a:lnTo>
                <a:lnTo>
                  <a:pt x="21196" y="63588"/>
                </a:lnTo>
                <a:lnTo>
                  <a:pt x="119024" y="21196"/>
                </a:lnTo>
                <a:lnTo>
                  <a:pt x="132767" y="21196"/>
                </a:lnTo>
                <a:lnTo>
                  <a:pt x="133413" y="0"/>
                </a:lnTo>
                <a:close/>
              </a:path>
              <a:path w="133984" h="631825">
                <a:moveTo>
                  <a:pt x="132767" y="21196"/>
                </a:moveTo>
                <a:lnTo>
                  <a:pt x="119024" y="21196"/>
                </a:lnTo>
                <a:lnTo>
                  <a:pt x="101003" y="612457"/>
                </a:lnTo>
                <a:lnTo>
                  <a:pt x="114748" y="612457"/>
                </a:lnTo>
                <a:lnTo>
                  <a:pt x="132767" y="21196"/>
                </a:lnTo>
                <a:close/>
              </a:path>
            </a:pathLst>
          </a:custGeom>
          <a:solidFill>
            <a:srgbClr val="0099D7"/>
          </a:solidFill>
        </p:spPr>
        <p:txBody>
          <a:bodyPr wrap="square" lIns="0" tIns="0" rIns="0" bIns="0" rtlCol="0"/>
          <a:lstStyle/>
          <a:p>
            <a:endParaRPr sz="2142"/>
          </a:p>
        </p:txBody>
      </p:sp>
      <p:sp>
        <p:nvSpPr>
          <p:cNvPr id="335" name="object 335"/>
          <p:cNvSpPr/>
          <p:nvPr/>
        </p:nvSpPr>
        <p:spPr>
          <a:xfrm>
            <a:off x="1604815" y="4834727"/>
            <a:ext cx="284942" cy="206677"/>
          </a:xfrm>
          <a:prstGeom prst="rect">
            <a:avLst/>
          </a:prstGeom>
          <a:blipFill>
            <a:blip r:embed="rId101" cstate="print"/>
            <a:stretch>
              <a:fillRect/>
            </a:stretch>
          </a:blipFill>
        </p:spPr>
        <p:txBody>
          <a:bodyPr wrap="square" lIns="0" tIns="0" rIns="0" bIns="0" rtlCol="0"/>
          <a:lstStyle/>
          <a:p>
            <a:endParaRPr sz="2142"/>
          </a:p>
        </p:txBody>
      </p:sp>
      <p:sp>
        <p:nvSpPr>
          <p:cNvPr id="336" name="object 336"/>
          <p:cNvSpPr/>
          <p:nvPr/>
        </p:nvSpPr>
        <p:spPr>
          <a:xfrm>
            <a:off x="1573896" y="2647396"/>
            <a:ext cx="154086" cy="580728"/>
          </a:xfrm>
          <a:custGeom>
            <a:avLst/>
            <a:gdLst/>
            <a:ahLst/>
            <a:cxnLst/>
            <a:rect l="l" t="t" r="r" b="b"/>
            <a:pathLst>
              <a:path w="134619" h="507364">
                <a:moveTo>
                  <a:pt x="134112" y="0"/>
                </a:moveTo>
                <a:lnTo>
                  <a:pt x="32905" y="52235"/>
                </a:lnTo>
                <a:lnTo>
                  <a:pt x="0" y="392379"/>
                </a:lnTo>
                <a:lnTo>
                  <a:pt x="91846" y="507187"/>
                </a:lnTo>
                <a:lnTo>
                  <a:pt x="134112" y="0"/>
                </a:lnTo>
                <a:close/>
              </a:path>
            </a:pathLst>
          </a:custGeom>
          <a:solidFill>
            <a:srgbClr val="0088CE"/>
          </a:solidFill>
        </p:spPr>
        <p:txBody>
          <a:bodyPr wrap="square" lIns="0" tIns="0" rIns="0" bIns="0" rtlCol="0"/>
          <a:lstStyle/>
          <a:p>
            <a:endParaRPr sz="2142"/>
          </a:p>
        </p:txBody>
      </p:sp>
      <p:sp>
        <p:nvSpPr>
          <p:cNvPr id="337" name="object 337"/>
          <p:cNvSpPr/>
          <p:nvPr/>
        </p:nvSpPr>
        <p:spPr>
          <a:xfrm>
            <a:off x="1557616" y="2620401"/>
            <a:ext cx="188246" cy="648322"/>
          </a:xfrm>
          <a:custGeom>
            <a:avLst/>
            <a:gdLst/>
            <a:ahLst/>
            <a:cxnLst/>
            <a:rect l="l" t="t" r="r" b="b"/>
            <a:pathLst>
              <a:path w="164465" h="566419">
                <a:moveTo>
                  <a:pt x="164071" y="0"/>
                </a:moveTo>
                <a:lnTo>
                  <a:pt x="34175" y="67043"/>
                </a:lnTo>
                <a:lnTo>
                  <a:pt x="0" y="420192"/>
                </a:lnTo>
                <a:lnTo>
                  <a:pt x="116878" y="566293"/>
                </a:lnTo>
                <a:lnTo>
                  <a:pt x="119837" y="530783"/>
                </a:lnTo>
                <a:lnTo>
                  <a:pt x="106057" y="530783"/>
                </a:lnTo>
                <a:lnTo>
                  <a:pt x="14211" y="415963"/>
                </a:lnTo>
                <a:lnTo>
                  <a:pt x="47129" y="75818"/>
                </a:lnTo>
                <a:lnTo>
                  <a:pt x="148323" y="23583"/>
                </a:lnTo>
                <a:lnTo>
                  <a:pt x="162105" y="23583"/>
                </a:lnTo>
                <a:lnTo>
                  <a:pt x="164071" y="0"/>
                </a:lnTo>
                <a:close/>
              </a:path>
              <a:path w="164465" h="566419">
                <a:moveTo>
                  <a:pt x="162105" y="23583"/>
                </a:moveTo>
                <a:lnTo>
                  <a:pt x="148323" y="23583"/>
                </a:lnTo>
                <a:lnTo>
                  <a:pt x="106057" y="530783"/>
                </a:lnTo>
                <a:lnTo>
                  <a:pt x="119837" y="530783"/>
                </a:lnTo>
                <a:lnTo>
                  <a:pt x="162105" y="23583"/>
                </a:lnTo>
                <a:close/>
              </a:path>
            </a:pathLst>
          </a:custGeom>
          <a:solidFill>
            <a:srgbClr val="0099D7"/>
          </a:solidFill>
        </p:spPr>
        <p:txBody>
          <a:bodyPr wrap="square" lIns="0" tIns="0" rIns="0" bIns="0" rtlCol="0"/>
          <a:lstStyle/>
          <a:p>
            <a:endParaRPr sz="2142"/>
          </a:p>
        </p:txBody>
      </p:sp>
      <p:sp>
        <p:nvSpPr>
          <p:cNvPr id="338" name="object 338"/>
          <p:cNvSpPr/>
          <p:nvPr/>
        </p:nvSpPr>
        <p:spPr>
          <a:xfrm>
            <a:off x="2129796" y="1705337"/>
            <a:ext cx="245664" cy="599625"/>
          </a:xfrm>
          <a:custGeom>
            <a:avLst/>
            <a:gdLst/>
            <a:ahLst/>
            <a:cxnLst/>
            <a:rect l="l" t="t" r="r" b="b"/>
            <a:pathLst>
              <a:path w="214630" h="523875">
                <a:moveTo>
                  <a:pt x="208528" y="304419"/>
                </a:moveTo>
                <a:lnTo>
                  <a:pt x="67690" y="304419"/>
                </a:lnTo>
                <a:lnTo>
                  <a:pt x="133299" y="338251"/>
                </a:lnTo>
                <a:lnTo>
                  <a:pt x="150494" y="385546"/>
                </a:lnTo>
                <a:lnTo>
                  <a:pt x="150494" y="430923"/>
                </a:lnTo>
                <a:lnTo>
                  <a:pt x="126441" y="459320"/>
                </a:lnTo>
                <a:lnTo>
                  <a:pt x="86220" y="486829"/>
                </a:lnTo>
                <a:lnTo>
                  <a:pt x="5968" y="486829"/>
                </a:lnTo>
                <a:lnTo>
                  <a:pt x="0" y="523811"/>
                </a:lnTo>
                <a:lnTo>
                  <a:pt x="204927" y="499503"/>
                </a:lnTo>
                <a:lnTo>
                  <a:pt x="208528" y="304419"/>
                </a:lnTo>
                <a:close/>
              </a:path>
              <a:path w="214630" h="523875">
                <a:moveTo>
                  <a:pt x="214147" y="0"/>
                </a:moveTo>
                <a:lnTo>
                  <a:pt x="191503" y="0"/>
                </a:lnTo>
                <a:lnTo>
                  <a:pt x="191503" y="13449"/>
                </a:lnTo>
                <a:lnTo>
                  <a:pt x="167449" y="41859"/>
                </a:lnTo>
                <a:lnTo>
                  <a:pt x="127228" y="69354"/>
                </a:lnTo>
                <a:lnTo>
                  <a:pt x="73380" y="69354"/>
                </a:lnTo>
                <a:lnTo>
                  <a:pt x="35077" y="306590"/>
                </a:lnTo>
                <a:lnTo>
                  <a:pt x="67690" y="304419"/>
                </a:lnTo>
                <a:lnTo>
                  <a:pt x="208528" y="304419"/>
                </a:lnTo>
                <a:lnTo>
                  <a:pt x="214147" y="0"/>
                </a:lnTo>
                <a:close/>
              </a:path>
            </a:pathLst>
          </a:custGeom>
          <a:solidFill>
            <a:srgbClr val="0088CE"/>
          </a:solidFill>
        </p:spPr>
        <p:txBody>
          <a:bodyPr wrap="square" lIns="0" tIns="0" rIns="0" bIns="0" rtlCol="0"/>
          <a:lstStyle/>
          <a:p>
            <a:endParaRPr sz="2142"/>
          </a:p>
        </p:txBody>
      </p:sp>
      <p:sp>
        <p:nvSpPr>
          <p:cNvPr id="339" name="object 339"/>
          <p:cNvSpPr/>
          <p:nvPr/>
        </p:nvSpPr>
        <p:spPr>
          <a:xfrm>
            <a:off x="2110957" y="1705336"/>
            <a:ext cx="279825" cy="617796"/>
          </a:xfrm>
          <a:custGeom>
            <a:avLst/>
            <a:gdLst/>
            <a:ahLst/>
            <a:cxnLst/>
            <a:rect l="l" t="t" r="r" b="b"/>
            <a:pathLst>
              <a:path w="244475" h="539750">
                <a:moveTo>
                  <a:pt x="10236" y="476262"/>
                </a:moveTo>
                <a:lnTo>
                  <a:pt x="0" y="539597"/>
                </a:lnTo>
                <a:lnTo>
                  <a:pt x="133027" y="523811"/>
                </a:lnTo>
                <a:lnTo>
                  <a:pt x="16471" y="523811"/>
                </a:lnTo>
                <a:lnTo>
                  <a:pt x="22440" y="486829"/>
                </a:lnTo>
                <a:lnTo>
                  <a:pt x="20218" y="486829"/>
                </a:lnTo>
                <a:lnTo>
                  <a:pt x="10236" y="476262"/>
                </a:lnTo>
                <a:close/>
              </a:path>
              <a:path w="244475" h="539750">
                <a:moveTo>
                  <a:pt x="244348" y="0"/>
                </a:moveTo>
                <a:lnTo>
                  <a:pt x="230606" y="0"/>
                </a:lnTo>
                <a:lnTo>
                  <a:pt x="221399" y="499503"/>
                </a:lnTo>
                <a:lnTo>
                  <a:pt x="16471" y="523811"/>
                </a:lnTo>
                <a:lnTo>
                  <a:pt x="133027" y="523811"/>
                </a:lnTo>
                <a:lnTo>
                  <a:pt x="234911" y="511721"/>
                </a:lnTo>
                <a:lnTo>
                  <a:pt x="244348" y="0"/>
                </a:lnTo>
                <a:close/>
              </a:path>
              <a:path w="244475" h="539750">
                <a:moveTo>
                  <a:pt x="89839" y="69354"/>
                </a:moveTo>
                <a:lnTo>
                  <a:pt x="75933" y="69354"/>
                </a:lnTo>
                <a:lnTo>
                  <a:pt x="36385" y="314274"/>
                </a:lnTo>
                <a:lnTo>
                  <a:pt x="51054" y="306628"/>
                </a:lnTo>
                <a:lnTo>
                  <a:pt x="51536" y="306590"/>
                </a:lnTo>
                <a:lnTo>
                  <a:pt x="89839" y="69354"/>
                </a:lnTo>
                <a:close/>
              </a:path>
            </a:pathLst>
          </a:custGeom>
          <a:solidFill>
            <a:srgbClr val="0099D7"/>
          </a:solidFill>
        </p:spPr>
        <p:txBody>
          <a:bodyPr wrap="square" lIns="0" tIns="0" rIns="0" bIns="0" rtlCol="0"/>
          <a:lstStyle/>
          <a:p>
            <a:endParaRPr sz="2142"/>
          </a:p>
        </p:txBody>
      </p:sp>
      <p:sp>
        <p:nvSpPr>
          <p:cNvPr id="340" name="object 340"/>
          <p:cNvSpPr/>
          <p:nvPr/>
        </p:nvSpPr>
        <p:spPr>
          <a:xfrm>
            <a:off x="2082479" y="2326578"/>
            <a:ext cx="421555" cy="574912"/>
          </a:xfrm>
          <a:custGeom>
            <a:avLst/>
            <a:gdLst/>
            <a:ahLst/>
            <a:cxnLst/>
            <a:rect l="l" t="t" r="r" b="b"/>
            <a:pathLst>
              <a:path w="368300" h="502285">
                <a:moveTo>
                  <a:pt x="255968" y="0"/>
                </a:moveTo>
                <a:lnTo>
                  <a:pt x="31445" y="21386"/>
                </a:lnTo>
                <a:lnTo>
                  <a:pt x="0" y="189064"/>
                </a:lnTo>
                <a:lnTo>
                  <a:pt x="98933" y="217335"/>
                </a:lnTo>
                <a:lnTo>
                  <a:pt x="268859" y="300405"/>
                </a:lnTo>
                <a:lnTo>
                  <a:pt x="333794" y="395909"/>
                </a:lnTo>
                <a:lnTo>
                  <a:pt x="368261" y="501777"/>
                </a:lnTo>
                <a:lnTo>
                  <a:pt x="365493" y="467093"/>
                </a:lnTo>
                <a:lnTo>
                  <a:pt x="328295" y="303415"/>
                </a:lnTo>
                <a:lnTo>
                  <a:pt x="287388" y="80289"/>
                </a:lnTo>
                <a:lnTo>
                  <a:pt x="255968" y="0"/>
                </a:lnTo>
                <a:close/>
              </a:path>
            </a:pathLst>
          </a:custGeom>
          <a:solidFill>
            <a:srgbClr val="0088CE"/>
          </a:solidFill>
        </p:spPr>
        <p:txBody>
          <a:bodyPr wrap="square" lIns="0" tIns="0" rIns="0" bIns="0" rtlCol="0"/>
          <a:lstStyle/>
          <a:p>
            <a:endParaRPr sz="2142"/>
          </a:p>
        </p:txBody>
      </p:sp>
      <p:sp>
        <p:nvSpPr>
          <p:cNvPr id="341" name="object 341"/>
          <p:cNvSpPr/>
          <p:nvPr/>
        </p:nvSpPr>
        <p:spPr>
          <a:xfrm>
            <a:off x="2064397" y="2309802"/>
            <a:ext cx="460803" cy="659951"/>
          </a:xfrm>
          <a:custGeom>
            <a:avLst/>
            <a:gdLst/>
            <a:ahLst/>
            <a:cxnLst/>
            <a:rect l="l" t="t" r="r" b="b"/>
            <a:pathLst>
              <a:path w="402589" h="576580">
                <a:moveTo>
                  <a:pt x="280784" y="0"/>
                </a:moveTo>
                <a:lnTo>
                  <a:pt x="35648" y="23342"/>
                </a:lnTo>
                <a:lnTo>
                  <a:pt x="0" y="213486"/>
                </a:lnTo>
                <a:lnTo>
                  <a:pt x="109804" y="244856"/>
                </a:lnTo>
                <a:lnTo>
                  <a:pt x="275348" y="325793"/>
                </a:lnTo>
                <a:lnTo>
                  <a:pt x="337146" y="416661"/>
                </a:lnTo>
                <a:lnTo>
                  <a:pt x="389026" y="576021"/>
                </a:lnTo>
                <a:lnTo>
                  <a:pt x="402399" y="573341"/>
                </a:lnTo>
                <a:lnTo>
                  <a:pt x="397846" y="516420"/>
                </a:lnTo>
                <a:lnTo>
                  <a:pt x="384073" y="516420"/>
                </a:lnTo>
                <a:lnTo>
                  <a:pt x="349605" y="410552"/>
                </a:lnTo>
                <a:lnTo>
                  <a:pt x="284657" y="315061"/>
                </a:lnTo>
                <a:lnTo>
                  <a:pt x="114731" y="231990"/>
                </a:lnTo>
                <a:lnTo>
                  <a:pt x="15811" y="203720"/>
                </a:lnTo>
                <a:lnTo>
                  <a:pt x="47244" y="36042"/>
                </a:lnTo>
                <a:lnTo>
                  <a:pt x="271767" y="14655"/>
                </a:lnTo>
                <a:lnTo>
                  <a:pt x="286518" y="14655"/>
                </a:lnTo>
                <a:lnTo>
                  <a:pt x="280784" y="0"/>
                </a:lnTo>
                <a:close/>
              </a:path>
              <a:path w="402589" h="576580">
                <a:moveTo>
                  <a:pt x="286518" y="14655"/>
                </a:moveTo>
                <a:lnTo>
                  <a:pt x="271767" y="14655"/>
                </a:lnTo>
                <a:lnTo>
                  <a:pt x="303187" y="94945"/>
                </a:lnTo>
                <a:lnTo>
                  <a:pt x="344093" y="318071"/>
                </a:lnTo>
                <a:lnTo>
                  <a:pt x="381292" y="481749"/>
                </a:lnTo>
                <a:lnTo>
                  <a:pt x="384073" y="516420"/>
                </a:lnTo>
                <a:lnTo>
                  <a:pt x="397846" y="516420"/>
                </a:lnTo>
                <a:lnTo>
                  <a:pt x="394906" y="479666"/>
                </a:lnTo>
                <a:lnTo>
                  <a:pt x="357506" y="315061"/>
                </a:lnTo>
                <a:lnTo>
                  <a:pt x="316458" y="91173"/>
                </a:lnTo>
                <a:lnTo>
                  <a:pt x="286518" y="14655"/>
                </a:lnTo>
                <a:close/>
              </a:path>
            </a:pathLst>
          </a:custGeom>
          <a:solidFill>
            <a:srgbClr val="0099D7"/>
          </a:solidFill>
        </p:spPr>
        <p:txBody>
          <a:bodyPr wrap="square" lIns="0" tIns="0" rIns="0" bIns="0" rtlCol="0"/>
          <a:lstStyle/>
          <a:p>
            <a:endParaRPr sz="2142"/>
          </a:p>
        </p:txBody>
      </p:sp>
      <p:sp>
        <p:nvSpPr>
          <p:cNvPr id="342" name="object 342"/>
          <p:cNvSpPr/>
          <p:nvPr/>
        </p:nvSpPr>
        <p:spPr>
          <a:xfrm>
            <a:off x="2009580" y="2957528"/>
            <a:ext cx="392482" cy="199148"/>
          </a:xfrm>
          <a:custGeom>
            <a:avLst/>
            <a:gdLst/>
            <a:ahLst/>
            <a:cxnLst/>
            <a:rect l="l" t="t" r="r" b="b"/>
            <a:pathLst>
              <a:path w="342900" h="173989">
                <a:moveTo>
                  <a:pt x="340469" y="127850"/>
                </a:moveTo>
                <a:lnTo>
                  <a:pt x="202260" y="127850"/>
                </a:lnTo>
                <a:lnTo>
                  <a:pt x="342874" y="173558"/>
                </a:lnTo>
                <a:lnTo>
                  <a:pt x="340469" y="127850"/>
                </a:lnTo>
                <a:close/>
              </a:path>
              <a:path w="342900" h="173989">
                <a:moveTo>
                  <a:pt x="192468" y="0"/>
                </a:moveTo>
                <a:lnTo>
                  <a:pt x="95910" y="3568"/>
                </a:lnTo>
                <a:lnTo>
                  <a:pt x="31623" y="64287"/>
                </a:lnTo>
                <a:lnTo>
                  <a:pt x="0" y="130695"/>
                </a:lnTo>
                <a:lnTo>
                  <a:pt x="36893" y="127850"/>
                </a:lnTo>
                <a:lnTo>
                  <a:pt x="340469" y="127850"/>
                </a:lnTo>
                <a:lnTo>
                  <a:pt x="339763" y="114427"/>
                </a:lnTo>
                <a:lnTo>
                  <a:pt x="297078" y="43281"/>
                </a:lnTo>
                <a:lnTo>
                  <a:pt x="192468" y="0"/>
                </a:lnTo>
                <a:close/>
              </a:path>
            </a:pathLst>
          </a:custGeom>
          <a:solidFill>
            <a:srgbClr val="0088CE"/>
          </a:solidFill>
        </p:spPr>
        <p:txBody>
          <a:bodyPr wrap="square" lIns="0" tIns="0" rIns="0" bIns="0" rtlCol="0"/>
          <a:lstStyle/>
          <a:p>
            <a:endParaRPr sz="2142"/>
          </a:p>
        </p:txBody>
      </p:sp>
      <p:sp>
        <p:nvSpPr>
          <p:cNvPr id="343" name="object 343"/>
          <p:cNvSpPr/>
          <p:nvPr/>
        </p:nvSpPr>
        <p:spPr>
          <a:xfrm>
            <a:off x="1983721" y="2941698"/>
            <a:ext cx="435364" cy="236943"/>
          </a:xfrm>
          <a:custGeom>
            <a:avLst/>
            <a:gdLst/>
            <a:ahLst/>
            <a:cxnLst/>
            <a:rect l="l" t="t" r="r" b="b"/>
            <a:pathLst>
              <a:path w="380364" h="207010">
                <a:moveTo>
                  <a:pt x="267104" y="155422"/>
                </a:moveTo>
                <a:lnTo>
                  <a:pt x="222681" y="155422"/>
                </a:lnTo>
                <a:lnTo>
                  <a:pt x="380250" y="206641"/>
                </a:lnTo>
                <a:lnTo>
                  <a:pt x="379237" y="187388"/>
                </a:lnTo>
                <a:lnTo>
                  <a:pt x="365480" y="187388"/>
                </a:lnTo>
                <a:lnTo>
                  <a:pt x="267104" y="155422"/>
                </a:lnTo>
                <a:close/>
              </a:path>
              <a:path w="380364" h="207010">
                <a:moveTo>
                  <a:pt x="251010" y="13842"/>
                </a:moveTo>
                <a:lnTo>
                  <a:pt x="215074" y="13843"/>
                </a:lnTo>
                <a:lnTo>
                  <a:pt x="319684" y="57124"/>
                </a:lnTo>
                <a:lnTo>
                  <a:pt x="362369" y="128257"/>
                </a:lnTo>
                <a:lnTo>
                  <a:pt x="365480" y="187388"/>
                </a:lnTo>
                <a:lnTo>
                  <a:pt x="379237" y="187388"/>
                </a:lnTo>
                <a:lnTo>
                  <a:pt x="375907" y="124129"/>
                </a:lnTo>
                <a:lnTo>
                  <a:pt x="329133" y="46164"/>
                </a:lnTo>
                <a:lnTo>
                  <a:pt x="251010" y="13842"/>
                </a:lnTo>
                <a:close/>
              </a:path>
              <a:path w="380364" h="207010">
                <a:moveTo>
                  <a:pt x="217550" y="0"/>
                </a:moveTo>
                <a:lnTo>
                  <a:pt x="112839" y="3873"/>
                </a:lnTo>
                <a:lnTo>
                  <a:pt x="42925" y="69900"/>
                </a:lnTo>
                <a:lnTo>
                  <a:pt x="0" y="160045"/>
                </a:lnTo>
                <a:lnTo>
                  <a:pt x="60032" y="155422"/>
                </a:lnTo>
                <a:lnTo>
                  <a:pt x="267104" y="155422"/>
                </a:lnTo>
                <a:lnTo>
                  <a:pt x="233569" y="144526"/>
                </a:lnTo>
                <a:lnTo>
                  <a:pt x="22605" y="144526"/>
                </a:lnTo>
                <a:lnTo>
                  <a:pt x="54228" y="78117"/>
                </a:lnTo>
                <a:lnTo>
                  <a:pt x="118503" y="17411"/>
                </a:lnTo>
                <a:lnTo>
                  <a:pt x="215074" y="13843"/>
                </a:lnTo>
                <a:lnTo>
                  <a:pt x="251010" y="13842"/>
                </a:lnTo>
                <a:lnTo>
                  <a:pt x="217550" y="0"/>
                </a:lnTo>
                <a:close/>
              </a:path>
              <a:path w="380364" h="207010">
                <a:moveTo>
                  <a:pt x="224853" y="141693"/>
                </a:moveTo>
                <a:lnTo>
                  <a:pt x="59499" y="141693"/>
                </a:lnTo>
                <a:lnTo>
                  <a:pt x="22605" y="144526"/>
                </a:lnTo>
                <a:lnTo>
                  <a:pt x="233569" y="144526"/>
                </a:lnTo>
                <a:lnTo>
                  <a:pt x="224853" y="141693"/>
                </a:lnTo>
                <a:close/>
              </a:path>
            </a:pathLst>
          </a:custGeom>
          <a:solidFill>
            <a:srgbClr val="0099D7"/>
          </a:solidFill>
        </p:spPr>
        <p:txBody>
          <a:bodyPr wrap="square" lIns="0" tIns="0" rIns="0" bIns="0" rtlCol="0"/>
          <a:lstStyle/>
          <a:p>
            <a:endParaRPr sz="2142"/>
          </a:p>
        </p:txBody>
      </p:sp>
      <p:sp>
        <p:nvSpPr>
          <p:cNvPr id="344" name="object 344"/>
          <p:cNvSpPr/>
          <p:nvPr/>
        </p:nvSpPr>
        <p:spPr>
          <a:xfrm>
            <a:off x="2272019" y="2794604"/>
            <a:ext cx="209324" cy="263108"/>
          </a:xfrm>
          <a:custGeom>
            <a:avLst/>
            <a:gdLst/>
            <a:ahLst/>
            <a:cxnLst/>
            <a:rect l="l" t="t" r="r" b="b"/>
            <a:pathLst>
              <a:path w="182880" h="229869">
                <a:moveTo>
                  <a:pt x="44996" y="0"/>
                </a:moveTo>
                <a:lnTo>
                  <a:pt x="0" y="36004"/>
                </a:lnTo>
                <a:lnTo>
                  <a:pt x="144487" y="229831"/>
                </a:lnTo>
                <a:lnTo>
                  <a:pt x="182600" y="197586"/>
                </a:lnTo>
                <a:lnTo>
                  <a:pt x="44996" y="0"/>
                </a:lnTo>
                <a:close/>
              </a:path>
            </a:pathLst>
          </a:custGeom>
          <a:solidFill>
            <a:srgbClr val="0088CE"/>
          </a:solidFill>
        </p:spPr>
        <p:txBody>
          <a:bodyPr wrap="square" lIns="0" tIns="0" rIns="0" bIns="0" rtlCol="0"/>
          <a:lstStyle/>
          <a:p>
            <a:endParaRPr sz="2142"/>
          </a:p>
        </p:txBody>
      </p:sp>
      <p:sp>
        <p:nvSpPr>
          <p:cNvPr id="345" name="object 345"/>
          <p:cNvSpPr/>
          <p:nvPr/>
        </p:nvSpPr>
        <p:spPr>
          <a:xfrm>
            <a:off x="2250317" y="2771841"/>
            <a:ext cx="252206" cy="308898"/>
          </a:xfrm>
          <a:custGeom>
            <a:avLst/>
            <a:gdLst/>
            <a:ahLst/>
            <a:cxnLst/>
            <a:rect l="l" t="t" r="r" b="b"/>
            <a:pathLst>
              <a:path w="220344" h="269875">
                <a:moveTo>
                  <a:pt x="20456" y="54686"/>
                </a:moveTo>
                <a:lnTo>
                  <a:pt x="9474" y="54686"/>
                </a:lnTo>
                <a:lnTo>
                  <a:pt x="3962" y="58788"/>
                </a:lnTo>
                <a:lnTo>
                  <a:pt x="161150" y="269646"/>
                </a:lnTo>
                <a:lnTo>
                  <a:pt x="184702" y="249720"/>
                </a:lnTo>
                <a:lnTo>
                  <a:pt x="163436" y="249720"/>
                </a:lnTo>
                <a:lnTo>
                  <a:pt x="18948" y="55892"/>
                </a:lnTo>
                <a:lnTo>
                  <a:pt x="20456" y="54686"/>
                </a:lnTo>
                <a:close/>
              </a:path>
              <a:path w="220344" h="269875">
                <a:moveTo>
                  <a:pt x="80686" y="19900"/>
                </a:moveTo>
                <a:lnTo>
                  <a:pt x="63944" y="19900"/>
                </a:lnTo>
                <a:lnTo>
                  <a:pt x="201549" y="217474"/>
                </a:lnTo>
                <a:lnTo>
                  <a:pt x="163436" y="249720"/>
                </a:lnTo>
                <a:lnTo>
                  <a:pt x="184702" y="249720"/>
                </a:lnTo>
                <a:lnTo>
                  <a:pt x="219964" y="219887"/>
                </a:lnTo>
                <a:lnTo>
                  <a:pt x="80686" y="19900"/>
                </a:lnTo>
                <a:close/>
              </a:path>
              <a:path w="220344" h="269875">
                <a:moveTo>
                  <a:pt x="66827" y="0"/>
                </a:moveTo>
                <a:lnTo>
                  <a:pt x="0" y="53467"/>
                </a:lnTo>
                <a:lnTo>
                  <a:pt x="3962" y="58788"/>
                </a:lnTo>
                <a:lnTo>
                  <a:pt x="9474" y="54686"/>
                </a:lnTo>
                <a:lnTo>
                  <a:pt x="20456" y="54686"/>
                </a:lnTo>
                <a:lnTo>
                  <a:pt x="63944" y="19900"/>
                </a:lnTo>
                <a:lnTo>
                  <a:pt x="80686" y="19900"/>
                </a:lnTo>
                <a:lnTo>
                  <a:pt x="66827" y="0"/>
                </a:lnTo>
                <a:close/>
              </a:path>
            </a:pathLst>
          </a:custGeom>
          <a:solidFill>
            <a:srgbClr val="0099D7"/>
          </a:solidFill>
        </p:spPr>
        <p:txBody>
          <a:bodyPr wrap="square" lIns="0" tIns="0" rIns="0" bIns="0" rtlCol="0"/>
          <a:lstStyle/>
          <a:p>
            <a:endParaRPr sz="2142"/>
          </a:p>
        </p:txBody>
      </p:sp>
      <p:sp>
        <p:nvSpPr>
          <p:cNvPr id="346" name="object 346"/>
          <p:cNvSpPr/>
          <p:nvPr/>
        </p:nvSpPr>
        <p:spPr>
          <a:xfrm>
            <a:off x="2166646" y="2727099"/>
            <a:ext cx="87218" cy="26892"/>
          </a:xfrm>
          <a:custGeom>
            <a:avLst/>
            <a:gdLst/>
            <a:ahLst/>
            <a:cxnLst/>
            <a:rect l="l" t="t" r="r" b="b"/>
            <a:pathLst>
              <a:path w="76200" h="23494">
                <a:moveTo>
                  <a:pt x="75717" y="0"/>
                </a:moveTo>
                <a:lnTo>
                  <a:pt x="0" y="0"/>
                </a:lnTo>
                <a:lnTo>
                  <a:pt x="0" y="16637"/>
                </a:lnTo>
                <a:lnTo>
                  <a:pt x="75717" y="22936"/>
                </a:lnTo>
                <a:lnTo>
                  <a:pt x="75717" y="0"/>
                </a:lnTo>
                <a:close/>
              </a:path>
            </a:pathLst>
          </a:custGeom>
          <a:solidFill>
            <a:srgbClr val="0088CE"/>
          </a:solidFill>
        </p:spPr>
        <p:txBody>
          <a:bodyPr wrap="square" lIns="0" tIns="0" rIns="0" bIns="0" rtlCol="0"/>
          <a:lstStyle/>
          <a:p>
            <a:endParaRPr sz="2142"/>
          </a:p>
        </p:txBody>
      </p:sp>
      <p:sp>
        <p:nvSpPr>
          <p:cNvPr id="347" name="object 347"/>
          <p:cNvSpPr/>
          <p:nvPr/>
        </p:nvSpPr>
        <p:spPr>
          <a:xfrm>
            <a:off x="2150903" y="2711370"/>
            <a:ext cx="118471" cy="59598"/>
          </a:xfrm>
          <a:custGeom>
            <a:avLst/>
            <a:gdLst/>
            <a:ahLst/>
            <a:cxnLst/>
            <a:rect l="l" t="t" r="r" b="b"/>
            <a:pathLst>
              <a:path w="103505" h="52069">
                <a:moveTo>
                  <a:pt x="103200" y="0"/>
                </a:moveTo>
                <a:lnTo>
                  <a:pt x="0" y="0"/>
                </a:lnTo>
                <a:lnTo>
                  <a:pt x="0" y="43002"/>
                </a:lnTo>
                <a:lnTo>
                  <a:pt x="103200" y="51600"/>
                </a:lnTo>
                <a:lnTo>
                  <a:pt x="103200" y="36677"/>
                </a:lnTo>
                <a:lnTo>
                  <a:pt x="89458" y="36677"/>
                </a:lnTo>
                <a:lnTo>
                  <a:pt x="13741" y="30365"/>
                </a:lnTo>
                <a:lnTo>
                  <a:pt x="13741" y="13728"/>
                </a:lnTo>
                <a:lnTo>
                  <a:pt x="103200" y="13728"/>
                </a:lnTo>
                <a:lnTo>
                  <a:pt x="103200" y="0"/>
                </a:lnTo>
                <a:close/>
              </a:path>
              <a:path w="103505" h="52069">
                <a:moveTo>
                  <a:pt x="103200" y="13728"/>
                </a:moveTo>
                <a:lnTo>
                  <a:pt x="89458" y="13728"/>
                </a:lnTo>
                <a:lnTo>
                  <a:pt x="89458" y="36677"/>
                </a:lnTo>
                <a:lnTo>
                  <a:pt x="103200" y="36677"/>
                </a:lnTo>
                <a:lnTo>
                  <a:pt x="103200" y="13728"/>
                </a:lnTo>
                <a:close/>
              </a:path>
            </a:pathLst>
          </a:custGeom>
          <a:solidFill>
            <a:srgbClr val="0099D7"/>
          </a:solidFill>
        </p:spPr>
        <p:txBody>
          <a:bodyPr wrap="square" lIns="0" tIns="0" rIns="0" bIns="0" rtlCol="0"/>
          <a:lstStyle/>
          <a:p>
            <a:endParaRPr sz="2142"/>
          </a:p>
        </p:txBody>
      </p:sp>
      <p:sp>
        <p:nvSpPr>
          <p:cNvPr id="348" name="object 348"/>
          <p:cNvSpPr/>
          <p:nvPr/>
        </p:nvSpPr>
        <p:spPr>
          <a:xfrm>
            <a:off x="2102628" y="2608147"/>
            <a:ext cx="134388" cy="77057"/>
          </a:xfrm>
          <a:prstGeom prst="rect">
            <a:avLst/>
          </a:prstGeom>
          <a:blipFill>
            <a:blip r:embed="rId102" cstate="print"/>
            <a:stretch>
              <a:fillRect/>
            </a:stretch>
          </a:blipFill>
        </p:spPr>
        <p:txBody>
          <a:bodyPr wrap="square" lIns="0" tIns="0" rIns="0" bIns="0" rtlCol="0"/>
          <a:lstStyle/>
          <a:p>
            <a:endParaRPr sz="2142"/>
          </a:p>
        </p:txBody>
      </p:sp>
      <p:sp>
        <p:nvSpPr>
          <p:cNvPr id="349" name="object 349"/>
          <p:cNvSpPr/>
          <p:nvPr/>
        </p:nvSpPr>
        <p:spPr>
          <a:xfrm>
            <a:off x="2457780" y="3158712"/>
            <a:ext cx="75763" cy="131539"/>
          </a:xfrm>
          <a:prstGeom prst="rect">
            <a:avLst/>
          </a:prstGeom>
          <a:blipFill>
            <a:blip r:embed="rId103" cstate="print"/>
            <a:stretch>
              <a:fillRect/>
            </a:stretch>
          </a:blipFill>
        </p:spPr>
        <p:txBody>
          <a:bodyPr wrap="square" lIns="0" tIns="0" rIns="0" bIns="0" rtlCol="0"/>
          <a:lstStyle/>
          <a:p>
            <a:endParaRPr sz="2142"/>
          </a:p>
        </p:txBody>
      </p:sp>
      <p:sp>
        <p:nvSpPr>
          <p:cNvPr id="350" name="object 350"/>
          <p:cNvSpPr/>
          <p:nvPr/>
        </p:nvSpPr>
        <p:spPr>
          <a:xfrm>
            <a:off x="2585612" y="3916711"/>
            <a:ext cx="76432" cy="146380"/>
          </a:xfrm>
          <a:prstGeom prst="rect">
            <a:avLst/>
          </a:prstGeom>
          <a:blipFill>
            <a:blip r:embed="rId104" cstate="print"/>
            <a:stretch>
              <a:fillRect/>
            </a:stretch>
          </a:blipFill>
        </p:spPr>
        <p:txBody>
          <a:bodyPr wrap="square" lIns="0" tIns="0" rIns="0" bIns="0" rtlCol="0"/>
          <a:lstStyle/>
          <a:p>
            <a:endParaRPr sz="2142"/>
          </a:p>
        </p:txBody>
      </p:sp>
      <p:sp>
        <p:nvSpPr>
          <p:cNvPr id="351" name="object 351"/>
          <p:cNvSpPr/>
          <p:nvPr/>
        </p:nvSpPr>
        <p:spPr>
          <a:xfrm>
            <a:off x="1171330" y="2965582"/>
            <a:ext cx="160990" cy="130943"/>
          </a:xfrm>
          <a:prstGeom prst="rect">
            <a:avLst/>
          </a:prstGeom>
          <a:blipFill>
            <a:blip r:embed="rId105" cstate="print"/>
            <a:stretch>
              <a:fillRect/>
            </a:stretch>
          </a:blipFill>
        </p:spPr>
        <p:txBody>
          <a:bodyPr wrap="square" lIns="0" tIns="0" rIns="0" bIns="0" rtlCol="0"/>
          <a:lstStyle/>
          <a:p>
            <a:endParaRPr sz="2142"/>
          </a:p>
        </p:txBody>
      </p:sp>
      <p:sp>
        <p:nvSpPr>
          <p:cNvPr id="352" name="object 352"/>
          <p:cNvSpPr/>
          <p:nvPr/>
        </p:nvSpPr>
        <p:spPr>
          <a:xfrm>
            <a:off x="1962308" y="2412721"/>
            <a:ext cx="94602" cy="135173"/>
          </a:xfrm>
          <a:prstGeom prst="rect">
            <a:avLst/>
          </a:prstGeom>
          <a:blipFill>
            <a:blip r:embed="rId106" cstate="print"/>
            <a:stretch>
              <a:fillRect/>
            </a:stretch>
          </a:blipFill>
        </p:spPr>
        <p:txBody>
          <a:bodyPr wrap="square" lIns="0" tIns="0" rIns="0" bIns="0" rtlCol="0"/>
          <a:lstStyle/>
          <a:p>
            <a:endParaRPr sz="2142"/>
          </a:p>
        </p:txBody>
      </p:sp>
      <p:sp>
        <p:nvSpPr>
          <p:cNvPr id="353" name="object 353"/>
          <p:cNvSpPr/>
          <p:nvPr/>
        </p:nvSpPr>
        <p:spPr>
          <a:xfrm>
            <a:off x="1923394" y="1943427"/>
            <a:ext cx="90910" cy="132629"/>
          </a:xfrm>
          <a:prstGeom prst="rect">
            <a:avLst/>
          </a:prstGeom>
          <a:blipFill>
            <a:blip r:embed="rId107" cstate="print"/>
            <a:stretch>
              <a:fillRect/>
            </a:stretch>
          </a:blipFill>
        </p:spPr>
        <p:txBody>
          <a:bodyPr wrap="square" lIns="0" tIns="0" rIns="0" bIns="0" rtlCol="0"/>
          <a:lstStyle/>
          <a:p>
            <a:endParaRPr sz="2142"/>
          </a:p>
        </p:txBody>
      </p:sp>
      <p:sp>
        <p:nvSpPr>
          <p:cNvPr id="354" name="object 354"/>
          <p:cNvSpPr/>
          <p:nvPr/>
        </p:nvSpPr>
        <p:spPr>
          <a:xfrm>
            <a:off x="2086347" y="2053788"/>
            <a:ext cx="215705" cy="208771"/>
          </a:xfrm>
          <a:prstGeom prst="rect">
            <a:avLst/>
          </a:prstGeom>
          <a:blipFill>
            <a:blip r:embed="rId108" cstate="print"/>
            <a:stretch>
              <a:fillRect/>
            </a:stretch>
          </a:blipFill>
        </p:spPr>
        <p:txBody>
          <a:bodyPr wrap="square" lIns="0" tIns="0" rIns="0" bIns="0" rtlCol="0"/>
          <a:lstStyle/>
          <a:p>
            <a:endParaRPr sz="2142"/>
          </a:p>
        </p:txBody>
      </p:sp>
      <p:sp>
        <p:nvSpPr>
          <p:cNvPr id="355" name="object 355"/>
          <p:cNvSpPr/>
          <p:nvPr/>
        </p:nvSpPr>
        <p:spPr>
          <a:xfrm>
            <a:off x="2135886" y="1705337"/>
            <a:ext cx="213102" cy="79382"/>
          </a:xfrm>
          <a:prstGeom prst="rect">
            <a:avLst/>
          </a:prstGeom>
          <a:blipFill>
            <a:blip r:embed="rId109" cstate="print"/>
            <a:stretch>
              <a:fillRect/>
            </a:stretch>
          </a:blipFill>
        </p:spPr>
        <p:txBody>
          <a:bodyPr wrap="square" lIns="0" tIns="0" rIns="0" bIns="0" rtlCol="0"/>
          <a:lstStyle/>
          <a:p>
            <a:endParaRPr sz="2142"/>
          </a:p>
        </p:txBody>
      </p:sp>
      <p:sp>
        <p:nvSpPr>
          <p:cNvPr id="356" name="object 356"/>
          <p:cNvSpPr/>
          <p:nvPr/>
        </p:nvSpPr>
        <p:spPr>
          <a:xfrm>
            <a:off x="9251934" y="1705337"/>
            <a:ext cx="1363512" cy="5781115"/>
          </a:xfrm>
          <a:custGeom>
            <a:avLst/>
            <a:gdLst/>
            <a:ahLst/>
            <a:cxnLst/>
            <a:rect l="l" t="t" r="r" b="b"/>
            <a:pathLst>
              <a:path w="1191259" h="5050790">
                <a:moveTo>
                  <a:pt x="882497" y="0"/>
                </a:moveTo>
                <a:lnTo>
                  <a:pt x="233324" y="0"/>
                </a:lnTo>
                <a:lnTo>
                  <a:pt x="276580" y="201904"/>
                </a:lnTo>
                <a:lnTo>
                  <a:pt x="403783" y="590994"/>
                </a:lnTo>
                <a:lnTo>
                  <a:pt x="254507" y="1262773"/>
                </a:lnTo>
                <a:lnTo>
                  <a:pt x="291744" y="1761782"/>
                </a:lnTo>
                <a:lnTo>
                  <a:pt x="254444" y="2201862"/>
                </a:lnTo>
                <a:lnTo>
                  <a:pt x="254444" y="3297389"/>
                </a:lnTo>
                <a:lnTo>
                  <a:pt x="261899" y="3796550"/>
                </a:lnTo>
                <a:lnTo>
                  <a:pt x="314197" y="4409147"/>
                </a:lnTo>
                <a:lnTo>
                  <a:pt x="160527" y="4821428"/>
                </a:lnTo>
                <a:lnTo>
                  <a:pt x="0" y="5050751"/>
                </a:lnTo>
                <a:lnTo>
                  <a:pt x="582929" y="5050751"/>
                </a:lnTo>
                <a:lnTo>
                  <a:pt x="598576" y="4798910"/>
                </a:lnTo>
                <a:lnTo>
                  <a:pt x="658291" y="4339844"/>
                </a:lnTo>
                <a:lnTo>
                  <a:pt x="829843" y="3631247"/>
                </a:lnTo>
                <a:lnTo>
                  <a:pt x="1023658" y="2848521"/>
                </a:lnTo>
                <a:lnTo>
                  <a:pt x="1191082" y="2115566"/>
                </a:lnTo>
                <a:lnTo>
                  <a:pt x="1120457" y="1632292"/>
                </a:lnTo>
                <a:lnTo>
                  <a:pt x="967625" y="607199"/>
                </a:lnTo>
                <a:lnTo>
                  <a:pt x="882497" y="0"/>
                </a:lnTo>
                <a:close/>
              </a:path>
            </a:pathLst>
          </a:custGeom>
          <a:solidFill>
            <a:srgbClr val="0088CE"/>
          </a:solidFill>
        </p:spPr>
        <p:txBody>
          <a:bodyPr wrap="square" lIns="0" tIns="0" rIns="0" bIns="0" rtlCol="0"/>
          <a:lstStyle/>
          <a:p>
            <a:endParaRPr sz="2142"/>
          </a:p>
        </p:txBody>
      </p:sp>
      <p:sp>
        <p:nvSpPr>
          <p:cNvPr id="357" name="object 357"/>
          <p:cNvSpPr/>
          <p:nvPr/>
        </p:nvSpPr>
        <p:spPr>
          <a:xfrm>
            <a:off x="8382746" y="1705337"/>
            <a:ext cx="598899" cy="5781115"/>
          </a:xfrm>
          <a:custGeom>
            <a:avLst/>
            <a:gdLst/>
            <a:ahLst/>
            <a:cxnLst/>
            <a:rect l="l" t="t" r="r" b="b"/>
            <a:pathLst>
              <a:path w="523240" h="5050790">
                <a:moveTo>
                  <a:pt x="469544" y="0"/>
                </a:moveTo>
                <a:lnTo>
                  <a:pt x="68808" y="0"/>
                </a:lnTo>
                <a:lnTo>
                  <a:pt x="29756" y="167398"/>
                </a:lnTo>
                <a:lnTo>
                  <a:pt x="0" y="710361"/>
                </a:lnTo>
                <a:lnTo>
                  <a:pt x="52171" y="1112824"/>
                </a:lnTo>
                <a:lnTo>
                  <a:pt x="37261" y="1671612"/>
                </a:lnTo>
                <a:lnTo>
                  <a:pt x="104432" y="1970138"/>
                </a:lnTo>
                <a:lnTo>
                  <a:pt x="101" y="2797352"/>
                </a:lnTo>
                <a:lnTo>
                  <a:pt x="141503" y="3258769"/>
                </a:lnTo>
                <a:lnTo>
                  <a:pt x="238544" y="4154525"/>
                </a:lnTo>
                <a:lnTo>
                  <a:pt x="216128" y="4595520"/>
                </a:lnTo>
                <a:lnTo>
                  <a:pt x="137947" y="4930571"/>
                </a:lnTo>
                <a:lnTo>
                  <a:pt x="146659" y="5050751"/>
                </a:lnTo>
                <a:lnTo>
                  <a:pt x="307162" y="5050751"/>
                </a:lnTo>
                <a:lnTo>
                  <a:pt x="329222" y="4697831"/>
                </a:lnTo>
                <a:lnTo>
                  <a:pt x="500608" y="4042079"/>
                </a:lnTo>
                <a:lnTo>
                  <a:pt x="485711" y="3215538"/>
                </a:lnTo>
                <a:lnTo>
                  <a:pt x="478256" y="2268435"/>
                </a:lnTo>
                <a:lnTo>
                  <a:pt x="522985" y="1686928"/>
                </a:lnTo>
                <a:lnTo>
                  <a:pt x="522985" y="1419606"/>
                </a:lnTo>
                <a:lnTo>
                  <a:pt x="426097" y="998486"/>
                </a:lnTo>
                <a:lnTo>
                  <a:pt x="411149" y="412000"/>
                </a:lnTo>
                <a:lnTo>
                  <a:pt x="470763" y="17056"/>
                </a:lnTo>
                <a:lnTo>
                  <a:pt x="469544" y="0"/>
                </a:lnTo>
                <a:close/>
              </a:path>
            </a:pathLst>
          </a:custGeom>
          <a:solidFill>
            <a:srgbClr val="0088CE"/>
          </a:solidFill>
        </p:spPr>
        <p:txBody>
          <a:bodyPr wrap="square" lIns="0" tIns="0" rIns="0" bIns="0" rtlCol="0"/>
          <a:lstStyle/>
          <a:p>
            <a:endParaRPr sz="2142"/>
          </a:p>
        </p:txBody>
      </p:sp>
      <p:sp>
        <p:nvSpPr>
          <p:cNvPr id="358" name="object 358"/>
          <p:cNvSpPr/>
          <p:nvPr/>
        </p:nvSpPr>
        <p:spPr>
          <a:xfrm>
            <a:off x="7904921" y="1705337"/>
            <a:ext cx="521856" cy="5781115"/>
          </a:xfrm>
          <a:custGeom>
            <a:avLst/>
            <a:gdLst/>
            <a:ahLst/>
            <a:cxnLst/>
            <a:rect l="l" t="t" r="r" b="b"/>
            <a:pathLst>
              <a:path w="455929" h="5050790">
                <a:moveTo>
                  <a:pt x="282587" y="0"/>
                </a:moveTo>
                <a:lnTo>
                  <a:pt x="10134" y="0"/>
                </a:lnTo>
                <a:lnTo>
                  <a:pt x="7416" y="47523"/>
                </a:lnTo>
                <a:lnTo>
                  <a:pt x="0" y="180949"/>
                </a:lnTo>
                <a:lnTo>
                  <a:pt x="44729" y="449275"/>
                </a:lnTo>
                <a:lnTo>
                  <a:pt x="37249" y="628815"/>
                </a:lnTo>
                <a:lnTo>
                  <a:pt x="33527" y="851623"/>
                </a:lnTo>
                <a:lnTo>
                  <a:pt x="82016" y="1090333"/>
                </a:lnTo>
                <a:lnTo>
                  <a:pt x="59562" y="1449590"/>
                </a:lnTo>
                <a:lnTo>
                  <a:pt x="7518" y="1687550"/>
                </a:lnTo>
                <a:lnTo>
                  <a:pt x="37249" y="1947722"/>
                </a:lnTo>
                <a:lnTo>
                  <a:pt x="37249" y="2339911"/>
                </a:lnTo>
                <a:lnTo>
                  <a:pt x="7429" y="2582189"/>
                </a:lnTo>
                <a:lnTo>
                  <a:pt x="7429" y="3047441"/>
                </a:lnTo>
                <a:lnTo>
                  <a:pt x="22313" y="3252216"/>
                </a:lnTo>
                <a:lnTo>
                  <a:pt x="44716" y="3610571"/>
                </a:lnTo>
                <a:lnTo>
                  <a:pt x="22364" y="3904919"/>
                </a:lnTo>
                <a:lnTo>
                  <a:pt x="52095" y="4213390"/>
                </a:lnTo>
                <a:lnTo>
                  <a:pt x="119367" y="4564722"/>
                </a:lnTo>
                <a:lnTo>
                  <a:pt x="59562" y="4886172"/>
                </a:lnTo>
                <a:lnTo>
                  <a:pt x="48044" y="5050751"/>
                </a:lnTo>
                <a:lnTo>
                  <a:pt x="374484" y="5050751"/>
                </a:lnTo>
                <a:lnTo>
                  <a:pt x="318007" y="4446168"/>
                </a:lnTo>
                <a:lnTo>
                  <a:pt x="269455" y="4016590"/>
                </a:lnTo>
                <a:lnTo>
                  <a:pt x="299719" y="3846322"/>
                </a:lnTo>
                <a:lnTo>
                  <a:pt x="418858" y="3682517"/>
                </a:lnTo>
                <a:lnTo>
                  <a:pt x="455764" y="3350361"/>
                </a:lnTo>
                <a:lnTo>
                  <a:pt x="243458" y="2717165"/>
                </a:lnTo>
                <a:lnTo>
                  <a:pt x="232244" y="2268550"/>
                </a:lnTo>
                <a:lnTo>
                  <a:pt x="262077" y="1761363"/>
                </a:lnTo>
                <a:lnTo>
                  <a:pt x="299338" y="1083221"/>
                </a:lnTo>
                <a:lnTo>
                  <a:pt x="291884" y="662508"/>
                </a:lnTo>
                <a:lnTo>
                  <a:pt x="262051" y="308114"/>
                </a:lnTo>
                <a:lnTo>
                  <a:pt x="282587" y="0"/>
                </a:lnTo>
                <a:close/>
              </a:path>
            </a:pathLst>
          </a:custGeom>
          <a:solidFill>
            <a:srgbClr val="0088CE"/>
          </a:solidFill>
        </p:spPr>
        <p:txBody>
          <a:bodyPr wrap="square" lIns="0" tIns="0" rIns="0" bIns="0" rtlCol="0"/>
          <a:lstStyle/>
          <a:p>
            <a:endParaRPr sz="2142"/>
          </a:p>
        </p:txBody>
      </p:sp>
      <p:sp>
        <p:nvSpPr>
          <p:cNvPr id="359" name="object 359"/>
          <p:cNvSpPr/>
          <p:nvPr/>
        </p:nvSpPr>
        <p:spPr>
          <a:xfrm>
            <a:off x="7601984" y="1705337"/>
            <a:ext cx="183158" cy="5781115"/>
          </a:xfrm>
          <a:custGeom>
            <a:avLst/>
            <a:gdLst/>
            <a:ahLst/>
            <a:cxnLst/>
            <a:rect l="l" t="t" r="r" b="b"/>
            <a:pathLst>
              <a:path w="160020" h="5050790">
                <a:moveTo>
                  <a:pt x="129209" y="0"/>
                </a:moveTo>
                <a:lnTo>
                  <a:pt x="38760" y="0"/>
                </a:lnTo>
                <a:lnTo>
                  <a:pt x="18630" y="718159"/>
                </a:lnTo>
                <a:lnTo>
                  <a:pt x="18630" y="1694700"/>
                </a:lnTo>
                <a:lnTo>
                  <a:pt x="0" y="2887243"/>
                </a:lnTo>
                <a:lnTo>
                  <a:pt x="74536" y="3997896"/>
                </a:lnTo>
                <a:lnTo>
                  <a:pt x="89661" y="5050751"/>
                </a:lnTo>
                <a:lnTo>
                  <a:pt x="159816" y="5050751"/>
                </a:lnTo>
                <a:lnTo>
                  <a:pt x="124167" y="2954566"/>
                </a:lnTo>
                <a:lnTo>
                  <a:pt x="124167" y="2089810"/>
                </a:lnTo>
                <a:lnTo>
                  <a:pt x="109258" y="1269746"/>
                </a:lnTo>
                <a:lnTo>
                  <a:pt x="124180" y="76695"/>
                </a:lnTo>
                <a:lnTo>
                  <a:pt x="129209" y="0"/>
                </a:lnTo>
                <a:close/>
              </a:path>
            </a:pathLst>
          </a:custGeom>
          <a:solidFill>
            <a:srgbClr val="0088CE"/>
          </a:solidFill>
        </p:spPr>
        <p:txBody>
          <a:bodyPr wrap="square" lIns="0" tIns="0" rIns="0" bIns="0" rtlCol="0"/>
          <a:lstStyle/>
          <a:p>
            <a:endParaRPr sz="2142"/>
          </a:p>
        </p:txBody>
      </p:sp>
      <p:sp>
        <p:nvSpPr>
          <p:cNvPr id="360" name="object 360"/>
          <p:cNvSpPr/>
          <p:nvPr/>
        </p:nvSpPr>
        <p:spPr>
          <a:xfrm>
            <a:off x="9919154" y="1705337"/>
            <a:ext cx="712282" cy="5781115"/>
          </a:xfrm>
          <a:custGeom>
            <a:avLst/>
            <a:gdLst/>
            <a:ahLst/>
            <a:cxnLst/>
            <a:rect l="l" t="t" r="r" b="b"/>
            <a:pathLst>
              <a:path w="622300" h="5050790">
                <a:moveTo>
                  <a:pt x="313435" y="0"/>
                </a:moveTo>
                <a:lnTo>
                  <a:pt x="299567" y="0"/>
                </a:lnTo>
                <a:lnTo>
                  <a:pt x="384695" y="607199"/>
                </a:lnTo>
                <a:lnTo>
                  <a:pt x="537514" y="1632292"/>
                </a:lnTo>
                <a:lnTo>
                  <a:pt x="608152" y="2115566"/>
                </a:lnTo>
                <a:lnTo>
                  <a:pt x="440728" y="2848521"/>
                </a:lnTo>
                <a:lnTo>
                  <a:pt x="246900" y="3631272"/>
                </a:lnTo>
                <a:lnTo>
                  <a:pt x="75349" y="4339844"/>
                </a:lnTo>
                <a:lnTo>
                  <a:pt x="15633" y="4798910"/>
                </a:lnTo>
                <a:lnTo>
                  <a:pt x="0" y="5050751"/>
                </a:lnTo>
                <a:lnTo>
                  <a:pt x="13754" y="5050751"/>
                </a:lnTo>
                <a:lnTo>
                  <a:pt x="29324" y="4800231"/>
                </a:lnTo>
                <a:lnTo>
                  <a:pt x="88874" y="4342345"/>
                </a:lnTo>
                <a:lnTo>
                  <a:pt x="260254" y="3634511"/>
                </a:lnTo>
                <a:lnTo>
                  <a:pt x="454088" y="2851734"/>
                </a:lnTo>
                <a:lnTo>
                  <a:pt x="622109" y="2116124"/>
                </a:lnTo>
                <a:lnTo>
                  <a:pt x="551103" y="1630286"/>
                </a:lnTo>
                <a:lnTo>
                  <a:pt x="398284" y="605243"/>
                </a:lnTo>
                <a:lnTo>
                  <a:pt x="313435" y="0"/>
                </a:lnTo>
                <a:close/>
              </a:path>
              <a:path w="622300" h="5050790">
                <a:moveTo>
                  <a:pt x="260254" y="3634511"/>
                </a:moveTo>
                <a:close/>
              </a:path>
            </a:pathLst>
          </a:custGeom>
          <a:solidFill>
            <a:srgbClr val="0099D7"/>
          </a:solidFill>
        </p:spPr>
        <p:txBody>
          <a:bodyPr wrap="square" lIns="0" tIns="0" rIns="0" bIns="0" rtlCol="0"/>
          <a:lstStyle/>
          <a:p>
            <a:endParaRPr sz="2142"/>
          </a:p>
        </p:txBody>
      </p:sp>
      <p:sp>
        <p:nvSpPr>
          <p:cNvPr id="361" name="object 361"/>
          <p:cNvSpPr/>
          <p:nvPr/>
        </p:nvSpPr>
        <p:spPr>
          <a:xfrm>
            <a:off x="9232732" y="1705337"/>
            <a:ext cx="481881" cy="5781115"/>
          </a:xfrm>
          <a:custGeom>
            <a:avLst/>
            <a:gdLst/>
            <a:ahLst/>
            <a:cxnLst/>
            <a:rect l="l" t="t" r="r" b="b"/>
            <a:pathLst>
              <a:path w="421004" h="5050790">
                <a:moveTo>
                  <a:pt x="250088" y="0"/>
                </a:moveTo>
                <a:lnTo>
                  <a:pt x="236042" y="0"/>
                </a:lnTo>
                <a:lnTo>
                  <a:pt x="280073" y="205486"/>
                </a:lnTo>
                <a:lnTo>
                  <a:pt x="406336" y="591680"/>
                </a:lnTo>
                <a:lnTo>
                  <a:pt x="257429" y="1261770"/>
                </a:lnTo>
                <a:lnTo>
                  <a:pt x="294735" y="1761782"/>
                </a:lnTo>
                <a:lnTo>
                  <a:pt x="257479" y="2201278"/>
                </a:lnTo>
                <a:lnTo>
                  <a:pt x="257479" y="3297478"/>
                </a:lnTo>
                <a:lnTo>
                  <a:pt x="264934" y="3797249"/>
                </a:lnTo>
                <a:lnTo>
                  <a:pt x="317017" y="4407242"/>
                </a:lnTo>
                <a:lnTo>
                  <a:pt x="165036" y="4814989"/>
                </a:lnTo>
                <a:lnTo>
                  <a:pt x="0" y="5050751"/>
                </a:lnTo>
                <a:lnTo>
                  <a:pt x="16764" y="5050751"/>
                </a:lnTo>
                <a:lnTo>
                  <a:pt x="177292" y="4821428"/>
                </a:lnTo>
                <a:lnTo>
                  <a:pt x="330962" y="4409147"/>
                </a:lnTo>
                <a:lnTo>
                  <a:pt x="278663" y="3796550"/>
                </a:lnTo>
                <a:lnTo>
                  <a:pt x="271222" y="3297478"/>
                </a:lnTo>
                <a:lnTo>
                  <a:pt x="271270" y="2201278"/>
                </a:lnTo>
                <a:lnTo>
                  <a:pt x="308502" y="1761705"/>
                </a:lnTo>
                <a:lnTo>
                  <a:pt x="271272" y="1262773"/>
                </a:lnTo>
                <a:lnTo>
                  <a:pt x="420560" y="590994"/>
                </a:lnTo>
                <a:lnTo>
                  <a:pt x="293357" y="201904"/>
                </a:lnTo>
                <a:lnTo>
                  <a:pt x="250088" y="0"/>
                </a:lnTo>
                <a:close/>
              </a:path>
            </a:pathLst>
          </a:custGeom>
          <a:solidFill>
            <a:srgbClr val="0099D7"/>
          </a:solidFill>
        </p:spPr>
        <p:txBody>
          <a:bodyPr wrap="square" lIns="0" tIns="0" rIns="0" bIns="0" rtlCol="0"/>
          <a:lstStyle/>
          <a:p>
            <a:endParaRPr sz="2142"/>
          </a:p>
        </p:txBody>
      </p:sp>
      <p:sp>
        <p:nvSpPr>
          <p:cNvPr id="362" name="object 362"/>
          <p:cNvSpPr/>
          <p:nvPr/>
        </p:nvSpPr>
        <p:spPr>
          <a:xfrm>
            <a:off x="8734323" y="1705337"/>
            <a:ext cx="263108" cy="5781115"/>
          </a:xfrm>
          <a:custGeom>
            <a:avLst/>
            <a:gdLst/>
            <a:ahLst/>
            <a:cxnLst/>
            <a:rect l="l" t="t" r="r" b="b"/>
            <a:pathLst>
              <a:path w="229870" h="5050790">
                <a:moveTo>
                  <a:pt x="176161" y="0"/>
                </a:moveTo>
                <a:lnTo>
                  <a:pt x="162394" y="0"/>
                </a:lnTo>
                <a:lnTo>
                  <a:pt x="163614" y="17056"/>
                </a:lnTo>
                <a:lnTo>
                  <a:pt x="104000" y="412000"/>
                </a:lnTo>
                <a:lnTo>
                  <a:pt x="118935" y="998486"/>
                </a:lnTo>
                <a:lnTo>
                  <a:pt x="215823" y="1419606"/>
                </a:lnTo>
                <a:lnTo>
                  <a:pt x="215782" y="1687461"/>
                </a:lnTo>
                <a:lnTo>
                  <a:pt x="171094" y="2268435"/>
                </a:lnTo>
                <a:lnTo>
                  <a:pt x="178561" y="3215538"/>
                </a:lnTo>
                <a:lnTo>
                  <a:pt x="193446" y="4042079"/>
                </a:lnTo>
                <a:lnTo>
                  <a:pt x="22059" y="4697831"/>
                </a:lnTo>
                <a:lnTo>
                  <a:pt x="0" y="5050751"/>
                </a:lnTo>
                <a:lnTo>
                  <a:pt x="13766" y="5050751"/>
                </a:lnTo>
                <a:lnTo>
                  <a:pt x="35686" y="4700016"/>
                </a:lnTo>
                <a:lnTo>
                  <a:pt x="207213" y="4043730"/>
                </a:lnTo>
                <a:lnTo>
                  <a:pt x="192290" y="3215335"/>
                </a:lnTo>
                <a:lnTo>
                  <a:pt x="184835" y="2268905"/>
                </a:lnTo>
                <a:lnTo>
                  <a:pt x="229565" y="1687461"/>
                </a:lnTo>
                <a:lnTo>
                  <a:pt x="229565" y="1418043"/>
                </a:lnTo>
                <a:lnTo>
                  <a:pt x="132638" y="996759"/>
                </a:lnTo>
                <a:lnTo>
                  <a:pt x="117754" y="412851"/>
                </a:lnTo>
                <a:lnTo>
                  <a:pt x="177418" y="17589"/>
                </a:lnTo>
                <a:lnTo>
                  <a:pt x="176161" y="0"/>
                </a:lnTo>
                <a:close/>
              </a:path>
            </a:pathLst>
          </a:custGeom>
          <a:solidFill>
            <a:srgbClr val="0099D7"/>
          </a:solidFill>
        </p:spPr>
        <p:txBody>
          <a:bodyPr wrap="square" lIns="0" tIns="0" rIns="0" bIns="0" rtlCol="0"/>
          <a:lstStyle/>
          <a:p>
            <a:endParaRPr sz="2142"/>
          </a:p>
        </p:txBody>
      </p:sp>
      <p:sp>
        <p:nvSpPr>
          <p:cNvPr id="363" name="object 363"/>
          <p:cNvSpPr/>
          <p:nvPr/>
        </p:nvSpPr>
        <p:spPr>
          <a:xfrm>
            <a:off x="8366845" y="1705337"/>
            <a:ext cx="289273" cy="5781115"/>
          </a:xfrm>
          <a:custGeom>
            <a:avLst/>
            <a:gdLst/>
            <a:ahLst/>
            <a:cxnLst/>
            <a:rect l="l" t="t" r="r" b="b"/>
            <a:pathLst>
              <a:path w="252729" h="5050790">
                <a:moveTo>
                  <a:pt x="82702" y="0"/>
                </a:moveTo>
                <a:lnTo>
                  <a:pt x="68592" y="0"/>
                </a:lnTo>
                <a:lnTo>
                  <a:pt x="29997" y="165442"/>
                </a:lnTo>
                <a:lnTo>
                  <a:pt x="114" y="710869"/>
                </a:lnTo>
                <a:lnTo>
                  <a:pt x="52311" y="1113523"/>
                </a:lnTo>
                <a:lnTo>
                  <a:pt x="37388" y="1672958"/>
                </a:lnTo>
                <a:lnTo>
                  <a:pt x="104406" y="1970811"/>
                </a:lnTo>
                <a:lnTo>
                  <a:pt x="0" y="2798559"/>
                </a:lnTo>
                <a:lnTo>
                  <a:pt x="141884" y="3261537"/>
                </a:lnTo>
                <a:lnTo>
                  <a:pt x="238671" y="4154919"/>
                </a:lnTo>
                <a:lnTo>
                  <a:pt x="216357" y="4593590"/>
                </a:lnTo>
                <a:lnTo>
                  <a:pt x="137985" y="4929479"/>
                </a:lnTo>
                <a:lnTo>
                  <a:pt x="146773" y="5050751"/>
                </a:lnTo>
                <a:lnTo>
                  <a:pt x="160553" y="5050751"/>
                </a:lnTo>
                <a:lnTo>
                  <a:pt x="151841" y="4930571"/>
                </a:lnTo>
                <a:lnTo>
                  <a:pt x="230009" y="4595520"/>
                </a:lnTo>
                <a:lnTo>
                  <a:pt x="252437" y="4154525"/>
                </a:lnTo>
                <a:lnTo>
                  <a:pt x="155397" y="3258769"/>
                </a:lnTo>
                <a:lnTo>
                  <a:pt x="13995" y="2797352"/>
                </a:lnTo>
                <a:lnTo>
                  <a:pt x="118325" y="1970138"/>
                </a:lnTo>
                <a:lnTo>
                  <a:pt x="51155" y="1671612"/>
                </a:lnTo>
                <a:lnTo>
                  <a:pt x="66065" y="1112824"/>
                </a:lnTo>
                <a:lnTo>
                  <a:pt x="13893" y="710361"/>
                </a:lnTo>
                <a:lnTo>
                  <a:pt x="43637" y="167398"/>
                </a:lnTo>
                <a:lnTo>
                  <a:pt x="82702" y="0"/>
                </a:lnTo>
                <a:close/>
              </a:path>
            </a:pathLst>
          </a:custGeom>
          <a:solidFill>
            <a:srgbClr val="0099D7"/>
          </a:solidFill>
        </p:spPr>
        <p:txBody>
          <a:bodyPr wrap="square" lIns="0" tIns="0" rIns="0" bIns="0" rtlCol="0"/>
          <a:lstStyle/>
          <a:p>
            <a:endParaRPr sz="2142"/>
          </a:p>
        </p:txBody>
      </p:sp>
      <p:sp>
        <p:nvSpPr>
          <p:cNvPr id="364" name="object 364"/>
          <p:cNvSpPr/>
          <p:nvPr/>
        </p:nvSpPr>
        <p:spPr>
          <a:xfrm>
            <a:off x="8170749" y="1705337"/>
            <a:ext cx="272557" cy="5781115"/>
          </a:xfrm>
          <a:custGeom>
            <a:avLst/>
            <a:gdLst/>
            <a:ahLst/>
            <a:cxnLst/>
            <a:rect l="l" t="t" r="r" b="b"/>
            <a:pathLst>
              <a:path w="238125" h="5050790">
                <a:moveTo>
                  <a:pt x="64109" y="0"/>
                </a:moveTo>
                <a:lnTo>
                  <a:pt x="50342" y="0"/>
                </a:lnTo>
                <a:lnTo>
                  <a:pt x="29806" y="308114"/>
                </a:lnTo>
                <a:lnTo>
                  <a:pt x="59651" y="662508"/>
                </a:lnTo>
                <a:lnTo>
                  <a:pt x="67094" y="1083221"/>
                </a:lnTo>
                <a:lnTo>
                  <a:pt x="29785" y="1762150"/>
                </a:lnTo>
                <a:lnTo>
                  <a:pt x="0" y="2268550"/>
                </a:lnTo>
                <a:lnTo>
                  <a:pt x="11214" y="2717165"/>
                </a:lnTo>
                <a:lnTo>
                  <a:pt x="223520" y="3350361"/>
                </a:lnTo>
                <a:lnTo>
                  <a:pt x="186613" y="3682517"/>
                </a:lnTo>
                <a:lnTo>
                  <a:pt x="67475" y="3846322"/>
                </a:lnTo>
                <a:lnTo>
                  <a:pt x="37211" y="4016590"/>
                </a:lnTo>
                <a:lnTo>
                  <a:pt x="85763" y="4446168"/>
                </a:lnTo>
                <a:lnTo>
                  <a:pt x="142240" y="5050751"/>
                </a:lnTo>
                <a:lnTo>
                  <a:pt x="156032" y="5050751"/>
                </a:lnTo>
                <a:lnTo>
                  <a:pt x="99428" y="4444758"/>
                </a:lnTo>
                <a:lnTo>
                  <a:pt x="51079" y="4017035"/>
                </a:lnTo>
                <a:lnTo>
                  <a:pt x="80441" y="3851846"/>
                </a:lnTo>
                <a:lnTo>
                  <a:pt x="199859" y="3687648"/>
                </a:lnTo>
                <a:lnTo>
                  <a:pt x="237502" y="3348863"/>
                </a:lnTo>
                <a:lnTo>
                  <a:pt x="24892" y="2714752"/>
                </a:lnTo>
                <a:lnTo>
                  <a:pt x="13741" y="2268791"/>
                </a:lnTo>
                <a:lnTo>
                  <a:pt x="43591" y="1761363"/>
                </a:lnTo>
                <a:lnTo>
                  <a:pt x="80835" y="1083475"/>
                </a:lnTo>
                <a:lnTo>
                  <a:pt x="73367" y="661809"/>
                </a:lnTo>
                <a:lnTo>
                  <a:pt x="43573" y="308000"/>
                </a:lnTo>
                <a:lnTo>
                  <a:pt x="64109" y="0"/>
                </a:lnTo>
                <a:close/>
              </a:path>
            </a:pathLst>
          </a:custGeom>
          <a:solidFill>
            <a:srgbClr val="0099D7"/>
          </a:solidFill>
        </p:spPr>
        <p:txBody>
          <a:bodyPr wrap="square" lIns="0" tIns="0" rIns="0" bIns="0" rtlCol="0"/>
          <a:lstStyle/>
          <a:p>
            <a:endParaRPr sz="2142"/>
          </a:p>
        </p:txBody>
      </p:sp>
      <p:sp>
        <p:nvSpPr>
          <p:cNvPr id="365" name="object 365"/>
          <p:cNvSpPr/>
          <p:nvPr/>
        </p:nvSpPr>
        <p:spPr>
          <a:xfrm>
            <a:off x="7889134" y="1705337"/>
            <a:ext cx="152632" cy="5781115"/>
          </a:xfrm>
          <a:custGeom>
            <a:avLst/>
            <a:gdLst/>
            <a:ahLst/>
            <a:cxnLst/>
            <a:rect l="l" t="t" r="r" b="b"/>
            <a:pathLst>
              <a:path w="133350" h="5050790">
                <a:moveTo>
                  <a:pt x="23926" y="0"/>
                </a:moveTo>
                <a:lnTo>
                  <a:pt x="10172" y="0"/>
                </a:lnTo>
                <a:lnTo>
                  <a:pt x="7449" y="47523"/>
                </a:lnTo>
                <a:lnTo>
                  <a:pt x="0" y="181711"/>
                </a:lnTo>
                <a:lnTo>
                  <a:pt x="44742" y="450126"/>
                </a:lnTo>
                <a:lnTo>
                  <a:pt x="37305" y="628815"/>
                </a:lnTo>
                <a:lnTo>
                  <a:pt x="33566" y="852893"/>
                </a:lnTo>
                <a:lnTo>
                  <a:pt x="81991" y="1091285"/>
                </a:lnTo>
                <a:lnTo>
                  <a:pt x="59715" y="1447685"/>
                </a:lnTo>
                <a:lnTo>
                  <a:pt x="7404" y="1686839"/>
                </a:lnTo>
                <a:lnTo>
                  <a:pt x="37211" y="1947722"/>
                </a:lnTo>
                <a:lnTo>
                  <a:pt x="37196" y="2339911"/>
                </a:lnTo>
                <a:lnTo>
                  <a:pt x="7480" y="2581351"/>
                </a:lnTo>
                <a:lnTo>
                  <a:pt x="7480" y="3047936"/>
                </a:lnTo>
                <a:lnTo>
                  <a:pt x="22415" y="3253168"/>
                </a:lnTo>
                <a:lnTo>
                  <a:pt x="44735" y="3610571"/>
                </a:lnTo>
                <a:lnTo>
                  <a:pt x="22364" y="3905059"/>
                </a:lnTo>
                <a:lnTo>
                  <a:pt x="52273" y="4215345"/>
                </a:lnTo>
                <a:lnTo>
                  <a:pt x="119189" y="4564761"/>
                </a:lnTo>
                <a:lnTo>
                  <a:pt x="59715" y="4884432"/>
                </a:lnTo>
                <a:lnTo>
                  <a:pt x="48069" y="5050751"/>
                </a:lnTo>
                <a:lnTo>
                  <a:pt x="61836" y="5050751"/>
                </a:lnTo>
                <a:lnTo>
                  <a:pt x="73355" y="4886172"/>
                </a:lnTo>
                <a:lnTo>
                  <a:pt x="133159" y="4564722"/>
                </a:lnTo>
                <a:lnTo>
                  <a:pt x="65887" y="4213390"/>
                </a:lnTo>
                <a:lnTo>
                  <a:pt x="36156" y="3904919"/>
                </a:lnTo>
                <a:lnTo>
                  <a:pt x="58503" y="3610483"/>
                </a:lnTo>
                <a:lnTo>
                  <a:pt x="36118" y="3252216"/>
                </a:lnTo>
                <a:lnTo>
                  <a:pt x="21257" y="3047936"/>
                </a:lnTo>
                <a:lnTo>
                  <a:pt x="21324" y="2581351"/>
                </a:lnTo>
                <a:lnTo>
                  <a:pt x="51041" y="2339911"/>
                </a:lnTo>
                <a:lnTo>
                  <a:pt x="51041" y="1947722"/>
                </a:lnTo>
                <a:lnTo>
                  <a:pt x="21310" y="1687550"/>
                </a:lnTo>
                <a:lnTo>
                  <a:pt x="73355" y="1449590"/>
                </a:lnTo>
                <a:lnTo>
                  <a:pt x="95808" y="1090333"/>
                </a:lnTo>
                <a:lnTo>
                  <a:pt x="47320" y="851623"/>
                </a:lnTo>
                <a:lnTo>
                  <a:pt x="51058" y="628408"/>
                </a:lnTo>
                <a:lnTo>
                  <a:pt x="58521" y="449275"/>
                </a:lnTo>
                <a:lnTo>
                  <a:pt x="13804" y="180949"/>
                </a:lnTo>
                <a:lnTo>
                  <a:pt x="21253" y="46748"/>
                </a:lnTo>
                <a:lnTo>
                  <a:pt x="23926" y="0"/>
                </a:lnTo>
                <a:close/>
              </a:path>
            </a:pathLst>
          </a:custGeom>
          <a:solidFill>
            <a:srgbClr val="0099D7"/>
          </a:solidFill>
        </p:spPr>
        <p:txBody>
          <a:bodyPr wrap="square" lIns="0" tIns="0" rIns="0" bIns="0" rtlCol="0"/>
          <a:lstStyle/>
          <a:p>
            <a:endParaRPr sz="2142"/>
          </a:p>
        </p:txBody>
      </p:sp>
      <p:sp>
        <p:nvSpPr>
          <p:cNvPr id="366" name="object 366"/>
          <p:cNvSpPr/>
          <p:nvPr/>
        </p:nvSpPr>
        <p:spPr>
          <a:xfrm>
            <a:off x="7727040" y="1705337"/>
            <a:ext cx="74134" cy="5781115"/>
          </a:xfrm>
          <a:custGeom>
            <a:avLst/>
            <a:gdLst/>
            <a:ahLst/>
            <a:cxnLst/>
            <a:rect l="l" t="t" r="r" b="b"/>
            <a:pathLst>
              <a:path w="64770" h="5050790">
                <a:moveTo>
                  <a:pt x="33718" y="0"/>
                </a:moveTo>
                <a:lnTo>
                  <a:pt x="19951" y="0"/>
                </a:lnTo>
                <a:lnTo>
                  <a:pt x="14922" y="76695"/>
                </a:lnTo>
                <a:lnTo>
                  <a:pt x="0" y="1269746"/>
                </a:lnTo>
                <a:lnTo>
                  <a:pt x="14907" y="2089696"/>
                </a:lnTo>
                <a:lnTo>
                  <a:pt x="14909" y="2954566"/>
                </a:lnTo>
                <a:lnTo>
                  <a:pt x="50558" y="5050751"/>
                </a:lnTo>
                <a:lnTo>
                  <a:pt x="64300" y="5050751"/>
                </a:lnTo>
                <a:lnTo>
                  <a:pt x="28653" y="2954566"/>
                </a:lnTo>
                <a:lnTo>
                  <a:pt x="28651" y="2089696"/>
                </a:lnTo>
                <a:lnTo>
                  <a:pt x="13741" y="1269707"/>
                </a:lnTo>
                <a:lnTo>
                  <a:pt x="28651" y="77228"/>
                </a:lnTo>
                <a:lnTo>
                  <a:pt x="33718" y="0"/>
                </a:lnTo>
                <a:close/>
              </a:path>
            </a:pathLst>
          </a:custGeom>
          <a:solidFill>
            <a:srgbClr val="0099D7"/>
          </a:solidFill>
        </p:spPr>
        <p:txBody>
          <a:bodyPr wrap="square" lIns="0" tIns="0" rIns="0" bIns="0" rtlCol="0"/>
          <a:lstStyle/>
          <a:p>
            <a:endParaRPr sz="2142"/>
          </a:p>
        </p:txBody>
      </p:sp>
      <p:sp>
        <p:nvSpPr>
          <p:cNvPr id="367" name="object 367"/>
          <p:cNvSpPr/>
          <p:nvPr/>
        </p:nvSpPr>
        <p:spPr>
          <a:xfrm>
            <a:off x="7586242" y="1705337"/>
            <a:ext cx="118471" cy="5781115"/>
          </a:xfrm>
          <a:custGeom>
            <a:avLst/>
            <a:gdLst/>
            <a:ahLst/>
            <a:cxnLst/>
            <a:rect l="l" t="t" r="r" b="b"/>
            <a:pathLst>
              <a:path w="103504" h="5050790">
                <a:moveTo>
                  <a:pt x="52514" y="0"/>
                </a:moveTo>
                <a:lnTo>
                  <a:pt x="38773" y="0"/>
                </a:lnTo>
                <a:lnTo>
                  <a:pt x="18643" y="717981"/>
                </a:lnTo>
                <a:lnTo>
                  <a:pt x="18642" y="1694700"/>
                </a:lnTo>
                <a:lnTo>
                  <a:pt x="0" y="2887586"/>
                </a:lnTo>
                <a:lnTo>
                  <a:pt x="74561" y="3998455"/>
                </a:lnTo>
                <a:lnTo>
                  <a:pt x="89674" y="5050751"/>
                </a:lnTo>
                <a:lnTo>
                  <a:pt x="103416" y="5050751"/>
                </a:lnTo>
                <a:lnTo>
                  <a:pt x="88290" y="3997896"/>
                </a:lnTo>
                <a:lnTo>
                  <a:pt x="13741" y="2887243"/>
                </a:lnTo>
                <a:lnTo>
                  <a:pt x="32372" y="1694700"/>
                </a:lnTo>
                <a:lnTo>
                  <a:pt x="32377" y="717981"/>
                </a:lnTo>
                <a:lnTo>
                  <a:pt x="52514" y="0"/>
                </a:lnTo>
                <a:close/>
              </a:path>
            </a:pathLst>
          </a:custGeom>
          <a:solidFill>
            <a:srgbClr val="0099D7"/>
          </a:solidFill>
        </p:spPr>
        <p:txBody>
          <a:bodyPr wrap="square" lIns="0" tIns="0" rIns="0" bIns="0" rtlCol="0"/>
          <a:lstStyle/>
          <a:p>
            <a:endParaRPr sz="2142"/>
          </a:p>
        </p:txBody>
      </p:sp>
      <p:sp>
        <p:nvSpPr>
          <p:cNvPr id="368" name="object 368"/>
          <p:cNvSpPr/>
          <p:nvPr/>
        </p:nvSpPr>
        <p:spPr>
          <a:xfrm>
            <a:off x="1442181" y="534010"/>
            <a:ext cx="679895" cy="788685"/>
          </a:xfrm>
          <a:prstGeom prst="rect">
            <a:avLst/>
          </a:prstGeom>
          <a:blipFill>
            <a:blip r:embed="rId110" cstate="print"/>
            <a:stretch>
              <a:fillRect/>
            </a:stretch>
          </a:blipFill>
        </p:spPr>
        <p:txBody>
          <a:bodyPr wrap="square" lIns="0" tIns="0" rIns="0" bIns="0" rtlCol="0"/>
          <a:lstStyle/>
          <a:p>
            <a:endParaRPr sz="2142"/>
          </a:p>
        </p:txBody>
      </p:sp>
      <p:sp>
        <p:nvSpPr>
          <p:cNvPr id="369" name="object 369"/>
          <p:cNvSpPr/>
          <p:nvPr/>
        </p:nvSpPr>
        <p:spPr>
          <a:xfrm>
            <a:off x="1458070" y="550335"/>
            <a:ext cx="640603" cy="438867"/>
          </a:xfrm>
          <a:prstGeom prst="rect">
            <a:avLst/>
          </a:prstGeom>
          <a:blipFill>
            <a:blip r:embed="rId111" cstate="print"/>
            <a:stretch>
              <a:fillRect/>
            </a:stretch>
          </a:blipFill>
        </p:spPr>
        <p:txBody>
          <a:bodyPr wrap="square" lIns="0" tIns="0" rIns="0" bIns="0" rtlCol="0"/>
          <a:lstStyle/>
          <a:p>
            <a:endParaRPr sz="2142"/>
          </a:p>
        </p:txBody>
      </p:sp>
      <p:sp>
        <p:nvSpPr>
          <p:cNvPr id="370" name="object 370"/>
          <p:cNvSpPr/>
          <p:nvPr/>
        </p:nvSpPr>
        <p:spPr>
          <a:xfrm>
            <a:off x="1931098" y="612128"/>
            <a:ext cx="135188" cy="47970"/>
          </a:xfrm>
          <a:custGeom>
            <a:avLst/>
            <a:gdLst/>
            <a:ahLst/>
            <a:cxnLst/>
            <a:rect l="l" t="t" r="r" b="b"/>
            <a:pathLst>
              <a:path w="118110" h="41909">
                <a:moveTo>
                  <a:pt x="115179" y="32219"/>
                </a:moveTo>
                <a:lnTo>
                  <a:pt x="117805" y="41287"/>
                </a:lnTo>
                <a:lnTo>
                  <a:pt x="117881" y="38760"/>
                </a:lnTo>
                <a:lnTo>
                  <a:pt x="117500" y="35966"/>
                </a:lnTo>
                <a:lnTo>
                  <a:pt x="115179" y="32219"/>
                </a:lnTo>
                <a:close/>
              </a:path>
              <a:path w="118110" h="41909">
                <a:moveTo>
                  <a:pt x="0" y="0"/>
                </a:moveTo>
                <a:lnTo>
                  <a:pt x="2908" y="2806"/>
                </a:lnTo>
                <a:lnTo>
                  <a:pt x="5714" y="5702"/>
                </a:lnTo>
                <a:lnTo>
                  <a:pt x="8445" y="8699"/>
                </a:lnTo>
                <a:lnTo>
                  <a:pt x="37643" y="10983"/>
                </a:lnTo>
                <a:lnTo>
                  <a:pt x="88391" y="19970"/>
                </a:lnTo>
                <a:lnTo>
                  <a:pt x="115179" y="32219"/>
                </a:lnTo>
                <a:lnTo>
                  <a:pt x="112508" y="22993"/>
                </a:lnTo>
                <a:lnTo>
                  <a:pt x="84710" y="10514"/>
                </a:lnTo>
                <a:lnTo>
                  <a:pt x="44008" y="3098"/>
                </a:lnTo>
                <a:lnTo>
                  <a:pt x="0" y="0"/>
                </a:lnTo>
                <a:close/>
              </a:path>
            </a:pathLst>
          </a:custGeom>
          <a:solidFill>
            <a:srgbClr val="4A6E24"/>
          </a:solidFill>
        </p:spPr>
        <p:txBody>
          <a:bodyPr wrap="square" lIns="0" tIns="0" rIns="0" bIns="0" rtlCol="0"/>
          <a:lstStyle/>
          <a:p>
            <a:endParaRPr sz="2142"/>
          </a:p>
        </p:txBody>
      </p:sp>
      <p:sp>
        <p:nvSpPr>
          <p:cNvPr id="371" name="object 371"/>
          <p:cNvSpPr/>
          <p:nvPr/>
        </p:nvSpPr>
        <p:spPr>
          <a:xfrm>
            <a:off x="1458055" y="651188"/>
            <a:ext cx="641054" cy="296541"/>
          </a:xfrm>
          <a:custGeom>
            <a:avLst/>
            <a:gdLst/>
            <a:ahLst/>
            <a:cxnLst/>
            <a:rect l="l" t="t" r="r" b="b"/>
            <a:pathLst>
              <a:path w="560069" h="259079">
                <a:moveTo>
                  <a:pt x="559206" y="0"/>
                </a:moveTo>
                <a:lnTo>
                  <a:pt x="536752" y="34912"/>
                </a:lnTo>
                <a:lnTo>
                  <a:pt x="466775" y="64285"/>
                </a:lnTo>
                <a:lnTo>
                  <a:pt x="415426" y="78383"/>
                </a:lnTo>
                <a:lnTo>
                  <a:pt x="354012" y="91668"/>
                </a:lnTo>
                <a:lnTo>
                  <a:pt x="163889" y="125513"/>
                </a:lnTo>
                <a:lnTo>
                  <a:pt x="113279" y="135851"/>
                </a:lnTo>
                <a:lnTo>
                  <a:pt x="70677" y="147144"/>
                </a:lnTo>
                <a:lnTo>
                  <a:pt x="13404" y="176019"/>
                </a:lnTo>
                <a:lnTo>
                  <a:pt x="0" y="201091"/>
                </a:lnTo>
                <a:lnTo>
                  <a:pt x="254" y="203936"/>
                </a:lnTo>
                <a:lnTo>
                  <a:pt x="22618" y="235407"/>
                </a:lnTo>
                <a:lnTo>
                  <a:pt x="63093" y="249974"/>
                </a:lnTo>
                <a:lnTo>
                  <a:pt x="112628" y="256611"/>
                </a:lnTo>
                <a:lnTo>
                  <a:pt x="166116" y="258457"/>
                </a:lnTo>
                <a:lnTo>
                  <a:pt x="159702" y="253720"/>
                </a:lnTo>
                <a:lnTo>
                  <a:pt x="153619" y="248589"/>
                </a:lnTo>
                <a:lnTo>
                  <a:pt x="147866" y="243141"/>
                </a:lnTo>
                <a:lnTo>
                  <a:pt x="138353" y="242531"/>
                </a:lnTo>
                <a:lnTo>
                  <a:pt x="134759" y="242227"/>
                </a:lnTo>
                <a:lnTo>
                  <a:pt x="83730" y="234977"/>
                </a:lnTo>
                <a:lnTo>
                  <a:pt x="48917" y="224253"/>
                </a:lnTo>
                <a:lnTo>
                  <a:pt x="30453" y="211705"/>
                </a:lnTo>
                <a:lnTo>
                  <a:pt x="28473" y="198983"/>
                </a:lnTo>
                <a:lnTo>
                  <a:pt x="28663" y="196253"/>
                </a:lnTo>
                <a:lnTo>
                  <a:pt x="58204" y="172097"/>
                </a:lnTo>
                <a:lnTo>
                  <a:pt x="95402" y="156895"/>
                </a:lnTo>
                <a:lnTo>
                  <a:pt x="140106" y="143865"/>
                </a:lnTo>
                <a:lnTo>
                  <a:pt x="186685" y="133264"/>
                </a:lnTo>
                <a:lnTo>
                  <a:pt x="229674" y="125118"/>
                </a:lnTo>
                <a:lnTo>
                  <a:pt x="329334" y="108046"/>
                </a:lnTo>
                <a:lnTo>
                  <a:pt x="365168" y="101177"/>
                </a:lnTo>
                <a:lnTo>
                  <a:pt x="405320" y="92405"/>
                </a:lnTo>
                <a:lnTo>
                  <a:pt x="454178" y="79487"/>
                </a:lnTo>
                <a:lnTo>
                  <a:pt x="492414" y="66579"/>
                </a:lnTo>
                <a:lnTo>
                  <a:pt x="530861" y="47420"/>
                </a:lnTo>
                <a:lnTo>
                  <a:pt x="558569" y="14491"/>
                </a:lnTo>
                <a:lnTo>
                  <a:pt x="559676" y="5727"/>
                </a:lnTo>
                <a:lnTo>
                  <a:pt x="559658" y="3285"/>
                </a:lnTo>
                <a:lnTo>
                  <a:pt x="559536" y="1879"/>
                </a:lnTo>
                <a:lnTo>
                  <a:pt x="559206" y="0"/>
                </a:lnTo>
                <a:close/>
              </a:path>
            </a:pathLst>
          </a:custGeom>
          <a:solidFill>
            <a:srgbClr val="006738"/>
          </a:solidFill>
        </p:spPr>
        <p:txBody>
          <a:bodyPr wrap="square" lIns="0" tIns="0" rIns="0" bIns="0" rtlCol="0"/>
          <a:lstStyle/>
          <a:p>
            <a:endParaRPr sz="2142"/>
          </a:p>
        </p:txBody>
      </p:sp>
      <p:sp>
        <p:nvSpPr>
          <p:cNvPr id="372" name="object 372"/>
          <p:cNvSpPr/>
          <p:nvPr/>
        </p:nvSpPr>
        <p:spPr>
          <a:xfrm>
            <a:off x="1570974" y="1041372"/>
            <a:ext cx="150073" cy="257585"/>
          </a:xfrm>
          <a:prstGeom prst="rect">
            <a:avLst/>
          </a:prstGeom>
          <a:blipFill>
            <a:blip r:embed="rId112" cstate="print"/>
            <a:stretch>
              <a:fillRect/>
            </a:stretch>
          </a:blipFill>
        </p:spPr>
        <p:txBody>
          <a:bodyPr wrap="square" lIns="0" tIns="0" rIns="0" bIns="0" rtlCol="0"/>
          <a:lstStyle/>
          <a:p>
            <a:endParaRPr sz="2142"/>
          </a:p>
        </p:txBody>
      </p:sp>
      <p:sp>
        <p:nvSpPr>
          <p:cNvPr id="373" name="object 373"/>
          <p:cNvSpPr/>
          <p:nvPr/>
        </p:nvSpPr>
        <p:spPr>
          <a:xfrm>
            <a:off x="1751995" y="962440"/>
            <a:ext cx="289578" cy="254183"/>
          </a:xfrm>
          <a:prstGeom prst="rect">
            <a:avLst/>
          </a:prstGeom>
          <a:blipFill>
            <a:blip r:embed="rId113" cstate="print"/>
            <a:stretch>
              <a:fillRect/>
            </a:stretch>
          </a:blipFill>
        </p:spPr>
        <p:txBody>
          <a:bodyPr wrap="square" lIns="0" tIns="0" rIns="0" bIns="0" rtlCol="0"/>
          <a:lstStyle/>
          <a:p>
            <a:endParaRPr sz="2142"/>
          </a:p>
        </p:txBody>
      </p:sp>
      <p:sp>
        <p:nvSpPr>
          <p:cNvPr id="374" name="object 374"/>
          <p:cNvSpPr/>
          <p:nvPr/>
        </p:nvSpPr>
        <p:spPr>
          <a:xfrm>
            <a:off x="453257" y="1124114"/>
            <a:ext cx="654073" cy="319844"/>
          </a:xfrm>
          <a:prstGeom prst="rect">
            <a:avLst/>
          </a:prstGeom>
          <a:blipFill>
            <a:blip r:embed="rId114" cstate="print"/>
            <a:stretch>
              <a:fillRect/>
            </a:stretch>
          </a:blipFill>
        </p:spPr>
        <p:txBody>
          <a:bodyPr wrap="square" lIns="0" tIns="0" rIns="0" bIns="0" rtlCol="0"/>
          <a:lstStyle/>
          <a:p>
            <a:endParaRPr sz="2142"/>
          </a:p>
        </p:txBody>
      </p:sp>
      <p:sp>
        <p:nvSpPr>
          <p:cNvPr id="375" name="object 375"/>
          <p:cNvSpPr/>
          <p:nvPr/>
        </p:nvSpPr>
        <p:spPr>
          <a:xfrm>
            <a:off x="459471" y="412763"/>
            <a:ext cx="645626" cy="646155"/>
          </a:xfrm>
          <a:prstGeom prst="rect">
            <a:avLst/>
          </a:prstGeom>
          <a:blipFill>
            <a:blip r:embed="rId115" cstate="print"/>
            <a:stretch>
              <a:fillRect/>
            </a:stretch>
          </a:blipFill>
        </p:spPr>
        <p:txBody>
          <a:bodyPr wrap="square" lIns="0" tIns="0" rIns="0" bIns="0" rtlCol="0"/>
          <a:lstStyle/>
          <a:p>
            <a:endParaRPr sz="2142"/>
          </a:p>
        </p:txBody>
      </p:sp>
      <p:sp>
        <p:nvSpPr>
          <p:cNvPr id="376" name="object 376"/>
          <p:cNvSpPr/>
          <p:nvPr/>
        </p:nvSpPr>
        <p:spPr>
          <a:xfrm>
            <a:off x="11504085" y="2697851"/>
            <a:ext cx="133008" cy="133008"/>
          </a:xfrm>
          <a:custGeom>
            <a:avLst/>
            <a:gdLst/>
            <a:ahLst/>
            <a:cxnLst/>
            <a:rect l="l" t="t" r="r" b="b"/>
            <a:pathLst>
              <a:path w="116204" h="116205">
                <a:moveTo>
                  <a:pt x="0" y="116052"/>
                </a:moveTo>
                <a:lnTo>
                  <a:pt x="116052" y="116052"/>
                </a:lnTo>
                <a:lnTo>
                  <a:pt x="116052" y="0"/>
                </a:lnTo>
                <a:lnTo>
                  <a:pt x="0" y="0"/>
                </a:lnTo>
                <a:lnTo>
                  <a:pt x="0" y="116052"/>
                </a:lnTo>
                <a:close/>
              </a:path>
            </a:pathLst>
          </a:custGeom>
          <a:solidFill>
            <a:srgbClr val="25408F"/>
          </a:solidFill>
        </p:spPr>
        <p:txBody>
          <a:bodyPr wrap="square" lIns="0" tIns="0" rIns="0" bIns="0" rtlCol="0"/>
          <a:lstStyle/>
          <a:p>
            <a:endParaRPr sz="2142"/>
          </a:p>
        </p:txBody>
      </p:sp>
      <p:sp>
        <p:nvSpPr>
          <p:cNvPr id="377" name="object 377"/>
          <p:cNvSpPr/>
          <p:nvPr/>
        </p:nvSpPr>
        <p:spPr>
          <a:xfrm>
            <a:off x="11760040" y="3140120"/>
            <a:ext cx="0" cy="285639"/>
          </a:xfrm>
          <a:custGeom>
            <a:avLst/>
            <a:gdLst/>
            <a:ahLst/>
            <a:cxnLst/>
            <a:rect l="l" t="t" r="r" b="b"/>
            <a:pathLst>
              <a:path h="249555">
                <a:moveTo>
                  <a:pt x="0" y="0"/>
                </a:moveTo>
                <a:lnTo>
                  <a:pt x="0" y="249250"/>
                </a:lnTo>
              </a:path>
            </a:pathLst>
          </a:custGeom>
          <a:ln w="72847">
            <a:solidFill>
              <a:srgbClr val="FAA819"/>
            </a:solidFill>
          </a:ln>
        </p:spPr>
        <p:txBody>
          <a:bodyPr wrap="square" lIns="0" tIns="0" rIns="0" bIns="0" rtlCol="0"/>
          <a:lstStyle/>
          <a:p>
            <a:endParaRPr sz="2142"/>
          </a:p>
        </p:txBody>
      </p:sp>
      <p:sp>
        <p:nvSpPr>
          <p:cNvPr id="378" name="object 378"/>
          <p:cNvSpPr/>
          <p:nvPr/>
        </p:nvSpPr>
        <p:spPr>
          <a:xfrm>
            <a:off x="11504085" y="3734846"/>
            <a:ext cx="730453" cy="285639"/>
          </a:xfrm>
          <a:custGeom>
            <a:avLst/>
            <a:gdLst/>
            <a:ahLst/>
            <a:cxnLst/>
            <a:rect l="l" t="t" r="r" b="b"/>
            <a:pathLst>
              <a:path w="638175" h="249554">
                <a:moveTo>
                  <a:pt x="0" y="249250"/>
                </a:moveTo>
                <a:lnTo>
                  <a:pt x="638048" y="249250"/>
                </a:lnTo>
                <a:lnTo>
                  <a:pt x="638048" y="0"/>
                </a:lnTo>
                <a:lnTo>
                  <a:pt x="0" y="0"/>
                </a:lnTo>
                <a:lnTo>
                  <a:pt x="0" y="249250"/>
                </a:lnTo>
                <a:close/>
              </a:path>
            </a:pathLst>
          </a:custGeom>
          <a:solidFill>
            <a:srgbClr val="ED1845"/>
          </a:solidFill>
        </p:spPr>
        <p:txBody>
          <a:bodyPr wrap="square" lIns="0" tIns="0" rIns="0" bIns="0" rtlCol="0"/>
          <a:lstStyle/>
          <a:p>
            <a:endParaRPr sz="2142"/>
          </a:p>
        </p:txBody>
      </p:sp>
      <p:sp>
        <p:nvSpPr>
          <p:cNvPr id="379" name="object 379"/>
          <p:cNvSpPr/>
          <p:nvPr/>
        </p:nvSpPr>
        <p:spPr>
          <a:xfrm>
            <a:off x="11829597" y="4329588"/>
            <a:ext cx="404838" cy="125013"/>
          </a:xfrm>
          <a:custGeom>
            <a:avLst/>
            <a:gdLst/>
            <a:ahLst/>
            <a:cxnLst/>
            <a:rect l="l" t="t" r="r" b="b"/>
            <a:pathLst>
              <a:path w="353695" h="109220">
                <a:moveTo>
                  <a:pt x="0" y="108851"/>
                </a:moveTo>
                <a:lnTo>
                  <a:pt x="353644" y="108851"/>
                </a:lnTo>
                <a:lnTo>
                  <a:pt x="353644" y="0"/>
                </a:lnTo>
                <a:lnTo>
                  <a:pt x="0" y="0"/>
                </a:lnTo>
                <a:lnTo>
                  <a:pt x="0" y="108851"/>
                </a:lnTo>
                <a:close/>
              </a:path>
            </a:pathLst>
          </a:custGeom>
          <a:solidFill>
            <a:srgbClr val="FFF200"/>
          </a:solidFill>
        </p:spPr>
        <p:txBody>
          <a:bodyPr wrap="square" lIns="0" tIns="0" rIns="0" bIns="0" rtlCol="0"/>
          <a:lstStyle/>
          <a:p>
            <a:endParaRPr sz="2142"/>
          </a:p>
        </p:txBody>
      </p:sp>
      <p:sp>
        <p:nvSpPr>
          <p:cNvPr id="380" name="object 380"/>
          <p:cNvSpPr/>
          <p:nvPr/>
        </p:nvSpPr>
        <p:spPr>
          <a:xfrm>
            <a:off x="4750994" y="3518153"/>
            <a:ext cx="107569" cy="107569"/>
          </a:xfrm>
          <a:custGeom>
            <a:avLst/>
            <a:gdLst/>
            <a:ahLst/>
            <a:cxnLst/>
            <a:rect l="l" t="t" r="r" b="b"/>
            <a:pathLst>
              <a:path w="93979" h="93980">
                <a:moveTo>
                  <a:pt x="0" y="93599"/>
                </a:moveTo>
                <a:lnTo>
                  <a:pt x="93599" y="93599"/>
                </a:lnTo>
                <a:lnTo>
                  <a:pt x="93599" y="0"/>
                </a:lnTo>
                <a:lnTo>
                  <a:pt x="0" y="0"/>
                </a:lnTo>
                <a:lnTo>
                  <a:pt x="0" y="93599"/>
                </a:lnTo>
                <a:close/>
              </a:path>
            </a:pathLst>
          </a:custGeom>
          <a:solidFill>
            <a:srgbClr val="00AEEF"/>
          </a:solidFill>
        </p:spPr>
        <p:txBody>
          <a:bodyPr wrap="square" lIns="0" tIns="0" rIns="0" bIns="0" rtlCol="0"/>
          <a:lstStyle/>
          <a:p>
            <a:endParaRPr sz="2142"/>
          </a:p>
        </p:txBody>
      </p:sp>
      <p:sp>
        <p:nvSpPr>
          <p:cNvPr id="381" name="object 381"/>
          <p:cNvSpPr txBox="1"/>
          <p:nvPr/>
        </p:nvSpPr>
        <p:spPr>
          <a:xfrm>
            <a:off x="4998116" y="3407240"/>
            <a:ext cx="4038931" cy="261220"/>
          </a:xfrm>
          <a:prstGeom prst="rect">
            <a:avLst/>
          </a:prstGeom>
        </p:spPr>
        <p:txBody>
          <a:bodyPr vert="horz" wrap="square" lIns="0" tIns="14536" rIns="0" bIns="0" rtlCol="0">
            <a:spAutoFit/>
          </a:bodyPr>
          <a:lstStyle/>
          <a:p>
            <a:pPr marL="14536">
              <a:spcBef>
                <a:spcPts val="114"/>
              </a:spcBef>
            </a:pPr>
            <a:r>
              <a:rPr sz="1602" spc="-23" dirty="0">
                <a:solidFill>
                  <a:srgbClr val="FFFFFF"/>
                </a:solidFill>
                <a:latin typeface="Arial"/>
                <a:cs typeface="Arial"/>
              </a:rPr>
              <a:t>Eventos </a:t>
            </a:r>
            <a:r>
              <a:rPr sz="1602" spc="11" dirty="0">
                <a:solidFill>
                  <a:srgbClr val="FFFFFF"/>
                </a:solidFill>
                <a:latin typeface="Arial"/>
                <a:cs typeface="Arial"/>
              </a:rPr>
              <a:t>do </a:t>
            </a:r>
            <a:r>
              <a:rPr sz="1602" spc="-6" dirty="0">
                <a:solidFill>
                  <a:srgbClr val="FFFFFF"/>
                </a:solidFill>
                <a:latin typeface="Arial"/>
                <a:cs typeface="Arial"/>
              </a:rPr>
              <a:t>Programa </a:t>
            </a:r>
            <a:r>
              <a:rPr sz="1602" spc="-11" dirty="0">
                <a:solidFill>
                  <a:srgbClr val="FFFFFF"/>
                </a:solidFill>
                <a:latin typeface="Arial"/>
                <a:cs typeface="Arial"/>
              </a:rPr>
              <a:t>Cidades</a:t>
            </a:r>
            <a:r>
              <a:rPr sz="1602" spc="-155" dirty="0">
                <a:solidFill>
                  <a:srgbClr val="FFFFFF"/>
                </a:solidFill>
                <a:latin typeface="Arial"/>
                <a:cs typeface="Arial"/>
              </a:rPr>
              <a:t> </a:t>
            </a:r>
            <a:r>
              <a:rPr sz="1602" spc="-6" dirty="0">
                <a:solidFill>
                  <a:srgbClr val="FFFFFF"/>
                </a:solidFill>
                <a:latin typeface="Arial"/>
                <a:cs typeface="Arial"/>
              </a:rPr>
              <a:t>Sustentáveis;</a:t>
            </a:r>
            <a:endParaRPr sz="1602">
              <a:latin typeface="Arial"/>
              <a:cs typeface="Arial"/>
            </a:endParaRPr>
          </a:p>
        </p:txBody>
      </p:sp>
      <p:sp>
        <p:nvSpPr>
          <p:cNvPr id="382" name="object 382"/>
          <p:cNvSpPr/>
          <p:nvPr/>
        </p:nvSpPr>
        <p:spPr>
          <a:xfrm>
            <a:off x="4750994" y="4009584"/>
            <a:ext cx="107569" cy="107569"/>
          </a:xfrm>
          <a:custGeom>
            <a:avLst/>
            <a:gdLst/>
            <a:ahLst/>
            <a:cxnLst/>
            <a:rect l="l" t="t" r="r" b="b"/>
            <a:pathLst>
              <a:path w="93979" h="93979">
                <a:moveTo>
                  <a:pt x="0" y="93599"/>
                </a:moveTo>
                <a:lnTo>
                  <a:pt x="93599" y="93599"/>
                </a:lnTo>
                <a:lnTo>
                  <a:pt x="93599" y="0"/>
                </a:lnTo>
                <a:lnTo>
                  <a:pt x="0" y="0"/>
                </a:lnTo>
                <a:lnTo>
                  <a:pt x="0" y="93599"/>
                </a:lnTo>
                <a:close/>
              </a:path>
            </a:pathLst>
          </a:custGeom>
          <a:solidFill>
            <a:srgbClr val="00AEEF"/>
          </a:solidFill>
        </p:spPr>
        <p:txBody>
          <a:bodyPr wrap="square" lIns="0" tIns="0" rIns="0" bIns="0" rtlCol="0"/>
          <a:lstStyle/>
          <a:p>
            <a:endParaRPr sz="2142"/>
          </a:p>
        </p:txBody>
      </p:sp>
      <p:sp>
        <p:nvSpPr>
          <p:cNvPr id="383" name="object 383"/>
          <p:cNvSpPr txBox="1"/>
          <p:nvPr/>
        </p:nvSpPr>
        <p:spPr>
          <a:xfrm>
            <a:off x="4998116" y="3898686"/>
            <a:ext cx="5635025" cy="261220"/>
          </a:xfrm>
          <a:prstGeom prst="rect">
            <a:avLst/>
          </a:prstGeom>
        </p:spPr>
        <p:txBody>
          <a:bodyPr vert="horz" wrap="square" lIns="0" tIns="14536" rIns="0" bIns="0" rtlCol="0">
            <a:spAutoFit/>
          </a:bodyPr>
          <a:lstStyle/>
          <a:p>
            <a:pPr marL="14536">
              <a:spcBef>
                <a:spcPts val="114"/>
              </a:spcBef>
            </a:pPr>
            <a:r>
              <a:rPr sz="1602" spc="6" dirty="0">
                <a:solidFill>
                  <a:srgbClr val="FFFFFF"/>
                </a:solidFill>
                <a:latin typeface="Arial"/>
                <a:cs typeface="Arial"/>
              </a:rPr>
              <a:t>Compilação </a:t>
            </a:r>
            <a:r>
              <a:rPr sz="1602" spc="-17" dirty="0">
                <a:solidFill>
                  <a:srgbClr val="FFFFFF"/>
                </a:solidFill>
                <a:latin typeface="Arial"/>
                <a:cs typeface="Arial"/>
              </a:rPr>
              <a:t>de </a:t>
            </a:r>
            <a:r>
              <a:rPr sz="1602" dirty="0">
                <a:solidFill>
                  <a:srgbClr val="FFFFFF"/>
                </a:solidFill>
                <a:latin typeface="Arial"/>
                <a:cs typeface="Arial"/>
              </a:rPr>
              <a:t>eventos </a:t>
            </a:r>
            <a:r>
              <a:rPr sz="1602" spc="6" dirty="0">
                <a:solidFill>
                  <a:srgbClr val="FFFFFF"/>
                </a:solidFill>
                <a:latin typeface="Arial"/>
                <a:cs typeface="Arial"/>
              </a:rPr>
              <a:t>nacionais </a:t>
            </a:r>
            <a:r>
              <a:rPr sz="1602" spc="-34" dirty="0">
                <a:solidFill>
                  <a:srgbClr val="FFFFFF"/>
                </a:solidFill>
                <a:latin typeface="Arial"/>
                <a:cs typeface="Arial"/>
              </a:rPr>
              <a:t>e </a:t>
            </a:r>
            <a:r>
              <a:rPr sz="1602" spc="11" dirty="0">
                <a:solidFill>
                  <a:srgbClr val="FFFFFF"/>
                </a:solidFill>
                <a:latin typeface="Arial"/>
                <a:cs typeface="Arial"/>
              </a:rPr>
              <a:t>internacionais </a:t>
            </a:r>
            <a:r>
              <a:rPr sz="1602" dirty="0">
                <a:solidFill>
                  <a:srgbClr val="FFFFFF"/>
                </a:solidFill>
                <a:latin typeface="Arial"/>
                <a:cs typeface="Arial"/>
              </a:rPr>
              <a:t>acerca</a:t>
            </a:r>
            <a:r>
              <a:rPr sz="1602" spc="-275" dirty="0">
                <a:solidFill>
                  <a:srgbClr val="FFFFFF"/>
                </a:solidFill>
                <a:latin typeface="Arial"/>
                <a:cs typeface="Arial"/>
              </a:rPr>
              <a:t> </a:t>
            </a:r>
            <a:r>
              <a:rPr sz="1602" spc="11" dirty="0">
                <a:solidFill>
                  <a:srgbClr val="FFFFFF"/>
                </a:solidFill>
                <a:latin typeface="Arial"/>
                <a:cs typeface="Arial"/>
              </a:rPr>
              <a:t>dos</a:t>
            </a:r>
            <a:endParaRPr sz="1602">
              <a:latin typeface="Arial"/>
              <a:cs typeface="Arial"/>
            </a:endParaRPr>
          </a:p>
        </p:txBody>
      </p:sp>
      <p:sp>
        <p:nvSpPr>
          <p:cNvPr id="384" name="object 384"/>
          <p:cNvSpPr txBox="1"/>
          <p:nvPr/>
        </p:nvSpPr>
        <p:spPr>
          <a:xfrm>
            <a:off x="4998054" y="4142897"/>
            <a:ext cx="5663370" cy="261220"/>
          </a:xfrm>
          <a:prstGeom prst="rect">
            <a:avLst/>
          </a:prstGeom>
        </p:spPr>
        <p:txBody>
          <a:bodyPr vert="horz" wrap="square" lIns="0" tIns="14536" rIns="0" bIns="0" rtlCol="0">
            <a:spAutoFit/>
          </a:bodyPr>
          <a:lstStyle/>
          <a:p>
            <a:pPr marL="14536">
              <a:spcBef>
                <a:spcPts val="114"/>
              </a:spcBef>
            </a:pPr>
            <a:r>
              <a:rPr sz="1602" spc="23" dirty="0">
                <a:solidFill>
                  <a:srgbClr val="FFFFFF"/>
                </a:solidFill>
                <a:latin typeface="Arial"/>
                <a:cs typeface="Arial"/>
              </a:rPr>
              <a:t>temas</a:t>
            </a:r>
            <a:r>
              <a:rPr sz="1602" spc="-52" dirty="0">
                <a:solidFill>
                  <a:srgbClr val="FFFFFF"/>
                </a:solidFill>
                <a:latin typeface="Arial"/>
                <a:cs typeface="Arial"/>
              </a:rPr>
              <a:t> </a:t>
            </a:r>
            <a:r>
              <a:rPr sz="1602" spc="-6" dirty="0">
                <a:solidFill>
                  <a:srgbClr val="FFFFFF"/>
                </a:solidFill>
                <a:latin typeface="Arial"/>
                <a:cs typeface="Arial"/>
              </a:rPr>
              <a:t>urbanos,</a:t>
            </a:r>
            <a:r>
              <a:rPr sz="1602" spc="-52" dirty="0">
                <a:solidFill>
                  <a:srgbClr val="FFFFFF"/>
                </a:solidFill>
                <a:latin typeface="Arial"/>
                <a:cs typeface="Arial"/>
              </a:rPr>
              <a:t> </a:t>
            </a:r>
            <a:r>
              <a:rPr sz="1602" spc="29" dirty="0">
                <a:solidFill>
                  <a:srgbClr val="FFFFFF"/>
                </a:solidFill>
                <a:latin typeface="Arial"/>
                <a:cs typeface="Arial"/>
              </a:rPr>
              <a:t>como</a:t>
            </a:r>
            <a:r>
              <a:rPr sz="1602" spc="-57" dirty="0">
                <a:solidFill>
                  <a:srgbClr val="FFFFFF"/>
                </a:solidFill>
                <a:latin typeface="Arial"/>
                <a:cs typeface="Arial"/>
              </a:rPr>
              <a:t> </a:t>
            </a:r>
            <a:r>
              <a:rPr sz="1602" spc="11" dirty="0">
                <a:solidFill>
                  <a:srgbClr val="FFFFFF"/>
                </a:solidFill>
                <a:latin typeface="Arial"/>
                <a:cs typeface="Arial"/>
              </a:rPr>
              <a:t>planejamento</a:t>
            </a:r>
            <a:r>
              <a:rPr sz="1602" spc="-52" dirty="0">
                <a:solidFill>
                  <a:srgbClr val="FFFFFF"/>
                </a:solidFill>
                <a:latin typeface="Arial"/>
                <a:cs typeface="Arial"/>
              </a:rPr>
              <a:t> </a:t>
            </a:r>
            <a:r>
              <a:rPr sz="1602" dirty="0">
                <a:solidFill>
                  <a:srgbClr val="FFFFFF"/>
                </a:solidFill>
                <a:latin typeface="Arial"/>
                <a:cs typeface="Arial"/>
              </a:rPr>
              <a:t>integrado,</a:t>
            </a:r>
            <a:r>
              <a:rPr sz="1602" spc="-57" dirty="0">
                <a:solidFill>
                  <a:srgbClr val="FFFFFF"/>
                </a:solidFill>
                <a:latin typeface="Arial"/>
                <a:cs typeface="Arial"/>
              </a:rPr>
              <a:t> </a:t>
            </a:r>
            <a:r>
              <a:rPr sz="1602" spc="23" dirty="0">
                <a:solidFill>
                  <a:srgbClr val="FFFFFF"/>
                </a:solidFill>
                <a:latin typeface="Arial"/>
                <a:cs typeface="Arial"/>
              </a:rPr>
              <a:t>justiça</a:t>
            </a:r>
            <a:r>
              <a:rPr sz="1602" spc="-57" dirty="0">
                <a:solidFill>
                  <a:srgbClr val="FFFFFF"/>
                </a:solidFill>
                <a:latin typeface="Arial"/>
                <a:cs typeface="Arial"/>
              </a:rPr>
              <a:t> </a:t>
            </a:r>
            <a:r>
              <a:rPr sz="1602" spc="23" dirty="0">
                <a:solidFill>
                  <a:srgbClr val="FFFFFF"/>
                </a:solidFill>
                <a:latin typeface="Arial"/>
                <a:cs typeface="Arial"/>
              </a:rPr>
              <a:t>social</a:t>
            </a:r>
            <a:r>
              <a:rPr sz="1602" spc="-57" dirty="0">
                <a:solidFill>
                  <a:srgbClr val="FFFFFF"/>
                </a:solidFill>
                <a:latin typeface="Arial"/>
                <a:cs typeface="Arial"/>
              </a:rPr>
              <a:t> </a:t>
            </a:r>
            <a:r>
              <a:rPr sz="1602" spc="-34" dirty="0">
                <a:solidFill>
                  <a:srgbClr val="FFFFFF"/>
                </a:solidFill>
                <a:latin typeface="Arial"/>
                <a:cs typeface="Arial"/>
              </a:rPr>
              <a:t>e</a:t>
            </a:r>
            <a:endParaRPr sz="1602">
              <a:latin typeface="Arial"/>
              <a:cs typeface="Arial"/>
            </a:endParaRPr>
          </a:p>
        </p:txBody>
      </p:sp>
      <p:sp>
        <p:nvSpPr>
          <p:cNvPr id="385" name="object 385"/>
          <p:cNvSpPr txBox="1"/>
          <p:nvPr/>
        </p:nvSpPr>
        <p:spPr>
          <a:xfrm>
            <a:off x="4998054" y="4387108"/>
            <a:ext cx="2728477" cy="261220"/>
          </a:xfrm>
          <a:prstGeom prst="rect">
            <a:avLst/>
          </a:prstGeom>
        </p:spPr>
        <p:txBody>
          <a:bodyPr vert="horz" wrap="square" lIns="0" tIns="14536" rIns="0" bIns="0" rtlCol="0">
            <a:spAutoFit/>
          </a:bodyPr>
          <a:lstStyle/>
          <a:p>
            <a:pPr marL="14536">
              <a:spcBef>
                <a:spcPts val="114"/>
              </a:spcBef>
            </a:pPr>
            <a:r>
              <a:rPr sz="1602" spc="6" dirty="0">
                <a:solidFill>
                  <a:srgbClr val="FFFFFF"/>
                </a:solidFill>
                <a:latin typeface="Arial"/>
                <a:cs typeface="Arial"/>
              </a:rPr>
              <a:t>desenvolvimento</a:t>
            </a:r>
            <a:r>
              <a:rPr sz="1602" spc="-80" dirty="0">
                <a:solidFill>
                  <a:srgbClr val="FFFFFF"/>
                </a:solidFill>
                <a:latin typeface="Arial"/>
                <a:cs typeface="Arial"/>
              </a:rPr>
              <a:t> </a:t>
            </a:r>
            <a:r>
              <a:rPr sz="1602" dirty="0">
                <a:solidFill>
                  <a:srgbClr val="FFFFFF"/>
                </a:solidFill>
                <a:latin typeface="Arial"/>
                <a:cs typeface="Arial"/>
              </a:rPr>
              <a:t>sustentável;</a:t>
            </a:r>
            <a:endParaRPr sz="1602">
              <a:latin typeface="Arial"/>
              <a:cs typeface="Arial"/>
            </a:endParaRPr>
          </a:p>
        </p:txBody>
      </p:sp>
      <p:sp>
        <p:nvSpPr>
          <p:cNvPr id="386" name="object 386"/>
          <p:cNvSpPr/>
          <p:nvPr/>
        </p:nvSpPr>
        <p:spPr>
          <a:xfrm>
            <a:off x="4750994" y="4989466"/>
            <a:ext cx="107569" cy="107569"/>
          </a:xfrm>
          <a:custGeom>
            <a:avLst/>
            <a:gdLst/>
            <a:ahLst/>
            <a:cxnLst/>
            <a:rect l="l" t="t" r="r" b="b"/>
            <a:pathLst>
              <a:path w="93979" h="93979">
                <a:moveTo>
                  <a:pt x="0" y="93599"/>
                </a:moveTo>
                <a:lnTo>
                  <a:pt x="93599" y="93599"/>
                </a:lnTo>
                <a:lnTo>
                  <a:pt x="93599" y="0"/>
                </a:lnTo>
                <a:lnTo>
                  <a:pt x="0" y="0"/>
                </a:lnTo>
                <a:lnTo>
                  <a:pt x="0" y="93599"/>
                </a:lnTo>
                <a:close/>
              </a:path>
            </a:pathLst>
          </a:custGeom>
          <a:solidFill>
            <a:srgbClr val="00AEEF"/>
          </a:solidFill>
        </p:spPr>
        <p:txBody>
          <a:bodyPr wrap="square" lIns="0" tIns="0" rIns="0" bIns="0" rtlCol="0"/>
          <a:lstStyle/>
          <a:p>
            <a:endParaRPr sz="2142"/>
          </a:p>
        </p:txBody>
      </p:sp>
      <p:sp>
        <p:nvSpPr>
          <p:cNvPr id="387" name="object 387"/>
          <p:cNvSpPr txBox="1"/>
          <p:nvPr/>
        </p:nvSpPr>
        <p:spPr>
          <a:xfrm>
            <a:off x="4998116" y="4878540"/>
            <a:ext cx="4789008" cy="261220"/>
          </a:xfrm>
          <a:prstGeom prst="rect">
            <a:avLst/>
          </a:prstGeom>
        </p:spPr>
        <p:txBody>
          <a:bodyPr vert="horz" wrap="square" lIns="0" tIns="14536" rIns="0" bIns="0" rtlCol="0">
            <a:spAutoFit/>
          </a:bodyPr>
          <a:lstStyle/>
          <a:p>
            <a:pPr marL="14536">
              <a:spcBef>
                <a:spcPts val="114"/>
              </a:spcBef>
            </a:pPr>
            <a:r>
              <a:rPr sz="1602" spc="-6" dirty="0">
                <a:solidFill>
                  <a:srgbClr val="FFFFFF"/>
                </a:solidFill>
                <a:latin typeface="Arial"/>
                <a:cs typeface="Arial"/>
              </a:rPr>
              <a:t>Criação </a:t>
            </a:r>
            <a:r>
              <a:rPr sz="1602" spc="-17" dirty="0">
                <a:solidFill>
                  <a:srgbClr val="FFFFFF"/>
                </a:solidFill>
                <a:latin typeface="Arial"/>
                <a:cs typeface="Arial"/>
              </a:rPr>
              <a:t>de </a:t>
            </a:r>
            <a:r>
              <a:rPr sz="1602" dirty="0">
                <a:solidFill>
                  <a:srgbClr val="FFFFFF"/>
                </a:solidFill>
                <a:latin typeface="Arial"/>
                <a:cs typeface="Arial"/>
              </a:rPr>
              <a:t>eventos </a:t>
            </a:r>
            <a:r>
              <a:rPr sz="1602" spc="-11" dirty="0">
                <a:solidFill>
                  <a:srgbClr val="FFFFFF"/>
                </a:solidFill>
                <a:latin typeface="Arial"/>
                <a:cs typeface="Arial"/>
              </a:rPr>
              <a:t>da rede </a:t>
            </a:r>
            <a:r>
              <a:rPr sz="1602" spc="-17" dirty="0">
                <a:solidFill>
                  <a:srgbClr val="FFFFFF"/>
                </a:solidFill>
                <a:latin typeface="Arial"/>
                <a:cs typeface="Arial"/>
              </a:rPr>
              <a:t>de </a:t>
            </a:r>
            <a:r>
              <a:rPr sz="1602" spc="6" dirty="0">
                <a:solidFill>
                  <a:srgbClr val="FFFFFF"/>
                </a:solidFill>
                <a:latin typeface="Arial"/>
                <a:cs typeface="Arial"/>
              </a:rPr>
              <a:t>cidades</a:t>
            </a:r>
            <a:r>
              <a:rPr sz="1602" spc="-320" dirty="0">
                <a:solidFill>
                  <a:srgbClr val="FFFFFF"/>
                </a:solidFill>
                <a:latin typeface="Arial"/>
                <a:cs typeface="Arial"/>
              </a:rPr>
              <a:t> </a:t>
            </a:r>
            <a:r>
              <a:rPr sz="1602" spc="6" dirty="0">
                <a:solidFill>
                  <a:srgbClr val="FFFFFF"/>
                </a:solidFill>
                <a:latin typeface="Arial"/>
                <a:cs typeface="Arial"/>
              </a:rPr>
              <a:t>sustentáveis;</a:t>
            </a:r>
            <a:endParaRPr sz="1602">
              <a:latin typeface="Arial"/>
              <a:cs typeface="Arial"/>
            </a:endParaRPr>
          </a:p>
        </p:txBody>
      </p:sp>
      <p:sp>
        <p:nvSpPr>
          <p:cNvPr id="388" name="object 388"/>
          <p:cNvSpPr/>
          <p:nvPr/>
        </p:nvSpPr>
        <p:spPr>
          <a:xfrm>
            <a:off x="4750994" y="5480897"/>
            <a:ext cx="107569" cy="107569"/>
          </a:xfrm>
          <a:custGeom>
            <a:avLst/>
            <a:gdLst/>
            <a:ahLst/>
            <a:cxnLst/>
            <a:rect l="l" t="t" r="r" b="b"/>
            <a:pathLst>
              <a:path w="93979" h="93979">
                <a:moveTo>
                  <a:pt x="0" y="93599"/>
                </a:moveTo>
                <a:lnTo>
                  <a:pt x="93599" y="93599"/>
                </a:lnTo>
                <a:lnTo>
                  <a:pt x="93599" y="0"/>
                </a:lnTo>
                <a:lnTo>
                  <a:pt x="0" y="0"/>
                </a:lnTo>
                <a:lnTo>
                  <a:pt x="0" y="93599"/>
                </a:lnTo>
                <a:close/>
              </a:path>
            </a:pathLst>
          </a:custGeom>
          <a:solidFill>
            <a:srgbClr val="00AEEF"/>
          </a:solidFill>
        </p:spPr>
        <p:txBody>
          <a:bodyPr wrap="square" lIns="0" tIns="0" rIns="0" bIns="0" rtlCol="0"/>
          <a:lstStyle/>
          <a:p>
            <a:endParaRPr sz="2142"/>
          </a:p>
        </p:txBody>
      </p:sp>
      <p:sp>
        <p:nvSpPr>
          <p:cNvPr id="389" name="object 389"/>
          <p:cNvSpPr txBox="1"/>
          <p:nvPr/>
        </p:nvSpPr>
        <p:spPr>
          <a:xfrm>
            <a:off x="4998116" y="5369985"/>
            <a:ext cx="3151485" cy="261220"/>
          </a:xfrm>
          <a:prstGeom prst="rect">
            <a:avLst/>
          </a:prstGeom>
        </p:spPr>
        <p:txBody>
          <a:bodyPr vert="horz" wrap="square" lIns="0" tIns="14536" rIns="0" bIns="0" rtlCol="0">
            <a:spAutoFit/>
          </a:bodyPr>
          <a:lstStyle/>
          <a:p>
            <a:pPr marL="14536">
              <a:spcBef>
                <a:spcPts val="114"/>
              </a:spcBef>
            </a:pPr>
            <a:r>
              <a:rPr sz="1602" spc="-23" dirty="0">
                <a:solidFill>
                  <a:srgbClr val="FFFFFF"/>
                </a:solidFill>
                <a:latin typeface="Arial"/>
                <a:cs typeface="Arial"/>
              </a:rPr>
              <a:t>Eventos </a:t>
            </a:r>
            <a:r>
              <a:rPr sz="1602" spc="17" dirty="0">
                <a:solidFill>
                  <a:srgbClr val="FFFFFF"/>
                </a:solidFill>
                <a:latin typeface="Arial"/>
                <a:cs typeface="Arial"/>
              </a:rPr>
              <a:t>propostos </a:t>
            </a:r>
            <a:r>
              <a:rPr sz="1602" spc="11" dirty="0">
                <a:solidFill>
                  <a:srgbClr val="FFFFFF"/>
                </a:solidFill>
                <a:latin typeface="Arial"/>
                <a:cs typeface="Arial"/>
              </a:rPr>
              <a:t>pelos</a:t>
            </a:r>
            <a:r>
              <a:rPr sz="1602" spc="-189" dirty="0">
                <a:solidFill>
                  <a:srgbClr val="FFFFFF"/>
                </a:solidFill>
                <a:latin typeface="Arial"/>
                <a:cs typeface="Arial"/>
              </a:rPr>
              <a:t> </a:t>
            </a:r>
            <a:r>
              <a:rPr sz="1602" spc="6" dirty="0">
                <a:solidFill>
                  <a:srgbClr val="FFFFFF"/>
                </a:solidFill>
                <a:latin typeface="Arial"/>
                <a:cs typeface="Arial"/>
              </a:rPr>
              <a:t>usuários;</a:t>
            </a:r>
            <a:endParaRPr sz="1602">
              <a:latin typeface="Arial"/>
              <a:cs typeface="Arial"/>
            </a:endParaRPr>
          </a:p>
        </p:txBody>
      </p:sp>
      <p:sp>
        <p:nvSpPr>
          <p:cNvPr id="390" name="object 390"/>
          <p:cNvSpPr/>
          <p:nvPr/>
        </p:nvSpPr>
        <p:spPr>
          <a:xfrm>
            <a:off x="4750994" y="5972343"/>
            <a:ext cx="107569" cy="107569"/>
          </a:xfrm>
          <a:custGeom>
            <a:avLst/>
            <a:gdLst/>
            <a:ahLst/>
            <a:cxnLst/>
            <a:rect l="l" t="t" r="r" b="b"/>
            <a:pathLst>
              <a:path w="93979" h="93979">
                <a:moveTo>
                  <a:pt x="0" y="93599"/>
                </a:moveTo>
                <a:lnTo>
                  <a:pt x="93599" y="93599"/>
                </a:lnTo>
                <a:lnTo>
                  <a:pt x="93599" y="0"/>
                </a:lnTo>
                <a:lnTo>
                  <a:pt x="0" y="0"/>
                </a:lnTo>
                <a:lnTo>
                  <a:pt x="0" y="93599"/>
                </a:lnTo>
                <a:close/>
              </a:path>
            </a:pathLst>
          </a:custGeom>
          <a:solidFill>
            <a:srgbClr val="00AEEF"/>
          </a:solidFill>
        </p:spPr>
        <p:txBody>
          <a:bodyPr wrap="square" lIns="0" tIns="0" rIns="0" bIns="0" rtlCol="0"/>
          <a:lstStyle/>
          <a:p>
            <a:endParaRPr sz="2142"/>
          </a:p>
        </p:txBody>
      </p:sp>
      <p:sp>
        <p:nvSpPr>
          <p:cNvPr id="391" name="object 391"/>
          <p:cNvSpPr txBox="1"/>
          <p:nvPr/>
        </p:nvSpPr>
        <p:spPr>
          <a:xfrm>
            <a:off x="4998054" y="5861433"/>
            <a:ext cx="5888684" cy="754304"/>
          </a:xfrm>
          <a:prstGeom prst="rect">
            <a:avLst/>
          </a:prstGeom>
        </p:spPr>
        <p:txBody>
          <a:bodyPr vert="horz" wrap="square" lIns="0" tIns="14536" rIns="0" bIns="0" rtlCol="0">
            <a:spAutoFit/>
          </a:bodyPr>
          <a:lstStyle/>
          <a:p>
            <a:pPr marL="14536" marR="5815">
              <a:spcBef>
                <a:spcPts val="114"/>
              </a:spcBef>
            </a:pPr>
            <a:r>
              <a:rPr sz="1602" spc="6" dirty="0">
                <a:solidFill>
                  <a:srgbClr val="FFFFFF"/>
                </a:solidFill>
                <a:latin typeface="Arial"/>
                <a:cs typeface="Arial"/>
              </a:rPr>
              <a:t>Audiências </a:t>
            </a:r>
            <a:r>
              <a:rPr sz="1602" spc="11" dirty="0">
                <a:solidFill>
                  <a:srgbClr val="FFFFFF"/>
                </a:solidFill>
                <a:latin typeface="Arial"/>
                <a:cs typeface="Arial"/>
              </a:rPr>
              <a:t>mensais em </a:t>
            </a:r>
            <a:r>
              <a:rPr sz="1602" spc="29" dirty="0">
                <a:solidFill>
                  <a:srgbClr val="FFFFFF"/>
                </a:solidFill>
                <a:latin typeface="Arial"/>
                <a:cs typeface="Arial"/>
              </a:rPr>
              <a:t>tempo </a:t>
            </a:r>
            <a:r>
              <a:rPr sz="1602" dirty="0">
                <a:solidFill>
                  <a:srgbClr val="FFFFFF"/>
                </a:solidFill>
                <a:latin typeface="Arial"/>
                <a:cs typeface="Arial"/>
              </a:rPr>
              <a:t>real </a:t>
            </a:r>
            <a:r>
              <a:rPr sz="1602" spc="-34" dirty="0">
                <a:solidFill>
                  <a:srgbClr val="FFFFFF"/>
                </a:solidFill>
                <a:latin typeface="Arial"/>
                <a:cs typeface="Arial"/>
              </a:rPr>
              <a:t>e </a:t>
            </a:r>
            <a:r>
              <a:rPr sz="1602" spc="6" dirty="0">
                <a:solidFill>
                  <a:srgbClr val="FFFFFF"/>
                </a:solidFill>
                <a:latin typeface="Arial"/>
                <a:cs typeface="Arial"/>
              </a:rPr>
              <a:t>online </a:t>
            </a:r>
            <a:r>
              <a:rPr sz="1602" spc="34" dirty="0">
                <a:solidFill>
                  <a:srgbClr val="FFFFFF"/>
                </a:solidFill>
                <a:latin typeface="Arial"/>
                <a:cs typeface="Arial"/>
              </a:rPr>
              <a:t>com </a:t>
            </a:r>
            <a:r>
              <a:rPr sz="1602" spc="23" dirty="0">
                <a:solidFill>
                  <a:srgbClr val="FFFFFF"/>
                </a:solidFill>
                <a:latin typeface="Arial"/>
                <a:cs typeface="Arial"/>
              </a:rPr>
              <a:t>proﬁssionais  </a:t>
            </a:r>
            <a:r>
              <a:rPr sz="1602" spc="-11" dirty="0">
                <a:solidFill>
                  <a:srgbClr val="FFFFFF"/>
                </a:solidFill>
                <a:latin typeface="Arial"/>
                <a:cs typeface="Arial"/>
              </a:rPr>
              <a:t>da</a:t>
            </a:r>
            <a:r>
              <a:rPr sz="1602" spc="-52" dirty="0">
                <a:solidFill>
                  <a:srgbClr val="FFFFFF"/>
                </a:solidFill>
                <a:latin typeface="Arial"/>
                <a:cs typeface="Arial"/>
              </a:rPr>
              <a:t> </a:t>
            </a:r>
            <a:r>
              <a:rPr sz="1602" spc="-34" dirty="0">
                <a:solidFill>
                  <a:srgbClr val="FFFFFF"/>
                </a:solidFill>
                <a:latin typeface="Arial"/>
                <a:cs typeface="Arial"/>
              </a:rPr>
              <a:t>área,</a:t>
            </a:r>
            <a:r>
              <a:rPr sz="1602" spc="-40" dirty="0">
                <a:solidFill>
                  <a:srgbClr val="FFFFFF"/>
                </a:solidFill>
                <a:latin typeface="Arial"/>
                <a:cs typeface="Arial"/>
              </a:rPr>
              <a:t> </a:t>
            </a:r>
            <a:r>
              <a:rPr sz="1602" dirty="0">
                <a:solidFill>
                  <a:srgbClr val="FFFFFF"/>
                </a:solidFill>
                <a:latin typeface="Arial"/>
                <a:cs typeface="Arial"/>
              </a:rPr>
              <a:t>apresentando</a:t>
            </a:r>
            <a:r>
              <a:rPr sz="1602" spc="-40" dirty="0">
                <a:solidFill>
                  <a:srgbClr val="FFFFFF"/>
                </a:solidFill>
                <a:latin typeface="Arial"/>
                <a:cs typeface="Arial"/>
              </a:rPr>
              <a:t> </a:t>
            </a:r>
            <a:r>
              <a:rPr sz="1602" spc="11" dirty="0">
                <a:solidFill>
                  <a:srgbClr val="FFFFFF"/>
                </a:solidFill>
                <a:latin typeface="Arial"/>
                <a:cs typeface="Arial"/>
              </a:rPr>
              <a:t>casos</a:t>
            </a:r>
            <a:r>
              <a:rPr sz="1602" spc="-52" dirty="0">
                <a:solidFill>
                  <a:srgbClr val="FFFFFF"/>
                </a:solidFill>
                <a:latin typeface="Arial"/>
                <a:cs typeface="Arial"/>
              </a:rPr>
              <a:t> </a:t>
            </a:r>
            <a:r>
              <a:rPr sz="1602" spc="6" dirty="0">
                <a:solidFill>
                  <a:srgbClr val="FFFFFF"/>
                </a:solidFill>
                <a:latin typeface="Arial"/>
                <a:cs typeface="Arial"/>
              </a:rPr>
              <a:t>ou</a:t>
            </a:r>
            <a:r>
              <a:rPr sz="1602" spc="-46" dirty="0">
                <a:solidFill>
                  <a:srgbClr val="FFFFFF"/>
                </a:solidFill>
                <a:latin typeface="Arial"/>
                <a:cs typeface="Arial"/>
              </a:rPr>
              <a:t> </a:t>
            </a:r>
            <a:r>
              <a:rPr sz="1602" spc="23" dirty="0">
                <a:solidFill>
                  <a:srgbClr val="FFFFFF"/>
                </a:solidFill>
                <a:latin typeface="Arial"/>
                <a:cs typeface="Arial"/>
              </a:rPr>
              <a:t>temas</a:t>
            </a:r>
            <a:r>
              <a:rPr sz="1602" spc="-40" dirty="0">
                <a:solidFill>
                  <a:srgbClr val="FFFFFF"/>
                </a:solidFill>
                <a:latin typeface="Arial"/>
                <a:cs typeface="Arial"/>
              </a:rPr>
              <a:t> </a:t>
            </a:r>
            <a:r>
              <a:rPr sz="1602" spc="11" dirty="0">
                <a:solidFill>
                  <a:srgbClr val="FFFFFF"/>
                </a:solidFill>
                <a:latin typeface="Arial"/>
                <a:cs typeface="Arial"/>
              </a:rPr>
              <a:t>em</a:t>
            </a:r>
            <a:r>
              <a:rPr sz="1602" spc="-40" dirty="0">
                <a:solidFill>
                  <a:srgbClr val="FFFFFF"/>
                </a:solidFill>
                <a:latin typeface="Arial"/>
                <a:cs typeface="Arial"/>
              </a:rPr>
              <a:t> </a:t>
            </a:r>
            <a:r>
              <a:rPr sz="1602" spc="-6" dirty="0">
                <a:solidFill>
                  <a:srgbClr val="FFFFFF"/>
                </a:solidFill>
                <a:latin typeface="Arial"/>
                <a:cs typeface="Arial"/>
              </a:rPr>
              <a:t>debate</a:t>
            </a:r>
            <a:r>
              <a:rPr sz="1602" spc="-52" dirty="0">
                <a:solidFill>
                  <a:srgbClr val="FFFFFF"/>
                </a:solidFill>
                <a:latin typeface="Arial"/>
                <a:cs typeface="Arial"/>
              </a:rPr>
              <a:t> </a:t>
            </a:r>
            <a:r>
              <a:rPr sz="1602" spc="-34" dirty="0">
                <a:solidFill>
                  <a:srgbClr val="FFFFFF"/>
                </a:solidFill>
                <a:latin typeface="Arial"/>
                <a:cs typeface="Arial"/>
              </a:rPr>
              <a:t>e</a:t>
            </a:r>
            <a:r>
              <a:rPr sz="1602" spc="-40" dirty="0">
                <a:solidFill>
                  <a:srgbClr val="FFFFFF"/>
                </a:solidFill>
                <a:latin typeface="Arial"/>
                <a:cs typeface="Arial"/>
              </a:rPr>
              <a:t> </a:t>
            </a:r>
            <a:r>
              <a:rPr sz="1602" spc="23" dirty="0">
                <a:solidFill>
                  <a:srgbClr val="FFFFFF"/>
                </a:solidFill>
                <a:latin typeface="Arial"/>
                <a:cs typeface="Arial"/>
              </a:rPr>
              <a:t>discutindo</a:t>
            </a:r>
            <a:r>
              <a:rPr sz="1602" spc="-46" dirty="0">
                <a:solidFill>
                  <a:srgbClr val="FFFFFF"/>
                </a:solidFill>
                <a:latin typeface="Arial"/>
                <a:cs typeface="Arial"/>
              </a:rPr>
              <a:t> </a:t>
            </a:r>
            <a:r>
              <a:rPr sz="1602" spc="17" dirty="0">
                <a:solidFill>
                  <a:srgbClr val="FFFFFF"/>
                </a:solidFill>
                <a:latin typeface="Arial"/>
                <a:cs typeface="Arial"/>
              </a:rPr>
              <a:t>o  </a:t>
            </a:r>
            <a:r>
              <a:rPr sz="1602" spc="6" dirty="0">
                <a:solidFill>
                  <a:srgbClr val="FFFFFF"/>
                </a:solidFill>
                <a:latin typeface="Arial"/>
                <a:cs typeface="Arial"/>
              </a:rPr>
              <a:t>problema.</a:t>
            </a:r>
            <a:endParaRPr sz="1602">
              <a:latin typeface="Arial"/>
              <a:cs typeface="Arial"/>
            </a:endParaRPr>
          </a:p>
        </p:txBody>
      </p:sp>
      <p:sp>
        <p:nvSpPr>
          <p:cNvPr id="392" name="object 392"/>
          <p:cNvSpPr txBox="1"/>
          <p:nvPr/>
        </p:nvSpPr>
        <p:spPr>
          <a:xfrm>
            <a:off x="977599" y="3252545"/>
            <a:ext cx="3370985" cy="2914580"/>
          </a:xfrm>
          <a:prstGeom prst="rect">
            <a:avLst/>
          </a:prstGeom>
          <a:solidFill>
            <a:srgbClr val="00A3E6"/>
          </a:solidFill>
        </p:spPr>
        <p:txBody>
          <a:bodyPr vert="horz" wrap="square" lIns="0" tIns="0" rIns="0" bIns="0" rtlCol="0">
            <a:spAutoFit/>
          </a:bodyPr>
          <a:lstStyle/>
          <a:p>
            <a:pPr>
              <a:lnSpc>
                <a:spcPct val="100000"/>
              </a:lnSpc>
            </a:pPr>
            <a:endParaRPr sz="1831">
              <a:latin typeface="Times New Roman"/>
              <a:cs typeface="Times New Roman"/>
            </a:endParaRPr>
          </a:p>
          <a:p>
            <a:pPr>
              <a:spcBef>
                <a:spcPts val="23"/>
              </a:spcBef>
            </a:pPr>
            <a:endParaRPr sz="2690">
              <a:latin typeface="Times New Roman"/>
              <a:cs typeface="Times New Roman"/>
            </a:endParaRPr>
          </a:p>
          <a:p>
            <a:pPr marL="436819" marR="430278" indent="2180" algn="ctr"/>
            <a:r>
              <a:rPr sz="1602" spc="-17" dirty="0">
                <a:solidFill>
                  <a:srgbClr val="FFFFFF"/>
                </a:solidFill>
                <a:latin typeface="Arial"/>
                <a:cs typeface="Arial"/>
              </a:rPr>
              <a:t>Oferece </a:t>
            </a:r>
            <a:r>
              <a:rPr sz="1602" spc="6" dirty="0">
                <a:solidFill>
                  <a:srgbClr val="FFFFFF"/>
                </a:solidFill>
                <a:latin typeface="Arial"/>
                <a:cs typeface="Arial"/>
              </a:rPr>
              <a:t>manuais </a:t>
            </a:r>
            <a:r>
              <a:rPr sz="1602" spc="-34" dirty="0">
                <a:solidFill>
                  <a:srgbClr val="FFFFFF"/>
                </a:solidFill>
                <a:latin typeface="Arial"/>
                <a:cs typeface="Arial"/>
              </a:rPr>
              <a:t>e </a:t>
            </a:r>
            <a:r>
              <a:rPr sz="1602" spc="11" dirty="0">
                <a:solidFill>
                  <a:srgbClr val="FFFFFF"/>
                </a:solidFill>
                <a:latin typeface="Arial"/>
                <a:cs typeface="Arial"/>
              </a:rPr>
              <a:t>guias  </a:t>
            </a:r>
            <a:r>
              <a:rPr sz="1602" spc="-11" dirty="0">
                <a:solidFill>
                  <a:srgbClr val="FFFFFF"/>
                </a:solidFill>
                <a:latin typeface="Arial"/>
                <a:cs typeface="Arial"/>
              </a:rPr>
              <a:t>para </a:t>
            </a:r>
            <a:r>
              <a:rPr sz="1602" spc="11" dirty="0">
                <a:solidFill>
                  <a:srgbClr val="FFFFFF"/>
                </a:solidFill>
                <a:latin typeface="Arial"/>
                <a:cs typeface="Arial"/>
              </a:rPr>
              <a:t>orientação </a:t>
            </a:r>
            <a:r>
              <a:rPr sz="1602" spc="-29" dirty="0">
                <a:solidFill>
                  <a:srgbClr val="FFFFFF"/>
                </a:solidFill>
                <a:latin typeface="Arial"/>
                <a:cs typeface="Arial"/>
              </a:rPr>
              <a:t>à</a:t>
            </a:r>
            <a:r>
              <a:rPr sz="1602" spc="-252" dirty="0">
                <a:solidFill>
                  <a:srgbClr val="FFFFFF"/>
                </a:solidFill>
                <a:latin typeface="Arial"/>
                <a:cs typeface="Arial"/>
              </a:rPr>
              <a:t> </a:t>
            </a:r>
            <a:r>
              <a:rPr sz="1602" spc="6" dirty="0">
                <a:solidFill>
                  <a:srgbClr val="FFFFFF"/>
                </a:solidFill>
                <a:latin typeface="Arial"/>
                <a:cs typeface="Arial"/>
              </a:rPr>
              <a:t>produção  </a:t>
            </a:r>
            <a:r>
              <a:rPr sz="1602" spc="-17" dirty="0">
                <a:solidFill>
                  <a:srgbClr val="FFFFFF"/>
                </a:solidFill>
                <a:latin typeface="Arial"/>
                <a:cs typeface="Arial"/>
              </a:rPr>
              <a:t>de </a:t>
            </a:r>
            <a:r>
              <a:rPr sz="1602" dirty="0">
                <a:solidFill>
                  <a:srgbClr val="FFFFFF"/>
                </a:solidFill>
                <a:latin typeface="Arial"/>
                <a:cs typeface="Arial"/>
              </a:rPr>
              <a:t>eventos </a:t>
            </a:r>
            <a:r>
              <a:rPr sz="1602" spc="6" dirty="0">
                <a:solidFill>
                  <a:srgbClr val="FFFFFF"/>
                </a:solidFill>
                <a:latin typeface="Arial"/>
                <a:cs typeface="Arial"/>
              </a:rPr>
              <a:t>no</a:t>
            </a:r>
            <a:r>
              <a:rPr sz="1602" spc="-166" dirty="0">
                <a:solidFill>
                  <a:srgbClr val="FFFFFF"/>
                </a:solidFill>
                <a:latin typeface="Arial"/>
                <a:cs typeface="Arial"/>
              </a:rPr>
              <a:t> </a:t>
            </a:r>
            <a:r>
              <a:rPr sz="1602" spc="29" dirty="0">
                <a:solidFill>
                  <a:srgbClr val="FFFFFF"/>
                </a:solidFill>
                <a:latin typeface="Arial"/>
                <a:cs typeface="Arial"/>
              </a:rPr>
              <a:t>âmbito</a:t>
            </a:r>
            <a:endParaRPr sz="1602">
              <a:latin typeface="Arial"/>
              <a:cs typeface="Arial"/>
            </a:endParaRPr>
          </a:p>
          <a:p>
            <a:pPr marL="308899" marR="303084" indent="2180" algn="ctr"/>
            <a:r>
              <a:rPr sz="1602" spc="11" dirty="0">
                <a:solidFill>
                  <a:srgbClr val="FFFFFF"/>
                </a:solidFill>
                <a:latin typeface="Arial"/>
                <a:cs typeface="Arial"/>
              </a:rPr>
              <a:t>do </a:t>
            </a:r>
            <a:r>
              <a:rPr sz="1602" spc="-6" dirty="0">
                <a:solidFill>
                  <a:srgbClr val="FFFFFF"/>
                </a:solidFill>
                <a:latin typeface="Arial"/>
                <a:cs typeface="Arial"/>
              </a:rPr>
              <a:t>Programa </a:t>
            </a:r>
            <a:r>
              <a:rPr sz="1602" spc="-11" dirty="0">
                <a:solidFill>
                  <a:srgbClr val="FFFFFF"/>
                </a:solidFill>
                <a:latin typeface="Arial"/>
                <a:cs typeface="Arial"/>
              </a:rPr>
              <a:t>Cidades  </a:t>
            </a:r>
            <a:r>
              <a:rPr sz="1602" dirty="0">
                <a:solidFill>
                  <a:srgbClr val="FFFFFF"/>
                </a:solidFill>
                <a:latin typeface="Arial"/>
                <a:cs typeface="Arial"/>
              </a:rPr>
              <a:t>Sustentáveis </a:t>
            </a:r>
            <a:r>
              <a:rPr sz="1602" spc="-34" dirty="0">
                <a:solidFill>
                  <a:srgbClr val="FFFFFF"/>
                </a:solidFill>
                <a:latin typeface="Arial"/>
                <a:cs typeface="Arial"/>
              </a:rPr>
              <a:t>e </a:t>
            </a:r>
            <a:r>
              <a:rPr sz="1602" dirty="0">
                <a:solidFill>
                  <a:srgbClr val="FFFFFF"/>
                </a:solidFill>
                <a:latin typeface="Arial"/>
                <a:cs typeface="Arial"/>
              </a:rPr>
              <a:t>apresenta  </a:t>
            </a:r>
            <a:r>
              <a:rPr sz="1602" spc="6" dirty="0">
                <a:solidFill>
                  <a:srgbClr val="FFFFFF"/>
                </a:solidFill>
                <a:latin typeface="Arial"/>
                <a:cs typeface="Arial"/>
              </a:rPr>
              <a:t>diversas </a:t>
            </a:r>
            <a:r>
              <a:rPr sz="1602" spc="17" dirty="0">
                <a:solidFill>
                  <a:srgbClr val="FFFFFF"/>
                </a:solidFill>
                <a:latin typeface="Arial"/>
                <a:cs typeface="Arial"/>
              </a:rPr>
              <a:t>ferramentas </a:t>
            </a:r>
            <a:r>
              <a:rPr sz="1602" spc="-11" dirty="0">
                <a:solidFill>
                  <a:srgbClr val="FFFFFF"/>
                </a:solidFill>
                <a:latin typeface="Arial"/>
                <a:cs typeface="Arial"/>
              </a:rPr>
              <a:t>para  </a:t>
            </a:r>
            <a:r>
              <a:rPr sz="1602" spc="-6" dirty="0">
                <a:solidFill>
                  <a:srgbClr val="FFFFFF"/>
                </a:solidFill>
                <a:latin typeface="Arial"/>
                <a:cs typeface="Arial"/>
              </a:rPr>
              <a:t>criação, organização,  </a:t>
            </a:r>
            <a:r>
              <a:rPr sz="1602" spc="6" dirty="0">
                <a:solidFill>
                  <a:srgbClr val="FFFFFF"/>
                </a:solidFill>
                <a:latin typeface="Arial"/>
                <a:cs typeface="Arial"/>
              </a:rPr>
              <a:t>divulgação </a:t>
            </a:r>
            <a:r>
              <a:rPr sz="1602" spc="-34" dirty="0">
                <a:solidFill>
                  <a:srgbClr val="FFFFFF"/>
                </a:solidFill>
                <a:latin typeface="Arial"/>
                <a:cs typeface="Arial"/>
              </a:rPr>
              <a:t>e</a:t>
            </a:r>
            <a:r>
              <a:rPr sz="1602" spc="-160" dirty="0">
                <a:solidFill>
                  <a:srgbClr val="FFFFFF"/>
                </a:solidFill>
                <a:latin typeface="Arial"/>
                <a:cs typeface="Arial"/>
              </a:rPr>
              <a:t> </a:t>
            </a:r>
            <a:r>
              <a:rPr sz="1602" spc="6" dirty="0">
                <a:solidFill>
                  <a:srgbClr val="FFFFFF"/>
                </a:solidFill>
                <a:latin typeface="Arial"/>
                <a:cs typeface="Arial"/>
              </a:rPr>
              <a:t>desenvolvimento  </a:t>
            </a:r>
            <a:r>
              <a:rPr sz="1602" spc="-17" dirty="0">
                <a:solidFill>
                  <a:srgbClr val="FFFFFF"/>
                </a:solidFill>
                <a:latin typeface="Arial"/>
                <a:cs typeface="Arial"/>
              </a:rPr>
              <a:t>de</a:t>
            </a:r>
            <a:r>
              <a:rPr sz="1602" spc="-57" dirty="0">
                <a:solidFill>
                  <a:srgbClr val="FFFFFF"/>
                </a:solidFill>
                <a:latin typeface="Arial"/>
                <a:cs typeface="Arial"/>
              </a:rPr>
              <a:t> </a:t>
            </a:r>
            <a:r>
              <a:rPr sz="1602" spc="-6" dirty="0">
                <a:solidFill>
                  <a:srgbClr val="FFFFFF"/>
                </a:solidFill>
                <a:latin typeface="Arial"/>
                <a:cs typeface="Arial"/>
              </a:rPr>
              <a:t>eventos.</a:t>
            </a:r>
            <a:endParaRPr sz="1602">
              <a:latin typeface="Arial"/>
              <a:cs typeface="Arial"/>
            </a:endParaRPr>
          </a:p>
        </p:txBody>
      </p:sp>
      <p:sp>
        <p:nvSpPr>
          <p:cNvPr id="394" name="object 394"/>
          <p:cNvSpPr txBox="1">
            <a:spLocks noGrp="1"/>
          </p:cNvSpPr>
          <p:nvPr>
            <p:ph type="title"/>
          </p:nvPr>
        </p:nvSpPr>
        <p:spPr>
          <a:xfrm>
            <a:off x="3745354" y="2376999"/>
            <a:ext cx="4746852" cy="562129"/>
          </a:xfrm>
          <a:prstGeom prst="rect">
            <a:avLst/>
          </a:prstGeom>
        </p:spPr>
        <p:txBody>
          <a:bodyPr vert="horz" wrap="square" lIns="0" tIns="15990" rIns="0" bIns="0" rtlCol="0" anchor="ctr">
            <a:spAutoFit/>
          </a:bodyPr>
          <a:lstStyle/>
          <a:p>
            <a:pPr marL="14536">
              <a:lnSpc>
                <a:spcPct val="100000"/>
              </a:lnSpc>
              <a:spcBef>
                <a:spcPts val="126"/>
              </a:spcBef>
            </a:pPr>
            <a:r>
              <a:rPr sz="3548" spc="-109" dirty="0">
                <a:solidFill>
                  <a:srgbClr val="FFFFFF"/>
                </a:solidFill>
                <a:latin typeface="Georgia"/>
                <a:cs typeface="Georgia"/>
              </a:rPr>
              <a:t>10. </a:t>
            </a:r>
            <a:r>
              <a:rPr sz="3548" spc="177" dirty="0">
                <a:solidFill>
                  <a:srgbClr val="FFFFFF"/>
                </a:solidFill>
                <a:latin typeface="Georgia"/>
                <a:cs typeface="Georgia"/>
              </a:rPr>
              <a:t>Agenda </a:t>
            </a:r>
            <a:r>
              <a:rPr sz="3548" spc="143" dirty="0">
                <a:solidFill>
                  <a:srgbClr val="FFFFFF"/>
                </a:solidFill>
                <a:latin typeface="Georgia"/>
                <a:cs typeface="Georgia"/>
              </a:rPr>
              <a:t>de</a:t>
            </a:r>
            <a:r>
              <a:rPr sz="3548" spc="-40" dirty="0">
                <a:solidFill>
                  <a:srgbClr val="FFFFFF"/>
                </a:solidFill>
                <a:latin typeface="Georgia"/>
                <a:cs typeface="Georgia"/>
              </a:rPr>
              <a:t> </a:t>
            </a:r>
            <a:r>
              <a:rPr sz="3548" spc="166" dirty="0">
                <a:solidFill>
                  <a:srgbClr val="FFFFFF"/>
                </a:solidFill>
                <a:latin typeface="Georgia"/>
                <a:cs typeface="Georgia"/>
              </a:rPr>
              <a:t>eventos</a:t>
            </a:r>
            <a:endParaRPr sz="3548">
              <a:latin typeface="Georgia"/>
              <a:cs typeface="Georgia"/>
            </a:endParaRPr>
          </a:p>
        </p:txBody>
      </p:sp>
      <p:sp>
        <p:nvSpPr>
          <p:cNvPr id="395" name="Retângulo 394"/>
          <p:cNvSpPr/>
          <p:nvPr/>
        </p:nvSpPr>
        <p:spPr>
          <a:xfrm>
            <a:off x="5363092" y="510098"/>
            <a:ext cx="3285002" cy="707886"/>
          </a:xfrm>
          <a:prstGeom prst="rect">
            <a:avLst/>
          </a:prstGeom>
        </p:spPr>
        <p:txBody>
          <a:bodyPr wrap="none">
            <a:spAutoFit/>
          </a:bodyPr>
          <a:lstStyle/>
          <a:p>
            <a:r>
              <a:rPr lang="pt-BR" sz="4000" spc="-57" dirty="0">
                <a:solidFill>
                  <a:srgbClr val="00B050"/>
                </a:solidFill>
              </a:rPr>
              <a:t>MÓDULOS</a:t>
            </a:r>
            <a:r>
              <a:rPr lang="pt-BR" sz="4000" spc="-103" dirty="0">
                <a:solidFill>
                  <a:srgbClr val="00B050"/>
                </a:solidFill>
              </a:rPr>
              <a:t> </a:t>
            </a:r>
            <a:r>
              <a:rPr lang="pt-BR" sz="4000" spc="29" dirty="0">
                <a:solidFill>
                  <a:srgbClr val="00B050"/>
                </a:solidFill>
              </a:rPr>
              <a:t>(10)</a:t>
            </a:r>
            <a:endParaRPr lang="pt-BR" sz="4000" dirty="0"/>
          </a:p>
        </p:txBody>
      </p:sp>
    </p:spTree>
    <p:extLst>
      <p:ext uri="{BB962C8B-B14F-4D97-AF65-F5344CB8AC3E}">
        <p14:creationId xmlns:p14="http://schemas.microsoft.com/office/powerpoint/2010/main" val="40301631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705337"/>
            <a:ext cx="12238171" cy="5781115"/>
          </a:xfrm>
          <a:custGeom>
            <a:avLst/>
            <a:gdLst/>
            <a:ahLst/>
            <a:cxnLst/>
            <a:rect l="l" t="t" r="r" b="b"/>
            <a:pathLst>
              <a:path w="10692130" h="5050790">
                <a:moveTo>
                  <a:pt x="0" y="5050751"/>
                </a:moveTo>
                <a:lnTo>
                  <a:pt x="10692003" y="5050751"/>
                </a:lnTo>
                <a:lnTo>
                  <a:pt x="10692003" y="0"/>
                </a:lnTo>
                <a:lnTo>
                  <a:pt x="0" y="0"/>
                </a:lnTo>
                <a:lnTo>
                  <a:pt x="0" y="5050751"/>
                </a:lnTo>
                <a:close/>
              </a:path>
            </a:pathLst>
          </a:custGeom>
          <a:solidFill>
            <a:srgbClr val="00ADE0"/>
          </a:solidFill>
        </p:spPr>
        <p:txBody>
          <a:bodyPr wrap="square" lIns="0" tIns="0" rIns="0" bIns="0" rtlCol="0"/>
          <a:lstStyle/>
          <a:p>
            <a:endParaRPr sz="2142"/>
          </a:p>
        </p:txBody>
      </p:sp>
      <p:sp>
        <p:nvSpPr>
          <p:cNvPr id="3" name="object 3"/>
          <p:cNvSpPr/>
          <p:nvPr/>
        </p:nvSpPr>
        <p:spPr>
          <a:xfrm>
            <a:off x="1828573" y="2327028"/>
            <a:ext cx="258166" cy="148460"/>
          </a:xfrm>
          <a:prstGeom prst="rect">
            <a:avLst/>
          </a:prstGeom>
          <a:blipFill>
            <a:blip r:embed="rId2" cstate="print"/>
            <a:stretch>
              <a:fillRect/>
            </a:stretch>
          </a:blipFill>
        </p:spPr>
        <p:txBody>
          <a:bodyPr wrap="square" lIns="0" tIns="0" rIns="0" bIns="0" rtlCol="0"/>
          <a:lstStyle/>
          <a:p>
            <a:endParaRPr sz="2142"/>
          </a:p>
        </p:txBody>
      </p:sp>
      <p:sp>
        <p:nvSpPr>
          <p:cNvPr id="4" name="object 4"/>
          <p:cNvSpPr/>
          <p:nvPr/>
        </p:nvSpPr>
        <p:spPr>
          <a:xfrm>
            <a:off x="1902650" y="3307419"/>
            <a:ext cx="560376" cy="1793061"/>
          </a:xfrm>
          <a:custGeom>
            <a:avLst/>
            <a:gdLst/>
            <a:ahLst/>
            <a:cxnLst/>
            <a:rect l="l" t="t" r="r" b="b"/>
            <a:pathLst>
              <a:path w="489585" h="1566545">
                <a:moveTo>
                  <a:pt x="112204" y="1139012"/>
                </a:moveTo>
                <a:lnTo>
                  <a:pt x="203695" y="1196200"/>
                </a:lnTo>
                <a:lnTo>
                  <a:pt x="211264" y="1251673"/>
                </a:lnTo>
                <a:lnTo>
                  <a:pt x="205816" y="1175435"/>
                </a:lnTo>
                <a:lnTo>
                  <a:pt x="228156" y="1151699"/>
                </a:lnTo>
                <a:lnTo>
                  <a:pt x="144970" y="1151699"/>
                </a:lnTo>
                <a:lnTo>
                  <a:pt x="112204" y="1139012"/>
                </a:lnTo>
                <a:close/>
              </a:path>
              <a:path w="489585" h="1566545">
                <a:moveTo>
                  <a:pt x="384606" y="1103896"/>
                </a:moveTo>
                <a:lnTo>
                  <a:pt x="360083" y="1103896"/>
                </a:lnTo>
                <a:lnTo>
                  <a:pt x="446633" y="1157998"/>
                </a:lnTo>
                <a:lnTo>
                  <a:pt x="453121" y="1110691"/>
                </a:lnTo>
                <a:lnTo>
                  <a:pt x="402158" y="1110691"/>
                </a:lnTo>
                <a:lnTo>
                  <a:pt x="384606" y="1103896"/>
                </a:lnTo>
                <a:close/>
              </a:path>
              <a:path w="489585" h="1566545">
                <a:moveTo>
                  <a:pt x="15824" y="1003249"/>
                </a:moveTo>
                <a:lnTo>
                  <a:pt x="8407" y="1152702"/>
                </a:lnTo>
                <a:lnTo>
                  <a:pt x="19050" y="1141387"/>
                </a:lnTo>
                <a:lnTo>
                  <a:pt x="108318" y="1137513"/>
                </a:lnTo>
                <a:lnTo>
                  <a:pt x="23050" y="1104506"/>
                </a:lnTo>
                <a:lnTo>
                  <a:pt x="15824" y="1003249"/>
                </a:lnTo>
                <a:close/>
              </a:path>
              <a:path w="489585" h="1566545">
                <a:moveTo>
                  <a:pt x="300997" y="921258"/>
                </a:moveTo>
                <a:lnTo>
                  <a:pt x="169341" y="921258"/>
                </a:lnTo>
                <a:lnTo>
                  <a:pt x="263334" y="980008"/>
                </a:lnTo>
                <a:lnTo>
                  <a:pt x="275310" y="1067841"/>
                </a:lnTo>
                <a:lnTo>
                  <a:pt x="238937" y="1120368"/>
                </a:lnTo>
                <a:lnTo>
                  <a:pt x="144970" y="1151699"/>
                </a:lnTo>
                <a:lnTo>
                  <a:pt x="228156" y="1151699"/>
                </a:lnTo>
                <a:lnTo>
                  <a:pt x="269430" y="1107846"/>
                </a:lnTo>
                <a:lnTo>
                  <a:pt x="360083" y="1103896"/>
                </a:lnTo>
                <a:lnTo>
                  <a:pt x="384606" y="1103896"/>
                </a:lnTo>
                <a:lnTo>
                  <a:pt x="280250" y="1063498"/>
                </a:lnTo>
                <a:lnTo>
                  <a:pt x="272262" y="951788"/>
                </a:lnTo>
                <a:lnTo>
                  <a:pt x="300997" y="921258"/>
                </a:lnTo>
                <a:close/>
              </a:path>
              <a:path w="489585" h="1566545">
                <a:moveTo>
                  <a:pt x="455561" y="1092898"/>
                </a:moveTo>
                <a:lnTo>
                  <a:pt x="402158" y="1110691"/>
                </a:lnTo>
                <a:lnTo>
                  <a:pt x="453121" y="1110691"/>
                </a:lnTo>
                <a:lnTo>
                  <a:pt x="455561" y="1092898"/>
                </a:lnTo>
                <a:close/>
              </a:path>
              <a:path w="489585" h="1566545">
                <a:moveTo>
                  <a:pt x="21577" y="887260"/>
                </a:moveTo>
                <a:lnTo>
                  <a:pt x="16408" y="991374"/>
                </a:lnTo>
                <a:lnTo>
                  <a:pt x="78689" y="925194"/>
                </a:lnTo>
                <a:lnTo>
                  <a:pt x="169341" y="921258"/>
                </a:lnTo>
                <a:lnTo>
                  <a:pt x="300997" y="921258"/>
                </a:lnTo>
                <a:lnTo>
                  <a:pt x="301619" y="920597"/>
                </a:lnTo>
                <a:lnTo>
                  <a:pt x="107696" y="920597"/>
                </a:lnTo>
                <a:lnTo>
                  <a:pt x="21577" y="887260"/>
                </a:lnTo>
                <a:close/>
              </a:path>
              <a:path w="489585" h="1566545">
                <a:moveTo>
                  <a:pt x="267018" y="690156"/>
                </a:moveTo>
                <a:lnTo>
                  <a:pt x="132067" y="690156"/>
                </a:lnTo>
                <a:lnTo>
                  <a:pt x="226060" y="748906"/>
                </a:lnTo>
                <a:lnTo>
                  <a:pt x="238036" y="836739"/>
                </a:lnTo>
                <a:lnTo>
                  <a:pt x="201663" y="889279"/>
                </a:lnTo>
                <a:lnTo>
                  <a:pt x="107696" y="920597"/>
                </a:lnTo>
                <a:lnTo>
                  <a:pt x="301619" y="920597"/>
                </a:lnTo>
                <a:lnTo>
                  <a:pt x="335876" y="884199"/>
                </a:lnTo>
                <a:lnTo>
                  <a:pt x="351980" y="883500"/>
                </a:lnTo>
                <a:lnTo>
                  <a:pt x="239242" y="839863"/>
                </a:lnTo>
                <a:lnTo>
                  <a:pt x="231267" y="728141"/>
                </a:lnTo>
                <a:lnTo>
                  <a:pt x="267018" y="690156"/>
                </a:lnTo>
                <a:close/>
              </a:path>
              <a:path w="489585" h="1566545">
                <a:moveTo>
                  <a:pt x="476491" y="880262"/>
                </a:moveTo>
                <a:lnTo>
                  <a:pt x="426529" y="880262"/>
                </a:lnTo>
                <a:lnTo>
                  <a:pt x="475551" y="910894"/>
                </a:lnTo>
                <a:lnTo>
                  <a:pt x="476491" y="880262"/>
                </a:lnTo>
                <a:close/>
              </a:path>
              <a:path w="489585" h="1566545">
                <a:moveTo>
                  <a:pt x="478269" y="822299"/>
                </a:moveTo>
                <a:lnTo>
                  <a:pt x="455129" y="855726"/>
                </a:lnTo>
                <a:lnTo>
                  <a:pt x="374802" y="882510"/>
                </a:lnTo>
                <a:lnTo>
                  <a:pt x="426529" y="880262"/>
                </a:lnTo>
                <a:lnTo>
                  <a:pt x="476491" y="880262"/>
                </a:lnTo>
                <a:lnTo>
                  <a:pt x="478269" y="822299"/>
                </a:lnTo>
                <a:close/>
              </a:path>
              <a:path w="489585" h="1566545">
                <a:moveTo>
                  <a:pt x="483371" y="656615"/>
                </a:moveTo>
                <a:lnTo>
                  <a:pt x="385533" y="656615"/>
                </a:lnTo>
                <a:lnTo>
                  <a:pt x="479526" y="715365"/>
                </a:lnTo>
                <a:lnTo>
                  <a:pt x="481190" y="727557"/>
                </a:lnTo>
                <a:lnTo>
                  <a:pt x="483371" y="656615"/>
                </a:lnTo>
                <a:close/>
              </a:path>
              <a:path w="489585" h="1566545">
                <a:moveTo>
                  <a:pt x="194691" y="0"/>
                </a:moveTo>
                <a:lnTo>
                  <a:pt x="69964" y="39192"/>
                </a:lnTo>
                <a:lnTo>
                  <a:pt x="47980" y="314020"/>
                </a:lnTo>
                <a:lnTo>
                  <a:pt x="30162" y="706069"/>
                </a:lnTo>
                <a:lnTo>
                  <a:pt x="41414" y="694105"/>
                </a:lnTo>
                <a:lnTo>
                  <a:pt x="132067" y="690156"/>
                </a:lnTo>
                <a:lnTo>
                  <a:pt x="267018" y="690156"/>
                </a:lnTo>
                <a:lnTo>
                  <a:pt x="294881" y="660552"/>
                </a:lnTo>
                <a:lnTo>
                  <a:pt x="385533" y="656615"/>
                </a:lnTo>
                <a:lnTo>
                  <a:pt x="483371" y="656615"/>
                </a:lnTo>
                <a:lnTo>
                  <a:pt x="488975" y="474306"/>
                </a:lnTo>
                <a:lnTo>
                  <a:pt x="474294" y="382524"/>
                </a:lnTo>
                <a:lnTo>
                  <a:pt x="414540" y="233146"/>
                </a:lnTo>
                <a:lnTo>
                  <a:pt x="403428" y="77609"/>
                </a:lnTo>
                <a:lnTo>
                  <a:pt x="354355" y="14516"/>
                </a:lnTo>
                <a:lnTo>
                  <a:pt x="194691" y="0"/>
                </a:lnTo>
                <a:close/>
              </a:path>
              <a:path w="489585" h="1566545">
                <a:moveTo>
                  <a:pt x="0" y="1334858"/>
                </a:moveTo>
                <a:lnTo>
                  <a:pt x="14262" y="1459649"/>
                </a:lnTo>
                <a:lnTo>
                  <a:pt x="60490" y="1552092"/>
                </a:lnTo>
                <a:lnTo>
                  <a:pt x="199618" y="1566367"/>
                </a:lnTo>
                <a:lnTo>
                  <a:pt x="211010" y="1558658"/>
                </a:lnTo>
                <a:lnTo>
                  <a:pt x="116243" y="1521968"/>
                </a:lnTo>
                <a:lnTo>
                  <a:pt x="108254" y="1410258"/>
                </a:lnTo>
                <a:lnTo>
                  <a:pt x="148138" y="1367891"/>
                </a:lnTo>
                <a:lnTo>
                  <a:pt x="85331" y="1367891"/>
                </a:lnTo>
                <a:lnTo>
                  <a:pt x="0" y="1334858"/>
                </a:lnTo>
                <a:close/>
              </a:path>
              <a:path w="489585" h="1566545">
                <a:moveTo>
                  <a:pt x="420411" y="1338732"/>
                </a:moveTo>
                <a:lnTo>
                  <a:pt x="262521" y="1338732"/>
                </a:lnTo>
                <a:lnTo>
                  <a:pt x="356514" y="1397469"/>
                </a:lnTo>
                <a:lnTo>
                  <a:pt x="360591" y="1427353"/>
                </a:lnTo>
                <a:lnTo>
                  <a:pt x="420411" y="1338732"/>
                </a:lnTo>
                <a:close/>
              </a:path>
              <a:path w="489585" h="1566545">
                <a:moveTo>
                  <a:pt x="213766" y="1286776"/>
                </a:moveTo>
                <a:lnTo>
                  <a:pt x="179311" y="1336560"/>
                </a:lnTo>
                <a:lnTo>
                  <a:pt x="85331" y="1367891"/>
                </a:lnTo>
                <a:lnTo>
                  <a:pt x="148138" y="1367891"/>
                </a:lnTo>
                <a:lnTo>
                  <a:pt x="171881" y="1342669"/>
                </a:lnTo>
                <a:lnTo>
                  <a:pt x="262521" y="1338732"/>
                </a:lnTo>
                <a:lnTo>
                  <a:pt x="420411" y="1338732"/>
                </a:lnTo>
                <a:lnTo>
                  <a:pt x="422186" y="1336103"/>
                </a:lnTo>
                <a:lnTo>
                  <a:pt x="422428" y="1334338"/>
                </a:lnTo>
                <a:lnTo>
                  <a:pt x="335711" y="1334338"/>
                </a:lnTo>
                <a:lnTo>
                  <a:pt x="213791" y="1287145"/>
                </a:lnTo>
                <a:lnTo>
                  <a:pt x="213766" y="1286776"/>
                </a:lnTo>
                <a:close/>
              </a:path>
              <a:path w="489585" h="1566545">
                <a:moveTo>
                  <a:pt x="426580" y="1304048"/>
                </a:moveTo>
                <a:lnTo>
                  <a:pt x="335711" y="1334338"/>
                </a:lnTo>
                <a:lnTo>
                  <a:pt x="422428" y="1334338"/>
                </a:lnTo>
                <a:lnTo>
                  <a:pt x="426580" y="1304048"/>
                </a:lnTo>
                <a:close/>
              </a:path>
            </a:pathLst>
          </a:custGeom>
          <a:solidFill>
            <a:srgbClr val="00ADE0"/>
          </a:solidFill>
        </p:spPr>
        <p:txBody>
          <a:bodyPr wrap="square" lIns="0" tIns="0" rIns="0" bIns="0" rtlCol="0"/>
          <a:lstStyle/>
          <a:p>
            <a:endParaRPr sz="2142"/>
          </a:p>
        </p:txBody>
      </p:sp>
      <p:sp>
        <p:nvSpPr>
          <p:cNvPr id="5" name="object 5"/>
          <p:cNvSpPr/>
          <p:nvPr/>
        </p:nvSpPr>
        <p:spPr>
          <a:xfrm>
            <a:off x="1886385" y="3291488"/>
            <a:ext cx="592357" cy="1825041"/>
          </a:xfrm>
          <a:custGeom>
            <a:avLst/>
            <a:gdLst/>
            <a:ahLst/>
            <a:cxnLst/>
            <a:rect l="l" t="t" r="r" b="b"/>
            <a:pathLst>
              <a:path w="517525" h="1594485">
                <a:moveTo>
                  <a:pt x="484314" y="1101979"/>
                </a:moveTo>
                <a:lnTo>
                  <a:pt x="469785" y="1106817"/>
                </a:lnTo>
                <a:lnTo>
                  <a:pt x="460844" y="1171930"/>
                </a:lnTo>
                <a:lnTo>
                  <a:pt x="468287" y="1176578"/>
                </a:lnTo>
                <a:lnTo>
                  <a:pt x="471169" y="1197711"/>
                </a:lnTo>
                <a:lnTo>
                  <a:pt x="484314" y="1101979"/>
                </a:lnTo>
                <a:close/>
              </a:path>
              <a:path w="517525" h="1594485">
                <a:moveTo>
                  <a:pt x="22301" y="895972"/>
                </a:moveTo>
                <a:lnTo>
                  <a:pt x="8102" y="1182052"/>
                </a:lnTo>
                <a:lnTo>
                  <a:pt x="22618" y="1166634"/>
                </a:lnTo>
                <a:lnTo>
                  <a:pt x="30035" y="1017181"/>
                </a:lnTo>
                <a:lnTo>
                  <a:pt x="29298" y="1006716"/>
                </a:lnTo>
                <a:lnTo>
                  <a:pt x="30632" y="1005306"/>
                </a:lnTo>
                <a:lnTo>
                  <a:pt x="35801" y="901191"/>
                </a:lnTo>
                <a:lnTo>
                  <a:pt x="22301" y="895972"/>
                </a:lnTo>
                <a:close/>
              </a:path>
              <a:path w="517525" h="1594485">
                <a:moveTo>
                  <a:pt x="360667" y="13931"/>
                </a:moveTo>
                <a:lnTo>
                  <a:pt x="208914" y="13931"/>
                </a:lnTo>
                <a:lnTo>
                  <a:pt x="368579" y="28448"/>
                </a:lnTo>
                <a:lnTo>
                  <a:pt x="417652" y="91541"/>
                </a:lnTo>
                <a:lnTo>
                  <a:pt x="428764" y="247078"/>
                </a:lnTo>
                <a:lnTo>
                  <a:pt x="488505" y="396455"/>
                </a:lnTo>
                <a:lnTo>
                  <a:pt x="503199" y="488238"/>
                </a:lnTo>
                <a:lnTo>
                  <a:pt x="495401" y="741489"/>
                </a:lnTo>
                <a:lnTo>
                  <a:pt x="505713" y="817130"/>
                </a:lnTo>
                <a:lnTo>
                  <a:pt x="492493" y="836231"/>
                </a:lnTo>
                <a:lnTo>
                  <a:pt x="489762" y="924826"/>
                </a:lnTo>
                <a:lnTo>
                  <a:pt x="503250" y="933246"/>
                </a:lnTo>
                <a:lnTo>
                  <a:pt x="516966" y="487362"/>
                </a:lnTo>
                <a:lnTo>
                  <a:pt x="501827" y="392772"/>
                </a:lnTo>
                <a:lnTo>
                  <a:pt x="442302" y="243954"/>
                </a:lnTo>
                <a:lnTo>
                  <a:pt x="431050" y="86398"/>
                </a:lnTo>
                <a:lnTo>
                  <a:pt x="375754" y="15303"/>
                </a:lnTo>
                <a:lnTo>
                  <a:pt x="360667" y="13931"/>
                </a:lnTo>
                <a:close/>
              </a:path>
              <a:path w="517525" h="1594485">
                <a:moveTo>
                  <a:pt x="207416" y="0"/>
                </a:moveTo>
                <a:lnTo>
                  <a:pt x="71221" y="42799"/>
                </a:lnTo>
                <a:lnTo>
                  <a:pt x="48488" y="327088"/>
                </a:lnTo>
                <a:lnTo>
                  <a:pt x="29933" y="735342"/>
                </a:lnTo>
                <a:lnTo>
                  <a:pt x="44373" y="719988"/>
                </a:lnTo>
                <a:lnTo>
                  <a:pt x="62191" y="327952"/>
                </a:lnTo>
                <a:lnTo>
                  <a:pt x="84188" y="53124"/>
                </a:lnTo>
                <a:lnTo>
                  <a:pt x="208914" y="13931"/>
                </a:lnTo>
                <a:lnTo>
                  <a:pt x="360667" y="13931"/>
                </a:lnTo>
                <a:lnTo>
                  <a:pt x="207416" y="0"/>
                </a:lnTo>
                <a:close/>
              </a:path>
              <a:path w="517525" h="1594485">
                <a:moveTo>
                  <a:pt x="457504" y="1297292"/>
                </a:moveTo>
                <a:lnTo>
                  <a:pt x="443903" y="1316939"/>
                </a:lnTo>
                <a:lnTo>
                  <a:pt x="440804" y="1317980"/>
                </a:lnTo>
                <a:lnTo>
                  <a:pt x="436397" y="1350035"/>
                </a:lnTo>
                <a:lnTo>
                  <a:pt x="374815" y="1441284"/>
                </a:lnTo>
                <a:lnTo>
                  <a:pt x="377596" y="1461706"/>
                </a:lnTo>
                <a:lnTo>
                  <a:pt x="449579" y="1355064"/>
                </a:lnTo>
                <a:lnTo>
                  <a:pt x="457504" y="1297292"/>
                </a:lnTo>
                <a:close/>
              </a:path>
              <a:path w="517525" h="1594485">
                <a:moveTo>
                  <a:pt x="101" y="1343317"/>
                </a:moveTo>
                <a:lnTo>
                  <a:pt x="0" y="1345323"/>
                </a:lnTo>
                <a:lnTo>
                  <a:pt x="15112" y="1477543"/>
                </a:lnTo>
                <a:lnTo>
                  <a:pt x="65798" y="1578914"/>
                </a:lnTo>
                <a:lnTo>
                  <a:pt x="217398" y="1594472"/>
                </a:lnTo>
                <a:lnTo>
                  <a:pt x="238340" y="1580299"/>
                </a:lnTo>
                <a:lnTo>
                  <a:pt x="213829" y="1580299"/>
                </a:lnTo>
                <a:lnTo>
                  <a:pt x="74701" y="1566024"/>
                </a:lnTo>
                <a:lnTo>
                  <a:pt x="28473" y="1473568"/>
                </a:lnTo>
                <a:lnTo>
                  <a:pt x="14223" y="1348790"/>
                </a:lnTo>
                <a:lnTo>
                  <a:pt x="101" y="1343317"/>
                </a:lnTo>
                <a:close/>
              </a:path>
              <a:path w="517525" h="1594485">
                <a:moveTo>
                  <a:pt x="225221" y="1572590"/>
                </a:moveTo>
                <a:lnTo>
                  <a:pt x="213829" y="1580299"/>
                </a:lnTo>
                <a:lnTo>
                  <a:pt x="238340" y="1580299"/>
                </a:lnTo>
                <a:lnTo>
                  <a:pt x="240817" y="1578622"/>
                </a:lnTo>
                <a:lnTo>
                  <a:pt x="225221" y="1572590"/>
                </a:lnTo>
                <a:close/>
              </a:path>
            </a:pathLst>
          </a:custGeom>
          <a:solidFill>
            <a:srgbClr val="00BDE6"/>
          </a:solidFill>
        </p:spPr>
        <p:txBody>
          <a:bodyPr wrap="square" lIns="0" tIns="0" rIns="0" bIns="0" rtlCol="0"/>
          <a:lstStyle/>
          <a:p>
            <a:endParaRPr sz="2142"/>
          </a:p>
        </p:txBody>
      </p:sp>
      <p:sp>
        <p:nvSpPr>
          <p:cNvPr id="6" name="object 6"/>
          <p:cNvSpPr/>
          <p:nvPr/>
        </p:nvSpPr>
        <p:spPr>
          <a:xfrm>
            <a:off x="-1" y="1705351"/>
            <a:ext cx="1956596" cy="1512509"/>
          </a:xfrm>
          <a:custGeom>
            <a:avLst/>
            <a:gdLst/>
            <a:ahLst/>
            <a:cxnLst/>
            <a:rect l="l" t="t" r="r" b="b"/>
            <a:pathLst>
              <a:path w="1709420" h="1321435">
                <a:moveTo>
                  <a:pt x="1708988" y="0"/>
                </a:moveTo>
                <a:lnTo>
                  <a:pt x="1597660" y="0"/>
                </a:lnTo>
                <a:lnTo>
                  <a:pt x="1501279" y="559904"/>
                </a:lnTo>
                <a:lnTo>
                  <a:pt x="1443977" y="678357"/>
                </a:lnTo>
                <a:lnTo>
                  <a:pt x="1307172" y="750557"/>
                </a:lnTo>
                <a:lnTo>
                  <a:pt x="0" y="1132890"/>
                </a:lnTo>
                <a:lnTo>
                  <a:pt x="0" y="1321371"/>
                </a:lnTo>
                <a:lnTo>
                  <a:pt x="1260906" y="916724"/>
                </a:lnTo>
                <a:lnTo>
                  <a:pt x="1457693" y="812761"/>
                </a:lnTo>
                <a:lnTo>
                  <a:pt x="1566913" y="743585"/>
                </a:lnTo>
                <a:lnTo>
                  <a:pt x="1607223" y="571322"/>
                </a:lnTo>
                <a:lnTo>
                  <a:pt x="1707870" y="4749"/>
                </a:lnTo>
                <a:lnTo>
                  <a:pt x="1708988" y="0"/>
                </a:lnTo>
                <a:close/>
              </a:path>
            </a:pathLst>
          </a:custGeom>
          <a:solidFill>
            <a:srgbClr val="00ADE0"/>
          </a:solidFill>
        </p:spPr>
        <p:txBody>
          <a:bodyPr wrap="square" lIns="0" tIns="0" rIns="0" bIns="0" rtlCol="0"/>
          <a:lstStyle/>
          <a:p>
            <a:endParaRPr sz="2142"/>
          </a:p>
        </p:txBody>
      </p:sp>
      <p:sp>
        <p:nvSpPr>
          <p:cNvPr id="7" name="object 7"/>
          <p:cNvSpPr/>
          <p:nvPr/>
        </p:nvSpPr>
        <p:spPr>
          <a:xfrm>
            <a:off x="0" y="1705350"/>
            <a:ext cx="1972584" cy="1529226"/>
          </a:xfrm>
          <a:custGeom>
            <a:avLst/>
            <a:gdLst/>
            <a:ahLst/>
            <a:cxnLst/>
            <a:rect l="l" t="t" r="r" b="b"/>
            <a:pathLst>
              <a:path w="1723389" h="1336039">
                <a:moveTo>
                  <a:pt x="1723097" y="0"/>
                </a:moveTo>
                <a:lnTo>
                  <a:pt x="1708988" y="0"/>
                </a:lnTo>
                <a:lnTo>
                  <a:pt x="1707870" y="4749"/>
                </a:lnTo>
                <a:lnTo>
                  <a:pt x="1607223" y="571322"/>
                </a:lnTo>
                <a:lnTo>
                  <a:pt x="1566913" y="743585"/>
                </a:lnTo>
                <a:lnTo>
                  <a:pt x="1457693" y="812761"/>
                </a:lnTo>
                <a:lnTo>
                  <a:pt x="1260906" y="916724"/>
                </a:lnTo>
                <a:lnTo>
                  <a:pt x="0" y="1321371"/>
                </a:lnTo>
                <a:lnTo>
                  <a:pt x="0" y="1335786"/>
                </a:lnTo>
                <a:lnTo>
                  <a:pt x="1266253" y="929436"/>
                </a:lnTo>
                <a:lnTo>
                  <a:pt x="1464576" y="824649"/>
                </a:lnTo>
                <a:lnTo>
                  <a:pt x="1579003" y="752182"/>
                </a:lnTo>
                <a:lnTo>
                  <a:pt x="1620697" y="574078"/>
                </a:lnTo>
                <a:lnTo>
                  <a:pt x="1721319" y="7518"/>
                </a:lnTo>
                <a:lnTo>
                  <a:pt x="1723097" y="0"/>
                </a:lnTo>
                <a:close/>
              </a:path>
            </a:pathLst>
          </a:custGeom>
          <a:solidFill>
            <a:srgbClr val="00BDE6"/>
          </a:solidFill>
        </p:spPr>
        <p:txBody>
          <a:bodyPr wrap="square" lIns="0" tIns="0" rIns="0" bIns="0" rtlCol="0"/>
          <a:lstStyle/>
          <a:p>
            <a:endParaRPr sz="2142"/>
          </a:p>
        </p:txBody>
      </p:sp>
      <p:sp>
        <p:nvSpPr>
          <p:cNvPr id="8" name="object 8"/>
          <p:cNvSpPr/>
          <p:nvPr/>
        </p:nvSpPr>
        <p:spPr>
          <a:xfrm>
            <a:off x="-2" y="1705350"/>
            <a:ext cx="1813412" cy="1280654"/>
          </a:xfrm>
          <a:custGeom>
            <a:avLst/>
            <a:gdLst/>
            <a:ahLst/>
            <a:cxnLst/>
            <a:rect l="l" t="t" r="r" b="b"/>
            <a:pathLst>
              <a:path w="1584325" h="1118870">
                <a:moveTo>
                  <a:pt x="0" y="826643"/>
                </a:moveTo>
                <a:lnTo>
                  <a:pt x="0" y="1118577"/>
                </a:lnTo>
                <a:lnTo>
                  <a:pt x="669449" y="922769"/>
                </a:lnTo>
                <a:lnTo>
                  <a:pt x="387946" y="922769"/>
                </a:lnTo>
                <a:lnTo>
                  <a:pt x="0" y="826643"/>
                </a:lnTo>
                <a:close/>
              </a:path>
              <a:path w="1584325" h="1118870">
                <a:moveTo>
                  <a:pt x="345806" y="9778"/>
                </a:moveTo>
                <a:lnTo>
                  <a:pt x="59093" y="9779"/>
                </a:lnTo>
                <a:lnTo>
                  <a:pt x="1116698" y="403567"/>
                </a:lnTo>
                <a:lnTo>
                  <a:pt x="1170940" y="659257"/>
                </a:lnTo>
                <a:lnTo>
                  <a:pt x="387946" y="922769"/>
                </a:lnTo>
                <a:lnTo>
                  <a:pt x="669449" y="922769"/>
                </a:lnTo>
                <a:lnTo>
                  <a:pt x="1301991" y="737755"/>
                </a:lnTo>
                <a:lnTo>
                  <a:pt x="1433576" y="668312"/>
                </a:lnTo>
                <a:lnTo>
                  <a:pt x="1488084" y="555675"/>
                </a:lnTo>
                <a:lnTo>
                  <a:pt x="1542302" y="240677"/>
                </a:lnTo>
                <a:lnTo>
                  <a:pt x="893914" y="240677"/>
                </a:lnTo>
                <a:lnTo>
                  <a:pt x="345806" y="9778"/>
                </a:lnTo>
                <a:close/>
              </a:path>
              <a:path w="1584325" h="1118870">
                <a:moveTo>
                  <a:pt x="1047991" y="206857"/>
                </a:moveTo>
                <a:lnTo>
                  <a:pt x="893914" y="240677"/>
                </a:lnTo>
                <a:lnTo>
                  <a:pt x="1542302" y="240677"/>
                </a:lnTo>
                <a:lnTo>
                  <a:pt x="1547450" y="210769"/>
                </a:lnTo>
                <a:lnTo>
                  <a:pt x="1134008" y="210769"/>
                </a:lnTo>
                <a:lnTo>
                  <a:pt x="1047991" y="206857"/>
                </a:lnTo>
                <a:close/>
              </a:path>
              <a:path w="1584325" h="1118870">
                <a:moveTo>
                  <a:pt x="1583728" y="0"/>
                </a:moveTo>
                <a:lnTo>
                  <a:pt x="1216177" y="0"/>
                </a:lnTo>
                <a:lnTo>
                  <a:pt x="1134008" y="210769"/>
                </a:lnTo>
                <a:lnTo>
                  <a:pt x="1547450" y="210769"/>
                </a:lnTo>
                <a:lnTo>
                  <a:pt x="1583728" y="0"/>
                </a:lnTo>
                <a:close/>
              </a:path>
              <a:path w="1584325" h="1118870">
                <a:moveTo>
                  <a:pt x="322592" y="0"/>
                </a:moveTo>
                <a:lnTo>
                  <a:pt x="0" y="0"/>
                </a:lnTo>
                <a:lnTo>
                  <a:pt x="0" y="42024"/>
                </a:lnTo>
                <a:lnTo>
                  <a:pt x="59093" y="9779"/>
                </a:lnTo>
                <a:lnTo>
                  <a:pt x="345806" y="9778"/>
                </a:lnTo>
                <a:lnTo>
                  <a:pt x="322592" y="0"/>
                </a:lnTo>
                <a:close/>
              </a:path>
            </a:pathLst>
          </a:custGeom>
          <a:solidFill>
            <a:srgbClr val="00ADE0"/>
          </a:solidFill>
        </p:spPr>
        <p:txBody>
          <a:bodyPr wrap="square" lIns="0" tIns="0" rIns="0" bIns="0" rtlCol="0"/>
          <a:lstStyle/>
          <a:p>
            <a:endParaRPr sz="2142"/>
          </a:p>
        </p:txBody>
      </p:sp>
      <p:sp>
        <p:nvSpPr>
          <p:cNvPr id="9" name="object 9"/>
          <p:cNvSpPr/>
          <p:nvPr/>
        </p:nvSpPr>
        <p:spPr>
          <a:xfrm>
            <a:off x="-1" y="1705351"/>
            <a:ext cx="1828676" cy="1297371"/>
          </a:xfrm>
          <a:custGeom>
            <a:avLst/>
            <a:gdLst/>
            <a:ahLst/>
            <a:cxnLst/>
            <a:rect l="l" t="t" r="r" b="b"/>
            <a:pathLst>
              <a:path w="1597660" h="1133475">
                <a:moveTo>
                  <a:pt x="1597660" y="0"/>
                </a:moveTo>
                <a:lnTo>
                  <a:pt x="1583728" y="0"/>
                </a:lnTo>
                <a:lnTo>
                  <a:pt x="1488084" y="555675"/>
                </a:lnTo>
                <a:lnTo>
                  <a:pt x="1433576" y="668312"/>
                </a:lnTo>
                <a:lnTo>
                  <a:pt x="1301991" y="737755"/>
                </a:lnTo>
                <a:lnTo>
                  <a:pt x="0" y="1118577"/>
                </a:lnTo>
                <a:lnTo>
                  <a:pt x="0" y="1132890"/>
                </a:lnTo>
                <a:lnTo>
                  <a:pt x="1307172" y="750557"/>
                </a:lnTo>
                <a:lnTo>
                  <a:pt x="1443977" y="678357"/>
                </a:lnTo>
                <a:lnTo>
                  <a:pt x="1501279" y="559904"/>
                </a:lnTo>
                <a:lnTo>
                  <a:pt x="1597660" y="0"/>
                </a:lnTo>
                <a:close/>
              </a:path>
            </a:pathLst>
          </a:custGeom>
          <a:solidFill>
            <a:srgbClr val="00BDE6"/>
          </a:solidFill>
        </p:spPr>
        <p:txBody>
          <a:bodyPr wrap="square" lIns="0" tIns="0" rIns="0" bIns="0" rtlCol="0"/>
          <a:lstStyle/>
          <a:p>
            <a:endParaRPr sz="2142"/>
          </a:p>
        </p:txBody>
      </p:sp>
      <p:sp>
        <p:nvSpPr>
          <p:cNvPr id="10" name="object 10"/>
          <p:cNvSpPr/>
          <p:nvPr/>
        </p:nvSpPr>
        <p:spPr>
          <a:xfrm>
            <a:off x="5" y="3085681"/>
            <a:ext cx="1664415" cy="2689956"/>
          </a:xfrm>
          <a:custGeom>
            <a:avLst/>
            <a:gdLst/>
            <a:ahLst/>
            <a:cxnLst/>
            <a:rect l="l" t="t" r="r" b="b"/>
            <a:pathLst>
              <a:path w="1454150" h="2350135">
                <a:moveTo>
                  <a:pt x="1344790" y="52857"/>
                </a:moveTo>
                <a:lnTo>
                  <a:pt x="1185989" y="52857"/>
                </a:lnTo>
                <a:lnTo>
                  <a:pt x="1293761" y="99034"/>
                </a:lnTo>
                <a:lnTo>
                  <a:pt x="1367497" y="180543"/>
                </a:lnTo>
                <a:lnTo>
                  <a:pt x="1348727" y="537337"/>
                </a:lnTo>
                <a:lnTo>
                  <a:pt x="1341272" y="1484071"/>
                </a:lnTo>
                <a:lnTo>
                  <a:pt x="1330007" y="1705356"/>
                </a:lnTo>
                <a:lnTo>
                  <a:pt x="1265389" y="1861223"/>
                </a:lnTo>
                <a:lnTo>
                  <a:pt x="1080236" y="1982139"/>
                </a:lnTo>
                <a:lnTo>
                  <a:pt x="639368" y="2131580"/>
                </a:lnTo>
                <a:lnTo>
                  <a:pt x="0" y="2303995"/>
                </a:lnTo>
                <a:lnTo>
                  <a:pt x="0" y="2349538"/>
                </a:lnTo>
                <a:lnTo>
                  <a:pt x="1059789" y="2047760"/>
                </a:lnTo>
                <a:lnTo>
                  <a:pt x="1284884" y="1933359"/>
                </a:lnTo>
                <a:lnTo>
                  <a:pt x="1368590" y="1802371"/>
                </a:lnTo>
                <a:lnTo>
                  <a:pt x="1394637" y="775284"/>
                </a:lnTo>
                <a:lnTo>
                  <a:pt x="1453997" y="174193"/>
                </a:lnTo>
                <a:lnTo>
                  <a:pt x="1344790" y="52857"/>
                </a:lnTo>
                <a:close/>
              </a:path>
              <a:path w="1454150" h="2350135">
                <a:moveTo>
                  <a:pt x="1218577" y="0"/>
                </a:moveTo>
                <a:lnTo>
                  <a:pt x="329819" y="174256"/>
                </a:lnTo>
                <a:lnTo>
                  <a:pt x="533095" y="196837"/>
                </a:lnTo>
                <a:lnTo>
                  <a:pt x="1185989" y="52857"/>
                </a:lnTo>
                <a:lnTo>
                  <a:pt x="1344790" y="52857"/>
                </a:lnTo>
                <a:lnTo>
                  <a:pt x="1323174" y="28841"/>
                </a:lnTo>
                <a:lnTo>
                  <a:pt x="1218577" y="0"/>
                </a:lnTo>
                <a:close/>
              </a:path>
            </a:pathLst>
          </a:custGeom>
          <a:solidFill>
            <a:srgbClr val="00ADE0"/>
          </a:solidFill>
        </p:spPr>
        <p:txBody>
          <a:bodyPr wrap="square" lIns="0" tIns="0" rIns="0" bIns="0" rtlCol="0"/>
          <a:lstStyle/>
          <a:p>
            <a:endParaRPr sz="2142"/>
          </a:p>
        </p:txBody>
      </p:sp>
      <p:sp>
        <p:nvSpPr>
          <p:cNvPr id="11" name="object 11"/>
          <p:cNvSpPr/>
          <p:nvPr/>
        </p:nvSpPr>
        <p:spPr>
          <a:xfrm>
            <a:off x="1" y="3069532"/>
            <a:ext cx="1681131" cy="2721936"/>
          </a:xfrm>
          <a:custGeom>
            <a:avLst/>
            <a:gdLst/>
            <a:ahLst/>
            <a:cxnLst/>
            <a:rect l="l" t="t" r="r" b="b"/>
            <a:pathLst>
              <a:path w="1468755" h="2378075">
                <a:moveTo>
                  <a:pt x="1270246" y="14096"/>
                </a:moveTo>
                <a:lnTo>
                  <a:pt x="1218590" y="14096"/>
                </a:lnTo>
                <a:lnTo>
                  <a:pt x="1323187" y="42951"/>
                </a:lnTo>
                <a:lnTo>
                  <a:pt x="1453997" y="188302"/>
                </a:lnTo>
                <a:lnTo>
                  <a:pt x="1394637" y="789381"/>
                </a:lnTo>
                <a:lnTo>
                  <a:pt x="1368590" y="1816468"/>
                </a:lnTo>
                <a:lnTo>
                  <a:pt x="1284897" y="1947456"/>
                </a:lnTo>
                <a:lnTo>
                  <a:pt x="1059789" y="2061870"/>
                </a:lnTo>
                <a:lnTo>
                  <a:pt x="0" y="2363635"/>
                </a:lnTo>
                <a:lnTo>
                  <a:pt x="0" y="2377909"/>
                </a:lnTo>
                <a:lnTo>
                  <a:pt x="346659" y="2279205"/>
                </a:lnTo>
                <a:lnTo>
                  <a:pt x="365937" y="2271661"/>
                </a:lnTo>
                <a:lnTo>
                  <a:pt x="373167" y="2271661"/>
                </a:lnTo>
                <a:lnTo>
                  <a:pt x="1064818" y="2074722"/>
                </a:lnTo>
                <a:lnTo>
                  <a:pt x="1294460" y="1958009"/>
                </a:lnTo>
                <a:lnTo>
                  <a:pt x="1382217" y="1820646"/>
                </a:lnTo>
                <a:lnTo>
                  <a:pt x="1408353" y="790219"/>
                </a:lnTo>
                <a:lnTo>
                  <a:pt x="1468272" y="183616"/>
                </a:lnTo>
                <a:lnTo>
                  <a:pt x="1330718" y="30772"/>
                </a:lnTo>
                <a:lnTo>
                  <a:pt x="1270246" y="14096"/>
                </a:lnTo>
                <a:close/>
              </a:path>
              <a:path w="1468755" h="2378075">
                <a:moveTo>
                  <a:pt x="373167" y="2271661"/>
                </a:moveTo>
                <a:lnTo>
                  <a:pt x="365937" y="2271661"/>
                </a:lnTo>
                <a:lnTo>
                  <a:pt x="366522" y="2273554"/>
                </a:lnTo>
                <a:lnTo>
                  <a:pt x="373167" y="2271661"/>
                </a:lnTo>
                <a:close/>
              </a:path>
              <a:path w="1468755" h="2378075">
                <a:moveTo>
                  <a:pt x="1219123" y="0"/>
                </a:moveTo>
                <a:lnTo>
                  <a:pt x="284251" y="183299"/>
                </a:lnTo>
                <a:lnTo>
                  <a:pt x="329819" y="188366"/>
                </a:lnTo>
                <a:lnTo>
                  <a:pt x="1218590" y="14096"/>
                </a:lnTo>
                <a:lnTo>
                  <a:pt x="1270246" y="14096"/>
                </a:lnTo>
                <a:lnTo>
                  <a:pt x="1219123" y="0"/>
                </a:lnTo>
                <a:close/>
              </a:path>
            </a:pathLst>
          </a:custGeom>
          <a:solidFill>
            <a:srgbClr val="00BDE6"/>
          </a:solidFill>
        </p:spPr>
        <p:txBody>
          <a:bodyPr wrap="square" lIns="0" tIns="0" rIns="0" bIns="0" rtlCol="0"/>
          <a:lstStyle/>
          <a:p>
            <a:endParaRPr sz="2142"/>
          </a:p>
        </p:txBody>
      </p:sp>
      <p:sp>
        <p:nvSpPr>
          <p:cNvPr id="12" name="object 12"/>
          <p:cNvSpPr/>
          <p:nvPr/>
        </p:nvSpPr>
        <p:spPr>
          <a:xfrm>
            <a:off x="0" y="3162608"/>
            <a:ext cx="1549577" cy="2544592"/>
          </a:xfrm>
          <a:custGeom>
            <a:avLst/>
            <a:gdLst/>
            <a:ahLst/>
            <a:cxnLst/>
            <a:rect l="l" t="t" r="r" b="b"/>
            <a:pathLst>
              <a:path w="1353820" h="2223135">
                <a:moveTo>
                  <a:pt x="1184630" y="0"/>
                </a:moveTo>
                <a:lnTo>
                  <a:pt x="575500" y="134340"/>
                </a:lnTo>
                <a:lnTo>
                  <a:pt x="1024585" y="184238"/>
                </a:lnTo>
                <a:lnTo>
                  <a:pt x="987044" y="1821002"/>
                </a:lnTo>
                <a:lnTo>
                  <a:pt x="0" y="2048789"/>
                </a:lnTo>
                <a:lnTo>
                  <a:pt x="0" y="2222563"/>
                </a:lnTo>
                <a:lnTo>
                  <a:pt x="635406" y="2051215"/>
                </a:lnTo>
                <a:lnTo>
                  <a:pt x="1074191" y="1902485"/>
                </a:lnTo>
                <a:lnTo>
                  <a:pt x="1254328" y="1784832"/>
                </a:lnTo>
                <a:lnTo>
                  <a:pt x="1316431" y="1635061"/>
                </a:lnTo>
                <a:lnTo>
                  <a:pt x="1327531" y="1416494"/>
                </a:lnTo>
                <a:lnTo>
                  <a:pt x="1334985" y="469709"/>
                </a:lnTo>
                <a:lnTo>
                  <a:pt x="1353477" y="118313"/>
                </a:lnTo>
                <a:lnTo>
                  <a:pt x="1285595" y="43281"/>
                </a:lnTo>
                <a:lnTo>
                  <a:pt x="1184630" y="0"/>
                </a:lnTo>
                <a:close/>
              </a:path>
            </a:pathLst>
          </a:custGeom>
          <a:solidFill>
            <a:srgbClr val="00ADE0"/>
          </a:solidFill>
        </p:spPr>
        <p:txBody>
          <a:bodyPr wrap="square" lIns="0" tIns="0" rIns="0" bIns="0" rtlCol="0"/>
          <a:lstStyle/>
          <a:p>
            <a:endParaRPr sz="2142"/>
          </a:p>
        </p:txBody>
      </p:sp>
      <p:sp>
        <p:nvSpPr>
          <p:cNvPr id="13" name="object 13"/>
          <p:cNvSpPr/>
          <p:nvPr/>
        </p:nvSpPr>
        <p:spPr>
          <a:xfrm>
            <a:off x="0" y="3146195"/>
            <a:ext cx="1565567" cy="2577299"/>
          </a:xfrm>
          <a:custGeom>
            <a:avLst/>
            <a:gdLst/>
            <a:ahLst/>
            <a:cxnLst/>
            <a:rect l="l" t="t" r="r" b="b"/>
            <a:pathLst>
              <a:path w="1367790" h="2251710">
                <a:moveTo>
                  <a:pt x="1219483" y="14350"/>
                </a:moveTo>
                <a:lnTo>
                  <a:pt x="1184630" y="14350"/>
                </a:lnTo>
                <a:lnTo>
                  <a:pt x="1285595" y="57632"/>
                </a:lnTo>
                <a:lnTo>
                  <a:pt x="1353489" y="132664"/>
                </a:lnTo>
                <a:lnTo>
                  <a:pt x="1334985" y="484060"/>
                </a:lnTo>
                <a:lnTo>
                  <a:pt x="1327543" y="1430845"/>
                </a:lnTo>
                <a:lnTo>
                  <a:pt x="1316431" y="1649412"/>
                </a:lnTo>
                <a:lnTo>
                  <a:pt x="1254328" y="1799183"/>
                </a:lnTo>
                <a:lnTo>
                  <a:pt x="1074191" y="1916836"/>
                </a:lnTo>
                <a:lnTo>
                  <a:pt x="635406" y="2065566"/>
                </a:lnTo>
                <a:lnTo>
                  <a:pt x="0" y="2236914"/>
                </a:lnTo>
                <a:lnTo>
                  <a:pt x="0" y="2251138"/>
                </a:lnTo>
                <a:lnTo>
                  <a:pt x="639368" y="2078723"/>
                </a:lnTo>
                <a:lnTo>
                  <a:pt x="1080236" y="1929282"/>
                </a:lnTo>
                <a:lnTo>
                  <a:pt x="1265389" y="1808365"/>
                </a:lnTo>
                <a:lnTo>
                  <a:pt x="1330020" y="1652485"/>
                </a:lnTo>
                <a:lnTo>
                  <a:pt x="1341272" y="1431213"/>
                </a:lnTo>
                <a:lnTo>
                  <a:pt x="1348727" y="484479"/>
                </a:lnTo>
                <a:lnTo>
                  <a:pt x="1367510" y="127685"/>
                </a:lnTo>
                <a:lnTo>
                  <a:pt x="1293761" y="46177"/>
                </a:lnTo>
                <a:lnTo>
                  <a:pt x="1219483" y="14350"/>
                </a:lnTo>
                <a:close/>
              </a:path>
              <a:path w="1367790" h="2251710">
                <a:moveTo>
                  <a:pt x="1185989" y="0"/>
                </a:moveTo>
                <a:lnTo>
                  <a:pt x="533095" y="143979"/>
                </a:lnTo>
                <a:lnTo>
                  <a:pt x="575500" y="148691"/>
                </a:lnTo>
                <a:lnTo>
                  <a:pt x="1184630" y="14350"/>
                </a:lnTo>
                <a:lnTo>
                  <a:pt x="1219483" y="14350"/>
                </a:lnTo>
                <a:lnTo>
                  <a:pt x="1185989" y="0"/>
                </a:lnTo>
                <a:close/>
              </a:path>
            </a:pathLst>
          </a:custGeom>
          <a:solidFill>
            <a:srgbClr val="00BDE6"/>
          </a:solidFill>
        </p:spPr>
        <p:txBody>
          <a:bodyPr wrap="square" lIns="0" tIns="0" rIns="0" bIns="0" rtlCol="0"/>
          <a:lstStyle/>
          <a:p>
            <a:endParaRPr sz="2142"/>
          </a:p>
        </p:txBody>
      </p:sp>
      <p:sp>
        <p:nvSpPr>
          <p:cNvPr id="14" name="object 14"/>
          <p:cNvSpPr/>
          <p:nvPr/>
        </p:nvSpPr>
        <p:spPr>
          <a:xfrm>
            <a:off x="1810780" y="5427651"/>
            <a:ext cx="562558" cy="2059077"/>
          </a:xfrm>
          <a:custGeom>
            <a:avLst/>
            <a:gdLst/>
            <a:ahLst/>
            <a:cxnLst/>
            <a:rect l="l" t="t" r="r" b="b"/>
            <a:pathLst>
              <a:path w="491489" h="1798954">
                <a:moveTo>
                  <a:pt x="46812" y="436029"/>
                </a:moveTo>
                <a:lnTo>
                  <a:pt x="12776" y="1426781"/>
                </a:lnTo>
                <a:lnTo>
                  <a:pt x="41948" y="1411566"/>
                </a:lnTo>
                <a:lnTo>
                  <a:pt x="70459" y="1409661"/>
                </a:lnTo>
                <a:lnTo>
                  <a:pt x="75769" y="1409661"/>
                </a:lnTo>
                <a:lnTo>
                  <a:pt x="80022" y="1282700"/>
                </a:lnTo>
                <a:lnTo>
                  <a:pt x="67906" y="1282700"/>
                </a:lnTo>
                <a:lnTo>
                  <a:pt x="35661" y="1248587"/>
                </a:lnTo>
                <a:lnTo>
                  <a:pt x="32029" y="1194092"/>
                </a:lnTo>
                <a:lnTo>
                  <a:pt x="52184" y="1150162"/>
                </a:lnTo>
                <a:lnTo>
                  <a:pt x="85051" y="1133030"/>
                </a:lnTo>
                <a:lnTo>
                  <a:pt x="92392" y="914082"/>
                </a:lnTo>
                <a:lnTo>
                  <a:pt x="482061" y="914082"/>
                </a:lnTo>
                <a:lnTo>
                  <a:pt x="483539" y="902195"/>
                </a:lnTo>
                <a:lnTo>
                  <a:pt x="484979" y="752970"/>
                </a:lnTo>
                <a:lnTo>
                  <a:pt x="95618" y="752970"/>
                </a:lnTo>
                <a:lnTo>
                  <a:pt x="105714" y="482460"/>
                </a:lnTo>
                <a:lnTo>
                  <a:pt x="87033" y="480961"/>
                </a:lnTo>
                <a:lnTo>
                  <a:pt x="46812" y="436029"/>
                </a:lnTo>
                <a:close/>
              </a:path>
              <a:path w="491489" h="1798954">
                <a:moveTo>
                  <a:pt x="75769" y="1409661"/>
                </a:moveTo>
                <a:lnTo>
                  <a:pt x="70459" y="1409661"/>
                </a:lnTo>
                <a:lnTo>
                  <a:pt x="75679" y="1412367"/>
                </a:lnTo>
                <a:lnTo>
                  <a:pt x="75769" y="1409661"/>
                </a:lnTo>
                <a:close/>
              </a:path>
              <a:path w="491489" h="1798954">
                <a:moveTo>
                  <a:pt x="426915" y="1357490"/>
                </a:moveTo>
                <a:lnTo>
                  <a:pt x="382130" y="1357490"/>
                </a:lnTo>
                <a:lnTo>
                  <a:pt x="424218" y="1379181"/>
                </a:lnTo>
                <a:lnTo>
                  <a:pt x="426915" y="1357490"/>
                </a:lnTo>
                <a:close/>
              </a:path>
              <a:path w="491489" h="1798954">
                <a:moveTo>
                  <a:pt x="482061" y="914082"/>
                </a:moveTo>
                <a:lnTo>
                  <a:pt x="92392" y="914082"/>
                </a:lnTo>
                <a:lnTo>
                  <a:pt x="408178" y="929690"/>
                </a:lnTo>
                <a:lnTo>
                  <a:pt x="392874" y="1205242"/>
                </a:lnTo>
                <a:lnTo>
                  <a:pt x="371259" y="1358201"/>
                </a:lnTo>
                <a:lnTo>
                  <a:pt x="382130" y="1357490"/>
                </a:lnTo>
                <a:lnTo>
                  <a:pt x="426915" y="1357490"/>
                </a:lnTo>
                <a:lnTo>
                  <a:pt x="482061" y="914082"/>
                </a:lnTo>
                <a:close/>
              </a:path>
              <a:path w="491489" h="1798954">
                <a:moveTo>
                  <a:pt x="471558" y="58153"/>
                </a:moveTo>
                <a:lnTo>
                  <a:pt x="437388" y="58153"/>
                </a:lnTo>
                <a:lnTo>
                  <a:pt x="471208" y="125818"/>
                </a:lnTo>
                <a:lnTo>
                  <a:pt x="456095" y="752970"/>
                </a:lnTo>
                <a:lnTo>
                  <a:pt x="484979" y="752970"/>
                </a:lnTo>
                <a:lnTo>
                  <a:pt x="490969" y="131940"/>
                </a:lnTo>
                <a:lnTo>
                  <a:pt x="471558" y="58153"/>
                </a:lnTo>
                <a:close/>
              </a:path>
              <a:path w="491489" h="1798954">
                <a:moveTo>
                  <a:pt x="456260" y="0"/>
                </a:moveTo>
                <a:lnTo>
                  <a:pt x="355092" y="60159"/>
                </a:lnTo>
                <a:lnTo>
                  <a:pt x="381850" y="89877"/>
                </a:lnTo>
                <a:lnTo>
                  <a:pt x="437388" y="58153"/>
                </a:lnTo>
                <a:lnTo>
                  <a:pt x="471558" y="58153"/>
                </a:lnTo>
                <a:lnTo>
                  <a:pt x="456260" y="0"/>
                </a:lnTo>
                <a:close/>
              </a:path>
              <a:path w="491489" h="1798954">
                <a:moveTo>
                  <a:pt x="408368" y="1506651"/>
                </a:moveTo>
                <a:lnTo>
                  <a:pt x="397903" y="1513801"/>
                </a:lnTo>
                <a:lnTo>
                  <a:pt x="349275" y="1513801"/>
                </a:lnTo>
                <a:lnTo>
                  <a:pt x="344309" y="1548866"/>
                </a:lnTo>
                <a:lnTo>
                  <a:pt x="276542" y="1798675"/>
                </a:lnTo>
                <a:lnTo>
                  <a:pt x="342087" y="1798675"/>
                </a:lnTo>
                <a:lnTo>
                  <a:pt x="394195" y="1620634"/>
                </a:lnTo>
                <a:lnTo>
                  <a:pt x="408368" y="1506651"/>
                </a:lnTo>
                <a:close/>
              </a:path>
              <a:path w="491489" h="1798954">
                <a:moveTo>
                  <a:pt x="8255" y="1558086"/>
                </a:moveTo>
                <a:lnTo>
                  <a:pt x="2540" y="1724558"/>
                </a:lnTo>
                <a:lnTo>
                  <a:pt x="31711" y="1660982"/>
                </a:lnTo>
                <a:lnTo>
                  <a:pt x="67970" y="1642071"/>
                </a:lnTo>
                <a:lnTo>
                  <a:pt x="70523" y="1565986"/>
                </a:lnTo>
                <a:lnTo>
                  <a:pt x="15722" y="1565986"/>
                </a:lnTo>
                <a:lnTo>
                  <a:pt x="8255" y="1558086"/>
                </a:lnTo>
                <a:close/>
              </a:path>
              <a:path w="491489" h="1798954">
                <a:moveTo>
                  <a:pt x="1739" y="1747913"/>
                </a:moveTo>
                <a:lnTo>
                  <a:pt x="0" y="1798675"/>
                </a:lnTo>
                <a:lnTo>
                  <a:pt x="5130" y="1798675"/>
                </a:lnTo>
                <a:lnTo>
                  <a:pt x="1739" y="1747913"/>
                </a:lnTo>
                <a:close/>
              </a:path>
            </a:pathLst>
          </a:custGeom>
          <a:solidFill>
            <a:srgbClr val="00ADE0"/>
          </a:solidFill>
        </p:spPr>
        <p:txBody>
          <a:bodyPr wrap="square" lIns="0" tIns="0" rIns="0" bIns="0" rtlCol="0"/>
          <a:lstStyle/>
          <a:p>
            <a:endParaRPr sz="2142"/>
          </a:p>
        </p:txBody>
      </p:sp>
      <p:sp>
        <p:nvSpPr>
          <p:cNvPr id="15" name="object 15"/>
          <p:cNvSpPr/>
          <p:nvPr/>
        </p:nvSpPr>
        <p:spPr>
          <a:xfrm>
            <a:off x="1795038" y="5403477"/>
            <a:ext cx="593811" cy="2083062"/>
          </a:xfrm>
          <a:custGeom>
            <a:avLst/>
            <a:gdLst/>
            <a:ahLst/>
            <a:cxnLst/>
            <a:rect l="l" t="t" r="r" b="b"/>
            <a:pathLst>
              <a:path w="518794" h="1819910">
                <a:moveTo>
                  <a:pt x="484209" y="21120"/>
                </a:moveTo>
                <a:lnTo>
                  <a:pt x="470014" y="21120"/>
                </a:lnTo>
                <a:lnTo>
                  <a:pt x="504723" y="153060"/>
                </a:lnTo>
                <a:lnTo>
                  <a:pt x="497293" y="923315"/>
                </a:lnTo>
                <a:lnTo>
                  <a:pt x="437972" y="1400302"/>
                </a:lnTo>
                <a:lnTo>
                  <a:pt x="450977" y="1407007"/>
                </a:lnTo>
                <a:lnTo>
                  <a:pt x="511009" y="924229"/>
                </a:lnTo>
                <a:lnTo>
                  <a:pt x="518490" y="151345"/>
                </a:lnTo>
                <a:lnTo>
                  <a:pt x="484209" y="21120"/>
                </a:lnTo>
                <a:close/>
              </a:path>
              <a:path w="518794" h="1819910">
                <a:moveTo>
                  <a:pt x="478650" y="0"/>
                </a:moveTo>
                <a:lnTo>
                  <a:pt x="359473" y="70866"/>
                </a:lnTo>
                <a:lnTo>
                  <a:pt x="368846" y="81280"/>
                </a:lnTo>
                <a:lnTo>
                  <a:pt x="470014" y="21120"/>
                </a:lnTo>
                <a:lnTo>
                  <a:pt x="484209" y="21120"/>
                </a:lnTo>
                <a:lnTo>
                  <a:pt x="478650" y="0"/>
                </a:lnTo>
                <a:close/>
              </a:path>
              <a:path w="518794" h="1819910">
                <a:moveTo>
                  <a:pt x="47332" y="442379"/>
                </a:moveTo>
                <a:lnTo>
                  <a:pt x="32956" y="860882"/>
                </a:lnTo>
                <a:lnTo>
                  <a:pt x="38354" y="918362"/>
                </a:lnTo>
                <a:lnTo>
                  <a:pt x="30911" y="920432"/>
                </a:lnTo>
                <a:lnTo>
                  <a:pt x="12458" y="1457375"/>
                </a:lnTo>
                <a:lnTo>
                  <a:pt x="13766" y="1454543"/>
                </a:lnTo>
                <a:lnTo>
                  <a:pt x="26530" y="1447901"/>
                </a:lnTo>
                <a:lnTo>
                  <a:pt x="60566" y="457149"/>
                </a:lnTo>
                <a:lnTo>
                  <a:pt x="47332" y="442379"/>
                </a:lnTo>
                <a:close/>
              </a:path>
              <a:path w="518794" h="1819910">
                <a:moveTo>
                  <a:pt x="437261" y="1517421"/>
                </a:moveTo>
                <a:lnTo>
                  <a:pt x="422122" y="1527771"/>
                </a:lnTo>
                <a:lnTo>
                  <a:pt x="407949" y="1641754"/>
                </a:lnTo>
                <a:lnTo>
                  <a:pt x="355841" y="1819795"/>
                </a:lnTo>
                <a:lnTo>
                  <a:pt x="370154" y="1819795"/>
                </a:lnTo>
                <a:lnTo>
                  <a:pt x="421449" y="1644548"/>
                </a:lnTo>
                <a:lnTo>
                  <a:pt x="437261" y="1517421"/>
                </a:lnTo>
                <a:close/>
              </a:path>
              <a:path w="518794" h="1819910">
                <a:moveTo>
                  <a:pt x="8750" y="1565173"/>
                </a:moveTo>
                <a:lnTo>
                  <a:pt x="0" y="1819795"/>
                </a:lnTo>
                <a:lnTo>
                  <a:pt x="13754" y="1819795"/>
                </a:lnTo>
                <a:lnTo>
                  <a:pt x="15494" y="1769033"/>
                </a:lnTo>
                <a:lnTo>
                  <a:pt x="14236" y="1750174"/>
                </a:lnTo>
                <a:lnTo>
                  <a:pt x="16294" y="1745678"/>
                </a:lnTo>
                <a:lnTo>
                  <a:pt x="22009" y="1579206"/>
                </a:lnTo>
                <a:lnTo>
                  <a:pt x="8750" y="1565173"/>
                </a:lnTo>
                <a:close/>
              </a:path>
            </a:pathLst>
          </a:custGeom>
          <a:solidFill>
            <a:srgbClr val="00BDE6"/>
          </a:solidFill>
        </p:spPr>
        <p:txBody>
          <a:bodyPr wrap="square" lIns="0" tIns="0" rIns="0" bIns="0" rtlCol="0"/>
          <a:lstStyle/>
          <a:p>
            <a:endParaRPr sz="2142"/>
          </a:p>
        </p:txBody>
      </p:sp>
      <p:sp>
        <p:nvSpPr>
          <p:cNvPr id="16" name="object 16"/>
          <p:cNvSpPr/>
          <p:nvPr/>
        </p:nvSpPr>
        <p:spPr>
          <a:xfrm>
            <a:off x="1936548" y="5516105"/>
            <a:ext cx="398297" cy="758072"/>
          </a:xfrm>
          <a:custGeom>
            <a:avLst/>
            <a:gdLst/>
            <a:ahLst/>
            <a:cxnLst/>
            <a:rect l="l" t="t" r="r" b="b"/>
            <a:pathLst>
              <a:path w="347980" h="662304">
                <a:moveTo>
                  <a:pt x="9537" y="406273"/>
                </a:moveTo>
                <a:lnTo>
                  <a:pt x="0" y="661949"/>
                </a:lnTo>
                <a:lnTo>
                  <a:pt x="332816" y="661949"/>
                </a:lnTo>
                <a:lnTo>
                  <a:pt x="338565" y="423354"/>
                </a:lnTo>
                <a:lnTo>
                  <a:pt x="223113" y="423354"/>
                </a:lnTo>
                <a:lnTo>
                  <a:pt x="9537" y="406273"/>
                </a:lnTo>
                <a:close/>
              </a:path>
              <a:path w="347980" h="662304">
                <a:moveTo>
                  <a:pt x="321716" y="0"/>
                </a:moveTo>
                <a:lnTo>
                  <a:pt x="281381" y="23050"/>
                </a:lnTo>
                <a:lnTo>
                  <a:pt x="322618" y="68834"/>
                </a:lnTo>
                <a:lnTo>
                  <a:pt x="322618" y="294068"/>
                </a:lnTo>
                <a:lnTo>
                  <a:pt x="223113" y="423354"/>
                </a:lnTo>
                <a:lnTo>
                  <a:pt x="338565" y="423354"/>
                </a:lnTo>
                <a:lnTo>
                  <a:pt x="347522" y="51612"/>
                </a:lnTo>
                <a:lnTo>
                  <a:pt x="321716" y="0"/>
                </a:lnTo>
                <a:close/>
              </a:path>
            </a:pathLst>
          </a:custGeom>
          <a:solidFill>
            <a:srgbClr val="00ADE0"/>
          </a:solidFill>
        </p:spPr>
        <p:txBody>
          <a:bodyPr wrap="square" lIns="0" tIns="0" rIns="0" bIns="0" rtlCol="0"/>
          <a:lstStyle/>
          <a:p>
            <a:endParaRPr sz="2142"/>
          </a:p>
        </p:txBody>
      </p:sp>
      <p:sp>
        <p:nvSpPr>
          <p:cNvPr id="17" name="object 17"/>
          <p:cNvSpPr/>
          <p:nvPr/>
        </p:nvSpPr>
        <p:spPr>
          <a:xfrm>
            <a:off x="1920239" y="5494213"/>
            <a:ext cx="430277" cy="795866"/>
          </a:xfrm>
          <a:custGeom>
            <a:avLst/>
            <a:gdLst/>
            <a:ahLst/>
            <a:cxnLst/>
            <a:rect l="l" t="t" r="r" b="b"/>
            <a:pathLst>
              <a:path w="375919" h="695325">
                <a:moveTo>
                  <a:pt x="10083" y="424306"/>
                </a:moveTo>
                <a:lnTo>
                  <a:pt x="0" y="694816"/>
                </a:lnTo>
                <a:lnTo>
                  <a:pt x="360476" y="694816"/>
                </a:lnTo>
                <a:lnTo>
                  <a:pt x="360807" y="681088"/>
                </a:lnTo>
                <a:lnTo>
                  <a:pt x="14249" y="681088"/>
                </a:lnTo>
                <a:lnTo>
                  <a:pt x="23787" y="425411"/>
                </a:lnTo>
                <a:lnTo>
                  <a:pt x="10083" y="424306"/>
                </a:lnTo>
                <a:close/>
              </a:path>
              <a:path w="375919" h="695325">
                <a:moveTo>
                  <a:pt x="351321" y="19126"/>
                </a:moveTo>
                <a:lnTo>
                  <a:pt x="335965" y="19126"/>
                </a:lnTo>
                <a:lnTo>
                  <a:pt x="361772" y="70738"/>
                </a:lnTo>
                <a:lnTo>
                  <a:pt x="347065" y="681088"/>
                </a:lnTo>
                <a:lnTo>
                  <a:pt x="360807" y="681088"/>
                </a:lnTo>
                <a:lnTo>
                  <a:pt x="375589" y="67652"/>
                </a:lnTo>
                <a:lnTo>
                  <a:pt x="351321" y="19126"/>
                </a:lnTo>
                <a:close/>
              </a:path>
              <a:path w="375919" h="695325">
                <a:moveTo>
                  <a:pt x="341756" y="0"/>
                </a:moveTo>
                <a:lnTo>
                  <a:pt x="286232" y="31724"/>
                </a:lnTo>
                <a:lnTo>
                  <a:pt x="295630" y="42176"/>
                </a:lnTo>
                <a:lnTo>
                  <a:pt x="335965" y="19126"/>
                </a:lnTo>
                <a:lnTo>
                  <a:pt x="351321" y="19126"/>
                </a:lnTo>
                <a:lnTo>
                  <a:pt x="341756" y="0"/>
                </a:lnTo>
                <a:close/>
              </a:path>
            </a:pathLst>
          </a:custGeom>
          <a:solidFill>
            <a:srgbClr val="00BDE6"/>
          </a:solidFill>
        </p:spPr>
        <p:txBody>
          <a:bodyPr wrap="square" lIns="0" tIns="0" rIns="0" bIns="0" rtlCol="0"/>
          <a:lstStyle/>
          <a:p>
            <a:endParaRPr sz="2142"/>
          </a:p>
        </p:txBody>
      </p:sp>
      <p:sp>
        <p:nvSpPr>
          <p:cNvPr id="18" name="object 18"/>
          <p:cNvSpPr/>
          <p:nvPr/>
        </p:nvSpPr>
        <p:spPr>
          <a:xfrm>
            <a:off x="1904584" y="6490405"/>
            <a:ext cx="356868" cy="996468"/>
          </a:xfrm>
          <a:custGeom>
            <a:avLst/>
            <a:gdLst/>
            <a:ahLst/>
            <a:cxnLst/>
            <a:rect l="l" t="t" r="r" b="b"/>
            <a:pathLst>
              <a:path w="311785" h="870585">
                <a:moveTo>
                  <a:pt x="227714" y="695642"/>
                </a:moveTo>
                <a:lnTo>
                  <a:pt x="58458" y="695642"/>
                </a:lnTo>
                <a:lnTo>
                  <a:pt x="145757" y="740651"/>
                </a:lnTo>
                <a:lnTo>
                  <a:pt x="168554" y="803313"/>
                </a:lnTo>
                <a:lnTo>
                  <a:pt x="168554" y="863358"/>
                </a:lnTo>
                <a:lnTo>
                  <a:pt x="162788" y="870178"/>
                </a:lnTo>
                <a:lnTo>
                  <a:pt x="180365" y="870178"/>
                </a:lnTo>
                <a:lnTo>
                  <a:pt x="227714" y="695642"/>
                </a:lnTo>
                <a:close/>
              </a:path>
              <a:path w="311785" h="870585">
                <a:moveTo>
                  <a:pt x="301539" y="197891"/>
                </a:moveTo>
                <a:lnTo>
                  <a:pt x="40690" y="197891"/>
                </a:lnTo>
                <a:lnTo>
                  <a:pt x="96773" y="226822"/>
                </a:lnTo>
                <a:lnTo>
                  <a:pt x="111531" y="267347"/>
                </a:lnTo>
                <a:lnTo>
                  <a:pt x="111531" y="306273"/>
                </a:lnTo>
                <a:lnTo>
                  <a:pt x="90855" y="330695"/>
                </a:lnTo>
                <a:lnTo>
                  <a:pt x="56464" y="354203"/>
                </a:lnTo>
                <a:lnTo>
                  <a:pt x="11810" y="354203"/>
                </a:lnTo>
                <a:lnTo>
                  <a:pt x="7226" y="490829"/>
                </a:lnTo>
                <a:lnTo>
                  <a:pt x="44602" y="510095"/>
                </a:lnTo>
                <a:lnTo>
                  <a:pt x="59359" y="550633"/>
                </a:lnTo>
                <a:lnTo>
                  <a:pt x="59359" y="589559"/>
                </a:lnTo>
                <a:lnTo>
                  <a:pt x="38671" y="613968"/>
                </a:lnTo>
                <a:lnTo>
                  <a:pt x="4267" y="637489"/>
                </a:lnTo>
                <a:lnTo>
                  <a:pt x="2311" y="637489"/>
                </a:lnTo>
                <a:lnTo>
                  <a:pt x="0" y="706285"/>
                </a:lnTo>
                <a:lnTo>
                  <a:pt x="14858" y="698550"/>
                </a:lnTo>
                <a:lnTo>
                  <a:pt x="58458" y="695642"/>
                </a:lnTo>
                <a:lnTo>
                  <a:pt x="227714" y="695642"/>
                </a:lnTo>
                <a:lnTo>
                  <a:pt x="248881" y="617613"/>
                </a:lnTo>
                <a:lnTo>
                  <a:pt x="253441" y="585304"/>
                </a:lnTo>
                <a:lnTo>
                  <a:pt x="245440" y="585304"/>
                </a:lnTo>
                <a:lnTo>
                  <a:pt x="213207" y="551192"/>
                </a:lnTo>
                <a:lnTo>
                  <a:pt x="209562" y="496697"/>
                </a:lnTo>
                <a:lnTo>
                  <a:pt x="229730" y="452755"/>
                </a:lnTo>
                <a:lnTo>
                  <a:pt x="271678" y="430885"/>
                </a:lnTo>
                <a:lnTo>
                  <a:pt x="275297" y="430644"/>
                </a:lnTo>
                <a:lnTo>
                  <a:pt x="297230" y="275412"/>
                </a:lnTo>
                <a:lnTo>
                  <a:pt x="301539" y="197891"/>
                </a:lnTo>
                <a:close/>
              </a:path>
              <a:path w="311785" h="870585">
                <a:moveTo>
                  <a:pt x="23698" y="0"/>
                </a:moveTo>
                <a:lnTo>
                  <a:pt x="17005" y="199466"/>
                </a:lnTo>
                <a:lnTo>
                  <a:pt x="40690" y="197891"/>
                </a:lnTo>
                <a:lnTo>
                  <a:pt x="301539" y="197891"/>
                </a:lnTo>
                <a:lnTo>
                  <a:pt x="311746" y="14224"/>
                </a:lnTo>
                <a:lnTo>
                  <a:pt x="23698" y="0"/>
                </a:lnTo>
                <a:close/>
              </a:path>
            </a:pathLst>
          </a:custGeom>
          <a:solidFill>
            <a:srgbClr val="00ADE0"/>
          </a:solidFill>
        </p:spPr>
        <p:txBody>
          <a:bodyPr wrap="square" lIns="0" tIns="0" rIns="0" bIns="0" rtlCol="0"/>
          <a:lstStyle/>
          <a:p>
            <a:endParaRPr sz="2142"/>
          </a:p>
        </p:txBody>
      </p:sp>
      <p:sp>
        <p:nvSpPr>
          <p:cNvPr id="19" name="object 19"/>
          <p:cNvSpPr/>
          <p:nvPr/>
        </p:nvSpPr>
        <p:spPr>
          <a:xfrm>
            <a:off x="1888593" y="6473909"/>
            <a:ext cx="389575" cy="1013185"/>
          </a:xfrm>
          <a:custGeom>
            <a:avLst/>
            <a:gdLst/>
            <a:ahLst/>
            <a:cxnLst/>
            <a:rect l="l" t="t" r="r" b="b"/>
            <a:pathLst>
              <a:path w="340360" h="885189">
                <a:moveTo>
                  <a:pt x="25793" y="368617"/>
                </a:moveTo>
                <a:lnTo>
                  <a:pt x="12052" y="368617"/>
                </a:lnTo>
                <a:lnTo>
                  <a:pt x="7696" y="498284"/>
                </a:lnTo>
                <a:lnTo>
                  <a:pt x="21208" y="505244"/>
                </a:lnTo>
                <a:lnTo>
                  <a:pt x="25793" y="368617"/>
                </a:lnTo>
                <a:close/>
              </a:path>
              <a:path w="340360" h="885189">
                <a:moveTo>
                  <a:pt x="316054" y="14414"/>
                </a:moveTo>
                <a:lnTo>
                  <a:pt x="37680" y="14414"/>
                </a:lnTo>
                <a:lnTo>
                  <a:pt x="325729" y="28638"/>
                </a:lnTo>
                <a:lnTo>
                  <a:pt x="311213" y="289814"/>
                </a:lnTo>
                <a:lnTo>
                  <a:pt x="289280" y="445058"/>
                </a:lnTo>
                <a:lnTo>
                  <a:pt x="303275" y="444119"/>
                </a:lnTo>
                <a:lnTo>
                  <a:pt x="324891" y="291160"/>
                </a:lnTo>
                <a:lnTo>
                  <a:pt x="340207" y="15608"/>
                </a:lnTo>
                <a:lnTo>
                  <a:pt x="316054" y="14414"/>
                </a:lnTo>
                <a:close/>
              </a:path>
              <a:path w="340360" h="885189">
                <a:moveTo>
                  <a:pt x="24422" y="0"/>
                </a:moveTo>
                <a:lnTo>
                  <a:pt x="17068" y="218948"/>
                </a:lnTo>
                <a:lnTo>
                  <a:pt x="26161" y="214198"/>
                </a:lnTo>
                <a:lnTo>
                  <a:pt x="30975" y="213880"/>
                </a:lnTo>
                <a:lnTo>
                  <a:pt x="37680" y="14414"/>
                </a:lnTo>
                <a:lnTo>
                  <a:pt x="316054" y="14414"/>
                </a:lnTo>
                <a:lnTo>
                  <a:pt x="309117" y="14071"/>
                </a:lnTo>
                <a:lnTo>
                  <a:pt x="30708" y="14071"/>
                </a:lnTo>
                <a:lnTo>
                  <a:pt x="31051" y="7213"/>
                </a:lnTo>
                <a:lnTo>
                  <a:pt x="170366" y="7213"/>
                </a:lnTo>
                <a:lnTo>
                  <a:pt x="24422" y="0"/>
                </a:lnTo>
                <a:close/>
              </a:path>
              <a:path w="340360" h="885189">
                <a:moveTo>
                  <a:pt x="170366" y="7213"/>
                </a:moveTo>
                <a:lnTo>
                  <a:pt x="31051" y="7213"/>
                </a:lnTo>
                <a:lnTo>
                  <a:pt x="30708" y="14071"/>
                </a:lnTo>
                <a:lnTo>
                  <a:pt x="309117" y="14071"/>
                </a:lnTo>
                <a:lnTo>
                  <a:pt x="170366" y="7213"/>
                </a:lnTo>
                <a:close/>
              </a:path>
              <a:path w="340360" h="885189">
                <a:moveTo>
                  <a:pt x="281292" y="599719"/>
                </a:moveTo>
                <a:lnTo>
                  <a:pt x="267423" y="599719"/>
                </a:lnTo>
                <a:lnTo>
                  <a:pt x="262864" y="632028"/>
                </a:lnTo>
                <a:lnTo>
                  <a:pt x="194335" y="884593"/>
                </a:lnTo>
                <a:lnTo>
                  <a:pt x="208572" y="884593"/>
                </a:lnTo>
                <a:lnTo>
                  <a:pt x="276339" y="634784"/>
                </a:lnTo>
                <a:lnTo>
                  <a:pt x="281292" y="599719"/>
                </a:lnTo>
                <a:close/>
              </a:path>
              <a:path w="340360" h="885189">
                <a:moveTo>
                  <a:pt x="16281" y="651903"/>
                </a:moveTo>
                <a:lnTo>
                  <a:pt x="2539" y="651903"/>
                </a:lnTo>
                <a:lnTo>
                  <a:pt x="0" y="727989"/>
                </a:lnTo>
                <a:lnTo>
                  <a:pt x="13969" y="720699"/>
                </a:lnTo>
                <a:lnTo>
                  <a:pt x="16281" y="651903"/>
                </a:lnTo>
                <a:close/>
              </a:path>
            </a:pathLst>
          </a:custGeom>
          <a:solidFill>
            <a:srgbClr val="00BDE6"/>
          </a:solidFill>
        </p:spPr>
        <p:txBody>
          <a:bodyPr wrap="square" lIns="0" tIns="0" rIns="0" bIns="0" rtlCol="0"/>
          <a:lstStyle/>
          <a:p>
            <a:endParaRPr sz="2142"/>
          </a:p>
        </p:txBody>
      </p:sp>
      <p:sp>
        <p:nvSpPr>
          <p:cNvPr id="20" name="object 20"/>
          <p:cNvSpPr/>
          <p:nvPr/>
        </p:nvSpPr>
        <p:spPr>
          <a:xfrm>
            <a:off x="1565887" y="6201099"/>
            <a:ext cx="264300" cy="148547"/>
          </a:xfrm>
          <a:prstGeom prst="rect">
            <a:avLst/>
          </a:prstGeom>
          <a:blipFill>
            <a:blip r:embed="rId3" cstate="print"/>
            <a:stretch>
              <a:fillRect/>
            </a:stretch>
          </a:blipFill>
        </p:spPr>
        <p:txBody>
          <a:bodyPr wrap="square" lIns="0" tIns="0" rIns="0" bIns="0" rtlCol="0"/>
          <a:lstStyle/>
          <a:p>
            <a:endParaRPr sz="2142"/>
          </a:p>
        </p:txBody>
      </p:sp>
      <p:sp>
        <p:nvSpPr>
          <p:cNvPr id="21" name="object 21"/>
          <p:cNvSpPr/>
          <p:nvPr/>
        </p:nvSpPr>
        <p:spPr>
          <a:xfrm>
            <a:off x="1" y="6084840"/>
            <a:ext cx="1447096" cy="1402033"/>
          </a:xfrm>
          <a:custGeom>
            <a:avLst/>
            <a:gdLst/>
            <a:ahLst/>
            <a:cxnLst/>
            <a:rect l="l" t="t" r="r" b="b"/>
            <a:pathLst>
              <a:path w="1264285" h="1224914">
                <a:moveTo>
                  <a:pt x="1263834" y="224472"/>
                </a:moveTo>
                <a:lnTo>
                  <a:pt x="714514" y="224472"/>
                </a:lnTo>
                <a:lnTo>
                  <a:pt x="957351" y="259168"/>
                </a:lnTo>
                <a:lnTo>
                  <a:pt x="957351" y="876579"/>
                </a:lnTo>
                <a:lnTo>
                  <a:pt x="375996" y="1224508"/>
                </a:lnTo>
                <a:lnTo>
                  <a:pt x="426186" y="1224508"/>
                </a:lnTo>
                <a:lnTo>
                  <a:pt x="598106" y="1115555"/>
                </a:lnTo>
                <a:lnTo>
                  <a:pt x="1247567" y="1115555"/>
                </a:lnTo>
                <a:lnTo>
                  <a:pt x="1260436" y="675017"/>
                </a:lnTo>
                <a:lnTo>
                  <a:pt x="1262320" y="425259"/>
                </a:lnTo>
                <a:lnTo>
                  <a:pt x="1022108" y="425259"/>
                </a:lnTo>
                <a:lnTo>
                  <a:pt x="984643" y="385610"/>
                </a:lnTo>
                <a:lnTo>
                  <a:pt x="980401" y="321919"/>
                </a:lnTo>
                <a:lnTo>
                  <a:pt x="1003935" y="270611"/>
                </a:lnTo>
                <a:lnTo>
                  <a:pt x="1052931" y="245046"/>
                </a:lnTo>
                <a:lnTo>
                  <a:pt x="1086040" y="242836"/>
                </a:lnTo>
                <a:lnTo>
                  <a:pt x="1263696" y="242836"/>
                </a:lnTo>
                <a:lnTo>
                  <a:pt x="1263834" y="224472"/>
                </a:lnTo>
                <a:close/>
              </a:path>
              <a:path w="1264285" h="1224914">
                <a:moveTo>
                  <a:pt x="1247567" y="1115555"/>
                </a:moveTo>
                <a:lnTo>
                  <a:pt x="1002855" y="1115555"/>
                </a:lnTo>
                <a:lnTo>
                  <a:pt x="991133" y="1224508"/>
                </a:lnTo>
                <a:lnTo>
                  <a:pt x="1244384" y="1224508"/>
                </a:lnTo>
                <a:lnTo>
                  <a:pt x="1247567" y="1115555"/>
                </a:lnTo>
                <a:close/>
              </a:path>
              <a:path w="1264285" h="1224914">
                <a:moveTo>
                  <a:pt x="145542" y="252158"/>
                </a:moveTo>
                <a:lnTo>
                  <a:pt x="126707" y="258318"/>
                </a:lnTo>
                <a:lnTo>
                  <a:pt x="143814" y="305333"/>
                </a:lnTo>
                <a:lnTo>
                  <a:pt x="143814" y="350710"/>
                </a:lnTo>
                <a:lnTo>
                  <a:pt x="119761" y="379107"/>
                </a:lnTo>
                <a:lnTo>
                  <a:pt x="79540" y="406615"/>
                </a:lnTo>
                <a:lnTo>
                  <a:pt x="0" y="406615"/>
                </a:lnTo>
                <a:lnTo>
                  <a:pt x="0" y="580009"/>
                </a:lnTo>
                <a:lnTo>
                  <a:pt x="453338" y="354431"/>
                </a:lnTo>
                <a:lnTo>
                  <a:pt x="187172" y="354431"/>
                </a:lnTo>
                <a:lnTo>
                  <a:pt x="149707" y="314794"/>
                </a:lnTo>
                <a:lnTo>
                  <a:pt x="145542" y="252158"/>
                </a:lnTo>
                <a:close/>
              </a:path>
              <a:path w="1264285" h="1224914">
                <a:moveTo>
                  <a:pt x="1263696" y="242836"/>
                </a:moveTo>
                <a:lnTo>
                  <a:pt x="1086040" y="242836"/>
                </a:lnTo>
                <a:lnTo>
                  <a:pt x="1151636" y="276682"/>
                </a:lnTo>
                <a:lnTo>
                  <a:pt x="1168857" y="323977"/>
                </a:lnTo>
                <a:lnTo>
                  <a:pt x="1168857" y="369341"/>
                </a:lnTo>
                <a:lnTo>
                  <a:pt x="1144790" y="397751"/>
                </a:lnTo>
                <a:lnTo>
                  <a:pt x="1104582" y="425259"/>
                </a:lnTo>
                <a:lnTo>
                  <a:pt x="1262320" y="425259"/>
                </a:lnTo>
                <a:lnTo>
                  <a:pt x="1263696" y="242836"/>
                </a:lnTo>
                <a:close/>
              </a:path>
              <a:path w="1264285" h="1224914">
                <a:moveTo>
                  <a:pt x="1046581" y="0"/>
                </a:moveTo>
                <a:lnTo>
                  <a:pt x="858723" y="18415"/>
                </a:lnTo>
                <a:lnTo>
                  <a:pt x="305079" y="199872"/>
                </a:lnTo>
                <a:lnTo>
                  <a:pt x="316699" y="205867"/>
                </a:lnTo>
                <a:lnTo>
                  <a:pt x="333908" y="253149"/>
                </a:lnTo>
                <a:lnTo>
                  <a:pt x="333908" y="298513"/>
                </a:lnTo>
                <a:lnTo>
                  <a:pt x="309867" y="326936"/>
                </a:lnTo>
                <a:lnTo>
                  <a:pt x="269646" y="354431"/>
                </a:lnTo>
                <a:lnTo>
                  <a:pt x="453338" y="354431"/>
                </a:lnTo>
                <a:lnTo>
                  <a:pt x="714514" y="224472"/>
                </a:lnTo>
                <a:lnTo>
                  <a:pt x="1263834" y="224472"/>
                </a:lnTo>
                <a:lnTo>
                  <a:pt x="1264158" y="181584"/>
                </a:lnTo>
                <a:lnTo>
                  <a:pt x="1162367" y="39814"/>
                </a:lnTo>
                <a:lnTo>
                  <a:pt x="1046581" y="0"/>
                </a:lnTo>
                <a:close/>
              </a:path>
            </a:pathLst>
          </a:custGeom>
          <a:solidFill>
            <a:srgbClr val="00ADE0"/>
          </a:solidFill>
        </p:spPr>
        <p:txBody>
          <a:bodyPr wrap="square" lIns="0" tIns="0" rIns="0" bIns="0" rtlCol="0"/>
          <a:lstStyle/>
          <a:p>
            <a:endParaRPr sz="2142"/>
          </a:p>
        </p:txBody>
      </p:sp>
      <p:sp>
        <p:nvSpPr>
          <p:cNvPr id="22" name="object 22"/>
          <p:cNvSpPr/>
          <p:nvPr/>
        </p:nvSpPr>
        <p:spPr>
          <a:xfrm>
            <a:off x="4637537" y="4234796"/>
            <a:ext cx="273284" cy="297269"/>
          </a:xfrm>
          <a:custGeom>
            <a:avLst/>
            <a:gdLst/>
            <a:ahLst/>
            <a:cxnLst/>
            <a:rect l="l" t="t" r="r" b="b"/>
            <a:pathLst>
              <a:path w="238760" h="259714">
                <a:moveTo>
                  <a:pt x="105829" y="0"/>
                </a:moveTo>
                <a:lnTo>
                  <a:pt x="0" y="23152"/>
                </a:lnTo>
                <a:lnTo>
                  <a:pt x="7620" y="96050"/>
                </a:lnTo>
                <a:lnTo>
                  <a:pt x="46126" y="119976"/>
                </a:lnTo>
                <a:lnTo>
                  <a:pt x="51841" y="161645"/>
                </a:lnTo>
                <a:lnTo>
                  <a:pt x="34264" y="186893"/>
                </a:lnTo>
                <a:lnTo>
                  <a:pt x="17678" y="192392"/>
                </a:lnTo>
                <a:lnTo>
                  <a:pt x="24663" y="259181"/>
                </a:lnTo>
                <a:lnTo>
                  <a:pt x="238137" y="213690"/>
                </a:lnTo>
                <a:lnTo>
                  <a:pt x="214058" y="69138"/>
                </a:lnTo>
                <a:lnTo>
                  <a:pt x="113093" y="65405"/>
                </a:lnTo>
                <a:lnTo>
                  <a:pt x="105829" y="0"/>
                </a:lnTo>
                <a:close/>
              </a:path>
            </a:pathLst>
          </a:custGeom>
          <a:solidFill>
            <a:srgbClr val="00ADE0"/>
          </a:solidFill>
        </p:spPr>
        <p:txBody>
          <a:bodyPr wrap="square" lIns="0" tIns="0" rIns="0" bIns="0" rtlCol="0"/>
          <a:lstStyle/>
          <a:p>
            <a:endParaRPr sz="2142"/>
          </a:p>
        </p:txBody>
      </p:sp>
      <p:sp>
        <p:nvSpPr>
          <p:cNvPr id="23" name="object 23"/>
          <p:cNvSpPr/>
          <p:nvPr/>
        </p:nvSpPr>
        <p:spPr>
          <a:xfrm>
            <a:off x="4620443" y="4215710"/>
            <a:ext cx="308171" cy="335063"/>
          </a:xfrm>
          <a:custGeom>
            <a:avLst/>
            <a:gdLst/>
            <a:ahLst/>
            <a:cxnLst/>
            <a:rect l="l" t="t" r="r" b="b"/>
            <a:pathLst>
              <a:path w="269239" h="292735">
                <a:moveTo>
                  <a:pt x="32613" y="209067"/>
                </a:moveTo>
                <a:lnTo>
                  <a:pt x="19265" y="213486"/>
                </a:lnTo>
                <a:lnTo>
                  <a:pt x="27520" y="292480"/>
                </a:lnTo>
                <a:lnTo>
                  <a:pt x="105518" y="275856"/>
                </a:lnTo>
                <a:lnTo>
                  <a:pt x="39598" y="275856"/>
                </a:lnTo>
                <a:lnTo>
                  <a:pt x="32613" y="209067"/>
                </a:lnTo>
                <a:close/>
              </a:path>
              <a:path w="269239" h="292735">
                <a:moveTo>
                  <a:pt x="134580" y="16675"/>
                </a:moveTo>
                <a:lnTo>
                  <a:pt x="120764" y="16675"/>
                </a:lnTo>
                <a:lnTo>
                  <a:pt x="128028" y="82080"/>
                </a:lnTo>
                <a:lnTo>
                  <a:pt x="228993" y="85813"/>
                </a:lnTo>
                <a:lnTo>
                  <a:pt x="253072" y="230365"/>
                </a:lnTo>
                <a:lnTo>
                  <a:pt x="39598" y="275856"/>
                </a:lnTo>
                <a:lnTo>
                  <a:pt x="105518" y="275856"/>
                </a:lnTo>
                <a:lnTo>
                  <a:pt x="268782" y="241058"/>
                </a:lnTo>
                <a:lnTo>
                  <a:pt x="240690" y="72504"/>
                </a:lnTo>
                <a:lnTo>
                  <a:pt x="140373" y="68795"/>
                </a:lnTo>
                <a:lnTo>
                  <a:pt x="134580" y="16675"/>
                </a:lnTo>
                <a:close/>
              </a:path>
              <a:path w="269239" h="292735">
                <a:moveTo>
                  <a:pt x="22208" y="109410"/>
                </a:moveTo>
                <a:lnTo>
                  <a:pt x="17221" y="109410"/>
                </a:lnTo>
                <a:lnTo>
                  <a:pt x="22555" y="112725"/>
                </a:lnTo>
                <a:lnTo>
                  <a:pt x="22208" y="109410"/>
                </a:lnTo>
                <a:close/>
              </a:path>
              <a:path w="269239" h="292735">
                <a:moveTo>
                  <a:pt x="39607" y="34429"/>
                </a:moveTo>
                <a:lnTo>
                  <a:pt x="7467" y="34429"/>
                </a:lnTo>
                <a:lnTo>
                  <a:pt x="635" y="35140"/>
                </a:lnTo>
                <a:lnTo>
                  <a:pt x="8432" y="109791"/>
                </a:lnTo>
                <a:lnTo>
                  <a:pt x="17221" y="109410"/>
                </a:lnTo>
                <a:lnTo>
                  <a:pt x="22208" y="109410"/>
                </a:lnTo>
                <a:lnTo>
                  <a:pt x="14935" y="39827"/>
                </a:lnTo>
                <a:lnTo>
                  <a:pt x="39607" y="34429"/>
                </a:lnTo>
                <a:close/>
              </a:path>
              <a:path w="269239" h="292735">
                <a:moveTo>
                  <a:pt x="132727" y="0"/>
                </a:moveTo>
                <a:lnTo>
                  <a:pt x="0" y="29032"/>
                </a:lnTo>
                <a:lnTo>
                  <a:pt x="635" y="35140"/>
                </a:lnTo>
                <a:lnTo>
                  <a:pt x="7467" y="34429"/>
                </a:lnTo>
                <a:lnTo>
                  <a:pt x="39607" y="34429"/>
                </a:lnTo>
                <a:lnTo>
                  <a:pt x="120764" y="16675"/>
                </a:lnTo>
                <a:lnTo>
                  <a:pt x="134580" y="16675"/>
                </a:lnTo>
                <a:lnTo>
                  <a:pt x="132727" y="0"/>
                </a:lnTo>
                <a:close/>
              </a:path>
            </a:pathLst>
          </a:custGeom>
          <a:solidFill>
            <a:srgbClr val="00BDE6"/>
          </a:solidFill>
        </p:spPr>
        <p:txBody>
          <a:bodyPr wrap="square" lIns="0" tIns="0" rIns="0" bIns="0" rtlCol="0"/>
          <a:lstStyle/>
          <a:p>
            <a:endParaRPr sz="2142"/>
          </a:p>
        </p:txBody>
      </p:sp>
      <p:sp>
        <p:nvSpPr>
          <p:cNvPr id="24" name="object 24"/>
          <p:cNvSpPr/>
          <p:nvPr/>
        </p:nvSpPr>
        <p:spPr>
          <a:xfrm>
            <a:off x="2717501" y="7035197"/>
            <a:ext cx="324888" cy="356141"/>
          </a:xfrm>
          <a:custGeom>
            <a:avLst/>
            <a:gdLst/>
            <a:ahLst/>
            <a:cxnLst/>
            <a:rect l="l" t="t" r="r" b="b"/>
            <a:pathLst>
              <a:path w="283844" h="311150">
                <a:moveTo>
                  <a:pt x="226060" y="0"/>
                </a:moveTo>
                <a:lnTo>
                  <a:pt x="127660" y="8216"/>
                </a:lnTo>
                <a:lnTo>
                  <a:pt x="29476" y="22237"/>
                </a:lnTo>
                <a:lnTo>
                  <a:pt x="21513" y="97358"/>
                </a:lnTo>
                <a:lnTo>
                  <a:pt x="0" y="226377"/>
                </a:lnTo>
                <a:lnTo>
                  <a:pt x="171958" y="310730"/>
                </a:lnTo>
                <a:lnTo>
                  <a:pt x="248373" y="281622"/>
                </a:lnTo>
                <a:lnTo>
                  <a:pt x="283273" y="278980"/>
                </a:lnTo>
                <a:lnTo>
                  <a:pt x="161683" y="143078"/>
                </a:lnTo>
                <a:lnTo>
                  <a:pt x="226060" y="0"/>
                </a:lnTo>
                <a:close/>
              </a:path>
            </a:pathLst>
          </a:custGeom>
          <a:solidFill>
            <a:srgbClr val="00ADE0"/>
          </a:solidFill>
        </p:spPr>
        <p:txBody>
          <a:bodyPr wrap="square" lIns="0" tIns="0" rIns="0" bIns="0" rtlCol="0"/>
          <a:lstStyle/>
          <a:p>
            <a:endParaRPr sz="2142"/>
          </a:p>
        </p:txBody>
      </p:sp>
      <p:sp>
        <p:nvSpPr>
          <p:cNvPr id="25" name="object 25"/>
          <p:cNvSpPr/>
          <p:nvPr/>
        </p:nvSpPr>
        <p:spPr>
          <a:xfrm>
            <a:off x="2714797" y="7018798"/>
            <a:ext cx="340151" cy="389575"/>
          </a:xfrm>
          <a:custGeom>
            <a:avLst/>
            <a:gdLst/>
            <a:ahLst/>
            <a:cxnLst/>
            <a:rect l="l" t="t" r="r" b="b"/>
            <a:pathLst>
              <a:path w="297180" h="340360">
                <a:moveTo>
                  <a:pt x="234861" y="0"/>
                </a:moveTo>
                <a:lnTo>
                  <a:pt x="128460" y="8890"/>
                </a:lnTo>
                <a:lnTo>
                  <a:pt x="33324" y="22479"/>
                </a:lnTo>
                <a:lnTo>
                  <a:pt x="31826" y="36563"/>
                </a:lnTo>
                <a:lnTo>
                  <a:pt x="130009" y="22542"/>
                </a:lnTo>
                <a:lnTo>
                  <a:pt x="228409" y="14325"/>
                </a:lnTo>
                <a:lnTo>
                  <a:pt x="234861" y="0"/>
                </a:lnTo>
                <a:close/>
              </a:path>
              <a:path w="297180" h="340360">
                <a:moveTo>
                  <a:pt x="2362" y="240703"/>
                </a:moveTo>
                <a:lnTo>
                  <a:pt x="0" y="254850"/>
                </a:lnTo>
                <a:lnTo>
                  <a:pt x="173621" y="340017"/>
                </a:lnTo>
                <a:lnTo>
                  <a:pt x="212890" y="325056"/>
                </a:lnTo>
                <a:lnTo>
                  <a:pt x="174307" y="325056"/>
                </a:lnTo>
                <a:lnTo>
                  <a:pt x="2362" y="240703"/>
                </a:lnTo>
                <a:close/>
              </a:path>
              <a:path w="297180" h="340360">
                <a:moveTo>
                  <a:pt x="285622" y="293306"/>
                </a:moveTo>
                <a:lnTo>
                  <a:pt x="250723" y="295948"/>
                </a:lnTo>
                <a:lnTo>
                  <a:pt x="174307" y="325056"/>
                </a:lnTo>
                <a:lnTo>
                  <a:pt x="212890" y="325056"/>
                </a:lnTo>
                <a:lnTo>
                  <a:pt x="253758" y="309486"/>
                </a:lnTo>
                <a:lnTo>
                  <a:pt x="297167" y="306197"/>
                </a:lnTo>
                <a:lnTo>
                  <a:pt x="285622" y="293306"/>
                </a:lnTo>
                <a:close/>
              </a:path>
            </a:pathLst>
          </a:custGeom>
          <a:solidFill>
            <a:srgbClr val="00BDE6"/>
          </a:solidFill>
        </p:spPr>
        <p:txBody>
          <a:bodyPr wrap="square" lIns="0" tIns="0" rIns="0" bIns="0" rtlCol="0"/>
          <a:lstStyle/>
          <a:p>
            <a:endParaRPr sz="2142"/>
          </a:p>
        </p:txBody>
      </p:sp>
      <p:sp>
        <p:nvSpPr>
          <p:cNvPr id="26" name="object 26"/>
          <p:cNvSpPr/>
          <p:nvPr/>
        </p:nvSpPr>
        <p:spPr>
          <a:xfrm>
            <a:off x="2966306" y="7426230"/>
            <a:ext cx="85038" cy="60326"/>
          </a:xfrm>
          <a:custGeom>
            <a:avLst/>
            <a:gdLst/>
            <a:ahLst/>
            <a:cxnLst/>
            <a:rect l="l" t="t" r="r" b="b"/>
            <a:pathLst>
              <a:path w="74294" h="52704">
                <a:moveTo>
                  <a:pt x="74066" y="0"/>
                </a:moveTo>
                <a:lnTo>
                  <a:pt x="22161" y="1917"/>
                </a:lnTo>
                <a:lnTo>
                  <a:pt x="0" y="52577"/>
                </a:lnTo>
                <a:lnTo>
                  <a:pt x="40411" y="52577"/>
                </a:lnTo>
                <a:lnTo>
                  <a:pt x="74066" y="0"/>
                </a:lnTo>
                <a:close/>
              </a:path>
            </a:pathLst>
          </a:custGeom>
          <a:solidFill>
            <a:srgbClr val="00ADE0"/>
          </a:solidFill>
        </p:spPr>
        <p:txBody>
          <a:bodyPr wrap="square" lIns="0" tIns="0" rIns="0" bIns="0" rtlCol="0"/>
          <a:lstStyle/>
          <a:p>
            <a:endParaRPr sz="2142"/>
          </a:p>
        </p:txBody>
      </p:sp>
      <p:sp>
        <p:nvSpPr>
          <p:cNvPr id="27" name="object 27"/>
          <p:cNvSpPr/>
          <p:nvPr/>
        </p:nvSpPr>
        <p:spPr>
          <a:xfrm>
            <a:off x="2681684" y="7410114"/>
            <a:ext cx="380126" cy="76316"/>
          </a:xfrm>
          <a:custGeom>
            <a:avLst/>
            <a:gdLst/>
            <a:ahLst/>
            <a:cxnLst/>
            <a:rect l="l" t="t" r="r" b="b"/>
            <a:pathLst>
              <a:path w="332105" h="66675">
                <a:moveTo>
                  <a:pt x="331723" y="0"/>
                </a:moveTo>
                <a:lnTo>
                  <a:pt x="261696" y="2590"/>
                </a:lnTo>
                <a:lnTo>
                  <a:pt x="233667" y="66649"/>
                </a:lnTo>
                <a:lnTo>
                  <a:pt x="248653" y="66649"/>
                </a:lnTo>
                <a:lnTo>
                  <a:pt x="270814" y="16001"/>
                </a:lnTo>
                <a:lnTo>
                  <a:pt x="322719" y="14071"/>
                </a:lnTo>
                <a:lnTo>
                  <a:pt x="331723" y="0"/>
                </a:lnTo>
                <a:close/>
              </a:path>
              <a:path w="332105" h="66675">
                <a:moveTo>
                  <a:pt x="711" y="64173"/>
                </a:moveTo>
                <a:lnTo>
                  <a:pt x="0" y="66649"/>
                </a:lnTo>
                <a:lnTo>
                  <a:pt x="6184" y="66649"/>
                </a:lnTo>
                <a:lnTo>
                  <a:pt x="1841" y="64287"/>
                </a:lnTo>
                <a:lnTo>
                  <a:pt x="711" y="64173"/>
                </a:lnTo>
                <a:close/>
              </a:path>
            </a:pathLst>
          </a:custGeom>
          <a:solidFill>
            <a:srgbClr val="00BDE6"/>
          </a:solidFill>
        </p:spPr>
        <p:txBody>
          <a:bodyPr wrap="square" lIns="0" tIns="0" rIns="0" bIns="0" rtlCol="0"/>
          <a:lstStyle/>
          <a:p>
            <a:endParaRPr sz="2142"/>
          </a:p>
        </p:txBody>
      </p:sp>
      <p:sp>
        <p:nvSpPr>
          <p:cNvPr id="28" name="object 28"/>
          <p:cNvSpPr/>
          <p:nvPr/>
        </p:nvSpPr>
        <p:spPr>
          <a:xfrm>
            <a:off x="3485894" y="2728668"/>
            <a:ext cx="772608" cy="4757754"/>
          </a:xfrm>
          <a:custGeom>
            <a:avLst/>
            <a:gdLst/>
            <a:ahLst/>
            <a:cxnLst/>
            <a:rect l="l" t="t" r="r" b="b"/>
            <a:pathLst>
              <a:path w="675004" h="4156710">
                <a:moveTo>
                  <a:pt x="533361" y="3103156"/>
                </a:moveTo>
                <a:lnTo>
                  <a:pt x="428294" y="3103156"/>
                </a:lnTo>
                <a:lnTo>
                  <a:pt x="498462" y="3115906"/>
                </a:lnTo>
                <a:lnTo>
                  <a:pt x="532650" y="3135439"/>
                </a:lnTo>
                <a:lnTo>
                  <a:pt x="533361" y="3118891"/>
                </a:lnTo>
                <a:lnTo>
                  <a:pt x="533361" y="3103156"/>
                </a:lnTo>
                <a:close/>
              </a:path>
              <a:path w="675004" h="4156710">
                <a:moveTo>
                  <a:pt x="533361" y="2854680"/>
                </a:moveTo>
                <a:lnTo>
                  <a:pt x="457834" y="2854680"/>
                </a:lnTo>
                <a:lnTo>
                  <a:pt x="453872" y="3000933"/>
                </a:lnTo>
                <a:lnTo>
                  <a:pt x="420141" y="3104959"/>
                </a:lnTo>
                <a:lnTo>
                  <a:pt x="428294" y="3103156"/>
                </a:lnTo>
                <a:lnTo>
                  <a:pt x="533361" y="3103156"/>
                </a:lnTo>
                <a:lnTo>
                  <a:pt x="533361" y="2854680"/>
                </a:lnTo>
                <a:close/>
              </a:path>
              <a:path w="675004" h="4156710">
                <a:moveTo>
                  <a:pt x="387077" y="729881"/>
                </a:moveTo>
                <a:lnTo>
                  <a:pt x="318719" y="729881"/>
                </a:lnTo>
                <a:lnTo>
                  <a:pt x="412699" y="788631"/>
                </a:lnTo>
                <a:lnTo>
                  <a:pt x="416661" y="817613"/>
                </a:lnTo>
                <a:lnTo>
                  <a:pt x="459054" y="832180"/>
                </a:lnTo>
                <a:lnTo>
                  <a:pt x="521004" y="932840"/>
                </a:lnTo>
                <a:lnTo>
                  <a:pt x="521004" y="1092060"/>
                </a:lnTo>
                <a:lnTo>
                  <a:pt x="472198" y="1321066"/>
                </a:lnTo>
                <a:lnTo>
                  <a:pt x="435305" y="1391170"/>
                </a:lnTo>
                <a:lnTo>
                  <a:pt x="436422" y="1448219"/>
                </a:lnTo>
                <a:lnTo>
                  <a:pt x="460527" y="1463294"/>
                </a:lnTo>
                <a:lnTo>
                  <a:pt x="472503" y="1551127"/>
                </a:lnTo>
                <a:lnTo>
                  <a:pt x="445858" y="1589608"/>
                </a:lnTo>
                <a:lnTo>
                  <a:pt x="505904" y="1692998"/>
                </a:lnTo>
                <a:lnTo>
                  <a:pt x="517474" y="1804835"/>
                </a:lnTo>
                <a:lnTo>
                  <a:pt x="485165" y="1858683"/>
                </a:lnTo>
                <a:lnTo>
                  <a:pt x="468909" y="2169007"/>
                </a:lnTo>
                <a:lnTo>
                  <a:pt x="480237" y="2180983"/>
                </a:lnTo>
                <a:lnTo>
                  <a:pt x="461378" y="2395969"/>
                </a:lnTo>
                <a:lnTo>
                  <a:pt x="476465" y="2599575"/>
                </a:lnTo>
                <a:lnTo>
                  <a:pt x="453758" y="2625305"/>
                </a:lnTo>
                <a:lnTo>
                  <a:pt x="461390" y="2836545"/>
                </a:lnTo>
                <a:lnTo>
                  <a:pt x="456488" y="2854731"/>
                </a:lnTo>
                <a:lnTo>
                  <a:pt x="457834" y="2854680"/>
                </a:lnTo>
                <a:lnTo>
                  <a:pt x="533361" y="2854680"/>
                </a:lnTo>
                <a:lnTo>
                  <a:pt x="533361" y="2831960"/>
                </a:lnTo>
                <a:lnTo>
                  <a:pt x="544601" y="2205977"/>
                </a:lnTo>
                <a:lnTo>
                  <a:pt x="572731" y="2185885"/>
                </a:lnTo>
                <a:lnTo>
                  <a:pt x="630783" y="2113318"/>
                </a:lnTo>
                <a:lnTo>
                  <a:pt x="674687" y="1919389"/>
                </a:lnTo>
                <a:lnTo>
                  <a:pt x="604939" y="1746872"/>
                </a:lnTo>
                <a:lnTo>
                  <a:pt x="511047" y="1607896"/>
                </a:lnTo>
                <a:lnTo>
                  <a:pt x="507212" y="1465935"/>
                </a:lnTo>
                <a:lnTo>
                  <a:pt x="537197" y="1417218"/>
                </a:lnTo>
                <a:lnTo>
                  <a:pt x="566788" y="914095"/>
                </a:lnTo>
                <a:lnTo>
                  <a:pt x="501599" y="801789"/>
                </a:lnTo>
                <a:lnTo>
                  <a:pt x="387077" y="729881"/>
                </a:lnTo>
                <a:close/>
              </a:path>
              <a:path w="675004" h="4156710">
                <a:moveTo>
                  <a:pt x="150596" y="625348"/>
                </a:moveTo>
                <a:lnTo>
                  <a:pt x="149313" y="656234"/>
                </a:lnTo>
                <a:lnTo>
                  <a:pt x="294195" y="675373"/>
                </a:lnTo>
                <a:lnTo>
                  <a:pt x="289128" y="731177"/>
                </a:lnTo>
                <a:lnTo>
                  <a:pt x="318719" y="729881"/>
                </a:lnTo>
                <a:lnTo>
                  <a:pt x="387077" y="729881"/>
                </a:lnTo>
                <a:lnTo>
                  <a:pt x="339788" y="700189"/>
                </a:lnTo>
                <a:lnTo>
                  <a:pt x="335364" y="636790"/>
                </a:lnTo>
                <a:lnTo>
                  <a:pt x="240220" y="636790"/>
                </a:lnTo>
                <a:lnTo>
                  <a:pt x="150596" y="625348"/>
                </a:lnTo>
                <a:close/>
              </a:path>
              <a:path w="675004" h="4156710">
                <a:moveTo>
                  <a:pt x="150418" y="511073"/>
                </a:moveTo>
                <a:lnTo>
                  <a:pt x="150647" y="522630"/>
                </a:lnTo>
                <a:lnTo>
                  <a:pt x="257467" y="537591"/>
                </a:lnTo>
                <a:lnTo>
                  <a:pt x="240220" y="636790"/>
                </a:lnTo>
                <a:lnTo>
                  <a:pt x="335364" y="636790"/>
                </a:lnTo>
                <a:lnTo>
                  <a:pt x="328333" y="536041"/>
                </a:lnTo>
                <a:lnTo>
                  <a:pt x="328811" y="525043"/>
                </a:lnTo>
                <a:lnTo>
                  <a:pt x="259486" y="525043"/>
                </a:lnTo>
                <a:lnTo>
                  <a:pt x="150418" y="511073"/>
                </a:lnTo>
                <a:close/>
              </a:path>
              <a:path w="675004" h="4156710">
                <a:moveTo>
                  <a:pt x="263740" y="0"/>
                </a:moveTo>
                <a:lnTo>
                  <a:pt x="213982" y="34036"/>
                </a:lnTo>
                <a:lnTo>
                  <a:pt x="204114" y="34036"/>
                </a:lnTo>
                <a:lnTo>
                  <a:pt x="234124" y="109067"/>
                </a:lnTo>
                <a:lnTo>
                  <a:pt x="191147" y="226288"/>
                </a:lnTo>
                <a:lnTo>
                  <a:pt x="145237" y="243840"/>
                </a:lnTo>
                <a:lnTo>
                  <a:pt x="146367" y="301663"/>
                </a:lnTo>
                <a:lnTo>
                  <a:pt x="275462" y="325310"/>
                </a:lnTo>
                <a:lnTo>
                  <a:pt x="259486" y="525043"/>
                </a:lnTo>
                <a:lnTo>
                  <a:pt x="328811" y="525043"/>
                </a:lnTo>
                <a:lnTo>
                  <a:pt x="338388" y="304927"/>
                </a:lnTo>
                <a:lnTo>
                  <a:pt x="297357" y="304927"/>
                </a:lnTo>
                <a:lnTo>
                  <a:pt x="200494" y="296113"/>
                </a:lnTo>
                <a:lnTo>
                  <a:pt x="217754" y="192582"/>
                </a:lnTo>
                <a:lnTo>
                  <a:pt x="342529" y="192582"/>
                </a:lnTo>
                <a:lnTo>
                  <a:pt x="263740" y="0"/>
                </a:lnTo>
                <a:close/>
              </a:path>
              <a:path w="675004" h="4156710">
                <a:moveTo>
                  <a:pt x="342529" y="192582"/>
                </a:moveTo>
                <a:lnTo>
                  <a:pt x="217754" y="192582"/>
                </a:lnTo>
                <a:lnTo>
                  <a:pt x="297357" y="205854"/>
                </a:lnTo>
                <a:lnTo>
                  <a:pt x="297357" y="304927"/>
                </a:lnTo>
                <a:lnTo>
                  <a:pt x="338388" y="304927"/>
                </a:lnTo>
                <a:lnTo>
                  <a:pt x="343204" y="194233"/>
                </a:lnTo>
                <a:lnTo>
                  <a:pt x="342529" y="192582"/>
                </a:lnTo>
                <a:close/>
              </a:path>
              <a:path w="675004" h="4156710">
                <a:moveTo>
                  <a:pt x="39789" y="4096969"/>
                </a:moveTo>
                <a:lnTo>
                  <a:pt x="9385" y="4136466"/>
                </a:lnTo>
                <a:lnTo>
                  <a:pt x="0" y="4156697"/>
                </a:lnTo>
                <a:lnTo>
                  <a:pt x="128117" y="4156697"/>
                </a:lnTo>
                <a:lnTo>
                  <a:pt x="163410" y="4115943"/>
                </a:lnTo>
                <a:lnTo>
                  <a:pt x="203627" y="4100068"/>
                </a:lnTo>
                <a:lnTo>
                  <a:pt x="44081" y="4100068"/>
                </a:lnTo>
                <a:lnTo>
                  <a:pt x="39789" y="4096969"/>
                </a:lnTo>
                <a:close/>
              </a:path>
              <a:path w="675004" h="4156710">
                <a:moveTo>
                  <a:pt x="516496" y="3515067"/>
                </a:moveTo>
                <a:lnTo>
                  <a:pt x="417017" y="3530142"/>
                </a:lnTo>
                <a:lnTo>
                  <a:pt x="431545" y="3625430"/>
                </a:lnTo>
                <a:lnTo>
                  <a:pt x="431545" y="3837813"/>
                </a:lnTo>
                <a:lnTo>
                  <a:pt x="339356" y="3918483"/>
                </a:lnTo>
                <a:lnTo>
                  <a:pt x="163614" y="4030662"/>
                </a:lnTo>
                <a:lnTo>
                  <a:pt x="44081" y="4100068"/>
                </a:lnTo>
                <a:lnTo>
                  <a:pt x="203627" y="4100068"/>
                </a:lnTo>
                <a:lnTo>
                  <a:pt x="448563" y="4003382"/>
                </a:lnTo>
                <a:lnTo>
                  <a:pt x="496303" y="3989730"/>
                </a:lnTo>
                <a:lnTo>
                  <a:pt x="516496" y="3515067"/>
                </a:lnTo>
                <a:close/>
              </a:path>
            </a:pathLst>
          </a:custGeom>
          <a:solidFill>
            <a:srgbClr val="00ADE0"/>
          </a:solidFill>
        </p:spPr>
        <p:txBody>
          <a:bodyPr wrap="square" lIns="0" tIns="0" rIns="0" bIns="0" rtlCol="0"/>
          <a:lstStyle/>
          <a:p>
            <a:endParaRPr sz="2142"/>
          </a:p>
        </p:txBody>
      </p:sp>
      <p:sp>
        <p:nvSpPr>
          <p:cNvPr id="29" name="object 29"/>
          <p:cNvSpPr/>
          <p:nvPr/>
        </p:nvSpPr>
        <p:spPr>
          <a:xfrm>
            <a:off x="3468567" y="2719583"/>
            <a:ext cx="806042" cy="4767203"/>
          </a:xfrm>
          <a:custGeom>
            <a:avLst/>
            <a:gdLst/>
            <a:ahLst/>
            <a:cxnLst/>
            <a:rect l="l" t="t" r="r" b="b"/>
            <a:pathLst>
              <a:path w="704214" h="4164965">
                <a:moveTo>
                  <a:pt x="290474" y="0"/>
                </a:moveTo>
                <a:lnTo>
                  <a:pt x="278879" y="7937"/>
                </a:lnTo>
                <a:lnTo>
                  <a:pt x="358355" y="202184"/>
                </a:lnTo>
                <a:lnTo>
                  <a:pt x="343484" y="543979"/>
                </a:lnTo>
                <a:lnTo>
                  <a:pt x="354939" y="708126"/>
                </a:lnTo>
                <a:lnTo>
                  <a:pt x="516737" y="809726"/>
                </a:lnTo>
                <a:lnTo>
                  <a:pt x="581939" y="922032"/>
                </a:lnTo>
                <a:lnTo>
                  <a:pt x="552348" y="1425155"/>
                </a:lnTo>
                <a:lnTo>
                  <a:pt x="522363" y="1473885"/>
                </a:lnTo>
                <a:lnTo>
                  <a:pt x="526186" y="1615846"/>
                </a:lnTo>
                <a:lnTo>
                  <a:pt x="620090" y="1754809"/>
                </a:lnTo>
                <a:lnTo>
                  <a:pt x="689838" y="1927326"/>
                </a:lnTo>
                <a:lnTo>
                  <a:pt x="645934" y="2121255"/>
                </a:lnTo>
                <a:lnTo>
                  <a:pt x="587883" y="2193823"/>
                </a:lnTo>
                <a:lnTo>
                  <a:pt x="559752" y="2213914"/>
                </a:lnTo>
                <a:lnTo>
                  <a:pt x="548500" y="2839897"/>
                </a:lnTo>
                <a:lnTo>
                  <a:pt x="548487" y="3127121"/>
                </a:lnTo>
                <a:lnTo>
                  <a:pt x="547789" y="3143377"/>
                </a:lnTo>
                <a:lnTo>
                  <a:pt x="561225" y="3151047"/>
                </a:lnTo>
                <a:lnTo>
                  <a:pt x="562241" y="3127121"/>
                </a:lnTo>
                <a:lnTo>
                  <a:pt x="562243" y="2839897"/>
                </a:lnTo>
                <a:lnTo>
                  <a:pt x="573354" y="2221077"/>
                </a:lnTo>
                <a:lnTo>
                  <a:pt x="597408" y="2203894"/>
                </a:lnTo>
                <a:lnTo>
                  <a:pt x="658634" y="2127364"/>
                </a:lnTo>
                <a:lnTo>
                  <a:pt x="704176" y="1926183"/>
                </a:lnTo>
                <a:lnTo>
                  <a:pt x="632282" y="1748332"/>
                </a:lnTo>
                <a:lnTo>
                  <a:pt x="539813" y="1611477"/>
                </a:lnTo>
                <a:lnTo>
                  <a:pt x="536206" y="1477606"/>
                </a:lnTo>
                <a:lnTo>
                  <a:pt x="565848" y="1429423"/>
                </a:lnTo>
                <a:lnTo>
                  <a:pt x="595884" y="918705"/>
                </a:lnTo>
                <a:lnTo>
                  <a:pt x="526910" y="799896"/>
                </a:lnTo>
                <a:lnTo>
                  <a:pt x="368160" y="700201"/>
                </a:lnTo>
                <a:lnTo>
                  <a:pt x="357238" y="543801"/>
                </a:lnTo>
                <a:lnTo>
                  <a:pt x="372198" y="199771"/>
                </a:lnTo>
                <a:lnTo>
                  <a:pt x="290474" y="0"/>
                </a:lnTo>
                <a:close/>
              </a:path>
              <a:path w="704214" h="4164965">
                <a:moveTo>
                  <a:pt x="468896" y="2633243"/>
                </a:moveTo>
                <a:lnTo>
                  <a:pt x="455701" y="2648216"/>
                </a:lnTo>
                <a:lnTo>
                  <a:pt x="462737" y="2842907"/>
                </a:lnTo>
                <a:lnTo>
                  <a:pt x="457238" y="2863278"/>
                </a:lnTo>
                <a:lnTo>
                  <a:pt x="471639" y="2862668"/>
                </a:lnTo>
                <a:lnTo>
                  <a:pt x="476542" y="2844482"/>
                </a:lnTo>
                <a:lnTo>
                  <a:pt x="468896" y="2633243"/>
                </a:lnTo>
                <a:close/>
              </a:path>
              <a:path w="704214" h="4164965">
                <a:moveTo>
                  <a:pt x="500316" y="1866633"/>
                </a:moveTo>
                <a:lnTo>
                  <a:pt x="485241" y="1891741"/>
                </a:lnTo>
                <a:lnTo>
                  <a:pt x="471017" y="2163203"/>
                </a:lnTo>
                <a:lnTo>
                  <a:pt x="484047" y="2176957"/>
                </a:lnTo>
                <a:lnTo>
                  <a:pt x="500316" y="1866633"/>
                </a:lnTo>
                <a:close/>
              </a:path>
              <a:path w="704214" h="4164965">
                <a:moveTo>
                  <a:pt x="160375" y="251790"/>
                </a:moveTo>
                <a:lnTo>
                  <a:pt x="146735" y="256997"/>
                </a:lnTo>
                <a:lnTo>
                  <a:pt x="147713" y="307073"/>
                </a:lnTo>
                <a:lnTo>
                  <a:pt x="161505" y="309600"/>
                </a:lnTo>
                <a:lnTo>
                  <a:pt x="160375" y="251790"/>
                </a:lnTo>
                <a:close/>
              </a:path>
              <a:path w="704214" h="4164965">
                <a:moveTo>
                  <a:pt x="151790" y="517258"/>
                </a:moveTo>
                <a:lnTo>
                  <a:pt x="152019" y="528650"/>
                </a:lnTo>
                <a:lnTo>
                  <a:pt x="165785" y="530580"/>
                </a:lnTo>
                <a:lnTo>
                  <a:pt x="165557" y="519023"/>
                </a:lnTo>
                <a:lnTo>
                  <a:pt x="151790" y="517258"/>
                </a:lnTo>
                <a:close/>
              </a:path>
              <a:path w="704214" h="4164965">
                <a:moveTo>
                  <a:pt x="152069" y="631532"/>
                </a:moveTo>
                <a:lnTo>
                  <a:pt x="150787" y="662368"/>
                </a:lnTo>
                <a:lnTo>
                  <a:pt x="164452" y="664184"/>
                </a:lnTo>
                <a:lnTo>
                  <a:pt x="165747" y="633285"/>
                </a:lnTo>
                <a:lnTo>
                  <a:pt x="152069" y="631532"/>
                </a:lnTo>
                <a:close/>
              </a:path>
              <a:path w="704214" h="4164965">
                <a:moveTo>
                  <a:pt x="545477" y="3520909"/>
                </a:moveTo>
                <a:lnTo>
                  <a:pt x="531647" y="3523005"/>
                </a:lnTo>
                <a:lnTo>
                  <a:pt x="511441" y="3997667"/>
                </a:lnTo>
                <a:lnTo>
                  <a:pt x="463702" y="4011320"/>
                </a:lnTo>
                <a:lnTo>
                  <a:pt x="178549" y="4123880"/>
                </a:lnTo>
                <a:lnTo>
                  <a:pt x="143268" y="4164634"/>
                </a:lnTo>
                <a:lnTo>
                  <a:pt x="161442" y="4164634"/>
                </a:lnTo>
                <a:lnTo>
                  <a:pt x="186715" y="4135412"/>
                </a:lnTo>
                <a:lnTo>
                  <a:pt x="468122" y="4024337"/>
                </a:lnTo>
                <a:lnTo>
                  <a:pt x="524751" y="4008158"/>
                </a:lnTo>
                <a:lnTo>
                  <a:pt x="545477" y="3520909"/>
                </a:lnTo>
                <a:close/>
              </a:path>
              <a:path w="704214" h="4164965">
                <a:moveTo>
                  <a:pt x="43789" y="4096854"/>
                </a:moveTo>
                <a:lnTo>
                  <a:pt x="12725" y="4137240"/>
                </a:lnTo>
                <a:lnTo>
                  <a:pt x="0" y="4164634"/>
                </a:lnTo>
                <a:lnTo>
                  <a:pt x="15138" y="4164634"/>
                </a:lnTo>
                <a:lnTo>
                  <a:pt x="24523" y="4144403"/>
                </a:lnTo>
                <a:lnTo>
                  <a:pt x="54927" y="4104906"/>
                </a:lnTo>
                <a:lnTo>
                  <a:pt x="43789" y="4096854"/>
                </a:lnTo>
                <a:close/>
              </a:path>
            </a:pathLst>
          </a:custGeom>
          <a:solidFill>
            <a:srgbClr val="00BDE6"/>
          </a:solidFill>
        </p:spPr>
        <p:txBody>
          <a:bodyPr wrap="square" lIns="0" tIns="0" rIns="0" bIns="0" rtlCol="0"/>
          <a:lstStyle/>
          <a:p>
            <a:endParaRPr sz="2142"/>
          </a:p>
        </p:txBody>
      </p:sp>
      <p:sp>
        <p:nvSpPr>
          <p:cNvPr id="30" name="object 30"/>
          <p:cNvSpPr/>
          <p:nvPr/>
        </p:nvSpPr>
        <p:spPr>
          <a:xfrm>
            <a:off x="3548125" y="3311795"/>
            <a:ext cx="232480" cy="145727"/>
          </a:xfrm>
          <a:prstGeom prst="rect">
            <a:avLst/>
          </a:prstGeom>
          <a:blipFill>
            <a:blip r:embed="rId4" cstate="print"/>
            <a:stretch>
              <a:fillRect/>
            </a:stretch>
          </a:blipFill>
        </p:spPr>
        <p:txBody>
          <a:bodyPr wrap="square" lIns="0" tIns="0" rIns="0" bIns="0" rtlCol="0"/>
          <a:lstStyle/>
          <a:p>
            <a:endParaRPr sz="2142"/>
          </a:p>
        </p:txBody>
      </p:sp>
      <p:sp>
        <p:nvSpPr>
          <p:cNvPr id="31" name="object 31"/>
          <p:cNvSpPr/>
          <p:nvPr/>
        </p:nvSpPr>
        <p:spPr>
          <a:xfrm>
            <a:off x="2810853" y="6617037"/>
            <a:ext cx="393936" cy="219499"/>
          </a:xfrm>
          <a:custGeom>
            <a:avLst/>
            <a:gdLst/>
            <a:ahLst/>
            <a:cxnLst/>
            <a:rect l="l" t="t" r="r" b="b"/>
            <a:pathLst>
              <a:path w="344169" h="191770">
                <a:moveTo>
                  <a:pt x="150266" y="0"/>
                </a:moveTo>
                <a:lnTo>
                  <a:pt x="77952" y="11658"/>
                </a:lnTo>
                <a:lnTo>
                  <a:pt x="0" y="71894"/>
                </a:lnTo>
                <a:lnTo>
                  <a:pt x="0" y="140398"/>
                </a:lnTo>
                <a:lnTo>
                  <a:pt x="102692" y="147472"/>
                </a:lnTo>
                <a:lnTo>
                  <a:pt x="192316" y="181089"/>
                </a:lnTo>
                <a:lnTo>
                  <a:pt x="280746" y="191693"/>
                </a:lnTo>
                <a:lnTo>
                  <a:pt x="343839" y="107581"/>
                </a:lnTo>
                <a:lnTo>
                  <a:pt x="337096" y="46913"/>
                </a:lnTo>
                <a:lnTo>
                  <a:pt x="312767" y="34747"/>
                </a:lnTo>
                <a:lnTo>
                  <a:pt x="150266" y="34747"/>
                </a:lnTo>
                <a:lnTo>
                  <a:pt x="150266" y="0"/>
                </a:lnTo>
                <a:close/>
              </a:path>
              <a:path w="344169" h="191770">
                <a:moveTo>
                  <a:pt x="237693" y="4775"/>
                </a:moveTo>
                <a:lnTo>
                  <a:pt x="238848" y="30314"/>
                </a:lnTo>
                <a:lnTo>
                  <a:pt x="150266" y="34747"/>
                </a:lnTo>
                <a:lnTo>
                  <a:pt x="312767" y="34747"/>
                </a:lnTo>
                <a:lnTo>
                  <a:pt x="266598" y="11658"/>
                </a:lnTo>
                <a:lnTo>
                  <a:pt x="237693" y="4775"/>
                </a:lnTo>
                <a:close/>
              </a:path>
            </a:pathLst>
          </a:custGeom>
          <a:solidFill>
            <a:srgbClr val="00ADE0"/>
          </a:solidFill>
        </p:spPr>
        <p:txBody>
          <a:bodyPr wrap="square" lIns="0" tIns="0" rIns="0" bIns="0" rtlCol="0"/>
          <a:lstStyle/>
          <a:p>
            <a:endParaRPr sz="2142"/>
          </a:p>
        </p:txBody>
      </p:sp>
      <p:sp>
        <p:nvSpPr>
          <p:cNvPr id="32" name="object 32"/>
          <p:cNvSpPr/>
          <p:nvPr/>
        </p:nvSpPr>
        <p:spPr>
          <a:xfrm>
            <a:off x="2795125" y="6601113"/>
            <a:ext cx="425916" cy="252206"/>
          </a:xfrm>
          <a:custGeom>
            <a:avLst/>
            <a:gdLst/>
            <a:ahLst/>
            <a:cxnLst/>
            <a:rect l="l" t="t" r="r" b="b"/>
            <a:pathLst>
              <a:path w="372110" h="220345">
                <a:moveTo>
                  <a:pt x="164007" y="0"/>
                </a:moveTo>
                <a:lnTo>
                  <a:pt x="86055" y="12573"/>
                </a:lnTo>
                <a:lnTo>
                  <a:pt x="0" y="79070"/>
                </a:lnTo>
                <a:lnTo>
                  <a:pt x="0" y="167132"/>
                </a:lnTo>
                <a:lnTo>
                  <a:pt x="113487" y="174955"/>
                </a:lnTo>
                <a:lnTo>
                  <a:pt x="202780" y="208445"/>
                </a:lnTo>
                <a:lnTo>
                  <a:pt x="300723" y="220192"/>
                </a:lnTo>
                <a:lnTo>
                  <a:pt x="311658" y="205613"/>
                </a:lnTo>
                <a:lnTo>
                  <a:pt x="294487" y="205613"/>
                </a:lnTo>
                <a:lnTo>
                  <a:pt x="206057" y="194995"/>
                </a:lnTo>
                <a:lnTo>
                  <a:pt x="116433" y="161391"/>
                </a:lnTo>
                <a:lnTo>
                  <a:pt x="13741" y="154305"/>
                </a:lnTo>
                <a:lnTo>
                  <a:pt x="13741" y="85813"/>
                </a:lnTo>
                <a:lnTo>
                  <a:pt x="91693" y="25577"/>
                </a:lnTo>
                <a:lnTo>
                  <a:pt x="164007" y="13906"/>
                </a:lnTo>
                <a:lnTo>
                  <a:pt x="164007" y="0"/>
                </a:lnTo>
                <a:close/>
              </a:path>
              <a:path w="372110" h="220345">
                <a:moveTo>
                  <a:pt x="250786" y="4419"/>
                </a:moveTo>
                <a:lnTo>
                  <a:pt x="251434" y="18694"/>
                </a:lnTo>
                <a:lnTo>
                  <a:pt x="280365" y="25577"/>
                </a:lnTo>
                <a:lnTo>
                  <a:pt x="350837" y="60820"/>
                </a:lnTo>
                <a:lnTo>
                  <a:pt x="357581" y="121500"/>
                </a:lnTo>
                <a:lnTo>
                  <a:pt x="294487" y="205613"/>
                </a:lnTo>
                <a:lnTo>
                  <a:pt x="311658" y="205613"/>
                </a:lnTo>
                <a:lnTo>
                  <a:pt x="371830" y="125387"/>
                </a:lnTo>
                <a:lnTo>
                  <a:pt x="363664" y="51879"/>
                </a:lnTo>
                <a:lnTo>
                  <a:pt x="285064" y="12573"/>
                </a:lnTo>
                <a:lnTo>
                  <a:pt x="250786" y="4419"/>
                </a:lnTo>
                <a:close/>
              </a:path>
            </a:pathLst>
          </a:custGeom>
          <a:solidFill>
            <a:srgbClr val="00BDE6"/>
          </a:solidFill>
        </p:spPr>
        <p:txBody>
          <a:bodyPr wrap="square" lIns="0" tIns="0" rIns="0" bIns="0" rtlCol="0"/>
          <a:lstStyle/>
          <a:p>
            <a:endParaRPr sz="2142"/>
          </a:p>
        </p:txBody>
      </p:sp>
      <p:sp>
        <p:nvSpPr>
          <p:cNvPr id="33" name="object 33"/>
          <p:cNvSpPr/>
          <p:nvPr/>
        </p:nvSpPr>
        <p:spPr>
          <a:xfrm>
            <a:off x="2815331" y="5709541"/>
            <a:ext cx="304537" cy="811856"/>
          </a:xfrm>
          <a:custGeom>
            <a:avLst/>
            <a:gdLst/>
            <a:ahLst/>
            <a:cxnLst/>
            <a:rect l="l" t="t" r="r" b="b"/>
            <a:pathLst>
              <a:path w="266064" h="709295">
                <a:moveTo>
                  <a:pt x="89407" y="0"/>
                </a:moveTo>
                <a:lnTo>
                  <a:pt x="45529" y="2311"/>
                </a:lnTo>
                <a:lnTo>
                  <a:pt x="44157" y="25234"/>
                </a:lnTo>
                <a:lnTo>
                  <a:pt x="25526" y="170560"/>
                </a:lnTo>
                <a:lnTo>
                  <a:pt x="24676" y="187782"/>
                </a:lnTo>
                <a:lnTo>
                  <a:pt x="51638" y="261924"/>
                </a:lnTo>
                <a:lnTo>
                  <a:pt x="51638" y="343928"/>
                </a:lnTo>
                <a:lnTo>
                  <a:pt x="14833" y="387426"/>
                </a:lnTo>
                <a:lnTo>
                  <a:pt x="0" y="688327"/>
                </a:lnTo>
                <a:lnTo>
                  <a:pt x="239001" y="708812"/>
                </a:lnTo>
                <a:lnTo>
                  <a:pt x="257555" y="677875"/>
                </a:lnTo>
                <a:lnTo>
                  <a:pt x="228156" y="586435"/>
                </a:lnTo>
                <a:lnTo>
                  <a:pt x="215137" y="586435"/>
                </a:lnTo>
                <a:lnTo>
                  <a:pt x="108902" y="577938"/>
                </a:lnTo>
                <a:lnTo>
                  <a:pt x="36233" y="496760"/>
                </a:lnTo>
                <a:lnTo>
                  <a:pt x="74993" y="410654"/>
                </a:lnTo>
                <a:lnTo>
                  <a:pt x="143040" y="376643"/>
                </a:lnTo>
                <a:lnTo>
                  <a:pt x="265534" y="376643"/>
                </a:lnTo>
                <a:lnTo>
                  <a:pt x="265658" y="376021"/>
                </a:lnTo>
                <a:lnTo>
                  <a:pt x="254215" y="369620"/>
                </a:lnTo>
                <a:lnTo>
                  <a:pt x="239674" y="282447"/>
                </a:lnTo>
                <a:lnTo>
                  <a:pt x="244805" y="274434"/>
                </a:lnTo>
                <a:lnTo>
                  <a:pt x="162153" y="149136"/>
                </a:lnTo>
                <a:lnTo>
                  <a:pt x="89407" y="0"/>
                </a:lnTo>
                <a:close/>
              </a:path>
              <a:path w="266064" h="709295">
                <a:moveTo>
                  <a:pt x="224497" y="574281"/>
                </a:moveTo>
                <a:lnTo>
                  <a:pt x="215137" y="586435"/>
                </a:lnTo>
                <a:lnTo>
                  <a:pt x="228156" y="586435"/>
                </a:lnTo>
                <a:lnTo>
                  <a:pt x="224396" y="574738"/>
                </a:lnTo>
                <a:lnTo>
                  <a:pt x="224497" y="574281"/>
                </a:lnTo>
                <a:close/>
              </a:path>
              <a:path w="266064" h="709295">
                <a:moveTo>
                  <a:pt x="265534" y="376643"/>
                </a:moveTo>
                <a:lnTo>
                  <a:pt x="143040" y="376643"/>
                </a:lnTo>
                <a:lnTo>
                  <a:pt x="219468" y="389369"/>
                </a:lnTo>
                <a:lnTo>
                  <a:pt x="255079" y="428929"/>
                </a:lnTo>
                <a:lnTo>
                  <a:pt x="265534" y="376643"/>
                </a:lnTo>
                <a:close/>
              </a:path>
            </a:pathLst>
          </a:custGeom>
          <a:solidFill>
            <a:srgbClr val="00ADE0"/>
          </a:solidFill>
        </p:spPr>
        <p:txBody>
          <a:bodyPr wrap="square" lIns="0" tIns="0" rIns="0" bIns="0" rtlCol="0"/>
          <a:lstStyle/>
          <a:p>
            <a:endParaRPr sz="2142"/>
          </a:p>
        </p:txBody>
      </p:sp>
      <p:sp>
        <p:nvSpPr>
          <p:cNvPr id="34" name="object 34"/>
          <p:cNvSpPr/>
          <p:nvPr/>
        </p:nvSpPr>
        <p:spPr>
          <a:xfrm>
            <a:off x="2814387" y="5693288"/>
            <a:ext cx="319800" cy="844563"/>
          </a:xfrm>
          <a:custGeom>
            <a:avLst/>
            <a:gdLst/>
            <a:ahLst/>
            <a:cxnLst/>
            <a:rect l="l" t="t" r="r" b="b"/>
            <a:pathLst>
              <a:path w="279400" h="737870">
                <a:moveTo>
                  <a:pt x="105517" y="14198"/>
                </a:moveTo>
                <a:lnTo>
                  <a:pt x="90233" y="14198"/>
                </a:lnTo>
                <a:lnTo>
                  <a:pt x="162979" y="163334"/>
                </a:lnTo>
                <a:lnTo>
                  <a:pt x="245630" y="288632"/>
                </a:lnTo>
                <a:lnTo>
                  <a:pt x="253733" y="275970"/>
                </a:lnTo>
                <a:lnTo>
                  <a:pt x="174942" y="156502"/>
                </a:lnTo>
                <a:lnTo>
                  <a:pt x="105517" y="14198"/>
                </a:lnTo>
                <a:close/>
              </a:path>
              <a:path w="279400" h="737870">
                <a:moveTo>
                  <a:pt x="98590" y="0"/>
                </a:moveTo>
                <a:lnTo>
                  <a:pt x="47193" y="2705"/>
                </a:lnTo>
                <a:lnTo>
                  <a:pt x="46355" y="16509"/>
                </a:lnTo>
                <a:lnTo>
                  <a:pt x="90233" y="14198"/>
                </a:lnTo>
                <a:lnTo>
                  <a:pt x="105517" y="14198"/>
                </a:lnTo>
                <a:lnTo>
                  <a:pt x="98590" y="0"/>
                </a:lnTo>
                <a:close/>
              </a:path>
              <a:path w="279400" h="737870">
                <a:moveTo>
                  <a:pt x="266484" y="390207"/>
                </a:moveTo>
                <a:lnTo>
                  <a:pt x="255905" y="443115"/>
                </a:lnTo>
                <a:lnTo>
                  <a:pt x="259588" y="447217"/>
                </a:lnTo>
                <a:lnTo>
                  <a:pt x="259588" y="493153"/>
                </a:lnTo>
                <a:lnTo>
                  <a:pt x="265137" y="466953"/>
                </a:lnTo>
                <a:lnTo>
                  <a:pt x="279082" y="397255"/>
                </a:lnTo>
                <a:lnTo>
                  <a:pt x="266484" y="390207"/>
                </a:lnTo>
                <a:close/>
              </a:path>
              <a:path w="279400" h="737870">
                <a:moveTo>
                  <a:pt x="825" y="702525"/>
                </a:moveTo>
                <a:lnTo>
                  <a:pt x="266" y="714019"/>
                </a:lnTo>
                <a:lnTo>
                  <a:pt x="0" y="716229"/>
                </a:lnTo>
                <a:lnTo>
                  <a:pt x="247192" y="737412"/>
                </a:lnTo>
                <a:lnTo>
                  <a:pt x="255844" y="722998"/>
                </a:lnTo>
                <a:lnTo>
                  <a:pt x="239826" y="722998"/>
                </a:lnTo>
                <a:lnTo>
                  <a:pt x="825" y="702525"/>
                </a:lnTo>
                <a:close/>
              </a:path>
              <a:path w="279400" h="737870">
                <a:moveTo>
                  <a:pt x="244703" y="563283"/>
                </a:moveTo>
                <a:lnTo>
                  <a:pt x="225323" y="588479"/>
                </a:lnTo>
                <a:lnTo>
                  <a:pt x="225221" y="588937"/>
                </a:lnTo>
                <a:lnTo>
                  <a:pt x="258381" y="692073"/>
                </a:lnTo>
                <a:lnTo>
                  <a:pt x="239826" y="722998"/>
                </a:lnTo>
                <a:lnTo>
                  <a:pt x="255844" y="722998"/>
                </a:lnTo>
                <a:lnTo>
                  <a:pt x="273367" y="693800"/>
                </a:lnTo>
                <a:lnTo>
                  <a:pt x="239420" y="588213"/>
                </a:lnTo>
                <a:lnTo>
                  <a:pt x="244703" y="563283"/>
                </a:lnTo>
                <a:close/>
              </a:path>
            </a:pathLst>
          </a:custGeom>
          <a:solidFill>
            <a:srgbClr val="00BDE6"/>
          </a:solidFill>
        </p:spPr>
        <p:txBody>
          <a:bodyPr wrap="square" lIns="0" tIns="0" rIns="0" bIns="0" rtlCol="0"/>
          <a:lstStyle/>
          <a:p>
            <a:endParaRPr sz="2142"/>
          </a:p>
        </p:txBody>
      </p:sp>
      <p:sp>
        <p:nvSpPr>
          <p:cNvPr id="35" name="object 35"/>
          <p:cNvSpPr/>
          <p:nvPr/>
        </p:nvSpPr>
        <p:spPr>
          <a:xfrm>
            <a:off x="3749612" y="3681934"/>
            <a:ext cx="316893" cy="1280654"/>
          </a:xfrm>
          <a:custGeom>
            <a:avLst/>
            <a:gdLst/>
            <a:ahLst/>
            <a:cxnLst/>
            <a:rect l="l" t="t" r="r" b="b"/>
            <a:pathLst>
              <a:path w="276860" h="1118870">
                <a:moveTo>
                  <a:pt x="191424" y="571703"/>
                </a:moveTo>
                <a:lnTo>
                  <a:pt x="136118" y="571703"/>
                </a:lnTo>
                <a:lnTo>
                  <a:pt x="192112" y="606691"/>
                </a:lnTo>
                <a:lnTo>
                  <a:pt x="191424" y="571703"/>
                </a:lnTo>
                <a:close/>
              </a:path>
              <a:path w="276860" h="1118870">
                <a:moveTo>
                  <a:pt x="117995" y="420395"/>
                </a:moveTo>
                <a:lnTo>
                  <a:pt x="130479" y="447446"/>
                </a:lnTo>
                <a:lnTo>
                  <a:pt x="116878" y="572528"/>
                </a:lnTo>
                <a:lnTo>
                  <a:pt x="136118" y="571703"/>
                </a:lnTo>
                <a:lnTo>
                  <a:pt x="191424" y="571703"/>
                </a:lnTo>
                <a:lnTo>
                  <a:pt x="191096" y="555053"/>
                </a:lnTo>
                <a:lnTo>
                  <a:pt x="228752" y="483501"/>
                </a:lnTo>
                <a:lnTo>
                  <a:pt x="241219" y="425005"/>
                </a:lnTo>
                <a:lnTo>
                  <a:pt x="175768" y="425005"/>
                </a:lnTo>
                <a:lnTo>
                  <a:pt x="117995" y="420395"/>
                </a:lnTo>
                <a:close/>
              </a:path>
              <a:path w="276860" h="1118870">
                <a:moveTo>
                  <a:pt x="276860" y="169633"/>
                </a:moveTo>
                <a:lnTo>
                  <a:pt x="87871" y="169633"/>
                </a:lnTo>
                <a:lnTo>
                  <a:pt x="181013" y="185166"/>
                </a:lnTo>
                <a:lnTo>
                  <a:pt x="228663" y="238112"/>
                </a:lnTo>
                <a:lnTo>
                  <a:pt x="228663" y="356247"/>
                </a:lnTo>
                <a:lnTo>
                  <a:pt x="175768" y="425005"/>
                </a:lnTo>
                <a:lnTo>
                  <a:pt x="241219" y="425005"/>
                </a:lnTo>
                <a:lnTo>
                  <a:pt x="276860" y="257771"/>
                </a:lnTo>
                <a:lnTo>
                  <a:pt x="276860" y="169633"/>
                </a:lnTo>
                <a:close/>
              </a:path>
              <a:path w="276860" h="1118870">
                <a:moveTo>
                  <a:pt x="188328" y="0"/>
                </a:moveTo>
                <a:lnTo>
                  <a:pt x="194271" y="43624"/>
                </a:lnTo>
                <a:lnTo>
                  <a:pt x="157911" y="96151"/>
                </a:lnTo>
                <a:lnTo>
                  <a:pt x="72783" y="124523"/>
                </a:lnTo>
                <a:lnTo>
                  <a:pt x="58178" y="184492"/>
                </a:lnTo>
                <a:lnTo>
                  <a:pt x="87871" y="169633"/>
                </a:lnTo>
                <a:lnTo>
                  <a:pt x="276860" y="169633"/>
                </a:lnTo>
                <a:lnTo>
                  <a:pt x="276860" y="103886"/>
                </a:lnTo>
                <a:lnTo>
                  <a:pt x="219532" y="10718"/>
                </a:lnTo>
                <a:lnTo>
                  <a:pt x="188328" y="0"/>
                </a:lnTo>
                <a:close/>
              </a:path>
              <a:path w="276860" h="1118870">
                <a:moveTo>
                  <a:pt x="50571" y="778459"/>
                </a:moveTo>
                <a:lnTo>
                  <a:pt x="7086" y="842416"/>
                </a:lnTo>
                <a:lnTo>
                  <a:pt x="0" y="906170"/>
                </a:lnTo>
                <a:lnTo>
                  <a:pt x="29413" y="983373"/>
                </a:lnTo>
                <a:lnTo>
                  <a:pt x="47650" y="1067295"/>
                </a:lnTo>
                <a:lnTo>
                  <a:pt x="109334" y="1118704"/>
                </a:lnTo>
                <a:lnTo>
                  <a:pt x="219151" y="1058481"/>
                </a:lnTo>
                <a:lnTo>
                  <a:pt x="272935" y="968857"/>
                </a:lnTo>
                <a:lnTo>
                  <a:pt x="262140" y="864501"/>
                </a:lnTo>
                <a:lnTo>
                  <a:pt x="225926" y="802132"/>
                </a:lnTo>
                <a:lnTo>
                  <a:pt x="111747" y="802132"/>
                </a:lnTo>
                <a:lnTo>
                  <a:pt x="50571" y="778459"/>
                </a:lnTo>
                <a:close/>
              </a:path>
              <a:path w="276860" h="1118870">
                <a:moveTo>
                  <a:pt x="206819" y="769226"/>
                </a:moveTo>
                <a:lnTo>
                  <a:pt x="205727" y="770813"/>
                </a:lnTo>
                <a:lnTo>
                  <a:pt x="111747" y="802132"/>
                </a:lnTo>
                <a:lnTo>
                  <a:pt x="225926" y="802132"/>
                </a:lnTo>
                <a:lnTo>
                  <a:pt x="206819" y="769226"/>
                </a:lnTo>
                <a:close/>
              </a:path>
            </a:pathLst>
          </a:custGeom>
          <a:solidFill>
            <a:srgbClr val="00ADE0"/>
          </a:solidFill>
        </p:spPr>
        <p:txBody>
          <a:bodyPr wrap="square" lIns="0" tIns="0" rIns="0" bIns="0" rtlCol="0"/>
          <a:lstStyle/>
          <a:p>
            <a:endParaRPr sz="2142"/>
          </a:p>
        </p:txBody>
      </p:sp>
      <p:sp>
        <p:nvSpPr>
          <p:cNvPr id="36" name="object 36"/>
          <p:cNvSpPr/>
          <p:nvPr/>
        </p:nvSpPr>
        <p:spPr>
          <a:xfrm>
            <a:off x="3733578" y="3664490"/>
            <a:ext cx="348873" cy="1316995"/>
          </a:xfrm>
          <a:custGeom>
            <a:avLst/>
            <a:gdLst/>
            <a:ahLst/>
            <a:cxnLst/>
            <a:rect l="l" t="t" r="r" b="b"/>
            <a:pathLst>
              <a:path w="304800" h="1150620">
                <a:moveTo>
                  <a:pt x="200266" y="0"/>
                </a:moveTo>
                <a:lnTo>
                  <a:pt x="202349" y="15240"/>
                </a:lnTo>
                <a:lnTo>
                  <a:pt x="233540" y="25958"/>
                </a:lnTo>
                <a:lnTo>
                  <a:pt x="290868" y="119126"/>
                </a:lnTo>
                <a:lnTo>
                  <a:pt x="290868" y="273011"/>
                </a:lnTo>
                <a:lnTo>
                  <a:pt x="242760" y="498741"/>
                </a:lnTo>
                <a:lnTo>
                  <a:pt x="205105" y="570293"/>
                </a:lnTo>
                <a:lnTo>
                  <a:pt x="206121" y="621931"/>
                </a:lnTo>
                <a:lnTo>
                  <a:pt x="220027" y="630618"/>
                </a:lnTo>
                <a:lnTo>
                  <a:pt x="218909" y="573557"/>
                </a:lnTo>
                <a:lnTo>
                  <a:pt x="255803" y="503466"/>
                </a:lnTo>
                <a:lnTo>
                  <a:pt x="304609" y="274459"/>
                </a:lnTo>
                <a:lnTo>
                  <a:pt x="304609" y="115239"/>
                </a:lnTo>
                <a:lnTo>
                  <a:pt x="242658" y="14579"/>
                </a:lnTo>
                <a:lnTo>
                  <a:pt x="200266" y="0"/>
                </a:lnTo>
                <a:close/>
              </a:path>
              <a:path w="304800" h="1150620">
                <a:moveTo>
                  <a:pt x="72466" y="140589"/>
                </a:moveTo>
                <a:lnTo>
                  <a:pt x="56095" y="207772"/>
                </a:lnTo>
                <a:lnTo>
                  <a:pt x="72199" y="199720"/>
                </a:lnTo>
                <a:lnTo>
                  <a:pt x="86083" y="142722"/>
                </a:lnTo>
                <a:lnTo>
                  <a:pt x="77952" y="142722"/>
                </a:lnTo>
                <a:lnTo>
                  <a:pt x="72466" y="140589"/>
                </a:lnTo>
                <a:close/>
              </a:path>
              <a:path w="304800" h="1150620">
                <a:moveTo>
                  <a:pt x="86804" y="139763"/>
                </a:moveTo>
                <a:lnTo>
                  <a:pt x="77952" y="142722"/>
                </a:lnTo>
                <a:lnTo>
                  <a:pt x="86083" y="142722"/>
                </a:lnTo>
                <a:lnTo>
                  <a:pt x="86804" y="139763"/>
                </a:lnTo>
                <a:close/>
              </a:path>
              <a:path w="304800" h="1150620">
                <a:moveTo>
                  <a:pt x="116306" y="434365"/>
                </a:moveTo>
                <a:lnTo>
                  <a:pt x="130429" y="464985"/>
                </a:lnTo>
                <a:lnTo>
                  <a:pt x="117017" y="588378"/>
                </a:lnTo>
                <a:lnTo>
                  <a:pt x="130898" y="587768"/>
                </a:lnTo>
                <a:lnTo>
                  <a:pt x="144500" y="462673"/>
                </a:lnTo>
                <a:lnTo>
                  <a:pt x="132016" y="435622"/>
                </a:lnTo>
                <a:lnTo>
                  <a:pt x="116306" y="434365"/>
                </a:lnTo>
                <a:close/>
              </a:path>
              <a:path w="304800" h="1150620">
                <a:moveTo>
                  <a:pt x="51447" y="788606"/>
                </a:moveTo>
                <a:lnTo>
                  <a:pt x="7823" y="852754"/>
                </a:lnTo>
                <a:lnTo>
                  <a:pt x="0" y="923188"/>
                </a:lnTo>
                <a:lnTo>
                  <a:pt x="30226" y="1002538"/>
                </a:lnTo>
                <a:lnTo>
                  <a:pt x="49250" y="1090066"/>
                </a:lnTo>
                <a:lnTo>
                  <a:pt x="121754" y="1150480"/>
                </a:lnTo>
                <a:lnTo>
                  <a:pt x="151914" y="1133944"/>
                </a:lnTo>
                <a:lnTo>
                  <a:pt x="123355" y="1133944"/>
                </a:lnTo>
                <a:lnTo>
                  <a:pt x="61671" y="1082535"/>
                </a:lnTo>
                <a:lnTo>
                  <a:pt x="43421" y="998613"/>
                </a:lnTo>
                <a:lnTo>
                  <a:pt x="14008" y="921410"/>
                </a:lnTo>
                <a:lnTo>
                  <a:pt x="21094" y="857656"/>
                </a:lnTo>
                <a:lnTo>
                  <a:pt x="64592" y="793699"/>
                </a:lnTo>
                <a:lnTo>
                  <a:pt x="51447" y="788606"/>
                </a:lnTo>
                <a:close/>
              </a:path>
              <a:path w="304800" h="1150620">
                <a:moveTo>
                  <a:pt x="229463" y="771994"/>
                </a:moveTo>
                <a:lnTo>
                  <a:pt x="220827" y="784466"/>
                </a:lnTo>
                <a:lnTo>
                  <a:pt x="276148" y="879741"/>
                </a:lnTo>
                <a:lnTo>
                  <a:pt x="286943" y="984097"/>
                </a:lnTo>
                <a:lnTo>
                  <a:pt x="233172" y="1073721"/>
                </a:lnTo>
                <a:lnTo>
                  <a:pt x="123355" y="1133944"/>
                </a:lnTo>
                <a:lnTo>
                  <a:pt x="151914" y="1133944"/>
                </a:lnTo>
                <a:lnTo>
                  <a:pt x="243039" y="1083983"/>
                </a:lnTo>
                <a:lnTo>
                  <a:pt x="301078" y="987234"/>
                </a:lnTo>
                <a:lnTo>
                  <a:pt x="289509" y="875398"/>
                </a:lnTo>
                <a:lnTo>
                  <a:pt x="229463" y="771994"/>
                </a:lnTo>
                <a:close/>
              </a:path>
            </a:pathLst>
          </a:custGeom>
          <a:solidFill>
            <a:srgbClr val="00BDE6"/>
          </a:solidFill>
        </p:spPr>
        <p:txBody>
          <a:bodyPr wrap="square" lIns="0" tIns="0" rIns="0" bIns="0" rtlCol="0"/>
          <a:lstStyle/>
          <a:p>
            <a:endParaRPr sz="2142"/>
          </a:p>
        </p:txBody>
      </p:sp>
      <p:sp>
        <p:nvSpPr>
          <p:cNvPr id="37" name="object 37"/>
          <p:cNvSpPr/>
          <p:nvPr/>
        </p:nvSpPr>
        <p:spPr>
          <a:xfrm>
            <a:off x="2880425" y="4798823"/>
            <a:ext cx="273284" cy="779876"/>
          </a:xfrm>
          <a:custGeom>
            <a:avLst/>
            <a:gdLst/>
            <a:ahLst/>
            <a:cxnLst/>
            <a:rect l="l" t="t" r="r" b="b"/>
            <a:pathLst>
              <a:path w="238760" h="681354">
                <a:moveTo>
                  <a:pt x="3352" y="0"/>
                </a:moveTo>
                <a:lnTo>
                  <a:pt x="5854" y="232803"/>
                </a:lnTo>
                <a:lnTo>
                  <a:pt x="57708" y="262432"/>
                </a:lnTo>
                <a:lnTo>
                  <a:pt x="73152" y="401307"/>
                </a:lnTo>
                <a:lnTo>
                  <a:pt x="965" y="505079"/>
                </a:lnTo>
                <a:lnTo>
                  <a:pt x="0" y="555142"/>
                </a:lnTo>
                <a:lnTo>
                  <a:pt x="14160" y="570865"/>
                </a:lnTo>
                <a:lnTo>
                  <a:pt x="14160" y="678002"/>
                </a:lnTo>
                <a:lnTo>
                  <a:pt x="26390" y="681062"/>
                </a:lnTo>
                <a:lnTo>
                  <a:pt x="121932" y="681062"/>
                </a:lnTo>
                <a:lnTo>
                  <a:pt x="238594" y="663384"/>
                </a:lnTo>
                <a:lnTo>
                  <a:pt x="238594" y="540918"/>
                </a:lnTo>
                <a:lnTo>
                  <a:pt x="171780" y="440702"/>
                </a:lnTo>
                <a:lnTo>
                  <a:pt x="160464" y="361467"/>
                </a:lnTo>
                <a:lnTo>
                  <a:pt x="122910" y="245033"/>
                </a:lnTo>
                <a:lnTo>
                  <a:pt x="141427" y="93205"/>
                </a:lnTo>
                <a:lnTo>
                  <a:pt x="88582" y="12179"/>
                </a:lnTo>
                <a:lnTo>
                  <a:pt x="3352" y="0"/>
                </a:lnTo>
                <a:close/>
              </a:path>
            </a:pathLst>
          </a:custGeom>
          <a:solidFill>
            <a:srgbClr val="00ADE0"/>
          </a:solidFill>
        </p:spPr>
        <p:txBody>
          <a:bodyPr wrap="square" lIns="0" tIns="0" rIns="0" bIns="0" rtlCol="0"/>
          <a:lstStyle/>
          <a:p>
            <a:endParaRPr sz="2142"/>
          </a:p>
        </p:txBody>
      </p:sp>
      <p:sp>
        <p:nvSpPr>
          <p:cNvPr id="38" name="object 38"/>
          <p:cNvSpPr/>
          <p:nvPr/>
        </p:nvSpPr>
        <p:spPr>
          <a:xfrm>
            <a:off x="2884088" y="4782920"/>
            <a:ext cx="285639" cy="811856"/>
          </a:xfrm>
          <a:custGeom>
            <a:avLst/>
            <a:gdLst/>
            <a:ahLst/>
            <a:cxnLst/>
            <a:rect l="l" t="t" r="r" b="b"/>
            <a:pathLst>
              <a:path w="249555" h="709295">
                <a:moveTo>
                  <a:pt x="10960" y="691908"/>
                </a:moveTo>
                <a:lnTo>
                  <a:pt x="10960" y="706056"/>
                </a:lnTo>
                <a:lnTo>
                  <a:pt x="21488" y="708698"/>
                </a:lnTo>
                <a:lnTo>
                  <a:pt x="119773" y="708698"/>
                </a:lnTo>
                <a:lnTo>
                  <a:pt x="210418" y="694956"/>
                </a:lnTo>
                <a:lnTo>
                  <a:pt x="23190" y="694956"/>
                </a:lnTo>
                <a:lnTo>
                  <a:pt x="10960" y="691908"/>
                </a:lnTo>
                <a:close/>
              </a:path>
              <a:path w="249555" h="709295">
                <a:moveTo>
                  <a:pt x="0" y="0"/>
                </a:moveTo>
                <a:lnTo>
                  <a:pt x="152" y="13893"/>
                </a:lnTo>
                <a:lnTo>
                  <a:pt x="85382" y="26073"/>
                </a:lnTo>
                <a:lnTo>
                  <a:pt x="138214" y="107099"/>
                </a:lnTo>
                <a:lnTo>
                  <a:pt x="119697" y="258940"/>
                </a:lnTo>
                <a:lnTo>
                  <a:pt x="157264" y="375361"/>
                </a:lnTo>
                <a:lnTo>
                  <a:pt x="168579" y="454596"/>
                </a:lnTo>
                <a:lnTo>
                  <a:pt x="235381" y="554812"/>
                </a:lnTo>
                <a:lnTo>
                  <a:pt x="235381" y="677278"/>
                </a:lnTo>
                <a:lnTo>
                  <a:pt x="118732" y="694956"/>
                </a:lnTo>
                <a:lnTo>
                  <a:pt x="210418" y="694956"/>
                </a:lnTo>
                <a:lnTo>
                  <a:pt x="249123" y="689089"/>
                </a:lnTo>
                <a:lnTo>
                  <a:pt x="249123" y="550646"/>
                </a:lnTo>
                <a:lnTo>
                  <a:pt x="181737" y="449580"/>
                </a:lnTo>
                <a:lnTo>
                  <a:pt x="170688" y="372262"/>
                </a:lnTo>
                <a:lnTo>
                  <a:pt x="133705" y="257594"/>
                </a:lnTo>
                <a:lnTo>
                  <a:pt x="152463" y="103784"/>
                </a:lnTo>
                <a:lnTo>
                  <a:pt x="93484" y="13360"/>
                </a:lnTo>
                <a:lnTo>
                  <a:pt x="0" y="0"/>
                </a:lnTo>
                <a:close/>
              </a:path>
            </a:pathLst>
          </a:custGeom>
          <a:solidFill>
            <a:srgbClr val="00BDE6"/>
          </a:solidFill>
        </p:spPr>
        <p:txBody>
          <a:bodyPr wrap="square" lIns="0" tIns="0" rIns="0" bIns="0" rtlCol="0"/>
          <a:lstStyle/>
          <a:p>
            <a:endParaRPr sz="2142"/>
          </a:p>
        </p:txBody>
      </p:sp>
      <p:sp>
        <p:nvSpPr>
          <p:cNvPr id="39" name="object 39"/>
          <p:cNvSpPr/>
          <p:nvPr/>
        </p:nvSpPr>
        <p:spPr>
          <a:xfrm>
            <a:off x="3091013" y="4514257"/>
            <a:ext cx="305991" cy="228221"/>
          </a:xfrm>
          <a:custGeom>
            <a:avLst/>
            <a:gdLst/>
            <a:ahLst/>
            <a:cxnLst/>
            <a:rect l="l" t="t" r="r" b="b"/>
            <a:pathLst>
              <a:path w="267335" h="199389">
                <a:moveTo>
                  <a:pt x="130035" y="0"/>
                </a:moveTo>
                <a:lnTo>
                  <a:pt x="137960" y="58102"/>
                </a:lnTo>
                <a:lnTo>
                  <a:pt x="98234" y="115481"/>
                </a:lnTo>
                <a:lnTo>
                  <a:pt x="0" y="148234"/>
                </a:lnTo>
                <a:lnTo>
                  <a:pt x="17208" y="177215"/>
                </a:lnTo>
                <a:lnTo>
                  <a:pt x="191020" y="198945"/>
                </a:lnTo>
                <a:lnTo>
                  <a:pt x="259969" y="171361"/>
                </a:lnTo>
                <a:lnTo>
                  <a:pt x="266814" y="85801"/>
                </a:lnTo>
                <a:lnTo>
                  <a:pt x="195859" y="21945"/>
                </a:lnTo>
                <a:lnTo>
                  <a:pt x="130035" y="0"/>
                </a:lnTo>
                <a:close/>
              </a:path>
            </a:pathLst>
          </a:custGeom>
          <a:solidFill>
            <a:srgbClr val="00ADE0"/>
          </a:solidFill>
        </p:spPr>
        <p:txBody>
          <a:bodyPr wrap="square" lIns="0" tIns="0" rIns="0" bIns="0" rtlCol="0"/>
          <a:lstStyle/>
          <a:p>
            <a:endParaRPr sz="2142"/>
          </a:p>
        </p:txBody>
      </p:sp>
      <p:sp>
        <p:nvSpPr>
          <p:cNvPr id="40" name="object 40"/>
          <p:cNvSpPr/>
          <p:nvPr/>
        </p:nvSpPr>
        <p:spPr>
          <a:xfrm>
            <a:off x="3070240" y="4496901"/>
            <a:ext cx="343058" cy="261655"/>
          </a:xfrm>
          <a:custGeom>
            <a:avLst/>
            <a:gdLst/>
            <a:ahLst/>
            <a:cxnLst/>
            <a:rect l="l" t="t" r="r" b="b"/>
            <a:pathLst>
              <a:path w="299719" h="228600">
                <a:moveTo>
                  <a:pt x="0" y="159753"/>
                </a:moveTo>
                <a:lnTo>
                  <a:pt x="26974" y="205168"/>
                </a:lnTo>
                <a:lnTo>
                  <a:pt x="210985" y="228168"/>
                </a:lnTo>
                <a:lnTo>
                  <a:pt x="246137" y="214109"/>
                </a:lnTo>
                <a:lnTo>
                  <a:pt x="209168" y="214109"/>
                </a:lnTo>
                <a:lnTo>
                  <a:pt x="35344" y="192379"/>
                </a:lnTo>
                <a:lnTo>
                  <a:pt x="19075" y="164960"/>
                </a:lnTo>
                <a:lnTo>
                  <a:pt x="13461" y="164960"/>
                </a:lnTo>
                <a:lnTo>
                  <a:pt x="0" y="159753"/>
                </a:lnTo>
                <a:close/>
              </a:path>
              <a:path w="299719" h="228600">
                <a:moveTo>
                  <a:pt x="146113" y="0"/>
                </a:moveTo>
                <a:lnTo>
                  <a:pt x="148183" y="15163"/>
                </a:lnTo>
                <a:lnTo>
                  <a:pt x="213994" y="37109"/>
                </a:lnTo>
                <a:lnTo>
                  <a:pt x="284962" y="100965"/>
                </a:lnTo>
                <a:lnTo>
                  <a:pt x="278117" y="186524"/>
                </a:lnTo>
                <a:lnTo>
                  <a:pt x="209168" y="214109"/>
                </a:lnTo>
                <a:lnTo>
                  <a:pt x="246137" y="214109"/>
                </a:lnTo>
                <a:lnTo>
                  <a:pt x="291134" y="196113"/>
                </a:lnTo>
                <a:lnTo>
                  <a:pt x="299199" y="95300"/>
                </a:lnTo>
                <a:lnTo>
                  <a:pt x="221068" y="24980"/>
                </a:lnTo>
                <a:lnTo>
                  <a:pt x="146113" y="0"/>
                </a:lnTo>
                <a:close/>
              </a:path>
              <a:path w="299719" h="228600">
                <a:moveTo>
                  <a:pt x="18148" y="163398"/>
                </a:moveTo>
                <a:lnTo>
                  <a:pt x="13461" y="164960"/>
                </a:lnTo>
                <a:lnTo>
                  <a:pt x="19075" y="164960"/>
                </a:lnTo>
                <a:lnTo>
                  <a:pt x="18148" y="163398"/>
                </a:lnTo>
                <a:close/>
              </a:path>
            </a:pathLst>
          </a:custGeom>
          <a:solidFill>
            <a:srgbClr val="00BDE6"/>
          </a:solidFill>
        </p:spPr>
        <p:txBody>
          <a:bodyPr wrap="square" lIns="0" tIns="0" rIns="0" bIns="0" rtlCol="0"/>
          <a:lstStyle/>
          <a:p>
            <a:endParaRPr sz="2142"/>
          </a:p>
        </p:txBody>
      </p:sp>
      <p:sp>
        <p:nvSpPr>
          <p:cNvPr id="41" name="object 41"/>
          <p:cNvSpPr/>
          <p:nvPr/>
        </p:nvSpPr>
        <p:spPr>
          <a:xfrm>
            <a:off x="2924137" y="3376670"/>
            <a:ext cx="881631" cy="1228323"/>
          </a:xfrm>
          <a:custGeom>
            <a:avLst/>
            <a:gdLst/>
            <a:ahLst/>
            <a:cxnLst/>
            <a:rect l="l" t="t" r="r" b="b"/>
            <a:pathLst>
              <a:path w="770254" h="1073150">
                <a:moveTo>
                  <a:pt x="13068" y="0"/>
                </a:moveTo>
                <a:lnTo>
                  <a:pt x="16230" y="34823"/>
                </a:lnTo>
                <a:lnTo>
                  <a:pt x="6235" y="397268"/>
                </a:lnTo>
                <a:lnTo>
                  <a:pt x="64185" y="433489"/>
                </a:lnTo>
                <a:lnTo>
                  <a:pt x="68948" y="468452"/>
                </a:lnTo>
                <a:lnTo>
                  <a:pt x="180365" y="387426"/>
                </a:lnTo>
                <a:lnTo>
                  <a:pt x="226567" y="387426"/>
                </a:lnTo>
                <a:lnTo>
                  <a:pt x="225996" y="378993"/>
                </a:lnTo>
                <a:lnTo>
                  <a:pt x="266039" y="291630"/>
                </a:lnTo>
                <a:lnTo>
                  <a:pt x="195186" y="240347"/>
                </a:lnTo>
                <a:lnTo>
                  <a:pt x="195186" y="108013"/>
                </a:lnTo>
                <a:lnTo>
                  <a:pt x="239306" y="44297"/>
                </a:lnTo>
                <a:lnTo>
                  <a:pt x="241973" y="42367"/>
                </a:lnTo>
                <a:lnTo>
                  <a:pt x="153758" y="25006"/>
                </a:lnTo>
                <a:lnTo>
                  <a:pt x="13068" y="0"/>
                </a:lnTo>
                <a:close/>
              </a:path>
              <a:path w="770254" h="1073150">
                <a:moveTo>
                  <a:pt x="768954" y="133921"/>
                </a:moveTo>
                <a:lnTo>
                  <a:pt x="670953" y="133921"/>
                </a:lnTo>
                <a:lnTo>
                  <a:pt x="724573" y="167436"/>
                </a:lnTo>
                <a:lnTo>
                  <a:pt x="766076" y="165633"/>
                </a:lnTo>
                <a:lnTo>
                  <a:pt x="768954" y="133921"/>
                </a:lnTo>
                <a:close/>
              </a:path>
              <a:path w="770254" h="1073150">
                <a:moveTo>
                  <a:pt x="597369" y="98310"/>
                </a:moveTo>
                <a:lnTo>
                  <a:pt x="593724" y="137287"/>
                </a:lnTo>
                <a:lnTo>
                  <a:pt x="670953" y="133921"/>
                </a:lnTo>
                <a:lnTo>
                  <a:pt x="768954" y="133921"/>
                </a:lnTo>
                <a:lnTo>
                  <a:pt x="770115" y="121132"/>
                </a:lnTo>
                <a:lnTo>
                  <a:pt x="597369" y="98310"/>
                </a:lnTo>
                <a:close/>
              </a:path>
              <a:path w="770254" h="1073150">
                <a:moveTo>
                  <a:pt x="522681" y="289458"/>
                </a:moveTo>
                <a:lnTo>
                  <a:pt x="522363" y="289725"/>
                </a:lnTo>
                <a:lnTo>
                  <a:pt x="522719" y="289915"/>
                </a:lnTo>
                <a:lnTo>
                  <a:pt x="522681" y="289458"/>
                </a:lnTo>
                <a:close/>
              </a:path>
              <a:path w="770254" h="1073150">
                <a:moveTo>
                  <a:pt x="592695" y="566293"/>
                </a:moveTo>
                <a:lnTo>
                  <a:pt x="502792" y="566293"/>
                </a:lnTo>
                <a:lnTo>
                  <a:pt x="622427" y="628027"/>
                </a:lnTo>
                <a:lnTo>
                  <a:pt x="653580" y="713701"/>
                </a:lnTo>
                <a:lnTo>
                  <a:pt x="653580" y="795693"/>
                </a:lnTo>
                <a:lnTo>
                  <a:pt x="610349" y="846785"/>
                </a:lnTo>
                <a:lnTo>
                  <a:pt x="537006" y="896962"/>
                </a:lnTo>
                <a:lnTo>
                  <a:pt x="486460" y="896962"/>
                </a:lnTo>
                <a:lnTo>
                  <a:pt x="518566" y="927379"/>
                </a:lnTo>
                <a:lnTo>
                  <a:pt x="584669" y="1066939"/>
                </a:lnTo>
                <a:lnTo>
                  <a:pt x="620979" y="1072984"/>
                </a:lnTo>
                <a:lnTo>
                  <a:pt x="651281" y="1015746"/>
                </a:lnTo>
                <a:lnTo>
                  <a:pt x="640156" y="867422"/>
                </a:lnTo>
                <a:lnTo>
                  <a:pt x="666775" y="772388"/>
                </a:lnTo>
                <a:lnTo>
                  <a:pt x="705929" y="697623"/>
                </a:lnTo>
                <a:lnTo>
                  <a:pt x="634453" y="615429"/>
                </a:lnTo>
                <a:lnTo>
                  <a:pt x="592695" y="566293"/>
                </a:lnTo>
                <a:close/>
              </a:path>
              <a:path w="770254" h="1073150">
                <a:moveTo>
                  <a:pt x="547141" y="325869"/>
                </a:moveTo>
                <a:lnTo>
                  <a:pt x="567842" y="382790"/>
                </a:lnTo>
                <a:lnTo>
                  <a:pt x="567842" y="464781"/>
                </a:lnTo>
                <a:lnTo>
                  <a:pt x="524624" y="515873"/>
                </a:lnTo>
                <a:lnTo>
                  <a:pt x="478459" y="547458"/>
                </a:lnTo>
                <a:lnTo>
                  <a:pt x="476529" y="568032"/>
                </a:lnTo>
                <a:lnTo>
                  <a:pt x="502792" y="566293"/>
                </a:lnTo>
                <a:lnTo>
                  <a:pt x="592695" y="566293"/>
                </a:lnTo>
                <a:lnTo>
                  <a:pt x="568540" y="537870"/>
                </a:lnTo>
                <a:lnTo>
                  <a:pt x="581291" y="499618"/>
                </a:lnTo>
                <a:lnTo>
                  <a:pt x="667778" y="383044"/>
                </a:lnTo>
                <a:lnTo>
                  <a:pt x="683244" y="364363"/>
                </a:lnTo>
                <a:lnTo>
                  <a:pt x="646582" y="364363"/>
                </a:lnTo>
                <a:lnTo>
                  <a:pt x="547141" y="325869"/>
                </a:lnTo>
                <a:close/>
              </a:path>
              <a:path w="770254" h="1073150">
                <a:moveTo>
                  <a:pt x="679640" y="353339"/>
                </a:moveTo>
                <a:lnTo>
                  <a:pt x="646582" y="364363"/>
                </a:lnTo>
                <a:lnTo>
                  <a:pt x="683244" y="364363"/>
                </a:lnTo>
                <a:lnTo>
                  <a:pt x="689279" y="357073"/>
                </a:lnTo>
                <a:lnTo>
                  <a:pt x="679640" y="353339"/>
                </a:lnTo>
                <a:close/>
              </a:path>
              <a:path w="770254" h="1073150">
                <a:moveTo>
                  <a:pt x="2412" y="586308"/>
                </a:moveTo>
                <a:lnTo>
                  <a:pt x="1206" y="586714"/>
                </a:lnTo>
                <a:lnTo>
                  <a:pt x="0" y="702360"/>
                </a:lnTo>
                <a:lnTo>
                  <a:pt x="2412" y="704291"/>
                </a:lnTo>
                <a:lnTo>
                  <a:pt x="2412" y="586308"/>
                </a:lnTo>
                <a:close/>
              </a:path>
              <a:path w="770254" h="1073150">
                <a:moveTo>
                  <a:pt x="94183" y="777367"/>
                </a:moveTo>
                <a:lnTo>
                  <a:pt x="176453" y="842873"/>
                </a:lnTo>
                <a:lnTo>
                  <a:pt x="274827" y="853808"/>
                </a:lnTo>
                <a:lnTo>
                  <a:pt x="347319" y="855408"/>
                </a:lnTo>
                <a:lnTo>
                  <a:pt x="325261" y="832053"/>
                </a:lnTo>
                <a:lnTo>
                  <a:pt x="169697" y="832053"/>
                </a:lnTo>
                <a:lnTo>
                  <a:pt x="94183" y="777367"/>
                </a:lnTo>
                <a:close/>
              </a:path>
              <a:path w="770254" h="1073150">
                <a:moveTo>
                  <a:pt x="318274" y="808088"/>
                </a:moveTo>
                <a:lnTo>
                  <a:pt x="169697" y="832053"/>
                </a:lnTo>
                <a:lnTo>
                  <a:pt x="325261" y="832053"/>
                </a:lnTo>
                <a:lnTo>
                  <a:pt x="319468" y="825919"/>
                </a:lnTo>
                <a:lnTo>
                  <a:pt x="318274" y="808088"/>
                </a:lnTo>
                <a:close/>
              </a:path>
            </a:pathLst>
          </a:custGeom>
          <a:solidFill>
            <a:srgbClr val="00ADE0"/>
          </a:solidFill>
        </p:spPr>
        <p:txBody>
          <a:bodyPr wrap="square" lIns="0" tIns="0" rIns="0" bIns="0" rtlCol="0"/>
          <a:lstStyle/>
          <a:p>
            <a:endParaRPr sz="2142"/>
          </a:p>
        </p:txBody>
      </p:sp>
      <p:sp>
        <p:nvSpPr>
          <p:cNvPr id="42" name="object 42"/>
          <p:cNvSpPr/>
          <p:nvPr/>
        </p:nvSpPr>
        <p:spPr>
          <a:xfrm>
            <a:off x="2923918" y="3360433"/>
            <a:ext cx="899075" cy="1261757"/>
          </a:xfrm>
          <a:custGeom>
            <a:avLst/>
            <a:gdLst/>
            <a:ahLst/>
            <a:cxnLst/>
            <a:rect l="l" t="t" r="r" b="b"/>
            <a:pathLst>
              <a:path w="785495" h="1102360">
                <a:moveTo>
                  <a:pt x="11963" y="0"/>
                </a:moveTo>
                <a:lnTo>
                  <a:pt x="13258" y="14185"/>
                </a:lnTo>
                <a:lnTo>
                  <a:pt x="153949" y="39192"/>
                </a:lnTo>
                <a:lnTo>
                  <a:pt x="242163" y="56540"/>
                </a:lnTo>
                <a:lnTo>
                  <a:pt x="257314" y="45529"/>
                </a:lnTo>
                <a:lnTo>
                  <a:pt x="156591" y="25704"/>
                </a:lnTo>
                <a:lnTo>
                  <a:pt x="11963" y="0"/>
                </a:lnTo>
                <a:close/>
              </a:path>
              <a:path w="785495" h="1102360">
                <a:moveTo>
                  <a:pt x="598284" y="98729"/>
                </a:moveTo>
                <a:lnTo>
                  <a:pt x="598741" y="99834"/>
                </a:lnTo>
                <a:lnTo>
                  <a:pt x="597560" y="112496"/>
                </a:lnTo>
                <a:lnTo>
                  <a:pt x="770305" y="135305"/>
                </a:lnTo>
                <a:lnTo>
                  <a:pt x="766254" y="179806"/>
                </a:lnTo>
                <a:lnTo>
                  <a:pt x="780110" y="179209"/>
                </a:lnTo>
                <a:lnTo>
                  <a:pt x="785177" y="123418"/>
                </a:lnTo>
                <a:lnTo>
                  <a:pt x="598284" y="98729"/>
                </a:lnTo>
                <a:close/>
              </a:path>
              <a:path w="785495" h="1102360">
                <a:moveTo>
                  <a:pt x="486651" y="911148"/>
                </a:moveTo>
                <a:lnTo>
                  <a:pt x="466674" y="911148"/>
                </a:lnTo>
                <a:lnTo>
                  <a:pt x="507441" y="949756"/>
                </a:lnTo>
                <a:lnTo>
                  <a:pt x="575513" y="1093482"/>
                </a:lnTo>
                <a:lnTo>
                  <a:pt x="628675" y="1102347"/>
                </a:lnTo>
                <a:lnTo>
                  <a:pt x="636710" y="1087170"/>
                </a:lnTo>
                <a:lnTo>
                  <a:pt x="621169" y="1087170"/>
                </a:lnTo>
                <a:lnTo>
                  <a:pt x="584860" y="1081112"/>
                </a:lnTo>
                <a:lnTo>
                  <a:pt x="518756" y="941552"/>
                </a:lnTo>
                <a:lnTo>
                  <a:pt x="486651" y="911148"/>
                </a:lnTo>
                <a:close/>
              </a:path>
              <a:path w="785495" h="1102360">
                <a:moveTo>
                  <a:pt x="689457" y="371259"/>
                </a:moveTo>
                <a:lnTo>
                  <a:pt x="667969" y="397230"/>
                </a:lnTo>
                <a:lnTo>
                  <a:pt x="581469" y="513803"/>
                </a:lnTo>
                <a:lnTo>
                  <a:pt x="568718" y="552056"/>
                </a:lnTo>
                <a:lnTo>
                  <a:pt x="634644" y="629602"/>
                </a:lnTo>
                <a:lnTo>
                  <a:pt x="706120" y="711796"/>
                </a:lnTo>
                <a:lnTo>
                  <a:pt x="666953" y="786561"/>
                </a:lnTo>
                <a:lnTo>
                  <a:pt x="640346" y="881608"/>
                </a:lnTo>
                <a:lnTo>
                  <a:pt x="651471" y="1029931"/>
                </a:lnTo>
                <a:lnTo>
                  <a:pt x="621169" y="1087170"/>
                </a:lnTo>
                <a:lnTo>
                  <a:pt x="636710" y="1087170"/>
                </a:lnTo>
                <a:lnTo>
                  <a:pt x="665467" y="1032852"/>
                </a:lnTo>
                <a:lnTo>
                  <a:pt x="654215" y="882980"/>
                </a:lnTo>
                <a:lnTo>
                  <a:pt x="679792" y="791654"/>
                </a:lnTo>
                <a:lnTo>
                  <a:pt x="722630" y="709866"/>
                </a:lnTo>
                <a:lnTo>
                  <a:pt x="645033" y="620623"/>
                </a:lnTo>
                <a:lnTo>
                  <a:pt x="584200" y="549059"/>
                </a:lnTo>
                <a:lnTo>
                  <a:pt x="593813" y="520217"/>
                </a:lnTo>
                <a:lnTo>
                  <a:pt x="678789" y="405688"/>
                </a:lnTo>
                <a:lnTo>
                  <a:pt x="702957" y="376478"/>
                </a:lnTo>
                <a:lnTo>
                  <a:pt x="689457" y="371259"/>
                </a:lnTo>
                <a:close/>
              </a:path>
              <a:path w="785495" h="1102360">
                <a:moveTo>
                  <a:pt x="177" y="716546"/>
                </a:moveTo>
                <a:lnTo>
                  <a:pt x="0" y="733958"/>
                </a:lnTo>
                <a:lnTo>
                  <a:pt x="171170" y="870267"/>
                </a:lnTo>
                <a:lnTo>
                  <a:pt x="274091" y="881697"/>
                </a:lnTo>
                <a:lnTo>
                  <a:pt x="360756" y="883627"/>
                </a:lnTo>
                <a:lnTo>
                  <a:pt x="347497" y="869594"/>
                </a:lnTo>
                <a:lnTo>
                  <a:pt x="275018" y="867981"/>
                </a:lnTo>
                <a:lnTo>
                  <a:pt x="176631" y="857046"/>
                </a:lnTo>
                <a:lnTo>
                  <a:pt x="94361" y="791540"/>
                </a:lnTo>
                <a:lnTo>
                  <a:pt x="2590" y="725081"/>
                </a:lnTo>
                <a:lnTo>
                  <a:pt x="2590" y="718464"/>
                </a:lnTo>
                <a:lnTo>
                  <a:pt x="177" y="716546"/>
                </a:lnTo>
                <a:close/>
              </a:path>
            </a:pathLst>
          </a:custGeom>
          <a:solidFill>
            <a:srgbClr val="00BDE6"/>
          </a:solidFill>
        </p:spPr>
        <p:txBody>
          <a:bodyPr wrap="square" lIns="0" tIns="0" rIns="0" bIns="0" rtlCol="0"/>
          <a:lstStyle/>
          <a:p>
            <a:endParaRPr sz="2142"/>
          </a:p>
        </p:txBody>
      </p:sp>
      <p:sp>
        <p:nvSpPr>
          <p:cNvPr id="43" name="object 43"/>
          <p:cNvSpPr/>
          <p:nvPr/>
        </p:nvSpPr>
        <p:spPr>
          <a:xfrm>
            <a:off x="3382905" y="1705350"/>
            <a:ext cx="66140" cy="116291"/>
          </a:xfrm>
          <a:custGeom>
            <a:avLst/>
            <a:gdLst/>
            <a:ahLst/>
            <a:cxnLst/>
            <a:rect l="l" t="t" r="r" b="b"/>
            <a:pathLst>
              <a:path w="57785" h="101600">
                <a:moveTo>
                  <a:pt x="45719" y="0"/>
                </a:moveTo>
                <a:lnTo>
                  <a:pt x="16916" y="0"/>
                </a:lnTo>
                <a:lnTo>
                  <a:pt x="0" y="101447"/>
                </a:lnTo>
                <a:lnTo>
                  <a:pt x="40551" y="71945"/>
                </a:lnTo>
                <a:lnTo>
                  <a:pt x="57708" y="71945"/>
                </a:lnTo>
                <a:lnTo>
                  <a:pt x="45719" y="0"/>
                </a:lnTo>
                <a:close/>
              </a:path>
            </a:pathLst>
          </a:custGeom>
          <a:solidFill>
            <a:srgbClr val="00ADE0"/>
          </a:solidFill>
        </p:spPr>
        <p:txBody>
          <a:bodyPr wrap="square" lIns="0" tIns="0" rIns="0" bIns="0" rtlCol="0"/>
          <a:lstStyle/>
          <a:p>
            <a:endParaRPr sz="2142"/>
          </a:p>
        </p:txBody>
      </p:sp>
      <p:sp>
        <p:nvSpPr>
          <p:cNvPr id="44" name="object 44"/>
          <p:cNvSpPr/>
          <p:nvPr/>
        </p:nvSpPr>
        <p:spPr>
          <a:xfrm>
            <a:off x="2908800" y="1705351"/>
            <a:ext cx="1001556" cy="1284288"/>
          </a:xfrm>
          <a:custGeom>
            <a:avLst/>
            <a:gdLst/>
            <a:ahLst/>
            <a:cxnLst/>
            <a:rect l="l" t="t" r="r" b="b"/>
            <a:pathLst>
              <a:path w="875029" h="1122045">
                <a:moveTo>
                  <a:pt x="844227" y="313029"/>
                </a:moveTo>
                <a:lnTo>
                  <a:pt x="782002" y="313029"/>
                </a:lnTo>
                <a:lnTo>
                  <a:pt x="840625" y="349681"/>
                </a:lnTo>
                <a:lnTo>
                  <a:pt x="844227" y="313029"/>
                </a:lnTo>
                <a:close/>
              </a:path>
              <a:path w="875029" h="1122045">
                <a:moveTo>
                  <a:pt x="874991" y="0"/>
                </a:moveTo>
                <a:lnTo>
                  <a:pt x="850684" y="0"/>
                </a:lnTo>
                <a:lnTo>
                  <a:pt x="853478" y="25171"/>
                </a:lnTo>
                <a:lnTo>
                  <a:pt x="771588" y="142862"/>
                </a:lnTo>
                <a:lnTo>
                  <a:pt x="728941" y="149339"/>
                </a:lnTo>
                <a:lnTo>
                  <a:pt x="754735" y="211963"/>
                </a:lnTo>
                <a:lnTo>
                  <a:pt x="745109" y="314629"/>
                </a:lnTo>
                <a:lnTo>
                  <a:pt x="782002" y="313029"/>
                </a:lnTo>
                <a:lnTo>
                  <a:pt x="844227" y="313029"/>
                </a:lnTo>
                <a:lnTo>
                  <a:pt x="874991" y="0"/>
                </a:lnTo>
                <a:close/>
              </a:path>
              <a:path w="875029" h="1122045">
                <a:moveTo>
                  <a:pt x="304507" y="415493"/>
                </a:moveTo>
                <a:lnTo>
                  <a:pt x="301129" y="424573"/>
                </a:lnTo>
                <a:lnTo>
                  <a:pt x="132854" y="738682"/>
                </a:lnTo>
                <a:lnTo>
                  <a:pt x="42037" y="848423"/>
                </a:lnTo>
                <a:lnTo>
                  <a:pt x="0" y="869441"/>
                </a:lnTo>
                <a:lnTo>
                  <a:pt x="6197" y="1009992"/>
                </a:lnTo>
                <a:lnTo>
                  <a:pt x="233184" y="1030020"/>
                </a:lnTo>
                <a:lnTo>
                  <a:pt x="447890" y="1122032"/>
                </a:lnTo>
                <a:lnTo>
                  <a:pt x="410845" y="1100239"/>
                </a:lnTo>
                <a:lnTo>
                  <a:pt x="414769" y="998283"/>
                </a:lnTo>
                <a:lnTo>
                  <a:pt x="449922" y="888911"/>
                </a:lnTo>
                <a:lnTo>
                  <a:pt x="495973" y="882561"/>
                </a:lnTo>
                <a:lnTo>
                  <a:pt x="400405" y="874915"/>
                </a:lnTo>
                <a:lnTo>
                  <a:pt x="294220" y="756221"/>
                </a:lnTo>
                <a:lnTo>
                  <a:pt x="350723" y="630656"/>
                </a:lnTo>
                <a:lnTo>
                  <a:pt x="450342" y="580834"/>
                </a:lnTo>
                <a:lnTo>
                  <a:pt x="536639" y="580834"/>
                </a:lnTo>
                <a:lnTo>
                  <a:pt x="532052" y="516572"/>
                </a:lnTo>
                <a:lnTo>
                  <a:pt x="444093" y="516572"/>
                </a:lnTo>
                <a:lnTo>
                  <a:pt x="304507" y="415493"/>
                </a:lnTo>
                <a:close/>
              </a:path>
              <a:path w="875029" h="1122045">
                <a:moveTo>
                  <a:pt x="536639" y="580834"/>
                </a:moveTo>
                <a:lnTo>
                  <a:pt x="450342" y="580834"/>
                </a:lnTo>
                <a:lnTo>
                  <a:pt x="537679" y="595401"/>
                </a:lnTo>
                <a:lnTo>
                  <a:pt x="536639" y="580834"/>
                </a:lnTo>
                <a:close/>
              </a:path>
              <a:path w="875029" h="1122045">
                <a:moveTo>
                  <a:pt x="531050" y="502539"/>
                </a:moveTo>
                <a:lnTo>
                  <a:pt x="444093" y="516572"/>
                </a:lnTo>
                <a:lnTo>
                  <a:pt x="532052" y="516572"/>
                </a:lnTo>
                <a:lnTo>
                  <a:pt x="531050" y="502539"/>
                </a:lnTo>
                <a:close/>
              </a:path>
              <a:path w="875029" h="1122045">
                <a:moveTo>
                  <a:pt x="808901" y="672490"/>
                </a:moveTo>
                <a:lnTo>
                  <a:pt x="808494" y="672630"/>
                </a:lnTo>
                <a:lnTo>
                  <a:pt x="808799" y="673468"/>
                </a:lnTo>
                <a:lnTo>
                  <a:pt x="808901" y="672490"/>
                </a:lnTo>
                <a:close/>
              </a:path>
            </a:pathLst>
          </a:custGeom>
          <a:solidFill>
            <a:srgbClr val="00ADE0"/>
          </a:solidFill>
        </p:spPr>
        <p:txBody>
          <a:bodyPr wrap="square" lIns="0" tIns="0" rIns="0" bIns="0" rtlCol="0"/>
          <a:lstStyle/>
          <a:p>
            <a:endParaRPr sz="2142"/>
          </a:p>
        </p:txBody>
      </p:sp>
      <p:sp>
        <p:nvSpPr>
          <p:cNvPr id="45" name="object 45"/>
          <p:cNvSpPr/>
          <p:nvPr/>
        </p:nvSpPr>
        <p:spPr>
          <a:xfrm>
            <a:off x="2915894" y="1705350"/>
            <a:ext cx="1010278" cy="1347522"/>
          </a:xfrm>
          <a:custGeom>
            <a:avLst/>
            <a:gdLst/>
            <a:ahLst/>
            <a:cxnLst/>
            <a:rect l="l" t="t" r="r" b="b"/>
            <a:pathLst>
              <a:path w="882650" h="1177289">
                <a:moveTo>
                  <a:pt x="882599" y="0"/>
                </a:moveTo>
                <a:lnTo>
                  <a:pt x="868794" y="0"/>
                </a:lnTo>
                <a:lnTo>
                  <a:pt x="834428" y="349681"/>
                </a:lnTo>
                <a:lnTo>
                  <a:pt x="847432" y="357809"/>
                </a:lnTo>
                <a:lnTo>
                  <a:pt x="882599" y="0"/>
                </a:lnTo>
                <a:close/>
              </a:path>
              <a:path w="882650" h="1177289">
                <a:moveTo>
                  <a:pt x="816965" y="667740"/>
                </a:moveTo>
                <a:lnTo>
                  <a:pt x="802690" y="672490"/>
                </a:lnTo>
                <a:lnTo>
                  <a:pt x="802601" y="673468"/>
                </a:lnTo>
                <a:lnTo>
                  <a:pt x="813460" y="703351"/>
                </a:lnTo>
                <a:lnTo>
                  <a:pt x="816965" y="667740"/>
                </a:lnTo>
                <a:close/>
              </a:path>
              <a:path w="882650" h="1177289">
                <a:moveTo>
                  <a:pt x="0" y="1009992"/>
                </a:moveTo>
                <a:lnTo>
                  <a:pt x="609" y="1023835"/>
                </a:lnTo>
                <a:lnTo>
                  <a:pt x="223596" y="1043495"/>
                </a:lnTo>
                <a:lnTo>
                  <a:pt x="529716" y="1174699"/>
                </a:lnTo>
                <a:lnTo>
                  <a:pt x="542912" y="1177124"/>
                </a:lnTo>
                <a:lnTo>
                  <a:pt x="547954" y="1167498"/>
                </a:lnTo>
                <a:lnTo>
                  <a:pt x="472084" y="1139913"/>
                </a:lnTo>
                <a:lnTo>
                  <a:pt x="441693" y="1122032"/>
                </a:lnTo>
                <a:lnTo>
                  <a:pt x="226987" y="1030020"/>
                </a:lnTo>
                <a:lnTo>
                  <a:pt x="0" y="1009992"/>
                </a:lnTo>
                <a:close/>
              </a:path>
            </a:pathLst>
          </a:custGeom>
          <a:solidFill>
            <a:srgbClr val="00BDE6"/>
          </a:solidFill>
        </p:spPr>
        <p:txBody>
          <a:bodyPr wrap="square" lIns="0" tIns="0" rIns="0" bIns="0" rtlCol="0"/>
          <a:lstStyle/>
          <a:p>
            <a:endParaRPr sz="2142"/>
          </a:p>
        </p:txBody>
      </p:sp>
      <p:sp>
        <p:nvSpPr>
          <p:cNvPr id="46" name="object 46"/>
          <p:cNvSpPr/>
          <p:nvPr/>
        </p:nvSpPr>
        <p:spPr>
          <a:xfrm>
            <a:off x="2535636" y="1729481"/>
            <a:ext cx="16716" cy="787871"/>
          </a:xfrm>
          <a:custGeom>
            <a:avLst/>
            <a:gdLst/>
            <a:ahLst/>
            <a:cxnLst/>
            <a:rect l="l" t="t" r="r" b="b"/>
            <a:pathLst>
              <a:path w="14605" h="688339">
                <a:moveTo>
                  <a:pt x="381" y="0"/>
                </a:moveTo>
                <a:lnTo>
                  <a:pt x="0" y="28600"/>
                </a:lnTo>
                <a:lnTo>
                  <a:pt x="13766" y="26695"/>
                </a:lnTo>
                <a:lnTo>
                  <a:pt x="13982" y="10502"/>
                </a:lnTo>
                <a:lnTo>
                  <a:pt x="381" y="0"/>
                </a:lnTo>
                <a:close/>
              </a:path>
              <a:path w="14605" h="688339">
                <a:moveTo>
                  <a:pt x="5207" y="358267"/>
                </a:moveTo>
                <a:lnTo>
                  <a:pt x="5499" y="369912"/>
                </a:lnTo>
                <a:lnTo>
                  <a:pt x="11036" y="367017"/>
                </a:lnTo>
                <a:lnTo>
                  <a:pt x="11023" y="364769"/>
                </a:lnTo>
                <a:lnTo>
                  <a:pt x="5207" y="358267"/>
                </a:lnTo>
                <a:close/>
              </a:path>
              <a:path w="14605" h="688339">
                <a:moveTo>
                  <a:pt x="13601" y="672160"/>
                </a:moveTo>
                <a:lnTo>
                  <a:pt x="12954" y="672160"/>
                </a:lnTo>
                <a:lnTo>
                  <a:pt x="13347" y="688200"/>
                </a:lnTo>
                <a:lnTo>
                  <a:pt x="13741" y="688162"/>
                </a:lnTo>
                <a:lnTo>
                  <a:pt x="13601" y="672160"/>
                </a:lnTo>
                <a:close/>
              </a:path>
            </a:pathLst>
          </a:custGeom>
          <a:solidFill>
            <a:srgbClr val="00BDE6"/>
          </a:solidFill>
        </p:spPr>
        <p:txBody>
          <a:bodyPr wrap="square" lIns="0" tIns="0" rIns="0" bIns="0" rtlCol="0"/>
          <a:lstStyle/>
          <a:p>
            <a:endParaRPr sz="2142"/>
          </a:p>
        </p:txBody>
      </p:sp>
      <p:sp>
        <p:nvSpPr>
          <p:cNvPr id="47" name="object 47"/>
          <p:cNvSpPr/>
          <p:nvPr/>
        </p:nvSpPr>
        <p:spPr>
          <a:xfrm>
            <a:off x="2439071" y="1803559"/>
            <a:ext cx="381580" cy="5682995"/>
          </a:xfrm>
          <a:custGeom>
            <a:avLst/>
            <a:gdLst/>
            <a:ahLst/>
            <a:cxnLst/>
            <a:rect l="l" t="t" r="r" b="b"/>
            <a:pathLst>
              <a:path w="333375" h="4965065">
                <a:moveTo>
                  <a:pt x="275653" y="0"/>
                </a:moveTo>
                <a:lnTo>
                  <a:pt x="254723" y="9969"/>
                </a:lnTo>
                <a:lnTo>
                  <a:pt x="256209" y="11163"/>
                </a:lnTo>
                <a:lnTo>
                  <a:pt x="275183" y="58597"/>
                </a:lnTo>
                <a:lnTo>
                  <a:pt x="277177" y="30226"/>
                </a:lnTo>
                <a:lnTo>
                  <a:pt x="275653" y="0"/>
                </a:lnTo>
                <a:close/>
              </a:path>
              <a:path w="333375" h="4965065">
                <a:moveTo>
                  <a:pt x="269557" y="139217"/>
                </a:moveTo>
                <a:lnTo>
                  <a:pt x="253339" y="183464"/>
                </a:lnTo>
                <a:lnTo>
                  <a:pt x="257365" y="187934"/>
                </a:lnTo>
                <a:lnTo>
                  <a:pt x="257365" y="278638"/>
                </a:lnTo>
                <a:lnTo>
                  <a:pt x="240957" y="299961"/>
                </a:lnTo>
                <a:lnTo>
                  <a:pt x="284314" y="322338"/>
                </a:lnTo>
                <a:lnTo>
                  <a:pt x="265963" y="190804"/>
                </a:lnTo>
                <a:lnTo>
                  <a:pt x="269557" y="139217"/>
                </a:lnTo>
                <a:close/>
              </a:path>
              <a:path w="333375" h="4965065">
                <a:moveTo>
                  <a:pt x="306105" y="612241"/>
                </a:moveTo>
                <a:lnTo>
                  <a:pt x="202768" y="612241"/>
                </a:lnTo>
                <a:lnTo>
                  <a:pt x="309448" y="646531"/>
                </a:lnTo>
                <a:lnTo>
                  <a:pt x="306105" y="612241"/>
                </a:lnTo>
                <a:close/>
              </a:path>
              <a:path w="333375" h="4965065">
                <a:moveTo>
                  <a:pt x="300926" y="559104"/>
                </a:moveTo>
                <a:lnTo>
                  <a:pt x="230263" y="607453"/>
                </a:lnTo>
                <a:lnTo>
                  <a:pt x="111709" y="607453"/>
                </a:lnTo>
                <a:lnTo>
                  <a:pt x="111836" y="621982"/>
                </a:lnTo>
                <a:lnTo>
                  <a:pt x="202768" y="612241"/>
                </a:lnTo>
                <a:lnTo>
                  <a:pt x="306105" y="612241"/>
                </a:lnTo>
                <a:lnTo>
                  <a:pt x="300926" y="559104"/>
                </a:lnTo>
                <a:close/>
              </a:path>
              <a:path w="333375" h="4965065">
                <a:moveTo>
                  <a:pt x="333082" y="1329397"/>
                </a:moveTo>
                <a:lnTo>
                  <a:pt x="264159" y="1329397"/>
                </a:lnTo>
                <a:lnTo>
                  <a:pt x="333082" y="1372476"/>
                </a:lnTo>
                <a:lnTo>
                  <a:pt x="333082" y="1329397"/>
                </a:lnTo>
                <a:close/>
              </a:path>
              <a:path w="333375" h="4965065">
                <a:moveTo>
                  <a:pt x="324573" y="899972"/>
                </a:moveTo>
                <a:lnTo>
                  <a:pt x="267931" y="938923"/>
                </a:lnTo>
                <a:lnTo>
                  <a:pt x="187578" y="949401"/>
                </a:lnTo>
                <a:lnTo>
                  <a:pt x="201396" y="1005801"/>
                </a:lnTo>
                <a:lnTo>
                  <a:pt x="224637" y="1331099"/>
                </a:lnTo>
                <a:lnTo>
                  <a:pt x="264159" y="1329397"/>
                </a:lnTo>
                <a:lnTo>
                  <a:pt x="333082" y="1329397"/>
                </a:lnTo>
                <a:lnTo>
                  <a:pt x="333082" y="1070406"/>
                </a:lnTo>
                <a:lnTo>
                  <a:pt x="324573" y="899972"/>
                </a:lnTo>
                <a:close/>
              </a:path>
              <a:path w="333375" h="4965065">
                <a:moveTo>
                  <a:pt x="331596" y="1529232"/>
                </a:moveTo>
                <a:lnTo>
                  <a:pt x="239801" y="1559826"/>
                </a:lnTo>
                <a:lnTo>
                  <a:pt x="230305" y="1559826"/>
                </a:lnTo>
                <a:lnTo>
                  <a:pt x="235013" y="1879142"/>
                </a:lnTo>
                <a:lnTo>
                  <a:pt x="217042" y="2422563"/>
                </a:lnTo>
                <a:lnTo>
                  <a:pt x="247446" y="2355011"/>
                </a:lnTo>
                <a:lnTo>
                  <a:pt x="301040" y="2328240"/>
                </a:lnTo>
                <a:lnTo>
                  <a:pt x="329361" y="2328240"/>
                </a:lnTo>
                <a:lnTo>
                  <a:pt x="329361" y="2193734"/>
                </a:lnTo>
                <a:lnTo>
                  <a:pt x="310299" y="2193734"/>
                </a:lnTo>
                <a:lnTo>
                  <a:pt x="247929" y="2169718"/>
                </a:lnTo>
                <a:lnTo>
                  <a:pt x="243789" y="2111997"/>
                </a:lnTo>
                <a:lnTo>
                  <a:pt x="276682" y="2077212"/>
                </a:lnTo>
                <a:lnTo>
                  <a:pt x="323138" y="2075205"/>
                </a:lnTo>
                <a:lnTo>
                  <a:pt x="329361" y="2075205"/>
                </a:lnTo>
                <a:lnTo>
                  <a:pt x="329361" y="1963978"/>
                </a:lnTo>
                <a:lnTo>
                  <a:pt x="247688" y="1932368"/>
                </a:lnTo>
                <a:lnTo>
                  <a:pt x="239699" y="1820659"/>
                </a:lnTo>
                <a:lnTo>
                  <a:pt x="303326" y="1753069"/>
                </a:lnTo>
                <a:lnTo>
                  <a:pt x="329361" y="1751939"/>
                </a:lnTo>
                <a:lnTo>
                  <a:pt x="329361" y="1726209"/>
                </a:lnTo>
                <a:lnTo>
                  <a:pt x="331249" y="1559826"/>
                </a:lnTo>
                <a:lnTo>
                  <a:pt x="239801" y="1559826"/>
                </a:lnTo>
                <a:lnTo>
                  <a:pt x="230250" y="1556143"/>
                </a:lnTo>
                <a:lnTo>
                  <a:pt x="331291" y="1556143"/>
                </a:lnTo>
                <a:lnTo>
                  <a:pt x="331596" y="1529232"/>
                </a:lnTo>
                <a:close/>
              </a:path>
              <a:path w="333375" h="4965065">
                <a:moveTo>
                  <a:pt x="329361" y="2328240"/>
                </a:moveTo>
                <a:lnTo>
                  <a:pt x="301040" y="2328240"/>
                </a:lnTo>
                <a:lnTo>
                  <a:pt x="329361" y="2332951"/>
                </a:lnTo>
                <a:lnTo>
                  <a:pt x="329361" y="2328240"/>
                </a:lnTo>
                <a:close/>
              </a:path>
              <a:path w="333375" h="4965065">
                <a:moveTo>
                  <a:pt x="329361" y="2187409"/>
                </a:moveTo>
                <a:lnTo>
                  <a:pt x="310299" y="2193734"/>
                </a:lnTo>
                <a:lnTo>
                  <a:pt x="329361" y="2193734"/>
                </a:lnTo>
                <a:lnTo>
                  <a:pt x="329361" y="2187409"/>
                </a:lnTo>
                <a:close/>
              </a:path>
              <a:path w="333375" h="4965065">
                <a:moveTo>
                  <a:pt x="329361" y="2075205"/>
                </a:moveTo>
                <a:lnTo>
                  <a:pt x="323138" y="2075205"/>
                </a:lnTo>
                <a:lnTo>
                  <a:pt x="329361" y="2079091"/>
                </a:lnTo>
                <a:lnTo>
                  <a:pt x="329361" y="2075205"/>
                </a:lnTo>
                <a:close/>
              </a:path>
              <a:path w="333375" h="4965065">
                <a:moveTo>
                  <a:pt x="217017" y="2423287"/>
                </a:moveTo>
                <a:lnTo>
                  <a:pt x="205181" y="2781414"/>
                </a:lnTo>
                <a:lnTo>
                  <a:pt x="202691" y="2824670"/>
                </a:lnTo>
                <a:lnTo>
                  <a:pt x="277939" y="2807957"/>
                </a:lnTo>
                <a:lnTo>
                  <a:pt x="279285" y="2807639"/>
                </a:lnTo>
                <a:lnTo>
                  <a:pt x="327721" y="2807639"/>
                </a:lnTo>
                <a:lnTo>
                  <a:pt x="329361" y="2769781"/>
                </a:lnTo>
                <a:lnTo>
                  <a:pt x="329361" y="2491511"/>
                </a:lnTo>
                <a:lnTo>
                  <a:pt x="274116" y="2487091"/>
                </a:lnTo>
                <a:lnTo>
                  <a:pt x="217017" y="2423287"/>
                </a:lnTo>
                <a:close/>
              </a:path>
              <a:path w="333375" h="4965065">
                <a:moveTo>
                  <a:pt x="327721" y="2807639"/>
                </a:moveTo>
                <a:lnTo>
                  <a:pt x="279285" y="2807639"/>
                </a:lnTo>
                <a:lnTo>
                  <a:pt x="327342" y="2816390"/>
                </a:lnTo>
                <a:lnTo>
                  <a:pt x="327721" y="2807639"/>
                </a:lnTo>
                <a:close/>
              </a:path>
              <a:path w="333375" h="4965065">
                <a:moveTo>
                  <a:pt x="246754" y="3527056"/>
                </a:moveTo>
                <a:lnTo>
                  <a:pt x="229590" y="3527056"/>
                </a:lnTo>
                <a:lnTo>
                  <a:pt x="246659" y="3535870"/>
                </a:lnTo>
                <a:lnTo>
                  <a:pt x="246754" y="3527056"/>
                </a:lnTo>
                <a:close/>
              </a:path>
              <a:path w="333375" h="4965065">
                <a:moveTo>
                  <a:pt x="174675" y="3392843"/>
                </a:moveTo>
                <a:lnTo>
                  <a:pt x="171640" y="3500755"/>
                </a:lnTo>
                <a:lnTo>
                  <a:pt x="170078" y="3531146"/>
                </a:lnTo>
                <a:lnTo>
                  <a:pt x="170319" y="3531019"/>
                </a:lnTo>
                <a:lnTo>
                  <a:pt x="229590" y="3527056"/>
                </a:lnTo>
                <a:lnTo>
                  <a:pt x="246754" y="3527056"/>
                </a:lnTo>
                <a:lnTo>
                  <a:pt x="247383" y="3468560"/>
                </a:lnTo>
                <a:lnTo>
                  <a:pt x="287553" y="3408299"/>
                </a:lnTo>
                <a:lnTo>
                  <a:pt x="180860" y="3399777"/>
                </a:lnTo>
                <a:lnTo>
                  <a:pt x="174675" y="3392843"/>
                </a:lnTo>
                <a:close/>
              </a:path>
              <a:path w="333375" h="4965065">
                <a:moveTo>
                  <a:pt x="243001" y="3857739"/>
                </a:moveTo>
                <a:lnTo>
                  <a:pt x="153263" y="3857739"/>
                </a:lnTo>
                <a:lnTo>
                  <a:pt x="145529" y="4007815"/>
                </a:lnTo>
                <a:lnTo>
                  <a:pt x="121056" y="4408563"/>
                </a:lnTo>
                <a:lnTo>
                  <a:pt x="127939" y="4393285"/>
                </a:lnTo>
                <a:lnTo>
                  <a:pt x="185356" y="4364596"/>
                </a:lnTo>
                <a:lnTo>
                  <a:pt x="205148" y="4364596"/>
                </a:lnTo>
                <a:lnTo>
                  <a:pt x="236957" y="4098734"/>
                </a:lnTo>
                <a:lnTo>
                  <a:pt x="216928" y="4098734"/>
                </a:lnTo>
                <a:lnTo>
                  <a:pt x="172415" y="4073918"/>
                </a:lnTo>
                <a:lnTo>
                  <a:pt x="165099" y="4030205"/>
                </a:lnTo>
                <a:lnTo>
                  <a:pt x="193395" y="3986174"/>
                </a:lnTo>
                <a:lnTo>
                  <a:pt x="240258" y="3975811"/>
                </a:lnTo>
                <a:lnTo>
                  <a:pt x="241315" y="3975811"/>
                </a:lnTo>
                <a:lnTo>
                  <a:pt x="243001" y="3857739"/>
                </a:lnTo>
                <a:close/>
              </a:path>
              <a:path w="333375" h="4965065">
                <a:moveTo>
                  <a:pt x="205148" y="4364596"/>
                </a:moveTo>
                <a:lnTo>
                  <a:pt x="185356" y="4364596"/>
                </a:lnTo>
                <a:lnTo>
                  <a:pt x="204762" y="4367822"/>
                </a:lnTo>
                <a:lnTo>
                  <a:pt x="205148" y="4364596"/>
                </a:lnTo>
                <a:close/>
              </a:path>
              <a:path w="333375" h="4965065">
                <a:moveTo>
                  <a:pt x="237324" y="4095661"/>
                </a:moveTo>
                <a:lnTo>
                  <a:pt x="216928" y="4098734"/>
                </a:lnTo>
                <a:lnTo>
                  <a:pt x="236957" y="4098734"/>
                </a:lnTo>
                <a:lnTo>
                  <a:pt x="237324" y="4095661"/>
                </a:lnTo>
                <a:close/>
              </a:path>
              <a:path w="333375" h="4965065">
                <a:moveTo>
                  <a:pt x="241315" y="3975811"/>
                </a:moveTo>
                <a:lnTo>
                  <a:pt x="240258" y="3975811"/>
                </a:lnTo>
                <a:lnTo>
                  <a:pt x="241312" y="3976001"/>
                </a:lnTo>
                <a:lnTo>
                  <a:pt x="241315" y="3975811"/>
                </a:lnTo>
                <a:close/>
              </a:path>
              <a:path w="333375" h="4965065">
                <a:moveTo>
                  <a:pt x="153095" y="4639284"/>
                </a:moveTo>
                <a:lnTo>
                  <a:pt x="94373" y="4639284"/>
                </a:lnTo>
                <a:lnTo>
                  <a:pt x="133248" y="4646358"/>
                </a:lnTo>
                <a:lnTo>
                  <a:pt x="150202" y="4656035"/>
                </a:lnTo>
                <a:lnTo>
                  <a:pt x="153095" y="4639284"/>
                </a:lnTo>
                <a:close/>
              </a:path>
              <a:path w="333375" h="4965065">
                <a:moveTo>
                  <a:pt x="116128" y="4489488"/>
                </a:moveTo>
                <a:lnTo>
                  <a:pt x="115671" y="4496739"/>
                </a:lnTo>
                <a:lnTo>
                  <a:pt x="80441" y="4642383"/>
                </a:lnTo>
                <a:lnTo>
                  <a:pt x="94373" y="4639284"/>
                </a:lnTo>
                <a:lnTo>
                  <a:pt x="153095" y="4639284"/>
                </a:lnTo>
                <a:lnTo>
                  <a:pt x="154330" y="4632134"/>
                </a:lnTo>
                <a:lnTo>
                  <a:pt x="180403" y="4536528"/>
                </a:lnTo>
                <a:lnTo>
                  <a:pt x="156527" y="4534623"/>
                </a:lnTo>
                <a:lnTo>
                  <a:pt x="116128" y="4489488"/>
                </a:lnTo>
                <a:close/>
              </a:path>
              <a:path w="333375" h="4965065">
                <a:moveTo>
                  <a:pt x="24282" y="4868583"/>
                </a:moveTo>
                <a:lnTo>
                  <a:pt x="0" y="4964938"/>
                </a:lnTo>
                <a:lnTo>
                  <a:pt x="66128" y="4964938"/>
                </a:lnTo>
                <a:lnTo>
                  <a:pt x="92029" y="4881257"/>
                </a:lnTo>
                <a:lnTo>
                  <a:pt x="46939" y="4881257"/>
                </a:lnTo>
                <a:lnTo>
                  <a:pt x="24282" y="4868583"/>
                </a:lnTo>
                <a:close/>
              </a:path>
              <a:path w="333375" h="4965065">
                <a:moveTo>
                  <a:pt x="94246" y="4874094"/>
                </a:moveTo>
                <a:lnTo>
                  <a:pt x="46939" y="4881257"/>
                </a:lnTo>
                <a:lnTo>
                  <a:pt x="92029" y="4881257"/>
                </a:lnTo>
                <a:lnTo>
                  <a:pt x="94246" y="4874094"/>
                </a:lnTo>
                <a:close/>
              </a:path>
            </a:pathLst>
          </a:custGeom>
          <a:solidFill>
            <a:srgbClr val="00ADE0"/>
          </a:solidFill>
        </p:spPr>
        <p:txBody>
          <a:bodyPr wrap="square" lIns="0" tIns="0" rIns="0" bIns="0" rtlCol="0"/>
          <a:lstStyle/>
          <a:p>
            <a:endParaRPr sz="2142"/>
          </a:p>
        </p:txBody>
      </p:sp>
      <p:sp>
        <p:nvSpPr>
          <p:cNvPr id="48" name="object 48"/>
          <p:cNvSpPr/>
          <p:nvPr/>
        </p:nvSpPr>
        <p:spPr>
          <a:xfrm>
            <a:off x="1851641" y="1705351"/>
            <a:ext cx="2379153" cy="5781070"/>
          </a:xfrm>
          <a:prstGeom prst="rect">
            <a:avLst/>
          </a:prstGeom>
          <a:blipFill>
            <a:blip r:embed="rId5" cstate="print"/>
            <a:stretch>
              <a:fillRect/>
            </a:stretch>
          </a:blipFill>
        </p:spPr>
        <p:txBody>
          <a:bodyPr wrap="square" lIns="0" tIns="0" rIns="0" bIns="0" rtlCol="0"/>
          <a:lstStyle/>
          <a:p>
            <a:endParaRPr sz="2142"/>
          </a:p>
        </p:txBody>
      </p:sp>
      <p:sp>
        <p:nvSpPr>
          <p:cNvPr id="49" name="object 49"/>
          <p:cNvSpPr/>
          <p:nvPr/>
        </p:nvSpPr>
        <p:spPr>
          <a:xfrm>
            <a:off x="3745019" y="4352221"/>
            <a:ext cx="265289" cy="231142"/>
          </a:xfrm>
          <a:prstGeom prst="rect">
            <a:avLst/>
          </a:prstGeom>
          <a:blipFill>
            <a:blip r:embed="rId6" cstate="print"/>
            <a:stretch>
              <a:fillRect/>
            </a:stretch>
          </a:blipFill>
        </p:spPr>
        <p:txBody>
          <a:bodyPr wrap="square" lIns="0" tIns="0" rIns="0" bIns="0" rtlCol="0"/>
          <a:lstStyle/>
          <a:p>
            <a:endParaRPr sz="2142"/>
          </a:p>
        </p:txBody>
      </p:sp>
      <p:sp>
        <p:nvSpPr>
          <p:cNvPr id="50" name="object 50"/>
          <p:cNvSpPr/>
          <p:nvPr/>
        </p:nvSpPr>
        <p:spPr>
          <a:xfrm>
            <a:off x="3728840" y="4336303"/>
            <a:ext cx="297996" cy="263834"/>
          </a:xfrm>
          <a:custGeom>
            <a:avLst/>
            <a:gdLst/>
            <a:ahLst/>
            <a:cxnLst/>
            <a:rect l="l" t="t" r="r" b="b"/>
            <a:pathLst>
              <a:path w="260350" h="230504">
                <a:moveTo>
                  <a:pt x="154266" y="0"/>
                </a:moveTo>
                <a:lnTo>
                  <a:pt x="63614" y="3937"/>
                </a:lnTo>
                <a:lnTo>
                  <a:pt x="0" y="71539"/>
                </a:lnTo>
                <a:lnTo>
                  <a:pt x="7975" y="183248"/>
                </a:lnTo>
                <a:lnTo>
                  <a:pt x="129895" y="230441"/>
                </a:lnTo>
                <a:lnTo>
                  <a:pt x="173666" y="215849"/>
                </a:lnTo>
                <a:lnTo>
                  <a:pt x="130238" y="215849"/>
                </a:lnTo>
                <a:lnTo>
                  <a:pt x="21056" y="173583"/>
                </a:lnTo>
                <a:lnTo>
                  <a:pt x="14135" y="76555"/>
                </a:lnTo>
                <a:lnTo>
                  <a:pt x="69786" y="17424"/>
                </a:lnTo>
                <a:lnTo>
                  <a:pt x="150596" y="13906"/>
                </a:lnTo>
                <a:lnTo>
                  <a:pt x="176515" y="13906"/>
                </a:lnTo>
                <a:lnTo>
                  <a:pt x="174707" y="12776"/>
                </a:lnTo>
                <a:lnTo>
                  <a:pt x="148793" y="12776"/>
                </a:lnTo>
                <a:lnTo>
                  <a:pt x="152438" y="6959"/>
                </a:lnTo>
                <a:lnTo>
                  <a:pt x="165401" y="6959"/>
                </a:lnTo>
                <a:lnTo>
                  <a:pt x="154266" y="0"/>
                </a:lnTo>
                <a:close/>
              </a:path>
              <a:path w="260350" h="230504">
                <a:moveTo>
                  <a:pt x="176515" y="13906"/>
                </a:moveTo>
                <a:lnTo>
                  <a:pt x="150596" y="13906"/>
                </a:lnTo>
                <a:lnTo>
                  <a:pt x="235521" y="66979"/>
                </a:lnTo>
                <a:lnTo>
                  <a:pt x="245910" y="143154"/>
                </a:lnTo>
                <a:lnTo>
                  <a:pt x="215188" y="187528"/>
                </a:lnTo>
                <a:lnTo>
                  <a:pt x="130238" y="215849"/>
                </a:lnTo>
                <a:lnTo>
                  <a:pt x="173666" y="215849"/>
                </a:lnTo>
                <a:lnTo>
                  <a:pt x="223875" y="199110"/>
                </a:lnTo>
                <a:lnTo>
                  <a:pt x="260235" y="146583"/>
                </a:lnTo>
                <a:lnTo>
                  <a:pt x="248259" y="58750"/>
                </a:lnTo>
                <a:lnTo>
                  <a:pt x="176515" y="13906"/>
                </a:lnTo>
                <a:close/>
              </a:path>
              <a:path w="260350" h="230504">
                <a:moveTo>
                  <a:pt x="165401" y="6959"/>
                </a:moveTo>
                <a:lnTo>
                  <a:pt x="152438" y="6959"/>
                </a:lnTo>
                <a:lnTo>
                  <a:pt x="148793" y="12776"/>
                </a:lnTo>
                <a:lnTo>
                  <a:pt x="174707" y="12776"/>
                </a:lnTo>
                <a:lnTo>
                  <a:pt x="165401" y="6959"/>
                </a:lnTo>
                <a:close/>
              </a:path>
            </a:pathLst>
          </a:custGeom>
          <a:solidFill>
            <a:srgbClr val="00BDE6"/>
          </a:solidFill>
        </p:spPr>
        <p:txBody>
          <a:bodyPr wrap="square" lIns="0" tIns="0" rIns="0" bIns="0" rtlCol="0"/>
          <a:lstStyle/>
          <a:p>
            <a:endParaRPr sz="2142"/>
          </a:p>
        </p:txBody>
      </p:sp>
      <p:sp>
        <p:nvSpPr>
          <p:cNvPr id="51" name="object 51"/>
          <p:cNvSpPr/>
          <p:nvPr/>
        </p:nvSpPr>
        <p:spPr>
          <a:xfrm>
            <a:off x="2939064" y="4413127"/>
            <a:ext cx="293635" cy="256566"/>
          </a:xfrm>
          <a:custGeom>
            <a:avLst/>
            <a:gdLst/>
            <a:ahLst/>
            <a:cxnLst/>
            <a:rect l="l" t="t" r="r" b="b"/>
            <a:pathLst>
              <a:path w="256539" h="224154">
                <a:moveTo>
                  <a:pt x="151015" y="0"/>
                </a:moveTo>
                <a:lnTo>
                  <a:pt x="61633" y="3886"/>
                </a:lnTo>
                <a:lnTo>
                  <a:pt x="0" y="69367"/>
                </a:lnTo>
                <a:lnTo>
                  <a:pt x="7683" y="176822"/>
                </a:lnTo>
                <a:lnTo>
                  <a:pt x="128422" y="223558"/>
                </a:lnTo>
                <a:lnTo>
                  <a:pt x="222300" y="192265"/>
                </a:lnTo>
                <a:lnTo>
                  <a:pt x="256387" y="143040"/>
                </a:lnTo>
                <a:lnTo>
                  <a:pt x="244881" y="58661"/>
                </a:lnTo>
                <a:lnTo>
                  <a:pt x="151015" y="0"/>
                </a:lnTo>
                <a:close/>
              </a:path>
            </a:pathLst>
          </a:custGeom>
          <a:solidFill>
            <a:srgbClr val="00ADE0"/>
          </a:solidFill>
        </p:spPr>
        <p:txBody>
          <a:bodyPr wrap="square" lIns="0" tIns="0" rIns="0" bIns="0" rtlCol="0"/>
          <a:lstStyle/>
          <a:p>
            <a:endParaRPr sz="2142"/>
          </a:p>
        </p:txBody>
      </p:sp>
      <p:sp>
        <p:nvSpPr>
          <p:cNvPr id="52" name="object 52"/>
          <p:cNvSpPr/>
          <p:nvPr/>
        </p:nvSpPr>
        <p:spPr>
          <a:xfrm>
            <a:off x="2922885" y="4397211"/>
            <a:ext cx="326342" cy="288547"/>
          </a:xfrm>
          <a:custGeom>
            <a:avLst/>
            <a:gdLst/>
            <a:ahLst/>
            <a:cxnLst/>
            <a:rect l="l" t="t" r="r" b="b"/>
            <a:pathLst>
              <a:path w="285114" h="252095">
                <a:moveTo>
                  <a:pt x="168808" y="0"/>
                </a:moveTo>
                <a:lnTo>
                  <a:pt x="69583" y="4318"/>
                </a:lnTo>
                <a:lnTo>
                  <a:pt x="0" y="78244"/>
                </a:lnTo>
                <a:lnTo>
                  <a:pt x="8724" y="200393"/>
                </a:lnTo>
                <a:lnTo>
                  <a:pt x="142201" y="252056"/>
                </a:lnTo>
                <a:lnTo>
                  <a:pt x="185984" y="237464"/>
                </a:lnTo>
                <a:lnTo>
                  <a:pt x="142544" y="237464"/>
                </a:lnTo>
                <a:lnTo>
                  <a:pt x="21805" y="190728"/>
                </a:lnTo>
                <a:lnTo>
                  <a:pt x="14135" y="83273"/>
                </a:lnTo>
                <a:lnTo>
                  <a:pt x="75755" y="17792"/>
                </a:lnTo>
                <a:lnTo>
                  <a:pt x="165150" y="13906"/>
                </a:lnTo>
                <a:lnTo>
                  <a:pt x="191059" y="13906"/>
                </a:lnTo>
                <a:lnTo>
                  <a:pt x="189251" y="12776"/>
                </a:lnTo>
                <a:lnTo>
                  <a:pt x="163334" y="12776"/>
                </a:lnTo>
                <a:lnTo>
                  <a:pt x="166979" y="6959"/>
                </a:lnTo>
                <a:lnTo>
                  <a:pt x="179944" y="6959"/>
                </a:lnTo>
                <a:lnTo>
                  <a:pt x="168808" y="0"/>
                </a:lnTo>
                <a:close/>
              </a:path>
              <a:path w="285114" h="252095">
                <a:moveTo>
                  <a:pt x="191059" y="13906"/>
                </a:moveTo>
                <a:lnTo>
                  <a:pt x="165150" y="13906"/>
                </a:lnTo>
                <a:lnTo>
                  <a:pt x="259003" y="72567"/>
                </a:lnTo>
                <a:lnTo>
                  <a:pt x="270510" y="156946"/>
                </a:lnTo>
                <a:lnTo>
                  <a:pt x="236435" y="206171"/>
                </a:lnTo>
                <a:lnTo>
                  <a:pt x="142544" y="237464"/>
                </a:lnTo>
                <a:lnTo>
                  <a:pt x="185984" y="237464"/>
                </a:lnTo>
                <a:lnTo>
                  <a:pt x="245122" y="217754"/>
                </a:lnTo>
                <a:lnTo>
                  <a:pt x="284848" y="160375"/>
                </a:lnTo>
                <a:lnTo>
                  <a:pt x="271754" y="64338"/>
                </a:lnTo>
                <a:lnTo>
                  <a:pt x="191059" y="13906"/>
                </a:lnTo>
                <a:close/>
              </a:path>
              <a:path w="285114" h="252095">
                <a:moveTo>
                  <a:pt x="179944" y="6959"/>
                </a:moveTo>
                <a:lnTo>
                  <a:pt x="166979" y="6959"/>
                </a:lnTo>
                <a:lnTo>
                  <a:pt x="163334" y="12776"/>
                </a:lnTo>
                <a:lnTo>
                  <a:pt x="189251" y="12776"/>
                </a:lnTo>
                <a:lnTo>
                  <a:pt x="179944" y="6959"/>
                </a:lnTo>
                <a:close/>
              </a:path>
            </a:pathLst>
          </a:custGeom>
          <a:solidFill>
            <a:srgbClr val="00BDE6"/>
          </a:solidFill>
        </p:spPr>
        <p:txBody>
          <a:bodyPr wrap="square" lIns="0" tIns="0" rIns="0" bIns="0" rtlCol="0"/>
          <a:lstStyle/>
          <a:p>
            <a:endParaRPr sz="2142"/>
          </a:p>
        </p:txBody>
      </p:sp>
      <p:sp>
        <p:nvSpPr>
          <p:cNvPr id="53" name="object 53"/>
          <p:cNvSpPr/>
          <p:nvPr/>
        </p:nvSpPr>
        <p:spPr>
          <a:xfrm>
            <a:off x="2718097" y="4178816"/>
            <a:ext cx="152776" cy="135668"/>
          </a:xfrm>
          <a:prstGeom prst="rect">
            <a:avLst/>
          </a:prstGeom>
          <a:blipFill>
            <a:blip r:embed="rId7" cstate="print"/>
            <a:stretch>
              <a:fillRect/>
            </a:stretch>
          </a:blipFill>
        </p:spPr>
        <p:txBody>
          <a:bodyPr wrap="square" lIns="0" tIns="0" rIns="0" bIns="0" rtlCol="0"/>
          <a:lstStyle/>
          <a:p>
            <a:endParaRPr sz="2142"/>
          </a:p>
        </p:txBody>
      </p:sp>
      <p:sp>
        <p:nvSpPr>
          <p:cNvPr id="54" name="object 54"/>
          <p:cNvSpPr/>
          <p:nvPr/>
        </p:nvSpPr>
        <p:spPr>
          <a:xfrm>
            <a:off x="4457882" y="3712635"/>
            <a:ext cx="107569" cy="92306"/>
          </a:xfrm>
          <a:custGeom>
            <a:avLst/>
            <a:gdLst/>
            <a:ahLst/>
            <a:cxnLst/>
            <a:rect l="l" t="t" r="r" b="b"/>
            <a:pathLst>
              <a:path w="93979" h="80645">
                <a:moveTo>
                  <a:pt x="54965" y="0"/>
                </a:moveTo>
                <a:lnTo>
                  <a:pt x="22212" y="1422"/>
                </a:lnTo>
                <a:lnTo>
                  <a:pt x="0" y="24879"/>
                </a:lnTo>
                <a:lnTo>
                  <a:pt x="2743" y="63093"/>
                </a:lnTo>
                <a:lnTo>
                  <a:pt x="47142" y="80175"/>
                </a:lnTo>
                <a:lnTo>
                  <a:pt x="54355" y="77787"/>
                </a:lnTo>
                <a:lnTo>
                  <a:pt x="79425" y="51295"/>
                </a:lnTo>
                <a:lnTo>
                  <a:pt x="93700" y="50685"/>
                </a:lnTo>
                <a:lnTo>
                  <a:pt x="89712" y="21602"/>
                </a:lnTo>
                <a:lnTo>
                  <a:pt x="54965" y="0"/>
                </a:lnTo>
                <a:close/>
              </a:path>
            </a:pathLst>
          </a:custGeom>
          <a:solidFill>
            <a:srgbClr val="00ADE0"/>
          </a:solidFill>
        </p:spPr>
        <p:txBody>
          <a:bodyPr wrap="square" lIns="0" tIns="0" rIns="0" bIns="0" rtlCol="0"/>
          <a:lstStyle/>
          <a:p>
            <a:endParaRPr sz="2142"/>
          </a:p>
        </p:txBody>
      </p:sp>
      <p:sp>
        <p:nvSpPr>
          <p:cNvPr id="55" name="object 55"/>
          <p:cNvSpPr/>
          <p:nvPr/>
        </p:nvSpPr>
        <p:spPr>
          <a:xfrm>
            <a:off x="4441704" y="3696731"/>
            <a:ext cx="139549" cy="125013"/>
          </a:xfrm>
          <a:custGeom>
            <a:avLst/>
            <a:gdLst/>
            <a:ahLst/>
            <a:cxnLst/>
            <a:rect l="l" t="t" r="r" b="b"/>
            <a:pathLst>
              <a:path w="121920" h="109220">
                <a:moveTo>
                  <a:pt x="72745" y="0"/>
                </a:moveTo>
                <a:lnTo>
                  <a:pt x="30187" y="1841"/>
                </a:lnTo>
                <a:lnTo>
                  <a:pt x="0" y="33731"/>
                </a:lnTo>
                <a:lnTo>
                  <a:pt x="3810" y="86677"/>
                </a:lnTo>
                <a:lnTo>
                  <a:pt x="60934" y="108673"/>
                </a:lnTo>
                <a:lnTo>
                  <a:pt x="64122" y="107607"/>
                </a:lnTo>
                <a:lnTo>
                  <a:pt x="63373" y="97104"/>
                </a:lnTo>
                <a:lnTo>
                  <a:pt x="66232" y="94081"/>
                </a:lnTo>
                <a:lnTo>
                  <a:pt x="61277" y="94081"/>
                </a:lnTo>
                <a:lnTo>
                  <a:pt x="16878" y="77000"/>
                </a:lnTo>
                <a:lnTo>
                  <a:pt x="14135" y="38785"/>
                </a:lnTo>
                <a:lnTo>
                  <a:pt x="36347" y="15316"/>
                </a:lnTo>
                <a:lnTo>
                  <a:pt x="69100" y="13906"/>
                </a:lnTo>
                <a:lnTo>
                  <a:pt x="95125" y="13906"/>
                </a:lnTo>
                <a:lnTo>
                  <a:pt x="93327" y="12788"/>
                </a:lnTo>
                <a:lnTo>
                  <a:pt x="67297" y="12788"/>
                </a:lnTo>
                <a:lnTo>
                  <a:pt x="70916" y="6959"/>
                </a:lnTo>
                <a:lnTo>
                  <a:pt x="83945" y="6959"/>
                </a:lnTo>
                <a:lnTo>
                  <a:pt x="72745" y="0"/>
                </a:lnTo>
                <a:close/>
              </a:path>
              <a:path w="121920" h="109220">
                <a:moveTo>
                  <a:pt x="68491" y="91694"/>
                </a:moveTo>
                <a:lnTo>
                  <a:pt x="61277" y="94081"/>
                </a:lnTo>
                <a:lnTo>
                  <a:pt x="66232" y="94081"/>
                </a:lnTo>
                <a:lnTo>
                  <a:pt x="68491" y="91694"/>
                </a:lnTo>
                <a:close/>
              </a:path>
              <a:path w="121920" h="109220">
                <a:moveTo>
                  <a:pt x="95125" y="13906"/>
                </a:moveTo>
                <a:lnTo>
                  <a:pt x="69100" y="13906"/>
                </a:lnTo>
                <a:lnTo>
                  <a:pt x="103847" y="35496"/>
                </a:lnTo>
                <a:lnTo>
                  <a:pt x="107835" y="64592"/>
                </a:lnTo>
                <a:lnTo>
                  <a:pt x="121615" y="63995"/>
                </a:lnTo>
                <a:lnTo>
                  <a:pt x="116586" y="27241"/>
                </a:lnTo>
                <a:lnTo>
                  <a:pt x="95125" y="13906"/>
                </a:lnTo>
                <a:close/>
              </a:path>
            </a:pathLst>
          </a:custGeom>
          <a:solidFill>
            <a:srgbClr val="00BDE6"/>
          </a:solidFill>
        </p:spPr>
        <p:txBody>
          <a:bodyPr wrap="square" lIns="0" tIns="0" rIns="0" bIns="0" rtlCol="0"/>
          <a:lstStyle/>
          <a:p>
            <a:endParaRPr sz="2142"/>
          </a:p>
        </p:txBody>
      </p:sp>
      <p:sp>
        <p:nvSpPr>
          <p:cNvPr id="56" name="object 56"/>
          <p:cNvSpPr/>
          <p:nvPr/>
        </p:nvSpPr>
        <p:spPr>
          <a:xfrm>
            <a:off x="4530419" y="3785171"/>
            <a:ext cx="107569" cy="92306"/>
          </a:xfrm>
          <a:custGeom>
            <a:avLst/>
            <a:gdLst/>
            <a:ahLst/>
            <a:cxnLst/>
            <a:rect l="l" t="t" r="r" b="b"/>
            <a:pathLst>
              <a:path w="93979" h="80645">
                <a:moveTo>
                  <a:pt x="54965" y="0"/>
                </a:moveTo>
                <a:lnTo>
                  <a:pt x="22212" y="1422"/>
                </a:lnTo>
                <a:lnTo>
                  <a:pt x="0" y="24879"/>
                </a:lnTo>
                <a:lnTo>
                  <a:pt x="2755" y="63093"/>
                </a:lnTo>
                <a:lnTo>
                  <a:pt x="47142" y="80175"/>
                </a:lnTo>
                <a:lnTo>
                  <a:pt x="81927" y="68643"/>
                </a:lnTo>
                <a:lnTo>
                  <a:pt x="93827" y="51561"/>
                </a:lnTo>
                <a:lnTo>
                  <a:pt x="89712" y="21602"/>
                </a:lnTo>
                <a:lnTo>
                  <a:pt x="54965" y="0"/>
                </a:lnTo>
                <a:close/>
              </a:path>
            </a:pathLst>
          </a:custGeom>
          <a:solidFill>
            <a:srgbClr val="00ADE0"/>
          </a:solidFill>
        </p:spPr>
        <p:txBody>
          <a:bodyPr wrap="square" lIns="0" tIns="0" rIns="0" bIns="0" rtlCol="0"/>
          <a:lstStyle/>
          <a:p>
            <a:endParaRPr sz="2142"/>
          </a:p>
        </p:txBody>
      </p:sp>
      <p:sp>
        <p:nvSpPr>
          <p:cNvPr id="57" name="object 57"/>
          <p:cNvSpPr/>
          <p:nvPr/>
        </p:nvSpPr>
        <p:spPr>
          <a:xfrm>
            <a:off x="4514241" y="3769254"/>
            <a:ext cx="140276" cy="125013"/>
          </a:xfrm>
          <a:custGeom>
            <a:avLst/>
            <a:gdLst/>
            <a:ahLst/>
            <a:cxnLst/>
            <a:rect l="l" t="t" r="r" b="b"/>
            <a:pathLst>
              <a:path w="122554" h="109220">
                <a:moveTo>
                  <a:pt x="72745" y="0"/>
                </a:moveTo>
                <a:lnTo>
                  <a:pt x="30187" y="1841"/>
                </a:lnTo>
                <a:lnTo>
                  <a:pt x="0" y="33731"/>
                </a:lnTo>
                <a:lnTo>
                  <a:pt x="3810" y="86677"/>
                </a:lnTo>
                <a:lnTo>
                  <a:pt x="60934" y="108673"/>
                </a:lnTo>
                <a:lnTo>
                  <a:pt x="104724" y="94157"/>
                </a:lnTo>
                <a:lnTo>
                  <a:pt x="61277" y="94081"/>
                </a:lnTo>
                <a:lnTo>
                  <a:pt x="16891" y="77000"/>
                </a:lnTo>
                <a:lnTo>
                  <a:pt x="14135" y="38785"/>
                </a:lnTo>
                <a:lnTo>
                  <a:pt x="36347" y="15316"/>
                </a:lnTo>
                <a:lnTo>
                  <a:pt x="69100" y="13906"/>
                </a:lnTo>
                <a:lnTo>
                  <a:pt x="95125" y="13906"/>
                </a:lnTo>
                <a:lnTo>
                  <a:pt x="93327" y="12788"/>
                </a:lnTo>
                <a:lnTo>
                  <a:pt x="67297" y="12788"/>
                </a:lnTo>
                <a:lnTo>
                  <a:pt x="70929" y="6959"/>
                </a:lnTo>
                <a:lnTo>
                  <a:pt x="83945" y="6959"/>
                </a:lnTo>
                <a:lnTo>
                  <a:pt x="72745" y="0"/>
                </a:lnTo>
                <a:close/>
              </a:path>
              <a:path w="122554" h="109220">
                <a:moveTo>
                  <a:pt x="95125" y="13906"/>
                </a:moveTo>
                <a:lnTo>
                  <a:pt x="69100" y="13906"/>
                </a:lnTo>
                <a:lnTo>
                  <a:pt x="103847" y="35496"/>
                </a:lnTo>
                <a:lnTo>
                  <a:pt x="107962" y="65468"/>
                </a:lnTo>
                <a:lnTo>
                  <a:pt x="96062" y="82550"/>
                </a:lnTo>
                <a:lnTo>
                  <a:pt x="61277" y="94081"/>
                </a:lnTo>
                <a:lnTo>
                  <a:pt x="104777" y="94081"/>
                </a:lnTo>
                <a:lnTo>
                  <a:pt x="122301" y="68910"/>
                </a:lnTo>
                <a:lnTo>
                  <a:pt x="116586" y="27241"/>
                </a:lnTo>
                <a:lnTo>
                  <a:pt x="95125" y="13906"/>
                </a:lnTo>
                <a:close/>
              </a:path>
              <a:path w="122554" h="109220">
                <a:moveTo>
                  <a:pt x="83945" y="6959"/>
                </a:moveTo>
                <a:lnTo>
                  <a:pt x="70929" y="6959"/>
                </a:lnTo>
                <a:lnTo>
                  <a:pt x="67297" y="12788"/>
                </a:lnTo>
                <a:lnTo>
                  <a:pt x="93327" y="12788"/>
                </a:lnTo>
                <a:lnTo>
                  <a:pt x="83945" y="6959"/>
                </a:lnTo>
                <a:close/>
              </a:path>
            </a:pathLst>
          </a:custGeom>
          <a:solidFill>
            <a:srgbClr val="00BDE6"/>
          </a:solidFill>
        </p:spPr>
        <p:txBody>
          <a:bodyPr wrap="square" lIns="0" tIns="0" rIns="0" bIns="0" rtlCol="0"/>
          <a:lstStyle/>
          <a:p>
            <a:endParaRPr sz="2142"/>
          </a:p>
        </p:txBody>
      </p:sp>
      <p:sp>
        <p:nvSpPr>
          <p:cNvPr id="58" name="object 58"/>
          <p:cNvSpPr/>
          <p:nvPr/>
        </p:nvSpPr>
        <p:spPr>
          <a:xfrm>
            <a:off x="4321357" y="3896099"/>
            <a:ext cx="104662" cy="92306"/>
          </a:xfrm>
          <a:custGeom>
            <a:avLst/>
            <a:gdLst/>
            <a:ahLst/>
            <a:cxnLst/>
            <a:rect l="l" t="t" r="r" b="b"/>
            <a:pathLst>
              <a:path w="91439" h="80645">
                <a:moveTo>
                  <a:pt x="54965" y="0"/>
                </a:moveTo>
                <a:lnTo>
                  <a:pt x="22212" y="1422"/>
                </a:lnTo>
                <a:lnTo>
                  <a:pt x="0" y="24879"/>
                </a:lnTo>
                <a:lnTo>
                  <a:pt x="2743" y="63093"/>
                </a:lnTo>
                <a:lnTo>
                  <a:pt x="47142" y="80175"/>
                </a:lnTo>
                <a:lnTo>
                  <a:pt x="50279" y="79133"/>
                </a:lnTo>
                <a:lnTo>
                  <a:pt x="49237" y="64554"/>
                </a:lnTo>
                <a:lnTo>
                  <a:pt x="79425" y="32664"/>
                </a:lnTo>
                <a:lnTo>
                  <a:pt x="91160" y="32156"/>
                </a:lnTo>
                <a:lnTo>
                  <a:pt x="89712" y="21602"/>
                </a:lnTo>
                <a:lnTo>
                  <a:pt x="54965" y="0"/>
                </a:lnTo>
                <a:close/>
              </a:path>
            </a:pathLst>
          </a:custGeom>
          <a:solidFill>
            <a:srgbClr val="00ADE0"/>
          </a:solidFill>
        </p:spPr>
        <p:txBody>
          <a:bodyPr wrap="square" lIns="0" tIns="0" rIns="0" bIns="0" rtlCol="0"/>
          <a:lstStyle/>
          <a:p>
            <a:endParaRPr sz="2142"/>
          </a:p>
        </p:txBody>
      </p:sp>
      <p:sp>
        <p:nvSpPr>
          <p:cNvPr id="59" name="object 59"/>
          <p:cNvSpPr/>
          <p:nvPr/>
        </p:nvSpPr>
        <p:spPr>
          <a:xfrm>
            <a:off x="4305178" y="3880180"/>
            <a:ext cx="136642" cy="125013"/>
          </a:xfrm>
          <a:custGeom>
            <a:avLst/>
            <a:gdLst/>
            <a:ahLst/>
            <a:cxnLst/>
            <a:rect l="l" t="t" r="r" b="b"/>
            <a:pathLst>
              <a:path w="119379" h="109220">
                <a:moveTo>
                  <a:pt x="72745" y="0"/>
                </a:moveTo>
                <a:lnTo>
                  <a:pt x="30187" y="1841"/>
                </a:lnTo>
                <a:lnTo>
                  <a:pt x="0" y="33731"/>
                </a:lnTo>
                <a:lnTo>
                  <a:pt x="3810" y="86677"/>
                </a:lnTo>
                <a:lnTo>
                  <a:pt x="60934" y="108673"/>
                </a:lnTo>
                <a:lnTo>
                  <a:pt x="65430" y="107175"/>
                </a:lnTo>
                <a:lnTo>
                  <a:pt x="64489" y="94081"/>
                </a:lnTo>
                <a:lnTo>
                  <a:pt x="61277" y="94081"/>
                </a:lnTo>
                <a:lnTo>
                  <a:pt x="16878" y="77000"/>
                </a:lnTo>
                <a:lnTo>
                  <a:pt x="14135" y="38785"/>
                </a:lnTo>
                <a:lnTo>
                  <a:pt x="36347" y="15316"/>
                </a:lnTo>
                <a:lnTo>
                  <a:pt x="69100" y="13906"/>
                </a:lnTo>
                <a:lnTo>
                  <a:pt x="95119" y="13906"/>
                </a:lnTo>
                <a:lnTo>
                  <a:pt x="93321" y="12788"/>
                </a:lnTo>
                <a:lnTo>
                  <a:pt x="67297" y="12788"/>
                </a:lnTo>
                <a:lnTo>
                  <a:pt x="70916" y="6946"/>
                </a:lnTo>
                <a:lnTo>
                  <a:pt x="83922" y="6946"/>
                </a:lnTo>
                <a:lnTo>
                  <a:pt x="72745" y="0"/>
                </a:lnTo>
                <a:close/>
              </a:path>
              <a:path w="119379" h="109220">
                <a:moveTo>
                  <a:pt x="64414" y="93040"/>
                </a:moveTo>
                <a:lnTo>
                  <a:pt x="61277" y="94081"/>
                </a:lnTo>
                <a:lnTo>
                  <a:pt x="64489" y="94081"/>
                </a:lnTo>
                <a:lnTo>
                  <a:pt x="64414" y="93040"/>
                </a:lnTo>
                <a:close/>
              </a:path>
              <a:path w="119379" h="109220">
                <a:moveTo>
                  <a:pt x="95119" y="13906"/>
                </a:moveTo>
                <a:lnTo>
                  <a:pt x="69100" y="13906"/>
                </a:lnTo>
                <a:lnTo>
                  <a:pt x="103847" y="35496"/>
                </a:lnTo>
                <a:lnTo>
                  <a:pt x="105295" y="46062"/>
                </a:lnTo>
                <a:lnTo>
                  <a:pt x="119075" y="45465"/>
                </a:lnTo>
                <a:lnTo>
                  <a:pt x="116573" y="27241"/>
                </a:lnTo>
                <a:lnTo>
                  <a:pt x="95119" y="13906"/>
                </a:lnTo>
                <a:close/>
              </a:path>
            </a:pathLst>
          </a:custGeom>
          <a:solidFill>
            <a:srgbClr val="00BDE6"/>
          </a:solidFill>
        </p:spPr>
        <p:txBody>
          <a:bodyPr wrap="square" lIns="0" tIns="0" rIns="0" bIns="0" rtlCol="0"/>
          <a:lstStyle/>
          <a:p>
            <a:endParaRPr sz="2142"/>
          </a:p>
        </p:txBody>
      </p:sp>
      <p:sp>
        <p:nvSpPr>
          <p:cNvPr id="60" name="object 60"/>
          <p:cNvSpPr/>
          <p:nvPr/>
        </p:nvSpPr>
        <p:spPr>
          <a:xfrm>
            <a:off x="4180572" y="2304744"/>
            <a:ext cx="104662" cy="92306"/>
          </a:xfrm>
          <a:custGeom>
            <a:avLst/>
            <a:gdLst/>
            <a:ahLst/>
            <a:cxnLst/>
            <a:rect l="l" t="t" r="r" b="b"/>
            <a:pathLst>
              <a:path w="91439" h="80644">
                <a:moveTo>
                  <a:pt x="54965" y="0"/>
                </a:moveTo>
                <a:lnTo>
                  <a:pt x="22212" y="1409"/>
                </a:lnTo>
                <a:lnTo>
                  <a:pt x="0" y="24879"/>
                </a:lnTo>
                <a:lnTo>
                  <a:pt x="2743" y="63093"/>
                </a:lnTo>
                <a:lnTo>
                  <a:pt x="47142" y="80175"/>
                </a:lnTo>
                <a:lnTo>
                  <a:pt x="50279" y="79133"/>
                </a:lnTo>
                <a:lnTo>
                  <a:pt x="49237" y="64554"/>
                </a:lnTo>
                <a:lnTo>
                  <a:pt x="79425" y="32664"/>
                </a:lnTo>
                <a:lnTo>
                  <a:pt x="91160" y="32156"/>
                </a:lnTo>
                <a:lnTo>
                  <a:pt x="89712" y="21602"/>
                </a:lnTo>
                <a:lnTo>
                  <a:pt x="54965" y="0"/>
                </a:lnTo>
                <a:close/>
              </a:path>
            </a:pathLst>
          </a:custGeom>
          <a:solidFill>
            <a:srgbClr val="00ADE0"/>
          </a:solidFill>
        </p:spPr>
        <p:txBody>
          <a:bodyPr wrap="square" lIns="0" tIns="0" rIns="0" bIns="0" rtlCol="0"/>
          <a:lstStyle/>
          <a:p>
            <a:endParaRPr sz="2142"/>
          </a:p>
        </p:txBody>
      </p:sp>
      <p:sp>
        <p:nvSpPr>
          <p:cNvPr id="61" name="object 61"/>
          <p:cNvSpPr/>
          <p:nvPr/>
        </p:nvSpPr>
        <p:spPr>
          <a:xfrm>
            <a:off x="4164393" y="2288826"/>
            <a:ext cx="136642" cy="125013"/>
          </a:xfrm>
          <a:custGeom>
            <a:avLst/>
            <a:gdLst/>
            <a:ahLst/>
            <a:cxnLst/>
            <a:rect l="l" t="t" r="r" b="b"/>
            <a:pathLst>
              <a:path w="119379" h="109219">
                <a:moveTo>
                  <a:pt x="72745" y="0"/>
                </a:moveTo>
                <a:lnTo>
                  <a:pt x="30187" y="1841"/>
                </a:lnTo>
                <a:lnTo>
                  <a:pt x="0" y="33731"/>
                </a:lnTo>
                <a:lnTo>
                  <a:pt x="3810" y="86677"/>
                </a:lnTo>
                <a:lnTo>
                  <a:pt x="60934" y="108673"/>
                </a:lnTo>
                <a:lnTo>
                  <a:pt x="65430" y="107175"/>
                </a:lnTo>
                <a:lnTo>
                  <a:pt x="64489" y="94081"/>
                </a:lnTo>
                <a:lnTo>
                  <a:pt x="61277" y="94081"/>
                </a:lnTo>
                <a:lnTo>
                  <a:pt x="16878" y="77000"/>
                </a:lnTo>
                <a:lnTo>
                  <a:pt x="14135" y="38785"/>
                </a:lnTo>
                <a:lnTo>
                  <a:pt x="36347" y="15316"/>
                </a:lnTo>
                <a:lnTo>
                  <a:pt x="69100" y="13906"/>
                </a:lnTo>
                <a:lnTo>
                  <a:pt x="95125" y="13906"/>
                </a:lnTo>
                <a:lnTo>
                  <a:pt x="93327" y="12788"/>
                </a:lnTo>
                <a:lnTo>
                  <a:pt x="67297" y="12788"/>
                </a:lnTo>
                <a:lnTo>
                  <a:pt x="70916" y="6959"/>
                </a:lnTo>
                <a:lnTo>
                  <a:pt x="83945" y="6959"/>
                </a:lnTo>
                <a:lnTo>
                  <a:pt x="72745" y="0"/>
                </a:lnTo>
                <a:close/>
              </a:path>
              <a:path w="119379" h="109219">
                <a:moveTo>
                  <a:pt x="64414" y="93040"/>
                </a:moveTo>
                <a:lnTo>
                  <a:pt x="61277" y="94081"/>
                </a:lnTo>
                <a:lnTo>
                  <a:pt x="64489" y="94081"/>
                </a:lnTo>
                <a:lnTo>
                  <a:pt x="64414" y="93040"/>
                </a:lnTo>
                <a:close/>
              </a:path>
              <a:path w="119379" h="109219">
                <a:moveTo>
                  <a:pt x="95125" y="13906"/>
                </a:moveTo>
                <a:lnTo>
                  <a:pt x="69100" y="13906"/>
                </a:lnTo>
                <a:lnTo>
                  <a:pt x="103847" y="35509"/>
                </a:lnTo>
                <a:lnTo>
                  <a:pt x="105295" y="46062"/>
                </a:lnTo>
                <a:lnTo>
                  <a:pt x="119075" y="45466"/>
                </a:lnTo>
                <a:lnTo>
                  <a:pt x="116586" y="27241"/>
                </a:lnTo>
                <a:lnTo>
                  <a:pt x="95125" y="13906"/>
                </a:lnTo>
                <a:close/>
              </a:path>
            </a:pathLst>
          </a:custGeom>
          <a:solidFill>
            <a:srgbClr val="00BDE6"/>
          </a:solidFill>
        </p:spPr>
        <p:txBody>
          <a:bodyPr wrap="square" lIns="0" tIns="0" rIns="0" bIns="0" rtlCol="0"/>
          <a:lstStyle/>
          <a:p>
            <a:endParaRPr sz="2142"/>
          </a:p>
        </p:txBody>
      </p:sp>
      <p:sp>
        <p:nvSpPr>
          <p:cNvPr id="62" name="object 62"/>
          <p:cNvSpPr/>
          <p:nvPr/>
        </p:nvSpPr>
        <p:spPr>
          <a:xfrm>
            <a:off x="4235912" y="1705350"/>
            <a:ext cx="37795" cy="13083"/>
          </a:xfrm>
          <a:custGeom>
            <a:avLst/>
            <a:gdLst/>
            <a:ahLst/>
            <a:cxnLst/>
            <a:rect l="l" t="t" r="r" b="b"/>
            <a:pathLst>
              <a:path w="33020" h="11430">
                <a:moveTo>
                  <a:pt x="32092" y="0"/>
                </a:moveTo>
                <a:lnTo>
                  <a:pt x="0" y="0"/>
                </a:lnTo>
                <a:lnTo>
                  <a:pt x="28270" y="10883"/>
                </a:lnTo>
                <a:lnTo>
                  <a:pt x="32766" y="9385"/>
                </a:lnTo>
                <a:lnTo>
                  <a:pt x="32092" y="0"/>
                </a:lnTo>
                <a:close/>
              </a:path>
            </a:pathLst>
          </a:custGeom>
          <a:solidFill>
            <a:srgbClr val="00BDE6"/>
          </a:solidFill>
        </p:spPr>
        <p:txBody>
          <a:bodyPr wrap="square" lIns="0" tIns="0" rIns="0" bIns="0" rtlCol="0"/>
          <a:lstStyle/>
          <a:p>
            <a:endParaRPr sz="2142"/>
          </a:p>
        </p:txBody>
      </p:sp>
      <p:sp>
        <p:nvSpPr>
          <p:cNvPr id="63" name="object 63"/>
          <p:cNvSpPr/>
          <p:nvPr/>
        </p:nvSpPr>
        <p:spPr>
          <a:xfrm>
            <a:off x="4326517" y="4289744"/>
            <a:ext cx="772826" cy="1786432"/>
          </a:xfrm>
          <a:prstGeom prst="rect">
            <a:avLst/>
          </a:prstGeom>
          <a:blipFill>
            <a:blip r:embed="rId8" cstate="print"/>
            <a:stretch>
              <a:fillRect/>
            </a:stretch>
          </a:blipFill>
        </p:spPr>
        <p:txBody>
          <a:bodyPr wrap="square" lIns="0" tIns="0" rIns="0" bIns="0" rtlCol="0"/>
          <a:lstStyle/>
          <a:p>
            <a:endParaRPr sz="2142"/>
          </a:p>
        </p:txBody>
      </p:sp>
      <p:sp>
        <p:nvSpPr>
          <p:cNvPr id="64" name="object 64"/>
          <p:cNvSpPr/>
          <p:nvPr/>
        </p:nvSpPr>
        <p:spPr>
          <a:xfrm>
            <a:off x="4393894" y="3947295"/>
            <a:ext cx="88672" cy="92306"/>
          </a:xfrm>
          <a:custGeom>
            <a:avLst/>
            <a:gdLst/>
            <a:ahLst/>
            <a:cxnLst/>
            <a:rect l="l" t="t" r="r" b="b"/>
            <a:pathLst>
              <a:path w="77470" h="80645">
                <a:moveTo>
                  <a:pt x="54965" y="0"/>
                </a:moveTo>
                <a:lnTo>
                  <a:pt x="22212" y="1422"/>
                </a:lnTo>
                <a:lnTo>
                  <a:pt x="0" y="24879"/>
                </a:lnTo>
                <a:lnTo>
                  <a:pt x="2755" y="63093"/>
                </a:lnTo>
                <a:lnTo>
                  <a:pt x="47142" y="80175"/>
                </a:lnTo>
                <a:lnTo>
                  <a:pt x="71361" y="72148"/>
                </a:lnTo>
                <a:lnTo>
                  <a:pt x="67868" y="23558"/>
                </a:lnTo>
                <a:lnTo>
                  <a:pt x="77127" y="13779"/>
                </a:lnTo>
                <a:lnTo>
                  <a:pt x="54965" y="0"/>
                </a:lnTo>
                <a:close/>
              </a:path>
            </a:pathLst>
          </a:custGeom>
          <a:solidFill>
            <a:srgbClr val="00ADE0"/>
          </a:solidFill>
        </p:spPr>
        <p:txBody>
          <a:bodyPr wrap="square" lIns="0" tIns="0" rIns="0" bIns="0" rtlCol="0"/>
          <a:lstStyle/>
          <a:p>
            <a:endParaRPr sz="2142"/>
          </a:p>
        </p:txBody>
      </p:sp>
      <p:sp>
        <p:nvSpPr>
          <p:cNvPr id="65" name="object 65"/>
          <p:cNvSpPr/>
          <p:nvPr/>
        </p:nvSpPr>
        <p:spPr>
          <a:xfrm>
            <a:off x="4377715" y="3931378"/>
            <a:ext cx="115564" cy="125013"/>
          </a:xfrm>
          <a:custGeom>
            <a:avLst/>
            <a:gdLst/>
            <a:ahLst/>
            <a:cxnLst/>
            <a:rect l="l" t="t" r="r" b="b"/>
            <a:pathLst>
              <a:path w="100964" h="109220">
                <a:moveTo>
                  <a:pt x="72745" y="0"/>
                </a:moveTo>
                <a:lnTo>
                  <a:pt x="30187" y="1841"/>
                </a:lnTo>
                <a:lnTo>
                  <a:pt x="0" y="33731"/>
                </a:lnTo>
                <a:lnTo>
                  <a:pt x="3810" y="86677"/>
                </a:lnTo>
                <a:lnTo>
                  <a:pt x="60934" y="108673"/>
                </a:lnTo>
                <a:lnTo>
                  <a:pt x="99783" y="95783"/>
                </a:lnTo>
                <a:lnTo>
                  <a:pt x="95358" y="94081"/>
                </a:lnTo>
                <a:lnTo>
                  <a:pt x="61277" y="94081"/>
                </a:lnTo>
                <a:lnTo>
                  <a:pt x="16891" y="77000"/>
                </a:lnTo>
                <a:lnTo>
                  <a:pt x="14135" y="38785"/>
                </a:lnTo>
                <a:lnTo>
                  <a:pt x="36347" y="15316"/>
                </a:lnTo>
                <a:lnTo>
                  <a:pt x="69100" y="13906"/>
                </a:lnTo>
                <a:lnTo>
                  <a:pt x="95119" y="13906"/>
                </a:lnTo>
                <a:lnTo>
                  <a:pt x="93321" y="12788"/>
                </a:lnTo>
                <a:lnTo>
                  <a:pt x="67297" y="12788"/>
                </a:lnTo>
                <a:lnTo>
                  <a:pt x="70916" y="6959"/>
                </a:lnTo>
                <a:lnTo>
                  <a:pt x="83942" y="6959"/>
                </a:lnTo>
                <a:lnTo>
                  <a:pt x="72745" y="0"/>
                </a:lnTo>
                <a:close/>
              </a:path>
              <a:path w="100964" h="109220">
                <a:moveTo>
                  <a:pt x="85496" y="86055"/>
                </a:moveTo>
                <a:lnTo>
                  <a:pt x="61277" y="94081"/>
                </a:lnTo>
                <a:lnTo>
                  <a:pt x="95358" y="94081"/>
                </a:lnTo>
                <a:lnTo>
                  <a:pt x="85813" y="90411"/>
                </a:lnTo>
                <a:lnTo>
                  <a:pt x="85496" y="86055"/>
                </a:lnTo>
                <a:close/>
              </a:path>
              <a:path w="100964" h="109220">
                <a:moveTo>
                  <a:pt x="95119" y="13906"/>
                </a:moveTo>
                <a:lnTo>
                  <a:pt x="69100" y="13906"/>
                </a:lnTo>
                <a:lnTo>
                  <a:pt x="91262" y="27686"/>
                </a:lnTo>
                <a:lnTo>
                  <a:pt x="100901" y="17500"/>
                </a:lnTo>
                <a:lnTo>
                  <a:pt x="95119" y="13906"/>
                </a:lnTo>
                <a:close/>
              </a:path>
            </a:pathLst>
          </a:custGeom>
          <a:solidFill>
            <a:srgbClr val="00BDE6"/>
          </a:solidFill>
        </p:spPr>
        <p:txBody>
          <a:bodyPr wrap="square" lIns="0" tIns="0" rIns="0" bIns="0" rtlCol="0"/>
          <a:lstStyle/>
          <a:p>
            <a:endParaRPr sz="2142"/>
          </a:p>
        </p:txBody>
      </p:sp>
      <p:sp>
        <p:nvSpPr>
          <p:cNvPr id="66" name="object 66"/>
          <p:cNvSpPr/>
          <p:nvPr/>
        </p:nvSpPr>
        <p:spPr>
          <a:xfrm>
            <a:off x="4253095" y="2355942"/>
            <a:ext cx="88672" cy="92306"/>
          </a:xfrm>
          <a:custGeom>
            <a:avLst/>
            <a:gdLst/>
            <a:ahLst/>
            <a:cxnLst/>
            <a:rect l="l" t="t" r="r" b="b"/>
            <a:pathLst>
              <a:path w="77470" h="80644">
                <a:moveTo>
                  <a:pt x="54965" y="0"/>
                </a:moveTo>
                <a:lnTo>
                  <a:pt x="22212" y="1409"/>
                </a:lnTo>
                <a:lnTo>
                  <a:pt x="0" y="24879"/>
                </a:lnTo>
                <a:lnTo>
                  <a:pt x="2755" y="63093"/>
                </a:lnTo>
                <a:lnTo>
                  <a:pt x="47142" y="80175"/>
                </a:lnTo>
                <a:lnTo>
                  <a:pt x="71361" y="72148"/>
                </a:lnTo>
                <a:lnTo>
                  <a:pt x="67868" y="23558"/>
                </a:lnTo>
                <a:lnTo>
                  <a:pt x="77127" y="13779"/>
                </a:lnTo>
                <a:lnTo>
                  <a:pt x="54965" y="0"/>
                </a:lnTo>
                <a:close/>
              </a:path>
            </a:pathLst>
          </a:custGeom>
          <a:solidFill>
            <a:srgbClr val="00ADE0"/>
          </a:solidFill>
        </p:spPr>
        <p:txBody>
          <a:bodyPr wrap="square" lIns="0" tIns="0" rIns="0" bIns="0" rtlCol="0"/>
          <a:lstStyle/>
          <a:p>
            <a:endParaRPr sz="2142"/>
          </a:p>
        </p:txBody>
      </p:sp>
      <p:sp>
        <p:nvSpPr>
          <p:cNvPr id="67" name="object 67"/>
          <p:cNvSpPr/>
          <p:nvPr/>
        </p:nvSpPr>
        <p:spPr>
          <a:xfrm>
            <a:off x="4236916" y="2340023"/>
            <a:ext cx="115564" cy="125013"/>
          </a:xfrm>
          <a:custGeom>
            <a:avLst/>
            <a:gdLst/>
            <a:ahLst/>
            <a:cxnLst/>
            <a:rect l="l" t="t" r="r" b="b"/>
            <a:pathLst>
              <a:path w="100964" h="109219">
                <a:moveTo>
                  <a:pt x="72745" y="0"/>
                </a:moveTo>
                <a:lnTo>
                  <a:pt x="30187" y="1841"/>
                </a:lnTo>
                <a:lnTo>
                  <a:pt x="0" y="33731"/>
                </a:lnTo>
                <a:lnTo>
                  <a:pt x="3810" y="86690"/>
                </a:lnTo>
                <a:lnTo>
                  <a:pt x="60934" y="108673"/>
                </a:lnTo>
                <a:lnTo>
                  <a:pt x="99783" y="95796"/>
                </a:lnTo>
                <a:lnTo>
                  <a:pt x="95335" y="94081"/>
                </a:lnTo>
                <a:lnTo>
                  <a:pt x="61277" y="94081"/>
                </a:lnTo>
                <a:lnTo>
                  <a:pt x="16891" y="77000"/>
                </a:lnTo>
                <a:lnTo>
                  <a:pt x="14135" y="38785"/>
                </a:lnTo>
                <a:lnTo>
                  <a:pt x="36347" y="15316"/>
                </a:lnTo>
                <a:lnTo>
                  <a:pt x="69100" y="13906"/>
                </a:lnTo>
                <a:lnTo>
                  <a:pt x="95119" y="13906"/>
                </a:lnTo>
                <a:lnTo>
                  <a:pt x="93321" y="12788"/>
                </a:lnTo>
                <a:lnTo>
                  <a:pt x="67297" y="12788"/>
                </a:lnTo>
                <a:lnTo>
                  <a:pt x="70916" y="6959"/>
                </a:lnTo>
                <a:lnTo>
                  <a:pt x="83942" y="6959"/>
                </a:lnTo>
                <a:lnTo>
                  <a:pt x="72745" y="0"/>
                </a:lnTo>
                <a:close/>
              </a:path>
              <a:path w="100964" h="109219">
                <a:moveTo>
                  <a:pt x="85496" y="86055"/>
                </a:moveTo>
                <a:lnTo>
                  <a:pt x="61277" y="94081"/>
                </a:lnTo>
                <a:lnTo>
                  <a:pt x="95335" y="94081"/>
                </a:lnTo>
                <a:lnTo>
                  <a:pt x="85813" y="90411"/>
                </a:lnTo>
                <a:lnTo>
                  <a:pt x="85496" y="86055"/>
                </a:lnTo>
                <a:close/>
              </a:path>
              <a:path w="100964" h="109219">
                <a:moveTo>
                  <a:pt x="95119" y="13906"/>
                </a:moveTo>
                <a:lnTo>
                  <a:pt x="69100" y="13906"/>
                </a:lnTo>
                <a:lnTo>
                  <a:pt x="91262" y="27686"/>
                </a:lnTo>
                <a:lnTo>
                  <a:pt x="100901" y="17500"/>
                </a:lnTo>
                <a:lnTo>
                  <a:pt x="95119" y="13906"/>
                </a:lnTo>
                <a:close/>
              </a:path>
            </a:pathLst>
          </a:custGeom>
          <a:solidFill>
            <a:srgbClr val="00BDE6"/>
          </a:solidFill>
        </p:spPr>
        <p:txBody>
          <a:bodyPr wrap="square" lIns="0" tIns="0" rIns="0" bIns="0" rtlCol="0"/>
          <a:lstStyle/>
          <a:p>
            <a:endParaRPr sz="2142"/>
          </a:p>
        </p:txBody>
      </p:sp>
      <p:sp>
        <p:nvSpPr>
          <p:cNvPr id="68" name="object 68"/>
          <p:cNvSpPr/>
          <p:nvPr/>
        </p:nvSpPr>
        <p:spPr>
          <a:xfrm>
            <a:off x="4288419" y="1705351"/>
            <a:ext cx="80677" cy="47243"/>
          </a:xfrm>
          <a:custGeom>
            <a:avLst/>
            <a:gdLst/>
            <a:ahLst/>
            <a:cxnLst/>
            <a:rect l="l" t="t" r="r" b="b"/>
            <a:pathLst>
              <a:path w="70485" h="41275">
                <a:moveTo>
                  <a:pt x="67957" y="0"/>
                </a:moveTo>
                <a:lnTo>
                  <a:pt x="0" y="0"/>
                </a:lnTo>
                <a:lnTo>
                  <a:pt x="1714" y="23939"/>
                </a:lnTo>
                <a:lnTo>
                  <a:pt x="46113" y="41021"/>
                </a:lnTo>
                <a:lnTo>
                  <a:pt x="70332" y="32981"/>
                </a:lnTo>
                <a:lnTo>
                  <a:pt x="67957" y="0"/>
                </a:lnTo>
                <a:close/>
              </a:path>
            </a:pathLst>
          </a:custGeom>
          <a:solidFill>
            <a:srgbClr val="00ADE0"/>
          </a:solidFill>
        </p:spPr>
        <p:txBody>
          <a:bodyPr wrap="square" lIns="0" tIns="0" rIns="0" bIns="0" rtlCol="0"/>
          <a:lstStyle/>
          <a:p>
            <a:endParaRPr sz="2142"/>
          </a:p>
        </p:txBody>
      </p:sp>
      <p:sp>
        <p:nvSpPr>
          <p:cNvPr id="69" name="object 69"/>
          <p:cNvSpPr/>
          <p:nvPr/>
        </p:nvSpPr>
        <p:spPr>
          <a:xfrm>
            <a:off x="4272646" y="1705350"/>
            <a:ext cx="98847" cy="63960"/>
          </a:xfrm>
          <a:custGeom>
            <a:avLst/>
            <a:gdLst/>
            <a:ahLst/>
            <a:cxnLst/>
            <a:rect l="l" t="t" r="r" b="b"/>
            <a:pathLst>
              <a:path w="86360" h="55880">
                <a:moveTo>
                  <a:pt x="13779" y="0"/>
                </a:moveTo>
                <a:lnTo>
                  <a:pt x="0" y="0"/>
                </a:lnTo>
                <a:lnTo>
                  <a:pt x="2413" y="33616"/>
                </a:lnTo>
                <a:lnTo>
                  <a:pt x="59524" y="55613"/>
                </a:lnTo>
                <a:lnTo>
                  <a:pt x="61391" y="54991"/>
                </a:lnTo>
                <a:lnTo>
                  <a:pt x="74610" y="41021"/>
                </a:lnTo>
                <a:lnTo>
                  <a:pt x="59880" y="41021"/>
                </a:lnTo>
                <a:lnTo>
                  <a:pt x="15493" y="23939"/>
                </a:lnTo>
                <a:lnTo>
                  <a:pt x="13779" y="0"/>
                </a:lnTo>
                <a:close/>
              </a:path>
              <a:path w="86360" h="55880">
                <a:moveTo>
                  <a:pt x="84099" y="32981"/>
                </a:moveTo>
                <a:lnTo>
                  <a:pt x="59880" y="41021"/>
                </a:lnTo>
                <a:lnTo>
                  <a:pt x="74610" y="41021"/>
                </a:lnTo>
                <a:lnTo>
                  <a:pt x="77254" y="38227"/>
                </a:lnTo>
                <a:lnTo>
                  <a:pt x="85775" y="37871"/>
                </a:lnTo>
                <a:lnTo>
                  <a:pt x="84416" y="37338"/>
                </a:lnTo>
                <a:lnTo>
                  <a:pt x="84099" y="32981"/>
                </a:lnTo>
                <a:close/>
              </a:path>
            </a:pathLst>
          </a:custGeom>
          <a:solidFill>
            <a:srgbClr val="00BDE6"/>
          </a:solidFill>
        </p:spPr>
        <p:txBody>
          <a:bodyPr wrap="square" lIns="0" tIns="0" rIns="0" bIns="0" rtlCol="0"/>
          <a:lstStyle/>
          <a:p>
            <a:endParaRPr sz="2142"/>
          </a:p>
        </p:txBody>
      </p:sp>
      <p:sp>
        <p:nvSpPr>
          <p:cNvPr id="70" name="object 70"/>
          <p:cNvSpPr/>
          <p:nvPr/>
        </p:nvSpPr>
        <p:spPr>
          <a:xfrm>
            <a:off x="4309844" y="6546758"/>
            <a:ext cx="144636" cy="124286"/>
          </a:xfrm>
          <a:custGeom>
            <a:avLst/>
            <a:gdLst/>
            <a:ahLst/>
            <a:cxnLst/>
            <a:rect l="l" t="t" r="r" b="b"/>
            <a:pathLst>
              <a:path w="126364" h="108585">
                <a:moveTo>
                  <a:pt x="74117" y="0"/>
                </a:moveTo>
                <a:lnTo>
                  <a:pt x="30060" y="1905"/>
                </a:lnTo>
                <a:lnTo>
                  <a:pt x="0" y="33667"/>
                </a:lnTo>
                <a:lnTo>
                  <a:pt x="3733" y="85559"/>
                </a:lnTo>
                <a:lnTo>
                  <a:pt x="63347" y="108508"/>
                </a:lnTo>
                <a:lnTo>
                  <a:pt x="109918" y="93065"/>
                </a:lnTo>
                <a:lnTo>
                  <a:pt x="126238" y="69634"/>
                </a:lnTo>
                <a:lnTo>
                  <a:pt x="125895" y="67170"/>
                </a:lnTo>
                <a:lnTo>
                  <a:pt x="89192" y="53047"/>
                </a:lnTo>
                <a:lnTo>
                  <a:pt x="85915" y="7327"/>
                </a:lnTo>
                <a:lnTo>
                  <a:pt x="74117" y="0"/>
                </a:lnTo>
                <a:close/>
              </a:path>
            </a:pathLst>
          </a:custGeom>
          <a:solidFill>
            <a:srgbClr val="00ADE0"/>
          </a:solidFill>
        </p:spPr>
        <p:txBody>
          <a:bodyPr wrap="square" lIns="0" tIns="0" rIns="0" bIns="0" rtlCol="0"/>
          <a:lstStyle/>
          <a:p>
            <a:endParaRPr sz="2142"/>
          </a:p>
        </p:txBody>
      </p:sp>
      <p:sp>
        <p:nvSpPr>
          <p:cNvPr id="71" name="object 71"/>
          <p:cNvSpPr/>
          <p:nvPr/>
        </p:nvSpPr>
        <p:spPr>
          <a:xfrm>
            <a:off x="4293666" y="6530843"/>
            <a:ext cx="175163" cy="156993"/>
          </a:xfrm>
          <a:custGeom>
            <a:avLst/>
            <a:gdLst/>
            <a:ahLst/>
            <a:cxnLst/>
            <a:rect l="l" t="t" r="r" b="b"/>
            <a:pathLst>
              <a:path w="153035" h="137160">
                <a:moveTo>
                  <a:pt x="91897" y="0"/>
                </a:moveTo>
                <a:lnTo>
                  <a:pt x="38049" y="2324"/>
                </a:lnTo>
                <a:lnTo>
                  <a:pt x="0" y="42519"/>
                </a:lnTo>
                <a:lnTo>
                  <a:pt x="4787" y="109143"/>
                </a:lnTo>
                <a:lnTo>
                  <a:pt x="77127" y="136994"/>
                </a:lnTo>
                <a:lnTo>
                  <a:pt x="121117" y="122415"/>
                </a:lnTo>
                <a:lnTo>
                  <a:pt x="77469" y="122415"/>
                </a:lnTo>
                <a:lnTo>
                  <a:pt x="17868" y="99466"/>
                </a:lnTo>
                <a:lnTo>
                  <a:pt x="14135" y="47574"/>
                </a:lnTo>
                <a:lnTo>
                  <a:pt x="44195" y="15811"/>
                </a:lnTo>
                <a:lnTo>
                  <a:pt x="88252" y="13906"/>
                </a:lnTo>
                <a:lnTo>
                  <a:pt x="99613" y="13906"/>
                </a:lnTo>
                <a:lnTo>
                  <a:pt x="100670" y="12788"/>
                </a:lnTo>
                <a:lnTo>
                  <a:pt x="86448" y="12788"/>
                </a:lnTo>
                <a:lnTo>
                  <a:pt x="90068" y="6959"/>
                </a:lnTo>
                <a:lnTo>
                  <a:pt x="103099" y="6959"/>
                </a:lnTo>
                <a:lnTo>
                  <a:pt x="91897" y="0"/>
                </a:lnTo>
                <a:close/>
              </a:path>
              <a:path w="153035" h="137160">
                <a:moveTo>
                  <a:pt x="140030" y="81076"/>
                </a:moveTo>
                <a:lnTo>
                  <a:pt x="140373" y="83540"/>
                </a:lnTo>
                <a:lnTo>
                  <a:pt x="124053" y="106972"/>
                </a:lnTo>
                <a:lnTo>
                  <a:pt x="77469" y="122415"/>
                </a:lnTo>
                <a:lnTo>
                  <a:pt x="121117" y="122415"/>
                </a:lnTo>
                <a:lnTo>
                  <a:pt x="126060" y="120776"/>
                </a:lnTo>
                <a:lnTo>
                  <a:pt x="125615" y="114630"/>
                </a:lnTo>
                <a:lnTo>
                  <a:pt x="152742" y="85966"/>
                </a:lnTo>
                <a:lnTo>
                  <a:pt x="140030" y="81076"/>
                </a:lnTo>
                <a:close/>
              </a:path>
              <a:path w="153035" h="137160">
                <a:moveTo>
                  <a:pt x="99613" y="13906"/>
                </a:moveTo>
                <a:lnTo>
                  <a:pt x="88252" y="13906"/>
                </a:lnTo>
                <a:lnTo>
                  <a:pt x="100050" y="21234"/>
                </a:lnTo>
                <a:lnTo>
                  <a:pt x="99529" y="13995"/>
                </a:lnTo>
                <a:close/>
              </a:path>
            </a:pathLst>
          </a:custGeom>
          <a:solidFill>
            <a:srgbClr val="00BDE6"/>
          </a:solidFill>
        </p:spPr>
        <p:txBody>
          <a:bodyPr wrap="square" lIns="0" tIns="0" rIns="0" bIns="0" rtlCol="0"/>
          <a:lstStyle/>
          <a:p>
            <a:endParaRPr sz="2142"/>
          </a:p>
        </p:txBody>
      </p:sp>
      <p:sp>
        <p:nvSpPr>
          <p:cNvPr id="72" name="object 72"/>
          <p:cNvSpPr/>
          <p:nvPr/>
        </p:nvSpPr>
        <p:spPr>
          <a:xfrm>
            <a:off x="4487755" y="3951554"/>
            <a:ext cx="107569" cy="92306"/>
          </a:xfrm>
          <a:custGeom>
            <a:avLst/>
            <a:gdLst/>
            <a:ahLst/>
            <a:cxnLst/>
            <a:rect l="l" t="t" r="r" b="b"/>
            <a:pathLst>
              <a:path w="93979" h="80645">
                <a:moveTo>
                  <a:pt x="54965" y="0"/>
                </a:moveTo>
                <a:lnTo>
                  <a:pt x="22212" y="1422"/>
                </a:lnTo>
                <a:lnTo>
                  <a:pt x="0" y="24879"/>
                </a:lnTo>
                <a:lnTo>
                  <a:pt x="2755" y="63093"/>
                </a:lnTo>
                <a:lnTo>
                  <a:pt x="47142" y="80175"/>
                </a:lnTo>
                <a:lnTo>
                  <a:pt x="63449" y="74777"/>
                </a:lnTo>
                <a:lnTo>
                  <a:pt x="86880" y="50012"/>
                </a:lnTo>
                <a:lnTo>
                  <a:pt x="93573" y="49720"/>
                </a:lnTo>
                <a:lnTo>
                  <a:pt x="89712" y="21602"/>
                </a:lnTo>
                <a:lnTo>
                  <a:pt x="54965" y="0"/>
                </a:lnTo>
                <a:close/>
              </a:path>
            </a:pathLst>
          </a:custGeom>
          <a:solidFill>
            <a:srgbClr val="00ADE0"/>
          </a:solidFill>
        </p:spPr>
        <p:txBody>
          <a:bodyPr wrap="square" lIns="0" tIns="0" rIns="0" bIns="0" rtlCol="0"/>
          <a:lstStyle/>
          <a:p>
            <a:endParaRPr sz="2142"/>
          </a:p>
        </p:txBody>
      </p:sp>
      <p:sp>
        <p:nvSpPr>
          <p:cNvPr id="73" name="object 73"/>
          <p:cNvSpPr/>
          <p:nvPr/>
        </p:nvSpPr>
        <p:spPr>
          <a:xfrm>
            <a:off x="4471576" y="3935637"/>
            <a:ext cx="139549" cy="125013"/>
          </a:xfrm>
          <a:custGeom>
            <a:avLst/>
            <a:gdLst/>
            <a:ahLst/>
            <a:cxnLst/>
            <a:rect l="l" t="t" r="r" b="b"/>
            <a:pathLst>
              <a:path w="121920" h="109220">
                <a:moveTo>
                  <a:pt x="72745" y="0"/>
                </a:moveTo>
                <a:lnTo>
                  <a:pt x="30187" y="1841"/>
                </a:lnTo>
                <a:lnTo>
                  <a:pt x="0" y="33731"/>
                </a:lnTo>
                <a:lnTo>
                  <a:pt x="3810" y="86677"/>
                </a:lnTo>
                <a:lnTo>
                  <a:pt x="60934" y="108673"/>
                </a:lnTo>
                <a:lnTo>
                  <a:pt x="71501" y="105168"/>
                </a:lnTo>
                <a:lnTo>
                  <a:pt x="70827" y="95808"/>
                </a:lnTo>
                <a:lnTo>
                  <a:pt x="72465" y="94081"/>
                </a:lnTo>
                <a:lnTo>
                  <a:pt x="61277" y="94081"/>
                </a:lnTo>
                <a:lnTo>
                  <a:pt x="16891" y="77000"/>
                </a:lnTo>
                <a:lnTo>
                  <a:pt x="14135" y="38785"/>
                </a:lnTo>
                <a:lnTo>
                  <a:pt x="36347" y="15316"/>
                </a:lnTo>
                <a:lnTo>
                  <a:pt x="69100" y="13906"/>
                </a:lnTo>
                <a:lnTo>
                  <a:pt x="95125" y="13906"/>
                </a:lnTo>
                <a:lnTo>
                  <a:pt x="93327" y="12788"/>
                </a:lnTo>
                <a:lnTo>
                  <a:pt x="67297" y="12788"/>
                </a:lnTo>
                <a:lnTo>
                  <a:pt x="70929" y="6959"/>
                </a:lnTo>
                <a:lnTo>
                  <a:pt x="83945" y="6959"/>
                </a:lnTo>
                <a:lnTo>
                  <a:pt x="72745" y="0"/>
                </a:lnTo>
                <a:close/>
              </a:path>
              <a:path w="121920" h="109220">
                <a:moveTo>
                  <a:pt x="77584" y="88684"/>
                </a:moveTo>
                <a:lnTo>
                  <a:pt x="61277" y="94081"/>
                </a:lnTo>
                <a:lnTo>
                  <a:pt x="72465" y="94081"/>
                </a:lnTo>
                <a:lnTo>
                  <a:pt x="77584" y="88684"/>
                </a:lnTo>
                <a:close/>
              </a:path>
              <a:path w="121920" h="109220">
                <a:moveTo>
                  <a:pt x="95125" y="13906"/>
                </a:moveTo>
                <a:lnTo>
                  <a:pt x="69100" y="13906"/>
                </a:lnTo>
                <a:lnTo>
                  <a:pt x="103847" y="35496"/>
                </a:lnTo>
                <a:lnTo>
                  <a:pt x="107708" y="63627"/>
                </a:lnTo>
                <a:lnTo>
                  <a:pt x="121488" y="63030"/>
                </a:lnTo>
                <a:lnTo>
                  <a:pt x="116586" y="27241"/>
                </a:lnTo>
                <a:lnTo>
                  <a:pt x="95125" y="13906"/>
                </a:lnTo>
                <a:close/>
              </a:path>
            </a:pathLst>
          </a:custGeom>
          <a:solidFill>
            <a:srgbClr val="00BDE6"/>
          </a:solidFill>
        </p:spPr>
        <p:txBody>
          <a:bodyPr wrap="square" lIns="0" tIns="0" rIns="0" bIns="0" rtlCol="0"/>
          <a:lstStyle/>
          <a:p>
            <a:endParaRPr sz="2142"/>
          </a:p>
        </p:txBody>
      </p:sp>
      <p:sp>
        <p:nvSpPr>
          <p:cNvPr id="74" name="object 74"/>
          <p:cNvSpPr/>
          <p:nvPr/>
        </p:nvSpPr>
        <p:spPr>
          <a:xfrm>
            <a:off x="4346956" y="2360201"/>
            <a:ext cx="107569" cy="92306"/>
          </a:xfrm>
          <a:custGeom>
            <a:avLst/>
            <a:gdLst/>
            <a:ahLst/>
            <a:cxnLst/>
            <a:rect l="l" t="t" r="r" b="b"/>
            <a:pathLst>
              <a:path w="93979" h="80644">
                <a:moveTo>
                  <a:pt x="54965" y="0"/>
                </a:moveTo>
                <a:lnTo>
                  <a:pt x="22212" y="1422"/>
                </a:lnTo>
                <a:lnTo>
                  <a:pt x="0" y="24879"/>
                </a:lnTo>
                <a:lnTo>
                  <a:pt x="2755" y="63093"/>
                </a:lnTo>
                <a:lnTo>
                  <a:pt x="47142" y="80175"/>
                </a:lnTo>
                <a:lnTo>
                  <a:pt x="63449" y="74777"/>
                </a:lnTo>
                <a:lnTo>
                  <a:pt x="86880" y="50012"/>
                </a:lnTo>
                <a:lnTo>
                  <a:pt x="93573" y="49720"/>
                </a:lnTo>
                <a:lnTo>
                  <a:pt x="89712" y="21602"/>
                </a:lnTo>
                <a:lnTo>
                  <a:pt x="54965" y="0"/>
                </a:lnTo>
                <a:close/>
              </a:path>
            </a:pathLst>
          </a:custGeom>
          <a:solidFill>
            <a:srgbClr val="00ADE0"/>
          </a:solidFill>
        </p:spPr>
        <p:txBody>
          <a:bodyPr wrap="square" lIns="0" tIns="0" rIns="0" bIns="0" rtlCol="0"/>
          <a:lstStyle/>
          <a:p>
            <a:endParaRPr sz="2142"/>
          </a:p>
        </p:txBody>
      </p:sp>
      <p:sp>
        <p:nvSpPr>
          <p:cNvPr id="75" name="object 75"/>
          <p:cNvSpPr/>
          <p:nvPr/>
        </p:nvSpPr>
        <p:spPr>
          <a:xfrm>
            <a:off x="4330776" y="2344282"/>
            <a:ext cx="139549" cy="125013"/>
          </a:xfrm>
          <a:custGeom>
            <a:avLst/>
            <a:gdLst/>
            <a:ahLst/>
            <a:cxnLst/>
            <a:rect l="l" t="t" r="r" b="b"/>
            <a:pathLst>
              <a:path w="121920" h="109219">
                <a:moveTo>
                  <a:pt x="72745" y="0"/>
                </a:moveTo>
                <a:lnTo>
                  <a:pt x="30187" y="1841"/>
                </a:lnTo>
                <a:lnTo>
                  <a:pt x="0" y="33731"/>
                </a:lnTo>
                <a:lnTo>
                  <a:pt x="3810" y="86690"/>
                </a:lnTo>
                <a:lnTo>
                  <a:pt x="60934" y="108673"/>
                </a:lnTo>
                <a:lnTo>
                  <a:pt x="71501" y="105168"/>
                </a:lnTo>
                <a:lnTo>
                  <a:pt x="70827" y="95808"/>
                </a:lnTo>
                <a:lnTo>
                  <a:pt x="72465" y="94081"/>
                </a:lnTo>
                <a:lnTo>
                  <a:pt x="61277" y="94081"/>
                </a:lnTo>
                <a:lnTo>
                  <a:pt x="16891" y="77000"/>
                </a:lnTo>
                <a:lnTo>
                  <a:pt x="14135" y="38785"/>
                </a:lnTo>
                <a:lnTo>
                  <a:pt x="36347" y="15328"/>
                </a:lnTo>
                <a:lnTo>
                  <a:pt x="69100" y="13906"/>
                </a:lnTo>
                <a:lnTo>
                  <a:pt x="95125" y="13906"/>
                </a:lnTo>
                <a:lnTo>
                  <a:pt x="93327" y="12788"/>
                </a:lnTo>
                <a:lnTo>
                  <a:pt x="67297" y="12788"/>
                </a:lnTo>
                <a:lnTo>
                  <a:pt x="70916" y="6959"/>
                </a:lnTo>
                <a:lnTo>
                  <a:pt x="83945" y="6959"/>
                </a:lnTo>
                <a:lnTo>
                  <a:pt x="72745" y="0"/>
                </a:lnTo>
                <a:close/>
              </a:path>
              <a:path w="121920" h="109219">
                <a:moveTo>
                  <a:pt x="77584" y="88684"/>
                </a:moveTo>
                <a:lnTo>
                  <a:pt x="61277" y="94081"/>
                </a:lnTo>
                <a:lnTo>
                  <a:pt x="72465" y="94081"/>
                </a:lnTo>
                <a:lnTo>
                  <a:pt x="77584" y="88684"/>
                </a:lnTo>
                <a:close/>
              </a:path>
              <a:path w="121920" h="109219">
                <a:moveTo>
                  <a:pt x="95125" y="13906"/>
                </a:moveTo>
                <a:lnTo>
                  <a:pt x="69100" y="13906"/>
                </a:lnTo>
                <a:lnTo>
                  <a:pt x="103847" y="35509"/>
                </a:lnTo>
                <a:lnTo>
                  <a:pt x="107708" y="63627"/>
                </a:lnTo>
                <a:lnTo>
                  <a:pt x="121488" y="63030"/>
                </a:lnTo>
                <a:lnTo>
                  <a:pt x="116586" y="27241"/>
                </a:lnTo>
                <a:lnTo>
                  <a:pt x="95125" y="13906"/>
                </a:lnTo>
                <a:close/>
              </a:path>
            </a:pathLst>
          </a:custGeom>
          <a:solidFill>
            <a:srgbClr val="00BDE6"/>
          </a:solidFill>
        </p:spPr>
        <p:txBody>
          <a:bodyPr wrap="square" lIns="0" tIns="0" rIns="0" bIns="0" rtlCol="0"/>
          <a:lstStyle/>
          <a:p>
            <a:endParaRPr sz="2142"/>
          </a:p>
        </p:txBody>
      </p:sp>
      <p:sp>
        <p:nvSpPr>
          <p:cNvPr id="76" name="object 76"/>
          <p:cNvSpPr/>
          <p:nvPr/>
        </p:nvSpPr>
        <p:spPr>
          <a:xfrm>
            <a:off x="4381975" y="1705351"/>
            <a:ext cx="106842" cy="51604"/>
          </a:xfrm>
          <a:custGeom>
            <a:avLst/>
            <a:gdLst/>
            <a:ahLst/>
            <a:cxnLst/>
            <a:rect l="l" t="t" r="r" b="b"/>
            <a:pathLst>
              <a:path w="93345" h="45084">
                <a:moveTo>
                  <a:pt x="90843" y="0"/>
                </a:moveTo>
                <a:lnTo>
                  <a:pt x="0" y="0"/>
                </a:lnTo>
                <a:lnTo>
                  <a:pt x="1981" y="27660"/>
                </a:lnTo>
                <a:lnTo>
                  <a:pt x="46367" y="44742"/>
                </a:lnTo>
                <a:lnTo>
                  <a:pt x="62674" y="39344"/>
                </a:lnTo>
                <a:lnTo>
                  <a:pt x="86118" y="14579"/>
                </a:lnTo>
                <a:lnTo>
                  <a:pt x="92798" y="14300"/>
                </a:lnTo>
                <a:lnTo>
                  <a:pt x="90843" y="0"/>
                </a:lnTo>
                <a:close/>
              </a:path>
            </a:pathLst>
          </a:custGeom>
          <a:solidFill>
            <a:srgbClr val="00ADE0"/>
          </a:solidFill>
        </p:spPr>
        <p:txBody>
          <a:bodyPr wrap="square" lIns="0" tIns="0" rIns="0" bIns="0" rtlCol="0"/>
          <a:lstStyle/>
          <a:p>
            <a:endParaRPr sz="2142"/>
          </a:p>
        </p:txBody>
      </p:sp>
      <p:sp>
        <p:nvSpPr>
          <p:cNvPr id="77" name="object 77"/>
          <p:cNvSpPr/>
          <p:nvPr/>
        </p:nvSpPr>
        <p:spPr>
          <a:xfrm>
            <a:off x="4366202" y="1705351"/>
            <a:ext cx="87945" cy="64687"/>
          </a:xfrm>
          <a:custGeom>
            <a:avLst/>
            <a:gdLst/>
            <a:ahLst/>
            <a:cxnLst/>
            <a:rect l="l" t="t" r="r" b="b"/>
            <a:pathLst>
              <a:path w="76835" h="56515">
                <a:moveTo>
                  <a:pt x="38459" y="36398"/>
                </a:moveTo>
                <a:lnTo>
                  <a:pt x="38074" y="36398"/>
                </a:lnTo>
                <a:lnTo>
                  <a:pt x="69697" y="56057"/>
                </a:lnTo>
                <a:lnTo>
                  <a:pt x="70370" y="55829"/>
                </a:lnTo>
                <a:lnTo>
                  <a:pt x="69697" y="46469"/>
                </a:lnTo>
                <a:lnTo>
                  <a:pt x="71332" y="44742"/>
                </a:lnTo>
                <a:lnTo>
                  <a:pt x="60147" y="44742"/>
                </a:lnTo>
                <a:lnTo>
                  <a:pt x="38459" y="36398"/>
                </a:lnTo>
                <a:close/>
              </a:path>
              <a:path w="76835" h="56515">
                <a:moveTo>
                  <a:pt x="76441" y="39344"/>
                </a:moveTo>
                <a:lnTo>
                  <a:pt x="60147" y="44742"/>
                </a:lnTo>
                <a:lnTo>
                  <a:pt x="71332" y="44742"/>
                </a:lnTo>
                <a:lnTo>
                  <a:pt x="76441" y="39344"/>
                </a:lnTo>
                <a:close/>
              </a:path>
              <a:path w="76835" h="56515">
                <a:moveTo>
                  <a:pt x="13779" y="0"/>
                </a:moveTo>
                <a:lnTo>
                  <a:pt x="0" y="0"/>
                </a:lnTo>
                <a:lnTo>
                  <a:pt x="2679" y="37338"/>
                </a:lnTo>
                <a:lnTo>
                  <a:pt x="4038" y="37871"/>
                </a:lnTo>
                <a:lnTo>
                  <a:pt x="38074" y="36398"/>
                </a:lnTo>
                <a:lnTo>
                  <a:pt x="38459" y="36398"/>
                </a:lnTo>
                <a:lnTo>
                  <a:pt x="15748" y="27660"/>
                </a:lnTo>
                <a:lnTo>
                  <a:pt x="13779" y="0"/>
                </a:lnTo>
                <a:close/>
              </a:path>
            </a:pathLst>
          </a:custGeom>
          <a:solidFill>
            <a:srgbClr val="00BDE6"/>
          </a:solidFill>
        </p:spPr>
        <p:txBody>
          <a:bodyPr wrap="square" lIns="0" tIns="0" rIns="0" bIns="0" rtlCol="0"/>
          <a:lstStyle/>
          <a:p>
            <a:endParaRPr sz="2142"/>
          </a:p>
        </p:txBody>
      </p:sp>
      <p:sp>
        <p:nvSpPr>
          <p:cNvPr id="78" name="object 78"/>
          <p:cNvSpPr/>
          <p:nvPr/>
        </p:nvSpPr>
        <p:spPr>
          <a:xfrm>
            <a:off x="4342697" y="1762915"/>
            <a:ext cx="107569" cy="92306"/>
          </a:xfrm>
          <a:custGeom>
            <a:avLst/>
            <a:gdLst/>
            <a:ahLst/>
            <a:cxnLst/>
            <a:rect l="l" t="t" r="r" b="b"/>
            <a:pathLst>
              <a:path w="93979" h="80644">
                <a:moveTo>
                  <a:pt x="54965" y="0"/>
                </a:moveTo>
                <a:lnTo>
                  <a:pt x="22212" y="1409"/>
                </a:lnTo>
                <a:lnTo>
                  <a:pt x="0" y="24879"/>
                </a:lnTo>
                <a:lnTo>
                  <a:pt x="2743" y="63093"/>
                </a:lnTo>
                <a:lnTo>
                  <a:pt x="47142" y="80175"/>
                </a:lnTo>
                <a:lnTo>
                  <a:pt x="81927" y="68643"/>
                </a:lnTo>
                <a:lnTo>
                  <a:pt x="93827" y="51561"/>
                </a:lnTo>
                <a:lnTo>
                  <a:pt x="89712" y="21602"/>
                </a:lnTo>
                <a:lnTo>
                  <a:pt x="54965" y="0"/>
                </a:lnTo>
                <a:close/>
              </a:path>
            </a:pathLst>
          </a:custGeom>
          <a:solidFill>
            <a:srgbClr val="00ADE0"/>
          </a:solidFill>
        </p:spPr>
        <p:txBody>
          <a:bodyPr wrap="square" lIns="0" tIns="0" rIns="0" bIns="0" rtlCol="0"/>
          <a:lstStyle/>
          <a:p>
            <a:endParaRPr sz="2142"/>
          </a:p>
        </p:txBody>
      </p:sp>
      <p:sp>
        <p:nvSpPr>
          <p:cNvPr id="79" name="object 79"/>
          <p:cNvSpPr/>
          <p:nvPr/>
        </p:nvSpPr>
        <p:spPr>
          <a:xfrm>
            <a:off x="4326518" y="1746997"/>
            <a:ext cx="140276" cy="125013"/>
          </a:xfrm>
          <a:custGeom>
            <a:avLst/>
            <a:gdLst/>
            <a:ahLst/>
            <a:cxnLst/>
            <a:rect l="l" t="t" r="r" b="b"/>
            <a:pathLst>
              <a:path w="122554" h="109219">
                <a:moveTo>
                  <a:pt x="72745" y="0"/>
                </a:moveTo>
                <a:lnTo>
                  <a:pt x="30187" y="1841"/>
                </a:lnTo>
                <a:lnTo>
                  <a:pt x="0" y="33731"/>
                </a:lnTo>
                <a:lnTo>
                  <a:pt x="3810" y="86677"/>
                </a:lnTo>
                <a:lnTo>
                  <a:pt x="60934" y="108673"/>
                </a:lnTo>
                <a:lnTo>
                  <a:pt x="104724" y="94157"/>
                </a:lnTo>
                <a:lnTo>
                  <a:pt x="61277" y="94081"/>
                </a:lnTo>
                <a:lnTo>
                  <a:pt x="16878" y="77000"/>
                </a:lnTo>
                <a:lnTo>
                  <a:pt x="14135" y="38785"/>
                </a:lnTo>
                <a:lnTo>
                  <a:pt x="36347" y="15316"/>
                </a:lnTo>
                <a:lnTo>
                  <a:pt x="69100" y="13906"/>
                </a:lnTo>
                <a:lnTo>
                  <a:pt x="95120" y="13906"/>
                </a:lnTo>
                <a:lnTo>
                  <a:pt x="93322" y="12788"/>
                </a:lnTo>
                <a:lnTo>
                  <a:pt x="67297" y="12788"/>
                </a:lnTo>
                <a:lnTo>
                  <a:pt x="70916" y="6959"/>
                </a:lnTo>
                <a:lnTo>
                  <a:pt x="83943" y="6959"/>
                </a:lnTo>
                <a:lnTo>
                  <a:pt x="72745" y="0"/>
                </a:lnTo>
                <a:close/>
              </a:path>
              <a:path w="122554" h="109219">
                <a:moveTo>
                  <a:pt x="95120" y="13906"/>
                </a:moveTo>
                <a:lnTo>
                  <a:pt x="69100" y="13906"/>
                </a:lnTo>
                <a:lnTo>
                  <a:pt x="103847" y="35509"/>
                </a:lnTo>
                <a:lnTo>
                  <a:pt x="107962" y="65468"/>
                </a:lnTo>
                <a:lnTo>
                  <a:pt x="96062" y="82550"/>
                </a:lnTo>
                <a:lnTo>
                  <a:pt x="61277" y="94081"/>
                </a:lnTo>
                <a:lnTo>
                  <a:pt x="104777" y="94081"/>
                </a:lnTo>
                <a:lnTo>
                  <a:pt x="122301" y="68910"/>
                </a:lnTo>
                <a:lnTo>
                  <a:pt x="122237" y="68440"/>
                </a:lnTo>
                <a:lnTo>
                  <a:pt x="108178" y="63030"/>
                </a:lnTo>
                <a:lnTo>
                  <a:pt x="105092" y="20104"/>
                </a:lnTo>
                <a:lnTo>
                  <a:pt x="95120" y="13906"/>
                </a:lnTo>
                <a:close/>
              </a:path>
              <a:path w="122554" h="109219">
                <a:moveTo>
                  <a:pt x="83943" y="6959"/>
                </a:moveTo>
                <a:lnTo>
                  <a:pt x="70916" y="6959"/>
                </a:lnTo>
                <a:lnTo>
                  <a:pt x="67297" y="12788"/>
                </a:lnTo>
                <a:lnTo>
                  <a:pt x="93322" y="12788"/>
                </a:lnTo>
                <a:lnTo>
                  <a:pt x="83943" y="6959"/>
                </a:lnTo>
                <a:close/>
              </a:path>
            </a:pathLst>
          </a:custGeom>
          <a:solidFill>
            <a:srgbClr val="00BDE6"/>
          </a:solidFill>
        </p:spPr>
        <p:txBody>
          <a:bodyPr wrap="square" lIns="0" tIns="0" rIns="0" bIns="0" rtlCol="0"/>
          <a:lstStyle/>
          <a:p>
            <a:endParaRPr sz="2142"/>
          </a:p>
        </p:txBody>
      </p:sp>
      <p:sp>
        <p:nvSpPr>
          <p:cNvPr id="80" name="object 80"/>
          <p:cNvSpPr/>
          <p:nvPr/>
        </p:nvSpPr>
        <p:spPr>
          <a:xfrm>
            <a:off x="4346956" y="1895167"/>
            <a:ext cx="107569" cy="92306"/>
          </a:xfrm>
          <a:custGeom>
            <a:avLst/>
            <a:gdLst/>
            <a:ahLst/>
            <a:cxnLst/>
            <a:rect l="l" t="t" r="r" b="b"/>
            <a:pathLst>
              <a:path w="93979" h="80644">
                <a:moveTo>
                  <a:pt x="54965" y="0"/>
                </a:moveTo>
                <a:lnTo>
                  <a:pt x="22212" y="1422"/>
                </a:lnTo>
                <a:lnTo>
                  <a:pt x="0" y="24879"/>
                </a:lnTo>
                <a:lnTo>
                  <a:pt x="2755" y="63093"/>
                </a:lnTo>
                <a:lnTo>
                  <a:pt x="47142" y="80175"/>
                </a:lnTo>
                <a:lnTo>
                  <a:pt x="81927" y="68643"/>
                </a:lnTo>
                <a:lnTo>
                  <a:pt x="93827" y="51561"/>
                </a:lnTo>
                <a:lnTo>
                  <a:pt x="89712" y="21602"/>
                </a:lnTo>
                <a:lnTo>
                  <a:pt x="54965" y="0"/>
                </a:lnTo>
                <a:close/>
              </a:path>
            </a:pathLst>
          </a:custGeom>
          <a:solidFill>
            <a:srgbClr val="00ADE0"/>
          </a:solidFill>
        </p:spPr>
        <p:txBody>
          <a:bodyPr wrap="square" lIns="0" tIns="0" rIns="0" bIns="0" rtlCol="0"/>
          <a:lstStyle/>
          <a:p>
            <a:endParaRPr sz="2142"/>
          </a:p>
        </p:txBody>
      </p:sp>
      <p:sp>
        <p:nvSpPr>
          <p:cNvPr id="81" name="object 81"/>
          <p:cNvSpPr/>
          <p:nvPr/>
        </p:nvSpPr>
        <p:spPr>
          <a:xfrm>
            <a:off x="4330777" y="1879249"/>
            <a:ext cx="140276" cy="125013"/>
          </a:xfrm>
          <a:custGeom>
            <a:avLst/>
            <a:gdLst/>
            <a:ahLst/>
            <a:cxnLst/>
            <a:rect l="l" t="t" r="r" b="b"/>
            <a:pathLst>
              <a:path w="122554" h="109219">
                <a:moveTo>
                  <a:pt x="72745" y="0"/>
                </a:moveTo>
                <a:lnTo>
                  <a:pt x="30187" y="1841"/>
                </a:lnTo>
                <a:lnTo>
                  <a:pt x="0" y="33731"/>
                </a:lnTo>
                <a:lnTo>
                  <a:pt x="3810" y="86677"/>
                </a:lnTo>
                <a:lnTo>
                  <a:pt x="60934" y="108673"/>
                </a:lnTo>
                <a:lnTo>
                  <a:pt x="104724" y="94157"/>
                </a:lnTo>
                <a:lnTo>
                  <a:pt x="61277" y="94081"/>
                </a:lnTo>
                <a:lnTo>
                  <a:pt x="16891" y="77000"/>
                </a:lnTo>
                <a:lnTo>
                  <a:pt x="14135" y="38785"/>
                </a:lnTo>
                <a:lnTo>
                  <a:pt x="36347" y="15316"/>
                </a:lnTo>
                <a:lnTo>
                  <a:pt x="69100" y="13906"/>
                </a:lnTo>
                <a:lnTo>
                  <a:pt x="95125" y="13906"/>
                </a:lnTo>
                <a:lnTo>
                  <a:pt x="93327" y="12788"/>
                </a:lnTo>
                <a:lnTo>
                  <a:pt x="67297" y="12788"/>
                </a:lnTo>
                <a:lnTo>
                  <a:pt x="70916" y="6959"/>
                </a:lnTo>
                <a:lnTo>
                  <a:pt x="83945" y="6959"/>
                </a:lnTo>
                <a:lnTo>
                  <a:pt x="72745" y="0"/>
                </a:lnTo>
                <a:close/>
              </a:path>
              <a:path w="122554" h="109219">
                <a:moveTo>
                  <a:pt x="95125" y="13906"/>
                </a:moveTo>
                <a:lnTo>
                  <a:pt x="69100" y="13906"/>
                </a:lnTo>
                <a:lnTo>
                  <a:pt x="103847" y="35496"/>
                </a:lnTo>
                <a:lnTo>
                  <a:pt x="107962" y="65468"/>
                </a:lnTo>
                <a:lnTo>
                  <a:pt x="96062" y="82550"/>
                </a:lnTo>
                <a:lnTo>
                  <a:pt x="61277" y="94081"/>
                </a:lnTo>
                <a:lnTo>
                  <a:pt x="104777" y="94081"/>
                </a:lnTo>
                <a:lnTo>
                  <a:pt x="122301" y="68910"/>
                </a:lnTo>
                <a:lnTo>
                  <a:pt x="116586" y="27241"/>
                </a:lnTo>
                <a:lnTo>
                  <a:pt x="95125" y="13906"/>
                </a:lnTo>
                <a:close/>
              </a:path>
              <a:path w="122554" h="109219">
                <a:moveTo>
                  <a:pt x="83945" y="6959"/>
                </a:moveTo>
                <a:lnTo>
                  <a:pt x="70916" y="6959"/>
                </a:lnTo>
                <a:lnTo>
                  <a:pt x="67297" y="12788"/>
                </a:lnTo>
                <a:lnTo>
                  <a:pt x="93327" y="12788"/>
                </a:lnTo>
                <a:lnTo>
                  <a:pt x="83945" y="6959"/>
                </a:lnTo>
                <a:close/>
              </a:path>
            </a:pathLst>
          </a:custGeom>
          <a:solidFill>
            <a:srgbClr val="00BDE6"/>
          </a:solidFill>
        </p:spPr>
        <p:txBody>
          <a:bodyPr wrap="square" lIns="0" tIns="0" rIns="0" bIns="0" rtlCol="0"/>
          <a:lstStyle/>
          <a:p>
            <a:endParaRPr sz="2142"/>
          </a:p>
        </p:txBody>
      </p:sp>
      <p:sp>
        <p:nvSpPr>
          <p:cNvPr id="82" name="object 82"/>
          <p:cNvSpPr/>
          <p:nvPr/>
        </p:nvSpPr>
        <p:spPr>
          <a:xfrm>
            <a:off x="4317984" y="2032841"/>
            <a:ext cx="139984" cy="124387"/>
          </a:xfrm>
          <a:prstGeom prst="rect">
            <a:avLst/>
          </a:prstGeom>
          <a:blipFill>
            <a:blip r:embed="rId9" cstate="print"/>
            <a:stretch>
              <a:fillRect/>
            </a:stretch>
          </a:blipFill>
        </p:spPr>
        <p:txBody>
          <a:bodyPr wrap="square" lIns="0" tIns="0" rIns="0" bIns="0" rtlCol="0"/>
          <a:lstStyle/>
          <a:p>
            <a:endParaRPr sz="2142"/>
          </a:p>
        </p:txBody>
      </p:sp>
      <p:sp>
        <p:nvSpPr>
          <p:cNvPr id="83" name="object 83"/>
          <p:cNvSpPr/>
          <p:nvPr/>
        </p:nvSpPr>
        <p:spPr>
          <a:xfrm>
            <a:off x="4568810" y="4022609"/>
            <a:ext cx="107569" cy="92306"/>
          </a:xfrm>
          <a:custGeom>
            <a:avLst/>
            <a:gdLst/>
            <a:ahLst/>
            <a:cxnLst/>
            <a:rect l="l" t="t" r="r" b="b"/>
            <a:pathLst>
              <a:path w="93979" h="80645">
                <a:moveTo>
                  <a:pt x="54965" y="0"/>
                </a:moveTo>
                <a:lnTo>
                  <a:pt x="22212" y="1409"/>
                </a:lnTo>
                <a:lnTo>
                  <a:pt x="0" y="24879"/>
                </a:lnTo>
                <a:lnTo>
                  <a:pt x="2755" y="63093"/>
                </a:lnTo>
                <a:lnTo>
                  <a:pt x="47142" y="80175"/>
                </a:lnTo>
                <a:lnTo>
                  <a:pt x="81927" y="68643"/>
                </a:lnTo>
                <a:lnTo>
                  <a:pt x="93827" y="51561"/>
                </a:lnTo>
                <a:lnTo>
                  <a:pt x="89712" y="21602"/>
                </a:lnTo>
                <a:lnTo>
                  <a:pt x="54965" y="0"/>
                </a:lnTo>
                <a:close/>
              </a:path>
            </a:pathLst>
          </a:custGeom>
          <a:solidFill>
            <a:srgbClr val="00ADE0"/>
          </a:solidFill>
        </p:spPr>
        <p:txBody>
          <a:bodyPr wrap="square" lIns="0" tIns="0" rIns="0" bIns="0" rtlCol="0"/>
          <a:lstStyle/>
          <a:p>
            <a:endParaRPr sz="2142"/>
          </a:p>
        </p:txBody>
      </p:sp>
      <p:sp>
        <p:nvSpPr>
          <p:cNvPr id="84" name="object 84"/>
          <p:cNvSpPr/>
          <p:nvPr/>
        </p:nvSpPr>
        <p:spPr>
          <a:xfrm>
            <a:off x="4552631" y="4006691"/>
            <a:ext cx="140276" cy="125013"/>
          </a:xfrm>
          <a:custGeom>
            <a:avLst/>
            <a:gdLst/>
            <a:ahLst/>
            <a:cxnLst/>
            <a:rect l="l" t="t" r="r" b="b"/>
            <a:pathLst>
              <a:path w="122554" h="109220">
                <a:moveTo>
                  <a:pt x="72745" y="0"/>
                </a:moveTo>
                <a:lnTo>
                  <a:pt x="30187" y="1841"/>
                </a:lnTo>
                <a:lnTo>
                  <a:pt x="0" y="33731"/>
                </a:lnTo>
                <a:lnTo>
                  <a:pt x="3810" y="86690"/>
                </a:lnTo>
                <a:lnTo>
                  <a:pt x="60921" y="108673"/>
                </a:lnTo>
                <a:lnTo>
                  <a:pt x="104724" y="94157"/>
                </a:lnTo>
                <a:lnTo>
                  <a:pt x="61264" y="94081"/>
                </a:lnTo>
                <a:lnTo>
                  <a:pt x="16878" y="77000"/>
                </a:lnTo>
                <a:lnTo>
                  <a:pt x="14135" y="38785"/>
                </a:lnTo>
                <a:lnTo>
                  <a:pt x="36347" y="15316"/>
                </a:lnTo>
                <a:lnTo>
                  <a:pt x="69100" y="13906"/>
                </a:lnTo>
                <a:lnTo>
                  <a:pt x="95119" y="13906"/>
                </a:lnTo>
                <a:lnTo>
                  <a:pt x="93321" y="12788"/>
                </a:lnTo>
                <a:lnTo>
                  <a:pt x="67297" y="12788"/>
                </a:lnTo>
                <a:lnTo>
                  <a:pt x="70916" y="6959"/>
                </a:lnTo>
                <a:lnTo>
                  <a:pt x="83942" y="6959"/>
                </a:lnTo>
                <a:lnTo>
                  <a:pt x="72745" y="0"/>
                </a:lnTo>
                <a:close/>
              </a:path>
              <a:path w="122554" h="109220">
                <a:moveTo>
                  <a:pt x="95119" y="13906"/>
                </a:moveTo>
                <a:lnTo>
                  <a:pt x="69100" y="13906"/>
                </a:lnTo>
                <a:lnTo>
                  <a:pt x="103847" y="35509"/>
                </a:lnTo>
                <a:lnTo>
                  <a:pt x="107962" y="65468"/>
                </a:lnTo>
                <a:lnTo>
                  <a:pt x="96062" y="82550"/>
                </a:lnTo>
                <a:lnTo>
                  <a:pt x="61264" y="94081"/>
                </a:lnTo>
                <a:lnTo>
                  <a:pt x="104777" y="94081"/>
                </a:lnTo>
                <a:lnTo>
                  <a:pt x="122288" y="68910"/>
                </a:lnTo>
                <a:lnTo>
                  <a:pt x="116573" y="27241"/>
                </a:lnTo>
                <a:lnTo>
                  <a:pt x="95119" y="13906"/>
                </a:lnTo>
                <a:close/>
              </a:path>
              <a:path w="122554" h="109220">
                <a:moveTo>
                  <a:pt x="83942" y="6959"/>
                </a:moveTo>
                <a:lnTo>
                  <a:pt x="70916" y="6959"/>
                </a:lnTo>
                <a:lnTo>
                  <a:pt x="67297" y="12788"/>
                </a:lnTo>
                <a:lnTo>
                  <a:pt x="93321" y="12788"/>
                </a:lnTo>
                <a:lnTo>
                  <a:pt x="83942" y="6959"/>
                </a:lnTo>
                <a:close/>
              </a:path>
            </a:pathLst>
          </a:custGeom>
          <a:solidFill>
            <a:srgbClr val="00BDE6"/>
          </a:solidFill>
        </p:spPr>
        <p:txBody>
          <a:bodyPr wrap="square" lIns="0" tIns="0" rIns="0" bIns="0" rtlCol="0"/>
          <a:lstStyle/>
          <a:p>
            <a:endParaRPr sz="2142"/>
          </a:p>
        </p:txBody>
      </p:sp>
      <p:sp>
        <p:nvSpPr>
          <p:cNvPr id="85" name="object 85"/>
          <p:cNvSpPr/>
          <p:nvPr/>
        </p:nvSpPr>
        <p:spPr>
          <a:xfrm>
            <a:off x="4428024" y="2431269"/>
            <a:ext cx="107569" cy="92306"/>
          </a:xfrm>
          <a:custGeom>
            <a:avLst/>
            <a:gdLst/>
            <a:ahLst/>
            <a:cxnLst/>
            <a:rect l="l" t="t" r="r" b="b"/>
            <a:pathLst>
              <a:path w="93979" h="80644">
                <a:moveTo>
                  <a:pt x="54965" y="0"/>
                </a:moveTo>
                <a:lnTo>
                  <a:pt x="22212" y="1409"/>
                </a:lnTo>
                <a:lnTo>
                  <a:pt x="0" y="24879"/>
                </a:lnTo>
                <a:lnTo>
                  <a:pt x="2755" y="63093"/>
                </a:lnTo>
                <a:lnTo>
                  <a:pt x="47142" y="80175"/>
                </a:lnTo>
                <a:lnTo>
                  <a:pt x="81927" y="68643"/>
                </a:lnTo>
                <a:lnTo>
                  <a:pt x="93827" y="51561"/>
                </a:lnTo>
                <a:lnTo>
                  <a:pt x="89712" y="21590"/>
                </a:lnTo>
                <a:lnTo>
                  <a:pt x="54965" y="0"/>
                </a:lnTo>
                <a:close/>
              </a:path>
            </a:pathLst>
          </a:custGeom>
          <a:solidFill>
            <a:srgbClr val="00ADE0"/>
          </a:solidFill>
        </p:spPr>
        <p:txBody>
          <a:bodyPr wrap="square" lIns="0" tIns="0" rIns="0" bIns="0" rtlCol="0"/>
          <a:lstStyle/>
          <a:p>
            <a:endParaRPr sz="2142"/>
          </a:p>
        </p:txBody>
      </p:sp>
      <p:sp>
        <p:nvSpPr>
          <p:cNvPr id="86" name="object 86"/>
          <p:cNvSpPr/>
          <p:nvPr/>
        </p:nvSpPr>
        <p:spPr>
          <a:xfrm>
            <a:off x="4411846" y="2415351"/>
            <a:ext cx="140276" cy="125013"/>
          </a:xfrm>
          <a:custGeom>
            <a:avLst/>
            <a:gdLst/>
            <a:ahLst/>
            <a:cxnLst/>
            <a:rect l="l" t="t" r="r" b="b"/>
            <a:pathLst>
              <a:path w="122554" h="109219">
                <a:moveTo>
                  <a:pt x="72745" y="0"/>
                </a:moveTo>
                <a:lnTo>
                  <a:pt x="30187" y="1841"/>
                </a:lnTo>
                <a:lnTo>
                  <a:pt x="0" y="33731"/>
                </a:lnTo>
                <a:lnTo>
                  <a:pt x="3810" y="86677"/>
                </a:lnTo>
                <a:lnTo>
                  <a:pt x="60921" y="108673"/>
                </a:lnTo>
                <a:lnTo>
                  <a:pt x="104724" y="94157"/>
                </a:lnTo>
                <a:lnTo>
                  <a:pt x="61264" y="94081"/>
                </a:lnTo>
                <a:lnTo>
                  <a:pt x="16878" y="77000"/>
                </a:lnTo>
                <a:lnTo>
                  <a:pt x="14135" y="38785"/>
                </a:lnTo>
                <a:lnTo>
                  <a:pt x="36347" y="15316"/>
                </a:lnTo>
                <a:lnTo>
                  <a:pt x="69100" y="13906"/>
                </a:lnTo>
                <a:lnTo>
                  <a:pt x="95119" y="13906"/>
                </a:lnTo>
                <a:lnTo>
                  <a:pt x="93321" y="12788"/>
                </a:lnTo>
                <a:lnTo>
                  <a:pt x="67297" y="12788"/>
                </a:lnTo>
                <a:lnTo>
                  <a:pt x="70916" y="6959"/>
                </a:lnTo>
                <a:lnTo>
                  <a:pt x="83942" y="6959"/>
                </a:lnTo>
                <a:lnTo>
                  <a:pt x="72745" y="0"/>
                </a:lnTo>
                <a:close/>
              </a:path>
              <a:path w="122554" h="109219">
                <a:moveTo>
                  <a:pt x="95119" y="13906"/>
                </a:moveTo>
                <a:lnTo>
                  <a:pt x="69100" y="13906"/>
                </a:lnTo>
                <a:lnTo>
                  <a:pt x="103847" y="35496"/>
                </a:lnTo>
                <a:lnTo>
                  <a:pt x="107962" y="65468"/>
                </a:lnTo>
                <a:lnTo>
                  <a:pt x="96062" y="82550"/>
                </a:lnTo>
                <a:lnTo>
                  <a:pt x="61264" y="94081"/>
                </a:lnTo>
                <a:lnTo>
                  <a:pt x="104777" y="94081"/>
                </a:lnTo>
                <a:lnTo>
                  <a:pt x="122288" y="68910"/>
                </a:lnTo>
                <a:lnTo>
                  <a:pt x="116573" y="27241"/>
                </a:lnTo>
                <a:lnTo>
                  <a:pt x="95119" y="13906"/>
                </a:lnTo>
                <a:close/>
              </a:path>
              <a:path w="122554" h="109219">
                <a:moveTo>
                  <a:pt x="83942" y="6959"/>
                </a:moveTo>
                <a:lnTo>
                  <a:pt x="70916" y="6959"/>
                </a:lnTo>
                <a:lnTo>
                  <a:pt x="67297" y="12788"/>
                </a:lnTo>
                <a:lnTo>
                  <a:pt x="93321" y="12788"/>
                </a:lnTo>
                <a:lnTo>
                  <a:pt x="83942" y="6959"/>
                </a:lnTo>
                <a:close/>
              </a:path>
            </a:pathLst>
          </a:custGeom>
          <a:solidFill>
            <a:srgbClr val="00BDE6"/>
          </a:solidFill>
        </p:spPr>
        <p:txBody>
          <a:bodyPr wrap="square" lIns="0" tIns="0" rIns="0" bIns="0" rtlCol="0"/>
          <a:lstStyle/>
          <a:p>
            <a:endParaRPr sz="2142"/>
          </a:p>
        </p:txBody>
      </p:sp>
      <p:sp>
        <p:nvSpPr>
          <p:cNvPr id="87" name="object 87"/>
          <p:cNvSpPr/>
          <p:nvPr/>
        </p:nvSpPr>
        <p:spPr>
          <a:xfrm>
            <a:off x="4462156" y="1735849"/>
            <a:ext cx="107569" cy="92306"/>
          </a:xfrm>
          <a:custGeom>
            <a:avLst/>
            <a:gdLst/>
            <a:ahLst/>
            <a:cxnLst/>
            <a:rect l="l" t="t" r="r" b="b"/>
            <a:pathLst>
              <a:path w="93979" h="80644">
                <a:moveTo>
                  <a:pt x="54965" y="0"/>
                </a:moveTo>
                <a:lnTo>
                  <a:pt x="22212" y="1422"/>
                </a:lnTo>
                <a:lnTo>
                  <a:pt x="0" y="24879"/>
                </a:lnTo>
                <a:lnTo>
                  <a:pt x="2755" y="63093"/>
                </a:lnTo>
                <a:lnTo>
                  <a:pt x="47142" y="80175"/>
                </a:lnTo>
                <a:lnTo>
                  <a:pt x="81927" y="68643"/>
                </a:lnTo>
                <a:lnTo>
                  <a:pt x="93827" y="51561"/>
                </a:lnTo>
                <a:lnTo>
                  <a:pt x="89712" y="21602"/>
                </a:lnTo>
                <a:lnTo>
                  <a:pt x="54965" y="0"/>
                </a:lnTo>
                <a:close/>
              </a:path>
            </a:pathLst>
          </a:custGeom>
          <a:solidFill>
            <a:srgbClr val="00ADE0"/>
          </a:solidFill>
        </p:spPr>
        <p:txBody>
          <a:bodyPr wrap="square" lIns="0" tIns="0" rIns="0" bIns="0" rtlCol="0"/>
          <a:lstStyle/>
          <a:p>
            <a:endParaRPr sz="2142"/>
          </a:p>
        </p:txBody>
      </p:sp>
      <p:sp>
        <p:nvSpPr>
          <p:cNvPr id="88" name="object 88"/>
          <p:cNvSpPr/>
          <p:nvPr/>
        </p:nvSpPr>
        <p:spPr>
          <a:xfrm>
            <a:off x="4445978" y="1719930"/>
            <a:ext cx="140276" cy="125013"/>
          </a:xfrm>
          <a:custGeom>
            <a:avLst/>
            <a:gdLst/>
            <a:ahLst/>
            <a:cxnLst/>
            <a:rect l="l" t="t" r="r" b="b"/>
            <a:pathLst>
              <a:path w="122554" h="109219">
                <a:moveTo>
                  <a:pt x="72745" y="0"/>
                </a:moveTo>
                <a:lnTo>
                  <a:pt x="30187" y="1841"/>
                </a:lnTo>
                <a:lnTo>
                  <a:pt x="0" y="33731"/>
                </a:lnTo>
                <a:lnTo>
                  <a:pt x="3810" y="86690"/>
                </a:lnTo>
                <a:lnTo>
                  <a:pt x="60921" y="108673"/>
                </a:lnTo>
                <a:lnTo>
                  <a:pt x="104724" y="94157"/>
                </a:lnTo>
                <a:lnTo>
                  <a:pt x="61264" y="94081"/>
                </a:lnTo>
                <a:lnTo>
                  <a:pt x="16878" y="77000"/>
                </a:lnTo>
                <a:lnTo>
                  <a:pt x="14135" y="38785"/>
                </a:lnTo>
                <a:lnTo>
                  <a:pt x="36334" y="15328"/>
                </a:lnTo>
                <a:lnTo>
                  <a:pt x="69100" y="13906"/>
                </a:lnTo>
                <a:lnTo>
                  <a:pt x="95119" y="13906"/>
                </a:lnTo>
                <a:lnTo>
                  <a:pt x="93321" y="12788"/>
                </a:lnTo>
                <a:lnTo>
                  <a:pt x="67297" y="12788"/>
                </a:lnTo>
                <a:lnTo>
                  <a:pt x="70916" y="6959"/>
                </a:lnTo>
                <a:lnTo>
                  <a:pt x="83942" y="6959"/>
                </a:lnTo>
                <a:lnTo>
                  <a:pt x="72745" y="0"/>
                </a:lnTo>
                <a:close/>
              </a:path>
              <a:path w="122554" h="109219">
                <a:moveTo>
                  <a:pt x="95119" y="13906"/>
                </a:moveTo>
                <a:lnTo>
                  <a:pt x="69100" y="13906"/>
                </a:lnTo>
                <a:lnTo>
                  <a:pt x="103847" y="35509"/>
                </a:lnTo>
                <a:lnTo>
                  <a:pt x="107962" y="65468"/>
                </a:lnTo>
                <a:lnTo>
                  <a:pt x="96062" y="82550"/>
                </a:lnTo>
                <a:lnTo>
                  <a:pt x="61264" y="94081"/>
                </a:lnTo>
                <a:lnTo>
                  <a:pt x="104777" y="94081"/>
                </a:lnTo>
                <a:lnTo>
                  <a:pt x="122288" y="68910"/>
                </a:lnTo>
                <a:lnTo>
                  <a:pt x="116573" y="27241"/>
                </a:lnTo>
                <a:lnTo>
                  <a:pt x="95119" y="13906"/>
                </a:lnTo>
                <a:close/>
              </a:path>
              <a:path w="122554" h="109219">
                <a:moveTo>
                  <a:pt x="83942" y="6959"/>
                </a:moveTo>
                <a:lnTo>
                  <a:pt x="70916" y="6959"/>
                </a:lnTo>
                <a:lnTo>
                  <a:pt x="67297" y="12788"/>
                </a:lnTo>
                <a:lnTo>
                  <a:pt x="93321" y="12788"/>
                </a:lnTo>
                <a:lnTo>
                  <a:pt x="83942" y="6959"/>
                </a:lnTo>
                <a:close/>
              </a:path>
            </a:pathLst>
          </a:custGeom>
          <a:solidFill>
            <a:srgbClr val="00BDE6"/>
          </a:solidFill>
        </p:spPr>
        <p:txBody>
          <a:bodyPr wrap="square" lIns="0" tIns="0" rIns="0" bIns="0" rtlCol="0"/>
          <a:lstStyle/>
          <a:p>
            <a:endParaRPr sz="2142"/>
          </a:p>
        </p:txBody>
      </p:sp>
      <p:sp>
        <p:nvSpPr>
          <p:cNvPr id="89" name="object 89"/>
          <p:cNvSpPr/>
          <p:nvPr/>
        </p:nvSpPr>
        <p:spPr>
          <a:xfrm>
            <a:off x="4253981" y="2722519"/>
            <a:ext cx="139984" cy="124387"/>
          </a:xfrm>
          <a:prstGeom prst="rect">
            <a:avLst/>
          </a:prstGeom>
          <a:blipFill>
            <a:blip r:embed="rId10" cstate="print"/>
            <a:stretch>
              <a:fillRect/>
            </a:stretch>
          </a:blipFill>
        </p:spPr>
        <p:txBody>
          <a:bodyPr wrap="square" lIns="0" tIns="0" rIns="0" bIns="0" rtlCol="0"/>
          <a:lstStyle/>
          <a:p>
            <a:endParaRPr sz="2142"/>
          </a:p>
        </p:txBody>
      </p:sp>
      <p:sp>
        <p:nvSpPr>
          <p:cNvPr id="90" name="object 90"/>
          <p:cNvSpPr/>
          <p:nvPr/>
        </p:nvSpPr>
        <p:spPr>
          <a:xfrm>
            <a:off x="4530536" y="6455911"/>
            <a:ext cx="107569" cy="92306"/>
          </a:xfrm>
          <a:custGeom>
            <a:avLst/>
            <a:gdLst/>
            <a:ahLst/>
            <a:cxnLst/>
            <a:rect l="l" t="t" r="r" b="b"/>
            <a:pathLst>
              <a:path w="93979" h="80645">
                <a:moveTo>
                  <a:pt x="54863" y="0"/>
                </a:moveTo>
                <a:lnTo>
                  <a:pt x="22110" y="1409"/>
                </a:lnTo>
                <a:lnTo>
                  <a:pt x="3987" y="20561"/>
                </a:lnTo>
                <a:lnTo>
                  <a:pt x="0" y="26276"/>
                </a:lnTo>
                <a:lnTo>
                  <a:pt x="2654" y="63093"/>
                </a:lnTo>
                <a:lnTo>
                  <a:pt x="47040" y="80175"/>
                </a:lnTo>
                <a:lnTo>
                  <a:pt x="81826" y="68643"/>
                </a:lnTo>
                <a:lnTo>
                  <a:pt x="93725" y="51561"/>
                </a:lnTo>
                <a:lnTo>
                  <a:pt x="89611" y="21589"/>
                </a:lnTo>
                <a:lnTo>
                  <a:pt x="54863" y="0"/>
                </a:lnTo>
                <a:close/>
              </a:path>
            </a:pathLst>
          </a:custGeom>
          <a:solidFill>
            <a:srgbClr val="00ADE0"/>
          </a:solidFill>
        </p:spPr>
        <p:txBody>
          <a:bodyPr wrap="square" lIns="0" tIns="0" rIns="0" bIns="0" rtlCol="0"/>
          <a:lstStyle/>
          <a:p>
            <a:endParaRPr sz="2142"/>
          </a:p>
        </p:txBody>
      </p:sp>
      <p:sp>
        <p:nvSpPr>
          <p:cNvPr id="91" name="object 91"/>
          <p:cNvSpPr/>
          <p:nvPr/>
        </p:nvSpPr>
        <p:spPr>
          <a:xfrm>
            <a:off x="4515709" y="6439993"/>
            <a:ext cx="138822" cy="125013"/>
          </a:xfrm>
          <a:custGeom>
            <a:avLst/>
            <a:gdLst/>
            <a:ahLst/>
            <a:cxnLst/>
            <a:rect l="l" t="t" r="r" b="b"/>
            <a:pathLst>
              <a:path w="121285" h="109220">
                <a:moveTo>
                  <a:pt x="12954" y="40182"/>
                </a:moveTo>
                <a:lnTo>
                  <a:pt x="6527" y="49428"/>
                </a:lnTo>
                <a:lnTo>
                  <a:pt x="0" y="51587"/>
                </a:lnTo>
                <a:lnTo>
                  <a:pt x="1625" y="74142"/>
                </a:lnTo>
                <a:lnTo>
                  <a:pt x="22110" y="86880"/>
                </a:lnTo>
                <a:lnTo>
                  <a:pt x="23177" y="94627"/>
                </a:lnTo>
                <a:lnTo>
                  <a:pt x="59651" y="108673"/>
                </a:lnTo>
                <a:lnTo>
                  <a:pt x="103441" y="94157"/>
                </a:lnTo>
                <a:lnTo>
                  <a:pt x="59994" y="94081"/>
                </a:lnTo>
                <a:lnTo>
                  <a:pt x="15608" y="77000"/>
                </a:lnTo>
                <a:lnTo>
                  <a:pt x="12954" y="40182"/>
                </a:lnTo>
                <a:close/>
              </a:path>
              <a:path w="121285" h="109220">
                <a:moveTo>
                  <a:pt x="93842" y="13906"/>
                </a:moveTo>
                <a:lnTo>
                  <a:pt x="67818" y="13906"/>
                </a:lnTo>
                <a:lnTo>
                  <a:pt x="102565" y="35496"/>
                </a:lnTo>
                <a:lnTo>
                  <a:pt x="106680" y="65468"/>
                </a:lnTo>
                <a:lnTo>
                  <a:pt x="94780" y="82549"/>
                </a:lnTo>
                <a:lnTo>
                  <a:pt x="59994" y="94081"/>
                </a:lnTo>
                <a:lnTo>
                  <a:pt x="103494" y="94081"/>
                </a:lnTo>
                <a:lnTo>
                  <a:pt x="121018" y="68910"/>
                </a:lnTo>
                <a:lnTo>
                  <a:pt x="115303" y="27241"/>
                </a:lnTo>
                <a:lnTo>
                  <a:pt x="93842" y="13906"/>
                </a:lnTo>
                <a:close/>
              </a:path>
              <a:path w="121285" h="109220">
                <a:moveTo>
                  <a:pt x="71462" y="0"/>
                </a:moveTo>
                <a:lnTo>
                  <a:pt x="28905" y="1841"/>
                </a:lnTo>
                <a:lnTo>
                  <a:pt x="22034" y="9105"/>
                </a:lnTo>
                <a:lnTo>
                  <a:pt x="24104" y="24180"/>
                </a:lnTo>
                <a:lnTo>
                  <a:pt x="16941" y="34467"/>
                </a:lnTo>
                <a:lnTo>
                  <a:pt x="35064" y="15316"/>
                </a:lnTo>
                <a:lnTo>
                  <a:pt x="67818" y="13906"/>
                </a:lnTo>
                <a:lnTo>
                  <a:pt x="93842" y="13906"/>
                </a:lnTo>
                <a:lnTo>
                  <a:pt x="92044" y="12788"/>
                </a:lnTo>
                <a:lnTo>
                  <a:pt x="66014" y="12788"/>
                </a:lnTo>
                <a:lnTo>
                  <a:pt x="69646" y="6959"/>
                </a:lnTo>
                <a:lnTo>
                  <a:pt x="82663" y="6959"/>
                </a:lnTo>
                <a:lnTo>
                  <a:pt x="71462" y="0"/>
                </a:lnTo>
                <a:close/>
              </a:path>
            </a:pathLst>
          </a:custGeom>
          <a:solidFill>
            <a:srgbClr val="00BDE6"/>
          </a:solidFill>
        </p:spPr>
        <p:txBody>
          <a:bodyPr wrap="square" lIns="0" tIns="0" rIns="0" bIns="0" rtlCol="0"/>
          <a:lstStyle/>
          <a:p>
            <a:endParaRPr sz="2142"/>
          </a:p>
        </p:txBody>
      </p:sp>
      <p:sp>
        <p:nvSpPr>
          <p:cNvPr id="92" name="object 92"/>
          <p:cNvSpPr/>
          <p:nvPr/>
        </p:nvSpPr>
        <p:spPr>
          <a:xfrm>
            <a:off x="4463043" y="7229268"/>
            <a:ext cx="139984" cy="124387"/>
          </a:xfrm>
          <a:prstGeom prst="rect">
            <a:avLst/>
          </a:prstGeom>
          <a:blipFill>
            <a:blip r:embed="rId11" cstate="print"/>
            <a:stretch>
              <a:fillRect/>
            </a:stretch>
          </a:blipFill>
        </p:spPr>
        <p:txBody>
          <a:bodyPr wrap="square" lIns="0" tIns="0" rIns="0" bIns="0" rtlCol="0"/>
          <a:lstStyle/>
          <a:p>
            <a:endParaRPr sz="2142"/>
          </a:p>
        </p:txBody>
      </p:sp>
      <p:sp>
        <p:nvSpPr>
          <p:cNvPr id="93" name="object 93"/>
          <p:cNvSpPr/>
          <p:nvPr/>
        </p:nvSpPr>
        <p:spPr>
          <a:xfrm>
            <a:off x="4423752" y="6524171"/>
            <a:ext cx="107569" cy="92306"/>
          </a:xfrm>
          <a:custGeom>
            <a:avLst/>
            <a:gdLst/>
            <a:ahLst/>
            <a:cxnLst/>
            <a:rect l="l" t="t" r="r" b="b"/>
            <a:pathLst>
              <a:path w="93979" h="80645">
                <a:moveTo>
                  <a:pt x="54965" y="0"/>
                </a:moveTo>
                <a:lnTo>
                  <a:pt x="22212" y="1422"/>
                </a:lnTo>
                <a:lnTo>
                  <a:pt x="0" y="24879"/>
                </a:lnTo>
                <a:lnTo>
                  <a:pt x="2755" y="63093"/>
                </a:lnTo>
                <a:lnTo>
                  <a:pt x="47142" y="80175"/>
                </a:lnTo>
                <a:lnTo>
                  <a:pt x="81927" y="68643"/>
                </a:lnTo>
                <a:lnTo>
                  <a:pt x="93827" y="51561"/>
                </a:lnTo>
                <a:lnTo>
                  <a:pt x="89712" y="21602"/>
                </a:lnTo>
                <a:lnTo>
                  <a:pt x="54965" y="0"/>
                </a:lnTo>
                <a:close/>
              </a:path>
            </a:pathLst>
          </a:custGeom>
          <a:solidFill>
            <a:srgbClr val="00ADE0"/>
          </a:solidFill>
        </p:spPr>
        <p:txBody>
          <a:bodyPr wrap="square" lIns="0" tIns="0" rIns="0" bIns="0" rtlCol="0"/>
          <a:lstStyle/>
          <a:p>
            <a:endParaRPr sz="2142"/>
          </a:p>
        </p:txBody>
      </p:sp>
      <p:sp>
        <p:nvSpPr>
          <p:cNvPr id="94" name="object 94"/>
          <p:cNvSpPr/>
          <p:nvPr/>
        </p:nvSpPr>
        <p:spPr>
          <a:xfrm>
            <a:off x="4407572" y="6508255"/>
            <a:ext cx="140276" cy="121379"/>
          </a:xfrm>
          <a:custGeom>
            <a:avLst/>
            <a:gdLst/>
            <a:ahLst/>
            <a:cxnLst/>
            <a:rect l="l" t="t" r="r" b="b"/>
            <a:pathLst>
              <a:path w="122554" h="106045">
                <a:moveTo>
                  <a:pt x="48717" y="1041"/>
                </a:moveTo>
                <a:lnTo>
                  <a:pt x="30187" y="1841"/>
                </a:lnTo>
                <a:lnTo>
                  <a:pt x="0" y="33731"/>
                </a:lnTo>
                <a:lnTo>
                  <a:pt x="3810" y="86677"/>
                </a:lnTo>
                <a:lnTo>
                  <a:pt x="53225" y="105702"/>
                </a:lnTo>
                <a:lnTo>
                  <a:pt x="56286" y="102476"/>
                </a:lnTo>
                <a:lnTo>
                  <a:pt x="83096" y="101320"/>
                </a:lnTo>
                <a:lnTo>
                  <a:pt x="104724" y="94157"/>
                </a:lnTo>
                <a:lnTo>
                  <a:pt x="61264" y="94081"/>
                </a:lnTo>
                <a:lnTo>
                  <a:pt x="16878" y="77000"/>
                </a:lnTo>
                <a:lnTo>
                  <a:pt x="14135" y="38785"/>
                </a:lnTo>
                <a:lnTo>
                  <a:pt x="36334" y="15316"/>
                </a:lnTo>
                <a:lnTo>
                  <a:pt x="69100" y="13906"/>
                </a:lnTo>
                <a:lnTo>
                  <a:pt x="95119" y="13906"/>
                </a:lnTo>
                <a:lnTo>
                  <a:pt x="93321" y="12788"/>
                </a:lnTo>
                <a:lnTo>
                  <a:pt x="67297" y="12788"/>
                </a:lnTo>
                <a:lnTo>
                  <a:pt x="70916" y="6959"/>
                </a:lnTo>
                <a:lnTo>
                  <a:pt x="83942" y="6959"/>
                </a:lnTo>
                <a:lnTo>
                  <a:pt x="79672" y="4305"/>
                </a:lnTo>
                <a:lnTo>
                  <a:pt x="57200" y="4305"/>
                </a:lnTo>
                <a:lnTo>
                  <a:pt x="48717" y="1041"/>
                </a:lnTo>
                <a:close/>
              </a:path>
              <a:path w="122554" h="106045">
                <a:moveTo>
                  <a:pt x="95119" y="13906"/>
                </a:moveTo>
                <a:lnTo>
                  <a:pt x="69100" y="13906"/>
                </a:lnTo>
                <a:lnTo>
                  <a:pt x="103847" y="35496"/>
                </a:lnTo>
                <a:lnTo>
                  <a:pt x="107962" y="65468"/>
                </a:lnTo>
                <a:lnTo>
                  <a:pt x="96062" y="82550"/>
                </a:lnTo>
                <a:lnTo>
                  <a:pt x="61264" y="94081"/>
                </a:lnTo>
                <a:lnTo>
                  <a:pt x="104777" y="94081"/>
                </a:lnTo>
                <a:lnTo>
                  <a:pt x="122288" y="68910"/>
                </a:lnTo>
                <a:lnTo>
                  <a:pt x="116573" y="27241"/>
                </a:lnTo>
                <a:lnTo>
                  <a:pt x="95119" y="13906"/>
                </a:lnTo>
                <a:close/>
              </a:path>
              <a:path w="122554" h="106045">
                <a:moveTo>
                  <a:pt x="83942" y="6959"/>
                </a:moveTo>
                <a:lnTo>
                  <a:pt x="70916" y="6959"/>
                </a:lnTo>
                <a:lnTo>
                  <a:pt x="67297" y="12788"/>
                </a:lnTo>
                <a:lnTo>
                  <a:pt x="93321" y="12788"/>
                </a:lnTo>
                <a:lnTo>
                  <a:pt x="83942" y="6959"/>
                </a:lnTo>
                <a:close/>
              </a:path>
              <a:path w="122554" h="106045">
                <a:moveTo>
                  <a:pt x="72745" y="0"/>
                </a:moveTo>
                <a:lnTo>
                  <a:pt x="69799" y="127"/>
                </a:lnTo>
                <a:lnTo>
                  <a:pt x="57200" y="4305"/>
                </a:lnTo>
                <a:lnTo>
                  <a:pt x="79672" y="4305"/>
                </a:lnTo>
                <a:lnTo>
                  <a:pt x="72745" y="0"/>
                </a:lnTo>
                <a:close/>
              </a:path>
            </a:pathLst>
          </a:custGeom>
          <a:solidFill>
            <a:srgbClr val="00BDE6"/>
          </a:solidFill>
        </p:spPr>
        <p:txBody>
          <a:bodyPr wrap="square" lIns="0" tIns="0" rIns="0" bIns="0" rtlCol="0"/>
          <a:lstStyle/>
          <a:p>
            <a:endParaRPr sz="2142"/>
          </a:p>
        </p:txBody>
      </p:sp>
      <p:sp>
        <p:nvSpPr>
          <p:cNvPr id="95" name="object 95"/>
          <p:cNvSpPr/>
          <p:nvPr/>
        </p:nvSpPr>
        <p:spPr>
          <a:xfrm>
            <a:off x="4453623" y="6639362"/>
            <a:ext cx="107569" cy="92306"/>
          </a:xfrm>
          <a:custGeom>
            <a:avLst/>
            <a:gdLst/>
            <a:ahLst/>
            <a:cxnLst/>
            <a:rect l="l" t="t" r="r" b="b"/>
            <a:pathLst>
              <a:path w="93979" h="80645">
                <a:moveTo>
                  <a:pt x="54965" y="0"/>
                </a:moveTo>
                <a:lnTo>
                  <a:pt x="22212" y="1422"/>
                </a:lnTo>
                <a:lnTo>
                  <a:pt x="0" y="24879"/>
                </a:lnTo>
                <a:lnTo>
                  <a:pt x="2743" y="63093"/>
                </a:lnTo>
                <a:lnTo>
                  <a:pt x="47129" y="80175"/>
                </a:lnTo>
                <a:lnTo>
                  <a:pt x="81927" y="68643"/>
                </a:lnTo>
                <a:lnTo>
                  <a:pt x="93827" y="51562"/>
                </a:lnTo>
                <a:lnTo>
                  <a:pt x="89712" y="21602"/>
                </a:lnTo>
                <a:lnTo>
                  <a:pt x="54965" y="0"/>
                </a:lnTo>
                <a:close/>
              </a:path>
            </a:pathLst>
          </a:custGeom>
          <a:solidFill>
            <a:srgbClr val="00ADE0"/>
          </a:solidFill>
        </p:spPr>
        <p:txBody>
          <a:bodyPr wrap="square" lIns="0" tIns="0" rIns="0" bIns="0" rtlCol="0"/>
          <a:lstStyle/>
          <a:p>
            <a:endParaRPr sz="2142"/>
          </a:p>
        </p:txBody>
      </p:sp>
      <p:sp>
        <p:nvSpPr>
          <p:cNvPr id="96" name="object 96"/>
          <p:cNvSpPr/>
          <p:nvPr/>
        </p:nvSpPr>
        <p:spPr>
          <a:xfrm>
            <a:off x="4437445" y="6623447"/>
            <a:ext cx="140276" cy="125013"/>
          </a:xfrm>
          <a:custGeom>
            <a:avLst/>
            <a:gdLst/>
            <a:ahLst/>
            <a:cxnLst/>
            <a:rect l="l" t="t" r="r" b="b"/>
            <a:pathLst>
              <a:path w="122554" h="109220">
                <a:moveTo>
                  <a:pt x="72745" y="0"/>
                </a:moveTo>
                <a:lnTo>
                  <a:pt x="30187" y="1841"/>
                </a:lnTo>
                <a:lnTo>
                  <a:pt x="0" y="33731"/>
                </a:lnTo>
                <a:lnTo>
                  <a:pt x="3810" y="86677"/>
                </a:lnTo>
                <a:lnTo>
                  <a:pt x="60921" y="108673"/>
                </a:lnTo>
                <a:lnTo>
                  <a:pt x="104724" y="94157"/>
                </a:lnTo>
                <a:lnTo>
                  <a:pt x="61264" y="94081"/>
                </a:lnTo>
                <a:lnTo>
                  <a:pt x="16878" y="77000"/>
                </a:lnTo>
                <a:lnTo>
                  <a:pt x="14135" y="38785"/>
                </a:lnTo>
                <a:lnTo>
                  <a:pt x="36347" y="15316"/>
                </a:lnTo>
                <a:lnTo>
                  <a:pt x="69100" y="13906"/>
                </a:lnTo>
                <a:lnTo>
                  <a:pt x="95119" y="13906"/>
                </a:lnTo>
                <a:lnTo>
                  <a:pt x="93321" y="12788"/>
                </a:lnTo>
                <a:lnTo>
                  <a:pt x="67297" y="12788"/>
                </a:lnTo>
                <a:lnTo>
                  <a:pt x="70916" y="6959"/>
                </a:lnTo>
                <a:lnTo>
                  <a:pt x="83942" y="6959"/>
                </a:lnTo>
                <a:lnTo>
                  <a:pt x="72745" y="0"/>
                </a:lnTo>
                <a:close/>
              </a:path>
              <a:path w="122554" h="109220">
                <a:moveTo>
                  <a:pt x="95119" y="13906"/>
                </a:moveTo>
                <a:lnTo>
                  <a:pt x="69100" y="13906"/>
                </a:lnTo>
                <a:lnTo>
                  <a:pt x="103847" y="35496"/>
                </a:lnTo>
                <a:lnTo>
                  <a:pt x="107962" y="65468"/>
                </a:lnTo>
                <a:lnTo>
                  <a:pt x="96062" y="82549"/>
                </a:lnTo>
                <a:lnTo>
                  <a:pt x="61264" y="94081"/>
                </a:lnTo>
                <a:lnTo>
                  <a:pt x="104777" y="94081"/>
                </a:lnTo>
                <a:lnTo>
                  <a:pt x="122288" y="68910"/>
                </a:lnTo>
                <a:lnTo>
                  <a:pt x="116573" y="27241"/>
                </a:lnTo>
                <a:lnTo>
                  <a:pt x="95119" y="13906"/>
                </a:lnTo>
                <a:close/>
              </a:path>
              <a:path w="122554" h="109220">
                <a:moveTo>
                  <a:pt x="83942" y="6959"/>
                </a:moveTo>
                <a:lnTo>
                  <a:pt x="70916" y="6959"/>
                </a:lnTo>
                <a:lnTo>
                  <a:pt x="67297" y="12788"/>
                </a:lnTo>
                <a:lnTo>
                  <a:pt x="93321" y="12788"/>
                </a:lnTo>
                <a:lnTo>
                  <a:pt x="83942" y="6959"/>
                </a:lnTo>
                <a:close/>
              </a:path>
            </a:pathLst>
          </a:custGeom>
          <a:solidFill>
            <a:srgbClr val="00BDE6"/>
          </a:solidFill>
        </p:spPr>
        <p:txBody>
          <a:bodyPr wrap="square" lIns="0" tIns="0" rIns="0" bIns="0" rtlCol="0"/>
          <a:lstStyle/>
          <a:p>
            <a:endParaRPr sz="2142"/>
          </a:p>
        </p:txBody>
      </p:sp>
      <p:sp>
        <p:nvSpPr>
          <p:cNvPr id="97" name="object 97"/>
          <p:cNvSpPr/>
          <p:nvPr/>
        </p:nvSpPr>
        <p:spPr>
          <a:xfrm>
            <a:off x="4419492" y="6404711"/>
            <a:ext cx="107569" cy="92306"/>
          </a:xfrm>
          <a:custGeom>
            <a:avLst/>
            <a:gdLst/>
            <a:ahLst/>
            <a:cxnLst/>
            <a:rect l="l" t="t" r="r" b="b"/>
            <a:pathLst>
              <a:path w="93979" h="80645">
                <a:moveTo>
                  <a:pt x="54965" y="0"/>
                </a:moveTo>
                <a:lnTo>
                  <a:pt x="22212" y="1422"/>
                </a:lnTo>
                <a:lnTo>
                  <a:pt x="0" y="24879"/>
                </a:lnTo>
                <a:lnTo>
                  <a:pt x="2755" y="63093"/>
                </a:lnTo>
                <a:lnTo>
                  <a:pt x="47142" y="80175"/>
                </a:lnTo>
                <a:lnTo>
                  <a:pt x="81927" y="68643"/>
                </a:lnTo>
                <a:lnTo>
                  <a:pt x="93827" y="51561"/>
                </a:lnTo>
                <a:lnTo>
                  <a:pt x="89712" y="21602"/>
                </a:lnTo>
                <a:lnTo>
                  <a:pt x="54965" y="0"/>
                </a:lnTo>
                <a:close/>
              </a:path>
            </a:pathLst>
          </a:custGeom>
          <a:solidFill>
            <a:srgbClr val="00ADE0"/>
          </a:solidFill>
        </p:spPr>
        <p:txBody>
          <a:bodyPr wrap="square" lIns="0" tIns="0" rIns="0" bIns="0" rtlCol="0"/>
          <a:lstStyle/>
          <a:p>
            <a:endParaRPr sz="2142"/>
          </a:p>
        </p:txBody>
      </p:sp>
      <p:sp>
        <p:nvSpPr>
          <p:cNvPr id="98" name="object 98"/>
          <p:cNvSpPr/>
          <p:nvPr/>
        </p:nvSpPr>
        <p:spPr>
          <a:xfrm>
            <a:off x="4403313" y="6388796"/>
            <a:ext cx="140276" cy="125013"/>
          </a:xfrm>
          <a:custGeom>
            <a:avLst/>
            <a:gdLst/>
            <a:ahLst/>
            <a:cxnLst/>
            <a:rect l="l" t="t" r="r" b="b"/>
            <a:pathLst>
              <a:path w="122554" h="109220">
                <a:moveTo>
                  <a:pt x="72745" y="0"/>
                </a:moveTo>
                <a:lnTo>
                  <a:pt x="30187" y="1841"/>
                </a:lnTo>
                <a:lnTo>
                  <a:pt x="0" y="33731"/>
                </a:lnTo>
                <a:lnTo>
                  <a:pt x="3810" y="86677"/>
                </a:lnTo>
                <a:lnTo>
                  <a:pt x="60934" y="108673"/>
                </a:lnTo>
                <a:lnTo>
                  <a:pt x="104724" y="94157"/>
                </a:lnTo>
                <a:lnTo>
                  <a:pt x="61277" y="94081"/>
                </a:lnTo>
                <a:lnTo>
                  <a:pt x="16891" y="77000"/>
                </a:lnTo>
                <a:lnTo>
                  <a:pt x="14135" y="38785"/>
                </a:lnTo>
                <a:lnTo>
                  <a:pt x="36347" y="15316"/>
                </a:lnTo>
                <a:lnTo>
                  <a:pt x="69100" y="13906"/>
                </a:lnTo>
                <a:lnTo>
                  <a:pt x="95125" y="13906"/>
                </a:lnTo>
                <a:lnTo>
                  <a:pt x="93327" y="12788"/>
                </a:lnTo>
                <a:lnTo>
                  <a:pt x="67297" y="12788"/>
                </a:lnTo>
                <a:lnTo>
                  <a:pt x="70929" y="6959"/>
                </a:lnTo>
                <a:lnTo>
                  <a:pt x="83945" y="6959"/>
                </a:lnTo>
                <a:lnTo>
                  <a:pt x="72745" y="0"/>
                </a:lnTo>
                <a:close/>
              </a:path>
              <a:path w="122554" h="109220">
                <a:moveTo>
                  <a:pt x="95125" y="13906"/>
                </a:moveTo>
                <a:lnTo>
                  <a:pt x="69100" y="13906"/>
                </a:lnTo>
                <a:lnTo>
                  <a:pt x="103847" y="35496"/>
                </a:lnTo>
                <a:lnTo>
                  <a:pt x="107962" y="65468"/>
                </a:lnTo>
                <a:lnTo>
                  <a:pt x="96062" y="82550"/>
                </a:lnTo>
                <a:lnTo>
                  <a:pt x="61277" y="94081"/>
                </a:lnTo>
                <a:lnTo>
                  <a:pt x="104777" y="94081"/>
                </a:lnTo>
                <a:lnTo>
                  <a:pt x="122301" y="68910"/>
                </a:lnTo>
                <a:lnTo>
                  <a:pt x="116586" y="27241"/>
                </a:lnTo>
                <a:lnTo>
                  <a:pt x="95125" y="13906"/>
                </a:lnTo>
                <a:close/>
              </a:path>
              <a:path w="122554" h="109220">
                <a:moveTo>
                  <a:pt x="83945" y="6959"/>
                </a:moveTo>
                <a:lnTo>
                  <a:pt x="70929" y="6959"/>
                </a:lnTo>
                <a:lnTo>
                  <a:pt x="67297" y="12788"/>
                </a:lnTo>
                <a:lnTo>
                  <a:pt x="93327" y="12788"/>
                </a:lnTo>
                <a:lnTo>
                  <a:pt x="83945" y="6959"/>
                </a:lnTo>
                <a:close/>
              </a:path>
            </a:pathLst>
          </a:custGeom>
          <a:solidFill>
            <a:srgbClr val="00BDE6"/>
          </a:solidFill>
        </p:spPr>
        <p:txBody>
          <a:bodyPr wrap="square" lIns="0" tIns="0" rIns="0" bIns="0" rtlCol="0"/>
          <a:lstStyle/>
          <a:p>
            <a:endParaRPr sz="2142"/>
          </a:p>
        </p:txBody>
      </p:sp>
      <p:sp>
        <p:nvSpPr>
          <p:cNvPr id="99" name="object 99"/>
          <p:cNvSpPr/>
          <p:nvPr/>
        </p:nvSpPr>
        <p:spPr>
          <a:xfrm>
            <a:off x="4330776" y="6222409"/>
            <a:ext cx="139984" cy="124387"/>
          </a:xfrm>
          <a:prstGeom prst="rect">
            <a:avLst/>
          </a:prstGeom>
          <a:blipFill>
            <a:blip r:embed="rId12" cstate="print"/>
            <a:stretch>
              <a:fillRect/>
            </a:stretch>
          </a:blipFill>
        </p:spPr>
        <p:txBody>
          <a:bodyPr wrap="square" lIns="0" tIns="0" rIns="0" bIns="0" rtlCol="0"/>
          <a:lstStyle/>
          <a:p>
            <a:endParaRPr sz="2142"/>
          </a:p>
        </p:txBody>
      </p:sp>
      <p:sp>
        <p:nvSpPr>
          <p:cNvPr id="100" name="object 100"/>
          <p:cNvSpPr/>
          <p:nvPr/>
        </p:nvSpPr>
        <p:spPr>
          <a:xfrm>
            <a:off x="5124332" y="6273604"/>
            <a:ext cx="85095" cy="75981"/>
          </a:xfrm>
          <a:prstGeom prst="rect">
            <a:avLst/>
          </a:prstGeom>
          <a:blipFill>
            <a:blip r:embed="rId13" cstate="print"/>
            <a:stretch>
              <a:fillRect/>
            </a:stretch>
          </a:blipFill>
        </p:spPr>
        <p:txBody>
          <a:bodyPr wrap="square" lIns="0" tIns="0" rIns="0" bIns="0" rtlCol="0"/>
          <a:lstStyle/>
          <a:p>
            <a:endParaRPr sz="2142"/>
          </a:p>
        </p:txBody>
      </p:sp>
      <p:sp>
        <p:nvSpPr>
          <p:cNvPr id="101" name="object 101"/>
          <p:cNvSpPr/>
          <p:nvPr/>
        </p:nvSpPr>
        <p:spPr>
          <a:xfrm>
            <a:off x="5322724" y="5761638"/>
            <a:ext cx="1023695" cy="1050831"/>
          </a:xfrm>
          <a:prstGeom prst="rect">
            <a:avLst/>
          </a:prstGeom>
          <a:blipFill>
            <a:blip r:embed="rId14" cstate="print"/>
            <a:stretch>
              <a:fillRect/>
            </a:stretch>
          </a:blipFill>
        </p:spPr>
        <p:txBody>
          <a:bodyPr wrap="square" lIns="0" tIns="0" rIns="0" bIns="0" rtlCol="0"/>
          <a:lstStyle/>
          <a:p>
            <a:endParaRPr sz="2142"/>
          </a:p>
        </p:txBody>
      </p:sp>
      <p:sp>
        <p:nvSpPr>
          <p:cNvPr id="102" name="object 102"/>
          <p:cNvSpPr/>
          <p:nvPr/>
        </p:nvSpPr>
        <p:spPr>
          <a:xfrm>
            <a:off x="6101322" y="5840570"/>
            <a:ext cx="85095" cy="75981"/>
          </a:xfrm>
          <a:prstGeom prst="rect">
            <a:avLst/>
          </a:prstGeom>
          <a:blipFill>
            <a:blip r:embed="rId15" cstate="print"/>
            <a:stretch>
              <a:fillRect/>
            </a:stretch>
          </a:blipFill>
        </p:spPr>
        <p:txBody>
          <a:bodyPr wrap="square" lIns="0" tIns="0" rIns="0" bIns="0" rtlCol="0"/>
          <a:lstStyle/>
          <a:p>
            <a:endParaRPr sz="2142"/>
          </a:p>
        </p:txBody>
      </p:sp>
      <p:sp>
        <p:nvSpPr>
          <p:cNvPr id="103" name="object 103"/>
          <p:cNvSpPr/>
          <p:nvPr/>
        </p:nvSpPr>
        <p:spPr>
          <a:xfrm>
            <a:off x="5681090" y="5740313"/>
            <a:ext cx="85095" cy="75981"/>
          </a:xfrm>
          <a:prstGeom prst="rect">
            <a:avLst/>
          </a:prstGeom>
          <a:blipFill>
            <a:blip r:embed="rId16" cstate="print"/>
            <a:stretch>
              <a:fillRect/>
            </a:stretch>
          </a:blipFill>
        </p:spPr>
        <p:txBody>
          <a:bodyPr wrap="square" lIns="0" tIns="0" rIns="0" bIns="0" rtlCol="0"/>
          <a:lstStyle/>
          <a:p>
            <a:endParaRPr sz="2142"/>
          </a:p>
        </p:txBody>
      </p:sp>
      <p:sp>
        <p:nvSpPr>
          <p:cNvPr id="104" name="object 104"/>
          <p:cNvSpPr/>
          <p:nvPr/>
        </p:nvSpPr>
        <p:spPr>
          <a:xfrm>
            <a:off x="5696019" y="5578189"/>
            <a:ext cx="85095" cy="75981"/>
          </a:xfrm>
          <a:prstGeom prst="rect">
            <a:avLst/>
          </a:prstGeom>
          <a:blipFill>
            <a:blip r:embed="rId17" cstate="print"/>
            <a:stretch>
              <a:fillRect/>
            </a:stretch>
          </a:blipFill>
        </p:spPr>
        <p:txBody>
          <a:bodyPr wrap="square" lIns="0" tIns="0" rIns="0" bIns="0" rtlCol="0"/>
          <a:lstStyle/>
          <a:p>
            <a:endParaRPr sz="2142"/>
          </a:p>
        </p:txBody>
      </p:sp>
      <p:sp>
        <p:nvSpPr>
          <p:cNvPr id="105" name="object 105"/>
          <p:cNvSpPr/>
          <p:nvPr/>
        </p:nvSpPr>
        <p:spPr>
          <a:xfrm>
            <a:off x="5702429" y="5441663"/>
            <a:ext cx="85095" cy="75981"/>
          </a:xfrm>
          <a:prstGeom prst="rect">
            <a:avLst/>
          </a:prstGeom>
          <a:blipFill>
            <a:blip r:embed="rId18" cstate="print"/>
            <a:stretch>
              <a:fillRect/>
            </a:stretch>
          </a:blipFill>
        </p:spPr>
        <p:txBody>
          <a:bodyPr wrap="square" lIns="0" tIns="0" rIns="0" bIns="0" rtlCol="0"/>
          <a:lstStyle/>
          <a:p>
            <a:endParaRPr sz="2142"/>
          </a:p>
        </p:txBody>
      </p:sp>
      <p:sp>
        <p:nvSpPr>
          <p:cNvPr id="106" name="object 106"/>
          <p:cNvSpPr/>
          <p:nvPr/>
        </p:nvSpPr>
        <p:spPr>
          <a:xfrm>
            <a:off x="5881604" y="5452333"/>
            <a:ext cx="85110" cy="75981"/>
          </a:xfrm>
          <a:prstGeom prst="rect">
            <a:avLst/>
          </a:prstGeom>
          <a:blipFill>
            <a:blip r:embed="rId19" cstate="print"/>
            <a:stretch>
              <a:fillRect/>
            </a:stretch>
          </a:blipFill>
        </p:spPr>
        <p:txBody>
          <a:bodyPr wrap="square" lIns="0" tIns="0" rIns="0" bIns="0" rtlCol="0"/>
          <a:lstStyle/>
          <a:p>
            <a:endParaRPr sz="2142"/>
          </a:p>
        </p:txBody>
      </p:sp>
      <p:sp>
        <p:nvSpPr>
          <p:cNvPr id="107" name="object 107"/>
          <p:cNvSpPr/>
          <p:nvPr/>
        </p:nvSpPr>
        <p:spPr>
          <a:xfrm>
            <a:off x="5873072" y="5597391"/>
            <a:ext cx="85095" cy="75981"/>
          </a:xfrm>
          <a:prstGeom prst="rect">
            <a:avLst/>
          </a:prstGeom>
          <a:blipFill>
            <a:blip r:embed="rId20" cstate="print"/>
            <a:stretch>
              <a:fillRect/>
            </a:stretch>
          </a:blipFill>
        </p:spPr>
        <p:txBody>
          <a:bodyPr wrap="square" lIns="0" tIns="0" rIns="0" bIns="0" rtlCol="0"/>
          <a:lstStyle/>
          <a:p>
            <a:endParaRPr sz="2142"/>
          </a:p>
        </p:txBody>
      </p:sp>
      <p:sp>
        <p:nvSpPr>
          <p:cNvPr id="108" name="object 108"/>
          <p:cNvSpPr/>
          <p:nvPr/>
        </p:nvSpPr>
        <p:spPr>
          <a:xfrm>
            <a:off x="6109854" y="5586722"/>
            <a:ext cx="85110" cy="75981"/>
          </a:xfrm>
          <a:prstGeom prst="rect">
            <a:avLst/>
          </a:prstGeom>
          <a:blipFill>
            <a:blip r:embed="rId21" cstate="print"/>
            <a:stretch>
              <a:fillRect/>
            </a:stretch>
          </a:blipFill>
        </p:spPr>
        <p:txBody>
          <a:bodyPr wrap="square" lIns="0" tIns="0" rIns="0" bIns="0" rtlCol="0"/>
          <a:lstStyle/>
          <a:p>
            <a:endParaRPr sz="2142"/>
          </a:p>
        </p:txBody>
      </p:sp>
      <p:sp>
        <p:nvSpPr>
          <p:cNvPr id="109" name="object 109"/>
          <p:cNvSpPr/>
          <p:nvPr/>
        </p:nvSpPr>
        <p:spPr>
          <a:xfrm>
            <a:off x="6348774" y="5900300"/>
            <a:ext cx="85095" cy="75981"/>
          </a:xfrm>
          <a:prstGeom prst="rect">
            <a:avLst/>
          </a:prstGeom>
          <a:blipFill>
            <a:blip r:embed="rId22" cstate="print"/>
            <a:stretch>
              <a:fillRect/>
            </a:stretch>
          </a:blipFill>
        </p:spPr>
        <p:txBody>
          <a:bodyPr wrap="square" lIns="0" tIns="0" rIns="0" bIns="0" rtlCol="0"/>
          <a:lstStyle/>
          <a:p>
            <a:endParaRPr sz="2142"/>
          </a:p>
        </p:txBody>
      </p:sp>
      <p:sp>
        <p:nvSpPr>
          <p:cNvPr id="110" name="object 110"/>
          <p:cNvSpPr/>
          <p:nvPr/>
        </p:nvSpPr>
        <p:spPr>
          <a:xfrm>
            <a:off x="6440499" y="5403273"/>
            <a:ext cx="85095" cy="75981"/>
          </a:xfrm>
          <a:prstGeom prst="rect">
            <a:avLst/>
          </a:prstGeom>
          <a:blipFill>
            <a:blip r:embed="rId23" cstate="print"/>
            <a:stretch>
              <a:fillRect/>
            </a:stretch>
          </a:blipFill>
        </p:spPr>
        <p:txBody>
          <a:bodyPr wrap="square" lIns="0" tIns="0" rIns="0" bIns="0" rtlCol="0"/>
          <a:lstStyle/>
          <a:p>
            <a:endParaRPr sz="2142"/>
          </a:p>
        </p:txBody>
      </p:sp>
      <p:sp>
        <p:nvSpPr>
          <p:cNvPr id="111" name="object 111"/>
          <p:cNvSpPr/>
          <p:nvPr/>
        </p:nvSpPr>
        <p:spPr>
          <a:xfrm>
            <a:off x="6616970" y="5531266"/>
            <a:ext cx="85095" cy="75981"/>
          </a:xfrm>
          <a:prstGeom prst="rect">
            <a:avLst/>
          </a:prstGeom>
          <a:blipFill>
            <a:blip r:embed="rId24" cstate="print"/>
            <a:stretch>
              <a:fillRect/>
            </a:stretch>
          </a:blipFill>
        </p:spPr>
        <p:txBody>
          <a:bodyPr wrap="square" lIns="0" tIns="0" rIns="0" bIns="0" rtlCol="0"/>
          <a:lstStyle/>
          <a:p>
            <a:endParaRPr sz="2142"/>
          </a:p>
        </p:txBody>
      </p:sp>
      <p:sp>
        <p:nvSpPr>
          <p:cNvPr id="112" name="object 112"/>
          <p:cNvSpPr/>
          <p:nvPr/>
        </p:nvSpPr>
        <p:spPr>
          <a:xfrm>
            <a:off x="6310383" y="5618716"/>
            <a:ext cx="85095" cy="75981"/>
          </a:xfrm>
          <a:prstGeom prst="rect">
            <a:avLst/>
          </a:prstGeom>
          <a:blipFill>
            <a:blip r:embed="rId25" cstate="print"/>
            <a:stretch>
              <a:fillRect/>
            </a:stretch>
          </a:blipFill>
        </p:spPr>
        <p:txBody>
          <a:bodyPr wrap="square" lIns="0" tIns="0" rIns="0" bIns="0" rtlCol="0"/>
          <a:lstStyle/>
          <a:p>
            <a:endParaRPr sz="2142"/>
          </a:p>
        </p:txBody>
      </p:sp>
      <p:sp>
        <p:nvSpPr>
          <p:cNvPr id="113" name="object 113"/>
          <p:cNvSpPr/>
          <p:nvPr/>
        </p:nvSpPr>
        <p:spPr>
          <a:xfrm>
            <a:off x="6306110" y="5315807"/>
            <a:ext cx="85095" cy="75981"/>
          </a:xfrm>
          <a:prstGeom prst="rect">
            <a:avLst/>
          </a:prstGeom>
          <a:blipFill>
            <a:blip r:embed="rId26" cstate="print"/>
            <a:stretch>
              <a:fillRect/>
            </a:stretch>
          </a:blipFill>
        </p:spPr>
        <p:txBody>
          <a:bodyPr wrap="square" lIns="0" tIns="0" rIns="0" bIns="0" rtlCol="0"/>
          <a:lstStyle/>
          <a:p>
            <a:endParaRPr sz="2142"/>
          </a:p>
        </p:txBody>
      </p:sp>
      <p:sp>
        <p:nvSpPr>
          <p:cNvPr id="114" name="object 114"/>
          <p:cNvSpPr/>
          <p:nvPr/>
        </p:nvSpPr>
        <p:spPr>
          <a:xfrm>
            <a:off x="6118388" y="5083298"/>
            <a:ext cx="85095" cy="75981"/>
          </a:xfrm>
          <a:prstGeom prst="rect">
            <a:avLst/>
          </a:prstGeom>
          <a:blipFill>
            <a:blip r:embed="rId20" cstate="print"/>
            <a:stretch>
              <a:fillRect/>
            </a:stretch>
          </a:blipFill>
        </p:spPr>
        <p:txBody>
          <a:bodyPr wrap="square" lIns="0" tIns="0" rIns="0" bIns="0" rtlCol="0"/>
          <a:lstStyle/>
          <a:p>
            <a:endParaRPr sz="2142"/>
          </a:p>
        </p:txBody>
      </p:sp>
      <p:sp>
        <p:nvSpPr>
          <p:cNvPr id="115" name="object 115"/>
          <p:cNvSpPr/>
          <p:nvPr/>
        </p:nvSpPr>
        <p:spPr>
          <a:xfrm>
            <a:off x="6284786" y="5098226"/>
            <a:ext cx="85095" cy="75981"/>
          </a:xfrm>
          <a:prstGeom prst="rect">
            <a:avLst/>
          </a:prstGeom>
          <a:blipFill>
            <a:blip r:embed="rId17" cstate="print"/>
            <a:stretch>
              <a:fillRect/>
            </a:stretch>
          </a:blipFill>
        </p:spPr>
        <p:txBody>
          <a:bodyPr wrap="square" lIns="0" tIns="0" rIns="0" bIns="0" rtlCol="0"/>
          <a:lstStyle/>
          <a:p>
            <a:endParaRPr sz="2142"/>
          </a:p>
        </p:txBody>
      </p:sp>
      <p:sp>
        <p:nvSpPr>
          <p:cNvPr id="116" name="object 116"/>
          <p:cNvSpPr/>
          <p:nvPr/>
        </p:nvSpPr>
        <p:spPr>
          <a:xfrm>
            <a:off x="6421311" y="5121688"/>
            <a:ext cx="85095" cy="75981"/>
          </a:xfrm>
          <a:prstGeom prst="rect">
            <a:avLst/>
          </a:prstGeom>
          <a:blipFill>
            <a:blip r:embed="rId27" cstate="print"/>
            <a:stretch>
              <a:fillRect/>
            </a:stretch>
          </a:blipFill>
        </p:spPr>
        <p:txBody>
          <a:bodyPr wrap="square" lIns="0" tIns="0" rIns="0" bIns="0" rtlCol="0"/>
          <a:lstStyle/>
          <a:p>
            <a:endParaRPr sz="2142"/>
          </a:p>
        </p:txBody>
      </p:sp>
      <p:sp>
        <p:nvSpPr>
          <p:cNvPr id="117" name="object 117"/>
          <p:cNvSpPr/>
          <p:nvPr/>
        </p:nvSpPr>
        <p:spPr>
          <a:xfrm>
            <a:off x="6619688" y="5140891"/>
            <a:ext cx="85110" cy="75981"/>
          </a:xfrm>
          <a:prstGeom prst="rect">
            <a:avLst/>
          </a:prstGeom>
          <a:blipFill>
            <a:blip r:embed="rId28" cstate="print"/>
            <a:stretch>
              <a:fillRect/>
            </a:stretch>
          </a:blipFill>
        </p:spPr>
        <p:txBody>
          <a:bodyPr wrap="square" lIns="0" tIns="0" rIns="0" bIns="0" rtlCol="0"/>
          <a:lstStyle/>
          <a:p>
            <a:endParaRPr sz="2142"/>
          </a:p>
        </p:txBody>
      </p:sp>
      <p:sp>
        <p:nvSpPr>
          <p:cNvPr id="118" name="object 118"/>
          <p:cNvSpPr/>
          <p:nvPr/>
        </p:nvSpPr>
        <p:spPr>
          <a:xfrm>
            <a:off x="5853884" y="5057699"/>
            <a:ext cx="85095" cy="75981"/>
          </a:xfrm>
          <a:prstGeom prst="rect">
            <a:avLst/>
          </a:prstGeom>
          <a:blipFill>
            <a:blip r:embed="rId24" cstate="print"/>
            <a:stretch>
              <a:fillRect/>
            </a:stretch>
          </a:blipFill>
        </p:spPr>
        <p:txBody>
          <a:bodyPr wrap="square" lIns="0" tIns="0" rIns="0" bIns="0" rtlCol="0"/>
          <a:lstStyle/>
          <a:p>
            <a:endParaRPr sz="2142"/>
          </a:p>
        </p:txBody>
      </p:sp>
      <p:sp>
        <p:nvSpPr>
          <p:cNvPr id="119" name="object 119"/>
          <p:cNvSpPr/>
          <p:nvPr/>
        </p:nvSpPr>
        <p:spPr>
          <a:xfrm>
            <a:off x="5657627" y="5027828"/>
            <a:ext cx="85110" cy="75981"/>
          </a:xfrm>
          <a:prstGeom prst="rect">
            <a:avLst/>
          </a:prstGeom>
          <a:blipFill>
            <a:blip r:embed="rId29" cstate="print"/>
            <a:stretch>
              <a:fillRect/>
            </a:stretch>
          </a:blipFill>
        </p:spPr>
        <p:txBody>
          <a:bodyPr wrap="square" lIns="0" tIns="0" rIns="0" bIns="0" rtlCol="0"/>
          <a:lstStyle/>
          <a:p>
            <a:endParaRPr sz="2142"/>
          </a:p>
        </p:txBody>
      </p:sp>
      <p:sp>
        <p:nvSpPr>
          <p:cNvPr id="120" name="object 120"/>
          <p:cNvSpPr/>
          <p:nvPr/>
        </p:nvSpPr>
        <p:spPr>
          <a:xfrm>
            <a:off x="5478438" y="5012899"/>
            <a:ext cx="85095" cy="75981"/>
          </a:xfrm>
          <a:prstGeom prst="rect">
            <a:avLst/>
          </a:prstGeom>
          <a:blipFill>
            <a:blip r:embed="rId30" cstate="print"/>
            <a:stretch>
              <a:fillRect/>
            </a:stretch>
          </a:blipFill>
        </p:spPr>
        <p:txBody>
          <a:bodyPr wrap="square" lIns="0" tIns="0" rIns="0" bIns="0" rtlCol="0"/>
          <a:lstStyle/>
          <a:p>
            <a:endParaRPr sz="2142"/>
          </a:p>
        </p:txBody>
      </p:sp>
      <p:sp>
        <p:nvSpPr>
          <p:cNvPr id="121" name="object 121"/>
          <p:cNvSpPr/>
          <p:nvPr/>
        </p:nvSpPr>
        <p:spPr>
          <a:xfrm>
            <a:off x="5290715" y="4914763"/>
            <a:ext cx="85095" cy="75981"/>
          </a:xfrm>
          <a:prstGeom prst="rect">
            <a:avLst/>
          </a:prstGeom>
          <a:blipFill>
            <a:blip r:embed="rId26" cstate="print"/>
            <a:stretch>
              <a:fillRect/>
            </a:stretch>
          </a:blipFill>
        </p:spPr>
        <p:txBody>
          <a:bodyPr wrap="square" lIns="0" tIns="0" rIns="0" bIns="0" rtlCol="0"/>
          <a:lstStyle/>
          <a:p>
            <a:endParaRPr sz="2142"/>
          </a:p>
        </p:txBody>
      </p:sp>
      <p:sp>
        <p:nvSpPr>
          <p:cNvPr id="122" name="object 122"/>
          <p:cNvSpPr/>
          <p:nvPr/>
        </p:nvSpPr>
        <p:spPr>
          <a:xfrm>
            <a:off x="5670420" y="4874236"/>
            <a:ext cx="85095" cy="75981"/>
          </a:xfrm>
          <a:prstGeom prst="rect">
            <a:avLst/>
          </a:prstGeom>
          <a:blipFill>
            <a:blip r:embed="rId17" cstate="print"/>
            <a:stretch>
              <a:fillRect/>
            </a:stretch>
          </a:blipFill>
        </p:spPr>
        <p:txBody>
          <a:bodyPr wrap="square" lIns="0" tIns="0" rIns="0" bIns="0" rtlCol="0"/>
          <a:lstStyle/>
          <a:p>
            <a:endParaRPr sz="2142"/>
          </a:p>
        </p:txBody>
      </p:sp>
      <p:sp>
        <p:nvSpPr>
          <p:cNvPr id="123" name="object 123"/>
          <p:cNvSpPr/>
          <p:nvPr/>
        </p:nvSpPr>
        <p:spPr>
          <a:xfrm>
            <a:off x="5849013" y="4874236"/>
            <a:ext cx="85110" cy="75981"/>
          </a:xfrm>
          <a:prstGeom prst="rect">
            <a:avLst/>
          </a:prstGeom>
          <a:blipFill>
            <a:blip r:embed="rId19" cstate="print"/>
            <a:stretch>
              <a:fillRect/>
            </a:stretch>
          </a:blipFill>
        </p:spPr>
        <p:txBody>
          <a:bodyPr wrap="square" lIns="0" tIns="0" rIns="0" bIns="0" rtlCol="0"/>
          <a:lstStyle/>
          <a:p>
            <a:endParaRPr sz="2142"/>
          </a:p>
        </p:txBody>
      </p:sp>
      <p:sp>
        <p:nvSpPr>
          <p:cNvPr id="124" name="object 124"/>
          <p:cNvSpPr/>
          <p:nvPr/>
        </p:nvSpPr>
        <p:spPr>
          <a:xfrm>
            <a:off x="6033059" y="4878510"/>
            <a:ext cx="85095" cy="75981"/>
          </a:xfrm>
          <a:prstGeom prst="rect">
            <a:avLst/>
          </a:prstGeom>
          <a:blipFill>
            <a:blip r:embed="rId24" cstate="print"/>
            <a:stretch>
              <a:fillRect/>
            </a:stretch>
          </a:blipFill>
        </p:spPr>
        <p:txBody>
          <a:bodyPr wrap="square" lIns="0" tIns="0" rIns="0" bIns="0" rtlCol="0"/>
          <a:lstStyle/>
          <a:p>
            <a:endParaRPr sz="2142"/>
          </a:p>
        </p:txBody>
      </p:sp>
      <p:sp>
        <p:nvSpPr>
          <p:cNvPr id="125" name="object 125"/>
          <p:cNvSpPr/>
          <p:nvPr/>
        </p:nvSpPr>
        <p:spPr>
          <a:xfrm>
            <a:off x="6289045" y="4904108"/>
            <a:ext cx="85095" cy="75981"/>
          </a:xfrm>
          <a:prstGeom prst="rect">
            <a:avLst/>
          </a:prstGeom>
          <a:blipFill>
            <a:blip r:embed="rId31" cstate="print"/>
            <a:stretch>
              <a:fillRect/>
            </a:stretch>
          </a:blipFill>
        </p:spPr>
        <p:txBody>
          <a:bodyPr wrap="square" lIns="0" tIns="0" rIns="0" bIns="0" rtlCol="0"/>
          <a:lstStyle/>
          <a:p>
            <a:endParaRPr sz="2142"/>
          </a:p>
        </p:txBody>
      </p:sp>
      <p:sp>
        <p:nvSpPr>
          <p:cNvPr id="126" name="object 126"/>
          <p:cNvSpPr/>
          <p:nvPr/>
        </p:nvSpPr>
        <p:spPr>
          <a:xfrm>
            <a:off x="6474630" y="4921174"/>
            <a:ext cx="85110" cy="75981"/>
          </a:xfrm>
          <a:prstGeom prst="rect">
            <a:avLst/>
          </a:prstGeom>
          <a:blipFill>
            <a:blip r:embed="rId32" cstate="print"/>
            <a:stretch>
              <a:fillRect/>
            </a:stretch>
          </a:blipFill>
        </p:spPr>
        <p:txBody>
          <a:bodyPr wrap="square" lIns="0" tIns="0" rIns="0" bIns="0" rtlCol="0"/>
          <a:lstStyle/>
          <a:p>
            <a:endParaRPr sz="2142"/>
          </a:p>
        </p:txBody>
      </p:sp>
      <p:sp>
        <p:nvSpPr>
          <p:cNvPr id="127" name="object 127"/>
          <p:cNvSpPr/>
          <p:nvPr/>
        </p:nvSpPr>
        <p:spPr>
          <a:xfrm>
            <a:off x="6662353" y="4959564"/>
            <a:ext cx="85110" cy="75981"/>
          </a:xfrm>
          <a:prstGeom prst="rect">
            <a:avLst/>
          </a:prstGeom>
          <a:blipFill>
            <a:blip r:embed="rId33" cstate="print"/>
            <a:stretch>
              <a:fillRect/>
            </a:stretch>
          </a:blipFill>
        </p:spPr>
        <p:txBody>
          <a:bodyPr wrap="square" lIns="0" tIns="0" rIns="0" bIns="0" rtlCol="0"/>
          <a:lstStyle/>
          <a:p>
            <a:endParaRPr sz="2142"/>
          </a:p>
        </p:txBody>
      </p:sp>
      <p:sp>
        <p:nvSpPr>
          <p:cNvPr id="128" name="object 128"/>
          <p:cNvSpPr/>
          <p:nvPr/>
        </p:nvSpPr>
        <p:spPr>
          <a:xfrm>
            <a:off x="5832544" y="4596925"/>
            <a:ext cx="85095" cy="75981"/>
          </a:xfrm>
          <a:prstGeom prst="rect">
            <a:avLst/>
          </a:prstGeom>
          <a:blipFill>
            <a:blip r:embed="rId34" cstate="print"/>
            <a:stretch>
              <a:fillRect/>
            </a:stretch>
          </a:blipFill>
        </p:spPr>
        <p:txBody>
          <a:bodyPr wrap="square" lIns="0" tIns="0" rIns="0" bIns="0" rtlCol="0"/>
          <a:lstStyle/>
          <a:p>
            <a:endParaRPr sz="2142"/>
          </a:p>
        </p:txBody>
      </p:sp>
      <p:sp>
        <p:nvSpPr>
          <p:cNvPr id="129" name="object 129"/>
          <p:cNvSpPr/>
          <p:nvPr/>
        </p:nvSpPr>
        <p:spPr>
          <a:xfrm>
            <a:off x="5657031" y="4703579"/>
            <a:ext cx="85110" cy="75981"/>
          </a:xfrm>
          <a:prstGeom prst="rect">
            <a:avLst/>
          </a:prstGeom>
          <a:blipFill>
            <a:blip r:embed="rId32" cstate="print"/>
            <a:stretch>
              <a:fillRect/>
            </a:stretch>
          </a:blipFill>
        </p:spPr>
        <p:txBody>
          <a:bodyPr wrap="square" lIns="0" tIns="0" rIns="0" bIns="0" rtlCol="0"/>
          <a:lstStyle/>
          <a:p>
            <a:endParaRPr sz="2142"/>
          </a:p>
        </p:txBody>
      </p:sp>
      <p:sp>
        <p:nvSpPr>
          <p:cNvPr id="130" name="object 130"/>
          <p:cNvSpPr/>
          <p:nvPr/>
        </p:nvSpPr>
        <p:spPr>
          <a:xfrm>
            <a:off x="5642698" y="4571327"/>
            <a:ext cx="85110" cy="75981"/>
          </a:xfrm>
          <a:prstGeom prst="rect">
            <a:avLst/>
          </a:prstGeom>
          <a:blipFill>
            <a:blip r:embed="rId35" cstate="print"/>
            <a:stretch>
              <a:fillRect/>
            </a:stretch>
          </a:blipFill>
        </p:spPr>
        <p:txBody>
          <a:bodyPr wrap="square" lIns="0" tIns="0" rIns="0" bIns="0" rtlCol="0"/>
          <a:lstStyle/>
          <a:p>
            <a:endParaRPr sz="2142"/>
          </a:p>
        </p:txBody>
      </p:sp>
      <p:sp>
        <p:nvSpPr>
          <p:cNvPr id="131" name="object 131"/>
          <p:cNvSpPr/>
          <p:nvPr/>
        </p:nvSpPr>
        <p:spPr>
          <a:xfrm>
            <a:off x="5853884" y="4415613"/>
            <a:ext cx="85095" cy="75981"/>
          </a:xfrm>
          <a:prstGeom prst="rect">
            <a:avLst/>
          </a:prstGeom>
          <a:blipFill>
            <a:blip r:embed="rId24" cstate="print"/>
            <a:stretch>
              <a:fillRect/>
            </a:stretch>
          </a:blipFill>
        </p:spPr>
        <p:txBody>
          <a:bodyPr wrap="square" lIns="0" tIns="0" rIns="0" bIns="0" rtlCol="0"/>
          <a:lstStyle/>
          <a:p>
            <a:endParaRPr sz="2142"/>
          </a:p>
        </p:txBody>
      </p:sp>
      <p:sp>
        <p:nvSpPr>
          <p:cNvPr id="132" name="object 132"/>
          <p:cNvSpPr/>
          <p:nvPr/>
        </p:nvSpPr>
        <p:spPr>
          <a:xfrm>
            <a:off x="6109854" y="3771391"/>
            <a:ext cx="85110" cy="75981"/>
          </a:xfrm>
          <a:prstGeom prst="rect">
            <a:avLst/>
          </a:prstGeom>
          <a:blipFill>
            <a:blip r:embed="rId32" cstate="print"/>
            <a:stretch>
              <a:fillRect/>
            </a:stretch>
          </a:blipFill>
        </p:spPr>
        <p:txBody>
          <a:bodyPr wrap="square" lIns="0" tIns="0" rIns="0" bIns="0" rtlCol="0"/>
          <a:lstStyle/>
          <a:p>
            <a:endParaRPr sz="2142"/>
          </a:p>
        </p:txBody>
      </p:sp>
      <p:sp>
        <p:nvSpPr>
          <p:cNvPr id="133" name="object 133"/>
          <p:cNvSpPr/>
          <p:nvPr/>
        </p:nvSpPr>
        <p:spPr>
          <a:xfrm>
            <a:off x="5039004" y="3675392"/>
            <a:ext cx="85095" cy="75981"/>
          </a:xfrm>
          <a:prstGeom prst="rect">
            <a:avLst/>
          </a:prstGeom>
          <a:blipFill>
            <a:blip r:embed="rId17" cstate="print"/>
            <a:stretch>
              <a:fillRect/>
            </a:stretch>
          </a:blipFill>
        </p:spPr>
        <p:txBody>
          <a:bodyPr wrap="square" lIns="0" tIns="0" rIns="0" bIns="0" rtlCol="0"/>
          <a:lstStyle/>
          <a:p>
            <a:endParaRPr sz="2142"/>
          </a:p>
        </p:txBody>
      </p:sp>
      <p:sp>
        <p:nvSpPr>
          <p:cNvPr id="134" name="object 134"/>
          <p:cNvSpPr/>
          <p:nvPr/>
        </p:nvSpPr>
        <p:spPr>
          <a:xfrm>
            <a:off x="5154190" y="3675392"/>
            <a:ext cx="85095" cy="75981"/>
          </a:xfrm>
          <a:prstGeom prst="rect">
            <a:avLst/>
          </a:prstGeom>
          <a:blipFill>
            <a:blip r:embed="rId22" cstate="print"/>
            <a:stretch>
              <a:fillRect/>
            </a:stretch>
          </a:blipFill>
        </p:spPr>
        <p:txBody>
          <a:bodyPr wrap="square" lIns="0" tIns="0" rIns="0" bIns="0" rtlCol="0"/>
          <a:lstStyle/>
          <a:p>
            <a:endParaRPr sz="2142"/>
          </a:p>
        </p:txBody>
      </p:sp>
      <p:sp>
        <p:nvSpPr>
          <p:cNvPr id="135" name="object 135"/>
          <p:cNvSpPr/>
          <p:nvPr/>
        </p:nvSpPr>
        <p:spPr>
          <a:xfrm>
            <a:off x="5269391" y="3675392"/>
            <a:ext cx="85095" cy="75981"/>
          </a:xfrm>
          <a:prstGeom prst="rect">
            <a:avLst/>
          </a:prstGeom>
          <a:blipFill>
            <a:blip r:embed="rId22" cstate="print"/>
            <a:stretch>
              <a:fillRect/>
            </a:stretch>
          </a:blipFill>
        </p:spPr>
        <p:txBody>
          <a:bodyPr wrap="square" lIns="0" tIns="0" rIns="0" bIns="0" rtlCol="0"/>
          <a:lstStyle/>
          <a:p>
            <a:endParaRPr sz="2142"/>
          </a:p>
        </p:txBody>
      </p:sp>
      <p:sp>
        <p:nvSpPr>
          <p:cNvPr id="136" name="object 136"/>
          <p:cNvSpPr/>
          <p:nvPr/>
        </p:nvSpPr>
        <p:spPr>
          <a:xfrm>
            <a:off x="5036867" y="3796989"/>
            <a:ext cx="85095" cy="75981"/>
          </a:xfrm>
          <a:prstGeom prst="rect">
            <a:avLst/>
          </a:prstGeom>
          <a:blipFill>
            <a:blip r:embed="rId20" cstate="print"/>
            <a:stretch>
              <a:fillRect/>
            </a:stretch>
          </a:blipFill>
        </p:spPr>
        <p:txBody>
          <a:bodyPr wrap="square" lIns="0" tIns="0" rIns="0" bIns="0" rtlCol="0"/>
          <a:lstStyle/>
          <a:p>
            <a:endParaRPr sz="2142"/>
          </a:p>
        </p:txBody>
      </p:sp>
      <p:sp>
        <p:nvSpPr>
          <p:cNvPr id="137" name="object 137"/>
          <p:cNvSpPr/>
          <p:nvPr/>
        </p:nvSpPr>
        <p:spPr>
          <a:xfrm>
            <a:off x="5152067" y="3796989"/>
            <a:ext cx="85110" cy="75981"/>
          </a:xfrm>
          <a:prstGeom prst="rect">
            <a:avLst/>
          </a:prstGeom>
          <a:blipFill>
            <a:blip r:embed="rId36" cstate="print"/>
            <a:stretch>
              <a:fillRect/>
            </a:stretch>
          </a:blipFill>
        </p:spPr>
        <p:txBody>
          <a:bodyPr wrap="square" lIns="0" tIns="0" rIns="0" bIns="0" rtlCol="0"/>
          <a:lstStyle/>
          <a:p>
            <a:endParaRPr sz="2142"/>
          </a:p>
        </p:txBody>
      </p:sp>
      <p:sp>
        <p:nvSpPr>
          <p:cNvPr id="138" name="object 138"/>
          <p:cNvSpPr/>
          <p:nvPr/>
        </p:nvSpPr>
        <p:spPr>
          <a:xfrm>
            <a:off x="5267254" y="3796989"/>
            <a:ext cx="85110" cy="75981"/>
          </a:xfrm>
          <a:prstGeom prst="rect">
            <a:avLst/>
          </a:prstGeom>
          <a:blipFill>
            <a:blip r:embed="rId37" cstate="print"/>
            <a:stretch>
              <a:fillRect/>
            </a:stretch>
          </a:blipFill>
        </p:spPr>
        <p:txBody>
          <a:bodyPr wrap="square" lIns="0" tIns="0" rIns="0" bIns="0" rtlCol="0"/>
          <a:lstStyle/>
          <a:p>
            <a:endParaRPr sz="2142"/>
          </a:p>
        </p:txBody>
      </p:sp>
      <p:sp>
        <p:nvSpPr>
          <p:cNvPr id="139" name="object 139"/>
          <p:cNvSpPr/>
          <p:nvPr/>
        </p:nvSpPr>
        <p:spPr>
          <a:xfrm>
            <a:off x="5030471" y="3946307"/>
            <a:ext cx="85095" cy="75981"/>
          </a:xfrm>
          <a:prstGeom prst="rect">
            <a:avLst/>
          </a:prstGeom>
          <a:blipFill>
            <a:blip r:embed="rId22" cstate="print"/>
            <a:stretch>
              <a:fillRect/>
            </a:stretch>
          </a:blipFill>
        </p:spPr>
        <p:txBody>
          <a:bodyPr wrap="square" lIns="0" tIns="0" rIns="0" bIns="0" rtlCol="0"/>
          <a:lstStyle/>
          <a:p>
            <a:endParaRPr sz="2142"/>
          </a:p>
        </p:txBody>
      </p:sp>
      <p:sp>
        <p:nvSpPr>
          <p:cNvPr id="140" name="object 140"/>
          <p:cNvSpPr/>
          <p:nvPr/>
        </p:nvSpPr>
        <p:spPr>
          <a:xfrm>
            <a:off x="5145656" y="3946307"/>
            <a:ext cx="85110" cy="75981"/>
          </a:xfrm>
          <a:prstGeom prst="rect">
            <a:avLst/>
          </a:prstGeom>
          <a:blipFill>
            <a:blip r:embed="rId19" cstate="print"/>
            <a:stretch>
              <a:fillRect/>
            </a:stretch>
          </a:blipFill>
        </p:spPr>
        <p:txBody>
          <a:bodyPr wrap="square" lIns="0" tIns="0" rIns="0" bIns="0" rtlCol="0"/>
          <a:lstStyle/>
          <a:p>
            <a:endParaRPr sz="2142"/>
          </a:p>
        </p:txBody>
      </p:sp>
      <p:sp>
        <p:nvSpPr>
          <p:cNvPr id="141" name="object 141"/>
          <p:cNvSpPr/>
          <p:nvPr/>
        </p:nvSpPr>
        <p:spPr>
          <a:xfrm>
            <a:off x="5260858" y="3946307"/>
            <a:ext cx="85110" cy="75981"/>
          </a:xfrm>
          <a:prstGeom prst="rect">
            <a:avLst/>
          </a:prstGeom>
          <a:blipFill>
            <a:blip r:embed="rId19" cstate="print"/>
            <a:stretch>
              <a:fillRect/>
            </a:stretch>
          </a:blipFill>
        </p:spPr>
        <p:txBody>
          <a:bodyPr wrap="square" lIns="0" tIns="0" rIns="0" bIns="0" rtlCol="0"/>
          <a:lstStyle/>
          <a:p>
            <a:endParaRPr sz="2142"/>
          </a:p>
        </p:txBody>
      </p:sp>
      <p:sp>
        <p:nvSpPr>
          <p:cNvPr id="142" name="object 142"/>
          <p:cNvSpPr/>
          <p:nvPr/>
        </p:nvSpPr>
        <p:spPr>
          <a:xfrm>
            <a:off x="6109854" y="3929241"/>
            <a:ext cx="85110" cy="75981"/>
          </a:xfrm>
          <a:prstGeom prst="rect">
            <a:avLst/>
          </a:prstGeom>
          <a:blipFill>
            <a:blip r:embed="rId38" cstate="print"/>
            <a:stretch>
              <a:fillRect/>
            </a:stretch>
          </a:blipFill>
        </p:spPr>
        <p:txBody>
          <a:bodyPr wrap="square" lIns="0" tIns="0" rIns="0" bIns="0" rtlCol="0"/>
          <a:lstStyle/>
          <a:p>
            <a:endParaRPr sz="2142"/>
          </a:p>
        </p:txBody>
      </p:sp>
      <p:sp>
        <p:nvSpPr>
          <p:cNvPr id="143" name="object 143"/>
          <p:cNvSpPr/>
          <p:nvPr/>
        </p:nvSpPr>
        <p:spPr>
          <a:xfrm>
            <a:off x="5346186" y="3122894"/>
            <a:ext cx="85095" cy="75981"/>
          </a:xfrm>
          <a:prstGeom prst="rect">
            <a:avLst/>
          </a:prstGeom>
          <a:blipFill>
            <a:blip r:embed="rId39" cstate="print"/>
            <a:stretch>
              <a:fillRect/>
            </a:stretch>
          </a:blipFill>
        </p:spPr>
        <p:txBody>
          <a:bodyPr wrap="square" lIns="0" tIns="0" rIns="0" bIns="0" rtlCol="0"/>
          <a:lstStyle/>
          <a:p>
            <a:endParaRPr sz="2142"/>
          </a:p>
        </p:txBody>
      </p:sp>
      <p:sp>
        <p:nvSpPr>
          <p:cNvPr id="144" name="object 144"/>
          <p:cNvSpPr/>
          <p:nvPr/>
        </p:nvSpPr>
        <p:spPr>
          <a:xfrm>
            <a:off x="5339776" y="3223166"/>
            <a:ext cx="85095" cy="75981"/>
          </a:xfrm>
          <a:prstGeom prst="rect">
            <a:avLst/>
          </a:prstGeom>
          <a:blipFill>
            <a:blip r:embed="rId24" cstate="print"/>
            <a:stretch>
              <a:fillRect/>
            </a:stretch>
          </a:blipFill>
        </p:spPr>
        <p:txBody>
          <a:bodyPr wrap="square" lIns="0" tIns="0" rIns="0" bIns="0" rtlCol="0"/>
          <a:lstStyle/>
          <a:p>
            <a:endParaRPr sz="2142"/>
          </a:p>
        </p:txBody>
      </p:sp>
      <p:sp>
        <p:nvSpPr>
          <p:cNvPr id="145" name="object 145"/>
          <p:cNvSpPr/>
          <p:nvPr/>
        </p:nvSpPr>
        <p:spPr>
          <a:xfrm>
            <a:off x="5333379" y="3321286"/>
            <a:ext cx="85110" cy="75981"/>
          </a:xfrm>
          <a:prstGeom prst="rect">
            <a:avLst/>
          </a:prstGeom>
          <a:blipFill>
            <a:blip r:embed="rId40" cstate="print"/>
            <a:stretch>
              <a:fillRect/>
            </a:stretch>
          </a:blipFill>
        </p:spPr>
        <p:txBody>
          <a:bodyPr wrap="square" lIns="0" tIns="0" rIns="0" bIns="0" rtlCol="0"/>
          <a:lstStyle/>
          <a:p>
            <a:endParaRPr sz="2142"/>
          </a:p>
        </p:txBody>
      </p:sp>
      <p:sp>
        <p:nvSpPr>
          <p:cNvPr id="146" name="object 146"/>
          <p:cNvSpPr/>
          <p:nvPr/>
        </p:nvSpPr>
        <p:spPr>
          <a:xfrm>
            <a:off x="5518966" y="3596460"/>
            <a:ext cx="85095" cy="75981"/>
          </a:xfrm>
          <a:prstGeom prst="rect">
            <a:avLst/>
          </a:prstGeom>
          <a:blipFill>
            <a:blip r:embed="rId30" cstate="print"/>
            <a:stretch>
              <a:fillRect/>
            </a:stretch>
          </a:blipFill>
        </p:spPr>
        <p:txBody>
          <a:bodyPr wrap="square" lIns="0" tIns="0" rIns="0" bIns="0" rtlCol="0"/>
          <a:lstStyle/>
          <a:p>
            <a:endParaRPr sz="2142"/>
          </a:p>
        </p:txBody>
      </p:sp>
      <p:sp>
        <p:nvSpPr>
          <p:cNvPr id="147" name="object 147"/>
          <p:cNvSpPr/>
          <p:nvPr/>
        </p:nvSpPr>
        <p:spPr>
          <a:xfrm>
            <a:off x="5542442" y="3351144"/>
            <a:ext cx="183230" cy="240242"/>
          </a:xfrm>
          <a:prstGeom prst="rect">
            <a:avLst/>
          </a:prstGeom>
          <a:blipFill>
            <a:blip r:embed="rId41" cstate="print"/>
            <a:stretch>
              <a:fillRect/>
            </a:stretch>
          </a:blipFill>
        </p:spPr>
        <p:txBody>
          <a:bodyPr wrap="square" lIns="0" tIns="0" rIns="0" bIns="0" rtlCol="0"/>
          <a:lstStyle/>
          <a:p>
            <a:endParaRPr sz="2142"/>
          </a:p>
        </p:txBody>
      </p:sp>
      <p:sp>
        <p:nvSpPr>
          <p:cNvPr id="148" name="object 148"/>
          <p:cNvSpPr/>
          <p:nvPr/>
        </p:nvSpPr>
        <p:spPr>
          <a:xfrm>
            <a:off x="5651231" y="3201826"/>
            <a:ext cx="85110" cy="75981"/>
          </a:xfrm>
          <a:prstGeom prst="rect">
            <a:avLst/>
          </a:prstGeom>
          <a:blipFill>
            <a:blip r:embed="rId42" cstate="print"/>
            <a:stretch>
              <a:fillRect/>
            </a:stretch>
          </a:blipFill>
        </p:spPr>
        <p:txBody>
          <a:bodyPr wrap="square" lIns="0" tIns="0" rIns="0" bIns="0" rtlCol="0"/>
          <a:lstStyle/>
          <a:p>
            <a:endParaRPr sz="2142"/>
          </a:p>
        </p:txBody>
      </p:sp>
      <p:sp>
        <p:nvSpPr>
          <p:cNvPr id="149" name="object 149"/>
          <p:cNvSpPr/>
          <p:nvPr/>
        </p:nvSpPr>
        <p:spPr>
          <a:xfrm>
            <a:off x="5548838" y="3101569"/>
            <a:ext cx="85095" cy="75981"/>
          </a:xfrm>
          <a:prstGeom prst="rect">
            <a:avLst/>
          </a:prstGeom>
          <a:blipFill>
            <a:blip r:embed="rId43" cstate="print"/>
            <a:stretch>
              <a:fillRect/>
            </a:stretch>
          </a:blipFill>
        </p:spPr>
        <p:txBody>
          <a:bodyPr wrap="square" lIns="0" tIns="0" rIns="0" bIns="0" rtlCol="0"/>
          <a:lstStyle/>
          <a:p>
            <a:endParaRPr sz="2142"/>
          </a:p>
        </p:txBody>
      </p:sp>
      <p:sp>
        <p:nvSpPr>
          <p:cNvPr id="150" name="object 150"/>
          <p:cNvSpPr/>
          <p:nvPr/>
        </p:nvSpPr>
        <p:spPr>
          <a:xfrm>
            <a:off x="5785621" y="3127167"/>
            <a:ext cx="85095" cy="75981"/>
          </a:xfrm>
          <a:prstGeom prst="rect">
            <a:avLst/>
          </a:prstGeom>
          <a:blipFill>
            <a:blip r:embed="rId44" cstate="print"/>
            <a:stretch>
              <a:fillRect/>
            </a:stretch>
          </a:blipFill>
        </p:spPr>
        <p:txBody>
          <a:bodyPr wrap="square" lIns="0" tIns="0" rIns="0" bIns="0" rtlCol="0"/>
          <a:lstStyle/>
          <a:p>
            <a:endParaRPr sz="2142"/>
          </a:p>
        </p:txBody>
      </p:sp>
      <p:sp>
        <p:nvSpPr>
          <p:cNvPr id="151" name="object 151"/>
          <p:cNvSpPr/>
          <p:nvPr/>
        </p:nvSpPr>
        <p:spPr>
          <a:xfrm>
            <a:off x="5804808" y="2122443"/>
            <a:ext cx="1081302" cy="1645997"/>
          </a:xfrm>
          <a:prstGeom prst="rect">
            <a:avLst/>
          </a:prstGeom>
          <a:blipFill>
            <a:blip r:embed="rId45" cstate="print"/>
            <a:stretch>
              <a:fillRect/>
            </a:stretch>
          </a:blipFill>
        </p:spPr>
        <p:txBody>
          <a:bodyPr wrap="square" lIns="0" tIns="0" rIns="0" bIns="0" rtlCol="0"/>
          <a:lstStyle/>
          <a:p>
            <a:endParaRPr sz="2142"/>
          </a:p>
        </p:txBody>
      </p:sp>
      <p:sp>
        <p:nvSpPr>
          <p:cNvPr id="152" name="object 152"/>
          <p:cNvSpPr/>
          <p:nvPr/>
        </p:nvSpPr>
        <p:spPr>
          <a:xfrm>
            <a:off x="5928542" y="3617800"/>
            <a:ext cx="85110" cy="75981"/>
          </a:xfrm>
          <a:prstGeom prst="rect">
            <a:avLst/>
          </a:prstGeom>
          <a:blipFill>
            <a:blip r:embed="rId29" cstate="print"/>
            <a:stretch>
              <a:fillRect/>
            </a:stretch>
          </a:blipFill>
        </p:spPr>
        <p:txBody>
          <a:bodyPr wrap="square" lIns="0" tIns="0" rIns="0" bIns="0" rtlCol="0"/>
          <a:lstStyle/>
          <a:p>
            <a:endParaRPr sz="2142"/>
          </a:p>
        </p:txBody>
      </p:sp>
      <p:sp>
        <p:nvSpPr>
          <p:cNvPr id="153" name="object 153"/>
          <p:cNvSpPr/>
          <p:nvPr/>
        </p:nvSpPr>
        <p:spPr>
          <a:xfrm>
            <a:off x="6124797" y="3506873"/>
            <a:ext cx="89354" cy="169842"/>
          </a:xfrm>
          <a:prstGeom prst="rect">
            <a:avLst/>
          </a:prstGeom>
          <a:blipFill>
            <a:blip r:embed="rId46" cstate="print"/>
            <a:stretch>
              <a:fillRect/>
            </a:stretch>
          </a:blipFill>
        </p:spPr>
        <p:txBody>
          <a:bodyPr wrap="square" lIns="0" tIns="0" rIns="0" bIns="0" rtlCol="0"/>
          <a:lstStyle/>
          <a:p>
            <a:endParaRPr sz="2142"/>
          </a:p>
        </p:txBody>
      </p:sp>
      <p:sp>
        <p:nvSpPr>
          <p:cNvPr id="154" name="object 154"/>
          <p:cNvSpPr/>
          <p:nvPr/>
        </p:nvSpPr>
        <p:spPr>
          <a:xfrm>
            <a:off x="6990861" y="2817863"/>
            <a:ext cx="85095" cy="75981"/>
          </a:xfrm>
          <a:prstGeom prst="rect">
            <a:avLst/>
          </a:prstGeom>
          <a:blipFill>
            <a:blip r:embed="rId20" cstate="print"/>
            <a:stretch>
              <a:fillRect/>
            </a:stretch>
          </a:blipFill>
        </p:spPr>
        <p:txBody>
          <a:bodyPr wrap="square" lIns="0" tIns="0" rIns="0" bIns="0" rtlCol="0"/>
          <a:lstStyle/>
          <a:p>
            <a:endParaRPr sz="2142"/>
          </a:p>
        </p:txBody>
      </p:sp>
      <p:sp>
        <p:nvSpPr>
          <p:cNvPr id="155" name="object 155"/>
          <p:cNvSpPr/>
          <p:nvPr/>
        </p:nvSpPr>
        <p:spPr>
          <a:xfrm>
            <a:off x="5687486" y="2839187"/>
            <a:ext cx="85095" cy="75981"/>
          </a:xfrm>
          <a:prstGeom prst="rect">
            <a:avLst/>
          </a:prstGeom>
          <a:blipFill>
            <a:blip r:embed="rId47" cstate="print"/>
            <a:stretch>
              <a:fillRect/>
            </a:stretch>
          </a:blipFill>
        </p:spPr>
        <p:txBody>
          <a:bodyPr wrap="square" lIns="0" tIns="0" rIns="0" bIns="0" rtlCol="0"/>
          <a:lstStyle/>
          <a:p>
            <a:endParaRPr sz="2142"/>
          </a:p>
        </p:txBody>
      </p:sp>
      <p:sp>
        <p:nvSpPr>
          <p:cNvPr id="156" name="object 156"/>
          <p:cNvSpPr/>
          <p:nvPr/>
        </p:nvSpPr>
        <p:spPr>
          <a:xfrm>
            <a:off x="5696019" y="2719728"/>
            <a:ext cx="85095" cy="75981"/>
          </a:xfrm>
          <a:prstGeom prst="rect">
            <a:avLst/>
          </a:prstGeom>
          <a:blipFill>
            <a:blip r:embed="rId16" cstate="print"/>
            <a:stretch>
              <a:fillRect/>
            </a:stretch>
          </a:blipFill>
        </p:spPr>
        <p:txBody>
          <a:bodyPr wrap="square" lIns="0" tIns="0" rIns="0" bIns="0" rtlCol="0"/>
          <a:lstStyle/>
          <a:p>
            <a:endParaRPr sz="2142"/>
          </a:p>
        </p:txBody>
      </p:sp>
      <p:sp>
        <p:nvSpPr>
          <p:cNvPr id="157" name="object 157"/>
          <p:cNvSpPr/>
          <p:nvPr/>
        </p:nvSpPr>
        <p:spPr>
          <a:xfrm>
            <a:off x="5710962" y="2606663"/>
            <a:ext cx="85095" cy="75981"/>
          </a:xfrm>
          <a:prstGeom prst="rect">
            <a:avLst/>
          </a:prstGeom>
          <a:blipFill>
            <a:blip r:embed="rId48" cstate="print"/>
            <a:stretch>
              <a:fillRect/>
            </a:stretch>
          </a:blipFill>
        </p:spPr>
        <p:txBody>
          <a:bodyPr wrap="square" lIns="0" tIns="0" rIns="0" bIns="0" rtlCol="0"/>
          <a:lstStyle/>
          <a:p>
            <a:endParaRPr sz="2142"/>
          </a:p>
        </p:txBody>
      </p:sp>
      <p:sp>
        <p:nvSpPr>
          <p:cNvPr id="158" name="object 158"/>
          <p:cNvSpPr/>
          <p:nvPr/>
        </p:nvSpPr>
        <p:spPr>
          <a:xfrm>
            <a:off x="5448580" y="2374155"/>
            <a:ext cx="85110" cy="75981"/>
          </a:xfrm>
          <a:prstGeom prst="rect">
            <a:avLst/>
          </a:prstGeom>
          <a:blipFill>
            <a:blip r:embed="rId49" cstate="print"/>
            <a:stretch>
              <a:fillRect/>
            </a:stretch>
          </a:blipFill>
        </p:spPr>
        <p:txBody>
          <a:bodyPr wrap="square" lIns="0" tIns="0" rIns="0" bIns="0" rtlCol="0"/>
          <a:lstStyle/>
          <a:p>
            <a:endParaRPr sz="2142"/>
          </a:p>
        </p:txBody>
      </p:sp>
      <p:sp>
        <p:nvSpPr>
          <p:cNvPr id="159" name="object 159"/>
          <p:cNvSpPr/>
          <p:nvPr/>
        </p:nvSpPr>
        <p:spPr>
          <a:xfrm>
            <a:off x="5640562" y="2412559"/>
            <a:ext cx="85110" cy="75981"/>
          </a:xfrm>
          <a:prstGeom prst="rect">
            <a:avLst/>
          </a:prstGeom>
          <a:blipFill>
            <a:blip r:embed="rId50" cstate="print"/>
            <a:stretch>
              <a:fillRect/>
            </a:stretch>
          </a:blipFill>
        </p:spPr>
        <p:txBody>
          <a:bodyPr wrap="square" lIns="0" tIns="0" rIns="0" bIns="0" rtlCol="0"/>
          <a:lstStyle/>
          <a:p>
            <a:endParaRPr sz="2142"/>
          </a:p>
        </p:txBody>
      </p:sp>
      <p:sp>
        <p:nvSpPr>
          <p:cNvPr id="160" name="object 160"/>
          <p:cNvSpPr/>
          <p:nvPr/>
        </p:nvSpPr>
        <p:spPr>
          <a:xfrm>
            <a:off x="6101322" y="2214168"/>
            <a:ext cx="85095" cy="75981"/>
          </a:xfrm>
          <a:prstGeom prst="rect">
            <a:avLst/>
          </a:prstGeom>
          <a:blipFill>
            <a:blip r:embed="rId17" cstate="print"/>
            <a:stretch>
              <a:fillRect/>
            </a:stretch>
          </a:blipFill>
        </p:spPr>
        <p:txBody>
          <a:bodyPr wrap="square" lIns="0" tIns="0" rIns="0" bIns="0" rtlCol="0"/>
          <a:lstStyle/>
          <a:p>
            <a:endParaRPr sz="2142"/>
          </a:p>
        </p:txBody>
      </p:sp>
      <p:sp>
        <p:nvSpPr>
          <p:cNvPr id="161" name="object 161"/>
          <p:cNvSpPr/>
          <p:nvPr/>
        </p:nvSpPr>
        <p:spPr>
          <a:xfrm>
            <a:off x="6101322" y="2028582"/>
            <a:ext cx="85095" cy="75981"/>
          </a:xfrm>
          <a:prstGeom prst="rect">
            <a:avLst/>
          </a:prstGeom>
          <a:blipFill>
            <a:blip r:embed="rId51" cstate="print"/>
            <a:stretch>
              <a:fillRect/>
            </a:stretch>
          </a:blipFill>
        </p:spPr>
        <p:txBody>
          <a:bodyPr wrap="square" lIns="0" tIns="0" rIns="0" bIns="0" rtlCol="0"/>
          <a:lstStyle/>
          <a:p>
            <a:endParaRPr sz="2142"/>
          </a:p>
        </p:txBody>
      </p:sp>
      <p:sp>
        <p:nvSpPr>
          <p:cNvPr id="162" name="object 162"/>
          <p:cNvSpPr/>
          <p:nvPr/>
        </p:nvSpPr>
        <p:spPr>
          <a:xfrm>
            <a:off x="5966933" y="2229096"/>
            <a:ext cx="85095" cy="75981"/>
          </a:xfrm>
          <a:prstGeom prst="rect">
            <a:avLst/>
          </a:prstGeom>
          <a:blipFill>
            <a:blip r:embed="rId52" cstate="print"/>
            <a:stretch>
              <a:fillRect/>
            </a:stretch>
          </a:blipFill>
        </p:spPr>
        <p:txBody>
          <a:bodyPr wrap="square" lIns="0" tIns="0" rIns="0" bIns="0" rtlCol="0"/>
          <a:lstStyle/>
          <a:p>
            <a:endParaRPr sz="2142"/>
          </a:p>
        </p:txBody>
      </p:sp>
      <p:sp>
        <p:nvSpPr>
          <p:cNvPr id="163" name="object 163"/>
          <p:cNvSpPr/>
          <p:nvPr/>
        </p:nvSpPr>
        <p:spPr>
          <a:xfrm>
            <a:off x="5966933" y="2043511"/>
            <a:ext cx="85095" cy="75981"/>
          </a:xfrm>
          <a:prstGeom prst="rect">
            <a:avLst/>
          </a:prstGeom>
          <a:blipFill>
            <a:blip r:embed="rId53" cstate="print"/>
            <a:stretch>
              <a:fillRect/>
            </a:stretch>
          </a:blipFill>
        </p:spPr>
        <p:txBody>
          <a:bodyPr wrap="square" lIns="0" tIns="0" rIns="0" bIns="0" rtlCol="0"/>
          <a:lstStyle/>
          <a:p>
            <a:endParaRPr sz="2142"/>
          </a:p>
        </p:txBody>
      </p:sp>
      <p:sp>
        <p:nvSpPr>
          <p:cNvPr id="164" name="object 164"/>
          <p:cNvSpPr/>
          <p:nvPr/>
        </p:nvSpPr>
        <p:spPr>
          <a:xfrm>
            <a:off x="5832544" y="2209909"/>
            <a:ext cx="85095" cy="75981"/>
          </a:xfrm>
          <a:prstGeom prst="rect">
            <a:avLst/>
          </a:prstGeom>
          <a:blipFill>
            <a:blip r:embed="rId54" cstate="print"/>
            <a:stretch>
              <a:fillRect/>
            </a:stretch>
          </a:blipFill>
        </p:spPr>
        <p:txBody>
          <a:bodyPr wrap="square" lIns="0" tIns="0" rIns="0" bIns="0" rtlCol="0"/>
          <a:lstStyle/>
          <a:p>
            <a:endParaRPr sz="2142"/>
          </a:p>
        </p:txBody>
      </p:sp>
      <p:sp>
        <p:nvSpPr>
          <p:cNvPr id="165" name="object 165"/>
          <p:cNvSpPr/>
          <p:nvPr/>
        </p:nvSpPr>
        <p:spPr>
          <a:xfrm>
            <a:off x="5832544" y="2024308"/>
            <a:ext cx="85095" cy="75981"/>
          </a:xfrm>
          <a:prstGeom prst="rect">
            <a:avLst/>
          </a:prstGeom>
          <a:blipFill>
            <a:blip r:embed="rId30" cstate="print"/>
            <a:stretch>
              <a:fillRect/>
            </a:stretch>
          </a:blipFill>
        </p:spPr>
        <p:txBody>
          <a:bodyPr wrap="square" lIns="0" tIns="0" rIns="0" bIns="0" rtlCol="0"/>
          <a:lstStyle/>
          <a:p>
            <a:endParaRPr sz="2142"/>
          </a:p>
        </p:txBody>
      </p:sp>
      <p:sp>
        <p:nvSpPr>
          <p:cNvPr id="166" name="object 166"/>
          <p:cNvSpPr/>
          <p:nvPr/>
        </p:nvSpPr>
        <p:spPr>
          <a:xfrm>
            <a:off x="5649095" y="2177899"/>
            <a:ext cx="85095" cy="75981"/>
          </a:xfrm>
          <a:prstGeom prst="rect">
            <a:avLst/>
          </a:prstGeom>
          <a:blipFill>
            <a:blip r:embed="rId55" cstate="print"/>
            <a:stretch>
              <a:fillRect/>
            </a:stretch>
          </a:blipFill>
        </p:spPr>
        <p:txBody>
          <a:bodyPr wrap="square" lIns="0" tIns="0" rIns="0" bIns="0" rtlCol="0"/>
          <a:lstStyle/>
          <a:p>
            <a:endParaRPr sz="2142"/>
          </a:p>
        </p:txBody>
      </p:sp>
      <p:sp>
        <p:nvSpPr>
          <p:cNvPr id="167" name="object 167"/>
          <p:cNvSpPr/>
          <p:nvPr/>
        </p:nvSpPr>
        <p:spPr>
          <a:xfrm>
            <a:off x="5649095" y="1992313"/>
            <a:ext cx="85095" cy="75981"/>
          </a:xfrm>
          <a:prstGeom prst="rect">
            <a:avLst/>
          </a:prstGeom>
          <a:blipFill>
            <a:blip r:embed="rId56" cstate="print"/>
            <a:stretch>
              <a:fillRect/>
            </a:stretch>
          </a:blipFill>
        </p:spPr>
        <p:txBody>
          <a:bodyPr wrap="square" lIns="0" tIns="0" rIns="0" bIns="0" rtlCol="0"/>
          <a:lstStyle/>
          <a:p>
            <a:endParaRPr sz="2142"/>
          </a:p>
        </p:txBody>
      </p:sp>
      <p:sp>
        <p:nvSpPr>
          <p:cNvPr id="168" name="object 168"/>
          <p:cNvSpPr/>
          <p:nvPr/>
        </p:nvSpPr>
        <p:spPr>
          <a:xfrm>
            <a:off x="5536031" y="1808864"/>
            <a:ext cx="85095" cy="75981"/>
          </a:xfrm>
          <a:prstGeom prst="rect">
            <a:avLst/>
          </a:prstGeom>
          <a:blipFill>
            <a:blip r:embed="rId57" cstate="print"/>
            <a:stretch>
              <a:fillRect/>
            </a:stretch>
          </a:blipFill>
        </p:spPr>
        <p:txBody>
          <a:bodyPr wrap="square" lIns="0" tIns="0" rIns="0" bIns="0" rtlCol="0"/>
          <a:lstStyle/>
          <a:p>
            <a:endParaRPr sz="2142"/>
          </a:p>
        </p:txBody>
      </p:sp>
      <p:sp>
        <p:nvSpPr>
          <p:cNvPr id="169" name="object 169"/>
          <p:cNvSpPr/>
          <p:nvPr/>
        </p:nvSpPr>
        <p:spPr>
          <a:xfrm>
            <a:off x="5354719" y="1832326"/>
            <a:ext cx="85095" cy="75981"/>
          </a:xfrm>
          <a:prstGeom prst="rect">
            <a:avLst/>
          </a:prstGeom>
          <a:blipFill>
            <a:blip r:embed="rId58" cstate="print"/>
            <a:stretch>
              <a:fillRect/>
            </a:stretch>
          </a:blipFill>
        </p:spPr>
        <p:txBody>
          <a:bodyPr wrap="square" lIns="0" tIns="0" rIns="0" bIns="0" rtlCol="0"/>
          <a:lstStyle/>
          <a:p>
            <a:endParaRPr sz="2142"/>
          </a:p>
        </p:txBody>
      </p:sp>
      <p:sp>
        <p:nvSpPr>
          <p:cNvPr id="170" name="object 170"/>
          <p:cNvSpPr/>
          <p:nvPr/>
        </p:nvSpPr>
        <p:spPr>
          <a:xfrm>
            <a:off x="6001064" y="1783265"/>
            <a:ext cx="85095" cy="75981"/>
          </a:xfrm>
          <a:prstGeom prst="rect">
            <a:avLst/>
          </a:prstGeom>
          <a:blipFill>
            <a:blip r:embed="rId59" cstate="print"/>
            <a:stretch>
              <a:fillRect/>
            </a:stretch>
          </a:blipFill>
        </p:spPr>
        <p:txBody>
          <a:bodyPr wrap="square" lIns="0" tIns="0" rIns="0" bIns="0" rtlCol="0"/>
          <a:lstStyle/>
          <a:p>
            <a:endParaRPr sz="2142"/>
          </a:p>
        </p:txBody>
      </p:sp>
      <p:sp>
        <p:nvSpPr>
          <p:cNvPr id="171" name="object 171"/>
          <p:cNvSpPr/>
          <p:nvPr/>
        </p:nvSpPr>
        <p:spPr>
          <a:xfrm>
            <a:off x="6441153" y="1709581"/>
            <a:ext cx="53058" cy="43609"/>
          </a:xfrm>
          <a:custGeom>
            <a:avLst/>
            <a:gdLst/>
            <a:ahLst/>
            <a:cxnLst/>
            <a:rect l="l" t="t" r="r" b="b"/>
            <a:pathLst>
              <a:path w="46354" h="38100">
                <a:moveTo>
                  <a:pt x="26631" y="0"/>
                </a:moveTo>
                <a:lnTo>
                  <a:pt x="10566" y="685"/>
                </a:lnTo>
                <a:lnTo>
                  <a:pt x="0" y="11772"/>
                </a:lnTo>
                <a:lnTo>
                  <a:pt x="1282" y="29540"/>
                </a:lnTo>
                <a:lnTo>
                  <a:pt x="23164" y="37896"/>
                </a:lnTo>
                <a:lnTo>
                  <a:pt x="40538" y="32181"/>
                </a:lnTo>
                <a:lnTo>
                  <a:pt x="45872" y="24574"/>
                </a:lnTo>
                <a:lnTo>
                  <a:pt x="43954" y="10680"/>
                </a:lnTo>
                <a:lnTo>
                  <a:pt x="26631" y="0"/>
                </a:lnTo>
                <a:close/>
              </a:path>
            </a:pathLst>
          </a:custGeom>
          <a:solidFill>
            <a:srgbClr val="00ADE0"/>
          </a:solidFill>
        </p:spPr>
        <p:txBody>
          <a:bodyPr wrap="square" lIns="0" tIns="0" rIns="0" bIns="0" rtlCol="0"/>
          <a:lstStyle/>
          <a:p>
            <a:endParaRPr sz="2142"/>
          </a:p>
        </p:txBody>
      </p:sp>
      <p:sp>
        <p:nvSpPr>
          <p:cNvPr id="172" name="object 172"/>
          <p:cNvSpPr/>
          <p:nvPr/>
        </p:nvSpPr>
        <p:spPr>
          <a:xfrm>
            <a:off x="6424987" y="1705351"/>
            <a:ext cx="85765" cy="64687"/>
          </a:xfrm>
          <a:custGeom>
            <a:avLst/>
            <a:gdLst/>
            <a:ahLst/>
            <a:cxnLst/>
            <a:rect l="l" t="t" r="r" b="b"/>
            <a:pathLst>
              <a:path w="74929" h="56515">
                <a:moveTo>
                  <a:pt x="40589" y="0"/>
                </a:moveTo>
                <a:lnTo>
                  <a:pt x="9906" y="0"/>
                </a:lnTo>
                <a:lnTo>
                  <a:pt x="0" y="10388"/>
                </a:lnTo>
                <a:lnTo>
                  <a:pt x="2362" y="42964"/>
                </a:lnTo>
                <a:lnTo>
                  <a:pt x="36957" y="56184"/>
                </a:lnTo>
                <a:lnTo>
                  <a:pt x="63284" y="47510"/>
                </a:lnTo>
                <a:lnTo>
                  <a:pt x="67433" y="41605"/>
                </a:lnTo>
                <a:lnTo>
                  <a:pt x="37299" y="41605"/>
                </a:lnTo>
                <a:lnTo>
                  <a:pt x="15417" y="33248"/>
                </a:lnTo>
                <a:lnTo>
                  <a:pt x="14135" y="15481"/>
                </a:lnTo>
                <a:lnTo>
                  <a:pt x="24701" y="4394"/>
                </a:lnTo>
                <a:lnTo>
                  <a:pt x="40767" y="3708"/>
                </a:lnTo>
                <a:lnTo>
                  <a:pt x="66940" y="3708"/>
                </a:lnTo>
                <a:lnTo>
                  <a:pt x="65126" y="2590"/>
                </a:lnTo>
                <a:lnTo>
                  <a:pt x="38976" y="2590"/>
                </a:lnTo>
                <a:lnTo>
                  <a:pt x="40589" y="0"/>
                </a:lnTo>
                <a:close/>
              </a:path>
              <a:path w="74929" h="56515">
                <a:moveTo>
                  <a:pt x="66940" y="3708"/>
                </a:moveTo>
                <a:lnTo>
                  <a:pt x="40767" y="3708"/>
                </a:lnTo>
                <a:lnTo>
                  <a:pt x="58089" y="14376"/>
                </a:lnTo>
                <a:lnTo>
                  <a:pt x="60007" y="28282"/>
                </a:lnTo>
                <a:lnTo>
                  <a:pt x="54673" y="35890"/>
                </a:lnTo>
                <a:lnTo>
                  <a:pt x="37299" y="41605"/>
                </a:lnTo>
                <a:lnTo>
                  <a:pt x="67433" y="41605"/>
                </a:lnTo>
                <a:lnTo>
                  <a:pt x="74358" y="31750"/>
                </a:lnTo>
                <a:lnTo>
                  <a:pt x="70815" y="6096"/>
                </a:lnTo>
                <a:lnTo>
                  <a:pt x="66940" y="3708"/>
                </a:lnTo>
                <a:close/>
              </a:path>
              <a:path w="74929" h="56515">
                <a:moveTo>
                  <a:pt x="60921" y="0"/>
                </a:moveTo>
                <a:lnTo>
                  <a:pt x="40589" y="0"/>
                </a:lnTo>
                <a:lnTo>
                  <a:pt x="38976" y="2590"/>
                </a:lnTo>
                <a:lnTo>
                  <a:pt x="65126" y="2590"/>
                </a:lnTo>
                <a:lnTo>
                  <a:pt x="60921" y="0"/>
                </a:lnTo>
                <a:close/>
              </a:path>
            </a:pathLst>
          </a:custGeom>
          <a:solidFill>
            <a:srgbClr val="00BDE6"/>
          </a:solidFill>
        </p:spPr>
        <p:txBody>
          <a:bodyPr wrap="square" lIns="0" tIns="0" rIns="0" bIns="0" rtlCol="0"/>
          <a:lstStyle/>
          <a:p>
            <a:endParaRPr sz="2142"/>
          </a:p>
        </p:txBody>
      </p:sp>
      <p:sp>
        <p:nvSpPr>
          <p:cNvPr id="173" name="object 173"/>
          <p:cNvSpPr/>
          <p:nvPr/>
        </p:nvSpPr>
        <p:spPr>
          <a:xfrm>
            <a:off x="6357307" y="1851529"/>
            <a:ext cx="85095" cy="75981"/>
          </a:xfrm>
          <a:prstGeom prst="rect">
            <a:avLst/>
          </a:prstGeom>
          <a:blipFill>
            <a:blip r:embed="rId15" cstate="print"/>
            <a:stretch>
              <a:fillRect/>
            </a:stretch>
          </a:blipFill>
        </p:spPr>
        <p:txBody>
          <a:bodyPr wrap="square" lIns="0" tIns="0" rIns="0" bIns="0" rtlCol="0"/>
          <a:lstStyle/>
          <a:p>
            <a:endParaRPr sz="2142"/>
          </a:p>
        </p:txBody>
      </p:sp>
      <p:sp>
        <p:nvSpPr>
          <p:cNvPr id="174" name="object 174"/>
          <p:cNvSpPr/>
          <p:nvPr/>
        </p:nvSpPr>
        <p:spPr>
          <a:xfrm>
            <a:off x="6603872" y="1705351"/>
            <a:ext cx="53058" cy="32707"/>
          </a:xfrm>
          <a:custGeom>
            <a:avLst/>
            <a:gdLst/>
            <a:ahLst/>
            <a:cxnLst/>
            <a:rect l="l" t="t" r="r" b="b"/>
            <a:pathLst>
              <a:path w="46354" h="28575">
                <a:moveTo>
                  <a:pt x="41782" y="0"/>
                </a:moveTo>
                <a:lnTo>
                  <a:pt x="2324" y="0"/>
                </a:lnTo>
                <a:lnTo>
                  <a:pt x="0" y="2425"/>
                </a:lnTo>
                <a:lnTo>
                  <a:pt x="1282" y="20205"/>
                </a:lnTo>
                <a:lnTo>
                  <a:pt x="23164" y="28562"/>
                </a:lnTo>
                <a:lnTo>
                  <a:pt x="40538" y="22847"/>
                </a:lnTo>
                <a:lnTo>
                  <a:pt x="45872" y="15240"/>
                </a:lnTo>
                <a:lnTo>
                  <a:pt x="43954" y="1333"/>
                </a:lnTo>
                <a:lnTo>
                  <a:pt x="41782" y="0"/>
                </a:lnTo>
                <a:close/>
              </a:path>
            </a:pathLst>
          </a:custGeom>
          <a:solidFill>
            <a:srgbClr val="00ADE0"/>
          </a:solidFill>
        </p:spPr>
        <p:txBody>
          <a:bodyPr wrap="square" lIns="0" tIns="0" rIns="0" bIns="0" rtlCol="0"/>
          <a:lstStyle/>
          <a:p>
            <a:endParaRPr sz="2142"/>
          </a:p>
        </p:txBody>
      </p:sp>
      <p:sp>
        <p:nvSpPr>
          <p:cNvPr id="175" name="object 175"/>
          <p:cNvSpPr/>
          <p:nvPr/>
        </p:nvSpPr>
        <p:spPr>
          <a:xfrm>
            <a:off x="6587927" y="1705350"/>
            <a:ext cx="85038" cy="49424"/>
          </a:xfrm>
          <a:custGeom>
            <a:avLst/>
            <a:gdLst/>
            <a:ahLst/>
            <a:cxnLst/>
            <a:rect l="l" t="t" r="r" b="b"/>
            <a:pathLst>
              <a:path w="74295" h="43180">
                <a:moveTo>
                  <a:pt x="16256" y="0"/>
                </a:moveTo>
                <a:lnTo>
                  <a:pt x="0" y="0"/>
                </a:lnTo>
                <a:lnTo>
                  <a:pt x="2159" y="29908"/>
                </a:lnTo>
                <a:lnTo>
                  <a:pt x="36753" y="43141"/>
                </a:lnTo>
                <a:lnTo>
                  <a:pt x="63093" y="34467"/>
                </a:lnTo>
                <a:lnTo>
                  <a:pt x="67235" y="28562"/>
                </a:lnTo>
                <a:lnTo>
                  <a:pt x="37096" y="28562"/>
                </a:lnTo>
                <a:lnTo>
                  <a:pt x="15214" y="20205"/>
                </a:lnTo>
                <a:lnTo>
                  <a:pt x="13944" y="2425"/>
                </a:lnTo>
                <a:lnTo>
                  <a:pt x="16256" y="0"/>
                </a:lnTo>
                <a:close/>
              </a:path>
              <a:path w="74295" h="43180">
                <a:moveTo>
                  <a:pt x="71564" y="0"/>
                </a:moveTo>
                <a:lnTo>
                  <a:pt x="55714" y="0"/>
                </a:lnTo>
                <a:lnTo>
                  <a:pt x="57886" y="1333"/>
                </a:lnTo>
                <a:lnTo>
                  <a:pt x="59804" y="15240"/>
                </a:lnTo>
                <a:lnTo>
                  <a:pt x="54470" y="22847"/>
                </a:lnTo>
                <a:lnTo>
                  <a:pt x="37096" y="28562"/>
                </a:lnTo>
                <a:lnTo>
                  <a:pt x="67235" y="28562"/>
                </a:lnTo>
                <a:lnTo>
                  <a:pt x="74155" y="18694"/>
                </a:lnTo>
                <a:lnTo>
                  <a:pt x="71564" y="0"/>
                </a:lnTo>
                <a:close/>
              </a:path>
            </a:pathLst>
          </a:custGeom>
          <a:solidFill>
            <a:srgbClr val="00BDE6"/>
          </a:solidFill>
        </p:spPr>
        <p:txBody>
          <a:bodyPr wrap="square" lIns="0" tIns="0" rIns="0" bIns="0" rtlCol="0"/>
          <a:lstStyle/>
          <a:p>
            <a:endParaRPr sz="2142"/>
          </a:p>
        </p:txBody>
      </p:sp>
      <p:sp>
        <p:nvSpPr>
          <p:cNvPr id="176" name="object 176"/>
          <p:cNvSpPr/>
          <p:nvPr/>
        </p:nvSpPr>
        <p:spPr>
          <a:xfrm>
            <a:off x="6685815" y="1885659"/>
            <a:ext cx="85095" cy="75981"/>
          </a:xfrm>
          <a:prstGeom prst="rect">
            <a:avLst/>
          </a:prstGeom>
          <a:blipFill>
            <a:blip r:embed="rId60" cstate="print"/>
            <a:stretch>
              <a:fillRect/>
            </a:stretch>
          </a:blipFill>
        </p:spPr>
        <p:txBody>
          <a:bodyPr wrap="square" lIns="0" tIns="0" rIns="0" bIns="0" rtlCol="0"/>
          <a:lstStyle/>
          <a:p>
            <a:endParaRPr sz="2142"/>
          </a:p>
        </p:txBody>
      </p:sp>
      <p:sp>
        <p:nvSpPr>
          <p:cNvPr id="177" name="object 177"/>
          <p:cNvSpPr/>
          <p:nvPr/>
        </p:nvSpPr>
        <p:spPr>
          <a:xfrm>
            <a:off x="6645288" y="2066971"/>
            <a:ext cx="85095" cy="75981"/>
          </a:xfrm>
          <a:prstGeom prst="rect">
            <a:avLst/>
          </a:prstGeom>
          <a:blipFill>
            <a:blip r:embed="rId17" cstate="print"/>
            <a:stretch>
              <a:fillRect/>
            </a:stretch>
          </a:blipFill>
        </p:spPr>
        <p:txBody>
          <a:bodyPr wrap="square" lIns="0" tIns="0" rIns="0" bIns="0" rtlCol="0"/>
          <a:lstStyle/>
          <a:p>
            <a:endParaRPr sz="2142"/>
          </a:p>
        </p:txBody>
      </p:sp>
      <p:sp>
        <p:nvSpPr>
          <p:cNvPr id="178" name="object 178"/>
          <p:cNvSpPr/>
          <p:nvPr/>
        </p:nvSpPr>
        <p:spPr>
          <a:xfrm>
            <a:off x="5469904" y="2180036"/>
            <a:ext cx="85110" cy="75981"/>
          </a:xfrm>
          <a:prstGeom prst="rect">
            <a:avLst/>
          </a:prstGeom>
          <a:blipFill>
            <a:blip r:embed="rId61" cstate="print"/>
            <a:stretch>
              <a:fillRect/>
            </a:stretch>
          </a:blipFill>
        </p:spPr>
        <p:txBody>
          <a:bodyPr wrap="square" lIns="0" tIns="0" rIns="0" bIns="0" rtlCol="0"/>
          <a:lstStyle/>
          <a:p>
            <a:endParaRPr sz="2142"/>
          </a:p>
        </p:txBody>
      </p:sp>
      <p:sp>
        <p:nvSpPr>
          <p:cNvPr id="179" name="object 179"/>
          <p:cNvSpPr/>
          <p:nvPr/>
        </p:nvSpPr>
        <p:spPr>
          <a:xfrm>
            <a:off x="5469904" y="1994450"/>
            <a:ext cx="85110" cy="75981"/>
          </a:xfrm>
          <a:prstGeom prst="rect">
            <a:avLst/>
          </a:prstGeom>
          <a:blipFill>
            <a:blip r:embed="rId62" cstate="print"/>
            <a:stretch>
              <a:fillRect/>
            </a:stretch>
          </a:blipFill>
        </p:spPr>
        <p:txBody>
          <a:bodyPr wrap="square" lIns="0" tIns="0" rIns="0" bIns="0" rtlCol="0"/>
          <a:lstStyle/>
          <a:p>
            <a:endParaRPr sz="2142"/>
          </a:p>
        </p:txBody>
      </p:sp>
      <p:sp>
        <p:nvSpPr>
          <p:cNvPr id="180" name="object 180"/>
          <p:cNvSpPr/>
          <p:nvPr/>
        </p:nvSpPr>
        <p:spPr>
          <a:xfrm>
            <a:off x="6918338" y="3178364"/>
            <a:ext cx="85110" cy="75981"/>
          </a:xfrm>
          <a:prstGeom prst="rect">
            <a:avLst/>
          </a:prstGeom>
          <a:blipFill>
            <a:blip r:embed="rId63" cstate="print"/>
            <a:stretch>
              <a:fillRect/>
            </a:stretch>
          </a:blipFill>
        </p:spPr>
        <p:txBody>
          <a:bodyPr wrap="square" lIns="0" tIns="0" rIns="0" bIns="0" rtlCol="0"/>
          <a:lstStyle/>
          <a:p>
            <a:endParaRPr sz="2142"/>
          </a:p>
        </p:txBody>
      </p:sp>
      <p:sp>
        <p:nvSpPr>
          <p:cNvPr id="181" name="object 181"/>
          <p:cNvSpPr/>
          <p:nvPr/>
        </p:nvSpPr>
        <p:spPr>
          <a:xfrm>
            <a:off x="6997257" y="3521801"/>
            <a:ext cx="85095" cy="75981"/>
          </a:xfrm>
          <a:prstGeom prst="rect">
            <a:avLst/>
          </a:prstGeom>
          <a:blipFill>
            <a:blip r:embed="rId22" cstate="print"/>
            <a:stretch>
              <a:fillRect/>
            </a:stretch>
          </a:blipFill>
        </p:spPr>
        <p:txBody>
          <a:bodyPr wrap="square" lIns="0" tIns="0" rIns="0" bIns="0" rtlCol="0"/>
          <a:lstStyle/>
          <a:p>
            <a:endParaRPr sz="2142"/>
          </a:p>
        </p:txBody>
      </p:sp>
      <p:sp>
        <p:nvSpPr>
          <p:cNvPr id="182" name="object 182"/>
          <p:cNvSpPr/>
          <p:nvPr/>
        </p:nvSpPr>
        <p:spPr>
          <a:xfrm>
            <a:off x="7317246" y="3615663"/>
            <a:ext cx="85095" cy="75981"/>
          </a:xfrm>
          <a:prstGeom prst="rect">
            <a:avLst/>
          </a:prstGeom>
          <a:blipFill>
            <a:blip r:embed="rId27" cstate="print"/>
            <a:stretch>
              <a:fillRect/>
            </a:stretch>
          </a:blipFill>
        </p:spPr>
        <p:txBody>
          <a:bodyPr wrap="square" lIns="0" tIns="0" rIns="0" bIns="0" rtlCol="0"/>
          <a:lstStyle/>
          <a:p>
            <a:endParaRPr sz="2142"/>
          </a:p>
        </p:txBody>
      </p:sp>
      <p:sp>
        <p:nvSpPr>
          <p:cNvPr id="183" name="object 183"/>
          <p:cNvSpPr/>
          <p:nvPr/>
        </p:nvSpPr>
        <p:spPr>
          <a:xfrm>
            <a:off x="7287373" y="3777787"/>
            <a:ext cx="85110" cy="75981"/>
          </a:xfrm>
          <a:prstGeom prst="rect">
            <a:avLst/>
          </a:prstGeom>
          <a:blipFill>
            <a:blip r:embed="rId38" cstate="print"/>
            <a:stretch>
              <a:fillRect/>
            </a:stretch>
          </a:blipFill>
        </p:spPr>
        <p:txBody>
          <a:bodyPr wrap="square" lIns="0" tIns="0" rIns="0" bIns="0" rtlCol="0"/>
          <a:lstStyle/>
          <a:p>
            <a:endParaRPr sz="2142"/>
          </a:p>
        </p:txBody>
      </p:sp>
      <p:sp>
        <p:nvSpPr>
          <p:cNvPr id="184" name="object 184"/>
          <p:cNvSpPr/>
          <p:nvPr/>
        </p:nvSpPr>
        <p:spPr>
          <a:xfrm>
            <a:off x="6099199" y="4187363"/>
            <a:ext cx="85110" cy="75981"/>
          </a:xfrm>
          <a:prstGeom prst="rect">
            <a:avLst/>
          </a:prstGeom>
          <a:blipFill>
            <a:blip r:embed="rId64" cstate="print"/>
            <a:stretch>
              <a:fillRect/>
            </a:stretch>
          </a:blipFill>
        </p:spPr>
        <p:txBody>
          <a:bodyPr wrap="square" lIns="0" tIns="0" rIns="0" bIns="0" rtlCol="0"/>
          <a:lstStyle/>
          <a:p>
            <a:endParaRPr sz="2142"/>
          </a:p>
        </p:txBody>
      </p:sp>
      <p:sp>
        <p:nvSpPr>
          <p:cNvPr id="185" name="object 185"/>
          <p:cNvSpPr/>
          <p:nvPr/>
        </p:nvSpPr>
        <p:spPr>
          <a:xfrm>
            <a:off x="5915736" y="3895109"/>
            <a:ext cx="85095" cy="75981"/>
          </a:xfrm>
          <a:prstGeom prst="rect">
            <a:avLst/>
          </a:prstGeom>
          <a:blipFill>
            <a:blip r:embed="rId17" cstate="print"/>
            <a:stretch>
              <a:fillRect/>
            </a:stretch>
          </a:blipFill>
        </p:spPr>
        <p:txBody>
          <a:bodyPr wrap="square" lIns="0" tIns="0" rIns="0" bIns="0" rtlCol="0"/>
          <a:lstStyle/>
          <a:p>
            <a:endParaRPr sz="2142"/>
          </a:p>
        </p:txBody>
      </p:sp>
      <p:sp>
        <p:nvSpPr>
          <p:cNvPr id="186" name="object 186"/>
          <p:cNvSpPr/>
          <p:nvPr/>
        </p:nvSpPr>
        <p:spPr>
          <a:xfrm>
            <a:off x="5672556" y="4447608"/>
            <a:ext cx="85110" cy="75981"/>
          </a:xfrm>
          <a:prstGeom prst="rect">
            <a:avLst/>
          </a:prstGeom>
          <a:blipFill>
            <a:blip r:embed="rId65" cstate="print"/>
            <a:stretch>
              <a:fillRect/>
            </a:stretch>
          </a:blipFill>
        </p:spPr>
        <p:txBody>
          <a:bodyPr wrap="square" lIns="0" tIns="0" rIns="0" bIns="0" rtlCol="0"/>
          <a:lstStyle/>
          <a:p>
            <a:endParaRPr sz="2142"/>
          </a:p>
        </p:txBody>
      </p:sp>
      <p:sp>
        <p:nvSpPr>
          <p:cNvPr id="187" name="object 187"/>
          <p:cNvSpPr/>
          <p:nvPr/>
        </p:nvSpPr>
        <p:spPr>
          <a:xfrm>
            <a:off x="5877346" y="7146076"/>
            <a:ext cx="85095" cy="75981"/>
          </a:xfrm>
          <a:prstGeom prst="rect">
            <a:avLst/>
          </a:prstGeom>
          <a:blipFill>
            <a:blip r:embed="rId16" cstate="print"/>
            <a:stretch>
              <a:fillRect/>
            </a:stretch>
          </a:blipFill>
        </p:spPr>
        <p:txBody>
          <a:bodyPr wrap="square" lIns="0" tIns="0" rIns="0" bIns="0" rtlCol="0"/>
          <a:lstStyle/>
          <a:p>
            <a:endParaRPr sz="2142"/>
          </a:p>
        </p:txBody>
      </p:sp>
      <p:sp>
        <p:nvSpPr>
          <p:cNvPr id="188" name="object 188"/>
          <p:cNvSpPr/>
          <p:nvPr/>
        </p:nvSpPr>
        <p:spPr>
          <a:xfrm>
            <a:off x="6050125" y="7154609"/>
            <a:ext cx="85095" cy="75981"/>
          </a:xfrm>
          <a:prstGeom prst="rect">
            <a:avLst/>
          </a:prstGeom>
          <a:blipFill>
            <a:blip r:embed="rId66" cstate="print"/>
            <a:stretch>
              <a:fillRect/>
            </a:stretch>
          </a:blipFill>
        </p:spPr>
        <p:txBody>
          <a:bodyPr wrap="square" lIns="0" tIns="0" rIns="0" bIns="0" rtlCol="0"/>
          <a:lstStyle/>
          <a:p>
            <a:endParaRPr sz="2142"/>
          </a:p>
        </p:txBody>
      </p:sp>
      <p:sp>
        <p:nvSpPr>
          <p:cNvPr id="189" name="object 189"/>
          <p:cNvSpPr/>
          <p:nvPr/>
        </p:nvSpPr>
        <p:spPr>
          <a:xfrm>
            <a:off x="6041606" y="6905026"/>
            <a:ext cx="85095" cy="75981"/>
          </a:xfrm>
          <a:prstGeom prst="rect">
            <a:avLst/>
          </a:prstGeom>
          <a:blipFill>
            <a:blip r:embed="rId67" cstate="print"/>
            <a:stretch>
              <a:fillRect/>
            </a:stretch>
          </a:blipFill>
        </p:spPr>
        <p:txBody>
          <a:bodyPr wrap="square" lIns="0" tIns="0" rIns="0" bIns="0" rtlCol="0"/>
          <a:lstStyle/>
          <a:p>
            <a:endParaRPr sz="2142"/>
          </a:p>
        </p:txBody>
      </p:sp>
      <p:sp>
        <p:nvSpPr>
          <p:cNvPr id="190" name="object 190"/>
          <p:cNvSpPr/>
          <p:nvPr/>
        </p:nvSpPr>
        <p:spPr>
          <a:xfrm>
            <a:off x="6203715" y="6934890"/>
            <a:ext cx="85110" cy="75981"/>
          </a:xfrm>
          <a:prstGeom prst="rect">
            <a:avLst/>
          </a:prstGeom>
          <a:blipFill>
            <a:blip r:embed="rId68" cstate="print"/>
            <a:stretch>
              <a:fillRect/>
            </a:stretch>
          </a:blipFill>
        </p:spPr>
        <p:txBody>
          <a:bodyPr wrap="square" lIns="0" tIns="0" rIns="0" bIns="0" rtlCol="0"/>
          <a:lstStyle/>
          <a:p>
            <a:endParaRPr sz="2142"/>
          </a:p>
        </p:txBody>
      </p:sp>
      <p:sp>
        <p:nvSpPr>
          <p:cNvPr id="191" name="object 191"/>
          <p:cNvSpPr/>
          <p:nvPr/>
        </p:nvSpPr>
        <p:spPr>
          <a:xfrm>
            <a:off x="6403650" y="6954088"/>
            <a:ext cx="85095" cy="75981"/>
          </a:xfrm>
          <a:prstGeom prst="rect">
            <a:avLst/>
          </a:prstGeom>
          <a:blipFill>
            <a:blip r:embed="rId57" cstate="print"/>
            <a:stretch>
              <a:fillRect/>
            </a:stretch>
          </a:blipFill>
        </p:spPr>
        <p:txBody>
          <a:bodyPr wrap="square" lIns="0" tIns="0" rIns="0" bIns="0" rtlCol="0"/>
          <a:lstStyle/>
          <a:p>
            <a:endParaRPr sz="2142"/>
          </a:p>
        </p:txBody>
      </p:sp>
      <p:sp>
        <p:nvSpPr>
          <p:cNvPr id="192" name="object 192"/>
          <p:cNvSpPr/>
          <p:nvPr/>
        </p:nvSpPr>
        <p:spPr>
          <a:xfrm>
            <a:off x="6410641" y="7169541"/>
            <a:ext cx="85095" cy="75981"/>
          </a:xfrm>
          <a:prstGeom prst="rect">
            <a:avLst/>
          </a:prstGeom>
          <a:blipFill>
            <a:blip r:embed="rId69" cstate="print"/>
            <a:stretch>
              <a:fillRect/>
            </a:stretch>
          </a:blipFill>
        </p:spPr>
        <p:txBody>
          <a:bodyPr wrap="square" lIns="0" tIns="0" rIns="0" bIns="0" rtlCol="0"/>
          <a:lstStyle/>
          <a:p>
            <a:endParaRPr sz="2142"/>
          </a:p>
        </p:txBody>
      </p:sp>
      <p:sp>
        <p:nvSpPr>
          <p:cNvPr id="193" name="object 193"/>
          <p:cNvSpPr/>
          <p:nvPr/>
        </p:nvSpPr>
        <p:spPr>
          <a:xfrm>
            <a:off x="6410640" y="7397787"/>
            <a:ext cx="85110" cy="75981"/>
          </a:xfrm>
          <a:prstGeom prst="rect">
            <a:avLst/>
          </a:prstGeom>
          <a:blipFill>
            <a:blip r:embed="rId70" cstate="print"/>
            <a:stretch>
              <a:fillRect/>
            </a:stretch>
          </a:blipFill>
        </p:spPr>
        <p:txBody>
          <a:bodyPr wrap="square" lIns="0" tIns="0" rIns="0" bIns="0" rtlCol="0"/>
          <a:lstStyle/>
          <a:p>
            <a:endParaRPr sz="2142"/>
          </a:p>
        </p:txBody>
      </p:sp>
      <p:sp>
        <p:nvSpPr>
          <p:cNvPr id="194" name="object 194"/>
          <p:cNvSpPr/>
          <p:nvPr/>
        </p:nvSpPr>
        <p:spPr>
          <a:xfrm>
            <a:off x="6596226" y="7397787"/>
            <a:ext cx="85110" cy="75981"/>
          </a:xfrm>
          <a:prstGeom prst="rect">
            <a:avLst/>
          </a:prstGeom>
          <a:blipFill>
            <a:blip r:embed="rId71" cstate="print"/>
            <a:stretch>
              <a:fillRect/>
            </a:stretch>
          </a:blipFill>
        </p:spPr>
        <p:txBody>
          <a:bodyPr wrap="square" lIns="0" tIns="0" rIns="0" bIns="0" rtlCol="0"/>
          <a:lstStyle/>
          <a:p>
            <a:endParaRPr sz="2142"/>
          </a:p>
        </p:txBody>
      </p:sp>
      <p:sp>
        <p:nvSpPr>
          <p:cNvPr id="195" name="object 195"/>
          <p:cNvSpPr/>
          <p:nvPr/>
        </p:nvSpPr>
        <p:spPr>
          <a:xfrm>
            <a:off x="6214385" y="7395659"/>
            <a:ext cx="85110" cy="75981"/>
          </a:xfrm>
          <a:prstGeom prst="rect">
            <a:avLst/>
          </a:prstGeom>
          <a:blipFill>
            <a:blip r:embed="rId72" cstate="print"/>
            <a:stretch>
              <a:fillRect/>
            </a:stretch>
          </a:blipFill>
        </p:spPr>
        <p:txBody>
          <a:bodyPr wrap="square" lIns="0" tIns="0" rIns="0" bIns="0" rtlCol="0"/>
          <a:lstStyle/>
          <a:p>
            <a:endParaRPr sz="2142"/>
          </a:p>
        </p:txBody>
      </p:sp>
      <p:sp>
        <p:nvSpPr>
          <p:cNvPr id="196" name="object 196"/>
          <p:cNvSpPr/>
          <p:nvPr/>
        </p:nvSpPr>
        <p:spPr>
          <a:xfrm>
            <a:off x="6022403" y="7395659"/>
            <a:ext cx="85110" cy="75981"/>
          </a:xfrm>
          <a:prstGeom prst="rect">
            <a:avLst/>
          </a:prstGeom>
          <a:blipFill>
            <a:blip r:embed="rId38" cstate="print"/>
            <a:stretch>
              <a:fillRect/>
            </a:stretch>
          </a:blipFill>
        </p:spPr>
        <p:txBody>
          <a:bodyPr wrap="square" lIns="0" tIns="0" rIns="0" bIns="0" rtlCol="0"/>
          <a:lstStyle/>
          <a:p>
            <a:endParaRPr sz="2142"/>
          </a:p>
        </p:txBody>
      </p:sp>
      <p:sp>
        <p:nvSpPr>
          <p:cNvPr id="197" name="object 197"/>
          <p:cNvSpPr/>
          <p:nvPr/>
        </p:nvSpPr>
        <p:spPr>
          <a:xfrm>
            <a:off x="5730164" y="7412728"/>
            <a:ext cx="85110" cy="73685"/>
          </a:xfrm>
          <a:prstGeom prst="rect">
            <a:avLst/>
          </a:prstGeom>
          <a:blipFill>
            <a:blip r:embed="rId73" cstate="print"/>
            <a:stretch>
              <a:fillRect/>
            </a:stretch>
          </a:blipFill>
        </p:spPr>
        <p:txBody>
          <a:bodyPr wrap="square" lIns="0" tIns="0" rIns="0" bIns="0" rtlCol="0"/>
          <a:lstStyle/>
          <a:p>
            <a:endParaRPr sz="2142"/>
          </a:p>
        </p:txBody>
      </p:sp>
      <p:sp>
        <p:nvSpPr>
          <p:cNvPr id="198" name="object 198"/>
          <p:cNvSpPr/>
          <p:nvPr/>
        </p:nvSpPr>
        <p:spPr>
          <a:xfrm>
            <a:off x="5506173" y="7137542"/>
            <a:ext cx="85110" cy="75981"/>
          </a:xfrm>
          <a:prstGeom prst="rect">
            <a:avLst/>
          </a:prstGeom>
          <a:blipFill>
            <a:blip r:embed="rId74" cstate="print"/>
            <a:stretch>
              <a:fillRect/>
            </a:stretch>
          </a:blipFill>
        </p:spPr>
        <p:txBody>
          <a:bodyPr wrap="square" lIns="0" tIns="0" rIns="0" bIns="0" rtlCol="0"/>
          <a:lstStyle/>
          <a:p>
            <a:endParaRPr sz="2142"/>
          </a:p>
        </p:txBody>
      </p:sp>
      <p:sp>
        <p:nvSpPr>
          <p:cNvPr id="199" name="object 199"/>
          <p:cNvSpPr/>
          <p:nvPr/>
        </p:nvSpPr>
        <p:spPr>
          <a:xfrm>
            <a:off x="4275321" y="6836764"/>
            <a:ext cx="139970" cy="124387"/>
          </a:xfrm>
          <a:prstGeom prst="rect">
            <a:avLst/>
          </a:prstGeom>
          <a:blipFill>
            <a:blip r:embed="rId75" cstate="print"/>
            <a:stretch>
              <a:fillRect/>
            </a:stretch>
          </a:blipFill>
        </p:spPr>
        <p:txBody>
          <a:bodyPr wrap="square" lIns="0" tIns="0" rIns="0" bIns="0" rtlCol="0"/>
          <a:lstStyle/>
          <a:p>
            <a:endParaRPr sz="2142"/>
          </a:p>
        </p:txBody>
      </p:sp>
      <p:sp>
        <p:nvSpPr>
          <p:cNvPr id="200" name="object 200"/>
          <p:cNvSpPr/>
          <p:nvPr/>
        </p:nvSpPr>
        <p:spPr>
          <a:xfrm>
            <a:off x="2581033" y="3341085"/>
            <a:ext cx="265303" cy="231142"/>
          </a:xfrm>
          <a:prstGeom prst="rect">
            <a:avLst/>
          </a:prstGeom>
          <a:blipFill>
            <a:blip r:embed="rId76" cstate="print"/>
            <a:stretch>
              <a:fillRect/>
            </a:stretch>
          </a:blipFill>
        </p:spPr>
        <p:txBody>
          <a:bodyPr wrap="square" lIns="0" tIns="0" rIns="0" bIns="0" rtlCol="0"/>
          <a:lstStyle/>
          <a:p>
            <a:endParaRPr sz="2142"/>
          </a:p>
        </p:txBody>
      </p:sp>
      <p:sp>
        <p:nvSpPr>
          <p:cNvPr id="201" name="object 201"/>
          <p:cNvSpPr/>
          <p:nvPr/>
        </p:nvSpPr>
        <p:spPr>
          <a:xfrm>
            <a:off x="2564869" y="3325168"/>
            <a:ext cx="297996" cy="263834"/>
          </a:xfrm>
          <a:custGeom>
            <a:avLst/>
            <a:gdLst/>
            <a:ahLst/>
            <a:cxnLst/>
            <a:rect l="l" t="t" r="r" b="b"/>
            <a:pathLst>
              <a:path w="260350" h="230505">
                <a:moveTo>
                  <a:pt x="154266" y="0"/>
                </a:moveTo>
                <a:lnTo>
                  <a:pt x="63614" y="3937"/>
                </a:lnTo>
                <a:lnTo>
                  <a:pt x="0" y="71539"/>
                </a:lnTo>
                <a:lnTo>
                  <a:pt x="7975" y="183248"/>
                </a:lnTo>
                <a:lnTo>
                  <a:pt x="129895" y="230441"/>
                </a:lnTo>
                <a:lnTo>
                  <a:pt x="173666" y="215849"/>
                </a:lnTo>
                <a:lnTo>
                  <a:pt x="130238" y="215849"/>
                </a:lnTo>
                <a:lnTo>
                  <a:pt x="21056" y="173583"/>
                </a:lnTo>
                <a:lnTo>
                  <a:pt x="14135" y="76555"/>
                </a:lnTo>
                <a:lnTo>
                  <a:pt x="69799" y="17424"/>
                </a:lnTo>
                <a:lnTo>
                  <a:pt x="150596" y="13906"/>
                </a:lnTo>
                <a:lnTo>
                  <a:pt x="176515" y="13906"/>
                </a:lnTo>
                <a:lnTo>
                  <a:pt x="174707" y="12776"/>
                </a:lnTo>
                <a:lnTo>
                  <a:pt x="148793" y="12776"/>
                </a:lnTo>
                <a:lnTo>
                  <a:pt x="152438" y="6959"/>
                </a:lnTo>
                <a:lnTo>
                  <a:pt x="165401" y="6959"/>
                </a:lnTo>
                <a:lnTo>
                  <a:pt x="154266" y="0"/>
                </a:lnTo>
                <a:close/>
              </a:path>
              <a:path w="260350" h="230505">
                <a:moveTo>
                  <a:pt x="176515" y="13906"/>
                </a:moveTo>
                <a:lnTo>
                  <a:pt x="150596" y="13906"/>
                </a:lnTo>
                <a:lnTo>
                  <a:pt x="235521" y="66979"/>
                </a:lnTo>
                <a:lnTo>
                  <a:pt x="245910" y="143154"/>
                </a:lnTo>
                <a:lnTo>
                  <a:pt x="215188" y="187528"/>
                </a:lnTo>
                <a:lnTo>
                  <a:pt x="130238" y="215849"/>
                </a:lnTo>
                <a:lnTo>
                  <a:pt x="173666" y="215849"/>
                </a:lnTo>
                <a:lnTo>
                  <a:pt x="223875" y="199110"/>
                </a:lnTo>
                <a:lnTo>
                  <a:pt x="260235" y="146583"/>
                </a:lnTo>
                <a:lnTo>
                  <a:pt x="248259" y="58750"/>
                </a:lnTo>
                <a:lnTo>
                  <a:pt x="176515" y="13906"/>
                </a:lnTo>
                <a:close/>
              </a:path>
              <a:path w="260350" h="230505">
                <a:moveTo>
                  <a:pt x="165401" y="6959"/>
                </a:moveTo>
                <a:lnTo>
                  <a:pt x="152438" y="6959"/>
                </a:lnTo>
                <a:lnTo>
                  <a:pt x="148793" y="12776"/>
                </a:lnTo>
                <a:lnTo>
                  <a:pt x="174707" y="12776"/>
                </a:lnTo>
                <a:lnTo>
                  <a:pt x="165401" y="6959"/>
                </a:lnTo>
                <a:close/>
              </a:path>
            </a:pathLst>
          </a:custGeom>
          <a:solidFill>
            <a:srgbClr val="00BDE6"/>
          </a:solidFill>
        </p:spPr>
        <p:txBody>
          <a:bodyPr wrap="square" lIns="0" tIns="0" rIns="0" bIns="0" rtlCol="0"/>
          <a:lstStyle/>
          <a:p>
            <a:endParaRPr sz="2142"/>
          </a:p>
        </p:txBody>
      </p:sp>
      <p:sp>
        <p:nvSpPr>
          <p:cNvPr id="202" name="object 202"/>
          <p:cNvSpPr/>
          <p:nvPr/>
        </p:nvSpPr>
        <p:spPr>
          <a:xfrm>
            <a:off x="2687237" y="4468439"/>
            <a:ext cx="200921" cy="189481"/>
          </a:xfrm>
          <a:prstGeom prst="rect">
            <a:avLst/>
          </a:prstGeom>
          <a:blipFill>
            <a:blip r:embed="rId77" cstate="print"/>
            <a:stretch>
              <a:fillRect/>
            </a:stretch>
          </a:blipFill>
        </p:spPr>
        <p:txBody>
          <a:bodyPr wrap="square" lIns="0" tIns="0" rIns="0" bIns="0" rtlCol="0"/>
          <a:lstStyle/>
          <a:p>
            <a:endParaRPr sz="2142"/>
          </a:p>
        </p:txBody>
      </p:sp>
      <p:sp>
        <p:nvSpPr>
          <p:cNvPr id="203" name="object 203"/>
          <p:cNvSpPr/>
          <p:nvPr/>
        </p:nvSpPr>
        <p:spPr>
          <a:xfrm>
            <a:off x="2548007" y="6799245"/>
            <a:ext cx="215109" cy="202826"/>
          </a:xfrm>
          <a:prstGeom prst="rect">
            <a:avLst/>
          </a:prstGeom>
          <a:blipFill>
            <a:blip r:embed="rId78" cstate="print"/>
            <a:stretch>
              <a:fillRect/>
            </a:stretch>
          </a:blipFill>
        </p:spPr>
        <p:txBody>
          <a:bodyPr wrap="square" lIns="0" tIns="0" rIns="0" bIns="0" rtlCol="0"/>
          <a:lstStyle/>
          <a:p>
            <a:endParaRPr sz="2142"/>
          </a:p>
        </p:txBody>
      </p:sp>
      <p:sp>
        <p:nvSpPr>
          <p:cNvPr id="204" name="object 204"/>
          <p:cNvSpPr/>
          <p:nvPr/>
        </p:nvSpPr>
        <p:spPr>
          <a:xfrm>
            <a:off x="1737023" y="5463599"/>
            <a:ext cx="553108" cy="521129"/>
          </a:xfrm>
          <a:custGeom>
            <a:avLst/>
            <a:gdLst/>
            <a:ahLst/>
            <a:cxnLst/>
            <a:rect l="l" t="t" r="r" b="b"/>
            <a:pathLst>
              <a:path w="483235" h="455295">
                <a:moveTo>
                  <a:pt x="232486" y="0"/>
                </a:moveTo>
                <a:lnTo>
                  <a:pt x="83388" y="74510"/>
                </a:lnTo>
                <a:lnTo>
                  <a:pt x="0" y="259740"/>
                </a:lnTo>
                <a:lnTo>
                  <a:pt x="158051" y="436308"/>
                </a:lnTo>
                <a:lnTo>
                  <a:pt x="391096" y="454939"/>
                </a:lnTo>
                <a:lnTo>
                  <a:pt x="483209" y="335254"/>
                </a:lnTo>
                <a:lnTo>
                  <a:pt x="483209" y="119976"/>
                </a:lnTo>
                <a:lnTo>
                  <a:pt x="400354" y="27965"/>
                </a:lnTo>
                <a:lnTo>
                  <a:pt x="232486" y="0"/>
                </a:lnTo>
                <a:close/>
              </a:path>
            </a:pathLst>
          </a:custGeom>
          <a:solidFill>
            <a:srgbClr val="00ADE0"/>
          </a:solidFill>
        </p:spPr>
        <p:txBody>
          <a:bodyPr wrap="square" lIns="0" tIns="0" rIns="0" bIns="0" rtlCol="0"/>
          <a:lstStyle/>
          <a:p>
            <a:endParaRPr sz="2142"/>
          </a:p>
        </p:txBody>
      </p:sp>
      <p:sp>
        <p:nvSpPr>
          <p:cNvPr id="205" name="object 205"/>
          <p:cNvSpPr/>
          <p:nvPr/>
        </p:nvSpPr>
        <p:spPr>
          <a:xfrm>
            <a:off x="1718490" y="5447259"/>
            <a:ext cx="587996" cy="553836"/>
          </a:xfrm>
          <a:custGeom>
            <a:avLst/>
            <a:gdLst/>
            <a:ahLst/>
            <a:cxnLst/>
            <a:rect l="l" t="t" r="r" b="b"/>
            <a:pathLst>
              <a:path w="513714" h="483870">
                <a:moveTo>
                  <a:pt x="246519" y="0"/>
                </a:moveTo>
                <a:lnTo>
                  <a:pt x="89052" y="78701"/>
                </a:lnTo>
                <a:lnTo>
                  <a:pt x="0" y="276517"/>
                </a:lnTo>
                <a:lnTo>
                  <a:pt x="167665" y="463842"/>
                </a:lnTo>
                <a:lnTo>
                  <a:pt x="413626" y="483514"/>
                </a:lnTo>
                <a:lnTo>
                  <a:pt x="424620" y="469226"/>
                </a:lnTo>
                <a:lnTo>
                  <a:pt x="407289" y="469226"/>
                </a:lnTo>
                <a:lnTo>
                  <a:pt x="174231" y="450583"/>
                </a:lnTo>
                <a:lnTo>
                  <a:pt x="16192" y="274015"/>
                </a:lnTo>
                <a:lnTo>
                  <a:pt x="99568" y="88798"/>
                </a:lnTo>
                <a:lnTo>
                  <a:pt x="248666" y="14287"/>
                </a:lnTo>
                <a:lnTo>
                  <a:pt x="332281" y="14287"/>
                </a:lnTo>
                <a:lnTo>
                  <a:pt x="246519" y="0"/>
                </a:lnTo>
                <a:close/>
              </a:path>
              <a:path w="513714" h="483870">
                <a:moveTo>
                  <a:pt x="332281" y="14287"/>
                </a:moveTo>
                <a:lnTo>
                  <a:pt x="248666" y="14287"/>
                </a:lnTo>
                <a:lnTo>
                  <a:pt x="416534" y="42240"/>
                </a:lnTo>
                <a:lnTo>
                  <a:pt x="499389" y="134264"/>
                </a:lnTo>
                <a:lnTo>
                  <a:pt x="499389" y="349542"/>
                </a:lnTo>
                <a:lnTo>
                  <a:pt x="407289" y="469226"/>
                </a:lnTo>
                <a:lnTo>
                  <a:pt x="424620" y="469226"/>
                </a:lnTo>
                <a:lnTo>
                  <a:pt x="513118" y="354215"/>
                </a:lnTo>
                <a:lnTo>
                  <a:pt x="513118" y="128993"/>
                </a:lnTo>
                <a:lnTo>
                  <a:pt x="423532" y="29489"/>
                </a:lnTo>
                <a:lnTo>
                  <a:pt x="332281" y="14287"/>
                </a:lnTo>
                <a:close/>
              </a:path>
            </a:pathLst>
          </a:custGeom>
          <a:solidFill>
            <a:srgbClr val="00BDE6"/>
          </a:solidFill>
        </p:spPr>
        <p:txBody>
          <a:bodyPr wrap="square" lIns="0" tIns="0" rIns="0" bIns="0" rtlCol="0"/>
          <a:lstStyle/>
          <a:p>
            <a:endParaRPr sz="2142"/>
          </a:p>
        </p:txBody>
      </p:sp>
      <p:sp>
        <p:nvSpPr>
          <p:cNvPr id="206" name="object 206"/>
          <p:cNvSpPr/>
          <p:nvPr/>
        </p:nvSpPr>
        <p:spPr>
          <a:xfrm>
            <a:off x="1122158" y="6362801"/>
            <a:ext cx="215705" cy="208786"/>
          </a:xfrm>
          <a:prstGeom prst="rect">
            <a:avLst/>
          </a:prstGeom>
          <a:blipFill>
            <a:blip r:embed="rId79" cstate="print"/>
            <a:stretch>
              <a:fillRect/>
            </a:stretch>
          </a:blipFill>
        </p:spPr>
        <p:txBody>
          <a:bodyPr wrap="square" lIns="0" tIns="0" rIns="0" bIns="0" rtlCol="0"/>
          <a:lstStyle/>
          <a:p>
            <a:endParaRPr sz="2142"/>
          </a:p>
        </p:txBody>
      </p:sp>
      <p:sp>
        <p:nvSpPr>
          <p:cNvPr id="207" name="object 207"/>
          <p:cNvSpPr/>
          <p:nvPr/>
        </p:nvSpPr>
        <p:spPr>
          <a:xfrm>
            <a:off x="182439" y="6320476"/>
            <a:ext cx="184612" cy="154812"/>
          </a:xfrm>
          <a:custGeom>
            <a:avLst/>
            <a:gdLst/>
            <a:ahLst/>
            <a:cxnLst/>
            <a:rect l="l" t="t" r="r" b="b"/>
            <a:pathLst>
              <a:path w="161290" h="135254">
                <a:moveTo>
                  <a:pt x="127368" y="0"/>
                </a:moveTo>
                <a:lnTo>
                  <a:pt x="3276" y="40665"/>
                </a:lnTo>
                <a:lnTo>
                  <a:pt x="0" y="47790"/>
                </a:lnTo>
                <a:lnTo>
                  <a:pt x="3695" y="103073"/>
                </a:lnTo>
                <a:lnTo>
                  <a:pt x="33705" y="134823"/>
                </a:lnTo>
                <a:lnTo>
                  <a:pt x="106006" y="134823"/>
                </a:lnTo>
                <a:lnTo>
                  <a:pt x="141185" y="110769"/>
                </a:lnTo>
                <a:lnTo>
                  <a:pt x="160794" y="87617"/>
                </a:lnTo>
                <a:lnTo>
                  <a:pt x="160794" y="49707"/>
                </a:lnTo>
                <a:lnTo>
                  <a:pt x="146240" y="9740"/>
                </a:lnTo>
                <a:lnTo>
                  <a:pt x="127368" y="0"/>
                </a:lnTo>
                <a:close/>
              </a:path>
            </a:pathLst>
          </a:custGeom>
          <a:solidFill>
            <a:srgbClr val="00ADE0"/>
          </a:solidFill>
        </p:spPr>
        <p:txBody>
          <a:bodyPr wrap="square" lIns="0" tIns="0" rIns="0" bIns="0" rtlCol="0"/>
          <a:lstStyle/>
          <a:p>
            <a:endParaRPr sz="2142"/>
          </a:p>
        </p:txBody>
      </p:sp>
      <p:sp>
        <p:nvSpPr>
          <p:cNvPr id="208" name="object 208"/>
          <p:cNvSpPr/>
          <p:nvPr/>
        </p:nvSpPr>
        <p:spPr>
          <a:xfrm>
            <a:off x="166573" y="6313603"/>
            <a:ext cx="215865" cy="177344"/>
          </a:xfrm>
          <a:custGeom>
            <a:avLst/>
            <a:gdLst/>
            <a:ahLst/>
            <a:cxnLst/>
            <a:rect l="l" t="t" r="r" b="b"/>
            <a:pathLst>
              <a:path w="188595" h="154939">
                <a:moveTo>
                  <a:pt x="17132" y="46672"/>
                </a:moveTo>
                <a:lnTo>
                  <a:pt x="0" y="52285"/>
                </a:lnTo>
                <a:lnTo>
                  <a:pt x="4178" y="114922"/>
                </a:lnTo>
                <a:lnTo>
                  <a:pt x="41643" y="154571"/>
                </a:lnTo>
                <a:lnTo>
                  <a:pt x="124117" y="154571"/>
                </a:lnTo>
                <a:lnTo>
                  <a:pt x="144208" y="140830"/>
                </a:lnTo>
                <a:lnTo>
                  <a:pt x="47561" y="140830"/>
                </a:lnTo>
                <a:lnTo>
                  <a:pt x="17551" y="109080"/>
                </a:lnTo>
                <a:lnTo>
                  <a:pt x="13868" y="53797"/>
                </a:lnTo>
                <a:lnTo>
                  <a:pt x="17132" y="46672"/>
                </a:lnTo>
                <a:close/>
              </a:path>
              <a:path w="188595" h="154939">
                <a:moveTo>
                  <a:pt x="159550" y="0"/>
                </a:moveTo>
                <a:lnTo>
                  <a:pt x="141224" y="6007"/>
                </a:lnTo>
                <a:lnTo>
                  <a:pt x="160108" y="15735"/>
                </a:lnTo>
                <a:lnTo>
                  <a:pt x="174650" y="55714"/>
                </a:lnTo>
                <a:lnTo>
                  <a:pt x="174650" y="93624"/>
                </a:lnTo>
                <a:lnTo>
                  <a:pt x="155054" y="116776"/>
                </a:lnTo>
                <a:lnTo>
                  <a:pt x="119862" y="140830"/>
                </a:lnTo>
                <a:lnTo>
                  <a:pt x="144208" y="140830"/>
                </a:lnTo>
                <a:lnTo>
                  <a:pt x="164338" y="127063"/>
                </a:lnTo>
                <a:lnTo>
                  <a:pt x="188391" y="98653"/>
                </a:lnTo>
                <a:lnTo>
                  <a:pt x="188391" y="53289"/>
                </a:lnTo>
                <a:lnTo>
                  <a:pt x="171183" y="5994"/>
                </a:lnTo>
                <a:lnTo>
                  <a:pt x="159550" y="0"/>
                </a:lnTo>
                <a:close/>
              </a:path>
            </a:pathLst>
          </a:custGeom>
          <a:solidFill>
            <a:srgbClr val="00BDE6"/>
          </a:solidFill>
        </p:spPr>
        <p:txBody>
          <a:bodyPr wrap="square" lIns="0" tIns="0" rIns="0" bIns="0" rtlCol="0"/>
          <a:lstStyle/>
          <a:p>
            <a:endParaRPr sz="2142"/>
          </a:p>
        </p:txBody>
      </p:sp>
      <p:sp>
        <p:nvSpPr>
          <p:cNvPr id="209" name="object 209"/>
          <p:cNvSpPr/>
          <p:nvPr/>
        </p:nvSpPr>
        <p:spPr>
          <a:xfrm>
            <a:off x="1847441" y="6716909"/>
            <a:ext cx="184801" cy="178913"/>
          </a:xfrm>
          <a:prstGeom prst="rect">
            <a:avLst/>
          </a:prstGeom>
          <a:blipFill>
            <a:blip r:embed="rId80" cstate="print"/>
            <a:stretch>
              <a:fillRect/>
            </a:stretch>
          </a:blipFill>
        </p:spPr>
        <p:txBody>
          <a:bodyPr wrap="square" lIns="0" tIns="0" rIns="0" bIns="0" rtlCol="0"/>
          <a:lstStyle/>
          <a:p>
            <a:endParaRPr sz="2142"/>
          </a:p>
        </p:txBody>
      </p:sp>
      <p:sp>
        <p:nvSpPr>
          <p:cNvPr id="210" name="object 210"/>
          <p:cNvSpPr/>
          <p:nvPr/>
        </p:nvSpPr>
        <p:spPr>
          <a:xfrm>
            <a:off x="1787712" y="7041154"/>
            <a:ext cx="184801" cy="178913"/>
          </a:xfrm>
          <a:prstGeom prst="rect">
            <a:avLst/>
          </a:prstGeom>
          <a:blipFill>
            <a:blip r:embed="rId81" cstate="print"/>
            <a:stretch>
              <a:fillRect/>
            </a:stretch>
          </a:blipFill>
        </p:spPr>
        <p:txBody>
          <a:bodyPr wrap="square" lIns="0" tIns="0" rIns="0" bIns="0" rtlCol="0"/>
          <a:lstStyle/>
          <a:p>
            <a:endParaRPr sz="2142"/>
          </a:p>
        </p:txBody>
      </p:sp>
      <p:sp>
        <p:nvSpPr>
          <p:cNvPr id="211" name="object 211"/>
          <p:cNvSpPr/>
          <p:nvPr/>
        </p:nvSpPr>
        <p:spPr>
          <a:xfrm>
            <a:off x="1811332" y="7286633"/>
            <a:ext cx="286177" cy="199780"/>
          </a:xfrm>
          <a:prstGeom prst="rect">
            <a:avLst/>
          </a:prstGeom>
          <a:blipFill>
            <a:blip r:embed="rId82" cstate="print"/>
            <a:stretch>
              <a:fillRect/>
            </a:stretch>
          </a:blipFill>
        </p:spPr>
        <p:txBody>
          <a:bodyPr wrap="square" lIns="0" tIns="0" rIns="0" bIns="0" rtlCol="0"/>
          <a:lstStyle/>
          <a:p>
            <a:endParaRPr sz="2142"/>
          </a:p>
        </p:txBody>
      </p:sp>
      <p:sp>
        <p:nvSpPr>
          <p:cNvPr id="212" name="object 212"/>
          <p:cNvSpPr/>
          <p:nvPr/>
        </p:nvSpPr>
        <p:spPr>
          <a:xfrm>
            <a:off x="0" y="6387295"/>
            <a:ext cx="148998" cy="147544"/>
          </a:xfrm>
          <a:custGeom>
            <a:avLst/>
            <a:gdLst/>
            <a:ahLst/>
            <a:cxnLst/>
            <a:rect l="l" t="t" r="r" b="b"/>
            <a:pathLst>
              <a:path w="130175" h="128904">
                <a:moveTo>
                  <a:pt x="108648" y="0"/>
                </a:moveTo>
                <a:lnTo>
                  <a:pt x="0" y="35598"/>
                </a:lnTo>
                <a:lnTo>
                  <a:pt x="0" y="125475"/>
                </a:lnTo>
                <a:lnTo>
                  <a:pt x="2997" y="128638"/>
                </a:lnTo>
                <a:lnTo>
                  <a:pt x="75298" y="128638"/>
                </a:lnTo>
                <a:lnTo>
                  <a:pt x="110477" y="104571"/>
                </a:lnTo>
                <a:lnTo>
                  <a:pt x="130086" y="81419"/>
                </a:lnTo>
                <a:lnTo>
                  <a:pt x="130086" y="43510"/>
                </a:lnTo>
                <a:lnTo>
                  <a:pt x="115544" y="3543"/>
                </a:lnTo>
                <a:lnTo>
                  <a:pt x="108648" y="0"/>
                </a:lnTo>
                <a:close/>
              </a:path>
            </a:pathLst>
          </a:custGeom>
          <a:solidFill>
            <a:srgbClr val="00ADE0"/>
          </a:solidFill>
        </p:spPr>
        <p:txBody>
          <a:bodyPr wrap="square" lIns="0" tIns="0" rIns="0" bIns="0" rtlCol="0"/>
          <a:lstStyle/>
          <a:p>
            <a:endParaRPr sz="2142"/>
          </a:p>
        </p:txBody>
      </p:sp>
      <p:sp>
        <p:nvSpPr>
          <p:cNvPr id="213" name="object 213"/>
          <p:cNvSpPr/>
          <p:nvPr/>
        </p:nvSpPr>
        <p:spPr>
          <a:xfrm>
            <a:off x="6" y="6380514"/>
            <a:ext cx="164988" cy="170076"/>
          </a:xfrm>
          <a:custGeom>
            <a:avLst/>
            <a:gdLst/>
            <a:ahLst/>
            <a:cxnLst/>
            <a:rect l="l" t="t" r="r" b="b"/>
            <a:pathLst>
              <a:path w="144145" h="148589">
                <a:moveTo>
                  <a:pt x="0" y="131394"/>
                </a:moveTo>
                <a:lnTo>
                  <a:pt x="0" y="148285"/>
                </a:lnTo>
                <a:lnTo>
                  <a:pt x="79540" y="148285"/>
                </a:lnTo>
                <a:lnTo>
                  <a:pt x="99622" y="134556"/>
                </a:lnTo>
                <a:lnTo>
                  <a:pt x="2984" y="134556"/>
                </a:lnTo>
                <a:lnTo>
                  <a:pt x="0" y="131394"/>
                </a:lnTo>
                <a:close/>
              </a:path>
              <a:path w="144145" h="148589">
                <a:moveTo>
                  <a:pt x="126707" y="0"/>
                </a:moveTo>
                <a:lnTo>
                  <a:pt x="108648" y="5918"/>
                </a:lnTo>
                <a:lnTo>
                  <a:pt x="115544" y="9474"/>
                </a:lnTo>
                <a:lnTo>
                  <a:pt x="130073" y="49428"/>
                </a:lnTo>
                <a:lnTo>
                  <a:pt x="130073" y="87350"/>
                </a:lnTo>
                <a:lnTo>
                  <a:pt x="110477" y="110502"/>
                </a:lnTo>
                <a:lnTo>
                  <a:pt x="75298" y="134556"/>
                </a:lnTo>
                <a:lnTo>
                  <a:pt x="99622" y="134556"/>
                </a:lnTo>
                <a:lnTo>
                  <a:pt x="119761" y="120789"/>
                </a:lnTo>
                <a:lnTo>
                  <a:pt x="143802" y="92379"/>
                </a:lnTo>
                <a:lnTo>
                  <a:pt x="143802" y="47002"/>
                </a:lnTo>
                <a:lnTo>
                  <a:pt x="126707" y="0"/>
                </a:lnTo>
                <a:close/>
              </a:path>
            </a:pathLst>
          </a:custGeom>
          <a:solidFill>
            <a:srgbClr val="00BDE6"/>
          </a:solidFill>
        </p:spPr>
        <p:txBody>
          <a:bodyPr wrap="square" lIns="0" tIns="0" rIns="0" bIns="0" rtlCol="0"/>
          <a:lstStyle/>
          <a:p>
            <a:endParaRPr sz="2142"/>
          </a:p>
        </p:txBody>
      </p:sp>
      <p:sp>
        <p:nvSpPr>
          <p:cNvPr id="214" name="object 214"/>
          <p:cNvSpPr/>
          <p:nvPr/>
        </p:nvSpPr>
        <p:spPr>
          <a:xfrm>
            <a:off x="4696963" y="7066451"/>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00ADE0"/>
          </a:solidFill>
        </p:spPr>
        <p:txBody>
          <a:bodyPr wrap="square" lIns="0" tIns="0" rIns="0" bIns="0" rtlCol="0"/>
          <a:lstStyle/>
          <a:p>
            <a:endParaRPr sz="2142"/>
          </a:p>
        </p:txBody>
      </p:sp>
      <p:sp>
        <p:nvSpPr>
          <p:cNvPr id="215" name="object 215"/>
          <p:cNvSpPr/>
          <p:nvPr/>
        </p:nvSpPr>
        <p:spPr>
          <a:xfrm>
            <a:off x="4680478"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00BDE6"/>
          </a:solidFill>
        </p:spPr>
        <p:txBody>
          <a:bodyPr wrap="square" lIns="0" tIns="0" rIns="0" bIns="0" rtlCol="0"/>
          <a:lstStyle/>
          <a:p>
            <a:endParaRPr sz="2142"/>
          </a:p>
        </p:txBody>
      </p:sp>
      <p:sp>
        <p:nvSpPr>
          <p:cNvPr id="216" name="object 216"/>
          <p:cNvSpPr/>
          <p:nvPr/>
        </p:nvSpPr>
        <p:spPr>
          <a:xfrm>
            <a:off x="4568650" y="7066451"/>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00ADE0"/>
          </a:solidFill>
        </p:spPr>
        <p:txBody>
          <a:bodyPr wrap="square" lIns="0" tIns="0" rIns="0" bIns="0" rtlCol="0"/>
          <a:lstStyle/>
          <a:p>
            <a:endParaRPr sz="2142"/>
          </a:p>
        </p:txBody>
      </p:sp>
      <p:sp>
        <p:nvSpPr>
          <p:cNvPr id="217" name="object 217"/>
          <p:cNvSpPr/>
          <p:nvPr/>
        </p:nvSpPr>
        <p:spPr>
          <a:xfrm>
            <a:off x="4552167"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00BDE6"/>
          </a:solidFill>
        </p:spPr>
        <p:txBody>
          <a:bodyPr wrap="square" lIns="0" tIns="0" rIns="0" bIns="0" rtlCol="0"/>
          <a:lstStyle/>
          <a:p>
            <a:endParaRPr sz="2142"/>
          </a:p>
        </p:txBody>
      </p:sp>
      <p:sp>
        <p:nvSpPr>
          <p:cNvPr id="218" name="object 218"/>
          <p:cNvSpPr/>
          <p:nvPr/>
        </p:nvSpPr>
        <p:spPr>
          <a:xfrm>
            <a:off x="5027273" y="7066451"/>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00ADE0"/>
          </a:solidFill>
        </p:spPr>
        <p:txBody>
          <a:bodyPr wrap="square" lIns="0" tIns="0" rIns="0" bIns="0" rtlCol="0"/>
          <a:lstStyle/>
          <a:p>
            <a:endParaRPr sz="2142"/>
          </a:p>
        </p:txBody>
      </p:sp>
      <p:sp>
        <p:nvSpPr>
          <p:cNvPr id="219" name="object 219"/>
          <p:cNvSpPr/>
          <p:nvPr/>
        </p:nvSpPr>
        <p:spPr>
          <a:xfrm>
            <a:off x="5010803"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00BDE6"/>
          </a:solidFill>
        </p:spPr>
        <p:txBody>
          <a:bodyPr wrap="square" lIns="0" tIns="0" rIns="0" bIns="0" rtlCol="0"/>
          <a:lstStyle/>
          <a:p>
            <a:endParaRPr sz="2142"/>
          </a:p>
        </p:txBody>
      </p:sp>
      <p:sp>
        <p:nvSpPr>
          <p:cNvPr id="220" name="object 220"/>
          <p:cNvSpPr/>
          <p:nvPr/>
        </p:nvSpPr>
        <p:spPr>
          <a:xfrm>
            <a:off x="4875819" y="7066451"/>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00ADE0"/>
          </a:solidFill>
        </p:spPr>
        <p:txBody>
          <a:bodyPr wrap="square" lIns="0" tIns="0" rIns="0" bIns="0" rtlCol="0"/>
          <a:lstStyle/>
          <a:p>
            <a:endParaRPr sz="2142"/>
          </a:p>
        </p:txBody>
      </p:sp>
      <p:sp>
        <p:nvSpPr>
          <p:cNvPr id="221" name="object 221"/>
          <p:cNvSpPr/>
          <p:nvPr/>
        </p:nvSpPr>
        <p:spPr>
          <a:xfrm>
            <a:off x="4859349"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00BDE6"/>
          </a:solidFill>
        </p:spPr>
        <p:txBody>
          <a:bodyPr wrap="square" lIns="0" tIns="0" rIns="0" bIns="0" rtlCol="0"/>
          <a:lstStyle/>
          <a:p>
            <a:endParaRPr sz="2142"/>
          </a:p>
        </p:txBody>
      </p:sp>
      <p:sp>
        <p:nvSpPr>
          <p:cNvPr id="222" name="object 222"/>
          <p:cNvSpPr/>
          <p:nvPr/>
        </p:nvSpPr>
        <p:spPr>
          <a:xfrm>
            <a:off x="5206143" y="7066451"/>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00ADE0"/>
          </a:solidFill>
        </p:spPr>
        <p:txBody>
          <a:bodyPr wrap="square" lIns="0" tIns="0" rIns="0" bIns="0" rtlCol="0"/>
          <a:lstStyle/>
          <a:p>
            <a:endParaRPr sz="2142"/>
          </a:p>
        </p:txBody>
      </p:sp>
      <p:sp>
        <p:nvSpPr>
          <p:cNvPr id="223" name="object 223"/>
          <p:cNvSpPr/>
          <p:nvPr/>
        </p:nvSpPr>
        <p:spPr>
          <a:xfrm>
            <a:off x="5189674"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00BDE6"/>
          </a:solidFill>
        </p:spPr>
        <p:txBody>
          <a:bodyPr wrap="square" lIns="0" tIns="0" rIns="0" bIns="0" rtlCol="0"/>
          <a:lstStyle/>
          <a:p>
            <a:endParaRPr sz="2142"/>
          </a:p>
        </p:txBody>
      </p:sp>
      <p:sp>
        <p:nvSpPr>
          <p:cNvPr id="224" name="object 224"/>
          <p:cNvSpPr/>
          <p:nvPr/>
        </p:nvSpPr>
        <p:spPr>
          <a:xfrm>
            <a:off x="5342988" y="7066451"/>
            <a:ext cx="58872" cy="34887"/>
          </a:xfrm>
          <a:custGeom>
            <a:avLst/>
            <a:gdLst/>
            <a:ahLst/>
            <a:cxnLst/>
            <a:rect l="l" t="t" r="r" b="b"/>
            <a:pathLst>
              <a:path w="51435" h="30479">
                <a:moveTo>
                  <a:pt x="51168" y="0"/>
                </a:moveTo>
                <a:lnTo>
                  <a:pt x="1257" y="2933"/>
                </a:lnTo>
                <a:lnTo>
                  <a:pt x="0" y="30365"/>
                </a:lnTo>
                <a:lnTo>
                  <a:pt x="51168" y="28905"/>
                </a:lnTo>
                <a:lnTo>
                  <a:pt x="51168" y="0"/>
                </a:lnTo>
                <a:close/>
              </a:path>
            </a:pathLst>
          </a:custGeom>
          <a:solidFill>
            <a:srgbClr val="00ADE0"/>
          </a:solidFill>
        </p:spPr>
        <p:txBody>
          <a:bodyPr wrap="square" lIns="0" tIns="0" rIns="0" bIns="0" rtlCol="0"/>
          <a:lstStyle/>
          <a:p>
            <a:endParaRPr sz="2142"/>
          </a:p>
        </p:txBody>
      </p:sp>
      <p:sp>
        <p:nvSpPr>
          <p:cNvPr id="225" name="object 225"/>
          <p:cNvSpPr/>
          <p:nvPr/>
        </p:nvSpPr>
        <p:spPr>
          <a:xfrm>
            <a:off x="5326518"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00BDE6"/>
          </a:solidFill>
        </p:spPr>
        <p:txBody>
          <a:bodyPr wrap="square" lIns="0" tIns="0" rIns="0" bIns="0" rtlCol="0"/>
          <a:lstStyle/>
          <a:p>
            <a:endParaRPr sz="2142"/>
          </a:p>
        </p:txBody>
      </p:sp>
      <p:sp>
        <p:nvSpPr>
          <p:cNvPr id="226" name="object 226"/>
          <p:cNvSpPr/>
          <p:nvPr/>
        </p:nvSpPr>
        <p:spPr>
          <a:xfrm>
            <a:off x="4696963" y="6950983"/>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00ADE0"/>
          </a:solidFill>
        </p:spPr>
        <p:txBody>
          <a:bodyPr wrap="square" lIns="0" tIns="0" rIns="0" bIns="0" rtlCol="0"/>
          <a:lstStyle/>
          <a:p>
            <a:endParaRPr sz="2142"/>
          </a:p>
        </p:txBody>
      </p:sp>
      <p:sp>
        <p:nvSpPr>
          <p:cNvPr id="227" name="object 227"/>
          <p:cNvSpPr/>
          <p:nvPr/>
        </p:nvSpPr>
        <p:spPr>
          <a:xfrm>
            <a:off x="4680478"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00BDE6"/>
          </a:solidFill>
        </p:spPr>
        <p:txBody>
          <a:bodyPr wrap="square" lIns="0" tIns="0" rIns="0" bIns="0" rtlCol="0"/>
          <a:lstStyle/>
          <a:p>
            <a:endParaRPr sz="2142"/>
          </a:p>
        </p:txBody>
      </p:sp>
      <p:sp>
        <p:nvSpPr>
          <p:cNvPr id="228" name="object 228"/>
          <p:cNvSpPr/>
          <p:nvPr/>
        </p:nvSpPr>
        <p:spPr>
          <a:xfrm>
            <a:off x="4568650" y="6950983"/>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00ADE0"/>
          </a:solidFill>
        </p:spPr>
        <p:txBody>
          <a:bodyPr wrap="square" lIns="0" tIns="0" rIns="0" bIns="0" rtlCol="0"/>
          <a:lstStyle/>
          <a:p>
            <a:endParaRPr sz="2142"/>
          </a:p>
        </p:txBody>
      </p:sp>
      <p:sp>
        <p:nvSpPr>
          <p:cNvPr id="229" name="object 229"/>
          <p:cNvSpPr/>
          <p:nvPr/>
        </p:nvSpPr>
        <p:spPr>
          <a:xfrm>
            <a:off x="4552167"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00BDE6"/>
          </a:solidFill>
        </p:spPr>
        <p:txBody>
          <a:bodyPr wrap="square" lIns="0" tIns="0" rIns="0" bIns="0" rtlCol="0"/>
          <a:lstStyle/>
          <a:p>
            <a:endParaRPr sz="2142"/>
          </a:p>
        </p:txBody>
      </p:sp>
      <p:sp>
        <p:nvSpPr>
          <p:cNvPr id="230" name="object 230"/>
          <p:cNvSpPr/>
          <p:nvPr/>
        </p:nvSpPr>
        <p:spPr>
          <a:xfrm>
            <a:off x="5027273" y="6950983"/>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00ADE0"/>
          </a:solidFill>
        </p:spPr>
        <p:txBody>
          <a:bodyPr wrap="square" lIns="0" tIns="0" rIns="0" bIns="0" rtlCol="0"/>
          <a:lstStyle/>
          <a:p>
            <a:endParaRPr sz="2142"/>
          </a:p>
        </p:txBody>
      </p:sp>
      <p:sp>
        <p:nvSpPr>
          <p:cNvPr id="231" name="object 231"/>
          <p:cNvSpPr/>
          <p:nvPr/>
        </p:nvSpPr>
        <p:spPr>
          <a:xfrm>
            <a:off x="5010803"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00BDE6"/>
          </a:solidFill>
        </p:spPr>
        <p:txBody>
          <a:bodyPr wrap="square" lIns="0" tIns="0" rIns="0" bIns="0" rtlCol="0"/>
          <a:lstStyle/>
          <a:p>
            <a:endParaRPr sz="2142"/>
          </a:p>
        </p:txBody>
      </p:sp>
      <p:sp>
        <p:nvSpPr>
          <p:cNvPr id="232" name="object 232"/>
          <p:cNvSpPr/>
          <p:nvPr/>
        </p:nvSpPr>
        <p:spPr>
          <a:xfrm>
            <a:off x="4875819" y="6950983"/>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00ADE0"/>
          </a:solidFill>
        </p:spPr>
        <p:txBody>
          <a:bodyPr wrap="square" lIns="0" tIns="0" rIns="0" bIns="0" rtlCol="0"/>
          <a:lstStyle/>
          <a:p>
            <a:endParaRPr sz="2142"/>
          </a:p>
        </p:txBody>
      </p:sp>
      <p:sp>
        <p:nvSpPr>
          <p:cNvPr id="233" name="object 233"/>
          <p:cNvSpPr/>
          <p:nvPr/>
        </p:nvSpPr>
        <p:spPr>
          <a:xfrm>
            <a:off x="4859349"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00BDE6"/>
          </a:solidFill>
        </p:spPr>
        <p:txBody>
          <a:bodyPr wrap="square" lIns="0" tIns="0" rIns="0" bIns="0" rtlCol="0"/>
          <a:lstStyle/>
          <a:p>
            <a:endParaRPr sz="2142"/>
          </a:p>
        </p:txBody>
      </p:sp>
      <p:sp>
        <p:nvSpPr>
          <p:cNvPr id="234" name="object 234"/>
          <p:cNvSpPr/>
          <p:nvPr/>
        </p:nvSpPr>
        <p:spPr>
          <a:xfrm>
            <a:off x="5206143" y="6950983"/>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00ADE0"/>
          </a:solidFill>
        </p:spPr>
        <p:txBody>
          <a:bodyPr wrap="square" lIns="0" tIns="0" rIns="0" bIns="0" rtlCol="0"/>
          <a:lstStyle/>
          <a:p>
            <a:endParaRPr sz="2142"/>
          </a:p>
        </p:txBody>
      </p:sp>
      <p:sp>
        <p:nvSpPr>
          <p:cNvPr id="235" name="object 235"/>
          <p:cNvSpPr/>
          <p:nvPr/>
        </p:nvSpPr>
        <p:spPr>
          <a:xfrm>
            <a:off x="5189674"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00BDE6"/>
          </a:solidFill>
        </p:spPr>
        <p:txBody>
          <a:bodyPr wrap="square" lIns="0" tIns="0" rIns="0" bIns="0" rtlCol="0"/>
          <a:lstStyle/>
          <a:p>
            <a:endParaRPr sz="2142"/>
          </a:p>
        </p:txBody>
      </p:sp>
      <p:sp>
        <p:nvSpPr>
          <p:cNvPr id="236" name="object 236"/>
          <p:cNvSpPr/>
          <p:nvPr/>
        </p:nvSpPr>
        <p:spPr>
          <a:xfrm>
            <a:off x="5342988" y="6950983"/>
            <a:ext cx="58872" cy="34887"/>
          </a:xfrm>
          <a:custGeom>
            <a:avLst/>
            <a:gdLst/>
            <a:ahLst/>
            <a:cxnLst/>
            <a:rect l="l" t="t" r="r" b="b"/>
            <a:pathLst>
              <a:path w="51435" h="30479">
                <a:moveTo>
                  <a:pt x="51168" y="0"/>
                </a:moveTo>
                <a:lnTo>
                  <a:pt x="1257" y="2933"/>
                </a:lnTo>
                <a:lnTo>
                  <a:pt x="0" y="30365"/>
                </a:lnTo>
                <a:lnTo>
                  <a:pt x="51168" y="28905"/>
                </a:lnTo>
                <a:lnTo>
                  <a:pt x="51168" y="0"/>
                </a:lnTo>
                <a:close/>
              </a:path>
            </a:pathLst>
          </a:custGeom>
          <a:solidFill>
            <a:srgbClr val="00ADE0"/>
          </a:solidFill>
        </p:spPr>
        <p:txBody>
          <a:bodyPr wrap="square" lIns="0" tIns="0" rIns="0" bIns="0" rtlCol="0"/>
          <a:lstStyle/>
          <a:p>
            <a:endParaRPr sz="2142"/>
          </a:p>
        </p:txBody>
      </p:sp>
      <p:sp>
        <p:nvSpPr>
          <p:cNvPr id="237" name="object 237"/>
          <p:cNvSpPr/>
          <p:nvPr/>
        </p:nvSpPr>
        <p:spPr>
          <a:xfrm>
            <a:off x="5326518"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00BDE6"/>
          </a:solidFill>
        </p:spPr>
        <p:txBody>
          <a:bodyPr wrap="square" lIns="0" tIns="0" rIns="0" bIns="0" rtlCol="0"/>
          <a:lstStyle/>
          <a:p>
            <a:endParaRPr sz="2142"/>
          </a:p>
        </p:txBody>
      </p:sp>
      <p:sp>
        <p:nvSpPr>
          <p:cNvPr id="238" name="object 238"/>
          <p:cNvSpPr/>
          <p:nvPr/>
        </p:nvSpPr>
        <p:spPr>
          <a:xfrm>
            <a:off x="4696963" y="6823658"/>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00ADE0"/>
          </a:solidFill>
        </p:spPr>
        <p:txBody>
          <a:bodyPr wrap="square" lIns="0" tIns="0" rIns="0" bIns="0" rtlCol="0"/>
          <a:lstStyle/>
          <a:p>
            <a:endParaRPr sz="2142"/>
          </a:p>
        </p:txBody>
      </p:sp>
      <p:sp>
        <p:nvSpPr>
          <p:cNvPr id="239" name="object 239"/>
          <p:cNvSpPr/>
          <p:nvPr/>
        </p:nvSpPr>
        <p:spPr>
          <a:xfrm>
            <a:off x="4680478"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00BDE6"/>
          </a:solidFill>
        </p:spPr>
        <p:txBody>
          <a:bodyPr wrap="square" lIns="0" tIns="0" rIns="0" bIns="0" rtlCol="0"/>
          <a:lstStyle/>
          <a:p>
            <a:endParaRPr sz="2142"/>
          </a:p>
        </p:txBody>
      </p:sp>
      <p:sp>
        <p:nvSpPr>
          <p:cNvPr id="240" name="object 240"/>
          <p:cNvSpPr/>
          <p:nvPr/>
        </p:nvSpPr>
        <p:spPr>
          <a:xfrm>
            <a:off x="4568650" y="6823658"/>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00ADE0"/>
          </a:solidFill>
        </p:spPr>
        <p:txBody>
          <a:bodyPr wrap="square" lIns="0" tIns="0" rIns="0" bIns="0" rtlCol="0"/>
          <a:lstStyle/>
          <a:p>
            <a:endParaRPr sz="2142"/>
          </a:p>
        </p:txBody>
      </p:sp>
      <p:sp>
        <p:nvSpPr>
          <p:cNvPr id="241" name="object 241"/>
          <p:cNvSpPr/>
          <p:nvPr/>
        </p:nvSpPr>
        <p:spPr>
          <a:xfrm>
            <a:off x="4552167"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00BDE6"/>
          </a:solidFill>
        </p:spPr>
        <p:txBody>
          <a:bodyPr wrap="square" lIns="0" tIns="0" rIns="0" bIns="0" rtlCol="0"/>
          <a:lstStyle/>
          <a:p>
            <a:endParaRPr sz="2142"/>
          </a:p>
        </p:txBody>
      </p:sp>
      <p:sp>
        <p:nvSpPr>
          <p:cNvPr id="242" name="object 242"/>
          <p:cNvSpPr/>
          <p:nvPr/>
        </p:nvSpPr>
        <p:spPr>
          <a:xfrm>
            <a:off x="5027273" y="6823658"/>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00ADE0"/>
          </a:solidFill>
        </p:spPr>
        <p:txBody>
          <a:bodyPr wrap="square" lIns="0" tIns="0" rIns="0" bIns="0" rtlCol="0"/>
          <a:lstStyle/>
          <a:p>
            <a:endParaRPr sz="2142"/>
          </a:p>
        </p:txBody>
      </p:sp>
      <p:sp>
        <p:nvSpPr>
          <p:cNvPr id="243" name="object 243"/>
          <p:cNvSpPr/>
          <p:nvPr/>
        </p:nvSpPr>
        <p:spPr>
          <a:xfrm>
            <a:off x="5010803"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00BDE6"/>
          </a:solidFill>
        </p:spPr>
        <p:txBody>
          <a:bodyPr wrap="square" lIns="0" tIns="0" rIns="0" bIns="0" rtlCol="0"/>
          <a:lstStyle/>
          <a:p>
            <a:endParaRPr sz="2142"/>
          </a:p>
        </p:txBody>
      </p:sp>
      <p:sp>
        <p:nvSpPr>
          <p:cNvPr id="244" name="object 244"/>
          <p:cNvSpPr/>
          <p:nvPr/>
        </p:nvSpPr>
        <p:spPr>
          <a:xfrm>
            <a:off x="4875819" y="6823658"/>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00ADE0"/>
          </a:solidFill>
        </p:spPr>
        <p:txBody>
          <a:bodyPr wrap="square" lIns="0" tIns="0" rIns="0" bIns="0" rtlCol="0"/>
          <a:lstStyle/>
          <a:p>
            <a:endParaRPr sz="2142"/>
          </a:p>
        </p:txBody>
      </p:sp>
      <p:sp>
        <p:nvSpPr>
          <p:cNvPr id="245" name="object 245"/>
          <p:cNvSpPr/>
          <p:nvPr/>
        </p:nvSpPr>
        <p:spPr>
          <a:xfrm>
            <a:off x="4859349"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00BDE6"/>
          </a:solidFill>
        </p:spPr>
        <p:txBody>
          <a:bodyPr wrap="square" lIns="0" tIns="0" rIns="0" bIns="0" rtlCol="0"/>
          <a:lstStyle/>
          <a:p>
            <a:endParaRPr sz="2142"/>
          </a:p>
        </p:txBody>
      </p:sp>
      <p:sp>
        <p:nvSpPr>
          <p:cNvPr id="246" name="object 246"/>
          <p:cNvSpPr/>
          <p:nvPr/>
        </p:nvSpPr>
        <p:spPr>
          <a:xfrm>
            <a:off x="5206143" y="6823658"/>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00ADE0"/>
          </a:solidFill>
        </p:spPr>
        <p:txBody>
          <a:bodyPr wrap="square" lIns="0" tIns="0" rIns="0" bIns="0" rtlCol="0"/>
          <a:lstStyle/>
          <a:p>
            <a:endParaRPr sz="2142"/>
          </a:p>
        </p:txBody>
      </p:sp>
      <p:sp>
        <p:nvSpPr>
          <p:cNvPr id="247" name="object 247"/>
          <p:cNvSpPr/>
          <p:nvPr/>
        </p:nvSpPr>
        <p:spPr>
          <a:xfrm>
            <a:off x="5189674"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00BDE6"/>
          </a:solidFill>
        </p:spPr>
        <p:txBody>
          <a:bodyPr wrap="square" lIns="0" tIns="0" rIns="0" bIns="0" rtlCol="0"/>
          <a:lstStyle/>
          <a:p>
            <a:endParaRPr sz="2142"/>
          </a:p>
        </p:txBody>
      </p:sp>
      <p:sp>
        <p:nvSpPr>
          <p:cNvPr id="248" name="object 248"/>
          <p:cNvSpPr/>
          <p:nvPr/>
        </p:nvSpPr>
        <p:spPr>
          <a:xfrm>
            <a:off x="5342988" y="6823658"/>
            <a:ext cx="58872" cy="34887"/>
          </a:xfrm>
          <a:custGeom>
            <a:avLst/>
            <a:gdLst/>
            <a:ahLst/>
            <a:cxnLst/>
            <a:rect l="l" t="t" r="r" b="b"/>
            <a:pathLst>
              <a:path w="51435" h="30479">
                <a:moveTo>
                  <a:pt x="51168" y="0"/>
                </a:moveTo>
                <a:lnTo>
                  <a:pt x="1257" y="2933"/>
                </a:lnTo>
                <a:lnTo>
                  <a:pt x="0" y="30365"/>
                </a:lnTo>
                <a:lnTo>
                  <a:pt x="51168" y="28905"/>
                </a:lnTo>
                <a:lnTo>
                  <a:pt x="51168" y="0"/>
                </a:lnTo>
                <a:close/>
              </a:path>
            </a:pathLst>
          </a:custGeom>
          <a:solidFill>
            <a:srgbClr val="00ADE0"/>
          </a:solidFill>
        </p:spPr>
        <p:txBody>
          <a:bodyPr wrap="square" lIns="0" tIns="0" rIns="0" bIns="0" rtlCol="0"/>
          <a:lstStyle/>
          <a:p>
            <a:endParaRPr sz="2142"/>
          </a:p>
        </p:txBody>
      </p:sp>
      <p:sp>
        <p:nvSpPr>
          <p:cNvPr id="249" name="object 249"/>
          <p:cNvSpPr/>
          <p:nvPr/>
        </p:nvSpPr>
        <p:spPr>
          <a:xfrm>
            <a:off x="5326518"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00BDE6"/>
          </a:solidFill>
        </p:spPr>
        <p:txBody>
          <a:bodyPr wrap="square" lIns="0" tIns="0" rIns="0" bIns="0" rtlCol="0"/>
          <a:lstStyle/>
          <a:p>
            <a:endParaRPr sz="2142"/>
          </a:p>
        </p:txBody>
      </p:sp>
      <p:sp>
        <p:nvSpPr>
          <p:cNvPr id="250" name="object 250"/>
          <p:cNvSpPr/>
          <p:nvPr/>
        </p:nvSpPr>
        <p:spPr>
          <a:xfrm>
            <a:off x="5693604" y="7115551"/>
            <a:ext cx="113354" cy="147588"/>
          </a:xfrm>
          <a:prstGeom prst="rect">
            <a:avLst/>
          </a:prstGeom>
          <a:blipFill>
            <a:blip r:embed="rId83" cstate="print"/>
            <a:stretch>
              <a:fillRect/>
            </a:stretch>
          </a:blipFill>
        </p:spPr>
        <p:txBody>
          <a:bodyPr wrap="square" lIns="0" tIns="0" rIns="0" bIns="0" rtlCol="0"/>
          <a:lstStyle/>
          <a:p>
            <a:endParaRPr sz="2142"/>
          </a:p>
        </p:txBody>
      </p:sp>
      <p:sp>
        <p:nvSpPr>
          <p:cNvPr id="251" name="object 251"/>
          <p:cNvSpPr/>
          <p:nvPr/>
        </p:nvSpPr>
        <p:spPr>
          <a:xfrm>
            <a:off x="6461910" y="6196985"/>
            <a:ext cx="104749" cy="132426"/>
          </a:xfrm>
          <a:prstGeom prst="rect">
            <a:avLst/>
          </a:prstGeom>
          <a:blipFill>
            <a:blip r:embed="rId84" cstate="print"/>
            <a:stretch>
              <a:fillRect/>
            </a:stretch>
          </a:blipFill>
        </p:spPr>
        <p:txBody>
          <a:bodyPr wrap="square" lIns="0" tIns="0" rIns="0" bIns="0" rtlCol="0"/>
          <a:lstStyle/>
          <a:p>
            <a:endParaRPr sz="2142"/>
          </a:p>
        </p:txBody>
      </p:sp>
      <p:sp>
        <p:nvSpPr>
          <p:cNvPr id="252" name="object 252"/>
          <p:cNvSpPr/>
          <p:nvPr/>
        </p:nvSpPr>
        <p:spPr>
          <a:xfrm>
            <a:off x="4709726" y="3729818"/>
            <a:ext cx="236216" cy="282732"/>
          </a:xfrm>
          <a:custGeom>
            <a:avLst/>
            <a:gdLst/>
            <a:ahLst/>
            <a:cxnLst/>
            <a:rect l="l" t="t" r="r" b="b"/>
            <a:pathLst>
              <a:path w="206375" h="247014">
                <a:moveTo>
                  <a:pt x="205879" y="0"/>
                </a:moveTo>
                <a:lnTo>
                  <a:pt x="0" y="3492"/>
                </a:lnTo>
                <a:lnTo>
                  <a:pt x="10579" y="246824"/>
                </a:lnTo>
                <a:lnTo>
                  <a:pt x="205879" y="239852"/>
                </a:lnTo>
                <a:lnTo>
                  <a:pt x="205879" y="0"/>
                </a:lnTo>
                <a:close/>
              </a:path>
            </a:pathLst>
          </a:custGeom>
          <a:solidFill>
            <a:srgbClr val="00ADE0"/>
          </a:solidFill>
        </p:spPr>
        <p:txBody>
          <a:bodyPr wrap="square" lIns="0" tIns="0" rIns="0" bIns="0" rtlCol="0"/>
          <a:lstStyle/>
          <a:p>
            <a:endParaRPr sz="2142"/>
          </a:p>
        </p:txBody>
      </p:sp>
      <p:sp>
        <p:nvSpPr>
          <p:cNvPr id="253" name="object 253"/>
          <p:cNvSpPr/>
          <p:nvPr/>
        </p:nvSpPr>
        <p:spPr>
          <a:xfrm>
            <a:off x="4693329" y="3713827"/>
            <a:ext cx="268196" cy="315439"/>
          </a:xfrm>
          <a:custGeom>
            <a:avLst/>
            <a:gdLst/>
            <a:ahLst/>
            <a:cxnLst/>
            <a:rect l="l" t="t" r="r" b="b"/>
            <a:pathLst>
              <a:path w="234314" h="275589">
                <a:moveTo>
                  <a:pt x="233946" y="10706"/>
                </a:moveTo>
                <a:lnTo>
                  <a:pt x="7162" y="10706"/>
                </a:lnTo>
                <a:lnTo>
                  <a:pt x="304" y="11010"/>
                </a:lnTo>
                <a:lnTo>
                  <a:pt x="11772" y="275005"/>
                </a:lnTo>
                <a:lnTo>
                  <a:pt x="233946" y="267068"/>
                </a:lnTo>
                <a:lnTo>
                  <a:pt x="233946" y="260794"/>
                </a:lnTo>
                <a:lnTo>
                  <a:pt x="24904" y="260794"/>
                </a:lnTo>
                <a:lnTo>
                  <a:pt x="14325" y="17449"/>
                </a:lnTo>
                <a:lnTo>
                  <a:pt x="220205" y="13970"/>
                </a:lnTo>
                <a:lnTo>
                  <a:pt x="233946" y="13970"/>
                </a:lnTo>
                <a:lnTo>
                  <a:pt x="233946" y="10706"/>
                </a:lnTo>
                <a:close/>
              </a:path>
              <a:path w="234314" h="275589">
                <a:moveTo>
                  <a:pt x="233946" y="13970"/>
                </a:moveTo>
                <a:lnTo>
                  <a:pt x="220205" y="13970"/>
                </a:lnTo>
                <a:lnTo>
                  <a:pt x="220205" y="253822"/>
                </a:lnTo>
                <a:lnTo>
                  <a:pt x="24904" y="260794"/>
                </a:lnTo>
                <a:lnTo>
                  <a:pt x="233946" y="260794"/>
                </a:lnTo>
                <a:lnTo>
                  <a:pt x="233946" y="13970"/>
                </a:lnTo>
                <a:close/>
              </a:path>
              <a:path w="234314" h="275589">
                <a:moveTo>
                  <a:pt x="233946" y="0"/>
                </a:moveTo>
                <a:lnTo>
                  <a:pt x="0" y="3962"/>
                </a:lnTo>
                <a:lnTo>
                  <a:pt x="304" y="11010"/>
                </a:lnTo>
                <a:lnTo>
                  <a:pt x="7162" y="10706"/>
                </a:lnTo>
                <a:lnTo>
                  <a:pt x="233946" y="10706"/>
                </a:lnTo>
                <a:lnTo>
                  <a:pt x="233946" y="0"/>
                </a:lnTo>
                <a:close/>
              </a:path>
            </a:pathLst>
          </a:custGeom>
          <a:solidFill>
            <a:srgbClr val="00BDE6"/>
          </a:solidFill>
        </p:spPr>
        <p:txBody>
          <a:bodyPr wrap="square" lIns="0" tIns="0" rIns="0" bIns="0" rtlCol="0"/>
          <a:lstStyle/>
          <a:p>
            <a:endParaRPr sz="2142"/>
          </a:p>
        </p:txBody>
      </p:sp>
      <p:sp>
        <p:nvSpPr>
          <p:cNvPr id="254" name="object 254"/>
          <p:cNvSpPr/>
          <p:nvPr/>
        </p:nvSpPr>
        <p:spPr>
          <a:xfrm>
            <a:off x="4454932" y="2566587"/>
            <a:ext cx="374312" cy="267468"/>
          </a:xfrm>
          <a:custGeom>
            <a:avLst/>
            <a:gdLst/>
            <a:ahLst/>
            <a:cxnLst/>
            <a:rect l="l" t="t" r="r" b="b"/>
            <a:pathLst>
              <a:path w="327025" h="233680">
                <a:moveTo>
                  <a:pt x="38036" y="0"/>
                </a:moveTo>
                <a:lnTo>
                  <a:pt x="0" y="176377"/>
                </a:lnTo>
                <a:lnTo>
                  <a:pt x="302869" y="233375"/>
                </a:lnTo>
                <a:lnTo>
                  <a:pt x="327012" y="67779"/>
                </a:lnTo>
                <a:lnTo>
                  <a:pt x="38036" y="0"/>
                </a:lnTo>
                <a:close/>
              </a:path>
            </a:pathLst>
          </a:custGeom>
          <a:solidFill>
            <a:srgbClr val="00ADE0"/>
          </a:solidFill>
        </p:spPr>
        <p:txBody>
          <a:bodyPr wrap="square" lIns="0" tIns="0" rIns="0" bIns="0" rtlCol="0"/>
          <a:lstStyle/>
          <a:p>
            <a:endParaRPr sz="2142"/>
          </a:p>
        </p:txBody>
      </p:sp>
      <p:sp>
        <p:nvSpPr>
          <p:cNvPr id="255" name="object 255"/>
          <p:cNvSpPr/>
          <p:nvPr/>
        </p:nvSpPr>
        <p:spPr>
          <a:xfrm>
            <a:off x="4436151" y="2547631"/>
            <a:ext cx="411379" cy="305264"/>
          </a:xfrm>
          <a:custGeom>
            <a:avLst/>
            <a:gdLst/>
            <a:ahLst/>
            <a:cxnLst/>
            <a:rect l="l" t="t" r="r" b="b"/>
            <a:pathLst>
              <a:path w="359410" h="266700">
                <a:moveTo>
                  <a:pt x="43967" y="0"/>
                </a:moveTo>
                <a:lnTo>
                  <a:pt x="0" y="203822"/>
                </a:lnTo>
                <a:lnTo>
                  <a:pt x="330796" y="266090"/>
                </a:lnTo>
                <a:lnTo>
                  <a:pt x="333150" y="249948"/>
                </a:lnTo>
                <a:lnTo>
                  <a:pt x="319265" y="249948"/>
                </a:lnTo>
                <a:lnTo>
                  <a:pt x="16408" y="192938"/>
                </a:lnTo>
                <a:lnTo>
                  <a:pt x="54444" y="16560"/>
                </a:lnTo>
                <a:lnTo>
                  <a:pt x="114573" y="16560"/>
                </a:lnTo>
                <a:lnTo>
                  <a:pt x="107751" y="14960"/>
                </a:lnTo>
                <a:lnTo>
                  <a:pt x="47637" y="14960"/>
                </a:lnTo>
                <a:lnTo>
                  <a:pt x="49212" y="8280"/>
                </a:lnTo>
                <a:lnTo>
                  <a:pt x="79270" y="8280"/>
                </a:lnTo>
                <a:lnTo>
                  <a:pt x="43967" y="0"/>
                </a:lnTo>
                <a:close/>
              </a:path>
              <a:path w="359410" h="266700">
                <a:moveTo>
                  <a:pt x="114573" y="16560"/>
                </a:moveTo>
                <a:lnTo>
                  <a:pt x="54444" y="16560"/>
                </a:lnTo>
                <a:lnTo>
                  <a:pt x="343420" y="84353"/>
                </a:lnTo>
                <a:lnTo>
                  <a:pt x="319265" y="249948"/>
                </a:lnTo>
                <a:lnTo>
                  <a:pt x="333150" y="249948"/>
                </a:lnTo>
                <a:lnTo>
                  <a:pt x="358825" y="73850"/>
                </a:lnTo>
                <a:lnTo>
                  <a:pt x="114573" y="16560"/>
                </a:lnTo>
                <a:close/>
              </a:path>
              <a:path w="359410" h="266700">
                <a:moveTo>
                  <a:pt x="79270" y="8280"/>
                </a:moveTo>
                <a:lnTo>
                  <a:pt x="49212" y="8280"/>
                </a:lnTo>
                <a:lnTo>
                  <a:pt x="47637" y="14960"/>
                </a:lnTo>
                <a:lnTo>
                  <a:pt x="107751" y="14960"/>
                </a:lnTo>
                <a:lnTo>
                  <a:pt x="79270" y="8280"/>
                </a:lnTo>
                <a:close/>
              </a:path>
            </a:pathLst>
          </a:custGeom>
          <a:solidFill>
            <a:srgbClr val="00BDE6"/>
          </a:solidFill>
        </p:spPr>
        <p:txBody>
          <a:bodyPr wrap="square" lIns="0" tIns="0" rIns="0" bIns="0" rtlCol="0"/>
          <a:lstStyle/>
          <a:p>
            <a:endParaRPr sz="2142"/>
          </a:p>
        </p:txBody>
      </p:sp>
      <p:sp>
        <p:nvSpPr>
          <p:cNvPr id="256" name="object 256"/>
          <p:cNvSpPr/>
          <p:nvPr/>
        </p:nvSpPr>
        <p:spPr>
          <a:xfrm>
            <a:off x="5640561" y="4283085"/>
            <a:ext cx="133284" cy="90823"/>
          </a:xfrm>
          <a:prstGeom prst="rect">
            <a:avLst/>
          </a:prstGeom>
          <a:blipFill>
            <a:blip r:embed="rId85" cstate="print"/>
            <a:stretch>
              <a:fillRect/>
            </a:stretch>
          </a:blipFill>
        </p:spPr>
        <p:txBody>
          <a:bodyPr wrap="square" lIns="0" tIns="0" rIns="0" bIns="0" rtlCol="0"/>
          <a:lstStyle/>
          <a:p>
            <a:endParaRPr sz="2142"/>
          </a:p>
        </p:txBody>
      </p:sp>
      <p:sp>
        <p:nvSpPr>
          <p:cNvPr id="257" name="object 257"/>
          <p:cNvSpPr/>
          <p:nvPr/>
        </p:nvSpPr>
        <p:spPr>
          <a:xfrm>
            <a:off x="5442316" y="3798894"/>
            <a:ext cx="107641" cy="193740"/>
          </a:xfrm>
          <a:prstGeom prst="rect">
            <a:avLst/>
          </a:prstGeom>
          <a:blipFill>
            <a:blip r:embed="rId86" cstate="print"/>
            <a:stretch>
              <a:fillRect/>
            </a:stretch>
          </a:blipFill>
        </p:spPr>
        <p:txBody>
          <a:bodyPr wrap="square" lIns="0" tIns="0" rIns="0" bIns="0" rtlCol="0"/>
          <a:lstStyle/>
          <a:p>
            <a:endParaRPr sz="2142"/>
          </a:p>
        </p:txBody>
      </p:sp>
      <p:sp>
        <p:nvSpPr>
          <p:cNvPr id="258" name="object 258"/>
          <p:cNvSpPr/>
          <p:nvPr/>
        </p:nvSpPr>
        <p:spPr>
          <a:xfrm>
            <a:off x="5098778" y="2821134"/>
            <a:ext cx="108005" cy="109574"/>
          </a:xfrm>
          <a:prstGeom prst="rect">
            <a:avLst/>
          </a:prstGeom>
          <a:blipFill>
            <a:blip r:embed="rId87" cstate="print"/>
            <a:stretch>
              <a:fillRect/>
            </a:stretch>
          </a:blipFill>
        </p:spPr>
        <p:txBody>
          <a:bodyPr wrap="square" lIns="0" tIns="0" rIns="0" bIns="0" rtlCol="0"/>
          <a:lstStyle/>
          <a:p>
            <a:endParaRPr sz="2142"/>
          </a:p>
        </p:txBody>
      </p:sp>
      <p:sp>
        <p:nvSpPr>
          <p:cNvPr id="259" name="object 259"/>
          <p:cNvSpPr/>
          <p:nvPr/>
        </p:nvSpPr>
        <p:spPr>
          <a:xfrm>
            <a:off x="5363338" y="2658660"/>
            <a:ext cx="101217" cy="260593"/>
          </a:xfrm>
          <a:prstGeom prst="rect">
            <a:avLst/>
          </a:prstGeom>
          <a:blipFill>
            <a:blip r:embed="rId88" cstate="print"/>
            <a:stretch>
              <a:fillRect/>
            </a:stretch>
          </a:blipFill>
        </p:spPr>
        <p:txBody>
          <a:bodyPr wrap="square" lIns="0" tIns="0" rIns="0" bIns="0" rtlCol="0"/>
          <a:lstStyle/>
          <a:p>
            <a:endParaRPr sz="2142"/>
          </a:p>
        </p:txBody>
      </p:sp>
      <p:sp>
        <p:nvSpPr>
          <p:cNvPr id="260" name="object 260"/>
          <p:cNvSpPr/>
          <p:nvPr/>
        </p:nvSpPr>
        <p:spPr>
          <a:xfrm>
            <a:off x="5732301" y="1791871"/>
            <a:ext cx="184669" cy="99443"/>
          </a:xfrm>
          <a:prstGeom prst="rect">
            <a:avLst/>
          </a:prstGeom>
          <a:blipFill>
            <a:blip r:embed="rId89" cstate="print"/>
            <a:stretch>
              <a:fillRect/>
            </a:stretch>
          </a:blipFill>
        </p:spPr>
        <p:txBody>
          <a:bodyPr wrap="square" lIns="0" tIns="0" rIns="0" bIns="0" rtlCol="0"/>
          <a:lstStyle/>
          <a:p>
            <a:endParaRPr sz="2142"/>
          </a:p>
        </p:txBody>
      </p:sp>
      <p:sp>
        <p:nvSpPr>
          <p:cNvPr id="261" name="object 261"/>
          <p:cNvSpPr/>
          <p:nvPr/>
        </p:nvSpPr>
        <p:spPr>
          <a:xfrm>
            <a:off x="6" y="3296516"/>
            <a:ext cx="1157094" cy="2194992"/>
          </a:xfrm>
          <a:custGeom>
            <a:avLst/>
            <a:gdLst/>
            <a:ahLst/>
            <a:cxnLst/>
            <a:rect l="l" t="t" r="r" b="b"/>
            <a:pathLst>
              <a:path w="1010919" h="1917700">
                <a:moveTo>
                  <a:pt x="212280" y="0"/>
                </a:moveTo>
                <a:lnTo>
                  <a:pt x="0" y="12700"/>
                </a:lnTo>
                <a:lnTo>
                  <a:pt x="0" y="25400"/>
                </a:lnTo>
                <a:lnTo>
                  <a:pt x="182079" y="25400"/>
                </a:lnTo>
                <a:lnTo>
                  <a:pt x="174574" y="1816100"/>
                </a:lnTo>
                <a:lnTo>
                  <a:pt x="0" y="1854200"/>
                </a:lnTo>
                <a:lnTo>
                  <a:pt x="0" y="1917700"/>
                </a:lnTo>
                <a:lnTo>
                  <a:pt x="400876" y="1828800"/>
                </a:lnTo>
                <a:lnTo>
                  <a:pt x="222097" y="1828800"/>
                </a:lnTo>
                <a:lnTo>
                  <a:pt x="222097" y="1651000"/>
                </a:lnTo>
                <a:lnTo>
                  <a:pt x="227190" y="1625600"/>
                </a:lnTo>
                <a:lnTo>
                  <a:pt x="308305" y="1625600"/>
                </a:lnTo>
                <a:lnTo>
                  <a:pt x="313321" y="1600200"/>
                </a:lnTo>
                <a:lnTo>
                  <a:pt x="466578" y="1600200"/>
                </a:lnTo>
                <a:lnTo>
                  <a:pt x="469023" y="1587500"/>
                </a:lnTo>
                <a:lnTo>
                  <a:pt x="546595" y="1587500"/>
                </a:lnTo>
                <a:lnTo>
                  <a:pt x="551421" y="1562100"/>
                </a:lnTo>
                <a:lnTo>
                  <a:pt x="698881" y="1562100"/>
                </a:lnTo>
                <a:lnTo>
                  <a:pt x="703592" y="1536700"/>
                </a:lnTo>
                <a:lnTo>
                  <a:pt x="777925" y="1536700"/>
                </a:lnTo>
                <a:lnTo>
                  <a:pt x="782574" y="1511300"/>
                </a:lnTo>
                <a:lnTo>
                  <a:pt x="923074" y="1511300"/>
                </a:lnTo>
                <a:lnTo>
                  <a:pt x="925334" y="1498600"/>
                </a:lnTo>
                <a:lnTo>
                  <a:pt x="220116" y="1498600"/>
                </a:lnTo>
                <a:lnTo>
                  <a:pt x="227787" y="1282700"/>
                </a:lnTo>
                <a:lnTo>
                  <a:pt x="228015" y="1270000"/>
                </a:lnTo>
                <a:lnTo>
                  <a:pt x="313449" y="1270000"/>
                </a:lnTo>
                <a:lnTo>
                  <a:pt x="313893" y="1257300"/>
                </a:lnTo>
                <a:lnTo>
                  <a:pt x="469519" y="1257300"/>
                </a:lnTo>
                <a:lnTo>
                  <a:pt x="469760" y="1244600"/>
                </a:lnTo>
                <a:lnTo>
                  <a:pt x="551442" y="1244600"/>
                </a:lnTo>
                <a:lnTo>
                  <a:pt x="551891" y="1231900"/>
                </a:lnTo>
                <a:lnTo>
                  <a:pt x="626110" y="1231900"/>
                </a:lnTo>
                <a:lnTo>
                  <a:pt x="626351" y="1219200"/>
                </a:lnTo>
                <a:lnTo>
                  <a:pt x="222097" y="1219200"/>
                </a:lnTo>
                <a:lnTo>
                  <a:pt x="222097" y="1041400"/>
                </a:lnTo>
                <a:lnTo>
                  <a:pt x="227190" y="1016000"/>
                </a:lnTo>
                <a:lnTo>
                  <a:pt x="310813" y="1016000"/>
                </a:lnTo>
                <a:lnTo>
                  <a:pt x="313321" y="1003300"/>
                </a:lnTo>
                <a:lnTo>
                  <a:pt x="549008" y="1003300"/>
                </a:lnTo>
                <a:lnTo>
                  <a:pt x="551421" y="990600"/>
                </a:lnTo>
                <a:lnTo>
                  <a:pt x="701236" y="990600"/>
                </a:lnTo>
                <a:lnTo>
                  <a:pt x="703592" y="977900"/>
                </a:lnTo>
                <a:lnTo>
                  <a:pt x="780249" y="977900"/>
                </a:lnTo>
                <a:lnTo>
                  <a:pt x="782574" y="965200"/>
                </a:lnTo>
                <a:lnTo>
                  <a:pt x="990457" y="965200"/>
                </a:lnTo>
                <a:lnTo>
                  <a:pt x="991914" y="901700"/>
                </a:lnTo>
                <a:lnTo>
                  <a:pt x="271056" y="901700"/>
                </a:lnTo>
                <a:lnTo>
                  <a:pt x="220116" y="889000"/>
                </a:lnTo>
                <a:lnTo>
                  <a:pt x="227787" y="673100"/>
                </a:lnTo>
                <a:lnTo>
                  <a:pt x="228015" y="660400"/>
                </a:lnTo>
                <a:lnTo>
                  <a:pt x="626110" y="660400"/>
                </a:lnTo>
                <a:lnTo>
                  <a:pt x="626351" y="647700"/>
                </a:lnTo>
                <a:lnTo>
                  <a:pt x="997742" y="647700"/>
                </a:lnTo>
                <a:lnTo>
                  <a:pt x="998908" y="596899"/>
                </a:lnTo>
                <a:lnTo>
                  <a:pt x="222097" y="596900"/>
                </a:lnTo>
                <a:lnTo>
                  <a:pt x="222097" y="419100"/>
                </a:lnTo>
                <a:lnTo>
                  <a:pt x="227190" y="393700"/>
                </a:lnTo>
                <a:lnTo>
                  <a:pt x="310813" y="393700"/>
                </a:lnTo>
                <a:lnTo>
                  <a:pt x="313321" y="381000"/>
                </a:lnTo>
                <a:lnTo>
                  <a:pt x="1003862" y="381000"/>
                </a:lnTo>
                <a:lnTo>
                  <a:pt x="1005610" y="304800"/>
                </a:lnTo>
                <a:lnTo>
                  <a:pt x="964717" y="304800"/>
                </a:lnTo>
                <a:lnTo>
                  <a:pt x="919060" y="292100"/>
                </a:lnTo>
                <a:lnTo>
                  <a:pt x="744423" y="292100"/>
                </a:lnTo>
                <a:lnTo>
                  <a:pt x="697064" y="279400"/>
                </a:lnTo>
                <a:lnTo>
                  <a:pt x="462229" y="279400"/>
                </a:lnTo>
                <a:lnTo>
                  <a:pt x="462658" y="266700"/>
                </a:lnTo>
                <a:lnTo>
                  <a:pt x="271056" y="266700"/>
                </a:lnTo>
                <a:lnTo>
                  <a:pt x="220116" y="254000"/>
                </a:lnTo>
                <a:lnTo>
                  <a:pt x="227787" y="38100"/>
                </a:lnTo>
                <a:lnTo>
                  <a:pt x="554402" y="38100"/>
                </a:lnTo>
                <a:lnTo>
                  <a:pt x="212280" y="0"/>
                </a:lnTo>
                <a:close/>
              </a:path>
              <a:path w="1010919" h="1917700">
                <a:moveTo>
                  <a:pt x="308305" y="1625600"/>
                </a:moveTo>
                <a:lnTo>
                  <a:pt x="277241" y="1625600"/>
                </a:lnTo>
                <a:lnTo>
                  <a:pt x="265290" y="1816100"/>
                </a:lnTo>
                <a:lnTo>
                  <a:pt x="222097" y="1828800"/>
                </a:lnTo>
                <a:lnTo>
                  <a:pt x="400876" y="1828800"/>
                </a:lnTo>
                <a:lnTo>
                  <a:pt x="515412" y="1803400"/>
                </a:lnTo>
                <a:lnTo>
                  <a:pt x="308305" y="1803400"/>
                </a:lnTo>
                <a:lnTo>
                  <a:pt x="308305" y="1625600"/>
                </a:lnTo>
                <a:close/>
              </a:path>
              <a:path w="1010919" h="1917700">
                <a:moveTo>
                  <a:pt x="390918" y="1600200"/>
                </a:moveTo>
                <a:lnTo>
                  <a:pt x="313321" y="1600200"/>
                </a:lnTo>
                <a:lnTo>
                  <a:pt x="362750" y="1612900"/>
                </a:lnTo>
                <a:lnTo>
                  <a:pt x="350989" y="1790700"/>
                </a:lnTo>
                <a:lnTo>
                  <a:pt x="308305" y="1803400"/>
                </a:lnTo>
                <a:lnTo>
                  <a:pt x="385902" y="1803400"/>
                </a:lnTo>
                <a:lnTo>
                  <a:pt x="385902" y="1625600"/>
                </a:lnTo>
                <a:lnTo>
                  <a:pt x="390918" y="1600200"/>
                </a:lnTo>
                <a:close/>
              </a:path>
              <a:path w="1010919" h="1917700">
                <a:moveTo>
                  <a:pt x="466578" y="1600200"/>
                </a:moveTo>
                <a:lnTo>
                  <a:pt x="440258" y="1600200"/>
                </a:lnTo>
                <a:lnTo>
                  <a:pt x="428523" y="1790700"/>
                </a:lnTo>
                <a:lnTo>
                  <a:pt x="385902" y="1803400"/>
                </a:lnTo>
                <a:lnTo>
                  <a:pt x="515412" y="1803400"/>
                </a:lnTo>
                <a:lnTo>
                  <a:pt x="629948" y="1778000"/>
                </a:lnTo>
                <a:lnTo>
                  <a:pt x="464134" y="1778000"/>
                </a:lnTo>
                <a:lnTo>
                  <a:pt x="464134" y="1612900"/>
                </a:lnTo>
                <a:lnTo>
                  <a:pt x="466578" y="1600200"/>
                </a:lnTo>
                <a:close/>
              </a:path>
              <a:path w="1010919" h="1917700">
                <a:moveTo>
                  <a:pt x="546595" y="1587500"/>
                </a:moveTo>
                <a:lnTo>
                  <a:pt x="517194" y="1587500"/>
                </a:lnTo>
                <a:lnTo>
                  <a:pt x="505815" y="1765300"/>
                </a:lnTo>
                <a:lnTo>
                  <a:pt x="464134" y="1778000"/>
                </a:lnTo>
                <a:lnTo>
                  <a:pt x="629948" y="1778000"/>
                </a:lnTo>
                <a:lnTo>
                  <a:pt x="744484" y="1752600"/>
                </a:lnTo>
                <a:lnTo>
                  <a:pt x="546595" y="1752600"/>
                </a:lnTo>
                <a:lnTo>
                  <a:pt x="546595" y="1587500"/>
                </a:lnTo>
                <a:close/>
              </a:path>
              <a:path w="1010919" h="1917700">
                <a:moveTo>
                  <a:pt x="625652" y="1562100"/>
                </a:moveTo>
                <a:lnTo>
                  <a:pt x="598995" y="1562100"/>
                </a:lnTo>
                <a:lnTo>
                  <a:pt x="587794" y="1752600"/>
                </a:lnTo>
                <a:lnTo>
                  <a:pt x="620826" y="1752600"/>
                </a:lnTo>
                <a:lnTo>
                  <a:pt x="620826" y="1587500"/>
                </a:lnTo>
                <a:lnTo>
                  <a:pt x="625652" y="1562100"/>
                </a:lnTo>
                <a:close/>
              </a:path>
              <a:path w="1010919" h="1917700">
                <a:moveTo>
                  <a:pt x="698881" y="1562100"/>
                </a:moveTo>
                <a:lnTo>
                  <a:pt x="673138" y="1562100"/>
                </a:lnTo>
                <a:lnTo>
                  <a:pt x="661962" y="1739900"/>
                </a:lnTo>
                <a:lnTo>
                  <a:pt x="620826" y="1752600"/>
                </a:lnTo>
                <a:lnTo>
                  <a:pt x="744484" y="1752600"/>
                </a:lnTo>
                <a:lnTo>
                  <a:pt x="859020" y="1727200"/>
                </a:lnTo>
                <a:lnTo>
                  <a:pt x="698881" y="1727200"/>
                </a:lnTo>
                <a:lnTo>
                  <a:pt x="698881" y="1562100"/>
                </a:lnTo>
                <a:close/>
              </a:path>
              <a:path w="1010919" h="1917700">
                <a:moveTo>
                  <a:pt x="777925" y="1536700"/>
                </a:moveTo>
                <a:lnTo>
                  <a:pt x="750049" y="1536700"/>
                </a:lnTo>
                <a:lnTo>
                  <a:pt x="739190" y="1714500"/>
                </a:lnTo>
                <a:lnTo>
                  <a:pt x="698881" y="1727200"/>
                </a:lnTo>
                <a:lnTo>
                  <a:pt x="859020" y="1727200"/>
                </a:lnTo>
                <a:lnTo>
                  <a:pt x="973556" y="1701800"/>
                </a:lnTo>
                <a:lnTo>
                  <a:pt x="777925" y="1701800"/>
                </a:lnTo>
                <a:lnTo>
                  <a:pt x="777925" y="1536700"/>
                </a:lnTo>
                <a:close/>
              </a:path>
              <a:path w="1010919" h="1917700">
                <a:moveTo>
                  <a:pt x="853719" y="1511300"/>
                </a:moveTo>
                <a:lnTo>
                  <a:pt x="782574" y="1511300"/>
                </a:lnTo>
                <a:lnTo>
                  <a:pt x="828459" y="1524000"/>
                </a:lnTo>
                <a:lnTo>
                  <a:pt x="817778" y="1689100"/>
                </a:lnTo>
                <a:lnTo>
                  <a:pt x="777925" y="1701800"/>
                </a:lnTo>
                <a:lnTo>
                  <a:pt x="849083" y="1701800"/>
                </a:lnTo>
                <a:lnTo>
                  <a:pt x="849083" y="1536700"/>
                </a:lnTo>
                <a:lnTo>
                  <a:pt x="853719" y="1511300"/>
                </a:lnTo>
                <a:close/>
              </a:path>
              <a:path w="1010919" h="1917700">
                <a:moveTo>
                  <a:pt x="923074" y="1511300"/>
                </a:moveTo>
                <a:lnTo>
                  <a:pt x="853719" y="1511300"/>
                </a:lnTo>
                <a:lnTo>
                  <a:pt x="899528" y="1524000"/>
                </a:lnTo>
                <a:lnTo>
                  <a:pt x="888860" y="1689100"/>
                </a:lnTo>
                <a:lnTo>
                  <a:pt x="849083" y="1701800"/>
                </a:lnTo>
                <a:lnTo>
                  <a:pt x="973556" y="1701800"/>
                </a:lnTo>
                <a:lnTo>
                  <a:pt x="974139" y="1676400"/>
                </a:lnTo>
                <a:lnTo>
                  <a:pt x="920813" y="1676400"/>
                </a:lnTo>
                <a:lnTo>
                  <a:pt x="920813" y="1524000"/>
                </a:lnTo>
                <a:lnTo>
                  <a:pt x="923074" y="1511300"/>
                </a:lnTo>
                <a:close/>
              </a:path>
              <a:path w="1010919" h="1917700">
                <a:moveTo>
                  <a:pt x="313449" y="1270000"/>
                </a:moveTo>
                <a:lnTo>
                  <a:pt x="279031" y="1270000"/>
                </a:lnTo>
                <a:lnTo>
                  <a:pt x="271056" y="1498600"/>
                </a:lnTo>
                <a:lnTo>
                  <a:pt x="970076" y="1498600"/>
                </a:lnTo>
                <a:lnTo>
                  <a:pt x="959738" y="1676400"/>
                </a:lnTo>
                <a:lnTo>
                  <a:pt x="974139" y="1676400"/>
                </a:lnTo>
                <a:lnTo>
                  <a:pt x="978510" y="1485900"/>
                </a:lnTo>
                <a:lnTo>
                  <a:pt x="356666" y="1485900"/>
                </a:lnTo>
                <a:lnTo>
                  <a:pt x="306349" y="1473200"/>
                </a:lnTo>
                <a:lnTo>
                  <a:pt x="313449" y="1270000"/>
                </a:lnTo>
                <a:close/>
              </a:path>
              <a:path w="1010919" h="1917700">
                <a:moveTo>
                  <a:pt x="391477" y="1257300"/>
                </a:moveTo>
                <a:lnTo>
                  <a:pt x="364515" y="1257300"/>
                </a:lnTo>
                <a:lnTo>
                  <a:pt x="356666" y="1485900"/>
                </a:lnTo>
                <a:lnTo>
                  <a:pt x="434187" y="1485900"/>
                </a:lnTo>
                <a:lnTo>
                  <a:pt x="383959" y="1473200"/>
                </a:lnTo>
                <a:lnTo>
                  <a:pt x="391477" y="1257300"/>
                </a:lnTo>
                <a:close/>
              </a:path>
              <a:path w="1010919" h="1917700">
                <a:moveTo>
                  <a:pt x="469519" y="1257300"/>
                </a:moveTo>
                <a:lnTo>
                  <a:pt x="442010" y="1257300"/>
                </a:lnTo>
                <a:lnTo>
                  <a:pt x="434187" y="1485900"/>
                </a:lnTo>
                <a:lnTo>
                  <a:pt x="978510" y="1485900"/>
                </a:lnTo>
                <a:lnTo>
                  <a:pt x="979093" y="1460500"/>
                </a:lnTo>
                <a:lnTo>
                  <a:pt x="462229" y="1460500"/>
                </a:lnTo>
                <a:lnTo>
                  <a:pt x="469519" y="1257300"/>
                </a:lnTo>
                <a:close/>
              </a:path>
              <a:path w="1010919" h="1917700">
                <a:moveTo>
                  <a:pt x="551442" y="1244600"/>
                </a:moveTo>
                <a:lnTo>
                  <a:pt x="518909" y="1244600"/>
                </a:lnTo>
                <a:lnTo>
                  <a:pt x="511302" y="1460500"/>
                </a:lnTo>
                <a:lnTo>
                  <a:pt x="979093" y="1460500"/>
                </a:lnTo>
                <a:lnTo>
                  <a:pt x="979384" y="1447800"/>
                </a:lnTo>
                <a:lnTo>
                  <a:pt x="593204" y="1447800"/>
                </a:lnTo>
                <a:lnTo>
                  <a:pt x="544715" y="1435100"/>
                </a:lnTo>
                <a:lnTo>
                  <a:pt x="551442" y="1244600"/>
                </a:lnTo>
                <a:close/>
              </a:path>
              <a:path w="1010919" h="1917700">
                <a:moveTo>
                  <a:pt x="626110" y="1231900"/>
                </a:moveTo>
                <a:lnTo>
                  <a:pt x="600684" y="1231900"/>
                </a:lnTo>
                <a:lnTo>
                  <a:pt x="593204" y="1447800"/>
                </a:lnTo>
                <a:lnTo>
                  <a:pt x="667359" y="1447800"/>
                </a:lnTo>
                <a:lnTo>
                  <a:pt x="618959" y="1435100"/>
                </a:lnTo>
                <a:lnTo>
                  <a:pt x="626110" y="1231900"/>
                </a:lnTo>
                <a:close/>
              </a:path>
              <a:path w="1010919" h="1917700">
                <a:moveTo>
                  <a:pt x="704011" y="1219200"/>
                </a:moveTo>
                <a:lnTo>
                  <a:pt x="674827" y="1219200"/>
                </a:lnTo>
                <a:lnTo>
                  <a:pt x="667359" y="1447800"/>
                </a:lnTo>
                <a:lnTo>
                  <a:pt x="979384" y="1447800"/>
                </a:lnTo>
                <a:lnTo>
                  <a:pt x="979967" y="1422400"/>
                </a:lnTo>
                <a:lnTo>
                  <a:pt x="697064" y="1422400"/>
                </a:lnTo>
                <a:lnTo>
                  <a:pt x="704011" y="1219200"/>
                </a:lnTo>
                <a:close/>
              </a:path>
              <a:path w="1010919" h="1917700">
                <a:moveTo>
                  <a:pt x="310813" y="1016000"/>
                </a:moveTo>
                <a:lnTo>
                  <a:pt x="227190" y="1016000"/>
                </a:lnTo>
                <a:lnTo>
                  <a:pt x="277241" y="1028700"/>
                </a:lnTo>
                <a:lnTo>
                  <a:pt x="265290" y="1219200"/>
                </a:lnTo>
                <a:lnTo>
                  <a:pt x="751687" y="1219200"/>
                </a:lnTo>
                <a:lnTo>
                  <a:pt x="744423" y="1422400"/>
                </a:lnTo>
                <a:lnTo>
                  <a:pt x="979967" y="1422400"/>
                </a:lnTo>
                <a:lnTo>
                  <a:pt x="980258" y="1409700"/>
                </a:lnTo>
                <a:lnTo>
                  <a:pt x="822921" y="1409700"/>
                </a:lnTo>
                <a:lnTo>
                  <a:pt x="776122" y="1397000"/>
                </a:lnTo>
                <a:lnTo>
                  <a:pt x="782955" y="1206500"/>
                </a:lnTo>
                <a:lnTo>
                  <a:pt x="308305" y="1206500"/>
                </a:lnTo>
                <a:lnTo>
                  <a:pt x="308305" y="1028700"/>
                </a:lnTo>
                <a:lnTo>
                  <a:pt x="310813" y="1016000"/>
                </a:lnTo>
                <a:close/>
              </a:path>
              <a:path w="1010919" h="1917700">
                <a:moveTo>
                  <a:pt x="854341" y="1193800"/>
                </a:moveTo>
                <a:lnTo>
                  <a:pt x="830072" y="1193800"/>
                </a:lnTo>
                <a:lnTo>
                  <a:pt x="822921" y="1409700"/>
                </a:lnTo>
                <a:lnTo>
                  <a:pt x="894003" y="1409700"/>
                </a:lnTo>
                <a:lnTo>
                  <a:pt x="847280" y="1397000"/>
                </a:lnTo>
                <a:lnTo>
                  <a:pt x="854100" y="1206500"/>
                </a:lnTo>
                <a:lnTo>
                  <a:pt x="854341" y="1193800"/>
                </a:lnTo>
                <a:close/>
              </a:path>
              <a:path w="1010919" h="1917700">
                <a:moveTo>
                  <a:pt x="925664" y="1193800"/>
                </a:moveTo>
                <a:lnTo>
                  <a:pt x="901128" y="1193800"/>
                </a:lnTo>
                <a:lnTo>
                  <a:pt x="894003" y="1409700"/>
                </a:lnTo>
                <a:lnTo>
                  <a:pt x="980258" y="1409700"/>
                </a:lnTo>
                <a:lnTo>
                  <a:pt x="980550" y="1397000"/>
                </a:lnTo>
                <a:lnTo>
                  <a:pt x="964717" y="1397000"/>
                </a:lnTo>
                <a:lnTo>
                  <a:pt x="919060" y="1384300"/>
                </a:lnTo>
                <a:lnTo>
                  <a:pt x="925664" y="1193800"/>
                </a:lnTo>
                <a:close/>
              </a:path>
              <a:path w="1010919" h="1917700">
                <a:moveTo>
                  <a:pt x="549008" y="1003300"/>
                </a:moveTo>
                <a:lnTo>
                  <a:pt x="517194" y="1003300"/>
                </a:lnTo>
                <a:lnTo>
                  <a:pt x="505815" y="1193800"/>
                </a:lnTo>
                <a:lnTo>
                  <a:pt x="971638" y="1193800"/>
                </a:lnTo>
                <a:lnTo>
                  <a:pt x="964717" y="1397000"/>
                </a:lnTo>
                <a:lnTo>
                  <a:pt x="980550" y="1397000"/>
                </a:lnTo>
                <a:lnTo>
                  <a:pt x="985503" y="1181100"/>
                </a:lnTo>
                <a:lnTo>
                  <a:pt x="546595" y="1181100"/>
                </a:lnTo>
                <a:lnTo>
                  <a:pt x="546595" y="1016000"/>
                </a:lnTo>
                <a:lnTo>
                  <a:pt x="549008" y="1003300"/>
                </a:lnTo>
                <a:close/>
              </a:path>
              <a:path w="1010919" h="1917700">
                <a:moveTo>
                  <a:pt x="390918" y="1003300"/>
                </a:moveTo>
                <a:lnTo>
                  <a:pt x="313321" y="1003300"/>
                </a:lnTo>
                <a:lnTo>
                  <a:pt x="362750" y="1016000"/>
                </a:lnTo>
                <a:lnTo>
                  <a:pt x="350989" y="1193800"/>
                </a:lnTo>
                <a:lnTo>
                  <a:pt x="308305" y="1206500"/>
                </a:lnTo>
                <a:lnTo>
                  <a:pt x="385902" y="1206500"/>
                </a:lnTo>
                <a:lnTo>
                  <a:pt x="385902" y="1028700"/>
                </a:lnTo>
                <a:lnTo>
                  <a:pt x="390918" y="1003300"/>
                </a:lnTo>
                <a:close/>
              </a:path>
              <a:path w="1010919" h="1917700">
                <a:moveTo>
                  <a:pt x="469023" y="1003300"/>
                </a:moveTo>
                <a:lnTo>
                  <a:pt x="440258" y="1003300"/>
                </a:lnTo>
                <a:lnTo>
                  <a:pt x="428523" y="1193800"/>
                </a:lnTo>
                <a:lnTo>
                  <a:pt x="385902" y="1206500"/>
                </a:lnTo>
                <a:lnTo>
                  <a:pt x="782955" y="1206500"/>
                </a:lnTo>
                <a:lnTo>
                  <a:pt x="783183" y="1193800"/>
                </a:lnTo>
                <a:lnTo>
                  <a:pt x="464134" y="1193800"/>
                </a:lnTo>
                <a:lnTo>
                  <a:pt x="464134" y="1028700"/>
                </a:lnTo>
                <a:lnTo>
                  <a:pt x="469023" y="1003300"/>
                </a:lnTo>
                <a:close/>
              </a:path>
              <a:path w="1010919" h="1917700">
                <a:moveTo>
                  <a:pt x="625652" y="990600"/>
                </a:moveTo>
                <a:lnTo>
                  <a:pt x="598995" y="990600"/>
                </a:lnTo>
                <a:lnTo>
                  <a:pt x="587794" y="1168400"/>
                </a:lnTo>
                <a:lnTo>
                  <a:pt x="546595" y="1181100"/>
                </a:lnTo>
                <a:lnTo>
                  <a:pt x="620826" y="1181100"/>
                </a:lnTo>
                <a:lnTo>
                  <a:pt x="620826" y="1016000"/>
                </a:lnTo>
                <a:lnTo>
                  <a:pt x="625652" y="990600"/>
                </a:lnTo>
                <a:close/>
              </a:path>
              <a:path w="1010919" h="1917700">
                <a:moveTo>
                  <a:pt x="701236" y="990600"/>
                </a:moveTo>
                <a:lnTo>
                  <a:pt x="673138" y="990600"/>
                </a:lnTo>
                <a:lnTo>
                  <a:pt x="661962" y="1168400"/>
                </a:lnTo>
                <a:lnTo>
                  <a:pt x="620826" y="1181100"/>
                </a:lnTo>
                <a:lnTo>
                  <a:pt x="985503" y="1181100"/>
                </a:lnTo>
                <a:lnTo>
                  <a:pt x="985795" y="1168400"/>
                </a:lnTo>
                <a:lnTo>
                  <a:pt x="698881" y="1168400"/>
                </a:lnTo>
                <a:lnTo>
                  <a:pt x="698881" y="1003300"/>
                </a:lnTo>
                <a:lnTo>
                  <a:pt x="701236" y="990600"/>
                </a:lnTo>
                <a:close/>
              </a:path>
              <a:path w="1010919" h="1917700">
                <a:moveTo>
                  <a:pt x="780249" y="977900"/>
                </a:moveTo>
                <a:lnTo>
                  <a:pt x="703592" y="977900"/>
                </a:lnTo>
                <a:lnTo>
                  <a:pt x="750049" y="990600"/>
                </a:lnTo>
                <a:lnTo>
                  <a:pt x="739190" y="1155700"/>
                </a:lnTo>
                <a:lnTo>
                  <a:pt x="698881" y="1168400"/>
                </a:lnTo>
                <a:lnTo>
                  <a:pt x="985795" y="1168400"/>
                </a:lnTo>
                <a:lnTo>
                  <a:pt x="986086" y="1155700"/>
                </a:lnTo>
                <a:lnTo>
                  <a:pt x="777925" y="1155700"/>
                </a:lnTo>
                <a:lnTo>
                  <a:pt x="777925" y="990600"/>
                </a:lnTo>
                <a:lnTo>
                  <a:pt x="780249" y="977900"/>
                </a:lnTo>
                <a:close/>
              </a:path>
              <a:path w="1010919" h="1917700">
                <a:moveTo>
                  <a:pt x="853719" y="965200"/>
                </a:moveTo>
                <a:lnTo>
                  <a:pt x="782574" y="965200"/>
                </a:lnTo>
                <a:lnTo>
                  <a:pt x="828459" y="977900"/>
                </a:lnTo>
                <a:lnTo>
                  <a:pt x="817778" y="1143000"/>
                </a:lnTo>
                <a:lnTo>
                  <a:pt x="777925" y="1155700"/>
                </a:lnTo>
                <a:lnTo>
                  <a:pt x="849083" y="1155700"/>
                </a:lnTo>
                <a:lnTo>
                  <a:pt x="849083" y="990600"/>
                </a:lnTo>
                <a:lnTo>
                  <a:pt x="853719" y="965200"/>
                </a:lnTo>
                <a:close/>
              </a:path>
              <a:path w="1010919" h="1917700">
                <a:moveTo>
                  <a:pt x="925334" y="965200"/>
                </a:moveTo>
                <a:lnTo>
                  <a:pt x="899528" y="965200"/>
                </a:lnTo>
                <a:lnTo>
                  <a:pt x="888860" y="1143000"/>
                </a:lnTo>
                <a:lnTo>
                  <a:pt x="849083" y="1155700"/>
                </a:lnTo>
                <a:lnTo>
                  <a:pt x="986086" y="1155700"/>
                </a:lnTo>
                <a:lnTo>
                  <a:pt x="986378" y="1143000"/>
                </a:lnTo>
                <a:lnTo>
                  <a:pt x="920813" y="1143000"/>
                </a:lnTo>
                <a:lnTo>
                  <a:pt x="920813" y="990600"/>
                </a:lnTo>
                <a:lnTo>
                  <a:pt x="925334" y="965200"/>
                </a:lnTo>
                <a:close/>
              </a:path>
              <a:path w="1010919" h="1917700">
                <a:moveTo>
                  <a:pt x="990457" y="965200"/>
                </a:moveTo>
                <a:lnTo>
                  <a:pt x="970076" y="965200"/>
                </a:lnTo>
                <a:lnTo>
                  <a:pt x="959738" y="1143000"/>
                </a:lnTo>
                <a:lnTo>
                  <a:pt x="986378" y="1143000"/>
                </a:lnTo>
                <a:lnTo>
                  <a:pt x="990457" y="965200"/>
                </a:lnTo>
                <a:close/>
              </a:path>
              <a:path w="1010919" h="1917700">
                <a:moveTo>
                  <a:pt x="313893" y="660400"/>
                </a:moveTo>
                <a:lnTo>
                  <a:pt x="279031" y="660400"/>
                </a:lnTo>
                <a:lnTo>
                  <a:pt x="271056" y="901700"/>
                </a:lnTo>
                <a:lnTo>
                  <a:pt x="991914" y="901700"/>
                </a:lnTo>
                <a:lnTo>
                  <a:pt x="992206" y="889000"/>
                </a:lnTo>
                <a:lnTo>
                  <a:pt x="356666" y="889000"/>
                </a:lnTo>
                <a:lnTo>
                  <a:pt x="306349" y="876300"/>
                </a:lnTo>
                <a:lnTo>
                  <a:pt x="313893" y="660400"/>
                </a:lnTo>
                <a:close/>
              </a:path>
              <a:path w="1010919" h="1917700">
                <a:moveTo>
                  <a:pt x="391477" y="660400"/>
                </a:moveTo>
                <a:lnTo>
                  <a:pt x="364515" y="660400"/>
                </a:lnTo>
                <a:lnTo>
                  <a:pt x="356666" y="889000"/>
                </a:lnTo>
                <a:lnTo>
                  <a:pt x="434187" y="889000"/>
                </a:lnTo>
                <a:lnTo>
                  <a:pt x="383959" y="876300"/>
                </a:lnTo>
                <a:lnTo>
                  <a:pt x="391477" y="660400"/>
                </a:lnTo>
                <a:close/>
              </a:path>
              <a:path w="1010919" h="1917700">
                <a:moveTo>
                  <a:pt x="469760" y="660400"/>
                </a:moveTo>
                <a:lnTo>
                  <a:pt x="442010" y="660400"/>
                </a:lnTo>
                <a:lnTo>
                  <a:pt x="434187" y="889000"/>
                </a:lnTo>
                <a:lnTo>
                  <a:pt x="511302" y="889000"/>
                </a:lnTo>
                <a:lnTo>
                  <a:pt x="462229" y="876300"/>
                </a:lnTo>
                <a:lnTo>
                  <a:pt x="469519" y="673100"/>
                </a:lnTo>
                <a:lnTo>
                  <a:pt x="469760" y="660400"/>
                </a:lnTo>
                <a:close/>
              </a:path>
              <a:path w="1010919" h="1917700">
                <a:moveTo>
                  <a:pt x="551891" y="660400"/>
                </a:moveTo>
                <a:lnTo>
                  <a:pt x="518909" y="660400"/>
                </a:lnTo>
                <a:lnTo>
                  <a:pt x="511302" y="889000"/>
                </a:lnTo>
                <a:lnTo>
                  <a:pt x="992206" y="889000"/>
                </a:lnTo>
                <a:lnTo>
                  <a:pt x="992497" y="876299"/>
                </a:lnTo>
                <a:lnTo>
                  <a:pt x="593204" y="876300"/>
                </a:lnTo>
                <a:lnTo>
                  <a:pt x="544715" y="863600"/>
                </a:lnTo>
                <a:lnTo>
                  <a:pt x="551891" y="660400"/>
                </a:lnTo>
                <a:close/>
              </a:path>
              <a:path w="1010919" h="1917700">
                <a:moveTo>
                  <a:pt x="626110" y="660400"/>
                </a:moveTo>
                <a:lnTo>
                  <a:pt x="600684" y="660400"/>
                </a:lnTo>
                <a:lnTo>
                  <a:pt x="593204" y="876300"/>
                </a:lnTo>
                <a:lnTo>
                  <a:pt x="667359" y="876300"/>
                </a:lnTo>
                <a:lnTo>
                  <a:pt x="618959" y="863600"/>
                </a:lnTo>
                <a:lnTo>
                  <a:pt x="626110" y="660400"/>
                </a:lnTo>
                <a:close/>
              </a:path>
              <a:path w="1010919" h="1917700">
                <a:moveTo>
                  <a:pt x="783183" y="647700"/>
                </a:moveTo>
                <a:lnTo>
                  <a:pt x="674827" y="647700"/>
                </a:lnTo>
                <a:lnTo>
                  <a:pt x="667359" y="876300"/>
                </a:lnTo>
                <a:lnTo>
                  <a:pt x="744423" y="876300"/>
                </a:lnTo>
                <a:lnTo>
                  <a:pt x="697064" y="863600"/>
                </a:lnTo>
                <a:lnTo>
                  <a:pt x="704011" y="660400"/>
                </a:lnTo>
                <a:lnTo>
                  <a:pt x="782955" y="660400"/>
                </a:lnTo>
                <a:lnTo>
                  <a:pt x="783183" y="647700"/>
                </a:lnTo>
                <a:close/>
              </a:path>
              <a:path w="1010919" h="1917700">
                <a:moveTo>
                  <a:pt x="782955" y="660400"/>
                </a:moveTo>
                <a:lnTo>
                  <a:pt x="751687" y="660400"/>
                </a:lnTo>
                <a:lnTo>
                  <a:pt x="744423" y="876300"/>
                </a:lnTo>
                <a:lnTo>
                  <a:pt x="992497" y="876299"/>
                </a:lnTo>
                <a:lnTo>
                  <a:pt x="992789" y="863600"/>
                </a:lnTo>
                <a:lnTo>
                  <a:pt x="822921" y="863600"/>
                </a:lnTo>
                <a:lnTo>
                  <a:pt x="776122" y="850900"/>
                </a:lnTo>
                <a:lnTo>
                  <a:pt x="782955" y="660400"/>
                </a:lnTo>
                <a:close/>
              </a:path>
              <a:path w="1010919" h="1917700">
                <a:moveTo>
                  <a:pt x="854341" y="647700"/>
                </a:moveTo>
                <a:lnTo>
                  <a:pt x="830072" y="647700"/>
                </a:lnTo>
                <a:lnTo>
                  <a:pt x="822921" y="863600"/>
                </a:lnTo>
                <a:lnTo>
                  <a:pt x="894003" y="863600"/>
                </a:lnTo>
                <a:lnTo>
                  <a:pt x="847280" y="850900"/>
                </a:lnTo>
                <a:lnTo>
                  <a:pt x="854100" y="660400"/>
                </a:lnTo>
                <a:lnTo>
                  <a:pt x="854341" y="647700"/>
                </a:lnTo>
                <a:close/>
              </a:path>
              <a:path w="1010919" h="1917700">
                <a:moveTo>
                  <a:pt x="997742" y="647700"/>
                </a:moveTo>
                <a:lnTo>
                  <a:pt x="901128" y="647700"/>
                </a:lnTo>
                <a:lnTo>
                  <a:pt x="894003" y="863600"/>
                </a:lnTo>
                <a:lnTo>
                  <a:pt x="964717" y="863600"/>
                </a:lnTo>
                <a:lnTo>
                  <a:pt x="919060" y="850900"/>
                </a:lnTo>
                <a:lnTo>
                  <a:pt x="925664" y="660400"/>
                </a:lnTo>
                <a:lnTo>
                  <a:pt x="997451" y="660399"/>
                </a:lnTo>
                <a:lnTo>
                  <a:pt x="997742" y="647700"/>
                </a:lnTo>
                <a:close/>
              </a:path>
              <a:path w="1010919" h="1917700">
                <a:moveTo>
                  <a:pt x="997451" y="660399"/>
                </a:moveTo>
                <a:lnTo>
                  <a:pt x="971638" y="660400"/>
                </a:lnTo>
                <a:lnTo>
                  <a:pt x="964717" y="863600"/>
                </a:lnTo>
                <a:lnTo>
                  <a:pt x="992789" y="863600"/>
                </a:lnTo>
                <a:lnTo>
                  <a:pt x="997451" y="660399"/>
                </a:lnTo>
                <a:close/>
              </a:path>
              <a:path w="1010919" h="1917700">
                <a:moveTo>
                  <a:pt x="310813" y="393700"/>
                </a:moveTo>
                <a:lnTo>
                  <a:pt x="277241" y="393700"/>
                </a:lnTo>
                <a:lnTo>
                  <a:pt x="265290" y="584200"/>
                </a:lnTo>
                <a:lnTo>
                  <a:pt x="222097" y="596900"/>
                </a:lnTo>
                <a:lnTo>
                  <a:pt x="464134" y="596900"/>
                </a:lnTo>
                <a:lnTo>
                  <a:pt x="464134" y="584200"/>
                </a:lnTo>
                <a:lnTo>
                  <a:pt x="308305" y="584200"/>
                </a:lnTo>
                <a:lnTo>
                  <a:pt x="308305" y="406400"/>
                </a:lnTo>
                <a:lnTo>
                  <a:pt x="310813" y="393700"/>
                </a:lnTo>
                <a:close/>
              </a:path>
              <a:path w="1010919" h="1917700">
                <a:moveTo>
                  <a:pt x="551421" y="393700"/>
                </a:moveTo>
                <a:lnTo>
                  <a:pt x="469023" y="393700"/>
                </a:lnTo>
                <a:lnTo>
                  <a:pt x="517194" y="406400"/>
                </a:lnTo>
                <a:lnTo>
                  <a:pt x="505815" y="584200"/>
                </a:lnTo>
                <a:lnTo>
                  <a:pt x="464134" y="596900"/>
                </a:lnTo>
                <a:lnTo>
                  <a:pt x="920813" y="596900"/>
                </a:lnTo>
                <a:lnTo>
                  <a:pt x="920813" y="584200"/>
                </a:lnTo>
                <a:lnTo>
                  <a:pt x="546595" y="584200"/>
                </a:lnTo>
                <a:lnTo>
                  <a:pt x="546595" y="419100"/>
                </a:lnTo>
                <a:lnTo>
                  <a:pt x="551421" y="393700"/>
                </a:lnTo>
                <a:close/>
              </a:path>
              <a:path w="1010919" h="1917700">
                <a:moveTo>
                  <a:pt x="1002988" y="419100"/>
                </a:moveTo>
                <a:lnTo>
                  <a:pt x="970076" y="419100"/>
                </a:lnTo>
                <a:lnTo>
                  <a:pt x="959738" y="584200"/>
                </a:lnTo>
                <a:lnTo>
                  <a:pt x="920813" y="596900"/>
                </a:lnTo>
                <a:lnTo>
                  <a:pt x="998908" y="596899"/>
                </a:lnTo>
                <a:lnTo>
                  <a:pt x="1002988" y="419100"/>
                </a:lnTo>
                <a:close/>
              </a:path>
              <a:path w="1010919" h="1917700">
                <a:moveTo>
                  <a:pt x="390918" y="381000"/>
                </a:moveTo>
                <a:lnTo>
                  <a:pt x="313321" y="381000"/>
                </a:lnTo>
                <a:lnTo>
                  <a:pt x="362750" y="393700"/>
                </a:lnTo>
                <a:lnTo>
                  <a:pt x="350989" y="571500"/>
                </a:lnTo>
                <a:lnTo>
                  <a:pt x="308305" y="584200"/>
                </a:lnTo>
                <a:lnTo>
                  <a:pt x="385902" y="584200"/>
                </a:lnTo>
                <a:lnTo>
                  <a:pt x="385902" y="406400"/>
                </a:lnTo>
                <a:lnTo>
                  <a:pt x="390918" y="381000"/>
                </a:lnTo>
                <a:close/>
              </a:path>
              <a:path w="1010919" h="1917700">
                <a:moveTo>
                  <a:pt x="1003862" y="381000"/>
                </a:moveTo>
                <a:lnTo>
                  <a:pt x="390918" y="381000"/>
                </a:lnTo>
                <a:lnTo>
                  <a:pt x="440258" y="393700"/>
                </a:lnTo>
                <a:lnTo>
                  <a:pt x="428523" y="571500"/>
                </a:lnTo>
                <a:lnTo>
                  <a:pt x="385902" y="584200"/>
                </a:lnTo>
                <a:lnTo>
                  <a:pt x="464134" y="584200"/>
                </a:lnTo>
                <a:lnTo>
                  <a:pt x="464134" y="419100"/>
                </a:lnTo>
                <a:lnTo>
                  <a:pt x="469023" y="393700"/>
                </a:lnTo>
                <a:lnTo>
                  <a:pt x="1003570" y="393699"/>
                </a:lnTo>
                <a:lnTo>
                  <a:pt x="1003862" y="381000"/>
                </a:lnTo>
                <a:close/>
              </a:path>
              <a:path w="1010919" h="1917700">
                <a:moveTo>
                  <a:pt x="625652" y="393700"/>
                </a:moveTo>
                <a:lnTo>
                  <a:pt x="598995" y="393700"/>
                </a:lnTo>
                <a:lnTo>
                  <a:pt x="587794" y="584200"/>
                </a:lnTo>
                <a:lnTo>
                  <a:pt x="620826" y="584200"/>
                </a:lnTo>
                <a:lnTo>
                  <a:pt x="620826" y="419100"/>
                </a:lnTo>
                <a:lnTo>
                  <a:pt x="625652" y="393700"/>
                </a:lnTo>
                <a:close/>
              </a:path>
              <a:path w="1010919" h="1917700">
                <a:moveTo>
                  <a:pt x="782574" y="393700"/>
                </a:moveTo>
                <a:lnTo>
                  <a:pt x="673138" y="393700"/>
                </a:lnTo>
                <a:lnTo>
                  <a:pt x="661962" y="584200"/>
                </a:lnTo>
                <a:lnTo>
                  <a:pt x="698881" y="584200"/>
                </a:lnTo>
                <a:lnTo>
                  <a:pt x="698881" y="431800"/>
                </a:lnTo>
                <a:lnTo>
                  <a:pt x="703592" y="406400"/>
                </a:lnTo>
                <a:lnTo>
                  <a:pt x="780249" y="406400"/>
                </a:lnTo>
                <a:lnTo>
                  <a:pt x="782574" y="393700"/>
                </a:lnTo>
                <a:close/>
              </a:path>
              <a:path w="1010919" h="1917700">
                <a:moveTo>
                  <a:pt x="780249" y="406400"/>
                </a:moveTo>
                <a:lnTo>
                  <a:pt x="750049" y="406400"/>
                </a:lnTo>
                <a:lnTo>
                  <a:pt x="739190" y="584200"/>
                </a:lnTo>
                <a:lnTo>
                  <a:pt x="777925" y="584200"/>
                </a:lnTo>
                <a:lnTo>
                  <a:pt x="777925" y="419100"/>
                </a:lnTo>
                <a:lnTo>
                  <a:pt x="780249" y="406400"/>
                </a:lnTo>
                <a:close/>
              </a:path>
              <a:path w="1010919" h="1917700">
                <a:moveTo>
                  <a:pt x="853719" y="393700"/>
                </a:moveTo>
                <a:lnTo>
                  <a:pt x="782574" y="393700"/>
                </a:lnTo>
                <a:lnTo>
                  <a:pt x="828459" y="406400"/>
                </a:lnTo>
                <a:lnTo>
                  <a:pt x="817778" y="571500"/>
                </a:lnTo>
                <a:lnTo>
                  <a:pt x="777925" y="584200"/>
                </a:lnTo>
                <a:lnTo>
                  <a:pt x="849083" y="584200"/>
                </a:lnTo>
                <a:lnTo>
                  <a:pt x="849083" y="419100"/>
                </a:lnTo>
                <a:lnTo>
                  <a:pt x="853719" y="393700"/>
                </a:lnTo>
                <a:close/>
              </a:path>
              <a:path w="1010919" h="1917700">
                <a:moveTo>
                  <a:pt x="1003570" y="393699"/>
                </a:moveTo>
                <a:lnTo>
                  <a:pt x="853719" y="393700"/>
                </a:lnTo>
                <a:lnTo>
                  <a:pt x="899528" y="406400"/>
                </a:lnTo>
                <a:lnTo>
                  <a:pt x="888860" y="571500"/>
                </a:lnTo>
                <a:lnTo>
                  <a:pt x="849083" y="584200"/>
                </a:lnTo>
                <a:lnTo>
                  <a:pt x="920813" y="584200"/>
                </a:lnTo>
                <a:lnTo>
                  <a:pt x="920813" y="431800"/>
                </a:lnTo>
                <a:lnTo>
                  <a:pt x="925334" y="419100"/>
                </a:lnTo>
                <a:lnTo>
                  <a:pt x="1002988" y="419100"/>
                </a:lnTo>
                <a:lnTo>
                  <a:pt x="1003570" y="393699"/>
                </a:lnTo>
                <a:close/>
              </a:path>
              <a:path w="1010919" h="1917700">
                <a:moveTo>
                  <a:pt x="1010273" y="101600"/>
                </a:moveTo>
                <a:lnTo>
                  <a:pt x="971638" y="101600"/>
                </a:lnTo>
                <a:lnTo>
                  <a:pt x="964717" y="304800"/>
                </a:lnTo>
                <a:lnTo>
                  <a:pt x="1005610" y="304800"/>
                </a:lnTo>
                <a:lnTo>
                  <a:pt x="1010273" y="101600"/>
                </a:lnTo>
                <a:close/>
              </a:path>
              <a:path w="1010919" h="1917700">
                <a:moveTo>
                  <a:pt x="783183" y="76200"/>
                </a:moveTo>
                <a:lnTo>
                  <a:pt x="751687" y="76200"/>
                </a:lnTo>
                <a:lnTo>
                  <a:pt x="744423" y="292100"/>
                </a:lnTo>
                <a:lnTo>
                  <a:pt x="822921" y="292100"/>
                </a:lnTo>
                <a:lnTo>
                  <a:pt x="776122" y="279400"/>
                </a:lnTo>
                <a:lnTo>
                  <a:pt x="782955" y="88900"/>
                </a:lnTo>
                <a:lnTo>
                  <a:pt x="783183" y="76200"/>
                </a:lnTo>
                <a:close/>
              </a:path>
              <a:path w="1010919" h="1917700">
                <a:moveTo>
                  <a:pt x="854341" y="76200"/>
                </a:moveTo>
                <a:lnTo>
                  <a:pt x="830072" y="76200"/>
                </a:lnTo>
                <a:lnTo>
                  <a:pt x="822921" y="292100"/>
                </a:lnTo>
                <a:lnTo>
                  <a:pt x="894003" y="292100"/>
                </a:lnTo>
                <a:lnTo>
                  <a:pt x="847280" y="279400"/>
                </a:lnTo>
                <a:lnTo>
                  <a:pt x="854100" y="88900"/>
                </a:lnTo>
                <a:lnTo>
                  <a:pt x="854341" y="76200"/>
                </a:lnTo>
                <a:close/>
              </a:path>
              <a:path w="1010919" h="1917700">
                <a:moveTo>
                  <a:pt x="901111" y="76710"/>
                </a:moveTo>
                <a:lnTo>
                  <a:pt x="894003" y="292100"/>
                </a:lnTo>
                <a:lnTo>
                  <a:pt x="919060" y="292100"/>
                </a:lnTo>
                <a:lnTo>
                  <a:pt x="925664" y="114300"/>
                </a:lnTo>
                <a:lnTo>
                  <a:pt x="925893" y="101600"/>
                </a:lnTo>
                <a:lnTo>
                  <a:pt x="1010273" y="101600"/>
                </a:lnTo>
                <a:lnTo>
                  <a:pt x="1010564" y="88900"/>
                </a:lnTo>
                <a:lnTo>
                  <a:pt x="901111" y="76710"/>
                </a:lnTo>
                <a:close/>
              </a:path>
              <a:path w="1010919" h="1917700">
                <a:moveTo>
                  <a:pt x="551891" y="63500"/>
                </a:moveTo>
                <a:lnTo>
                  <a:pt x="518909" y="63500"/>
                </a:lnTo>
                <a:lnTo>
                  <a:pt x="511302" y="279400"/>
                </a:lnTo>
                <a:lnTo>
                  <a:pt x="593204" y="279400"/>
                </a:lnTo>
                <a:lnTo>
                  <a:pt x="544715" y="266700"/>
                </a:lnTo>
                <a:lnTo>
                  <a:pt x="551891" y="63500"/>
                </a:lnTo>
                <a:close/>
              </a:path>
              <a:path w="1010919" h="1917700">
                <a:moveTo>
                  <a:pt x="626110" y="63500"/>
                </a:moveTo>
                <a:lnTo>
                  <a:pt x="600684" y="63500"/>
                </a:lnTo>
                <a:lnTo>
                  <a:pt x="593204" y="279400"/>
                </a:lnTo>
                <a:lnTo>
                  <a:pt x="667359" y="279400"/>
                </a:lnTo>
                <a:lnTo>
                  <a:pt x="618959" y="266700"/>
                </a:lnTo>
                <a:lnTo>
                  <a:pt x="626110" y="63500"/>
                </a:lnTo>
                <a:close/>
              </a:path>
              <a:path w="1010919" h="1917700">
                <a:moveTo>
                  <a:pt x="782483" y="63500"/>
                </a:moveTo>
                <a:lnTo>
                  <a:pt x="674827" y="63500"/>
                </a:lnTo>
                <a:lnTo>
                  <a:pt x="667359" y="279400"/>
                </a:lnTo>
                <a:lnTo>
                  <a:pt x="697064" y="279400"/>
                </a:lnTo>
                <a:lnTo>
                  <a:pt x="704011" y="88900"/>
                </a:lnTo>
                <a:lnTo>
                  <a:pt x="704240" y="76200"/>
                </a:lnTo>
                <a:lnTo>
                  <a:pt x="896523" y="76200"/>
                </a:lnTo>
                <a:lnTo>
                  <a:pt x="782483" y="63500"/>
                </a:lnTo>
                <a:close/>
              </a:path>
              <a:path w="1010919" h="1917700">
                <a:moveTo>
                  <a:pt x="313893" y="38100"/>
                </a:moveTo>
                <a:lnTo>
                  <a:pt x="279031" y="38100"/>
                </a:lnTo>
                <a:lnTo>
                  <a:pt x="271056" y="266700"/>
                </a:lnTo>
                <a:lnTo>
                  <a:pt x="356666" y="266700"/>
                </a:lnTo>
                <a:lnTo>
                  <a:pt x="306349" y="254000"/>
                </a:lnTo>
                <a:lnTo>
                  <a:pt x="313893" y="38100"/>
                </a:lnTo>
                <a:close/>
              </a:path>
              <a:path w="1010919" h="1917700">
                <a:moveTo>
                  <a:pt x="391477" y="38100"/>
                </a:moveTo>
                <a:lnTo>
                  <a:pt x="364515" y="38100"/>
                </a:lnTo>
                <a:lnTo>
                  <a:pt x="356666" y="266700"/>
                </a:lnTo>
                <a:lnTo>
                  <a:pt x="434187" y="266700"/>
                </a:lnTo>
                <a:lnTo>
                  <a:pt x="383959" y="254000"/>
                </a:lnTo>
                <a:lnTo>
                  <a:pt x="391477" y="38100"/>
                </a:lnTo>
                <a:close/>
              </a:path>
              <a:path w="1010919" h="1917700">
                <a:moveTo>
                  <a:pt x="554402" y="38100"/>
                </a:moveTo>
                <a:lnTo>
                  <a:pt x="442010" y="38100"/>
                </a:lnTo>
                <a:lnTo>
                  <a:pt x="434187" y="266700"/>
                </a:lnTo>
                <a:lnTo>
                  <a:pt x="462658" y="266700"/>
                </a:lnTo>
                <a:lnTo>
                  <a:pt x="469519" y="63500"/>
                </a:lnTo>
                <a:lnTo>
                  <a:pt x="782483" y="63500"/>
                </a:lnTo>
                <a:lnTo>
                  <a:pt x="554402" y="38100"/>
                </a:lnTo>
                <a:close/>
              </a:path>
              <a:path w="1010919" h="1917700">
                <a:moveTo>
                  <a:pt x="901128" y="76200"/>
                </a:moveTo>
                <a:lnTo>
                  <a:pt x="896523" y="76200"/>
                </a:lnTo>
                <a:lnTo>
                  <a:pt x="901111" y="76710"/>
                </a:lnTo>
                <a:lnTo>
                  <a:pt x="901128" y="76200"/>
                </a:lnTo>
                <a:close/>
              </a:path>
            </a:pathLst>
          </a:custGeom>
          <a:solidFill>
            <a:srgbClr val="00ADE0"/>
          </a:solidFill>
        </p:spPr>
        <p:txBody>
          <a:bodyPr wrap="square" lIns="0" tIns="0" rIns="0" bIns="0" rtlCol="0"/>
          <a:lstStyle/>
          <a:p>
            <a:endParaRPr sz="2142"/>
          </a:p>
        </p:txBody>
      </p:sp>
      <p:sp>
        <p:nvSpPr>
          <p:cNvPr id="262" name="object 262"/>
          <p:cNvSpPr/>
          <p:nvPr/>
        </p:nvSpPr>
        <p:spPr>
          <a:xfrm>
            <a:off x="5" y="3270235"/>
            <a:ext cx="1173085" cy="2237873"/>
          </a:xfrm>
          <a:custGeom>
            <a:avLst/>
            <a:gdLst/>
            <a:ahLst/>
            <a:cxnLst/>
            <a:rect l="l" t="t" r="r" b="b"/>
            <a:pathLst>
              <a:path w="1024890" h="1955164">
                <a:moveTo>
                  <a:pt x="336663" y="13779"/>
                </a:moveTo>
                <a:lnTo>
                  <a:pt x="212280" y="13779"/>
                </a:lnTo>
                <a:lnTo>
                  <a:pt x="1010564" y="102476"/>
                </a:lnTo>
                <a:lnTo>
                  <a:pt x="973556" y="1715998"/>
                </a:lnTo>
                <a:lnTo>
                  <a:pt x="0" y="1940661"/>
                </a:lnTo>
                <a:lnTo>
                  <a:pt x="0" y="1954758"/>
                </a:lnTo>
                <a:lnTo>
                  <a:pt x="987044" y="1726984"/>
                </a:lnTo>
                <a:lnTo>
                  <a:pt x="1024585" y="90208"/>
                </a:lnTo>
                <a:lnTo>
                  <a:pt x="336663" y="13779"/>
                </a:lnTo>
                <a:close/>
              </a:path>
              <a:path w="1024890" h="1955164">
                <a:moveTo>
                  <a:pt x="212636" y="0"/>
                </a:moveTo>
                <a:lnTo>
                  <a:pt x="0" y="12687"/>
                </a:lnTo>
                <a:lnTo>
                  <a:pt x="0" y="26454"/>
                </a:lnTo>
                <a:lnTo>
                  <a:pt x="212280" y="13779"/>
                </a:lnTo>
                <a:lnTo>
                  <a:pt x="336663" y="13779"/>
                </a:lnTo>
                <a:lnTo>
                  <a:pt x="212636" y="0"/>
                </a:lnTo>
                <a:close/>
              </a:path>
            </a:pathLst>
          </a:custGeom>
          <a:solidFill>
            <a:srgbClr val="00BDE6"/>
          </a:solidFill>
        </p:spPr>
        <p:txBody>
          <a:bodyPr wrap="square" lIns="0" tIns="0" rIns="0" bIns="0" rtlCol="0"/>
          <a:lstStyle/>
          <a:p>
            <a:endParaRPr sz="2142"/>
          </a:p>
        </p:txBody>
      </p:sp>
      <p:sp>
        <p:nvSpPr>
          <p:cNvPr id="263" name="object 263"/>
          <p:cNvSpPr/>
          <p:nvPr/>
        </p:nvSpPr>
        <p:spPr>
          <a:xfrm>
            <a:off x="1" y="3312927"/>
            <a:ext cx="1112137" cy="2105753"/>
          </a:xfrm>
          <a:prstGeom prst="rect">
            <a:avLst/>
          </a:prstGeom>
          <a:blipFill>
            <a:blip r:embed="rId90" cstate="print"/>
            <a:stretch>
              <a:fillRect/>
            </a:stretch>
          </a:blipFill>
        </p:spPr>
        <p:txBody>
          <a:bodyPr wrap="square" lIns="0" tIns="0" rIns="0" bIns="0" rtlCol="0"/>
          <a:lstStyle/>
          <a:p>
            <a:endParaRPr sz="2142"/>
          </a:p>
        </p:txBody>
      </p:sp>
      <p:sp>
        <p:nvSpPr>
          <p:cNvPr id="264" name="object 264"/>
          <p:cNvSpPr/>
          <p:nvPr/>
        </p:nvSpPr>
        <p:spPr>
          <a:xfrm>
            <a:off x="-3" y="6382032"/>
            <a:ext cx="1080778" cy="1104764"/>
          </a:xfrm>
          <a:custGeom>
            <a:avLst/>
            <a:gdLst/>
            <a:ahLst/>
            <a:cxnLst/>
            <a:rect l="l" t="t" r="r" b="b"/>
            <a:pathLst>
              <a:path w="944244" h="965200">
                <a:moveTo>
                  <a:pt x="462305" y="379387"/>
                </a:moveTo>
                <a:lnTo>
                  <a:pt x="0" y="598474"/>
                </a:lnTo>
                <a:lnTo>
                  <a:pt x="0" y="964857"/>
                </a:lnTo>
                <a:lnTo>
                  <a:pt x="34239" y="964857"/>
                </a:lnTo>
                <a:lnTo>
                  <a:pt x="26593" y="586181"/>
                </a:lnTo>
                <a:lnTo>
                  <a:pt x="118579" y="546760"/>
                </a:lnTo>
                <a:lnTo>
                  <a:pt x="136466" y="546760"/>
                </a:lnTo>
                <a:lnTo>
                  <a:pt x="136258" y="536219"/>
                </a:lnTo>
                <a:lnTo>
                  <a:pt x="226314" y="497573"/>
                </a:lnTo>
                <a:lnTo>
                  <a:pt x="246227" y="497573"/>
                </a:lnTo>
                <a:lnTo>
                  <a:pt x="246113" y="491693"/>
                </a:lnTo>
                <a:lnTo>
                  <a:pt x="333006" y="454329"/>
                </a:lnTo>
                <a:lnTo>
                  <a:pt x="349362" y="454329"/>
                </a:lnTo>
                <a:lnTo>
                  <a:pt x="349161" y="444741"/>
                </a:lnTo>
                <a:lnTo>
                  <a:pt x="434238" y="408101"/>
                </a:lnTo>
                <a:lnTo>
                  <a:pt x="462883" y="408101"/>
                </a:lnTo>
                <a:lnTo>
                  <a:pt x="462305" y="379387"/>
                </a:lnTo>
                <a:close/>
              </a:path>
              <a:path w="944244" h="965200">
                <a:moveTo>
                  <a:pt x="136466" y="546760"/>
                </a:moveTo>
                <a:lnTo>
                  <a:pt x="118579" y="546760"/>
                </a:lnTo>
                <a:lnTo>
                  <a:pt x="122453" y="922718"/>
                </a:lnTo>
                <a:lnTo>
                  <a:pt x="45846" y="964857"/>
                </a:lnTo>
                <a:lnTo>
                  <a:pt x="77127" y="964857"/>
                </a:lnTo>
                <a:lnTo>
                  <a:pt x="169800" y="912571"/>
                </a:lnTo>
                <a:lnTo>
                  <a:pt x="143852" y="912571"/>
                </a:lnTo>
                <a:lnTo>
                  <a:pt x="136466" y="546760"/>
                </a:lnTo>
                <a:close/>
              </a:path>
              <a:path w="944244" h="965200">
                <a:moveTo>
                  <a:pt x="943622" y="496201"/>
                </a:moveTo>
                <a:lnTo>
                  <a:pt x="937691" y="516966"/>
                </a:lnTo>
                <a:lnTo>
                  <a:pt x="156184" y="964857"/>
                </a:lnTo>
                <a:lnTo>
                  <a:pt x="349250" y="964857"/>
                </a:lnTo>
                <a:lnTo>
                  <a:pt x="943622" y="609142"/>
                </a:lnTo>
                <a:lnTo>
                  <a:pt x="943622" y="496201"/>
                </a:lnTo>
                <a:close/>
              </a:path>
              <a:path w="944244" h="965200">
                <a:moveTo>
                  <a:pt x="246227" y="497573"/>
                </a:moveTo>
                <a:lnTo>
                  <a:pt x="226314" y="497573"/>
                </a:lnTo>
                <a:lnTo>
                  <a:pt x="230098" y="865060"/>
                </a:lnTo>
                <a:lnTo>
                  <a:pt x="143852" y="912571"/>
                </a:lnTo>
                <a:lnTo>
                  <a:pt x="169800" y="912571"/>
                </a:lnTo>
                <a:lnTo>
                  <a:pt x="273863" y="853859"/>
                </a:lnTo>
                <a:lnTo>
                  <a:pt x="253403" y="853859"/>
                </a:lnTo>
                <a:lnTo>
                  <a:pt x="246227" y="497573"/>
                </a:lnTo>
                <a:close/>
              </a:path>
              <a:path w="944244" h="965200">
                <a:moveTo>
                  <a:pt x="349362" y="454329"/>
                </a:moveTo>
                <a:lnTo>
                  <a:pt x="333006" y="454329"/>
                </a:lnTo>
                <a:lnTo>
                  <a:pt x="336638" y="807923"/>
                </a:lnTo>
                <a:lnTo>
                  <a:pt x="253403" y="853859"/>
                </a:lnTo>
                <a:lnTo>
                  <a:pt x="273863" y="853859"/>
                </a:lnTo>
                <a:lnTo>
                  <a:pt x="371466" y="798791"/>
                </a:lnTo>
                <a:lnTo>
                  <a:pt x="356285" y="798791"/>
                </a:lnTo>
                <a:lnTo>
                  <a:pt x="349362" y="454329"/>
                </a:lnTo>
                <a:close/>
              </a:path>
              <a:path w="944244" h="965200">
                <a:moveTo>
                  <a:pt x="462883" y="408101"/>
                </a:moveTo>
                <a:lnTo>
                  <a:pt x="434238" y="408101"/>
                </a:lnTo>
                <a:lnTo>
                  <a:pt x="437794" y="753745"/>
                </a:lnTo>
                <a:lnTo>
                  <a:pt x="356285" y="798791"/>
                </a:lnTo>
                <a:lnTo>
                  <a:pt x="371466" y="798791"/>
                </a:lnTo>
                <a:lnTo>
                  <a:pt x="491849" y="730872"/>
                </a:lnTo>
                <a:lnTo>
                  <a:pt x="469366" y="730872"/>
                </a:lnTo>
                <a:lnTo>
                  <a:pt x="462883" y="408101"/>
                </a:lnTo>
                <a:close/>
              </a:path>
              <a:path w="944244" h="965200">
                <a:moveTo>
                  <a:pt x="562510" y="342709"/>
                </a:moveTo>
                <a:lnTo>
                  <a:pt x="546862" y="342709"/>
                </a:lnTo>
                <a:lnTo>
                  <a:pt x="550379" y="686066"/>
                </a:lnTo>
                <a:lnTo>
                  <a:pt x="469366" y="730872"/>
                </a:lnTo>
                <a:lnTo>
                  <a:pt x="491849" y="730872"/>
                </a:lnTo>
                <a:lnTo>
                  <a:pt x="586615" y="677405"/>
                </a:lnTo>
                <a:lnTo>
                  <a:pt x="569226" y="677405"/>
                </a:lnTo>
                <a:lnTo>
                  <a:pt x="562510" y="342709"/>
                </a:lnTo>
                <a:close/>
              </a:path>
              <a:path w="944244" h="965200">
                <a:moveTo>
                  <a:pt x="662627" y="297840"/>
                </a:moveTo>
                <a:lnTo>
                  <a:pt x="645134" y="297840"/>
                </a:lnTo>
                <a:lnTo>
                  <a:pt x="648563" y="633476"/>
                </a:lnTo>
                <a:lnTo>
                  <a:pt x="569226" y="677405"/>
                </a:lnTo>
                <a:lnTo>
                  <a:pt x="586615" y="677405"/>
                </a:lnTo>
                <a:lnTo>
                  <a:pt x="681517" y="623862"/>
                </a:lnTo>
                <a:lnTo>
                  <a:pt x="669150" y="623862"/>
                </a:lnTo>
                <a:lnTo>
                  <a:pt x="662627" y="297840"/>
                </a:lnTo>
                <a:close/>
              </a:path>
              <a:path w="944244" h="965200">
                <a:moveTo>
                  <a:pt x="756701" y="258394"/>
                </a:moveTo>
                <a:lnTo>
                  <a:pt x="742442" y="258394"/>
                </a:lnTo>
                <a:lnTo>
                  <a:pt x="745744" y="581355"/>
                </a:lnTo>
                <a:lnTo>
                  <a:pt x="669150" y="623862"/>
                </a:lnTo>
                <a:lnTo>
                  <a:pt x="681517" y="623862"/>
                </a:lnTo>
                <a:lnTo>
                  <a:pt x="770544" y="573633"/>
                </a:lnTo>
                <a:lnTo>
                  <a:pt x="763003" y="573633"/>
                </a:lnTo>
                <a:lnTo>
                  <a:pt x="756701" y="258394"/>
                </a:lnTo>
                <a:close/>
              </a:path>
              <a:path w="944244" h="965200">
                <a:moveTo>
                  <a:pt x="857612" y="216230"/>
                </a:moveTo>
                <a:lnTo>
                  <a:pt x="834783" y="216230"/>
                </a:lnTo>
                <a:lnTo>
                  <a:pt x="838009" y="531939"/>
                </a:lnTo>
                <a:lnTo>
                  <a:pt x="763003" y="573633"/>
                </a:lnTo>
                <a:lnTo>
                  <a:pt x="770544" y="573633"/>
                </a:lnTo>
                <a:lnTo>
                  <a:pt x="881607" y="510971"/>
                </a:lnTo>
                <a:lnTo>
                  <a:pt x="863485" y="510971"/>
                </a:lnTo>
                <a:lnTo>
                  <a:pt x="857612" y="216230"/>
                </a:lnTo>
                <a:close/>
              </a:path>
              <a:path w="944244" h="965200">
                <a:moveTo>
                  <a:pt x="863612" y="0"/>
                </a:moveTo>
                <a:lnTo>
                  <a:pt x="940739" y="13093"/>
                </a:lnTo>
                <a:lnTo>
                  <a:pt x="897813" y="37630"/>
                </a:lnTo>
                <a:lnTo>
                  <a:pt x="0" y="486524"/>
                </a:lnTo>
                <a:lnTo>
                  <a:pt x="0" y="553808"/>
                </a:lnTo>
                <a:lnTo>
                  <a:pt x="933310" y="120497"/>
                </a:lnTo>
                <a:lnTo>
                  <a:pt x="943622" y="120497"/>
                </a:lnTo>
                <a:lnTo>
                  <a:pt x="943622" y="11429"/>
                </a:lnTo>
                <a:lnTo>
                  <a:pt x="863612" y="0"/>
                </a:lnTo>
                <a:close/>
              </a:path>
              <a:path w="944244" h="965200">
                <a:moveTo>
                  <a:pt x="943622" y="173253"/>
                </a:moveTo>
                <a:lnTo>
                  <a:pt x="931621" y="173253"/>
                </a:lnTo>
                <a:lnTo>
                  <a:pt x="934643" y="471258"/>
                </a:lnTo>
                <a:lnTo>
                  <a:pt x="863485" y="510971"/>
                </a:lnTo>
                <a:lnTo>
                  <a:pt x="881607" y="510971"/>
                </a:lnTo>
                <a:lnTo>
                  <a:pt x="943622" y="475983"/>
                </a:lnTo>
                <a:lnTo>
                  <a:pt x="943622" y="173253"/>
                </a:lnTo>
                <a:close/>
              </a:path>
              <a:path w="944244" h="965200">
                <a:moveTo>
                  <a:pt x="943622" y="120497"/>
                </a:moveTo>
                <a:lnTo>
                  <a:pt x="933310" y="120497"/>
                </a:lnTo>
                <a:lnTo>
                  <a:pt x="926846" y="159232"/>
                </a:lnTo>
                <a:lnTo>
                  <a:pt x="468045" y="376669"/>
                </a:lnTo>
                <a:lnTo>
                  <a:pt x="546862" y="342709"/>
                </a:lnTo>
                <a:lnTo>
                  <a:pt x="562510" y="342709"/>
                </a:lnTo>
                <a:lnTo>
                  <a:pt x="562330" y="333565"/>
                </a:lnTo>
                <a:lnTo>
                  <a:pt x="645134" y="297840"/>
                </a:lnTo>
                <a:lnTo>
                  <a:pt x="662627" y="297840"/>
                </a:lnTo>
                <a:lnTo>
                  <a:pt x="662533" y="292963"/>
                </a:lnTo>
                <a:lnTo>
                  <a:pt x="742442" y="258394"/>
                </a:lnTo>
                <a:lnTo>
                  <a:pt x="756701" y="258394"/>
                </a:lnTo>
                <a:lnTo>
                  <a:pt x="756539" y="250126"/>
                </a:lnTo>
                <a:lnTo>
                  <a:pt x="834783" y="216230"/>
                </a:lnTo>
                <a:lnTo>
                  <a:pt x="857612" y="216230"/>
                </a:lnTo>
                <a:lnTo>
                  <a:pt x="857402" y="205536"/>
                </a:lnTo>
                <a:lnTo>
                  <a:pt x="931621" y="173253"/>
                </a:lnTo>
                <a:lnTo>
                  <a:pt x="943622" y="173253"/>
                </a:lnTo>
                <a:lnTo>
                  <a:pt x="943622" y="120497"/>
                </a:lnTo>
                <a:close/>
              </a:path>
              <a:path w="944244" h="965200">
                <a:moveTo>
                  <a:pt x="627951" y="23241"/>
                </a:moveTo>
                <a:lnTo>
                  <a:pt x="0" y="335699"/>
                </a:lnTo>
                <a:lnTo>
                  <a:pt x="0" y="338772"/>
                </a:lnTo>
                <a:lnTo>
                  <a:pt x="627951" y="23241"/>
                </a:lnTo>
                <a:close/>
              </a:path>
            </a:pathLst>
          </a:custGeom>
          <a:solidFill>
            <a:srgbClr val="00ADE0"/>
          </a:solidFill>
        </p:spPr>
        <p:txBody>
          <a:bodyPr wrap="square" lIns="0" tIns="0" rIns="0" bIns="0" rtlCol="0"/>
          <a:lstStyle/>
          <a:p>
            <a:endParaRPr sz="2142"/>
          </a:p>
        </p:txBody>
      </p:sp>
      <p:sp>
        <p:nvSpPr>
          <p:cNvPr id="265" name="object 265"/>
          <p:cNvSpPr/>
          <p:nvPr/>
        </p:nvSpPr>
        <p:spPr>
          <a:xfrm>
            <a:off x="-3" y="6341773"/>
            <a:ext cx="1096042" cy="1144739"/>
          </a:xfrm>
          <a:custGeom>
            <a:avLst/>
            <a:gdLst/>
            <a:ahLst/>
            <a:cxnLst/>
            <a:rect l="l" t="t" r="r" b="b"/>
            <a:pathLst>
              <a:path w="957580" h="1000125">
                <a:moveTo>
                  <a:pt x="957351" y="507276"/>
                </a:moveTo>
                <a:lnTo>
                  <a:pt x="950506" y="507276"/>
                </a:lnTo>
                <a:lnTo>
                  <a:pt x="943622" y="531368"/>
                </a:lnTo>
                <a:lnTo>
                  <a:pt x="943622" y="644321"/>
                </a:lnTo>
                <a:lnTo>
                  <a:pt x="349250" y="1000036"/>
                </a:lnTo>
                <a:lnTo>
                  <a:pt x="375996" y="1000036"/>
                </a:lnTo>
                <a:lnTo>
                  <a:pt x="957351" y="652106"/>
                </a:lnTo>
                <a:lnTo>
                  <a:pt x="957351" y="507276"/>
                </a:lnTo>
                <a:close/>
              </a:path>
              <a:path w="957580" h="1000125">
                <a:moveTo>
                  <a:pt x="792467" y="11137"/>
                </a:moveTo>
                <a:lnTo>
                  <a:pt x="722045" y="11137"/>
                </a:lnTo>
                <a:lnTo>
                  <a:pt x="863612" y="35179"/>
                </a:lnTo>
                <a:lnTo>
                  <a:pt x="943622" y="46609"/>
                </a:lnTo>
                <a:lnTo>
                  <a:pt x="943622" y="511162"/>
                </a:lnTo>
                <a:lnTo>
                  <a:pt x="950506" y="507276"/>
                </a:lnTo>
                <a:lnTo>
                  <a:pt x="957351" y="507276"/>
                </a:lnTo>
                <a:lnTo>
                  <a:pt x="957351" y="34696"/>
                </a:lnTo>
                <a:lnTo>
                  <a:pt x="792467" y="11137"/>
                </a:lnTo>
                <a:close/>
              </a:path>
              <a:path w="957580" h="1000125">
                <a:moveTo>
                  <a:pt x="714514" y="0"/>
                </a:moveTo>
                <a:lnTo>
                  <a:pt x="0" y="355536"/>
                </a:lnTo>
                <a:lnTo>
                  <a:pt x="0" y="370878"/>
                </a:lnTo>
                <a:lnTo>
                  <a:pt x="722045" y="11137"/>
                </a:lnTo>
                <a:lnTo>
                  <a:pt x="792467" y="11137"/>
                </a:lnTo>
                <a:lnTo>
                  <a:pt x="714514" y="0"/>
                </a:lnTo>
                <a:close/>
              </a:path>
            </a:pathLst>
          </a:custGeom>
          <a:solidFill>
            <a:srgbClr val="00BDE6"/>
          </a:solidFill>
        </p:spPr>
        <p:txBody>
          <a:bodyPr wrap="square" lIns="0" tIns="0" rIns="0" bIns="0" rtlCol="0"/>
          <a:lstStyle/>
          <a:p>
            <a:endParaRPr sz="2142"/>
          </a:p>
        </p:txBody>
      </p:sp>
      <p:sp>
        <p:nvSpPr>
          <p:cNvPr id="266" name="object 266"/>
          <p:cNvSpPr/>
          <p:nvPr/>
        </p:nvSpPr>
        <p:spPr>
          <a:xfrm>
            <a:off x="6" y="6370878"/>
            <a:ext cx="1031356" cy="550928"/>
          </a:xfrm>
          <a:custGeom>
            <a:avLst/>
            <a:gdLst/>
            <a:ahLst/>
            <a:cxnLst/>
            <a:rect l="l" t="t" r="r" b="b"/>
            <a:pathLst>
              <a:path w="901065" h="481329">
                <a:moveTo>
                  <a:pt x="724179" y="0"/>
                </a:moveTo>
                <a:lnTo>
                  <a:pt x="0" y="363893"/>
                </a:lnTo>
                <a:lnTo>
                  <a:pt x="0" y="480923"/>
                </a:lnTo>
                <a:lnTo>
                  <a:pt x="891324" y="35255"/>
                </a:lnTo>
                <a:lnTo>
                  <a:pt x="900595" y="29959"/>
                </a:lnTo>
                <a:lnTo>
                  <a:pt x="724179" y="0"/>
                </a:lnTo>
                <a:close/>
              </a:path>
            </a:pathLst>
          </a:custGeom>
          <a:solidFill>
            <a:srgbClr val="00ADE0"/>
          </a:solidFill>
        </p:spPr>
        <p:txBody>
          <a:bodyPr wrap="square" lIns="0" tIns="0" rIns="0" bIns="0" rtlCol="0"/>
          <a:lstStyle/>
          <a:p>
            <a:endParaRPr sz="2142"/>
          </a:p>
        </p:txBody>
      </p:sp>
      <p:sp>
        <p:nvSpPr>
          <p:cNvPr id="267" name="object 267"/>
          <p:cNvSpPr/>
          <p:nvPr/>
        </p:nvSpPr>
        <p:spPr>
          <a:xfrm>
            <a:off x="-6" y="6354515"/>
            <a:ext cx="1077144" cy="585089"/>
          </a:xfrm>
          <a:custGeom>
            <a:avLst/>
            <a:gdLst/>
            <a:ahLst/>
            <a:cxnLst/>
            <a:rect l="l" t="t" r="r" b="b"/>
            <a:pathLst>
              <a:path w="941069" h="511175">
                <a:moveTo>
                  <a:pt x="806262" y="14300"/>
                </a:moveTo>
                <a:lnTo>
                  <a:pt x="724192" y="14300"/>
                </a:lnTo>
                <a:lnTo>
                  <a:pt x="900595" y="44259"/>
                </a:lnTo>
                <a:lnTo>
                  <a:pt x="891336" y="49542"/>
                </a:lnTo>
                <a:lnTo>
                  <a:pt x="0" y="495211"/>
                </a:lnTo>
                <a:lnTo>
                  <a:pt x="0" y="510565"/>
                </a:lnTo>
                <a:lnTo>
                  <a:pt x="897813" y="61671"/>
                </a:lnTo>
                <a:lnTo>
                  <a:pt x="940739" y="37134"/>
                </a:lnTo>
                <a:lnTo>
                  <a:pt x="806262" y="14300"/>
                </a:lnTo>
                <a:close/>
              </a:path>
              <a:path w="941069" h="511175">
                <a:moveTo>
                  <a:pt x="722045" y="0"/>
                </a:moveTo>
                <a:lnTo>
                  <a:pt x="0" y="362813"/>
                </a:lnTo>
                <a:lnTo>
                  <a:pt x="0" y="378193"/>
                </a:lnTo>
                <a:lnTo>
                  <a:pt x="724192" y="14300"/>
                </a:lnTo>
                <a:lnTo>
                  <a:pt x="806262" y="14300"/>
                </a:lnTo>
                <a:lnTo>
                  <a:pt x="722045" y="0"/>
                </a:lnTo>
                <a:close/>
              </a:path>
            </a:pathLst>
          </a:custGeom>
          <a:solidFill>
            <a:srgbClr val="00BDE6"/>
          </a:solidFill>
        </p:spPr>
        <p:txBody>
          <a:bodyPr wrap="square" lIns="0" tIns="0" rIns="0" bIns="0" rtlCol="0"/>
          <a:lstStyle/>
          <a:p>
            <a:endParaRPr sz="2142"/>
          </a:p>
        </p:txBody>
      </p:sp>
      <p:sp>
        <p:nvSpPr>
          <p:cNvPr id="268" name="object 268"/>
          <p:cNvSpPr/>
          <p:nvPr/>
        </p:nvSpPr>
        <p:spPr>
          <a:xfrm>
            <a:off x="-1" y="6546758"/>
            <a:ext cx="1048071" cy="502958"/>
          </a:xfrm>
          <a:custGeom>
            <a:avLst/>
            <a:gdLst/>
            <a:ahLst/>
            <a:cxnLst/>
            <a:rect l="l" t="t" r="r" b="b"/>
            <a:pathLst>
              <a:path w="915669" h="439420">
                <a:moveTo>
                  <a:pt x="915479" y="0"/>
                </a:moveTo>
                <a:lnTo>
                  <a:pt x="0" y="425043"/>
                </a:lnTo>
                <a:lnTo>
                  <a:pt x="0" y="439356"/>
                </a:lnTo>
                <a:lnTo>
                  <a:pt x="914476" y="5981"/>
                </a:lnTo>
                <a:lnTo>
                  <a:pt x="915479" y="0"/>
                </a:lnTo>
                <a:close/>
              </a:path>
            </a:pathLst>
          </a:custGeom>
          <a:solidFill>
            <a:srgbClr val="00ADE0"/>
          </a:solidFill>
        </p:spPr>
        <p:txBody>
          <a:bodyPr wrap="square" lIns="0" tIns="0" rIns="0" bIns="0" rtlCol="0"/>
          <a:lstStyle/>
          <a:p>
            <a:endParaRPr sz="2142"/>
          </a:p>
        </p:txBody>
      </p:sp>
      <p:sp>
        <p:nvSpPr>
          <p:cNvPr id="269" name="object 269"/>
          <p:cNvSpPr/>
          <p:nvPr/>
        </p:nvSpPr>
        <p:spPr>
          <a:xfrm>
            <a:off x="7" y="6519952"/>
            <a:ext cx="1068423" cy="547294"/>
          </a:xfrm>
          <a:custGeom>
            <a:avLst/>
            <a:gdLst/>
            <a:ahLst/>
            <a:cxnLst/>
            <a:rect l="l" t="t" r="r" b="b"/>
            <a:pathLst>
              <a:path w="933450" h="478154">
                <a:moveTo>
                  <a:pt x="929398" y="23418"/>
                </a:moveTo>
                <a:lnTo>
                  <a:pt x="915466" y="23418"/>
                </a:lnTo>
                <a:lnTo>
                  <a:pt x="914476" y="29400"/>
                </a:lnTo>
                <a:lnTo>
                  <a:pt x="0" y="462775"/>
                </a:lnTo>
                <a:lnTo>
                  <a:pt x="0" y="477977"/>
                </a:lnTo>
                <a:lnTo>
                  <a:pt x="462292" y="258889"/>
                </a:lnTo>
                <a:lnTo>
                  <a:pt x="462292" y="258648"/>
                </a:lnTo>
                <a:lnTo>
                  <a:pt x="468033" y="256171"/>
                </a:lnTo>
                <a:lnTo>
                  <a:pt x="926845" y="38747"/>
                </a:lnTo>
                <a:lnTo>
                  <a:pt x="929398" y="23418"/>
                </a:lnTo>
                <a:close/>
              </a:path>
              <a:path w="933450" h="478154">
                <a:moveTo>
                  <a:pt x="933297" y="0"/>
                </a:moveTo>
                <a:lnTo>
                  <a:pt x="0" y="433324"/>
                </a:lnTo>
                <a:lnTo>
                  <a:pt x="0" y="448462"/>
                </a:lnTo>
                <a:lnTo>
                  <a:pt x="915466" y="23418"/>
                </a:lnTo>
                <a:lnTo>
                  <a:pt x="929398" y="23418"/>
                </a:lnTo>
                <a:lnTo>
                  <a:pt x="933297" y="0"/>
                </a:lnTo>
                <a:close/>
              </a:path>
            </a:pathLst>
          </a:custGeom>
          <a:solidFill>
            <a:srgbClr val="00BDE6"/>
          </a:solidFill>
        </p:spPr>
        <p:txBody>
          <a:bodyPr wrap="square" lIns="0" tIns="0" rIns="0" bIns="0" rtlCol="0"/>
          <a:lstStyle/>
          <a:p>
            <a:endParaRPr sz="2142"/>
          </a:p>
        </p:txBody>
      </p:sp>
      <p:sp>
        <p:nvSpPr>
          <p:cNvPr id="270" name="object 270"/>
          <p:cNvSpPr/>
          <p:nvPr/>
        </p:nvSpPr>
        <p:spPr>
          <a:xfrm>
            <a:off x="120270" y="6954916"/>
            <a:ext cx="942683" cy="532031"/>
          </a:xfrm>
          <a:custGeom>
            <a:avLst/>
            <a:gdLst/>
            <a:ahLst/>
            <a:cxnLst/>
            <a:rect l="l" t="t" r="r" b="b"/>
            <a:pathLst>
              <a:path w="823594" h="464820">
                <a:moveTo>
                  <a:pt x="823023" y="0"/>
                </a:moveTo>
                <a:lnTo>
                  <a:pt x="0" y="464350"/>
                </a:lnTo>
                <a:lnTo>
                  <a:pt x="23495" y="464350"/>
                </a:lnTo>
                <a:lnTo>
                  <a:pt x="820928" y="7315"/>
                </a:lnTo>
                <a:lnTo>
                  <a:pt x="823023" y="0"/>
                </a:lnTo>
                <a:close/>
              </a:path>
            </a:pathLst>
          </a:custGeom>
          <a:solidFill>
            <a:srgbClr val="00ADE0"/>
          </a:solidFill>
        </p:spPr>
        <p:txBody>
          <a:bodyPr wrap="square" lIns="0" tIns="0" rIns="0" bIns="0" rtlCol="0"/>
          <a:lstStyle/>
          <a:p>
            <a:endParaRPr sz="2142"/>
          </a:p>
        </p:txBody>
      </p:sp>
      <p:sp>
        <p:nvSpPr>
          <p:cNvPr id="271" name="object 271"/>
          <p:cNvSpPr/>
          <p:nvPr/>
        </p:nvSpPr>
        <p:spPr>
          <a:xfrm>
            <a:off x="88273" y="6922399"/>
            <a:ext cx="1000102" cy="564010"/>
          </a:xfrm>
          <a:custGeom>
            <a:avLst/>
            <a:gdLst/>
            <a:ahLst/>
            <a:cxnLst/>
            <a:rect l="l" t="t" r="r" b="b"/>
            <a:pathLst>
              <a:path w="873760" h="492760">
                <a:moveTo>
                  <a:pt x="873379" y="0"/>
                </a:moveTo>
                <a:lnTo>
                  <a:pt x="0" y="492759"/>
                </a:lnTo>
                <a:lnTo>
                  <a:pt x="27952" y="492759"/>
                </a:lnTo>
                <a:lnTo>
                  <a:pt x="850976" y="28409"/>
                </a:lnTo>
                <a:lnTo>
                  <a:pt x="865265" y="28409"/>
                </a:lnTo>
                <a:lnTo>
                  <a:pt x="873379" y="0"/>
                </a:lnTo>
                <a:close/>
              </a:path>
              <a:path w="873760" h="492760">
                <a:moveTo>
                  <a:pt x="865265" y="28409"/>
                </a:moveTo>
                <a:lnTo>
                  <a:pt x="850976" y="28409"/>
                </a:lnTo>
                <a:lnTo>
                  <a:pt x="848893" y="35725"/>
                </a:lnTo>
                <a:lnTo>
                  <a:pt x="51447" y="492759"/>
                </a:lnTo>
                <a:lnTo>
                  <a:pt x="79070" y="492759"/>
                </a:lnTo>
                <a:lnTo>
                  <a:pt x="860564" y="44869"/>
                </a:lnTo>
                <a:lnTo>
                  <a:pt x="865265" y="28409"/>
                </a:lnTo>
                <a:close/>
              </a:path>
            </a:pathLst>
          </a:custGeom>
          <a:solidFill>
            <a:srgbClr val="00BDE6"/>
          </a:solidFill>
        </p:spPr>
        <p:txBody>
          <a:bodyPr wrap="square" lIns="0" tIns="0" rIns="0" bIns="0" rtlCol="0"/>
          <a:lstStyle/>
          <a:p>
            <a:endParaRPr sz="2142"/>
          </a:p>
        </p:txBody>
      </p:sp>
      <p:sp>
        <p:nvSpPr>
          <p:cNvPr id="272" name="object 272"/>
          <p:cNvSpPr/>
          <p:nvPr/>
        </p:nvSpPr>
        <p:spPr>
          <a:xfrm>
            <a:off x="46362" y="7031585"/>
            <a:ext cx="78496" cy="436091"/>
          </a:xfrm>
          <a:custGeom>
            <a:avLst/>
            <a:gdLst/>
            <a:ahLst/>
            <a:cxnLst/>
            <a:rect l="l" t="t" r="r" b="b"/>
            <a:pathLst>
              <a:path w="68580" h="381000">
                <a:moveTo>
                  <a:pt x="64554" y="0"/>
                </a:moveTo>
                <a:lnTo>
                  <a:pt x="0" y="27673"/>
                </a:lnTo>
                <a:lnTo>
                  <a:pt x="7137" y="380707"/>
                </a:lnTo>
                <a:lnTo>
                  <a:pt x="68135" y="347154"/>
                </a:lnTo>
                <a:lnTo>
                  <a:pt x="64554" y="0"/>
                </a:lnTo>
                <a:close/>
              </a:path>
            </a:pathLst>
          </a:custGeom>
          <a:solidFill>
            <a:srgbClr val="00ADE0"/>
          </a:solidFill>
        </p:spPr>
        <p:txBody>
          <a:bodyPr wrap="square" lIns="0" tIns="0" rIns="0" bIns="0" rtlCol="0"/>
          <a:lstStyle/>
          <a:p>
            <a:endParaRPr sz="2142"/>
          </a:p>
        </p:txBody>
      </p:sp>
      <p:sp>
        <p:nvSpPr>
          <p:cNvPr id="273" name="object 273"/>
          <p:cNvSpPr/>
          <p:nvPr/>
        </p:nvSpPr>
        <p:spPr>
          <a:xfrm>
            <a:off x="30424" y="7007847"/>
            <a:ext cx="109750" cy="478973"/>
          </a:xfrm>
          <a:custGeom>
            <a:avLst/>
            <a:gdLst/>
            <a:ahLst/>
            <a:cxnLst/>
            <a:rect l="l" t="t" r="r" b="b"/>
            <a:pathLst>
              <a:path w="95885" h="418464">
                <a:moveTo>
                  <a:pt x="24406" y="43916"/>
                </a:moveTo>
                <a:lnTo>
                  <a:pt x="6959" y="43916"/>
                </a:lnTo>
                <a:lnTo>
                  <a:pt x="101" y="44056"/>
                </a:lnTo>
                <a:lnTo>
                  <a:pt x="7658" y="418109"/>
                </a:lnTo>
                <a:lnTo>
                  <a:pt x="19265" y="418109"/>
                </a:lnTo>
                <a:lnTo>
                  <a:pt x="49557" y="401447"/>
                </a:lnTo>
                <a:lnTo>
                  <a:pt x="21056" y="401447"/>
                </a:lnTo>
                <a:lnTo>
                  <a:pt x="13919" y="48412"/>
                </a:lnTo>
                <a:lnTo>
                  <a:pt x="24406" y="43916"/>
                </a:lnTo>
                <a:close/>
              </a:path>
              <a:path w="95885" h="418464">
                <a:moveTo>
                  <a:pt x="92212" y="20739"/>
                </a:moveTo>
                <a:lnTo>
                  <a:pt x="78473" y="20739"/>
                </a:lnTo>
                <a:lnTo>
                  <a:pt x="82054" y="367893"/>
                </a:lnTo>
                <a:lnTo>
                  <a:pt x="21056" y="401447"/>
                </a:lnTo>
                <a:lnTo>
                  <a:pt x="49557" y="401447"/>
                </a:lnTo>
                <a:lnTo>
                  <a:pt x="95872" y="375970"/>
                </a:lnTo>
                <a:lnTo>
                  <a:pt x="92212" y="20739"/>
                </a:lnTo>
                <a:close/>
              </a:path>
              <a:path w="95885" h="418464">
                <a:moveTo>
                  <a:pt x="91998" y="0"/>
                </a:moveTo>
                <a:lnTo>
                  <a:pt x="0" y="39433"/>
                </a:lnTo>
                <a:lnTo>
                  <a:pt x="101" y="44056"/>
                </a:lnTo>
                <a:lnTo>
                  <a:pt x="6959" y="43916"/>
                </a:lnTo>
                <a:lnTo>
                  <a:pt x="24406" y="43916"/>
                </a:lnTo>
                <a:lnTo>
                  <a:pt x="78473" y="20739"/>
                </a:lnTo>
                <a:lnTo>
                  <a:pt x="92212" y="20739"/>
                </a:lnTo>
                <a:lnTo>
                  <a:pt x="91998" y="0"/>
                </a:lnTo>
                <a:close/>
              </a:path>
            </a:pathLst>
          </a:custGeom>
          <a:solidFill>
            <a:srgbClr val="00BDE6"/>
          </a:solidFill>
        </p:spPr>
        <p:txBody>
          <a:bodyPr wrap="square" lIns="0" tIns="0" rIns="0" bIns="0" rtlCol="0"/>
          <a:lstStyle/>
          <a:p>
            <a:endParaRPr sz="2142"/>
          </a:p>
        </p:txBody>
      </p:sp>
      <p:sp>
        <p:nvSpPr>
          <p:cNvPr id="274" name="object 274"/>
          <p:cNvSpPr/>
          <p:nvPr/>
        </p:nvSpPr>
        <p:spPr>
          <a:xfrm>
            <a:off x="545066" y="6798081"/>
            <a:ext cx="69775" cy="394662"/>
          </a:xfrm>
          <a:custGeom>
            <a:avLst/>
            <a:gdLst/>
            <a:ahLst/>
            <a:cxnLst/>
            <a:rect l="l" t="t" r="r" b="b"/>
            <a:pathLst>
              <a:path w="60959" h="344804">
                <a:moveTo>
                  <a:pt x="57124" y="0"/>
                </a:moveTo>
                <a:lnTo>
                  <a:pt x="0" y="24612"/>
                </a:lnTo>
                <a:lnTo>
                  <a:pt x="6426" y="344335"/>
                </a:lnTo>
                <a:lnTo>
                  <a:pt x="60350" y="314528"/>
                </a:lnTo>
                <a:lnTo>
                  <a:pt x="57124" y="0"/>
                </a:lnTo>
                <a:close/>
              </a:path>
            </a:pathLst>
          </a:custGeom>
          <a:solidFill>
            <a:srgbClr val="00ADE0"/>
          </a:solidFill>
        </p:spPr>
        <p:txBody>
          <a:bodyPr wrap="square" lIns="0" tIns="0" rIns="0" bIns="0" rtlCol="0"/>
          <a:lstStyle/>
          <a:p>
            <a:endParaRPr sz="2142"/>
          </a:p>
        </p:txBody>
      </p:sp>
      <p:sp>
        <p:nvSpPr>
          <p:cNvPr id="275" name="object 275"/>
          <p:cNvSpPr/>
          <p:nvPr/>
        </p:nvSpPr>
        <p:spPr>
          <a:xfrm>
            <a:off x="529148" y="6774295"/>
            <a:ext cx="101028" cy="444813"/>
          </a:xfrm>
          <a:custGeom>
            <a:avLst/>
            <a:gdLst/>
            <a:ahLst/>
            <a:cxnLst/>
            <a:rect l="l" t="t" r="r" b="b"/>
            <a:pathLst>
              <a:path w="88265" h="388620">
                <a:moveTo>
                  <a:pt x="24311" y="40906"/>
                </a:moveTo>
                <a:lnTo>
                  <a:pt x="6959" y="40906"/>
                </a:lnTo>
                <a:lnTo>
                  <a:pt x="88" y="41046"/>
                </a:lnTo>
                <a:lnTo>
                  <a:pt x="7061" y="388162"/>
                </a:lnTo>
                <a:lnTo>
                  <a:pt x="48715" y="365124"/>
                </a:lnTo>
                <a:lnTo>
                  <a:pt x="20332" y="365124"/>
                </a:lnTo>
                <a:lnTo>
                  <a:pt x="13906" y="45389"/>
                </a:lnTo>
                <a:lnTo>
                  <a:pt x="24311" y="40906"/>
                </a:lnTo>
                <a:close/>
              </a:path>
              <a:path w="88265" h="388620">
                <a:moveTo>
                  <a:pt x="84769" y="20777"/>
                </a:moveTo>
                <a:lnTo>
                  <a:pt x="71031" y="20777"/>
                </a:lnTo>
                <a:lnTo>
                  <a:pt x="74256" y="335305"/>
                </a:lnTo>
                <a:lnTo>
                  <a:pt x="20332" y="365124"/>
                </a:lnTo>
                <a:lnTo>
                  <a:pt x="48715" y="365124"/>
                </a:lnTo>
                <a:lnTo>
                  <a:pt x="88074" y="343357"/>
                </a:lnTo>
                <a:lnTo>
                  <a:pt x="84769" y="20777"/>
                </a:lnTo>
                <a:close/>
              </a:path>
              <a:path w="88265" h="388620">
                <a:moveTo>
                  <a:pt x="84556" y="0"/>
                </a:moveTo>
                <a:lnTo>
                  <a:pt x="0" y="36436"/>
                </a:lnTo>
                <a:lnTo>
                  <a:pt x="88" y="41046"/>
                </a:lnTo>
                <a:lnTo>
                  <a:pt x="6959" y="40906"/>
                </a:lnTo>
                <a:lnTo>
                  <a:pt x="24311" y="40906"/>
                </a:lnTo>
                <a:lnTo>
                  <a:pt x="71031" y="20777"/>
                </a:lnTo>
                <a:lnTo>
                  <a:pt x="84769" y="20777"/>
                </a:lnTo>
                <a:lnTo>
                  <a:pt x="84556" y="0"/>
                </a:lnTo>
                <a:close/>
              </a:path>
            </a:pathLst>
          </a:custGeom>
          <a:solidFill>
            <a:srgbClr val="00BDE6"/>
          </a:solidFill>
        </p:spPr>
        <p:txBody>
          <a:bodyPr wrap="square" lIns="0" tIns="0" rIns="0" bIns="0" rtlCol="0"/>
          <a:lstStyle/>
          <a:p>
            <a:endParaRPr sz="2142"/>
          </a:p>
        </p:txBody>
      </p:sp>
      <p:sp>
        <p:nvSpPr>
          <p:cNvPr id="276" name="object 276"/>
          <p:cNvSpPr/>
          <p:nvPr/>
        </p:nvSpPr>
        <p:spPr>
          <a:xfrm>
            <a:off x="297628" y="6925824"/>
            <a:ext cx="71955" cy="407745"/>
          </a:xfrm>
          <a:custGeom>
            <a:avLst/>
            <a:gdLst/>
            <a:ahLst/>
            <a:cxnLst/>
            <a:rect l="l" t="t" r="r" b="b"/>
            <a:pathLst>
              <a:path w="62864" h="356235">
                <a:moveTo>
                  <a:pt x="59448" y="0"/>
                </a:moveTo>
                <a:lnTo>
                  <a:pt x="0" y="25565"/>
                </a:lnTo>
                <a:lnTo>
                  <a:pt x="6642" y="355752"/>
                </a:lnTo>
                <a:lnTo>
                  <a:pt x="62788" y="324764"/>
                </a:lnTo>
                <a:lnTo>
                  <a:pt x="59448" y="0"/>
                </a:lnTo>
                <a:close/>
              </a:path>
            </a:pathLst>
          </a:custGeom>
          <a:solidFill>
            <a:srgbClr val="00ADE0"/>
          </a:solidFill>
        </p:spPr>
        <p:txBody>
          <a:bodyPr wrap="square" lIns="0" tIns="0" rIns="0" bIns="0" rtlCol="0"/>
          <a:lstStyle/>
          <a:p>
            <a:endParaRPr sz="2142"/>
          </a:p>
        </p:txBody>
      </p:sp>
      <p:sp>
        <p:nvSpPr>
          <p:cNvPr id="277" name="object 277"/>
          <p:cNvSpPr/>
          <p:nvPr/>
        </p:nvSpPr>
        <p:spPr>
          <a:xfrm>
            <a:off x="281691" y="6902053"/>
            <a:ext cx="103935" cy="457896"/>
          </a:xfrm>
          <a:custGeom>
            <a:avLst/>
            <a:gdLst/>
            <a:ahLst/>
            <a:cxnLst/>
            <a:rect l="l" t="t" r="r" b="b"/>
            <a:pathLst>
              <a:path w="90804" h="400050">
                <a:moveTo>
                  <a:pt x="24338" y="41859"/>
                </a:moveTo>
                <a:lnTo>
                  <a:pt x="6959" y="41859"/>
                </a:lnTo>
                <a:lnTo>
                  <a:pt x="88" y="41998"/>
                </a:lnTo>
                <a:lnTo>
                  <a:pt x="7289" y="399542"/>
                </a:lnTo>
                <a:lnTo>
                  <a:pt x="48999" y="376516"/>
                </a:lnTo>
                <a:lnTo>
                  <a:pt x="20561" y="376516"/>
                </a:lnTo>
                <a:lnTo>
                  <a:pt x="13919" y="46342"/>
                </a:lnTo>
                <a:lnTo>
                  <a:pt x="24338" y="41859"/>
                </a:lnTo>
                <a:close/>
              </a:path>
              <a:path w="90804" h="400050">
                <a:moveTo>
                  <a:pt x="87106" y="20764"/>
                </a:moveTo>
                <a:lnTo>
                  <a:pt x="73367" y="20764"/>
                </a:lnTo>
                <a:lnTo>
                  <a:pt x="76707" y="345528"/>
                </a:lnTo>
                <a:lnTo>
                  <a:pt x="20561" y="376516"/>
                </a:lnTo>
                <a:lnTo>
                  <a:pt x="48999" y="376516"/>
                </a:lnTo>
                <a:lnTo>
                  <a:pt x="90525" y="353593"/>
                </a:lnTo>
                <a:lnTo>
                  <a:pt x="87106" y="20764"/>
                </a:lnTo>
                <a:close/>
              </a:path>
              <a:path w="90804" h="400050">
                <a:moveTo>
                  <a:pt x="86893" y="0"/>
                </a:moveTo>
                <a:lnTo>
                  <a:pt x="0" y="37376"/>
                </a:lnTo>
                <a:lnTo>
                  <a:pt x="88" y="41998"/>
                </a:lnTo>
                <a:lnTo>
                  <a:pt x="6959" y="41859"/>
                </a:lnTo>
                <a:lnTo>
                  <a:pt x="24338" y="41859"/>
                </a:lnTo>
                <a:lnTo>
                  <a:pt x="73367" y="20764"/>
                </a:lnTo>
                <a:lnTo>
                  <a:pt x="87106" y="20764"/>
                </a:lnTo>
                <a:lnTo>
                  <a:pt x="86893" y="0"/>
                </a:lnTo>
                <a:close/>
              </a:path>
            </a:pathLst>
          </a:custGeom>
          <a:solidFill>
            <a:srgbClr val="00BDE6"/>
          </a:solidFill>
        </p:spPr>
        <p:txBody>
          <a:bodyPr wrap="square" lIns="0" tIns="0" rIns="0" bIns="0" rtlCol="0"/>
          <a:lstStyle/>
          <a:p>
            <a:endParaRPr sz="2142"/>
          </a:p>
        </p:txBody>
      </p:sp>
      <p:sp>
        <p:nvSpPr>
          <p:cNvPr id="278" name="object 278"/>
          <p:cNvSpPr/>
          <p:nvPr/>
        </p:nvSpPr>
        <p:spPr>
          <a:xfrm>
            <a:off x="774250" y="6701619"/>
            <a:ext cx="63960" cy="368497"/>
          </a:xfrm>
          <a:custGeom>
            <a:avLst/>
            <a:gdLst/>
            <a:ahLst/>
            <a:cxnLst/>
            <a:rect l="l" t="t" r="r" b="b"/>
            <a:pathLst>
              <a:path w="55879" h="321945">
                <a:moveTo>
                  <a:pt x="52476" y="0"/>
                </a:moveTo>
                <a:lnTo>
                  <a:pt x="0" y="22694"/>
                </a:lnTo>
                <a:lnTo>
                  <a:pt x="5994" y="321576"/>
                </a:lnTo>
                <a:lnTo>
                  <a:pt x="55486" y="294106"/>
                </a:lnTo>
                <a:lnTo>
                  <a:pt x="52476" y="0"/>
                </a:lnTo>
                <a:close/>
              </a:path>
            </a:pathLst>
          </a:custGeom>
          <a:solidFill>
            <a:srgbClr val="00ADE0"/>
          </a:solidFill>
        </p:spPr>
        <p:txBody>
          <a:bodyPr wrap="square" lIns="0" tIns="0" rIns="0" bIns="0" rtlCol="0"/>
          <a:lstStyle/>
          <a:p>
            <a:endParaRPr sz="2142"/>
          </a:p>
        </p:txBody>
      </p:sp>
      <p:sp>
        <p:nvSpPr>
          <p:cNvPr id="279" name="object 279"/>
          <p:cNvSpPr/>
          <p:nvPr/>
        </p:nvSpPr>
        <p:spPr>
          <a:xfrm>
            <a:off x="758328" y="6677795"/>
            <a:ext cx="95940" cy="418648"/>
          </a:xfrm>
          <a:custGeom>
            <a:avLst/>
            <a:gdLst/>
            <a:ahLst/>
            <a:cxnLst/>
            <a:rect l="l" t="t" r="r" b="b"/>
            <a:pathLst>
              <a:path w="83820" h="365760">
                <a:moveTo>
                  <a:pt x="24229" y="39039"/>
                </a:moveTo>
                <a:lnTo>
                  <a:pt x="6959" y="39039"/>
                </a:lnTo>
                <a:lnTo>
                  <a:pt x="88" y="39166"/>
                </a:lnTo>
                <a:lnTo>
                  <a:pt x="6629" y="365467"/>
                </a:lnTo>
                <a:lnTo>
                  <a:pt x="48226" y="342379"/>
                </a:lnTo>
                <a:lnTo>
                  <a:pt x="19900" y="342379"/>
                </a:lnTo>
                <a:lnTo>
                  <a:pt x="13919" y="43497"/>
                </a:lnTo>
                <a:lnTo>
                  <a:pt x="24229" y="39039"/>
                </a:lnTo>
                <a:close/>
              </a:path>
              <a:path w="83820" h="365760">
                <a:moveTo>
                  <a:pt x="80121" y="20815"/>
                </a:moveTo>
                <a:lnTo>
                  <a:pt x="66382" y="20815"/>
                </a:lnTo>
                <a:lnTo>
                  <a:pt x="69392" y="314909"/>
                </a:lnTo>
                <a:lnTo>
                  <a:pt x="19900" y="342379"/>
                </a:lnTo>
                <a:lnTo>
                  <a:pt x="48226" y="342379"/>
                </a:lnTo>
                <a:lnTo>
                  <a:pt x="83210" y="322961"/>
                </a:lnTo>
                <a:lnTo>
                  <a:pt x="80121" y="20815"/>
                </a:lnTo>
                <a:close/>
              </a:path>
              <a:path w="83820" h="365760">
                <a:moveTo>
                  <a:pt x="79908" y="0"/>
                </a:moveTo>
                <a:lnTo>
                  <a:pt x="0" y="34556"/>
                </a:lnTo>
                <a:lnTo>
                  <a:pt x="88" y="39166"/>
                </a:lnTo>
                <a:lnTo>
                  <a:pt x="6959" y="39039"/>
                </a:lnTo>
                <a:lnTo>
                  <a:pt x="24229" y="39039"/>
                </a:lnTo>
                <a:lnTo>
                  <a:pt x="66382" y="20815"/>
                </a:lnTo>
                <a:lnTo>
                  <a:pt x="80121" y="20815"/>
                </a:lnTo>
                <a:lnTo>
                  <a:pt x="79908" y="0"/>
                </a:lnTo>
                <a:close/>
              </a:path>
            </a:pathLst>
          </a:custGeom>
          <a:solidFill>
            <a:srgbClr val="00BDE6"/>
          </a:solidFill>
        </p:spPr>
        <p:txBody>
          <a:bodyPr wrap="square" lIns="0" tIns="0" rIns="0" bIns="0" rtlCol="0"/>
          <a:lstStyle/>
          <a:p>
            <a:endParaRPr sz="2142"/>
          </a:p>
        </p:txBody>
      </p:sp>
      <p:sp>
        <p:nvSpPr>
          <p:cNvPr id="280" name="object 280"/>
          <p:cNvSpPr/>
          <p:nvPr/>
        </p:nvSpPr>
        <p:spPr>
          <a:xfrm>
            <a:off x="171887" y="6975296"/>
            <a:ext cx="76316" cy="425189"/>
          </a:xfrm>
          <a:custGeom>
            <a:avLst/>
            <a:gdLst/>
            <a:ahLst/>
            <a:cxnLst/>
            <a:rect l="l" t="t" r="r" b="b"/>
            <a:pathLst>
              <a:path w="66675" h="371475">
                <a:moveTo>
                  <a:pt x="62623" y="0"/>
                </a:moveTo>
                <a:lnTo>
                  <a:pt x="0" y="26873"/>
                </a:lnTo>
                <a:lnTo>
                  <a:pt x="6946" y="371259"/>
                </a:lnTo>
                <a:lnTo>
                  <a:pt x="66103" y="338683"/>
                </a:lnTo>
                <a:lnTo>
                  <a:pt x="62623" y="0"/>
                </a:lnTo>
                <a:close/>
              </a:path>
            </a:pathLst>
          </a:custGeom>
          <a:solidFill>
            <a:srgbClr val="00ADE0"/>
          </a:solidFill>
        </p:spPr>
        <p:txBody>
          <a:bodyPr wrap="square" lIns="0" tIns="0" rIns="0" bIns="0" rtlCol="0"/>
          <a:lstStyle/>
          <a:p>
            <a:endParaRPr sz="2142"/>
          </a:p>
        </p:txBody>
      </p:sp>
      <p:sp>
        <p:nvSpPr>
          <p:cNvPr id="281" name="object 281"/>
          <p:cNvSpPr/>
          <p:nvPr/>
        </p:nvSpPr>
        <p:spPr>
          <a:xfrm>
            <a:off x="155946" y="6951550"/>
            <a:ext cx="107569" cy="475339"/>
          </a:xfrm>
          <a:custGeom>
            <a:avLst/>
            <a:gdLst/>
            <a:ahLst/>
            <a:cxnLst/>
            <a:rect l="l" t="t" r="r" b="b"/>
            <a:pathLst>
              <a:path w="93979" h="415289">
                <a:moveTo>
                  <a:pt x="24408" y="43129"/>
                </a:moveTo>
                <a:lnTo>
                  <a:pt x="6959" y="43129"/>
                </a:lnTo>
                <a:lnTo>
                  <a:pt x="101" y="43268"/>
                </a:lnTo>
                <a:lnTo>
                  <a:pt x="7594" y="414997"/>
                </a:lnTo>
                <a:lnTo>
                  <a:pt x="49339" y="392010"/>
                </a:lnTo>
                <a:lnTo>
                  <a:pt x="20866" y="392010"/>
                </a:lnTo>
                <a:lnTo>
                  <a:pt x="13931" y="47624"/>
                </a:lnTo>
                <a:lnTo>
                  <a:pt x="24408" y="43129"/>
                </a:lnTo>
                <a:close/>
              </a:path>
              <a:path w="93979" h="415289">
                <a:moveTo>
                  <a:pt x="90282" y="20751"/>
                </a:moveTo>
                <a:lnTo>
                  <a:pt x="76555" y="20751"/>
                </a:lnTo>
                <a:lnTo>
                  <a:pt x="80035" y="359422"/>
                </a:lnTo>
                <a:lnTo>
                  <a:pt x="20866" y="392010"/>
                </a:lnTo>
                <a:lnTo>
                  <a:pt x="49339" y="392010"/>
                </a:lnTo>
                <a:lnTo>
                  <a:pt x="93852" y="367499"/>
                </a:lnTo>
                <a:lnTo>
                  <a:pt x="90282" y="20751"/>
                </a:lnTo>
                <a:close/>
              </a:path>
              <a:path w="93979" h="415289">
                <a:moveTo>
                  <a:pt x="90068" y="0"/>
                </a:moveTo>
                <a:lnTo>
                  <a:pt x="0" y="38646"/>
                </a:lnTo>
                <a:lnTo>
                  <a:pt x="101" y="43268"/>
                </a:lnTo>
                <a:lnTo>
                  <a:pt x="6959" y="43129"/>
                </a:lnTo>
                <a:lnTo>
                  <a:pt x="24408" y="43129"/>
                </a:lnTo>
                <a:lnTo>
                  <a:pt x="76555" y="20751"/>
                </a:lnTo>
                <a:lnTo>
                  <a:pt x="90282" y="20751"/>
                </a:lnTo>
                <a:lnTo>
                  <a:pt x="90068" y="0"/>
                </a:lnTo>
                <a:close/>
              </a:path>
            </a:pathLst>
          </a:custGeom>
          <a:solidFill>
            <a:srgbClr val="00BDE6"/>
          </a:solidFill>
        </p:spPr>
        <p:txBody>
          <a:bodyPr wrap="square" lIns="0" tIns="0" rIns="0" bIns="0" rtlCol="0"/>
          <a:lstStyle/>
          <a:p>
            <a:endParaRPr sz="2142"/>
          </a:p>
        </p:txBody>
      </p:sp>
      <p:sp>
        <p:nvSpPr>
          <p:cNvPr id="282" name="object 282"/>
          <p:cNvSpPr/>
          <p:nvPr/>
        </p:nvSpPr>
        <p:spPr>
          <a:xfrm>
            <a:off x="659570" y="6746739"/>
            <a:ext cx="67594" cy="384487"/>
          </a:xfrm>
          <a:custGeom>
            <a:avLst/>
            <a:gdLst/>
            <a:ahLst/>
            <a:cxnLst/>
            <a:rect l="l" t="t" r="r" b="b"/>
            <a:pathLst>
              <a:path w="59054" h="335914">
                <a:moveTo>
                  <a:pt x="55359" y="0"/>
                </a:moveTo>
                <a:lnTo>
                  <a:pt x="0" y="23888"/>
                </a:lnTo>
                <a:lnTo>
                  <a:pt x="6248" y="335724"/>
                </a:lnTo>
                <a:lnTo>
                  <a:pt x="58496" y="306793"/>
                </a:lnTo>
                <a:lnTo>
                  <a:pt x="55359" y="0"/>
                </a:lnTo>
                <a:close/>
              </a:path>
            </a:pathLst>
          </a:custGeom>
          <a:solidFill>
            <a:srgbClr val="00ADE0"/>
          </a:solidFill>
        </p:spPr>
        <p:txBody>
          <a:bodyPr wrap="square" lIns="0" tIns="0" rIns="0" bIns="0" rtlCol="0"/>
          <a:lstStyle/>
          <a:p>
            <a:endParaRPr sz="2142"/>
          </a:p>
        </p:txBody>
      </p:sp>
      <p:sp>
        <p:nvSpPr>
          <p:cNvPr id="283" name="object 283"/>
          <p:cNvSpPr/>
          <p:nvPr/>
        </p:nvSpPr>
        <p:spPr>
          <a:xfrm>
            <a:off x="643631" y="6722939"/>
            <a:ext cx="98847" cy="434638"/>
          </a:xfrm>
          <a:custGeom>
            <a:avLst/>
            <a:gdLst/>
            <a:ahLst/>
            <a:cxnLst/>
            <a:rect l="l" t="t" r="r" b="b"/>
            <a:pathLst>
              <a:path w="86359" h="379729">
                <a:moveTo>
                  <a:pt x="24308" y="40195"/>
                </a:moveTo>
                <a:lnTo>
                  <a:pt x="6959" y="40195"/>
                </a:lnTo>
                <a:lnTo>
                  <a:pt x="101" y="40335"/>
                </a:lnTo>
                <a:lnTo>
                  <a:pt x="6896" y="379564"/>
                </a:lnTo>
                <a:lnTo>
                  <a:pt x="48532" y="356514"/>
                </a:lnTo>
                <a:lnTo>
                  <a:pt x="20180" y="356514"/>
                </a:lnTo>
                <a:lnTo>
                  <a:pt x="13919" y="44678"/>
                </a:lnTo>
                <a:lnTo>
                  <a:pt x="24308" y="40195"/>
                </a:lnTo>
                <a:close/>
              </a:path>
              <a:path w="86359" h="379729">
                <a:moveTo>
                  <a:pt x="83017" y="20789"/>
                </a:moveTo>
                <a:lnTo>
                  <a:pt x="69278" y="20789"/>
                </a:lnTo>
                <a:lnTo>
                  <a:pt x="72428" y="327596"/>
                </a:lnTo>
                <a:lnTo>
                  <a:pt x="20180" y="356514"/>
                </a:lnTo>
                <a:lnTo>
                  <a:pt x="48532" y="356514"/>
                </a:lnTo>
                <a:lnTo>
                  <a:pt x="86245" y="335635"/>
                </a:lnTo>
                <a:lnTo>
                  <a:pt x="83017" y="20789"/>
                </a:lnTo>
                <a:close/>
              </a:path>
              <a:path w="86359" h="379729">
                <a:moveTo>
                  <a:pt x="82804" y="0"/>
                </a:moveTo>
                <a:lnTo>
                  <a:pt x="0" y="35725"/>
                </a:lnTo>
                <a:lnTo>
                  <a:pt x="101" y="40335"/>
                </a:lnTo>
                <a:lnTo>
                  <a:pt x="6959" y="40195"/>
                </a:lnTo>
                <a:lnTo>
                  <a:pt x="24308" y="40195"/>
                </a:lnTo>
                <a:lnTo>
                  <a:pt x="69278" y="20789"/>
                </a:lnTo>
                <a:lnTo>
                  <a:pt x="83017" y="20789"/>
                </a:lnTo>
                <a:lnTo>
                  <a:pt x="82804" y="0"/>
                </a:lnTo>
                <a:close/>
              </a:path>
            </a:pathLst>
          </a:custGeom>
          <a:solidFill>
            <a:srgbClr val="00BDE6"/>
          </a:solidFill>
        </p:spPr>
        <p:txBody>
          <a:bodyPr wrap="square" lIns="0" tIns="0" rIns="0" bIns="0" rtlCol="0"/>
          <a:lstStyle/>
          <a:p>
            <a:endParaRPr sz="2142"/>
          </a:p>
        </p:txBody>
      </p:sp>
      <p:sp>
        <p:nvSpPr>
          <p:cNvPr id="284" name="object 284"/>
          <p:cNvSpPr/>
          <p:nvPr/>
        </p:nvSpPr>
        <p:spPr>
          <a:xfrm>
            <a:off x="415571" y="6872931"/>
            <a:ext cx="69775" cy="397570"/>
          </a:xfrm>
          <a:custGeom>
            <a:avLst/>
            <a:gdLst/>
            <a:ahLst/>
            <a:cxnLst/>
            <a:rect l="l" t="t" r="r" b="b"/>
            <a:pathLst>
              <a:path w="60959" h="347345">
                <a:moveTo>
                  <a:pt x="57645" y="0"/>
                </a:moveTo>
                <a:lnTo>
                  <a:pt x="0" y="24828"/>
                </a:lnTo>
                <a:lnTo>
                  <a:pt x="6477" y="346875"/>
                </a:lnTo>
                <a:lnTo>
                  <a:pt x="60896" y="316801"/>
                </a:lnTo>
                <a:lnTo>
                  <a:pt x="57645" y="0"/>
                </a:lnTo>
                <a:close/>
              </a:path>
            </a:pathLst>
          </a:custGeom>
          <a:solidFill>
            <a:srgbClr val="00ADE0"/>
          </a:solidFill>
        </p:spPr>
        <p:txBody>
          <a:bodyPr wrap="square" lIns="0" tIns="0" rIns="0" bIns="0" rtlCol="0"/>
          <a:lstStyle/>
          <a:p>
            <a:endParaRPr sz="2142"/>
          </a:p>
        </p:txBody>
      </p:sp>
      <p:sp>
        <p:nvSpPr>
          <p:cNvPr id="285" name="object 285"/>
          <p:cNvSpPr/>
          <p:nvPr/>
        </p:nvSpPr>
        <p:spPr>
          <a:xfrm>
            <a:off x="399649" y="6849150"/>
            <a:ext cx="101755" cy="447720"/>
          </a:xfrm>
          <a:custGeom>
            <a:avLst/>
            <a:gdLst/>
            <a:ahLst/>
            <a:cxnLst/>
            <a:rect l="l" t="t" r="r" b="b"/>
            <a:pathLst>
              <a:path w="88900" h="391160">
                <a:moveTo>
                  <a:pt x="24325" y="41122"/>
                </a:moveTo>
                <a:lnTo>
                  <a:pt x="6959" y="41122"/>
                </a:lnTo>
                <a:lnTo>
                  <a:pt x="88" y="41262"/>
                </a:lnTo>
                <a:lnTo>
                  <a:pt x="7111" y="390690"/>
                </a:lnTo>
                <a:lnTo>
                  <a:pt x="48785" y="367652"/>
                </a:lnTo>
                <a:lnTo>
                  <a:pt x="20396" y="367652"/>
                </a:lnTo>
                <a:lnTo>
                  <a:pt x="13919" y="45605"/>
                </a:lnTo>
                <a:lnTo>
                  <a:pt x="24325" y="41122"/>
                </a:lnTo>
                <a:close/>
              </a:path>
              <a:path w="88900" h="391160">
                <a:moveTo>
                  <a:pt x="85290" y="20777"/>
                </a:moveTo>
                <a:lnTo>
                  <a:pt x="71551" y="20777"/>
                </a:lnTo>
                <a:lnTo>
                  <a:pt x="74802" y="337578"/>
                </a:lnTo>
                <a:lnTo>
                  <a:pt x="20396" y="367652"/>
                </a:lnTo>
                <a:lnTo>
                  <a:pt x="48785" y="367652"/>
                </a:lnTo>
                <a:lnTo>
                  <a:pt x="88620" y="345630"/>
                </a:lnTo>
                <a:lnTo>
                  <a:pt x="85290" y="20777"/>
                </a:lnTo>
                <a:close/>
              </a:path>
              <a:path w="88900" h="391160">
                <a:moveTo>
                  <a:pt x="85077" y="0"/>
                </a:moveTo>
                <a:lnTo>
                  <a:pt x="0" y="36639"/>
                </a:lnTo>
                <a:lnTo>
                  <a:pt x="88" y="41262"/>
                </a:lnTo>
                <a:lnTo>
                  <a:pt x="6959" y="41122"/>
                </a:lnTo>
                <a:lnTo>
                  <a:pt x="24325" y="41122"/>
                </a:lnTo>
                <a:lnTo>
                  <a:pt x="71551" y="20777"/>
                </a:lnTo>
                <a:lnTo>
                  <a:pt x="85290" y="20777"/>
                </a:lnTo>
                <a:lnTo>
                  <a:pt x="85077" y="0"/>
                </a:lnTo>
                <a:close/>
              </a:path>
            </a:pathLst>
          </a:custGeom>
          <a:solidFill>
            <a:srgbClr val="00BDE6"/>
          </a:solidFill>
        </p:spPr>
        <p:txBody>
          <a:bodyPr wrap="square" lIns="0" tIns="0" rIns="0" bIns="0" rtlCol="0"/>
          <a:lstStyle/>
          <a:p>
            <a:endParaRPr sz="2142"/>
          </a:p>
        </p:txBody>
      </p:sp>
      <p:sp>
        <p:nvSpPr>
          <p:cNvPr id="286" name="object 286"/>
          <p:cNvSpPr/>
          <p:nvPr/>
        </p:nvSpPr>
        <p:spPr>
          <a:xfrm>
            <a:off x="881852" y="6653370"/>
            <a:ext cx="61780" cy="359048"/>
          </a:xfrm>
          <a:custGeom>
            <a:avLst/>
            <a:gdLst/>
            <a:ahLst/>
            <a:cxnLst/>
            <a:rect l="l" t="t" r="r" b="b"/>
            <a:pathLst>
              <a:path w="53975" h="313689">
                <a:moveTo>
                  <a:pt x="50812" y="0"/>
                </a:moveTo>
                <a:lnTo>
                  <a:pt x="0" y="22009"/>
                </a:lnTo>
                <a:lnTo>
                  <a:pt x="5829" y="313474"/>
                </a:lnTo>
                <a:lnTo>
                  <a:pt x="53733" y="286842"/>
                </a:lnTo>
                <a:lnTo>
                  <a:pt x="50812" y="0"/>
                </a:lnTo>
                <a:close/>
              </a:path>
            </a:pathLst>
          </a:custGeom>
          <a:solidFill>
            <a:srgbClr val="00ADE0"/>
          </a:solidFill>
        </p:spPr>
        <p:txBody>
          <a:bodyPr wrap="square" lIns="0" tIns="0" rIns="0" bIns="0" rtlCol="0"/>
          <a:lstStyle/>
          <a:p>
            <a:endParaRPr sz="2142"/>
          </a:p>
        </p:txBody>
      </p:sp>
      <p:sp>
        <p:nvSpPr>
          <p:cNvPr id="287" name="object 287"/>
          <p:cNvSpPr/>
          <p:nvPr/>
        </p:nvSpPr>
        <p:spPr>
          <a:xfrm>
            <a:off x="865918" y="6629533"/>
            <a:ext cx="93760" cy="409199"/>
          </a:xfrm>
          <a:custGeom>
            <a:avLst/>
            <a:gdLst/>
            <a:ahLst/>
            <a:cxnLst/>
            <a:rect l="l" t="t" r="r" b="b"/>
            <a:pathLst>
              <a:path w="81915" h="357504">
                <a:moveTo>
                  <a:pt x="24240" y="38366"/>
                </a:moveTo>
                <a:lnTo>
                  <a:pt x="6959" y="38366"/>
                </a:lnTo>
                <a:lnTo>
                  <a:pt x="101" y="38506"/>
                </a:lnTo>
                <a:lnTo>
                  <a:pt x="6464" y="357390"/>
                </a:lnTo>
                <a:lnTo>
                  <a:pt x="48006" y="334302"/>
                </a:lnTo>
                <a:lnTo>
                  <a:pt x="19748" y="334302"/>
                </a:lnTo>
                <a:lnTo>
                  <a:pt x="13919" y="42837"/>
                </a:lnTo>
                <a:lnTo>
                  <a:pt x="24240" y="38366"/>
                </a:lnTo>
                <a:close/>
              </a:path>
              <a:path w="81915" h="357504">
                <a:moveTo>
                  <a:pt x="78470" y="20828"/>
                </a:moveTo>
                <a:lnTo>
                  <a:pt x="64731" y="20828"/>
                </a:lnTo>
                <a:lnTo>
                  <a:pt x="67665" y="307670"/>
                </a:lnTo>
                <a:lnTo>
                  <a:pt x="19748" y="334302"/>
                </a:lnTo>
                <a:lnTo>
                  <a:pt x="48006" y="334302"/>
                </a:lnTo>
                <a:lnTo>
                  <a:pt x="81483" y="315696"/>
                </a:lnTo>
                <a:lnTo>
                  <a:pt x="78470" y="20828"/>
                </a:lnTo>
                <a:close/>
              </a:path>
              <a:path w="81915" h="357504">
                <a:moveTo>
                  <a:pt x="78257" y="0"/>
                </a:moveTo>
                <a:lnTo>
                  <a:pt x="0" y="33896"/>
                </a:lnTo>
                <a:lnTo>
                  <a:pt x="101" y="38506"/>
                </a:lnTo>
                <a:lnTo>
                  <a:pt x="6959" y="38366"/>
                </a:lnTo>
                <a:lnTo>
                  <a:pt x="24240" y="38366"/>
                </a:lnTo>
                <a:lnTo>
                  <a:pt x="64731" y="20828"/>
                </a:lnTo>
                <a:lnTo>
                  <a:pt x="78470" y="20828"/>
                </a:lnTo>
                <a:lnTo>
                  <a:pt x="78257" y="0"/>
                </a:lnTo>
                <a:close/>
              </a:path>
            </a:pathLst>
          </a:custGeom>
          <a:solidFill>
            <a:srgbClr val="00BDE6"/>
          </a:solidFill>
        </p:spPr>
        <p:txBody>
          <a:bodyPr wrap="square" lIns="0" tIns="0" rIns="0" bIns="0" rtlCol="0"/>
          <a:lstStyle/>
          <a:p>
            <a:endParaRPr sz="2142"/>
          </a:p>
        </p:txBody>
      </p:sp>
      <p:sp>
        <p:nvSpPr>
          <p:cNvPr id="288" name="object 288"/>
          <p:cNvSpPr/>
          <p:nvPr/>
        </p:nvSpPr>
        <p:spPr>
          <a:xfrm>
            <a:off x="997295" y="6604215"/>
            <a:ext cx="56692" cy="336517"/>
          </a:xfrm>
          <a:custGeom>
            <a:avLst/>
            <a:gdLst/>
            <a:ahLst/>
            <a:cxnLst/>
            <a:rect l="l" t="t" r="r" b="b"/>
            <a:pathLst>
              <a:path w="49530" h="294004">
                <a:moveTo>
                  <a:pt x="46786" y="0"/>
                </a:moveTo>
                <a:lnTo>
                  <a:pt x="0" y="20345"/>
                </a:lnTo>
                <a:lnTo>
                  <a:pt x="5448" y="293725"/>
                </a:lnTo>
                <a:lnTo>
                  <a:pt x="49517" y="269125"/>
                </a:lnTo>
                <a:lnTo>
                  <a:pt x="46786" y="0"/>
                </a:lnTo>
                <a:close/>
              </a:path>
            </a:pathLst>
          </a:custGeom>
          <a:solidFill>
            <a:srgbClr val="00ADE0"/>
          </a:solidFill>
        </p:spPr>
        <p:txBody>
          <a:bodyPr wrap="square" lIns="0" tIns="0" rIns="0" bIns="0" rtlCol="0"/>
          <a:lstStyle/>
          <a:p>
            <a:endParaRPr sz="2142"/>
          </a:p>
        </p:txBody>
      </p:sp>
      <p:sp>
        <p:nvSpPr>
          <p:cNvPr id="289" name="object 289"/>
          <p:cNvSpPr/>
          <p:nvPr/>
        </p:nvSpPr>
        <p:spPr>
          <a:xfrm>
            <a:off x="981377" y="6580341"/>
            <a:ext cx="88672" cy="386667"/>
          </a:xfrm>
          <a:custGeom>
            <a:avLst/>
            <a:gdLst/>
            <a:ahLst/>
            <a:cxnLst/>
            <a:rect l="l" t="t" r="r" b="b"/>
            <a:pathLst>
              <a:path w="77469" h="337820">
                <a:moveTo>
                  <a:pt x="24167" y="36741"/>
                </a:moveTo>
                <a:lnTo>
                  <a:pt x="6959" y="36741"/>
                </a:lnTo>
                <a:lnTo>
                  <a:pt x="88" y="36880"/>
                </a:lnTo>
                <a:lnTo>
                  <a:pt x="6083" y="337718"/>
                </a:lnTo>
                <a:lnTo>
                  <a:pt x="47544" y="314579"/>
                </a:lnTo>
                <a:lnTo>
                  <a:pt x="19354" y="314579"/>
                </a:lnTo>
                <a:lnTo>
                  <a:pt x="13919" y="41198"/>
                </a:lnTo>
                <a:lnTo>
                  <a:pt x="24167" y="36741"/>
                </a:lnTo>
                <a:close/>
              </a:path>
              <a:path w="77469" h="337820">
                <a:moveTo>
                  <a:pt x="74430" y="20853"/>
                </a:moveTo>
                <a:lnTo>
                  <a:pt x="60693" y="20853"/>
                </a:lnTo>
                <a:lnTo>
                  <a:pt x="63423" y="289979"/>
                </a:lnTo>
                <a:lnTo>
                  <a:pt x="19354" y="314579"/>
                </a:lnTo>
                <a:lnTo>
                  <a:pt x="47544" y="314579"/>
                </a:lnTo>
                <a:lnTo>
                  <a:pt x="77241" y="298005"/>
                </a:lnTo>
                <a:lnTo>
                  <a:pt x="74430" y="20853"/>
                </a:lnTo>
                <a:close/>
              </a:path>
              <a:path w="77469" h="337820">
                <a:moveTo>
                  <a:pt x="74218" y="0"/>
                </a:moveTo>
                <a:lnTo>
                  <a:pt x="0" y="32283"/>
                </a:lnTo>
                <a:lnTo>
                  <a:pt x="88" y="36880"/>
                </a:lnTo>
                <a:lnTo>
                  <a:pt x="6959" y="36741"/>
                </a:lnTo>
                <a:lnTo>
                  <a:pt x="24167" y="36741"/>
                </a:lnTo>
                <a:lnTo>
                  <a:pt x="60693" y="20853"/>
                </a:lnTo>
                <a:lnTo>
                  <a:pt x="74430" y="20853"/>
                </a:lnTo>
                <a:lnTo>
                  <a:pt x="74218" y="0"/>
                </a:lnTo>
                <a:close/>
              </a:path>
            </a:pathLst>
          </a:custGeom>
          <a:solidFill>
            <a:srgbClr val="00BDE6"/>
          </a:solidFill>
        </p:spPr>
        <p:txBody>
          <a:bodyPr wrap="square" lIns="0" tIns="0" rIns="0" bIns="0" rtlCol="0"/>
          <a:lstStyle/>
          <a:p>
            <a:endParaRPr sz="2142"/>
          </a:p>
        </p:txBody>
      </p:sp>
      <p:sp>
        <p:nvSpPr>
          <p:cNvPr id="290" name="object 290"/>
          <p:cNvSpPr/>
          <p:nvPr/>
        </p:nvSpPr>
        <p:spPr>
          <a:xfrm>
            <a:off x="517189" y="7377418"/>
            <a:ext cx="613435" cy="109023"/>
          </a:xfrm>
          <a:custGeom>
            <a:avLst/>
            <a:gdLst/>
            <a:ahLst/>
            <a:cxnLst/>
            <a:rect l="l" t="t" r="r" b="b"/>
            <a:pathLst>
              <a:path w="535940" h="95250">
                <a:moveTo>
                  <a:pt x="535711" y="0"/>
                </a:moveTo>
                <a:lnTo>
                  <a:pt x="528281" y="0"/>
                </a:lnTo>
                <a:lnTo>
                  <a:pt x="519620" y="95224"/>
                </a:lnTo>
                <a:lnTo>
                  <a:pt x="525462" y="95224"/>
                </a:lnTo>
                <a:lnTo>
                  <a:pt x="535711" y="0"/>
                </a:lnTo>
                <a:close/>
              </a:path>
              <a:path w="535940" h="95250">
                <a:moveTo>
                  <a:pt x="428967" y="0"/>
                </a:moveTo>
                <a:lnTo>
                  <a:pt x="150253" y="0"/>
                </a:lnTo>
                <a:lnTo>
                  <a:pt x="0" y="95224"/>
                </a:lnTo>
                <a:lnTo>
                  <a:pt x="225882" y="95224"/>
                </a:lnTo>
                <a:lnTo>
                  <a:pt x="384835" y="1231"/>
                </a:lnTo>
                <a:lnTo>
                  <a:pt x="428967" y="0"/>
                </a:lnTo>
                <a:close/>
              </a:path>
            </a:pathLst>
          </a:custGeom>
          <a:solidFill>
            <a:srgbClr val="00ADE0"/>
          </a:solidFill>
        </p:spPr>
        <p:txBody>
          <a:bodyPr wrap="square" lIns="0" tIns="0" rIns="0" bIns="0" rtlCol="0"/>
          <a:lstStyle/>
          <a:p>
            <a:endParaRPr sz="2142"/>
          </a:p>
        </p:txBody>
      </p:sp>
      <p:sp>
        <p:nvSpPr>
          <p:cNvPr id="291" name="object 291"/>
          <p:cNvSpPr/>
          <p:nvPr/>
        </p:nvSpPr>
        <p:spPr>
          <a:xfrm>
            <a:off x="487814" y="7361698"/>
            <a:ext cx="660678" cy="125013"/>
          </a:xfrm>
          <a:custGeom>
            <a:avLst/>
            <a:gdLst/>
            <a:ahLst/>
            <a:cxnLst/>
            <a:rect l="l" t="t" r="r" b="b"/>
            <a:pathLst>
              <a:path w="577215" h="109220">
                <a:moveTo>
                  <a:pt x="576668" y="0"/>
                </a:moveTo>
                <a:lnTo>
                  <a:pt x="171919" y="0"/>
                </a:lnTo>
                <a:lnTo>
                  <a:pt x="0" y="108953"/>
                </a:lnTo>
                <a:lnTo>
                  <a:pt x="25653" y="108953"/>
                </a:lnTo>
                <a:lnTo>
                  <a:pt x="175907" y="13728"/>
                </a:lnTo>
                <a:lnTo>
                  <a:pt x="454634" y="13728"/>
                </a:lnTo>
                <a:lnTo>
                  <a:pt x="554202" y="10972"/>
                </a:lnTo>
                <a:lnTo>
                  <a:pt x="575487" y="10972"/>
                </a:lnTo>
                <a:lnTo>
                  <a:pt x="576668" y="0"/>
                </a:lnTo>
                <a:close/>
              </a:path>
              <a:path w="577215" h="109220">
                <a:moveTo>
                  <a:pt x="575487" y="10972"/>
                </a:moveTo>
                <a:lnTo>
                  <a:pt x="554202" y="10972"/>
                </a:lnTo>
                <a:lnTo>
                  <a:pt x="553948" y="13728"/>
                </a:lnTo>
                <a:lnTo>
                  <a:pt x="561378" y="13728"/>
                </a:lnTo>
                <a:lnTo>
                  <a:pt x="551116" y="108953"/>
                </a:lnTo>
                <a:lnTo>
                  <a:pt x="564934" y="108953"/>
                </a:lnTo>
                <a:lnTo>
                  <a:pt x="575487" y="10972"/>
                </a:lnTo>
                <a:close/>
              </a:path>
            </a:pathLst>
          </a:custGeom>
          <a:solidFill>
            <a:srgbClr val="00BDE6"/>
          </a:solidFill>
        </p:spPr>
        <p:txBody>
          <a:bodyPr wrap="square" lIns="0" tIns="0" rIns="0" bIns="0" rtlCol="0"/>
          <a:lstStyle/>
          <a:p>
            <a:endParaRPr sz="2142"/>
          </a:p>
        </p:txBody>
      </p:sp>
      <p:sp>
        <p:nvSpPr>
          <p:cNvPr id="292" name="object 292"/>
          <p:cNvSpPr/>
          <p:nvPr/>
        </p:nvSpPr>
        <p:spPr>
          <a:xfrm>
            <a:off x="806617" y="7390460"/>
            <a:ext cx="298722" cy="95940"/>
          </a:xfrm>
          <a:custGeom>
            <a:avLst/>
            <a:gdLst/>
            <a:ahLst/>
            <a:cxnLst/>
            <a:rect l="l" t="t" r="r" b="b"/>
            <a:pathLst>
              <a:path w="260984" h="83820">
                <a:moveTo>
                  <a:pt x="260591" y="0"/>
                </a:moveTo>
                <a:lnTo>
                  <a:pt x="135915" y="3467"/>
                </a:lnTo>
                <a:lnTo>
                  <a:pt x="0" y="83820"/>
                </a:lnTo>
                <a:lnTo>
                  <a:pt x="252971" y="83820"/>
                </a:lnTo>
                <a:lnTo>
                  <a:pt x="260591" y="0"/>
                </a:lnTo>
                <a:close/>
              </a:path>
            </a:pathLst>
          </a:custGeom>
          <a:solidFill>
            <a:srgbClr val="00ADE0"/>
          </a:solidFill>
        </p:spPr>
        <p:txBody>
          <a:bodyPr wrap="square" lIns="0" tIns="0" rIns="0" bIns="0" rtlCol="0"/>
          <a:lstStyle/>
          <a:p>
            <a:endParaRPr sz="2142"/>
          </a:p>
        </p:txBody>
      </p:sp>
      <p:sp>
        <p:nvSpPr>
          <p:cNvPr id="293" name="object 293"/>
          <p:cNvSpPr/>
          <p:nvPr/>
        </p:nvSpPr>
        <p:spPr>
          <a:xfrm>
            <a:off x="775730" y="7374254"/>
            <a:ext cx="346692" cy="112657"/>
          </a:xfrm>
          <a:custGeom>
            <a:avLst/>
            <a:gdLst/>
            <a:ahLst/>
            <a:cxnLst/>
            <a:rect l="l" t="t" r="r" b="b"/>
            <a:pathLst>
              <a:path w="302894" h="98425">
                <a:moveTo>
                  <a:pt x="302653" y="0"/>
                </a:moveTo>
                <a:lnTo>
                  <a:pt x="158965" y="3987"/>
                </a:lnTo>
                <a:lnTo>
                  <a:pt x="0" y="97980"/>
                </a:lnTo>
                <a:lnTo>
                  <a:pt x="26987" y="97980"/>
                </a:lnTo>
                <a:lnTo>
                  <a:pt x="162902" y="17627"/>
                </a:lnTo>
                <a:lnTo>
                  <a:pt x="287578" y="14160"/>
                </a:lnTo>
                <a:lnTo>
                  <a:pt x="301367" y="14160"/>
                </a:lnTo>
                <a:lnTo>
                  <a:pt x="302653" y="0"/>
                </a:lnTo>
                <a:close/>
              </a:path>
              <a:path w="302894" h="98425">
                <a:moveTo>
                  <a:pt x="301367" y="14160"/>
                </a:moveTo>
                <a:lnTo>
                  <a:pt x="287578" y="14160"/>
                </a:lnTo>
                <a:lnTo>
                  <a:pt x="279958" y="97980"/>
                </a:lnTo>
                <a:lnTo>
                  <a:pt x="293751" y="97980"/>
                </a:lnTo>
                <a:lnTo>
                  <a:pt x="301367" y="14160"/>
                </a:lnTo>
                <a:close/>
              </a:path>
            </a:pathLst>
          </a:custGeom>
          <a:solidFill>
            <a:srgbClr val="00BDE6"/>
          </a:solidFill>
        </p:spPr>
        <p:txBody>
          <a:bodyPr wrap="square" lIns="0" tIns="0" rIns="0" bIns="0" rtlCol="0"/>
          <a:lstStyle/>
          <a:p>
            <a:endParaRPr sz="2142"/>
          </a:p>
        </p:txBody>
      </p:sp>
      <p:sp>
        <p:nvSpPr>
          <p:cNvPr id="294" name="object 294"/>
          <p:cNvSpPr/>
          <p:nvPr/>
        </p:nvSpPr>
        <p:spPr>
          <a:xfrm>
            <a:off x="2" y="1733785"/>
            <a:ext cx="1322083" cy="1011730"/>
          </a:xfrm>
          <a:custGeom>
            <a:avLst/>
            <a:gdLst/>
            <a:ahLst/>
            <a:cxnLst/>
            <a:rect l="l" t="t" r="r" b="b"/>
            <a:pathLst>
              <a:path w="1155065" h="883919">
                <a:moveTo>
                  <a:pt x="0" y="777760"/>
                </a:moveTo>
                <a:lnTo>
                  <a:pt x="0" y="787641"/>
                </a:lnTo>
                <a:lnTo>
                  <a:pt x="387350" y="883627"/>
                </a:lnTo>
                <a:lnTo>
                  <a:pt x="399916" y="879398"/>
                </a:lnTo>
                <a:lnTo>
                  <a:pt x="392036" y="879398"/>
                </a:lnTo>
                <a:lnTo>
                  <a:pt x="0" y="777760"/>
                </a:lnTo>
                <a:close/>
              </a:path>
              <a:path w="1155065" h="883919">
                <a:moveTo>
                  <a:pt x="196306" y="341998"/>
                </a:moveTo>
                <a:lnTo>
                  <a:pt x="154597" y="341998"/>
                </a:lnTo>
                <a:lnTo>
                  <a:pt x="219887" y="369976"/>
                </a:lnTo>
                <a:lnTo>
                  <a:pt x="10680" y="621817"/>
                </a:lnTo>
                <a:lnTo>
                  <a:pt x="0" y="621817"/>
                </a:lnTo>
                <a:lnTo>
                  <a:pt x="0" y="634390"/>
                </a:lnTo>
                <a:lnTo>
                  <a:pt x="571322" y="796010"/>
                </a:lnTo>
                <a:lnTo>
                  <a:pt x="392036" y="879398"/>
                </a:lnTo>
                <a:lnTo>
                  <a:pt x="399916" y="879398"/>
                </a:lnTo>
                <a:lnTo>
                  <a:pt x="653053" y="794207"/>
                </a:lnTo>
                <a:lnTo>
                  <a:pt x="620090" y="794207"/>
                </a:lnTo>
                <a:lnTo>
                  <a:pt x="568525" y="775449"/>
                </a:lnTo>
                <a:lnTo>
                  <a:pt x="527964" y="775449"/>
                </a:lnTo>
                <a:lnTo>
                  <a:pt x="469392" y="760806"/>
                </a:lnTo>
                <a:lnTo>
                  <a:pt x="482592" y="742264"/>
                </a:lnTo>
                <a:lnTo>
                  <a:pt x="423087" y="742264"/>
                </a:lnTo>
                <a:lnTo>
                  <a:pt x="354909" y="716699"/>
                </a:lnTo>
                <a:lnTo>
                  <a:pt x="322999" y="716699"/>
                </a:lnTo>
                <a:lnTo>
                  <a:pt x="251294" y="685330"/>
                </a:lnTo>
                <a:lnTo>
                  <a:pt x="265003" y="660196"/>
                </a:lnTo>
                <a:lnTo>
                  <a:pt x="139865" y="660196"/>
                </a:lnTo>
                <a:lnTo>
                  <a:pt x="63601" y="633272"/>
                </a:lnTo>
                <a:lnTo>
                  <a:pt x="247523" y="378904"/>
                </a:lnTo>
                <a:lnTo>
                  <a:pt x="317767" y="378904"/>
                </a:lnTo>
                <a:lnTo>
                  <a:pt x="196306" y="341998"/>
                </a:lnTo>
                <a:close/>
              </a:path>
              <a:path w="1155065" h="883919">
                <a:moveTo>
                  <a:pt x="957505" y="573290"/>
                </a:moveTo>
                <a:lnTo>
                  <a:pt x="754862" y="573290"/>
                </a:lnTo>
                <a:lnTo>
                  <a:pt x="844511" y="609142"/>
                </a:lnTo>
                <a:lnTo>
                  <a:pt x="620090" y="794207"/>
                </a:lnTo>
                <a:lnTo>
                  <a:pt x="653053" y="794207"/>
                </a:lnTo>
                <a:lnTo>
                  <a:pt x="1154950" y="625297"/>
                </a:lnTo>
                <a:lnTo>
                  <a:pt x="1154848" y="624814"/>
                </a:lnTo>
                <a:lnTo>
                  <a:pt x="1127074" y="624814"/>
                </a:lnTo>
                <a:lnTo>
                  <a:pt x="957505" y="573290"/>
                </a:lnTo>
                <a:close/>
              </a:path>
              <a:path w="1155065" h="883919">
                <a:moveTo>
                  <a:pt x="811343" y="528878"/>
                </a:moveTo>
                <a:lnTo>
                  <a:pt x="634504" y="528878"/>
                </a:lnTo>
                <a:lnTo>
                  <a:pt x="724509" y="551370"/>
                </a:lnTo>
                <a:lnTo>
                  <a:pt x="527964" y="775449"/>
                </a:lnTo>
                <a:lnTo>
                  <a:pt x="568525" y="775449"/>
                </a:lnTo>
                <a:lnTo>
                  <a:pt x="565594" y="774382"/>
                </a:lnTo>
                <a:lnTo>
                  <a:pt x="754862" y="573290"/>
                </a:lnTo>
                <a:lnTo>
                  <a:pt x="957505" y="573290"/>
                </a:lnTo>
                <a:lnTo>
                  <a:pt x="811343" y="528878"/>
                </a:lnTo>
                <a:close/>
              </a:path>
              <a:path w="1155065" h="883919">
                <a:moveTo>
                  <a:pt x="675587" y="487629"/>
                </a:moveTo>
                <a:lnTo>
                  <a:pt x="519239" y="487629"/>
                </a:lnTo>
                <a:lnTo>
                  <a:pt x="627405" y="522236"/>
                </a:lnTo>
                <a:lnTo>
                  <a:pt x="423087" y="742264"/>
                </a:lnTo>
                <a:lnTo>
                  <a:pt x="482592" y="742264"/>
                </a:lnTo>
                <a:lnTo>
                  <a:pt x="634504" y="528878"/>
                </a:lnTo>
                <a:lnTo>
                  <a:pt x="811343" y="528878"/>
                </a:lnTo>
                <a:lnTo>
                  <a:pt x="675587" y="487629"/>
                </a:lnTo>
                <a:close/>
              </a:path>
              <a:path w="1155065" h="883919">
                <a:moveTo>
                  <a:pt x="477722" y="427507"/>
                </a:moveTo>
                <a:lnTo>
                  <a:pt x="391922" y="427507"/>
                </a:lnTo>
                <a:lnTo>
                  <a:pt x="495198" y="466229"/>
                </a:lnTo>
                <a:lnTo>
                  <a:pt x="322999" y="716699"/>
                </a:lnTo>
                <a:lnTo>
                  <a:pt x="354909" y="716699"/>
                </a:lnTo>
                <a:lnTo>
                  <a:pt x="350608" y="715086"/>
                </a:lnTo>
                <a:lnTo>
                  <a:pt x="519239" y="487629"/>
                </a:lnTo>
                <a:lnTo>
                  <a:pt x="675587" y="487629"/>
                </a:lnTo>
                <a:lnTo>
                  <a:pt x="477722" y="427507"/>
                </a:lnTo>
                <a:close/>
              </a:path>
              <a:path w="1155065" h="883919">
                <a:moveTo>
                  <a:pt x="317767" y="378904"/>
                </a:moveTo>
                <a:lnTo>
                  <a:pt x="247523" y="378904"/>
                </a:lnTo>
                <a:lnTo>
                  <a:pt x="354304" y="430148"/>
                </a:lnTo>
                <a:lnTo>
                  <a:pt x="139865" y="660196"/>
                </a:lnTo>
                <a:lnTo>
                  <a:pt x="265003" y="660196"/>
                </a:lnTo>
                <a:lnTo>
                  <a:pt x="391922" y="427507"/>
                </a:lnTo>
                <a:lnTo>
                  <a:pt x="477722" y="427507"/>
                </a:lnTo>
                <a:lnTo>
                  <a:pt x="317767" y="378904"/>
                </a:lnTo>
                <a:close/>
              </a:path>
              <a:path w="1155065" h="883919">
                <a:moveTo>
                  <a:pt x="87122" y="10032"/>
                </a:moveTo>
                <a:lnTo>
                  <a:pt x="136690" y="36474"/>
                </a:lnTo>
                <a:lnTo>
                  <a:pt x="155206" y="151307"/>
                </a:lnTo>
                <a:lnTo>
                  <a:pt x="1098118" y="471817"/>
                </a:lnTo>
                <a:lnTo>
                  <a:pt x="1127074" y="624814"/>
                </a:lnTo>
                <a:lnTo>
                  <a:pt x="1154848" y="624814"/>
                </a:lnTo>
                <a:lnTo>
                  <a:pt x="1104823" y="388962"/>
                </a:lnTo>
                <a:lnTo>
                  <a:pt x="87122" y="10032"/>
                </a:lnTo>
                <a:close/>
              </a:path>
              <a:path w="1155065" h="883919">
                <a:moveTo>
                  <a:pt x="0" y="450011"/>
                </a:moveTo>
                <a:lnTo>
                  <a:pt x="0" y="524065"/>
                </a:lnTo>
                <a:lnTo>
                  <a:pt x="55105" y="459168"/>
                </a:lnTo>
                <a:lnTo>
                  <a:pt x="20129" y="459168"/>
                </a:lnTo>
                <a:lnTo>
                  <a:pt x="0" y="450011"/>
                </a:lnTo>
                <a:close/>
              </a:path>
              <a:path w="1155065" h="883919">
                <a:moveTo>
                  <a:pt x="151041" y="328244"/>
                </a:moveTo>
                <a:lnTo>
                  <a:pt x="20129" y="459168"/>
                </a:lnTo>
                <a:lnTo>
                  <a:pt x="55105" y="459168"/>
                </a:lnTo>
                <a:lnTo>
                  <a:pt x="154597" y="341998"/>
                </a:lnTo>
                <a:lnTo>
                  <a:pt x="196306" y="341998"/>
                </a:lnTo>
                <a:lnTo>
                  <a:pt x="151041" y="328244"/>
                </a:lnTo>
                <a:close/>
              </a:path>
              <a:path w="1155065" h="883919">
                <a:moveTo>
                  <a:pt x="60172" y="0"/>
                </a:moveTo>
                <a:lnTo>
                  <a:pt x="0" y="32829"/>
                </a:lnTo>
                <a:lnTo>
                  <a:pt x="0" y="46647"/>
                </a:lnTo>
                <a:lnTo>
                  <a:pt x="72250" y="4495"/>
                </a:lnTo>
                <a:lnTo>
                  <a:pt x="60172" y="0"/>
                </a:lnTo>
                <a:close/>
              </a:path>
            </a:pathLst>
          </a:custGeom>
          <a:solidFill>
            <a:srgbClr val="00ADE0"/>
          </a:solidFill>
        </p:spPr>
        <p:txBody>
          <a:bodyPr wrap="square" lIns="0" tIns="0" rIns="0" bIns="0" rtlCol="0"/>
          <a:lstStyle/>
          <a:p>
            <a:endParaRPr sz="2142"/>
          </a:p>
        </p:txBody>
      </p:sp>
      <p:sp>
        <p:nvSpPr>
          <p:cNvPr id="295" name="object 295"/>
          <p:cNvSpPr/>
          <p:nvPr/>
        </p:nvSpPr>
        <p:spPr>
          <a:xfrm>
            <a:off x="3" y="1716543"/>
            <a:ext cx="1340253" cy="1045165"/>
          </a:xfrm>
          <a:custGeom>
            <a:avLst/>
            <a:gdLst/>
            <a:ahLst/>
            <a:cxnLst/>
            <a:rect l="l" t="t" r="r" b="b"/>
            <a:pathLst>
              <a:path w="1170940" h="913130">
                <a:moveTo>
                  <a:pt x="0" y="802703"/>
                </a:moveTo>
                <a:lnTo>
                  <a:pt x="0" y="816851"/>
                </a:lnTo>
                <a:lnTo>
                  <a:pt x="387934" y="912977"/>
                </a:lnTo>
                <a:lnTo>
                  <a:pt x="430425" y="898677"/>
                </a:lnTo>
                <a:lnTo>
                  <a:pt x="387350" y="898677"/>
                </a:lnTo>
                <a:lnTo>
                  <a:pt x="0" y="802703"/>
                </a:lnTo>
                <a:close/>
              </a:path>
              <a:path w="1170940" h="913130">
                <a:moveTo>
                  <a:pt x="108243" y="18300"/>
                </a:moveTo>
                <a:lnTo>
                  <a:pt x="74396" y="18300"/>
                </a:lnTo>
                <a:lnTo>
                  <a:pt x="87122" y="25095"/>
                </a:lnTo>
                <a:lnTo>
                  <a:pt x="1104823" y="404025"/>
                </a:lnTo>
                <a:lnTo>
                  <a:pt x="1154950" y="640359"/>
                </a:lnTo>
                <a:lnTo>
                  <a:pt x="387350" y="898677"/>
                </a:lnTo>
                <a:lnTo>
                  <a:pt x="430425" y="898677"/>
                </a:lnTo>
                <a:lnTo>
                  <a:pt x="1170927" y="649465"/>
                </a:lnTo>
                <a:lnTo>
                  <a:pt x="1116698" y="393788"/>
                </a:lnTo>
                <a:lnTo>
                  <a:pt x="108243" y="18300"/>
                </a:lnTo>
                <a:close/>
              </a:path>
              <a:path w="1170940" h="913130">
                <a:moveTo>
                  <a:pt x="59093" y="0"/>
                </a:moveTo>
                <a:lnTo>
                  <a:pt x="0" y="32232"/>
                </a:lnTo>
                <a:lnTo>
                  <a:pt x="0" y="47879"/>
                </a:lnTo>
                <a:lnTo>
                  <a:pt x="60172" y="15062"/>
                </a:lnTo>
                <a:lnTo>
                  <a:pt x="99545" y="15062"/>
                </a:lnTo>
                <a:lnTo>
                  <a:pt x="59093" y="0"/>
                </a:lnTo>
                <a:close/>
              </a:path>
              <a:path w="1170940" h="913130">
                <a:moveTo>
                  <a:pt x="99545" y="15062"/>
                </a:moveTo>
                <a:lnTo>
                  <a:pt x="60172" y="15062"/>
                </a:lnTo>
                <a:lnTo>
                  <a:pt x="72250" y="19558"/>
                </a:lnTo>
                <a:lnTo>
                  <a:pt x="74396" y="18300"/>
                </a:lnTo>
                <a:lnTo>
                  <a:pt x="108243" y="18300"/>
                </a:lnTo>
                <a:lnTo>
                  <a:pt x="99545" y="15062"/>
                </a:lnTo>
                <a:close/>
              </a:path>
            </a:pathLst>
          </a:custGeom>
          <a:solidFill>
            <a:srgbClr val="00BDE6"/>
          </a:solidFill>
        </p:spPr>
        <p:txBody>
          <a:bodyPr wrap="square" lIns="0" tIns="0" rIns="0" bIns="0" rtlCol="0"/>
          <a:lstStyle/>
          <a:p>
            <a:endParaRPr sz="2142"/>
          </a:p>
        </p:txBody>
      </p:sp>
      <p:sp>
        <p:nvSpPr>
          <p:cNvPr id="296" name="object 296"/>
          <p:cNvSpPr/>
          <p:nvPr/>
        </p:nvSpPr>
        <p:spPr>
          <a:xfrm>
            <a:off x="-6" y="1755501"/>
            <a:ext cx="1270479" cy="670854"/>
          </a:xfrm>
          <a:custGeom>
            <a:avLst/>
            <a:gdLst/>
            <a:ahLst/>
            <a:cxnLst/>
            <a:rect l="l" t="t" r="r" b="b"/>
            <a:pathLst>
              <a:path w="1109980" h="586105">
                <a:moveTo>
                  <a:pt x="587391" y="293738"/>
                </a:moveTo>
                <a:lnTo>
                  <a:pt x="147154" y="293738"/>
                </a:lnTo>
                <a:lnTo>
                  <a:pt x="1109370" y="586105"/>
                </a:lnTo>
                <a:lnTo>
                  <a:pt x="1086129" y="463270"/>
                </a:lnTo>
                <a:lnTo>
                  <a:pt x="587391" y="293738"/>
                </a:lnTo>
                <a:close/>
              </a:path>
              <a:path w="1109980" h="586105">
                <a:moveTo>
                  <a:pt x="74701" y="0"/>
                </a:moveTo>
                <a:lnTo>
                  <a:pt x="0" y="43573"/>
                </a:lnTo>
                <a:lnTo>
                  <a:pt x="0" y="415950"/>
                </a:lnTo>
                <a:lnTo>
                  <a:pt x="17144" y="423748"/>
                </a:lnTo>
                <a:lnTo>
                  <a:pt x="147154" y="293738"/>
                </a:lnTo>
                <a:lnTo>
                  <a:pt x="587391" y="293738"/>
                </a:lnTo>
                <a:lnTo>
                  <a:pt x="142976" y="142671"/>
                </a:lnTo>
                <a:lnTo>
                  <a:pt x="124218" y="26416"/>
                </a:lnTo>
                <a:lnTo>
                  <a:pt x="74701" y="0"/>
                </a:lnTo>
                <a:close/>
              </a:path>
            </a:pathLst>
          </a:custGeom>
          <a:solidFill>
            <a:srgbClr val="00ADE0"/>
          </a:solidFill>
        </p:spPr>
        <p:txBody>
          <a:bodyPr wrap="square" lIns="0" tIns="0" rIns="0" bIns="0" rtlCol="0"/>
          <a:lstStyle/>
          <a:p>
            <a:endParaRPr sz="2142"/>
          </a:p>
        </p:txBody>
      </p:sp>
      <p:sp>
        <p:nvSpPr>
          <p:cNvPr id="297" name="object 297"/>
          <p:cNvSpPr/>
          <p:nvPr/>
        </p:nvSpPr>
        <p:spPr>
          <a:xfrm>
            <a:off x="0" y="1737506"/>
            <a:ext cx="1290103" cy="711555"/>
          </a:xfrm>
          <a:custGeom>
            <a:avLst/>
            <a:gdLst/>
            <a:ahLst/>
            <a:cxnLst/>
            <a:rect l="l" t="t" r="r" b="b"/>
            <a:pathLst>
              <a:path w="1127125" h="621664">
                <a:moveTo>
                  <a:pt x="198274" y="325005"/>
                </a:moveTo>
                <a:lnTo>
                  <a:pt x="151041" y="325005"/>
                </a:lnTo>
                <a:lnTo>
                  <a:pt x="1127074" y="621576"/>
                </a:lnTo>
                <a:lnTo>
                  <a:pt x="1123338" y="601827"/>
                </a:lnTo>
                <a:lnTo>
                  <a:pt x="1109357" y="601827"/>
                </a:lnTo>
                <a:lnTo>
                  <a:pt x="198274" y="325005"/>
                </a:lnTo>
                <a:close/>
              </a:path>
              <a:path w="1127125" h="621664">
                <a:moveTo>
                  <a:pt x="103876" y="15722"/>
                </a:moveTo>
                <a:lnTo>
                  <a:pt x="74701" y="15722"/>
                </a:lnTo>
                <a:lnTo>
                  <a:pt x="124218" y="42138"/>
                </a:lnTo>
                <a:lnTo>
                  <a:pt x="142976" y="158407"/>
                </a:lnTo>
                <a:lnTo>
                  <a:pt x="1086129" y="478993"/>
                </a:lnTo>
                <a:lnTo>
                  <a:pt x="1109357" y="601827"/>
                </a:lnTo>
                <a:lnTo>
                  <a:pt x="1123338" y="601827"/>
                </a:lnTo>
                <a:lnTo>
                  <a:pt x="1098130" y="468579"/>
                </a:lnTo>
                <a:lnTo>
                  <a:pt x="155219" y="148056"/>
                </a:lnTo>
                <a:lnTo>
                  <a:pt x="136690" y="33223"/>
                </a:lnTo>
                <a:lnTo>
                  <a:pt x="103876" y="15722"/>
                </a:lnTo>
                <a:close/>
              </a:path>
              <a:path w="1127125" h="621664">
                <a:moveTo>
                  <a:pt x="0" y="431685"/>
                </a:moveTo>
                <a:lnTo>
                  <a:pt x="0" y="446773"/>
                </a:lnTo>
                <a:lnTo>
                  <a:pt x="20129" y="455917"/>
                </a:lnTo>
                <a:lnTo>
                  <a:pt x="28346" y="447700"/>
                </a:lnTo>
                <a:lnTo>
                  <a:pt x="18643" y="447700"/>
                </a:lnTo>
                <a:lnTo>
                  <a:pt x="21475" y="441439"/>
                </a:lnTo>
                <a:lnTo>
                  <a:pt x="34607" y="441439"/>
                </a:lnTo>
                <a:lnTo>
                  <a:pt x="36576" y="439470"/>
                </a:lnTo>
                <a:lnTo>
                  <a:pt x="17144" y="439470"/>
                </a:lnTo>
                <a:lnTo>
                  <a:pt x="0" y="431685"/>
                </a:lnTo>
                <a:close/>
              </a:path>
              <a:path w="1127125" h="621664">
                <a:moveTo>
                  <a:pt x="34607" y="441439"/>
                </a:moveTo>
                <a:lnTo>
                  <a:pt x="21475" y="441439"/>
                </a:lnTo>
                <a:lnTo>
                  <a:pt x="18643" y="447700"/>
                </a:lnTo>
                <a:lnTo>
                  <a:pt x="28346" y="447700"/>
                </a:lnTo>
                <a:lnTo>
                  <a:pt x="34607" y="441439"/>
                </a:lnTo>
                <a:close/>
              </a:path>
              <a:path w="1127125" h="621664">
                <a:moveTo>
                  <a:pt x="147154" y="309473"/>
                </a:moveTo>
                <a:lnTo>
                  <a:pt x="17144" y="439470"/>
                </a:lnTo>
                <a:lnTo>
                  <a:pt x="36576" y="439470"/>
                </a:lnTo>
                <a:lnTo>
                  <a:pt x="151041" y="325005"/>
                </a:lnTo>
                <a:lnTo>
                  <a:pt x="198274" y="325005"/>
                </a:lnTo>
                <a:lnTo>
                  <a:pt x="147154" y="309473"/>
                </a:lnTo>
                <a:close/>
              </a:path>
              <a:path w="1127125" h="621664">
                <a:moveTo>
                  <a:pt x="74396" y="0"/>
                </a:moveTo>
                <a:lnTo>
                  <a:pt x="0" y="43395"/>
                </a:lnTo>
                <a:lnTo>
                  <a:pt x="0" y="59296"/>
                </a:lnTo>
                <a:lnTo>
                  <a:pt x="74701" y="15722"/>
                </a:lnTo>
                <a:lnTo>
                  <a:pt x="103876" y="15722"/>
                </a:lnTo>
                <a:lnTo>
                  <a:pt x="74396" y="0"/>
                </a:lnTo>
                <a:close/>
              </a:path>
            </a:pathLst>
          </a:custGeom>
          <a:solidFill>
            <a:srgbClr val="00BDE6"/>
          </a:solidFill>
        </p:spPr>
        <p:txBody>
          <a:bodyPr wrap="square" lIns="0" tIns="0" rIns="0" bIns="0" rtlCol="0"/>
          <a:lstStyle/>
          <a:p>
            <a:endParaRPr sz="2142"/>
          </a:p>
        </p:txBody>
      </p:sp>
      <p:sp>
        <p:nvSpPr>
          <p:cNvPr id="298" name="object 298"/>
          <p:cNvSpPr/>
          <p:nvPr/>
        </p:nvSpPr>
        <p:spPr>
          <a:xfrm>
            <a:off x="-1" y="2476244"/>
            <a:ext cx="609074" cy="247845"/>
          </a:xfrm>
          <a:custGeom>
            <a:avLst/>
            <a:gdLst/>
            <a:ahLst/>
            <a:cxnLst/>
            <a:rect l="l" t="t" r="r" b="b"/>
            <a:pathLst>
              <a:path w="532130" h="216535">
                <a:moveTo>
                  <a:pt x="0" y="0"/>
                </a:moveTo>
                <a:lnTo>
                  <a:pt x="0" y="114909"/>
                </a:lnTo>
                <a:lnTo>
                  <a:pt x="390715" y="216204"/>
                </a:lnTo>
                <a:lnTo>
                  <a:pt x="531990" y="150495"/>
                </a:lnTo>
                <a:lnTo>
                  <a:pt x="0" y="0"/>
                </a:lnTo>
                <a:close/>
              </a:path>
            </a:pathLst>
          </a:custGeom>
          <a:solidFill>
            <a:srgbClr val="00ADE0"/>
          </a:solidFill>
        </p:spPr>
        <p:txBody>
          <a:bodyPr wrap="square" lIns="0" tIns="0" rIns="0" bIns="0" rtlCol="0"/>
          <a:lstStyle/>
          <a:p>
            <a:endParaRPr sz="2142"/>
          </a:p>
        </p:txBody>
      </p:sp>
      <p:sp>
        <p:nvSpPr>
          <p:cNvPr id="299" name="object 299"/>
          <p:cNvSpPr/>
          <p:nvPr/>
        </p:nvSpPr>
        <p:spPr>
          <a:xfrm>
            <a:off x="-1" y="2459905"/>
            <a:ext cx="654137" cy="280552"/>
          </a:xfrm>
          <a:custGeom>
            <a:avLst/>
            <a:gdLst/>
            <a:ahLst/>
            <a:cxnLst/>
            <a:rect l="l" t="t" r="r" b="b"/>
            <a:pathLst>
              <a:path w="571500" h="245110">
                <a:moveTo>
                  <a:pt x="0" y="129184"/>
                </a:moveTo>
                <a:lnTo>
                  <a:pt x="0" y="143370"/>
                </a:lnTo>
                <a:lnTo>
                  <a:pt x="392036" y="245008"/>
                </a:lnTo>
                <a:lnTo>
                  <a:pt x="423273" y="230479"/>
                </a:lnTo>
                <a:lnTo>
                  <a:pt x="390715" y="230479"/>
                </a:lnTo>
                <a:lnTo>
                  <a:pt x="0" y="129184"/>
                </a:lnTo>
                <a:close/>
              </a:path>
              <a:path w="571500" h="245110">
                <a:moveTo>
                  <a:pt x="0" y="0"/>
                </a:moveTo>
                <a:lnTo>
                  <a:pt x="0" y="14274"/>
                </a:lnTo>
                <a:lnTo>
                  <a:pt x="531990" y="164769"/>
                </a:lnTo>
                <a:lnTo>
                  <a:pt x="390715" y="230479"/>
                </a:lnTo>
                <a:lnTo>
                  <a:pt x="423273" y="230479"/>
                </a:lnTo>
                <a:lnTo>
                  <a:pt x="571322" y="161620"/>
                </a:lnTo>
                <a:lnTo>
                  <a:pt x="0" y="0"/>
                </a:lnTo>
                <a:close/>
              </a:path>
            </a:pathLst>
          </a:custGeom>
          <a:solidFill>
            <a:srgbClr val="00BDE6"/>
          </a:solidFill>
        </p:spPr>
        <p:txBody>
          <a:bodyPr wrap="square" lIns="0" tIns="0" rIns="0" bIns="0" rtlCol="0"/>
          <a:lstStyle/>
          <a:p>
            <a:endParaRPr sz="2142"/>
          </a:p>
        </p:txBody>
      </p:sp>
      <p:sp>
        <p:nvSpPr>
          <p:cNvPr id="300" name="object 300"/>
          <p:cNvSpPr/>
          <p:nvPr/>
        </p:nvSpPr>
        <p:spPr>
          <a:xfrm>
            <a:off x="-7" y="2144247"/>
            <a:ext cx="226767" cy="285639"/>
          </a:xfrm>
          <a:custGeom>
            <a:avLst/>
            <a:gdLst/>
            <a:ahLst/>
            <a:cxnLst/>
            <a:rect l="l" t="t" r="r" b="b"/>
            <a:pathLst>
              <a:path w="198120" h="249555">
                <a:moveTo>
                  <a:pt x="158508" y="0"/>
                </a:moveTo>
                <a:lnTo>
                  <a:pt x="0" y="186677"/>
                </a:lnTo>
                <a:lnTo>
                  <a:pt x="0" y="249466"/>
                </a:lnTo>
                <a:lnTo>
                  <a:pt x="4241" y="249466"/>
                </a:lnTo>
                <a:lnTo>
                  <a:pt x="197573" y="16738"/>
                </a:lnTo>
                <a:lnTo>
                  <a:pt x="158508" y="0"/>
                </a:lnTo>
                <a:close/>
              </a:path>
            </a:pathLst>
          </a:custGeom>
          <a:solidFill>
            <a:srgbClr val="00ADE0"/>
          </a:solidFill>
        </p:spPr>
        <p:txBody>
          <a:bodyPr wrap="square" lIns="0" tIns="0" rIns="0" bIns="0" rtlCol="0"/>
          <a:lstStyle/>
          <a:p>
            <a:endParaRPr sz="2142"/>
          </a:p>
        </p:txBody>
      </p:sp>
      <p:sp>
        <p:nvSpPr>
          <p:cNvPr id="301" name="object 301"/>
          <p:cNvSpPr/>
          <p:nvPr/>
        </p:nvSpPr>
        <p:spPr>
          <a:xfrm>
            <a:off x="-2" y="2125234"/>
            <a:ext cx="252206" cy="320527"/>
          </a:xfrm>
          <a:custGeom>
            <a:avLst/>
            <a:gdLst/>
            <a:ahLst/>
            <a:cxnLst/>
            <a:rect l="l" t="t" r="r" b="b"/>
            <a:pathLst>
              <a:path w="220345" h="280035">
                <a:moveTo>
                  <a:pt x="193352" y="16611"/>
                </a:moveTo>
                <a:lnTo>
                  <a:pt x="158508" y="16611"/>
                </a:lnTo>
                <a:lnTo>
                  <a:pt x="197573" y="33362"/>
                </a:lnTo>
                <a:lnTo>
                  <a:pt x="4229" y="266090"/>
                </a:lnTo>
                <a:lnTo>
                  <a:pt x="0" y="266090"/>
                </a:lnTo>
                <a:lnTo>
                  <a:pt x="0" y="279819"/>
                </a:lnTo>
                <a:lnTo>
                  <a:pt x="10680" y="279819"/>
                </a:lnTo>
                <a:lnTo>
                  <a:pt x="219900" y="27990"/>
                </a:lnTo>
                <a:lnTo>
                  <a:pt x="193352" y="16611"/>
                </a:lnTo>
                <a:close/>
              </a:path>
              <a:path w="220345" h="280035">
                <a:moveTo>
                  <a:pt x="154597" y="0"/>
                </a:moveTo>
                <a:lnTo>
                  <a:pt x="0" y="182079"/>
                </a:lnTo>
                <a:lnTo>
                  <a:pt x="0" y="203301"/>
                </a:lnTo>
                <a:lnTo>
                  <a:pt x="158508" y="16611"/>
                </a:lnTo>
                <a:lnTo>
                  <a:pt x="193352" y="16611"/>
                </a:lnTo>
                <a:lnTo>
                  <a:pt x="154597" y="0"/>
                </a:lnTo>
                <a:close/>
              </a:path>
            </a:pathLst>
          </a:custGeom>
          <a:solidFill>
            <a:srgbClr val="00BDE6"/>
          </a:solidFill>
        </p:spPr>
        <p:txBody>
          <a:bodyPr wrap="square" lIns="0" tIns="0" rIns="0" bIns="0" rtlCol="0"/>
          <a:lstStyle/>
          <a:p>
            <a:endParaRPr sz="2142"/>
          </a:p>
        </p:txBody>
      </p:sp>
      <p:sp>
        <p:nvSpPr>
          <p:cNvPr id="302" name="object 302"/>
          <p:cNvSpPr/>
          <p:nvPr/>
        </p:nvSpPr>
        <p:spPr>
          <a:xfrm>
            <a:off x="97853" y="2187333"/>
            <a:ext cx="282004" cy="284186"/>
          </a:xfrm>
          <a:custGeom>
            <a:avLst/>
            <a:gdLst/>
            <a:ahLst/>
            <a:cxnLst/>
            <a:rect l="l" t="t" r="r" b="b"/>
            <a:pathLst>
              <a:path w="246379" h="248285">
                <a:moveTo>
                  <a:pt x="166446" y="0"/>
                </a:moveTo>
                <a:lnTo>
                  <a:pt x="0" y="230187"/>
                </a:lnTo>
                <a:lnTo>
                  <a:pt x="50469" y="247992"/>
                </a:lnTo>
                <a:lnTo>
                  <a:pt x="246037" y="38201"/>
                </a:lnTo>
                <a:lnTo>
                  <a:pt x="166446" y="0"/>
                </a:lnTo>
                <a:close/>
              </a:path>
            </a:pathLst>
          </a:custGeom>
          <a:solidFill>
            <a:srgbClr val="00ADE0"/>
          </a:solidFill>
        </p:spPr>
        <p:txBody>
          <a:bodyPr wrap="square" lIns="0" tIns="0" rIns="0" bIns="0" rtlCol="0"/>
          <a:lstStyle/>
          <a:p>
            <a:endParaRPr sz="2142"/>
          </a:p>
        </p:txBody>
      </p:sp>
      <p:sp>
        <p:nvSpPr>
          <p:cNvPr id="303" name="object 303"/>
          <p:cNvSpPr/>
          <p:nvPr/>
        </p:nvSpPr>
        <p:spPr>
          <a:xfrm>
            <a:off x="72791" y="2167477"/>
            <a:ext cx="332883" cy="321981"/>
          </a:xfrm>
          <a:custGeom>
            <a:avLst/>
            <a:gdLst/>
            <a:ahLst/>
            <a:cxnLst/>
            <a:rect l="l" t="t" r="r" b="b"/>
            <a:pathLst>
              <a:path w="290830" h="281305">
                <a:moveTo>
                  <a:pt x="183934" y="0"/>
                </a:moveTo>
                <a:lnTo>
                  <a:pt x="0" y="254368"/>
                </a:lnTo>
                <a:lnTo>
                  <a:pt x="76276" y="281292"/>
                </a:lnTo>
                <a:lnTo>
                  <a:pt x="91145" y="265341"/>
                </a:lnTo>
                <a:lnTo>
                  <a:pt x="72351" y="265341"/>
                </a:lnTo>
                <a:lnTo>
                  <a:pt x="21894" y="247535"/>
                </a:lnTo>
                <a:lnTo>
                  <a:pt x="188341" y="17348"/>
                </a:lnTo>
                <a:lnTo>
                  <a:pt x="220074" y="17348"/>
                </a:lnTo>
                <a:lnTo>
                  <a:pt x="214915" y="14871"/>
                </a:lnTo>
                <a:lnTo>
                  <a:pt x="183159" y="14871"/>
                </a:lnTo>
                <a:lnTo>
                  <a:pt x="186143" y="8674"/>
                </a:lnTo>
                <a:lnTo>
                  <a:pt x="202004" y="8674"/>
                </a:lnTo>
                <a:lnTo>
                  <a:pt x="183934" y="0"/>
                </a:lnTo>
                <a:close/>
              </a:path>
              <a:path w="290830" h="281305">
                <a:moveTo>
                  <a:pt x="220074" y="17348"/>
                </a:moveTo>
                <a:lnTo>
                  <a:pt x="188341" y="17348"/>
                </a:lnTo>
                <a:lnTo>
                  <a:pt x="267931" y="55549"/>
                </a:lnTo>
                <a:lnTo>
                  <a:pt x="72351" y="265341"/>
                </a:lnTo>
                <a:lnTo>
                  <a:pt x="91145" y="265341"/>
                </a:lnTo>
                <a:lnTo>
                  <a:pt x="290715" y="51257"/>
                </a:lnTo>
                <a:lnTo>
                  <a:pt x="220074" y="17348"/>
                </a:lnTo>
                <a:close/>
              </a:path>
              <a:path w="290830" h="281305">
                <a:moveTo>
                  <a:pt x="202004" y="8674"/>
                </a:moveTo>
                <a:lnTo>
                  <a:pt x="186143" y="8674"/>
                </a:lnTo>
                <a:lnTo>
                  <a:pt x="183159" y="14871"/>
                </a:lnTo>
                <a:lnTo>
                  <a:pt x="214915" y="14871"/>
                </a:lnTo>
                <a:lnTo>
                  <a:pt x="202004" y="8674"/>
                </a:lnTo>
                <a:close/>
              </a:path>
            </a:pathLst>
          </a:custGeom>
          <a:solidFill>
            <a:srgbClr val="00BDE6"/>
          </a:solidFill>
        </p:spPr>
        <p:txBody>
          <a:bodyPr wrap="square" lIns="0" tIns="0" rIns="0" bIns="0" rtlCol="0"/>
          <a:lstStyle/>
          <a:p>
            <a:endParaRPr sz="2142"/>
          </a:p>
        </p:txBody>
      </p:sp>
      <p:sp>
        <p:nvSpPr>
          <p:cNvPr id="304" name="object 304"/>
          <p:cNvSpPr/>
          <p:nvPr/>
        </p:nvSpPr>
        <p:spPr>
          <a:xfrm>
            <a:off x="309644" y="2242616"/>
            <a:ext cx="233309" cy="292181"/>
          </a:xfrm>
          <a:custGeom>
            <a:avLst/>
            <a:gdLst/>
            <a:ahLst/>
            <a:cxnLst/>
            <a:rect l="l" t="t" r="r" b="b"/>
            <a:pathLst>
              <a:path w="203834" h="255269">
                <a:moveTo>
                  <a:pt x="127749" y="0"/>
                </a:moveTo>
                <a:lnTo>
                  <a:pt x="0" y="234200"/>
                </a:lnTo>
                <a:lnTo>
                  <a:pt x="47586" y="255003"/>
                </a:lnTo>
                <a:lnTo>
                  <a:pt x="203390" y="28371"/>
                </a:lnTo>
                <a:lnTo>
                  <a:pt x="127749" y="0"/>
                </a:lnTo>
                <a:close/>
              </a:path>
            </a:pathLst>
          </a:custGeom>
          <a:solidFill>
            <a:srgbClr val="00ADE0"/>
          </a:solidFill>
        </p:spPr>
        <p:txBody>
          <a:bodyPr wrap="square" lIns="0" tIns="0" rIns="0" bIns="0" rtlCol="0"/>
          <a:lstStyle/>
          <a:p>
            <a:endParaRPr sz="2142"/>
          </a:p>
        </p:txBody>
      </p:sp>
      <p:sp>
        <p:nvSpPr>
          <p:cNvPr id="305" name="object 305"/>
          <p:cNvSpPr/>
          <p:nvPr/>
        </p:nvSpPr>
        <p:spPr>
          <a:xfrm>
            <a:off x="287639" y="2223107"/>
            <a:ext cx="279825" cy="331429"/>
          </a:xfrm>
          <a:custGeom>
            <a:avLst/>
            <a:gdLst/>
            <a:ahLst/>
            <a:cxnLst/>
            <a:rect l="l" t="t" r="r" b="b"/>
            <a:pathLst>
              <a:path w="244475" h="289560">
                <a:moveTo>
                  <a:pt x="26745" y="254533"/>
                </a:moveTo>
                <a:lnTo>
                  <a:pt x="9613" y="254533"/>
                </a:lnTo>
                <a:lnTo>
                  <a:pt x="6858" y="260819"/>
                </a:lnTo>
                <a:lnTo>
                  <a:pt x="71691" y="289191"/>
                </a:lnTo>
                <a:lnTo>
                  <a:pt x="83470" y="272059"/>
                </a:lnTo>
                <a:lnTo>
                  <a:pt x="66802" y="272059"/>
                </a:lnTo>
                <a:lnTo>
                  <a:pt x="26745" y="254533"/>
                </a:lnTo>
                <a:close/>
              </a:path>
              <a:path w="244475" h="289560">
                <a:moveTo>
                  <a:pt x="186111" y="17056"/>
                </a:moveTo>
                <a:lnTo>
                  <a:pt x="146977" y="17056"/>
                </a:lnTo>
                <a:lnTo>
                  <a:pt x="222618" y="45415"/>
                </a:lnTo>
                <a:lnTo>
                  <a:pt x="66802" y="272059"/>
                </a:lnTo>
                <a:lnTo>
                  <a:pt x="83470" y="272059"/>
                </a:lnTo>
                <a:lnTo>
                  <a:pt x="243890" y="38722"/>
                </a:lnTo>
                <a:lnTo>
                  <a:pt x="186111" y="17056"/>
                </a:lnTo>
                <a:close/>
              </a:path>
              <a:path w="244475" h="289560">
                <a:moveTo>
                  <a:pt x="140627" y="0"/>
                </a:moveTo>
                <a:lnTo>
                  <a:pt x="0" y="257822"/>
                </a:lnTo>
                <a:lnTo>
                  <a:pt x="6858" y="260819"/>
                </a:lnTo>
                <a:lnTo>
                  <a:pt x="9613" y="254533"/>
                </a:lnTo>
                <a:lnTo>
                  <a:pt x="26745" y="254533"/>
                </a:lnTo>
                <a:lnTo>
                  <a:pt x="19227" y="251244"/>
                </a:lnTo>
                <a:lnTo>
                  <a:pt x="146977" y="17056"/>
                </a:lnTo>
                <a:lnTo>
                  <a:pt x="186111" y="17056"/>
                </a:lnTo>
                <a:lnTo>
                  <a:pt x="140627" y="0"/>
                </a:lnTo>
                <a:close/>
              </a:path>
            </a:pathLst>
          </a:custGeom>
          <a:solidFill>
            <a:srgbClr val="00BDE6"/>
          </a:solidFill>
        </p:spPr>
        <p:txBody>
          <a:bodyPr wrap="square" lIns="0" tIns="0" rIns="0" bIns="0" rtlCol="0"/>
          <a:lstStyle/>
          <a:p>
            <a:endParaRPr sz="2142"/>
          </a:p>
        </p:txBody>
      </p:sp>
      <p:sp>
        <p:nvSpPr>
          <p:cNvPr id="306" name="object 306"/>
          <p:cNvSpPr/>
          <p:nvPr/>
        </p:nvSpPr>
        <p:spPr>
          <a:xfrm>
            <a:off x="426365" y="2310326"/>
            <a:ext cx="263834" cy="255113"/>
          </a:xfrm>
          <a:custGeom>
            <a:avLst/>
            <a:gdLst/>
            <a:ahLst/>
            <a:cxnLst/>
            <a:rect l="l" t="t" r="r" b="b"/>
            <a:pathLst>
              <a:path w="230504" h="222885">
                <a:moveTo>
                  <a:pt x="151917" y="0"/>
                </a:moveTo>
                <a:lnTo>
                  <a:pt x="0" y="204914"/>
                </a:lnTo>
                <a:lnTo>
                  <a:pt x="46786" y="222465"/>
                </a:lnTo>
                <a:lnTo>
                  <a:pt x="230123" y="25031"/>
                </a:lnTo>
                <a:lnTo>
                  <a:pt x="151917" y="0"/>
                </a:lnTo>
                <a:close/>
              </a:path>
            </a:pathLst>
          </a:custGeom>
          <a:solidFill>
            <a:srgbClr val="00ADE0"/>
          </a:solidFill>
        </p:spPr>
        <p:txBody>
          <a:bodyPr wrap="square" lIns="0" tIns="0" rIns="0" bIns="0" rtlCol="0"/>
          <a:lstStyle/>
          <a:p>
            <a:endParaRPr sz="2142"/>
          </a:p>
        </p:txBody>
      </p:sp>
      <p:sp>
        <p:nvSpPr>
          <p:cNvPr id="307" name="object 307"/>
          <p:cNvSpPr/>
          <p:nvPr/>
        </p:nvSpPr>
        <p:spPr>
          <a:xfrm>
            <a:off x="401309" y="2291923"/>
            <a:ext cx="316893" cy="291454"/>
          </a:xfrm>
          <a:custGeom>
            <a:avLst/>
            <a:gdLst/>
            <a:ahLst/>
            <a:cxnLst/>
            <a:rect l="l" t="t" r="r" b="b"/>
            <a:pathLst>
              <a:path w="276859" h="254635">
                <a:moveTo>
                  <a:pt x="30517" y="224231"/>
                </a:moveTo>
                <a:lnTo>
                  <a:pt x="10947" y="224231"/>
                </a:lnTo>
                <a:lnTo>
                  <a:pt x="8534" y="230657"/>
                </a:lnTo>
                <a:lnTo>
                  <a:pt x="72478" y="254635"/>
                </a:lnTo>
                <a:lnTo>
                  <a:pt x="87420" y="238544"/>
                </a:lnTo>
                <a:lnTo>
                  <a:pt x="68681" y="238544"/>
                </a:lnTo>
                <a:lnTo>
                  <a:pt x="30517" y="224231"/>
                </a:lnTo>
                <a:close/>
              </a:path>
              <a:path w="276859" h="254635">
                <a:moveTo>
                  <a:pt x="218883" y="16078"/>
                </a:moveTo>
                <a:lnTo>
                  <a:pt x="173812" y="16078"/>
                </a:lnTo>
                <a:lnTo>
                  <a:pt x="252018" y="41109"/>
                </a:lnTo>
                <a:lnTo>
                  <a:pt x="68681" y="238544"/>
                </a:lnTo>
                <a:lnTo>
                  <a:pt x="87420" y="238544"/>
                </a:lnTo>
                <a:lnTo>
                  <a:pt x="276796" y="34607"/>
                </a:lnTo>
                <a:lnTo>
                  <a:pt x="218883" y="16078"/>
                </a:lnTo>
                <a:close/>
              </a:path>
              <a:path w="276859" h="254635">
                <a:moveTo>
                  <a:pt x="168630" y="0"/>
                </a:moveTo>
                <a:lnTo>
                  <a:pt x="0" y="227457"/>
                </a:lnTo>
                <a:lnTo>
                  <a:pt x="8534" y="230657"/>
                </a:lnTo>
                <a:lnTo>
                  <a:pt x="10947" y="224231"/>
                </a:lnTo>
                <a:lnTo>
                  <a:pt x="30517" y="224231"/>
                </a:lnTo>
                <a:lnTo>
                  <a:pt x="21882" y="220992"/>
                </a:lnTo>
                <a:lnTo>
                  <a:pt x="173812" y="16078"/>
                </a:lnTo>
                <a:lnTo>
                  <a:pt x="218883" y="16078"/>
                </a:lnTo>
                <a:lnTo>
                  <a:pt x="168630" y="0"/>
                </a:lnTo>
                <a:close/>
              </a:path>
            </a:pathLst>
          </a:custGeom>
          <a:solidFill>
            <a:srgbClr val="00BDE6"/>
          </a:solidFill>
        </p:spPr>
        <p:txBody>
          <a:bodyPr wrap="square" lIns="0" tIns="0" rIns="0" bIns="0" rtlCol="0"/>
          <a:lstStyle/>
          <a:p>
            <a:endParaRPr sz="2142"/>
          </a:p>
        </p:txBody>
      </p:sp>
      <p:sp>
        <p:nvSpPr>
          <p:cNvPr id="308" name="object 308"/>
          <p:cNvSpPr/>
          <p:nvPr/>
        </p:nvSpPr>
        <p:spPr>
          <a:xfrm>
            <a:off x="563447" y="2356987"/>
            <a:ext cx="237670" cy="247118"/>
          </a:xfrm>
          <a:custGeom>
            <a:avLst/>
            <a:gdLst/>
            <a:ahLst/>
            <a:cxnLst/>
            <a:rect l="l" t="t" r="r" b="b"/>
            <a:pathLst>
              <a:path w="207645" h="215900">
                <a:moveTo>
                  <a:pt x="147993" y="0"/>
                </a:moveTo>
                <a:lnTo>
                  <a:pt x="0" y="207899"/>
                </a:lnTo>
                <a:lnTo>
                  <a:pt x="30899" y="215620"/>
                </a:lnTo>
                <a:lnTo>
                  <a:pt x="207073" y="14770"/>
                </a:lnTo>
                <a:lnTo>
                  <a:pt x="147993" y="0"/>
                </a:lnTo>
                <a:close/>
              </a:path>
            </a:pathLst>
          </a:custGeom>
          <a:solidFill>
            <a:srgbClr val="00ADE0"/>
          </a:solidFill>
        </p:spPr>
        <p:txBody>
          <a:bodyPr wrap="square" lIns="0" tIns="0" rIns="0" bIns="0" rtlCol="0"/>
          <a:lstStyle/>
          <a:p>
            <a:endParaRPr sz="2142"/>
          </a:p>
        </p:txBody>
      </p:sp>
      <p:sp>
        <p:nvSpPr>
          <p:cNvPr id="309" name="object 309"/>
          <p:cNvSpPr/>
          <p:nvPr/>
        </p:nvSpPr>
        <p:spPr>
          <a:xfrm>
            <a:off x="537278" y="2339137"/>
            <a:ext cx="292181" cy="282732"/>
          </a:xfrm>
          <a:custGeom>
            <a:avLst/>
            <a:gdLst/>
            <a:ahLst/>
            <a:cxnLst/>
            <a:rect l="l" t="t" r="r" b="b"/>
            <a:pathLst>
              <a:path w="255270" h="247014">
                <a:moveTo>
                  <a:pt x="39732" y="227711"/>
                </a:moveTo>
                <a:lnTo>
                  <a:pt x="11430" y="227711"/>
                </a:lnTo>
                <a:lnTo>
                  <a:pt x="9766" y="234378"/>
                </a:lnTo>
                <a:lnTo>
                  <a:pt x="58559" y="246570"/>
                </a:lnTo>
                <a:lnTo>
                  <a:pt x="72028" y="231216"/>
                </a:lnTo>
                <a:lnTo>
                  <a:pt x="53759" y="231216"/>
                </a:lnTo>
                <a:lnTo>
                  <a:pt x="39732" y="227711"/>
                </a:lnTo>
                <a:close/>
              </a:path>
              <a:path w="255270" h="247014">
                <a:moveTo>
                  <a:pt x="165100" y="0"/>
                </a:moveTo>
                <a:lnTo>
                  <a:pt x="0" y="231940"/>
                </a:lnTo>
                <a:lnTo>
                  <a:pt x="9766" y="234378"/>
                </a:lnTo>
                <a:lnTo>
                  <a:pt x="11430" y="227711"/>
                </a:lnTo>
                <a:lnTo>
                  <a:pt x="39732" y="227711"/>
                </a:lnTo>
                <a:lnTo>
                  <a:pt x="22860" y="223494"/>
                </a:lnTo>
                <a:lnTo>
                  <a:pt x="170853" y="15595"/>
                </a:lnTo>
                <a:lnTo>
                  <a:pt x="227482" y="15595"/>
                </a:lnTo>
                <a:lnTo>
                  <a:pt x="165100" y="0"/>
                </a:lnTo>
                <a:close/>
              </a:path>
              <a:path w="255270" h="247014">
                <a:moveTo>
                  <a:pt x="227482" y="15595"/>
                </a:moveTo>
                <a:lnTo>
                  <a:pt x="170853" y="15595"/>
                </a:lnTo>
                <a:lnTo>
                  <a:pt x="229946" y="30365"/>
                </a:lnTo>
                <a:lnTo>
                  <a:pt x="53759" y="231216"/>
                </a:lnTo>
                <a:lnTo>
                  <a:pt x="72028" y="231216"/>
                </a:lnTo>
                <a:lnTo>
                  <a:pt x="255117" y="22504"/>
                </a:lnTo>
                <a:lnTo>
                  <a:pt x="227482" y="15595"/>
                </a:lnTo>
                <a:close/>
              </a:path>
            </a:pathLst>
          </a:custGeom>
          <a:solidFill>
            <a:srgbClr val="00BDE6"/>
          </a:solidFill>
        </p:spPr>
        <p:txBody>
          <a:bodyPr wrap="square" lIns="0" tIns="0" rIns="0" bIns="0" rtlCol="0"/>
          <a:lstStyle/>
          <a:p>
            <a:endParaRPr sz="2142"/>
          </a:p>
        </p:txBody>
      </p:sp>
      <p:sp>
        <p:nvSpPr>
          <p:cNvPr id="310" name="object 310"/>
          <p:cNvSpPr/>
          <p:nvPr/>
        </p:nvSpPr>
        <p:spPr>
          <a:xfrm>
            <a:off x="675195" y="2408548"/>
            <a:ext cx="261655" cy="216592"/>
          </a:xfrm>
          <a:custGeom>
            <a:avLst/>
            <a:gdLst/>
            <a:ahLst/>
            <a:cxnLst/>
            <a:rect l="l" t="t" r="r" b="b"/>
            <a:pathLst>
              <a:path w="228600" h="189230">
                <a:moveTo>
                  <a:pt x="168554" y="0"/>
                </a:moveTo>
                <a:lnTo>
                  <a:pt x="0" y="179095"/>
                </a:lnTo>
                <a:lnTo>
                  <a:pt x="27508" y="189090"/>
                </a:lnTo>
                <a:lnTo>
                  <a:pt x="228003" y="23774"/>
                </a:lnTo>
                <a:lnTo>
                  <a:pt x="168554" y="0"/>
                </a:lnTo>
                <a:close/>
              </a:path>
            </a:pathLst>
          </a:custGeom>
          <a:solidFill>
            <a:srgbClr val="00ADE0"/>
          </a:solidFill>
        </p:spPr>
        <p:txBody>
          <a:bodyPr wrap="square" lIns="0" tIns="0" rIns="0" bIns="0" rtlCol="0"/>
          <a:lstStyle/>
          <a:p>
            <a:endParaRPr sz="2142"/>
          </a:p>
        </p:txBody>
      </p:sp>
      <p:sp>
        <p:nvSpPr>
          <p:cNvPr id="311" name="object 311"/>
          <p:cNvSpPr/>
          <p:nvPr/>
        </p:nvSpPr>
        <p:spPr>
          <a:xfrm>
            <a:off x="647381" y="2389970"/>
            <a:ext cx="319800" cy="252932"/>
          </a:xfrm>
          <a:custGeom>
            <a:avLst/>
            <a:gdLst/>
            <a:ahLst/>
            <a:cxnLst/>
            <a:rect l="l" t="t" r="r" b="b"/>
            <a:pathLst>
              <a:path w="279400" h="220980">
                <a:moveTo>
                  <a:pt x="32229" y="198208"/>
                </a:moveTo>
                <a:lnTo>
                  <a:pt x="12153" y="198208"/>
                </a:lnTo>
                <a:lnTo>
                  <a:pt x="9804" y="204660"/>
                </a:lnTo>
                <a:lnTo>
                  <a:pt x="54482" y="220916"/>
                </a:lnTo>
                <a:lnTo>
                  <a:pt x="73397" y="205320"/>
                </a:lnTo>
                <a:lnTo>
                  <a:pt x="51803" y="205320"/>
                </a:lnTo>
                <a:lnTo>
                  <a:pt x="32229" y="198208"/>
                </a:lnTo>
                <a:close/>
              </a:path>
              <a:path w="279400" h="220980">
                <a:moveTo>
                  <a:pt x="229838" y="16230"/>
                </a:moveTo>
                <a:lnTo>
                  <a:pt x="192862" y="16230"/>
                </a:lnTo>
                <a:lnTo>
                  <a:pt x="252298" y="40005"/>
                </a:lnTo>
                <a:lnTo>
                  <a:pt x="51803" y="205320"/>
                </a:lnTo>
                <a:lnTo>
                  <a:pt x="73397" y="205320"/>
                </a:lnTo>
                <a:lnTo>
                  <a:pt x="278917" y="35864"/>
                </a:lnTo>
                <a:lnTo>
                  <a:pt x="229838" y="16230"/>
                </a:lnTo>
                <a:close/>
              </a:path>
              <a:path w="279400" h="220980">
                <a:moveTo>
                  <a:pt x="189268" y="0"/>
                </a:moveTo>
                <a:lnTo>
                  <a:pt x="0" y="201104"/>
                </a:lnTo>
                <a:lnTo>
                  <a:pt x="9804" y="204660"/>
                </a:lnTo>
                <a:lnTo>
                  <a:pt x="12153" y="198208"/>
                </a:lnTo>
                <a:lnTo>
                  <a:pt x="32229" y="198208"/>
                </a:lnTo>
                <a:lnTo>
                  <a:pt x="24295" y="195326"/>
                </a:lnTo>
                <a:lnTo>
                  <a:pt x="192862" y="16230"/>
                </a:lnTo>
                <a:lnTo>
                  <a:pt x="229838" y="16230"/>
                </a:lnTo>
                <a:lnTo>
                  <a:pt x="189268" y="0"/>
                </a:lnTo>
                <a:close/>
              </a:path>
            </a:pathLst>
          </a:custGeom>
          <a:solidFill>
            <a:srgbClr val="00BDE6"/>
          </a:solidFill>
        </p:spPr>
        <p:txBody>
          <a:bodyPr wrap="square" lIns="0" tIns="0" rIns="0" bIns="0" rtlCol="0"/>
          <a:lstStyle/>
          <a:p>
            <a:endParaRPr sz="2142"/>
          </a:p>
        </p:txBody>
      </p:sp>
      <p:sp>
        <p:nvSpPr>
          <p:cNvPr id="312" name="object 312"/>
          <p:cNvSpPr/>
          <p:nvPr/>
        </p:nvSpPr>
        <p:spPr>
          <a:xfrm>
            <a:off x="735063" y="1705337"/>
            <a:ext cx="640327" cy="259474"/>
          </a:xfrm>
          <a:custGeom>
            <a:avLst/>
            <a:gdLst/>
            <a:ahLst/>
            <a:cxnLst/>
            <a:rect l="l" t="t" r="r" b="b"/>
            <a:pathLst>
              <a:path w="559435" h="226694">
                <a:moveTo>
                  <a:pt x="55778" y="0"/>
                </a:moveTo>
                <a:lnTo>
                  <a:pt x="0" y="0"/>
                </a:lnTo>
                <a:lnTo>
                  <a:pt x="394576" y="170980"/>
                </a:lnTo>
                <a:lnTo>
                  <a:pt x="242201" y="221780"/>
                </a:lnTo>
                <a:lnTo>
                  <a:pt x="253022" y="226339"/>
                </a:lnTo>
                <a:lnTo>
                  <a:pt x="404596" y="193065"/>
                </a:lnTo>
                <a:lnTo>
                  <a:pt x="483968" y="193065"/>
                </a:lnTo>
                <a:lnTo>
                  <a:pt x="492315" y="171653"/>
                </a:lnTo>
                <a:lnTo>
                  <a:pt x="464692" y="171653"/>
                </a:lnTo>
                <a:lnTo>
                  <a:pt x="55778" y="0"/>
                </a:lnTo>
                <a:close/>
              </a:path>
              <a:path w="559435" h="226694">
                <a:moveTo>
                  <a:pt x="483968" y="193065"/>
                </a:moveTo>
                <a:lnTo>
                  <a:pt x="404596" y="193065"/>
                </a:lnTo>
                <a:lnTo>
                  <a:pt x="482587" y="196608"/>
                </a:lnTo>
                <a:lnTo>
                  <a:pt x="483968" y="193065"/>
                </a:lnTo>
                <a:close/>
              </a:path>
              <a:path w="559435" h="226694">
                <a:moveTo>
                  <a:pt x="559231" y="0"/>
                </a:moveTo>
                <a:lnTo>
                  <a:pt x="539330" y="0"/>
                </a:lnTo>
                <a:lnTo>
                  <a:pt x="464692" y="171653"/>
                </a:lnTo>
                <a:lnTo>
                  <a:pt x="492315" y="171653"/>
                </a:lnTo>
                <a:lnTo>
                  <a:pt x="559231" y="0"/>
                </a:lnTo>
                <a:close/>
              </a:path>
            </a:pathLst>
          </a:custGeom>
          <a:solidFill>
            <a:srgbClr val="00ADE0"/>
          </a:solidFill>
        </p:spPr>
        <p:txBody>
          <a:bodyPr wrap="square" lIns="0" tIns="0" rIns="0" bIns="0" rtlCol="0"/>
          <a:lstStyle/>
          <a:p>
            <a:endParaRPr sz="2142"/>
          </a:p>
        </p:txBody>
      </p:sp>
      <p:sp>
        <p:nvSpPr>
          <p:cNvPr id="313" name="object 313"/>
          <p:cNvSpPr/>
          <p:nvPr/>
        </p:nvSpPr>
        <p:spPr>
          <a:xfrm>
            <a:off x="409724" y="1705337"/>
            <a:ext cx="569826" cy="239850"/>
          </a:xfrm>
          <a:custGeom>
            <a:avLst/>
            <a:gdLst/>
            <a:ahLst/>
            <a:cxnLst/>
            <a:rect l="l" t="t" r="r" b="b"/>
            <a:pathLst>
              <a:path w="497840" h="209550">
                <a:moveTo>
                  <a:pt x="41757" y="0"/>
                </a:moveTo>
                <a:lnTo>
                  <a:pt x="0" y="0"/>
                </a:lnTo>
                <a:lnTo>
                  <a:pt x="497331" y="209511"/>
                </a:lnTo>
                <a:lnTo>
                  <a:pt x="41757" y="0"/>
                </a:lnTo>
                <a:close/>
              </a:path>
            </a:pathLst>
          </a:custGeom>
          <a:solidFill>
            <a:srgbClr val="00ADE0"/>
          </a:solidFill>
        </p:spPr>
        <p:txBody>
          <a:bodyPr wrap="square" lIns="0" tIns="0" rIns="0" bIns="0" rtlCol="0"/>
          <a:lstStyle/>
          <a:p>
            <a:endParaRPr sz="2142"/>
          </a:p>
        </p:txBody>
      </p:sp>
      <p:sp>
        <p:nvSpPr>
          <p:cNvPr id="314" name="object 314"/>
          <p:cNvSpPr/>
          <p:nvPr/>
        </p:nvSpPr>
        <p:spPr>
          <a:xfrm>
            <a:off x="369235" y="1705337"/>
            <a:ext cx="1023361" cy="276191"/>
          </a:xfrm>
          <a:custGeom>
            <a:avLst/>
            <a:gdLst/>
            <a:ahLst/>
            <a:cxnLst/>
            <a:rect l="l" t="t" r="r" b="b"/>
            <a:pathLst>
              <a:path w="894080" h="241300">
                <a:moveTo>
                  <a:pt x="35369" y="0"/>
                </a:moveTo>
                <a:lnTo>
                  <a:pt x="0" y="0"/>
                </a:lnTo>
                <a:lnTo>
                  <a:pt x="571322" y="240690"/>
                </a:lnTo>
                <a:lnTo>
                  <a:pt x="636701" y="226339"/>
                </a:lnTo>
                <a:lnTo>
                  <a:pt x="572643" y="226339"/>
                </a:lnTo>
                <a:lnTo>
                  <a:pt x="562926" y="222250"/>
                </a:lnTo>
                <a:lnTo>
                  <a:pt x="560400" y="222250"/>
                </a:lnTo>
                <a:lnTo>
                  <a:pt x="532701" y="209511"/>
                </a:lnTo>
                <a:lnTo>
                  <a:pt x="35369" y="0"/>
                </a:lnTo>
                <a:close/>
              </a:path>
              <a:path w="894080" h="241300">
                <a:moveTo>
                  <a:pt x="724217" y="193065"/>
                </a:moveTo>
                <a:lnTo>
                  <a:pt x="572643" y="226339"/>
                </a:lnTo>
                <a:lnTo>
                  <a:pt x="636701" y="226339"/>
                </a:lnTo>
                <a:lnTo>
                  <a:pt x="725398" y="206870"/>
                </a:lnTo>
                <a:lnTo>
                  <a:pt x="812940" y="206870"/>
                </a:lnTo>
                <a:lnTo>
                  <a:pt x="816940" y="196608"/>
                </a:lnTo>
                <a:lnTo>
                  <a:pt x="802195" y="196608"/>
                </a:lnTo>
                <a:lnTo>
                  <a:pt x="724217" y="193065"/>
                </a:lnTo>
                <a:close/>
              </a:path>
              <a:path w="894080" h="241300">
                <a:moveTo>
                  <a:pt x="561809" y="221780"/>
                </a:moveTo>
                <a:lnTo>
                  <a:pt x="560400" y="222250"/>
                </a:lnTo>
                <a:lnTo>
                  <a:pt x="562926" y="222250"/>
                </a:lnTo>
                <a:lnTo>
                  <a:pt x="561809" y="221780"/>
                </a:lnTo>
                <a:close/>
              </a:path>
              <a:path w="894080" h="241300">
                <a:moveTo>
                  <a:pt x="812940" y="206870"/>
                </a:moveTo>
                <a:lnTo>
                  <a:pt x="725398" y="206870"/>
                </a:lnTo>
                <a:lnTo>
                  <a:pt x="811415" y="210781"/>
                </a:lnTo>
                <a:lnTo>
                  <a:pt x="812940" y="206870"/>
                </a:lnTo>
                <a:close/>
              </a:path>
              <a:path w="894080" h="241300">
                <a:moveTo>
                  <a:pt x="893584" y="0"/>
                </a:moveTo>
                <a:lnTo>
                  <a:pt x="878840" y="0"/>
                </a:lnTo>
                <a:lnTo>
                  <a:pt x="802195" y="196608"/>
                </a:lnTo>
                <a:lnTo>
                  <a:pt x="816940" y="196608"/>
                </a:lnTo>
                <a:lnTo>
                  <a:pt x="893584" y="0"/>
                </a:lnTo>
                <a:close/>
              </a:path>
            </a:pathLst>
          </a:custGeom>
          <a:solidFill>
            <a:srgbClr val="00BDE6"/>
          </a:solidFill>
        </p:spPr>
        <p:txBody>
          <a:bodyPr wrap="square" lIns="0" tIns="0" rIns="0" bIns="0" rtlCol="0"/>
          <a:lstStyle/>
          <a:p>
            <a:endParaRPr sz="2142"/>
          </a:p>
        </p:txBody>
      </p:sp>
      <p:sp>
        <p:nvSpPr>
          <p:cNvPr id="315" name="object 315"/>
          <p:cNvSpPr/>
          <p:nvPr/>
        </p:nvSpPr>
        <p:spPr>
          <a:xfrm>
            <a:off x="495153" y="1705337"/>
            <a:ext cx="647595" cy="237670"/>
          </a:xfrm>
          <a:custGeom>
            <a:avLst/>
            <a:gdLst/>
            <a:ahLst/>
            <a:cxnLst/>
            <a:rect l="l" t="t" r="r" b="b"/>
            <a:pathLst>
              <a:path w="565785" h="207644">
                <a:moveTo>
                  <a:pt x="175056" y="0"/>
                </a:moveTo>
                <a:lnTo>
                  <a:pt x="0" y="0"/>
                </a:lnTo>
                <a:lnTo>
                  <a:pt x="451192" y="207505"/>
                </a:lnTo>
                <a:lnTo>
                  <a:pt x="565772" y="169316"/>
                </a:lnTo>
                <a:lnTo>
                  <a:pt x="175056" y="0"/>
                </a:lnTo>
                <a:close/>
              </a:path>
            </a:pathLst>
          </a:custGeom>
          <a:solidFill>
            <a:srgbClr val="00ADE0"/>
          </a:solidFill>
        </p:spPr>
        <p:txBody>
          <a:bodyPr wrap="square" lIns="0" tIns="0" rIns="0" bIns="0" rtlCol="0"/>
          <a:lstStyle/>
          <a:p>
            <a:endParaRPr sz="2142"/>
          </a:p>
        </p:txBody>
      </p:sp>
      <p:sp>
        <p:nvSpPr>
          <p:cNvPr id="316" name="object 316"/>
          <p:cNvSpPr/>
          <p:nvPr/>
        </p:nvSpPr>
        <p:spPr>
          <a:xfrm>
            <a:off x="457520" y="1705336"/>
            <a:ext cx="729726" cy="254387"/>
          </a:xfrm>
          <a:custGeom>
            <a:avLst/>
            <a:gdLst/>
            <a:ahLst/>
            <a:cxnLst/>
            <a:rect l="l" t="t" r="r" b="b"/>
            <a:pathLst>
              <a:path w="637540" h="222250">
                <a:moveTo>
                  <a:pt x="32880" y="0"/>
                </a:moveTo>
                <a:lnTo>
                  <a:pt x="0" y="0"/>
                </a:lnTo>
                <a:lnTo>
                  <a:pt x="483260" y="222250"/>
                </a:lnTo>
                <a:lnTo>
                  <a:pt x="527490" y="207505"/>
                </a:lnTo>
                <a:lnTo>
                  <a:pt x="484073" y="207505"/>
                </a:lnTo>
                <a:lnTo>
                  <a:pt x="32880" y="0"/>
                </a:lnTo>
                <a:close/>
              </a:path>
              <a:path w="637540" h="222250">
                <a:moveTo>
                  <a:pt x="242481" y="0"/>
                </a:moveTo>
                <a:lnTo>
                  <a:pt x="207937" y="0"/>
                </a:lnTo>
                <a:lnTo>
                  <a:pt x="598652" y="169316"/>
                </a:lnTo>
                <a:lnTo>
                  <a:pt x="484073" y="207505"/>
                </a:lnTo>
                <a:lnTo>
                  <a:pt x="527490" y="207505"/>
                </a:lnTo>
                <a:lnTo>
                  <a:pt x="637057" y="170980"/>
                </a:lnTo>
                <a:lnTo>
                  <a:pt x="242481" y="0"/>
                </a:lnTo>
                <a:close/>
              </a:path>
            </a:pathLst>
          </a:custGeom>
          <a:solidFill>
            <a:srgbClr val="00BDE6"/>
          </a:solidFill>
        </p:spPr>
        <p:txBody>
          <a:bodyPr wrap="square" lIns="0" tIns="0" rIns="0" bIns="0" rtlCol="0"/>
          <a:lstStyle/>
          <a:p>
            <a:endParaRPr sz="2142"/>
          </a:p>
        </p:txBody>
      </p:sp>
      <p:sp>
        <p:nvSpPr>
          <p:cNvPr id="317" name="object 317"/>
          <p:cNvSpPr/>
          <p:nvPr/>
        </p:nvSpPr>
        <p:spPr>
          <a:xfrm>
            <a:off x="839515" y="1705337"/>
            <a:ext cx="496417" cy="176617"/>
          </a:xfrm>
          <a:custGeom>
            <a:avLst/>
            <a:gdLst/>
            <a:ahLst/>
            <a:cxnLst/>
            <a:rect l="l" t="t" r="r" b="b"/>
            <a:pathLst>
              <a:path w="433705" h="154305">
                <a:moveTo>
                  <a:pt x="433095" y="0"/>
                </a:moveTo>
                <a:lnTo>
                  <a:pt x="0" y="0"/>
                </a:lnTo>
                <a:lnTo>
                  <a:pt x="366255" y="153733"/>
                </a:lnTo>
                <a:lnTo>
                  <a:pt x="433095" y="0"/>
                </a:lnTo>
                <a:close/>
              </a:path>
            </a:pathLst>
          </a:custGeom>
          <a:solidFill>
            <a:srgbClr val="00ADE0"/>
          </a:solidFill>
        </p:spPr>
        <p:txBody>
          <a:bodyPr wrap="square" lIns="0" tIns="0" rIns="0" bIns="0" rtlCol="0"/>
          <a:lstStyle/>
          <a:p>
            <a:endParaRPr sz="2142"/>
          </a:p>
        </p:txBody>
      </p:sp>
      <p:sp>
        <p:nvSpPr>
          <p:cNvPr id="318" name="object 318"/>
          <p:cNvSpPr/>
          <p:nvPr/>
        </p:nvSpPr>
        <p:spPr>
          <a:xfrm>
            <a:off x="798902" y="1705337"/>
            <a:ext cx="553836" cy="196968"/>
          </a:xfrm>
          <a:custGeom>
            <a:avLst/>
            <a:gdLst/>
            <a:ahLst/>
            <a:cxnLst/>
            <a:rect l="l" t="t" r="r" b="b"/>
            <a:pathLst>
              <a:path w="483869" h="172084">
                <a:moveTo>
                  <a:pt x="35483" y="0"/>
                </a:moveTo>
                <a:lnTo>
                  <a:pt x="0" y="0"/>
                </a:lnTo>
                <a:lnTo>
                  <a:pt x="408927" y="171653"/>
                </a:lnTo>
                <a:lnTo>
                  <a:pt x="416717" y="153733"/>
                </a:lnTo>
                <a:lnTo>
                  <a:pt x="401739" y="153733"/>
                </a:lnTo>
                <a:lnTo>
                  <a:pt x="35483" y="0"/>
                </a:lnTo>
                <a:close/>
              </a:path>
              <a:path w="483869" h="172084">
                <a:moveTo>
                  <a:pt x="483552" y="0"/>
                </a:moveTo>
                <a:lnTo>
                  <a:pt x="468579" y="0"/>
                </a:lnTo>
                <a:lnTo>
                  <a:pt x="401739" y="153733"/>
                </a:lnTo>
                <a:lnTo>
                  <a:pt x="416717" y="153733"/>
                </a:lnTo>
                <a:lnTo>
                  <a:pt x="483552" y="0"/>
                </a:lnTo>
                <a:close/>
              </a:path>
            </a:pathLst>
          </a:custGeom>
          <a:solidFill>
            <a:srgbClr val="00BDE6"/>
          </a:solidFill>
        </p:spPr>
        <p:txBody>
          <a:bodyPr wrap="square" lIns="0" tIns="0" rIns="0" bIns="0" rtlCol="0"/>
          <a:lstStyle/>
          <a:p>
            <a:endParaRPr sz="2142"/>
          </a:p>
        </p:txBody>
      </p:sp>
      <p:sp>
        <p:nvSpPr>
          <p:cNvPr id="319" name="object 319"/>
          <p:cNvSpPr/>
          <p:nvPr/>
        </p:nvSpPr>
        <p:spPr>
          <a:xfrm>
            <a:off x="-7" y="5978434"/>
            <a:ext cx="1553938" cy="1508149"/>
          </a:xfrm>
          <a:custGeom>
            <a:avLst/>
            <a:gdLst/>
            <a:ahLst/>
            <a:cxnLst/>
            <a:rect l="l" t="t" r="r" b="b"/>
            <a:pathLst>
              <a:path w="1357630" h="1317625">
                <a:moveTo>
                  <a:pt x="1220223" y="79006"/>
                </a:moveTo>
                <a:lnTo>
                  <a:pt x="1048219" y="79006"/>
                </a:lnTo>
                <a:lnTo>
                  <a:pt x="1170978" y="121208"/>
                </a:lnTo>
                <a:lnTo>
                  <a:pt x="1277924" y="270167"/>
                </a:lnTo>
                <a:lnTo>
                  <a:pt x="1274191" y="768223"/>
                </a:lnTo>
                <a:lnTo>
                  <a:pt x="1258138" y="1317472"/>
                </a:lnTo>
                <a:lnTo>
                  <a:pt x="1345679" y="1317472"/>
                </a:lnTo>
                <a:lnTo>
                  <a:pt x="1357337" y="270344"/>
                </a:lnTo>
                <a:lnTo>
                  <a:pt x="1266024" y="102323"/>
                </a:lnTo>
                <a:lnTo>
                  <a:pt x="1220223" y="79006"/>
                </a:lnTo>
                <a:close/>
              </a:path>
              <a:path w="1357630" h="1317625">
                <a:moveTo>
                  <a:pt x="1065034" y="0"/>
                </a:moveTo>
                <a:lnTo>
                  <a:pt x="859053" y="40462"/>
                </a:lnTo>
                <a:lnTo>
                  <a:pt x="0" y="324421"/>
                </a:lnTo>
                <a:lnTo>
                  <a:pt x="0" y="378358"/>
                </a:lnTo>
                <a:lnTo>
                  <a:pt x="855878" y="97866"/>
                </a:lnTo>
                <a:lnTo>
                  <a:pt x="1048219" y="79006"/>
                </a:lnTo>
                <a:lnTo>
                  <a:pt x="1220223" y="79006"/>
                </a:lnTo>
                <a:lnTo>
                  <a:pt x="1065034" y="0"/>
                </a:lnTo>
                <a:close/>
              </a:path>
            </a:pathLst>
          </a:custGeom>
          <a:solidFill>
            <a:srgbClr val="00ADE0"/>
          </a:solidFill>
        </p:spPr>
        <p:txBody>
          <a:bodyPr wrap="square" lIns="0" tIns="0" rIns="0" bIns="0" rtlCol="0"/>
          <a:lstStyle/>
          <a:p>
            <a:endParaRPr sz="2142"/>
          </a:p>
        </p:txBody>
      </p:sp>
      <p:sp>
        <p:nvSpPr>
          <p:cNvPr id="320" name="object 320"/>
          <p:cNvSpPr/>
          <p:nvPr/>
        </p:nvSpPr>
        <p:spPr>
          <a:xfrm>
            <a:off x="-6" y="5961964"/>
            <a:ext cx="1569928" cy="1524865"/>
          </a:xfrm>
          <a:custGeom>
            <a:avLst/>
            <a:gdLst/>
            <a:ahLst/>
            <a:cxnLst/>
            <a:rect l="l" t="t" r="r" b="b"/>
            <a:pathLst>
              <a:path w="1371600" h="1332229">
                <a:moveTo>
                  <a:pt x="1088856" y="107365"/>
                </a:moveTo>
                <a:lnTo>
                  <a:pt x="1046581" y="107365"/>
                </a:lnTo>
                <a:lnTo>
                  <a:pt x="1162380" y="147167"/>
                </a:lnTo>
                <a:lnTo>
                  <a:pt x="1264158" y="288937"/>
                </a:lnTo>
                <a:lnTo>
                  <a:pt x="1260442" y="782624"/>
                </a:lnTo>
                <a:lnTo>
                  <a:pt x="1244396" y="1331861"/>
                </a:lnTo>
                <a:lnTo>
                  <a:pt x="1258138" y="1331861"/>
                </a:lnTo>
                <a:lnTo>
                  <a:pt x="1274192" y="782370"/>
                </a:lnTo>
                <a:lnTo>
                  <a:pt x="1277924" y="284568"/>
                </a:lnTo>
                <a:lnTo>
                  <a:pt x="1170978" y="135597"/>
                </a:lnTo>
                <a:lnTo>
                  <a:pt x="1088856" y="107365"/>
                </a:lnTo>
                <a:close/>
              </a:path>
              <a:path w="1371600" h="1332229">
                <a:moveTo>
                  <a:pt x="1095304" y="14389"/>
                </a:moveTo>
                <a:lnTo>
                  <a:pt x="1065034" y="14389"/>
                </a:lnTo>
                <a:lnTo>
                  <a:pt x="1266024" y="116712"/>
                </a:lnTo>
                <a:lnTo>
                  <a:pt x="1357248" y="284568"/>
                </a:lnTo>
                <a:lnTo>
                  <a:pt x="1357291" y="288937"/>
                </a:lnTo>
                <a:lnTo>
                  <a:pt x="1345679" y="1331861"/>
                </a:lnTo>
                <a:lnTo>
                  <a:pt x="1359420" y="1331861"/>
                </a:lnTo>
                <a:lnTo>
                  <a:pt x="1371117" y="281317"/>
                </a:lnTo>
                <a:lnTo>
                  <a:pt x="1276057" y="106413"/>
                </a:lnTo>
                <a:lnTo>
                  <a:pt x="1095304" y="14389"/>
                </a:lnTo>
                <a:close/>
              </a:path>
              <a:path w="1371600" h="1332229">
                <a:moveTo>
                  <a:pt x="1048219" y="93395"/>
                </a:moveTo>
                <a:lnTo>
                  <a:pt x="855878" y="112255"/>
                </a:lnTo>
                <a:lnTo>
                  <a:pt x="0" y="392747"/>
                </a:lnTo>
                <a:lnTo>
                  <a:pt x="0" y="407212"/>
                </a:lnTo>
                <a:lnTo>
                  <a:pt x="858723" y="125780"/>
                </a:lnTo>
                <a:lnTo>
                  <a:pt x="1046581" y="107365"/>
                </a:lnTo>
                <a:lnTo>
                  <a:pt x="1088856" y="107365"/>
                </a:lnTo>
                <a:lnTo>
                  <a:pt x="1048219" y="93395"/>
                </a:lnTo>
                <a:close/>
              </a:path>
              <a:path w="1371600" h="1332229">
                <a:moveTo>
                  <a:pt x="1067041" y="0"/>
                </a:moveTo>
                <a:lnTo>
                  <a:pt x="855548" y="41541"/>
                </a:lnTo>
                <a:lnTo>
                  <a:pt x="0" y="324345"/>
                </a:lnTo>
                <a:lnTo>
                  <a:pt x="0" y="338810"/>
                </a:lnTo>
                <a:lnTo>
                  <a:pt x="859053" y="54851"/>
                </a:lnTo>
                <a:lnTo>
                  <a:pt x="1065034" y="14389"/>
                </a:lnTo>
                <a:lnTo>
                  <a:pt x="1095304" y="14389"/>
                </a:lnTo>
                <a:lnTo>
                  <a:pt x="1067041" y="0"/>
                </a:lnTo>
                <a:close/>
              </a:path>
            </a:pathLst>
          </a:custGeom>
          <a:solidFill>
            <a:srgbClr val="00BDE6"/>
          </a:solidFill>
        </p:spPr>
        <p:txBody>
          <a:bodyPr wrap="square" lIns="0" tIns="0" rIns="0" bIns="0" rtlCol="0"/>
          <a:lstStyle/>
          <a:p>
            <a:endParaRPr sz="2142"/>
          </a:p>
        </p:txBody>
      </p:sp>
      <p:sp>
        <p:nvSpPr>
          <p:cNvPr id="321" name="object 321"/>
          <p:cNvSpPr/>
          <p:nvPr/>
        </p:nvSpPr>
        <p:spPr>
          <a:xfrm>
            <a:off x="1719608" y="6949193"/>
            <a:ext cx="84615" cy="159987"/>
          </a:xfrm>
          <a:prstGeom prst="rect">
            <a:avLst/>
          </a:prstGeom>
          <a:blipFill>
            <a:blip r:embed="rId91" cstate="print"/>
            <a:stretch>
              <a:fillRect/>
            </a:stretch>
          </a:blipFill>
        </p:spPr>
        <p:txBody>
          <a:bodyPr wrap="square" lIns="0" tIns="0" rIns="0" bIns="0" rtlCol="0"/>
          <a:lstStyle/>
          <a:p>
            <a:endParaRPr sz="2142"/>
          </a:p>
        </p:txBody>
      </p:sp>
      <p:sp>
        <p:nvSpPr>
          <p:cNvPr id="322" name="object 322"/>
          <p:cNvSpPr/>
          <p:nvPr/>
        </p:nvSpPr>
        <p:spPr>
          <a:xfrm>
            <a:off x="1592022" y="7393102"/>
            <a:ext cx="87509" cy="93309"/>
          </a:xfrm>
          <a:prstGeom prst="rect">
            <a:avLst/>
          </a:prstGeom>
          <a:blipFill>
            <a:blip r:embed="rId92" cstate="print"/>
            <a:stretch>
              <a:fillRect/>
            </a:stretch>
          </a:blipFill>
        </p:spPr>
        <p:txBody>
          <a:bodyPr wrap="square" lIns="0" tIns="0" rIns="0" bIns="0" rtlCol="0"/>
          <a:lstStyle/>
          <a:p>
            <a:endParaRPr sz="2142"/>
          </a:p>
        </p:txBody>
      </p:sp>
      <p:sp>
        <p:nvSpPr>
          <p:cNvPr id="323" name="object 323"/>
          <p:cNvSpPr/>
          <p:nvPr/>
        </p:nvSpPr>
        <p:spPr>
          <a:xfrm>
            <a:off x="1745831" y="6301716"/>
            <a:ext cx="93090" cy="178782"/>
          </a:xfrm>
          <a:prstGeom prst="rect">
            <a:avLst/>
          </a:prstGeom>
          <a:blipFill>
            <a:blip r:embed="rId93" cstate="print"/>
            <a:stretch>
              <a:fillRect/>
            </a:stretch>
          </a:blipFill>
        </p:spPr>
        <p:txBody>
          <a:bodyPr wrap="square" lIns="0" tIns="0" rIns="0" bIns="0" rtlCol="0"/>
          <a:lstStyle/>
          <a:p>
            <a:endParaRPr sz="2142"/>
          </a:p>
        </p:txBody>
      </p:sp>
      <p:sp>
        <p:nvSpPr>
          <p:cNvPr id="324" name="object 324"/>
          <p:cNvSpPr/>
          <p:nvPr/>
        </p:nvSpPr>
        <p:spPr>
          <a:xfrm>
            <a:off x="1779237" y="5081540"/>
            <a:ext cx="93090" cy="178782"/>
          </a:xfrm>
          <a:prstGeom prst="rect">
            <a:avLst/>
          </a:prstGeom>
          <a:blipFill>
            <a:blip r:embed="rId94" cstate="print"/>
            <a:stretch>
              <a:fillRect/>
            </a:stretch>
          </a:blipFill>
        </p:spPr>
        <p:txBody>
          <a:bodyPr wrap="square" lIns="0" tIns="0" rIns="0" bIns="0" rtlCol="0"/>
          <a:lstStyle/>
          <a:p>
            <a:endParaRPr sz="2142"/>
          </a:p>
        </p:txBody>
      </p:sp>
      <p:sp>
        <p:nvSpPr>
          <p:cNvPr id="325" name="object 325"/>
          <p:cNvSpPr/>
          <p:nvPr/>
        </p:nvSpPr>
        <p:spPr>
          <a:xfrm>
            <a:off x="1779237" y="4441591"/>
            <a:ext cx="93090" cy="178782"/>
          </a:xfrm>
          <a:prstGeom prst="rect">
            <a:avLst/>
          </a:prstGeom>
          <a:blipFill>
            <a:blip r:embed="rId95" cstate="print"/>
            <a:stretch>
              <a:fillRect/>
            </a:stretch>
          </a:blipFill>
        </p:spPr>
        <p:txBody>
          <a:bodyPr wrap="square" lIns="0" tIns="0" rIns="0" bIns="0" rtlCol="0"/>
          <a:lstStyle/>
          <a:p>
            <a:endParaRPr sz="2142"/>
          </a:p>
        </p:txBody>
      </p:sp>
      <p:sp>
        <p:nvSpPr>
          <p:cNvPr id="326" name="object 326"/>
          <p:cNvSpPr/>
          <p:nvPr/>
        </p:nvSpPr>
        <p:spPr>
          <a:xfrm>
            <a:off x="1779237" y="4147201"/>
            <a:ext cx="93090" cy="178782"/>
          </a:xfrm>
          <a:prstGeom prst="rect">
            <a:avLst/>
          </a:prstGeom>
          <a:blipFill>
            <a:blip r:embed="rId96" cstate="print"/>
            <a:stretch>
              <a:fillRect/>
            </a:stretch>
          </a:blipFill>
        </p:spPr>
        <p:txBody>
          <a:bodyPr wrap="square" lIns="0" tIns="0" rIns="0" bIns="0" rtlCol="0"/>
          <a:lstStyle/>
          <a:p>
            <a:endParaRPr sz="2142"/>
          </a:p>
        </p:txBody>
      </p:sp>
      <p:sp>
        <p:nvSpPr>
          <p:cNvPr id="327" name="object 327"/>
          <p:cNvSpPr/>
          <p:nvPr/>
        </p:nvSpPr>
        <p:spPr>
          <a:xfrm>
            <a:off x="1599537" y="5820670"/>
            <a:ext cx="138096" cy="312532"/>
          </a:xfrm>
          <a:custGeom>
            <a:avLst/>
            <a:gdLst/>
            <a:ahLst/>
            <a:cxnLst/>
            <a:rect l="l" t="t" r="r" b="b"/>
            <a:pathLst>
              <a:path w="120650" h="273050">
                <a:moveTo>
                  <a:pt x="0" y="0"/>
                </a:moveTo>
                <a:lnTo>
                  <a:pt x="10617" y="272453"/>
                </a:lnTo>
                <a:lnTo>
                  <a:pt x="120167" y="265811"/>
                </a:lnTo>
                <a:lnTo>
                  <a:pt x="120167" y="6680"/>
                </a:lnTo>
                <a:lnTo>
                  <a:pt x="0" y="0"/>
                </a:lnTo>
                <a:close/>
              </a:path>
            </a:pathLst>
          </a:custGeom>
          <a:solidFill>
            <a:srgbClr val="00ADE0"/>
          </a:solidFill>
        </p:spPr>
        <p:txBody>
          <a:bodyPr wrap="square" lIns="0" tIns="0" rIns="0" bIns="0" rtlCol="0"/>
          <a:lstStyle/>
          <a:p>
            <a:endParaRPr sz="2142"/>
          </a:p>
        </p:txBody>
      </p:sp>
      <p:sp>
        <p:nvSpPr>
          <p:cNvPr id="328" name="object 328"/>
          <p:cNvSpPr/>
          <p:nvPr/>
        </p:nvSpPr>
        <p:spPr>
          <a:xfrm>
            <a:off x="1583156" y="5804012"/>
            <a:ext cx="170076" cy="345239"/>
          </a:xfrm>
          <a:custGeom>
            <a:avLst/>
            <a:gdLst/>
            <a:ahLst/>
            <a:cxnLst/>
            <a:rect l="l" t="t" r="r" b="b"/>
            <a:pathLst>
              <a:path w="148590" h="301625">
                <a:moveTo>
                  <a:pt x="7150" y="7277"/>
                </a:moveTo>
                <a:lnTo>
                  <a:pt x="292" y="7543"/>
                </a:lnTo>
                <a:lnTo>
                  <a:pt x="11747" y="301561"/>
                </a:lnTo>
                <a:lnTo>
                  <a:pt x="148209" y="293293"/>
                </a:lnTo>
                <a:lnTo>
                  <a:pt x="148209" y="287007"/>
                </a:lnTo>
                <a:lnTo>
                  <a:pt x="24930" y="287007"/>
                </a:lnTo>
                <a:lnTo>
                  <a:pt x="14312" y="14554"/>
                </a:lnTo>
                <a:lnTo>
                  <a:pt x="148209" y="14554"/>
                </a:lnTo>
                <a:lnTo>
                  <a:pt x="148209" y="14135"/>
                </a:lnTo>
                <a:lnTo>
                  <a:pt x="6781" y="14135"/>
                </a:lnTo>
                <a:lnTo>
                  <a:pt x="7150" y="7277"/>
                </a:lnTo>
                <a:close/>
              </a:path>
              <a:path w="148590" h="301625">
                <a:moveTo>
                  <a:pt x="148209" y="14554"/>
                </a:moveTo>
                <a:lnTo>
                  <a:pt x="14312" y="14554"/>
                </a:lnTo>
                <a:lnTo>
                  <a:pt x="134480" y="21221"/>
                </a:lnTo>
                <a:lnTo>
                  <a:pt x="134480" y="280365"/>
                </a:lnTo>
                <a:lnTo>
                  <a:pt x="24930" y="287007"/>
                </a:lnTo>
                <a:lnTo>
                  <a:pt x="148209" y="287007"/>
                </a:lnTo>
                <a:lnTo>
                  <a:pt x="148209" y="14554"/>
                </a:lnTo>
                <a:close/>
              </a:path>
              <a:path w="148590" h="301625">
                <a:moveTo>
                  <a:pt x="131055" y="7277"/>
                </a:moveTo>
                <a:lnTo>
                  <a:pt x="7150" y="7277"/>
                </a:lnTo>
                <a:lnTo>
                  <a:pt x="6781" y="14135"/>
                </a:lnTo>
                <a:lnTo>
                  <a:pt x="148209" y="14135"/>
                </a:lnTo>
                <a:lnTo>
                  <a:pt x="148209" y="8229"/>
                </a:lnTo>
                <a:lnTo>
                  <a:pt x="131055" y="7277"/>
                </a:lnTo>
                <a:close/>
              </a:path>
              <a:path w="148590" h="301625">
                <a:moveTo>
                  <a:pt x="0" y="0"/>
                </a:moveTo>
                <a:lnTo>
                  <a:pt x="292" y="7543"/>
                </a:lnTo>
                <a:lnTo>
                  <a:pt x="7150" y="7277"/>
                </a:lnTo>
                <a:lnTo>
                  <a:pt x="131055" y="7277"/>
                </a:lnTo>
                <a:lnTo>
                  <a:pt x="0" y="0"/>
                </a:lnTo>
                <a:close/>
              </a:path>
            </a:pathLst>
          </a:custGeom>
          <a:solidFill>
            <a:srgbClr val="00BDE6"/>
          </a:solidFill>
        </p:spPr>
        <p:txBody>
          <a:bodyPr wrap="square" lIns="0" tIns="0" rIns="0" bIns="0" rtlCol="0"/>
          <a:lstStyle/>
          <a:p>
            <a:endParaRPr sz="2142"/>
          </a:p>
        </p:txBody>
      </p:sp>
      <p:sp>
        <p:nvSpPr>
          <p:cNvPr id="329" name="object 329"/>
          <p:cNvSpPr/>
          <p:nvPr/>
        </p:nvSpPr>
        <p:spPr>
          <a:xfrm>
            <a:off x="895352" y="5935131"/>
            <a:ext cx="139359" cy="92072"/>
          </a:xfrm>
          <a:prstGeom prst="rect">
            <a:avLst/>
          </a:prstGeom>
          <a:blipFill>
            <a:blip r:embed="rId97" cstate="print"/>
            <a:stretch>
              <a:fillRect/>
            </a:stretch>
          </a:blipFill>
        </p:spPr>
        <p:txBody>
          <a:bodyPr wrap="square" lIns="0" tIns="0" rIns="0" bIns="0" rtlCol="0"/>
          <a:lstStyle/>
          <a:p>
            <a:endParaRPr sz="2142"/>
          </a:p>
        </p:txBody>
      </p:sp>
      <p:sp>
        <p:nvSpPr>
          <p:cNvPr id="330" name="object 330"/>
          <p:cNvSpPr/>
          <p:nvPr/>
        </p:nvSpPr>
        <p:spPr>
          <a:xfrm>
            <a:off x="179213" y="6143176"/>
            <a:ext cx="136946" cy="96841"/>
          </a:xfrm>
          <a:prstGeom prst="rect">
            <a:avLst/>
          </a:prstGeom>
          <a:blipFill>
            <a:blip r:embed="rId98" cstate="print"/>
            <a:stretch>
              <a:fillRect/>
            </a:stretch>
          </a:blipFill>
        </p:spPr>
        <p:txBody>
          <a:bodyPr wrap="square" lIns="0" tIns="0" rIns="0" bIns="0" rtlCol="0"/>
          <a:lstStyle/>
          <a:p>
            <a:endParaRPr sz="2142"/>
          </a:p>
        </p:txBody>
      </p:sp>
      <p:sp>
        <p:nvSpPr>
          <p:cNvPr id="331" name="object 331"/>
          <p:cNvSpPr/>
          <p:nvPr/>
        </p:nvSpPr>
        <p:spPr>
          <a:xfrm>
            <a:off x="592430" y="5584585"/>
            <a:ext cx="141279" cy="96652"/>
          </a:xfrm>
          <a:prstGeom prst="rect">
            <a:avLst/>
          </a:prstGeom>
          <a:blipFill>
            <a:blip r:embed="rId99" cstate="print"/>
            <a:stretch>
              <a:fillRect/>
            </a:stretch>
          </a:blipFill>
        </p:spPr>
        <p:txBody>
          <a:bodyPr wrap="square" lIns="0" tIns="0" rIns="0" bIns="0" rtlCol="0"/>
          <a:lstStyle/>
          <a:p>
            <a:endParaRPr sz="2142"/>
          </a:p>
        </p:txBody>
      </p:sp>
      <p:sp>
        <p:nvSpPr>
          <p:cNvPr id="332" name="object 332"/>
          <p:cNvSpPr/>
          <p:nvPr/>
        </p:nvSpPr>
        <p:spPr>
          <a:xfrm>
            <a:off x="307291" y="5669681"/>
            <a:ext cx="133603" cy="101129"/>
          </a:xfrm>
          <a:prstGeom prst="rect">
            <a:avLst/>
          </a:prstGeom>
          <a:blipFill>
            <a:blip r:embed="rId100" cstate="print"/>
            <a:stretch>
              <a:fillRect/>
            </a:stretch>
          </a:blipFill>
        </p:spPr>
        <p:txBody>
          <a:bodyPr wrap="square" lIns="0" tIns="0" rIns="0" bIns="0" rtlCol="0"/>
          <a:lstStyle/>
          <a:p>
            <a:endParaRPr sz="2142"/>
          </a:p>
        </p:txBody>
      </p:sp>
      <p:sp>
        <p:nvSpPr>
          <p:cNvPr id="333" name="object 333"/>
          <p:cNvSpPr/>
          <p:nvPr/>
        </p:nvSpPr>
        <p:spPr>
          <a:xfrm>
            <a:off x="1407309" y="5376511"/>
            <a:ext cx="120652" cy="677395"/>
          </a:xfrm>
          <a:custGeom>
            <a:avLst/>
            <a:gdLst/>
            <a:ahLst/>
            <a:cxnLst/>
            <a:rect l="l" t="t" r="r" b="b"/>
            <a:pathLst>
              <a:path w="105409" h="591820">
                <a:moveTo>
                  <a:pt x="105143" y="0"/>
                </a:moveTo>
                <a:lnTo>
                  <a:pt x="7315" y="42392"/>
                </a:lnTo>
                <a:lnTo>
                  <a:pt x="0" y="562216"/>
                </a:lnTo>
                <a:lnTo>
                  <a:pt x="87121" y="591261"/>
                </a:lnTo>
                <a:lnTo>
                  <a:pt x="105143" y="0"/>
                </a:lnTo>
                <a:close/>
              </a:path>
            </a:pathLst>
          </a:custGeom>
          <a:solidFill>
            <a:srgbClr val="00ADE0"/>
          </a:solidFill>
        </p:spPr>
        <p:txBody>
          <a:bodyPr wrap="square" lIns="0" tIns="0" rIns="0" bIns="0" rtlCol="0"/>
          <a:lstStyle/>
          <a:p>
            <a:endParaRPr sz="2142"/>
          </a:p>
        </p:txBody>
      </p:sp>
      <p:sp>
        <p:nvSpPr>
          <p:cNvPr id="334" name="object 334"/>
          <p:cNvSpPr/>
          <p:nvPr/>
        </p:nvSpPr>
        <p:spPr>
          <a:xfrm>
            <a:off x="1391421" y="5352236"/>
            <a:ext cx="153359" cy="723184"/>
          </a:xfrm>
          <a:custGeom>
            <a:avLst/>
            <a:gdLst/>
            <a:ahLst/>
            <a:cxnLst/>
            <a:rect l="l" t="t" r="r" b="b"/>
            <a:pathLst>
              <a:path w="133984" h="631825">
                <a:moveTo>
                  <a:pt x="133413" y="0"/>
                </a:moveTo>
                <a:lnTo>
                  <a:pt x="7594" y="54521"/>
                </a:lnTo>
                <a:lnTo>
                  <a:pt x="0" y="593267"/>
                </a:lnTo>
                <a:lnTo>
                  <a:pt x="114172" y="631329"/>
                </a:lnTo>
                <a:lnTo>
                  <a:pt x="114748" y="612457"/>
                </a:lnTo>
                <a:lnTo>
                  <a:pt x="101003" y="612457"/>
                </a:lnTo>
                <a:lnTo>
                  <a:pt x="13881" y="583425"/>
                </a:lnTo>
                <a:lnTo>
                  <a:pt x="21196" y="63588"/>
                </a:lnTo>
                <a:lnTo>
                  <a:pt x="119024" y="21196"/>
                </a:lnTo>
                <a:lnTo>
                  <a:pt x="132767" y="21196"/>
                </a:lnTo>
                <a:lnTo>
                  <a:pt x="133413" y="0"/>
                </a:lnTo>
                <a:close/>
              </a:path>
              <a:path w="133984" h="631825">
                <a:moveTo>
                  <a:pt x="132767" y="21196"/>
                </a:moveTo>
                <a:lnTo>
                  <a:pt x="119024" y="21196"/>
                </a:lnTo>
                <a:lnTo>
                  <a:pt x="101003" y="612457"/>
                </a:lnTo>
                <a:lnTo>
                  <a:pt x="114748" y="612457"/>
                </a:lnTo>
                <a:lnTo>
                  <a:pt x="132767" y="21196"/>
                </a:lnTo>
                <a:close/>
              </a:path>
            </a:pathLst>
          </a:custGeom>
          <a:solidFill>
            <a:srgbClr val="00BDE6"/>
          </a:solidFill>
        </p:spPr>
        <p:txBody>
          <a:bodyPr wrap="square" lIns="0" tIns="0" rIns="0" bIns="0" rtlCol="0"/>
          <a:lstStyle/>
          <a:p>
            <a:endParaRPr sz="2142"/>
          </a:p>
        </p:txBody>
      </p:sp>
      <p:sp>
        <p:nvSpPr>
          <p:cNvPr id="335" name="object 335"/>
          <p:cNvSpPr/>
          <p:nvPr/>
        </p:nvSpPr>
        <p:spPr>
          <a:xfrm>
            <a:off x="1604815" y="4834727"/>
            <a:ext cx="284942" cy="206677"/>
          </a:xfrm>
          <a:prstGeom prst="rect">
            <a:avLst/>
          </a:prstGeom>
          <a:blipFill>
            <a:blip r:embed="rId101" cstate="print"/>
            <a:stretch>
              <a:fillRect/>
            </a:stretch>
          </a:blipFill>
        </p:spPr>
        <p:txBody>
          <a:bodyPr wrap="square" lIns="0" tIns="0" rIns="0" bIns="0" rtlCol="0"/>
          <a:lstStyle/>
          <a:p>
            <a:endParaRPr sz="2142"/>
          </a:p>
        </p:txBody>
      </p:sp>
      <p:sp>
        <p:nvSpPr>
          <p:cNvPr id="336" name="object 336"/>
          <p:cNvSpPr/>
          <p:nvPr/>
        </p:nvSpPr>
        <p:spPr>
          <a:xfrm>
            <a:off x="1573896" y="2647396"/>
            <a:ext cx="154086" cy="580728"/>
          </a:xfrm>
          <a:custGeom>
            <a:avLst/>
            <a:gdLst/>
            <a:ahLst/>
            <a:cxnLst/>
            <a:rect l="l" t="t" r="r" b="b"/>
            <a:pathLst>
              <a:path w="134619" h="507364">
                <a:moveTo>
                  <a:pt x="134112" y="0"/>
                </a:moveTo>
                <a:lnTo>
                  <a:pt x="32905" y="52235"/>
                </a:lnTo>
                <a:lnTo>
                  <a:pt x="0" y="392379"/>
                </a:lnTo>
                <a:lnTo>
                  <a:pt x="91846" y="507187"/>
                </a:lnTo>
                <a:lnTo>
                  <a:pt x="134112" y="0"/>
                </a:lnTo>
                <a:close/>
              </a:path>
            </a:pathLst>
          </a:custGeom>
          <a:solidFill>
            <a:srgbClr val="00ADE0"/>
          </a:solidFill>
        </p:spPr>
        <p:txBody>
          <a:bodyPr wrap="square" lIns="0" tIns="0" rIns="0" bIns="0" rtlCol="0"/>
          <a:lstStyle/>
          <a:p>
            <a:endParaRPr sz="2142"/>
          </a:p>
        </p:txBody>
      </p:sp>
      <p:sp>
        <p:nvSpPr>
          <p:cNvPr id="337" name="object 337"/>
          <p:cNvSpPr/>
          <p:nvPr/>
        </p:nvSpPr>
        <p:spPr>
          <a:xfrm>
            <a:off x="1557616" y="2620401"/>
            <a:ext cx="188246" cy="648322"/>
          </a:xfrm>
          <a:custGeom>
            <a:avLst/>
            <a:gdLst/>
            <a:ahLst/>
            <a:cxnLst/>
            <a:rect l="l" t="t" r="r" b="b"/>
            <a:pathLst>
              <a:path w="164465" h="566419">
                <a:moveTo>
                  <a:pt x="164071" y="0"/>
                </a:moveTo>
                <a:lnTo>
                  <a:pt x="34175" y="67043"/>
                </a:lnTo>
                <a:lnTo>
                  <a:pt x="0" y="420192"/>
                </a:lnTo>
                <a:lnTo>
                  <a:pt x="116878" y="566293"/>
                </a:lnTo>
                <a:lnTo>
                  <a:pt x="119837" y="530783"/>
                </a:lnTo>
                <a:lnTo>
                  <a:pt x="106057" y="530783"/>
                </a:lnTo>
                <a:lnTo>
                  <a:pt x="14211" y="415963"/>
                </a:lnTo>
                <a:lnTo>
                  <a:pt x="47129" y="75818"/>
                </a:lnTo>
                <a:lnTo>
                  <a:pt x="148323" y="23583"/>
                </a:lnTo>
                <a:lnTo>
                  <a:pt x="162105" y="23583"/>
                </a:lnTo>
                <a:lnTo>
                  <a:pt x="164071" y="0"/>
                </a:lnTo>
                <a:close/>
              </a:path>
              <a:path w="164465" h="566419">
                <a:moveTo>
                  <a:pt x="162105" y="23583"/>
                </a:moveTo>
                <a:lnTo>
                  <a:pt x="148323" y="23583"/>
                </a:lnTo>
                <a:lnTo>
                  <a:pt x="106057" y="530783"/>
                </a:lnTo>
                <a:lnTo>
                  <a:pt x="119837" y="530783"/>
                </a:lnTo>
                <a:lnTo>
                  <a:pt x="162105" y="23583"/>
                </a:lnTo>
                <a:close/>
              </a:path>
            </a:pathLst>
          </a:custGeom>
          <a:solidFill>
            <a:srgbClr val="00BDE6"/>
          </a:solidFill>
        </p:spPr>
        <p:txBody>
          <a:bodyPr wrap="square" lIns="0" tIns="0" rIns="0" bIns="0" rtlCol="0"/>
          <a:lstStyle/>
          <a:p>
            <a:endParaRPr sz="2142"/>
          </a:p>
        </p:txBody>
      </p:sp>
      <p:sp>
        <p:nvSpPr>
          <p:cNvPr id="338" name="object 338"/>
          <p:cNvSpPr/>
          <p:nvPr/>
        </p:nvSpPr>
        <p:spPr>
          <a:xfrm>
            <a:off x="2129796" y="1705337"/>
            <a:ext cx="245664" cy="599625"/>
          </a:xfrm>
          <a:custGeom>
            <a:avLst/>
            <a:gdLst/>
            <a:ahLst/>
            <a:cxnLst/>
            <a:rect l="l" t="t" r="r" b="b"/>
            <a:pathLst>
              <a:path w="214630" h="523875">
                <a:moveTo>
                  <a:pt x="208528" y="304419"/>
                </a:moveTo>
                <a:lnTo>
                  <a:pt x="67690" y="304419"/>
                </a:lnTo>
                <a:lnTo>
                  <a:pt x="133299" y="338251"/>
                </a:lnTo>
                <a:lnTo>
                  <a:pt x="150494" y="385546"/>
                </a:lnTo>
                <a:lnTo>
                  <a:pt x="150494" y="430923"/>
                </a:lnTo>
                <a:lnTo>
                  <a:pt x="126441" y="459320"/>
                </a:lnTo>
                <a:lnTo>
                  <a:pt x="86220" y="486829"/>
                </a:lnTo>
                <a:lnTo>
                  <a:pt x="5968" y="486829"/>
                </a:lnTo>
                <a:lnTo>
                  <a:pt x="0" y="523811"/>
                </a:lnTo>
                <a:lnTo>
                  <a:pt x="204927" y="499503"/>
                </a:lnTo>
                <a:lnTo>
                  <a:pt x="208528" y="304419"/>
                </a:lnTo>
                <a:close/>
              </a:path>
              <a:path w="214630" h="523875">
                <a:moveTo>
                  <a:pt x="214147" y="0"/>
                </a:moveTo>
                <a:lnTo>
                  <a:pt x="191503" y="0"/>
                </a:lnTo>
                <a:lnTo>
                  <a:pt x="191503" y="13449"/>
                </a:lnTo>
                <a:lnTo>
                  <a:pt x="167449" y="41859"/>
                </a:lnTo>
                <a:lnTo>
                  <a:pt x="127228" y="69354"/>
                </a:lnTo>
                <a:lnTo>
                  <a:pt x="73380" y="69354"/>
                </a:lnTo>
                <a:lnTo>
                  <a:pt x="35077" y="306590"/>
                </a:lnTo>
                <a:lnTo>
                  <a:pt x="67690" y="304419"/>
                </a:lnTo>
                <a:lnTo>
                  <a:pt x="208528" y="304419"/>
                </a:lnTo>
                <a:lnTo>
                  <a:pt x="214147" y="0"/>
                </a:lnTo>
                <a:close/>
              </a:path>
            </a:pathLst>
          </a:custGeom>
          <a:solidFill>
            <a:srgbClr val="00ADE0"/>
          </a:solidFill>
        </p:spPr>
        <p:txBody>
          <a:bodyPr wrap="square" lIns="0" tIns="0" rIns="0" bIns="0" rtlCol="0"/>
          <a:lstStyle/>
          <a:p>
            <a:endParaRPr sz="2142"/>
          </a:p>
        </p:txBody>
      </p:sp>
      <p:sp>
        <p:nvSpPr>
          <p:cNvPr id="339" name="object 339"/>
          <p:cNvSpPr/>
          <p:nvPr/>
        </p:nvSpPr>
        <p:spPr>
          <a:xfrm>
            <a:off x="2110957" y="1705336"/>
            <a:ext cx="279825" cy="617796"/>
          </a:xfrm>
          <a:custGeom>
            <a:avLst/>
            <a:gdLst/>
            <a:ahLst/>
            <a:cxnLst/>
            <a:rect l="l" t="t" r="r" b="b"/>
            <a:pathLst>
              <a:path w="244475" h="539750">
                <a:moveTo>
                  <a:pt x="10236" y="476262"/>
                </a:moveTo>
                <a:lnTo>
                  <a:pt x="0" y="539597"/>
                </a:lnTo>
                <a:lnTo>
                  <a:pt x="133027" y="523811"/>
                </a:lnTo>
                <a:lnTo>
                  <a:pt x="16471" y="523811"/>
                </a:lnTo>
                <a:lnTo>
                  <a:pt x="22440" y="486829"/>
                </a:lnTo>
                <a:lnTo>
                  <a:pt x="20218" y="486829"/>
                </a:lnTo>
                <a:lnTo>
                  <a:pt x="10236" y="476262"/>
                </a:lnTo>
                <a:close/>
              </a:path>
              <a:path w="244475" h="539750">
                <a:moveTo>
                  <a:pt x="244348" y="0"/>
                </a:moveTo>
                <a:lnTo>
                  <a:pt x="230606" y="0"/>
                </a:lnTo>
                <a:lnTo>
                  <a:pt x="221399" y="499503"/>
                </a:lnTo>
                <a:lnTo>
                  <a:pt x="16471" y="523811"/>
                </a:lnTo>
                <a:lnTo>
                  <a:pt x="133027" y="523811"/>
                </a:lnTo>
                <a:lnTo>
                  <a:pt x="234911" y="511721"/>
                </a:lnTo>
                <a:lnTo>
                  <a:pt x="244348" y="0"/>
                </a:lnTo>
                <a:close/>
              </a:path>
              <a:path w="244475" h="539750">
                <a:moveTo>
                  <a:pt x="89839" y="69354"/>
                </a:moveTo>
                <a:lnTo>
                  <a:pt x="75933" y="69354"/>
                </a:lnTo>
                <a:lnTo>
                  <a:pt x="36385" y="314274"/>
                </a:lnTo>
                <a:lnTo>
                  <a:pt x="51054" y="306628"/>
                </a:lnTo>
                <a:lnTo>
                  <a:pt x="51536" y="306590"/>
                </a:lnTo>
                <a:lnTo>
                  <a:pt x="89839" y="69354"/>
                </a:lnTo>
                <a:close/>
              </a:path>
            </a:pathLst>
          </a:custGeom>
          <a:solidFill>
            <a:srgbClr val="00BDE6"/>
          </a:solidFill>
        </p:spPr>
        <p:txBody>
          <a:bodyPr wrap="square" lIns="0" tIns="0" rIns="0" bIns="0" rtlCol="0"/>
          <a:lstStyle/>
          <a:p>
            <a:endParaRPr sz="2142"/>
          </a:p>
        </p:txBody>
      </p:sp>
      <p:sp>
        <p:nvSpPr>
          <p:cNvPr id="340" name="object 340"/>
          <p:cNvSpPr/>
          <p:nvPr/>
        </p:nvSpPr>
        <p:spPr>
          <a:xfrm>
            <a:off x="2082479" y="2326578"/>
            <a:ext cx="421555" cy="574912"/>
          </a:xfrm>
          <a:custGeom>
            <a:avLst/>
            <a:gdLst/>
            <a:ahLst/>
            <a:cxnLst/>
            <a:rect l="l" t="t" r="r" b="b"/>
            <a:pathLst>
              <a:path w="368300" h="502285">
                <a:moveTo>
                  <a:pt x="255968" y="0"/>
                </a:moveTo>
                <a:lnTo>
                  <a:pt x="31445" y="21386"/>
                </a:lnTo>
                <a:lnTo>
                  <a:pt x="0" y="189064"/>
                </a:lnTo>
                <a:lnTo>
                  <a:pt x="98933" y="217335"/>
                </a:lnTo>
                <a:lnTo>
                  <a:pt x="268859" y="300405"/>
                </a:lnTo>
                <a:lnTo>
                  <a:pt x="333794" y="395909"/>
                </a:lnTo>
                <a:lnTo>
                  <a:pt x="368261" y="501777"/>
                </a:lnTo>
                <a:lnTo>
                  <a:pt x="365493" y="467093"/>
                </a:lnTo>
                <a:lnTo>
                  <a:pt x="328295" y="303415"/>
                </a:lnTo>
                <a:lnTo>
                  <a:pt x="287388" y="80289"/>
                </a:lnTo>
                <a:lnTo>
                  <a:pt x="255968" y="0"/>
                </a:lnTo>
                <a:close/>
              </a:path>
            </a:pathLst>
          </a:custGeom>
          <a:solidFill>
            <a:srgbClr val="00ADE0"/>
          </a:solidFill>
        </p:spPr>
        <p:txBody>
          <a:bodyPr wrap="square" lIns="0" tIns="0" rIns="0" bIns="0" rtlCol="0"/>
          <a:lstStyle/>
          <a:p>
            <a:endParaRPr sz="2142"/>
          </a:p>
        </p:txBody>
      </p:sp>
      <p:sp>
        <p:nvSpPr>
          <p:cNvPr id="341" name="object 341"/>
          <p:cNvSpPr/>
          <p:nvPr/>
        </p:nvSpPr>
        <p:spPr>
          <a:xfrm>
            <a:off x="2064397" y="2309802"/>
            <a:ext cx="460803" cy="659951"/>
          </a:xfrm>
          <a:custGeom>
            <a:avLst/>
            <a:gdLst/>
            <a:ahLst/>
            <a:cxnLst/>
            <a:rect l="l" t="t" r="r" b="b"/>
            <a:pathLst>
              <a:path w="402589" h="576580">
                <a:moveTo>
                  <a:pt x="280784" y="0"/>
                </a:moveTo>
                <a:lnTo>
                  <a:pt x="35648" y="23342"/>
                </a:lnTo>
                <a:lnTo>
                  <a:pt x="0" y="213486"/>
                </a:lnTo>
                <a:lnTo>
                  <a:pt x="109804" y="244856"/>
                </a:lnTo>
                <a:lnTo>
                  <a:pt x="275348" y="325793"/>
                </a:lnTo>
                <a:lnTo>
                  <a:pt x="337146" y="416661"/>
                </a:lnTo>
                <a:lnTo>
                  <a:pt x="389026" y="576021"/>
                </a:lnTo>
                <a:lnTo>
                  <a:pt x="402399" y="573341"/>
                </a:lnTo>
                <a:lnTo>
                  <a:pt x="397846" y="516420"/>
                </a:lnTo>
                <a:lnTo>
                  <a:pt x="384073" y="516420"/>
                </a:lnTo>
                <a:lnTo>
                  <a:pt x="349605" y="410552"/>
                </a:lnTo>
                <a:lnTo>
                  <a:pt x="284657" y="315061"/>
                </a:lnTo>
                <a:lnTo>
                  <a:pt x="114731" y="231990"/>
                </a:lnTo>
                <a:lnTo>
                  <a:pt x="15811" y="203720"/>
                </a:lnTo>
                <a:lnTo>
                  <a:pt x="47244" y="36042"/>
                </a:lnTo>
                <a:lnTo>
                  <a:pt x="271767" y="14655"/>
                </a:lnTo>
                <a:lnTo>
                  <a:pt x="286518" y="14655"/>
                </a:lnTo>
                <a:lnTo>
                  <a:pt x="280784" y="0"/>
                </a:lnTo>
                <a:close/>
              </a:path>
              <a:path w="402589" h="576580">
                <a:moveTo>
                  <a:pt x="286518" y="14655"/>
                </a:moveTo>
                <a:lnTo>
                  <a:pt x="271767" y="14655"/>
                </a:lnTo>
                <a:lnTo>
                  <a:pt x="303187" y="94945"/>
                </a:lnTo>
                <a:lnTo>
                  <a:pt x="344093" y="318071"/>
                </a:lnTo>
                <a:lnTo>
                  <a:pt x="381292" y="481749"/>
                </a:lnTo>
                <a:lnTo>
                  <a:pt x="384073" y="516420"/>
                </a:lnTo>
                <a:lnTo>
                  <a:pt x="397846" y="516420"/>
                </a:lnTo>
                <a:lnTo>
                  <a:pt x="394906" y="479666"/>
                </a:lnTo>
                <a:lnTo>
                  <a:pt x="357506" y="315061"/>
                </a:lnTo>
                <a:lnTo>
                  <a:pt x="316458" y="91173"/>
                </a:lnTo>
                <a:lnTo>
                  <a:pt x="286518" y="14655"/>
                </a:lnTo>
                <a:close/>
              </a:path>
            </a:pathLst>
          </a:custGeom>
          <a:solidFill>
            <a:srgbClr val="00BDE6"/>
          </a:solidFill>
        </p:spPr>
        <p:txBody>
          <a:bodyPr wrap="square" lIns="0" tIns="0" rIns="0" bIns="0" rtlCol="0"/>
          <a:lstStyle/>
          <a:p>
            <a:endParaRPr sz="2142"/>
          </a:p>
        </p:txBody>
      </p:sp>
      <p:sp>
        <p:nvSpPr>
          <p:cNvPr id="342" name="object 342"/>
          <p:cNvSpPr/>
          <p:nvPr/>
        </p:nvSpPr>
        <p:spPr>
          <a:xfrm>
            <a:off x="2009580" y="2957528"/>
            <a:ext cx="392482" cy="199148"/>
          </a:xfrm>
          <a:custGeom>
            <a:avLst/>
            <a:gdLst/>
            <a:ahLst/>
            <a:cxnLst/>
            <a:rect l="l" t="t" r="r" b="b"/>
            <a:pathLst>
              <a:path w="342900" h="173989">
                <a:moveTo>
                  <a:pt x="340469" y="127850"/>
                </a:moveTo>
                <a:lnTo>
                  <a:pt x="202260" y="127850"/>
                </a:lnTo>
                <a:lnTo>
                  <a:pt x="342874" y="173558"/>
                </a:lnTo>
                <a:lnTo>
                  <a:pt x="340469" y="127850"/>
                </a:lnTo>
                <a:close/>
              </a:path>
              <a:path w="342900" h="173989">
                <a:moveTo>
                  <a:pt x="192468" y="0"/>
                </a:moveTo>
                <a:lnTo>
                  <a:pt x="95910" y="3568"/>
                </a:lnTo>
                <a:lnTo>
                  <a:pt x="31623" y="64287"/>
                </a:lnTo>
                <a:lnTo>
                  <a:pt x="0" y="130695"/>
                </a:lnTo>
                <a:lnTo>
                  <a:pt x="36893" y="127850"/>
                </a:lnTo>
                <a:lnTo>
                  <a:pt x="340469" y="127850"/>
                </a:lnTo>
                <a:lnTo>
                  <a:pt x="339763" y="114427"/>
                </a:lnTo>
                <a:lnTo>
                  <a:pt x="297078" y="43281"/>
                </a:lnTo>
                <a:lnTo>
                  <a:pt x="192468" y="0"/>
                </a:lnTo>
                <a:close/>
              </a:path>
            </a:pathLst>
          </a:custGeom>
          <a:solidFill>
            <a:srgbClr val="00ADE0"/>
          </a:solidFill>
        </p:spPr>
        <p:txBody>
          <a:bodyPr wrap="square" lIns="0" tIns="0" rIns="0" bIns="0" rtlCol="0"/>
          <a:lstStyle/>
          <a:p>
            <a:endParaRPr sz="2142"/>
          </a:p>
        </p:txBody>
      </p:sp>
      <p:sp>
        <p:nvSpPr>
          <p:cNvPr id="343" name="object 343"/>
          <p:cNvSpPr/>
          <p:nvPr/>
        </p:nvSpPr>
        <p:spPr>
          <a:xfrm>
            <a:off x="1983721" y="2941698"/>
            <a:ext cx="435364" cy="236943"/>
          </a:xfrm>
          <a:custGeom>
            <a:avLst/>
            <a:gdLst/>
            <a:ahLst/>
            <a:cxnLst/>
            <a:rect l="l" t="t" r="r" b="b"/>
            <a:pathLst>
              <a:path w="380364" h="207010">
                <a:moveTo>
                  <a:pt x="267104" y="155422"/>
                </a:moveTo>
                <a:lnTo>
                  <a:pt x="222681" y="155422"/>
                </a:lnTo>
                <a:lnTo>
                  <a:pt x="380250" y="206641"/>
                </a:lnTo>
                <a:lnTo>
                  <a:pt x="379237" y="187388"/>
                </a:lnTo>
                <a:lnTo>
                  <a:pt x="365480" y="187388"/>
                </a:lnTo>
                <a:lnTo>
                  <a:pt x="267104" y="155422"/>
                </a:lnTo>
                <a:close/>
              </a:path>
              <a:path w="380364" h="207010">
                <a:moveTo>
                  <a:pt x="251010" y="13842"/>
                </a:moveTo>
                <a:lnTo>
                  <a:pt x="215074" y="13843"/>
                </a:lnTo>
                <a:lnTo>
                  <a:pt x="319684" y="57124"/>
                </a:lnTo>
                <a:lnTo>
                  <a:pt x="362369" y="128257"/>
                </a:lnTo>
                <a:lnTo>
                  <a:pt x="365480" y="187388"/>
                </a:lnTo>
                <a:lnTo>
                  <a:pt x="379237" y="187388"/>
                </a:lnTo>
                <a:lnTo>
                  <a:pt x="375907" y="124129"/>
                </a:lnTo>
                <a:lnTo>
                  <a:pt x="329133" y="46164"/>
                </a:lnTo>
                <a:lnTo>
                  <a:pt x="251010" y="13842"/>
                </a:lnTo>
                <a:close/>
              </a:path>
              <a:path w="380364" h="207010">
                <a:moveTo>
                  <a:pt x="217550" y="0"/>
                </a:moveTo>
                <a:lnTo>
                  <a:pt x="112839" y="3873"/>
                </a:lnTo>
                <a:lnTo>
                  <a:pt x="42925" y="69900"/>
                </a:lnTo>
                <a:lnTo>
                  <a:pt x="0" y="160045"/>
                </a:lnTo>
                <a:lnTo>
                  <a:pt x="60032" y="155422"/>
                </a:lnTo>
                <a:lnTo>
                  <a:pt x="267104" y="155422"/>
                </a:lnTo>
                <a:lnTo>
                  <a:pt x="233569" y="144526"/>
                </a:lnTo>
                <a:lnTo>
                  <a:pt x="22605" y="144526"/>
                </a:lnTo>
                <a:lnTo>
                  <a:pt x="54228" y="78117"/>
                </a:lnTo>
                <a:lnTo>
                  <a:pt x="118503" y="17411"/>
                </a:lnTo>
                <a:lnTo>
                  <a:pt x="215074" y="13843"/>
                </a:lnTo>
                <a:lnTo>
                  <a:pt x="251010" y="13842"/>
                </a:lnTo>
                <a:lnTo>
                  <a:pt x="217550" y="0"/>
                </a:lnTo>
                <a:close/>
              </a:path>
              <a:path w="380364" h="207010">
                <a:moveTo>
                  <a:pt x="224853" y="141693"/>
                </a:moveTo>
                <a:lnTo>
                  <a:pt x="59499" y="141693"/>
                </a:lnTo>
                <a:lnTo>
                  <a:pt x="22605" y="144526"/>
                </a:lnTo>
                <a:lnTo>
                  <a:pt x="233569" y="144526"/>
                </a:lnTo>
                <a:lnTo>
                  <a:pt x="224853" y="141693"/>
                </a:lnTo>
                <a:close/>
              </a:path>
            </a:pathLst>
          </a:custGeom>
          <a:solidFill>
            <a:srgbClr val="00BDE6"/>
          </a:solidFill>
        </p:spPr>
        <p:txBody>
          <a:bodyPr wrap="square" lIns="0" tIns="0" rIns="0" bIns="0" rtlCol="0"/>
          <a:lstStyle/>
          <a:p>
            <a:endParaRPr sz="2142"/>
          </a:p>
        </p:txBody>
      </p:sp>
      <p:sp>
        <p:nvSpPr>
          <p:cNvPr id="344" name="object 344"/>
          <p:cNvSpPr/>
          <p:nvPr/>
        </p:nvSpPr>
        <p:spPr>
          <a:xfrm>
            <a:off x="2272019" y="2794604"/>
            <a:ext cx="209324" cy="263108"/>
          </a:xfrm>
          <a:custGeom>
            <a:avLst/>
            <a:gdLst/>
            <a:ahLst/>
            <a:cxnLst/>
            <a:rect l="l" t="t" r="r" b="b"/>
            <a:pathLst>
              <a:path w="182880" h="229869">
                <a:moveTo>
                  <a:pt x="44996" y="0"/>
                </a:moveTo>
                <a:lnTo>
                  <a:pt x="0" y="36004"/>
                </a:lnTo>
                <a:lnTo>
                  <a:pt x="144487" y="229831"/>
                </a:lnTo>
                <a:lnTo>
                  <a:pt x="182600" y="197586"/>
                </a:lnTo>
                <a:lnTo>
                  <a:pt x="44996" y="0"/>
                </a:lnTo>
                <a:close/>
              </a:path>
            </a:pathLst>
          </a:custGeom>
          <a:solidFill>
            <a:srgbClr val="00ADE0"/>
          </a:solidFill>
        </p:spPr>
        <p:txBody>
          <a:bodyPr wrap="square" lIns="0" tIns="0" rIns="0" bIns="0" rtlCol="0"/>
          <a:lstStyle/>
          <a:p>
            <a:endParaRPr sz="2142"/>
          </a:p>
        </p:txBody>
      </p:sp>
      <p:sp>
        <p:nvSpPr>
          <p:cNvPr id="345" name="object 345"/>
          <p:cNvSpPr/>
          <p:nvPr/>
        </p:nvSpPr>
        <p:spPr>
          <a:xfrm>
            <a:off x="2250317" y="2771841"/>
            <a:ext cx="252206" cy="308898"/>
          </a:xfrm>
          <a:custGeom>
            <a:avLst/>
            <a:gdLst/>
            <a:ahLst/>
            <a:cxnLst/>
            <a:rect l="l" t="t" r="r" b="b"/>
            <a:pathLst>
              <a:path w="220344" h="269875">
                <a:moveTo>
                  <a:pt x="20456" y="54686"/>
                </a:moveTo>
                <a:lnTo>
                  <a:pt x="9474" y="54686"/>
                </a:lnTo>
                <a:lnTo>
                  <a:pt x="3962" y="58788"/>
                </a:lnTo>
                <a:lnTo>
                  <a:pt x="161150" y="269646"/>
                </a:lnTo>
                <a:lnTo>
                  <a:pt x="184702" y="249720"/>
                </a:lnTo>
                <a:lnTo>
                  <a:pt x="163436" y="249720"/>
                </a:lnTo>
                <a:lnTo>
                  <a:pt x="18948" y="55892"/>
                </a:lnTo>
                <a:lnTo>
                  <a:pt x="20456" y="54686"/>
                </a:lnTo>
                <a:close/>
              </a:path>
              <a:path w="220344" h="269875">
                <a:moveTo>
                  <a:pt x="80686" y="19900"/>
                </a:moveTo>
                <a:lnTo>
                  <a:pt x="63944" y="19900"/>
                </a:lnTo>
                <a:lnTo>
                  <a:pt x="201549" y="217474"/>
                </a:lnTo>
                <a:lnTo>
                  <a:pt x="163436" y="249720"/>
                </a:lnTo>
                <a:lnTo>
                  <a:pt x="184702" y="249720"/>
                </a:lnTo>
                <a:lnTo>
                  <a:pt x="219964" y="219887"/>
                </a:lnTo>
                <a:lnTo>
                  <a:pt x="80686" y="19900"/>
                </a:lnTo>
                <a:close/>
              </a:path>
              <a:path w="220344" h="269875">
                <a:moveTo>
                  <a:pt x="66827" y="0"/>
                </a:moveTo>
                <a:lnTo>
                  <a:pt x="0" y="53467"/>
                </a:lnTo>
                <a:lnTo>
                  <a:pt x="3962" y="58788"/>
                </a:lnTo>
                <a:lnTo>
                  <a:pt x="9474" y="54686"/>
                </a:lnTo>
                <a:lnTo>
                  <a:pt x="20456" y="54686"/>
                </a:lnTo>
                <a:lnTo>
                  <a:pt x="63944" y="19900"/>
                </a:lnTo>
                <a:lnTo>
                  <a:pt x="80686" y="19900"/>
                </a:lnTo>
                <a:lnTo>
                  <a:pt x="66827" y="0"/>
                </a:lnTo>
                <a:close/>
              </a:path>
            </a:pathLst>
          </a:custGeom>
          <a:solidFill>
            <a:srgbClr val="00BDE6"/>
          </a:solidFill>
        </p:spPr>
        <p:txBody>
          <a:bodyPr wrap="square" lIns="0" tIns="0" rIns="0" bIns="0" rtlCol="0"/>
          <a:lstStyle/>
          <a:p>
            <a:endParaRPr sz="2142"/>
          </a:p>
        </p:txBody>
      </p:sp>
      <p:sp>
        <p:nvSpPr>
          <p:cNvPr id="346" name="object 346"/>
          <p:cNvSpPr/>
          <p:nvPr/>
        </p:nvSpPr>
        <p:spPr>
          <a:xfrm>
            <a:off x="2166646" y="2727099"/>
            <a:ext cx="87218" cy="26892"/>
          </a:xfrm>
          <a:custGeom>
            <a:avLst/>
            <a:gdLst/>
            <a:ahLst/>
            <a:cxnLst/>
            <a:rect l="l" t="t" r="r" b="b"/>
            <a:pathLst>
              <a:path w="76200" h="23494">
                <a:moveTo>
                  <a:pt x="75717" y="0"/>
                </a:moveTo>
                <a:lnTo>
                  <a:pt x="0" y="0"/>
                </a:lnTo>
                <a:lnTo>
                  <a:pt x="0" y="16637"/>
                </a:lnTo>
                <a:lnTo>
                  <a:pt x="75717" y="22936"/>
                </a:lnTo>
                <a:lnTo>
                  <a:pt x="75717" y="0"/>
                </a:lnTo>
                <a:close/>
              </a:path>
            </a:pathLst>
          </a:custGeom>
          <a:solidFill>
            <a:srgbClr val="00ADE0"/>
          </a:solidFill>
        </p:spPr>
        <p:txBody>
          <a:bodyPr wrap="square" lIns="0" tIns="0" rIns="0" bIns="0" rtlCol="0"/>
          <a:lstStyle/>
          <a:p>
            <a:endParaRPr sz="2142"/>
          </a:p>
        </p:txBody>
      </p:sp>
      <p:sp>
        <p:nvSpPr>
          <p:cNvPr id="347" name="object 347"/>
          <p:cNvSpPr/>
          <p:nvPr/>
        </p:nvSpPr>
        <p:spPr>
          <a:xfrm>
            <a:off x="2150903" y="2711370"/>
            <a:ext cx="118471" cy="59598"/>
          </a:xfrm>
          <a:custGeom>
            <a:avLst/>
            <a:gdLst/>
            <a:ahLst/>
            <a:cxnLst/>
            <a:rect l="l" t="t" r="r" b="b"/>
            <a:pathLst>
              <a:path w="103505" h="52069">
                <a:moveTo>
                  <a:pt x="103200" y="0"/>
                </a:moveTo>
                <a:lnTo>
                  <a:pt x="0" y="0"/>
                </a:lnTo>
                <a:lnTo>
                  <a:pt x="0" y="43002"/>
                </a:lnTo>
                <a:lnTo>
                  <a:pt x="103200" y="51600"/>
                </a:lnTo>
                <a:lnTo>
                  <a:pt x="103200" y="36677"/>
                </a:lnTo>
                <a:lnTo>
                  <a:pt x="89458" y="36677"/>
                </a:lnTo>
                <a:lnTo>
                  <a:pt x="13741" y="30365"/>
                </a:lnTo>
                <a:lnTo>
                  <a:pt x="13741" y="13728"/>
                </a:lnTo>
                <a:lnTo>
                  <a:pt x="103200" y="13728"/>
                </a:lnTo>
                <a:lnTo>
                  <a:pt x="103200" y="0"/>
                </a:lnTo>
                <a:close/>
              </a:path>
              <a:path w="103505" h="52069">
                <a:moveTo>
                  <a:pt x="103200" y="13728"/>
                </a:moveTo>
                <a:lnTo>
                  <a:pt x="89458" y="13728"/>
                </a:lnTo>
                <a:lnTo>
                  <a:pt x="89458" y="36677"/>
                </a:lnTo>
                <a:lnTo>
                  <a:pt x="103200" y="36677"/>
                </a:lnTo>
                <a:lnTo>
                  <a:pt x="103200" y="13728"/>
                </a:lnTo>
                <a:close/>
              </a:path>
            </a:pathLst>
          </a:custGeom>
          <a:solidFill>
            <a:srgbClr val="00BDE6"/>
          </a:solidFill>
        </p:spPr>
        <p:txBody>
          <a:bodyPr wrap="square" lIns="0" tIns="0" rIns="0" bIns="0" rtlCol="0"/>
          <a:lstStyle/>
          <a:p>
            <a:endParaRPr sz="2142"/>
          </a:p>
        </p:txBody>
      </p:sp>
      <p:sp>
        <p:nvSpPr>
          <p:cNvPr id="348" name="object 348"/>
          <p:cNvSpPr/>
          <p:nvPr/>
        </p:nvSpPr>
        <p:spPr>
          <a:xfrm>
            <a:off x="2102628" y="2608147"/>
            <a:ext cx="134388" cy="77057"/>
          </a:xfrm>
          <a:prstGeom prst="rect">
            <a:avLst/>
          </a:prstGeom>
          <a:blipFill>
            <a:blip r:embed="rId102" cstate="print"/>
            <a:stretch>
              <a:fillRect/>
            </a:stretch>
          </a:blipFill>
        </p:spPr>
        <p:txBody>
          <a:bodyPr wrap="square" lIns="0" tIns="0" rIns="0" bIns="0" rtlCol="0"/>
          <a:lstStyle/>
          <a:p>
            <a:endParaRPr sz="2142"/>
          </a:p>
        </p:txBody>
      </p:sp>
      <p:sp>
        <p:nvSpPr>
          <p:cNvPr id="349" name="object 349"/>
          <p:cNvSpPr/>
          <p:nvPr/>
        </p:nvSpPr>
        <p:spPr>
          <a:xfrm>
            <a:off x="2457780" y="3158712"/>
            <a:ext cx="75763" cy="131539"/>
          </a:xfrm>
          <a:prstGeom prst="rect">
            <a:avLst/>
          </a:prstGeom>
          <a:blipFill>
            <a:blip r:embed="rId103" cstate="print"/>
            <a:stretch>
              <a:fillRect/>
            </a:stretch>
          </a:blipFill>
        </p:spPr>
        <p:txBody>
          <a:bodyPr wrap="square" lIns="0" tIns="0" rIns="0" bIns="0" rtlCol="0"/>
          <a:lstStyle/>
          <a:p>
            <a:endParaRPr sz="2142"/>
          </a:p>
        </p:txBody>
      </p:sp>
      <p:sp>
        <p:nvSpPr>
          <p:cNvPr id="350" name="object 350"/>
          <p:cNvSpPr/>
          <p:nvPr/>
        </p:nvSpPr>
        <p:spPr>
          <a:xfrm>
            <a:off x="2585612" y="3916711"/>
            <a:ext cx="76432" cy="146380"/>
          </a:xfrm>
          <a:prstGeom prst="rect">
            <a:avLst/>
          </a:prstGeom>
          <a:blipFill>
            <a:blip r:embed="rId104" cstate="print"/>
            <a:stretch>
              <a:fillRect/>
            </a:stretch>
          </a:blipFill>
        </p:spPr>
        <p:txBody>
          <a:bodyPr wrap="square" lIns="0" tIns="0" rIns="0" bIns="0" rtlCol="0"/>
          <a:lstStyle/>
          <a:p>
            <a:endParaRPr sz="2142"/>
          </a:p>
        </p:txBody>
      </p:sp>
      <p:sp>
        <p:nvSpPr>
          <p:cNvPr id="351" name="object 351"/>
          <p:cNvSpPr/>
          <p:nvPr/>
        </p:nvSpPr>
        <p:spPr>
          <a:xfrm>
            <a:off x="1171330" y="2965582"/>
            <a:ext cx="160990" cy="130943"/>
          </a:xfrm>
          <a:prstGeom prst="rect">
            <a:avLst/>
          </a:prstGeom>
          <a:blipFill>
            <a:blip r:embed="rId105" cstate="print"/>
            <a:stretch>
              <a:fillRect/>
            </a:stretch>
          </a:blipFill>
        </p:spPr>
        <p:txBody>
          <a:bodyPr wrap="square" lIns="0" tIns="0" rIns="0" bIns="0" rtlCol="0"/>
          <a:lstStyle/>
          <a:p>
            <a:endParaRPr sz="2142"/>
          </a:p>
        </p:txBody>
      </p:sp>
      <p:sp>
        <p:nvSpPr>
          <p:cNvPr id="352" name="object 352"/>
          <p:cNvSpPr/>
          <p:nvPr/>
        </p:nvSpPr>
        <p:spPr>
          <a:xfrm>
            <a:off x="1962308" y="2412721"/>
            <a:ext cx="94602" cy="135173"/>
          </a:xfrm>
          <a:prstGeom prst="rect">
            <a:avLst/>
          </a:prstGeom>
          <a:blipFill>
            <a:blip r:embed="rId106" cstate="print"/>
            <a:stretch>
              <a:fillRect/>
            </a:stretch>
          </a:blipFill>
        </p:spPr>
        <p:txBody>
          <a:bodyPr wrap="square" lIns="0" tIns="0" rIns="0" bIns="0" rtlCol="0"/>
          <a:lstStyle/>
          <a:p>
            <a:endParaRPr sz="2142"/>
          </a:p>
        </p:txBody>
      </p:sp>
      <p:sp>
        <p:nvSpPr>
          <p:cNvPr id="353" name="object 353"/>
          <p:cNvSpPr/>
          <p:nvPr/>
        </p:nvSpPr>
        <p:spPr>
          <a:xfrm>
            <a:off x="1923394" y="1943427"/>
            <a:ext cx="90910" cy="132629"/>
          </a:xfrm>
          <a:prstGeom prst="rect">
            <a:avLst/>
          </a:prstGeom>
          <a:blipFill>
            <a:blip r:embed="rId107" cstate="print"/>
            <a:stretch>
              <a:fillRect/>
            </a:stretch>
          </a:blipFill>
        </p:spPr>
        <p:txBody>
          <a:bodyPr wrap="square" lIns="0" tIns="0" rIns="0" bIns="0" rtlCol="0"/>
          <a:lstStyle/>
          <a:p>
            <a:endParaRPr sz="2142"/>
          </a:p>
        </p:txBody>
      </p:sp>
      <p:sp>
        <p:nvSpPr>
          <p:cNvPr id="354" name="object 354"/>
          <p:cNvSpPr/>
          <p:nvPr/>
        </p:nvSpPr>
        <p:spPr>
          <a:xfrm>
            <a:off x="2086347" y="2053788"/>
            <a:ext cx="215705" cy="208771"/>
          </a:xfrm>
          <a:prstGeom prst="rect">
            <a:avLst/>
          </a:prstGeom>
          <a:blipFill>
            <a:blip r:embed="rId108" cstate="print"/>
            <a:stretch>
              <a:fillRect/>
            </a:stretch>
          </a:blipFill>
        </p:spPr>
        <p:txBody>
          <a:bodyPr wrap="square" lIns="0" tIns="0" rIns="0" bIns="0" rtlCol="0"/>
          <a:lstStyle/>
          <a:p>
            <a:endParaRPr sz="2142"/>
          </a:p>
        </p:txBody>
      </p:sp>
      <p:sp>
        <p:nvSpPr>
          <p:cNvPr id="355" name="object 355"/>
          <p:cNvSpPr/>
          <p:nvPr/>
        </p:nvSpPr>
        <p:spPr>
          <a:xfrm>
            <a:off x="2135886" y="1705337"/>
            <a:ext cx="213102" cy="79382"/>
          </a:xfrm>
          <a:prstGeom prst="rect">
            <a:avLst/>
          </a:prstGeom>
          <a:blipFill>
            <a:blip r:embed="rId109" cstate="print"/>
            <a:stretch>
              <a:fillRect/>
            </a:stretch>
          </a:blipFill>
        </p:spPr>
        <p:txBody>
          <a:bodyPr wrap="square" lIns="0" tIns="0" rIns="0" bIns="0" rtlCol="0"/>
          <a:lstStyle/>
          <a:p>
            <a:endParaRPr sz="2142"/>
          </a:p>
        </p:txBody>
      </p:sp>
      <p:sp>
        <p:nvSpPr>
          <p:cNvPr id="356" name="object 356"/>
          <p:cNvSpPr/>
          <p:nvPr/>
        </p:nvSpPr>
        <p:spPr>
          <a:xfrm>
            <a:off x="9251934" y="1705337"/>
            <a:ext cx="1363512" cy="5781115"/>
          </a:xfrm>
          <a:custGeom>
            <a:avLst/>
            <a:gdLst/>
            <a:ahLst/>
            <a:cxnLst/>
            <a:rect l="l" t="t" r="r" b="b"/>
            <a:pathLst>
              <a:path w="1191259" h="5050790">
                <a:moveTo>
                  <a:pt x="882497" y="0"/>
                </a:moveTo>
                <a:lnTo>
                  <a:pt x="233324" y="0"/>
                </a:lnTo>
                <a:lnTo>
                  <a:pt x="276580" y="201904"/>
                </a:lnTo>
                <a:lnTo>
                  <a:pt x="403783" y="590994"/>
                </a:lnTo>
                <a:lnTo>
                  <a:pt x="254507" y="1262773"/>
                </a:lnTo>
                <a:lnTo>
                  <a:pt x="291744" y="1761782"/>
                </a:lnTo>
                <a:lnTo>
                  <a:pt x="254444" y="2201862"/>
                </a:lnTo>
                <a:lnTo>
                  <a:pt x="254444" y="3297389"/>
                </a:lnTo>
                <a:lnTo>
                  <a:pt x="261899" y="3796550"/>
                </a:lnTo>
                <a:lnTo>
                  <a:pt x="314197" y="4409147"/>
                </a:lnTo>
                <a:lnTo>
                  <a:pt x="160527" y="4821428"/>
                </a:lnTo>
                <a:lnTo>
                  <a:pt x="0" y="5050751"/>
                </a:lnTo>
                <a:lnTo>
                  <a:pt x="582929" y="5050751"/>
                </a:lnTo>
                <a:lnTo>
                  <a:pt x="598576" y="4798910"/>
                </a:lnTo>
                <a:lnTo>
                  <a:pt x="658291" y="4339844"/>
                </a:lnTo>
                <a:lnTo>
                  <a:pt x="829843" y="3631247"/>
                </a:lnTo>
                <a:lnTo>
                  <a:pt x="1023658" y="2848521"/>
                </a:lnTo>
                <a:lnTo>
                  <a:pt x="1191082" y="2115566"/>
                </a:lnTo>
                <a:lnTo>
                  <a:pt x="1120457" y="1632292"/>
                </a:lnTo>
                <a:lnTo>
                  <a:pt x="967625" y="607199"/>
                </a:lnTo>
                <a:lnTo>
                  <a:pt x="882497" y="0"/>
                </a:lnTo>
                <a:close/>
              </a:path>
            </a:pathLst>
          </a:custGeom>
          <a:solidFill>
            <a:srgbClr val="00ADE0"/>
          </a:solidFill>
        </p:spPr>
        <p:txBody>
          <a:bodyPr wrap="square" lIns="0" tIns="0" rIns="0" bIns="0" rtlCol="0"/>
          <a:lstStyle/>
          <a:p>
            <a:endParaRPr sz="2142"/>
          </a:p>
        </p:txBody>
      </p:sp>
      <p:sp>
        <p:nvSpPr>
          <p:cNvPr id="357" name="object 357"/>
          <p:cNvSpPr/>
          <p:nvPr/>
        </p:nvSpPr>
        <p:spPr>
          <a:xfrm>
            <a:off x="8382746" y="1705337"/>
            <a:ext cx="598899" cy="5781115"/>
          </a:xfrm>
          <a:custGeom>
            <a:avLst/>
            <a:gdLst/>
            <a:ahLst/>
            <a:cxnLst/>
            <a:rect l="l" t="t" r="r" b="b"/>
            <a:pathLst>
              <a:path w="523240" h="5050790">
                <a:moveTo>
                  <a:pt x="469544" y="0"/>
                </a:moveTo>
                <a:lnTo>
                  <a:pt x="68808" y="0"/>
                </a:lnTo>
                <a:lnTo>
                  <a:pt x="29756" y="167398"/>
                </a:lnTo>
                <a:lnTo>
                  <a:pt x="0" y="710361"/>
                </a:lnTo>
                <a:lnTo>
                  <a:pt x="52171" y="1112824"/>
                </a:lnTo>
                <a:lnTo>
                  <a:pt x="37261" y="1671612"/>
                </a:lnTo>
                <a:lnTo>
                  <a:pt x="104432" y="1970138"/>
                </a:lnTo>
                <a:lnTo>
                  <a:pt x="101" y="2797352"/>
                </a:lnTo>
                <a:lnTo>
                  <a:pt x="141503" y="3258769"/>
                </a:lnTo>
                <a:lnTo>
                  <a:pt x="238544" y="4154525"/>
                </a:lnTo>
                <a:lnTo>
                  <a:pt x="216128" y="4595520"/>
                </a:lnTo>
                <a:lnTo>
                  <a:pt x="137947" y="4930571"/>
                </a:lnTo>
                <a:lnTo>
                  <a:pt x="146659" y="5050751"/>
                </a:lnTo>
                <a:lnTo>
                  <a:pt x="307162" y="5050751"/>
                </a:lnTo>
                <a:lnTo>
                  <a:pt x="329222" y="4697831"/>
                </a:lnTo>
                <a:lnTo>
                  <a:pt x="500608" y="4042079"/>
                </a:lnTo>
                <a:lnTo>
                  <a:pt x="485711" y="3215538"/>
                </a:lnTo>
                <a:lnTo>
                  <a:pt x="478256" y="2268435"/>
                </a:lnTo>
                <a:lnTo>
                  <a:pt x="522985" y="1686928"/>
                </a:lnTo>
                <a:lnTo>
                  <a:pt x="522985" y="1419606"/>
                </a:lnTo>
                <a:lnTo>
                  <a:pt x="426097" y="998486"/>
                </a:lnTo>
                <a:lnTo>
                  <a:pt x="411149" y="412000"/>
                </a:lnTo>
                <a:lnTo>
                  <a:pt x="470763" y="17056"/>
                </a:lnTo>
                <a:lnTo>
                  <a:pt x="469544" y="0"/>
                </a:lnTo>
                <a:close/>
              </a:path>
            </a:pathLst>
          </a:custGeom>
          <a:solidFill>
            <a:srgbClr val="00ADE0"/>
          </a:solidFill>
        </p:spPr>
        <p:txBody>
          <a:bodyPr wrap="square" lIns="0" tIns="0" rIns="0" bIns="0" rtlCol="0"/>
          <a:lstStyle/>
          <a:p>
            <a:endParaRPr sz="2142"/>
          </a:p>
        </p:txBody>
      </p:sp>
      <p:sp>
        <p:nvSpPr>
          <p:cNvPr id="358" name="object 358"/>
          <p:cNvSpPr/>
          <p:nvPr/>
        </p:nvSpPr>
        <p:spPr>
          <a:xfrm>
            <a:off x="7904921" y="1705337"/>
            <a:ext cx="521856" cy="5781115"/>
          </a:xfrm>
          <a:custGeom>
            <a:avLst/>
            <a:gdLst/>
            <a:ahLst/>
            <a:cxnLst/>
            <a:rect l="l" t="t" r="r" b="b"/>
            <a:pathLst>
              <a:path w="455929" h="5050790">
                <a:moveTo>
                  <a:pt x="282587" y="0"/>
                </a:moveTo>
                <a:lnTo>
                  <a:pt x="10134" y="0"/>
                </a:lnTo>
                <a:lnTo>
                  <a:pt x="7416" y="47523"/>
                </a:lnTo>
                <a:lnTo>
                  <a:pt x="0" y="180949"/>
                </a:lnTo>
                <a:lnTo>
                  <a:pt x="44729" y="449275"/>
                </a:lnTo>
                <a:lnTo>
                  <a:pt x="37249" y="628815"/>
                </a:lnTo>
                <a:lnTo>
                  <a:pt x="33527" y="851623"/>
                </a:lnTo>
                <a:lnTo>
                  <a:pt x="82016" y="1090333"/>
                </a:lnTo>
                <a:lnTo>
                  <a:pt x="59562" y="1449590"/>
                </a:lnTo>
                <a:lnTo>
                  <a:pt x="7518" y="1687550"/>
                </a:lnTo>
                <a:lnTo>
                  <a:pt x="37249" y="1947722"/>
                </a:lnTo>
                <a:lnTo>
                  <a:pt x="37249" y="2339911"/>
                </a:lnTo>
                <a:lnTo>
                  <a:pt x="7429" y="2582189"/>
                </a:lnTo>
                <a:lnTo>
                  <a:pt x="7429" y="3047441"/>
                </a:lnTo>
                <a:lnTo>
                  <a:pt x="22313" y="3252216"/>
                </a:lnTo>
                <a:lnTo>
                  <a:pt x="44716" y="3610571"/>
                </a:lnTo>
                <a:lnTo>
                  <a:pt x="22364" y="3904919"/>
                </a:lnTo>
                <a:lnTo>
                  <a:pt x="52095" y="4213390"/>
                </a:lnTo>
                <a:lnTo>
                  <a:pt x="119367" y="4564722"/>
                </a:lnTo>
                <a:lnTo>
                  <a:pt x="59562" y="4886172"/>
                </a:lnTo>
                <a:lnTo>
                  <a:pt x="48044" y="5050751"/>
                </a:lnTo>
                <a:lnTo>
                  <a:pt x="374484" y="5050751"/>
                </a:lnTo>
                <a:lnTo>
                  <a:pt x="318007" y="4446168"/>
                </a:lnTo>
                <a:lnTo>
                  <a:pt x="269455" y="4016590"/>
                </a:lnTo>
                <a:lnTo>
                  <a:pt x="299719" y="3846322"/>
                </a:lnTo>
                <a:lnTo>
                  <a:pt x="418858" y="3682517"/>
                </a:lnTo>
                <a:lnTo>
                  <a:pt x="455764" y="3350361"/>
                </a:lnTo>
                <a:lnTo>
                  <a:pt x="243458" y="2717165"/>
                </a:lnTo>
                <a:lnTo>
                  <a:pt x="232244" y="2268550"/>
                </a:lnTo>
                <a:lnTo>
                  <a:pt x="262077" y="1761363"/>
                </a:lnTo>
                <a:lnTo>
                  <a:pt x="299338" y="1083221"/>
                </a:lnTo>
                <a:lnTo>
                  <a:pt x="291884" y="662508"/>
                </a:lnTo>
                <a:lnTo>
                  <a:pt x="262051" y="308114"/>
                </a:lnTo>
                <a:lnTo>
                  <a:pt x="282587" y="0"/>
                </a:lnTo>
                <a:close/>
              </a:path>
            </a:pathLst>
          </a:custGeom>
          <a:solidFill>
            <a:srgbClr val="00ADE0"/>
          </a:solidFill>
        </p:spPr>
        <p:txBody>
          <a:bodyPr wrap="square" lIns="0" tIns="0" rIns="0" bIns="0" rtlCol="0"/>
          <a:lstStyle/>
          <a:p>
            <a:endParaRPr sz="2142"/>
          </a:p>
        </p:txBody>
      </p:sp>
      <p:sp>
        <p:nvSpPr>
          <p:cNvPr id="359" name="object 359"/>
          <p:cNvSpPr/>
          <p:nvPr/>
        </p:nvSpPr>
        <p:spPr>
          <a:xfrm>
            <a:off x="7601984" y="1705337"/>
            <a:ext cx="183158" cy="5781115"/>
          </a:xfrm>
          <a:custGeom>
            <a:avLst/>
            <a:gdLst/>
            <a:ahLst/>
            <a:cxnLst/>
            <a:rect l="l" t="t" r="r" b="b"/>
            <a:pathLst>
              <a:path w="160020" h="5050790">
                <a:moveTo>
                  <a:pt x="129209" y="0"/>
                </a:moveTo>
                <a:lnTo>
                  <a:pt x="38760" y="0"/>
                </a:lnTo>
                <a:lnTo>
                  <a:pt x="18630" y="718159"/>
                </a:lnTo>
                <a:lnTo>
                  <a:pt x="18630" y="1694700"/>
                </a:lnTo>
                <a:lnTo>
                  <a:pt x="0" y="2887243"/>
                </a:lnTo>
                <a:lnTo>
                  <a:pt x="74536" y="3997896"/>
                </a:lnTo>
                <a:lnTo>
                  <a:pt x="89661" y="5050751"/>
                </a:lnTo>
                <a:lnTo>
                  <a:pt x="159816" y="5050751"/>
                </a:lnTo>
                <a:lnTo>
                  <a:pt x="124167" y="2954566"/>
                </a:lnTo>
                <a:lnTo>
                  <a:pt x="124167" y="2089810"/>
                </a:lnTo>
                <a:lnTo>
                  <a:pt x="109258" y="1269746"/>
                </a:lnTo>
                <a:lnTo>
                  <a:pt x="124180" y="76695"/>
                </a:lnTo>
                <a:lnTo>
                  <a:pt x="129209" y="0"/>
                </a:lnTo>
                <a:close/>
              </a:path>
            </a:pathLst>
          </a:custGeom>
          <a:solidFill>
            <a:srgbClr val="00ADE0"/>
          </a:solidFill>
        </p:spPr>
        <p:txBody>
          <a:bodyPr wrap="square" lIns="0" tIns="0" rIns="0" bIns="0" rtlCol="0"/>
          <a:lstStyle/>
          <a:p>
            <a:endParaRPr sz="2142"/>
          </a:p>
        </p:txBody>
      </p:sp>
      <p:sp>
        <p:nvSpPr>
          <p:cNvPr id="360" name="object 360"/>
          <p:cNvSpPr/>
          <p:nvPr/>
        </p:nvSpPr>
        <p:spPr>
          <a:xfrm>
            <a:off x="9919154" y="1705337"/>
            <a:ext cx="712282" cy="5781115"/>
          </a:xfrm>
          <a:custGeom>
            <a:avLst/>
            <a:gdLst/>
            <a:ahLst/>
            <a:cxnLst/>
            <a:rect l="l" t="t" r="r" b="b"/>
            <a:pathLst>
              <a:path w="622300" h="5050790">
                <a:moveTo>
                  <a:pt x="313435" y="0"/>
                </a:moveTo>
                <a:lnTo>
                  <a:pt x="299567" y="0"/>
                </a:lnTo>
                <a:lnTo>
                  <a:pt x="384695" y="607199"/>
                </a:lnTo>
                <a:lnTo>
                  <a:pt x="537514" y="1632292"/>
                </a:lnTo>
                <a:lnTo>
                  <a:pt x="608152" y="2115566"/>
                </a:lnTo>
                <a:lnTo>
                  <a:pt x="440728" y="2848521"/>
                </a:lnTo>
                <a:lnTo>
                  <a:pt x="246900" y="3631272"/>
                </a:lnTo>
                <a:lnTo>
                  <a:pt x="75349" y="4339844"/>
                </a:lnTo>
                <a:lnTo>
                  <a:pt x="15633" y="4798910"/>
                </a:lnTo>
                <a:lnTo>
                  <a:pt x="0" y="5050751"/>
                </a:lnTo>
                <a:lnTo>
                  <a:pt x="13754" y="5050751"/>
                </a:lnTo>
                <a:lnTo>
                  <a:pt x="29324" y="4800231"/>
                </a:lnTo>
                <a:lnTo>
                  <a:pt x="88874" y="4342345"/>
                </a:lnTo>
                <a:lnTo>
                  <a:pt x="260254" y="3634511"/>
                </a:lnTo>
                <a:lnTo>
                  <a:pt x="454088" y="2851734"/>
                </a:lnTo>
                <a:lnTo>
                  <a:pt x="622109" y="2116124"/>
                </a:lnTo>
                <a:lnTo>
                  <a:pt x="551103" y="1630286"/>
                </a:lnTo>
                <a:lnTo>
                  <a:pt x="398284" y="605243"/>
                </a:lnTo>
                <a:lnTo>
                  <a:pt x="313435" y="0"/>
                </a:lnTo>
                <a:close/>
              </a:path>
              <a:path w="622300" h="5050790">
                <a:moveTo>
                  <a:pt x="260254" y="3634511"/>
                </a:moveTo>
                <a:close/>
              </a:path>
            </a:pathLst>
          </a:custGeom>
          <a:solidFill>
            <a:srgbClr val="00BDE6"/>
          </a:solidFill>
        </p:spPr>
        <p:txBody>
          <a:bodyPr wrap="square" lIns="0" tIns="0" rIns="0" bIns="0" rtlCol="0"/>
          <a:lstStyle/>
          <a:p>
            <a:endParaRPr sz="2142"/>
          </a:p>
        </p:txBody>
      </p:sp>
      <p:sp>
        <p:nvSpPr>
          <p:cNvPr id="361" name="object 361"/>
          <p:cNvSpPr/>
          <p:nvPr/>
        </p:nvSpPr>
        <p:spPr>
          <a:xfrm>
            <a:off x="9232732" y="1705337"/>
            <a:ext cx="481881" cy="5781115"/>
          </a:xfrm>
          <a:custGeom>
            <a:avLst/>
            <a:gdLst/>
            <a:ahLst/>
            <a:cxnLst/>
            <a:rect l="l" t="t" r="r" b="b"/>
            <a:pathLst>
              <a:path w="421004" h="5050790">
                <a:moveTo>
                  <a:pt x="250088" y="0"/>
                </a:moveTo>
                <a:lnTo>
                  <a:pt x="236042" y="0"/>
                </a:lnTo>
                <a:lnTo>
                  <a:pt x="280073" y="205486"/>
                </a:lnTo>
                <a:lnTo>
                  <a:pt x="406336" y="591680"/>
                </a:lnTo>
                <a:lnTo>
                  <a:pt x="257429" y="1261770"/>
                </a:lnTo>
                <a:lnTo>
                  <a:pt x="294735" y="1761782"/>
                </a:lnTo>
                <a:lnTo>
                  <a:pt x="257479" y="2201278"/>
                </a:lnTo>
                <a:lnTo>
                  <a:pt x="257479" y="3297478"/>
                </a:lnTo>
                <a:lnTo>
                  <a:pt x="264934" y="3797249"/>
                </a:lnTo>
                <a:lnTo>
                  <a:pt x="317017" y="4407242"/>
                </a:lnTo>
                <a:lnTo>
                  <a:pt x="165036" y="4814989"/>
                </a:lnTo>
                <a:lnTo>
                  <a:pt x="0" y="5050751"/>
                </a:lnTo>
                <a:lnTo>
                  <a:pt x="16764" y="5050751"/>
                </a:lnTo>
                <a:lnTo>
                  <a:pt x="177292" y="4821428"/>
                </a:lnTo>
                <a:lnTo>
                  <a:pt x="330962" y="4409147"/>
                </a:lnTo>
                <a:lnTo>
                  <a:pt x="278663" y="3796550"/>
                </a:lnTo>
                <a:lnTo>
                  <a:pt x="271222" y="3297478"/>
                </a:lnTo>
                <a:lnTo>
                  <a:pt x="271270" y="2201278"/>
                </a:lnTo>
                <a:lnTo>
                  <a:pt x="308502" y="1761705"/>
                </a:lnTo>
                <a:lnTo>
                  <a:pt x="271272" y="1262773"/>
                </a:lnTo>
                <a:lnTo>
                  <a:pt x="420560" y="590994"/>
                </a:lnTo>
                <a:lnTo>
                  <a:pt x="293357" y="201904"/>
                </a:lnTo>
                <a:lnTo>
                  <a:pt x="250088" y="0"/>
                </a:lnTo>
                <a:close/>
              </a:path>
            </a:pathLst>
          </a:custGeom>
          <a:solidFill>
            <a:srgbClr val="00BDE6"/>
          </a:solidFill>
        </p:spPr>
        <p:txBody>
          <a:bodyPr wrap="square" lIns="0" tIns="0" rIns="0" bIns="0" rtlCol="0"/>
          <a:lstStyle/>
          <a:p>
            <a:endParaRPr sz="2142"/>
          </a:p>
        </p:txBody>
      </p:sp>
      <p:sp>
        <p:nvSpPr>
          <p:cNvPr id="362" name="object 362"/>
          <p:cNvSpPr/>
          <p:nvPr/>
        </p:nvSpPr>
        <p:spPr>
          <a:xfrm>
            <a:off x="8734323" y="1705337"/>
            <a:ext cx="263108" cy="5781115"/>
          </a:xfrm>
          <a:custGeom>
            <a:avLst/>
            <a:gdLst/>
            <a:ahLst/>
            <a:cxnLst/>
            <a:rect l="l" t="t" r="r" b="b"/>
            <a:pathLst>
              <a:path w="229870" h="5050790">
                <a:moveTo>
                  <a:pt x="176161" y="0"/>
                </a:moveTo>
                <a:lnTo>
                  <a:pt x="162394" y="0"/>
                </a:lnTo>
                <a:lnTo>
                  <a:pt x="163614" y="17056"/>
                </a:lnTo>
                <a:lnTo>
                  <a:pt x="104000" y="412000"/>
                </a:lnTo>
                <a:lnTo>
                  <a:pt x="118935" y="998486"/>
                </a:lnTo>
                <a:lnTo>
                  <a:pt x="215823" y="1419606"/>
                </a:lnTo>
                <a:lnTo>
                  <a:pt x="215782" y="1687461"/>
                </a:lnTo>
                <a:lnTo>
                  <a:pt x="171094" y="2268435"/>
                </a:lnTo>
                <a:lnTo>
                  <a:pt x="178561" y="3215538"/>
                </a:lnTo>
                <a:lnTo>
                  <a:pt x="193446" y="4042079"/>
                </a:lnTo>
                <a:lnTo>
                  <a:pt x="22059" y="4697831"/>
                </a:lnTo>
                <a:lnTo>
                  <a:pt x="0" y="5050751"/>
                </a:lnTo>
                <a:lnTo>
                  <a:pt x="13766" y="5050751"/>
                </a:lnTo>
                <a:lnTo>
                  <a:pt x="35686" y="4700016"/>
                </a:lnTo>
                <a:lnTo>
                  <a:pt x="207213" y="4043730"/>
                </a:lnTo>
                <a:lnTo>
                  <a:pt x="192290" y="3215335"/>
                </a:lnTo>
                <a:lnTo>
                  <a:pt x="184835" y="2268905"/>
                </a:lnTo>
                <a:lnTo>
                  <a:pt x="229565" y="1687461"/>
                </a:lnTo>
                <a:lnTo>
                  <a:pt x="229565" y="1418043"/>
                </a:lnTo>
                <a:lnTo>
                  <a:pt x="132638" y="996759"/>
                </a:lnTo>
                <a:lnTo>
                  <a:pt x="117754" y="412851"/>
                </a:lnTo>
                <a:lnTo>
                  <a:pt x="177418" y="17589"/>
                </a:lnTo>
                <a:lnTo>
                  <a:pt x="176161" y="0"/>
                </a:lnTo>
                <a:close/>
              </a:path>
            </a:pathLst>
          </a:custGeom>
          <a:solidFill>
            <a:srgbClr val="00BDE6"/>
          </a:solidFill>
        </p:spPr>
        <p:txBody>
          <a:bodyPr wrap="square" lIns="0" tIns="0" rIns="0" bIns="0" rtlCol="0"/>
          <a:lstStyle/>
          <a:p>
            <a:endParaRPr sz="2142"/>
          </a:p>
        </p:txBody>
      </p:sp>
      <p:sp>
        <p:nvSpPr>
          <p:cNvPr id="363" name="object 363"/>
          <p:cNvSpPr/>
          <p:nvPr/>
        </p:nvSpPr>
        <p:spPr>
          <a:xfrm>
            <a:off x="8366845" y="1705337"/>
            <a:ext cx="289273" cy="5781115"/>
          </a:xfrm>
          <a:custGeom>
            <a:avLst/>
            <a:gdLst/>
            <a:ahLst/>
            <a:cxnLst/>
            <a:rect l="l" t="t" r="r" b="b"/>
            <a:pathLst>
              <a:path w="252729" h="5050790">
                <a:moveTo>
                  <a:pt x="82702" y="0"/>
                </a:moveTo>
                <a:lnTo>
                  <a:pt x="68592" y="0"/>
                </a:lnTo>
                <a:lnTo>
                  <a:pt x="29997" y="165442"/>
                </a:lnTo>
                <a:lnTo>
                  <a:pt x="114" y="710869"/>
                </a:lnTo>
                <a:lnTo>
                  <a:pt x="52311" y="1113523"/>
                </a:lnTo>
                <a:lnTo>
                  <a:pt x="37388" y="1672958"/>
                </a:lnTo>
                <a:lnTo>
                  <a:pt x="104406" y="1970811"/>
                </a:lnTo>
                <a:lnTo>
                  <a:pt x="0" y="2798559"/>
                </a:lnTo>
                <a:lnTo>
                  <a:pt x="141884" y="3261537"/>
                </a:lnTo>
                <a:lnTo>
                  <a:pt x="238671" y="4154919"/>
                </a:lnTo>
                <a:lnTo>
                  <a:pt x="216357" y="4593590"/>
                </a:lnTo>
                <a:lnTo>
                  <a:pt x="137985" y="4929479"/>
                </a:lnTo>
                <a:lnTo>
                  <a:pt x="146773" y="5050751"/>
                </a:lnTo>
                <a:lnTo>
                  <a:pt x="160553" y="5050751"/>
                </a:lnTo>
                <a:lnTo>
                  <a:pt x="151841" y="4930571"/>
                </a:lnTo>
                <a:lnTo>
                  <a:pt x="230009" y="4595520"/>
                </a:lnTo>
                <a:lnTo>
                  <a:pt x="252437" y="4154525"/>
                </a:lnTo>
                <a:lnTo>
                  <a:pt x="155397" y="3258769"/>
                </a:lnTo>
                <a:lnTo>
                  <a:pt x="13995" y="2797352"/>
                </a:lnTo>
                <a:lnTo>
                  <a:pt x="118325" y="1970138"/>
                </a:lnTo>
                <a:lnTo>
                  <a:pt x="51155" y="1671612"/>
                </a:lnTo>
                <a:lnTo>
                  <a:pt x="66065" y="1112824"/>
                </a:lnTo>
                <a:lnTo>
                  <a:pt x="13893" y="710361"/>
                </a:lnTo>
                <a:lnTo>
                  <a:pt x="43637" y="167398"/>
                </a:lnTo>
                <a:lnTo>
                  <a:pt x="82702" y="0"/>
                </a:lnTo>
                <a:close/>
              </a:path>
            </a:pathLst>
          </a:custGeom>
          <a:solidFill>
            <a:srgbClr val="00BDE6"/>
          </a:solidFill>
        </p:spPr>
        <p:txBody>
          <a:bodyPr wrap="square" lIns="0" tIns="0" rIns="0" bIns="0" rtlCol="0"/>
          <a:lstStyle/>
          <a:p>
            <a:endParaRPr sz="2142"/>
          </a:p>
        </p:txBody>
      </p:sp>
      <p:sp>
        <p:nvSpPr>
          <p:cNvPr id="364" name="object 364"/>
          <p:cNvSpPr/>
          <p:nvPr/>
        </p:nvSpPr>
        <p:spPr>
          <a:xfrm>
            <a:off x="8170749" y="1705337"/>
            <a:ext cx="272557" cy="5781115"/>
          </a:xfrm>
          <a:custGeom>
            <a:avLst/>
            <a:gdLst/>
            <a:ahLst/>
            <a:cxnLst/>
            <a:rect l="l" t="t" r="r" b="b"/>
            <a:pathLst>
              <a:path w="238125" h="5050790">
                <a:moveTo>
                  <a:pt x="64109" y="0"/>
                </a:moveTo>
                <a:lnTo>
                  <a:pt x="50342" y="0"/>
                </a:lnTo>
                <a:lnTo>
                  <a:pt x="29806" y="308114"/>
                </a:lnTo>
                <a:lnTo>
                  <a:pt x="59651" y="662508"/>
                </a:lnTo>
                <a:lnTo>
                  <a:pt x="67094" y="1083221"/>
                </a:lnTo>
                <a:lnTo>
                  <a:pt x="29785" y="1762150"/>
                </a:lnTo>
                <a:lnTo>
                  <a:pt x="0" y="2268550"/>
                </a:lnTo>
                <a:lnTo>
                  <a:pt x="11214" y="2717165"/>
                </a:lnTo>
                <a:lnTo>
                  <a:pt x="223520" y="3350361"/>
                </a:lnTo>
                <a:lnTo>
                  <a:pt x="186613" y="3682517"/>
                </a:lnTo>
                <a:lnTo>
                  <a:pt x="67475" y="3846322"/>
                </a:lnTo>
                <a:lnTo>
                  <a:pt x="37211" y="4016590"/>
                </a:lnTo>
                <a:lnTo>
                  <a:pt x="85763" y="4446168"/>
                </a:lnTo>
                <a:lnTo>
                  <a:pt x="142240" y="5050751"/>
                </a:lnTo>
                <a:lnTo>
                  <a:pt x="156032" y="5050751"/>
                </a:lnTo>
                <a:lnTo>
                  <a:pt x="99428" y="4444758"/>
                </a:lnTo>
                <a:lnTo>
                  <a:pt x="51079" y="4017035"/>
                </a:lnTo>
                <a:lnTo>
                  <a:pt x="80441" y="3851846"/>
                </a:lnTo>
                <a:lnTo>
                  <a:pt x="199859" y="3687648"/>
                </a:lnTo>
                <a:lnTo>
                  <a:pt x="237502" y="3348863"/>
                </a:lnTo>
                <a:lnTo>
                  <a:pt x="24892" y="2714752"/>
                </a:lnTo>
                <a:lnTo>
                  <a:pt x="13741" y="2268791"/>
                </a:lnTo>
                <a:lnTo>
                  <a:pt x="43591" y="1761363"/>
                </a:lnTo>
                <a:lnTo>
                  <a:pt x="80835" y="1083475"/>
                </a:lnTo>
                <a:lnTo>
                  <a:pt x="73367" y="661809"/>
                </a:lnTo>
                <a:lnTo>
                  <a:pt x="43573" y="308000"/>
                </a:lnTo>
                <a:lnTo>
                  <a:pt x="64109" y="0"/>
                </a:lnTo>
                <a:close/>
              </a:path>
            </a:pathLst>
          </a:custGeom>
          <a:solidFill>
            <a:srgbClr val="00BDE6"/>
          </a:solidFill>
        </p:spPr>
        <p:txBody>
          <a:bodyPr wrap="square" lIns="0" tIns="0" rIns="0" bIns="0" rtlCol="0"/>
          <a:lstStyle/>
          <a:p>
            <a:endParaRPr sz="2142"/>
          </a:p>
        </p:txBody>
      </p:sp>
      <p:sp>
        <p:nvSpPr>
          <p:cNvPr id="365" name="object 365"/>
          <p:cNvSpPr/>
          <p:nvPr/>
        </p:nvSpPr>
        <p:spPr>
          <a:xfrm>
            <a:off x="7889134" y="1705337"/>
            <a:ext cx="152632" cy="5781115"/>
          </a:xfrm>
          <a:custGeom>
            <a:avLst/>
            <a:gdLst/>
            <a:ahLst/>
            <a:cxnLst/>
            <a:rect l="l" t="t" r="r" b="b"/>
            <a:pathLst>
              <a:path w="133350" h="5050790">
                <a:moveTo>
                  <a:pt x="23926" y="0"/>
                </a:moveTo>
                <a:lnTo>
                  <a:pt x="10172" y="0"/>
                </a:lnTo>
                <a:lnTo>
                  <a:pt x="7449" y="47523"/>
                </a:lnTo>
                <a:lnTo>
                  <a:pt x="0" y="181711"/>
                </a:lnTo>
                <a:lnTo>
                  <a:pt x="44742" y="450126"/>
                </a:lnTo>
                <a:lnTo>
                  <a:pt x="37305" y="628815"/>
                </a:lnTo>
                <a:lnTo>
                  <a:pt x="33566" y="852893"/>
                </a:lnTo>
                <a:lnTo>
                  <a:pt x="81991" y="1091285"/>
                </a:lnTo>
                <a:lnTo>
                  <a:pt x="59715" y="1447685"/>
                </a:lnTo>
                <a:lnTo>
                  <a:pt x="7404" y="1686839"/>
                </a:lnTo>
                <a:lnTo>
                  <a:pt x="37211" y="1947722"/>
                </a:lnTo>
                <a:lnTo>
                  <a:pt x="37196" y="2339911"/>
                </a:lnTo>
                <a:lnTo>
                  <a:pt x="7480" y="2581351"/>
                </a:lnTo>
                <a:lnTo>
                  <a:pt x="7480" y="3047936"/>
                </a:lnTo>
                <a:lnTo>
                  <a:pt x="22415" y="3253168"/>
                </a:lnTo>
                <a:lnTo>
                  <a:pt x="44735" y="3610571"/>
                </a:lnTo>
                <a:lnTo>
                  <a:pt x="22364" y="3905059"/>
                </a:lnTo>
                <a:lnTo>
                  <a:pt x="52273" y="4215345"/>
                </a:lnTo>
                <a:lnTo>
                  <a:pt x="119189" y="4564761"/>
                </a:lnTo>
                <a:lnTo>
                  <a:pt x="59715" y="4884432"/>
                </a:lnTo>
                <a:lnTo>
                  <a:pt x="48069" y="5050751"/>
                </a:lnTo>
                <a:lnTo>
                  <a:pt x="61836" y="5050751"/>
                </a:lnTo>
                <a:lnTo>
                  <a:pt x="73355" y="4886172"/>
                </a:lnTo>
                <a:lnTo>
                  <a:pt x="133159" y="4564722"/>
                </a:lnTo>
                <a:lnTo>
                  <a:pt x="65887" y="4213390"/>
                </a:lnTo>
                <a:lnTo>
                  <a:pt x="36156" y="3904919"/>
                </a:lnTo>
                <a:lnTo>
                  <a:pt x="58503" y="3610483"/>
                </a:lnTo>
                <a:lnTo>
                  <a:pt x="36118" y="3252216"/>
                </a:lnTo>
                <a:lnTo>
                  <a:pt x="21257" y="3047936"/>
                </a:lnTo>
                <a:lnTo>
                  <a:pt x="21324" y="2581351"/>
                </a:lnTo>
                <a:lnTo>
                  <a:pt x="51041" y="2339911"/>
                </a:lnTo>
                <a:lnTo>
                  <a:pt x="51041" y="1947722"/>
                </a:lnTo>
                <a:lnTo>
                  <a:pt x="21310" y="1687550"/>
                </a:lnTo>
                <a:lnTo>
                  <a:pt x="73355" y="1449590"/>
                </a:lnTo>
                <a:lnTo>
                  <a:pt x="95808" y="1090333"/>
                </a:lnTo>
                <a:lnTo>
                  <a:pt x="47320" y="851623"/>
                </a:lnTo>
                <a:lnTo>
                  <a:pt x="51058" y="628408"/>
                </a:lnTo>
                <a:lnTo>
                  <a:pt x="58521" y="449275"/>
                </a:lnTo>
                <a:lnTo>
                  <a:pt x="13804" y="180949"/>
                </a:lnTo>
                <a:lnTo>
                  <a:pt x="21253" y="46748"/>
                </a:lnTo>
                <a:lnTo>
                  <a:pt x="23926" y="0"/>
                </a:lnTo>
                <a:close/>
              </a:path>
            </a:pathLst>
          </a:custGeom>
          <a:solidFill>
            <a:srgbClr val="00BDE6"/>
          </a:solidFill>
        </p:spPr>
        <p:txBody>
          <a:bodyPr wrap="square" lIns="0" tIns="0" rIns="0" bIns="0" rtlCol="0"/>
          <a:lstStyle/>
          <a:p>
            <a:endParaRPr sz="2142"/>
          </a:p>
        </p:txBody>
      </p:sp>
      <p:sp>
        <p:nvSpPr>
          <p:cNvPr id="366" name="object 366"/>
          <p:cNvSpPr/>
          <p:nvPr/>
        </p:nvSpPr>
        <p:spPr>
          <a:xfrm>
            <a:off x="7727040" y="1705337"/>
            <a:ext cx="74134" cy="5781115"/>
          </a:xfrm>
          <a:custGeom>
            <a:avLst/>
            <a:gdLst/>
            <a:ahLst/>
            <a:cxnLst/>
            <a:rect l="l" t="t" r="r" b="b"/>
            <a:pathLst>
              <a:path w="64770" h="5050790">
                <a:moveTo>
                  <a:pt x="33718" y="0"/>
                </a:moveTo>
                <a:lnTo>
                  <a:pt x="19951" y="0"/>
                </a:lnTo>
                <a:lnTo>
                  <a:pt x="14922" y="76695"/>
                </a:lnTo>
                <a:lnTo>
                  <a:pt x="0" y="1269746"/>
                </a:lnTo>
                <a:lnTo>
                  <a:pt x="14907" y="2089696"/>
                </a:lnTo>
                <a:lnTo>
                  <a:pt x="14909" y="2954566"/>
                </a:lnTo>
                <a:lnTo>
                  <a:pt x="50558" y="5050751"/>
                </a:lnTo>
                <a:lnTo>
                  <a:pt x="64300" y="5050751"/>
                </a:lnTo>
                <a:lnTo>
                  <a:pt x="28653" y="2954566"/>
                </a:lnTo>
                <a:lnTo>
                  <a:pt x="28651" y="2089696"/>
                </a:lnTo>
                <a:lnTo>
                  <a:pt x="13741" y="1269707"/>
                </a:lnTo>
                <a:lnTo>
                  <a:pt x="28651" y="77228"/>
                </a:lnTo>
                <a:lnTo>
                  <a:pt x="33718" y="0"/>
                </a:lnTo>
                <a:close/>
              </a:path>
            </a:pathLst>
          </a:custGeom>
          <a:solidFill>
            <a:srgbClr val="00BDE6"/>
          </a:solidFill>
        </p:spPr>
        <p:txBody>
          <a:bodyPr wrap="square" lIns="0" tIns="0" rIns="0" bIns="0" rtlCol="0"/>
          <a:lstStyle/>
          <a:p>
            <a:endParaRPr sz="2142"/>
          </a:p>
        </p:txBody>
      </p:sp>
      <p:sp>
        <p:nvSpPr>
          <p:cNvPr id="367" name="object 367"/>
          <p:cNvSpPr/>
          <p:nvPr/>
        </p:nvSpPr>
        <p:spPr>
          <a:xfrm>
            <a:off x="7586242" y="1705337"/>
            <a:ext cx="118471" cy="5781115"/>
          </a:xfrm>
          <a:custGeom>
            <a:avLst/>
            <a:gdLst/>
            <a:ahLst/>
            <a:cxnLst/>
            <a:rect l="l" t="t" r="r" b="b"/>
            <a:pathLst>
              <a:path w="103504" h="5050790">
                <a:moveTo>
                  <a:pt x="52514" y="0"/>
                </a:moveTo>
                <a:lnTo>
                  <a:pt x="38773" y="0"/>
                </a:lnTo>
                <a:lnTo>
                  <a:pt x="18643" y="717981"/>
                </a:lnTo>
                <a:lnTo>
                  <a:pt x="18642" y="1694700"/>
                </a:lnTo>
                <a:lnTo>
                  <a:pt x="0" y="2887586"/>
                </a:lnTo>
                <a:lnTo>
                  <a:pt x="74561" y="3998455"/>
                </a:lnTo>
                <a:lnTo>
                  <a:pt x="89674" y="5050751"/>
                </a:lnTo>
                <a:lnTo>
                  <a:pt x="103416" y="5050751"/>
                </a:lnTo>
                <a:lnTo>
                  <a:pt x="88290" y="3997896"/>
                </a:lnTo>
                <a:lnTo>
                  <a:pt x="13741" y="2887243"/>
                </a:lnTo>
                <a:lnTo>
                  <a:pt x="32372" y="1694700"/>
                </a:lnTo>
                <a:lnTo>
                  <a:pt x="32377" y="717981"/>
                </a:lnTo>
                <a:lnTo>
                  <a:pt x="52514" y="0"/>
                </a:lnTo>
                <a:close/>
              </a:path>
            </a:pathLst>
          </a:custGeom>
          <a:solidFill>
            <a:srgbClr val="00BDE6"/>
          </a:solidFill>
        </p:spPr>
        <p:txBody>
          <a:bodyPr wrap="square" lIns="0" tIns="0" rIns="0" bIns="0" rtlCol="0"/>
          <a:lstStyle/>
          <a:p>
            <a:endParaRPr sz="2142"/>
          </a:p>
        </p:txBody>
      </p:sp>
      <p:sp>
        <p:nvSpPr>
          <p:cNvPr id="368" name="object 368"/>
          <p:cNvSpPr/>
          <p:nvPr/>
        </p:nvSpPr>
        <p:spPr>
          <a:xfrm>
            <a:off x="1442181" y="534010"/>
            <a:ext cx="679895" cy="788685"/>
          </a:xfrm>
          <a:prstGeom prst="rect">
            <a:avLst/>
          </a:prstGeom>
          <a:blipFill>
            <a:blip r:embed="rId110" cstate="print"/>
            <a:stretch>
              <a:fillRect/>
            </a:stretch>
          </a:blipFill>
        </p:spPr>
        <p:txBody>
          <a:bodyPr wrap="square" lIns="0" tIns="0" rIns="0" bIns="0" rtlCol="0"/>
          <a:lstStyle/>
          <a:p>
            <a:endParaRPr sz="2142"/>
          </a:p>
        </p:txBody>
      </p:sp>
      <p:sp>
        <p:nvSpPr>
          <p:cNvPr id="369" name="object 369"/>
          <p:cNvSpPr/>
          <p:nvPr/>
        </p:nvSpPr>
        <p:spPr>
          <a:xfrm>
            <a:off x="1458070" y="550335"/>
            <a:ext cx="640603" cy="438867"/>
          </a:xfrm>
          <a:prstGeom prst="rect">
            <a:avLst/>
          </a:prstGeom>
          <a:blipFill>
            <a:blip r:embed="rId111" cstate="print"/>
            <a:stretch>
              <a:fillRect/>
            </a:stretch>
          </a:blipFill>
        </p:spPr>
        <p:txBody>
          <a:bodyPr wrap="square" lIns="0" tIns="0" rIns="0" bIns="0" rtlCol="0"/>
          <a:lstStyle/>
          <a:p>
            <a:endParaRPr sz="2142"/>
          </a:p>
        </p:txBody>
      </p:sp>
      <p:sp>
        <p:nvSpPr>
          <p:cNvPr id="370" name="object 370"/>
          <p:cNvSpPr/>
          <p:nvPr/>
        </p:nvSpPr>
        <p:spPr>
          <a:xfrm>
            <a:off x="1931098" y="612128"/>
            <a:ext cx="135188" cy="47970"/>
          </a:xfrm>
          <a:custGeom>
            <a:avLst/>
            <a:gdLst/>
            <a:ahLst/>
            <a:cxnLst/>
            <a:rect l="l" t="t" r="r" b="b"/>
            <a:pathLst>
              <a:path w="118110" h="41909">
                <a:moveTo>
                  <a:pt x="115179" y="32219"/>
                </a:moveTo>
                <a:lnTo>
                  <a:pt x="117805" y="41287"/>
                </a:lnTo>
                <a:lnTo>
                  <a:pt x="117881" y="38760"/>
                </a:lnTo>
                <a:lnTo>
                  <a:pt x="117500" y="35966"/>
                </a:lnTo>
                <a:lnTo>
                  <a:pt x="115179" y="32219"/>
                </a:lnTo>
                <a:close/>
              </a:path>
              <a:path w="118110" h="41909">
                <a:moveTo>
                  <a:pt x="0" y="0"/>
                </a:moveTo>
                <a:lnTo>
                  <a:pt x="2908" y="2806"/>
                </a:lnTo>
                <a:lnTo>
                  <a:pt x="5714" y="5702"/>
                </a:lnTo>
                <a:lnTo>
                  <a:pt x="8445" y="8699"/>
                </a:lnTo>
                <a:lnTo>
                  <a:pt x="37643" y="10983"/>
                </a:lnTo>
                <a:lnTo>
                  <a:pt x="88391" y="19970"/>
                </a:lnTo>
                <a:lnTo>
                  <a:pt x="115179" y="32219"/>
                </a:lnTo>
                <a:lnTo>
                  <a:pt x="112508" y="22993"/>
                </a:lnTo>
                <a:lnTo>
                  <a:pt x="84710" y="10514"/>
                </a:lnTo>
                <a:lnTo>
                  <a:pt x="44008" y="3098"/>
                </a:lnTo>
                <a:lnTo>
                  <a:pt x="0" y="0"/>
                </a:lnTo>
                <a:close/>
              </a:path>
            </a:pathLst>
          </a:custGeom>
          <a:solidFill>
            <a:srgbClr val="4A6E24"/>
          </a:solidFill>
        </p:spPr>
        <p:txBody>
          <a:bodyPr wrap="square" lIns="0" tIns="0" rIns="0" bIns="0" rtlCol="0"/>
          <a:lstStyle/>
          <a:p>
            <a:endParaRPr sz="2142"/>
          </a:p>
        </p:txBody>
      </p:sp>
      <p:sp>
        <p:nvSpPr>
          <p:cNvPr id="371" name="object 371"/>
          <p:cNvSpPr/>
          <p:nvPr/>
        </p:nvSpPr>
        <p:spPr>
          <a:xfrm>
            <a:off x="1458055" y="651188"/>
            <a:ext cx="641054" cy="296541"/>
          </a:xfrm>
          <a:custGeom>
            <a:avLst/>
            <a:gdLst/>
            <a:ahLst/>
            <a:cxnLst/>
            <a:rect l="l" t="t" r="r" b="b"/>
            <a:pathLst>
              <a:path w="560069" h="259079">
                <a:moveTo>
                  <a:pt x="559206" y="0"/>
                </a:moveTo>
                <a:lnTo>
                  <a:pt x="536752" y="34912"/>
                </a:lnTo>
                <a:lnTo>
                  <a:pt x="466775" y="64285"/>
                </a:lnTo>
                <a:lnTo>
                  <a:pt x="415426" y="78383"/>
                </a:lnTo>
                <a:lnTo>
                  <a:pt x="354012" y="91668"/>
                </a:lnTo>
                <a:lnTo>
                  <a:pt x="163889" y="125513"/>
                </a:lnTo>
                <a:lnTo>
                  <a:pt x="113279" y="135851"/>
                </a:lnTo>
                <a:lnTo>
                  <a:pt x="70677" y="147144"/>
                </a:lnTo>
                <a:lnTo>
                  <a:pt x="13404" y="176019"/>
                </a:lnTo>
                <a:lnTo>
                  <a:pt x="0" y="201091"/>
                </a:lnTo>
                <a:lnTo>
                  <a:pt x="254" y="203936"/>
                </a:lnTo>
                <a:lnTo>
                  <a:pt x="22618" y="235407"/>
                </a:lnTo>
                <a:lnTo>
                  <a:pt x="63093" y="249974"/>
                </a:lnTo>
                <a:lnTo>
                  <a:pt x="112628" y="256611"/>
                </a:lnTo>
                <a:lnTo>
                  <a:pt x="166116" y="258457"/>
                </a:lnTo>
                <a:lnTo>
                  <a:pt x="159702" y="253720"/>
                </a:lnTo>
                <a:lnTo>
                  <a:pt x="153619" y="248589"/>
                </a:lnTo>
                <a:lnTo>
                  <a:pt x="147866" y="243141"/>
                </a:lnTo>
                <a:lnTo>
                  <a:pt x="138353" y="242531"/>
                </a:lnTo>
                <a:lnTo>
                  <a:pt x="134759" y="242227"/>
                </a:lnTo>
                <a:lnTo>
                  <a:pt x="83730" y="234977"/>
                </a:lnTo>
                <a:lnTo>
                  <a:pt x="48917" y="224253"/>
                </a:lnTo>
                <a:lnTo>
                  <a:pt x="30453" y="211705"/>
                </a:lnTo>
                <a:lnTo>
                  <a:pt x="28473" y="198983"/>
                </a:lnTo>
                <a:lnTo>
                  <a:pt x="28663" y="196253"/>
                </a:lnTo>
                <a:lnTo>
                  <a:pt x="58204" y="172097"/>
                </a:lnTo>
                <a:lnTo>
                  <a:pt x="95402" y="156895"/>
                </a:lnTo>
                <a:lnTo>
                  <a:pt x="140106" y="143865"/>
                </a:lnTo>
                <a:lnTo>
                  <a:pt x="186685" y="133264"/>
                </a:lnTo>
                <a:lnTo>
                  <a:pt x="229674" y="125118"/>
                </a:lnTo>
                <a:lnTo>
                  <a:pt x="329334" y="108046"/>
                </a:lnTo>
                <a:lnTo>
                  <a:pt x="365168" y="101177"/>
                </a:lnTo>
                <a:lnTo>
                  <a:pt x="405320" y="92405"/>
                </a:lnTo>
                <a:lnTo>
                  <a:pt x="454178" y="79487"/>
                </a:lnTo>
                <a:lnTo>
                  <a:pt x="492414" y="66579"/>
                </a:lnTo>
                <a:lnTo>
                  <a:pt x="530861" y="47420"/>
                </a:lnTo>
                <a:lnTo>
                  <a:pt x="558569" y="14491"/>
                </a:lnTo>
                <a:lnTo>
                  <a:pt x="559676" y="5727"/>
                </a:lnTo>
                <a:lnTo>
                  <a:pt x="559658" y="3285"/>
                </a:lnTo>
                <a:lnTo>
                  <a:pt x="559536" y="1879"/>
                </a:lnTo>
                <a:lnTo>
                  <a:pt x="559206" y="0"/>
                </a:lnTo>
                <a:close/>
              </a:path>
            </a:pathLst>
          </a:custGeom>
          <a:solidFill>
            <a:srgbClr val="006738"/>
          </a:solidFill>
        </p:spPr>
        <p:txBody>
          <a:bodyPr wrap="square" lIns="0" tIns="0" rIns="0" bIns="0" rtlCol="0"/>
          <a:lstStyle/>
          <a:p>
            <a:endParaRPr sz="2142"/>
          </a:p>
        </p:txBody>
      </p:sp>
      <p:sp>
        <p:nvSpPr>
          <p:cNvPr id="372" name="object 372"/>
          <p:cNvSpPr/>
          <p:nvPr/>
        </p:nvSpPr>
        <p:spPr>
          <a:xfrm>
            <a:off x="1570974" y="1041372"/>
            <a:ext cx="150073" cy="257585"/>
          </a:xfrm>
          <a:prstGeom prst="rect">
            <a:avLst/>
          </a:prstGeom>
          <a:blipFill>
            <a:blip r:embed="rId112" cstate="print"/>
            <a:stretch>
              <a:fillRect/>
            </a:stretch>
          </a:blipFill>
        </p:spPr>
        <p:txBody>
          <a:bodyPr wrap="square" lIns="0" tIns="0" rIns="0" bIns="0" rtlCol="0"/>
          <a:lstStyle/>
          <a:p>
            <a:endParaRPr sz="2142"/>
          </a:p>
        </p:txBody>
      </p:sp>
      <p:sp>
        <p:nvSpPr>
          <p:cNvPr id="373" name="object 373"/>
          <p:cNvSpPr/>
          <p:nvPr/>
        </p:nvSpPr>
        <p:spPr>
          <a:xfrm>
            <a:off x="1751995" y="962440"/>
            <a:ext cx="289578" cy="254183"/>
          </a:xfrm>
          <a:prstGeom prst="rect">
            <a:avLst/>
          </a:prstGeom>
          <a:blipFill>
            <a:blip r:embed="rId113" cstate="print"/>
            <a:stretch>
              <a:fillRect/>
            </a:stretch>
          </a:blipFill>
        </p:spPr>
        <p:txBody>
          <a:bodyPr wrap="square" lIns="0" tIns="0" rIns="0" bIns="0" rtlCol="0"/>
          <a:lstStyle/>
          <a:p>
            <a:endParaRPr sz="2142"/>
          </a:p>
        </p:txBody>
      </p:sp>
      <p:sp>
        <p:nvSpPr>
          <p:cNvPr id="374" name="object 374"/>
          <p:cNvSpPr/>
          <p:nvPr/>
        </p:nvSpPr>
        <p:spPr>
          <a:xfrm>
            <a:off x="453257" y="1124114"/>
            <a:ext cx="654073" cy="319844"/>
          </a:xfrm>
          <a:prstGeom prst="rect">
            <a:avLst/>
          </a:prstGeom>
          <a:blipFill>
            <a:blip r:embed="rId114" cstate="print"/>
            <a:stretch>
              <a:fillRect/>
            </a:stretch>
          </a:blipFill>
        </p:spPr>
        <p:txBody>
          <a:bodyPr wrap="square" lIns="0" tIns="0" rIns="0" bIns="0" rtlCol="0"/>
          <a:lstStyle/>
          <a:p>
            <a:endParaRPr sz="2142"/>
          </a:p>
        </p:txBody>
      </p:sp>
      <p:sp>
        <p:nvSpPr>
          <p:cNvPr id="375" name="object 375"/>
          <p:cNvSpPr/>
          <p:nvPr/>
        </p:nvSpPr>
        <p:spPr>
          <a:xfrm>
            <a:off x="459471" y="412763"/>
            <a:ext cx="645626" cy="646155"/>
          </a:xfrm>
          <a:prstGeom prst="rect">
            <a:avLst/>
          </a:prstGeom>
          <a:blipFill>
            <a:blip r:embed="rId115" cstate="print"/>
            <a:stretch>
              <a:fillRect/>
            </a:stretch>
          </a:blipFill>
        </p:spPr>
        <p:txBody>
          <a:bodyPr wrap="square" lIns="0" tIns="0" rIns="0" bIns="0" rtlCol="0"/>
          <a:lstStyle/>
          <a:p>
            <a:endParaRPr sz="2142"/>
          </a:p>
        </p:txBody>
      </p:sp>
      <p:sp>
        <p:nvSpPr>
          <p:cNvPr id="376" name="object 376"/>
          <p:cNvSpPr txBox="1">
            <a:spLocks noGrp="1"/>
          </p:cNvSpPr>
          <p:nvPr>
            <p:ph type="title"/>
          </p:nvPr>
        </p:nvSpPr>
        <p:spPr>
          <a:xfrm>
            <a:off x="252204" y="79895"/>
            <a:ext cx="10981195" cy="1244317"/>
          </a:xfrm>
          <a:prstGeom prst="rect">
            <a:avLst/>
          </a:prstGeom>
        </p:spPr>
        <p:txBody>
          <a:bodyPr vert="horz" wrap="square" lIns="0" tIns="13083" rIns="0" bIns="0" rtlCol="0" anchor="ctr">
            <a:spAutoFit/>
          </a:bodyPr>
          <a:lstStyle/>
          <a:p>
            <a:pPr marL="6606803">
              <a:lnSpc>
                <a:spcPct val="100000"/>
              </a:lnSpc>
              <a:spcBef>
                <a:spcPts val="103"/>
              </a:spcBef>
            </a:pPr>
            <a:r>
              <a:rPr sz="4000" spc="-40" dirty="0">
                <a:solidFill>
                  <a:srgbClr val="00B050"/>
                </a:solidFill>
              </a:rPr>
              <a:t>FUNCIONALIDADES </a:t>
            </a:r>
            <a:r>
              <a:rPr sz="4000" spc="-92" dirty="0">
                <a:solidFill>
                  <a:srgbClr val="00B050"/>
                </a:solidFill>
              </a:rPr>
              <a:t>DA</a:t>
            </a:r>
            <a:r>
              <a:rPr sz="4000" spc="29" dirty="0">
                <a:solidFill>
                  <a:srgbClr val="00B050"/>
                </a:solidFill>
              </a:rPr>
              <a:t> </a:t>
            </a:r>
            <a:r>
              <a:rPr sz="4000" spc="-34" dirty="0">
                <a:solidFill>
                  <a:srgbClr val="00B050"/>
                </a:solidFill>
              </a:rPr>
              <a:t>PLATAFORMA</a:t>
            </a:r>
          </a:p>
        </p:txBody>
      </p:sp>
      <p:sp>
        <p:nvSpPr>
          <p:cNvPr id="377" name="object 377"/>
          <p:cNvSpPr/>
          <p:nvPr/>
        </p:nvSpPr>
        <p:spPr>
          <a:xfrm>
            <a:off x="11504085" y="2697851"/>
            <a:ext cx="133008" cy="133008"/>
          </a:xfrm>
          <a:custGeom>
            <a:avLst/>
            <a:gdLst/>
            <a:ahLst/>
            <a:cxnLst/>
            <a:rect l="l" t="t" r="r" b="b"/>
            <a:pathLst>
              <a:path w="116204" h="116205">
                <a:moveTo>
                  <a:pt x="0" y="116052"/>
                </a:moveTo>
                <a:lnTo>
                  <a:pt x="116052" y="116052"/>
                </a:lnTo>
                <a:lnTo>
                  <a:pt x="116052" y="0"/>
                </a:lnTo>
                <a:lnTo>
                  <a:pt x="0" y="0"/>
                </a:lnTo>
                <a:lnTo>
                  <a:pt x="0" y="116052"/>
                </a:lnTo>
                <a:close/>
              </a:path>
            </a:pathLst>
          </a:custGeom>
          <a:solidFill>
            <a:srgbClr val="25408F"/>
          </a:solidFill>
        </p:spPr>
        <p:txBody>
          <a:bodyPr wrap="square" lIns="0" tIns="0" rIns="0" bIns="0" rtlCol="0"/>
          <a:lstStyle/>
          <a:p>
            <a:endParaRPr sz="2142"/>
          </a:p>
        </p:txBody>
      </p:sp>
      <p:sp>
        <p:nvSpPr>
          <p:cNvPr id="378" name="object 378"/>
          <p:cNvSpPr/>
          <p:nvPr/>
        </p:nvSpPr>
        <p:spPr>
          <a:xfrm>
            <a:off x="11760040" y="3140120"/>
            <a:ext cx="0" cy="285639"/>
          </a:xfrm>
          <a:custGeom>
            <a:avLst/>
            <a:gdLst/>
            <a:ahLst/>
            <a:cxnLst/>
            <a:rect l="l" t="t" r="r" b="b"/>
            <a:pathLst>
              <a:path h="249555">
                <a:moveTo>
                  <a:pt x="0" y="0"/>
                </a:moveTo>
                <a:lnTo>
                  <a:pt x="0" y="249250"/>
                </a:lnTo>
              </a:path>
            </a:pathLst>
          </a:custGeom>
          <a:ln w="72847">
            <a:solidFill>
              <a:srgbClr val="FAA819"/>
            </a:solidFill>
          </a:ln>
        </p:spPr>
        <p:txBody>
          <a:bodyPr wrap="square" lIns="0" tIns="0" rIns="0" bIns="0" rtlCol="0"/>
          <a:lstStyle/>
          <a:p>
            <a:endParaRPr sz="2142"/>
          </a:p>
        </p:txBody>
      </p:sp>
      <p:sp>
        <p:nvSpPr>
          <p:cNvPr id="379" name="object 379"/>
          <p:cNvSpPr/>
          <p:nvPr/>
        </p:nvSpPr>
        <p:spPr>
          <a:xfrm>
            <a:off x="11504085" y="3734846"/>
            <a:ext cx="730453" cy="285639"/>
          </a:xfrm>
          <a:custGeom>
            <a:avLst/>
            <a:gdLst/>
            <a:ahLst/>
            <a:cxnLst/>
            <a:rect l="l" t="t" r="r" b="b"/>
            <a:pathLst>
              <a:path w="638175" h="249554">
                <a:moveTo>
                  <a:pt x="0" y="249250"/>
                </a:moveTo>
                <a:lnTo>
                  <a:pt x="638048" y="249250"/>
                </a:lnTo>
                <a:lnTo>
                  <a:pt x="638048" y="0"/>
                </a:lnTo>
                <a:lnTo>
                  <a:pt x="0" y="0"/>
                </a:lnTo>
                <a:lnTo>
                  <a:pt x="0" y="249250"/>
                </a:lnTo>
                <a:close/>
              </a:path>
            </a:pathLst>
          </a:custGeom>
          <a:solidFill>
            <a:srgbClr val="AB0778"/>
          </a:solidFill>
        </p:spPr>
        <p:txBody>
          <a:bodyPr wrap="square" lIns="0" tIns="0" rIns="0" bIns="0" rtlCol="0"/>
          <a:lstStyle/>
          <a:p>
            <a:endParaRPr sz="2142"/>
          </a:p>
        </p:txBody>
      </p:sp>
      <p:sp>
        <p:nvSpPr>
          <p:cNvPr id="380" name="object 380"/>
          <p:cNvSpPr/>
          <p:nvPr/>
        </p:nvSpPr>
        <p:spPr>
          <a:xfrm>
            <a:off x="11829597" y="4329588"/>
            <a:ext cx="404838" cy="125013"/>
          </a:xfrm>
          <a:custGeom>
            <a:avLst/>
            <a:gdLst/>
            <a:ahLst/>
            <a:cxnLst/>
            <a:rect l="l" t="t" r="r" b="b"/>
            <a:pathLst>
              <a:path w="353695" h="109220">
                <a:moveTo>
                  <a:pt x="0" y="108851"/>
                </a:moveTo>
                <a:lnTo>
                  <a:pt x="353644" y="108851"/>
                </a:lnTo>
                <a:lnTo>
                  <a:pt x="353644" y="0"/>
                </a:lnTo>
                <a:lnTo>
                  <a:pt x="0" y="0"/>
                </a:lnTo>
                <a:lnTo>
                  <a:pt x="0" y="108851"/>
                </a:lnTo>
                <a:close/>
              </a:path>
            </a:pathLst>
          </a:custGeom>
          <a:solidFill>
            <a:srgbClr val="FFF200"/>
          </a:solidFill>
        </p:spPr>
        <p:txBody>
          <a:bodyPr wrap="square" lIns="0" tIns="0" rIns="0" bIns="0" rtlCol="0"/>
          <a:lstStyle/>
          <a:p>
            <a:endParaRPr sz="2142"/>
          </a:p>
        </p:txBody>
      </p:sp>
      <p:sp>
        <p:nvSpPr>
          <p:cNvPr id="381" name="object 381"/>
          <p:cNvSpPr txBox="1"/>
          <p:nvPr/>
        </p:nvSpPr>
        <p:spPr>
          <a:xfrm>
            <a:off x="508773" y="2202541"/>
            <a:ext cx="3464017" cy="1593926"/>
          </a:xfrm>
          <a:prstGeom prst="rect">
            <a:avLst/>
          </a:prstGeom>
        </p:spPr>
        <p:txBody>
          <a:bodyPr vert="horz" wrap="square" lIns="0" tIns="54511" rIns="0" bIns="0" rtlCol="0">
            <a:spAutoFit/>
          </a:bodyPr>
          <a:lstStyle/>
          <a:p>
            <a:pPr marL="14536" marR="5815">
              <a:lnSpc>
                <a:spcPts val="4018"/>
              </a:lnSpc>
              <a:spcBef>
                <a:spcPts val="429"/>
              </a:spcBef>
            </a:pPr>
            <a:r>
              <a:rPr sz="3491" spc="160" dirty="0">
                <a:solidFill>
                  <a:srgbClr val="FFFFFF"/>
                </a:solidFill>
                <a:latin typeface="Georgia"/>
                <a:cs typeface="Georgia"/>
              </a:rPr>
              <a:t>Características  </a:t>
            </a:r>
            <a:r>
              <a:rPr sz="3491" spc="286" dirty="0">
                <a:solidFill>
                  <a:srgbClr val="FFFFFF"/>
                </a:solidFill>
                <a:latin typeface="Times New Roman"/>
                <a:cs typeface="Times New Roman"/>
              </a:rPr>
              <a:t>especíﬁcas:  </a:t>
            </a:r>
            <a:r>
              <a:rPr sz="3491" spc="130" dirty="0">
                <a:solidFill>
                  <a:srgbClr val="FFFFFF"/>
                </a:solidFill>
                <a:latin typeface="Georgia"/>
                <a:cs typeface="Georgia"/>
              </a:rPr>
              <a:t>fu</a:t>
            </a:r>
            <a:r>
              <a:rPr sz="3491" spc="160" dirty="0">
                <a:solidFill>
                  <a:srgbClr val="FFFFFF"/>
                </a:solidFill>
                <a:latin typeface="Georgia"/>
                <a:cs typeface="Georgia"/>
              </a:rPr>
              <a:t>n</a:t>
            </a:r>
            <a:r>
              <a:rPr sz="3491" spc="183" dirty="0">
                <a:solidFill>
                  <a:srgbClr val="FFFFFF"/>
                </a:solidFill>
                <a:latin typeface="Georgia"/>
                <a:cs typeface="Georgia"/>
              </a:rPr>
              <a:t>ciona</a:t>
            </a:r>
            <a:r>
              <a:rPr sz="3491" spc="160" dirty="0">
                <a:solidFill>
                  <a:srgbClr val="FFFFFF"/>
                </a:solidFill>
                <a:latin typeface="Georgia"/>
                <a:cs typeface="Georgia"/>
              </a:rPr>
              <a:t>lidades</a:t>
            </a:r>
            <a:endParaRPr sz="3491">
              <a:latin typeface="Georgia"/>
              <a:cs typeface="Georgia"/>
            </a:endParaRPr>
          </a:p>
        </p:txBody>
      </p:sp>
      <p:sp>
        <p:nvSpPr>
          <p:cNvPr id="382" name="object 382"/>
          <p:cNvSpPr/>
          <p:nvPr/>
        </p:nvSpPr>
        <p:spPr>
          <a:xfrm>
            <a:off x="4311924" y="2195619"/>
            <a:ext cx="6670014" cy="4767930"/>
          </a:xfrm>
          <a:custGeom>
            <a:avLst/>
            <a:gdLst/>
            <a:ahLst/>
            <a:cxnLst/>
            <a:rect l="l" t="t" r="r" b="b"/>
            <a:pathLst>
              <a:path w="5827395" h="4165600">
                <a:moveTo>
                  <a:pt x="0" y="4165206"/>
                </a:moveTo>
                <a:lnTo>
                  <a:pt x="5826798" y="4165206"/>
                </a:lnTo>
                <a:lnTo>
                  <a:pt x="5826798" y="0"/>
                </a:lnTo>
                <a:lnTo>
                  <a:pt x="0" y="0"/>
                </a:lnTo>
                <a:lnTo>
                  <a:pt x="0" y="4165206"/>
                </a:lnTo>
                <a:close/>
              </a:path>
            </a:pathLst>
          </a:custGeom>
          <a:solidFill>
            <a:srgbClr val="0088CE"/>
          </a:solidFill>
        </p:spPr>
        <p:txBody>
          <a:bodyPr wrap="square" lIns="0" tIns="0" rIns="0" bIns="0" rtlCol="0"/>
          <a:lstStyle/>
          <a:p>
            <a:endParaRPr sz="2142"/>
          </a:p>
        </p:txBody>
      </p:sp>
      <p:sp>
        <p:nvSpPr>
          <p:cNvPr id="383" name="object 383"/>
          <p:cNvSpPr txBox="1"/>
          <p:nvPr/>
        </p:nvSpPr>
        <p:spPr>
          <a:xfrm>
            <a:off x="4709435" y="2556805"/>
            <a:ext cx="2642712" cy="1280409"/>
          </a:xfrm>
          <a:prstGeom prst="rect">
            <a:avLst/>
          </a:prstGeom>
        </p:spPr>
        <p:txBody>
          <a:bodyPr vert="horz" wrap="square" lIns="0" tIns="14536" rIns="0" bIns="0" rtlCol="0">
            <a:spAutoFit/>
          </a:bodyPr>
          <a:lstStyle/>
          <a:p>
            <a:pPr marL="307445" indent="-292908">
              <a:spcBef>
                <a:spcPts val="114"/>
              </a:spcBef>
              <a:buClr>
                <a:srgbClr val="004588"/>
              </a:buClr>
              <a:buFont typeface="Arial"/>
              <a:buAutoNum type="arabicPeriod"/>
              <a:tabLst>
                <a:tab pos="305265" algn="l"/>
              </a:tabLst>
            </a:pPr>
            <a:r>
              <a:rPr sz="1145" spc="-40" dirty="0">
                <a:solidFill>
                  <a:srgbClr val="FFFFFF"/>
                </a:solidFill>
                <a:latin typeface="Arial"/>
                <a:cs typeface="Arial"/>
              </a:rPr>
              <a:t>FILTROS </a:t>
            </a:r>
            <a:r>
              <a:rPr sz="1145" spc="-86" dirty="0">
                <a:solidFill>
                  <a:srgbClr val="FFFFFF"/>
                </a:solidFill>
                <a:latin typeface="Arial"/>
                <a:cs typeface="Arial"/>
              </a:rPr>
              <a:t>DE</a:t>
            </a:r>
            <a:r>
              <a:rPr sz="1145" spc="46" dirty="0">
                <a:solidFill>
                  <a:srgbClr val="FFFFFF"/>
                </a:solidFill>
                <a:latin typeface="Arial"/>
                <a:cs typeface="Arial"/>
              </a:rPr>
              <a:t> </a:t>
            </a:r>
            <a:r>
              <a:rPr sz="1145" spc="-29" dirty="0">
                <a:solidFill>
                  <a:srgbClr val="FFFFFF"/>
                </a:solidFill>
                <a:latin typeface="Arial"/>
                <a:cs typeface="Arial"/>
              </a:rPr>
              <a:t>BUSCA;</a:t>
            </a:r>
            <a:endParaRPr sz="1145">
              <a:latin typeface="Arial"/>
              <a:cs typeface="Arial"/>
            </a:endParaRPr>
          </a:p>
          <a:p>
            <a:pPr marL="307445" marR="5815" indent="-292908">
              <a:spcBef>
                <a:spcPts val="973"/>
              </a:spcBef>
              <a:buClr>
                <a:srgbClr val="004588"/>
              </a:buClr>
              <a:buFont typeface="Arial"/>
              <a:buAutoNum type="arabicPeriod"/>
              <a:tabLst>
                <a:tab pos="305265" algn="l"/>
              </a:tabLst>
            </a:pPr>
            <a:r>
              <a:rPr sz="1145" spc="-29" dirty="0">
                <a:solidFill>
                  <a:srgbClr val="FFFFFF"/>
                </a:solidFill>
                <a:latin typeface="Arial"/>
                <a:cs typeface="Arial"/>
              </a:rPr>
              <a:t>AGENDA </a:t>
            </a:r>
            <a:r>
              <a:rPr sz="1145" dirty="0">
                <a:solidFill>
                  <a:srgbClr val="FFFFFF"/>
                </a:solidFill>
                <a:latin typeface="Arial"/>
                <a:cs typeface="Arial"/>
              </a:rPr>
              <a:t>(VISUALIZAR, </a:t>
            </a:r>
            <a:r>
              <a:rPr sz="1145" spc="-34" dirty="0">
                <a:solidFill>
                  <a:srgbClr val="FFFFFF"/>
                </a:solidFill>
                <a:latin typeface="Arial"/>
                <a:cs typeface="Arial"/>
              </a:rPr>
              <a:t>BUSCAR </a:t>
            </a:r>
            <a:r>
              <a:rPr sz="1145" spc="-120" dirty="0">
                <a:solidFill>
                  <a:srgbClr val="FFFFFF"/>
                </a:solidFill>
                <a:latin typeface="Arial"/>
                <a:cs typeface="Arial"/>
              </a:rPr>
              <a:t>E  </a:t>
            </a:r>
            <a:r>
              <a:rPr sz="1145" spc="-23" dirty="0">
                <a:solidFill>
                  <a:srgbClr val="FFFFFF"/>
                </a:solidFill>
                <a:latin typeface="Arial"/>
                <a:cs typeface="Arial"/>
              </a:rPr>
              <a:t>AVISOS</a:t>
            </a:r>
            <a:r>
              <a:rPr sz="1145" dirty="0">
                <a:solidFill>
                  <a:srgbClr val="FFFFFF"/>
                </a:solidFill>
                <a:latin typeface="Arial"/>
                <a:cs typeface="Arial"/>
              </a:rPr>
              <a:t> </a:t>
            </a:r>
            <a:r>
              <a:rPr sz="1145" spc="-23" dirty="0">
                <a:solidFill>
                  <a:srgbClr val="FFFFFF"/>
                </a:solidFill>
                <a:latin typeface="Arial"/>
                <a:cs typeface="Arial"/>
              </a:rPr>
              <a:t>PROGRAMADOS);</a:t>
            </a:r>
            <a:endParaRPr sz="1145">
              <a:latin typeface="Arial"/>
              <a:cs typeface="Arial"/>
            </a:endParaRPr>
          </a:p>
          <a:p>
            <a:pPr marL="307445" indent="-292908">
              <a:spcBef>
                <a:spcPts val="973"/>
              </a:spcBef>
              <a:buClr>
                <a:srgbClr val="004588"/>
              </a:buClr>
              <a:buFont typeface="Arial"/>
              <a:buAutoNum type="arabicPeriod"/>
              <a:tabLst>
                <a:tab pos="305265" algn="l"/>
              </a:tabLst>
            </a:pPr>
            <a:r>
              <a:rPr sz="1145" spc="-11" dirty="0">
                <a:solidFill>
                  <a:srgbClr val="FFFFFF"/>
                </a:solidFill>
                <a:latin typeface="Arial"/>
                <a:cs typeface="Arial"/>
              </a:rPr>
              <a:t>TIPOLOGIA </a:t>
            </a:r>
            <a:r>
              <a:rPr sz="1145" spc="-86" dirty="0">
                <a:solidFill>
                  <a:srgbClr val="FFFFFF"/>
                </a:solidFill>
                <a:latin typeface="Arial"/>
                <a:cs typeface="Arial"/>
              </a:rPr>
              <a:t>DE</a:t>
            </a:r>
            <a:r>
              <a:rPr sz="1145" spc="11" dirty="0">
                <a:solidFill>
                  <a:srgbClr val="FFFFFF"/>
                </a:solidFill>
                <a:latin typeface="Arial"/>
                <a:cs typeface="Arial"/>
              </a:rPr>
              <a:t> </a:t>
            </a:r>
            <a:r>
              <a:rPr sz="1145" spc="-29" dirty="0">
                <a:solidFill>
                  <a:srgbClr val="FFFFFF"/>
                </a:solidFill>
                <a:latin typeface="Arial"/>
                <a:cs typeface="Arial"/>
              </a:rPr>
              <a:t>CIDADES;</a:t>
            </a:r>
            <a:endParaRPr sz="1145">
              <a:latin typeface="Arial"/>
              <a:cs typeface="Arial"/>
            </a:endParaRPr>
          </a:p>
          <a:p>
            <a:pPr marL="307445" indent="-292908">
              <a:spcBef>
                <a:spcPts val="973"/>
              </a:spcBef>
              <a:buClr>
                <a:srgbClr val="004588"/>
              </a:buClr>
              <a:buFont typeface="Arial"/>
              <a:buAutoNum type="arabicPeriod"/>
              <a:tabLst>
                <a:tab pos="305265" algn="l"/>
              </a:tabLst>
            </a:pPr>
            <a:r>
              <a:rPr sz="1145" spc="-17" dirty="0">
                <a:solidFill>
                  <a:srgbClr val="FFFFFF"/>
                </a:solidFill>
                <a:latin typeface="Arial"/>
                <a:cs typeface="Arial"/>
              </a:rPr>
              <a:t>PAINEL </a:t>
            </a:r>
            <a:r>
              <a:rPr sz="1145" spc="-86" dirty="0">
                <a:solidFill>
                  <a:srgbClr val="FFFFFF"/>
                </a:solidFill>
                <a:latin typeface="Arial"/>
                <a:cs typeface="Arial"/>
              </a:rPr>
              <a:t>DE</a:t>
            </a:r>
            <a:r>
              <a:rPr sz="1145" spc="6" dirty="0">
                <a:solidFill>
                  <a:srgbClr val="FFFFFF"/>
                </a:solidFill>
                <a:latin typeface="Arial"/>
                <a:cs typeface="Arial"/>
              </a:rPr>
              <a:t> </a:t>
            </a:r>
            <a:r>
              <a:rPr sz="1145" spc="-6" dirty="0">
                <a:solidFill>
                  <a:srgbClr val="FFFFFF"/>
                </a:solidFill>
                <a:latin typeface="Arial"/>
                <a:cs typeface="Arial"/>
              </a:rPr>
              <a:t>MONITORAMENTO</a:t>
            </a:r>
            <a:endParaRPr sz="1145">
              <a:latin typeface="Arial"/>
              <a:cs typeface="Arial"/>
            </a:endParaRPr>
          </a:p>
        </p:txBody>
      </p:sp>
      <p:sp>
        <p:nvSpPr>
          <p:cNvPr id="384" name="object 384"/>
          <p:cNvSpPr txBox="1"/>
          <p:nvPr/>
        </p:nvSpPr>
        <p:spPr>
          <a:xfrm>
            <a:off x="5000162" y="3799663"/>
            <a:ext cx="1809778" cy="190880"/>
          </a:xfrm>
          <a:prstGeom prst="rect">
            <a:avLst/>
          </a:prstGeom>
        </p:spPr>
        <p:txBody>
          <a:bodyPr vert="horz" wrap="square" lIns="0" tIns="14536" rIns="0" bIns="0" rtlCol="0">
            <a:spAutoFit/>
          </a:bodyPr>
          <a:lstStyle/>
          <a:p>
            <a:pPr marL="14536">
              <a:spcBef>
                <a:spcPts val="114"/>
              </a:spcBef>
            </a:pPr>
            <a:r>
              <a:rPr sz="1145" spc="-23" dirty="0">
                <a:solidFill>
                  <a:srgbClr val="FFFFFF"/>
                </a:solidFill>
                <a:latin typeface="Arial"/>
                <a:cs typeface="Arial"/>
              </a:rPr>
              <a:t>(INDICADORES </a:t>
            </a:r>
            <a:r>
              <a:rPr sz="1145" spc="-120" dirty="0">
                <a:solidFill>
                  <a:srgbClr val="FFFFFF"/>
                </a:solidFill>
                <a:latin typeface="Arial"/>
                <a:cs typeface="Arial"/>
              </a:rPr>
              <a:t>E</a:t>
            </a:r>
            <a:r>
              <a:rPr sz="1145" spc="-17" dirty="0">
                <a:solidFill>
                  <a:srgbClr val="FFFFFF"/>
                </a:solidFill>
                <a:latin typeface="Arial"/>
                <a:cs typeface="Arial"/>
              </a:rPr>
              <a:t> </a:t>
            </a:r>
            <a:r>
              <a:rPr sz="1145" spc="-11" dirty="0">
                <a:solidFill>
                  <a:srgbClr val="FFFFFF"/>
                </a:solidFill>
                <a:latin typeface="Arial"/>
                <a:cs typeface="Arial"/>
              </a:rPr>
              <a:t>METAS);</a:t>
            </a:r>
            <a:endParaRPr sz="1145">
              <a:latin typeface="Arial"/>
              <a:cs typeface="Arial"/>
            </a:endParaRPr>
          </a:p>
        </p:txBody>
      </p:sp>
      <p:sp>
        <p:nvSpPr>
          <p:cNvPr id="385" name="object 385"/>
          <p:cNvSpPr txBox="1"/>
          <p:nvPr/>
        </p:nvSpPr>
        <p:spPr>
          <a:xfrm>
            <a:off x="4709435" y="4097659"/>
            <a:ext cx="2020556" cy="367082"/>
          </a:xfrm>
          <a:prstGeom prst="rect">
            <a:avLst/>
          </a:prstGeom>
        </p:spPr>
        <p:txBody>
          <a:bodyPr vert="horz" wrap="square" lIns="0" tIns="14536" rIns="0" bIns="0" rtlCol="0">
            <a:spAutoFit/>
          </a:bodyPr>
          <a:lstStyle/>
          <a:p>
            <a:pPr marL="307445" marR="5815" indent="-293636">
              <a:spcBef>
                <a:spcPts val="114"/>
              </a:spcBef>
            </a:pPr>
            <a:r>
              <a:rPr sz="1145" b="1" spc="23" dirty="0">
                <a:solidFill>
                  <a:srgbClr val="004588"/>
                </a:solidFill>
                <a:latin typeface="Arial"/>
                <a:cs typeface="Arial"/>
              </a:rPr>
              <a:t>05 </a:t>
            </a:r>
            <a:r>
              <a:rPr sz="1145" spc="-29" dirty="0">
                <a:solidFill>
                  <a:srgbClr val="FFFFFF"/>
                </a:solidFill>
                <a:latin typeface="Arial"/>
                <a:cs typeface="Arial"/>
              </a:rPr>
              <a:t>BASE </a:t>
            </a:r>
            <a:r>
              <a:rPr sz="1145" spc="-86" dirty="0">
                <a:solidFill>
                  <a:srgbClr val="FFFFFF"/>
                </a:solidFill>
                <a:latin typeface="Arial"/>
                <a:cs typeface="Arial"/>
              </a:rPr>
              <a:t>DE </a:t>
            </a:r>
            <a:r>
              <a:rPr sz="1145" spc="-40" dirty="0">
                <a:solidFill>
                  <a:srgbClr val="FFFFFF"/>
                </a:solidFill>
                <a:latin typeface="Arial"/>
                <a:cs typeface="Arial"/>
              </a:rPr>
              <a:t>DADOS </a:t>
            </a:r>
            <a:r>
              <a:rPr sz="1145" spc="-17" dirty="0">
                <a:solidFill>
                  <a:srgbClr val="FFFFFF"/>
                </a:solidFill>
                <a:latin typeface="Arial"/>
                <a:cs typeface="Arial"/>
              </a:rPr>
              <a:t>(GUIAS,  </a:t>
            </a:r>
            <a:r>
              <a:rPr sz="1145" spc="-11" dirty="0">
                <a:solidFill>
                  <a:srgbClr val="FFFFFF"/>
                </a:solidFill>
                <a:latin typeface="Arial"/>
                <a:cs typeface="Arial"/>
              </a:rPr>
              <a:t>TUTORIAIS,</a:t>
            </a:r>
            <a:r>
              <a:rPr sz="1145" spc="-29" dirty="0">
                <a:solidFill>
                  <a:srgbClr val="FFFFFF"/>
                </a:solidFill>
                <a:latin typeface="Arial"/>
                <a:cs typeface="Arial"/>
              </a:rPr>
              <a:t> </a:t>
            </a:r>
            <a:r>
              <a:rPr sz="1145" spc="-23" dirty="0">
                <a:solidFill>
                  <a:srgbClr val="FFFFFF"/>
                </a:solidFill>
                <a:latin typeface="Arial"/>
                <a:cs typeface="Arial"/>
              </a:rPr>
              <a:t>ETC.);</a:t>
            </a:r>
            <a:endParaRPr sz="1145">
              <a:latin typeface="Arial"/>
              <a:cs typeface="Arial"/>
            </a:endParaRPr>
          </a:p>
        </p:txBody>
      </p:sp>
      <p:sp>
        <p:nvSpPr>
          <p:cNvPr id="386" name="object 386"/>
          <p:cNvSpPr txBox="1"/>
          <p:nvPr/>
        </p:nvSpPr>
        <p:spPr>
          <a:xfrm>
            <a:off x="4709435" y="4570091"/>
            <a:ext cx="2687775" cy="2017534"/>
          </a:xfrm>
          <a:prstGeom prst="rect">
            <a:avLst/>
          </a:prstGeom>
        </p:spPr>
        <p:txBody>
          <a:bodyPr vert="horz" wrap="square" lIns="0" tIns="14536" rIns="0" bIns="0" rtlCol="0">
            <a:spAutoFit/>
          </a:bodyPr>
          <a:lstStyle/>
          <a:p>
            <a:pPr marL="304538" indent="-290002">
              <a:spcBef>
                <a:spcPts val="114"/>
              </a:spcBef>
              <a:buClr>
                <a:srgbClr val="004588"/>
              </a:buClr>
              <a:buFont typeface="Arial"/>
              <a:buAutoNum type="arabicPeriod" startAt="6"/>
              <a:tabLst>
                <a:tab pos="305265" algn="l"/>
              </a:tabLst>
            </a:pPr>
            <a:r>
              <a:rPr sz="1145" spc="-17" dirty="0">
                <a:solidFill>
                  <a:srgbClr val="FFFFFF"/>
                </a:solidFill>
                <a:latin typeface="Arial"/>
                <a:cs typeface="Arial"/>
              </a:rPr>
              <a:t>BANCO </a:t>
            </a:r>
            <a:r>
              <a:rPr sz="1145" spc="-86" dirty="0">
                <a:solidFill>
                  <a:srgbClr val="FFFFFF"/>
                </a:solidFill>
                <a:latin typeface="Arial"/>
                <a:cs typeface="Arial"/>
              </a:rPr>
              <a:t>DE </a:t>
            </a:r>
            <a:r>
              <a:rPr sz="1145" spc="-40" dirty="0">
                <a:solidFill>
                  <a:srgbClr val="FFFFFF"/>
                </a:solidFill>
                <a:latin typeface="Arial"/>
                <a:cs typeface="Arial"/>
              </a:rPr>
              <a:t>DADOS</a:t>
            </a:r>
            <a:r>
              <a:rPr sz="1145" spc="-143" dirty="0">
                <a:solidFill>
                  <a:srgbClr val="FFFFFF"/>
                </a:solidFill>
                <a:latin typeface="Arial"/>
                <a:cs typeface="Arial"/>
              </a:rPr>
              <a:t> </a:t>
            </a:r>
            <a:r>
              <a:rPr sz="1145" spc="-46" dirty="0">
                <a:solidFill>
                  <a:srgbClr val="FFFFFF"/>
                </a:solidFill>
                <a:latin typeface="Arial"/>
                <a:cs typeface="Arial"/>
              </a:rPr>
              <a:t>GEOGRÁFICOS;</a:t>
            </a:r>
            <a:endParaRPr sz="1145">
              <a:latin typeface="Arial"/>
              <a:cs typeface="Arial"/>
            </a:endParaRPr>
          </a:p>
          <a:p>
            <a:pPr marL="304538" indent="-290002">
              <a:spcBef>
                <a:spcPts val="973"/>
              </a:spcBef>
              <a:buClr>
                <a:srgbClr val="004588"/>
              </a:buClr>
              <a:buFont typeface="Arial"/>
              <a:buAutoNum type="arabicPeriod" startAt="6"/>
              <a:tabLst>
                <a:tab pos="305265" algn="l"/>
              </a:tabLst>
            </a:pPr>
            <a:r>
              <a:rPr sz="1145" spc="-17" dirty="0">
                <a:solidFill>
                  <a:srgbClr val="FFFFFF"/>
                </a:solidFill>
                <a:latin typeface="Arial"/>
                <a:cs typeface="Arial"/>
              </a:rPr>
              <a:t>DIAGNÓSTICO</a:t>
            </a:r>
            <a:r>
              <a:rPr sz="1145" dirty="0">
                <a:solidFill>
                  <a:srgbClr val="FFFFFF"/>
                </a:solidFill>
                <a:latin typeface="Arial"/>
                <a:cs typeface="Arial"/>
              </a:rPr>
              <a:t> </a:t>
            </a:r>
            <a:r>
              <a:rPr sz="1145" spc="-17" dirty="0">
                <a:solidFill>
                  <a:srgbClr val="FFFFFF"/>
                </a:solidFill>
                <a:latin typeface="Arial"/>
                <a:cs typeface="Arial"/>
              </a:rPr>
              <a:t>ONLINE;</a:t>
            </a:r>
            <a:endParaRPr sz="1145">
              <a:latin typeface="Arial"/>
              <a:cs typeface="Arial"/>
            </a:endParaRPr>
          </a:p>
          <a:p>
            <a:pPr marL="304538" indent="-290002">
              <a:spcBef>
                <a:spcPts val="973"/>
              </a:spcBef>
              <a:buClr>
                <a:srgbClr val="004588"/>
              </a:buClr>
              <a:buFont typeface="Arial"/>
              <a:buAutoNum type="arabicPeriod" startAt="6"/>
              <a:tabLst>
                <a:tab pos="305265" algn="l"/>
              </a:tabLst>
            </a:pPr>
            <a:r>
              <a:rPr sz="1145" spc="-29" dirty="0">
                <a:solidFill>
                  <a:srgbClr val="FFFFFF"/>
                </a:solidFill>
                <a:latin typeface="Arial"/>
                <a:cs typeface="Arial"/>
              </a:rPr>
              <a:t>COMPARAÇÃO </a:t>
            </a:r>
            <a:r>
              <a:rPr sz="1145" spc="-86" dirty="0">
                <a:solidFill>
                  <a:srgbClr val="FFFFFF"/>
                </a:solidFill>
                <a:latin typeface="Arial"/>
                <a:cs typeface="Arial"/>
              </a:rPr>
              <a:t>DE</a:t>
            </a:r>
            <a:r>
              <a:rPr sz="1145" spc="29" dirty="0">
                <a:solidFill>
                  <a:srgbClr val="FFFFFF"/>
                </a:solidFill>
                <a:latin typeface="Arial"/>
                <a:cs typeface="Arial"/>
              </a:rPr>
              <a:t> </a:t>
            </a:r>
            <a:r>
              <a:rPr sz="1145" spc="-29" dirty="0">
                <a:solidFill>
                  <a:srgbClr val="FFFFFF"/>
                </a:solidFill>
                <a:latin typeface="Arial"/>
                <a:cs typeface="Arial"/>
              </a:rPr>
              <a:t>CIDADES;</a:t>
            </a:r>
            <a:endParaRPr sz="1145">
              <a:latin typeface="Arial"/>
              <a:cs typeface="Arial"/>
            </a:endParaRPr>
          </a:p>
          <a:p>
            <a:pPr marL="304538" indent="-290002">
              <a:spcBef>
                <a:spcPts val="973"/>
              </a:spcBef>
              <a:buClr>
                <a:srgbClr val="004588"/>
              </a:buClr>
              <a:buFont typeface="Arial"/>
              <a:buAutoNum type="arabicPeriod" startAt="6"/>
              <a:tabLst>
                <a:tab pos="305265" algn="l"/>
              </a:tabLst>
            </a:pPr>
            <a:r>
              <a:rPr sz="1145" spc="-34" dirty="0">
                <a:solidFill>
                  <a:srgbClr val="FFFFFF"/>
                </a:solidFill>
                <a:latin typeface="Arial"/>
                <a:cs typeface="Arial"/>
              </a:rPr>
              <a:t>GRÁFICOS</a:t>
            </a:r>
            <a:r>
              <a:rPr sz="1145" dirty="0">
                <a:solidFill>
                  <a:srgbClr val="FFFFFF"/>
                </a:solidFill>
                <a:latin typeface="Arial"/>
                <a:cs typeface="Arial"/>
              </a:rPr>
              <a:t> </a:t>
            </a:r>
            <a:r>
              <a:rPr sz="1145" spc="-23" dirty="0">
                <a:solidFill>
                  <a:srgbClr val="FFFFFF"/>
                </a:solidFill>
                <a:latin typeface="Arial"/>
                <a:cs typeface="Arial"/>
              </a:rPr>
              <a:t>ESTATÍSTICOS;</a:t>
            </a:r>
            <a:endParaRPr sz="1145">
              <a:latin typeface="Arial"/>
              <a:cs typeface="Arial"/>
            </a:endParaRPr>
          </a:p>
          <a:p>
            <a:pPr marL="304538" indent="-290002">
              <a:spcBef>
                <a:spcPts val="973"/>
              </a:spcBef>
              <a:buClr>
                <a:srgbClr val="004588"/>
              </a:buClr>
              <a:buFont typeface="Arial"/>
              <a:buAutoNum type="arabicPlain" startAt="10"/>
              <a:tabLst>
                <a:tab pos="305265" algn="l"/>
              </a:tabLst>
            </a:pPr>
            <a:r>
              <a:rPr sz="1145" dirty="0">
                <a:solidFill>
                  <a:srgbClr val="FFFFFF"/>
                </a:solidFill>
                <a:latin typeface="Arial"/>
                <a:cs typeface="Arial"/>
              </a:rPr>
              <a:t>VISUALIZAÇÃO </a:t>
            </a:r>
            <a:r>
              <a:rPr sz="1145" spc="-86" dirty="0">
                <a:solidFill>
                  <a:srgbClr val="FFFFFF"/>
                </a:solidFill>
                <a:latin typeface="Arial"/>
                <a:cs typeface="Arial"/>
              </a:rPr>
              <a:t>DE</a:t>
            </a:r>
            <a:r>
              <a:rPr sz="1145" dirty="0">
                <a:solidFill>
                  <a:srgbClr val="FFFFFF"/>
                </a:solidFill>
                <a:latin typeface="Arial"/>
                <a:cs typeface="Arial"/>
              </a:rPr>
              <a:t> </a:t>
            </a:r>
            <a:r>
              <a:rPr sz="1145" spc="-17" dirty="0">
                <a:solidFill>
                  <a:srgbClr val="FFFFFF"/>
                </a:solidFill>
                <a:latin typeface="Arial"/>
                <a:cs typeface="Arial"/>
              </a:rPr>
              <a:t>METAS;</a:t>
            </a:r>
            <a:endParaRPr sz="1145">
              <a:latin typeface="Arial"/>
              <a:cs typeface="Arial"/>
            </a:endParaRPr>
          </a:p>
          <a:p>
            <a:pPr marL="304538" indent="-290002">
              <a:spcBef>
                <a:spcPts val="973"/>
              </a:spcBef>
              <a:buClr>
                <a:srgbClr val="004588"/>
              </a:buClr>
              <a:buFont typeface="Arial"/>
              <a:buAutoNum type="arabicPlain" startAt="10"/>
              <a:tabLst>
                <a:tab pos="305265" algn="l"/>
              </a:tabLst>
            </a:pPr>
            <a:r>
              <a:rPr sz="1145" dirty="0">
                <a:solidFill>
                  <a:srgbClr val="FFFFFF"/>
                </a:solidFill>
                <a:latin typeface="Arial"/>
                <a:cs typeface="Arial"/>
              </a:rPr>
              <a:t>VISUALIZAÇÃO</a:t>
            </a:r>
            <a:r>
              <a:rPr sz="1145" spc="-6" dirty="0">
                <a:solidFill>
                  <a:srgbClr val="FFFFFF"/>
                </a:solidFill>
                <a:latin typeface="Arial"/>
                <a:cs typeface="Arial"/>
              </a:rPr>
              <a:t> </a:t>
            </a:r>
            <a:r>
              <a:rPr sz="1145" spc="-29" dirty="0">
                <a:solidFill>
                  <a:srgbClr val="FFFFFF"/>
                </a:solidFill>
                <a:latin typeface="Arial"/>
                <a:cs typeface="Arial"/>
              </a:rPr>
              <a:t>CARTOGRÁFICA;</a:t>
            </a:r>
            <a:endParaRPr sz="1145">
              <a:latin typeface="Arial"/>
              <a:cs typeface="Arial"/>
            </a:endParaRPr>
          </a:p>
          <a:p>
            <a:pPr marL="304538" indent="-290002">
              <a:spcBef>
                <a:spcPts val="973"/>
              </a:spcBef>
              <a:buClr>
                <a:srgbClr val="004588"/>
              </a:buClr>
              <a:buFont typeface="Arial"/>
              <a:buAutoNum type="arabicPlain" startAt="10"/>
              <a:tabLst>
                <a:tab pos="305265" algn="l"/>
              </a:tabLst>
            </a:pPr>
            <a:r>
              <a:rPr sz="1145" spc="-29" dirty="0">
                <a:solidFill>
                  <a:srgbClr val="FFFFFF"/>
                </a:solidFill>
                <a:latin typeface="Arial"/>
                <a:cs typeface="Arial"/>
              </a:rPr>
              <a:t>COMPARAÇÃO </a:t>
            </a:r>
            <a:r>
              <a:rPr sz="1145" spc="-86" dirty="0">
                <a:solidFill>
                  <a:srgbClr val="FFFFFF"/>
                </a:solidFill>
                <a:latin typeface="Arial"/>
                <a:cs typeface="Arial"/>
              </a:rPr>
              <a:t>DE</a:t>
            </a:r>
            <a:r>
              <a:rPr sz="1145" spc="34" dirty="0">
                <a:solidFill>
                  <a:srgbClr val="FFFFFF"/>
                </a:solidFill>
                <a:latin typeface="Arial"/>
                <a:cs typeface="Arial"/>
              </a:rPr>
              <a:t> </a:t>
            </a:r>
            <a:r>
              <a:rPr sz="1145" spc="-40" dirty="0">
                <a:solidFill>
                  <a:srgbClr val="FFFFFF"/>
                </a:solidFill>
                <a:latin typeface="Arial"/>
                <a:cs typeface="Arial"/>
              </a:rPr>
              <a:t>DADOS;</a:t>
            </a:r>
            <a:endParaRPr sz="1145">
              <a:latin typeface="Arial"/>
              <a:cs typeface="Arial"/>
            </a:endParaRPr>
          </a:p>
        </p:txBody>
      </p:sp>
      <p:sp>
        <p:nvSpPr>
          <p:cNvPr id="387" name="object 387"/>
          <p:cNvSpPr txBox="1"/>
          <p:nvPr/>
        </p:nvSpPr>
        <p:spPr>
          <a:xfrm>
            <a:off x="7752334" y="2556223"/>
            <a:ext cx="2832412" cy="1152169"/>
          </a:xfrm>
          <a:prstGeom prst="rect">
            <a:avLst/>
          </a:prstGeom>
        </p:spPr>
        <p:txBody>
          <a:bodyPr vert="horz" wrap="square" lIns="0" tIns="14536" rIns="0" bIns="0" rtlCol="0">
            <a:spAutoFit/>
          </a:bodyPr>
          <a:lstStyle/>
          <a:p>
            <a:pPr marL="307445" marR="32707" indent="-292908">
              <a:spcBef>
                <a:spcPts val="114"/>
              </a:spcBef>
              <a:buClr>
                <a:srgbClr val="004588"/>
              </a:buClr>
              <a:buFont typeface="Arial"/>
              <a:buAutoNum type="arabicPlain" startAt="13"/>
              <a:tabLst>
                <a:tab pos="305265" algn="l"/>
              </a:tabLst>
            </a:pPr>
            <a:r>
              <a:rPr sz="1145" spc="-40" dirty="0">
                <a:solidFill>
                  <a:srgbClr val="FFFFFF"/>
                </a:solidFill>
                <a:latin typeface="Arial"/>
                <a:cs typeface="Arial"/>
              </a:rPr>
              <a:t>DADOS ABERTOS </a:t>
            </a:r>
            <a:r>
              <a:rPr sz="1145" spc="-34" dirty="0">
                <a:solidFill>
                  <a:srgbClr val="FFFFFF"/>
                </a:solidFill>
                <a:latin typeface="Arial"/>
                <a:cs typeface="Arial"/>
              </a:rPr>
              <a:t>(EXPORTAÇÃO </a:t>
            </a:r>
            <a:r>
              <a:rPr sz="1145" spc="-69" dirty="0">
                <a:solidFill>
                  <a:srgbClr val="FFFFFF"/>
                </a:solidFill>
                <a:latin typeface="Arial"/>
                <a:cs typeface="Arial"/>
              </a:rPr>
              <a:t>DE  </a:t>
            </a:r>
            <a:r>
              <a:rPr sz="1145" spc="-29" dirty="0">
                <a:solidFill>
                  <a:srgbClr val="FFFFFF"/>
                </a:solidFill>
                <a:latin typeface="Arial"/>
                <a:cs typeface="Arial"/>
              </a:rPr>
              <a:t>DADOS);</a:t>
            </a:r>
            <a:endParaRPr sz="1145">
              <a:latin typeface="Arial"/>
              <a:cs typeface="Arial"/>
            </a:endParaRPr>
          </a:p>
          <a:p>
            <a:pPr marL="307445" indent="-292908">
              <a:spcBef>
                <a:spcPts val="973"/>
              </a:spcBef>
              <a:buClr>
                <a:srgbClr val="004588"/>
              </a:buClr>
              <a:buFont typeface="Arial"/>
              <a:buAutoNum type="arabicPlain" startAt="13"/>
              <a:tabLst>
                <a:tab pos="305265" algn="l"/>
              </a:tabLst>
            </a:pPr>
            <a:r>
              <a:rPr sz="1145" spc="-17" dirty="0">
                <a:solidFill>
                  <a:srgbClr val="FFFFFF"/>
                </a:solidFill>
                <a:latin typeface="Arial"/>
                <a:cs typeface="Arial"/>
              </a:rPr>
              <a:t>IMPORTAÇÃO </a:t>
            </a:r>
            <a:r>
              <a:rPr sz="1145" spc="-86" dirty="0">
                <a:solidFill>
                  <a:srgbClr val="FFFFFF"/>
                </a:solidFill>
                <a:latin typeface="Arial"/>
                <a:cs typeface="Arial"/>
              </a:rPr>
              <a:t>DE</a:t>
            </a:r>
            <a:r>
              <a:rPr sz="1145" spc="17" dirty="0">
                <a:solidFill>
                  <a:srgbClr val="FFFFFF"/>
                </a:solidFill>
                <a:latin typeface="Arial"/>
                <a:cs typeface="Arial"/>
              </a:rPr>
              <a:t> </a:t>
            </a:r>
            <a:r>
              <a:rPr sz="1145" spc="-40" dirty="0">
                <a:solidFill>
                  <a:srgbClr val="FFFFFF"/>
                </a:solidFill>
                <a:latin typeface="Arial"/>
                <a:cs typeface="Arial"/>
              </a:rPr>
              <a:t>DADOS;</a:t>
            </a:r>
            <a:endParaRPr sz="1145">
              <a:latin typeface="Arial"/>
              <a:cs typeface="Arial"/>
            </a:endParaRPr>
          </a:p>
          <a:p>
            <a:pPr marL="307445" marR="5815" indent="-292908">
              <a:spcBef>
                <a:spcPts val="973"/>
              </a:spcBef>
              <a:buClr>
                <a:srgbClr val="004588"/>
              </a:buClr>
              <a:buFont typeface="Arial"/>
              <a:buAutoNum type="arabicPlain" startAt="13"/>
              <a:tabLst>
                <a:tab pos="305265" algn="l"/>
              </a:tabLst>
            </a:pPr>
            <a:r>
              <a:rPr sz="1145" spc="-34" dirty="0">
                <a:solidFill>
                  <a:srgbClr val="FFFFFF"/>
                </a:solidFill>
                <a:latin typeface="Arial"/>
                <a:cs typeface="Arial"/>
              </a:rPr>
              <a:t>INTEGRAÇÃO </a:t>
            </a:r>
            <a:r>
              <a:rPr sz="1145" spc="-29" dirty="0">
                <a:solidFill>
                  <a:srgbClr val="FFFFFF"/>
                </a:solidFill>
                <a:latin typeface="Arial"/>
                <a:cs typeface="Arial"/>
              </a:rPr>
              <a:t>COM </a:t>
            </a:r>
            <a:r>
              <a:rPr sz="1145" spc="-103" dirty="0">
                <a:solidFill>
                  <a:srgbClr val="FFFFFF"/>
                </a:solidFill>
                <a:latin typeface="Arial"/>
                <a:cs typeface="Arial"/>
              </a:rPr>
              <a:t>O  </a:t>
            </a:r>
            <a:r>
              <a:rPr sz="1145" spc="-52" dirty="0">
                <a:solidFill>
                  <a:srgbClr val="FFFFFF"/>
                </a:solidFill>
                <a:latin typeface="Arial"/>
                <a:cs typeface="Arial"/>
              </a:rPr>
              <a:t>OBSERVATÓRIO </a:t>
            </a:r>
            <a:r>
              <a:rPr sz="1145" spc="-40" dirty="0">
                <a:solidFill>
                  <a:srgbClr val="FFFFFF"/>
                </a:solidFill>
                <a:latin typeface="Arial"/>
                <a:cs typeface="Arial"/>
              </a:rPr>
              <a:t>DA </a:t>
            </a:r>
            <a:r>
              <a:rPr sz="1145" spc="-29" dirty="0">
                <a:solidFill>
                  <a:srgbClr val="FFFFFF"/>
                </a:solidFill>
                <a:latin typeface="Arial"/>
                <a:cs typeface="Arial"/>
              </a:rPr>
              <a:t>INOVAÇÃO</a:t>
            </a:r>
            <a:r>
              <a:rPr sz="1145" spc="-74" dirty="0">
                <a:solidFill>
                  <a:srgbClr val="FFFFFF"/>
                </a:solidFill>
                <a:latin typeface="Arial"/>
                <a:cs typeface="Arial"/>
              </a:rPr>
              <a:t> </a:t>
            </a:r>
            <a:r>
              <a:rPr sz="1145" dirty="0">
                <a:solidFill>
                  <a:srgbClr val="FFFFFF"/>
                </a:solidFill>
                <a:latin typeface="Arial"/>
                <a:cs typeface="Arial"/>
              </a:rPr>
              <a:t>(API);</a:t>
            </a:r>
            <a:endParaRPr sz="1145">
              <a:latin typeface="Arial"/>
              <a:cs typeface="Arial"/>
            </a:endParaRPr>
          </a:p>
        </p:txBody>
      </p:sp>
      <p:sp>
        <p:nvSpPr>
          <p:cNvPr id="388" name="object 388"/>
          <p:cNvSpPr txBox="1"/>
          <p:nvPr/>
        </p:nvSpPr>
        <p:spPr>
          <a:xfrm>
            <a:off x="7752334" y="3799082"/>
            <a:ext cx="1597547" cy="190880"/>
          </a:xfrm>
          <a:prstGeom prst="rect">
            <a:avLst/>
          </a:prstGeom>
        </p:spPr>
        <p:txBody>
          <a:bodyPr vert="horz" wrap="square" lIns="0" tIns="14536" rIns="0" bIns="0" rtlCol="0">
            <a:spAutoFit/>
          </a:bodyPr>
          <a:lstStyle/>
          <a:p>
            <a:pPr marL="14536">
              <a:spcBef>
                <a:spcPts val="114"/>
              </a:spcBef>
            </a:pPr>
            <a:r>
              <a:rPr sz="1145" b="1" spc="23" dirty="0">
                <a:solidFill>
                  <a:srgbClr val="004588"/>
                </a:solidFill>
                <a:latin typeface="Arial"/>
                <a:cs typeface="Arial"/>
              </a:rPr>
              <a:t>16 </a:t>
            </a:r>
            <a:r>
              <a:rPr sz="1145" spc="-46" dirty="0">
                <a:solidFill>
                  <a:srgbClr val="FFFFFF"/>
                </a:solidFill>
                <a:latin typeface="Arial"/>
                <a:cs typeface="Arial"/>
              </a:rPr>
              <a:t>ACESSO</a:t>
            </a:r>
            <a:r>
              <a:rPr sz="1145" spc="-130" dirty="0">
                <a:solidFill>
                  <a:srgbClr val="FFFFFF"/>
                </a:solidFill>
                <a:latin typeface="Arial"/>
                <a:cs typeface="Arial"/>
              </a:rPr>
              <a:t> </a:t>
            </a:r>
            <a:r>
              <a:rPr sz="1145" spc="-23" dirty="0">
                <a:solidFill>
                  <a:srgbClr val="FFFFFF"/>
                </a:solidFill>
                <a:latin typeface="Arial"/>
                <a:cs typeface="Arial"/>
              </a:rPr>
              <a:t>PÚBLICO;</a:t>
            </a:r>
            <a:endParaRPr sz="1145">
              <a:latin typeface="Arial"/>
              <a:cs typeface="Arial"/>
            </a:endParaRPr>
          </a:p>
        </p:txBody>
      </p:sp>
      <p:sp>
        <p:nvSpPr>
          <p:cNvPr id="389" name="object 389"/>
          <p:cNvSpPr txBox="1"/>
          <p:nvPr/>
        </p:nvSpPr>
        <p:spPr>
          <a:xfrm>
            <a:off x="7752334" y="4097078"/>
            <a:ext cx="2416672" cy="367082"/>
          </a:xfrm>
          <a:prstGeom prst="rect">
            <a:avLst/>
          </a:prstGeom>
        </p:spPr>
        <p:txBody>
          <a:bodyPr vert="horz" wrap="square" lIns="0" tIns="14536" rIns="0" bIns="0" rtlCol="0">
            <a:spAutoFit/>
          </a:bodyPr>
          <a:lstStyle/>
          <a:p>
            <a:pPr marL="305265" marR="5815" indent="-290728">
              <a:spcBef>
                <a:spcPts val="114"/>
              </a:spcBef>
            </a:pPr>
            <a:r>
              <a:rPr sz="1145" b="1" spc="23" dirty="0">
                <a:solidFill>
                  <a:srgbClr val="004588"/>
                </a:solidFill>
                <a:latin typeface="Arial"/>
                <a:cs typeface="Arial"/>
              </a:rPr>
              <a:t>17 </a:t>
            </a:r>
            <a:r>
              <a:rPr sz="1145" spc="-34" dirty="0">
                <a:solidFill>
                  <a:srgbClr val="FFFFFF"/>
                </a:solidFill>
                <a:latin typeface="Arial"/>
                <a:cs typeface="Arial"/>
              </a:rPr>
              <a:t>CONEXÃO </a:t>
            </a:r>
            <a:r>
              <a:rPr sz="1145" spc="-86" dirty="0">
                <a:solidFill>
                  <a:srgbClr val="FFFFFF"/>
                </a:solidFill>
                <a:latin typeface="Arial"/>
                <a:cs typeface="Arial"/>
              </a:rPr>
              <a:t>DE </a:t>
            </a:r>
            <a:r>
              <a:rPr sz="1145" spc="-29" dirty="0">
                <a:solidFill>
                  <a:srgbClr val="FFFFFF"/>
                </a:solidFill>
                <a:latin typeface="Arial"/>
                <a:cs typeface="Arial"/>
              </a:rPr>
              <a:t>BASE </a:t>
            </a:r>
            <a:r>
              <a:rPr sz="1145" spc="-86" dirty="0">
                <a:solidFill>
                  <a:srgbClr val="FFFFFF"/>
                </a:solidFill>
                <a:latin typeface="Arial"/>
                <a:cs typeface="Arial"/>
              </a:rPr>
              <a:t>DE </a:t>
            </a:r>
            <a:r>
              <a:rPr sz="1145" spc="-40" dirty="0">
                <a:solidFill>
                  <a:srgbClr val="FFFFFF"/>
                </a:solidFill>
                <a:latin typeface="Arial"/>
                <a:cs typeface="Arial"/>
              </a:rPr>
              <a:t>DADOS  </a:t>
            </a:r>
            <a:r>
              <a:rPr sz="1145" spc="-17" dirty="0">
                <a:solidFill>
                  <a:srgbClr val="FFFFFF"/>
                </a:solidFill>
                <a:latin typeface="Arial"/>
                <a:cs typeface="Arial"/>
              </a:rPr>
              <a:t>(BASE </a:t>
            </a:r>
            <a:r>
              <a:rPr sz="1145" spc="6" dirty="0">
                <a:solidFill>
                  <a:srgbClr val="FFFFFF"/>
                </a:solidFill>
                <a:latin typeface="Arial"/>
                <a:cs typeface="Arial"/>
              </a:rPr>
              <a:t>MUNICIPAL </a:t>
            </a:r>
            <a:r>
              <a:rPr sz="1145" spc="-120" dirty="0">
                <a:solidFill>
                  <a:srgbClr val="FFFFFF"/>
                </a:solidFill>
                <a:latin typeface="Arial"/>
                <a:cs typeface="Arial"/>
              </a:rPr>
              <a:t>E</a:t>
            </a:r>
            <a:r>
              <a:rPr sz="1145" dirty="0">
                <a:solidFill>
                  <a:srgbClr val="FFFFFF"/>
                </a:solidFill>
                <a:latin typeface="Arial"/>
                <a:cs typeface="Arial"/>
              </a:rPr>
              <a:t> </a:t>
            </a:r>
            <a:r>
              <a:rPr sz="1145" spc="-23" dirty="0">
                <a:solidFill>
                  <a:srgbClr val="FFFFFF"/>
                </a:solidFill>
                <a:latin typeface="Arial"/>
                <a:cs typeface="Arial"/>
              </a:rPr>
              <a:t>BASE</a:t>
            </a:r>
            <a:endParaRPr sz="1145">
              <a:latin typeface="Arial"/>
              <a:cs typeface="Arial"/>
            </a:endParaRPr>
          </a:p>
        </p:txBody>
      </p:sp>
      <p:sp>
        <p:nvSpPr>
          <p:cNvPr id="390" name="object 390"/>
          <p:cNvSpPr txBox="1"/>
          <p:nvPr/>
        </p:nvSpPr>
        <p:spPr>
          <a:xfrm>
            <a:off x="7752334" y="4445951"/>
            <a:ext cx="2673966" cy="2065496"/>
          </a:xfrm>
          <a:prstGeom prst="rect">
            <a:avLst/>
          </a:prstGeom>
        </p:spPr>
        <p:txBody>
          <a:bodyPr vert="horz" wrap="square" lIns="0" tIns="14536" rIns="0" bIns="0" rtlCol="0">
            <a:spAutoFit/>
          </a:bodyPr>
          <a:lstStyle/>
          <a:p>
            <a:pPr marL="307445" marR="619978">
              <a:spcBef>
                <a:spcPts val="114"/>
              </a:spcBef>
            </a:pPr>
            <a:r>
              <a:rPr sz="1145" spc="-74" dirty="0">
                <a:solidFill>
                  <a:srgbClr val="FFFFFF"/>
                </a:solidFill>
                <a:latin typeface="Arial"/>
                <a:cs typeface="Arial"/>
              </a:rPr>
              <a:t>DO </a:t>
            </a:r>
            <a:r>
              <a:rPr sz="1145" spc="-23" dirty="0">
                <a:solidFill>
                  <a:srgbClr val="FFFFFF"/>
                </a:solidFill>
                <a:latin typeface="Arial"/>
                <a:cs typeface="Arial"/>
              </a:rPr>
              <a:t>PROGRAMA </a:t>
            </a:r>
            <a:r>
              <a:rPr sz="1145" spc="-29" dirty="0">
                <a:solidFill>
                  <a:srgbClr val="FFFFFF"/>
                </a:solidFill>
                <a:latin typeface="Arial"/>
                <a:cs typeface="Arial"/>
              </a:rPr>
              <a:t>CIDADES  </a:t>
            </a:r>
            <a:r>
              <a:rPr sz="1145" spc="-23" dirty="0">
                <a:solidFill>
                  <a:srgbClr val="FFFFFF"/>
                </a:solidFill>
                <a:latin typeface="Arial"/>
                <a:cs typeface="Arial"/>
              </a:rPr>
              <a:t>SUSTENTÁVEIS);</a:t>
            </a:r>
            <a:endParaRPr sz="1145">
              <a:latin typeface="Arial"/>
              <a:cs typeface="Arial"/>
            </a:endParaRPr>
          </a:p>
          <a:p>
            <a:pPr marL="307445" marR="34161" indent="-292908">
              <a:spcBef>
                <a:spcPts val="973"/>
              </a:spcBef>
              <a:buClr>
                <a:srgbClr val="004588"/>
              </a:buClr>
              <a:buFont typeface="Arial"/>
              <a:buAutoNum type="arabicPlain" startAt="18"/>
              <a:tabLst>
                <a:tab pos="305265" algn="l"/>
              </a:tabLst>
            </a:pPr>
            <a:r>
              <a:rPr sz="1145" spc="-29" dirty="0">
                <a:solidFill>
                  <a:srgbClr val="FFFFFF"/>
                </a:solidFill>
                <a:latin typeface="Arial"/>
                <a:cs typeface="Arial"/>
              </a:rPr>
              <a:t>FERRAMENTA </a:t>
            </a:r>
            <a:r>
              <a:rPr sz="1145" spc="-86" dirty="0">
                <a:solidFill>
                  <a:srgbClr val="FFFFFF"/>
                </a:solidFill>
                <a:latin typeface="Arial"/>
                <a:cs typeface="Arial"/>
              </a:rPr>
              <a:t>DE </a:t>
            </a:r>
            <a:r>
              <a:rPr sz="1145" spc="-34" dirty="0">
                <a:solidFill>
                  <a:srgbClr val="FFFFFF"/>
                </a:solidFill>
                <a:latin typeface="Arial"/>
                <a:cs typeface="Arial"/>
              </a:rPr>
              <a:t>INSERÇÃO </a:t>
            </a:r>
            <a:r>
              <a:rPr sz="1145" spc="-69" dirty="0">
                <a:solidFill>
                  <a:srgbClr val="FFFFFF"/>
                </a:solidFill>
                <a:latin typeface="Arial"/>
                <a:cs typeface="Arial"/>
              </a:rPr>
              <a:t>DE  </a:t>
            </a:r>
            <a:r>
              <a:rPr sz="1145" dirty="0">
                <a:solidFill>
                  <a:srgbClr val="FFFFFF"/>
                </a:solidFill>
                <a:latin typeface="Arial"/>
                <a:cs typeface="Arial"/>
              </a:rPr>
              <a:t>IMAGEM, </a:t>
            </a:r>
            <a:r>
              <a:rPr sz="1145" spc="-34" dirty="0">
                <a:solidFill>
                  <a:srgbClr val="FFFFFF"/>
                </a:solidFill>
                <a:latin typeface="Arial"/>
                <a:cs typeface="Arial"/>
              </a:rPr>
              <a:t>VÍDEO </a:t>
            </a:r>
            <a:r>
              <a:rPr sz="1145" spc="-120" dirty="0">
                <a:solidFill>
                  <a:srgbClr val="FFFFFF"/>
                </a:solidFill>
                <a:latin typeface="Arial"/>
                <a:cs typeface="Arial"/>
              </a:rPr>
              <a:t>E</a:t>
            </a:r>
            <a:r>
              <a:rPr sz="1145" dirty="0">
                <a:solidFill>
                  <a:srgbClr val="FFFFFF"/>
                </a:solidFill>
                <a:latin typeface="Arial"/>
                <a:cs typeface="Arial"/>
              </a:rPr>
              <a:t> </a:t>
            </a:r>
            <a:r>
              <a:rPr sz="1145" spc="-34" dirty="0">
                <a:solidFill>
                  <a:srgbClr val="FFFFFF"/>
                </a:solidFill>
                <a:latin typeface="Arial"/>
                <a:cs typeface="Arial"/>
              </a:rPr>
              <a:t>DOCUMENTOS;</a:t>
            </a:r>
            <a:endParaRPr sz="1145">
              <a:latin typeface="Arial"/>
              <a:cs typeface="Arial"/>
            </a:endParaRPr>
          </a:p>
          <a:p>
            <a:pPr marL="307445" indent="-292908">
              <a:spcBef>
                <a:spcPts val="973"/>
              </a:spcBef>
              <a:buClr>
                <a:srgbClr val="004588"/>
              </a:buClr>
              <a:buFont typeface="Arial"/>
              <a:buAutoNum type="arabicPlain" startAt="18"/>
              <a:tabLst>
                <a:tab pos="305265" algn="l"/>
              </a:tabLst>
            </a:pPr>
            <a:r>
              <a:rPr sz="1145" spc="-40" dirty="0">
                <a:solidFill>
                  <a:srgbClr val="FFFFFF"/>
                </a:solidFill>
                <a:latin typeface="Arial"/>
                <a:cs typeface="Arial"/>
              </a:rPr>
              <a:t>EAD;</a:t>
            </a:r>
            <a:endParaRPr sz="1145">
              <a:latin typeface="Arial"/>
              <a:cs typeface="Arial"/>
            </a:endParaRPr>
          </a:p>
          <a:p>
            <a:pPr marL="305265" indent="-290728">
              <a:spcBef>
                <a:spcPts val="973"/>
              </a:spcBef>
              <a:buClr>
                <a:srgbClr val="004588"/>
              </a:buClr>
              <a:buFont typeface="Arial"/>
              <a:buAutoNum type="arabicPlain" startAt="18"/>
              <a:tabLst>
                <a:tab pos="305265" algn="l"/>
              </a:tabLst>
            </a:pPr>
            <a:r>
              <a:rPr sz="1145" spc="-17" dirty="0">
                <a:solidFill>
                  <a:srgbClr val="FFFFFF"/>
                </a:solidFill>
                <a:latin typeface="Arial"/>
                <a:cs typeface="Arial"/>
              </a:rPr>
              <a:t>CHAT;</a:t>
            </a:r>
            <a:endParaRPr sz="1145">
              <a:latin typeface="Arial"/>
              <a:cs typeface="Arial"/>
            </a:endParaRPr>
          </a:p>
          <a:p>
            <a:pPr marL="305265" indent="-290728">
              <a:spcBef>
                <a:spcPts val="973"/>
              </a:spcBef>
              <a:buClr>
                <a:srgbClr val="004588"/>
              </a:buClr>
              <a:buFont typeface="Arial"/>
              <a:buAutoNum type="arabicPlain" startAt="18"/>
              <a:tabLst>
                <a:tab pos="305265" algn="l"/>
              </a:tabLst>
            </a:pPr>
            <a:r>
              <a:rPr sz="1145" spc="-34" dirty="0">
                <a:solidFill>
                  <a:srgbClr val="FFFFFF"/>
                </a:solidFill>
                <a:latin typeface="Arial"/>
                <a:cs typeface="Arial"/>
              </a:rPr>
              <a:t>FÓRUM;</a:t>
            </a:r>
            <a:endParaRPr sz="1145">
              <a:latin typeface="Arial"/>
              <a:cs typeface="Arial"/>
            </a:endParaRPr>
          </a:p>
          <a:p>
            <a:pPr marL="307445" indent="-292908">
              <a:spcBef>
                <a:spcPts val="973"/>
              </a:spcBef>
              <a:buClr>
                <a:srgbClr val="004588"/>
              </a:buClr>
              <a:buFont typeface="Arial"/>
              <a:buAutoNum type="arabicPlain" startAt="18"/>
              <a:tabLst>
                <a:tab pos="305265" algn="l"/>
              </a:tabLst>
            </a:pPr>
            <a:r>
              <a:rPr sz="1145" spc="-23" dirty="0">
                <a:solidFill>
                  <a:srgbClr val="FFFFFF"/>
                </a:solidFill>
                <a:latin typeface="Arial"/>
                <a:cs typeface="Arial"/>
              </a:rPr>
              <a:t>COMENTÁRIOS </a:t>
            </a:r>
            <a:r>
              <a:rPr sz="1145" spc="-120" dirty="0">
                <a:solidFill>
                  <a:srgbClr val="FFFFFF"/>
                </a:solidFill>
                <a:latin typeface="Arial"/>
                <a:cs typeface="Arial"/>
              </a:rPr>
              <a:t>E</a:t>
            </a:r>
            <a:r>
              <a:rPr sz="1145" spc="-69" dirty="0">
                <a:solidFill>
                  <a:srgbClr val="FFFFFF"/>
                </a:solidFill>
                <a:latin typeface="Arial"/>
                <a:cs typeface="Arial"/>
              </a:rPr>
              <a:t> </a:t>
            </a:r>
            <a:r>
              <a:rPr sz="1145" spc="-11" dirty="0">
                <a:solidFill>
                  <a:srgbClr val="FFFFFF"/>
                </a:solidFill>
                <a:latin typeface="Arial"/>
                <a:cs typeface="Arial"/>
              </a:rPr>
              <a:t>TESTEMUNHOS.</a:t>
            </a:r>
            <a:endParaRPr sz="1145">
              <a:latin typeface="Arial"/>
              <a:cs typeface="Arial"/>
            </a:endParaRPr>
          </a:p>
        </p:txBody>
      </p:sp>
    </p:spTree>
    <p:extLst>
      <p:ext uri="{BB962C8B-B14F-4D97-AF65-F5344CB8AC3E}">
        <p14:creationId xmlns:p14="http://schemas.microsoft.com/office/powerpoint/2010/main" val="1229972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705337"/>
            <a:ext cx="12238171" cy="5781115"/>
          </a:xfrm>
          <a:custGeom>
            <a:avLst/>
            <a:gdLst/>
            <a:ahLst/>
            <a:cxnLst/>
            <a:rect l="l" t="t" r="r" b="b"/>
            <a:pathLst>
              <a:path w="10692130" h="5050790">
                <a:moveTo>
                  <a:pt x="0" y="5050751"/>
                </a:moveTo>
                <a:lnTo>
                  <a:pt x="10692003" y="5050751"/>
                </a:lnTo>
                <a:lnTo>
                  <a:pt x="10692003" y="0"/>
                </a:lnTo>
                <a:lnTo>
                  <a:pt x="0" y="0"/>
                </a:lnTo>
                <a:lnTo>
                  <a:pt x="0" y="5050751"/>
                </a:lnTo>
                <a:close/>
              </a:path>
            </a:pathLst>
          </a:custGeom>
          <a:solidFill>
            <a:srgbClr val="29C2E3"/>
          </a:solidFill>
        </p:spPr>
        <p:txBody>
          <a:bodyPr wrap="square" lIns="0" tIns="0" rIns="0" bIns="0" rtlCol="0"/>
          <a:lstStyle/>
          <a:p>
            <a:endParaRPr sz="2142"/>
          </a:p>
        </p:txBody>
      </p:sp>
      <p:sp>
        <p:nvSpPr>
          <p:cNvPr id="3" name="object 3"/>
          <p:cNvSpPr/>
          <p:nvPr/>
        </p:nvSpPr>
        <p:spPr>
          <a:xfrm>
            <a:off x="1828573" y="2327028"/>
            <a:ext cx="258166" cy="148460"/>
          </a:xfrm>
          <a:prstGeom prst="rect">
            <a:avLst/>
          </a:prstGeom>
          <a:blipFill>
            <a:blip r:embed="rId2" cstate="print"/>
            <a:stretch>
              <a:fillRect/>
            </a:stretch>
          </a:blipFill>
        </p:spPr>
        <p:txBody>
          <a:bodyPr wrap="square" lIns="0" tIns="0" rIns="0" bIns="0" rtlCol="0"/>
          <a:lstStyle/>
          <a:p>
            <a:endParaRPr sz="2142"/>
          </a:p>
        </p:txBody>
      </p:sp>
      <p:sp>
        <p:nvSpPr>
          <p:cNvPr id="4" name="object 4"/>
          <p:cNvSpPr/>
          <p:nvPr/>
        </p:nvSpPr>
        <p:spPr>
          <a:xfrm>
            <a:off x="1902650" y="3307419"/>
            <a:ext cx="560376" cy="1793061"/>
          </a:xfrm>
          <a:custGeom>
            <a:avLst/>
            <a:gdLst/>
            <a:ahLst/>
            <a:cxnLst/>
            <a:rect l="l" t="t" r="r" b="b"/>
            <a:pathLst>
              <a:path w="489585" h="1566545">
                <a:moveTo>
                  <a:pt x="112204" y="1139012"/>
                </a:moveTo>
                <a:lnTo>
                  <a:pt x="203695" y="1196200"/>
                </a:lnTo>
                <a:lnTo>
                  <a:pt x="211264" y="1251673"/>
                </a:lnTo>
                <a:lnTo>
                  <a:pt x="205816" y="1175435"/>
                </a:lnTo>
                <a:lnTo>
                  <a:pt x="228156" y="1151699"/>
                </a:lnTo>
                <a:lnTo>
                  <a:pt x="144970" y="1151699"/>
                </a:lnTo>
                <a:lnTo>
                  <a:pt x="112204" y="1139012"/>
                </a:lnTo>
                <a:close/>
              </a:path>
              <a:path w="489585" h="1566545">
                <a:moveTo>
                  <a:pt x="384606" y="1103896"/>
                </a:moveTo>
                <a:lnTo>
                  <a:pt x="360083" y="1103896"/>
                </a:lnTo>
                <a:lnTo>
                  <a:pt x="446633" y="1157998"/>
                </a:lnTo>
                <a:lnTo>
                  <a:pt x="453121" y="1110691"/>
                </a:lnTo>
                <a:lnTo>
                  <a:pt x="402158" y="1110691"/>
                </a:lnTo>
                <a:lnTo>
                  <a:pt x="384606" y="1103896"/>
                </a:lnTo>
                <a:close/>
              </a:path>
              <a:path w="489585" h="1566545">
                <a:moveTo>
                  <a:pt x="15824" y="1003249"/>
                </a:moveTo>
                <a:lnTo>
                  <a:pt x="8407" y="1152702"/>
                </a:lnTo>
                <a:lnTo>
                  <a:pt x="19050" y="1141387"/>
                </a:lnTo>
                <a:lnTo>
                  <a:pt x="108318" y="1137513"/>
                </a:lnTo>
                <a:lnTo>
                  <a:pt x="23050" y="1104506"/>
                </a:lnTo>
                <a:lnTo>
                  <a:pt x="15824" y="1003249"/>
                </a:lnTo>
                <a:close/>
              </a:path>
              <a:path w="489585" h="1566545">
                <a:moveTo>
                  <a:pt x="300997" y="921258"/>
                </a:moveTo>
                <a:lnTo>
                  <a:pt x="169341" y="921258"/>
                </a:lnTo>
                <a:lnTo>
                  <a:pt x="263334" y="980008"/>
                </a:lnTo>
                <a:lnTo>
                  <a:pt x="275310" y="1067841"/>
                </a:lnTo>
                <a:lnTo>
                  <a:pt x="238937" y="1120368"/>
                </a:lnTo>
                <a:lnTo>
                  <a:pt x="144970" y="1151699"/>
                </a:lnTo>
                <a:lnTo>
                  <a:pt x="228156" y="1151699"/>
                </a:lnTo>
                <a:lnTo>
                  <a:pt x="269430" y="1107846"/>
                </a:lnTo>
                <a:lnTo>
                  <a:pt x="360083" y="1103896"/>
                </a:lnTo>
                <a:lnTo>
                  <a:pt x="384606" y="1103896"/>
                </a:lnTo>
                <a:lnTo>
                  <a:pt x="280250" y="1063498"/>
                </a:lnTo>
                <a:lnTo>
                  <a:pt x="272262" y="951788"/>
                </a:lnTo>
                <a:lnTo>
                  <a:pt x="300997" y="921258"/>
                </a:lnTo>
                <a:close/>
              </a:path>
              <a:path w="489585" h="1566545">
                <a:moveTo>
                  <a:pt x="455561" y="1092898"/>
                </a:moveTo>
                <a:lnTo>
                  <a:pt x="402158" y="1110691"/>
                </a:lnTo>
                <a:lnTo>
                  <a:pt x="453121" y="1110691"/>
                </a:lnTo>
                <a:lnTo>
                  <a:pt x="455561" y="1092898"/>
                </a:lnTo>
                <a:close/>
              </a:path>
              <a:path w="489585" h="1566545">
                <a:moveTo>
                  <a:pt x="21577" y="887260"/>
                </a:moveTo>
                <a:lnTo>
                  <a:pt x="16408" y="991374"/>
                </a:lnTo>
                <a:lnTo>
                  <a:pt x="78689" y="925194"/>
                </a:lnTo>
                <a:lnTo>
                  <a:pt x="169341" y="921258"/>
                </a:lnTo>
                <a:lnTo>
                  <a:pt x="300997" y="921258"/>
                </a:lnTo>
                <a:lnTo>
                  <a:pt x="301619" y="920597"/>
                </a:lnTo>
                <a:lnTo>
                  <a:pt x="107696" y="920597"/>
                </a:lnTo>
                <a:lnTo>
                  <a:pt x="21577" y="887260"/>
                </a:lnTo>
                <a:close/>
              </a:path>
              <a:path w="489585" h="1566545">
                <a:moveTo>
                  <a:pt x="267018" y="690156"/>
                </a:moveTo>
                <a:lnTo>
                  <a:pt x="132067" y="690156"/>
                </a:lnTo>
                <a:lnTo>
                  <a:pt x="226060" y="748906"/>
                </a:lnTo>
                <a:lnTo>
                  <a:pt x="238036" y="836739"/>
                </a:lnTo>
                <a:lnTo>
                  <a:pt x="201663" y="889279"/>
                </a:lnTo>
                <a:lnTo>
                  <a:pt x="107696" y="920597"/>
                </a:lnTo>
                <a:lnTo>
                  <a:pt x="301619" y="920597"/>
                </a:lnTo>
                <a:lnTo>
                  <a:pt x="335876" y="884199"/>
                </a:lnTo>
                <a:lnTo>
                  <a:pt x="351980" y="883500"/>
                </a:lnTo>
                <a:lnTo>
                  <a:pt x="239242" y="839863"/>
                </a:lnTo>
                <a:lnTo>
                  <a:pt x="231267" y="728141"/>
                </a:lnTo>
                <a:lnTo>
                  <a:pt x="267018" y="690156"/>
                </a:lnTo>
                <a:close/>
              </a:path>
              <a:path w="489585" h="1566545">
                <a:moveTo>
                  <a:pt x="476491" y="880262"/>
                </a:moveTo>
                <a:lnTo>
                  <a:pt x="426529" y="880262"/>
                </a:lnTo>
                <a:lnTo>
                  <a:pt x="475551" y="910894"/>
                </a:lnTo>
                <a:lnTo>
                  <a:pt x="476491" y="880262"/>
                </a:lnTo>
                <a:close/>
              </a:path>
              <a:path w="489585" h="1566545">
                <a:moveTo>
                  <a:pt x="478269" y="822299"/>
                </a:moveTo>
                <a:lnTo>
                  <a:pt x="455129" y="855726"/>
                </a:lnTo>
                <a:lnTo>
                  <a:pt x="374802" y="882510"/>
                </a:lnTo>
                <a:lnTo>
                  <a:pt x="426529" y="880262"/>
                </a:lnTo>
                <a:lnTo>
                  <a:pt x="476491" y="880262"/>
                </a:lnTo>
                <a:lnTo>
                  <a:pt x="478269" y="822299"/>
                </a:lnTo>
                <a:close/>
              </a:path>
              <a:path w="489585" h="1566545">
                <a:moveTo>
                  <a:pt x="483371" y="656615"/>
                </a:moveTo>
                <a:lnTo>
                  <a:pt x="385533" y="656615"/>
                </a:lnTo>
                <a:lnTo>
                  <a:pt x="479526" y="715365"/>
                </a:lnTo>
                <a:lnTo>
                  <a:pt x="481190" y="727557"/>
                </a:lnTo>
                <a:lnTo>
                  <a:pt x="483371" y="656615"/>
                </a:lnTo>
                <a:close/>
              </a:path>
              <a:path w="489585" h="1566545">
                <a:moveTo>
                  <a:pt x="194691" y="0"/>
                </a:moveTo>
                <a:lnTo>
                  <a:pt x="69964" y="39192"/>
                </a:lnTo>
                <a:lnTo>
                  <a:pt x="47980" y="314020"/>
                </a:lnTo>
                <a:lnTo>
                  <a:pt x="30162" y="706069"/>
                </a:lnTo>
                <a:lnTo>
                  <a:pt x="41414" y="694105"/>
                </a:lnTo>
                <a:lnTo>
                  <a:pt x="132067" y="690156"/>
                </a:lnTo>
                <a:lnTo>
                  <a:pt x="267018" y="690156"/>
                </a:lnTo>
                <a:lnTo>
                  <a:pt x="294881" y="660552"/>
                </a:lnTo>
                <a:lnTo>
                  <a:pt x="385533" y="656615"/>
                </a:lnTo>
                <a:lnTo>
                  <a:pt x="483371" y="656615"/>
                </a:lnTo>
                <a:lnTo>
                  <a:pt x="488975" y="474306"/>
                </a:lnTo>
                <a:lnTo>
                  <a:pt x="474294" y="382524"/>
                </a:lnTo>
                <a:lnTo>
                  <a:pt x="414540" y="233146"/>
                </a:lnTo>
                <a:lnTo>
                  <a:pt x="403428" y="77609"/>
                </a:lnTo>
                <a:lnTo>
                  <a:pt x="354355" y="14516"/>
                </a:lnTo>
                <a:lnTo>
                  <a:pt x="194691" y="0"/>
                </a:lnTo>
                <a:close/>
              </a:path>
              <a:path w="489585" h="1566545">
                <a:moveTo>
                  <a:pt x="0" y="1334858"/>
                </a:moveTo>
                <a:lnTo>
                  <a:pt x="14262" y="1459649"/>
                </a:lnTo>
                <a:lnTo>
                  <a:pt x="60490" y="1552092"/>
                </a:lnTo>
                <a:lnTo>
                  <a:pt x="199618" y="1566367"/>
                </a:lnTo>
                <a:lnTo>
                  <a:pt x="211010" y="1558658"/>
                </a:lnTo>
                <a:lnTo>
                  <a:pt x="116243" y="1521968"/>
                </a:lnTo>
                <a:lnTo>
                  <a:pt x="108254" y="1410258"/>
                </a:lnTo>
                <a:lnTo>
                  <a:pt x="148138" y="1367891"/>
                </a:lnTo>
                <a:lnTo>
                  <a:pt x="85331" y="1367891"/>
                </a:lnTo>
                <a:lnTo>
                  <a:pt x="0" y="1334858"/>
                </a:lnTo>
                <a:close/>
              </a:path>
              <a:path w="489585" h="1566545">
                <a:moveTo>
                  <a:pt x="420411" y="1338732"/>
                </a:moveTo>
                <a:lnTo>
                  <a:pt x="262521" y="1338732"/>
                </a:lnTo>
                <a:lnTo>
                  <a:pt x="356514" y="1397469"/>
                </a:lnTo>
                <a:lnTo>
                  <a:pt x="360591" y="1427353"/>
                </a:lnTo>
                <a:lnTo>
                  <a:pt x="420411" y="1338732"/>
                </a:lnTo>
                <a:close/>
              </a:path>
              <a:path w="489585" h="1566545">
                <a:moveTo>
                  <a:pt x="213766" y="1286776"/>
                </a:moveTo>
                <a:lnTo>
                  <a:pt x="179311" y="1336560"/>
                </a:lnTo>
                <a:lnTo>
                  <a:pt x="85331" y="1367891"/>
                </a:lnTo>
                <a:lnTo>
                  <a:pt x="148138" y="1367891"/>
                </a:lnTo>
                <a:lnTo>
                  <a:pt x="171881" y="1342669"/>
                </a:lnTo>
                <a:lnTo>
                  <a:pt x="262521" y="1338732"/>
                </a:lnTo>
                <a:lnTo>
                  <a:pt x="420411" y="1338732"/>
                </a:lnTo>
                <a:lnTo>
                  <a:pt x="422186" y="1336103"/>
                </a:lnTo>
                <a:lnTo>
                  <a:pt x="422428" y="1334338"/>
                </a:lnTo>
                <a:lnTo>
                  <a:pt x="335711" y="1334338"/>
                </a:lnTo>
                <a:lnTo>
                  <a:pt x="213791" y="1287145"/>
                </a:lnTo>
                <a:lnTo>
                  <a:pt x="213766" y="1286776"/>
                </a:lnTo>
                <a:close/>
              </a:path>
              <a:path w="489585" h="1566545">
                <a:moveTo>
                  <a:pt x="426580" y="1304048"/>
                </a:moveTo>
                <a:lnTo>
                  <a:pt x="335711" y="1334338"/>
                </a:lnTo>
                <a:lnTo>
                  <a:pt x="422428" y="1334338"/>
                </a:lnTo>
                <a:lnTo>
                  <a:pt x="426580" y="1304048"/>
                </a:lnTo>
                <a:close/>
              </a:path>
            </a:pathLst>
          </a:custGeom>
          <a:solidFill>
            <a:srgbClr val="29C2E4"/>
          </a:solidFill>
        </p:spPr>
        <p:txBody>
          <a:bodyPr wrap="square" lIns="0" tIns="0" rIns="0" bIns="0" rtlCol="0"/>
          <a:lstStyle/>
          <a:p>
            <a:endParaRPr sz="2142"/>
          </a:p>
        </p:txBody>
      </p:sp>
      <p:sp>
        <p:nvSpPr>
          <p:cNvPr id="5" name="object 5"/>
          <p:cNvSpPr/>
          <p:nvPr/>
        </p:nvSpPr>
        <p:spPr>
          <a:xfrm>
            <a:off x="1886385" y="3291488"/>
            <a:ext cx="592357" cy="1825041"/>
          </a:xfrm>
          <a:custGeom>
            <a:avLst/>
            <a:gdLst/>
            <a:ahLst/>
            <a:cxnLst/>
            <a:rect l="l" t="t" r="r" b="b"/>
            <a:pathLst>
              <a:path w="517525" h="1594485">
                <a:moveTo>
                  <a:pt x="484314" y="1101979"/>
                </a:moveTo>
                <a:lnTo>
                  <a:pt x="469785" y="1106817"/>
                </a:lnTo>
                <a:lnTo>
                  <a:pt x="460844" y="1171930"/>
                </a:lnTo>
                <a:lnTo>
                  <a:pt x="468287" y="1176578"/>
                </a:lnTo>
                <a:lnTo>
                  <a:pt x="471169" y="1197711"/>
                </a:lnTo>
                <a:lnTo>
                  <a:pt x="484314" y="1101979"/>
                </a:lnTo>
                <a:close/>
              </a:path>
              <a:path w="517525" h="1594485">
                <a:moveTo>
                  <a:pt x="22301" y="895972"/>
                </a:moveTo>
                <a:lnTo>
                  <a:pt x="8102" y="1182052"/>
                </a:lnTo>
                <a:lnTo>
                  <a:pt x="22618" y="1166634"/>
                </a:lnTo>
                <a:lnTo>
                  <a:pt x="30035" y="1017181"/>
                </a:lnTo>
                <a:lnTo>
                  <a:pt x="29298" y="1006716"/>
                </a:lnTo>
                <a:lnTo>
                  <a:pt x="30632" y="1005306"/>
                </a:lnTo>
                <a:lnTo>
                  <a:pt x="35801" y="901191"/>
                </a:lnTo>
                <a:lnTo>
                  <a:pt x="22301" y="895972"/>
                </a:lnTo>
                <a:close/>
              </a:path>
              <a:path w="517525" h="1594485">
                <a:moveTo>
                  <a:pt x="360667" y="13931"/>
                </a:moveTo>
                <a:lnTo>
                  <a:pt x="208914" y="13931"/>
                </a:lnTo>
                <a:lnTo>
                  <a:pt x="368579" y="28448"/>
                </a:lnTo>
                <a:lnTo>
                  <a:pt x="417652" y="91541"/>
                </a:lnTo>
                <a:lnTo>
                  <a:pt x="428764" y="247078"/>
                </a:lnTo>
                <a:lnTo>
                  <a:pt x="488505" y="396455"/>
                </a:lnTo>
                <a:lnTo>
                  <a:pt x="503199" y="488238"/>
                </a:lnTo>
                <a:lnTo>
                  <a:pt x="495401" y="741489"/>
                </a:lnTo>
                <a:lnTo>
                  <a:pt x="505713" y="817130"/>
                </a:lnTo>
                <a:lnTo>
                  <a:pt x="492493" y="836231"/>
                </a:lnTo>
                <a:lnTo>
                  <a:pt x="489762" y="924826"/>
                </a:lnTo>
                <a:lnTo>
                  <a:pt x="503250" y="933246"/>
                </a:lnTo>
                <a:lnTo>
                  <a:pt x="516966" y="487362"/>
                </a:lnTo>
                <a:lnTo>
                  <a:pt x="501827" y="392772"/>
                </a:lnTo>
                <a:lnTo>
                  <a:pt x="442302" y="243954"/>
                </a:lnTo>
                <a:lnTo>
                  <a:pt x="431050" y="86398"/>
                </a:lnTo>
                <a:lnTo>
                  <a:pt x="375754" y="15303"/>
                </a:lnTo>
                <a:lnTo>
                  <a:pt x="360667" y="13931"/>
                </a:lnTo>
                <a:close/>
              </a:path>
              <a:path w="517525" h="1594485">
                <a:moveTo>
                  <a:pt x="207416" y="0"/>
                </a:moveTo>
                <a:lnTo>
                  <a:pt x="71221" y="42799"/>
                </a:lnTo>
                <a:lnTo>
                  <a:pt x="48488" y="327088"/>
                </a:lnTo>
                <a:lnTo>
                  <a:pt x="29933" y="735342"/>
                </a:lnTo>
                <a:lnTo>
                  <a:pt x="44373" y="719988"/>
                </a:lnTo>
                <a:lnTo>
                  <a:pt x="62191" y="327952"/>
                </a:lnTo>
                <a:lnTo>
                  <a:pt x="84188" y="53124"/>
                </a:lnTo>
                <a:lnTo>
                  <a:pt x="208914" y="13931"/>
                </a:lnTo>
                <a:lnTo>
                  <a:pt x="360667" y="13931"/>
                </a:lnTo>
                <a:lnTo>
                  <a:pt x="207416" y="0"/>
                </a:lnTo>
                <a:close/>
              </a:path>
              <a:path w="517525" h="1594485">
                <a:moveTo>
                  <a:pt x="457504" y="1297292"/>
                </a:moveTo>
                <a:lnTo>
                  <a:pt x="443903" y="1316939"/>
                </a:lnTo>
                <a:lnTo>
                  <a:pt x="440804" y="1317980"/>
                </a:lnTo>
                <a:lnTo>
                  <a:pt x="436397" y="1350035"/>
                </a:lnTo>
                <a:lnTo>
                  <a:pt x="374815" y="1441284"/>
                </a:lnTo>
                <a:lnTo>
                  <a:pt x="377596" y="1461706"/>
                </a:lnTo>
                <a:lnTo>
                  <a:pt x="449579" y="1355064"/>
                </a:lnTo>
                <a:lnTo>
                  <a:pt x="457504" y="1297292"/>
                </a:lnTo>
                <a:close/>
              </a:path>
              <a:path w="517525" h="1594485">
                <a:moveTo>
                  <a:pt x="101" y="1343317"/>
                </a:moveTo>
                <a:lnTo>
                  <a:pt x="0" y="1345323"/>
                </a:lnTo>
                <a:lnTo>
                  <a:pt x="15112" y="1477543"/>
                </a:lnTo>
                <a:lnTo>
                  <a:pt x="65798" y="1578914"/>
                </a:lnTo>
                <a:lnTo>
                  <a:pt x="217398" y="1594472"/>
                </a:lnTo>
                <a:lnTo>
                  <a:pt x="238340" y="1580299"/>
                </a:lnTo>
                <a:lnTo>
                  <a:pt x="213829" y="1580299"/>
                </a:lnTo>
                <a:lnTo>
                  <a:pt x="74701" y="1566024"/>
                </a:lnTo>
                <a:lnTo>
                  <a:pt x="28473" y="1473568"/>
                </a:lnTo>
                <a:lnTo>
                  <a:pt x="14223" y="1348790"/>
                </a:lnTo>
                <a:lnTo>
                  <a:pt x="101" y="1343317"/>
                </a:lnTo>
                <a:close/>
              </a:path>
              <a:path w="517525" h="1594485">
                <a:moveTo>
                  <a:pt x="225221" y="1572590"/>
                </a:moveTo>
                <a:lnTo>
                  <a:pt x="213829" y="1580299"/>
                </a:lnTo>
                <a:lnTo>
                  <a:pt x="238340" y="1580299"/>
                </a:lnTo>
                <a:lnTo>
                  <a:pt x="240817" y="1578622"/>
                </a:lnTo>
                <a:lnTo>
                  <a:pt x="225221" y="1572590"/>
                </a:lnTo>
                <a:close/>
              </a:path>
            </a:pathLst>
          </a:custGeom>
          <a:solidFill>
            <a:srgbClr val="75CFE9"/>
          </a:solidFill>
        </p:spPr>
        <p:txBody>
          <a:bodyPr wrap="square" lIns="0" tIns="0" rIns="0" bIns="0" rtlCol="0"/>
          <a:lstStyle/>
          <a:p>
            <a:endParaRPr sz="2142"/>
          </a:p>
        </p:txBody>
      </p:sp>
      <p:sp>
        <p:nvSpPr>
          <p:cNvPr id="6" name="object 6"/>
          <p:cNvSpPr/>
          <p:nvPr/>
        </p:nvSpPr>
        <p:spPr>
          <a:xfrm>
            <a:off x="-1" y="1705351"/>
            <a:ext cx="1956596" cy="1512509"/>
          </a:xfrm>
          <a:custGeom>
            <a:avLst/>
            <a:gdLst/>
            <a:ahLst/>
            <a:cxnLst/>
            <a:rect l="l" t="t" r="r" b="b"/>
            <a:pathLst>
              <a:path w="1709420" h="1321435">
                <a:moveTo>
                  <a:pt x="1708988" y="0"/>
                </a:moveTo>
                <a:lnTo>
                  <a:pt x="1597660" y="0"/>
                </a:lnTo>
                <a:lnTo>
                  <a:pt x="1501279" y="559904"/>
                </a:lnTo>
                <a:lnTo>
                  <a:pt x="1443977" y="678357"/>
                </a:lnTo>
                <a:lnTo>
                  <a:pt x="1307172" y="750557"/>
                </a:lnTo>
                <a:lnTo>
                  <a:pt x="0" y="1132890"/>
                </a:lnTo>
                <a:lnTo>
                  <a:pt x="0" y="1321371"/>
                </a:lnTo>
                <a:lnTo>
                  <a:pt x="1260906" y="916724"/>
                </a:lnTo>
                <a:lnTo>
                  <a:pt x="1457693" y="812761"/>
                </a:lnTo>
                <a:lnTo>
                  <a:pt x="1566913" y="743585"/>
                </a:lnTo>
                <a:lnTo>
                  <a:pt x="1607223" y="571322"/>
                </a:lnTo>
                <a:lnTo>
                  <a:pt x="1707870" y="4749"/>
                </a:lnTo>
                <a:lnTo>
                  <a:pt x="1708988" y="0"/>
                </a:lnTo>
                <a:close/>
              </a:path>
            </a:pathLst>
          </a:custGeom>
          <a:solidFill>
            <a:srgbClr val="29C2E4"/>
          </a:solidFill>
        </p:spPr>
        <p:txBody>
          <a:bodyPr wrap="square" lIns="0" tIns="0" rIns="0" bIns="0" rtlCol="0"/>
          <a:lstStyle/>
          <a:p>
            <a:endParaRPr sz="2142"/>
          </a:p>
        </p:txBody>
      </p:sp>
      <p:sp>
        <p:nvSpPr>
          <p:cNvPr id="7" name="object 7"/>
          <p:cNvSpPr/>
          <p:nvPr/>
        </p:nvSpPr>
        <p:spPr>
          <a:xfrm>
            <a:off x="0" y="1705350"/>
            <a:ext cx="1972584" cy="1529226"/>
          </a:xfrm>
          <a:custGeom>
            <a:avLst/>
            <a:gdLst/>
            <a:ahLst/>
            <a:cxnLst/>
            <a:rect l="l" t="t" r="r" b="b"/>
            <a:pathLst>
              <a:path w="1723389" h="1336039">
                <a:moveTo>
                  <a:pt x="1723097" y="0"/>
                </a:moveTo>
                <a:lnTo>
                  <a:pt x="1708988" y="0"/>
                </a:lnTo>
                <a:lnTo>
                  <a:pt x="1707870" y="4749"/>
                </a:lnTo>
                <a:lnTo>
                  <a:pt x="1607223" y="571322"/>
                </a:lnTo>
                <a:lnTo>
                  <a:pt x="1566913" y="743585"/>
                </a:lnTo>
                <a:lnTo>
                  <a:pt x="1457693" y="812761"/>
                </a:lnTo>
                <a:lnTo>
                  <a:pt x="1260906" y="916724"/>
                </a:lnTo>
                <a:lnTo>
                  <a:pt x="0" y="1321371"/>
                </a:lnTo>
                <a:lnTo>
                  <a:pt x="0" y="1335786"/>
                </a:lnTo>
                <a:lnTo>
                  <a:pt x="1266253" y="929436"/>
                </a:lnTo>
                <a:lnTo>
                  <a:pt x="1464576" y="824649"/>
                </a:lnTo>
                <a:lnTo>
                  <a:pt x="1579003" y="752182"/>
                </a:lnTo>
                <a:lnTo>
                  <a:pt x="1620697" y="574078"/>
                </a:lnTo>
                <a:lnTo>
                  <a:pt x="1721319" y="7518"/>
                </a:lnTo>
                <a:lnTo>
                  <a:pt x="1723097" y="0"/>
                </a:lnTo>
                <a:close/>
              </a:path>
            </a:pathLst>
          </a:custGeom>
          <a:solidFill>
            <a:srgbClr val="75CFE9"/>
          </a:solidFill>
        </p:spPr>
        <p:txBody>
          <a:bodyPr wrap="square" lIns="0" tIns="0" rIns="0" bIns="0" rtlCol="0"/>
          <a:lstStyle/>
          <a:p>
            <a:endParaRPr sz="2142"/>
          </a:p>
        </p:txBody>
      </p:sp>
      <p:sp>
        <p:nvSpPr>
          <p:cNvPr id="8" name="object 8"/>
          <p:cNvSpPr/>
          <p:nvPr/>
        </p:nvSpPr>
        <p:spPr>
          <a:xfrm>
            <a:off x="-2" y="1705350"/>
            <a:ext cx="1813412" cy="1280654"/>
          </a:xfrm>
          <a:custGeom>
            <a:avLst/>
            <a:gdLst/>
            <a:ahLst/>
            <a:cxnLst/>
            <a:rect l="l" t="t" r="r" b="b"/>
            <a:pathLst>
              <a:path w="1584325" h="1118870">
                <a:moveTo>
                  <a:pt x="0" y="826643"/>
                </a:moveTo>
                <a:lnTo>
                  <a:pt x="0" y="1118577"/>
                </a:lnTo>
                <a:lnTo>
                  <a:pt x="669449" y="922769"/>
                </a:lnTo>
                <a:lnTo>
                  <a:pt x="387946" y="922769"/>
                </a:lnTo>
                <a:lnTo>
                  <a:pt x="0" y="826643"/>
                </a:lnTo>
                <a:close/>
              </a:path>
              <a:path w="1584325" h="1118870">
                <a:moveTo>
                  <a:pt x="345806" y="9778"/>
                </a:moveTo>
                <a:lnTo>
                  <a:pt x="59093" y="9779"/>
                </a:lnTo>
                <a:lnTo>
                  <a:pt x="1116698" y="403567"/>
                </a:lnTo>
                <a:lnTo>
                  <a:pt x="1170940" y="659257"/>
                </a:lnTo>
                <a:lnTo>
                  <a:pt x="387946" y="922769"/>
                </a:lnTo>
                <a:lnTo>
                  <a:pt x="669449" y="922769"/>
                </a:lnTo>
                <a:lnTo>
                  <a:pt x="1301991" y="737755"/>
                </a:lnTo>
                <a:lnTo>
                  <a:pt x="1433576" y="668312"/>
                </a:lnTo>
                <a:lnTo>
                  <a:pt x="1488084" y="555675"/>
                </a:lnTo>
                <a:lnTo>
                  <a:pt x="1542302" y="240677"/>
                </a:lnTo>
                <a:lnTo>
                  <a:pt x="893914" y="240677"/>
                </a:lnTo>
                <a:lnTo>
                  <a:pt x="345806" y="9778"/>
                </a:lnTo>
                <a:close/>
              </a:path>
              <a:path w="1584325" h="1118870">
                <a:moveTo>
                  <a:pt x="1047991" y="206857"/>
                </a:moveTo>
                <a:lnTo>
                  <a:pt x="893914" y="240677"/>
                </a:lnTo>
                <a:lnTo>
                  <a:pt x="1542302" y="240677"/>
                </a:lnTo>
                <a:lnTo>
                  <a:pt x="1547450" y="210769"/>
                </a:lnTo>
                <a:lnTo>
                  <a:pt x="1134008" y="210769"/>
                </a:lnTo>
                <a:lnTo>
                  <a:pt x="1047991" y="206857"/>
                </a:lnTo>
                <a:close/>
              </a:path>
              <a:path w="1584325" h="1118870">
                <a:moveTo>
                  <a:pt x="1583728" y="0"/>
                </a:moveTo>
                <a:lnTo>
                  <a:pt x="1216177" y="0"/>
                </a:lnTo>
                <a:lnTo>
                  <a:pt x="1134008" y="210769"/>
                </a:lnTo>
                <a:lnTo>
                  <a:pt x="1547450" y="210769"/>
                </a:lnTo>
                <a:lnTo>
                  <a:pt x="1583728" y="0"/>
                </a:lnTo>
                <a:close/>
              </a:path>
              <a:path w="1584325" h="1118870">
                <a:moveTo>
                  <a:pt x="322592" y="0"/>
                </a:moveTo>
                <a:lnTo>
                  <a:pt x="0" y="0"/>
                </a:lnTo>
                <a:lnTo>
                  <a:pt x="0" y="42024"/>
                </a:lnTo>
                <a:lnTo>
                  <a:pt x="59093" y="9779"/>
                </a:lnTo>
                <a:lnTo>
                  <a:pt x="345806" y="9778"/>
                </a:lnTo>
                <a:lnTo>
                  <a:pt x="322592" y="0"/>
                </a:lnTo>
                <a:close/>
              </a:path>
            </a:pathLst>
          </a:custGeom>
          <a:solidFill>
            <a:srgbClr val="29C2E4"/>
          </a:solidFill>
        </p:spPr>
        <p:txBody>
          <a:bodyPr wrap="square" lIns="0" tIns="0" rIns="0" bIns="0" rtlCol="0"/>
          <a:lstStyle/>
          <a:p>
            <a:endParaRPr sz="2142"/>
          </a:p>
        </p:txBody>
      </p:sp>
      <p:sp>
        <p:nvSpPr>
          <p:cNvPr id="9" name="object 9"/>
          <p:cNvSpPr/>
          <p:nvPr/>
        </p:nvSpPr>
        <p:spPr>
          <a:xfrm>
            <a:off x="-1" y="1705351"/>
            <a:ext cx="1828676" cy="1297371"/>
          </a:xfrm>
          <a:custGeom>
            <a:avLst/>
            <a:gdLst/>
            <a:ahLst/>
            <a:cxnLst/>
            <a:rect l="l" t="t" r="r" b="b"/>
            <a:pathLst>
              <a:path w="1597660" h="1133475">
                <a:moveTo>
                  <a:pt x="1597660" y="0"/>
                </a:moveTo>
                <a:lnTo>
                  <a:pt x="1583728" y="0"/>
                </a:lnTo>
                <a:lnTo>
                  <a:pt x="1488084" y="555675"/>
                </a:lnTo>
                <a:lnTo>
                  <a:pt x="1433576" y="668312"/>
                </a:lnTo>
                <a:lnTo>
                  <a:pt x="1301991" y="737755"/>
                </a:lnTo>
                <a:lnTo>
                  <a:pt x="0" y="1118577"/>
                </a:lnTo>
                <a:lnTo>
                  <a:pt x="0" y="1132890"/>
                </a:lnTo>
                <a:lnTo>
                  <a:pt x="1307172" y="750557"/>
                </a:lnTo>
                <a:lnTo>
                  <a:pt x="1443977" y="678357"/>
                </a:lnTo>
                <a:lnTo>
                  <a:pt x="1501279" y="559904"/>
                </a:lnTo>
                <a:lnTo>
                  <a:pt x="1597660" y="0"/>
                </a:lnTo>
                <a:close/>
              </a:path>
            </a:pathLst>
          </a:custGeom>
          <a:solidFill>
            <a:srgbClr val="75CFE9"/>
          </a:solidFill>
        </p:spPr>
        <p:txBody>
          <a:bodyPr wrap="square" lIns="0" tIns="0" rIns="0" bIns="0" rtlCol="0"/>
          <a:lstStyle/>
          <a:p>
            <a:endParaRPr sz="2142"/>
          </a:p>
        </p:txBody>
      </p:sp>
      <p:sp>
        <p:nvSpPr>
          <p:cNvPr id="10" name="object 10"/>
          <p:cNvSpPr/>
          <p:nvPr/>
        </p:nvSpPr>
        <p:spPr>
          <a:xfrm>
            <a:off x="5" y="3085681"/>
            <a:ext cx="1664415" cy="2689956"/>
          </a:xfrm>
          <a:custGeom>
            <a:avLst/>
            <a:gdLst/>
            <a:ahLst/>
            <a:cxnLst/>
            <a:rect l="l" t="t" r="r" b="b"/>
            <a:pathLst>
              <a:path w="1454150" h="2350135">
                <a:moveTo>
                  <a:pt x="1344790" y="52857"/>
                </a:moveTo>
                <a:lnTo>
                  <a:pt x="1185989" y="52857"/>
                </a:lnTo>
                <a:lnTo>
                  <a:pt x="1293761" y="99034"/>
                </a:lnTo>
                <a:lnTo>
                  <a:pt x="1367497" y="180543"/>
                </a:lnTo>
                <a:lnTo>
                  <a:pt x="1348727" y="537337"/>
                </a:lnTo>
                <a:lnTo>
                  <a:pt x="1341272" y="1484071"/>
                </a:lnTo>
                <a:lnTo>
                  <a:pt x="1330007" y="1705356"/>
                </a:lnTo>
                <a:lnTo>
                  <a:pt x="1265389" y="1861223"/>
                </a:lnTo>
                <a:lnTo>
                  <a:pt x="1080236" y="1982139"/>
                </a:lnTo>
                <a:lnTo>
                  <a:pt x="639368" y="2131580"/>
                </a:lnTo>
                <a:lnTo>
                  <a:pt x="0" y="2303995"/>
                </a:lnTo>
                <a:lnTo>
                  <a:pt x="0" y="2349538"/>
                </a:lnTo>
                <a:lnTo>
                  <a:pt x="1059789" y="2047760"/>
                </a:lnTo>
                <a:lnTo>
                  <a:pt x="1284884" y="1933359"/>
                </a:lnTo>
                <a:lnTo>
                  <a:pt x="1368590" y="1802371"/>
                </a:lnTo>
                <a:lnTo>
                  <a:pt x="1394637" y="775284"/>
                </a:lnTo>
                <a:lnTo>
                  <a:pt x="1453997" y="174193"/>
                </a:lnTo>
                <a:lnTo>
                  <a:pt x="1344790" y="52857"/>
                </a:lnTo>
                <a:close/>
              </a:path>
              <a:path w="1454150" h="2350135">
                <a:moveTo>
                  <a:pt x="1218577" y="0"/>
                </a:moveTo>
                <a:lnTo>
                  <a:pt x="329819" y="174256"/>
                </a:lnTo>
                <a:lnTo>
                  <a:pt x="533095" y="196837"/>
                </a:lnTo>
                <a:lnTo>
                  <a:pt x="1185989" y="52857"/>
                </a:lnTo>
                <a:lnTo>
                  <a:pt x="1344790" y="52857"/>
                </a:lnTo>
                <a:lnTo>
                  <a:pt x="1323174" y="28841"/>
                </a:lnTo>
                <a:lnTo>
                  <a:pt x="1218577" y="0"/>
                </a:lnTo>
                <a:close/>
              </a:path>
            </a:pathLst>
          </a:custGeom>
          <a:solidFill>
            <a:srgbClr val="29C2E4"/>
          </a:solidFill>
        </p:spPr>
        <p:txBody>
          <a:bodyPr wrap="square" lIns="0" tIns="0" rIns="0" bIns="0" rtlCol="0"/>
          <a:lstStyle/>
          <a:p>
            <a:endParaRPr sz="2142"/>
          </a:p>
        </p:txBody>
      </p:sp>
      <p:sp>
        <p:nvSpPr>
          <p:cNvPr id="11" name="object 11"/>
          <p:cNvSpPr/>
          <p:nvPr/>
        </p:nvSpPr>
        <p:spPr>
          <a:xfrm>
            <a:off x="1" y="3069532"/>
            <a:ext cx="1681131" cy="2721936"/>
          </a:xfrm>
          <a:custGeom>
            <a:avLst/>
            <a:gdLst/>
            <a:ahLst/>
            <a:cxnLst/>
            <a:rect l="l" t="t" r="r" b="b"/>
            <a:pathLst>
              <a:path w="1468755" h="2378075">
                <a:moveTo>
                  <a:pt x="1270246" y="14096"/>
                </a:moveTo>
                <a:lnTo>
                  <a:pt x="1218590" y="14096"/>
                </a:lnTo>
                <a:lnTo>
                  <a:pt x="1323187" y="42951"/>
                </a:lnTo>
                <a:lnTo>
                  <a:pt x="1453997" y="188302"/>
                </a:lnTo>
                <a:lnTo>
                  <a:pt x="1394637" y="789381"/>
                </a:lnTo>
                <a:lnTo>
                  <a:pt x="1368590" y="1816468"/>
                </a:lnTo>
                <a:lnTo>
                  <a:pt x="1284897" y="1947456"/>
                </a:lnTo>
                <a:lnTo>
                  <a:pt x="1059789" y="2061870"/>
                </a:lnTo>
                <a:lnTo>
                  <a:pt x="0" y="2363635"/>
                </a:lnTo>
                <a:lnTo>
                  <a:pt x="0" y="2377909"/>
                </a:lnTo>
                <a:lnTo>
                  <a:pt x="346659" y="2279205"/>
                </a:lnTo>
                <a:lnTo>
                  <a:pt x="365937" y="2271661"/>
                </a:lnTo>
                <a:lnTo>
                  <a:pt x="373167" y="2271661"/>
                </a:lnTo>
                <a:lnTo>
                  <a:pt x="1064818" y="2074722"/>
                </a:lnTo>
                <a:lnTo>
                  <a:pt x="1294460" y="1958009"/>
                </a:lnTo>
                <a:lnTo>
                  <a:pt x="1382217" y="1820646"/>
                </a:lnTo>
                <a:lnTo>
                  <a:pt x="1408353" y="790219"/>
                </a:lnTo>
                <a:lnTo>
                  <a:pt x="1468272" y="183616"/>
                </a:lnTo>
                <a:lnTo>
                  <a:pt x="1330718" y="30772"/>
                </a:lnTo>
                <a:lnTo>
                  <a:pt x="1270246" y="14096"/>
                </a:lnTo>
                <a:close/>
              </a:path>
              <a:path w="1468755" h="2378075">
                <a:moveTo>
                  <a:pt x="373167" y="2271661"/>
                </a:moveTo>
                <a:lnTo>
                  <a:pt x="365937" y="2271661"/>
                </a:lnTo>
                <a:lnTo>
                  <a:pt x="366522" y="2273554"/>
                </a:lnTo>
                <a:lnTo>
                  <a:pt x="373167" y="2271661"/>
                </a:lnTo>
                <a:close/>
              </a:path>
              <a:path w="1468755" h="2378075">
                <a:moveTo>
                  <a:pt x="1219123" y="0"/>
                </a:moveTo>
                <a:lnTo>
                  <a:pt x="284251" y="183299"/>
                </a:lnTo>
                <a:lnTo>
                  <a:pt x="329819" y="188366"/>
                </a:lnTo>
                <a:lnTo>
                  <a:pt x="1218590" y="14096"/>
                </a:lnTo>
                <a:lnTo>
                  <a:pt x="1270246" y="14096"/>
                </a:lnTo>
                <a:lnTo>
                  <a:pt x="1219123" y="0"/>
                </a:lnTo>
                <a:close/>
              </a:path>
            </a:pathLst>
          </a:custGeom>
          <a:solidFill>
            <a:srgbClr val="75CFE9"/>
          </a:solidFill>
        </p:spPr>
        <p:txBody>
          <a:bodyPr wrap="square" lIns="0" tIns="0" rIns="0" bIns="0" rtlCol="0"/>
          <a:lstStyle/>
          <a:p>
            <a:endParaRPr sz="2142"/>
          </a:p>
        </p:txBody>
      </p:sp>
      <p:sp>
        <p:nvSpPr>
          <p:cNvPr id="12" name="object 12"/>
          <p:cNvSpPr/>
          <p:nvPr/>
        </p:nvSpPr>
        <p:spPr>
          <a:xfrm>
            <a:off x="0" y="3162608"/>
            <a:ext cx="1549577" cy="2544592"/>
          </a:xfrm>
          <a:custGeom>
            <a:avLst/>
            <a:gdLst/>
            <a:ahLst/>
            <a:cxnLst/>
            <a:rect l="l" t="t" r="r" b="b"/>
            <a:pathLst>
              <a:path w="1353820" h="2223135">
                <a:moveTo>
                  <a:pt x="1184630" y="0"/>
                </a:moveTo>
                <a:lnTo>
                  <a:pt x="575500" y="134340"/>
                </a:lnTo>
                <a:lnTo>
                  <a:pt x="1024585" y="184238"/>
                </a:lnTo>
                <a:lnTo>
                  <a:pt x="987044" y="1821002"/>
                </a:lnTo>
                <a:lnTo>
                  <a:pt x="0" y="2048789"/>
                </a:lnTo>
                <a:lnTo>
                  <a:pt x="0" y="2222563"/>
                </a:lnTo>
                <a:lnTo>
                  <a:pt x="635406" y="2051215"/>
                </a:lnTo>
                <a:lnTo>
                  <a:pt x="1074191" y="1902485"/>
                </a:lnTo>
                <a:lnTo>
                  <a:pt x="1254328" y="1784832"/>
                </a:lnTo>
                <a:lnTo>
                  <a:pt x="1316431" y="1635061"/>
                </a:lnTo>
                <a:lnTo>
                  <a:pt x="1327531" y="1416494"/>
                </a:lnTo>
                <a:lnTo>
                  <a:pt x="1334985" y="469709"/>
                </a:lnTo>
                <a:lnTo>
                  <a:pt x="1353477" y="118313"/>
                </a:lnTo>
                <a:lnTo>
                  <a:pt x="1285595" y="43281"/>
                </a:lnTo>
                <a:lnTo>
                  <a:pt x="1184630" y="0"/>
                </a:lnTo>
                <a:close/>
              </a:path>
            </a:pathLst>
          </a:custGeom>
          <a:solidFill>
            <a:srgbClr val="29C2E4"/>
          </a:solidFill>
        </p:spPr>
        <p:txBody>
          <a:bodyPr wrap="square" lIns="0" tIns="0" rIns="0" bIns="0" rtlCol="0"/>
          <a:lstStyle/>
          <a:p>
            <a:endParaRPr sz="2142"/>
          </a:p>
        </p:txBody>
      </p:sp>
      <p:sp>
        <p:nvSpPr>
          <p:cNvPr id="13" name="object 13"/>
          <p:cNvSpPr/>
          <p:nvPr/>
        </p:nvSpPr>
        <p:spPr>
          <a:xfrm>
            <a:off x="0" y="3146195"/>
            <a:ext cx="1565567" cy="2577299"/>
          </a:xfrm>
          <a:custGeom>
            <a:avLst/>
            <a:gdLst/>
            <a:ahLst/>
            <a:cxnLst/>
            <a:rect l="l" t="t" r="r" b="b"/>
            <a:pathLst>
              <a:path w="1367790" h="2251710">
                <a:moveTo>
                  <a:pt x="1219483" y="14350"/>
                </a:moveTo>
                <a:lnTo>
                  <a:pt x="1184630" y="14350"/>
                </a:lnTo>
                <a:lnTo>
                  <a:pt x="1285595" y="57632"/>
                </a:lnTo>
                <a:lnTo>
                  <a:pt x="1353489" y="132664"/>
                </a:lnTo>
                <a:lnTo>
                  <a:pt x="1334985" y="484060"/>
                </a:lnTo>
                <a:lnTo>
                  <a:pt x="1327543" y="1430845"/>
                </a:lnTo>
                <a:lnTo>
                  <a:pt x="1316431" y="1649412"/>
                </a:lnTo>
                <a:lnTo>
                  <a:pt x="1254328" y="1799183"/>
                </a:lnTo>
                <a:lnTo>
                  <a:pt x="1074191" y="1916836"/>
                </a:lnTo>
                <a:lnTo>
                  <a:pt x="635406" y="2065566"/>
                </a:lnTo>
                <a:lnTo>
                  <a:pt x="0" y="2236914"/>
                </a:lnTo>
                <a:lnTo>
                  <a:pt x="0" y="2251138"/>
                </a:lnTo>
                <a:lnTo>
                  <a:pt x="639368" y="2078723"/>
                </a:lnTo>
                <a:lnTo>
                  <a:pt x="1080236" y="1929282"/>
                </a:lnTo>
                <a:lnTo>
                  <a:pt x="1265389" y="1808365"/>
                </a:lnTo>
                <a:lnTo>
                  <a:pt x="1330020" y="1652485"/>
                </a:lnTo>
                <a:lnTo>
                  <a:pt x="1341272" y="1431213"/>
                </a:lnTo>
                <a:lnTo>
                  <a:pt x="1348727" y="484479"/>
                </a:lnTo>
                <a:lnTo>
                  <a:pt x="1367510" y="127685"/>
                </a:lnTo>
                <a:lnTo>
                  <a:pt x="1293761" y="46177"/>
                </a:lnTo>
                <a:lnTo>
                  <a:pt x="1219483" y="14350"/>
                </a:lnTo>
                <a:close/>
              </a:path>
              <a:path w="1367790" h="2251710">
                <a:moveTo>
                  <a:pt x="1185989" y="0"/>
                </a:moveTo>
                <a:lnTo>
                  <a:pt x="533095" y="143979"/>
                </a:lnTo>
                <a:lnTo>
                  <a:pt x="575500" y="148691"/>
                </a:lnTo>
                <a:lnTo>
                  <a:pt x="1184630" y="14350"/>
                </a:lnTo>
                <a:lnTo>
                  <a:pt x="1219483" y="14350"/>
                </a:lnTo>
                <a:lnTo>
                  <a:pt x="1185989" y="0"/>
                </a:lnTo>
                <a:close/>
              </a:path>
            </a:pathLst>
          </a:custGeom>
          <a:solidFill>
            <a:srgbClr val="75CFE9"/>
          </a:solidFill>
        </p:spPr>
        <p:txBody>
          <a:bodyPr wrap="square" lIns="0" tIns="0" rIns="0" bIns="0" rtlCol="0"/>
          <a:lstStyle/>
          <a:p>
            <a:endParaRPr sz="2142"/>
          </a:p>
        </p:txBody>
      </p:sp>
      <p:sp>
        <p:nvSpPr>
          <p:cNvPr id="14" name="object 14"/>
          <p:cNvSpPr/>
          <p:nvPr/>
        </p:nvSpPr>
        <p:spPr>
          <a:xfrm>
            <a:off x="1810780" y="5427651"/>
            <a:ext cx="562558" cy="2059077"/>
          </a:xfrm>
          <a:custGeom>
            <a:avLst/>
            <a:gdLst/>
            <a:ahLst/>
            <a:cxnLst/>
            <a:rect l="l" t="t" r="r" b="b"/>
            <a:pathLst>
              <a:path w="491489" h="1798954">
                <a:moveTo>
                  <a:pt x="46812" y="436029"/>
                </a:moveTo>
                <a:lnTo>
                  <a:pt x="12776" y="1426781"/>
                </a:lnTo>
                <a:lnTo>
                  <a:pt x="41948" y="1411566"/>
                </a:lnTo>
                <a:lnTo>
                  <a:pt x="70459" y="1409661"/>
                </a:lnTo>
                <a:lnTo>
                  <a:pt x="75769" y="1409661"/>
                </a:lnTo>
                <a:lnTo>
                  <a:pt x="80022" y="1282700"/>
                </a:lnTo>
                <a:lnTo>
                  <a:pt x="67906" y="1282700"/>
                </a:lnTo>
                <a:lnTo>
                  <a:pt x="35661" y="1248587"/>
                </a:lnTo>
                <a:lnTo>
                  <a:pt x="32029" y="1194092"/>
                </a:lnTo>
                <a:lnTo>
                  <a:pt x="52184" y="1150162"/>
                </a:lnTo>
                <a:lnTo>
                  <a:pt x="85051" y="1133030"/>
                </a:lnTo>
                <a:lnTo>
                  <a:pt x="92392" y="914082"/>
                </a:lnTo>
                <a:lnTo>
                  <a:pt x="482061" y="914082"/>
                </a:lnTo>
                <a:lnTo>
                  <a:pt x="483539" y="902195"/>
                </a:lnTo>
                <a:lnTo>
                  <a:pt x="484979" y="752970"/>
                </a:lnTo>
                <a:lnTo>
                  <a:pt x="95618" y="752970"/>
                </a:lnTo>
                <a:lnTo>
                  <a:pt x="105714" y="482460"/>
                </a:lnTo>
                <a:lnTo>
                  <a:pt x="87033" y="480961"/>
                </a:lnTo>
                <a:lnTo>
                  <a:pt x="46812" y="436029"/>
                </a:lnTo>
                <a:close/>
              </a:path>
              <a:path w="491489" h="1798954">
                <a:moveTo>
                  <a:pt x="75769" y="1409661"/>
                </a:moveTo>
                <a:lnTo>
                  <a:pt x="70459" y="1409661"/>
                </a:lnTo>
                <a:lnTo>
                  <a:pt x="75679" y="1412367"/>
                </a:lnTo>
                <a:lnTo>
                  <a:pt x="75769" y="1409661"/>
                </a:lnTo>
                <a:close/>
              </a:path>
              <a:path w="491489" h="1798954">
                <a:moveTo>
                  <a:pt x="426915" y="1357490"/>
                </a:moveTo>
                <a:lnTo>
                  <a:pt x="382130" y="1357490"/>
                </a:lnTo>
                <a:lnTo>
                  <a:pt x="424218" y="1379181"/>
                </a:lnTo>
                <a:lnTo>
                  <a:pt x="426915" y="1357490"/>
                </a:lnTo>
                <a:close/>
              </a:path>
              <a:path w="491489" h="1798954">
                <a:moveTo>
                  <a:pt x="482061" y="914082"/>
                </a:moveTo>
                <a:lnTo>
                  <a:pt x="92392" y="914082"/>
                </a:lnTo>
                <a:lnTo>
                  <a:pt x="408178" y="929690"/>
                </a:lnTo>
                <a:lnTo>
                  <a:pt x="392874" y="1205242"/>
                </a:lnTo>
                <a:lnTo>
                  <a:pt x="371259" y="1358201"/>
                </a:lnTo>
                <a:lnTo>
                  <a:pt x="382130" y="1357490"/>
                </a:lnTo>
                <a:lnTo>
                  <a:pt x="426915" y="1357490"/>
                </a:lnTo>
                <a:lnTo>
                  <a:pt x="482061" y="914082"/>
                </a:lnTo>
                <a:close/>
              </a:path>
              <a:path w="491489" h="1798954">
                <a:moveTo>
                  <a:pt x="471558" y="58153"/>
                </a:moveTo>
                <a:lnTo>
                  <a:pt x="437388" y="58153"/>
                </a:lnTo>
                <a:lnTo>
                  <a:pt x="471208" y="125818"/>
                </a:lnTo>
                <a:lnTo>
                  <a:pt x="456095" y="752970"/>
                </a:lnTo>
                <a:lnTo>
                  <a:pt x="484979" y="752970"/>
                </a:lnTo>
                <a:lnTo>
                  <a:pt x="490969" y="131940"/>
                </a:lnTo>
                <a:lnTo>
                  <a:pt x="471558" y="58153"/>
                </a:lnTo>
                <a:close/>
              </a:path>
              <a:path w="491489" h="1798954">
                <a:moveTo>
                  <a:pt x="456260" y="0"/>
                </a:moveTo>
                <a:lnTo>
                  <a:pt x="355092" y="60159"/>
                </a:lnTo>
                <a:lnTo>
                  <a:pt x="381850" y="89877"/>
                </a:lnTo>
                <a:lnTo>
                  <a:pt x="437388" y="58153"/>
                </a:lnTo>
                <a:lnTo>
                  <a:pt x="471558" y="58153"/>
                </a:lnTo>
                <a:lnTo>
                  <a:pt x="456260" y="0"/>
                </a:lnTo>
                <a:close/>
              </a:path>
              <a:path w="491489" h="1798954">
                <a:moveTo>
                  <a:pt x="408368" y="1506651"/>
                </a:moveTo>
                <a:lnTo>
                  <a:pt x="397903" y="1513801"/>
                </a:lnTo>
                <a:lnTo>
                  <a:pt x="349275" y="1513801"/>
                </a:lnTo>
                <a:lnTo>
                  <a:pt x="344309" y="1548866"/>
                </a:lnTo>
                <a:lnTo>
                  <a:pt x="276542" y="1798675"/>
                </a:lnTo>
                <a:lnTo>
                  <a:pt x="342087" y="1798675"/>
                </a:lnTo>
                <a:lnTo>
                  <a:pt x="394195" y="1620634"/>
                </a:lnTo>
                <a:lnTo>
                  <a:pt x="408368" y="1506651"/>
                </a:lnTo>
                <a:close/>
              </a:path>
              <a:path w="491489" h="1798954">
                <a:moveTo>
                  <a:pt x="8255" y="1558086"/>
                </a:moveTo>
                <a:lnTo>
                  <a:pt x="2540" y="1724558"/>
                </a:lnTo>
                <a:lnTo>
                  <a:pt x="31711" y="1660982"/>
                </a:lnTo>
                <a:lnTo>
                  <a:pt x="67970" y="1642071"/>
                </a:lnTo>
                <a:lnTo>
                  <a:pt x="70523" y="1565986"/>
                </a:lnTo>
                <a:lnTo>
                  <a:pt x="15722" y="1565986"/>
                </a:lnTo>
                <a:lnTo>
                  <a:pt x="8255" y="1558086"/>
                </a:lnTo>
                <a:close/>
              </a:path>
              <a:path w="491489" h="1798954">
                <a:moveTo>
                  <a:pt x="1739" y="1747913"/>
                </a:moveTo>
                <a:lnTo>
                  <a:pt x="0" y="1798675"/>
                </a:lnTo>
                <a:lnTo>
                  <a:pt x="5130" y="1798675"/>
                </a:lnTo>
                <a:lnTo>
                  <a:pt x="1739" y="1747913"/>
                </a:lnTo>
                <a:close/>
              </a:path>
            </a:pathLst>
          </a:custGeom>
          <a:solidFill>
            <a:srgbClr val="29C2E4"/>
          </a:solidFill>
        </p:spPr>
        <p:txBody>
          <a:bodyPr wrap="square" lIns="0" tIns="0" rIns="0" bIns="0" rtlCol="0"/>
          <a:lstStyle/>
          <a:p>
            <a:endParaRPr sz="2142"/>
          </a:p>
        </p:txBody>
      </p:sp>
      <p:sp>
        <p:nvSpPr>
          <p:cNvPr id="15" name="object 15"/>
          <p:cNvSpPr/>
          <p:nvPr/>
        </p:nvSpPr>
        <p:spPr>
          <a:xfrm>
            <a:off x="1795038" y="5403477"/>
            <a:ext cx="593811" cy="2083062"/>
          </a:xfrm>
          <a:custGeom>
            <a:avLst/>
            <a:gdLst/>
            <a:ahLst/>
            <a:cxnLst/>
            <a:rect l="l" t="t" r="r" b="b"/>
            <a:pathLst>
              <a:path w="518794" h="1819910">
                <a:moveTo>
                  <a:pt x="484209" y="21120"/>
                </a:moveTo>
                <a:lnTo>
                  <a:pt x="470014" y="21120"/>
                </a:lnTo>
                <a:lnTo>
                  <a:pt x="504723" y="153060"/>
                </a:lnTo>
                <a:lnTo>
                  <a:pt x="497293" y="923315"/>
                </a:lnTo>
                <a:lnTo>
                  <a:pt x="437972" y="1400302"/>
                </a:lnTo>
                <a:lnTo>
                  <a:pt x="450977" y="1407007"/>
                </a:lnTo>
                <a:lnTo>
                  <a:pt x="511009" y="924229"/>
                </a:lnTo>
                <a:lnTo>
                  <a:pt x="518490" y="151345"/>
                </a:lnTo>
                <a:lnTo>
                  <a:pt x="484209" y="21120"/>
                </a:lnTo>
                <a:close/>
              </a:path>
              <a:path w="518794" h="1819910">
                <a:moveTo>
                  <a:pt x="478650" y="0"/>
                </a:moveTo>
                <a:lnTo>
                  <a:pt x="359473" y="70866"/>
                </a:lnTo>
                <a:lnTo>
                  <a:pt x="368846" y="81280"/>
                </a:lnTo>
                <a:lnTo>
                  <a:pt x="470014" y="21120"/>
                </a:lnTo>
                <a:lnTo>
                  <a:pt x="484209" y="21120"/>
                </a:lnTo>
                <a:lnTo>
                  <a:pt x="478650" y="0"/>
                </a:lnTo>
                <a:close/>
              </a:path>
              <a:path w="518794" h="1819910">
                <a:moveTo>
                  <a:pt x="47332" y="442379"/>
                </a:moveTo>
                <a:lnTo>
                  <a:pt x="32956" y="860882"/>
                </a:lnTo>
                <a:lnTo>
                  <a:pt x="38354" y="918362"/>
                </a:lnTo>
                <a:lnTo>
                  <a:pt x="30911" y="920432"/>
                </a:lnTo>
                <a:lnTo>
                  <a:pt x="12458" y="1457375"/>
                </a:lnTo>
                <a:lnTo>
                  <a:pt x="13766" y="1454543"/>
                </a:lnTo>
                <a:lnTo>
                  <a:pt x="26530" y="1447901"/>
                </a:lnTo>
                <a:lnTo>
                  <a:pt x="60566" y="457149"/>
                </a:lnTo>
                <a:lnTo>
                  <a:pt x="47332" y="442379"/>
                </a:lnTo>
                <a:close/>
              </a:path>
              <a:path w="518794" h="1819910">
                <a:moveTo>
                  <a:pt x="437261" y="1517421"/>
                </a:moveTo>
                <a:lnTo>
                  <a:pt x="422122" y="1527771"/>
                </a:lnTo>
                <a:lnTo>
                  <a:pt x="407949" y="1641754"/>
                </a:lnTo>
                <a:lnTo>
                  <a:pt x="355841" y="1819795"/>
                </a:lnTo>
                <a:lnTo>
                  <a:pt x="370154" y="1819795"/>
                </a:lnTo>
                <a:lnTo>
                  <a:pt x="421449" y="1644548"/>
                </a:lnTo>
                <a:lnTo>
                  <a:pt x="437261" y="1517421"/>
                </a:lnTo>
                <a:close/>
              </a:path>
              <a:path w="518794" h="1819910">
                <a:moveTo>
                  <a:pt x="8750" y="1565173"/>
                </a:moveTo>
                <a:lnTo>
                  <a:pt x="0" y="1819795"/>
                </a:lnTo>
                <a:lnTo>
                  <a:pt x="13754" y="1819795"/>
                </a:lnTo>
                <a:lnTo>
                  <a:pt x="15494" y="1769033"/>
                </a:lnTo>
                <a:lnTo>
                  <a:pt x="14236" y="1750174"/>
                </a:lnTo>
                <a:lnTo>
                  <a:pt x="16294" y="1745678"/>
                </a:lnTo>
                <a:lnTo>
                  <a:pt x="22009" y="1579206"/>
                </a:lnTo>
                <a:lnTo>
                  <a:pt x="8750" y="1565173"/>
                </a:lnTo>
                <a:close/>
              </a:path>
            </a:pathLst>
          </a:custGeom>
          <a:solidFill>
            <a:srgbClr val="75CFE9"/>
          </a:solidFill>
        </p:spPr>
        <p:txBody>
          <a:bodyPr wrap="square" lIns="0" tIns="0" rIns="0" bIns="0" rtlCol="0"/>
          <a:lstStyle/>
          <a:p>
            <a:endParaRPr sz="2142"/>
          </a:p>
        </p:txBody>
      </p:sp>
      <p:sp>
        <p:nvSpPr>
          <p:cNvPr id="16" name="object 16"/>
          <p:cNvSpPr/>
          <p:nvPr/>
        </p:nvSpPr>
        <p:spPr>
          <a:xfrm>
            <a:off x="1936548" y="5516105"/>
            <a:ext cx="398297" cy="758072"/>
          </a:xfrm>
          <a:custGeom>
            <a:avLst/>
            <a:gdLst/>
            <a:ahLst/>
            <a:cxnLst/>
            <a:rect l="l" t="t" r="r" b="b"/>
            <a:pathLst>
              <a:path w="347980" h="662304">
                <a:moveTo>
                  <a:pt x="9537" y="406273"/>
                </a:moveTo>
                <a:lnTo>
                  <a:pt x="0" y="661949"/>
                </a:lnTo>
                <a:lnTo>
                  <a:pt x="332816" y="661949"/>
                </a:lnTo>
                <a:lnTo>
                  <a:pt x="338565" y="423354"/>
                </a:lnTo>
                <a:lnTo>
                  <a:pt x="223113" y="423354"/>
                </a:lnTo>
                <a:lnTo>
                  <a:pt x="9537" y="406273"/>
                </a:lnTo>
                <a:close/>
              </a:path>
              <a:path w="347980" h="662304">
                <a:moveTo>
                  <a:pt x="321716" y="0"/>
                </a:moveTo>
                <a:lnTo>
                  <a:pt x="281381" y="23050"/>
                </a:lnTo>
                <a:lnTo>
                  <a:pt x="322618" y="68834"/>
                </a:lnTo>
                <a:lnTo>
                  <a:pt x="322618" y="294068"/>
                </a:lnTo>
                <a:lnTo>
                  <a:pt x="223113" y="423354"/>
                </a:lnTo>
                <a:lnTo>
                  <a:pt x="338565" y="423354"/>
                </a:lnTo>
                <a:lnTo>
                  <a:pt x="347522" y="51612"/>
                </a:lnTo>
                <a:lnTo>
                  <a:pt x="321716" y="0"/>
                </a:lnTo>
                <a:close/>
              </a:path>
            </a:pathLst>
          </a:custGeom>
          <a:solidFill>
            <a:srgbClr val="29C2E4"/>
          </a:solidFill>
        </p:spPr>
        <p:txBody>
          <a:bodyPr wrap="square" lIns="0" tIns="0" rIns="0" bIns="0" rtlCol="0"/>
          <a:lstStyle/>
          <a:p>
            <a:endParaRPr sz="2142"/>
          </a:p>
        </p:txBody>
      </p:sp>
      <p:sp>
        <p:nvSpPr>
          <p:cNvPr id="17" name="object 17"/>
          <p:cNvSpPr/>
          <p:nvPr/>
        </p:nvSpPr>
        <p:spPr>
          <a:xfrm>
            <a:off x="1920239" y="5494213"/>
            <a:ext cx="430277" cy="795866"/>
          </a:xfrm>
          <a:custGeom>
            <a:avLst/>
            <a:gdLst/>
            <a:ahLst/>
            <a:cxnLst/>
            <a:rect l="l" t="t" r="r" b="b"/>
            <a:pathLst>
              <a:path w="375919" h="695325">
                <a:moveTo>
                  <a:pt x="10083" y="424306"/>
                </a:moveTo>
                <a:lnTo>
                  <a:pt x="0" y="694816"/>
                </a:lnTo>
                <a:lnTo>
                  <a:pt x="360476" y="694816"/>
                </a:lnTo>
                <a:lnTo>
                  <a:pt x="360807" y="681088"/>
                </a:lnTo>
                <a:lnTo>
                  <a:pt x="14249" y="681088"/>
                </a:lnTo>
                <a:lnTo>
                  <a:pt x="23787" y="425411"/>
                </a:lnTo>
                <a:lnTo>
                  <a:pt x="10083" y="424306"/>
                </a:lnTo>
                <a:close/>
              </a:path>
              <a:path w="375919" h="695325">
                <a:moveTo>
                  <a:pt x="351321" y="19126"/>
                </a:moveTo>
                <a:lnTo>
                  <a:pt x="335965" y="19126"/>
                </a:lnTo>
                <a:lnTo>
                  <a:pt x="361772" y="70738"/>
                </a:lnTo>
                <a:lnTo>
                  <a:pt x="347065" y="681088"/>
                </a:lnTo>
                <a:lnTo>
                  <a:pt x="360807" y="681088"/>
                </a:lnTo>
                <a:lnTo>
                  <a:pt x="375589" y="67652"/>
                </a:lnTo>
                <a:lnTo>
                  <a:pt x="351321" y="19126"/>
                </a:lnTo>
                <a:close/>
              </a:path>
              <a:path w="375919" h="695325">
                <a:moveTo>
                  <a:pt x="341756" y="0"/>
                </a:moveTo>
                <a:lnTo>
                  <a:pt x="286232" y="31724"/>
                </a:lnTo>
                <a:lnTo>
                  <a:pt x="295630" y="42176"/>
                </a:lnTo>
                <a:lnTo>
                  <a:pt x="335965" y="19126"/>
                </a:lnTo>
                <a:lnTo>
                  <a:pt x="351321" y="19126"/>
                </a:lnTo>
                <a:lnTo>
                  <a:pt x="341756" y="0"/>
                </a:lnTo>
                <a:close/>
              </a:path>
            </a:pathLst>
          </a:custGeom>
          <a:solidFill>
            <a:srgbClr val="75CFE9"/>
          </a:solidFill>
        </p:spPr>
        <p:txBody>
          <a:bodyPr wrap="square" lIns="0" tIns="0" rIns="0" bIns="0" rtlCol="0"/>
          <a:lstStyle/>
          <a:p>
            <a:endParaRPr sz="2142"/>
          </a:p>
        </p:txBody>
      </p:sp>
      <p:sp>
        <p:nvSpPr>
          <p:cNvPr id="18" name="object 18"/>
          <p:cNvSpPr/>
          <p:nvPr/>
        </p:nvSpPr>
        <p:spPr>
          <a:xfrm>
            <a:off x="1904584" y="6490405"/>
            <a:ext cx="356868" cy="996468"/>
          </a:xfrm>
          <a:custGeom>
            <a:avLst/>
            <a:gdLst/>
            <a:ahLst/>
            <a:cxnLst/>
            <a:rect l="l" t="t" r="r" b="b"/>
            <a:pathLst>
              <a:path w="311785" h="870585">
                <a:moveTo>
                  <a:pt x="227714" y="695642"/>
                </a:moveTo>
                <a:lnTo>
                  <a:pt x="58458" y="695642"/>
                </a:lnTo>
                <a:lnTo>
                  <a:pt x="145757" y="740651"/>
                </a:lnTo>
                <a:lnTo>
                  <a:pt x="168554" y="803313"/>
                </a:lnTo>
                <a:lnTo>
                  <a:pt x="168554" y="863358"/>
                </a:lnTo>
                <a:lnTo>
                  <a:pt x="162788" y="870178"/>
                </a:lnTo>
                <a:lnTo>
                  <a:pt x="180365" y="870178"/>
                </a:lnTo>
                <a:lnTo>
                  <a:pt x="227714" y="695642"/>
                </a:lnTo>
                <a:close/>
              </a:path>
              <a:path w="311785" h="870585">
                <a:moveTo>
                  <a:pt x="301539" y="197891"/>
                </a:moveTo>
                <a:lnTo>
                  <a:pt x="40690" y="197891"/>
                </a:lnTo>
                <a:lnTo>
                  <a:pt x="96773" y="226822"/>
                </a:lnTo>
                <a:lnTo>
                  <a:pt x="111531" y="267347"/>
                </a:lnTo>
                <a:lnTo>
                  <a:pt x="111531" y="306273"/>
                </a:lnTo>
                <a:lnTo>
                  <a:pt x="90855" y="330695"/>
                </a:lnTo>
                <a:lnTo>
                  <a:pt x="56464" y="354203"/>
                </a:lnTo>
                <a:lnTo>
                  <a:pt x="11810" y="354203"/>
                </a:lnTo>
                <a:lnTo>
                  <a:pt x="7226" y="490829"/>
                </a:lnTo>
                <a:lnTo>
                  <a:pt x="44602" y="510095"/>
                </a:lnTo>
                <a:lnTo>
                  <a:pt x="59359" y="550633"/>
                </a:lnTo>
                <a:lnTo>
                  <a:pt x="59359" y="589559"/>
                </a:lnTo>
                <a:lnTo>
                  <a:pt x="38671" y="613968"/>
                </a:lnTo>
                <a:lnTo>
                  <a:pt x="4267" y="637489"/>
                </a:lnTo>
                <a:lnTo>
                  <a:pt x="2311" y="637489"/>
                </a:lnTo>
                <a:lnTo>
                  <a:pt x="0" y="706285"/>
                </a:lnTo>
                <a:lnTo>
                  <a:pt x="14858" y="698550"/>
                </a:lnTo>
                <a:lnTo>
                  <a:pt x="58458" y="695642"/>
                </a:lnTo>
                <a:lnTo>
                  <a:pt x="227714" y="695642"/>
                </a:lnTo>
                <a:lnTo>
                  <a:pt x="248881" y="617613"/>
                </a:lnTo>
                <a:lnTo>
                  <a:pt x="253441" y="585304"/>
                </a:lnTo>
                <a:lnTo>
                  <a:pt x="245440" y="585304"/>
                </a:lnTo>
                <a:lnTo>
                  <a:pt x="213207" y="551192"/>
                </a:lnTo>
                <a:lnTo>
                  <a:pt x="209562" y="496697"/>
                </a:lnTo>
                <a:lnTo>
                  <a:pt x="229730" y="452755"/>
                </a:lnTo>
                <a:lnTo>
                  <a:pt x="271678" y="430885"/>
                </a:lnTo>
                <a:lnTo>
                  <a:pt x="275297" y="430644"/>
                </a:lnTo>
                <a:lnTo>
                  <a:pt x="297230" y="275412"/>
                </a:lnTo>
                <a:lnTo>
                  <a:pt x="301539" y="197891"/>
                </a:lnTo>
                <a:close/>
              </a:path>
              <a:path w="311785" h="870585">
                <a:moveTo>
                  <a:pt x="23698" y="0"/>
                </a:moveTo>
                <a:lnTo>
                  <a:pt x="17005" y="199466"/>
                </a:lnTo>
                <a:lnTo>
                  <a:pt x="40690" y="197891"/>
                </a:lnTo>
                <a:lnTo>
                  <a:pt x="301539" y="197891"/>
                </a:lnTo>
                <a:lnTo>
                  <a:pt x="311746" y="14224"/>
                </a:lnTo>
                <a:lnTo>
                  <a:pt x="23698" y="0"/>
                </a:lnTo>
                <a:close/>
              </a:path>
            </a:pathLst>
          </a:custGeom>
          <a:solidFill>
            <a:srgbClr val="29C2E4"/>
          </a:solidFill>
        </p:spPr>
        <p:txBody>
          <a:bodyPr wrap="square" lIns="0" tIns="0" rIns="0" bIns="0" rtlCol="0"/>
          <a:lstStyle/>
          <a:p>
            <a:endParaRPr sz="2142"/>
          </a:p>
        </p:txBody>
      </p:sp>
      <p:sp>
        <p:nvSpPr>
          <p:cNvPr id="19" name="object 19"/>
          <p:cNvSpPr/>
          <p:nvPr/>
        </p:nvSpPr>
        <p:spPr>
          <a:xfrm>
            <a:off x="1888593" y="6473909"/>
            <a:ext cx="389575" cy="1013185"/>
          </a:xfrm>
          <a:custGeom>
            <a:avLst/>
            <a:gdLst/>
            <a:ahLst/>
            <a:cxnLst/>
            <a:rect l="l" t="t" r="r" b="b"/>
            <a:pathLst>
              <a:path w="340360" h="885189">
                <a:moveTo>
                  <a:pt x="25793" y="368617"/>
                </a:moveTo>
                <a:lnTo>
                  <a:pt x="12052" y="368617"/>
                </a:lnTo>
                <a:lnTo>
                  <a:pt x="7696" y="498284"/>
                </a:lnTo>
                <a:lnTo>
                  <a:pt x="21208" y="505244"/>
                </a:lnTo>
                <a:lnTo>
                  <a:pt x="25793" y="368617"/>
                </a:lnTo>
                <a:close/>
              </a:path>
              <a:path w="340360" h="885189">
                <a:moveTo>
                  <a:pt x="316054" y="14414"/>
                </a:moveTo>
                <a:lnTo>
                  <a:pt x="37680" y="14414"/>
                </a:lnTo>
                <a:lnTo>
                  <a:pt x="325729" y="28638"/>
                </a:lnTo>
                <a:lnTo>
                  <a:pt x="311213" y="289814"/>
                </a:lnTo>
                <a:lnTo>
                  <a:pt x="289280" y="445058"/>
                </a:lnTo>
                <a:lnTo>
                  <a:pt x="303275" y="444119"/>
                </a:lnTo>
                <a:lnTo>
                  <a:pt x="324891" y="291160"/>
                </a:lnTo>
                <a:lnTo>
                  <a:pt x="340207" y="15608"/>
                </a:lnTo>
                <a:lnTo>
                  <a:pt x="316054" y="14414"/>
                </a:lnTo>
                <a:close/>
              </a:path>
              <a:path w="340360" h="885189">
                <a:moveTo>
                  <a:pt x="24422" y="0"/>
                </a:moveTo>
                <a:lnTo>
                  <a:pt x="17068" y="218948"/>
                </a:lnTo>
                <a:lnTo>
                  <a:pt x="26161" y="214198"/>
                </a:lnTo>
                <a:lnTo>
                  <a:pt x="30975" y="213880"/>
                </a:lnTo>
                <a:lnTo>
                  <a:pt x="37680" y="14414"/>
                </a:lnTo>
                <a:lnTo>
                  <a:pt x="316054" y="14414"/>
                </a:lnTo>
                <a:lnTo>
                  <a:pt x="309117" y="14071"/>
                </a:lnTo>
                <a:lnTo>
                  <a:pt x="30708" y="14071"/>
                </a:lnTo>
                <a:lnTo>
                  <a:pt x="31051" y="7213"/>
                </a:lnTo>
                <a:lnTo>
                  <a:pt x="170366" y="7213"/>
                </a:lnTo>
                <a:lnTo>
                  <a:pt x="24422" y="0"/>
                </a:lnTo>
                <a:close/>
              </a:path>
              <a:path w="340360" h="885189">
                <a:moveTo>
                  <a:pt x="170366" y="7213"/>
                </a:moveTo>
                <a:lnTo>
                  <a:pt x="31051" y="7213"/>
                </a:lnTo>
                <a:lnTo>
                  <a:pt x="30708" y="14071"/>
                </a:lnTo>
                <a:lnTo>
                  <a:pt x="309117" y="14071"/>
                </a:lnTo>
                <a:lnTo>
                  <a:pt x="170366" y="7213"/>
                </a:lnTo>
                <a:close/>
              </a:path>
              <a:path w="340360" h="885189">
                <a:moveTo>
                  <a:pt x="281292" y="599719"/>
                </a:moveTo>
                <a:lnTo>
                  <a:pt x="267423" y="599719"/>
                </a:lnTo>
                <a:lnTo>
                  <a:pt x="262864" y="632028"/>
                </a:lnTo>
                <a:lnTo>
                  <a:pt x="194335" y="884593"/>
                </a:lnTo>
                <a:lnTo>
                  <a:pt x="208572" y="884593"/>
                </a:lnTo>
                <a:lnTo>
                  <a:pt x="276339" y="634784"/>
                </a:lnTo>
                <a:lnTo>
                  <a:pt x="281292" y="599719"/>
                </a:lnTo>
                <a:close/>
              </a:path>
              <a:path w="340360" h="885189">
                <a:moveTo>
                  <a:pt x="16281" y="651903"/>
                </a:moveTo>
                <a:lnTo>
                  <a:pt x="2539" y="651903"/>
                </a:lnTo>
                <a:lnTo>
                  <a:pt x="0" y="727989"/>
                </a:lnTo>
                <a:lnTo>
                  <a:pt x="13969" y="720699"/>
                </a:lnTo>
                <a:lnTo>
                  <a:pt x="16281" y="651903"/>
                </a:lnTo>
                <a:close/>
              </a:path>
            </a:pathLst>
          </a:custGeom>
          <a:solidFill>
            <a:srgbClr val="75CFE9"/>
          </a:solidFill>
        </p:spPr>
        <p:txBody>
          <a:bodyPr wrap="square" lIns="0" tIns="0" rIns="0" bIns="0" rtlCol="0"/>
          <a:lstStyle/>
          <a:p>
            <a:endParaRPr sz="2142"/>
          </a:p>
        </p:txBody>
      </p:sp>
      <p:sp>
        <p:nvSpPr>
          <p:cNvPr id="20" name="object 20"/>
          <p:cNvSpPr/>
          <p:nvPr/>
        </p:nvSpPr>
        <p:spPr>
          <a:xfrm>
            <a:off x="1565887" y="6201099"/>
            <a:ext cx="264300" cy="148547"/>
          </a:xfrm>
          <a:prstGeom prst="rect">
            <a:avLst/>
          </a:prstGeom>
          <a:blipFill>
            <a:blip r:embed="rId3" cstate="print"/>
            <a:stretch>
              <a:fillRect/>
            </a:stretch>
          </a:blipFill>
        </p:spPr>
        <p:txBody>
          <a:bodyPr wrap="square" lIns="0" tIns="0" rIns="0" bIns="0" rtlCol="0"/>
          <a:lstStyle/>
          <a:p>
            <a:endParaRPr sz="2142"/>
          </a:p>
        </p:txBody>
      </p:sp>
      <p:sp>
        <p:nvSpPr>
          <p:cNvPr id="21" name="object 21"/>
          <p:cNvSpPr/>
          <p:nvPr/>
        </p:nvSpPr>
        <p:spPr>
          <a:xfrm>
            <a:off x="1" y="6084840"/>
            <a:ext cx="1447096" cy="1402033"/>
          </a:xfrm>
          <a:custGeom>
            <a:avLst/>
            <a:gdLst/>
            <a:ahLst/>
            <a:cxnLst/>
            <a:rect l="l" t="t" r="r" b="b"/>
            <a:pathLst>
              <a:path w="1264285" h="1224914">
                <a:moveTo>
                  <a:pt x="1263834" y="224472"/>
                </a:moveTo>
                <a:lnTo>
                  <a:pt x="714514" y="224472"/>
                </a:lnTo>
                <a:lnTo>
                  <a:pt x="957351" y="259168"/>
                </a:lnTo>
                <a:lnTo>
                  <a:pt x="957351" y="876579"/>
                </a:lnTo>
                <a:lnTo>
                  <a:pt x="375996" y="1224508"/>
                </a:lnTo>
                <a:lnTo>
                  <a:pt x="426186" y="1224508"/>
                </a:lnTo>
                <a:lnTo>
                  <a:pt x="598106" y="1115555"/>
                </a:lnTo>
                <a:lnTo>
                  <a:pt x="1247567" y="1115555"/>
                </a:lnTo>
                <a:lnTo>
                  <a:pt x="1260436" y="675017"/>
                </a:lnTo>
                <a:lnTo>
                  <a:pt x="1262320" y="425259"/>
                </a:lnTo>
                <a:lnTo>
                  <a:pt x="1022108" y="425259"/>
                </a:lnTo>
                <a:lnTo>
                  <a:pt x="984643" y="385610"/>
                </a:lnTo>
                <a:lnTo>
                  <a:pt x="980401" y="321919"/>
                </a:lnTo>
                <a:lnTo>
                  <a:pt x="1003935" y="270611"/>
                </a:lnTo>
                <a:lnTo>
                  <a:pt x="1052931" y="245046"/>
                </a:lnTo>
                <a:lnTo>
                  <a:pt x="1086040" y="242836"/>
                </a:lnTo>
                <a:lnTo>
                  <a:pt x="1263696" y="242836"/>
                </a:lnTo>
                <a:lnTo>
                  <a:pt x="1263834" y="224472"/>
                </a:lnTo>
                <a:close/>
              </a:path>
              <a:path w="1264285" h="1224914">
                <a:moveTo>
                  <a:pt x="1247567" y="1115555"/>
                </a:moveTo>
                <a:lnTo>
                  <a:pt x="1002855" y="1115555"/>
                </a:lnTo>
                <a:lnTo>
                  <a:pt x="991133" y="1224508"/>
                </a:lnTo>
                <a:lnTo>
                  <a:pt x="1244384" y="1224508"/>
                </a:lnTo>
                <a:lnTo>
                  <a:pt x="1247567" y="1115555"/>
                </a:lnTo>
                <a:close/>
              </a:path>
              <a:path w="1264285" h="1224914">
                <a:moveTo>
                  <a:pt x="145542" y="252158"/>
                </a:moveTo>
                <a:lnTo>
                  <a:pt x="126707" y="258318"/>
                </a:lnTo>
                <a:lnTo>
                  <a:pt x="143814" y="305333"/>
                </a:lnTo>
                <a:lnTo>
                  <a:pt x="143814" y="350710"/>
                </a:lnTo>
                <a:lnTo>
                  <a:pt x="119761" y="379107"/>
                </a:lnTo>
                <a:lnTo>
                  <a:pt x="79540" y="406615"/>
                </a:lnTo>
                <a:lnTo>
                  <a:pt x="0" y="406615"/>
                </a:lnTo>
                <a:lnTo>
                  <a:pt x="0" y="580009"/>
                </a:lnTo>
                <a:lnTo>
                  <a:pt x="453338" y="354431"/>
                </a:lnTo>
                <a:lnTo>
                  <a:pt x="187172" y="354431"/>
                </a:lnTo>
                <a:lnTo>
                  <a:pt x="149707" y="314794"/>
                </a:lnTo>
                <a:lnTo>
                  <a:pt x="145542" y="252158"/>
                </a:lnTo>
                <a:close/>
              </a:path>
              <a:path w="1264285" h="1224914">
                <a:moveTo>
                  <a:pt x="1263696" y="242836"/>
                </a:moveTo>
                <a:lnTo>
                  <a:pt x="1086040" y="242836"/>
                </a:lnTo>
                <a:lnTo>
                  <a:pt x="1151636" y="276682"/>
                </a:lnTo>
                <a:lnTo>
                  <a:pt x="1168857" y="323977"/>
                </a:lnTo>
                <a:lnTo>
                  <a:pt x="1168857" y="369341"/>
                </a:lnTo>
                <a:lnTo>
                  <a:pt x="1144790" y="397751"/>
                </a:lnTo>
                <a:lnTo>
                  <a:pt x="1104582" y="425259"/>
                </a:lnTo>
                <a:lnTo>
                  <a:pt x="1262320" y="425259"/>
                </a:lnTo>
                <a:lnTo>
                  <a:pt x="1263696" y="242836"/>
                </a:lnTo>
                <a:close/>
              </a:path>
              <a:path w="1264285" h="1224914">
                <a:moveTo>
                  <a:pt x="1046581" y="0"/>
                </a:moveTo>
                <a:lnTo>
                  <a:pt x="858723" y="18415"/>
                </a:lnTo>
                <a:lnTo>
                  <a:pt x="305079" y="199872"/>
                </a:lnTo>
                <a:lnTo>
                  <a:pt x="316699" y="205867"/>
                </a:lnTo>
                <a:lnTo>
                  <a:pt x="333908" y="253149"/>
                </a:lnTo>
                <a:lnTo>
                  <a:pt x="333908" y="298513"/>
                </a:lnTo>
                <a:lnTo>
                  <a:pt x="309867" y="326936"/>
                </a:lnTo>
                <a:lnTo>
                  <a:pt x="269646" y="354431"/>
                </a:lnTo>
                <a:lnTo>
                  <a:pt x="453338" y="354431"/>
                </a:lnTo>
                <a:lnTo>
                  <a:pt x="714514" y="224472"/>
                </a:lnTo>
                <a:lnTo>
                  <a:pt x="1263834" y="224472"/>
                </a:lnTo>
                <a:lnTo>
                  <a:pt x="1264158" y="181584"/>
                </a:lnTo>
                <a:lnTo>
                  <a:pt x="1162367" y="39814"/>
                </a:lnTo>
                <a:lnTo>
                  <a:pt x="1046581" y="0"/>
                </a:lnTo>
                <a:close/>
              </a:path>
            </a:pathLst>
          </a:custGeom>
          <a:solidFill>
            <a:srgbClr val="29C2E4"/>
          </a:solidFill>
        </p:spPr>
        <p:txBody>
          <a:bodyPr wrap="square" lIns="0" tIns="0" rIns="0" bIns="0" rtlCol="0"/>
          <a:lstStyle/>
          <a:p>
            <a:endParaRPr sz="2142"/>
          </a:p>
        </p:txBody>
      </p:sp>
      <p:sp>
        <p:nvSpPr>
          <p:cNvPr id="22" name="object 22"/>
          <p:cNvSpPr/>
          <p:nvPr/>
        </p:nvSpPr>
        <p:spPr>
          <a:xfrm>
            <a:off x="4637537" y="4234796"/>
            <a:ext cx="273284" cy="297269"/>
          </a:xfrm>
          <a:custGeom>
            <a:avLst/>
            <a:gdLst/>
            <a:ahLst/>
            <a:cxnLst/>
            <a:rect l="l" t="t" r="r" b="b"/>
            <a:pathLst>
              <a:path w="238760" h="259714">
                <a:moveTo>
                  <a:pt x="105829" y="0"/>
                </a:moveTo>
                <a:lnTo>
                  <a:pt x="0" y="23152"/>
                </a:lnTo>
                <a:lnTo>
                  <a:pt x="7620" y="96050"/>
                </a:lnTo>
                <a:lnTo>
                  <a:pt x="46126" y="119976"/>
                </a:lnTo>
                <a:lnTo>
                  <a:pt x="51841" y="161645"/>
                </a:lnTo>
                <a:lnTo>
                  <a:pt x="34264" y="186893"/>
                </a:lnTo>
                <a:lnTo>
                  <a:pt x="17678" y="192392"/>
                </a:lnTo>
                <a:lnTo>
                  <a:pt x="24663" y="259181"/>
                </a:lnTo>
                <a:lnTo>
                  <a:pt x="238137" y="213690"/>
                </a:lnTo>
                <a:lnTo>
                  <a:pt x="214058" y="69138"/>
                </a:lnTo>
                <a:lnTo>
                  <a:pt x="113093" y="65405"/>
                </a:lnTo>
                <a:lnTo>
                  <a:pt x="105829" y="0"/>
                </a:lnTo>
                <a:close/>
              </a:path>
            </a:pathLst>
          </a:custGeom>
          <a:solidFill>
            <a:srgbClr val="29C2E4"/>
          </a:solidFill>
        </p:spPr>
        <p:txBody>
          <a:bodyPr wrap="square" lIns="0" tIns="0" rIns="0" bIns="0" rtlCol="0"/>
          <a:lstStyle/>
          <a:p>
            <a:endParaRPr sz="2142"/>
          </a:p>
        </p:txBody>
      </p:sp>
      <p:sp>
        <p:nvSpPr>
          <p:cNvPr id="23" name="object 23"/>
          <p:cNvSpPr/>
          <p:nvPr/>
        </p:nvSpPr>
        <p:spPr>
          <a:xfrm>
            <a:off x="4620443" y="4215710"/>
            <a:ext cx="308171" cy="335063"/>
          </a:xfrm>
          <a:custGeom>
            <a:avLst/>
            <a:gdLst/>
            <a:ahLst/>
            <a:cxnLst/>
            <a:rect l="l" t="t" r="r" b="b"/>
            <a:pathLst>
              <a:path w="269239" h="292735">
                <a:moveTo>
                  <a:pt x="32613" y="209067"/>
                </a:moveTo>
                <a:lnTo>
                  <a:pt x="19265" y="213486"/>
                </a:lnTo>
                <a:lnTo>
                  <a:pt x="27520" y="292480"/>
                </a:lnTo>
                <a:lnTo>
                  <a:pt x="105518" y="275856"/>
                </a:lnTo>
                <a:lnTo>
                  <a:pt x="39598" y="275856"/>
                </a:lnTo>
                <a:lnTo>
                  <a:pt x="32613" y="209067"/>
                </a:lnTo>
                <a:close/>
              </a:path>
              <a:path w="269239" h="292735">
                <a:moveTo>
                  <a:pt x="134580" y="16675"/>
                </a:moveTo>
                <a:lnTo>
                  <a:pt x="120764" y="16675"/>
                </a:lnTo>
                <a:lnTo>
                  <a:pt x="128028" y="82080"/>
                </a:lnTo>
                <a:lnTo>
                  <a:pt x="228993" y="85813"/>
                </a:lnTo>
                <a:lnTo>
                  <a:pt x="253072" y="230365"/>
                </a:lnTo>
                <a:lnTo>
                  <a:pt x="39598" y="275856"/>
                </a:lnTo>
                <a:lnTo>
                  <a:pt x="105518" y="275856"/>
                </a:lnTo>
                <a:lnTo>
                  <a:pt x="268782" y="241058"/>
                </a:lnTo>
                <a:lnTo>
                  <a:pt x="240690" y="72504"/>
                </a:lnTo>
                <a:lnTo>
                  <a:pt x="140373" y="68795"/>
                </a:lnTo>
                <a:lnTo>
                  <a:pt x="134580" y="16675"/>
                </a:lnTo>
                <a:close/>
              </a:path>
              <a:path w="269239" h="292735">
                <a:moveTo>
                  <a:pt x="22208" y="109410"/>
                </a:moveTo>
                <a:lnTo>
                  <a:pt x="17221" y="109410"/>
                </a:lnTo>
                <a:lnTo>
                  <a:pt x="22555" y="112725"/>
                </a:lnTo>
                <a:lnTo>
                  <a:pt x="22208" y="109410"/>
                </a:lnTo>
                <a:close/>
              </a:path>
              <a:path w="269239" h="292735">
                <a:moveTo>
                  <a:pt x="39607" y="34429"/>
                </a:moveTo>
                <a:lnTo>
                  <a:pt x="7467" y="34429"/>
                </a:lnTo>
                <a:lnTo>
                  <a:pt x="635" y="35140"/>
                </a:lnTo>
                <a:lnTo>
                  <a:pt x="8432" y="109791"/>
                </a:lnTo>
                <a:lnTo>
                  <a:pt x="17221" y="109410"/>
                </a:lnTo>
                <a:lnTo>
                  <a:pt x="22208" y="109410"/>
                </a:lnTo>
                <a:lnTo>
                  <a:pt x="14935" y="39827"/>
                </a:lnTo>
                <a:lnTo>
                  <a:pt x="39607" y="34429"/>
                </a:lnTo>
                <a:close/>
              </a:path>
              <a:path w="269239" h="292735">
                <a:moveTo>
                  <a:pt x="132727" y="0"/>
                </a:moveTo>
                <a:lnTo>
                  <a:pt x="0" y="29032"/>
                </a:lnTo>
                <a:lnTo>
                  <a:pt x="635" y="35140"/>
                </a:lnTo>
                <a:lnTo>
                  <a:pt x="7467" y="34429"/>
                </a:lnTo>
                <a:lnTo>
                  <a:pt x="39607" y="34429"/>
                </a:lnTo>
                <a:lnTo>
                  <a:pt x="120764" y="16675"/>
                </a:lnTo>
                <a:lnTo>
                  <a:pt x="134580" y="16675"/>
                </a:lnTo>
                <a:lnTo>
                  <a:pt x="132727" y="0"/>
                </a:lnTo>
                <a:close/>
              </a:path>
            </a:pathLst>
          </a:custGeom>
          <a:solidFill>
            <a:srgbClr val="75CFE9"/>
          </a:solidFill>
        </p:spPr>
        <p:txBody>
          <a:bodyPr wrap="square" lIns="0" tIns="0" rIns="0" bIns="0" rtlCol="0"/>
          <a:lstStyle/>
          <a:p>
            <a:endParaRPr sz="2142"/>
          </a:p>
        </p:txBody>
      </p:sp>
      <p:sp>
        <p:nvSpPr>
          <p:cNvPr id="24" name="object 24"/>
          <p:cNvSpPr/>
          <p:nvPr/>
        </p:nvSpPr>
        <p:spPr>
          <a:xfrm>
            <a:off x="2717501" y="7035197"/>
            <a:ext cx="324888" cy="356141"/>
          </a:xfrm>
          <a:custGeom>
            <a:avLst/>
            <a:gdLst/>
            <a:ahLst/>
            <a:cxnLst/>
            <a:rect l="l" t="t" r="r" b="b"/>
            <a:pathLst>
              <a:path w="283844" h="311150">
                <a:moveTo>
                  <a:pt x="226060" y="0"/>
                </a:moveTo>
                <a:lnTo>
                  <a:pt x="127660" y="8216"/>
                </a:lnTo>
                <a:lnTo>
                  <a:pt x="29476" y="22237"/>
                </a:lnTo>
                <a:lnTo>
                  <a:pt x="21513" y="97358"/>
                </a:lnTo>
                <a:lnTo>
                  <a:pt x="0" y="226377"/>
                </a:lnTo>
                <a:lnTo>
                  <a:pt x="171958" y="310730"/>
                </a:lnTo>
                <a:lnTo>
                  <a:pt x="248373" y="281622"/>
                </a:lnTo>
                <a:lnTo>
                  <a:pt x="283273" y="278980"/>
                </a:lnTo>
                <a:lnTo>
                  <a:pt x="161683" y="143078"/>
                </a:lnTo>
                <a:lnTo>
                  <a:pt x="226060" y="0"/>
                </a:lnTo>
                <a:close/>
              </a:path>
            </a:pathLst>
          </a:custGeom>
          <a:solidFill>
            <a:srgbClr val="29C2E4"/>
          </a:solidFill>
        </p:spPr>
        <p:txBody>
          <a:bodyPr wrap="square" lIns="0" tIns="0" rIns="0" bIns="0" rtlCol="0"/>
          <a:lstStyle/>
          <a:p>
            <a:endParaRPr sz="2142"/>
          </a:p>
        </p:txBody>
      </p:sp>
      <p:sp>
        <p:nvSpPr>
          <p:cNvPr id="25" name="object 25"/>
          <p:cNvSpPr/>
          <p:nvPr/>
        </p:nvSpPr>
        <p:spPr>
          <a:xfrm>
            <a:off x="2714797" y="7018798"/>
            <a:ext cx="340151" cy="389575"/>
          </a:xfrm>
          <a:custGeom>
            <a:avLst/>
            <a:gdLst/>
            <a:ahLst/>
            <a:cxnLst/>
            <a:rect l="l" t="t" r="r" b="b"/>
            <a:pathLst>
              <a:path w="297180" h="340360">
                <a:moveTo>
                  <a:pt x="234861" y="0"/>
                </a:moveTo>
                <a:lnTo>
                  <a:pt x="128460" y="8890"/>
                </a:lnTo>
                <a:lnTo>
                  <a:pt x="33324" y="22479"/>
                </a:lnTo>
                <a:lnTo>
                  <a:pt x="31826" y="36563"/>
                </a:lnTo>
                <a:lnTo>
                  <a:pt x="130009" y="22542"/>
                </a:lnTo>
                <a:lnTo>
                  <a:pt x="228409" y="14325"/>
                </a:lnTo>
                <a:lnTo>
                  <a:pt x="234861" y="0"/>
                </a:lnTo>
                <a:close/>
              </a:path>
              <a:path w="297180" h="340360">
                <a:moveTo>
                  <a:pt x="2362" y="240703"/>
                </a:moveTo>
                <a:lnTo>
                  <a:pt x="0" y="254850"/>
                </a:lnTo>
                <a:lnTo>
                  <a:pt x="173621" y="340017"/>
                </a:lnTo>
                <a:lnTo>
                  <a:pt x="212890" y="325056"/>
                </a:lnTo>
                <a:lnTo>
                  <a:pt x="174307" y="325056"/>
                </a:lnTo>
                <a:lnTo>
                  <a:pt x="2362" y="240703"/>
                </a:lnTo>
                <a:close/>
              </a:path>
              <a:path w="297180" h="340360">
                <a:moveTo>
                  <a:pt x="285622" y="293306"/>
                </a:moveTo>
                <a:lnTo>
                  <a:pt x="250723" y="295948"/>
                </a:lnTo>
                <a:lnTo>
                  <a:pt x="174307" y="325056"/>
                </a:lnTo>
                <a:lnTo>
                  <a:pt x="212890" y="325056"/>
                </a:lnTo>
                <a:lnTo>
                  <a:pt x="253758" y="309486"/>
                </a:lnTo>
                <a:lnTo>
                  <a:pt x="297167" y="306197"/>
                </a:lnTo>
                <a:lnTo>
                  <a:pt x="285622" y="293306"/>
                </a:lnTo>
                <a:close/>
              </a:path>
            </a:pathLst>
          </a:custGeom>
          <a:solidFill>
            <a:srgbClr val="75CFE9"/>
          </a:solidFill>
        </p:spPr>
        <p:txBody>
          <a:bodyPr wrap="square" lIns="0" tIns="0" rIns="0" bIns="0" rtlCol="0"/>
          <a:lstStyle/>
          <a:p>
            <a:endParaRPr sz="2142"/>
          </a:p>
        </p:txBody>
      </p:sp>
      <p:sp>
        <p:nvSpPr>
          <p:cNvPr id="26" name="object 26"/>
          <p:cNvSpPr/>
          <p:nvPr/>
        </p:nvSpPr>
        <p:spPr>
          <a:xfrm>
            <a:off x="2966306" y="7426230"/>
            <a:ext cx="85038" cy="60326"/>
          </a:xfrm>
          <a:custGeom>
            <a:avLst/>
            <a:gdLst/>
            <a:ahLst/>
            <a:cxnLst/>
            <a:rect l="l" t="t" r="r" b="b"/>
            <a:pathLst>
              <a:path w="74294" h="52704">
                <a:moveTo>
                  <a:pt x="74066" y="0"/>
                </a:moveTo>
                <a:lnTo>
                  <a:pt x="22161" y="1917"/>
                </a:lnTo>
                <a:lnTo>
                  <a:pt x="0" y="52577"/>
                </a:lnTo>
                <a:lnTo>
                  <a:pt x="40411" y="52577"/>
                </a:lnTo>
                <a:lnTo>
                  <a:pt x="74066" y="0"/>
                </a:lnTo>
                <a:close/>
              </a:path>
            </a:pathLst>
          </a:custGeom>
          <a:solidFill>
            <a:srgbClr val="29C2E4"/>
          </a:solidFill>
        </p:spPr>
        <p:txBody>
          <a:bodyPr wrap="square" lIns="0" tIns="0" rIns="0" bIns="0" rtlCol="0"/>
          <a:lstStyle/>
          <a:p>
            <a:endParaRPr sz="2142"/>
          </a:p>
        </p:txBody>
      </p:sp>
      <p:sp>
        <p:nvSpPr>
          <p:cNvPr id="27" name="object 27"/>
          <p:cNvSpPr/>
          <p:nvPr/>
        </p:nvSpPr>
        <p:spPr>
          <a:xfrm>
            <a:off x="2681684" y="7410114"/>
            <a:ext cx="380126" cy="76316"/>
          </a:xfrm>
          <a:custGeom>
            <a:avLst/>
            <a:gdLst/>
            <a:ahLst/>
            <a:cxnLst/>
            <a:rect l="l" t="t" r="r" b="b"/>
            <a:pathLst>
              <a:path w="332105" h="66675">
                <a:moveTo>
                  <a:pt x="331723" y="0"/>
                </a:moveTo>
                <a:lnTo>
                  <a:pt x="261696" y="2590"/>
                </a:lnTo>
                <a:lnTo>
                  <a:pt x="233667" y="66649"/>
                </a:lnTo>
                <a:lnTo>
                  <a:pt x="248653" y="66649"/>
                </a:lnTo>
                <a:lnTo>
                  <a:pt x="270814" y="16001"/>
                </a:lnTo>
                <a:lnTo>
                  <a:pt x="322719" y="14071"/>
                </a:lnTo>
                <a:lnTo>
                  <a:pt x="331723" y="0"/>
                </a:lnTo>
                <a:close/>
              </a:path>
              <a:path w="332105" h="66675">
                <a:moveTo>
                  <a:pt x="711" y="64173"/>
                </a:moveTo>
                <a:lnTo>
                  <a:pt x="0" y="66649"/>
                </a:lnTo>
                <a:lnTo>
                  <a:pt x="6184" y="66649"/>
                </a:lnTo>
                <a:lnTo>
                  <a:pt x="1841" y="64287"/>
                </a:lnTo>
                <a:lnTo>
                  <a:pt x="711" y="64173"/>
                </a:lnTo>
                <a:close/>
              </a:path>
            </a:pathLst>
          </a:custGeom>
          <a:solidFill>
            <a:srgbClr val="75CFE9"/>
          </a:solidFill>
        </p:spPr>
        <p:txBody>
          <a:bodyPr wrap="square" lIns="0" tIns="0" rIns="0" bIns="0" rtlCol="0"/>
          <a:lstStyle/>
          <a:p>
            <a:endParaRPr sz="2142"/>
          </a:p>
        </p:txBody>
      </p:sp>
      <p:sp>
        <p:nvSpPr>
          <p:cNvPr id="28" name="object 28"/>
          <p:cNvSpPr/>
          <p:nvPr/>
        </p:nvSpPr>
        <p:spPr>
          <a:xfrm>
            <a:off x="3485894" y="2728668"/>
            <a:ext cx="772608" cy="4757754"/>
          </a:xfrm>
          <a:custGeom>
            <a:avLst/>
            <a:gdLst/>
            <a:ahLst/>
            <a:cxnLst/>
            <a:rect l="l" t="t" r="r" b="b"/>
            <a:pathLst>
              <a:path w="675004" h="4156710">
                <a:moveTo>
                  <a:pt x="533361" y="3103156"/>
                </a:moveTo>
                <a:lnTo>
                  <a:pt x="428294" y="3103156"/>
                </a:lnTo>
                <a:lnTo>
                  <a:pt x="498462" y="3115906"/>
                </a:lnTo>
                <a:lnTo>
                  <a:pt x="532650" y="3135439"/>
                </a:lnTo>
                <a:lnTo>
                  <a:pt x="533361" y="3118891"/>
                </a:lnTo>
                <a:lnTo>
                  <a:pt x="533361" y="3103156"/>
                </a:lnTo>
                <a:close/>
              </a:path>
              <a:path w="675004" h="4156710">
                <a:moveTo>
                  <a:pt x="533361" y="2854680"/>
                </a:moveTo>
                <a:lnTo>
                  <a:pt x="457834" y="2854680"/>
                </a:lnTo>
                <a:lnTo>
                  <a:pt x="453872" y="3000933"/>
                </a:lnTo>
                <a:lnTo>
                  <a:pt x="420141" y="3104959"/>
                </a:lnTo>
                <a:lnTo>
                  <a:pt x="428294" y="3103156"/>
                </a:lnTo>
                <a:lnTo>
                  <a:pt x="533361" y="3103156"/>
                </a:lnTo>
                <a:lnTo>
                  <a:pt x="533361" y="2854680"/>
                </a:lnTo>
                <a:close/>
              </a:path>
              <a:path w="675004" h="4156710">
                <a:moveTo>
                  <a:pt x="387077" y="729881"/>
                </a:moveTo>
                <a:lnTo>
                  <a:pt x="318719" y="729881"/>
                </a:lnTo>
                <a:lnTo>
                  <a:pt x="412699" y="788631"/>
                </a:lnTo>
                <a:lnTo>
                  <a:pt x="416661" y="817613"/>
                </a:lnTo>
                <a:lnTo>
                  <a:pt x="459054" y="832180"/>
                </a:lnTo>
                <a:lnTo>
                  <a:pt x="521004" y="932840"/>
                </a:lnTo>
                <a:lnTo>
                  <a:pt x="521004" y="1092060"/>
                </a:lnTo>
                <a:lnTo>
                  <a:pt x="472198" y="1321066"/>
                </a:lnTo>
                <a:lnTo>
                  <a:pt x="435305" y="1391170"/>
                </a:lnTo>
                <a:lnTo>
                  <a:pt x="436422" y="1448219"/>
                </a:lnTo>
                <a:lnTo>
                  <a:pt x="460527" y="1463294"/>
                </a:lnTo>
                <a:lnTo>
                  <a:pt x="472503" y="1551127"/>
                </a:lnTo>
                <a:lnTo>
                  <a:pt x="445858" y="1589608"/>
                </a:lnTo>
                <a:lnTo>
                  <a:pt x="505904" y="1692998"/>
                </a:lnTo>
                <a:lnTo>
                  <a:pt x="517474" y="1804835"/>
                </a:lnTo>
                <a:lnTo>
                  <a:pt x="485165" y="1858683"/>
                </a:lnTo>
                <a:lnTo>
                  <a:pt x="468909" y="2169007"/>
                </a:lnTo>
                <a:lnTo>
                  <a:pt x="480237" y="2180983"/>
                </a:lnTo>
                <a:lnTo>
                  <a:pt x="461378" y="2395969"/>
                </a:lnTo>
                <a:lnTo>
                  <a:pt x="476465" y="2599575"/>
                </a:lnTo>
                <a:lnTo>
                  <a:pt x="453758" y="2625305"/>
                </a:lnTo>
                <a:lnTo>
                  <a:pt x="461390" y="2836545"/>
                </a:lnTo>
                <a:lnTo>
                  <a:pt x="456488" y="2854731"/>
                </a:lnTo>
                <a:lnTo>
                  <a:pt x="457834" y="2854680"/>
                </a:lnTo>
                <a:lnTo>
                  <a:pt x="533361" y="2854680"/>
                </a:lnTo>
                <a:lnTo>
                  <a:pt x="533361" y="2831960"/>
                </a:lnTo>
                <a:lnTo>
                  <a:pt x="544601" y="2205977"/>
                </a:lnTo>
                <a:lnTo>
                  <a:pt x="572731" y="2185885"/>
                </a:lnTo>
                <a:lnTo>
                  <a:pt x="630783" y="2113318"/>
                </a:lnTo>
                <a:lnTo>
                  <a:pt x="674687" y="1919389"/>
                </a:lnTo>
                <a:lnTo>
                  <a:pt x="604939" y="1746872"/>
                </a:lnTo>
                <a:lnTo>
                  <a:pt x="511047" y="1607896"/>
                </a:lnTo>
                <a:lnTo>
                  <a:pt x="507212" y="1465935"/>
                </a:lnTo>
                <a:lnTo>
                  <a:pt x="537197" y="1417218"/>
                </a:lnTo>
                <a:lnTo>
                  <a:pt x="566788" y="914095"/>
                </a:lnTo>
                <a:lnTo>
                  <a:pt x="501599" y="801789"/>
                </a:lnTo>
                <a:lnTo>
                  <a:pt x="387077" y="729881"/>
                </a:lnTo>
                <a:close/>
              </a:path>
              <a:path w="675004" h="4156710">
                <a:moveTo>
                  <a:pt x="150596" y="625348"/>
                </a:moveTo>
                <a:lnTo>
                  <a:pt x="149313" y="656234"/>
                </a:lnTo>
                <a:lnTo>
                  <a:pt x="294195" y="675373"/>
                </a:lnTo>
                <a:lnTo>
                  <a:pt x="289128" y="731177"/>
                </a:lnTo>
                <a:lnTo>
                  <a:pt x="318719" y="729881"/>
                </a:lnTo>
                <a:lnTo>
                  <a:pt x="387077" y="729881"/>
                </a:lnTo>
                <a:lnTo>
                  <a:pt x="339788" y="700189"/>
                </a:lnTo>
                <a:lnTo>
                  <a:pt x="335364" y="636790"/>
                </a:lnTo>
                <a:lnTo>
                  <a:pt x="240220" y="636790"/>
                </a:lnTo>
                <a:lnTo>
                  <a:pt x="150596" y="625348"/>
                </a:lnTo>
                <a:close/>
              </a:path>
              <a:path w="675004" h="4156710">
                <a:moveTo>
                  <a:pt x="150418" y="511073"/>
                </a:moveTo>
                <a:lnTo>
                  <a:pt x="150647" y="522630"/>
                </a:lnTo>
                <a:lnTo>
                  <a:pt x="257467" y="537591"/>
                </a:lnTo>
                <a:lnTo>
                  <a:pt x="240220" y="636790"/>
                </a:lnTo>
                <a:lnTo>
                  <a:pt x="335364" y="636790"/>
                </a:lnTo>
                <a:lnTo>
                  <a:pt x="328333" y="536041"/>
                </a:lnTo>
                <a:lnTo>
                  <a:pt x="328811" y="525043"/>
                </a:lnTo>
                <a:lnTo>
                  <a:pt x="259486" y="525043"/>
                </a:lnTo>
                <a:lnTo>
                  <a:pt x="150418" y="511073"/>
                </a:lnTo>
                <a:close/>
              </a:path>
              <a:path w="675004" h="4156710">
                <a:moveTo>
                  <a:pt x="263740" y="0"/>
                </a:moveTo>
                <a:lnTo>
                  <a:pt x="213982" y="34036"/>
                </a:lnTo>
                <a:lnTo>
                  <a:pt x="204114" y="34036"/>
                </a:lnTo>
                <a:lnTo>
                  <a:pt x="234124" y="109067"/>
                </a:lnTo>
                <a:lnTo>
                  <a:pt x="191147" y="226288"/>
                </a:lnTo>
                <a:lnTo>
                  <a:pt x="145237" y="243840"/>
                </a:lnTo>
                <a:lnTo>
                  <a:pt x="146367" y="301663"/>
                </a:lnTo>
                <a:lnTo>
                  <a:pt x="275462" y="325310"/>
                </a:lnTo>
                <a:lnTo>
                  <a:pt x="259486" y="525043"/>
                </a:lnTo>
                <a:lnTo>
                  <a:pt x="328811" y="525043"/>
                </a:lnTo>
                <a:lnTo>
                  <a:pt x="338388" y="304927"/>
                </a:lnTo>
                <a:lnTo>
                  <a:pt x="297357" y="304927"/>
                </a:lnTo>
                <a:lnTo>
                  <a:pt x="200494" y="296113"/>
                </a:lnTo>
                <a:lnTo>
                  <a:pt x="217754" y="192582"/>
                </a:lnTo>
                <a:lnTo>
                  <a:pt x="342529" y="192582"/>
                </a:lnTo>
                <a:lnTo>
                  <a:pt x="263740" y="0"/>
                </a:lnTo>
                <a:close/>
              </a:path>
              <a:path w="675004" h="4156710">
                <a:moveTo>
                  <a:pt x="342529" y="192582"/>
                </a:moveTo>
                <a:lnTo>
                  <a:pt x="217754" y="192582"/>
                </a:lnTo>
                <a:lnTo>
                  <a:pt x="297357" y="205854"/>
                </a:lnTo>
                <a:lnTo>
                  <a:pt x="297357" y="304927"/>
                </a:lnTo>
                <a:lnTo>
                  <a:pt x="338388" y="304927"/>
                </a:lnTo>
                <a:lnTo>
                  <a:pt x="343204" y="194233"/>
                </a:lnTo>
                <a:lnTo>
                  <a:pt x="342529" y="192582"/>
                </a:lnTo>
                <a:close/>
              </a:path>
              <a:path w="675004" h="4156710">
                <a:moveTo>
                  <a:pt x="39789" y="4096969"/>
                </a:moveTo>
                <a:lnTo>
                  <a:pt x="9385" y="4136466"/>
                </a:lnTo>
                <a:lnTo>
                  <a:pt x="0" y="4156697"/>
                </a:lnTo>
                <a:lnTo>
                  <a:pt x="128117" y="4156697"/>
                </a:lnTo>
                <a:lnTo>
                  <a:pt x="163410" y="4115943"/>
                </a:lnTo>
                <a:lnTo>
                  <a:pt x="203627" y="4100068"/>
                </a:lnTo>
                <a:lnTo>
                  <a:pt x="44081" y="4100068"/>
                </a:lnTo>
                <a:lnTo>
                  <a:pt x="39789" y="4096969"/>
                </a:lnTo>
                <a:close/>
              </a:path>
              <a:path w="675004" h="4156710">
                <a:moveTo>
                  <a:pt x="516496" y="3515067"/>
                </a:moveTo>
                <a:lnTo>
                  <a:pt x="417017" y="3530142"/>
                </a:lnTo>
                <a:lnTo>
                  <a:pt x="431545" y="3625430"/>
                </a:lnTo>
                <a:lnTo>
                  <a:pt x="431545" y="3837813"/>
                </a:lnTo>
                <a:lnTo>
                  <a:pt x="339356" y="3918483"/>
                </a:lnTo>
                <a:lnTo>
                  <a:pt x="163614" y="4030662"/>
                </a:lnTo>
                <a:lnTo>
                  <a:pt x="44081" y="4100068"/>
                </a:lnTo>
                <a:lnTo>
                  <a:pt x="203627" y="4100068"/>
                </a:lnTo>
                <a:lnTo>
                  <a:pt x="448563" y="4003382"/>
                </a:lnTo>
                <a:lnTo>
                  <a:pt x="496303" y="3989730"/>
                </a:lnTo>
                <a:lnTo>
                  <a:pt x="516496" y="3515067"/>
                </a:lnTo>
                <a:close/>
              </a:path>
            </a:pathLst>
          </a:custGeom>
          <a:solidFill>
            <a:srgbClr val="29C2E4"/>
          </a:solidFill>
        </p:spPr>
        <p:txBody>
          <a:bodyPr wrap="square" lIns="0" tIns="0" rIns="0" bIns="0" rtlCol="0"/>
          <a:lstStyle/>
          <a:p>
            <a:endParaRPr sz="2142"/>
          </a:p>
        </p:txBody>
      </p:sp>
      <p:sp>
        <p:nvSpPr>
          <p:cNvPr id="29" name="object 29"/>
          <p:cNvSpPr/>
          <p:nvPr/>
        </p:nvSpPr>
        <p:spPr>
          <a:xfrm>
            <a:off x="3468567" y="2719583"/>
            <a:ext cx="806042" cy="4767203"/>
          </a:xfrm>
          <a:custGeom>
            <a:avLst/>
            <a:gdLst/>
            <a:ahLst/>
            <a:cxnLst/>
            <a:rect l="l" t="t" r="r" b="b"/>
            <a:pathLst>
              <a:path w="704214" h="4164965">
                <a:moveTo>
                  <a:pt x="290474" y="0"/>
                </a:moveTo>
                <a:lnTo>
                  <a:pt x="278879" y="7937"/>
                </a:lnTo>
                <a:lnTo>
                  <a:pt x="358355" y="202184"/>
                </a:lnTo>
                <a:lnTo>
                  <a:pt x="343484" y="543979"/>
                </a:lnTo>
                <a:lnTo>
                  <a:pt x="354939" y="708126"/>
                </a:lnTo>
                <a:lnTo>
                  <a:pt x="516737" y="809726"/>
                </a:lnTo>
                <a:lnTo>
                  <a:pt x="581939" y="922032"/>
                </a:lnTo>
                <a:lnTo>
                  <a:pt x="552348" y="1425155"/>
                </a:lnTo>
                <a:lnTo>
                  <a:pt x="522363" y="1473885"/>
                </a:lnTo>
                <a:lnTo>
                  <a:pt x="526186" y="1615846"/>
                </a:lnTo>
                <a:lnTo>
                  <a:pt x="620090" y="1754809"/>
                </a:lnTo>
                <a:lnTo>
                  <a:pt x="689838" y="1927326"/>
                </a:lnTo>
                <a:lnTo>
                  <a:pt x="645934" y="2121255"/>
                </a:lnTo>
                <a:lnTo>
                  <a:pt x="587883" y="2193823"/>
                </a:lnTo>
                <a:lnTo>
                  <a:pt x="559752" y="2213914"/>
                </a:lnTo>
                <a:lnTo>
                  <a:pt x="548500" y="2839897"/>
                </a:lnTo>
                <a:lnTo>
                  <a:pt x="548487" y="3127121"/>
                </a:lnTo>
                <a:lnTo>
                  <a:pt x="547789" y="3143377"/>
                </a:lnTo>
                <a:lnTo>
                  <a:pt x="561225" y="3151047"/>
                </a:lnTo>
                <a:lnTo>
                  <a:pt x="562241" y="3127121"/>
                </a:lnTo>
                <a:lnTo>
                  <a:pt x="562243" y="2839897"/>
                </a:lnTo>
                <a:lnTo>
                  <a:pt x="573354" y="2221077"/>
                </a:lnTo>
                <a:lnTo>
                  <a:pt x="597408" y="2203894"/>
                </a:lnTo>
                <a:lnTo>
                  <a:pt x="658634" y="2127364"/>
                </a:lnTo>
                <a:lnTo>
                  <a:pt x="704176" y="1926183"/>
                </a:lnTo>
                <a:lnTo>
                  <a:pt x="632282" y="1748332"/>
                </a:lnTo>
                <a:lnTo>
                  <a:pt x="539813" y="1611477"/>
                </a:lnTo>
                <a:lnTo>
                  <a:pt x="536206" y="1477606"/>
                </a:lnTo>
                <a:lnTo>
                  <a:pt x="565848" y="1429423"/>
                </a:lnTo>
                <a:lnTo>
                  <a:pt x="595884" y="918705"/>
                </a:lnTo>
                <a:lnTo>
                  <a:pt x="526910" y="799896"/>
                </a:lnTo>
                <a:lnTo>
                  <a:pt x="368160" y="700201"/>
                </a:lnTo>
                <a:lnTo>
                  <a:pt x="357238" y="543801"/>
                </a:lnTo>
                <a:lnTo>
                  <a:pt x="372198" y="199771"/>
                </a:lnTo>
                <a:lnTo>
                  <a:pt x="290474" y="0"/>
                </a:lnTo>
                <a:close/>
              </a:path>
              <a:path w="704214" h="4164965">
                <a:moveTo>
                  <a:pt x="468896" y="2633243"/>
                </a:moveTo>
                <a:lnTo>
                  <a:pt x="455701" y="2648216"/>
                </a:lnTo>
                <a:lnTo>
                  <a:pt x="462737" y="2842907"/>
                </a:lnTo>
                <a:lnTo>
                  <a:pt x="457238" y="2863278"/>
                </a:lnTo>
                <a:lnTo>
                  <a:pt x="471639" y="2862668"/>
                </a:lnTo>
                <a:lnTo>
                  <a:pt x="476542" y="2844482"/>
                </a:lnTo>
                <a:lnTo>
                  <a:pt x="468896" y="2633243"/>
                </a:lnTo>
                <a:close/>
              </a:path>
              <a:path w="704214" h="4164965">
                <a:moveTo>
                  <a:pt x="500316" y="1866633"/>
                </a:moveTo>
                <a:lnTo>
                  <a:pt x="485241" y="1891741"/>
                </a:lnTo>
                <a:lnTo>
                  <a:pt x="471017" y="2163203"/>
                </a:lnTo>
                <a:lnTo>
                  <a:pt x="484047" y="2176957"/>
                </a:lnTo>
                <a:lnTo>
                  <a:pt x="500316" y="1866633"/>
                </a:lnTo>
                <a:close/>
              </a:path>
              <a:path w="704214" h="4164965">
                <a:moveTo>
                  <a:pt x="160375" y="251790"/>
                </a:moveTo>
                <a:lnTo>
                  <a:pt x="146735" y="256997"/>
                </a:lnTo>
                <a:lnTo>
                  <a:pt x="147713" y="307073"/>
                </a:lnTo>
                <a:lnTo>
                  <a:pt x="161505" y="309600"/>
                </a:lnTo>
                <a:lnTo>
                  <a:pt x="160375" y="251790"/>
                </a:lnTo>
                <a:close/>
              </a:path>
              <a:path w="704214" h="4164965">
                <a:moveTo>
                  <a:pt x="151790" y="517258"/>
                </a:moveTo>
                <a:lnTo>
                  <a:pt x="152019" y="528650"/>
                </a:lnTo>
                <a:lnTo>
                  <a:pt x="165785" y="530580"/>
                </a:lnTo>
                <a:lnTo>
                  <a:pt x="165557" y="519023"/>
                </a:lnTo>
                <a:lnTo>
                  <a:pt x="151790" y="517258"/>
                </a:lnTo>
                <a:close/>
              </a:path>
              <a:path w="704214" h="4164965">
                <a:moveTo>
                  <a:pt x="152069" y="631532"/>
                </a:moveTo>
                <a:lnTo>
                  <a:pt x="150787" y="662368"/>
                </a:lnTo>
                <a:lnTo>
                  <a:pt x="164452" y="664184"/>
                </a:lnTo>
                <a:lnTo>
                  <a:pt x="165747" y="633285"/>
                </a:lnTo>
                <a:lnTo>
                  <a:pt x="152069" y="631532"/>
                </a:lnTo>
                <a:close/>
              </a:path>
              <a:path w="704214" h="4164965">
                <a:moveTo>
                  <a:pt x="545477" y="3520909"/>
                </a:moveTo>
                <a:lnTo>
                  <a:pt x="531647" y="3523005"/>
                </a:lnTo>
                <a:lnTo>
                  <a:pt x="511441" y="3997667"/>
                </a:lnTo>
                <a:lnTo>
                  <a:pt x="463702" y="4011320"/>
                </a:lnTo>
                <a:lnTo>
                  <a:pt x="178549" y="4123880"/>
                </a:lnTo>
                <a:lnTo>
                  <a:pt x="143268" y="4164634"/>
                </a:lnTo>
                <a:lnTo>
                  <a:pt x="161442" y="4164634"/>
                </a:lnTo>
                <a:lnTo>
                  <a:pt x="186715" y="4135412"/>
                </a:lnTo>
                <a:lnTo>
                  <a:pt x="468122" y="4024337"/>
                </a:lnTo>
                <a:lnTo>
                  <a:pt x="524751" y="4008158"/>
                </a:lnTo>
                <a:lnTo>
                  <a:pt x="545477" y="3520909"/>
                </a:lnTo>
                <a:close/>
              </a:path>
              <a:path w="704214" h="4164965">
                <a:moveTo>
                  <a:pt x="43789" y="4096854"/>
                </a:moveTo>
                <a:lnTo>
                  <a:pt x="12725" y="4137240"/>
                </a:lnTo>
                <a:lnTo>
                  <a:pt x="0" y="4164634"/>
                </a:lnTo>
                <a:lnTo>
                  <a:pt x="15138" y="4164634"/>
                </a:lnTo>
                <a:lnTo>
                  <a:pt x="24523" y="4144403"/>
                </a:lnTo>
                <a:lnTo>
                  <a:pt x="54927" y="4104906"/>
                </a:lnTo>
                <a:lnTo>
                  <a:pt x="43789" y="4096854"/>
                </a:lnTo>
                <a:close/>
              </a:path>
            </a:pathLst>
          </a:custGeom>
          <a:solidFill>
            <a:srgbClr val="75CFE9"/>
          </a:solidFill>
        </p:spPr>
        <p:txBody>
          <a:bodyPr wrap="square" lIns="0" tIns="0" rIns="0" bIns="0" rtlCol="0"/>
          <a:lstStyle/>
          <a:p>
            <a:endParaRPr sz="2142"/>
          </a:p>
        </p:txBody>
      </p:sp>
      <p:sp>
        <p:nvSpPr>
          <p:cNvPr id="30" name="object 30"/>
          <p:cNvSpPr/>
          <p:nvPr/>
        </p:nvSpPr>
        <p:spPr>
          <a:xfrm>
            <a:off x="3548125" y="3311795"/>
            <a:ext cx="232480" cy="145727"/>
          </a:xfrm>
          <a:prstGeom prst="rect">
            <a:avLst/>
          </a:prstGeom>
          <a:blipFill>
            <a:blip r:embed="rId4" cstate="print"/>
            <a:stretch>
              <a:fillRect/>
            </a:stretch>
          </a:blipFill>
        </p:spPr>
        <p:txBody>
          <a:bodyPr wrap="square" lIns="0" tIns="0" rIns="0" bIns="0" rtlCol="0"/>
          <a:lstStyle/>
          <a:p>
            <a:endParaRPr sz="2142"/>
          </a:p>
        </p:txBody>
      </p:sp>
      <p:sp>
        <p:nvSpPr>
          <p:cNvPr id="31" name="object 31"/>
          <p:cNvSpPr/>
          <p:nvPr/>
        </p:nvSpPr>
        <p:spPr>
          <a:xfrm>
            <a:off x="2810853" y="6617037"/>
            <a:ext cx="393936" cy="219499"/>
          </a:xfrm>
          <a:custGeom>
            <a:avLst/>
            <a:gdLst/>
            <a:ahLst/>
            <a:cxnLst/>
            <a:rect l="l" t="t" r="r" b="b"/>
            <a:pathLst>
              <a:path w="344169" h="191770">
                <a:moveTo>
                  <a:pt x="150266" y="0"/>
                </a:moveTo>
                <a:lnTo>
                  <a:pt x="77952" y="11658"/>
                </a:lnTo>
                <a:lnTo>
                  <a:pt x="0" y="71894"/>
                </a:lnTo>
                <a:lnTo>
                  <a:pt x="0" y="140398"/>
                </a:lnTo>
                <a:lnTo>
                  <a:pt x="102692" y="147472"/>
                </a:lnTo>
                <a:lnTo>
                  <a:pt x="192316" y="181089"/>
                </a:lnTo>
                <a:lnTo>
                  <a:pt x="280746" y="191693"/>
                </a:lnTo>
                <a:lnTo>
                  <a:pt x="343839" y="107581"/>
                </a:lnTo>
                <a:lnTo>
                  <a:pt x="337096" y="46913"/>
                </a:lnTo>
                <a:lnTo>
                  <a:pt x="312767" y="34747"/>
                </a:lnTo>
                <a:lnTo>
                  <a:pt x="150266" y="34747"/>
                </a:lnTo>
                <a:lnTo>
                  <a:pt x="150266" y="0"/>
                </a:lnTo>
                <a:close/>
              </a:path>
              <a:path w="344169" h="191770">
                <a:moveTo>
                  <a:pt x="237693" y="4775"/>
                </a:moveTo>
                <a:lnTo>
                  <a:pt x="238848" y="30314"/>
                </a:lnTo>
                <a:lnTo>
                  <a:pt x="150266" y="34747"/>
                </a:lnTo>
                <a:lnTo>
                  <a:pt x="312767" y="34747"/>
                </a:lnTo>
                <a:lnTo>
                  <a:pt x="266598" y="11658"/>
                </a:lnTo>
                <a:lnTo>
                  <a:pt x="237693" y="4775"/>
                </a:lnTo>
                <a:close/>
              </a:path>
            </a:pathLst>
          </a:custGeom>
          <a:solidFill>
            <a:srgbClr val="29C2E4"/>
          </a:solidFill>
        </p:spPr>
        <p:txBody>
          <a:bodyPr wrap="square" lIns="0" tIns="0" rIns="0" bIns="0" rtlCol="0"/>
          <a:lstStyle/>
          <a:p>
            <a:endParaRPr sz="2142"/>
          </a:p>
        </p:txBody>
      </p:sp>
      <p:sp>
        <p:nvSpPr>
          <p:cNvPr id="32" name="object 32"/>
          <p:cNvSpPr/>
          <p:nvPr/>
        </p:nvSpPr>
        <p:spPr>
          <a:xfrm>
            <a:off x="2795125" y="6601113"/>
            <a:ext cx="425916" cy="252206"/>
          </a:xfrm>
          <a:custGeom>
            <a:avLst/>
            <a:gdLst/>
            <a:ahLst/>
            <a:cxnLst/>
            <a:rect l="l" t="t" r="r" b="b"/>
            <a:pathLst>
              <a:path w="372110" h="220345">
                <a:moveTo>
                  <a:pt x="164007" y="0"/>
                </a:moveTo>
                <a:lnTo>
                  <a:pt x="86055" y="12573"/>
                </a:lnTo>
                <a:lnTo>
                  <a:pt x="0" y="79070"/>
                </a:lnTo>
                <a:lnTo>
                  <a:pt x="0" y="167132"/>
                </a:lnTo>
                <a:lnTo>
                  <a:pt x="113487" y="174955"/>
                </a:lnTo>
                <a:lnTo>
                  <a:pt x="202780" y="208445"/>
                </a:lnTo>
                <a:lnTo>
                  <a:pt x="300723" y="220192"/>
                </a:lnTo>
                <a:lnTo>
                  <a:pt x="311658" y="205613"/>
                </a:lnTo>
                <a:lnTo>
                  <a:pt x="294487" y="205613"/>
                </a:lnTo>
                <a:lnTo>
                  <a:pt x="206057" y="194995"/>
                </a:lnTo>
                <a:lnTo>
                  <a:pt x="116433" y="161391"/>
                </a:lnTo>
                <a:lnTo>
                  <a:pt x="13741" y="154305"/>
                </a:lnTo>
                <a:lnTo>
                  <a:pt x="13741" y="85813"/>
                </a:lnTo>
                <a:lnTo>
                  <a:pt x="91693" y="25577"/>
                </a:lnTo>
                <a:lnTo>
                  <a:pt x="164007" y="13906"/>
                </a:lnTo>
                <a:lnTo>
                  <a:pt x="164007" y="0"/>
                </a:lnTo>
                <a:close/>
              </a:path>
              <a:path w="372110" h="220345">
                <a:moveTo>
                  <a:pt x="250786" y="4419"/>
                </a:moveTo>
                <a:lnTo>
                  <a:pt x="251434" y="18694"/>
                </a:lnTo>
                <a:lnTo>
                  <a:pt x="280365" y="25577"/>
                </a:lnTo>
                <a:lnTo>
                  <a:pt x="350837" y="60820"/>
                </a:lnTo>
                <a:lnTo>
                  <a:pt x="357581" y="121500"/>
                </a:lnTo>
                <a:lnTo>
                  <a:pt x="294487" y="205613"/>
                </a:lnTo>
                <a:lnTo>
                  <a:pt x="311658" y="205613"/>
                </a:lnTo>
                <a:lnTo>
                  <a:pt x="371830" y="125387"/>
                </a:lnTo>
                <a:lnTo>
                  <a:pt x="363664" y="51879"/>
                </a:lnTo>
                <a:lnTo>
                  <a:pt x="285064" y="12573"/>
                </a:lnTo>
                <a:lnTo>
                  <a:pt x="250786" y="4419"/>
                </a:lnTo>
                <a:close/>
              </a:path>
            </a:pathLst>
          </a:custGeom>
          <a:solidFill>
            <a:srgbClr val="75CFE9"/>
          </a:solidFill>
        </p:spPr>
        <p:txBody>
          <a:bodyPr wrap="square" lIns="0" tIns="0" rIns="0" bIns="0" rtlCol="0"/>
          <a:lstStyle/>
          <a:p>
            <a:endParaRPr sz="2142"/>
          </a:p>
        </p:txBody>
      </p:sp>
      <p:sp>
        <p:nvSpPr>
          <p:cNvPr id="33" name="object 33"/>
          <p:cNvSpPr/>
          <p:nvPr/>
        </p:nvSpPr>
        <p:spPr>
          <a:xfrm>
            <a:off x="2815331" y="5709541"/>
            <a:ext cx="304537" cy="811856"/>
          </a:xfrm>
          <a:custGeom>
            <a:avLst/>
            <a:gdLst/>
            <a:ahLst/>
            <a:cxnLst/>
            <a:rect l="l" t="t" r="r" b="b"/>
            <a:pathLst>
              <a:path w="266064" h="709295">
                <a:moveTo>
                  <a:pt x="89407" y="0"/>
                </a:moveTo>
                <a:lnTo>
                  <a:pt x="45529" y="2311"/>
                </a:lnTo>
                <a:lnTo>
                  <a:pt x="44157" y="25234"/>
                </a:lnTo>
                <a:lnTo>
                  <a:pt x="25526" y="170560"/>
                </a:lnTo>
                <a:lnTo>
                  <a:pt x="24676" y="187782"/>
                </a:lnTo>
                <a:lnTo>
                  <a:pt x="51638" y="261924"/>
                </a:lnTo>
                <a:lnTo>
                  <a:pt x="51638" y="343928"/>
                </a:lnTo>
                <a:lnTo>
                  <a:pt x="14833" y="387426"/>
                </a:lnTo>
                <a:lnTo>
                  <a:pt x="0" y="688327"/>
                </a:lnTo>
                <a:lnTo>
                  <a:pt x="239001" y="708812"/>
                </a:lnTo>
                <a:lnTo>
                  <a:pt x="257555" y="677875"/>
                </a:lnTo>
                <a:lnTo>
                  <a:pt x="228156" y="586435"/>
                </a:lnTo>
                <a:lnTo>
                  <a:pt x="215137" y="586435"/>
                </a:lnTo>
                <a:lnTo>
                  <a:pt x="108902" y="577938"/>
                </a:lnTo>
                <a:lnTo>
                  <a:pt x="36233" y="496760"/>
                </a:lnTo>
                <a:lnTo>
                  <a:pt x="74993" y="410654"/>
                </a:lnTo>
                <a:lnTo>
                  <a:pt x="143040" y="376643"/>
                </a:lnTo>
                <a:lnTo>
                  <a:pt x="265534" y="376643"/>
                </a:lnTo>
                <a:lnTo>
                  <a:pt x="265658" y="376021"/>
                </a:lnTo>
                <a:lnTo>
                  <a:pt x="254215" y="369620"/>
                </a:lnTo>
                <a:lnTo>
                  <a:pt x="239674" y="282447"/>
                </a:lnTo>
                <a:lnTo>
                  <a:pt x="244805" y="274434"/>
                </a:lnTo>
                <a:lnTo>
                  <a:pt x="162153" y="149136"/>
                </a:lnTo>
                <a:lnTo>
                  <a:pt x="89407" y="0"/>
                </a:lnTo>
                <a:close/>
              </a:path>
              <a:path w="266064" h="709295">
                <a:moveTo>
                  <a:pt x="224497" y="574281"/>
                </a:moveTo>
                <a:lnTo>
                  <a:pt x="215137" y="586435"/>
                </a:lnTo>
                <a:lnTo>
                  <a:pt x="228156" y="586435"/>
                </a:lnTo>
                <a:lnTo>
                  <a:pt x="224396" y="574738"/>
                </a:lnTo>
                <a:lnTo>
                  <a:pt x="224497" y="574281"/>
                </a:lnTo>
                <a:close/>
              </a:path>
              <a:path w="266064" h="709295">
                <a:moveTo>
                  <a:pt x="265534" y="376643"/>
                </a:moveTo>
                <a:lnTo>
                  <a:pt x="143040" y="376643"/>
                </a:lnTo>
                <a:lnTo>
                  <a:pt x="219468" y="389369"/>
                </a:lnTo>
                <a:lnTo>
                  <a:pt x="255079" y="428929"/>
                </a:lnTo>
                <a:lnTo>
                  <a:pt x="265534" y="376643"/>
                </a:lnTo>
                <a:close/>
              </a:path>
            </a:pathLst>
          </a:custGeom>
          <a:solidFill>
            <a:srgbClr val="29C2E4"/>
          </a:solidFill>
        </p:spPr>
        <p:txBody>
          <a:bodyPr wrap="square" lIns="0" tIns="0" rIns="0" bIns="0" rtlCol="0"/>
          <a:lstStyle/>
          <a:p>
            <a:endParaRPr sz="2142"/>
          </a:p>
        </p:txBody>
      </p:sp>
      <p:sp>
        <p:nvSpPr>
          <p:cNvPr id="34" name="object 34"/>
          <p:cNvSpPr/>
          <p:nvPr/>
        </p:nvSpPr>
        <p:spPr>
          <a:xfrm>
            <a:off x="2814387" y="5693288"/>
            <a:ext cx="319800" cy="844563"/>
          </a:xfrm>
          <a:custGeom>
            <a:avLst/>
            <a:gdLst/>
            <a:ahLst/>
            <a:cxnLst/>
            <a:rect l="l" t="t" r="r" b="b"/>
            <a:pathLst>
              <a:path w="279400" h="737870">
                <a:moveTo>
                  <a:pt x="105517" y="14198"/>
                </a:moveTo>
                <a:lnTo>
                  <a:pt x="90233" y="14198"/>
                </a:lnTo>
                <a:lnTo>
                  <a:pt x="162979" y="163334"/>
                </a:lnTo>
                <a:lnTo>
                  <a:pt x="245630" y="288632"/>
                </a:lnTo>
                <a:lnTo>
                  <a:pt x="253733" y="275970"/>
                </a:lnTo>
                <a:lnTo>
                  <a:pt x="174942" y="156502"/>
                </a:lnTo>
                <a:lnTo>
                  <a:pt x="105517" y="14198"/>
                </a:lnTo>
                <a:close/>
              </a:path>
              <a:path w="279400" h="737870">
                <a:moveTo>
                  <a:pt x="98590" y="0"/>
                </a:moveTo>
                <a:lnTo>
                  <a:pt x="47193" y="2705"/>
                </a:lnTo>
                <a:lnTo>
                  <a:pt x="46355" y="16509"/>
                </a:lnTo>
                <a:lnTo>
                  <a:pt x="90233" y="14198"/>
                </a:lnTo>
                <a:lnTo>
                  <a:pt x="105517" y="14198"/>
                </a:lnTo>
                <a:lnTo>
                  <a:pt x="98590" y="0"/>
                </a:lnTo>
                <a:close/>
              </a:path>
              <a:path w="279400" h="737870">
                <a:moveTo>
                  <a:pt x="266484" y="390207"/>
                </a:moveTo>
                <a:lnTo>
                  <a:pt x="255905" y="443115"/>
                </a:lnTo>
                <a:lnTo>
                  <a:pt x="259588" y="447217"/>
                </a:lnTo>
                <a:lnTo>
                  <a:pt x="259588" y="493153"/>
                </a:lnTo>
                <a:lnTo>
                  <a:pt x="265137" y="466953"/>
                </a:lnTo>
                <a:lnTo>
                  <a:pt x="279082" y="397255"/>
                </a:lnTo>
                <a:lnTo>
                  <a:pt x="266484" y="390207"/>
                </a:lnTo>
                <a:close/>
              </a:path>
              <a:path w="279400" h="737870">
                <a:moveTo>
                  <a:pt x="825" y="702525"/>
                </a:moveTo>
                <a:lnTo>
                  <a:pt x="266" y="714019"/>
                </a:lnTo>
                <a:lnTo>
                  <a:pt x="0" y="716229"/>
                </a:lnTo>
                <a:lnTo>
                  <a:pt x="247192" y="737412"/>
                </a:lnTo>
                <a:lnTo>
                  <a:pt x="255844" y="722998"/>
                </a:lnTo>
                <a:lnTo>
                  <a:pt x="239826" y="722998"/>
                </a:lnTo>
                <a:lnTo>
                  <a:pt x="825" y="702525"/>
                </a:lnTo>
                <a:close/>
              </a:path>
              <a:path w="279400" h="737870">
                <a:moveTo>
                  <a:pt x="244703" y="563283"/>
                </a:moveTo>
                <a:lnTo>
                  <a:pt x="225323" y="588479"/>
                </a:lnTo>
                <a:lnTo>
                  <a:pt x="225221" y="588937"/>
                </a:lnTo>
                <a:lnTo>
                  <a:pt x="258381" y="692073"/>
                </a:lnTo>
                <a:lnTo>
                  <a:pt x="239826" y="722998"/>
                </a:lnTo>
                <a:lnTo>
                  <a:pt x="255844" y="722998"/>
                </a:lnTo>
                <a:lnTo>
                  <a:pt x="273367" y="693800"/>
                </a:lnTo>
                <a:lnTo>
                  <a:pt x="239420" y="588213"/>
                </a:lnTo>
                <a:lnTo>
                  <a:pt x="244703" y="563283"/>
                </a:lnTo>
                <a:close/>
              </a:path>
            </a:pathLst>
          </a:custGeom>
          <a:solidFill>
            <a:srgbClr val="75CFE9"/>
          </a:solidFill>
        </p:spPr>
        <p:txBody>
          <a:bodyPr wrap="square" lIns="0" tIns="0" rIns="0" bIns="0" rtlCol="0"/>
          <a:lstStyle/>
          <a:p>
            <a:endParaRPr sz="2142"/>
          </a:p>
        </p:txBody>
      </p:sp>
      <p:sp>
        <p:nvSpPr>
          <p:cNvPr id="35" name="object 35"/>
          <p:cNvSpPr/>
          <p:nvPr/>
        </p:nvSpPr>
        <p:spPr>
          <a:xfrm>
            <a:off x="3749612" y="3681934"/>
            <a:ext cx="316893" cy="1280654"/>
          </a:xfrm>
          <a:custGeom>
            <a:avLst/>
            <a:gdLst/>
            <a:ahLst/>
            <a:cxnLst/>
            <a:rect l="l" t="t" r="r" b="b"/>
            <a:pathLst>
              <a:path w="276860" h="1118870">
                <a:moveTo>
                  <a:pt x="191424" y="571703"/>
                </a:moveTo>
                <a:lnTo>
                  <a:pt x="136118" y="571703"/>
                </a:lnTo>
                <a:lnTo>
                  <a:pt x="192112" y="606691"/>
                </a:lnTo>
                <a:lnTo>
                  <a:pt x="191424" y="571703"/>
                </a:lnTo>
                <a:close/>
              </a:path>
              <a:path w="276860" h="1118870">
                <a:moveTo>
                  <a:pt x="117995" y="420395"/>
                </a:moveTo>
                <a:lnTo>
                  <a:pt x="130479" y="447446"/>
                </a:lnTo>
                <a:lnTo>
                  <a:pt x="116878" y="572528"/>
                </a:lnTo>
                <a:lnTo>
                  <a:pt x="136118" y="571703"/>
                </a:lnTo>
                <a:lnTo>
                  <a:pt x="191424" y="571703"/>
                </a:lnTo>
                <a:lnTo>
                  <a:pt x="191096" y="555053"/>
                </a:lnTo>
                <a:lnTo>
                  <a:pt x="228752" y="483501"/>
                </a:lnTo>
                <a:lnTo>
                  <a:pt x="241219" y="425005"/>
                </a:lnTo>
                <a:lnTo>
                  <a:pt x="175768" y="425005"/>
                </a:lnTo>
                <a:lnTo>
                  <a:pt x="117995" y="420395"/>
                </a:lnTo>
                <a:close/>
              </a:path>
              <a:path w="276860" h="1118870">
                <a:moveTo>
                  <a:pt x="276860" y="169633"/>
                </a:moveTo>
                <a:lnTo>
                  <a:pt x="87871" y="169633"/>
                </a:lnTo>
                <a:lnTo>
                  <a:pt x="181013" y="185166"/>
                </a:lnTo>
                <a:lnTo>
                  <a:pt x="228663" y="238112"/>
                </a:lnTo>
                <a:lnTo>
                  <a:pt x="228663" y="356247"/>
                </a:lnTo>
                <a:lnTo>
                  <a:pt x="175768" y="425005"/>
                </a:lnTo>
                <a:lnTo>
                  <a:pt x="241219" y="425005"/>
                </a:lnTo>
                <a:lnTo>
                  <a:pt x="276860" y="257771"/>
                </a:lnTo>
                <a:lnTo>
                  <a:pt x="276860" y="169633"/>
                </a:lnTo>
                <a:close/>
              </a:path>
              <a:path w="276860" h="1118870">
                <a:moveTo>
                  <a:pt x="188328" y="0"/>
                </a:moveTo>
                <a:lnTo>
                  <a:pt x="194271" y="43624"/>
                </a:lnTo>
                <a:lnTo>
                  <a:pt x="157911" y="96151"/>
                </a:lnTo>
                <a:lnTo>
                  <a:pt x="72783" y="124523"/>
                </a:lnTo>
                <a:lnTo>
                  <a:pt x="58178" y="184492"/>
                </a:lnTo>
                <a:lnTo>
                  <a:pt x="87871" y="169633"/>
                </a:lnTo>
                <a:lnTo>
                  <a:pt x="276860" y="169633"/>
                </a:lnTo>
                <a:lnTo>
                  <a:pt x="276860" y="103886"/>
                </a:lnTo>
                <a:lnTo>
                  <a:pt x="219532" y="10718"/>
                </a:lnTo>
                <a:lnTo>
                  <a:pt x="188328" y="0"/>
                </a:lnTo>
                <a:close/>
              </a:path>
              <a:path w="276860" h="1118870">
                <a:moveTo>
                  <a:pt x="50571" y="778459"/>
                </a:moveTo>
                <a:lnTo>
                  <a:pt x="7086" y="842416"/>
                </a:lnTo>
                <a:lnTo>
                  <a:pt x="0" y="906170"/>
                </a:lnTo>
                <a:lnTo>
                  <a:pt x="29413" y="983373"/>
                </a:lnTo>
                <a:lnTo>
                  <a:pt x="47650" y="1067295"/>
                </a:lnTo>
                <a:lnTo>
                  <a:pt x="109334" y="1118704"/>
                </a:lnTo>
                <a:lnTo>
                  <a:pt x="219151" y="1058481"/>
                </a:lnTo>
                <a:lnTo>
                  <a:pt x="272935" y="968857"/>
                </a:lnTo>
                <a:lnTo>
                  <a:pt x="262140" y="864501"/>
                </a:lnTo>
                <a:lnTo>
                  <a:pt x="225926" y="802132"/>
                </a:lnTo>
                <a:lnTo>
                  <a:pt x="111747" y="802132"/>
                </a:lnTo>
                <a:lnTo>
                  <a:pt x="50571" y="778459"/>
                </a:lnTo>
                <a:close/>
              </a:path>
              <a:path w="276860" h="1118870">
                <a:moveTo>
                  <a:pt x="206819" y="769226"/>
                </a:moveTo>
                <a:lnTo>
                  <a:pt x="205727" y="770813"/>
                </a:lnTo>
                <a:lnTo>
                  <a:pt x="111747" y="802132"/>
                </a:lnTo>
                <a:lnTo>
                  <a:pt x="225926" y="802132"/>
                </a:lnTo>
                <a:lnTo>
                  <a:pt x="206819" y="769226"/>
                </a:lnTo>
                <a:close/>
              </a:path>
            </a:pathLst>
          </a:custGeom>
          <a:solidFill>
            <a:srgbClr val="29C2E4"/>
          </a:solidFill>
        </p:spPr>
        <p:txBody>
          <a:bodyPr wrap="square" lIns="0" tIns="0" rIns="0" bIns="0" rtlCol="0"/>
          <a:lstStyle/>
          <a:p>
            <a:endParaRPr sz="2142"/>
          </a:p>
        </p:txBody>
      </p:sp>
      <p:sp>
        <p:nvSpPr>
          <p:cNvPr id="36" name="object 36"/>
          <p:cNvSpPr/>
          <p:nvPr/>
        </p:nvSpPr>
        <p:spPr>
          <a:xfrm>
            <a:off x="3733578" y="3664490"/>
            <a:ext cx="348873" cy="1316995"/>
          </a:xfrm>
          <a:custGeom>
            <a:avLst/>
            <a:gdLst/>
            <a:ahLst/>
            <a:cxnLst/>
            <a:rect l="l" t="t" r="r" b="b"/>
            <a:pathLst>
              <a:path w="304800" h="1150620">
                <a:moveTo>
                  <a:pt x="200266" y="0"/>
                </a:moveTo>
                <a:lnTo>
                  <a:pt x="202349" y="15240"/>
                </a:lnTo>
                <a:lnTo>
                  <a:pt x="233540" y="25958"/>
                </a:lnTo>
                <a:lnTo>
                  <a:pt x="290868" y="119126"/>
                </a:lnTo>
                <a:lnTo>
                  <a:pt x="290868" y="273011"/>
                </a:lnTo>
                <a:lnTo>
                  <a:pt x="242760" y="498741"/>
                </a:lnTo>
                <a:lnTo>
                  <a:pt x="205105" y="570293"/>
                </a:lnTo>
                <a:lnTo>
                  <a:pt x="206121" y="621931"/>
                </a:lnTo>
                <a:lnTo>
                  <a:pt x="220027" y="630618"/>
                </a:lnTo>
                <a:lnTo>
                  <a:pt x="218909" y="573557"/>
                </a:lnTo>
                <a:lnTo>
                  <a:pt x="255803" y="503466"/>
                </a:lnTo>
                <a:lnTo>
                  <a:pt x="304609" y="274459"/>
                </a:lnTo>
                <a:lnTo>
                  <a:pt x="304609" y="115239"/>
                </a:lnTo>
                <a:lnTo>
                  <a:pt x="242658" y="14579"/>
                </a:lnTo>
                <a:lnTo>
                  <a:pt x="200266" y="0"/>
                </a:lnTo>
                <a:close/>
              </a:path>
              <a:path w="304800" h="1150620">
                <a:moveTo>
                  <a:pt x="72466" y="140589"/>
                </a:moveTo>
                <a:lnTo>
                  <a:pt x="56095" y="207772"/>
                </a:lnTo>
                <a:lnTo>
                  <a:pt x="72199" y="199720"/>
                </a:lnTo>
                <a:lnTo>
                  <a:pt x="86083" y="142722"/>
                </a:lnTo>
                <a:lnTo>
                  <a:pt x="77952" y="142722"/>
                </a:lnTo>
                <a:lnTo>
                  <a:pt x="72466" y="140589"/>
                </a:lnTo>
                <a:close/>
              </a:path>
              <a:path w="304800" h="1150620">
                <a:moveTo>
                  <a:pt x="86804" y="139763"/>
                </a:moveTo>
                <a:lnTo>
                  <a:pt x="77952" y="142722"/>
                </a:lnTo>
                <a:lnTo>
                  <a:pt x="86083" y="142722"/>
                </a:lnTo>
                <a:lnTo>
                  <a:pt x="86804" y="139763"/>
                </a:lnTo>
                <a:close/>
              </a:path>
              <a:path w="304800" h="1150620">
                <a:moveTo>
                  <a:pt x="116306" y="434365"/>
                </a:moveTo>
                <a:lnTo>
                  <a:pt x="130429" y="464985"/>
                </a:lnTo>
                <a:lnTo>
                  <a:pt x="117017" y="588378"/>
                </a:lnTo>
                <a:lnTo>
                  <a:pt x="130898" y="587768"/>
                </a:lnTo>
                <a:lnTo>
                  <a:pt x="144500" y="462673"/>
                </a:lnTo>
                <a:lnTo>
                  <a:pt x="132016" y="435622"/>
                </a:lnTo>
                <a:lnTo>
                  <a:pt x="116306" y="434365"/>
                </a:lnTo>
                <a:close/>
              </a:path>
              <a:path w="304800" h="1150620">
                <a:moveTo>
                  <a:pt x="51447" y="788606"/>
                </a:moveTo>
                <a:lnTo>
                  <a:pt x="7823" y="852754"/>
                </a:lnTo>
                <a:lnTo>
                  <a:pt x="0" y="923188"/>
                </a:lnTo>
                <a:lnTo>
                  <a:pt x="30226" y="1002538"/>
                </a:lnTo>
                <a:lnTo>
                  <a:pt x="49250" y="1090066"/>
                </a:lnTo>
                <a:lnTo>
                  <a:pt x="121754" y="1150480"/>
                </a:lnTo>
                <a:lnTo>
                  <a:pt x="151914" y="1133944"/>
                </a:lnTo>
                <a:lnTo>
                  <a:pt x="123355" y="1133944"/>
                </a:lnTo>
                <a:lnTo>
                  <a:pt x="61671" y="1082535"/>
                </a:lnTo>
                <a:lnTo>
                  <a:pt x="43421" y="998613"/>
                </a:lnTo>
                <a:lnTo>
                  <a:pt x="14008" y="921410"/>
                </a:lnTo>
                <a:lnTo>
                  <a:pt x="21094" y="857656"/>
                </a:lnTo>
                <a:lnTo>
                  <a:pt x="64592" y="793699"/>
                </a:lnTo>
                <a:lnTo>
                  <a:pt x="51447" y="788606"/>
                </a:lnTo>
                <a:close/>
              </a:path>
              <a:path w="304800" h="1150620">
                <a:moveTo>
                  <a:pt x="229463" y="771994"/>
                </a:moveTo>
                <a:lnTo>
                  <a:pt x="220827" y="784466"/>
                </a:lnTo>
                <a:lnTo>
                  <a:pt x="276148" y="879741"/>
                </a:lnTo>
                <a:lnTo>
                  <a:pt x="286943" y="984097"/>
                </a:lnTo>
                <a:lnTo>
                  <a:pt x="233172" y="1073721"/>
                </a:lnTo>
                <a:lnTo>
                  <a:pt x="123355" y="1133944"/>
                </a:lnTo>
                <a:lnTo>
                  <a:pt x="151914" y="1133944"/>
                </a:lnTo>
                <a:lnTo>
                  <a:pt x="243039" y="1083983"/>
                </a:lnTo>
                <a:lnTo>
                  <a:pt x="301078" y="987234"/>
                </a:lnTo>
                <a:lnTo>
                  <a:pt x="289509" y="875398"/>
                </a:lnTo>
                <a:lnTo>
                  <a:pt x="229463" y="771994"/>
                </a:lnTo>
                <a:close/>
              </a:path>
            </a:pathLst>
          </a:custGeom>
          <a:solidFill>
            <a:srgbClr val="75CFE9"/>
          </a:solidFill>
        </p:spPr>
        <p:txBody>
          <a:bodyPr wrap="square" lIns="0" tIns="0" rIns="0" bIns="0" rtlCol="0"/>
          <a:lstStyle/>
          <a:p>
            <a:endParaRPr sz="2142"/>
          </a:p>
        </p:txBody>
      </p:sp>
      <p:sp>
        <p:nvSpPr>
          <p:cNvPr id="37" name="object 37"/>
          <p:cNvSpPr/>
          <p:nvPr/>
        </p:nvSpPr>
        <p:spPr>
          <a:xfrm>
            <a:off x="2880425" y="4798823"/>
            <a:ext cx="273284" cy="779876"/>
          </a:xfrm>
          <a:custGeom>
            <a:avLst/>
            <a:gdLst/>
            <a:ahLst/>
            <a:cxnLst/>
            <a:rect l="l" t="t" r="r" b="b"/>
            <a:pathLst>
              <a:path w="238760" h="681354">
                <a:moveTo>
                  <a:pt x="3352" y="0"/>
                </a:moveTo>
                <a:lnTo>
                  <a:pt x="5854" y="232803"/>
                </a:lnTo>
                <a:lnTo>
                  <a:pt x="57708" y="262432"/>
                </a:lnTo>
                <a:lnTo>
                  <a:pt x="73152" y="401307"/>
                </a:lnTo>
                <a:lnTo>
                  <a:pt x="965" y="505079"/>
                </a:lnTo>
                <a:lnTo>
                  <a:pt x="0" y="555142"/>
                </a:lnTo>
                <a:lnTo>
                  <a:pt x="14160" y="570865"/>
                </a:lnTo>
                <a:lnTo>
                  <a:pt x="14160" y="678002"/>
                </a:lnTo>
                <a:lnTo>
                  <a:pt x="26390" y="681062"/>
                </a:lnTo>
                <a:lnTo>
                  <a:pt x="121932" y="681062"/>
                </a:lnTo>
                <a:lnTo>
                  <a:pt x="238594" y="663384"/>
                </a:lnTo>
                <a:lnTo>
                  <a:pt x="238594" y="540918"/>
                </a:lnTo>
                <a:lnTo>
                  <a:pt x="171780" y="440702"/>
                </a:lnTo>
                <a:lnTo>
                  <a:pt x="160464" y="361467"/>
                </a:lnTo>
                <a:lnTo>
                  <a:pt x="122910" y="245033"/>
                </a:lnTo>
                <a:lnTo>
                  <a:pt x="141427" y="93205"/>
                </a:lnTo>
                <a:lnTo>
                  <a:pt x="88582" y="12179"/>
                </a:lnTo>
                <a:lnTo>
                  <a:pt x="3352" y="0"/>
                </a:lnTo>
                <a:close/>
              </a:path>
            </a:pathLst>
          </a:custGeom>
          <a:solidFill>
            <a:srgbClr val="29C2E4"/>
          </a:solidFill>
        </p:spPr>
        <p:txBody>
          <a:bodyPr wrap="square" lIns="0" tIns="0" rIns="0" bIns="0" rtlCol="0"/>
          <a:lstStyle/>
          <a:p>
            <a:endParaRPr sz="2142"/>
          </a:p>
        </p:txBody>
      </p:sp>
      <p:sp>
        <p:nvSpPr>
          <p:cNvPr id="38" name="object 38"/>
          <p:cNvSpPr/>
          <p:nvPr/>
        </p:nvSpPr>
        <p:spPr>
          <a:xfrm>
            <a:off x="2884088" y="4782920"/>
            <a:ext cx="285639" cy="811856"/>
          </a:xfrm>
          <a:custGeom>
            <a:avLst/>
            <a:gdLst/>
            <a:ahLst/>
            <a:cxnLst/>
            <a:rect l="l" t="t" r="r" b="b"/>
            <a:pathLst>
              <a:path w="249555" h="709295">
                <a:moveTo>
                  <a:pt x="10960" y="691908"/>
                </a:moveTo>
                <a:lnTo>
                  <a:pt x="10960" y="706056"/>
                </a:lnTo>
                <a:lnTo>
                  <a:pt x="21488" y="708698"/>
                </a:lnTo>
                <a:lnTo>
                  <a:pt x="119773" y="708698"/>
                </a:lnTo>
                <a:lnTo>
                  <a:pt x="210418" y="694956"/>
                </a:lnTo>
                <a:lnTo>
                  <a:pt x="23190" y="694956"/>
                </a:lnTo>
                <a:lnTo>
                  <a:pt x="10960" y="691908"/>
                </a:lnTo>
                <a:close/>
              </a:path>
              <a:path w="249555" h="709295">
                <a:moveTo>
                  <a:pt x="0" y="0"/>
                </a:moveTo>
                <a:lnTo>
                  <a:pt x="152" y="13893"/>
                </a:lnTo>
                <a:lnTo>
                  <a:pt x="85382" y="26073"/>
                </a:lnTo>
                <a:lnTo>
                  <a:pt x="138214" y="107099"/>
                </a:lnTo>
                <a:lnTo>
                  <a:pt x="119697" y="258940"/>
                </a:lnTo>
                <a:lnTo>
                  <a:pt x="157264" y="375361"/>
                </a:lnTo>
                <a:lnTo>
                  <a:pt x="168579" y="454596"/>
                </a:lnTo>
                <a:lnTo>
                  <a:pt x="235381" y="554812"/>
                </a:lnTo>
                <a:lnTo>
                  <a:pt x="235381" y="677278"/>
                </a:lnTo>
                <a:lnTo>
                  <a:pt x="118732" y="694956"/>
                </a:lnTo>
                <a:lnTo>
                  <a:pt x="210418" y="694956"/>
                </a:lnTo>
                <a:lnTo>
                  <a:pt x="249123" y="689089"/>
                </a:lnTo>
                <a:lnTo>
                  <a:pt x="249123" y="550646"/>
                </a:lnTo>
                <a:lnTo>
                  <a:pt x="181737" y="449580"/>
                </a:lnTo>
                <a:lnTo>
                  <a:pt x="170688" y="372262"/>
                </a:lnTo>
                <a:lnTo>
                  <a:pt x="133705" y="257594"/>
                </a:lnTo>
                <a:lnTo>
                  <a:pt x="152463" y="103784"/>
                </a:lnTo>
                <a:lnTo>
                  <a:pt x="93484" y="13360"/>
                </a:lnTo>
                <a:lnTo>
                  <a:pt x="0" y="0"/>
                </a:lnTo>
                <a:close/>
              </a:path>
            </a:pathLst>
          </a:custGeom>
          <a:solidFill>
            <a:srgbClr val="75CFE9"/>
          </a:solidFill>
        </p:spPr>
        <p:txBody>
          <a:bodyPr wrap="square" lIns="0" tIns="0" rIns="0" bIns="0" rtlCol="0"/>
          <a:lstStyle/>
          <a:p>
            <a:endParaRPr sz="2142"/>
          </a:p>
        </p:txBody>
      </p:sp>
      <p:sp>
        <p:nvSpPr>
          <p:cNvPr id="39" name="object 39"/>
          <p:cNvSpPr/>
          <p:nvPr/>
        </p:nvSpPr>
        <p:spPr>
          <a:xfrm>
            <a:off x="3091013" y="4514257"/>
            <a:ext cx="305991" cy="228221"/>
          </a:xfrm>
          <a:custGeom>
            <a:avLst/>
            <a:gdLst/>
            <a:ahLst/>
            <a:cxnLst/>
            <a:rect l="l" t="t" r="r" b="b"/>
            <a:pathLst>
              <a:path w="267335" h="199389">
                <a:moveTo>
                  <a:pt x="130035" y="0"/>
                </a:moveTo>
                <a:lnTo>
                  <a:pt x="137960" y="58102"/>
                </a:lnTo>
                <a:lnTo>
                  <a:pt x="98234" y="115481"/>
                </a:lnTo>
                <a:lnTo>
                  <a:pt x="0" y="148234"/>
                </a:lnTo>
                <a:lnTo>
                  <a:pt x="17208" y="177215"/>
                </a:lnTo>
                <a:lnTo>
                  <a:pt x="191020" y="198945"/>
                </a:lnTo>
                <a:lnTo>
                  <a:pt x="259969" y="171361"/>
                </a:lnTo>
                <a:lnTo>
                  <a:pt x="266814" y="85801"/>
                </a:lnTo>
                <a:lnTo>
                  <a:pt x="195859" y="21945"/>
                </a:lnTo>
                <a:lnTo>
                  <a:pt x="130035" y="0"/>
                </a:lnTo>
                <a:close/>
              </a:path>
            </a:pathLst>
          </a:custGeom>
          <a:solidFill>
            <a:srgbClr val="29C2E4"/>
          </a:solidFill>
        </p:spPr>
        <p:txBody>
          <a:bodyPr wrap="square" lIns="0" tIns="0" rIns="0" bIns="0" rtlCol="0"/>
          <a:lstStyle/>
          <a:p>
            <a:endParaRPr sz="2142"/>
          </a:p>
        </p:txBody>
      </p:sp>
      <p:sp>
        <p:nvSpPr>
          <p:cNvPr id="40" name="object 40"/>
          <p:cNvSpPr/>
          <p:nvPr/>
        </p:nvSpPr>
        <p:spPr>
          <a:xfrm>
            <a:off x="3070240" y="4496901"/>
            <a:ext cx="343058" cy="261655"/>
          </a:xfrm>
          <a:custGeom>
            <a:avLst/>
            <a:gdLst/>
            <a:ahLst/>
            <a:cxnLst/>
            <a:rect l="l" t="t" r="r" b="b"/>
            <a:pathLst>
              <a:path w="299719" h="228600">
                <a:moveTo>
                  <a:pt x="0" y="159753"/>
                </a:moveTo>
                <a:lnTo>
                  <a:pt x="26974" y="205168"/>
                </a:lnTo>
                <a:lnTo>
                  <a:pt x="210985" y="228168"/>
                </a:lnTo>
                <a:lnTo>
                  <a:pt x="246137" y="214109"/>
                </a:lnTo>
                <a:lnTo>
                  <a:pt x="209168" y="214109"/>
                </a:lnTo>
                <a:lnTo>
                  <a:pt x="35344" y="192379"/>
                </a:lnTo>
                <a:lnTo>
                  <a:pt x="19075" y="164960"/>
                </a:lnTo>
                <a:lnTo>
                  <a:pt x="13461" y="164960"/>
                </a:lnTo>
                <a:lnTo>
                  <a:pt x="0" y="159753"/>
                </a:lnTo>
                <a:close/>
              </a:path>
              <a:path w="299719" h="228600">
                <a:moveTo>
                  <a:pt x="146113" y="0"/>
                </a:moveTo>
                <a:lnTo>
                  <a:pt x="148183" y="15163"/>
                </a:lnTo>
                <a:lnTo>
                  <a:pt x="213994" y="37109"/>
                </a:lnTo>
                <a:lnTo>
                  <a:pt x="284962" y="100965"/>
                </a:lnTo>
                <a:lnTo>
                  <a:pt x="278117" y="186524"/>
                </a:lnTo>
                <a:lnTo>
                  <a:pt x="209168" y="214109"/>
                </a:lnTo>
                <a:lnTo>
                  <a:pt x="246137" y="214109"/>
                </a:lnTo>
                <a:lnTo>
                  <a:pt x="291134" y="196113"/>
                </a:lnTo>
                <a:lnTo>
                  <a:pt x="299199" y="95300"/>
                </a:lnTo>
                <a:lnTo>
                  <a:pt x="221068" y="24980"/>
                </a:lnTo>
                <a:lnTo>
                  <a:pt x="146113" y="0"/>
                </a:lnTo>
                <a:close/>
              </a:path>
              <a:path w="299719" h="228600">
                <a:moveTo>
                  <a:pt x="18148" y="163398"/>
                </a:moveTo>
                <a:lnTo>
                  <a:pt x="13461" y="164960"/>
                </a:lnTo>
                <a:lnTo>
                  <a:pt x="19075" y="164960"/>
                </a:lnTo>
                <a:lnTo>
                  <a:pt x="18148" y="163398"/>
                </a:lnTo>
                <a:close/>
              </a:path>
            </a:pathLst>
          </a:custGeom>
          <a:solidFill>
            <a:srgbClr val="75CFE9"/>
          </a:solidFill>
        </p:spPr>
        <p:txBody>
          <a:bodyPr wrap="square" lIns="0" tIns="0" rIns="0" bIns="0" rtlCol="0"/>
          <a:lstStyle/>
          <a:p>
            <a:endParaRPr sz="2142"/>
          </a:p>
        </p:txBody>
      </p:sp>
      <p:sp>
        <p:nvSpPr>
          <p:cNvPr id="41" name="object 41"/>
          <p:cNvSpPr/>
          <p:nvPr/>
        </p:nvSpPr>
        <p:spPr>
          <a:xfrm>
            <a:off x="2924137" y="3376670"/>
            <a:ext cx="881631" cy="1228323"/>
          </a:xfrm>
          <a:custGeom>
            <a:avLst/>
            <a:gdLst/>
            <a:ahLst/>
            <a:cxnLst/>
            <a:rect l="l" t="t" r="r" b="b"/>
            <a:pathLst>
              <a:path w="770254" h="1073150">
                <a:moveTo>
                  <a:pt x="13068" y="0"/>
                </a:moveTo>
                <a:lnTo>
                  <a:pt x="16230" y="34823"/>
                </a:lnTo>
                <a:lnTo>
                  <a:pt x="6235" y="397268"/>
                </a:lnTo>
                <a:lnTo>
                  <a:pt x="64185" y="433489"/>
                </a:lnTo>
                <a:lnTo>
                  <a:pt x="68948" y="468452"/>
                </a:lnTo>
                <a:lnTo>
                  <a:pt x="180365" y="387426"/>
                </a:lnTo>
                <a:lnTo>
                  <a:pt x="226567" y="387426"/>
                </a:lnTo>
                <a:lnTo>
                  <a:pt x="225996" y="378993"/>
                </a:lnTo>
                <a:lnTo>
                  <a:pt x="266039" y="291630"/>
                </a:lnTo>
                <a:lnTo>
                  <a:pt x="195186" y="240347"/>
                </a:lnTo>
                <a:lnTo>
                  <a:pt x="195186" y="108013"/>
                </a:lnTo>
                <a:lnTo>
                  <a:pt x="239306" y="44297"/>
                </a:lnTo>
                <a:lnTo>
                  <a:pt x="241973" y="42367"/>
                </a:lnTo>
                <a:lnTo>
                  <a:pt x="153758" y="25006"/>
                </a:lnTo>
                <a:lnTo>
                  <a:pt x="13068" y="0"/>
                </a:lnTo>
                <a:close/>
              </a:path>
              <a:path w="770254" h="1073150">
                <a:moveTo>
                  <a:pt x="768954" y="133921"/>
                </a:moveTo>
                <a:lnTo>
                  <a:pt x="670953" y="133921"/>
                </a:lnTo>
                <a:lnTo>
                  <a:pt x="724573" y="167436"/>
                </a:lnTo>
                <a:lnTo>
                  <a:pt x="766076" y="165633"/>
                </a:lnTo>
                <a:lnTo>
                  <a:pt x="768954" y="133921"/>
                </a:lnTo>
                <a:close/>
              </a:path>
              <a:path w="770254" h="1073150">
                <a:moveTo>
                  <a:pt x="597369" y="98310"/>
                </a:moveTo>
                <a:lnTo>
                  <a:pt x="593724" y="137287"/>
                </a:lnTo>
                <a:lnTo>
                  <a:pt x="670953" y="133921"/>
                </a:lnTo>
                <a:lnTo>
                  <a:pt x="768954" y="133921"/>
                </a:lnTo>
                <a:lnTo>
                  <a:pt x="770115" y="121132"/>
                </a:lnTo>
                <a:lnTo>
                  <a:pt x="597369" y="98310"/>
                </a:lnTo>
                <a:close/>
              </a:path>
              <a:path w="770254" h="1073150">
                <a:moveTo>
                  <a:pt x="522681" y="289458"/>
                </a:moveTo>
                <a:lnTo>
                  <a:pt x="522363" y="289725"/>
                </a:lnTo>
                <a:lnTo>
                  <a:pt x="522719" y="289915"/>
                </a:lnTo>
                <a:lnTo>
                  <a:pt x="522681" y="289458"/>
                </a:lnTo>
                <a:close/>
              </a:path>
              <a:path w="770254" h="1073150">
                <a:moveTo>
                  <a:pt x="592695" y="566293"/>
                </a:moveTo>
                <a:lnTo>
                  <a:pt x="502792" y="566293"/>
                </a:lnTo>
                <a:lnTo>
                  <a:pt x="622427" y="628027"/>
                </a:lnTo>
                <a:lnTo>
                  <a:pt x="653580" y="713701"/>
                </a:lnTo>
                <a:lnTo>
                  <a:pt x="653580" y="795693"/>
                </a:lnTo>
                <a:lnTo>
                  <a:pt x="610349" y="846785"/>
                </a:lnTo>
                <a:lnTo>
                  <a:pt x="537006" y="896962"/>
                </a:lnTo>
                <a:lnTo>
                  <a:pt x="486460" y="896962"/>
                </a:lnTo>
                <a:lnTo>
                  <a:pt x="518566" y="927379"/>
                </a:lnTo>
                <a:lnTo>
                  <a:pt x="584669" y="1066939"/>
                </a:lnTo>
                <a:lnTo>
                  <a:pt x="620979" y="1072984"/>
                </a:lnTo>
                <a:lnTo>
                  <a:pt x="651281" y="1015746"/>
                </a:lnTo>
                <a:lnTo>
                  <a:pt x="640156" y="867422"/>
                </a:lnTo>
                <a:lnTo>
                  <a:pt x="666775" y="772388"/>
                </a:lnTo>
                <a:lnTo>
                  <a:pt x="705929" y="697623"/>
                </a:lnTo>
                <a:lnTo>
                  <a:pt x="634453" y="615429"/>
                </a:lnTo>
                <a:lnTo>
                  <a:pt x="592695" y="566293"/>
                </a:lnTo>
                <a:close/>
              </a:path>
              <a:path w="770254" h="1073150">
                <a:moveTo>
                  <a:pt x="547141" y="325869"/>
                </a:moveTo>
                <a:lnTo>
                  <a:pt x="567842" y="382790"/>
                </a:lnTo>
                <a:lnTo>
                  <a:pt x="567842" y="464781"/>
                </a:lnTo>
                <a:lnTo>
                  <a:pt x="524624" y="515873"/>
                </a:lnTo>
                <a:lnTo>
                  <a:pt x="478459" y="547458"/>
                </a:lnTo>
                <a:lnTo>
                  <a:pt x="476529" y="568032"/>
                </a:lnTo>
                <a:lnTo>
                  <a:pt x="502792" y="566293"/>
                </a:lnTo>
                <a:lnTo>
                  <a:pt x="592695" y="566293"/>
                </a:lnTo>
                <a:lnTo>
                  <a:pt x="568540" y="537870"/>
                </a:lnTo>
                <a:lnTo>
                  <a:pt x="581291" y="499618"/>
                </a:lnTo>
                <a:lnTo>
                  <a:pt x="667778" y="383044"/>
                </a:lnTo>
                <a:lnTo>
                  <a:pt x="683244" y="364363"/>
                </a:lnTo>
                <a:lnTo>
                  <a:pt x="646582" y="364363"/>
                </a:lnTo>
                <a:lnTo>
                  <a:pt x="547141" y="325869"/>
                </a:lnTo>
                <a:close/>
              </a:path>
              <a:path w="770254" h="1073150">
                <a:moveTo>
                  <a:pt x="679640" y="353339"/>
                </a:moveTo>
                <a:lnTo>
                  <a:pt x="646582" y="364363"/>
                </a:lnTo>
                <a:lnTo>
                  <a:pt x="683244" y="364363"/>
                </a:lnTo>
                <a:lnTo>
                  <a:pt x="689279" y="357073"/>
                </a:lnTo>
                <a:lnTo>
                  <a:pt x="679640" y="353339"/>
                </a:lnTo>
                <a:close/>
              </a:path>
              <a:path w="770254" h="1073150">
                <a:moveTo>
                  <a:pt x="2412" y="586308"/>
                </a:moveTo>
                <a:lnTo>
                  <a:pt x="1206" y="586714"/>
                </a:lnTo>
                <a:lnTo>
                  <a:pt x="0" y="702360"/>
                </a:lnTo>
                <a:lnTo>
                  <a:pt x="2412" y="704291"/>
                </a:lnTo>
                <a:lnTo>
                  <a:pt x="2412" y="586308"/>
                </a:lnTo>
                <a:close/>
              </a:path>
              <a:path w="770254" h="1073150">
                <a:moveTo>
                  <a:pt x="94183" y="777367"/>
                </a:moveTo>
                <a:lnTo>
                  <a:pt x="176453" y="842873"/>
                </a:lnTo>
                <a:lnTo>
                  <a:pt x="274827" y="853808"/>
                </a:lnTo>
                <a:lnTo>
                  <a:pt x="347319" y="855408"/>
                </a:lnTo>
                <a:lnTo>
                  <a:pt x="325261" y="832053"/>
                </a:lnTo>
                <a:lnTo>
                  <a:pt x="169697" y="832053"/>
                </a:lnTo>
                <a:lnTo>
                  <a:pt x="94183" y="777367"/>
                </a:lnTo>
                <a:close/>
              </a:path>
              <a:path w="770254" h="1073150">
                <a:moveTo>
                  <a:pt x="318274" y="808088"/>
                </a:moveTo>
                <a:lnTo>
                  <a:pt x="169697" y="832053"/>
                </a:lnTo>
                <a:lnTo>
                  <a:pt x="325261" y="832053"/>
                </a:lnTo>
                <a:lnTo>
                  <a:pt x="319468" y="825919"/>
                </a:lnTo>
                <a:lnTo>
                  <a:pt x="318274" y="808088"/>
                </a:lnTo>
                <a:close/>
              </a:path>
            </a:pathLst>
          </a:custGeom>
          <a:solidFill>
            <a:srgbClr val="29C2E4"/>
          </a:solidFill>
        </p:spPr>
        <p:txBody>
          <a:bodyPr wrap="square" lIns="0" tIns="0" rIns="0" bIns="0" rtlCol="0"/>
          <a:lstStyle/>
          <a:p>
            <a:endParaRPr sz="2142"/>
          </a:p>
        </p:txBody>
      </p:sp>
      <p:sp>
        <p:nvSpPr>
          <p:cNvPr id="42" name="object 42"/>
          <p:cNvSpPr/>
          <p:nvPr/>
        </p:nvSpPr>
        <p:spPr>
          <a:xfrm>
            <a:off x="2923918" y="3360433"/>
            <a:ext cx="899075" cy="1261757"/>
          </a:xfrm>
          <a:custGeom>
            <a:avLst/>
            <a:gdLst/>
            <a:ahLst/>
            <a:cxnLst/>
            <a:rect l="l" t="t" r="r" b="b"/>
            <a:pathLst>
              <a:path w="785495" h="1102360">
                <a:moveTo>
                  <a:pt x="11963" y="0"/>
                </a:moveTo>
                <a:lnTo>
                  <a:pt x="13258" y="14185"/>
                </a:lnTo>
                <a:lnTo>
                  <a:pt x="153949" y="39192"/>
                </a:lnTo>
                <a:lnTo>
                  <a:pt x="242163" y="56540"/>
                </a:lnTo>
                <a:lnTo>
                  <a:pt x="257314" y="45529"/>
                </a:lnTo>
                <a:lnTo>
                  <a:pt x="156591" y="25704"/>
                </a:lnTo>
                <a:lnTo>
                  <a:pt x="11963" y="0"/>
                </a:lnTo>
                <a:close/>
              </a:path>
              <a:path w="785495" h="1102360">
                <a:moveTo>
                  <a:pt x="598284" y="98729"/>
                </a:moveTo>
                <a:lnTo>
                  <a:pt x="598741" y="99834"/>
                </a:lnTo>
                <a:lnTo>
                  <a:pt x="597560" y="112496"/>
                </a:lnTo>
                <a:lnTo>
                  <a:pt x="770305" y="135305"/>
                </a:lnTo>
                <a:lnTo>
                  <a:pt x="766254" y="179806"/>
                </a:lnTo>
                <a:lnTo>
                  <a:pt x="780110" y="179209"/>
                </a:lnTo>
                <a:lnTo>
                  <a:pt x="785177" y="123418"/>
                </a:lnTo>
                <a:lnTo>
                  <a:pt x="598284" y="98729"/>
                </a:lnTo>
                <a:close/>
              </a:path>
              <a:path w="785495" h="1102360">
                <a:moveTo>
                  <a:pt x="486651" y="911148"/>
                </a:moveTo>
                <a:lnTo>
                  <a:pt x="466674" y="911148"/>
                </a:lnTo>
                <a:lnTo>
                  <a:pt x="507441" y="949756"/>
                </a:lnTo>
                <a:lnTo>
                  <a:pt x="575513" y="1093482"/>
                </a:lnTo>
                <a:lnTo>
                  <a:pt x="628675" y="1102347"/>
                </a:lnTo>
                <a:lnTo>
                  <a:pt x="636710" y="1087170"/>
                </a:lnTo>
                <a:lnTo>
                  <a:pt x="621169" y="1087170"/>
                </a:lnTo>
                <a:lnTo>
                  <a:pt x="584860" y="1081112"/>
                </a:lnTo>
                <a:lnTo>
                  <a:pt x="518756" y="941552"/>
                </a:lnTo>
                <a:lnTo>
                  <a:pt x="486651" y="911148"/>
                </a:lnTo>
                <a:close/>
              </a:path>
              <a:path w="785495" h="1102360">
                <a:moveTo>
                  <a:pt x="689457" y="371259"/>
                </a:moveTo>
                <a:lnTo>
                  <a:pt x="667969" y="397230"/>
                </a:lnTo>
                <a:lnTo>
                  <a:pt x="581469" y="513803"/>
                </a:lnTo>
                <a:lnTo>
                  <a:pt x="568718" y="552056"/>
                </a:lnTo>
                <a:lnTo>
                  <a:pt x="634644" y="629602"/>
                </a:lnTo>
                <a:lnTo>
                  <a:pt x="706120" y="711796"/>
                </a:lnTo>
                <a:lnTo>
                  <a:pt x="666953" y="786561"/>
                </a:lnTo>
                <a:lnTo>
                  <a:pt x="640346" y="881608"/>
                </a:lnTo>
                <a:lnTo>
                  <a:pt x="651471" y="1029931"/>
                </a:lnTo>
                <a:lnTo>
                  <a:pt x="621169" y="1087170"/>
                </a:lnTo>
                <a:lnTo>
                  <a:pt x="636710" y="1087170"/>
                </a:lnTo>
                <a:lnTo>
                  <a:pt x="665467" y="1032852"/>
                </a:lnTo>
                <a:lnTo>
                  <a:pt x="654215" y="882980"/>
                </a:lnTo>
                <a:lnTo>
                  <a:pt x="679792" y="791654"/>
                </a:lnTo>
                <a:lnTo>
                  <a:pt x="722630" y="709866"/>
                </a:lnTo>
                <a:lnTo>
                  <a:pt x="645033" y="620623"/>
                </a:lnTo>
                <a:lnTo>
                  <a:pt x="584200" y="549059"/>
                </a:lnTo>
                <a:lnTo>
                  <a:pt x="593813" y="520217"/>
                </a:lnTo>
                <a:lnTo>
                  <a:pt x="678789" y="405688"/>
                </a:lnTo>
                <a:lnTo>
                  <a:pt x="702957" y="376478"/>
                </a:lnTo>
                <a:lnTo>
                  <a:pt x="689457" y="371259"/>
                </a:lnTo>
                <a:close/>
              </a:path>
              <a:path w="785495" h="1102360">
                <a:moveTo>
                  <a:pt x="177" y="716546"/>
                </a:moveTo>
                <a:lnTo>
                  <a:pt x="0" y="733958"/>
                </a:lnTo>
                <a:lnTo>
                  <a:pt x="171170" y="870267"/>
                </a:lnTo>
                <a:lnTo>
                  <a:pt x="274091" y="881697"/>
                </a:lnTo>
                <a:lnTo>
                  <a:pt x="360756" y="883627"/>
                </a:lnTo>
                <a:lnTo>
                  <a:pt x="347497" y="869594"/>
                </a:lnTo>
                <a:lnTo>
                  <a:pt x="275018" y="867981"/>
                </a:lnTo>
                <a:lnTo>
                  <a:pt x="176631" y="857046"/>
                </a:lnTo>
                <a:lnTo>
                  <a:pt x="94361" y="791540"/>
                </a:lnTo>
                <a:lnTo>
                  <a:pt x="2590" y="725081"/>
                </a:lnTo>
                <a:lnTo>
                  <a:pt x="2590" y="718464"/>
                </a:lnTo>
                <a:lnTo>
                  <a:pt x="177" y="716546"/>
                </a:lnTo>
                <a:close/>
              </a:path>
            </a:pathLst>
          </a:custGeom>
          <a:solidFill>
            <a:srgbClr val="75CFE9"/>
          </a:solidFill>
        </p:spPr>
        <p:txBody>
          <a:bodyPr wrap="square" lIns="0" tIns="0" rIns="0" bIns="0" rtlCol="0"/>
          <a:lstStyle/>
          <a:p>
            <a:endParaRPr sz="2142"/>
          </a:p>
        </p:txBody>
      </p:sp>
      <p:sp>
        <p:nvSpPr>
          <p:cNvPr id="43" name="object 43"/>
          <p:cNvSpPr/>
          <p:nvPr/>
        </p:nvSpPr>
        <p:spPr>
          <a:xfrm>
            <a:off x="3382905" y="1705350"/>
            <a:ext cx="66140" cy="116291"/>
          </a:xfrm>
          <a:custGeom>
            <a:avLst/>
            <a:gdLst/>
            <a:ahLst/>
            <a:cxnLst/>
            <a:rect l="l" t="t" r="r" b="b"/>
            <a:pathLst>
              <a:path w="57785" h="101600">
                <a:moveTo>
                  <a:pt x="45719" y="0"/>
                </a:moveTo>
                <a:lnTo>
                  <a:pt x="16916" y="0"/>
                </a:lnTo>
                <a:lnTo>
                  <a:pt x="0" y="101447"/>
                </a:lnTo>
                <a:lnTo>
                  <a:pt x="40551" y="71945"/>
                </a:lnTo>
                <a:lnTo>
                  <a:pt x="57708" y="71945"/>
                </a:lnTo>
                <a:lnTo>
                  <a:pt x="45719" y="0"/>
                </a:lnTo>
                <a:close/>
              </a:path>
            </a:pathLst>
          </a:custGeom>
          <a:solidFill>
            <a:srgbClr val="29C2E4"/>
          </a:solidFill>
        </p:spPr>
        <p:txBody>
          <a:bodyPr wrap="square" lIns="0" tIns="0" rIns="0" bIns="0" rtlCol="0"/>
          <a:lstStyle/>
          <a:p>
            <a:endParaRPr sz="2142"/>
          </a:p>
        </p:txBody>
      </p:sp>
      <p:sp>
        <p:nvSpPr>
          <p:cNvPr id="44" name="object 44"/>
          <p:cNvSpPr/>
          <p:nvPr/>
        </p:nvSpPr>
        <p:spPr>
          <a:xfrm>
            <a:off x="2908800" y="1705351"/>
            <a:ext cx="1001556" cy="1284288"/>
          </a:xfrm>
          <a:custGeom>
            <a:avLst/>
            <a:gdLst/>
            <a:ahLst/>
            <a:cxnLst/>
            <a:rect l="l" t="t" r="r" b="b"/>
            <a:pathLst>
              <a:path w="875029" h="1122045">
                <a:moveTo>
                  <a:pt x="844227" y="313029"/>
                </a:moveTo>
                <a:lnTo>
                  <a:pt x="782002" y="313029"/>
                </a:lnTo>
                <a:lnTo>
                  <a:pt x="840625" y="349681"/>
                </a:lnTo>
                <a:lnTo>
                  <a:pt x="844227" y="313029"/>
                </a:lnTo>
                <a:close/>
              </a:path>
              <a:path w="875029" h="1122045">
                <a:moveTo>
                  <a:pt x="874991" y="0"/>
                </a:moveTo>
                <a:lnTo>
                  <a:pt x="850684" y="0"/>
                </a:lnTo>
                <a:lnTo>
                  <a:pt x="853478" y="25171"/>
                </a:lnTo>
                <a:lnTo>
                  <a:pt x="771588" y="142862"/>
                </a:lnTo>
                <a:lnTo>
                  <a:pt x="728941" y="149339"/>
                </a:lnTo>
                <a:lnTo>
                  <a:pt x="754735" y="211963"/>
                </a:lnTo>
                <a:lnTo>
                  <a:pt x="745109" y="314629"/>
                </a:lnTo>
                <a:lnTo>
                  <a:pt x="782002" y="313029"/>
                </a:lnTo>
                <a:lnTo>
                  <a:pt x="844227" y="313029"/>
                </a:lnTo>
                <a:lnTo>
                  <a:pt x="874991" y="0"/>
                </a:lnTo>
                <a:close/>
              </a:path>
              <a:path w="875029" h="1122045">
                <a:moveTo>
                  <a:pt x="304507" y="415493"/>
                </a:moveTo>
                <a:lnTo>
                  <a:pt x="301129" y="424573"/>
                </a:lnTo>
                <a:lnTo>
                  <a:pt x="132854" y="738682"/>
                </a:lnTo>
                <a:lnTo>
                  <a:pt x="42037" y="848423"/>
                </a:lnTo>
                <a:lnTo>
                  <a:pt x="0" y="869441"/>
                </a:lnTo>
                <a:lnTo>
                  <a:pt x="6197" y="1009992"/>
                </a:lnTo>
                <a:lnTo>
                  <a:pt x="233184" y="1030020"/>
                </a:lnTo>
                <a:lnTo>
                  <a:pt x="447890" y="1122032"/>
                </a:lnTo>
                <a:lnTo>
                  <a:pt x="410845" y="1100239"/>
                </a:lnTo>
                <a:lnTo>
                  <a:pt x="414769" y="998283"/>
                </a:lnTo>
                <a:lnTo>
                  <a:pt x="449922" y="888911"/>
                </a:lnTo>
                <a:lnTo>
                  <a:pt x="495973" y="882561"/>
                </a:lnTo>
                <a:lnTo>
                  <a:pt x="400405" y="874915"/>
                </a:lnTo>
                <a:lnTo>
                  <a:pt x="294220" y="756221"/>
                </a:lnTo>
                <a:lnTo>
                  <a:pt x="350723" y="630656"/>
                </a:lnTo>
                <a:lnTo>
                  <a:pt x="450342" y="580834"/>
                </a:lnTo>
                <a:lnTo>
                  <a:pt x="536639" y="580834"/>
                </a:lnTo>
                <a:lnTo>
                  <a:pt x="532052" y="516572"/>
                </a:lnTo>
                <a:lnTo>
                  <a:pt x="444093" y="516572"/>
                </a:lnTo>
                <a:lnTo>
                  <a:pt x="304507" y="415493"/>
                </a:lnTo>
                <a:close/>
              </a:path>
              <a:path w="875029" h="1122045">
                <a:moveTo>
                  <a:pt x="536639" y="580834"/>
                </a:moveTo>
                <a:lnTo>
                  <a:pt x="450342" y="580834"/>
                </a:lnTo>
                <a:lnTo>
                  <a:pt x="537679" y="595401"/>
                </a:lnTo>
                <a:lnTo>
                  <a:pt x="536639" y="580834"/>
                </a:lnTo>
                <a:close/>
              </a:path>
              <a:path w="875029" h="1122045">
                <a:moveTo>
                  <a:pt x="531050" y="502539"/>
                </a:moveTo>
                <a:lnTo>
                  <a:pt x="444093" y="516572"/>
                </a:lnTo>
                <a:lnTo>
                  <a:pt x="532052" y="516572"/>
                </a:lnTo>
                <a:lnTo>
                  <a:pt x="531050" y="502539"/>
                </a:lnTo>
                <a:close/>
              </a:path>
              <a:path w="875029" h="1122045">
                <a:moveTo>
                  <a:pt x="808901" y="672490"/>
                </a:moveTo>
                <a:lnTo>
                  <a:pt x="808494" y="672630"/>
                </a:lnTo>
                <a:lnTo>
                  <a:pt x="808799" y="673468"/>
                </a:lnTo>
                <a:lnTo>
                  <a:pt x="808901" y="672490"/>
                </a:lnTo>
                <a:close/>
              </a:path>
            </a:pathLst>
          </a:custGeom>
          <a:solidFill>
            <a:srgbClr val="29C2E4"/>
          </a:solidFill>
        </p:spPr>
        <p:txBody>
          <a:bodyPr wrap="square" lIns="0" tIns="0" rIns="0" bIns="0" rtlCol="0"/>
          <a:lstStyle/>
          <a:p>
            <a:endParaRPr sz="2142"/>
          </a:p>
        </p:txBody>
      </p:sp>
      <p:sp>
        <p:nvSpPr>
          <p:cNvPr id="45" name="object 45"/>
          <p:cNvSpPr/>
          <p:nvPr/>
        </p:nvSpPr>
        <p:spPr>
          <a:xfrm>
            <a:off x="2915894" y="1705350"/>
            <a:ext cx="1010278" cy="1347522"/>
          </a:xfrm>
          <a:custGeom>
            <a:avLst/>
            <a:gdLst/>
            <a:ahLst/>
            <a:cxnLst/>
            <a:rect l="l" t="t" r="r" b="b"/>
            <a:pathLst>
              <a:path w="882650" h="1177289">
                <a:moveTo>
                  <a:pt x="882599" y="0"/>
                </a:moveTo>
                <a:lnTo>
                  <a:pt x="868794" y="0"/>
                </a:lnTo>
                <a:lnTo>
                  <a:pt x="834428" y="349681"/>
                </a:lnTo>
                <a:lnTo>
                  <a:pt x="847432" y="357809"/>
                </a:lnTo>
                <a:lnTo>
                  <a:pt x="882599" y="0"/>
                </a:lnTo>
                <a:close/>
              </a:path>
              <a:path w="882650" h="1177289">
                <a:moveTo>
                  <a:pt x="816965" y="667740"/>
                </a:moveTo>
                <a:lnTo>
                  <a:pt x="802690" y="672490"/>
                </a:lnTo>
                <a:lnTo>
                  <a:pt x="802601" y="673468"/>
                </a:lnTo>
                <a:lnTo>
                  <a:pt x="813460" y="703351"/>
                </a:lnTo>
                <a:lnTo>
                  <a:pt x="816965" y="667740"/>
                </a:lnTo>
                <a:close/>
              </a:path>
              <a:path w="882650" h="1177289">
                <a:moveTo>
                  <a:pt x="0" y="1009992"/>
                </a:moveTo>
                <a:lnTo>
                  <a:pt x="609" y="1023835"/>
                </a:lnTo>
                <a:lnTo>
                  <a:pt x="223596" y="1043495"/>
                </a:lnTo>
                <a:lnTo>
                  <a:pt x="529716" y="1174699"/>
                </a:lnTo>
                <a:lnTo>
                  <a:pt x="542912" y="1177124"/>
                </a:lnTo>
                <a:lnTo>
                  <a:pt x="547954" y="1167498"/>
                </a:lnTo>
                <a:lnTo>
                  <a:pt x="472084" y="1139913"/>
                </a:lnTo>
                <a:lnTo>
                  <a:pt x="441693" y="1122032"/>
                </a:lnTo>
                <a:lnTo>
                  <a:pt x="226987" y="1030020"/>
                </a:lnTo>
                <a:lnTo>
                  <a:pt x="0" y="1009992"/>
                </a:lnTo>
                <a:close/>
              </a:path>
            </a:pathLst>
          </a:custGeom>
          <a:solidFill>
            <a:srgbClr val="75CFE9"/>
          </a:solidFill>
        </p:spPr>
        <p:txBody>
          <a:bodyPr wrap="square" lIns="0" tIns="0" rIns="0" bIns="0" rtlCol="0"/>
          <a:lstStyle/>
          <a:p>
            <a:endParaRPr sz="2142"/>
          </a:p>
        </p:txBody>
      </p:sp>
      <p:sp>
        <p:nvSpPr>
          <p:cNvPr id="46" name="object 46"/>
          <p:cNvSpPr/>
          <p:nvPr/>
        </p:nvSpPr>
        <p:spPr>
          <a:xfrm>
            <a:off x="2535636" y="1729481"/>
            <a:ext cx="16716" cy="787871"/>
          </a:xfrm>
          <a:custGeom>
            <a:avLst/>
            <a:gdLst/>
            <a:ahLst/>
            <a:cxnLst/>
            <a:rect l="l" t="t" r="r" b="b"/>
            <a:pathLst>
              <a:path w="14605" h="688339">
                <a:moveTo>
                  <a:pt x="381" y="0"/>
                </a:moveTo>
                <a:lnTo>
                  <a:pt x="0" y="28600"/>
                </a:lnTo>
                <a:lnTo>
                  <a:pt x="13766" y="26695"/>
                </a:lnTo>
                <a:lnTo>
                  <a:pt x="13982" y="10502"/>
                </a:lnTo>
                <a:lnTo>
                  <a:pt x="381" y="0"/>
                </a:lnTo>
                <a:close/>
              </a:path>
              <a:path w="14605" h="688339">
                <a:moveTo>
                  <a:pt x="5207" y="358267"/>
                </a:moveTo>
                <a:lnTo>
                  <a:pt x="5499" y="369912"/>
                </a:lnTo>
                <a:lnTo>
                  <a:pt x="11036" y="367017"/>
                </a:lnTo>
                <a:lnTo>
                  <a:pt x="11023" y="364769"/>
                </a:lnTo>
                <a:lnTo>
                  <a:pt x="5207" y="358267"/>
                </a:lnTo>
                <a:close/>
              </a:path>
              <a:path w="14605" h="688339">
                <a:moveTo>
                  <a:pt x="13601" y="672160"/>
                </a:moveTo>
                <a:lnTo>
                  <a:pt x="12954" y="672160"/>
                </a:lnTo>
                <a:lnTo>
                  <a:pt x="13347" y="688200"/>
                </a:lnTo>
                <a:lnTo>
                  <a:pt x="13741" y="688162"/>
                </a:lnTo>
                <a:lnTo>
                  <a:pt x="13601" y="672160"/>
                </a:lnTo>
                <a:close/>
              </a:path>
            </a:pathLst>
          </a:custGeom>
          <a:solidFill>
            <a:srgbClr val="75CFE9"/>
          </a:solidFill>
        </p:spPr>
        <p:txBody>
          <a:bodyPr wrap="square" lIns="0" tIns="0" rIns="0" bIns="0" rtlCol="0"/>
          <a:lstStyle/>
          <a:p>
            <a:endParaRPr sz="2142"/>
          </a:p>
        </p:txBody>
      </p:sp>
      <p:sp>
        <p:nvSpPr>
          <p:cNvPr id="47" name="object 47"/>
          <p:cNvSpPr/>
          <p:nvPr/>
        </p:nvSpPr>
        <p:spPr>
          <a:xfrm>
            <a:off x="2439071" y="1803559"/>
            <a:ext cx="381580" cy="5682995"/>
          </a:xfrm>
          <a:custGeom>
            <a:avLst/>
            <a:gdLst/>
            <a:ahLst/>
            <a:cxnLst/>
            <a:rect l="l" t="t" r="r" b="b"/>
            <a:pathLst>
              <a:path w="333375" h="4965065">
                <a:moveTo>
                  <a:pt x="275653" y="0"/>
                </a:moveTo>
                <a:lnTo>
                  <a:pt x="254723" y="9969"/>
                </a:lnTo>
                <a:lnTo>
                  <a:pt x="256209" y="11163"/>
                </a:lnTo>
                <a:lnTo>
                  <a:pt x="275183" y="58597"/>
                </a:lnTo>
                <a:lnTo>
                  <a:pt x="277177" y="30226"/>
                </a:lnTo>
                <a:lnTo>
                  <a:pt x="275653" y="0"/>
                </a:lnTo>
                <a:close/>
              </a:path>
              <a:path w="333375" h="4965065">
                <a:moveTo>
                  <a:pt x="269557" y="139217"/>
                </a:moveTo>
                <a:lnTo>
                  <a:pt x="253339" y="183464"/>
                </a:lnTo>
                <a:lnTo>
                  <a:pt x="257365" y="187934"/>
                </a:lnTo>
                <a:lnTo>
                  <a:pt x="257365" y="278638"/>
                </a:lnTo>
                <a:lnTo>
                  <a:pt x="240957" y="299961"/>
                </a:lnTo>
                <a:lnTo>
                  <a:pt x="284314" y="322338"/>
                </a:lnTo>
                <a:lnTo>
                  <a:pt x="265963" y="190804"/>
                </a:lnTo>
                <a:lnTo>
                  <a:pt x="269557" y="139217"/>
                </a:lnTo>
                <a:close/>
              </a:path>
              <a:path w="333375" h="4965065">
                <a:moveTo>
                  <a:pt x="306105" y="612241"/>
                </a:moveTo>
                <a:lnTo>
                  <a:pt x="202768" y="612241"/>
                </a:lnTo>
                <a:lnTo>
                  <a:pt x="309448" y="646531"/>
                </a:lnTo>
                <a:lnTo>
                  <a:pt x="306105" y="612241"/>
                </a:lnTo>
                <a:close/>
              </a:path>
              <a:path w="333375" h="4965065">
                <a:moveTo>
                  <a:pt x="300926" y="559104"/>
                </a:moveTo>
                <a:lnTo>
                  <a:pt x="230263" y="607453"/>
                </a:lnTo>
                <a:lnTo>
                  <a:pt x="111709" y="607453"/>
                </a:lnTo>
                <a:lnTo>
                  <a:pt x="111836" y="621982"/>
                </a:lnTo>
                <a:lnTo>
                  <a:pt x="202768" y="612241"/>
                </a:lnTo>
                <a:lnTo>
                  <a:pt x="306105" y="612241"/>
                </a:lnTo>
                <a:lnTo>
                  <a:pt x="300926" y="559104"/>
                </a:lnTo>
                <a:close/>
              </a:path>
              <a:path w="333375" h="4965065">
                <a:moveTo>
                  <a:pt x="333082" y="1329397"/>
                </a:moveTo>
                <a:lnTo>
                  <a:pt x="264159" y="1329397"/>
                </a:lnTo>
                <a:lnTo>
                  <a:pt x="333082" y="1372476"/>
                </a:lnTo>
                <a:lnTo>
                  <a:pt x="333082" y="1329397"/>
                </a:lnTo>
                <a:close/>
              </a:path>
              <a:path w="333375" h="4965065">
                <a:moveTo>
                  <a:pt x="324573" y="899972"/>
                </a:moveTo>
                <a:lnTo>
                  <a:pt x="267931" y="938923"/>
                </a:lnTo>
                <a:lnTo>
                  <a:pt x="187578" y="949401"/>
                </a:lnTo>
                <a:lnTo>
                  <a:pt x="201396" y="1005801"/>
                </a:lnTo>
                <a:lnTo>
                  <a:pt x="224637" y="1331099"/>
                </a:lnTo>
                <a:lnTo>
                  <a:pt x="264159" y="1329397"/>
                </a:lnTo>
                <a:lnTo>
                  <a:pt x="333082" y="1329397"/>
                </a:lnTo>
                <a:lnTo>
                  <a:pt x="333082" y="1070406"/>
                </a:lnTo>
                <a:lnTo>
                  <a:pt x="324573" y="899972"/>
                </a:lnTo>
                <a:close/>
              </a:path>
              <a:path w="333375" h="4965065">
                <a:moveTo>
                  <a:pt x="331596" y="1529232"/>
                </a:moveTo>
                <a:lnTo>
                  <a:pt x="239801" y="1559826"/>
                </a:lnTo>
                <a:lnTo>
                  <a:pt x="230305" y="1559826"/>
                </a:lnTo>
                <a:lnTo>
                  <a:pt x="235013" y="1879142"/>
                </a:lnTo>
                <a:lnTo>
                  <a:pt x="217042" y="2422563"/>
                </a:lnTo>
                <a:lnTo>
                  <a:pt x="247446" y="2355011"/>
                </a:lnTo>
                <a:lnTo>
                  <a:pt x="301040" y="2328240"/>
                </a:lnTo>
                <a:lnTo>
                  <a:pt x="329361" y="2328240"/>
                </a:lnTo>
                <a:lnTo>
                  <a:pt x="329361" y="2193734"/>
                </a:lnTo>
                <a:lnTo>
                  <a:pt x="310299" y="2193734"/>
                </a:lnTo>
                <a:lnTo>
                  <a:pt x="247929" y="2169718"/>
                </a:lnTo>
                <a:lnTo>
                  <a:pt x="243789" y="2111997"/>
                </a:lnTo>
                <a:lnTo>
                  <a:pt x="276682" y="2077212"/>
                </a:lnTo>
                <a:lnTo>
                  <a:pt x="323138" y="2075205"/>
                </a:lnTo>
                <a:lnTo>
                  <a:pt x="329361" y="2075205"/>
                </a:lnTo>
                <a:lnTo>
                  <a:pt x="329361" y="1963978"/>
                </a:lnTo>
                <a:lnTo>
                  <a:pt x="247688" y="1932368"/>
                </a:lnTo>
                <a:lnTo>
                  <a:pt x="239699" y="1820659"/>
                </a:lnTo>
                <a:lnTo>
                  <a:pt x="303326" y="1753069"/>
                </a:lnTo>
                <a:lnTo>
                  <a:pt x="329361" y="1751939"/>
                </a:lnTo>
                <a:lnTo>
                  <a:pt x="329361" y="1726209"/>
                </a:lnTo>
                <a:lnTo>
                  <a:pt x="331249" y="1559826"/>
                </a:lnTo>
                <a:lnTo>
                  <a:pt x="239801" y="1559826"/>
                </a:lnTo>
                <a:lnTo>
                  <a:pt x="230250" y="1556143"/>
                </a:lnTo>
                <a:lnTo>
                  <a:pt x="331291" y="1556143"/>
                </a:lnTo>
                <a:lnTo>
                  <a:pt x="331596" y="1529232"/>
                </a:lnTo>
                <a:close/>
              </a:path>
              <a:path w="333375" h="4965065">
                <a:moveTo>
                  <a:pt x="329361" y="2328240"/>
                </a:moveTo>
                <a:lnTo>
                  <a:pt x="301040" y="2328240"/>
                </a:lnTo>
                <a:lnTo>
                  <a:pt x="329361" y="2332951"/>
                </a:lnTo>
                <a:lnTo>
                  <a:pt x="329361" y="2328240"/>
                </a:lnTo>
                <a:close/>
              </a:path>
              <a:path w="333375" h="4965065">
                <a:moveTo>
                  <a:pt x="329361" y="2187409"/>
                </a:moveTo>
                <a:lnTo>
                  <a:pt x="310299" y="2193734"/>
                </a:lnTo>
                <a:lnTo>
                  <a:pt x="329361" y="2193734"/>
                </a:lnTo>
                <a:lnTo>
                  <a:pt x="329361" y="2187409"/>
                </a:lnTo>
                <a:close/>
              </a:path>
              <a:path w="333375" h="4965065">
                <a:moveTo>
                  <a:pt x="329361" y="2075205"/>
                </a:moveTo>
                <a:lnTo>
                  <a:pt x="323138" y="2075205"/>
                </a:lnTo>
                <a:lnTo>
                  <a:pt x="329361" y="2079091"/>
                </a:lnTo>
                <a:lnTo>
                  <a:pt x="329361" y="2075205"/>
                </a:lnTo>
                <a:close/>
              </a:path>
              <a:path w="333375" h="4965065">
                <a:moveTo>
                  <a:pt x="217017" y="2423287"/>
                </a:moveTo>
                <a:lnTo>
                  <a:pt x="205181" y="2781414"/>
                </a:lnTo>
                <a:lnTo>
                  <a:pt x="202691" y="2824670"/>
                </a:lnTo>
                <a:lnTo>
                  <a:pt x="277939" y="2807957"/>
                </a:lnTo>
                <a:lnTo>
                  <a:pt x="279285" y="2807639"/>
                </a:lnTo>
                <a:lnTo>
                  <a:pt x="327721" y="2807639"/>
                </a:lnTo>
                <a:lnTo>
                  <a:pt x="329361" y="2769781"/>
                </a:lnTo>
                <a:lnTo>
                  <a:pt x="329361" y="2491511"/>
                </a:lnTo>
                <a:lnTo>
                  <a:pt x="274116" y="2487091"/>
                </a:lnTo>
                <a:lnTo>
                  <a:pt x="217017" y="2423287"/>
                </a:lnTo>
                <a:close/>
              </a:path>
              <a:path w="333375" h="4965065">
                <a:moveTo>
                  <a:pt x="327721" y="2807639"/>
                </a:moveTo>
                <a:lnTo>
                  <a:pt x="279285" y="2807639"/>
                </a:lnTo>
                <a:lnTo>
                  <a:pt x="327342" y="2816390"/>
                </a:lnTo>
                <a:lnTo>
                  <a:pt x="327721" y="2807639"/>
                </a:lnTo>
                <a:close/>
              </a:path>
              <a:path w="333375" h="4965065">
                <a:moveTo>
                  <a:pt x="246754" y="3527056"/>
                </a:moveTo>
                <a:lnTo>
                  <a:pt x="229590" y="3527056"/>
                </a:lnTo>
                <a:lnTo>
                  <a:pt x="246659" y="3535870"/>
                </a:lnTo>
                <a:lnTo>
                  <a:pt x="246754" y="3527056"/>
                </a:lnTo>
                <a:close/>
              </a:path>
              <a:path w="333375" h="4965065">
                <a:moveTo>
                  <a:pt x="174675" y="3392843"/>
                </a:moveTo>
                <a:lnTo>
                  <a:pt x="171640" y="3500755"/>
                </a:lnTo>
                <a:lnTo>
                  <a:pt x="170078" y="3531146"/>
                </a:lnTo>
                <a:lnTo>
                  <a:pt x="170319" y="3531019"/>
                </a:lnTo>
                <a:lnTo>
                  <a:pt x="229590" y="3527056"/>
                </a:lnTo>
                <a:lnTo>
                  <a:pt x="246754" y="3527056"/>
                </a:lnTo>
                <a:lnTo>
                  <a:pt x="247383" y="3468560"/>
                </a:lnTo>
                <a:lnTo>
                  <a:pt x="287553" y="3408299"/>
                </a:lnTo>
                <a:lnTo>
                  <a:pt x="180860" y="3399777"/>
                </a:lnTo>
                <a:lnTo>
                  <a:pt x="174675" y="3392843"/>
                </a:lnTo>
                <a:close/>
              </a:path>
              <a:path w="333375" h="4965065">
                <a:moveTo>
                  <a:pt x="243001" y="3857739"/>
                </a:moveTo>
                <a:lnTo>
                  <a:pt x="153263" y="3857739"/>
                </a:lnTo>
                <a:lnTo>
                  <a:pt x="145529" y="4007815"/>
                </a:lnTo>
                <a:lnTo>
                  <a:pt x="121056" y="4408563"/>
                </a:lnTo>
                <a:lnTo>
                  <a:pt x="127939" y="4393285"/>
                </a:lnTo>
                <a:lnTo>
                  <a:pt x="185356" y="4364596"/>
                </a:lnTo>
                <a:lnTo>
                  <a:pt x="205148" y="4364596"/>
                </a:lnTo>
                <a:lnTo>
                  <a:pt x="236957" y="4098734"/>
                </a:lnTo>
                <a:lnTo>
                  <a:pt x="216928" y="4098734"/>
                </a:lnTo>
                <a:lnTo>
                  <a:pt x="172415" y="4073918"/>
                </a:lnTo>
                <a:lnTo>
                  <a:pt x="165099" y="4030205"/>
                </a:lnTo>
                <a:lnTo>
                  <a:pt x="193395" y="3986174"/>
                </a:lnTo>
                <a:lnTo>
                  <a:pt x="240258" y="3975811"/>
                </a:lnTo>
                <a:lnTo>
                  <a:pt x="241315" y="3975811"/>
                </a:lnTo>
                <a:lnTo>
                  <a:pt x="243001" y="3857739"/>
                </a:lnTo>
                <a:close/>
              </a:path>
              <a:path w="333375" h="4965065">
                <a:moveTo>
                  <a:pt x="205148" y="4364596"/>
                </a:moveTo>
                <a:lnTo>
                  <a:pt x="185356" y="4364596"/>
                </a:lnTo>
                <a:lnTo>
                  <a:pt x="204762" y="4367822"/>
                </a:lnTo>
                <a:lnTo>
                  <a:pt x="205148" y="4364596"/>
                </a:lnTo>
                <a:close/>
              </a:path>
              <a:path w="333375" h="4965065">
                <a:moveTo>
                  <a:pt x="237324" y="4095661"/>
                </a:moveTo>
                <a:lnTo>
                  <a:pt x="216928" y="4098734"/>
                </a:lnTo>
                <a:lnTo>
                  <a:pt x="236957" y="4098734"/>
                </a:lnTo>
                <a:lnTo>
                  <a:pt x="237324" y="4095661"/>
                </a:lnTo>
                <a:close/>
              </a:path>
              <a:path w="333375" h="4965065">
                <a:moveTo>
                  <a:pt x="241315" y="3975811"/>
                </a:moveTo>
                <a:lnTo>
                  <a:pt x="240258" y="3975811"/>
                </a:lnTo>
                <a:lnTo>
                  <a:pt x="241312" y="3976001"/>
                </a:lnTo>
                <a:lnTo>
                  <a:pt x="241315" y="3975811"/>
                </a:lnTo>
                <a:close/>
              </a:path>
              <a:path w="333375" h="4965065">
                <a:moveTo>
                  <a:pt x="153095" y="4639284"/>
                </a:moveTo>
                <a:lnTo>
                  <a:pt x="94373" y="4639284"/>
                </a:lnTo>
                <a:lnTo>
                  <a:pt x="133248" y="4646358"/>
                </a:lnTo>
                <a:lnTo>
                  <a:pt x="150202" y="4656035"/>
                </a:lnTo>
                <a:lnTo>
                  <a:pt x="153095" y="4639284"/>
                </a:lnTo>
                <a:close/>
              </a:path>
              <a:path w="333375" h="4965065">
                <a:moveTo>
                  <a:pt x="116128" y="4489488"/>
                </a:moveTo>
                <a:lnTo>
                  <a:pt x="115671" y="4496739"/>
                </a:lnTo>
                <a:lnTo>
                  <a:pt x="80441" y="4642383"/>
                </a:lnTo>
                <a:lnTo>
                  <a:pt x="94373" y="4639284"/>
                </a:lnTo>
                <a:lnTo>
                  <a:pt x="153095" y="4639284"/>
                </a:lnTo>
                <a:lnTo>
                  <a:pt x="154330" y="4632134"/>
                </a:lnTo>
                <a:lnTo>
                  <a:pt x="180403" y="4536528"/>
                </a:lnTo>
                <a:lnTo>
                  <a:pt x="156527" y="4534623"/>
                </a:lnTo>
                <a:lnTo>
                  <a:pt x="116128" y="4489488"/>
                </a:lnTo>
                <a:close/>
              </a:path>
              <a:path w="333375" h="4965065">
                <a:moveTo>
                  <a:pt x="24282" y="4868583"/>
                </a:moveTo>
                <a:lnTo>
                  <a:pt x="0" y="4964938"/>
                </a:lnTo>
                <a:lnTo>
                  <a:pt x="66128" y="4964938"/>
                </a:lnTo>
                <a:lnTo>
                  <a:pt x="92029" y="4881257"/>
                </a:lnTo>
                <a:lnTo>
                  <a:pt x="46939" y="4881257"/>
                </a:lnTo>
                <a:lnTo>
                  <a:pt x="24282" y="4868583"/>
                </a:lnTo>
                <a:close/>
              </a:path>
              <a:path w="333375" h="4965065">
                <a:moveTo>
                  <a:pt x="94246" y="4874094"/>
                </a:moveTo>
                <a:lnTo>
                  <a:pt x="46939" y="4881257"/>
                </a:lnTo>
                <a:lnTo>
                  <a:pt x="92029" y="4881257"/>
                </a:lnTo>
                <a:lnTo>
                  <a:pt x="94246" y="4874094"/>
                </a:lnTo>
                <a:close/>
              </a:path>
            </a:pathLst>
          </a:custGeom>
          <a:solidFill>
            <a:srgbClr val="29C2E4"/>
          </a:solidFill>
        </p:spPr>
        <p:txBody>
          <a:bodyPr wrap="square" lIns="0" tIns="0" rIns="0" bIns="0" rtlCol="0"/>
          <a:lstStyle/>
          <a:p>
            <a:endParaRPr sz="2142"/>
          </a:p>
        </p:txBody>
      </p:sp>
      <p:sp>
        <p:nvSpPr>
          <p:cNvPr id="48" name="object 48"/>
          <p:cNvSpPr/>
          <p:nvPr/>
        </p:nvSpPr>
        <p:spPr>
          <a:xfrm>
            <a:off x="1851641" y="1705351"/>
            <a:ext cx="2379153" cy="5781070"/>
          </a:xfrm>
          <a:prstGeom prst="rect">
            <a:avLst/>
          </a:prstGeom>
          <a:blipFill>
            <a:blip r:embed="rId5" cstate="print"/>
            <a:stretch>
              <a:fillRect/>
            </a:stretch>
          </a:blipFill>
        </p:spPr>
        <p:txBody>
          <a:bodyPr wrap="square" lIns="0" tIns="0" rIns="0" bIns="0" rtlCol="0"/>
          <a:lstStyle/>
          <a:p>
            <a:endParaRPr sz="2142"/>
          </a:p>
        </p:txBody>
      </p:sp>
      <p:sp>
        <p:nvSpPr>
          <p:cNvPr id="49" name="object 49"/>
          <p:cNvSpPr/>
          <p:nvPr/>
        </p:nvSpPr>
        <p:spPr>
          <a:xfrm>
            <a:off x="3745019" y="4352221"/>
            <a:ext cx="265289" cy="231142"/>
          </a:xfrm>
          <a:prstGeom prst="rect">
            <a:avLst/>
          </a:prstGeom>
          <a:blipFill>
            <a:blip r:embed="rId6" cstate="print"/>
            <a:stretch>
              <a:fillRect/>
            </a:stretch>
          </a:blipFill>
        </p:spPr>
        <p:txBody>
          <a:bodyPr wrap="square" lIns="0" tIns="0" rIns="0" bIns="0" rtlCol="0"/>
          <a:lstStyle/>
          <a:p>
            <a:endParaRPr sz="2142"/>
          </a:p>
        </p:txBody>
      </p:sp>
      <p:sp>
        <p:nvSpPr>
          <p:cNvPr id="50" name="object 50"/>
          <p:cNvSpPr/>
          <p:nvPr/>
        </p:nvSpPr>
        <p:spPr>
          <a:xfrm>
            <a:off x="3728840" y="4336303"/>
            <a:ext cx="297996" cy="263834"/>
          </a:xfrm>
          <a:custGeom>
            <a:avLst/>
            <a:gdLst/>
            <a:ahLst/>
            <a:cxnLst/>
            <a:rect l="l" t="t" r="r" b="b"/>
            <a:pathLst>
              <a:path w="260350" h="230504">
                <a:moveTo>
                  <a:pt x="154266" y="0"/>
                </a:moveTo>
                <a:lnTo>
                  <a:pt x="63614" y="3937"/>
                </a:lnTo>
                <a:lnTo>
                  <a:pt x="0" y="71539"/>
                </a:lnTo>
                <a:lnTo>
                  <a:pt x="7975" y="183248"/>
                </a:lnTo>
                <a:lnTo>
                  <a:pt x="129895" y="230441"/>
                </a:lnTo>
                <a:lnTo>
                  <a:pt x="173666" y="215849"/>
                </a:lnTo>
                <a:lnTo>
                  <a:pt x="130238" y="215849"/>
                </a:lnTo>
                <a:lnTo>
                  <a:pt x="21056" y="173583"/>
                </a:lnTo>
                <a:lnTo>
                  <a:pt x="14135" y="76555"/>
                </a:lnTo>
                <a:lnTo>
                  <a:pt x="69786" y="17424"/>
                </a:lnTo>
                <a:lnTo>
                  <a:pt x="150596" y="13906"/>
                </a:lnTo>
                <a:lnTo>
                  <a:pt x="176515" y="13906"/>
                </a:lnTo>
                <a:lnTo>
                  <a:pt x="174707" y="12776"/>
                </a:lnTo>
                <a:lnTo>
                  <a:pt x="148793" y="12776"/>
                </a:lnTo>
                <a:lnTo>
                  <a:pt x="152438" y="6959"/>
                </a:lnTo>
                <a:lnTo>
                  <a:pt x="165401" y="6959"/>
                </a:lnTo>
                <a:lnTo>
                  <a:pt x="154266" y="0"/>
                </a:lnTo>
                <a:close/>
              </a:path>
              <a:path w="260350" h="230504">
                <a:moveTo>
                  <a:pt x="176515" y="13906"/>
                </a:moveTo>
                <a:lnTo>
                  <a:pt x="150596" y="13906"/>
                </a:lnTo>
                <a:lnTo>
                  <a:pt x="235521" y="66979"/>
                </a:lnTo>
                <a:lnTo>
                  <a:pt x="245910" y="143154"/>
                </a:lnTo>
                <a:lnTo>
                  <a:pt x="215188" y="187528"/>
                </a:lnTo>
                <a:lnTo>
                  <a:pt x="130238" y="215849"/>
                </a:lnTo>
                <a:lnTo>
                  <a:pt x="173666" y="215849"/>
                </a:lnTo>
                <a:lnTo>
                  <a:pt x="223875" y="199110"/>
                </a:lnTo>
                <a:lnTo>
                  <a:pt x="260235" y="146583"/>
                </a:lnTo>
                <a:lnTo>
                  <a:pt x="248259" y="58750"/>
                </a:lnTo>
                <a:lnTo>
                  <a:pt x="176515" y="13906"/>
                </a:lnTo>
                <a:close/>
              </a:path>
              <a:path w="260350" h="230504">
                <a:moveTo>
                  <a:pt x="165401" y="6959"/>
                </a:moveTo>
                <a:lnTo>
                  <a:pt x="152438" y="6959"/>
                </a:lnTo>
                <a:lnTo>
                  <a:pt x="148793" y="12776"/>
                </a:lnTo>
                <a:lnTo>
                  <a:pt x="174707" y="12776"/>
                </a:lnTo>
                <a:lnTo>
                  <a:pt x="165401" y="6959"/>
                </a:lnTo>
                <a:close/>
              </a:path>
            </a:pathLst>
          </a:custGeom>
          <a:solidFill>
            <a:srgbClr val="75CFE9"/>
          </a:solidFill>
        </p:spPr>
        <p:txBody>
          <a:bodyPr wrap="square" lIns="0" tIns="0" rIns="0" bIns="0" rtlCol="0"/>
          <a:lstStyle/>
          <a:p>
            <a:endParaRPr sz="2142"/>
          </a:p>
        </p:txBody>
      </p:sp>
      <p:sp>
        <p:nvSpPr>
          <p:cNvPr id="51" name="object 51"/>
          <p:cNvSpPr/>
          <p:nvPr/>
        </p:nvSpPr>
        <p:spPr>
          <a:xfrm>
            <a:off x="2939064" y="4413127"/>
            <a:ext cx="293635" cy="256566"/>
          </a:xfrm>
          <a:custGeom>
            <a:avLst/>
            <a:gdLst/>
            <a:ahLst/>
            <a:cxnLst/>
            <a:rect l="l" t="t" r="r" b="b"/>
            <a:pathLst>
              <a:path w="256539" h="224154">
                <a:moveTo>
                  <a:pt x="151015" y="0"/>
                </a:moveTo>
                <a:lnTo>
                  <a:pt x="61633" y="3886"/>
                </a:lnTo>
                <a:lnTo>
                  <a:pt x="0" y="69367"/>
                </a:lnTo>
                <a:lnTo>
                  <a:pt x="7683" y="176822"/>
                </a:lnTo>
                <a:lnTo>
                  <a:pt x="128422" y="223558"/>
                </a:lnTo>
                <a:lnTo>
                  <a:pt x="222300" y="192265"/>
                </a:lnTo>
                <a:lnTo>
                  <a:pt x="256387" y="143040"/>
                </a:lnTo>
                <a:lnTo>
                  <a:pt x="244881" y="58661"/>
                </a:lnTo>
                <a:lnTo>
                  <a:pt x="151015" y="0"/>
                </a:lnTo>
                <a:close/>
              </a:path>
            </a:pathLst>
          </a:custGeom>
          <a:solidFill>
            <a:srgbClr val="29C2E4"/>
          </a:solidFill>
        </p:spPr>
        <p:txBody>
          <a:bodyPr wrap="square" lIns="0" tIns="0" rIns="0" bIns="0" rtlCol="0"/>
          <a:lstStyle/>
          <a:p>
            <a:endParaRPr sz="2142"/>
          </a:p>
        </p:txBody>
      </p:sp>
      <p:sp>
        <p:nvSpPr>
          <p:cNvPr id="52" name="object 52"/>
          <p:cNvSpPr/>
          <p:nvPr/>
        </p:nvSpPr>
        <p:spPr>
          <a:xfrm>
            <a:off x="2922885" y="4397211"/>
            <a:ext cx="326342" cy="288547"/>
          </a:xfrm>
          <a:custGeom>
            <a:avLst/>
            <a:gdLst/>
            <a:ahLst/>
            <a:cxnLst/>
            <a:rect l="l" t="t" r="r" b="b"/>
            <a:pathLst>
              <a:path w="285114" h="252095">
                <a:moveTo>
                  <a:pt x="168808" y="0"/>
                </a:moveTo>
                <a:lnTo>
                  <a:pt x="69583" y="4318"/>
                </a:lnTo>
                <a:lnTo>
                  <a:pt x="0" y="78244"/>
                </a:lnTo>
                <a:lnTo>
                  <a:pt x="8724" y="200393"/>
                </a:lnTo>
                <a:lnTo>
                  <a:pt x="142201" y="252056"/>
                </a:lnTo>
                <a:lnTo>
                  <a:pt x="185984" y="237464"/>
                </a:lnTo>
                <a:lnTo>
                  <a:pt x="142544" y="237464"/>
                </a:lnTo>
                <a:lnTo>
                  <a:pt x="21805" y="190728"/>
                </a:lnTo>
                <a:lnTo>
                  <a:pt x="14135" y="83273"/>
                </a:lnTo>
                <a:lnTo>
                  <a:pt x="75755" y="17792"/>
                </a:lnTo>
                <a:lnTo>
                  <a:pt x="165150" y="13906"/>
                </a:lnTo>
                <a:lnTo>
                  <a:pt x="191059" y="13906"/>
                </a:lnTo>
                <a:lnTo>
                  <a:pt x="189251" y="12776"/>
                </a:lnTo>
                <a:lnTo>
                  <a:pt x="163334" y="12776"/>
                </a:lnTo>
                <a:lnTo>
                  <a:pt x="166979" y="6959"/>
                </a:lnTo>
                <a:lnTo>
                  <a:pt x="179944" y="6959"/>
                </a:lnTo>
                <a:lnTo>
                  <a:pt x="168808" y="0"/>
                </a:lnTo>
                <a:close/>
              </a:path>
              <a:path w="285114" h="252095">
                <a:moveTo>
                  <a:pt x="191059" y="13906"/>
                </a:moveTo>
                <a:lnTo>
                  <a:pt x="165150" y="13906"/>
                </a:lnTo>
                <a:lnTo>
                  <a:pt x="259003" y="72567"/>
                </a:lnTo>
                <a:lnTo>
                  <a:pt x="270510" y="156946"/>
                </a:lnTo>
                <a:lnTo>
                  <a:pt x="236435" y="206171"/>
                </a:lnTo>
                <a:lnTo>
                  <a:pt x="142544" y="237464"/>
                </a:lnTo>
                <a:lnTo>
                  <a:pt x="185984" y="237464"/>
                </a:lnTo>
                <a:lnTo>
                  <a:pt x="245122" y="217754"/>
                </a:lnTo>
                <a:lnTo>
                  <a:pt x="284848" y="160375"/>
                </a:lnTo>
                <a:lnTo>
                  <a:pt x="271754" y="64338"/>
                </a:lnTo>
                <a:lnTo>
                  <a:pt x="191059" y="13906"/>
                </a:lnTo>
                <a:close/>
              </a:path>
              <a:path w="285114" h="252095">
                <a:moveTo>
                  <a:pt x="179944" y="6959"/>
                </a:moveTo>
                <a:lnTo>
                  <a:pt x="166979" y="6959"/>
                </a:lnTo>
                <a:lnTo>
                  <a:pt x="163334" y="12776"/>
                </a:lnTo>
                <a:lnTo>
                  <a:pt x="189251" y="12776"/>
                </a:lnTo>
                <a:lnTo>
                  <a:pt x="179944" y="6959"/>
                </a:lnTo>
                <a:close/>
              </a:path>
            </a:pathLst>
          </a:custGeom>
          <a:solidFill>
            <a:srgbClr val="75CFE9"/>
          </a:solidFill>
        </p:spPr>
        <p:txBody>
          <a:bodyPr wrap="square" lIns="0" tIns="0" rIns="0" bIns="0" rtlCol="0"/>
          <a:lstStyle/>
          <a:p>
            <a:endParaRPr sz="2142"/>
          </a:p>
        </p:txBody>
      </p:sp>
      <p:sp>
        <p:nvSpPr>
          <p:cNvPr id="53" name="object 53"/>
          <p:cNvSpPr/>
          <p:nvPr/>
        </p:nvSpPr>
        <p:spPr>
          <a:xfrm>
            <a:off x="2718097" y="4178816"/>
            <a:ext cx="152776" cy="135668"/>
          </a:xfrm>
          <a:prstGeom prst="rect">
            <a:avLst/>
          </a:prstGeom>
          <a:blipFill>
            <a:blip r:embed="rId7" cstate="print"/>
            <a:stretch>
              <a:fillRect/>
            </a:stretch>
          </a:blipFill>
        </p:spPr>
        <p:txBody>
          <a:bodyPr wrap="square" lIns="0" tIns="0" rIns="0" bIns="0" rtlCol="0"/>
          <a:lstStyle/>
          <a:p>
            <a:endParaRPr sz="2142"/>
          </a:p>
        </p:txBody>
      </p:sp>
      <p:sp>
        <p:nvSpPr>
          <p:cNvPr id="54" name="object 54"/>
          <p:cNvSpPr/>
          <p:nvPr/>
        </p:nvSpPr>
        <p:spPr>
          <a:xfrm>
            <a:off x="4457882" y="3712635"/>
            <a:ext cx="107569" cy="92306"/>
          </a:xfrm>
          <a:custGeom>
            <a:avLst/>
            <a:gdLst/>
            <a:ahLst/>
            <a:cxnLst/>
            <a:rect l="l" t="t" r="r" b="b"/>
            <a:pathLst>
              <a:path w="93979" h="80645">
                <a:moveTo>
                  <a:pt x="54965" y="0"/>
                </a:moveTo>
                <a:lnTo>
                  <a:pt x="22212" y="1422"/>
                </a:lnTo>
                <a:lnTo>
                  <a:pt x="0" y="24879"/>
                </a:lnTo>
                <a:lnTo>
                  <a:pt x="2743" y="63093"/>
                </a:lnTo>
                <a:lnTo>
                  <a:pt x="47142" y="80175"/>
                </a:lnTo>
                <a:lnTo>
                  <a:pt x="54355" y="77787"/>
                </a:lnTo>
                <a:lnTo>
                  <a:pt x="79425" y="51295"/>
                </a:lnTo>
                <a:lnTo>
                  <a:pt x="93700" y="50685"/>
                </a:lnTo>
                <a:lnTo>
                  <a:pt x="89712" y="21602"/>
                </a:lnTo>
                <a:lnTo>
                  <a:pt x="54965" y="0"/>
                </a:lnTo>
                <a:close/>
              </a:path>
            </a:pathLst>
          </a:custGeom>
          <a:solidFill>
            <a:srgbClr val="29C2E4"/>
          </a:solidFill>
        </p:spPr>
        <p:txBody>
          <a:bodyPr wrap="square" lIns="0" tIns="0" rIns="0" bIns="0" rtlCol="0"/>
          <a:lstStyle/>
          <a:p>
            <a:endParaRPr sz="2142"/>
          </a:p>
        </p:txBody>
      </p:sp>
      <p:sp>
        <p:nvSpPr>
          <p:cNvPr id="55" name="object 55"/>
          <p:cNvSpPr/>
          <p:nvPr/>
        </p:nvSpPr>
        <p:spPr>
          <a:xfrm>
            <a:off x="4441704" y="3696731"/>
            <a:ext cx="139549" cy="125013"/>
          </a:xfrm>
          <a:custGeom>
            <a:avLst/>
            <a:gdLst/>
            <a:ahLst/>
            <a:cxnLst/>
            <a:rect l="l" t="t" r="r" b="b"/>
            <a:pathLst>
              <a:path w="121920" h="109220">
                <a:moveTo>
                  <a:pt x="72745" y="0"/>
                </a:moveTo>
                <a:lnTo>
                  <a:pt x="30187" y="1841"/>
                </a:lnTo>
                <a:lnTo>
                  <a:pt x="0" y="33731"/>
                </a:lnTo>
                <a:lnTo>
                  <a:pt x="3810" y="86677"/>
                </a:lnTo>
                <a:lnTo>
                  <a:pt x="60934" y="108673"/>
                </a:lnTo>
                <a:lnTo>
                  <a:pt x="64122" y="107607"/>
                </a:lnTo>
                <a:lnTo>
                  <a:pt x="63373" y="97104"/>
                </a:lnTo>
                <a:lnTo>
                  <a:pt x="66232" y="94081"/>
                </a:lnTo>
                <a:lnTo>
                  <a:pt x="61277" y="94081"/>
                </a:lnTo>
                <a:lnTo>
                  <a:pt x="16878" y="77000"/>
                </a:lnTo>
                <a:lnTo>
                  <a:pt x="14135" y="38785"/>
                </a:lnTo>
                <a:lnTo>
                  <a:pt x="36347" y="15316"/>
                </a:lnTo>
                <a:lnTo>
                  <a:pt x="69100" y="13906"/>
                </a:lnTo>
                <a:lnTo>
                  <a:pt x="95125" y="13906"/>
                </a:lnTo>
                <a:lnTo>
                  <a:pt x="93327" y="12788"/>
                </a:lnTo>
                <a:lnTo>
                  <a:pt x="67297" y="12788"/>
                </a:lnTo>
                <a:lnTo>
                  <a:pt x="70916" y="6959"/>
                </a:lnTo>
                <a:lnTo>
                  <a:pt x="83945" y="6959"/>
                </a:lnTo>
                <a:lnTo>
                  <a:pt x="72745" y="0"/>
                </a:lnTo>
                <a:close/>
              </a:path>
              <a:path w="121920" h="109220">
                <a:moveTo>
                  <a:pt x="68491" y="91694"/>
                </a:moveTo>
                <a:lnTo>
                  <a:pt x="61277" y="94081"/>
                </a:lnTo>
                <a:lnTo>
                  <a:pt x="66232" y="94081"/>
                </a:lnTo>
                <a:lnTo>
                  <a:pt x="68491" y="91694"/>
                </a:lnTo>
                <a:close/>
              </a:path>
              <a:path w="121920" h="109220">
                <a:moveTo>
                  <a:pt x="95125" y="13906"/>
                </a:moveTo>
                <a:lnTo>
                  <a:pt x="69100" y="13906"/>
                </a:lnTo>
                <a:lnTo>
                  <a:pt x="103847" y="35496"/>
                </a:lnTo>
                <a:lnTo>
                  <a:pt x="107835" y="64592"/>
                </a:lnTo>
                <a:lnTo>
                  <a:pt x="121615" y="63995"/>
                </a:lnTo>
                <a:lnTo>
                  <a:pt x="116586" y="27241"/>
                </a:lnTo>
                <a:lnTo>
                  <a:pt x="95125" y="13906"/>
                </a:lnTo>
                <a:close/>
              </a:path>
            </a:pathLst>
          </a:custGeom>
          <a:solidFill>
            <a:srgbClr val="75CFE9"/>
          </a:solidFill>
        </p:spPr>
        <p:txBody>
          <a:bodyPr wrap="square" lIns="0" tIns="0" rIns="0" bIns="0" rtlCol="0"/>
          <a:lstStyle/>
          <a:p>
            <a:endParaRPr sz="2142"/>
          </a:p>
        </p:txBody>
      </p:sp>
      <p:sp>
        <p:nvSpPr>
          <p:cNvPr id="56" name="object 56"/>
          <p:cNvSpPr/>
          <p:nvPr/>
        </p:nvSpPr>
        <p:spPr>
          <a:xfrm>
            <a:off x="4530419" y="3785171"/>
            <a:ext cx="107569" cy="92306"/>
          </a:xfrm>
          <a:custGeom>
            <a:avLst/>
            <a:gdLst/>
            <a:ahLst/>
            <a:cxnLst/>
            <a:rect l="l" t="t" r="r" b="b"/>
            <a:pathLst>
              <a:path w="93979" h="80645">
                <a:moveTo>
                  <a:pt x="54965" y="0"/>
                </a:moveTo>
                <a:lnTo>
                  <a:pt x="22212" y="1422"/>
                </a:lnTo>
                <a:lnTo>
                  <a:pt x="0" y="24879"/>
                </a:lnTo>
                <a:lnTo>
                  <a:pt x="2755" y="63093"/>
                </a:lnTo>
                <a:lnTo>
                  <a:pt x="47142" y="80175"/>
                </a:lnTo>
                <a:lnTo>
                  <a:pt x="81927" y="68643"/>
                </a:lnTo>
                <a:lnTo>
                  <a:pt x="93827" y="51561"/>
                </a:lnTo>
                <a:lnTo>
                  <a:pt x="89712" y="21602"/>
                </a:lnTo>
                <a:lnTo>
                  <a:pt x="54965" y="0"/>
                </a:lnTo>
                <a:close/>
              </a:path>
            </a:pathLst>
          </a:custGeom>
          <a:solidFill>
            <a:srgbClr val="29C2E4"/>
          </a:solidFill>
        </p:spPr>
        <p:txBody>
          <a:bodyPr wrap="square" lIns="0" tIns="0" rIns="0" bIns="0" rtlCol="0"/>
          <a:lstStyle/>
          <a:p>
            <a:endParaRPr sz="2142"/>
          </a:p>
        </p:txBody>
      </p:sp>
      <p:sp>
        <p:nvSpPr>
          <p:cNvPr id="57" name="object 57"/>
          <p:cNvSpPr/>
          <p:nvPr/>
        </p:nvSpPr>
        <p:spPr>
          <a:xfrm>
            <a:off x="4514241" y="3769254"/>
            <a:ext cx="140276" cy="125013"/>
          </a:xfrm>
          <a:custGeom>
            <a:avLst/>
            <a:gdLst/>
            <a:ahLst/>
            <a:cxnLst/>
            <a:rect l="l" t="t" r="r" b="b"/>
            <a:pathLst>
              <a:path w="122554" h="109220">
                <a:moveTo>
                  <a:pt x="72745" y="0"/>
                </a:moveTo>
                <a:lnTo>
                  <a:pt x="30187" y="1841"/>
                </a:lnTo>
                <a:lnTo>
                  <a:pt x="0" y="33731"/>
                </a:lnTo>
                <a:lnTo>
                  <a:pt x="3810" y="86677"/>
                </a:lnTo>
                <a:lnTo>
                  <a:pt x="60934" y="108673"/>
                </a:lnTo>
                <a:lnTo>
                  <a:pt x="104724" y="94157"/>
                </a:lnTo>
                <a:lnTo>
                  <a:pt x="61277" y="94081"/>
                </a:lnTo>
                <a:lnTo>
                  <a:pt x="16891" y="77000"/>
                </a:lnTo>
                <a:lnTo>
                  <a:pt x="14135" y="38785"/>
                </a:lnTo>
                <a:lnTo>
                  <a:pt x="36347" y="15316"/>
                </a:lnTo>
                <a:lnTo>
                  <a:pt x="69100" y="13906"/>
                </a:lnTo>
                <a:lnTo>
                  <a:pt x="95125" y="13906"/>
                </a:lnTo>
                <a:lnTo>
                  <a:pt x="93327" y="12788"/>
                </a:lnTo>
                <a:lnTo>
                  <a:pt x="67297" y="12788"/>
                </a:lnTo>
                <a:lnTo>
                  <a:pt x="70929" y="6959"/>
                </a:lnTo>
                <a:lnTo>
                  <a:pt x="83945" y="6959"/>
                </a:lnTo>
                <a:lnTo>
                  <a:pt x="72745" y="0"/>
                </a:lnTo>
                <a:close/>
              </a:path>
              <a:path w="122554" h="109220">
                <a:moveTo>
                  <a:pt x="95125" y="13906"/>
                </a:moveTo>
                <a:lnTo>
                  <a:pt x="69100" y="13906"/>
                </a:lnTo>
                <a:lnTo>
                  <a:pt x="103847" y="35496"/>
                </a:lnTo>
                <a:lnTo>
                  <a:pt x="107962" y="65468"/>
                </a:lnTo>
                <a:lnTo>
                  <a:pt x="96062" y="82550"/>
                </a:lnTo>
                <a:lnTo>
                  <a:pt x="61277" y="94081"/>
                </a:lnTo>
                <a:lnTo>
                  <a:pt x="104777" y="94081"/>
                </a:lnTo>
                <a:lnTo>
                  <a:pt x="122301" y="68910"/>
                </a:lnTo>
                <a:lnTo>
                  <a:pt x="116586" y="27241"/>
                </a:lnTo>
                <a:lnTo>
                  <a:pt x="95125" y="13906"/>
                </a:lnTo>
                <a:close/>
              </a:path>
              <a:path w="122554" h="109220">
                <a:moveTo>
                  <a:pt x="83945" y="6959"/>
                </a:moveTo>
                <a:lnTo>
                  <a:pt x="70929" y="6959"/>
                </a:lnTo>
                <a:lnTo>
                  <a:pt x="67297" y="12788"/>
                </a:lnTo>
                <a:lnTo>
                  <a:pt x="93327" y="12788"/>
                </a:lnTo>
                <a:lnTo>
                  <a:pt x="83945" y="6959"/>
                </a:lnTo>
                <a:close/>
              </a:path>
            </a:pathLst>
          </a:custGeom>
          <a:solidFill>
            <a:srgbClr val="75CFE9"/>
          </a:solidFill>
        </p:spPr>
        <p:txBody>
          <a:bodyPr wrap="square" lIns="0" tIns="0" rIns="0" bIns="0" rtlCol="0"/>
          <a:lstStyle/>
          <a:p>
            <a:endParaRPr sz="2142"/>
          </a:p>
        </p:txBody>
      </p:sp>
      <p:sp>
        <p:nvSpPr>
          <p:cNvPr id="58" name="object 58"/>
          <p:cNvSpPr/>
          <p:nvPr/>
        </p:nvSpPr>
        <p:spPr>
          <a:xfrm>
            <a:off x="4321357" y="3896099"/>
            <a:ext cx="104662" cy="92306"/>
          </a:xfrm>
          <a:custGeom>
            <a:avLst/>
            <a:gdLst/>
            <a:ahLst/>
            <a:cxnLst/>
            <a:rect l="l" t="t" r="r" b="b"/>
            <a:pathLst>
              <a:path w="91439" h="80645">
                <a:moveTo>
                  <a:pt x="54965" y="0"/>
                </a:moveTo>
                <a:lnTo>
                  <a:pt x="22212" y="1422"/>
                </a:lnTo>
                <a:lnTo>
                  <a:pt x="0" y="24879"/>
                </a:lnTo>
                <a:lnTo>
                  <a:pt x="2743" y="63093"/>
                </a:lnTo>
                <a:lnTo>
                  <a:pt x="47142" y="80175"/>
                </a:lnTo>
                <a:lnTo>
                  <a:pt x="50279" y="79133"/>
                </a:lnTo>
                <a:lnTo>
                  <a:pt x="49237" y="64554"/>
                </a:lnTo>
                <a:lnTo>
                  <a:pt x="79425" y="32664"/>
                </a:lnTo>
                <a:lnTo>
                  <a:pt x="91160" y="32156"/>
                </a:lnTo>
                <a:lnTo>
                  <a:pt x="89712" y="21602"/>
                </a:lnTo>
                <a:lnTo>
                  <a:pt x="54965" y="0"/>
                </a:lnTo>
                <a:close/>
              </a:path>
            </a:pathLst>
          </a:custGeom>
          <a:solidFill>
            <a:srgbClr val="29C2E4"/>
          </a:solidFill>
        </p:spPr>
        <p:txBody>
          <a:bodyPr wrap="square" lIns="0" tIns="0" rIns="0" bIns="0" rtlCol="0"/>
          <a:lstStyle/>
          <a:p>
            <a:endParaRPr sz="2142"/>
          </a:p>
        </p:txBody>
      </p:sp>
      <p:sp>
        <p:nvSpPr>
          <p:cNvPr id="59" name="object 59"/>
          <p:cNvSpPr/>
          <p:nvPr/>
        </p:nvSpPr>
        <p:spPr>
          <a:xfrm>
            <a:off x="4305178" y="3880180"/>
            <a:ext cx="136642" cy="125013"/>
          </a:xfrm>
          <a:custGeom>
            <a:avLst/>
            <a:gdLst/>
            <a:ahLst/>
            <a:cxnLst/>
            <a:rect l="l" t="t" r="r" b="b"/>
            <a:pathLst>
              <a:path w="119379" h="109220">
                <a:moveTo>
                  <a:pt x="72745" y="0"/>
                </a:moveTo>
                <a:lnTo>
                  <a:pt x="30187" y="1841"/>
                </a:lnTo>
                <a:lnTo>
                  <a:pt x="0" y="33731"/>
                </a:lnTo>
                <a:lnTo>
                  <a:pt x="3810" y="86677"/>
                </a:lnTo>
                <a:lnTo>
                  <a:pt x="60934" y="108673"/>
                </a:lnTo>
                <a:lnTo>
                  <a:pt x="65430" y="107175"/>
                </a:lnTo>
                <a:lnTo>
                  <a:pt x="64489" y="94081"/>
                </a:lnTo>
                <a:lnTo>
                  <a:pt x="61277" y="94081"/>
                </a:lnTo>
                <a:lnTo>
                  <a:pt x="16878" y="77000"/>
                </a:lnTo>
                <a:lnTo>
                  <a:pt x="14135" y="38785"/>
                </a:lnTo>
                <a:lnTo>
                  <a:pt x="36347" y="15316"/>
                </a:lnTo>
                <a:lnTo>
                  <a:pt x="69100" y="13906"/>
                </a:lnTo>
                <a:lnTo>
                  <a:pt x="95119" y="13906"/>
                </a:lnTo>
                <a:lnTo>
                  <a:pt x="93321" y="12788"/>
                </a:lnTo>
                <a:lnTo>
                  <a:pt x="67297" y="12788"/>
                </a:lnTo>
                <a:lnTo>
                  <a:pt x="70916" y="6946"/>
                </a:lnTo>
                <a:lnTo>
                  <a:pt x="83922" y="6946"/>
                </a:lnTo>
                <a:lnTo>
                  <a:pt x="72745" y="0"/>
                </a:lnTo>
                <a:close/>
              </a:path>
              <a:path w="119379" h="109220">
                <a:moveTo>
                  <a:pt x="64414" y="93040"/>
                </a:moveTo>
                <a:lnTo>
                  <a:pt x="61277" y="94081"/>
                </a:lnTo>
                <a:lnTo>
                  <a:pt x="64489" y="94081"/>
                </a:lnTo>
                <a:lnTo>
                  <a:pt x="64414" y="93040"/>
                </a:lnTo>
                <a:close/>
              </a:path>
              <a:path w="119379" h="109220">
                <a:moveTo>
                  <a:pt x="95119" y="13906"/>
                </a:moveTo>
                <a:lnTo>
                  <a:pt x="69100" y="13906"/>
                </a:lnTo>
                <a:lnTo>
                  <a:pt x="103847" y="35496"/>
                </a:lnTo>
                <a:lnTo>
                  <a:pt x="105295" y="46062"/>
                </a:lnTo>
                <a:lnTo>
                  <a:pt x="119075" y="45465"/>
                </a:lnTo>
                <a:lnTo>
                  <a:pt x="116573" y="27241"/>
                </a:lnTo>
                <a:lnTo>
                  <a:pt x="95119" y="13906"/>
                </a:lnTo>
                <a:close/>
              </a:path>
            </a:pathLst>
          </a:custGeom>
          <a:solidFill>
            <a:srgbClr val="75CFE9"/>
          </a:solidFill>
        </p:spPr>
        <p:txBody>
          <a:bodyPr wrap="square" lIns="0" tIns="0" rIns="0" bIns="0" rtlCol="0"/>
          <a:lstStyle/>
          <a:p>
            <a:endParaRPr sz="2142"/>
          </a:p>
        </p:txBody>
      </p:sp>
      <p:sp>
        <p:nvSpPr>
          <p:cNvPr id="60" name="object 60"/>
          <p:cNvSpPr/>
          <p:nvPr/>
        </p:nvSpPr>
        <p:spPr>
          <a:xfrm>
            <a:off x="4180572" y="2304744"/>
            <a:ext cx="104662" cy="92306"/>
          </a:xfrm>
          <a:custGeom>
            <a:avLst/>
            <a:gdLst/>
            <a:ahLst/>
            <a:cxnLst/>
            <a:rect l="l" t="t" r="r" b="b"/>
            <a:pathLst>
              <a:path w="91439" h="80644">
                <a:moveTo>
                  <a:pt x="54965" y="0"/>
                </a:moveTo>
                <a:lnTo>
                  <a:pt x="22212" y="1409"/>
                </a:lnTo>
                <a:lnTo>
                  <a:pt x="0" y="24879"/>
                </a:lnTo>
                <a:lnTo>
                  <a:pt x="2743" y="63093"/>
                </a:lnTo>
                <a:lnTo>
                  <a:pt x="47142" y="80175"/>
                </a:lnTo>
                <a:lnTo>
                  <a:pt x="50279" y="79133"/>
                </a:lnTo>
                <a:lnTo>
                  <a:pt x="49237" y="64554"/>
                </a:lnTo>
                <a:lnTo>
                  <a:pt x="79425" y="32664"/>
                </a:lnTo>
                <a:lnTo>
                  <a:pt x="91160" y="32156"/>
                </a:lnTo>
                <a:lnTo>
                  <a:pt x="89712" y="21602"/>
                </a:lnTo>
                <a:lnTo>
                  <a:pt x="54965" y="0"/>
                </a:lnTo>
                <a:close/>
              </a:path>
            </a:pathLst>
          </a:custGeom>
          <a:solidFill>
            <a:srgbClr val="29C2E4"/>
          </a:solidFill>
        </p:spPr>
        <p:txBody>
          <a:bodyPr wrap="square" lIns="0" tIns="0" rIns="0" bIns="0" rtlCol="0"/>
          <a:lstStyle/>
          <a:p>
            <a:endParaRPr sz="2142"/>
          </a:p>
        </p:txBody>
      </p:sp>
      <p:sp>
        <p:nvSpPr>
          <p:cNvPr id="61" name="object 61"/>
          <p:cNvSpPr/>
          <p:nvPr/>
        </p:nvSpPr>
        <p:spPr>
          <a:xfrm>
            <a:off x="4164393" y="2288826"/>
            <a:ext cx="136642" cy="125013"/>
          </a:xfrm>
          <a:custGeom>
            <a:avLst/>
            <a:gdLst/>
            <a:ahLst/>
            <a:cxnLst/>
            <a:rect l="l" t="t" r="r" b="b"/>
            <a:pathLst>
              <a:path w="119379" h="109219">
                <a:moveTo>
                  <a:pt x="72745" y="0"/>
                </a:moveTo>
                <a:lnTo>
                  <a:pt x="30187" y="1841"/>
                </a:lnTo>
                <a:lnTo>
                  <a:pt x="0" y="33731"/>
                </a:lnTo>
                <a:lnTo>
                  <a:pt x="3810" y="86677"/>
                </a:lnTo>
                <a:lnTo>
                  <a:pt x="60934" y="108673"/>
                </a:lnTo>
                <a:lnTo>
                  <a:pt x="65430" y="107175"/>
                </a:lnTo>
                <a:lnTo>
                  <a:pt x="64489" y="94081"/>
                </a:lnTo>
                <a:lnTo>
                  <a:pt x="61277" y="94081"/>
                </a:lnTo>
                <a:lnTo>
                  <a:pt x="16878" y="77000"/>
                </a:lnTo>
                <a:lnTo>
                  <a:pt x="14135" y="38785"/>
                </a:lnTo>
                <a:lnTo>
                  <a:pt x="36347" y="15316"/>
                </a:lnTo>
                <a:lnTo>
                  <a:pt x="69100" y="13906"/>
                </a:lnTo>
                <a:lnTo>
                  <a:pt x="95125" y="13906"/>
                </a:lnTo>
                <a:lnTo>
                  <a:pt x="93327" y="12788"/>
                </a:lnTo>
                <a:lnTo>
                  <a:pt x="67297" y="12788"/>
                </a:lnTo>
                <a:lnTo>
                  <a:pt x="70916" y="6959"/>
                </a:lnTo>
                <a:lnTo>
                  <a:pt x="83945" y="6959"/>
                </a:lnTo>
                <a:lnTo>
                  <a:pt x="72745" y="0"/>
                </a:lnTo>
                <a:close/>
              </a:path>
              <a:path w="119379" h="109219">
                <a:moveTo>
                  <a:pt x="64414" y="93040"/>
                </a:moveTo>
                <a:lnTo>
                  <a:pt x="61277" y="94081"/>
                </a:lnTo>
                <a:lnTo>
                  <a:pt x="64489" y="94081"/>
                </a:lnTo>
                <a:lnTo>
                  <a:pt x="64414" y="93040"/>
                </a:lnTo>
                <a:close/>
              </a:path>
              <a:path w="119379" h="109219">
                <a:moveTo>
                  <a:pt x="95125" y="13906"/>
                </a:moveTo>
                <a:lnTo>
                  <a:pt x="69100" y="13906"/>
                </a:lnTo>
                <a:lnTo>
                  <a:pt x="103847" y="35509"/>
                </a:lnTo>
                <a:lnTo>
                  <a:pt x="105295" y="46062"/>
                </a:lnTo>
                <a:lnTo>
                  <a:pt x="119075" y="45466"/>
                </a:lnTo>
                <a:lnTo>
                  <a:pt x="116586" y="27241"/>
                </a:lnTo>
                <a:lnTo>
                  <a:pt x="95125" y="13906"/>
                </a:lnTo>
                <a:close/>
              </a:path>
            </a:pathLst>
          </a:custGeom>
          <a:solidFill>
            <a:srgbClr val="75CFE9"/>
          </a:solidFill>
        </p:spPr>
        <p:txBody>
          <a:bodyPr wrap="square" lIns="0" tIns="0" rIns="0" bIns="0" rtlCol="0"/>
          <a:lstStyle/>
          <a:p>
            <a:endParaRPr sz="2142"/>
          </a:p>
        </p:txBody>
      </p:sp>
      <p:sp>
        <p:nvSpPr>
          <p:cNvPr id="62" name="object 62"/>
          <p:cNvSpPr/>
          <p:nvPr/>
        </p:nvSpPr>
        <p:spPr>
          <a:xfrm>
            <a:off x="4235912" y="1705350"/>
            <a:ext cx="37795" cy="13083"/>
          </a:xfrm>
          <a:custGeom>
            <a:avLst/>
            <a:gdLst/>
            <a:ahLst/>
            <a:cxnLst/>
            <a:rect l="l" t="t" r="r" b="b"/>
            <a:pathLst>
              <a:path w="33020" h="11430">
                <a:moveTo>
                  <a:pt x="32092" y="0"/>
                </a:moveTo>
                <a:lnTo>
                  <a:pt x="0" y="0"/>
                </a:lnTo>
                <a:lnTo>
                  <a:pt x="28270" y="10883"/>
                </a:lnTo>
                <a:lnTo>
                  <a:pt x="32766" y="9385"/>
                </a:lnTo>
                <a:lnTo>
                  <a:pt x="32092" y="0"/>
                </a:lnTo>
                <a:close/>
              </a:path>
            </a:pathLst>
          </a:custGeom>
          <a:solidFill>
            <a:srgbClr val="75CFE9"/>
          </a:solidFill>
        </p:spPr>
        <p:txBody>
          <a:bodyPr wrap="square" lIns="0" tIns="0" rIns="0" bIns="0" rtlCol="0"/>
          <a:lstStyle/>
          <a:p>
            <a:endParaRPr sz="2142"/>
          </a:p>
        </p:txBody>
      </p:sp>
      <p:sp>
        <p:nvSpPr>
          <p:cNvPr id="63" name="object 63"/>
          <p:cNvSpPr/>
          <p:nvPr/>
        </p:nvSpPr>
        <p:spPr>
          <a:xfrm>
            <a:off x="4326517" y="4289744"/>
            <a:ext cx="772826" cy="1786432"/>
          </a:xfrm>
          <a:prstGeom prst="rect">
            <a:avLst/>
          </a:prstGeom>
          <a:blipFill>
            <a:blip r:embed="rId8" cstate="print"/>
            <a:stretch>
              <a:fillRect/>
            </a:stretch>
          </a:blipFill>
        </p:spPr>
        <p:txBody>
          <a:bodyPr wrap="square" lIns="0" tIns="0" rIns="0" bIns="0" rtlCol="0"/>
          <a:lstStyle/>
          <a:p>
            <a:endParaRPr sz="2142"/>
          </a:p>
        </p:txBody>
      </p:sp>
      <p:sp>
        <p:nvSpPr>
          <p:cNvPr id="64" name="object 64"/>
          <p:cNvSpPr/>
          <p:nvPr/>
        </p:nvSpPr>
        <p:spPr>
          <a:xfrm>
            <a:off x="4393894" y="3947295"/>
            <a:ext cx="88672" cy="92306"/>
          </a:xfrm>
          <a:custGeom>
            <a:avLst/>
            <a:gdLst/>
            <a:ahLst/>
            <a:cxnLst/>
            <a:rect l="l" t="t" r="r" b="b"/>
            <a:pathLst>
              <a:path w="77470" h="80645">
                <a:moveTo>
                  <a:pt x="54965" y="0"/>
                </a:moveTo>
                <a:lnTo>
                  <a:pt x="22212" y="1422"/>
                </a:lnTo>
                <a:lnTo>
                  <a:pt x="0" y="24879"/>
                </a:lnTo>
                <a:lnTo>
                  <a:pt x="2755" y="63093"/>
                </a:lnTo>
                <a:lnTo>
                  <a:pt x="47142" y="80175"/>
                </a:lnTo>
                <a:lnTo>
                  <a:pt x="71361" y="72148"/>
                </a:lnTo>
                <a:lnTo>
                  <a:pt x="67868" y="23558"/>
                </a:lnTo>
                <a:lnTo>
                  <a:pt x="77127" y="13779"/>
                </a:lnTo>
                <a:lnTo>
                  <a:pt x="54965" y="0"/>
                </a:lnTo>
                <a:close/>
              </a:path>
            </a:pathLst>
          </a:custGeom>
          <a:solidFill>
            <a:srgbClr val="29C2E4"/>
          </a:solidFill>
        </p:spPr>
        <p:txBody>
          <a:bodyPr wrap="square" lIns="0" tIns="0" rIns="0" bIns="0" rtlCol="0"/>
          <a:lstStyle/>
          <a:p>
            <a:endParaRPr sz="2142"/>
          </a:p>
        </p:txBody>
      </p:sp>
      <p:sp>
        <p:nvSpPr>
          <p:cNvPr id="65" name="object 65"/>
          <p:cNvSpPr/>
          <p:nvPr/>
        </p:nvSpPr>
        <p:spPr>
          <a:xfrm>
            <a:off x="4377715" y="3931378"/>
            <a:ext cx="115564" cy="125013"/>
          </a:xfrm>
          <a:custGeom>
            <a:avLst/>
            <a:gdLst/>
            <a:ahLst/>
            <a:cxnLst/>
            <a:rect l="l" t="t" r="r" b="b"/>
            <a:pathLst>
              <a:path w="100964" h="109220">
                <a:moveTo>
                  <a:pt x="72745" y="0"/>
                </a:moveTo>
                <a:lnTo>
                  <a:pt x="30187" y="1841"/>
                </a:lnTo>
                <a:lnTo>
                  <a:pt x="0" y="33731"/>
                </a:lnTo>
                <a:lnTo>
                  <a:pt x="3810" y="86677"/>
                </a:lnTo>
                <a:lnTo>
                  <a:pt x="60934" y="108673"/>
                </a:lnTo>
                <a:lnTo>
                  <a:pt x="99783" y="95783"/>
                </a:lnTo>
                <a:lnTo>
                  <a:pt x="95358" y="94081"/>
                </a:lnTo>
                <a:lnTo>
                  <a:pt x="61277" y="94081"/>
                </a:lnTo>
                <a:lnTo>
                  <a:pt x="16891" y="77000"/>
                </a:lnTo>
                <a:lnTo>
                  <a:pt x="14135" y="38785"/>
                </a:lnTo>
                <a:lnTo>
                  <a:pt x="36347" y="15316"/>
                </a:lnTo>
                <a:lnTo>
                  <a:pt x="69100" y="13906"/>
                </a:lnTo>
                <a:lnTo>
                  <a:pt x="95119" y="13906"/>
                </a:lnTo>
                <a:lnTo>
                  <a:pt x="93321" y="12788"/>
                </a:lnTo>
                <a:lnTo>
                  <a:pt x="67297" y="12788"/>
                </a:lnTo>
                <a:lnTo>
                  <a:pt x="70916" y="6959"/>
                </a:lnTo>
                <a:lnTo>
                  <a:pt x="83942" y="6959"/>
                </a:lnTo>
                <a:lnTo>
                  <a:pt x="72745" y="0"/>
                </a:lnTo>
                <a:close/>
              </a:path>
              <a:path w="100964" h="109220">
                <a:moveTo>
                  <a:pt x="85496" y="86055"/>
                </a:moveTo>
                <a:lnTo>
                  <a:pt x="61277" y="94081"/>
                </a:lnTo>
                <a:lnTo>
                  <a:pt x="95358" y="94081"/>
                </a:lnTo>
                <a:lnTo>
                  <a:pt x="85813" y="90411"/>
                </a:lnTo>
                <a:lnTo>
                  <a:pt x="85496" y="86055"/>
                </a:lnTo>
                <a:close/>
              </a:path>
              <a:path w="100964" h="109220">
                <a:moveTo>
                  <a:pt x="95119" y="13906"/>
                </a:moveTo>
                <a:lnTo>
                  <a:pt x="69100" y="13906"/>
                </a:lnTo>
                <a:lnTo>
                  <a:pt x="91262" y="27686"/>
                </a:lnTo>
                <a:lnTo>
                  <a:pt x="100901" y="17500"/>
                </a:lnTo>
                <a:lnTo>
                  <a:pt x="95119" y="13906"/>
                </a:lnTo>
                <a:close/>
              </a:path>
            </a:pathLst>
          </a:custGeom>
          <a:solidFill>
            <a:srgbClr val="75CFE9"/>
          </a:solidFill>
        </p:spPr>
        <p:txBody>
          <a:bodyPr wrap="square" lIns="0" tIns="0" rIns="0" bIns="0" rtlCol="0"/>
          <a:lstStyle/>
          <a:p>
            <a:endParaRPr sz="2142"/>
          </a:p>
        </p:txBody>
      </p:sp>
      <p:sp>
        <p:nvSpPr>
          <p:cNvPr id="66" name="object 66"/>
          <p:cNvSpPr/>
          <p:nvPr/>
        </p:nvSpPr>
        <p:spPr>
          <a:xfrm>
            <a:off x="4253095" y="2355942"/>
            <a:ext cx="88672" cy="92306"/>
          </a:xfrm>
          <a:custGeom>
            <a:avLst/>
            <a:gdLst/>
            <a:ahLst/>
            <a:cxnLst/>
            <a:rect l="l" t="t" r="r" b="b"/>
            <a:pathLst>
              <a:path w="77470" h="80644">
                <a:moveTo>
                  <a:pt x="54965" y="0"/>
                </a:moveTo>
                <a:lnTo>
                  <a:pt x="22212" y="1409"/>
                </a:lnTo>
                <a:lnTo>
                  <a:pt x="0" y="24879"/>
                </a:lnTo>
                <a:lnTo>
                  <a:pt x="2755" y="63093"/>
                </a:lnTo>
                <a:lnTo>
                  <a:pt x="47142" y="80175"/>
                </a:lnTo>
                <a:lnTo>
                  <a:pt x="71361" y="72148"/>
                </a:lnTo>
                <a:lnTo>
                  <a:pt x="67868" y="23558"/>
                </a:lnTo>
                <a:lnTo>
                  <a:pt x="77127" y="13779"/>
                </a:lnTo>
                <a:lnTo>
                  <a:pt x="54965" y="0"/>
                </a:lnTo>
                <a:close/>
              </a:path>
            </a:pathLst>
          </a:custGeom>
          <a:solidFill>
            <a:srgbClr val="29C2E4"/>
          </a:solidFill>
        </p:spPr>
        <p:txBody>
          <a:bodyPr wrap="square" lIns="0" tIns="0" rIns="0" bIns="0" rtlCol="0"/>
          <a:lstStyle/>
          <a:p>
            <a:endParaRPr sz="2142"/>
          </a:p>
        </p:txBody>
      </p:sp>
      <p:sp>
        <p:nvSpPr>
          <p:cNvPr id="67" name="object 67"/>
          <p:cNvSpPr/>
          <p:nvPr/>
        </p:nvSpPr>
        <p:spPr>
          <a:xfrm>
            <a:off x="4236916" y="2340023"/>
            <a:ext cx="115564" cy="125013"/>
          </a:xfrm>
          <a:custGeom>
            <a:avLst/>
            <a:gdLst/>
            <a:ahLst/>
            <a:cxnLst/>
            <a:rect l="l" t="t" r="r" b="b"/>
            <a:pathLst>
              <a:path w="100964" h="109219">
                <a:moveTo>
                  <a:pt x="72745" y="0"/>
                </a:moveTo>
                <a:lnTo>
                  <a:pt x="30187" y="1841"/>
                </a:lnTo>
                <a:lnTo>
                  <a:pt x="0" y="33731"/>
                </a:lnTo>
                <a:lnTo>
                  <a:pt x="3810" y="86690"/>
                </a:lnTo>
                <a:lnTo>
                  <a:pt x="60934" y="108673"/>
                </a:lnTo>
                <a:lnTo>
                  <a:pt x="99783" y="95796"/>
                </a:lnTo>
                <a:lnTo>
                  <a:pt x="95335" y="94081"/>
                </a:lnTo>
                <a:lnTo>
                  <a:pt x="61277" y="94081"/>
                </a:lnTo>
                <a:lnTo>
                  <a:pt x="16891" y="77000"/>
                </a:lnTo>
                <a:lnTo>
                  <a:pt x="14135" y="38785"/>
                </a:lnTo>
                <a:lnTo>
                  <a:pt x="36347" y="15316"/>
                </a:lnTo>
                <a:lnTo>
                  <a:pt x="69100" y="13906"/>
                </a:lnTo>
                <a:lnTo>
                  <a:pt x="95119" y="13906"/>
                </a:lnTo>
                <a:lnTo>
                  <a:pt x="93321" y="12788"/>
                </a:lnTo>
                <a:lnTo>
                  <a:pt x="67297" y="12788"/>
                </a:lnTo>
                <a:lnTo>
                  <a:pt x="70916" y="6959"/>
                </a:lnTo>
                <a:lnTo>
                  <a:pt x="83942" y="6959"/>
                </a:lnTo>
                <a:lnTo>
                  <a:pt x="72745" y="0"/>
                </a:lnTo>
                <a:close/>
              </a:path>
              <a:path w="100964" h="109219">
                <a:moveTo>
                  <a:pt x="85496" y="86055"/>
                </a:moveTo>
                <a:lnTo>
                  <a:pt x="61277" y="94081"/>
                </a:lnTo>
                <a:lnTo>
                  <a:pt x="95335" y="94081"/>
                </a:lnTo>
                <a:lnTo>
                  <a:pt x="85813" y="90411"/>
                </a:lnTo>
                <a:lnTo>
                  <a:pt x="85496" y="86055"/>
                </a:lnTo>
                <a:close/>
              </a:path>
              <a:path w="100964" h="109219">
                <a:moveTo>
                  <a:pt x="95119" y="13906"/>
                </a:moveTo>
                <a:lnTo>
                  <a:pt x="69100" y="13906"/>
                </a:lnTo>
                <a:lnTo>
                  <a:pt x="91262" y="27686"/>
                </a:lnTo>
                <a:lnTo>
                  <a:pt x="100901" y="17500"/>
                </a:lnTo>
                <a:lnTo>
                  <a:pt x="95119" y="13906"/>
                </a:lnTo>
                <a:close/>
              </a:path>
            </a:pathLst>
          </a:custGeom>
          <a:solidFill>
            <a:srgbClr val="75CFE9"/>
          </a:solidFill>
        </p:spPr>
        <p:txBody>
          <a:bodyPr wrap="square" lIns="0" tIns="0" rIns="0" bIns="0" rtlCol="0"/>
          <a:lstStyle/>
          <a:p>
            <a:endParaRPr sz="2142"/>
          </a:p>
        </p:txBody>
      </p:sp>
      <p:sp>
        <p:nvSpPr>
          <p:cNvPr id="68" name="object 68"/>
          <p:cNvSpPr/>
          <p:nvPr/>
        </p:nvSpPr>
        <p:spPr>
          <a:xfrm>
            <a:off x="4288419" y="1705351"/>
            <a:ext cx="80677" cy="47243"/>
          </a:xfrm>
          <a:custGeom>
            <a:avLst/>
            <a:gdLst/>
            <a:ahLst/>
            <a:cxnLst/>
            <a:rect l="l" t="t" r="r" b="b"/>
            <a:pathLst>
              <a:path w="70485" h="41275">
                <a:moveTo>
                  <a:pt x="67957" y="0"/>
                </a:moveTo>
                <a:lnTo>
                  <a:pt x="0" y="0"/>
                </a:lnTo>
                <a:lnTo>
                  <a:pt x="1714" y="23939"/>
                </a:lnTo>
                <a:lnTo>
                  <a:pt x="46113" y="41021"/>
                </a:lnTo>
                <a:lnTo>
                  <a:pt x="70332" y="32981"/>
                </a:lnTo>
                <a:lnTo>
                  <a:pt x="67957" y="0"/>
                </a:lnTo>
                <a:close/>
              </a:path>
            </a:pathLst>
          </a:custGeom>
          <a:solidFill>
            <a:srgbClr val="29C2E4"/>
          </a:solidFill>
        </p:spPr>
        <p:txBody>
          <a:bodyPr wrap="square" lIns="0" tIns="0" rIns="0" bIns="0" rtlCol="0"/>
          <a:lstStyle/>
          <a:p>
            <a:endParaRPr sz="2142"/>
          </a:p>
        </p:txBody>
      </p:sp>
      <p:sp>
        <p:nvSpPr>
          <p:cNvPr id="69" name="object 69"/>
          <p:cNvSpPr/>
          <p:nvPr/>
        </p:nvSpPr>
        <p:spPr>
          <a:xfrm>
            <a:off x="4272646" y="1705350"/>
            <a:ext cx="98847" cy="63960"/>
          </a:xfrm>
          <a:custGeom>
            <a:avLst/>
            <a:gdLst/>
            <a:ahLst/>
            <a:cxnLst/>
            <a:rect l="l" t="t" r="r" b="b"/>
            <a:pathLst>
              <a:path w="86360" h="55880">
                <a:moveTo>
                  <a:pt x="13779" y="0"/>
                </a:moveTo>
                <a:lnTo>
                  <a:pt x="0" y="0"/>
                </a:lnTo>
                <a:lnTo>
                  <a:pt x="2413" y="33616"/>
                </a:lnTo>
                <a:lnTo>
                  <a:pt x="59524" y="55613"/>
                </a:lnTo>
                <a:lnTo>
                  <a:pt x="61391" y="54991"/>
                </a:lnTo>
                <a:lnTo>
                  <a:pt x="74610" y="41021"/>
                </a:lnTo>
                <a:lnTo>
                  <a:pt x="59880" y="41021"/>
                </a:lnTo>
                <a:lnTo>
                  <a:pt x="15493" y="23939"/>
                </a:lnTo>
                <a:lnTo>
                  <a:pt x="13779" y="0"/>
                </a:lnTo>
                <a:close/>
              </a:path>
              <a:path w="86360" h="55880">
                <a:moveTo>
                  <a:pt x="84099" y="32981"/>
                </a:moveTo>
                <a:lnTo>
                  <a:pt x="59880" y="41021"/>
                </a:lnTo>
                <a:lnTo>
                  <a:pt x="74610" y="41021"/>
                </a:lnTo>
                <a:lnTo>
                  <a:pt x="77254" y="38227"/>
                </a:lnTo>
                <a:lnTo>
                  <a:pt x="85775" y="37871"/>
                </a:lnTo>
                <a:lnTo>
                  <a:pt x="84416" y="37338"/>
                </a:lnTo>
                <a:lnTo>
                  <a:pt x="84099" y="32981"/>
                </a:lnTo>
                <a:close/>
              </a:path>
            </a:pathLst>
          </a:custGeom>
          <a:solidFill>
            <a:srgbClr val="75CFE9"/>
          </a:solidFill>
        </p:spPr>
        <p:txBody>
          <a:bodyPr wrap="square" lIns="0" tIns="0" rIns="0" bIns="0" rtlCol="0"/>
          <a:lstStyle/>
          <a:p>
            <a:endParaRPr sz="2142"/>
          </a:p>
        </p:txBody>
      </p:sp>
      <p:sp>
        <p:nvSpPr>
          <p:cNvPr id="70" name="object 70"/>
          <p:cNvSpPr/>
          <p:nvPr/>
        </p:nvSpPr>
        <p:spPr>
          <a:xfrm>
            <a:off x="4309844" y="6546758"/>
            <a:ext cx="144636" cy="124286"/>
          </a:xfrm>
          <a:custGeom>
            <a:avLst/>
            <a:gdLst/>
            <a:ahLst/>
            <a:cxnLst/>
            <a:rect l="l" t="t" r="r" b="b"/>
            <a:pathLst>
              <a:path w="126364" h="108585">
                <a:moveTo>
                  <a:pt x="74117" y="0"/>
                </a:moveTo>
                <a:lnTo>
                  <a:pt x="30060" y="1905"/>
                </a:lnTo>
                <a:lnTo>
                  <a:pt x="0" y="33667"/>
                </a:lnTo>
                <a:lnTo>
                  <a:pt x="3733" y="85559"/>
                </a:lnTo>
                <a:lnTo>
                  <a:pt x="63347" y="108508"/>
                </a:lnTo>
                <a:lnTo>
                  <a:pt x="109918" y="93065"/>
                </a:lnTo>
                <a:lnTo>
                  <a:pt x="126238" y="69634"/>
                </a:lnTo>
                <a:lnTo>
                  <a:pt x="125895" y="67170"/>
                </a:lnTo>
                <a:lnTo>
                  <a:pt x="89192" y="53047"/>
                </a:lnTo>
                <a:lnTo>
                  <a:pt x="85915" y="7327"/>
                </a:lnTo>
                <a:lnTo>
                  <a:pt x="74117" y="0"/>
                </a:lnTo>
                <a:close/>
              </a:path>
            </a:pathLst>
          </a:custGeom>
          <a:solidFill>
            <a:srgbClr val="29C2E4"/>
          </a:solidFill>
        </p:spPr>
        <p:txBody>
          <a:bodyPr wrap="square" lIns="0" tIns="0" rIns="0" bIns="0" rtlCol="0"/>
          <a:lstStyle/>
          <a:p>
            <a:endParaRPr sz="2142"/>
          </a:p>
        </p:txBody>
      </p:sp>
      <p:sp>
        <p:nvSpPr>
          <p:cNvPr id="71" name="object 71"/>
          <p:cNvSpPr/>
          <p:nvPr/>
        </p:nvSpPr>
        <p:spPr>
          <a:xfrm>
            <a:off x="4293666" y="6530843"/>
            <a:ext cx="175163" cy="156993"/>
          </a:xfrm>
          <a:custGeom>
            <a:avLst/>
            <a:gdLst/>
            <a:ahLst/>
            <a:cxnLst/>
            <a:rect l="l" t="t" r="r" b="b"/>
            <a:pathLst>
              <a:path w="153035" h="137160">
                <a:moveTo>
                  <a:pt x="91897" y="0"/>
                </a:moveTo>
                <a:lnTo>
                  <a:pt x="38049" y="2324"/>
                </a:lnTo>
                <a:lnTo>
                  <a:pt x="0" y="42519"/>
                </a:lnTo>
                <a:lnTo>
                  <a:pt x="4787" y="109143"/>
                </a:lnTo>
                <a:lnTo>
                  <a:pt x="77127" y="136994"/>
                </a:lnTo>
                <a:lnTo>
                  <a:pt x="121117" y="122415"/>
                </a:lnTo>
                <a:lnTo>
                  <a:pt x="77469" y="122415"/>
                </a:lnTo>
                <a:lnTo>
                  <a:pt x="17868" y="99466"/>
                </a:lnTo>
                <a:lnTo>
                  <a:pt x="14135" y="47574"/>
                </a:lnTo>
                <a:lnTo>
                  <a:pt x="44195" y="15811"/>
                </a:lnTo>
                <a:lnTo>
                  <a:pt x="88252" y="13906"/>
                </a:lnTo>
                <a:lnTo>
                  <a:pt x="99613" y="13906"/>
                </a:lnTo>
                <a:lnTo>
                  <a:pt x="100670" y="12788"/>
                </a:lnTo>
                <a:lnTo>
                  <a:pt x="86448" y="12788"/>
                </a:lnTo>
                <a:lnTo>
                  <a:pt x="90068" y="6959"/>
                </a:lnTo>
                <a:lnTo>
                  <a:pt x="103099" y="6959"/>
                </a:lnTo>
                <a:lnTo>
                  <a:pt x="91897" y="0"/>
                </a:lnTo>
                <a:close/>
              </a:path>
              <a:path w="153035" h="137160">
                <a:moveTo>
                  <a:pt x="140030" y="81076"/>
                </a:moveTo>
                <a:lnTo>
                  <a:pt x="140373" y="83540"/>
                </a:lnTo>
                <a:lnTo>
                  <a:pt x="124053" y="106972"/>
                </a:lnTo>
                <a:lnTo>
                  <a:pt x="77469" y="122415"/>
                </a:lnTo>
                <a:lnTo>
                  <a:pt x="121117" y="122415"/>
                </a:lnTo>
                <a:lnTo>
                  <a:pt x="126060" y="120776"/>
                </a:lnTo>
                <a:lnTo>
                  <a:pt x="125615" y="114630"/>
                </a:lnTo>
                <a:lnTo>
                  <a:pt x="152742" y="85966"/>
                </a:lnTo>
                <a:lnTo>
                  <a:pt x="140030" y="81076"/>
                </a:lnTo>
                <a:close/>
              </a:path>
              <a:path w="153035" h="137160">
                <a:moveTo>
                  <a:pt x="99613" y="13906"/>
                </a:moveTo>
                <a:lnTo>
                  <a:pt x="88252" y="13906"/>
                </a:lnTo>
                <a:lnTo>
                  <a:pt x="100050" y="21234"/>
                </a:lnTo>
                <a:lnTo>
                  <a:pt x="99529" y="13995"/>
                </a:lnTo>
                <a:close/>
              </a:path>
            </a:pathLst>
          </a:custGeom>
          <a:solidFill>
            <a:srgbClr val="75CFE9"/>
          </a:solidFill>
        </p:spPr>
        <p:txBody>
          <a:bodyPr wrap="square" lIns="0" tIns="0" rIns="0" bIns="0" rtlCol="0"/>
          <a:lstStyle/>
          <a:p>
            <a:endParaRPr sz="2142"/>
          </a:p>
        </p:txBody>
      </p:sp>
      <p:sp>
        <p:nvSpPr>
          <p:cNvPr id="72" name="object 72"/>
          <p:cNvSpPr/>
          <p:nvPr/>
        </p:nvSpPr>
        <p:spPr>
          <a:xfrm>
            <a:off x="4487755" y="3951554"/>
            <a:ext cx="107569" cy="92306"/>
          </a:xfrm>
          <a:custGeom>
            <a:avLst/>
            <a:gdLst/>
            <a:ahLst/>
            <a:cxnLst/>
            <a:rect l="l" t="t" r="r" b="b"/>
            <a:pathLst>
              <a:path w="93979" h="80645">
                <a:moveTo>
                  <a:pt x="54965" y="0"/>
                </a:moveTo>
                <a:lnTo>
                  <a:pt x="22212" y="1422"/>
                </a:lnTo>
                <a:lnTo>
                  <a:pt x="0" y="24879"/>
                </a:lnTo>
                <a:lnTo>
                  <a:pt x="2755" y="63093"/>
                </a:lnTo>
                <a:lnTo>
                  <a:pt x="47142" y="80175"/>
                </a:lnTo>
                <a:lnTo>
                  <a:pt x="63449" y="74777"/>
                </a:lnTo>
                <a:lnTo>
                  <a:pt x="86880" y="50012"/>
                </a:lnTo>
                <a:lnTo>
                  <a:pt x="93573" y="49720"/>
                </a:lnTo>
                <a:lnTo>
                  <a:pt x="89712" y="21602"/>
                </a:lnTo>
                <a:lnTo>
                  <a:pt x="54965" y="0"/>
                </a:lnTo>
                <a:close/>
              </a:path>
            </a:pathLst>
          </a:custGeom>
          <a:solidFill>
            <a:srgbClr val="29C2E4"/>
          </a:solidFill>
        </p:spPr>
        <p:txBody>
          <a:bodyPr wrap="square" lIns="0" tIns="0" rIns="0" bIns="0" rtlCol="0"/>
          <a:lstStyle/>
          <a:p>
            <a:endParaRPr sz="2142"/>
          </a:p>
        </p:txBody>
      </p:sp>
      <p:sp>
        <p:nvSpPr>
          <p:cNvPr id="73" name="object 73"/>
          <p:cNvSpPr/>
          <p:nvPr/>
        </p:nvSpPr>
        <p:spPr>
          <a:xfrm>
            <a:off x="4471576" y="3935637"/>
            <a:ext cx="139549" cy="125013"/>
          </a:xfrm>
          <a:custGeom>
            <a:avLst/>
            <a:gdLst/>
            <a:ahLst/>
            <a:cxnLst/>
            <a:rect l="l" t="t" r="r" b="b"/>
            <a:pathLst>
              <a:path w="121920" h="109220">
                <a:moveTo>
                  <a:pt x="72745" y="0"/>
                </a:moveTo>
                <a:lnTo>
                  <a:pt x="30187" y="1841"/>
                </a:lnTo>
                <a:lnTo>
                  <a:pt x="0" y="33731"/>
                </a:lnTo>
                <a:lnTo>
                  <a:pt x="3810" y="86677"/>
                </a:lnTo>
                <a:lnTo>
                  <a:pt x="60934" y="108673"/>
                </a:lnTo>
                <a:lnTo>
                  <a:pt x="71501" y="105168"/>
                </a:lnTo>
                <a:lnTo>
                  <a:pt x="70827" y="95808"/>
                </a:lnTo>
                <a:lnTo>
                  <a:pt x="72465" y="94081"/>
                </a:lnTo>
                <a:lnTo>
                  <a:pt x="61277" y="94081"/>
                </a:lnTo>
                <a:lnTo>
                  <a:pt x="16891" y="77000"/>
                </a:lnTo>
                <a:lnTo>
                  <a:pt x="14135" y="38785"/>
                </a:lnTo>
                <a:lnTo>
                  <a:pt x="36347" y="15316"/>
                </a:lnTo>
                <a:lnTo>
                  <a:pt x="69100" y="13906"/>
                </a:lnTo>
                <a:lnTo>
                  <a:pt x="95125" y="13906"/>
                </a:lnTo>
                <a:lnTo>
                  <a:pt x="93327" y="12788"/>
                </a:lnTo>
                <a:lnTo>
                  <a:pt x="67297" y="12788"/>
                </a:lnTo>
                <a:lnTo>
                  <a:pt x="70929" y="6959"/>
                </a:lnTo>
                <a:lnTo>
                  <a:pt x="83945" y="6959"/>
                </a:lnTo>
                <a:lnTo>
                  <a:pt x="72745" y="0"/>
                </a:lnTo>
                <a:close/>
              </a:path>
              <a:path w="121920" h="109220">
                <a:moveTo>
                  <a:pt x="77584" y="88684"/>
                </a:moveTo>
                <a:lnTo>
                  <a:pt x="61277" y="94081"/>
                </a:lnTo>
                <a:lnTo>
                  <a:pt x="72465" y="94081"/>
                </a:lnTo>
                <a:lnTo>
                  <a:pt x="77584" y="88684"/>
                </a:lnTo>
                <a:close/>
              </a:path>
              <a:path w="121920" h="109220">
                <a:moveTo>
                  <a:pt x="95125" y="13906"/>
                </a:moveTo>
                <a:lnTo>
                  <a:pt x="69100" y="13906"/>
                </a:lnTo>
                <a:lnTo>
                  <a:pt x="103847" y="35496"/>
                </a:lnTo>
                <a:lnTo>
                  <a:pt x="107708" y="63627"/>
                </a:lnTo>
                <a:lnTo>
                  <a:pt x="121488" y="63030"/>
                </a:lnTo>
                <a:lnTo>
                  <a:pt x="116586" y="27241"/>
                </a:lnTo>
                <a:lnTo>
                  <a:pt x="95125" y="13906"/>
                </a:lnTo>
                <a:close/>
              </a:path>
            </a:pathLst>
          </a:custGeom>
          <a:solidFill>
            <a:srgbClr val="75CFE9"/>
          </a:solidFill>
        </p:spPr>
        <p:txBody>
          <a:bodyPr wrap="square" lIns="0" tIns="0" rIns="0" bIns="0" rtlCol="0"/>
          <a:lstStyle/>
          <a:p>
            <a:endParaRPr sz="2142"/>
          </a:p>
        </p:txBody>
      </p:sp>
      <p:sp>
        <p:nvSpPr>
          <p:cNvPr id="74" name="object 74"/>
          <p:cNvSpPr/>
          <p:nvPr/>
        </p:nvSpPr>
        <p:spPr>
          <a:xfrm>
            <a:off x="4346956" y="2360201"/>
            <a:ext cx="107569" cy="92306"/>
          </a:xfrm>
          <a:custGeom>
            <a:avLst/>
            <a:gdLst/>
            <a:ahLst/>
            <a:cxnLst/>
            <a:rect l="l" t="t" r="r" b="b"/>
            <a:pathLst>
              <a:path w="93979" h="80644">
                <a:moveTo>
                  <a:pt x="54965" y="0"/>
                </a:moveTo>
                <a:lnTo>
                  <a:pt x="22212" y="1422"/>
                </a:lnTo>
                <a:lnTo>
                  <a:pt x="0" y="24879"/>
                </a:lnTo>
                <a:lnTo>
                  <a:pt x="2755" y="63093"/>
                </a:lnTo>
                <a:lnTo>
                  <a:pt x="47142" y="80175"/>
                </a:lnTo>
                <a:lnTo>
                  <a:pt x="63449" y="74777"/>
                </a:lnTo>
                <a:lnTo>
                  <a:pt x="86880" y="50012"/>
                </a:lnTo>
                <a:lnTo>
                  <a:pt x="93573" y="49720"/>
                </a:lnTo>
                <a:lnTo>
                  <a:pt x="89712" y="21602"/>
                </a:lnTo>
                <a:lnTo>
                  <a:pt x="54965" y="0"/>
                </a:lnTo>
                <a:close/>
              </a:path>
            </a:pathLst>
          </a:custGeom>
          <a:solidFill>
            <a:srgbClr val="29C2E4"/>
          </a:solidFill>
        </p:spPr>
        <p:txBody>
          <a:bodyPr wrap="square" lIns="0" tIns="0" rIns="0" bIns="0" rtlCol="0"/>
          <a:lstStyle/>
          <a:p>
            <a:endParaRPr sz="2142"/>
          </a:p>
        </p:txBody>
      </p:sp>
      <p:sp>
        <p:nvSpPr>
          <p:cNvPr id="75" name="object 75"/>
          <p:cNvSpPr/>
          <p:nvPr/>
        </p:nvSpPr>
        <p:spPr>
          <a:xfrm>
            <a:off x="4330776" y="2344282"/>
            <a:ext cx="139549" cy="125013"/>
          </a:xfrm>
          <a:custGeom>
            <a:avLst/>
            <a:gdLst/>
            <a:ahLst/>
            <a:cxnLst/>
            <a:rect l="l" t="t" r="r" b="b"/>
            <a:pathLst>
              <a:path w="121920" h="109219">
                <a:moveTo>
                  <a:pt x="72745" y="0"/>
                </a:moveTo>
                <a:lnTo>
                  <a:pt x="30187" y="1841"/>
                </a:lnTo>
                <a:lnTo>
                  <a:pt x="0" y="33731"/>
                </a:lnTo>
                <a:lnTo>
                  <a:pt x="3810" y="86690"/>
                </a:lnTo>
                <a:lnTo>
                  <a:pt x="60934" y="108673"/>
                </a:lnTo>
                <a:lnTo>
                  <a:pt x="71501" y="105168"/>
                </a:lnTo>
                <a:lnTo>
                  <a:pt x="70827" y="95808"/>
                </a:lnTo>
                <a:lnTo>
                  <a:pt x="72465" y="94081"/>
                </a:lnTo>
                <a:lnTo>
                  <a:pt x="61277" y="94081"/>
                </a:lnTo>
                <a:lnTo>
                  <a:pt x="16891" y="77000"/>
                </a:lnTo>
                <a:lnTo>
                  <a:pt x="14135" y="38785"/>
                </a:lnTo>
                <a:lnTo>
                  <a:pt x="36347" y="15328"/>
                </a:lnTo>
                <a:lnTo>
                  <a:pt x="69100" y="13906"/>
                </a:lnTo>
                <a:lnTo>
                  <a:pt x="95125" y="13906"/>
                </a:lnTo>
                <a:lnTo>
                  <a:pt x="93327" y="12788"/>
                </a:lnTo>
                <a:lnTo>
                  <a:pt x="67297" y="12788"/>
                </a:lnTo>
                <a:lnTo>
                  <a:pt x="70916" y="6959"/>
                </a:lnTo>
                <a:lnTo>
                  <a:pt x="83945" y="6959"/>
                </a:lnTo>
                <a:lnTo>
                  <a:pt x="72745" y="0"/>
                </a:lnTo>
                <a:close/>
              </a:path>
              <a:path w="121920" h="109219">
                <a:moveTo>
                  <a:pt x="77584" y="88684"/>
                </a:moveTo>
                <a:lnTo>
                  <a:pt x="61277" y="94081"/>
                </a:lnTo>
                <a:lnTo>
                  <a:pt x="72465" y="94081"/>
                </a:lnTo>
                <a:lnTo>
                  <a:pt x="77584" y="88684"/>
                </a:lnTo>
                <a:close/>
              </a:path>
              <a:path w="121920" h="109219">
                <a:moveTo>
                  <a:pt x="95125" y="13906"/>
                </a:moveTo>
                <a:lnTo>
                  <a:pt x="69100" y="13906"/>
                </a:lnTo>
                <a:lnTo>
                  <a:pt x="103847" y="35509"/>
                </a:lnTo>
                <a:lnTo>
                  <a:pt x="107708" y="63627"/>
                </a:lnTo>
                <a:lnTo>
                  <a:pt x="121488" y="63030"/>
                </a:lnTo>
                <a:lnTo>
                  <a:pt x="116586" y="27241"/>
                </a:lnTo>
                <a:lnTo>
                  <a:pt x="95125" y="13906"/>
                </a:lnTo>
                <a:close/>
              </a:path>
            </a:pathLst>
          </a:custGeom>
          <a:solidFill>
            <a:srgbClr val="75CFE9"/>
          </a:solidFill>
        </p:spPr>
        <p:txBody>
          <a:bodyPr wrap="square" lIns="0" tIns="0" rIns="0" bIns="0" rtlCol="0"/>
          <a:lstStyle/>
          <a:p>
            <a:endParaRPr sz="2142"/>
          </a:p>
        </p:txBody>
      </p:sp>
      <p:sp>
        <p:nvSpPr>
          <p:cNvPr id="76" name="object 76"/>
          <p:cNvSpPr/>
          <p:nvPr/>
        </p:nvSpPr>
        <p:spPr>
          <a:xfrm>
            <a:off x="4381975" y="1705351"/>
            <a:ext cx="106842" cy="51604"/>
          </a:xfrm>
          <a:custGeom>
            <a:avLst/>
            <a:gdLst/>
            <a:ahLst/>
            <a:cxnLst/>
            <a:rect l="l" t="t" r="r" b="b"/>
            <a:pathLst>
              <a:path w="93345" h="45084">
                <a:moveTo>
                  <a:pt x="90843" y="0"/>
                </a:moveTo>
                <a:lnTo>
                  <a:pt x="0" y="0"/>
                </a:lnTo>
                <a:lnTo>
                  <a:pt x="1981" y="27660"/>
                </a:lnTo>
                <a:lnTo>
                  <a:pt x="46367" y="44742"/>
                </a:lnTo>
                <a:lnTo>
                  <a:pt x="62674" y="39344"/>
                </a:lnTo>
                <a:lnTo>
                  <a:pt x="86118" y="14579"/>
                </a:lnTo>
                <a:lnTo>
                  <a:pt x="92798" y="14300"/>
                </a:lnTo>
                <a:lnTo>
                  <a:pt x="90843" y="0"/>
                </a:lnTo>
                <a:close/>
              </a:path>
            </a:pathLst>
          </a:custGeom>
          <a:solidFill>
            <a:srgbClr val="29C2E4"/>
          </a:solidFill>
        </p:spPr>
        <p:txBody>
          <a:bodyPr wrap="square" lIns="0" tIns="0" rIns="0" bIns="0" rtlCol="0"/>
          <a:lstStyle/>
          <a:p>
            <a:endParaRPr sz="2142"/>
          </a:p>
        </p:txBody>
      </p:sp>
      <p:sp>
        <p:nvSpPr>
          <p:cNvPr id="77" name="object 77"/>
          <p:cNvSpPr/>
          <p:nvPr/>
        </p:nvSpPr>
        <p:spPr>
          <a:xfrm>
            <a:off x="4366202" y="1705351"/>
            <a:ext cx="87945" cy="64687"/>
          </a:xfrm>
          <a:custGeom>
            <a:avLst/>
            <a:gdLst/>
            <a:ahLst/>
            <a:cxnLst/>
            <a:rect l="l" t="t" r="r" b="b"/>
            <a:pathLst>
              <a:path w="76835" h="56515">
                <a:moveTo>
                  <a:pt x="38459" y="36398"/>
                </a:moveTo>
                <a:lnTo>
                  <a:pt x="38074" y="36398"/>
                </a:lnTo>
                <a:lnTo>
                  <a:pt x="69697" y="56057"/>
                </a:lnTo>
                <a:lnTo>
                  <a:pt x="70370" y="55829"/>
                </a:lnTo>
                <a:lnTo>
                  <a:pt x="69697" y="46469"/>
                </a:lnTo>
                <a:lnTo>
                  <a:pt x="71332" y="44742"/>
                </a:lnTo>
                <a:lnTo>
                  <a:pt x="60147" y="44742"/>
                </a:lnTo>
                <a:lnTo>
                  <a:pt x="38459" y="36398"/>
                </a:lnTo>
                <a:close/>
              </a:path>
              <a:path w="76835" h="56515">
                <a:moveTo>
                  <a:pt x="76441" y="39344"/>
                </a:moveTo>
                <a:lnTo>
                  <a:pt x="60147" y="44742"/>
                </a:lnTo>
                <a:lnTo>
                  <a:pt x="71332" y="44742"/>
                </a:lnTo>
                <a:lnTo>
                  <a:pt x="76441" y="39344"/>
                </a:lnTo>
                <a:close/>
              </a:path>
              <a:path w="76835" h="56515">
                <a:moveTo>
                  <a:pt x="13779" y="0"/>
                </a:moveTo>
                <a:lnTo>
                  <a:pt x="0" y="0"/>
                </a:lnTo>
                <a:lnTo>
                  <a:pt x="2679" y="37338"/>
                </a:lnTo>
                <a:lnTo>
                  <a:pt x="4038" y="37871"/>
                </a:lnTo>
                <a:lnTo>
                  <a:pt x="38074" y="36398"/>
                </a:lnTo>
                <a:lnTo>
                  <a:pt x="38459" y="36398"/>
                </a:lnTo>
                <a:lnTo>
                  <a:pt x="15748" y="27660"/>
                </a:lnTo>
                <a:lnTo>
                  <a:pt x="13779" y="0"/>
                </a:lnTo>
                <a:close/>
              </a:path>
            </a:pathLst>
          </a:custGeom>
          <a:solidFill>
            <a:srgbClr val="75CFE9"/>
          </a:solidFill>
        </p:spPr>
        <p:txBody>
          <a:bodyPr wrap="square" lIns="0" tIns="0" rIns="0" bIns="0" rtlCol="0"/>
          <a:lstStyle/>
          <a:p>
            <a:endParaRPr sz="2142"/>
          </a:p>
        </p:txBody>
      </p:sp>
      <p:sp>
        <p:nvSpPr>
          <p:cNvPr id="78" name="object 78"/>
          <p:cNvSpPr/>
          <p:nvPr/>
        </p:nvSpPr>
        <p:spPr>
          <a:xfrm>
            <a:off x="4342697" y="1762915"/>
            <a:ext cx="107569" cy="92306"/>
          </a:xfrm>
          <a:custGeom>
            <a:avLst/>
            <a:gdLst/>
            <a:ahLst/>
            <a:cxnLst/>
            <a:rect l="l" t="t" r="r" b="b"/>
            <a:pathLst>
              <a:path w="93979" h="80644">
                <a:moveTo>
                  <a:pt x="54965" y="0"/>
                </a:moveTo>
                <a:lnTo>
                  <a:pt x="22212" y="1409"/>
                </a:lnTo>
                <a:lnTo>
                  <a:pt x="0" y="24879"/>
                </a:lnTo>
                <a:lnTo>
                  <a:pt x="2743" y="63093"/>
                </a:lnTo>
                <a:lnTo>
                  <a:pt x="47142" y="80175"/>
                </a:lnTo>
                <a:lnTo>
                  <a:pt x="81927" y="68643"/>
                </a:lnTo>
                <a:lnTo>
                  <a:pt x="93827" y="51561"/>
                </a:lnTo>
                <a:lnTo>
                  <a:pt x="89712" y="21602"/>
                </a:lnTo>
                <a:lnTo>
                  <a:pt x="54965" y="0"/>
                </a:lnTo>
                <a:close/>
              </a:path>
            </a:pathLst>
          </a:custGeom>
          <a:solidFill>
            <a:srgbClr val="29C2E4"/>
          </a:solidFill>
        </p:spPr>
        <p:txBody>
          <a:bodyPr wrap="square" lIns="0" tIns="0" rIns="0" bIns="0" rtlCol="0"/>
          <a:lstStyle/>
          <a:p>
            <a:endParaRPr sz="2142"/>
          </a:p>
        </p:txBody>
      </p:sp>
      <p:sp>
        <p:nvSpPr>
          <p:cNvPr id="79" name="object 79"/>
          <p:cNvSpPr/>
          <p:nvPr/>
        </p:nvSpPr>
        <p:spPr>
          <a:xfrm>
            <a:off x="4326518" y="1746997"/>
            <a:ext cx="140276" cy="125013"/>
          </a:xfrm>
          <a:custGeom>
            <a:avLst/>
            <a:gdLst/>
            <a:ahLst/>
            <a:cxnLst/>
            <a:rect l="l" t="t" r="r" b="b"/>
            <a:pathLst>
              <a:path w="122554" h="109219">
                <a:moveTo>
                  <a:pt x="72745" y="0"/>
                </a:moveTo>
                <a:lnTo>
                  <a:pt x="30187" y="1841"/>
                </a:lnTo>
                <a:lnTo>
                  <a:pt x="0" y="33731"/>
                </a:lnTo>
                <a:lnTo>
                  <a:pt x="3810" y="86677"/>
                </a:lnTo>
                <a:lnTo>
                  <a:pt x="60934" y="108673"/>
                </a:lnTo>
                <a:lnTo>
                  <a:pt x="104724" y="94157"/>
                </a:lnTo>
                <a:lnTo>
                  <a:pt x="61277" y="94081"/>
                </a:lnTo>
                <a:lnTo>
                  <a:pt x="16878" y="77000"/>
                </a:lnTo>
                <a:lnTo>
                  <a:pt x="14135" y="38785"/>
                </a:lnTo>
                <a:lnTo>
                  <a:pt x="36347" y="15316"/>
                </a:lnTo>
                <a:lnTo>
                  <a:pt x="69100" y="13906"/>
                </a:lnTo>
                <a:lnTo>
                  <a:pt x="95120" y="13906"/>
                </a:lnTo>
                <a:lnTo>
                  <a:pt x="93322" y="12788"/>
                </a:lnTo>
                <a:lnTo>
                  <a:pt x="67297" y="12788"/>
                </a:lnTo>
                <a:lnTo>
                  <a:pt x="70916" y="6959"/>
                </a:lnTo>
                <a:lnTo>
                  <a:pt x="83943" y="6959"/>
                </a:lnTo>
                <a:lnTo>
                  <a:pt x="72745" y="0"/>
                </a:lnTo>
                <a:close/>
              </a:path>
              <a:path w="122554" h="109219">
                <a:moveTo>
                  <a:pt x="95120" y="13906"/>
                </a:moveTo>
                <a:lnTo>
                  <a:pt x="69100" y="13906"/>
                </a:lnTo>
                <a:lnTo>
                  <a:pt x="103847" y="35509"/>
                </a:lnTo>
                <a:lnTo>
                  <a:pt x="107962" y="65468"/>
                </a:lnTo>
                <a:lnTo>
                  <a:pt x="96062" y="82550"/>
                </a:lnTo>
                <a:lnTo>
                  <a:pt x="61277" y="94081"/>
                </a:lnTo>
                <a:lnTo>
                  <a:pt x="104777" y="94081"/>
                </a:lnTo>
                <a:lnTo>
                  <a:pt x="122301" y="68910"/>
                </a:lnTo>
                <a:lnTo>
                  <a:pt x="122237" y="68440"/>
                </a:lnTo>
                <a:lnTo>
                  <a:pt x="108178" y="63030"/>
                </a:lnTo>
                <a:lnTo>
                  <a:pt x="105092" y="20104"/>
                </a:lnTo>
                <a:lnTo>
                  <a:pt x="95120" y="13906"/>
                </a:lnTo>
                <a:close/>
              </a:path>
              <a:path w="122554" h="109219">
                <a:moveTo>
                  <a:pt x="83943" y="6959"/>
                </a:moveTo>
                <a:lnTo>
                  <a:pt x="70916" y="6959"/>
                </a:lnTo>
                <a:lnTo>
                  <a:pt x="67297" y="12788"/>
                </a:lnTo>
                <a:lnTo>
                  <a:pt x="93322" y="12788"/>
                </a:lnTo>
                <a:lnTo>
                  <a:pt x="83943" y="6959"/>
                </a:lnTo>
                <a:close/>
              </a:path>
            </a:pathLst>
          </a:custGeom>
          <a:solidFill>
            <a:srgbClr val="75CFE9"/>
          </a:solidFill>
        </p:spPr>
        <p:txBody>
          <a:bodyPr wrap="square" lIns="0" tIns="0" rIns="0" bIns="0" rtlCol="0"/>
          <a:lstStyle/>
          <a:p>
            <a:endParaRPr sz="2142"/>
          </a:p>
        </p:txBody>
      </p:sp>
      <p:sp>
        <p:nvSpPr>
          <p:cNvPr id="80" name="object 80"/>
          <p:cNvSpPr/>
          <p:nvPr/>
        </p:nvSpPr>
        <p:spPr>
          <a:xfrm>
            <a:off x="4346956" y="1895167"/>
            <a:ext cx="107569" cy="92306"/>
          </a:xfrm>
          <a:custGeom>
            <a:avLst/>
            <a:gdLst/>
            <a:ahLst/>
            <a:cxnLst/>
            <a:rect l="l" t="t" r="r" b="b"/>
            <a:pathLst>
              <a:path w="93979" h="80644">
                <a:moveTo>
                  <a:pt x="54965" y="0"/>
                </a:moveTo>
                <a:lnTo>
                  <a:pt x="22212" y="1422"/>
                </a:lnTo>
                <a:lnTo>
                  <a:pt x="0" y="24879"/>
                </a:lnTo>
                <a:lnTo>
                  <a:pt x="2755" y="63093"/>
                </a:lnTo>
                <a:lnTo>
                  <a:pt x="47142" y="80175"/>
                </a:lnTo>
                <a:lnTo>
                  <a:pt x="81927" y="68643"/>
                </a:lnTo>
                <a:lnTo>
                  <a:pt x="93827" y="51561"/>
                </a:lnTo>
                <a:lnTo>
                  <a:pt x="89712" y="21602"/>
                </a:lnTo>
                <a:lnTo>
                  <a:pt x="54965" y="0"/>
                </a:lnTo>
                <a:close/>
              </a:path>
            </a:pathLst>
          </a:custGeom>
          <a:solidFill>
            <a:srgbClr val="29C2E4"/>
          </a:solidFill>
        </p:spPr>
        <p:txBody>
          <a:bodyPr wrap="square" lIns="0" tIns="0" rIns="0" bIns="0" rtlCol="0"/>
          <a:lstStyle/>
          <a:p>
            <a:endParaRPr sz="2142"/>
          </a:p>
        </p:txBody>
      </p:sp>
      <p:sp>
        <p:nvSpPr>
          <p:cNvPr id="81" name="object 81"/>
          <p:cNvSpPr/>
          <p:nvPr/>
        </p:nvSpPr>
        <p:spPr>
          <a:xfrm>
            <a:off x="4330777" y="1879249"/>
            <a:ext cx="140276" cy="125013"/>
          </a:xfrm>
          <a:custGeom>
            <a:avLst/>
            <a:gdLst/>
            <a:ahLst/>
            <a:cxnLst/>
            <a:rect l="l" t="t" r="r" b="b"/>
            <a:pathLst>
              <a:path w="122554" h="109219">
                <a:moveTo>
                  <a:pt x="72745" y="0"/>
                </a:moveTo>
                <a:lnTo>
                  <a:pt x="30187" y="1841"/>
                </a:lnTo>
                <a:lnTo>
                  <a:pt x="0" y="33731"/>
                </a:lnTo>
                <a:lnTo>
                  <a:pt x="3810" y="86677"/>
                </a:lnTo>
                <a:lnTo>
                  <a:pt x="60934" y="108673"/>
                </a:lnTo>
                <a:lnTo>
                  <a:pt x="104724" y="94157"/>
                </a:lnTo>
                <a:lnTo>
                  <a:pt x="61277" y="94081"/>
                </a:lnTo>
                <a:lnTo>
                  <a:pt x="16891" y="77000"/>
                </a:lnTo>
                <a:lnTo>
                  <a:pt x="14135" y="38785"/>
                </a:lnTo>
                <a:lnTo>
                  <a:pt x="36347" y="15316"/>
                </a:lnTo>
                <a:lnTo>
                  <a:pt x="69100" y="13906"/>
                </a:lnTo>
                <a:lnTo>
                  <a:pt x="95125" y="13906"/>
                </a:lnTo>
                <a:lnTo>
                  <a:pt x="93327" y="12788"/>
                </a:lnTo>
                <a:lnTo>
                  <a:pt x="67297" y="12788"/>
                </a:lnTo>
                <a:lnTo>
                  <a:pt x="70916" y="6959"/>
                </a:lnTo>
                <a:lnTo>
                  <a:pt x="83945" y="6959"/>
                </a:lnTo>
                <a:lnTo>
                  <a:pt x="72745" y="0"/>
                </a:lnTo>
                <a:close/>
              </a:path>
              <a:path w="122554" h="109219">
                <a:moveTo>
                  <a:pt x="95125" y="13906"/>
                </a:moveTo>
                <a:lnTo>
                  <a:pt x="69100" y="13906"/>
                </a:lnTo>
                <a:lnTo>
                  <a:pt x="103847" y="35496"/>
                </a:lnTo>
                <a:lnTo>
                  <a:pt x="107962" y="65468"/>
                </a:lnTo>
                <a:lnTo>
                  <a:pt x="96062" y="82550"/>
                </a:lnTo>
                <a:lnTo>
                  <a:pt x="61277" y="94081"/>
                </a:lnTo>
                <a:lnTo>
                  <a:pt x="104777" y="94081"/>
                </a:lnTo>
                <a:lnTo>
                  <a:pt x="122301" y="68910"/>
                </a:lnTo>
                <a:lnTo>
                  <a:pt x="116586" y="27241"/>
                </a:lnTo>
                <a:lnTo>
                  <a:pt x="95125" y="13906"/>
                </a:lnTo>
                <a:close/>
              </a:path>
              <a:path w="122554" h="109219">
                <a:moveTo>
                  <a:pt x="83945" y="6959"/>
                </a:moveTo>
                <a:lnTo>
                  <a:pt x="70916" y="6959"/>
                </a:lnTo>
                <a:lnTo>
                  <a:pt x="67297" y="12788"/>
                </a:lnTo>
                <a:lnTo>
                  <a:pt x="93327" y="12788"/>
                </a:lnTo>
                <a:lnTo>
                  <a:pt x="83945" y="6959"/>
                </a:lnTo>
                <a:close/>
              </a:path>
            </a:pathLst>
          </a:custGeom>
          <a:solidFill>
            <a:srgbClr val="75CFE9"/>
          </a:solidFill>
        </p:spPr>
        <p:txBody>
          <a:bodyPr wrap="square" lIns="0" tIns="0" rIns="0" bIns="0" rtlCol="0"/>
          <a:lstStyle/>
          <a:p>
            <a:endParaRPr sz="2142"/>
          </a:p>
        </p:txBody>
      </p:sp>
      <p:sp>
        <p:nvSpPr>
          <p:cNvPr id="82" name="object 82"/>
          <p:cNvSpPr/>
          <p:nvPr/>
        </p:nvSpPr>
        <p:spPr>
          <a:xfrm>
            <a:off x="4317984" y="2032841"/>
            <a:ext cx="139984" cy="124387"/>
          </a:xfrm>
          <a:prstGeom prst="rect">
            <a:avLst/>
          </a:prstGeom>
          <a:blipFill>
            <a:blip r:embed="rId9" cstate="print"/>
            <a:stretch>
              <a:fillRect/>
            </a:stretch>
          </a:blipFill>
        </p:spPr>
        <p:txBody>
          <a:bodyPr wrap="square" lIns="0" tIns="0" rIns="0" bIns="0" rtlCol="0"/>
          <a:lstStyle/>
          <a:p>
            <a:endParaRPr sz="2142"/>
          </a:p>
        </p:txBody>
      </p:sp>
      <p:sp>
        <p:nvSpPr>
          <p:cNvPr id="83" name="object 83"/>
          <p:cNvSpPr/>
          <p:nvPr/>
        </p:nvSpPr>
        <p:spPr>
          <a:xfrm>
            <a:off x="4568810" y="4022609"/>
            <a:ext cx="107569" cy="92306"/>
          </a:xfrm>
          <a:custGeom>
            <a:avLst/>
            <a:gdLst/>
            <a:ahLst/>
            <a:cxnLst/>
            <a:rect l="l" t="t" r="r" b="b"/>
            <a:pathLst>
              <a:path w="93979" h="80645">
                <a:moveTo>
                  <a:pt x="54965" y="0"/>
                </a:moveTo>
                <a:lnTo>
                  <a:pt x="22212" y="1409"/>
                </a:lnTo>
                <a:lnTo>
                  <a:pt x="0" y="24879"/>
                </a:lnTo>
                <a:lnTo>
                  <a:pt x="2755" y="63093"/>
                </a:lnTo>
                <a:lnTo>
                  <a:pt x="47142" y="80175"/>
                </a:lnTo>
                <a:lnTo>
                  <a:pt x="81927" y="68643"/>
                </a:lnTo>
                <a:lnTo>
                  <a:pt x="93827" y="51561"/>
                </a:lnTo>
                <a:lnTo>
                  <a:pt x="89712" y="21602"/>
                </a:lnTo>
                <a:lnTo>
                  <a:pt x="54965" y="0"/>
                </a:lnTo>
                <a:close/>
              </a:path>
            </a:pathLst>
          </a:custGeom>
          <a:solidFill>
            <a:srgbClr val="29C2E4"/>
          </a:solidFill>
        </p:spPr>
        <p:txBody>
          <a:bodyPr wrap="square" lIns="0" tIns="0" rIns="0" bIns="0" rtlCol="0"/>
          <a:lstStyle/>
          <a:p>
            <a:endParaRPr sz="2142"/>
          </a:p>
        </p:txBody>
      </p:sp>
      <p:sp>
        <p:nvSpPr>
          <p:cNvPr id="84" name="object 84"/>
          <p:cNvSpPr/>
          <p:nvPr/>
        </p:nvSpPr>
        <p:spPr>
          <a:xfrm>
            <a:off x="4552631" y="4006691"/>
            <a:ext cx="140276" cy="125013"/>
          </a:xfrm>
          <a:custGeom>
            <a:avLst/>
            <a:gdLst/>
            <a:ahLst/>
            <a:cxnLst/>
            <a:rect l="l" t="t" r="r" b="b"/>
            <a:pathLst>
              <a:path w="122554" h="109220">
                <a:moveTo>
                  <a:pt x="72745" y="0"/>
                </a:moveTo>
                <a:lnTo>
                  <a:pt x="30187" y="1841"/>
                </a:lnTo>
                <a:lnTo>
                  <a:pt x="0" y="33731"/>
                </a:lnTo>
                <a:lnTo>
                  <a:pt x="3810" y="86690"/>
                </a:lnTo>
                <a:lnTo>
                  <a:pt x="60921" y="108673"/>
                </a:lnTo>
                <a:lnTo>
                  <a:pt x="104724" y="94157"/>
                </a:lnTo>
                <a:lnTo>
                  <a:pt x="61264" y="94081"/>
                </a:lnTo>
                <a:lnTo>
                  <a:pt x="16878" y="77000"/>
                </a:lnTo>
                <a:lnTo>
                  <a:pt x="14135" y="38785"/>
                </a:lnTo>
                <a:lnTo>
                  <a:pt x="36347" y="15316"/>
                </a:lnTo>
                <a:lnTo>
                  <a:pt x="69100" y="13906"/>
                </a:lnTo>
                <a:lnTo>
                  <a:pt x="95119" y="13906"/>
                </a:lnTo>
                <a:lnTo>
                  <a:pt x="93321" y="12788"/>
                </a:lnTo>
                <a:lnTo>
                  <a:pt x="67297" y="12788"/>
                </a:lnTo>
                <a:lnTo>
                  <a:pt x="70916" y="6959"/>
                </a:lnTo>
                <a:lnTo>
                  <a:pt x="83942" y="6959"/>
                </a:lnTo>
                <a:lnTo>
                  <a:pt x="72745" y="0"/>
                </a:lnTo>
                <a:close/>
              </a:path>
              <a:path w="122554" h="109220">
                <a:moveTo>
                  <a:pt x="95119" y="13906"/>
                </a:moveTo>
                <a:lnTo>
                  <a:pt x="69100" y="13906"/>
                </a:lnTo>
                <a:lnTo>
                  <a:pt x="103847" y="35509"/>
                </a:lnTo>
                <a:lnTo>
                  <a:pt x="107962" y="65468"/>
                </a:lnTo>
                <a:lnTo>
                  <a:pt x="96062" y="82550"/>
                </a:lnTo>
                <a:lnTo>
                  <a:pt x="61264" y="94081"/>
                </a:lnTo>
                <a:lnTo>
                  <a:pt x="104777" y="94081"/>
                </a:lnTo>
                <a:lnTo>
                  <a:pt x="122288" y="68910"/>
                </a:lnTo>
                <a:lnTo>
                  <a:pt x="116573" y="27241"/>
                </a:lnTo>
                <a:lnTo>
                  <a:pt x="95119" y="13906"/>
                </a:lnTo>
                <a:close/>
              </a:path>
              <a:path w="122554" h="109220">
                <a:moveTo>
                  <a:pt x="83942" y="6959"/>
                </a:moveTo>
                <a:lnTo>
                  <a:pt x="70916" y="6959"/>
                </a:lnTo>
                <a:lnTo>
                  <a:pt x="67297" y="12788"/>
                </a:lnTo>
                <a:lnTo>
                  <a:pt x="93321" y="12788"/>
                </a:lnTo>
                <a:lnTo>
                  <a:pt x="83942" y="6959"/>
                </a:lnTo>
                <a:close/>
              </a:path>
            </a:pathLst>
          </a:custGeom>
          <a:solidFill>
            <a:srgbClr val="75CFE9"/>
          </a:solidFill>
        </p:spPr>
        <p:txBody>
          <a:bodyPr wrap="square" lIns="0" tIns="0" rIns="0" bIns="0" rtlCol="0"/>
          <a:lstStyle/>
          <a:p>
            <a:endParaRPr sz="2142"/>
          </a:p>
        </p:txBody>
      </p:sp>
      <p:sp>
        <p:nvSpPr>
          <p:cNvPr id="85" name="object 85"/>
          <p:cNvSpPr/>
          <p:nvPr/>
        </p:nvSpPr>
        <p:spPr>
          <a:xfrm>
            <a:off x="4428024" y="2431269"/>
            <a:ext cx="107569" cy="92306"/>
          </a:xfrm>
          <a:custGeom>
            <a:avLst/>
            <a:gdLst/>
            <a:ahLst/>
            <a:cxnLst/>
            <a:rect l="l" t="t" r="r" b="b"/>
            <a:pathLst>
              <a:path w="93979" h="80644">
                <a:moveTo>
                  <a:pt x="54965" y="0"/>
                </a:moveTo>
                <a:lnTo>
                  <a:pt x="22212" y="1409"/>
                </a:lnTo>
                <a:lnTo>
                  <a:pt x="0" y="24879"/>
                </a:lnTo>
                <a:lnTo>
                  <a:pt x="2755" y="63093"/>
                </a:lnTo>
                <a:lnTo>
                  <a:pt x="47142" y="80175"/>
                </a:lnTo>
                <a:lnTo>
                  <a:pt x="81927" y="68643"/>
                </a:lnTo>
                <a:lnTo>
                  <a:pt x="93827" y="51561"/>
                </a:lnTo>
                <a:lnTo>
                  <a:pt x="89712" y="21590"/>
                </a:lnTo>
                <a:lnTo>
                  <a:pt x="54965" y="0"/>
                </a:lnTo>
                <a:close/>
              </a:path>
            </a:pathLst>
          </a:custGeom>
          <a:solidFill>
            <a:srgbClr val="29C2E4"/>
          </a:solidFill>
        </p:spPr>
        <p:txBody>
          <a:bodyPr wrap="square" lIns="0" tIns="0" rIns="0" bIns="0" rtlCol="0"/>
          <a:lstStyle/>
          <a:p>
            <a:endParaRPr sz="2142"/>
          </a:p>
        </p:txBody>
      </p:sp>
      <p:sp>
        <p:nvSpPr>
          <p:cNvPr id="86" name="object 86"/>
          <p:cNvSpPr/>
          <p:nvPr/>
        </p:nvSpPr>
        <p:spPr>
          <a:xfrm>
            <a:off x="4411846" y="2415351"/>
            <a:ext cx="140276" cy="125013"/>
          </a:xfrm>
          <a:custGeom>
            <a:avLst/>
            <a:gdLst/>
            <a:ahLst/>
            <a:cxnLst/>
            <a:rect l="l" t="t" r="r" b="b"/>
            <a:pathLst>
              <a:path w="122554" h="109219">
                <a:moveTo>
                  <a:pt x="72745" y="0"/>
                </a:moveTo>
                <a:lnTo>
                  <a:pt x="30187" y="1841"/>
                </a:lnTo>
                <a:lnTo>
                  <a:pt x="0" y="33731"/>
                </a:lnTo>
                <a:lnTo>
                  <a:pt x="3810" y="86677"/>
                </a:lnTo>
                <a:lnTo>
                  <a:pt x="60921" y="108673"/>
                </a:lnTo>
                <a:lnTo>
                  <a:pt x="104724" y="94157"/>
                </a:lnTo>
                <a:lnTo>
                  <a:pt x="61264" y="94081"/>
                </a:lnTo>
                <a:lnTo>
                  <a:pt x="16878" y="77000"/>
                </a:lnTo>
                <a:lnTo>
                  <a:pt x="14135" y="38785"/>
                </a:lnTo>
                <a:lnTo>
                  <a:pt x="36347" y="15316"/>
                </a:lnTo>
                <a:lnTo>
                  <a:pt x="69100" y="13906"/>
                </a:lnTo>
                <a:lnTo>
                  <a:pt x="95119" y="13906"/>
                </a:lnTo>
                <a:lnTo>
                  <a:pt x="93321" y="12788"/>
                </a:lnTo>
                <a:lnTo>
                  <a:pt x="67297" y="12788"/>
                </a:lnTo>
                <a:lnTo>
                  <a:pt x="70916" y="6959"/>
                </a:lnTo>
                <a:lnTo>
                  <a:pt x="83942" y="6959"/>
                </a:lnTo>
                <a:lnTo>
                  <a:pt x="72745" y="0"/>
                </a:lnTo>
                <a:close/>
              </a:path>
              <a:path w="122554" h="109219">
                <a:moveTo>
                  <a:pt x="95119" y="13906"/>
                </a:moveTo>
                <a:lnTo>
                  <a:pt x="69100" y="13906"/>
                </a:lnTo>
                <a:lnTo>
                  <a:pt x="103847" y="35496"/>
                </a:lnTo>
                <a:lnTo>
                  <a:pt x="107962" y="65468"/>
                </a:lnTo>
                <a:lnTo>
                  <a:pt x="96062" y="82550"/>
                </a:lnTo>
                <a:lnTo>
                  <a:pt x="61264" y="94081"/>
                </a:lnTo>
                <a:lnTo>
                  <a:pt x="104777" y="94081"/>
                </a:lnTo>
                <a:lnTo>
                  <a:pt x="122288" y="68910"/>
                </a:lnTo>
                <a:lnTo>
                  <a:pt x="116573" y="27241"/>
                </a:lnTo>
                <a:lnTo>
                  <a:pt x="95119" y="13906"/>
                </a:lnTo>
                <a:close/>
              </a:path>
              <a:path w="122554" h="109219">
                <a:moveTo>
                  <a:pt x="83942" y="6959"/>
                </a:moveTo>
                <a:lnTo>
                  <a:pt x="70916" y="6959"/>
                </a:lnTo>
                <a:lnTo>
                  <a:pt x="67297" y="12788"/>
                </a:lnTo>
                <a:lnTo>
                  <a:pt x="93321" y="12788"/>
                </a:lnTo>
                <a:lnTo>
                  <a:pt x="83942" y="6959"/>
                </a:lnTo>
                <a:close/>
              </a:path>
            </a:pathLst>
          </a:custGeom>
          <a:solidFill>
            <a:srgbClr val="75CFE9"/>
          </a:solidFill>
        </p:spPr>
        <p:txBody>
          <a:bodyPr wrap="square" lIns="0" tIns="0" rIns="0" bIns="0" rtlCol="0"/>
          <a:lstStyle/>
          <a:p>
            <a:endParaRPr sz="2142"/>
          </a:p>
        </p:txBody>
      </p:sp>
      <p:sp>
        <p:nvSpPr>
          <p:cNvPr id="87" name="object 87"/>
          <p:cNvSpPr/>
          <p:nvPr/>
        </p:nvSpPr>
        <p:spPr>
          <a:xfrm>
            <a:off x="4462156" y="1735849"/>
            <a:ext cx="107569" cy="92306"/>
          </a:xfrm>
          <a:custGeom>
            <a:avLst/>
            <a:gdLst/>
            <a:ahLst/>
            <a:cxnLst/>
            <a:rect l="l" t="t" r="r" b="b"/>
            <a:pathLst>
              <a:path w="93979" h="80644">
                <a:moveTo>
                  <a:pt x="54965" y="0"/>
                </a:moveTo>
                <a:lnTo>
                  <a:pt x="22212" y="1422"/>
                </a:lnTo>
                <a:lnTo>
                  <a:pt x="0" y="24879"/>
                </a:lnTo>
                <a:lnTo>
                  <a:pt x="2755" y="63093"/>
                </a:lnTo>
                <a:lnTo>
                  <a:pt x="47142" y="80175"/>
                </a:lnTo>
                <a:lnTo>
                  <a:pt x="81927" y="68643"/>
                </a:lnTo>
                <a:lnTo>
                  <a:pt x="93827" y="51561"/>
                </a:lnTo>
                <a:lnTo>
                  <a:pt x="89712" y="21602"/>
                </a:lnTo>
                <a:lnTo>
                  <a:pt x="54965" y="0"/>
                </a:lnTo>
                <a:close/>
              </a:path>
            </a:pathLst>
          </a:custGeom>
          <a:solidFill>
            <a:srgbClr val="29C2E4"/>
          </a:solidFill>
        </p:spPr>
        <p:txBody>
          <a:bodyPr wrap="square" lIns="0" tIns="0" rIns="0" bIns="0" rtlCol="0"/>
          <a:lstStyle/>
          <a:p>
            <a:endParaRPr sz="2142"/>
          </a:p>
        </p:txBody>
      </p:sp>
      <p:sp>
        <p:nvSpPr>
          <p:cNvPr id="88" name="object 88"/>
          <p:cNvSpPr/>
          <p:nvPr/>
        </p:nvSpPr>
        <p:spPr>
          <a:xfrm>
            <a:off x="4445978" y="1719930"/>
            <a:ext cx="140276" cy="125013"/>
          </a:xfrm>
          <a:custGeom>
            <a:avLst/>
            <a:gdLst/>
            <a:ahLst/>
            <a:cxnLst/>
            <a:rect l="l" t="t" r="r" b="b"/>
            <a:pathLst>
              <a:path w="122554" h="109219">
                <a:moveTo>
                  <a:pt x="72745" y="0"/>
                </a:moveTo>
                <a:lnTo>
                  <a:pt x="30187" y="1841"/>
                </a:lnTo>
                <a:lnTo>
                  <a:pt x="0" y="33731"/>
                </a:lnTo>
                <a:lnTo>
                  <a:pt x="3810" y="86690"/>
                </a:lnTo>
                <a:lnTo>
                  <a:pt x="60921" y="108673"/>
                </a:lnTo>
                <a:lnTo>
                  <a:pt x="104724" y="94157"/>
                </a:lnTo>
                <a:lnTo>
                  <a:pt x="61264" y="94081"/>
                </a:lnTo>
                <a:lnTo>
                  <a:pt x="16878" y="77000"/>
                </a:lnTo>
                <a:lnTo>
                  <a:pt x="14135" y="38785"/>
                </a:lnTo>
                <a:lnTo>
                  <a:pt x="36334" y="15328"/>
                </a:lnTo>
                <a:lnTo>
                  <a:pt x="69100" y="13906"/>
                </a:lnTo>
                <a:lnTo>
                  <a:pt x="95119" y="13906"/>
                </a:lnTo>
                <a:lnTo>
                  <a:pt x="93321" y="12788"/>
                </a:lnTo>
                <a:lnTo>
                  <a:pt x="67297" y="12788"/>
                </a:lnTo>
                <a:lnTo>
                  <a:pt x="70916" y="6959"/>
                </a:lnTo>
                <a:lnTo>
                  <a:pt x="83942" y="6959"/>
                </a:lnTo>
                <a:lnTo>
                  <a:pt x="72745" y="0"/>
                </a:lnTo>
                <a:close/>
              </a:path>
              <a:path w="122554" h="109219">
                <a:moveTo>
                  <a:pt x="95119" y="13906"/>
                </a:moveTo>
                <a:lnTo>
                  <a:pt x="69100" y="13906"/>
                </a:lnTo>
                <a:lnTo>
                  <a:pt x="103847" y="35509"/>
                </a:lnTo>
                <a:lnTo>
                  <a:pt x="107962" y="65468"/>
                </a:lnTo>
                <a:lnTo>
                  <a:pt x="96062" y="82550"/>
                </a:lnTo>
                <a:lnTo>
                  <a:pt x="61264" y="94081"/>
                </a:lnTo>
                <a:lnTo>
                  <a:pt x="104777" y="94081"/>
                </a:lnTo>
                <a:lnTo>
                  <a:pt x="122288" y="68910"/>
                </a:lnTo>
                <a:lnTo>
                  <a:pt x="116573" y="27241"/>
                </a:lnTo>
                <a:lnTo>
                  <a:pt x="95119" y="13906"/>
                </a:lnTo>
                <a:close/>
              </a:path>
              <a:path w="122554" h="109219">
                <a:moveTo>
                  <a:pt x="83942" y="6959"/>
                </a:moveTo>
                <a:lnTo>
                  <a:pt x="70916" y="6959"/>
                </a:lnTo>
                <a:lnTo>
                  <a:pt x="67297" y="12788"/>
                </a:lnTo>
                <a:lnTo>
                  <a:pt x="93321" y="12788"/>
                </a:lnTo>
                <a:lnTo>
                  <a:pt x="83942" y="6959"/>
                </a:lnTo>
                <a:close/>
              </a:path>
            </a:pathLst>
          </a:custGeom>
          <a:solidFill>
            <a:srgbClr val="75CFE9"/>
          </a:solidFill>
        </p:spPr>
        <p:txBody>
          <a:bodyPr wrap="square" lIns="0" tIns="0" rIns="0" bIns="0" rtlCol="0"/>
          <a:lstStyle/>
          <a:p>
            <a:endParaRPr sz="2142"/>
          </a:p>
        </p:txBody>
      </p:sp>
      <p:sp>
        <p:nvSpPr>
          <p:cNvPr id="89" name="object 89"/>
          <p:cNvSpPr/>
          <p:nvPr/>
        </p:nvSpPr>
        <p:spPr>
          <a:xfrm>
            <a:off x="4253981" y="2722519"/>
            <a:ext cx="139984" cy="124387"/>
          </a:xfrm>
          <a:prstGeom prst="rect">
            <a:avLst/>
          </a:prstGeom>
          <a:blipFill>
            <a:blip r:embed="rId10" cstate="print"/>
            <a:stretch>
              <a:fillRect/>
            </a:stretch>
          </a:blipFill>
        </p:spPr>
        <p:txBody>
          <a:bodyPr wrap="square" lIns="0" tIns="0" rIns="0" bIns="0" rtlCol="0"/>
          <a:lstStyle/>
          <a:p>
            <a:endParaRPr sz="2142"/>
          </a:p>
        </p:txBody>
      </p:sp>
      <p:sp>
        <p:nvSpPr>
          <p:cNvPr id="90" name="object 90"/>
          <p:cNvSpPr/>
          <p:nvPr/>
        </p:nvSpPr>
        <p:spPr>
          <a:xfrm>
            <a:off x="4530536" y="6455911"/>
            <a:ext cx="107569" cy="92306"/>
          </a:xfrm>
          <a:custGeom>
            <a:avLst/>
            <a:gdLst/>
            <a:ahLst/>
            <a:cxnLst/>
            <a:rect l="l" t="t" r="r" b="b"/>
            <a:pathLst>
              <a:path w="93979" h="80645">
                <a:moveTo>
                  <a:pt x="54863" y="0"/>
                </a:moveTo>
                <a:lnTo>
                  <a:pt x="22110" y="1409"/>
                </a:lnTo>
                <a:lnTo>
                  <a:pt x="3987" y="20561"/>
                </a:lnTo>
                <a:lnTo>
                  <a:pt x="0" y="26276"/>
                </a:lnTo>
                <a:lnTo>
                  <a:pt x="2654" y="63093"/>
                </a:lnTo>
                <a:lnTo>
                  <a:pt x="47040" y="80175"/>
                </a:lnTo>
                <a:lnTo>
                  <a:pt x="81826" y="68643"/>
                </a:lnTo>
                <a:lnTo>
                  <a:pt x="93725" y="51561"/>
                </a:lnTo>
                <a:lnTo>
                  <a:pt x="89611" y="21589"/>
                </a:lnTo>
                <a:lnTo>
                  <a:pt x="54863" y="0"/>
                </a:lnTo>
                <a:close/>
              </a:path>
            </a:pathLst>
          </a:custGeom>
          <a:solidFill>
            <a:srgbClr val="29C2E4"/>
          </a:solidFill>
        </p:spPr>
        <p:txBody>
          <a:bodyPr wrap="square" lIns="0" tIns="0" rIns="0" bIns="0" rtlCol="0"/>
          <a:lstStyle/>
          <a:p>
            <a:endParaRPr sz="2142"/>
          </a:p>
        </p:txBody>
      </p:sp>
      <p:sp>
        <p:nvSpPr>
          <p:cNvPr id="91" name="object 91"/>
          <p:cNvSpPr/>
          <p:nvPr/>
        </p:nvSpPr>
        <p:spPr>
          <a:xfrm>
            <a:off x="4515709" y="6439993"/>
            <a:ext cx="138822" cy="125013"/>
          </a:xfrm>
          <a:custGeom>
            <a:avLst/>
            <a:gdLst/>
            <a:ahLst/>
            <a:cxnLst/>
            <a:rect l="l" t="t" r="r" b="b"/>
            <a:pathLst>
              <a:path w="121285" h="109220">
                <a:moveTo>
                  <a:pt x="12954" y="40182"/>
                </a:moveTo>
                <a:lnTo>
                  <a:pt x="6527" y="49428"/>
                </a:lnTo>
                <a:lnTo>
                  <a:pt x="0" y="51587"/>
                </a:lnTo>
                <a:lnTo>
                  <a:pt x="1625" y="74142"/>
                </a:lnTo>
                <a:lnTo>
                  <a:pt x="22110" y="86880"/>
                </a:lnTo>
                <a:lnTo>
                  <a:pt x="23177" y="94627"/>
                </a:lnTo>
                <a:lnTo>
                  <a:pt x="59651" y="108673"/>
                </a:lnTo>
                <a:lnTo>
                  <a:pt x="103441" y="94157"/>
                </a:lnTo>
                <a:lnTo>
                  <a:pt x="59994" y="94081"/>
                </a:lnTo>
                <a:lnTo>
                  <a:pt x="15608" y="77000"/>
                </a:lnTo>
                <a:lnTo>
                  <a:pt x="12954" y="40182"/>
                </a:lnTo>
                <a:close/>
              </a:path>
              <a:path w="121285" h="109220">
                <a:moveTo>
                  <a:pt x="93842" y="13906"/>
                </a:moveTo>
                <a:lnTo>
                  <a:pt x="67818" y="13906"/>
                </a:lnTo>
                <a:lnTo>
                  <a:pt x="102565" y="35496"/>
                </a:lnTo>
                <a:lnTo>
                  <a:pt x="106680" y="65468"/>
                </a:lnTo>
                <a:lnTo>
                  <a:pt x="94780" y="82549"/>
                </a:lnTo>
                <a:lnTo>
                  <a:pt x="59994" y="94081"/>
                </a:lnTo>
                <a:lnTo>
                  <a:pt x="103494" y="94081"/>
                </a:lnTo>
                <a:lnTo>
                  <a:pt x="121018" y="68910"/>
                </a:lnTo>
                <a:lnTo>
                  <a:pt x="115303" y="27241"/>
                </a:lnTo>
                <a:lnTo>
                  <a:pt x="93842" y="13906"/>
                </a:lnTo>
                <a:close/>
              </a:path>
              <a:path w="121285" h="109220">
                <a:moveTo>
                  <a:pt x="71462" y="0"/>
                </a:moveTo>
                <a:lnTo>
                  <a:pt x="28905" y="1841"/>
                </a:lnTo>
                <a:lnTo>
                  <a:pt x="22034" y="9105"/>
                </a:lnTo>
                <a:lnTo>
                  <a:pt x="24104" y="24180"/>
                </a:lnTo>
                <a:lnTo>
                  <a:pt x="16941" y="34467"/>
                </a:lnTo>
                <a:lnTo>
                  <a:pt x="35064" y="15316"/>
                </a:lnTo>
                <a:lnTo>
                  <a:pt x="67818" y="13906"/>
                </a:lnTo>
                <a:lnTo>
                  <a:pt x="93842" y="13906"/>
                </a:lnTo>
                <a:lnTo>
                  <a:pt x="92044" y="12788"/>
                </a:lnTo>
                <a:lnTo>
                  <a:pt x="66014" y="12788"/>
                </a:lnTo>
                <a:lnTo>
                  <a:pt x="69646" y="6959"/>
                </a:lnTo>
                <a:lnTo>
                  <a:pt x="82663" y="6959"/>
                </a:lnTo>
                <a:lnTo>
                  <a:pt x="71462" y="0"/>
                </a:lnTo>
                <a:close/>
              </a:path>
            </a:pathLst>
          </a:custGeom>
          <a:solidFill>
            <a:srgbClr val="75CFE9"/>
          </a:solidFill>
        </p:spPr>
        <p:txBody>
          <a:bodyPr wrap="square" lIns="0" tIns="0" rIns="0" bIns="0" rtlCol="0"/>
          <a:lstStyle/>
          <a:p>
            <a:endParaRPr sz="2142"/>
          </a:p>
        </p:txBody>
      </p:sp>
      <p:sp>
        <p:nvSpPr>
          <p:cNvPr id="92" name="object 92"/>
          <p:cNvSpPr/>
          <p:nvPr/>
        </p:nvSpPr>
        <p:spPr>
          <a:xfrm>
            <a:off x="4463043" y="7229268"/>
            <a:ext cx="139984" cy="124387"/>
          </a:xfrm>
          <a:prstGeom prst="rect">
            <a:avLst/>
          </a:prstGeom>
          <a:blipFill>
            <a:blip r:embed="rId11" cstate="print"/>
            <a:stretch>
              <a:fillRect/>
            </a:stretch>
          </a:blipFill>
        </p:spPr>
        <p:txBody>
          <a:bodyPr wrap="square" lIns="0" tIns="0" rIns="0" bIns="0" rtlCol="0"/>
          <a:lstStyle/>
          <a:p>
            <a:endParaRPr sz="2142"/>
          </a:p>
        </p:txBody>
      </p:sp>
      <p:sp>
        <p:nvSpPr>
          <p:cNvPr id="93" name="object 93"/>
          <p:cNvSpPr/>
          <p:nvPr/>
        </p:nvSpPr>
        <p:spPr>
          <a:xfrm>
            <a:off x="4423752" y="6524171"/>
            <a:ext cx="107569" cy="92306"/>
          </a:xfrm>
          <a:custGeom>
            <a:avLst/>
            <a:gdLst/>
            <a:ahLst/>
            <a:cxnLst/>
            <a:rect l="l" t="t" r="r" b="b"/>
            <a:pathLst>
              <a:path w="93979" h="80645">
                <a:moveTo>
                  <a:pt x="54965" y="0"/>
                </a:moveTo>
                <a:lnTo>
                  <a:pt x="22212" y="1422"/>
                </a:lnTo>
                <a:lnTo>
                  <a:pt x="0" y="24879"/>
                </a:lnTo>
                <a:lnTo>
                  <a:pt x="2755" y="63093"/>
                </a:lnTo>
                <a:lnTo>
                  <a:pt x="47142" y="80175"/>
                </a:lnTo>
                <a:lnTo>
                  <a:pt x="81927" y="68643"/>
                </a:lnTo>
                <a:lnTo>
                  <a:pt x="93827" y="51561"/>
                </a:lnTo>
                <a:lnTo>
                  <a:pt x="89712" y="21602"/>
                </a:lnTo>
                <a:lnTo>
                  <a:pt x="54965" y="0"/>
                </a:lnTo>
                <a:close/>
              </a:path>
            </a:pathLst>
          </a:custGeom>
          <a:solidFill>
            <a:srgbClr val="29C2E4"/>
          </a:solidFill>
        </p:spPr>
        <p:txBody>
          <a:bodyPr wrap="square" lIns="0" tIns="0" rIns="0" bIns="0" rtlCol="0"/>
          <a:lstStyle/>
          <a:p>
            <a:endParaRPr sz="2142"/>
          </a:p>
        </p:txBody>
      </p:sp>
      <p:sp>
        <p:nvSpPr>
          <p:cNvPr id="94" name="object 94"/>
          <p:cNvSpPr/>
          <p:nvPr/>
        </p:nvSpPr>
        <p:spPr>
          <a:xfrm>
            <a:off x="4407572" y="6508255"/>
            <a:ext cx="140276" cy="121379"/>
          </a:xfrm>
          <a:custGeom>
            <a:avLst/>
            <a:gdLst/>
            <a:ahLst/>
            <a:cxnLst/>
            <a:rect l="l" t="t" r="r" b="b"/>
            <a:pathLst>
              <a:path w="122554" h="106045">
                <a:moveTo>
                  <a:pt x="48717" y="1041"/>
                </a:moveTo>
                <a:lnTo>
                  <a:pt x="30187" y="1841"/>
                </a:lnTo>
                <a:lnTo>
                  <a:pt x="0" y="33731"/>
                </a:lnTo>
                <a:lnTo>
                  <a:pt x="3810" y="86677"/>
                </a:lnTo>
                <a:lnTo>
                  <a:pt x="53225" y="105702"/>
                </a:lnTo>
                <a:lnTo>
                  <a:pt x="56286" y="102476"/>
                </a:lnTo>
                <a:lnTo>
                  <a:pt x="83096" y="101320"/>
                </a:lnTo>
                <a:lnTo>
                  <a:pt x="104724" y="94157"/>
                </a:lnTo>
                <a:lnTo>
                  <a:pt x="61264" y="94081"/>
                </a:lnTo>
                <a:lnTo>
                  <a:pt x="16878" y="77000"/>
                </a:lnTo>
                <a:lnTo>
                  <a:pt x="14135" y="38785"/>
                </a:lnTo>
                <a:lnTo>
                  <a:pt x="36334" y="15316"/>
                </a:lnTo>
                <a:lnTo>
                  <a:pt x="69100" y="13906"/>
                </a:lnTo>
                <a:lnTo>
                  <a:pt x="95119" y="13906"/>
                </a:lnTo>
                <a:lnTo>
                  <a:pt x="93321" y="12788"/>
                </a:lnTo>
                <a:lnTo>
                  <a:pt x="67297" y="12788"/>
                </a:lnTo>
                <a:lnTo>
                  <a:pt x="70916" y="6959"/>
                </a:lnTo>
                <a:lnTo>
                  <a:pt x="83942" y="6959"/>
                </a:lnTo>
                <a:lnTo>
                  <a:pt x="79672" y="4305"/>
                </a:lnTo>
                <a:lnTo>
                  <a:pt x="57200" y="4305"/>
                </a:lnTo>
                <a:lnTo>
                  <a:pt x="48717" y="1041"/>
                </a:lnTo>
                <a:close/>
              </a:path>
              <a:path w="122554" h="106045">
                <a:moveTo>
                  <a:pt x="95119" y="13906"/>
                </a:moveTo>
                <a:lnTo>
                  <a:pt x="69100" y="13906"/>
                </a:lnTo>
                <a:lnTo>
                  <a:pt x="103847" y="35496"/>
                </a:lnTo>
                <a:lnTo>
                  <a:pt x="107962" y="65468"/>
                </a:lnTo>
                <a:lnTo>
                  <a:pt x="96062" y="82550"/>
                </a:lnTo>
                <a:lnTo>
                  <a:pt x="61264" y="94081"/>
                </a:lnTo>
                <a:lnTo>
                  <a:pt x="104777" y="94081"/>
                </a:lnTo>
                <a:lnTo>
                  <a:pt x="122288" y="68910"/>
                </a:lnTo>
                <a:lnTo>
                  <a:pt x="116573" y="27241"/>
                </a:lnTo>
                <a:lnTo>
                  <a:pt x="95119" y="13906"/>
                </a:lnTo>
                <a:close/>
              </a:path>
              <a:path w="122554" h="106045">
                <a:moveTo>
                  <a:pt x="83942" y="6959"/>
                </a:moveTo>
                <a:lnTo>
                  <a:pt x="70916" y="6959"/>
                </a:lnTo>
                <a:lnTo>
                  <a:pt x="67297" y="12788"/>
                </a:lnTo>
                <a:lnTo>
                  <a:pt x="93321" y="12788"/>
                </a:lnTo>
                <a:lnTo>
                  <a:pt x="83942" y="6959"/>
                </a:lnTo>
                <a:close/>
              </a:path>
              <a:path w="122554" h="106045">
                <a:moveTo>
                  <a:pt x="72745" y="0"/>
                </a:moveTo>
                <a:lnTo>
                  <a:pt x="69799" y="127"/>
                </a:lnTo>
                <a:lnTo>
                  <a:pt x="57200" y="4305"/>
                </a:lnTo>
                <a:lnTo>
                  <a:pt x="79672" y="4305"/>
                </a:lnTo>
                <a:lnTo>
                  <a:pt x="72745" y="0"/>
                </a:lnTo>
                <a:close/>
              </a:path>
            </a:pathLst>
          </a:custGeom>
          <a:solidFill>
            <a:srgbClr val="75CFE9"/>
          </a:solidFill>
        </p:spPr>
        <p:txBody>
          <a:bodyPr wrap="square" lIns="0" tIns="0" rIns="0" bIns="0" rtlCol="0"/>
          <a:lstStyle/>
          <a:p>
            <a:endParaRPr sz="2142"/>
          </a:p>
        </p:txBody>
      </p:sp>
      <p:sp>
        <p:nvSpPr>
          <p:cNvPr id="95" name="object 95"/>
          <p:cNvSpPr/>
          <p:nvPr/>
        </p:nvSpPr>
        <p:spPr>
          <a:xfrm>
            <a:off x="4453623" y="6639362"/>
            <a:ext cx="107569" cy="92306"/>
          </a:xfrm>
          <a:custGeom>
            <a:avLst/>
            <a:gdLst/>
            <a:ahLst/>
            <a:cxnLst/>
            <a:rect l="l" t="t" r="r" b="b"/>
            <a:pathLst>
              <a:path w="93979" h="80645">
                <a:moveTo>
                  <a:pt x="54965" y="0"/>
                </a:moveTo>
                <a:lnTo>
                  <a:pt x="22212" y="1422"/>
                </a:lnTo>
                <a:lnTo>
                  <a:pt x="0" y="24879"/>
                </a:lnTo>
                <a:lnTo>
                  <a:pt x="2743" y="63093"/>
                </a:lnTo>
                <a:lnTo>
                  <a:pt x="47129" y="80175"/>
                </a:lnTo>
                <a:lnTo>
                  <a:pt x="81927" y="68643"/>
                </a:lnTo>
                <a:lnTo>
                  <a:pt x="93827" y="51562"/>
                </a:lnTo>
                <a:lnTo>
                  <a:pt x="89712" y="21602"/>
                </a:lnTo>
                <a:lnTo>
                  <a:pt x="54965" y="0"/>
                </a:lnTo>
                <a:close/>
              </a:path>
            </a:pathLst>
          </a:custGeom>
          <a:solidFill>
            <a:srgbClr val="29C2E4"/>
          </a:solidFill>
        </p:spPr>
        <p:txBody>
          <a:bodyPr wrap="square" lIns="0" tIns="0" rIns="0" bIns="0" rtlCol="0"/>
          <a:lstStyle/>
          <a:p>
            <a:endParaRPr sz="2142"/>
          </a:p>
        </p:txBody>
      </p:sp>
      <p:sp>
        <p:nvSpPr>
          <p:cNvPr id="96" name="object 96"/>
          <p:cNvSpPr/>
          <p:nvPr/>
        </p:nvSpPr>
        <p:spPr>
          <a:xfrm>
            <a:off x="4437445" y="6623447"/>
            <a:ext cx="140276" cy="125013"/>
          </a:xfrm>
          <a:custGeom>
            <a:avLst/>
            <a:gdLst/>
            <a:ahLst/>
            <a:cxnLst/>
            <a:rect l="l" t="t" r="r" b="b"/>
            <a:pathLst>
              <a:path w="122554" h="109220">
                <a:moveTo>
                  <a:pt x="72745" y="0"/>
                </a:moveTo>
                <a:lnTo>
                  <a:pt x="30187" y="1841"/>
                </a:lnTo>
                <a:lnTo>
                  <a:pt x="0" y="33731"/>
                </a:lnTo>
                <a:lnTo>
                  <a:pt x="3810" y="86677"/>
                </a:lnTo>
                <a:lnTo>
                  <a:pt x="60921" y="108673"/>
                </a:lnTo>
                <a:lnTo>
                  <a:pt x="104724" y="94157"/>
                </a:lnTo>
                <a:lnTo>
                  <a:pt x="61264" y="94081"/>
                </a:lnTo>
                <a:lnTo>
                  <a:pt x="16878" y="77000"/>
                </a:lnTo>
                <a:lnTo>
                  <a:pt x="14135" y="38785"/>
                </a:lnTo>
                <a:lnTo>
                  <a:pt x="36347" y="15316"/>
                </a:lnTo>
                <a:lnTo>
                  <a:pt x="69100" y="13906"/>
                </a:lnTo>
                <a:lnTo>
                  <a:pt x="95119" y="13906"/>
                </a:lnTo>
                <a:lnTo>
                  <a:pt x="93321" y="12788"/>
                </a:lnTo>
                <a:lnTo>
                  <a:pt x="67297" y="12788"/>
                </a:lnTo>
                <a:lnTo>
                  <a:pt x="70916" y="6959"/>
                </a:lnTo>
                <a:lnTo>
                  <a:pt x="83942" y="6959"/>
                </a:lnTo>
                <a:lnTo>
                  <a:pt x="72745" y="0"/>
                </a:lnTo>
                <a:close/>
              </a:path>
              <a:path w="122554" h="109220">
                <a:moveTo>
                  <a:pt x="95119" y="13906"/>
                </a:moveTo>
                <a:lnTo>
                  <a:pt x="69100" y="13906"/>
                </a:lnTo>
                <a:lnTo>
                  <a:pt x="103847" y="35496"/>
                </a:lnTo>
                <a:lnTo>
                  <a:pt x="107962" y="65468"/>
                </a:lnTo>
                <a:lnTo>
                  <a:pt x="96062" y="82549"/>
                </a:lnTo>
                <a:lnTo>
                  <a:pt x="61264" y="94081"/>
                </a:lnTo>
                <a:lnTo>
                  <a:pt x="104777" y="94081"/>
                </a:lnTo>
                <a:lnTo>
                  <a:pt x="122288" y="68910"/>
                </a:lnTo>
                <a:lnTo>
                  <a:pt x="116573" y="27241"/>
                </a:lnTo>
                <a:lnTo>
                  <a:pt x="95119" y="13906"/>
                </a:lnTo>
                <a:close/>
              </a:path>
              <a:path w="122554" h="109220">
                <a:moveTo>
                  <a:pt x="83942" y="6959"/>
                </a:moveTo>
                <a:lnTo>
                  <a:pt x="70916" y="6959"/>
                </a:lnTo>
                <a:lnTo>
                  <a:pt x="67297" y="12788"/>
                </a:lnTo>
                <a:lnTo>
                  <a:pt x="93321" y="12788"/>
                </a:lnTo>
                <a:lnTo>
                  <a:pt x="83942" y="6959"/>
                </a:lnTo>
                <a:close/>
              </a:path>
            </a:pathLst>
          </a:custGeom>
          <a:solidFill>
            <a:srgbClr val="75CFE9"/>
          </a:solidFill>
        </p:spPr>
        <p:txBody>
          <a:bodyPr wrap="square" lIns="0" tIns="0" rIns="0" bIns="0" rtlCol="0"/>
          <a:lstStyle/>
          <a:p>
            <a:endParaRPr sz="2142"/>
          </a:p>
        </p:txBody>
      </p:sp>
      <p:sp>
        <p:nvSpPr>
          <p:cNvPr id="97" name="object 97"/>
          <p:cNvSpPr/>
          <p:nvPr/>
        </p:nvSpPr>
        <p:spPr>
          <a:xfrm>
            <a:off x="4419492" y="6404711"/>
            <a:ext cx="107569" cy="92306"/>
          </a:xfrm>
          <a:custGeom>
            <a:avLst/>
            <a:gdLst/>
            <a:ahLst/>
            <a:cxnLst/>
            <a:rect l="l" t="t" r="r" b="b"/>
            <a:pathLst>
              <a:path w="93979" h="80645">
                <a:moveTo>
                  <a:pt x="54965" y="0"/>
                </a:moveTo>
                <a:lnTo>
                  <a:pt x="22212" y="1422"/>
                </a:lnTo>
                <a:lnTo>
                  <a:pt x="0" y="24879"/>
                </a:lnTo>
                <a:lnTo>
                  <a:pt x="2755" y="63093"/>
                </a:lnTo>
                <a:lnTo>
                  <a:pt x="47142" y="80175"/>
                </a:lnTo>
                <a:lnTo>
                  <a:pt x="81927" y="68643"/>
                </a:lnTo>
                <a:lnTo>
                  <a:pt x="93827" y="51561"/>
                </a:lnTo>
                <a:lnTo>
                  <a:pt x="89712" y="21602"/>
                </a:lnTo>
                <a:lnTo>
                  <a:pt x="54965" y="0"/>
                </a:lnTo>
                <a:close/>
              </a:path>
            </a:pathLst>
          </a:custGeom>
          <a:solidFill>
            <a:srgbClr val="29C2E4"/>
          </a:solidFill>
        </p:spPr>
        <p:txBody>
          <a:bodyPr wrap="square" lIns="0" tIns="0" rIns="0" bIns="0" rtlCol="0"/>
          <a:lstStyle/>
          <a:p>
            <a:endParaRPr sz="2142"/>
          </a:p>
        </p:txBody>
      </p:sp>
      <p:sp>
        <p:nvSpPr>
          <p:cNvPr id="98" name="object 98"/>
          <p:cNvSpPr/>
          <p:nvPr/>
        </p:nvSpPr>
        <p:spPr>
          <a:xfrm>
            <a:off x="4403313" y="6388796"/>
            <a:ext cx="140276" cy="125013"/>
          </a:xfrm>
          <a:custGeom>
            <a:avLst/>
            <a:gdLst/>
            <a:ahLst/>
            <a:cxnLst/>
            <a:rect l="l" t="t" r="r" b="b"/>
            <a:pathLst>
              <a:path w="122554" h="109220">
                <a:moveTo>
                  <a:pt x="72745" y="0"/>
                </a:moveTo>
                <a:lnTo>
                  <a:pt x="30187" y="1841"/>
                </a:lnTo>
                <a:lnTo>
                  <a:pt x="0" y="33731"/>
                </a:lnTo>
                <a:lnTo>
                  <a:pt x="3810" y="86677"/>
                </a:lnTo>
                <a:lnTo>
                  <a:pt x="60934" y="108673"/>
                </a:lnTo>
                <a:lnTo>
                  <a:pt x="104724" y="94157"/>
                </a:lnTo>
                <a:lnTo>
                  <a:pt x="61277" y="94081"/>
                </a:lnTo>
                <a:lnTo>
                  <a:pt x="16891" y="77000"/>
                </a:lnTo>
                <a:lnTo>
                  <a:pt x="14135" y="38785"/>
                </a:lnTo>
                <a:lnTo>
                  <a:pt x="36347" y="15316"/>
                </a:lnTo>
                <a:lnTo>
                  <a:pt x="69100" y="13906"/>
                </a:lnTo>
                <a:lnTo>
                  <a:pt x="95125" y="13906"/>
                </a:lnTo>
                <a:lnTo>
                  <a:pt x="93327" y="12788"/>
                </a:lnTo>
                <a:lnTo>
                  <a:pt x="67297" y="12788"/>
                </a:lnTo>
                <a:lnTo>
                  <a:pt x="70929" y="6959"/>
                </a:lnTo>
                <a:lnTo>
                  <a:pt x="83945" y="6959"/>
                </a:lnTo>
                <a:lnTo>
                  <a:pt x="72745" y="0"/>
                </a:lnTo>
                <a:close/>
              </a:path>
              <a:path w="122554" h="109220">
                <a:moveTo>
                  <a:pt x="95125" y="13906"/>
                </a:moveTo>
                <a:lnTo>
                  <a:pt x="69100" y="13906"/>
                </a:lnTo>
                <a:lnTo>
                  <a:pt x="103847" y="35496"/>
                </a:lnTo>
                <a:lnTo>
                  <a:pt x="107962" y="65468"/>
                </a:lnTo>
                <a:lnTo>
                  <a:pt x="96062" y="82550"/>
                </a:lnTo>
                <a:lnTo>
                  <a:pt x="61277" y="94081"/>
                </a:lnTo>
                <a:lnTo>
                  <a:pt x="104777" y="94081"/>
                </a:lnTo>
                <a:lnTo>
                  <a:pt x="122301" y="68910"/>
                </a:lnTo>
                <a:lnTo>
                  <a:pt x="116586" y="27241"/>
                </a:lnTo>
                <a:lnTo>
                  <a:pt x="95125" y="13906"/>
                </a:lnTo>
                <a:close/>
              </a:path>
              <a:path w="122554" h="109220">
                <a:moveTo>
                  <a:pt x="83945" y="6959"/>
                </a:moveTo>
                <a:lnTo>
                  <a:pt x="70929" y="6959"/>
                </a:lnTo>
                <a:lnTo>
                  <a:pt x="67297" y="12788"/>
                </a:lnTo>
                <a:lnTo>
                  <a:pt x="93327" y="12788"/>
                </a:lnTo>
                <a:lnTo>
                  <a:pt x="83945" y="6959"/>
                </a:lnTo>
                <a:close/>
              </a:path>
            </a:pathLst>
          </a:custGeom>
          <a:solidFill>
            <a:srgbClr val="75CFE9"/>
          </a:solidFill>
        </p:spPr>
        <p:txBody>
          <a:bodyPr wrap="square" lIns="0" tIns="0" rIns="0" bIns="0" rtlCol="0"/>
          <a:lstStyle/>
          <a:p>
            <a:endParaRPr sz="2142"/>
          </a:p>
        </p:txBody>
      </p:sp>
      <p:sp>
        <p:nvSpPr>
          <p:cNvPr id="99" name="object 99"/>
          <p:cNvSpPr/>
          <p:nvPr/>
        </p:nvSpPr>
        <p:spPr>
          <a:xfrm>
            <a:off x="4330776" y="6222409"/>
            <a:ext cx="139984" cy="124387"/>
          </a:xfrm>
          <a:prstGeom prst="rect">
            <a:avLst/>
          </a:prstGeom>
          <a:blipFill>
            <a:blip r:embed="rId12" cstate="print"/>
            <a:stretch>
              <a:fillRect/>
            </a:stretch>
          </a:blipFill>
        </p:spPr>
        <p:txBody>
          <a:bodyPr wrap="square" lIns="0" tIns="0" rIns="0" bIns="0" rtlCol="0"/>
          <a:lstStyle/>
          <a:p>
            <a:endParaRPr sz="2142"/>
          </a:p>
        </p:txBody>
      </p:sp>
      <p:sp>
        <p:nvSpPr>
          <p:cNvPr id="100" name="object 100"/>
          <p:cNvSpPr/>
          <p:nvPr/>
        </p:nvSpPr>
        <p:spPr>
          <a:xfrm>
            <a:off x="5124332" y="6273604"/>
            <a:ext cx="85095" cy="75981"/>
          </a:xfrm>
          <a:prstGeom prst="rect">
            <a:avLst/>
          </a:prstGeom>
          <a:blipFill>
            <a:blip r:embed="rId13" cstate="print"/>
            <a:stretch>
              <a:fillRect/>
            </a:stretch>
          </a:blipFill>
        </p:spPr>
        <p:txBody>
          <a:bodyPr wrap="square" lIns="0" tIns="0" rIns="0" bIns="0" rtlCol="0"/>
          <a:lstStyle/>
          <a:p>
            <a:endParaRPr sz="2142"/>
          </a:p>
        </p:txBody>
      </p:sp>
      <p:sp>
        <p:nvSpPr>
          <p:cNvPr id="101" name="object 101"/>
          <p:cNvSpPr/>
          <p:nvPr/>
        </p:nvSpPr>
        <p:spPr>
          <a:xfrm>
            <a:off x="5322724" y="5761638"/>
            <a:ext cx="1023695" cy="1050831"/>
          </a:xfrm>
          <a:prstGeom prst="rect">
            <a:avLst/>
          </a:prstGeom>
          <a:blipFill>
            <a:blip r:embed="rId14" cstate="print"/>
            <a:stretch>
              <a:fillRect/>
            </a:stretch>
          </a:blipFill>
        </p:spPr>
        <p:txBody>
          <a:bodyPr wrap="square" lIns="0" tIns="0" rIns="0" bIns="0" rtlCol="0"/>
          <a:lstStyle/>
          <a:p>
            <a:endParaRPr sz="2142"/>
          </a:p>
        </p:txBody>
      </p:sp>
      <p:sp>
        <p:nvSpPr>
          <p:cNvPr id="102" name="object 102"/>
          <p:cNvSpPr/>
          <p:nvPr/>
        </p:nvSpPr>
        <p:spPr>
          <a:xfrm>
            <a:off x="6101322" y="5840570"/>
            <a:ext cx="85095" cy="75981"/>
          </a:xfrm>
          <a:prstGeom prst="rect">
            <a:avLst/>
          </a:prstGeom>
          <a:blipFill>
            <a:blip r:embed="rId15" cstate="print"/>
            <a:stretch>
              <a:fillRect/>
            </a:stretch>
          </a:blipFill>
        </p:spPr>
        <p:txBody>
          <a:bodyPr wrap="square" lIns="0" tIns="0" rIns="0" bIns="0" rtlCol="0"/>
          <a:lstStyle/>
          <a:p>
            <a:endParaRPr sz="2142"/>
          </a:p>
        </p:txBody>
      </p:sp>
      <p:sp>
        <p:nvSpPr>
          <p:cNvPr id="103" name="object 103"/>
          <p:cNvSpPr/>
          <p:nvPr/>
        </p:nvSpPr>
        <p:spPr>
          <a:xfrm>
            <a:off x="5681090" y="5740313"/>
            <a:ext cx="85095" cy="75981"/>
          </a:xfrm>
          <a:prstGeom prst="rect">
            <a:avLst/>
          </a:prstGeom>
          <a:blipFill>
            <a:blip r:embed="rId16" cstate="print"/>
            <a:stretch>
              <a:fillRect/>
            </a:stretch>
          </a:blipFill>
        </p:spPr>
        <p:txBody>
          <a:bodyPr wrap="square" lIns="0" tIns="0" rIns="0" bIns="0" rtlCol="0"/>
          <a:lstStyle/>
          <a:p>
            <a:endParaRPr sz="2142"/>
          </a:p>
        </p:txBody>
      </p:sp>
      <p:sp>
        <p:nvSpPr>
          <p:cNvPr id="104" name="object 104"/>
          <p:cNvSpPr/>
          <p:nvPr/>
        </p:nvSpPr>
        <p:spPr>
          <a:xfrm>
            <a:off x="5696019" y="5578189"/>
            <a:ext cx="85095" cy="75981"/>
          </a:xfrm>
          <a:prstGeom prst="rect">
            <a:avLst/>
          </a:prstGeom>
          <a:blipFill>
            <a:blip r:embed="rId17" cstate="print"/>
            <a:stretch>
              <a:fillRect/>
            </a:stretch>
          </a:blipFill>
        </p:spPr>
        <p:txBody>
          <a:bodyPr wrap="square" lIns="0" tIns="0" rIns="0" bIns="0" rtlCol="0"/>
          <a:lstStyle/>
          <a:p>
            <a:endParaRPr sz="2142"/>
          </a:p>
        </p:txBody>
      </p:sp>
      <p:sp>
        <p:nvSpPr>
          <p:cNvPr id="105" name="object 105"/>
          <p:cNvSpPr/>
          <p:nvPr/>
        </p:nvSpPr>
        <p:spPr>
          <a:xfrm>
            <a:off x="5702429" y="5441663"/>
            <a:ext cx="85095" cy="75981"/>
          </a:xfrm>
          <a:prstGeom prst="rect">
            <a:avLst/>
          </a:prstGeom>
          <a:blipFill>
            <a:blip r:embed="rId18" cstate="print"/>
            <a:stretch>
              <a:fillRect/>
            </a:stretch>
          </a:blipFill>
        </p:spPr>
        <p:txBody>
          <a:bodyPr wrap="square" lIns="0" tIns="0" rIns="0" bIns="0" rtlCol="0"/>
          <a:lstStyle/>
          <a:p>
            <a:endParaRPr sz="2142"/>
          </a:p>
        </p:txBody>
      </p:sp>
      <p:sp>
        <p:nvSpPr>
          <p:cNvPr id="106" name="object 106"/>
          <p:cNvSpPr/>
          <p:nvPr/>
        </p:nvSpPr>
        <p:spPr>
          <a:xfrm>
            <a:off x="5881604" y="5452333"/>
            <a:ext cx="85110" cy="75981"/>
          </a:xfrm>
          <a:prstGeom prst="rect">
            <a:avLst/>
          </a:prstGeom>
          <a:blipFill>
            <a:blip r:embed="rId19" cstate="print"/>
            <a:stretch>
              <a:fillRect/>
            </a:stretch>
          </a:blipFill>
        </p:spPr>
        <p:txBody>
          <a:bodyPr wrap="square" lIns="0" tIns="0" rIns="0" bIns="0" rtlCol="0"/>
          <a:lstStyle/>
          <a:p>
            <a:endParaRPr sz="2142"/>
          </a:p>
        </p:txBody>
      </p:sp>
      <p:sp>
        <p:nvSpPr>
          <p:cNvPr id="107" name="object 107"/>
          <p:cNvSpPr/>
          <p:nvPr/>
        </p:nvSpPr>
        <p:spPr>
          <a:xfrm>
            <a:off x="5873072" y="5597391"/>
            <a:ext cx="85095" cy="75981"/>
          </a:xfrm>
          <a:prstGeom prst="rect">
            <a:avLst/>
          </a:prstGeom>
          <a:blipFill>
            <a:blip r:embed="rId20" cstate="print"/>
            <a:stretch>
              <a:fillRect/>
            </a:stretch>
          </a:blipFill>
        </p:spPr>
        <p:txBody>
          <a:bodyPr wrap="square" lIns="0" tIns="0" rIns="0" bIns="0" rtlCol="0"/>
          <a:lstStyle/>
          <a:p>
            <a:endParaRPr sz="2142"/>
          </a:p>
        </p:txBody>
      </p:sp>
      <p:sp>
        <p:nvSpPr>
          <p:cNvPr id="108" name="object 108"/>
          <p:cNvSpPr/>
          <p:nvPr/>
        </p:nvSpPr>
        <p:spPr>
          <a:xfrm>
            <a:off x="6109854" y="5586722"/>
            <a:ext cx="85110" cy="75981"/>
          </a:xfrm>
          <a:prstGeom prst="rect">
            <a:avLst/>
          </a:prstGeom>
          <a:blipFill>
            <a:blip r:embed="rId21" cstate="print"/>
            <a:stretch>
              <a:fillRect/>
            </a:stretch>
          </a:blipFill>
        </p:spPr>
        <p:txBody>
          <a:bodyPr wrap="square" lIns="0" tIns="0" rIns="0" bIns="0" rtlCol="0"/>
          <a:lstStyle/>
          <a:p>
            <a:endParaRPr sz="2142"/>
          </a:p>
        </p:txBody>
      </p:sp>
      <p:sp>
        <p:nvSpPr>
          <p:cNvPr id="109" name="object 109"/>
          <p:cNvSpPr/>
          <p:nvPr/>
        </p:nvSpPr>
        <p:spPr>
          <a:xfrm>
            <a:off x="6348774" y="5900300"/>
            <a:ext cx="85095" cy="75981"/>
          </a:xfrm>
          <a:prstGeom prst="rect">
            <a:avLst/>
          </a:prstGeom>
          <a:blipFill>
            <a:blip r:embed="rId22" cstate="print"/>
            <a:stretch>
              <a:fillRect/>
            </a:stretch>
          </a:blipFill>
        </p:spPr>
        <p:txBody>
          <a:bodyPr wrap="square" lIns="0" tIns="0" rIns="0" bIns="0" rtlCol="0"/>
          <a:lstStyle/>
          <a:p>
            <a:endParaRPr sz="2142"/>
          </a:p>
        </p:txBody>
      </p:sp>
      <p:sp>
        <p:nvSpPr>
          <p:cNvPr id="110" name="object 110"/>
          <p:cNvSpPr/>
          <p:nvPr/>
        </p:nvSpPr>
        <p:spPr>
          <a:xfrm>
            <a:off x="6440499" y="5403273"/>
            <a:ext cx="85095" cy="75981"/>
          </a:xfrm>
          <a:prstGeom prst="rect">
            <a:avLst/>
          </a:prstGeom>
          <a:blipFill>
            <a:blip r:embed="rId23" cstate="print"/>
            <a:stretch>
              <a:fillRect/>
            </a:stretch>
          </a:blipFill>
        </p:spPr>
        <p:txBody>
          <a:bodyPr wrap="square" lIns="0" tIns="0" rIns="0" bIns="0" rtlCol="0"/>
          <a:lstStyle/>
          <a:p>
            <a:endParaRPr sz="2142"/>
          </a:p>
        </p:txBody>
      </p:sp>
      <p:sp>
        <p:nvSpPr>
          <p:cNvPr id="111" name="object 111"/>
          <p:cNvSpPr/>
          <p:nvPr/>
        </p:nvSpPr>
        <p:spPr>
          <a:xfrm>
            <a:off x="6616970" y="5531266"/>
            <a:ext cx="85095" cy="75981"/>
          </a:xfrm>
          <a:prstGeom prst="rect">
            <a:avLst/>
          </a:prstGeom>
          <a:blipFill>
            <a:blip r:embed="rId24" cstate="print"/>
            <a:stretch>
              <a:fillRect/>
            </a:stretch>
          </a:blipFill>
        </p:spPr>
        <p:txBody>
          <a:bodyPr wrap="square" lIns="0" tIns="0" rIns="0" bIns="0" rtlCol="0"/>
          <a:lstStyle/>
          <a:p>
            <a:endParaRPr sz="2142"/>
          </a:p>
        </p:txBody>
      </p:sp>
      <p:sp>
        <p:nvSpPr>
          <p:cNvPr id="112" name="object 112"/>
          <p:cNvSpPr/>
          <p:nvPr/>
        </p:nvSpPr>
        <p:spPr>
          <a:xfrm>
            <a:off x="6310383" y="5618716"/>
            <a:ext cx="85095" cy="75981"/>
          </a:xfrm>
          <a:prstGeom prst="rect">
            <a:avLst/>
          </a:prstGeom>
          <a:blipFill>
            <a:blip r:embed="rId25" cstate="print"/>
            <a:stretch>
              <a:fillRect/>
            </a:stretch>
          </a:blipFill>
        </p:spPr>
        <p:txBody>
          <a:bodyPr wrap="square" lIns="0" tIns="0" rIns="0" bIns="0" rtlCol="0"/>
          <a:lstStyle/>
          <a:p>
            <a:endParaRPr sz="2142"/>
          </a:p>
        </p:txBody>
      </p:sp>
      <p:sp>
        <p:nvSpPr>
          <p:cNvPr id="113" name="object 113"/>
          <p:cNvSpPr/>
          <p:nvPr/>
        </p:nvSpPr>
        <p:spPr>
          <a:xfrm>
            <a:off x="6306110" y="5315807"/>
            <a:ext cx="85095" cy="75981"/>
          </a:xfrm>
          <a:prstGeom prst="rect">
            <a:avLst/>
          </a:prstGeom>
          <a:blipFill>
            <a:blip r:embed="rId26" cstate="print"/>
            <a:stretch>
              <a:fillRect/>
            </a:stretch>
          </a:blipFill>
        </p:spPr>
        <p:txBody>
          <a:bodyPr wrap="square" lIns="0" tIns="0" rIns="0" bIns="0" rtlCol="0"/>
          <a:lstStyle/>
          <a:p>
            <a:endParaRPr sz="2142"/>
          </a:p>
        </p:txBody>
      </p:sp>
      <p:sp>
        <p:nvSpPr>
          <p:cNvPr id="114" name="object 114"/>
          <p:cNvSpPr/>
          <p:nvPr/>
        </p:nvSpPr>
        <p:spPr>
          <a:xfrm>
            <a:off x="6118388" y="5083298"/>
            <a:ext cx="85095" cy="75981"/>
          </a:xfrm>
          <a:prstGeom prst="rect">
            <a:avLst/>
          </a:prstGeom>
          <a:blipFill>
            <a:blip r:embed="rId20" cstate="print"/>
            <a:stretch>
              <a:fillRect/>
            </a:stretch>
          </a:blipFill>
        </p:spPr>
        <p:txBody>
          <a:bodyPr wrap="square" lIns="0" tIns="0" rIns="0" bIns="0" rtlCol="0"/>
          <a:lstStyle/>
          <a:p>
            <a:endParaRPr sz="2142"/>
          </a:p>
        </p:txBody>
      </p:sp>
      <p:sp>
        <p:nvSpPr>
          <p:cNvPr id="115" name="object 115"/>
          <p:cNvSpPr/>
          <p:nvPr/>
        </p:nvSpPr>
        <p:spPr>
          <a:xfrm>
            <a:off x="6284786" y="5098226"/>
            <a:ext cx="85095" cy="75981"/>
          </a:xfrm>
          <a:prstGeom prst="rect">
            <a:avLst/>
          </a:prstGeom>
          <a:blipFill>
            <a:blip r:embed="rId17" cstate="print"/>
            <a:stretch>
              <a:fillRect/>
            </a:stretch>
          </a:blipFill>
        </p:spPr>
        <p:txBody>
          <a:bodyPr wrap="square" lIns="0" tIns="0" rIns="0" bIns="0" rtlCol="0"/>
          <a:lstStyle/>
          <a:p>
            <a:endParaRPr sz="2142"/>
          </a:p>
        </p:txBody>
      </p:sp>
      <p:sp>
        <p:nvSpPr>
          <p:cNvPr id="116" name="object 116"/>
          <p:cNvSpPr/>
          <p:nvPr/>
        </p:nvSpPr>
        <p:spPr>
          <a:xfrm>
            <a:off x="6421311" y="5121688"/>
            <a:ext cx="85095" cy="75981"/>
          </a:xfrm>
          <a:prstGeom prst="rect">
            <a:avLst/>
          </a:prstGeom>
          <a:blipFill>
            <a:blip r:embed="rId27" cstate="print"/>
            <a:stretch>
              <a:fillRect/>
            </a:stretch>
          </a:blipFill>
        </p:spPr>
        <p:txBody>
          <a:bodyPr wrap="square" lIns="0" tIns="0" rIns="0" bIns="0" rtlCol="0"/>
          <a:lstStyle/>
          <a:p>
            <a:endParaRPr sz="2142"/>
          </a:p>
        </p:txBody>
      </p:sp>
      <p:sp>
        <p:nvSpPr>
          <p:cNvPr id="117" name="object 117"/>
          <p:cNvSpPr/>
          <p:nvPr/>
        </p:nvSpPr>
        <p:spPr>
          <a:xfrm>
            <a:off x="6619688" y="5140891"/>
            <a:ext cx="85110" cy="75981"/>
          </a:xfrm>
          <a:prstGeom prst="rect">
            <a:avLst/>
          </a:prstGeom>
          <a:blipFill>
            <a:blip r:embed="rId19" cstate="print"/>
            <a:stretch>
              <a:fillRect/>
            </a:stretch>
          </a:blipFill>
        </p:spPr>
        <p:txBody>
          <a:bodyPr wrap="square" lIns="0" tIns="0" rIns="0" bIns="0" rtlCol="0"/>
          <a:lstStyle/>
          <a:p>
            <a:endParaRPr sz="2142"/>
          </a:p>
        </p:txBody>
      </p:sp>
      <p:sp>
        <p:nvSpPr>
          <p:cNvPr id="118" name="object 118"/>
          <p:cNvSpPr/>
          <p:nvPr/>
        </p:nvSpPr>
        <p:spPr>
          <a:xfrm>
            <a:off x="5853884" y="5057699"/>
            <a:ext cx="85095" cy="75981"/>
          </a:xfrm>
          <a:prstGeom prst="rect">
            <a:avLst/>
          </a:prstGeom>
          <a:blipFill>
            <a:blip r:embed="rId24" cstate="print"/>
            <a:stretch>
              <a:fillRect/>
            </a:stretch>
          </a:blipFill>
        </p:spPr>
        <p:txBody>
          <a:bodyPr wrap="square" lIns="0" tIns="0" rIns="0" bIns="0" rtlCol="0"/>
          <a:lstStyle/>
          <a:p>
            <a:endParaRPr sz="2142"/>
          </a:p>
        </p:txBody>
      </p:sp>
      <p:sp>
        <p:nvSpPr>
          <p:cNvPr id="119" name="object 119"/>
          <p:cNvSpPr/>
          <p:nvPr/>
        </p:nvSpPr>
        <p:spPr>
          <a:xfrm>
            <a:off x="5657627" y="5027828"/>
            <a:ext cx="85110" cy="75981"/>
          </a:xfrm>
          <a:prstGeom prst="rect">
            <a:avLst/>
          </a:prstGeom>
          <a:blipFill>
            <a:blip r:embed="rId28" cstate="print"/>
            <a:stretch>
              <a:fillRect/>
            </a:stretch>
          </a:blipFill>
        </p:spPr>
        <p:txBody>
          <a:bodyPr wrap="square" lIns="0" tIns="0" rIns="0" bIns="0" rtlCol="0"/>
          <a:lstStyle/>
          <a:p>
            <a:endParaRPr sz="2142"/>
          </a:p>
        </p:txBody>
      </p:sp>
      <p:sp>
        <p:nvSpPr>
          <p:cNvPr id="120" name="object 120"/>
          <p:cNvSpPr/>
          <p:nvPr/>
        </p:nvSpPr>
        <p:spPr>
          <a:xfrm>
            <a:off x="5478438" y="5012899"/>
            <a:ext cx="85095" cy="75981"/>
          </a:xfrm>
          <a:prstGeom prst="rect">
            <a:avLst/>
          </a:prstGeom>
          <a:blipFill>
            <a:blip r:embed="rId29" cstate="print"/>
            <a:stretch>
              <a:fillRect/>
            </a:stretch>
          </a:blipFill>
        </p:spPr>
        <p:txBody>
          <a:bodyPr wrap="square" lIns="0" tIns="0" rIns="0" bIns="0" rtlCol="0"/>
          <a:lstStyle/>
          <a:p>
            <a:endParaRPr sz="2142"/>
          </a:p>
        </p:txBody>
      </p:sp>
      <p:sp>
        <p:nvSpPr>
          <p:cNvPr id="121" name="object 121"/>
          <p:cNvSpPr/>
          <p:nvPr/>
        </p:nvSpPr>
        <p:spPr>
          <a:xfrm>
            <a:off x="5290715" y="4914763"/>
            <a:ext cx="85095" cy="75981"/>
          </a:xfrm>
          <a:prstGeom prst="rect">
            <a:avLst/>
          </a:prstGeom>
          <a:blipFill>
            <a:blip r:embed="rId26" cstate="print"/>
            <a:stretch>
              <a:fillRect/>
            </a:stretch>
          </a:blipFill>
        </p:spPr>
        <p:txBody>
          <a:bodyPr wrap="square" lIns="0" tIns="0" rIns="0" bIns="0" rtlCol="0"/>
          <a:lstStyle/>
          <a:p>
            <a:endParaRPr sz="2142"/>
          </a:p>
        </p:txBody>
      </p:sp>
      <p:sp>
        <p:nvSpPr>
          <p:cNvPr id="122" name="object 122"/>
          <p:cNvSpPr/>
          <p:nvPr/>
        </p:nvSpPr>
        <p:spPr>
          <a:xfrm>
            <a:off x="5670420" y="4874236"/>
            <a:ext cx="85095" cy="75981"/>
          </a:xfrm>
          <a:prstGeom prst="rect">
            <a:avLst/>
          </a:prstGeom>
          <a:blipFill>
            <a:blip r:embed="rId17" cstate="print"/>
            <a:stretch>
              <a:fillRect/>
            </a:stretch>
          </a:blipFill>
        </p:spPr>
        <p:txBody>
          <a:bodyPr wrap="square" lIns="0" tIns="0" rIns="0" bIns="0" rtlCol="0"/>
          <a:lstStyle/>
          <a:p>
            <a:endParaRPr sz="2142"/>
          </a:p>
        </p:txBody>
      </p:sp>
      <p:sp>
        <p:nvSpPr>
          <p:cNvPr id="123" name="object 123"/>
          <p:cNvSpPr/>
          <p:nvPr/>
        </p:nvSpPr>
        <p:spPr>
          <a:xfrm>
            <a:off x="5849013" y="4874236"/>
            <a:ext cx="85110" cy="75981"/>
          </a:xfrm>
          <a:prstGeom prst="rect">
            <a:avLst/>
          </a:prstGeom>
          <a:blipFill>
            <a:blip r:embed="rId19" cstate="print"/>
            <a:stretch>
              <a:fillRect/>
            </a:stretch>
          </a:blipFill>
        </p:spPr>
        <p:txBody>
          <a:bodyPr wrap="square" lIns="0" tIns="0" rIns="0" bIns="0" rtlCol="0"/>
          <a:lstStyle/>
          <a:p>
            <a:endParaRPr sz="2142"/>
          </a:p>
        </p:txBody>
      </p:sp>
      <p:sp>
        <p:nvSpPr>
          <p:cNvPr id="124" name="object 124"/>
          <p:cNvSpPr/>
          <p:nvPr/>
        </p:nvSpPr>
        <p:spPr>
          <a:xfrm>
            <a:off x="6033059" y="4878510"/>
            <a:ext cx="85095" cy="75981"/>
          </a:xfrm>
          <a:prstGeom prst="rect">
            <a:avLst/>
          </a:prstGeom>
          <a:blipFill>
            <a:blip r:embed="rId24" cstate="print"/>
            <a:stretch>
              <a:fillRect/>
            </a:stretch>
          </a:blipFill>
        </p:spPr>
        <p:txBody>
          <a:bodyPr wrap="square" lIns="0" tIns="0" rIns="0" bIns="0" rtlCol="0"/>
          <a:lstStyle/>
          <a:p>
            <a:endParaRPr sz="2142"/>
          </a:p>
        </p:txBody>
      </p:sp>
      <p:sp>
        <p:nvSpPr>
          <p:cNvPr id="125" name="object 125"/>
          <p:cNvSpPr/>
          <p:nvPr/>
        </p:nvSpPr>
        <p:spPr>
          <a:xfrm>
            <a:off x="6289045" y="4904108"/>
            <a:ext cx="85095" cy="75981"/>
          </a:xfrm>
          <a:prstGeom prst="rect">
            <a:avLst/>
          </a:prstGeom>
          <a:blipFill>
            <a:blip r:embed="rId30" cstate="print"/>
            <a:stretch>
              <a:fillRect/>
            </a:stretch>
          </a:blipFill>
        </p:spPr>
        <p:txBody>
          <a:bodyPr wrap="square" lIns="0" tIns="0" rIns="0" bIns="0" rtlCol="0"/>
          <a:lstStyle/>
          <a:p>
            <a:endParaRPr sz="2142"/>
          </a:p>
        </p:txBody>
      </p:sp>
      <p:sp>
        <p:nvSpPr>
          <p:cNvPr id="126" name="object 126"/>
          <p:cNvSpPr/>
          <p:nvPr/>
        </p:nvSpPr>
        <p:spPr>
          <a:xfrm>
            <a:off x="6474630" y="4921174"/>
            <a:ext cx="85110" cy="75981"/>
          </a:xfrm>
          <a:prstGeom prst="rect">
            <a:avLst/>
          </a:prstGeom>
          <a:blipFill>
            <a:blip r:embed="rId31" cstate="print"/>
            <a:stretch>
              <a:fillRect/>
            </a:stretch>
          </a:blipFill>
        </p:spPr>
        <p:txBody>
          <a:bodyPr wrap="square" lIns="0" tIns="0" rIns="0" bIns="0" rtlCol="0"/>
          <a:lstStyle/>
          <a:p>
            <a:endParaRPr sz="2142"/>
          </a:p>
        </p:txBody>
      </p:sp>
      <p:sp>
        <p:nvSpPr>
          <p:cNvPr id="127" name="object 127"/>
          <p:cNvSpPr/>
          <p:nvPr/>
        </p:nvSpPr>
        <p:spPr>
          <a:xfrm>
            <a:off x="6662353" y="4959564"/>
            <a:ext cx="85110" cy="75981"/>
          </a:xfrm>
          <a:prstGeom prst="rect">
            <a:avLst/>
          </a:prstGeom>
          <a:blipFill>
            <a:blip r:embed="rId32" cstate="print"/>
            <a:stretch>
              <a:fillRect/>
            </a:stretch>
          </a:blipFill>
        </p:spPr>
        <p:txBody>
          <a:bodyPr wrap="square" lIns="0" tIns="0" rIns="0" bIns="0" rtlCol="0"/>
          <a:lstStyle/>
          <a:p>
            <a:endParaRPr sz="2142"/>
          </a:p>
        </p:txBody>
      </p:sp>
      <p:sp>
        <p:nvSpPr>
          <p:cNvPr id="128" name="object 128"/>
          <p:cNvSpPr/>
          <p:nvPr/>
        </p:nvSpPr>
        <p:spPr>
          <a:xfrm>
            <a:off x="5832544" y="4596925"/>
            <a:ext cx="85095" cy="75981"/>
          </a:xfrm>
          <a:prstGeom prst="rect">
            <a:avLst/>
          </a:prstGeom>
          <a:blipFill>
            <a:blip r:embed="rId33" cstate="print"/>
            <a:stretch>
              <a:fillRect/>
            </a:stretch>
          </a:blipFill>
        </p:spPr>
        <p:txBody>
          <a:bodyPr wrap="square" lIns="0" tIns="0" rIns="0" bIns="0" rtlCol="0"/>
          <a:lstStyle/>
          <a:p>
            <a:endParaRPr sz="2142"/>
          </a:p>
        </p:txBody>
      </p:sp>
      <p:sp>
        <p:nvSpPr>
          <p:cNvPr id="129" name="object 129"/>
          <p:cNvSpPr/>
          <p:nvPr/>
        </p:nvSpPr>
        <p:spPr>
          <a:xfrm>
            <a:off x="5657031" y="4703579"/>
            <a:ext cx="85110" cy="75981"/>
          </a:xfrm>
          <a:prstGeom prst="rect">
            <a:avLst/>
          </a:prstGeom>
          <a:blipFill>
            <a:blip r:embed="rId31" cstate="print"/>
            <a:stretch>
              <a:fillRect/>
            </a:stretch>
          </a:blipFill>
        </p:spPr>
        <p:txBody>
          <a:bodyPr wrap="square" lIns="0" tIns="0" rIns="0" bIns="0" rtlCol="0"/>
          <a:lstStyle/>
          <a:p>
            <a:endParaRPr sz="2142"/>
          </a:p>
        </p:txBody>
      </p:sp>
      <p:sp>
        <p:nvSpPr>
          <p:cNvPr id="130" name="object 130"/>
          <p:cNvSpPr/>
          <p:nvPr/>
        </p:nvSpPr>
        <p:spPr>
          <a:xfrm>
            <a:off x="5642698" y="4571327"/>
            <a:ext cx="85110" cy="75981"/>
          </a:xfrm>
          <a:prstGeom prst="rect">
            <a:avLst/>
          </a:prstGeom>
          <a:blipFill>
            <a:blip r:embed="rId34" cstate="print"/>
            <a:stretch>
              <a:fillRect/>
            </a:stretch>
          </a:blipFill>
        </p:spPr>
        <p:txBody>
          <a:bodyPr wrap="square" lIns="0" tIns="0" rIns="0" bIns="0" rtlCol="0"/>
          <a:lstStyle/>
          <a:p>
            <a:endParaRPr sz="2142"/>
          </a:p>
        </p:txBody>
      </p:sp>
      <p:sp>
        <p:nvSpPr>
          <p:cNvPr id="131" name="object 131"/>
          <p:cNvSpPr/>
          <p:nvPr/>
        </p:nvSpPr>
        <p:spPr>
          <a:xfrm>
            <a:off x="5853884" y="4415613"/>
            <a:ext cx="85095" cy="75981"/>
          </a:xfrm>
          <a:prstGeom prst="rect">
            <a:avLst/>
          </a:prstGeom>
          <a:blipFill>
            <a:blip r:embed="rId24" cstate="print"/>
            <a:stretch>
              <a:fillRect/>
            </a:stretch>
          </a:blipFill>
        </p:spPr>
        <p:txBody>
          <a:bodyPr wrap="square" lIns="0" tIns="0" rIns="0" bIns="0" rtlCol="0"/>
          <a:lstStyle/>
          <a:p>
            <a:endParaRPr sz="2142"/>
          </a:p>
        </p:txBody>
      </p:sp>
      <p:sp>
        <p:nvSpPr>
          <p:cNvPr id="132" name="object 132"/>
          <p:cNvSpPr/>
          <p:nvPr/>
        </p:nvSpPr>
        <p:spPr>
          <a:xfrm>
            <a:off x="6109854" y="3771391"/>
            <a:ext cx="85110" cy="75981"/>
          </a:xfrm>
          <a:prstGeom prst="rect">
            <a:avLst/>
          </a:prstGeom>
          <a:blipFill>
            <a:blip r:embed="rId31" cstate="print"/>
            <a:stretch>
              <a:fillRect/>
            </a:stretch>
          </a:blipFill>
        </p:spPr>
        <p:txBody>
          <a:bodyPr wrap="square" lIns="0" tIns="0" rIns="0" bIns="0" rtlCol="0"/>
          <a:lstStyle/>
          <a:p>
            <a:endParaRPr sz="2142"/>
          </a:p>
        </p:txBody>
      </p:sp>
      <p:sp>
        <p:nvSpPr>
          <p:cNvPr id="133" name="object 133"/>
          <p:cNvSpPr/>
          <p:nvPr/>
        </p:nvSpPr>
        <p:spPr>
          <a:xfrm>
            <a:off x="5039004" y="3675392"/>
            <a:ext cx="85095" cy="75981"/>
          </a:xfrm>
          <a:prstGeom prst="rect">
            <a:avLst/>
          </a:prstGeom>
          <a:blipFill>
            <a:blip r:embed="rId17" cstate="print"/>
            <a:stretch>
              <a:fillRect/>
            </a:stretch>
          </a:blipFill>
        </p:spPr>
        <p:txBody>
          <a:bodyPr wrap="square" lIns="0" tIns="0" rIns="0" bIns="0" rtlCol="0"/>
          <a:lstStyle/>
          <a:p>
            <a:endParaRPr sz="2142"/>
          </a:p>
        </p:txBody>
      </p:sp>
      <p:sp>
        <p:nvSpPr>
          <p:cNvPr id="134" name="object 134"/>
          <p:cNvSpPr/>
          <p:nvPr/>
        </p:nvSpPr>
        <p:spPr>
          <a:xfrm>
            <a:off x="5154190" y="3675392"/>
            <a:ext cx="85095" cy="75981"/>
          </a:xfrm>
          <a:prstGeom prst="rect">
            <a:avLst/>
          </a:prstGeom>
          <a:blipFill>
            <a:blip r:embed="rId22" cstate="print"/>
            <a:stretch>
              <a:fillRect/>
            </a:stretch>
          </a:blipFill>
        </p:spPr>
        <p:txBody>
          <a:bodyPr wrap="square" lIns="0" tIns="0" rIns="0" bIns="0" rtlCol="0"/>
          <a:lstStyle/>
          <a:p>
            <a:endParaRPr sz="2142"/>
          </a:p>
        </p:txBody>
      </p:sp>
      <p:sp>
        <p:nvSpPr>
          <p:cNvPr id="135" name="object 135"/>
          <p:cNvSpPr/>
          <p:nvPr/>
        </p:nvSpPr>
        <p:spPr>
          <a:xfrm>
            <a:off x="5269391" y="3675392"/>
            <a:ext cx="85095" cy="75981"/>
          </a:xfrm>
          <a:prstGeom prst="rect">
            <a:avLst/>
          </a:prstGeom>
          <a:blipFill>
            <a:blip r:embed="rId22" cstate="print"/>
            <a:stretch>
              <a:fillRect/>
            </a:stretch>
          </a:blipFill>
        </p:spPr>
        <p:txBody>
          <a:bodyPr wrap="square" lIns="0" tIns="0" rIns="0" bIns="0" rtlCol="0"/>
          <a:lstStyle/>
          <a:p>
            <a:endParaRPr sz="2142"/>
          </a:p>
        </p:txBody>
      </p:sp>
      <p:sp>
        <p:nvSpPr>
          <p:cNvPr id="136" name="object 136"/>
          <p:cNvSpPr/>
          <p:nvPr/>
        </p:nvSpPr>
        <p:spPr>
          <a:xfrm>
            <a:off x="5036867" y="3796989"/>
            <a:ext cx="85095" cy="75981"/>
          </a:xfrm>
          <a:prstGeom prst="rect">
            <a:avLst/>
          </a:prstGeom>
          <a:blipFill>
            <a:blip r:embed="rId20" cstate="print"/>
            <a:stretch>
              <a:fillRect/>
            </a:stretch>
          </a:blipFill>
        </p:spPr>
        <p:txBody>
          <a:bodyPr wrap="square" lIns="0" tIns="0" rIns="0" bIns="0" rtlCol="0"/>
          <a:lstStyle/>
          <a:p>
            <a:endParaRPr sz="2142"/>
          </a:p>
        </p:txBody>
      </p:sp>
      <p:sp>
        <p:nvSpPr>
          <p:cNvPr id="137" name="object 137"/>
          <p:cNvSpPr/>
          <p:nvPr/>
        </p:nvSpPr>
        <p:spPr>
          <a:xfrm>
            <a:off x="5152067" y="3796989"/>
            <a:ext cx="85110" cy="75981"/>
          </a:xfrm>
          <a:prstGeom prst="rect">
            <a:avLst/>
          </a:prstGeom>
          <a:blipFill>
            <a:blip r:embed="rId35" cstate="print"/>
            <a:stretch>
              <a:fillRect/>
            </a:stretch>
          </a:blipFill>
        </p:spPr>
        <p:txBody>
          <a:bodyPr wrap="square" lIns="0" tIns="0" rIns="0" bIns="0" rtlCol="0"/>
          <a:lstStyle/>
          <a:p>
            <a:endParaRPr sz="2142"/>
          </a:p>
        </p:txBody>
      </p:sp>
      <p:sp>
        <p:nvSpPr>
          <p:cNvPr id="138" name="object 138"/>
          <p:cNvSpPr/>
          <p:nvPr/>
        </p:nvSpPr>
        <p:spPr>
          <a:xfrm>
            <a:off x="5267254" y="3796989"/>
            <a:ext cx="85110" cy="75981"/>
          </a:xfrm>
          <a:prstGeom prst="rect">
            <a:avLst/>
          </a:prstGeom>
          <a:blipFill>
            <a:blip r:embed="rId36" cstate="print"/>
            <a:stretch>
              <a:fillRect/>
            </a:stretch>
          </a:blipFill>
        </p:spPr>
        <p:txBody>
          <a:bodyPr wrap="square" lIns="0" tIns="0" rIns="0" bIns="0" rtlCol="0"/>
          <a:lstStyle/>
          <a:p>
            <a:endParaRPr sz="2142"/>
          </a:p>
        </p:txBody>
      </p:sp>
      <p:sp>
        <p:nvSpPr>
          <p:cNvPr id="139" name="object 139"/>
          <p:cNvSpPr/>
          <p:nvPr/>
        </p:nvSpPr>
        <p:spPr>
          <a:xfrm>
            <a:off x="5030471" y="3946307"/>
            <a:ext cx="85095" cy="75981"/>
          </a:xfrm>
          <a:prstGeom prst="rect">
            <a:avLst/>
          </a:prstGeom>
          <a:blipFill>
            <a:blip r:embed="rId22" cstate="print"/>
            <a:stretch>
              <a:fillRect/>
            </a:stretch>
          </a:blipFill>
        </p:spPr>
        <p:txBody>
          <a:bodyPr wrap="square" lIns="0" tIns="0" rIns="0" bIns="0" rtlCol="0"/>
          <a:lstStyle/>
          <a:p>
            <a:endParaRPr sz="2142"/>
          </a:p>
        </p:txBody>
      </p:sp>
      <p:sp>
        <p:nvSpPr>
          <p:cNvPr id="140" name="object 140"/>
          <p:cNvSpPr/>
          <p:nvPr/>
        </p:nvSpPr>
        <p:spPr>
          <a:xfrm>
            <a:off x="5145656" y="3946307"/>
            <a:ext cx="85110" cy="75981"/>
          </a:xfrm>
          <a:prstGeom prst="rect">
            <a:avLst/>
          </a:prstGeom>
          <a:blipFill>
            <a:blip r:embed="rId19" cstate="print"/>
            <a:stretch>
              <a:fillRect/>
            </a:stretch>
          </a:blipFill>
        </p:spPr>
        <p:txBody>
          <a:bodyPr wrap="square" lIns="0" tIns="0" rIns="0" bIns="0" rtlCol="0"/>
          <a:lstStyle/>
          <a:p>
            <a:endParaRPr sz="2142"/>
          </a:p>
        </p:txBody>
      </p:sp>
      <p:sp>
        <p:nvSpPr>
          <p:cNvPr id="141" name="object 141"/>
          <p:cNvSpPr/>
          <p:nvPr/>
        </p:nvSpPr>
        <p:spPr>
          <a:xfrm>
            <a:off x="5260858" y="3946307"/>
            <a:ext cx="85110" cy="75981"/>
          </a:xfrm>
          <a:prstGeom prst="rect">
            <a:avLst/>
          </a:prstGeom>
          <a:blipFill>
            <a:blip r:embed="rId19" cstate="print"/>
            <a:stretch>
              <a:fillRect/>
            </a:stretch>
          </a:blipFill>
        </p:spPr>
        <p:txBody>
          <a:bodyPr wrap="square" lIns="0" tIns="0" rIns="0" bIns="0" rtlCol="0"/>
          <a:lstStyle/>
          <a:p>
            <a:endParaRPr sz="2142"/>
          </a:p>
        </p:txBody>
      </p:sp>
      <p:sp>
        <p:nvSpPr>
          <p:cNvPr id="142" name="object 142"/>
          <p:cNvSpPr/>
          <p:nvPr/>
        </p:nvSpPr>
        <p:spPr>
          <a:xfrm>
            <a:off x="6109854" y="3929241"/>
            <a:ext cx="85110" cy="75981"/>
          </a:xfrm>
          <a:prstGeom prst="rect">
            <a:avLst/>
          </a:prstGeom>
          <a:blipFill>
            <a:blip r:embed="rId37" cstate="print"/>
            <a:stretch>
              <a:fillRect/>
            </a:stretch>
          </a:blipFill>
        </p:spPr>
        <p:txBody>
          <a:bodyPr wrap="square" lIns="0" tIns="0" rIns="0" bIns="0" rtlCol="0"/>
          <a:lstStyle/>
          <a:p>
            <a:endParaRPr sz="2142"/>
          </a:p>
        </p:txBody>
      </p:sp>
      <p:sp>
        <p:nvSpPr>
          <p:cNvPr id="143" name="object 143"/>
          <p:cNvSpPr/>
          <p:nvPr/>
        </p:nvSpPr>
        <p:spPr>
          <a:xfrm>
            <a:off x="5346186" y="3122894"/>
            <a:ext cx="85095" cy="75981"/>
          </a:xfrm>
          <a:prstGeom prst="rect">
            <a:avLst/>
          </a:prstGeom>
          <a:blipFill>
            <a:blip r:embed="rId38" cstate="print"/>
            <a:stretch>
              <a:fillRect/>
            </a:stretch>
          </a:blipFill>
        </p:spPr>
        <p:txBody>
          <a:bodyPr wrap="square" lIns="0" tIns="0" rIns="0" bIns="0" rtlCol="0"/>
          <a:lstStyle/>
          <a:p>
            <a:endParaRPr sz="2142"/>
          </a:p>
        </p:txBody>
      </p:sp>
      <p:sp>
        <p:nvSpPr>
          <p:cNvPr id="144" name="object 144"/>
          <p:cNvSpPr/>
          <p:nvPr/>
        </p:nvSpPr>
        <p:spPr>
          <a:xfrm>
            <a:off x="5339776" y="3223166"/>
            <a:ext cx="85095" cy="75981"/>
          </a:xfrm>
          <a:prstGeom prst="rect">
            <a:avLst/>
          </a:prstGeom>
          <a:blipFill>
            <a:blip r:embed="rId24" cstate="print"/>
            <a:stretch>
              <a:fillRect/>
            </a:stretch>
          </a:blipFill>
        </p:spPr>
        <p:txBody>
          <a:bodyPr wrap="square" lIns="0" tIns="0" rIns="0" bIns="0" rtlCol="0"/>
          <a:lstStyle/>
          <a:p>
            <a:endParaRPr sz="2142"/>
          </a:p>
        </p:txBody>
      </p:sp>
      <p:sp>
        <p:nvSpPr>
          <p:cNvPr id="145" name="object 145"/>
          <p:cNvSpPr/>
          <p:nvPr/>
        </p:nvSpPr>
        <p:spPr>
          <a:xfrm>
            <a:off x="5333379" y="3321286"/>
            <a:ext cx="85110" cy="75981"/>
          </a:xfrm>
          <a:prstGeom prst="rect">
            <a:avLst/>
          </a:prstGeom>
          <a:blipFill>
            <a:blip r:embed="rId39" cstate="print"/>
            <a:stretch>
              <a:fillRect/>
            </a:stretch>
          </a:blipFill>
        </p:spPr>
        <p:txBody>
          <a:bodyPr wrap="square" lIns="0" tIns="0" rIns="0" bIns="0" rtlCol="0"/>
          <a:lstStyle/>
          <a:p>
            <a:endParaRPr sz="2142"/>
          </a:p>
        </p:txBody>
      </p:sp>
      <p:sp>
        <p:nvSpPr>
          <p:cNvPr id="146" name="object 146"/>
          <p:cNvSpPr/>
          <p:nvPr/>
        </p:nvSpPr>
        <p:spPr>
          <a:xfrm>
            <a:off x="5518966" y="3596460"/>
            <a:ext cx="85095" cy="75981"/>
          </a:xfrm>
          <a:prstGeom prst="rect">
            <a:avLst/>
          </a:prstGeom>
          <a:blipFill>
            <a:blip r:embed="rId29" cstate="print"/>
            <a:stretch>
              <a:fillRect/>
            </a:stretch>
          </a:blipFill>
        </p:spPr>
        <p:txBody>
          <a:bodyPr wrap="square" lIns="0" tIns="0" rIns="0" bIns="0" rtlCol="0"/>
          <a:lstStyle/>
          <a:p>
            <a:endParaRPr sz="2142"/>
          </a:p>
        </p:txBody>
      </p:sp>
      <p:sp>
        <p:nvSpPr>
          <p:cNvPr id="147" name="object 147"/>
          <p:cNvSpPr/>
          <p:nvPr/>
        </p:nvSpPr>
        <p:spPr>
          <a:xfrm>
            <a:off x="5542442" y="3351144"/>
            <a:ext cx="183230" cy="240242"/>
          </a:xfrm>
          <a:prstGeom prst="rect">
            <a:avLst/>
          </a:prstGeom>
          <a:blipFill>
            <a:blip r:embed="rId40" cstate="print"/>
            <a:stretch>
              <a:fillRect/>
            </a:stretch>
          </a:blipFill>
        </p:spPr>
        <p:txBody>
          <a:bodyPr wrap="square" lIns="0" tIns="0" rIns="0" bIns="0" rtlCol="0"/>
          <a:lstStyle/>
          <a:p>
            <a:endParaRPr sz="2142"/>
          </a:p>
        </p:txBody>
      </p:sp>
      <p:sp>
        <p:nvSpPr>
          <p:cNvPr id="148" name="object 148"/>
          <p:cNvSpPr/>
          <p:nvPr/>
        </p:nvSpPr>
        <p:spPr>
          <a:xfrm>
            <a:off x="5651231" y="3201826"/>
            <a:ext cx="85110" cy="75981"/>
          </a:xfrm>
          <a:prstGeom prst="rect">
            <a:avLst/>
          </a:prstGeom>
          <a:blipFill>
            <a:blip r:embed="rId41" cstate="print"/>
            <a:stretch>
              <a:fillRect/>
            </a:stretch>
          </a:blipFill>
        </p:spPr>
        <p:txBody>
          <a:bodyPr wrap="square" lIns="0" tIns="0" rIns="0" bIns="0" rtlCol="0"/>
          <a:lstStyle/>
          <a:p>
            <a:endParaRPr sz="2142"/>
          </a:p>
        </p:txBody>
      </p:sp>
      <p:sp>
        <p:nvSpPr>
          <p:cNvPr id="149" name="object 149"/>
          <p:cNvSpPr/>
          <p:nvPr/>
        </p:nvSpPr>
        <p:spPr>
          <a:xfrm>
            <a:off x="5548838" y="3101569"/>
            <a:ext cx="85095" cy="75981"/>
          </a:xfrm>
          <a:prstGeom prst="rect">
            <a:avLst/>
          </a:prstGeom>
          <a:blipFill>
            <a:blip r:embed="rId42" cstate="print"/>
            <a:stretch>
              <a:fillRect/>
            </a:stretch>
          </a:blipFill>
        </p:spPr>
        <p:txBody>
          <a:bodyPr wrap="square" lIns="0" tIns="0" rIns="0" bIns="0" rtlCol="0"/>
          <a:lstStyle/>
          <a:p>
            <a:endParaRPr sz="2142"/>
          </a:p>
        </p:txBody>
      </p:sp>
      <p:sp>
        <p:nvSpPr>
          <p:cNvPr id="150" name="object 150"/>
          <p:cNvSpPr/>
          <p:nvPr/>
        </p:nvSpPr>
        <p:spPr>
          <a:xfrm>
            <a:off x="5785621" y="3127167"/>
            <a:ext cx="85095" cy="75981"/>
          </a:xfrm>
          <a:prstGeom prst="rect">
            <a:avLst/>
          </a:prstGeom>
          <a:blipFill>
            <a:blip r:embed="rId43" cstate="print"/>
            <a:stretch>
              <a:fillRect/>
            </a:stretch>
          </a:blipFill>
        </p:spPr>
        <p:txBody>
          <a:bodyPr wrap="square" lIns="0" tIns="0" rIns="0" bIns="0" rtlCol="0"/>
          <a:lstStyle/>
          <a:p>
            <a:endParaRPr sz="2142"/>
          </a:p>
        </p:txBody>
      </p:sp>
      <p:sp>
        <p:nvSpPr>
          <p:cNvPr id="151" name="object 151"/>
          <p:cNvSpPr/>
          <p:nvPr/>
        </p:nvSpPr>
        <p:spPr>
          <a:xfrm>
            <a:off x="5804808" y="2122443"/>
            <a:ext cx="1081302" cy="1645997"/>
          </a:xfrm>
          <a:prstGeom prst="rect">
            <a:avLst/>
          </a:prstGeom>
          <a:blipFill>
            <a:blip r:embed="rId44" cstate="print"/>
            <a:stretch>
              <a:fillRect/>
            </a:stretch>
          </a:blipFill>
        </p:spPr>
        <p:txBody>
          <a:bodyPr wrap="square" lIns="0" tIns="0" rIns="0" bIns="0" rtlCol="0"/>
          <a:lstStyle/>
          <a:p>
            <a:endParaRPr sz="2142"/>
          </a:p>
        </p:txBody>
      </p:sp>
      <p:sp>
        <p:nvSpPr>
          <p:cNvPr id="152" name="object 152"/>
          <p:cNvSpPr/>
          <p:nvPr/>
        </p:nvSpPr>
        <p:spPr>
          <a:xfrm>
            <a:off x="5928542" y="3617800"/>
            <a:ext cx="85110" cy="75981"/>
          </a:xfrm>
          <a:prstGeom prst="rect">
            <a:avLst/>
          </a:prstGeom>
          <a:blipFill>
            <a:blip r:embed="rId28" cstate="print"/>
            <a:stretch>
              <a:fillRect/>
            </a:stretch>
          </a:blipFill>
        </p:spPr>
        <p:txBody>
          <a:bodyPr wrap="square" lIns="0" tIns="0" rIns="0" bIns="0" rtlCol="0"/>
          <a:lstStyle/>
          <a:p>
            <a:endParaRPr sz="2142"/>
          </a:p>
        </p:txBody>
      </p:sp>
      <p:sp>
        <p:nvSpPr>
          <p:cNvPr id="153" name="object 153"/>
          <p:cNvSpPr/>
          <p:nvPr/>
        </p:nvSpPr>
        <p:spPr>
          <a:xfrm>
            <a:off x="6124797" y="3506873"/>
            <a:ext cx="89354" cy="169842"/>
          </a:xfrm>
          <a:prstGeom prst="rect">
            <a:avLst/>
          </a:prstGeom>
          <a:blipFill>
            <a:blip r:embed="rId45" cstate="print"/>
            <a:stretch>
              <a:fillRect/>
            </a:stretch>
          </a:blipFill>
        </p:spPr>
        <p:txBody>
          <a:bodyPr wrap="square" lIns="0" tIns="0" rIns="0" bIns="0" rtlCol="0"/>
          <a:lstStyle/>
          <a:p>
            <a:endParaRPr sz="2142"/>
          </a:p>
        </p:txBody>
      </p:sp>
      <p:sp>
        <p:nvSpPr>
          <p:cNvPr id="154" name="object 154"/>
          <p:cNvSpPr/>
          <p:nvPr/>
        </p:nvSpPr>
        <p:spPr>
          <a:xfrm>
            <a:off x="6990861" y="2817863"/>
            <a:ext cx="85095" cy="75981"/>
          </a:xfrm>
          <a:prstGeom prst="rect">
            <a:avLst/>
          </a:prstGeom>
          <a:blipFill>
            <a:blip r:embed="rId20" cstate="print"/>
            <a:stretch>
              <a:fillRect/>
            </a:stretch>
          </a:blipFill>
        </p:spPr>
        <p:txBody>
          <a:bodyPr wrap="square" lIns="0" tIns="0" rIns="0" bIns="0" rtlCol="0"/>
          <a:lstStyle/>
          <a:p>
            <a:endParaRPr sz="2142"/>
          </a:p>
        </p:txBody>
      </p:sp>
      <p:sp>
        <p:nvSpPr>
          <p:cNvPr id="155" name="object 155"/>
          <p:cNvSpPr/>
          <p:nvPr/>
        </p:nvSpPr>
        <p:spPr>
          <a:xfrm>
            <a:off x="5687486" y="2839187"/>
            <a:ext cx="85095" cy="75981"/>
          </a:xfrm>
          <a:prstGeom prst="rect">
            <a:avLst/>
          </a:prstGeom>
          <a:blipFill>
            <a:blip r:embed="rId46" cstate="print"/>
            <a:stretch>
              <a:fillRect/>
            </a:stretch>
          </a:blipFill>
        </p:spPr>
        <p:txBody>
          <a:bodyPr wrap="square" lIns="0" tIns="0" rIns="0" bIns="0" rtlCol="0"/>
          <a:lstStyle/>
          <a:p>
            <a:endParaRPr sz="2142"/>
          </a:p>
        </p:txBody>
      </p:sp>
      <p:sp>
        <p:nvSpPr>
          <p:cNvPr id="156" name="object 156"/>
          <p:cNvSpPr/>
          <p:nvPr/>
        </p:nvSpPr>
        <p:spPr>
          <a:xfrm>
            <a:off x="5696019" y="2719728"/>
            <a:ext cx="85095" cy="75981"/>
          </a:xfrm>
          <a:prstGeom prst="rect">
            <a:avLst/>
          </a:prstGeom>
          <a:blipFill>
            <a:blip r:embed="rId16" cstate="print"/>
            <a:stretch>
              <a:fillRect/>
            </a:stretch>
          </a:blipFill>
        </p:spPr>
        <p:txBody>
          <a:bodyPr wrap="square" lIns="0" tIns="0" rIns="0" bIns="0" rtlCol="0"/>
          <a:lstStyle/>
          <a:p>
            <a:endParaRPr sz="2142"/>
          </a:p>
        </p:txBody>
      </p:sp>
      <p:sp>
        <p:nvSpPr>
          <p:cNvPr id="157" name="object 157"/>
          <p:cNvSpPr/>
          <p:nvPr/>
        </p:nvSpPr>
        <p:spPr>
          <a:xfrm>
            <a:off x="5710962" y="2606663"/>
            <a:ext cx="85095" cy="75981"/>
          </a:xfrm>
          <a:prstGeom prst="rect">
            <a:avLst/>
          </a:prstGeom>
          <a:blipFill>
            <a:blip r:embed="rId47" cstate="print"/>
            <a:stretch>
              <a:fillRect/>
            </a:stretch>
          </a:blipFill>
        </p:spPr>
        <p:txBody>
          <a:bodyPr wrap="square" lIns="0" tIns="0" rIns="0" bIns="0" rtlCol="0"/>
          <a:lstStyle/>
          <a:p>
            <a:endParaRPr sz="2142"/>
          </a:p>
        </p:txBody>
      </p:sp>
      <p:sp>
        <p:nvSpPr>
          <p:cNvPr id="158" name="object 158"/>
          <p:cNvSpPr/>
          <p:nvPr/>
        </p:nvSpPr>
        <p:spPr>
          <a:xfrm>
            <a:off x="5448580" y="2374155"/>
            <a:ext cx="85110" cy="75981"/>
          </a:xfrm>
          <a:prstGeom prst="rect">
            <a:avLst/>
          </a:prstGeom>
          <a:blipFill>
            <a:blip r:embed="rId48" cstate="print"/>
            <a:stretch>
              <a:fillRect/>
            </a:stretch>
          </a:blipFill>
        </p:spPr>
        <p:txBody>
          <a:bodyPr wrap="square" lIns="0" tIns="0" rIns="0" bIns="0" rtlCol="0"/>
          <a:lstStyle/>
          <a:p>
            <a:endParaRPr sz="2142"/>
          </a:p>
        </p:txBody>
      </p:sp>
      <p:sp>
        <p:nvSpPr>
          <p:cNvPr id="159" name="object 159"/>
          <p:cNvSpPr/>
          <p:nvPr/>
        </p:nvSpPr>
        <p:spPr>
          <a:xfrm>
            <a:off x="5640562" y="2412559"/>
            <a:ext cx="85110" cy="75981"/>
          </a:xfrm>
          <a:prstGeom prst="rect">
            <a:avLst/>
          </a:prstGeom>
          <a:blipFill>
            <a:blip r:embed="rId49" cstate="print"/>
            <a:stretch>
              <a:fillRect/>
            </a:stretch>
          </a:blipFill>
        </p:spPr>
        <p:txBody>
          <a:bodyPr wrap="square" lIns="0" tIns="0" rIns="0" bIns="0" rtlCol="0"/>
          <a:lstStyle/>
          <a:p>
            <a:endParaRPr sz="2142"/>
          </a:p>
        </p:txBody>
      </p:sp>
      <p:sp>
        <p:nvSpPr>
          <p:cNvPr id="160" name="object 160"/>
          <p:cNvSpPr/>
          <p:nvPr/>
        </p:nvSpPr>
        <p:spPr>
          <a:xfrm>
            <a:off x="6101322" y="2214168"/>
            <a:ext cx="85095" cy="75981"/>
          </a:xfrm>
          <a:prstGeom prst="rect">
            <a:avLst/>
          </a:prstGeom>
          <a:blipFill>
            <a:blip r:embed="rId17" cstate="print"/>
            <a:stretch>
              <a:fillRect/>
            </a:stretch>
          </a:blipFill>
        </p:spPr>
        <p:txBody>
          <a:bodyPr wrap="square" lIns="0" tIns="0" rIns="0" bIns="0" rtlCol="0"/>
          <a:lstStyle/>
          <a:p>
            <a:endParaRPr sz="2142"/>
          </a:p>
        </p:txBody>
      </p:sp>
      <p:sp>
        <p:nvSpPr>
          <p:cNvPr id="161" name="object 161"/>
          <p:cNvSpPr/>
          <p:nvPr/>
        </p:nvSpPr>
        <p:spPr>
          <a:xfrm>
            <a:off x="6101322" y="2028582"/>
            <a:ext cx="85095" cy="75981"/>
          </a:xfrm>
          <a:prstGeom prst="rect">
            <a:avLst/>
          </a:prstGeom>
          <a:blipFill>
            <a:blip r:embed="rId50" cstate="print"/>
            <a:stretch>
              <a:fillRect/>
            </a:stretch>
          </a:blipFill>
        </p:spPr>
        <p:txBody>
          <a:bodyPr wrap="square" lIns="0" tIns="0" rIns="0" bIns="0" rtlCol="0"/>
          <a:lstStyle/>
          <a:p>
            <a:endParaRPr sz="2142"/>
          </a:p>
        </p:txBody>
      </p:sp>
      <p:sp>
        <p:nvSpPr>
          <p:cNvPr id="162" name="object 162"/>
          <p:cNvSpPr/>
          <p:nvPr/>
        </p:nvSpPr>
        <p:spPr>
          <a:xfrm>
            <a:off x="5966933" y="2229096"/>
            <a:ext cx="85095" cy="75981"/>
          </a:xfrm>
          <a:prstGeom prst="rect">
            <a:avLst/>
          </a:prstGeom>
          <a:blipFill>
            <a:blip r:embed="rId51" cstate="print"/>
            <a:stretch>
              <a:fillRect/>
            </a:stretch>
          </a:blipFill>
        </p:spPr>
        <p:txBody>
          <a:bodyPr wrap="square" lIns="0" tIns="0" rIns="0" bIns="0" rtlCol="0"/>
          <a:lstStyle/>
          <a:p>
            <a:endParaRPr sz="2142"/>
          </a:p>
        </p:txBody>
      </p:sp>
      <p:sp>
        <p:nvSpPr>
          <p:cNvPr id="163" name="object 163"/>
          <p:cNvSpPr/>
          <p:nvPr/>
        </p:nvSpPr>
        <p:spPr>
          <a:xfrm>
            <a:off x="5966933" y="2043511"/>
            <a:ext cx="85095" cy="75981"/>
          </a:xfrm>
          <a:prstGeom prst="rect">
            <a:avLst/>
          </a:prstGeom>
          <a:blipFill>
            <a:blip r:embed="rId52" cstate="print"/>
            <a:stretch>
              <a:fillRect/>
            </a:stretch>
          </a:blipFill>
        </p:spPr>
        <p:txBody>
          <a:bodyPr wrap="square" lIns="0" tIns="0" rIns="0" bIns="0" rtlCol="0"/>
          <a:lstStyle/>
          <a:p>
            <a:endParaRPr sz="2142"/>
          </a:p>
        </p:txBody>
      </p:sp>
      <p:sp>
        <p:nvSpPr>
          <p:cNvPr id="164" name="object 164"/>
          <p:cNvSpPr/>
          <p:nvPr/>
        </p:nvSpPr>
        <p:spPr>
          <a:xfrm>
            <a:off x="5832544" y="2209909"/>
            <a:ext cx="85095" cy="75981"/>
          </a:xfrm>
          <a:prstGeom prst="rect">
            <a:avLst/>
          </a:prstGeom>
          <a:blipFill>
            <a:blip r:embed="rId53" cstate="print"/>
            <a:stretch>
              <a:fillRect/>
            </a:stretch>
          </a:blipFill>
        </p:spPr>
        <p:txBody>
          <a:bodyPr wrap="square" lIns="0" tIns="0" rIns="0" bIns="0" rtlCol="0"/>
          <a:lstStyle/>
          <a:p>
            <a:endParaRPr sz="2142"/>
          </a:p>
        </p:txBody>
      </p:sp>
      <p:sp>
        <p:nvSpPr>
          <p:cNvPr id="165" name="object 165"/>
          <p:cNvSpPr/>
          <p:nvPr/>
        </p:nvSpPr>
        <p:spPr>
          <a:xfrm>
            <a:off x="5832544" y="2024308"/>
            <a:ext cx="85095" cy="75981"/>
          </a:xfrm>
          <a:prstGeom prst="rect">
            <a:avLst/>
          </a:prstGeom>
          <a:blipFill>
            <a:blip r:embed="rId29" cstate="print"/>
            <a:stretch>
              <a:fillRect/>
            </a:stretch>
          </a:blipFill>
        </p:spPr>
        <p:txBody>
          <a:bodyPr wrap="square" lIns="0" tIns="0" rIns="0" bIns="0" rtlCol="0"/>
          <a:lstStyle/>
          <a:p>
            <a:endParaRPr sz="2142"/>
          </a:p>
        </p:txBody>
      </p:sp>
      <p:sp>
        <p:nvSpPr>
          <p:cNvPr id="166" name="object 166"/>
          <p:cNvSpPr/>
          <p:nvPr/>
        </p:nvSpPr>
        <p:spPr>
          <a:xfrm>
            <a:off x="5649095" y="2177899"/>
            <a:ext cx="85095" cy="75981"/>
          </a:xfrm>
          <a:prstGeom prst="rect">
            <a:avLst/>
          </a:prstGeom>
          <a:blipFill>
            <a:blip r:embed="rId54" cstate="print"/>
            <a:stretch>
              <a:fillRect/>
            </a:stretch>
          </a:blipFill>
        </p:spPr>
        <p:txBody>
          <a:bodyPr wrap="square" lIns="0" tIns="0" rIns="0" bIns="0" rtlCol="0"/>
          <a:lstStyle/>
          <a:p>
            <a:endParaRPr sz="2142"/>
          </a:p>
        </p:txBody>
      </p:sp>
      <p:sp>
        <p:nvSpPr>
          <p:cNvPr id="167" name="object 167"/>
          <p:cNvSpPr/>
          <p:nvPr/>
        </p:nvSpPr>
        <p:spPr>
          <a:xfrm>
            <a:off x="5649095" y="1992313"/>
            <a:ext cx="85095" cy="75981"/>
          </a:xfrm>
          <a:prstGeom prst="rect">
            <a:avLst/>
          </a:prstGeom>
          <a:blipFill>
            <a:blip r:embed="rId55" cstate="print"/>
            <a:stretch>
              <a:fillRect/>
            </a:stretch>
          </a:blipFill>
        </p:spPr>
        <p:txBody>
          <a:bodyPr wrap="square" lIns="0" tIns="0" rIns="0" bIns="0" rtlCol="0"/>
          <a:lstStyle/>
          <a:p>
            <a:endParaRPr sz="2142"/>
          </a:p>
        </p:txBody>
      </p:sp>
      <p:sp>
        <p:nvSpPr>
          <p:cNvPr id="168" name="object 168"/>
          <p:cNvSpPr/>
          <p:nvPr/>
        </p:nvSpPr>
        <p:spPr>
          <a:xfrm>
            <a:off x="5536031" y="1808864"/>
            <a:ext cx="85095" cy="75981"/>
          </a:xfrm>
          <a:prstGeom prst="rect">
            <a:avLst/>
          </a:prstGeom>
          <a:blipFill>
            <a:blip r:embed="rId56" cstate="print"/>
            <a:stretch>
              <a:fillRect/>
            </a:stretch>
          </a:blipFill>
        </p:spPr>
        <p:txBody>
          <a:bodyPr wrap="square" lIns="0" tIns="0" rIns="0" bIns="0" rtlCol="0"/>
          <a:lstStyle/>
          <a:p>
            <a:endParaRPr sz="2142"/>
          </a:p>
        </p:txBody>
      </p:sp>
      <p:sp>
        <p:nvSpPr>
          <p:cNvPr id="169" name="object 169"/>
          <p:cNvSpPr/>
          <p:nvPr/>
        </p:nvSpPr>
        <p:spPr>
          <a:xfrm>
            <a:off x="5354719" y="1832326"/>
            <a:ext cx="85095" cy="75981"/>
          </a:xfrm>
          <a:prstGeom prst="rect">
            <a:avLst/>
          </a:prstGeom>
          <a:blipFill>
            <a:blip r:embed="rId57" cstate="print"/>
            <a:stretch>
              <a:fillRect/>
            </a:stretch>
          </a:blipFill>
        </p:spPr>
        <p:txBody>
          <a:bodyPr wrap="square" lIns="0" tIns="0" rIns="0" bIns="0" rtlCol="0"/>
          <a:lstStyle/>
          <a:p>
            <a:endParaRPr sz="2142"/>
          </a:p>
        </p:txBody>
      </p:sp>
      <p:sp>
        <p:nvSpPr>
          <p:cNvPr id="170" name="object 170"/>
          <p:cNvSpPr/>
          <p:nvPr/>
        </p:nvSpPr>
        <p:spPr>
          <a:xfrm>
            <a:off x="6001064" y="1783265"/>
            <a:ext cx="85095" cy="75981"/>
          </a:xfrm>
          <a:prstGeom prst="rect">
            <a:avLst/>
          </a:prstGeom>
          <a:blipFill>
            <a:blip r:embed="rId58" cstate="print"/>
            <a:stretch>
              <a:fillRect/>
            </a:stretch>
          </a:blipFill>
        </p:spPr>
        <p:txBody>
          <a:bodyPr wrap="square" lIns="0" tIns="0" rIns="0" bIns="0" rtlCol="0"/>
          <a:lstStyle/>
          <a:p>
            <a:endParaRPr sz="2142"/>
          </a:p>
        </p:txBody>
      </p:sp>
      <p:sp>
        <p:nvSpPr>
          <p:cNvPr id="171" name="object 171"/>
          <p:cNvSpPr/>
          <p:nvPr/>
        </p:nvSpPr>
        <p:spPr>
          <a:xfrm>
            <a:off x="6441153" y="1709581"/>
            <a:ext cx="53058" cy="43609"/>
          </a:xfrm>
          <a:custGeom>
            <a:avLst/>
            <a:gdLst/>
            <a:ahLst/>
            <a:cxnLst/>
            <a:rect l="l" t="t" r="r" b="b"/>
            <a:pathLst>
              <a:path w="46354" h="38100">
                <a:moveTo>
                  <a:pt x="26631" y="0"/>
                </a:moveTo>
                <a:lnTo>
                  <a:pt x="10566" y="685"/>
                </a:lnTo>
                <a:lnTo>
                  <a:pt x="0" y="11772"/>
                </a:lnTo>
                <a:lnTo>
                  <a:pt x="1282" y="29540"/>
                </a:lnTo>
                <a:lnTo>
                  <a:pt x="23164" y="37896"/>
                </a:lnTo>
                <a:lnTo>
                  <a:pt x="40538" y="32181"/>
                </a:lnTo>
                <a:lnTo>
                  <a:pt x="45872" y="24574"/>
                </a:lnTo>
                <a:lnTo>
                  <a:pt x="43954" y="10680"/>
                </a:lnTo>
                <a:lnTo>
                  <a:pt x="26631" y="0"/>
                </a:lnTo>
                <a:close/>
              </a:path>
            </a:pathLst>
          </a:custGeom>
          <a:solidFill>
            <a:srgbClr val="29C2E4"/>
          </a:solidFill>
        </p:spPr>
        <p:txBody>
          <a:bodyPr wrap="square" lIns="0" tIns="0" rIns="0" bIns="0" rtlCol="0"/>
          <a:lstStyle/>
          <a:p>
            <a:endParaRPr sz="2142"/>
          </a:p>
        </p:txBody>
      </p:sp>
      <p:sp>
        <p:nvSpPr>
          <p:cNvPr id="172" name="object 172"/>
          <p:cNvSpPr/>
          <p:nvPr/>
        </p:nvSpPr>
        <p:spPr>
          <a:xfrm>
            <a:off x="6424987" y="1705351"/>
            <a:ext cx="85765" cy="64687"/>
          </a:xfrm>
          <a:custGeom>
            <a:avLst/>
            <a:gdLst/>
            <a:ahLst/>
            <a:cxnLst/>
            <a:rect l="l" t="t" r="r" b="b"/>
            <a:pathLst>
              <a:path w="74929" h="56515">
                <a:moveTo>
                  <a:pt x="40589" y="0"/>
                </a:moveTo>
                <a:lnTo>
                  <a:pt x="9906" y="0"/>
                </a:lnTo>
                <a:lnTo>
                  <a:pt x="0" y="10388"/>
                </a:lnTo>
                <a:lnTo>
                  <a:pt x="2362" y="42964"/>
                </a:lnTo>
                <a:lnTo>
                  <a:pt x="36957" y="56184"/>
                </a:lnTo>
                <a:lnTo>
                  <a:pt x="63284" y="47510"/>
                </a:lnTo>
                <a:lnTo>
                  <a:pt x="67433" y="41605"/>
                </a:lnTo>
                <a:lnTo>
                  <a:pt x="37299" y="41605"/>
                </a:lnTo>
                <a:lnTo>
                  <a:pt x="15417" y="33248"/>
                </a:lnTo>
                <a:lnTo>
                  <a:pt x="14135" y="15481"/>
                </a:lnTo>
                <a:lnTo>
                  <a:pt x="24701" y="4394"/>
                </a:lnTo>
                <a:lnTo>
                  <a:pt x="40767" y="3708"/>
                </a:lnTo>
                <a:lnTo>
                  <a:pt x="66940" y="3708"/>
                </a:lnTo>
                <a:lnTo>
                  <a:pt x="65126" y="2590"/>
                </a:lnTo>
                <a:lnTo>
                  <a:pt x="38976" y="2590"/>
                </a:lnTo>
                <a:lnTo>
                  <a:pt x="40589" y="0"/>
                </a:lnTo>
                <a:close/>
              </a:path>
              <a:path w="74929" h="56515">
                <a:moveTo>
                  <a:pt x="66940" y="3708"/>
                </a:moveTo>
                <a:lnTo>
                  <a:pt x="40767" y="3708"/>
                </a:lnTo>
                <a:lnTo>
                  <a:pt x="58089" y="14376"/>
                </a:lnTo>
                <a:lnTo>
                  <a:pt x="60007" y="28282"/>
                </a:lnTo>
                <a:lnTo>
                  <a:pt x="54673" y="35890"/>
                </a:lnTo>
                <a:lnTo>
                  <a:pt x="37299" y="41605"/>
                </a:lnTo>
                <a:lnTo>
                  <a:pt x="67433" y="41605"/>
                </a:lnTo>
                <a:lnTo>
                  <a:pt x="74358" y="31750"/>
                </a:lnTo>
                <a:lnTo>
                  <a:pt x="70815" y="6096"/>
                </a:lnTo>
                <a:lnTo>
                  <a:pt x="66940" y="3708"/>
                </a:lnTo>
                <a:close/>
              </a:path>
              <a:path w="74929" h="56515">
                <a:moveTo>
                  <a:pt x="60921" y="0"/>
                </a:moveTo>
                <a:lnTo>
                  <a:pt x="40589" y="0"/>
                </a:lnTo>
                <a:lnTo>
                  <a:pt x="38976" y="2590"/>
                </a:lnTo>
                <a:lnTo>
                  <a:pt x="65126" y="2590"/>
                </a:lnTo>
                <a:lnTo>
                  <a:pt x="60921" y="0"/>
                </a:lnTo>
                <a:close/>
              </a:path>
            </a:pathLst>
          </a:custGeom>
          <a:solidFill>
            <a:srgbClr val="75CFE9"/>
          </a:solidFill>
        </p:spPr>
        <p:txBody>
          <a:bodyPr wrap="square" lIns="0" tIns="0" rIns="0" bIns="0" rtlCol="0"/>
          <a:lstStyle/>
          <a:p>
            <a:endParaRPr sz="2142"/>
          </a:p>
        </p:txBody>
      </p:sp>
      <p:sp>
        <p:nvSpPr>
          <p:cNvPr id="173" name="object 173"/>
          <p:cNvSpPr/>
          <p:nvPr/>
        </p:nvSpPr>
        <p:spPr>
          <a:xfrm>
            <a:off x="6357307" y="1851529"/>
            <a:ext cx="85095" cy="75981"/>
          </a:xfrm>
          <a:prstGeom prst="rect">
            <a:avLst/>
          </a:prstGeom>
          <a:blipFill>
            <a:blip r:embed="rId15" cstate="print"/>
            <a:stretch>
              <a:fillRect/>
            </a:stretch>
          </a:blipFill>
        </p:spPr>
        <p:txBody>
          <a:bodyPr wrap="square" lIns="0" tIns="0" rIns="0" bIns="0" rtlCol="0"/>
          <a:lstStyle/>
          <a:p>
            <a:endParaRPr sz="2142"/>
          </a:p>
        </p:txBody>
      </p:sp>
      <p:sp>
        <p:nvSpPr>
          <p:cNvPr id="174" name="object 174"/>
          <p:cNvSpPr/>
          <p:nvPr/>
        </p:nvSpPr>
        <p:spPr>
          <a:xfrm>
            <a:off x="6603872" y="1705351"/>
            <a:ext cx="53058" cy="32707"/>
          </a:xfrm>
          <a:custGeom>
            <a:avLst/>
            <a:gdLst/>
            <a:ahLst/>
            <a:cxnLst/>
            <a:rect l="l" t="t" r="r" b="b"/>
            <a:pathLst>
              <a:path w="46354" h="28575">
                <a:moveTo>
                  <a:pt x="41782" y="0"/>
                </a:moveTo>
                <a:lnTo>
                  <a:pt x="2324" y="0"/>
                </a:lnTo>
                <a:lnTo>
                  <a:pt x="0" y="2425"/>
                </a:lnTo>
                <a:lnTo>
                  <a:pt x="1282" y="20205"/>
                </a:lnTo>
                <a:lnTo>
                  <a:pt x="23164" y="28562"/>
                </a:lnTo>
                <a:lnTo>
                  <a:pt x="40538" y="22847"/>
                </a:lnTo>
                <a:lnTo>
                  <a:pt x="45872" y="15240"/>
                </a:lnTo>
                <a:lnTo>
                  <a:pt x="43954" y="1333"/>
                </a:lnTo>
                <a:lnTo>
                  <a:pt x="41782" y="0"/>
                </a:lnTo>
                <a:close/>
              </a:path>
            </a:pathLst>
          </a:custGeom>
          <a:solidFill>
            <a:srgbClr val="29C2E4"/>
          </a:solidFill>
        </p:spPr>
        <p:txBody>
          <a:bodyPr wrap="square" lIns="0" tIns="0" rIns="0" bIns="0" rtlCol="0"/>
          <a:lstStyle/>
          <a:p>
            <a:endParaRPr sz="2142"/>
          </a:p>
        </p:txBody>
      </p:sp>
      <p:sp>
        <p:nvSpPr>
          <p:cNvPr id="175" name="object 175"/>
          <p:cNvSpPr/>
          <p:nvPr/>
        </p:nvSpPr>
        <p:spPr>
          <a:xfrm>
            <a:off x="6587927" y="1705350"/>
            <a:ext cx="85038" cy="49424"/>
          </a:xfrm>
          <a:custGeom>
            <a:avLst/>
            <a:gdLst/>
            <a:ahLst/>
            <a:cxnLst/>
            <a:rect l="l" t="t" r="r" b="b"/>
            <a:pathLst>
              <a:path w="74295" h="43180">
                <a:moveTo>
                  <a:pt x="16256" y="0"/>
                </a:moveTo>
                <a:lnTo>
                  <a:pt x="0" y="0"/>
                </a:lnTo>
                <a:lnTo>
                  <a:pt x="2159" y="29908"/>
                </a:lnTo>
                <a:lnTo>
                  <a:pt x="36753" y="43141"/>
                </a:lnTo>
                <a:lnTo>
                  <a:pt x="63093" y="34467"/>
                </a:lnTo>
                <a:lnTo>
                  <a:pt x="67235" y="28562"/>
                </a:lnTo>
                <a:lnTo>
                  <a:pt x="37096" y="28562"/>
                </a:lnTo>
                <a:lnTo>
                  <a:pt x="15214" y="20205"/>
                </a:lnTo>
                <a:lnTo>
                  <a:pt x="13944" y="2425"/>
                </a:lnTo>
                <a:lnTo>
                  <a:pt x="16256" y="0"/>
                </a:lnTo>
                <a:close/>
              </a:path>
              <a:path w="74295" h="43180">
                <a:moveTo>
                  <a:pt x="71564" y="0"/>
                </a:moveTo>
                <a:lnTo>
                  <a:pt x="55714" y="0"/>
                </a:lnTo>
                <a:lnTo>
                  <a:pt x="57886" y="1333"/>
                </a:lnTo>
                <a:lnTo>
                  <a:pt x="59804" y="15240"/>
                </a:lnTo>
                <a:lnTo>
                  <a:pt x="54470" y="22847"/>
                </a:lnTo>
                <a:lnTo>
                  <a:pt x="37096" y="28562"/>
                </a:lnTo>
                <a:lnTo>
                  <a:pt x="67235" y="28562"/>
                </a:lnTo>
                <a:lnTo>
                  <a:pt x="74155" y="18694"/>
                </a:lnTo>
                <a:lnTo>
                  <a:pt x="71564" y="0"/>
                </a:lnTo>
                <a:close/>
              </a:path>
            </a:pathLst>
          </a:custGeom>
          <a:solidFill>
            <a:srgbClr val="75CFE9"/>
          </a:solidFill>
        </p:spPr>
        <p:txBody>
          <a:bodyPr wrap="square" lIns="0" tIns="0" rIns="0" bIns="0" rtlCol="0"/>
          <a:lstStyle/>
          <a:p>
            <a:endParaRPr sz="2142"/>
          </a:p>
        </p:txBody>
      </p:sp>
      <p:sp>
        <p:nvSpPr>
          <p:cNvPr id="176" name="object 176"/>
          <p:cNvSpPr/>
          <p:nvPr/>
        </p:nvSpPr>
        <p:spPr>
          <a:xfrm>
            <a:off x="6685815" y="1885659"/>
            <a:ext cx="85095" cy="75981"/>
          </a:xfrm>
          <a:prstGeom prst="rect">
            <a:avLst/>
          </a:prstGeom>
          <a:blipFill>
            <a:blip r:embed="rId59" cstate="print"/>
            <a:stretch>
              <a:fillRect/>
            </a:stretch>
          </a:blipFill>
        </p:spPr>
        <p:txBody>
          <a:bodyPr wrap="square" lIns="0" tIns="0" rIns="0" bIns="0" rtlCol="0"/>
          <a:lstStyle/>
          <a:p>
            <a:endParaRPr sz="2142"/>
          </a:p>
        </p:txBody>
      </p:sp>
      <p:sp>
        <p:nvSpPr>
          <p:cNvPr id="177" name="object 177"/>
          <p:cNvSpPr/>
          <p:nvPr/>
        </p:nvSpPr>
        <p:spPr>
          <a:xfrm>
            <a:off x="6645288" y="2066971"/>
            <a:ext cx="85095" cy="75981"/>
          </a:xfrm>
          <a:prstGeom prst="rect">
            <a:avLst/>
          </a:prstGeom>
          <a:blipFill>
            <a:blip r:embed="rId17" cstate="print"/>
            <a:stretch>
              <a:fillRect/>
            </a:stretch>
          </a:blipFill>
        </p:spPr>
        <p:txBody>
          <a:bodyPr wrap="square" lIns="0" tIns="0" rIns="0" bIns="0" rtlCol="0"/>
          <a:lstStyle/>
          <a:p>
            <a:endParaRPr sz="2142"/>
          </a:p>
        </p:txBody>
      </p:sp>
      <p:sp>
        <p:nvSpPr>
          <p:cNvPr id="178" name="object 178"/>
          <p:cNvSpPr/>
          <p:nvPr/>
        </p:nvSpPr>
        <p:spPr>
          <a:xfrm>
            <a:off x="5469904" y="2180036"/>
            <a:ext cx="85110" cy="75981"/>
          </a:xfrm>
          <a:prstGeom prst="rect">
            <a:avLst/>
          </a:prstGeom>
          <a:blipFill>
            <a:blip r:embed="rId60" cstate="print"/>
            <a:stretch>
              <a:fillRect/>
            </a:stretch>
          </a:blipFill>
        </p:spPr>
        <p:txBody>
          <a:bodyPr wrap="square" lIns="0" tIns="0" rIns="0" bIns="0" rtlCol="0"/>
          <a:lstStyle/>
          <a:p>
            <a:endParaRPr sz="2142"/>
          </a:p>
        </p:txBody>
      </p:sp>
      <p:sp>
        <p:nvSpPr>
          <p:cNvPr id="179" name="object 179"/>
          <p:cNvSpPr/>
          <p:nvPr/>
        </p:nvSpPr>
        <p:spPr>
          <a:xfrm>
            <a:off x="5469904" y="1994450"/>
            <a:ext cx="85110" cy="75981"/>
          </a:xfrm>
          <a:prstGeom prst="rect">
            <a:avLst/>
          </a:prstGeom>
          <a:blipFill>
            <a:blip r:embed="rId61" cstate="print"/>
            <a:stretch>
              <a:fillRect/>
            </a:stretch>
          </a:blipFill>
        </p:spPr>
        <p:txBody>
          <a:bodyPr wrap="square" lIns="0" tIns="0" rIns="0" bIns="0" rtlCol="0"/>
          <a:lstStyle/>
          <a:p>
            <a:endParaRPr sz="2142"/>
          </a:p>
        </p:txBody>
      </p:sp>
      <p:sp>
        <p:nvSpPr>
          <p:cNvPr id="180" name="object 180"/>
          <p:cNvSpPr/>
          <p:nvPr/>
        </p:nvSpPr>
        <p:spPr>
          <a:xfrm>
            <a:off x="6918338" y="3178364"/>
            <a:ext cx="85110" cy="75981"/>
          </a:xfrm>
          <a:prstGeom prst="rect">
            <a:avLst/>
          </a:prstGeom>
          <a:blipFill>
            <a:blip r:embed="rId62" cstate="print"/>
            <a:stretch>
              <a:fillRect/>
            </a:stretch>
          </a:blipFill>
        </p:spPr>
        <p:txBody>
          <a:bodyPr wrap="square" lIns="0" tIns="0" rIns="0" bIns="0" rtlCol="0"/>
          <a:lstStyle/>
          <a:p>
            <a:endParaRPr sz="2142"/>
          </a:p>
        </p:txBody>
      </p:sp>
      <p:sp>
        <p:nvSpPr>
          <p:cNvPr id="181" name="object 181"/>
          <p:cNvSpPr/>
          <p:nvPr/>
        </p:nvSpPr>
        <p:spPr>
          <a:xfrm>
            <a:off x="6997257" y="3521801"/>
            <a:ext cx="85095" cy="75981"/>
          </a:xfrm>
          <a:prstGeom prst="rect">
            <a:avLst/>
          </a:prstGeom>
          <a:blipFill>
            <a:blip r:embed="rId22" cstate="print"/>
            <a:stretch>
              <a:fillRect/>
            </a:stretch>
          </a:blipFill>
        </p:spPr>
        <p:txBody>
          <a:bodyPr wrap="square" lIns="0" tIns="0" rIns="0" bIns="0" rtlCol="0"/>
          <a:lstStyle/>
          <a:p>
            <a:endParaRPr sz="2142"/>
          </a:p>
        </p:txBody>
      </p:sp>
      <p:sp>
        <p:nvSpPr>
          <p:cNvPr id="182" name="object 182"/>
          <p:cNvSpPr/>
          <p:nvPr/>
        </p:nvSpPr>
        <p:spPr>
          <a:xfrm>
            <a:off x="7317246" y="3615663"/>
            <a:ext cx="85095" cy="75981"/>
          </a:xfrm>
          <a:prstGeom prst="rect">
            <a:avLst/>
          </a:prstGeom>
          <a:blipFill>
            <a:blip r:embed="rId27" cstate="print"/>
            <a:stretch>
              <a:fillRect/>
            </a:stretch>
          </a:blipFill>
        </p:spPr>
        <p:txBody>
          <a:bodyPr wrap="square" lIns="0" tIns="0" rIns="0" bIns="0" rtlCol="0"/>
          <a:lstStyle/>
          <a:p>
            <a:endParaRPr sz="2142"/>
          </a:p>
        </p:txBody>
      </p:sp>
      <p:sp>
        <p:nvSpPr>
          <p:cNvPr id="183" name="object 183"/>
          <p:cNvSpPr/>
          <p:nvPr/>
        </p:nvSpPr>
        <p:spPr>
          <a:xfrm>
            <a:off x="7287373" y="3777787"/>
            <a:ext cx="85110" cy="75981"/>
          </a:xfrm>
          <a:prstGeom prst="rect">
            <a:avLst/>
          </a:prstGeom>
          <a:blipFill>
            <a:blip r:embed="rId37" cstate="print"/>
            <a:stretch>
              <a:fillRect/>
            </a:stretch>
          </a:blipFill>
        </p:spPr>
        <p:txBody>
          <a:bodyPr wrap="square" lIns="0" tIns="0" rIns="0" bIns="0" rtlCol="0"/>
          <a:lstStyle/>
          <a:p>
            <a:endParaRPr sz="2142"/>
          </a:p>
        </p:txBody>
      </p:sp>
      <p:sp>
        <p:nvSpPr>
          <p:cNvPr id="184" name="object 184"/>
          <p:cNvSpPr/>
          <p:nvPr/>
        </p:nvSpPr>
        <p:spPr>
          <a:xfrm>
            <a:off x="6099199" y="4187363"/>
            <a:ext cx="85110" cy="75981"/>
          </a:xfrm>
          <a:prstGeom prst="rect">
            <a:avLst/>
          </a:prstGeom>
          <a:blipFill>
            <a:blip r:embed="rId63" cstate="print"/>
            <a:stretch>
              <a:fillRect/>
            </a:stretch>
          </a:blipFill>
        </p:spPr>
        <p:txBody>
          <a:bodyPr wrap="square" lIns="0" tIns="0" rIns="0" bIns="0" rtlCol="0"/>
          <a:lstStyle/>
          <a:p>
            <a:endParaRPr sz="2142"/>
          </a:p>
        </p:txBody>
      </p:sp>
      <p:sp>
        <p:nvSpPr>
          <p:cNvPr id="185" name="object 185"/>
          <p:cNvSpPr/>
          <p:nvPr/>
        </p:nvSpPr>
        <p:spPr>
          <a:xfrm>
            <a:off x="5915736" y="3895109"/>
            <a:ext cx="85095" cy="75981"/>
          </a:xfrm>
          <a:prstGeom prst="rect">
            <a:avLst/>
          </a:prstGeom>
          <a:blipFill>
            <a:blip r:embed="rId17" cstate="print"/>
            <a:stretch>
              <a:fillRect/>
            </a:stretch>
          </a:blipFill>
        </p:spPr>
        <p:txBody>
          <a:bodyPr wrap="square" lIns="0" tIns="0" rIns="0" bIns="0" rtlCol="0"/>
          <a:lstStyle/>
          <a:p>
            <a:endParaRPr sz="2142"/>
          </a:p>
        </p:txBody>
      </p:sp>
      <p:sp>
        <p:nvSpPr>
          <p:cNvPr id="186" name="object 186"/>
          <p:cNvSpPr/>
          <p:nvPr/>
        </p:nvSpPr>
        <p:spPr>
          <a:xfrm>
            <a:off x="5672556" y="4447608"/>
            <a:ext cx="85110" cy="75981"/>
          </a:xfrm>
          <a:prstGeom prst="rect">
            <a:avLst/>
          </a:prstGeom>
          <a:blipFill>
            <a:blip r:embed="rId64" cstate="print"/>
            <a:stretch>
              <a:fillRect/>
            </a:stretch>
          </a:blipFill>
        </p:spPr>
        <p:txBody>
          <a:bodyPr wrap="square" lIns="0" tIns="0" rIns="0" bIns="0" rtlCol="0"/>
          <a:lstStyle/>
          <a:p>
            <a:endParaRPr sz="2142"/>
          </a:p>
        </p:txBody>
      </p:sp>
      <p:sp>
        <p:nvSpPr>
          <p:cNvPr id="187" name="object 187"/>
          <p:cNvSpPr/>
          <p:nvPr/>
        </p:nvSpPr>
        <p:spPr>
          <a:xfrm>
            <a:off x="5877346" y="7146076"/>
            <a:ext cx="85095" cy="75981"/>
          </a:xfrm>
          <a:prstGeom prst="rect">
            <a:avLst/>
          </a:prstGeom>
          <a:blipFill>
            <a:blip r:embed="rId16" cstate="print"/>
            <a:stretch>
              <a:fillRect/>
            </a:stretch>
          </a:blipFill>
        </p:spPr>
        <p:txBody>
          <a:bodyPr wrap="square" lIns="0" tIns="0" rIns="0" bIns="0" rtlCol="0"/>
          <a:lstStyle/>
          <a:p>
            <a:endParaRPr sz="2142"/>
          </a:p>
        </p:txBody>
      </p:sp>
      <p:sp>
        <p:nvSpPr>
          <p:cNvPr id="188" name="object 188"/>
          <p:cNvSpPr/>
          <p:nvPr/>
        </p:nvSpPr>
        <p:spPr>
          <a:xfrm>
            <a:off x="6050125" y="7154609"/>
            <a:ext cx="85095" cy="75981"/>
          </a:xfrm>
          <a:prstGeom prst="rect">
            <a:avLst/>
          </a:prstGeom>
          <a:blipFill>
            <a:blip r:embed="rId65" cstate="print"/>
            <a:stretch>
              <a:fillRect/>
            </a:stretch>
          </a:blipFill>
        </p:spPr>
        <p:txBody>
          <a:bodyPr wrap="square" lIns="0" tIns="0" rIns="0" bIns="0" rtlCol="0"/>
          <a:lstStyle/>
          <a:p>
            <a:endParaRPr sz="2142"/>
          </a:p>
        </p:txBody>
      </p:sp>
      <p:sp>
        <p:nvSpPr>
          <p:cNvPr id="189" name="object 189"/>
          <p:cNvSpPr/>
          <p:nvPr/>
        </p:nvSpPr>
        <p:spPr>
          <a:xfrm>
            <a:off x="6041606" y="6905026"/>
            <a:ext cx="85095" cy="75981"/>
          </a:xfrm>
          <a:prstGeom prst="rect">
            <a:avLst/>
          </a:prstGeom>
          <a:blipFill>
            <a:blip r:embed="rId66" cstate="print"/>
            <a:stretch>
              <a:fillRect/>
            </a:stretch>
          </a:blipFill>
        </p:spPr>
        <p:txBody>
          <a:bodyPr wrap="square" lIns="0" tIns="0" rIns="0" bIns="0" rtlCol="0"/>
          <a:lstStyle/>
          <a:p>
            <a:endParaRPr sz="2142"/>
          </a:p>
        </p:txBody>
      </p:sp>
      <p:sp>
        <p:nvSpPr>
          <p:cNvPr id="190" name="object 190"/>
          <p:cNvSpPr/>
          <p:nvPr/>
        </p:nvSpPr>
        <p:spPr>
          <a:xfrm>
            <a:off x="6203715" y="6934890"/>
            <a:ext cx="85110" cy="75981"/>
          </a:xfrm>
          <a:prstGeom prst="rect">
            <a:avLst/>
          </a:prstGeom>
          <a:blipFill>
            <a:blip r:embed="rId67" cstate="print"/>
            <a:stretch>
              <a:fillRect/>
            </a:stretch>
          </a:blipFill>
        </p:spPr>
        <p:txBody>
          <a:bodyPr wrap="square" lIns="0" tIns="0" rIns="0" bIns="0" rtlCol="0"/>
          <a:lstStyle/>
          <a:p>
            <a:endParaRPr sz="2142"/>
          </a:p>
        </p:txBody>
      </p:sp>
      <p:sp>
        <p:nvSpPr>
          <p:cNvPr id="191" name="object 191"/>
          <p:cNvSpPr/>
          <p:nvPr/>
        </p:nvSpPr>
        <p:spPr>
          <a:xfrm>
            <a:off x="6403650" y="6954088"/>
            <a:ext cx="85095" cy="75981"/>
          </a:xfrm>
          <a:prstGeom prst="rect">
            <a:avLst/>
          </a:prstGeom>
          <a:blipFill>
            <a:blip r:embed="rId56" cstate="print"/>
            <a:stretch>
              <a:fillRect/>
            </a:stretch>
          </a:blipFill>
        </p:spPr>
        <p:txBody>
          <a:bodyPr wrap="square" lIns="0" tIns="0" rIns="0" bIns="0" rtlCol="0"/>
          <a:lstStyle/>
          <a:p>
            <a:endParaRPr sz="2142"/>
          </a:p>
        </p:txBody>
      </p:sp>
      <p:sp>
        <p:nvSpPr>
          <p:cNvPr id="192" name="object 192"/>
          <p:cNvSpPr/>
          <p:nvPr/>
        </p:nvSpPr>
        <p:spPr>
          <a:xfrm>
            <a:off x="6410641" y="7169541"/>
            <a:ext cx="85095" cy="75981"/>
          </a:xfrm>
          <a:prstGeom prst="rect">
            <a:avLst/>
          </a:prstGeom>
          <a:blipFill>
            <a:blip r:embed="rId68" cstate="print"/>
            <a:stretch>
              <a:fillRect/>
            </a:stretch>
          </a:blipFill>
        </p:spPr>
        <p:txBody>
          <a:bodyPr wrap="square" lIns="0" tIns="0" rIns="0" bIns="0" rtlCol="0"/>
          <a:lstStyle/>
          <a:p>
            <a:endParaRPr sz="2142"/>
          </a:p>
        </p:txBody>
      </p:sp>
      <p:sp>
        <p:nvSpPr>
          <p:cNvPr id="193" name="object 193"/>
          <p:cNvSpPr/>
          <p:nvPr/>
        </p:nvSpPr>
        <p:spPr>
          <a:xfrm>
            <a:off x="6410640" y="7397787"/>
            <a:ext cx="85110" cy="75981"/>
          </a:xfrm>
          <a:prstGeom prst="rect">
            <a:avLst/>
          </a:prstGeom>
          <a:blipFill>
            <a:blip r:embed="rId69" cstate="print"/>
            <a:stretch>
              <a:fillRect/>
            </a:stretch>
          </a:blipFill>
        </p:spPr>
        <p:txBody>
          <a:bodyPr wrap="square" lIns="0" tIns="0" rIns="0" bIns="0" rtlCol="0"/>
          <a:lstStyle/>
          <a:p>
            <a:endParaRPr sz="2142"/>
          </a:p>
        </p:txBody>
      </p:sp>
      <p:sp>
        <p:nvSpPr>
          <p:cNvPr id="194" name="object 194"/>
          <p:cNvSpPr/>
          <p:nvPr/>
        </p:nvSpPr>
        <p:spPr>
          <a:xfrm>
            <a:off x="6596226" y="7397787"/>
            <a:ext cx="85110" cy="75981"/>
          </a:xfrm>
          <a:prstGeom prst="rect">
            <a:avLst/>
          </a:prstGeom>
          <a:blipFill>
            <a:blip r:embed="rId70" cstate="print"/>
            <a:stretch>
              <a:fillRect/>
            </a:stretch>
          </a:blipFill>
        </p:spPr>
        <p:txBody>
          <a:bodyPr wrap="square" lIns="0" tIns="0" rIns="0" bIns="0" rtlCol="0"/>
          <a:lstStyle/>
          <a:p>
            <a:endParaRPr sz="2142"/>
          </a:p>
        </p:txBody>
      </p:sp>
      <p:sp>
        <p:nvSpPr>
          <p:cNvPr id="195" name="object 195"/>
          <p:cNvSpPr/>
          <p:nvPr/>
        </p:nvSpPr>
        <p:spPr>
          <a:xfrm>
            <a:off x="6214385" y="7395659"/>
            <a:ext cx="85110" cy="75981"/>
          </a:xfrm>
          <a:prstGeom prst="rect">
            <a:avLst/>
          </a:prstGeom>
          <a:blipFill>
            <a:blip r:embed="rId71" cstate="print"/>
            <a:stretch>
              <a:fillRect/>
            </a:stretch>
          </a:blipFill>
        </p:spPr>
        <p:txBody>
          <a:bodyPr wrap="square" lIns="0" tIns="0" rIns="0" bIns="0" rtlCol="0"/>
          <a:lstStyle/>
          <a:p>
            <a:endParaRPr sz="2142"/>
          </a:p>
        </p:txBody>
      </p:sp>
      <p:sp>
        <p:nvSpPr>
          <p:cNvPr id="196" name="object 196"/>
          <p:cNvSpPr/>
          <p:nvPr/>
        </p:nvSpPr>
        <p:spPr>
          <a:xfrm>
            <a:off x="6022403" y="7395659"/>
            <a:ext cx="85110" cy="75981"/>
          </a:xfrm>
          <a:prstGeom prst="rect">
            <a:avLst/>
          </a:prstGeom>
          <a:blipFill>
            <a:blip r:embed="rId37" cstate="print"/>
            <a:stretch>
              <a:fillRect/>
            </a:stretch>
          </a:blipFill>
        </p:spPr>
        <p:txBody>
          <a:bodyPr wrap="square" lIns="0" tIns="0" rIns="0" bIns="0" rtlCol="0"/>
          <a:lstStyle/>
          <a:p>
            <a:endParaRPr sz="2142"/>
          </a:p>
        </p:txBody>
      </p:sp>
      <p:sp>
        <p:nvSpPr>
          <p:cNvPr id="197" name="object 197"/>
          <p:cNvSpPr/>
          <p:nvPr/>
        </p:nvSpPr>
        <p:spPr>
          <a:xfrm>
            <a:off x="5730164" y="7412728"/>
            <a:ext cx="85110" cy="73685"/>
          </a:xfrm>
          <a:prstGeom prst="rect">
            <a:avLst/>
          </a:prstGeom>
          <a:blipFill>
            <a:blip r:embed="rId72" cstate="print"/>
            <a:stretch>
              <a:fillRect/>
            </a:stretch>
          </a:blipFill>
        </p:spPr>
        <p:txBody>
          <a:bodyPr wrap="square" lIns="0" tIns="0" rIns="0" bIns="0" rtlCol="0"/>
          <a:lstStyle/>
          <a:p>
            <a:endParaRPr sz="2142"/>
          </a:p>
        </p:txBody>
      </p:sp>
      <p:sp>
        <p:nvSpPr>
          <p:cNvPr id="198" name="object 198"/>
          <p:cNvSpPr/>
          <p:nvPr/>
        </p:nvSpPr>
        <p:spPr>
          <a:xfrm>
            <a:off x="5506173" y="7137542"/>
            <a:ext cx="85110" cy="75981"/>
          </a:xfrm>
          <a:prstGeom prst="rect">
            <a:avLst/>
          </a:prstGeom>
          <a:blipFill>
            <a:blip r:embed="rId73" cstate="print"/>
            <a:stretch>
              <a:fillRect/>
            </a:stretch>
          </a:blipFill>
        </p:spPr>
        <p:txBody>
          <a:bodyPr wrap="square" lIns="0" tIns="0" rIns="0" bIns="0" rtlCol="0"/>
          <a:lstStyle/>
          <a:p>
            <a:endParaRPr sz="2142"/>
          </a:p>
        </p:txBody>
      </p:sp>
      <p:sp>
        <p:nvSpPr>
          <p:cNvPr id="199" name="object 199"/>
          <p:cNvSpPr/>
          <p:nvPr/>
        </p:nvSpPr>
        <p:spPr>
          <a:xfrm>
            <a:off x="4275321" y="6836764"/>
            <a:ext cx="139970" cy="124387"/>
          </a:xfrm>
          <a:prstGeom prst="rect">
            <a:avLst/>
          </a:prstGeom>
          <a:blipFill>
            <a:blip r:embed="rId74" cstate="print"/>
            <a:stretch>
              <a:fillRect/>
            </a:stretch>
          </a:blipFill>
        </p:spPr>
        <p:txBody>
          <a:bodyPr wrap="square" lIns="0" tIns="0" rIns="0" bIns="0" rtlCol="0"/>
          <a:lstStyle/>
          <a:p>
            <a:endParaRPr sz="2142"/>
          </a:p>
        </p:txBody>
      </p:sp>
      <p:sp>
        <p:nvSpPr>
          <p:cNvPr id="200" name="object 200"/>
          <p:cNvSpPr/>
          <p:nvPr/>
        </p:nvSpPr>
        <p:spPr>
          <a:xfrm>
            <a:off x="2581033" y="3341085"/>
            <a:ext cx="265303" cy="231142"/>
          </a:xfrm>
          <a:prstGeom prst="rect">
            <a:avLst/>
          </a:prstGeom>
          <a:blipFill>
            <a:blip r:embed="rId75" cstate="print"/>
            <a:stretch>
              <a:fillRect/>
            </a:stretch>
          </a:blipFill>
        </p:spPr>
        <p:txBody>
          <a:bodyPr wrap="square" lIns="0" tIns="0" rIns="0" bIns="0" rtlCol="0"/>
          <a:lstStyle/>
          <a:p>
            <a:endParaRPr sz="2142"/>
          </a:p>
        </p:txBody>
      </p:sp>
      <p:sp>
        <p:nvSpPr>
          <p:cNvPr id="201" name="object 201"/>
          <p:cNvSpPr/>
          <p:nvPr/>
        </p:nvSpPr>
        <p:spPr>
          <a:xfrm>
            <a:off x="2564869" y="3325168"/>
            <a:ext cx="297996" cy="263834"/>
          </a:xfrm>
          <a:custGeom>
            <a:avLst/>
            <a:gdLst/>
            <a:ahLst/>
            <a:cxnLst/>
            <a:rect l="l" t="t" r="r" b="b"/>
            <a:pathLst>
              <a:path w="260350" h="230505">
                <a:moveTo>
                  <a:pt x="154266" y="0"/>
                </a:moveTo>
                <a:lnTo>
                  <a:pt x="63614" y="3937"/>
                </a:lnTo>
                <a:lnTo>
                  <a:pt x="0" y="71539"/>
                </a:lnTo>
                <a:lnTo>
                  <a:pt x="7975" y="183248"/>
                </a:lnTo>
                <a:lnTo>
                  <a:pt x="129895" y="230441"/>
                </a:lnTo>
                <a:lnTo>
                  <a:pt x="173666" y="215849"/>
                </a:lnTo>
                <a:lnTo>
                  <a:pt x="130238" y="215849"/>
                </a:lnTo>
                <a:lnTo>
                  <a:pt x="21056" y="173583"/>
                </a:lnTo>
                <a:lnTo>
                  <a:pt x="14135" y="76555"/>
                </a:lnTo>
                <a:lnTo>
                  <a:pt x="69799" y="17424"/>
                </a:lnTo>
                <a:lnTo>
                  <a:pt x="150596" y="13906"/>
                </a:lnTo>
                <a:lnTo>
                  <a:pt x="176515" y="13906"/>
                </a:lnTo>
                <a:lnTo>
                  <a:pt x="174707" y="12776"/>
                </a:lnTo>
                <a:lnTo>
                  <a:pt x="148793" y="12776"/>
                </a:lnTo>
                <a:lnTo>
                  <a:pt x="152438" y="6959"/>
                </a:lnTo>
                <a:lnTo>
                  <a:pt x="165401" y="6959"/>
                </a:lnTo>
                <a:lnTo>
                  <a:pt x="154266" y="0"/>
                </a:lnTo>
                <a:close/>
              </a:path>
              <a:path w="260350" h="230505">
                <a:moveTo>
                  <a:pt x="176515" y="13906"/>
                </a:moveTo>
                <a:lnTo>
                  <a:pt x="150596" y="13906"/>
                </a:lnTo>
                <a:lnTo>
                  <a:pt x="235521" y="66979"/>
                </a:lnTo>
                <a:lnTo>
                  <a:pt x="245910" y="143154"/>
                </a:lnTo>
                <a:lnTo>
                  <a:pt x="215188" y="187528"/>
                </a:lnTo>
                <a:lnTo>
                  <a:pt x="130238" y="215849"/>
                </a:lnTo>
                <a:lnTo>
                  <a:pt x="173666" y="215849"/>
                </a:lnTo>
                <a:lnTo>
                  <a:pt x="223875" y="199110"/>
                </a:lnTo>
                <a:lnTo>
                  <a:pt x="260235" y="146583"/>
                </a:lnTo>
                <a:lnTo>
                  <a:pt x="248259" y="58750"/>
                </a:lnTo>
                <a:lnTo>
                  <a:pt x="176515" y="13906"/>
                </a:lnTo>
                <a:close/>
              </a:path>
              <a:path w="260350" h="230505">
                <a:moveTo>
                  <a:pt x="165401" y="6959"/>
                </a:moveTo>
                <a:lnTo>
                  <a:pt x="152438" y="6959"/>
                </a:lnTo>
                <a:lnTo>
                  <a:pt x="148793" y="12776"/>
                </a:lnTo>
                <a:lnTo>
                  <a:pt x="174707" y="12776"/>
                </a:lnTo>
                <a:lnTo>
                  <a:pt x="165401" y="6959"/>
                </a:lnTo>
                <a:close/>
              </a:path>
            </a:pathLst>
          </a:custGeom>
          <a:solidFill>
            <a:srgbClr val="75CFE9"/>
          </a:solidFill>
        </p:spPr>
        <p:txBody>
          <a:bodyPr wrap="square" lIns="0" tIns="0" rIns="0" bIns="0" rtlCol="0"/>
          <a:lstStyle/>
          <a:p>
            <a:endParaRPr sz="2142"/>
          </a:p>
        </p:txBody>
      </p:sp>
      <p:sp>
        <p:nvSpPr>
          <p:cNvPr id="202" name="object 202"/>
          <p:cNvSpPr/>
          <p:nvPr/>
        </p:nvSpPr>
        <p:spPr>
          <a:xfrm>
            <a:off x="2687237" y="4468439"/>
            <a:ext cx="200921" cy="189481"/>
          </a:xfrm>
          <a:prstGeom prst="rect">
            <a:avLst/>
          </a:prstGeom>
          <a:blipFill>
            <a:blip r:embed="rId76" cstate="print"/>
            <a:stretch>
              <a:fillRect/>
            </a:stretch>
          </a:blipFill>
        </p:spPr>
        <p:txBody>
          <a:bodyPr wrap="square" lIns="0" tIns="0" rIns="0" bIns="0" rtlCol="0"/>
          <a:lstStyle/>
          <a:p>
            <a:endParaRPr sz="2142"/>
          </a:p>
        </p:txBody>
      </p:sp>
      <p:sp>
        <p:nvSpPr>
          <p:cNvPr id="203" name="object 203"/>
          <p:cNvSpPr/>
          <p:nvPr/>
        </p:nvSpPr>
        <p:spPr>
          <a:xfrm>
            <a:off x="2548007" y="6799245"/>
            <a:ext cx="215109" cy="202826"/>
          </a:xfrm>
          <a:prstGeom prst="rect">
            <a:avLst/>
          </a:prstGeom>
          <a:blipFill>
            <a:blip r:embed="rId77" cstate="print"/>
            <a:stretch>
              <a:fillRect/>
            </a:stretch>
          </a:blipFill>
        </p:spPr>
        <p:txBody>
          <a:bodyPr wrap="square" lIns="0" tIns="0" rIns="0" bIns="0" rtlCol="0"/>
          <a:lstStyle/>
          <a:p>
            <a:endParaRPr sz="2142"/>
          </a:p>
        </p:txBody>
      </p:sp>
      <p:sp>
        <p:nvSpPr>
          <p:cNvPr id="204" name="object 204"/>
          <p:cNvSpPr/>
          <p:nvPr/>
        </p:nvSpPr>
        <p:spPr>
          <a:xfrm>
            <a:off x="1737023" y="5463599"/>
            <a:ext cx="553108" cy="521129"/>
          </a:xfrm>
          <a:custGeom>
            <a:avLst/>
            <a:gdLst/>
            <a:ahLst/>
            <a:cxnLst/>
            <a:rect l="l" t="t" r="r" b="b"/>
            <a:pathLst>
              <a:path w="483235" h="455295">
                <a:moveTo>
                  <a:pt x="232486" y="0"/>
                </a:moveTo>
                <a:lnTo>
                  <a:pt x="83388" y="74510"/>
                </a:lnTo>
                <a:lnTo>
                  <a:pt x="0" y="259740"/>
                </a:lnTo>
                <a:lnTo>
                  <a:pt x="158051" y="436308"/>
                </a:lnTo>
                <a:lnTo>
                  <a:pt x="391096" y="454939"/>
                </a:lnTo>
                <a:lnTo>
                  <a:pt x="483209" y="335254"/>
                </a:lnTo>
                <a:lnTo>
                  <a:pt x="483209" y="119976"/>
                </a:lnTo>
                <a:lnTo>
                  <a:pt x="400354" y="27965"/>
                </a:lnTo>
                <a:lnTo>
                  <a:pt x="232486" y="0"/>
                </a:lnTo>
                <a:close/>
              </a:path>
            </a:pathLst>
          </a:custGeom>
          <a:solidFill>
            <a:srgbClr val="29C2E4"/>
          </a:solidFill>
        </p:spPr>
        <p:txBody>
          <a:bodyPr wrap="square" lIns="0" tIns="0" rIns="0" bIns="0" rtlCol="0"/>
          <a:lstStyle/>
          <a:p>
            <a:endParaRPr sz="2142"/>
          </a:p>
        </p:txBody>
      </p:sp>
      <p:sp>
        <p:nvSpPr>
          <p:cNvPr id="205" name="object 205"/>
          <p:cNvSpPr/>
          <p:nvPr/>
        </p:nvSpPr>
        <p:spPr>
          <a:xfrm>
            <a:off x="1718490" y="5447259"/>
            <a:ext cx="587996" cy="553836"/>
          </a:xfrm>
          <a:custGeom>
            <a:avLst/>
            <a:gdLst/>
            <a:ahLst/>
            <a:cxnLst/>
            <a:rect l="l" t="t" r="r" b="b"/>
            <a:pathLst>
              <a:path w="513714" h="483870">
                <a:moveTo>
                  <a:pt x="246519" y="0"/>
                </a:moveTo>
                <a:lnTo>
                  <a:pt x="89052" y="78701"/>
                </a:lnTo>
                <a:lnTo>
                  <a:pt x="0" y="276517"/>
                </a:lnTo>
                <a:lnTo>
                  <a:pt x="167665" y="463842"/>
                </a:lnTo>
                <a:lnTo>
                  <a:pt x="413626" y="483514"/>
                </a:lnTo>
                <a:lnTo>
                  <a:pt x="424620" y="469226"/>
                </a:lnTo>
                <a:lnTo>
                  <a:pt x="407289" y="469226"/>
                </a:lnTo>
                <a:lnTo>
                  <a:pt x="174231" y="450583"/>
                </a:lnTo>
                <a:lnTo>
                  <a:pt x="16192" y="274015"/>
                </a:lnTo>
                <a:lnTo>
                  <a:pt x="99568" y="88798"/>
                </a:lnTo>
                <a:lnTo>
                  <a:pt x="248666" y="14287"/>
                </a:lnTo>
                <a:lnTo>
                  <a:pt x="332281" y="14287"/>
                </a:lnTo>
                <a:lnTo>
                  <a:pt x="246519" y="0"/>
                </a:lnTo>
                <a:close/>
              </a:path>
              <a:path w="513714" h="483870">
                <a:moveTo>
                  <a:pt x="332281" y="14287"/>
                </a:moveTo>
                <a:lnTo>
                  <a:pt x="248666" y="14287"/>
                </a:lnTo>
                <a:lnTo>
                  <a:pt x="416534" y="42240"/>
                </a:lnTo>
                <a:lnTo>
                  <a:pt x="499389" y="134264"/>
                </a:lnTo>
                <a:lnTo>
                  <a:pt x="499389" y="349542"/>
                </a:lnTo>
                <a:lnTo>
                  <a:pt x="407289" y="469226"/>
                </a:lnTo>
                <a:lnTo>
                  <a:pt x="424620" y="469226"/>
                </a:lnTo>
                <a:lnTo>
                  <a:pt x="513118" y="354215"/>
                </a:lnTo>
                <a:lnTo>
                  <a:pt x="513118" y="128993"/>
                </a:lnTo>
                <a:lnTo>
                  <a:pt x="423532" y="29489"/>
                </a:lnTo>
                <a:lnTo>
                  <a:pt x="332281" y="14287"/>
                </a:lnTo>
                <a:close/>
              </a:path>
            </a:pathLst>
          </a:custGeom>
          <a:solidFill>
            <a:srgbClr val="75CFE9"/>
          </a:solidFill>
        </p:spPr>
        <p:txBody>
          <a:bodyPr wrap="square" lIns="0" tIns="0" rIns="0" bIns="0" rtlCol="0"/>
          <a:lstStyle/>
          <a:p>
            <a:endParaRPr sz="2142"/>
          </a:p>
        </p:txBody>
      </p:sp>
      <p:sp>
        <p:nvSpPr>
          <p:cNvPr id="206" name="object 206"/>
          <p:cNvSpPr/>
          <p:nvPr/>
        </p:nvSpPr>
        <p:spPr>
          <a:xfrm>
            <a:off x="1122158" y="6362801"/>
            <a:ext cx="215705" cy="208786"/>
          </a:xfrm>
          <a:prstGeom prst="rect">
            <a:avLst/>
          </a:prstGeom>
          <a:blipFill>
            <a:blip r:embed="rId78" cstate="print"/>
            <a:stretch>
              <a:fillRect/>
            </a:stretch>
          </a:blipFill>
        </p:spPr>
        <p:txBody>
          <a:bodyPr wrap="square" lIns="0" tIns="0" rIns="0" bIns="0" rtlCol="0"/>
          <a:lstStyle/>
          <a:p>
            <a:endParaRPr sz="2142"/>
          </a:p>
        </p:txBody>
      </p:sp>
      <p:sp>
        <p:nvSpPr>
          <p:cNvPr id="207" name="object 207"/>
          <p:cNvSpPr/>
          <p:nvPr/>
        </p:nvSpPr>
        <p:spPr>
          <a:xfrm>
            <a:off x="182439" y="6320476"/>
            <a:ext cx="184612" cy="154812"/>
          </a:xfrm>
          <a:custGeom>
            <a:avLst/>
            <a:gdLst/>
            <a:ahLst/>
            <a:cxnLst/>
            <a:rect l="l" t="t" r="r" b="b"/>
            <a:pathLst>
              <a:path w="161290" h="135254">
                <a:moveTo>
                  <a:pt x="127368" y="0"/>
                </a:moveTo>
                <a:lnTo>
                  <a:pt x="3276" y="40665"/>
                </a:lnTo>
                <a:lnTo>
                  <a:pt x="0" y="47790"/>
                </a:lnTo>
                <a:lnTo>
                  <a:pt x="3695" y="103073"/>
                </a:lnTo>
                <a:lnTo>
                  <a:pt x="33705" y="134823"/>
                </a:lnTo>
                <a:lnTo>
                  <a:pt x="106006" y="134823"/>
                </a:lnTo>
                <a:lnTo>
                  <a:pt x="141185" y="110769"/>
                </a:lnTo>
                <a:lnTo>
                  <a:pt x="160794" y="87617"/>
                </a:lnTo>
                <a:lnTo>
                  <a:pt x="160794" y="49707"/>
                </a:lnTo>
                <a:lnTo>
                  <a:pt x="146240" y="9740"/>
                </a:lnTo>
                <a:lnTo>
                  <a:pt x="127368" y="0"/>
                </a:lnTo>
                <a:close/>
              </a:path>
            </a:pathLst>
          </a:custGeom>
          <a:solidFill>
            <a:srgbClr val="29C2E4"/>
          </a:solidFill>
        </p:spPr>
        <p:txBody>
          <a:bodyPr wrap="square" lIns="0" tIns="0" rIns="0" bIns="0" rtlCol="0"/>
          <a:lstStyle/>
          <a:p>
            <a:endParaRPr sz="2142"/>
          </a:p>
        </p:txBody>
      </p:sp>
      <p:sp>
        <p:nvSpPr>
          <p:cNvPr id="208" name="object 208"/>
          <p:cNvSpPr/>
          <p:nvPr/>
        </p:nvSpPr>
        <p:spPr>
          <a:xfrm>
            <a:off x="166573" y="6313603"/>
            <a:ext cx="215865" cy="177344"/>
          </a:xfrm>
          <a:custGeom>
            <a:avLst/>
            <a:gdLst/>
            <a:ahLst/>
            <a:cxnLst/>
            <a:rect l="l" t="t" r="r" b="b"/>
            <a:pathLst>
              <a:path w="188595" h="154939">
                <a:moveTo>
                  <a:pt x="17132" y="46672"/>
                </a:moveTo>
                <a:lnTo>
                  <a:pt x="0" y="52285"/>
                </a:lnTo>
                <a:lnTo>
                  <a:pt x="4178" y="114922"/>
                </a:lnTo>
                <a:lnTo>
                  <a:pt x="41643" y="154571"/>
                </a:lnTo>
                <a:lnTo>
                  <a:pt x="124117" y="154571"/>
                </a:lnTo>
                <a:lnTo>
                  <a:pt x="144208" y="140830"/>
                </a:lnTo>
                <a:lnTo>
                  <a:pt x="47561" y="140830"/>
                </a:lnTo>
                <a:lnTo>
                  <a:pt x="17551" y="109080"/>
                </a:lnTo>
                <a:lnTo>
                  <a:pt x="13868" y="53797"/>
                </a:lnTo>
                <a:lnTo>
                  <a:pt x="17132" y="46672"/>
                </a:lnTo>
                <a:close/>
              </a:path>
              <a:path w="188595" h="154939">
                <a:moveTo>
                  <a:pt x="159550" y="0"/>
                </a:moveTo>
                <a:lnTo>
                  <a:pt x="141224" y="6007"/>
                </a:lnTo>
                <a:lnTo>
                  <a:pt x="160108" y="15735"/>
                </a:lnTo>
                <a:lnTo>
                  <a:pt x="174650" y="55714"/>
                </a:lnTo>
                <a:lnTo>
                  <a:pt x="174650" y="93624"/>
                </a:lnTo>
                <a:lnTo>
                  <a:pt x="155054" y="116776"/>
                </a:lnTo>
                <a:lnTo>
                  <a:pt x="119862" y="140830"/>
                </a:lnTo>
                <a:lnTo>
                  <a:pt x="144208" y="140830"/>
                </a:lnTo>
                <a:lnTo>
                  <a:pt x="164338" y="127063"/>
                </a:lnTo>
                <a:lnTo>
                  <a:pt x="188391" y="98653"/>
                </a:lnTo>
                <a:lnTo>
                  <a:pt x="188391" y="53289"/>
                </a:lnTo>
                <a:lnTo>
                  <a:pt x="171183" y="5994"/>
                </a:lnTo>
                <a:lnTo>
                  <a:pt x="159550" y="0"/>
                </a:lnTo>
                <a:close/>
              </a:path>
            </a:pathLst>
          </a:custGeom>
          <a:solidFill>
            <a:srgbClr val="75CFE9"/>
          </a:solidFill>
        </p:spPr>
        <p:txBody>
          <a:bodyPr wrap="square" lIns="0" tIns="0" rIns="0" bIns="0" rtlCol="0"/>
          <a:lstStyle/>
          <a:p>
            <a:endParaRPr sz="2142"/>
          </a:p>
        </p:txBody>
      </p:sp>
      <p:sp>
        <p:nvSpPr>
          <p:cNvPr id="209" name="object 209"/>
          <p:cNvSpPr/>
          <p:nvPr/>
        </p:nvSpPr>
        <p:spPr>
          <a:xfrm>
            <a:off x="1847441" y="6716909"/>
            <a:ext cx="184801" cy="178913"/>
          </a:xfrm>
          <a:prstGeom prst="rect">
            <a:avLst/>
          </a:prstGeom>
          <a:blipFill>
            <a:blip r:embed="rId79" cstate="print"/>
            <a:stretch>
              <a:fillRect/>
            </a:stretch>
          </a:blipFill>
        </p:spPr>
        <p:txBody>
          <a:bodyPr wrap="square" lIns="0" tIns="0" rIns="0" bIns="0" rtlCol="0"/>
          <a:lstStyle/>
          <a:p>
            <a:endParaRPr sz="2142"/>
          </a:p>
        </p:txBody>
      </p:sp>
      <p:sp>
        <p:nvSpPr>
          <p:cNvPr id="210" name="object 210"/>
          <p:cNvSpPr/>
          <p:nvPr/>
        </p:nvSpPr>
        <p:spPr>
          <a:xfrm>
            <a:off x="1787712" y="7041154"/>
            <a:ext cx="184801" cy="178913"/>
          </a:xfrm>
          <a:prstGeom prst="rect">
            <a:avLst/>
          </a:prstGeom>
          <a:blipFill>
            <a:blip r:embed="rId80" cstate="print"/>
            <a:stretch>
              <a:fillRect/>
            </a:stretch>
          </a:blipFill>
        </p:spPr>
        <p:txBody>
          <a:bodyPr wrap="square" lIns="0" tIns="0" rIns="0" bIns="0" rtlCol="0"/>
          <a:lstStyle/>
          <a:p>
            <a:endParaRPr sz="2142"/>
          </a:p>
        </p:txBody>
      </p:sp>
      <p:sp>
        <p:nvSpPr>
          <p:cNvPr id="211" name="object 211"/>
          <p:cNvSpPr/>
          <p:nvPr/>
        </p:nvSpPr>
        <p:spPr>
          <a:xfrm>
            <a:off x="1811332" y="7286633"/>
            <a:ext cx="286177" cy="199780"/>
          </a:xfrm>
          <a:prstGeom prst="rect">
            <a:avLst/>
          </a:prstGeom>
          <a:blipFill>
            <a:blip r:embed="rId81" cstate="print"/>
            <a:stretch>
              <a:fillRect/>
            </a:stretch>
          </a:blipFill>
        </p:spPr>
        <p:txBody>
          <a:bodyPr wrap="square" lIns="0" tIns="0" rIns="0" bIns="0" rtlCol="0"/>
          <a:lstStyle/>
          <a:p>
            <a:endParaRPr sz="2142"/>
          </a:p>
        </p:txBody>
      </p:sp>
      <p:sp>
        <p:nvSpPr>
          <p:cNvPr id="212" name="object 212"/>
          <p:cNvSpPr/>
          <p:nvPr/>
        </p:nvSpPr>
        <p:spPr>
          <a:xfrm>
            <a:off x="0" y="6387295"/>
            <a:ext cx="148998" cy="147544"/>
          </a:xfrm>
          <a:custGeom>
            <a:avLst/>
            <a:gdLst/>
            <a:ahLst/>
            <a:cxnLst/>
            <a:rect l="l" t="t" r="r" b="b"/>
            <a:pathLst>
              <a:path w="130175" h="128904">
                <a:moveTo>
                  <a:pt x="108648" y="0"/>
                </a:moveTo>
                <a:lnTo>
                  <a:pt x="0" y="35598"/>
                </a:lnTo>
                <a:lnTo>
                  <a:pt x="0" y="125475"/>
                </a:lnTo>
                <a:lnTo>
                  <a:pt x="2997" y="128638"/>
                </a:lnTo>
                <a:lnTo>
                  <a:pt x="75298" y="128638"/>
                </a:lnTo>
                <a:lnTo>
                  <a:pt x="110477" y="104571"/>
                </a:lnTo>
                <a:lnTo>
                  <a:pt x="130086" y="81419"/>
                </a:lnTo>
                <a:lnTo>
                  <a:pt x="130086" y="43510"/>
                </a:lnTo>
                <a:lnTo>
                  <a:pt x="115544" y="3543"/>
                </a:lnTo>
                <a:lnTo>
                  <a:pt x="108648" y="0"/>
                </a:lnTo>
                <a:close/>
              </a:path>
            </a:pathLst>
          </a:custGeom>
          <a:solidFill>
            <a:srgbClr val="29C2E4"/>
          </a:solidFill>
        </p:spPr>
        <p:txBody>
          <a:bodyPr wrap="square" lIns="0" tIns="0" rIns="0" bIns="0" rtlCol="0"/>
          <a:lstStyle/>
          <a:p>
            <a:endParaRPr sz="2142"/>
          </a:p>
        </p:txBody>
      </p:sp>
      <p:sp>
        <p:nvSpPr>
          <p:cNvPr id="213" name="object 213"/>
          <p:cNvSpPr/>
          <p:nvPr/>
        </p:nvSpPr>
        <p:spPr>
          <a:xfrm>
            <a:off x="6" y="6380514"/>
            <a:ext cx="164988" cy="170076"/>
          </a:xfrm>
          <a:custGeom>
            <a:avLst/>
            <a:gdLst/>
            <a:ahLst/>
            <a:cxnLst/>
            <a:rect l="l" t="t" r="r" b="b"/>
            <a:pathLst>
              <a:path w="144145" h="148589">
                <a:moveTo>
                  <a:pt x="0" y="131394"/>
                </a:moveTo>
                <a:lnTo>
                  <a:pt x="0" y="148285"/>
                </a:lnTo>
                <a:lnTo>
                  <a:pt x="79540" y="148285"/>
                </a:lnTo>
                <a:lnTo>
                  <a:pt x="99622" y="134556"/>
                </a:lnTo>
                <a:lnTo>
                  <a:pt x="2984" y="134556"/>
                </a:lnTo>
                <a:lnTo>
                  <a:pt x="0" y="131394"/>
                </a:lnTo>
                <a:close/>
              </a:path>
              <a:path w="144145" h="148589">
                <a:moveTo>
                  <a:pt x="126707" y="0"/>
                </a:moveTo>
                <a:lnTo>
                  <a:pt x="108648" y="5918"/>
                </a:lnTo>
                <a:lnTo>
                  <a:pt x="115544" y="9474"/>
                </a:lnTo>
                <a:lnTo>
                  <a:pt x="130073" y="49428"/>
                </a:lnTo>
                <a:lnTo>
                  <a:pt x="130073" y="87350"/>
                </a:lnTo>
                <a:lnTo>
                  <a:pt x="110477" y="110502"/>
                </a:lnTo>
                <a:lnTo>
                  <a:pt x="75298" y="134556"/>
                </a:lnTo>
                <a:lnTo>
                  <a:pt x="99622" y="134556"/>
                </a:lnTo>
                <a:lnTo>
                  <a:pt x="119761" y="120789"/>
                </a:lnTo>
                <a:lnTo>
                  <a:pt x="143802" y="92379"/>
                </a:lnTo>
                <a:lnTo>
                  <a:pt x="143802" y="47002"/>
                </a:lnTo>
                <a:lnTo>
                  <a:pt x="126707" y="0"/>
                </a:lnTo>
                <a:close/>
              </a:path>
            </a:pathLst>
          </a:custGeom>
          <a:solidFill>
            <a:srgbClr val="75CFE9"/>
          </a:solidFill>
        </p:spPr>
        <p:txBody>
          <a:bodyPr wrap="square" lIns="0" tIns="0" rIns="0" bIns="0" rtlCol="0"/>
          <a:lstStyle/>
          <a:p>
            <a:endParaRPr sz="2142"/>
          </a:p>
        </p:txBody>
      </p:sp>
      <p:sp>
        <p:nvSpPr>
          <p:cNvPr id="214" name="object 214"/>
          <p:cNvSpPr/>
          <p:nvPr/>
        </p:nvSpPr>
        <p:spPr>
          <a:xfrm>
            <a:off x="4696963" y="7066451"/>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29C2E4"/>
          </a:solidFill>
        </p:spPr>
        <p:txBody>
          <a:bodyPr wrap="square" lIns="0" tIns="0" rIns="0" bIns="0" rtlCol="0"/>
          <a:lstStyle/>
          <a:p>
            <a:endParaRPr sz="2142"/>
          </a:p>
        </p:txBody>
      </p:sp>
      <p:sp>
        <p:nvSpPr>
          <p:cNvPr id="215" name="object 215"/>
          <p:cNvSpPr/>
          <p:nvPr/>
        </p:nvSpPr>
        <p:spPr>
          <a:xfrm>
            <a:off x="4680478"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75CFE9"/>
          </a:solidFill>
        </p:spPr>
        <p:txBody>
          <a:bodyPr wrap="square" lIns="0" tIns="0" rIns="0" bIns="0" rtlCol="0"/>
          <a:lstStyle/>
          <a:p>
            <a:endParaRPr sz="2142"/>
          </a:p>
        </p:txBody>
      </p:sp>
      <p:sp>
        <p:nvSpPr>
          <p:cNvPr id="216" name="object 216"/>
          <p:cNvSpPr/>
          <p:nvPr/>
        </p:nvSpPr>
        <p:spPr>
          <a:xfrm>
            <a:off x="4568650" y="7066451"/>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29C2E4"/>
          </a:solidFill>
        </p:spPr>
        <p:txBody>
          <a:bodyPr wrap="square" lIns="0" tIns="0" rIns="0" bIns="0" rtlCol="0"/>
          <a:lstStyle/>
          <a:p>
            <a:endParaRPr sz="2142"/>
          </a:p>
        </p:txBody>
      </p:sp>
      <p:sp>
        <p:nvSpPr>
          <p:cNvPr id="217" name="object 217"/>
          <p:cNvSpPr/>
          <p:nvPr/>
        </p:nvSpPr>
        <p:spPr>
          <a:xfrm>
            <a:off x="4552167"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75CFE9"/>
          </a:solidFill>
        </p:spPr>
        <p:txBody>
          <a:bodyPr wrap="square" lIns="0" tIns="0" rIns="0" bIns="0" rtlCol="0"/>
          <a:lstStyle/>
          <a:p>
            <a:endParaRPr sz="2142"/>
          </a:p>
        </p:txBody>
      </p:sp>
      <p:sp>
        <p:nvSpPr>
          <p:cNvPr id="218" name="object 218"/>
          <p:cNvSpPr/>
          <p:nvPr/>
        </p:nvSpPr>
        <p:spPr>
          <a:xfrm>
            <a:off x="5027273" y="7066451"/>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29C2E4"/>
          </a:solidFill>
        </p:spPr>
        <p:txBody>
          <a:bodyPr wrap="square" lIns="0" tIns="0" rIns="0" bIns="0" rtlCol="0"/>
          <a:lstStyle/>
          <a:p>
            <a:endParaRPr sz="2142"/>
          </a:p>
        </p:txBody>
      </p:sp>
      <p:sp>
        <p:nvSpPr>
          <p:cNvPr id="219" name="object 219"/>
          <p:cNvSpPr/>
          <p:nvPr/>
        </p:nvSpPr>
        <p:spPr>
          <a:xfrm>
            <a:off x="5010803"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75CFE9"/>
          </a:solidFill>
        </p:spPr>
        <p:txBody>
          <a:bodyPr wrap="square" lIns="0" tIns="0" rIns="0" bIns="0" rtlCol="0"/>
          <a:lstStyle/>
          <a:p>
            <a:endParaRPr sz="2142"/>
          </a:p>
        </p:txBody>
      </p:sp>
      <p:sp>
        <p:nvSpPr>
          <p:cNvPr id="220" name="object 220"/>
          <p:cNvSpPr/>
          <p:nvPr/>
        </p:nvSpPr>
        <p:spPr>
          <a:xfrm>
            <a:off x="4875819" y="7066451"/>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29C2E4"/>
          </a:solidFill>
        </p:spPr>
        <p:txBody>
          <a:bodyPr wrap="square" lIns="0" tIns="0" rIns="0" bIns="0" rtlCol="0"/>
          <a:lstStyle/>
          <a:p>
            <a:endParaRPr sz="2142"/>
          </a:p>
        </p:txBody>
      </p:sp>
      <p:sp>
        <p:nvSpPr>
          <p:cNvPr id="221" name="object 221"/>
          <p:cNvSpPr/>
          <p:nvPr/>
        </p:nvSpPr>
        <p:spPr>
          <a:xfrm>
            <a:off x="4859349"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75CFE9"/>
          </a:solidFill>
        </p:spPr>
        <p:txBody>
          <a:bodyPr wrap="square" lIns="0" tIns="0" rIns="0" bIns="0" rtlCol="0"/>
          <a:lstStyle/>
          <a:p>
            <a:endParaRPr sz="2142"/>
          </a:p>
        </p:txBody>
      </p:sp>
      <p:sp>
        <p:nvSpPr>
          <p:cNvPr id="222" name="object 222"/>
          <p:cNvSpPr/>
          <p:nvPr/>
        </p:nvSpPr>
        <p:spPr>
          <a:xfrm>
            <a:off x="5206143" y="7066451"/>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29C2E4"/>
          </a:solidFill>
        </p:spPr>
        <p:txBody>
          <a:bodyPr wrap="square" lIns="0" tIns="0" rIns="0" bIns="0" rtlCol="0"/>
          <a:lstStyle/>
          <a:p>
            <a:endParaRPr sz="2142"/>
          </a:p>
        </p:txBody>
      </p:sp>
      <p:sp>
        <p:nvSpPr>
          <p:cNvPr id="223" name="object 223"/>
          <p:cNvSpPr/>
          <p:nvPr/>
        </p:nvSpPr>
        <p:spPr>
          <a:xfrm>
            <a:off x="5189674"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75CFE9"/>
          </a:solidFill>
        </p:spPr>
        <p:txBody>
          <a:bodyPr wrap="square" lIns="0" tIns="0" rIns="0" bIns="0" rtlCol="0"/>
          <a:lstStyle/>
          <a:p>
            <a:endParaRPr sz="2142"/>
          </a:p>
        </p:txBody>
      </p:sp>
      <p:sp>
        <p:nvSpPr>
          <p:cNvPr id="224" name="object 224"/>
          <p:cNvSpPr/>
          <p:nvPr/>
        </p:nvSpPr>
        <p:spPr>
          <a:xfrm>
            <a:off x="5342988" y="7066451"/>
            <a:ext cx="58872" cy="34887"/>
          </a:xfrm>
          <a:custGeom>
            <a:avLst/>
            <a:gdLst/>
            <a:ahLst/>
            <a:cxnLst/>
            <a:rect l="l" t="t" r="r" b="b"/>
            <a:pathLst>
              <a:path w="51435" h="30479">
                <a:moveTo>
                  <a:pt x="51168" y="0"/>
                </a:moveTo>
                <a:lnTo>
                  <a:pt x="1257" y="2933"/>
                </a:lnTo>
                <a:lnTo>
                  <a:pt x="0" y="30365"/>
                </a:lnTo>
                <a:lnTo>
                  <a:pt x="51168" y="28905"/>
                </a:lnTo>
                <a:lnTo>
                  <a:pt x="51168" y="0"/>
                </a:lnTo>
                <a:close/>
              </a:path>
            </a:pathLst>
          </a:custGeom>
          <a:solidFill>
            <a:srgbClr val="29C2E4"/>
          </a:solidFill>
        </p:spPr>
        <p:txBody>
          <a:bodyPr wrap="square" lIns="0" tIns="0" rIns="0" bIns="0" rtlCol="0"/>
          <a:lstStyle/>
          <a:p>
            <a:endParaRPr sz="2142"/>
          </a:p>
        </p:txBody>
      </p:sp>
      <p:sp>
        <p:nvSpPr>
          <p:cNvPr id="225" name="object 225"/>
          <p:cNvSpPr/>
          <p:nvPr/>
        </p:nvSpPr>
        <p:spPr>
          <a:xfrm>
            <a:off x="5326518"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75CFE9"/>
          </a:solidFill>
        </p:spPr>
        <p:txBody>
          <a:bodyPr wrap="square" lIns="0" tIns="0" rIns="0" bIns="0" rtlCol="0"/>
          <a:lstStyle/>
          <a:p>
            <a:endParaRPr sz="2142"/>
          </a:p>
        </p:txBody>
      </p:sp>
      <p:sp>
        <p:nvSpPr>
          <p:cNvPr id="226" name="object 226"/>
          <p:cNvSpPr/>
          <p:nvPr/>
        </p:nvSpPr>
        <p:spPr>
          <a:xfrm>
            <a:off x="4696963" y="6950983"/>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29C2E4"/>
          </a:solidFill>
        </p:spPr>
        <p:txBody>
          <a:bodyPr wrap="square" lIns="0" tIns="0" rIns="0" bIns="0" rtlCol="0"/>
          <a:lstStyle/>
          <a:p>
            <a:endParaRPr sz="2142"/>
          </a:p>
        </p:txBody>
      </p:sp>
      <p:sp>
        <p:nvSpPr>
          <p:cNvPr id="227" name="object 227"/>
          <p:cNvSpPr/>
          <p:nvPr/>
        </p:nvSpPr>
        <p:spPr>
          <a:xfrm>
            <a:off x="4680478"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75CFE9"/>
          </a:solidFill>
        </p:spPr>
        <p:txBody>
          <a:bodyPr wrap="square" lIns="0" tIns="0" rIns="0" bIns="0" rtlCol="0"/>
          <a:lstStyle/>
          <a:p>
            <a:endParaRPr sz="2142"/>
          </a:p>
        </p:txBody>
      </p:sp>
      <p:sp>
        <p:nvSpPr>
          <p:cNvPr id="228" name="object 228"/>
          <p:cNvSpPr/>
          <p:nvPr/>
        </p:nvSpPr>
        <p:spPr>
          <a:xfrm>
            <a:off x="4568650" y="6950983"/>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29C2E4"/>
          </a:solidFill>
        </p:spPr>
        <p:txBody>
          <a:bodyPr wrap="square" lIns="0" tIns="0" rIns="0" bIns="0" rtlCol="0"/>
          <a:lstStyle/>
          <a:p>
            <a:endParaRPr sz="2142"/>
          </a:p>
        </p:txBody>
      </p:sp>
      <p:sp>
        <p:nvSpPr>
          <p:cNvPr id="229" name="object 229"/>
          <p:cNvSpPr/>
          <p:nvPr/>
        </p:nvSpPr>
        <p:spPr>
          <a:xfrm>
            <a:off x="4552167"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75CFE9"/>
          </a:solidFill>
        </p:spPr>
        <p:txBody>
          <a:bodyPr wrap="square" lIns="0" tIns="0" rIns="0" bIns="0" rtlCol="0"/>
          <a:lstStyle/>
          <a:p>
            <a:endParaRPr sz="2142"/>
          </a:p>
        </p:txBody>
      </p:sp>
      <p:sp>
        <p:nvSpPr>
          <p:cNvPr id="230" name="object 230"/>
          <p:cNvSpPr/>
          <p:nvPr/>
        </p:nvSpPr>
        <p:spPr>
          <a:xfrm>
            <a:off x="5027273" y="6950983"/>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29C2E4"/>
          </a:solidFill>
        </p:spPr>
        <p:txBody>
          <a:bodyPr wrap="square" lIns="0" tIns="0" rIns="0" bIns="0" rtlCol="0"/>
          <a:lstStyle/>
          <a:p>
            <a:endParaRPr sz="2142"/>
          </a:p>
        </p:txBody>
      </p:sp>
      <p:sp>
        <p:nvSpPr>
          <p:cNvPr id="231" name="object 231"/>
          <p:cNvSpPr/>
          <p:nvPr/>
        </p:nvSpPr>
        <p:spPr>
          <a:xfrm>
            <a:off x="5010803"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75CFE9"/>
          </a:solidFill>
        </p:spPr>
        <p:txBody>
          <a:bodyPr wrap="square" lIns="0" tIns="0" rIns="0" bIns="0" rtlCol="0"/>
          <a:lstStyle/>
          <a:p>
            <a:endParaRPr sz="2142"/>
          </a:p>
        </p:txBody>
      </p:sp>
      <p:sp>
        <p:nvSpPr>
          <p:cNvPr id="232" name="object 232"/>
          <p:cNvSpPr/>
          <p:nvPr/>
        </p:nvSpPr>
        <p:spPr>
          <a:xfrm>
            <a:off x="4875819" y="6950983"/>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29C2E4"/>
          </a:solidFill>
        </p:spPr>
        <p:txBody>
          <a:bodyPr wrap="square" lIns="0" tIns="0" rIns="0" bIns="0" rtlCol="0"/>
          <a:lstStyle/>
          <a:p>
            <a:endParaRPr sz="2142"/>
          </a:p>
        </p:txBody>
      </p:sp>
      <p:sp>
        <p:nvSpPr>
          <p:cNvPr id="233" name="object 233"/>
          <p:cNvSpPr/>
          <p:nvPr/>
        </p:nvSpPr>
        <p:spPr>
          <a:xfrm>
            <a:off x="4859349"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75CFE9"/>
          </a:solidFill>
        </p:spPr>
        <p:txBody>
          <a:bodyPr wrap="square" lIns="0" tIns="0" rIns="0" bIns="0" rtlCol="0"/>
          <a:lstStyle/>
          <a:p>
            <a:endParaRPr sz="2142"/>
          </a:p>
        </p:txBody>
      </p:sp>
      <p:sp>
        <p:nvSpPr>
          <p:cNvPr id="234" name="object 234"/>
          <p:cNvSpPr/>
          <p:nvPr/>
        </p:nvSpPr>
        <p:spPr>
          <a:xfrm>
            <a:off x="5206143" y="6950983"/>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29C2E4"/>
          </a:solidFill>
        </p:spPr>
        <p:txBody>
          <a:bodyPr wrap="square" lIns="0" tIns="0" rIns="0" bIns="0" rtlCol="0"/>
          <a:lstStyle/>
          <a:p>
            <a:endParaRPr sz="2142"/>
          </a:p>
        </p:txBody>
      </p:sp>
      <p:sp>
        <p:nvSpPr>
          <p:cNvPr id="235" name="object 235"/>
          <p:cNvSpPr/>
          <p:nvPr/>
        </p:nvSpPr>
        <p:spPr>
          <a:xfrm>
            <a:off x="5189674"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75CFE9"/>
          </a:solidFill>
        </p:spPr>
        <p:txBody>
          <a:bodyPr wrap="square" lIns="0" tIns="0" rIns="0" bIns="0" rtlCol="0"/>
          <a:lstStyle/>
          <a:p>
            <a:endParaRPr sz="2142"/>
          </a:p>
        </p:txBody>
      </p:sp>
      <p:sp>
        <p:nvSpPr>
          <p:cNvPr id="236" name="object 236"/>
          <p:cNvSpPr/>
          <p:nvPr/>
        </p:nvSpPr>
        <p:spPr>
          <a:xfrm>
            <a:off x="5342988" y="6950983"/>
            <a:ext cx="58872" cy="34887"/>
          </a:xfrm>
          <a:custGeom>
            <a:avLst/>
            <a:gdLst/>
            <a:ahLst/>
            <a:cxnLst/>
            <a:rect l="l" t="t" r="r" b="b"/>
            <a:pathLst>
              <a:path w="51435" h="30479">
                <a:moveTo>
                  <a:pt x="51168" y="0"/>
                </a:moveTo>
                <a:lnTo>
                  <a:pt x="1257" y="2933"/>
                </a:lnTo>
                <a:lnTo>
                  <a:pt x="0" y="30365"/>
                </a:lnTo>
                <a:lnTo>
                  <a:pt x="51168" y="28905"/>
                </a:lnTo>
                <a:lnTo>
                  <a:pt x="51168" y="0"/>
                </a:lnTo>
                <a:close/>
              </a:path>
            </a:pathLst>
          </a:custGeom>
          <a:solidFill>
            <a:srgbClr val="29C2E4"/>
          </a:solidFill>
        </p:spPr>
        <p:txBody>
          <a:bodyPr wrap="square" lIns="0" tIns="0" rIns="0" bIns="0" rtlCol="0"/>
          <a:lstStyle/>
          <a:p>
            <a:endParaRPr sz="2142"/>
          </a:p>
        </p:txBody>
      </p:sp>
      <p:sp>
        <p:nvSpPr>
          <p:cNvPr id="237" name="object 237"/>
          <p:cNvSpPr/>
          <p:nvPr/>
        </p:nvSpPr>
        <p:spPr>
          <a:xfrm>
            <a:off x="5326518"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75CFE9"/>
          </a:solidFill>
        </p:spPr>
        <p:txBody>
          <a:bodyPr wrap="square" lIns="0" tIns="0" rIns="0" bIns="0" rtlCol="0"/>
          <a:lstStyle/>
          <a:p>
            <a:endParaRPr sz="2142"/>
          </a:p>
        </p:txBody>
      </p:sp>
      <p:sp>
        <p:nvSpPr>
          <p:cNvPr id="238" name="object 238"/>
          <p:cNvSpPr/>
          <p:nvPr/>
        </p:nvSpPr>
        <p:spPr>
          <a:xfrm>
            <a:off x="4696963" y="6823658"/>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29C2E4"/>
          </a:solidFill>
        </p:spPr>
        <p:txBody>
          <a:bodyPr wrap="square" lIns="0" tIns="0" rIns="0" bIns="0" rtlCol="0"/>
          <a:lstStyle/>
          <a:p>
            <a:endParaRPr sz="2142"/>
          </a:p>
        </p:txBody>
      </p:sp>
      <p:sp>
        <p:nvSpPr>
          <p:cNvPr id="239" name="object 239"/>
          <p:cNvSpPr/>
          <p:nvPr/>
        </p:nvSpPr>
        <p:spPr>
          <a:xfrm>
            <a:off x="4680478"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75CFE9"/>
          </a:solidFill>
        </p:spPr>
        <p:txBody>
          <a:bodyPr wrap="square" lIns="0" tIns="0" rIns="0" bIns="0" rtlCol="0"/>
          <a:lstStyle/>
          <a:p>
            <a:endParaRPr sz="2142"/>
          </a:p>
        </p:txBody>
      </p:sp>
      <p:sp>
        <p:nvSpPr>
          <p:cNvPr id="240" name="object 240"/>
          <p:cNvSpPr/>
          <p:nvPr/>
        </p:nvSpPr>
        <p:spPr>
          <a:xfrm>
            <a:off x="4568650" y="6823658"/>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29C2E4"/>
          </a:solidFill>
        </p:spPr>
        <p:txBody>
          <a:bodyPr wrap="square" lIns="0" tIns="0" rIns="0" bIns="0" rtlCol="0"/>
          <a:lstStyle/>
          <a:p>
            <a:endParaRPr sz="2142"/>
          </a:p>
        </p:txBody>
      </p:sp>
      <p:sp>
        <p:nvSpPr>
          <p:cNvPr id="241" name="object 241"/>
          <p:cNvSpPr/>
          <p:nvPr/>
        </p:nvSpPr>
        <p:spPr>
          <a:xfrm>
            <a:off x="4552167"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75CFE9"/>
          </a:solidFill>
        </p:spPr>
        <p:txBody>
          <a:bodyPr wrap="square" lIns="0" tIns="0" rIns="0" bIns="0" rtlCol="0"/>
          <a:lstStyle/>
          <a:p>
            <a:endParaRPr sz="2142"/>
          </a:p>
        </p:txBody>
      </p:sp>
      <p:sp>
        <p:nvSpPr>
          <p:cNvPr id="242" name="object 242"/>
          <p:cNvSpPr/>
          <p:nvPr/>
        </p:nvSpPr>
        <p:spPr>
          <a:xfrm>
            <a:off x="5027273" y="6823658"/>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29C2E4"/>
          </a:solidFill>
        </p:spPr>
        <p:txBody>
          <a:bodyPr wrap="square" lIns="0" tIns="0" rIns="0" bIns="0" rtlCol="0"/>
          <a:lstStyle/>
          <a:p>
            <a:endParaRPr sz="2142"/>
          </a:p>
        </p:txBody>
      </p:sp>
      <p:sp>
        <p:nvSpPr>
          <p:cNvPr id="243" name="object 243"/>
          <p:cNvSpPr/>
          <p:nvPr/>
        </p:nvSpPr>
        <p:spPr>
          <a:xfrm>
            <a:off x="5010803"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75CFE9"/>
          </a:solidFill>
        </p:spPr>
        <p:txBody>
          <a:bodyPr wrap="square" lIns="0" tIns="0" rIns="0" bIns="0" rtlCol="0"/>
          <a:lstStyle/>
          <a:p>
            <a:endParaRPr sz="2142"/>
          </a:p>
        </p:txBody>
      </p:sp>
      <p:sp>
        <p:nvSpPr>
          <p:cNvPr id="244" name="object 244"/>
          <p:cNvSpPr/>
          <p:nvPr/>
        </p:nvSpPr>
        <p:spPr>
          <a:xfrm>
            <a:off x="4875819" y="6823658"/>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29C2E4"/>
          </a:solidFill>
        </p:spPr>
        <p:txBody>
          <a:bodyPr wrap="square" lIns="0" tIns="0" rIns="0" bIns="0" rtlCol="0"/>
          <a:lstStyle/>
          <a:p>
            <a:endParaRPr sz="2142"/>
          </a:p>
        </p:txBody>
      </p:sp>
      <p:sp>
        <p:nvSpPr>
          <p:cNvPr id="245" name="object 245"/>
          <p:cNvSpPr/>
          <p:nvPr/>
        </p:nvSpPr>
        <p:spPr>
          <a:xfrm>
            <a:off x="4859349"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75CFE9"/>
          </a:solidFill>
        </p:spPr>
        <p:txBody>
          <a:bodyPr wrap="square" lIns="0" tIns="0" rIns="0" bIns="0" rtlCol="0"/>
          <a:lstStyle/>
          <a:p>
            <a:endParaRPr sz="2142"/>
          </a:p>
        </p:txBody>
      </p:sp>
      <p:sp>
        <p:nvSpPr>
          <p:cNvPr id="246" name="object 246"/>
          <p:cNvSpPr/>
          <p:nvPr/>
        </p:nvSpPr>
        <p:spPr>
          <a:xfrm>
            <a:off x="5206143" y="6823658"/>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29C2E4"/>
          </a:solidFill>
        </p:spPr>
        <p:txBody>
          <a:bodyPr wrap="square" lIns="0" tIns="0" rIns="0" bIns="0" rtlCol="0"/>
          <a:lstStyle/>
          <a:p>
            <a:endParaRPr sz="2142"/>
          </a:p>
        </p:txBody>
      </p:sp>
      <p:sp>
        <p:nvSpPr>
          <p:cNvPr id="247" name="object 247"/>
          <p:cNvSpPr/>
          <p:nvPr/>
        </p:nvSpPr>
        <p:spPr>
          <a:xfrm>
            <a:off x="5189674"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75CFE9"/>
          </a:solidFill>
        </p:spPr>
        <p:txBody>
          <a:bodyPr wrap="square" lIns="0" tIns="0" rIns="0" bIns="0" rtlCol="0"/>
          <a:lstStyle/>
          <a:p>
            <a:endParaRPr sz="2142"/>
          </a:p>
        </p:txBody>
      </p:sp>
      <p:sp>
        <p:nvSpPr>
          <p:cNvPr id="248" name="object 248"/>
          <p:cNvSpPr/>
          <p:nvPr/>
        </p:nvSpPr>
        <p:spPr>
          <a:xfrm>
            <a:off x="5342988" y="6823658"/>
            <a:ext cx="58872" cy="34887"/>
          </a:xfrm>
          <a:custGeom>
            <a:avLst/>
            <a:gdLst/>
            <a:ahLst/>
            <a:cxnLst/>
            <a:rect l="l" t="t" r="r" b="b"/>
            <a:pathLst>
              <a:path w="51435" h="30479">
                <a:moveTo>
                  <a:pt x="51168" y="0"/>
                </a:moveTo>
                <a:lnTo>
                  <a:pt x="1257" y="2933"/>
                </a:lnTo>
                <a:lnTo>
                  <a:pt x="0" y="30365"/>
                </a:lnTo>
                <a:lnTo>
                  <a:pt x="51168" y="28905"/>
                </a:lnTo>
                <a:lnTo>
                  <a:pt x="51168" y="0"/>
                </a:lnTo>
                <a:close/>
              </a:path>
            </a:pathLst>
          </a:custGeom>
          <a:solidFill>
            <a:srgbClr val="29C2E4"/>
          </a:solidFill>
        </p:spPr>
        <p:txBody>
          <a:bodyPr wrap="square" lIns="0" tIns="0" rIns="0" bIns="0" rtlCol="0"/>
          <a:lstStyle/>
          <a:p>
            <a:endParaRPr sz="2142"/>
          </a:p>
        </p:txBody>
      </p:sp>
      <p:sp>
        <p:nvSpPr>
          <p:cNvPr id="249" name="object 249"/>
          <p:cNvSpPr/>
          <p:nvPr/>
        </p:nvSpPr>
        <p:spPr>
          <a:xfrm>
            <a:off x="5326518"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75CFE9"/>
          </a:solidFill>
        </p:spPr>
        <p:txBody>
          <a:bodyPr wrap="square" lIns="0" tIns="0" rIns="0" bIns="0" rtlCol="0"/>
          <a:lstStyle/>
          <a:p>
            <a:endParaRPr sz="2142"/>
          </a:p>
        </p:txBody>
      </p:sp>
      <p:sp>
        <p:nvSpPr>
          <p:cNvPr id="250" name="object 250"/>
          <p:cNvSpPr/>
          <p:nvPr/>
        </p:nvSpPr>
        <p:spPr>
          <a:xfrm>
            <a:off x="5693604" y="7115551"/>
            <a:ext cx="113354" cy="147588"/>
          </a:xfrm>
          <a:prstGeom prst="rect">
            <a:avLst/>
          </a:prstGeom>
          <a:blipFill>
            <a:blip r:embed="rId82" cstate="print"/>
            <a:stretch>
              <a:fillRect/>
            </a:stretch>
          </a:blipFill>
        </p:spPr>
        <p:txBody>
          <a:bodyPr wrap="square" lIns="0" tIns="0" rIns="0" bIns="0" rtlCol="0"/>
          <a:lstStyle/>
          <a:p>
            <a:endParaRPr sz="2142"/>
          </a:p>
        </p:txBody>
      </p:sp>
      <p:sp>
        <p:nvSpPr>
          <p:cNvPr id="251" name="object 251"/>
          <p:cNvSpPr/>
          <p:nvPr/>
        </p:nvSpPr>
        <p:spPr>
          <a:xfrm>
            <a:off x="6461910" y="6196985"/>
            <a:ext cx="104749" cy="132426"/>
          </a:xfrm>
          <a:prstGeom prst="rect">
            <a:avLst/>
          </a:prstGeom>
          <a:blipFill>
            <a:blip r:embed="rId83" cstate="print"/>
            <a:stretch>
              <a:fillRect/>
            </a:stretch>
          </a:blipFill>
        </p:spPr>
        <p:txBody>
          <a:bodyPr wrap="square" lIns="0" tIns="0" rIns="0" bIns="0" rtlCol="0"/>
          <a:lstStyle/>
          <a:p>
            <a:endParaRPr sz="2142"/>
          </a:p>
        </p:txBody>
      </p:sp>
      <p:sp>
        <p:nvSpPr>
          <p:cNvPr id="252" name="object 252"/>
          <p:cNvSpPr/>
          <p:nvPr/>
        </p:nvSpPr>
        <p:spPr>
          <a:xfrm>
            <a:off x="4709726" y="3729818"/>
            <a:ext cx="236216" cy="282732"/>
          </a:xfrm>
          <a:custGeom>
            <a:avLst/>
            <a:gdLst/>
            <a:ahLst/>
            <a:cxnLst/>
            <a:rect l="l" t="t" r="r" b="b"/>
            <a:pathLst>
              <a:path w="206375" h="247014">
                <a:moveTo>
                  <a:pt x="205879" y="0"/>
                </a:moveTo>
                <a:lnTo>
                  <a:pt x="0" y="3492"/>
                </a:lnTo>
                <a:lnTo>
                  <a:pt x="10579" y="246824"/>
                </a:lnTo>
                <a:lnTo>
                  <a:pt x="205879" y="239852"/>
                </a:lnTo>
                <a:lnTo>
                  <a:pt x="205879" y="0"/>
                </a:lnTo>
                <a:close/>
              </a:path>
            </a:pathLst>
          </a:custGeom>
          <a:solidFill>
            <a:srgbClr val="29C2E4"/>
          </a:solidFill>
        </p:spPr>
        <p:txBody>
          <a:bodyPr wrap="square" lIns="0" tIns="0" rIns="0" bIns="0" rtlCol="0"/>
          <a:lstStyle/>
          <a:p>
            <a:endParaRPr sz="2142"/>
          </a:p>
        </p:txBody>
      </p:sp>
      <p:sp>
        <p:nvSpPr>
          <p:cNvPr id="253" name="object 253"/>
          <p:cNvSpPr/>
          <p:nvPr/>
        </p:nvSpPr>
        <p:spPr>
          <a:xfrm>
            <a:off x="4693329" y="3713827"/>
            <a:ext cx="268196" cy="315439"/>
          </a:xfrm>
          <a:custGeom>
            <a:avLst/>
            <a:gdLst/>
            <a:ahLst/>
            <a:cxnLst/>
            <a:rect l="l" t="t" r="r" b="b"/>
            <a:pathLst>
              <a:path w="234314" h="275589">
                <a:moveTo>
                  <a:pt x="233946" y="10706"/>
                </a:moveTo>
                <a:lnTo>
                  <a:pt x="7162" y="10706"/>
                </a:lnTo>
                <a:lnTo>
                  <a:pt x="304" y="11010"/>
                </a:lnTo>
                <a:lnTo>
                  <a:pt x="11772" y="275005"/>
                </a:lnTo>
                <a:lnTo>
                  <a:pt x="233946" y="267068"/>
                </a:lnTo>
                <a:lnTo>
                  <a:pt x="233946" y="260794"/>
                </a:lnTo>
                <a:lnTo>
                  <a:pt x="24904" y="260794"/>
                </a:lnTo>
                <a:lnTo>
                  <a:pt x="14325" y="17449"/>
                </a:lnTo>
                <a:lnTo>
                  <a:pt x="220205" y="13970"/>
                </a:lnTo>
                <a:lnTo>
                  <a:pt x="233946" y="13970"/>
                </a:lnTo>
                <a:lnTo>
                  <a:pt x="233946" y="10706"/>
                </a:lnTo>
                <a:close/>
              </a:path>
              <a:path w="234314" h="275589">
                <a:moveTo>
                  <a:pt x="233946" y="13970"/>
                </a:moveTo>
                <a:lnTo>
                  <a:pt x="220205" y="13970"/>
                </a:lnTo>
                <a:lnTo>
                  <a:pt x="220205" y="253822"/>
                </a:lnTo>
                <a:lnTo>
                  <a:pt x="24904" y="260794"/>
                </a:lnTo>
                <a:lnTo>
                  <a:pt x="233946" y="260794"/>
                </a:lnTo>
                <a:lnTo>
                  <a:pt x="233946" y="13970"/>
                </a:lnTo>
                <a:close/>
              </a:path>
              <a:path w="234314" h="275589">
                <a:moveTo>
                  <a:pt x="233946" y="0"/>
                </a:moveTo>
                <a:lnTo>
                  <a:pt x="0" y="3962"/>
                </a:lnTo>
                <a:lnTo>
                  <a:pt x="304" y="11010"/>
                </a:lnTo>
                <a:lnTo>
                  <a:pt x="7162" y="10706"/>
                </a:lnTo>
                <a:lnTo>
                  <a:pt x="233946" y="10706"/>
                </a:lnTo>
                <a:lnTo>
                  <a:pt x="233946" y="0"/>
                </a:lnTo>
                <a:close/>
              </a:path>
            </a:pathLst>
          </a:custGeom>
          <a:solidFill>
            <a:srgbClr val="75CFE9"/>
          </a:solidFill>
        </p:spPr>
        <p:txBody>
          <a:bodyPr wrap="square" lIns="0" tIns="0" rIns="0" bIns="0" rtlCol="0"/>
          <a:lstStyle/>
          <a:p>
            <a:endParaRPr sz="2142"/>
          </a:p>
        </p:txBody>
      </p:sp>
      <p:sp>
        <p:nvSpPr>
          <p:cNvPr id="254" name="object 254"/>
          <p:cNvSpPr/>
          <p:nvPr/>
        </p:nvSpPr>
        <p:spPr>
          <a:xfrm>
            <a:off x="4454932" y="2566587"/>
            <a:ext cx="374312" cy="267468"/>
          </a:xfrm>
          <a:custGeom>
            <a:avLst/>
            <a:gdLst/>
            <a:ahLst/>
            <a:cxnLst/>
            <a:rect l="l" t="t" r="r" b="b"/>
            <a:pathLst>
              <a:path w="327025" h="233680">
                <a:moveTo>
                  <a:pt x="38036" y="0"/>
                </a:moveTo>
                <a:lnTo>
                  <a:pt x="0" y="176377"/>
                </a:lnTo>
                <a:lnTo>
                  <a:pt x="302869" y="233375"/>
                </a:lnTo>
                <a:lnTo>
                  <a:pt x="327012" y="67779"/>
                </a:lnTo>
                <a:lnTo>
                  <a:pt x="38036" y="0"/>
                </a:lnTo>
                <a:close/>
              </a:path>
            </a:pathLst>
          </a:custGeom>
          <a:solidFill>
            <a:srgbClr val="29C2E4"/>
          </a:solidFill>
        </p:spPr>
        <p:txBody>
          <a:bodyPr wrap="square" lIns="0" tIns="0" rIns="0" bIns="0" rtlCol="0"/>
          <a:lstStyle/>
          <a:p>
            <a:endParaRPr sz="2142"/>
          </a:p>
        </p:txBody>
      </p:sp>
      <p:sp>
        <p:nvSpPr>
          <p:cNvPr id="255" name="object 255"/>
          <p:cNvSpPr/>
          <p:nvPr/>
        </p:nvSpPr>
        <p:spPr>
          <a:xfrm>
            <a:off x="4436151" y="2547631"/>
            <a:ext cx="411379" cy="305264"/>
          </a:xfrm>
          <a:custGeom>
            <a:avLst/>
            <a:gdLst/>
            <a:ahLst/>
            <a:cxnLst/>
            <a:rect l="l" t="t" r="r" b="b"/>
            <a:pathLst>
              <a:path w="359410" h="266700">
                <a:moveTo>
                  <a:pt x="43967" y="0"/>
                </a:moveTo>
                <a:lnTo>
                  <a:pt x="0" y="203822"/>
                </a:lnTo>
                <a:lnTo>
                  <a:pt x="330796" y="266090"/>
                </a:lnTo>
                <a:lnTo>
                  <a:pt x="333150" y="249948"/>
                </a:lnTo>
                <a:lnTo>
                  <a:pt x="319265" y="249948"/>
                </a:lnTo>
                <a:lnTo>
                  <a:pt x="16408" y="192938"/>
                </a:lnTo>
                <a:lnTo>
                  <a:pt x="54444" y="16560"/>
                </a:lnTo>
                <a:lnTo>
                  <a:pt x="114573" y="16560"/>
                </a:lnTo>
                <a:lnTo>
                  <a:pt x="107751" y="14960"/>
                </a:lnTo>
                <a:lnTo>
                  <a:pt x="47637" y="14960"/>
                </a:lnTo>
                <a:lnTo>
                  <a:pt x="49212" y="8280"/>
                </a:lnTo>
                <a:lnTo>
                  <a:pt x="79270" y="8280"/>
                </a:lnTo>
                <a:lnTo>
                  <a:pt x="43967" y="0"/>
                </a:lnTo>
                <a:close/>
              </a:path>
              <a:path w="359410" h="266700">
                <a:moveTo>
                  <a:pt x="114573" y="16560"/>
                </a:moveTo>
                <a:lnTo>
                  <a:pt x="54444" y="16560"/>
                </a:lnTo>
                <a:lnTo>
                  <a:pt x="343420" y="84353"/>
                </a:lnTo>
                <a:lnTo>
                  <a:pt x="319265" y="249948"/>
                </a:lnTo>
                <a:lnTo>
                  <a:pt x="333150" y="249948"/>
                </a:lnTo>
                <a:lnTo>
                  <a:pt x="358825" y="73850"/>
                </a:lnTo>
                <a:lnTo>
                  <a:pt x="114573" y="16560"/>
                </a:lnTo>
                <a:close/>
              </a:path>
              <a:path w="359410" h="266700">
                <a:moveTo>
                  <a:pt x="79270" y="8280"/>
                </a:moveTo>
                <a:lnTo>
                  <a:pt x="49212" y="8280"/>
                </a:lnTo>
                <a:lnTo>
                  <a:pt x="47637" y="14960"/>
                </a:lnTo>
                <a:lnTo>
                  <a:pt x="107751" y="14960"/>
                </a:lnTo>
                <a:lnTo>
                  <a:pt x="79270" y="8280"/>
                </a:lnTo>
                <a:close/>
              </a:path>
            </a:pathLst>
          </a:custGeom>
          <a:solidFill>
            <a:srgbClr val="75CFE9"/>
          </a:solidFill>
        </p:spPr>
        <p:txBody>
          <a:bodyPr wrap="square" lIns="0" tIns="0" rIns="0" bIns="0" rtlCol="0"/>
          <a:lstStyle/>
          <a:p>
            <a:endParaRPr sz="2142"/>
          </a:p>
        </p:txBody>
      </p:sp>
      <p:sp>
        <p:nvSpPr>
          <p:cNvPr id="256" name="object 256"/>
          <p:cNvSpPr/>
          <p:nvPr/>
        </p:nvSpPr>
        <p:spPr>
          <a:xfrm>
            <a:off x="5640561" y="4283085"/>
            <a:ext cx="133284" cy="90823"/>
          </a:xfrm>
          <a:prstGeom prst="rect">
            <a:avLst/>
          </a:prstGeom>
          <a:blipFill>
            <a:blip r:embed="rId84" cstate="print"/>
            <a:stretch>
              <a:fillRect/>
            </a:stretch>
          </a:blipFill>
        </p:spPr>
        <p:txBody>
          <a:bodyPr wrap="square" lIns="0" tIns="0" rIns="0" bIns="0" rtlCol="0"/>
          <a:lstStyle/>
          <a:p>
            <a:endParaRPr sz="2142"/>
          </a:p>
        </p:txBody>
      </p:sp>
      <p:sp>
        <p:nvSpPr>
          <p:cNvPr id="257" name="object 257"/>
          <p:cNvSpPr/>
          <p:nvPr/>
        </p:nvSpPr>
        <p:spPr>
          <a:xfrm>
            <a:off x="5442316" y="3798894"/>
            <a:ext cx="107641" cy="193740"/>
          </a:xfrm>
          <a:prstGeom prst="rect">
            <a:avLst/>
          </a:prstGeom>
          <a:blipFill>
            <a:blip r:embed="rId85" cstate="print"/>
            <a:stretch>
              <a:fillRect/>
            </a:stretch>
          </a:blipFill>
        </p:spPr>
        <p:txBody>
          <a:bodyPr wrap="square" lIns="0" tIns="0" rIns="0" bIns="0" rtlCol="0"/>
          <a:lstStyle/>
          <a:p>
            <a:endParaRPr sz="2142"/>
          </a:p>
        </p:txBody>
      </p:sp>
      <p:sp>
        <p:nvSpPr>
          <p:cNvPr id="258" name="object 258"/>
          <p:cNvSpPr/>
          <p:nvPr/>
        </p:nvSpPr>
        <p:spPr>
          <a:xfrm>
            <a:off x="5098778" y="2821134"/>
            <a:ext cx="108005" cy="109574"/>
          </a:xfrm>
          <a:prstGeom prst="rect">
            <a:avLst/>
          </a:prstGeom>
          <a:blipFill>
            <a:blip r:embed="rId86" cstate="print"/>
            <a:stretch>
              <a:fillRect/>
            </a:stretch>
          </a:blipFill>
        </p:spPr>
        <p:txBody>
          <a:bodyPr wrap="square" lIns="0" tIns="0" rIns="0" bIns="0" rtlCol="0"/>
          <a:lstStyle/>
          <a:p>
            <a:endParaRPr sz="2142"/>
          </a:p>
        </p:txBody>
      </p:sp>
      <p:sp>
        <p:nvSpPr>
          <p:cNvPr id="259" name="object 259"/>
          <p:cNvSpPr/>
          <p:nvPr/>
        </p:nvSpPr>
        <p:spPr>
          <a:xfrm>
            <a:off x="5363338" y="2658660"/>
            <a:ext cx="101217" cy="260593"/>
          </a:xfrm>
          <a:prstGeom prst="rect">
            <a:avLst/>
          </a:prstGeom>
          <a:blipFill>
            <a:blip r:embed="rId87" cstate="print"/>
            <a:stretch>
              <a:fillRect/>
            </a:stretch>
          </a:blipFill>
        </p:spPr>
        <p:txBody>
          <a:bodyPr wrap="square" lIns="0" tIns="0" rIns="0" bIns="0" rtlCol="0"/>
          <a:lstStyle/>
          <a:p>
            <a:endParaRPr sz="2142"/>
          </a:p>
        </p:txBody>
      </p:sp>
      <p:sp>
        <p:nvSpPr>
          <p:cNvPr id="260" name="object 260"/>
          <p:cNvSpPr/>
          <p:nvPr/>
        </p:nvSpPr>
        <p:spPr>
          <a:xfrm>
            <a:off x="5732301" y="1791871"/>
            <a:ext cx="184669" cy="99443"/>
          </a:xfrm>
          <a:prstGeom prst="rect">
            <a:avLst/>
          </a:prstGeom>
          <a:blipFill>
            <a:blip r:embed="rId88" cstate="print"/>
            <a:stretch>
              <a:fillRect/>
            </a:stretch>
          </a:blipFill>
        </p:spPr>
        <p:txBody>
          <a:bodyPr wrap="square" lIns="0" tIns="0" rIns="0" bIns="0" rtlCol="0"/>
          <a:lstStyle/>
          <a:p>
            <a:endParaRPr sz="2142"/>
          </a:p>
        </p:txBody>
      </p:sp>
      <p:sp>
        <p:nvSpPr>
          <p:cNvPr id="261" name="object 261"/>
          <p:cNvSpPr/>
          <p:nvPr/>
        </p:nvSpPr>
        <p:spPr>
          <a:xfrm>
            <a:off x="6" y="3296516"/>
            <a:ext cx="1157094" cy="2194992"/>
          </a:xfrm>
          <a:custGeom>
            <a:avLst/>
            <a:gdLst/>
            <a:ahLst/>
            <a:cxnLst/>
            <a:rect l="l" t="t" r="r" b="b"/>
            <a:pathLst>
              <a:path w="1010919" h="1917700">
                <a:moveTo>
                  <a:pt x="212280" y="0"/>
                </a:moveTo>
                <a:lnTo>
                  <a:pt x="0" y="12700"/>
                </a:lnTo>
                <a:lnTo>
                  <a:pt x="0" y="25400"/>
                </a:lnTo>
                <a:lnTo>
                  <a:pt x="182079" y="25400"/>
                </a:lnTo>
                <a:lnTo>
                  <a:pt x="174574" y="1816100"/>
                </a:lnTo>
                <a:lnTo>
                  <a:pt x="0" y="1854200"/>
                </a:lnTo>
                <a:lnTo>
                  <a:pt x="0" y="1917700"/>
                </a:lnTo>
                <a:lnTo>
                  <a:pt x="400876" y="1828800"/>
                </a:lnTo>
                <a:lnTo>
                  <a:pt x="222097" y="1828800"/>
                </a:lnTo>
                <a:lnTo>
                  <a:pt x="222097" y="1651000"/>
                </a:lnTo>
                <a:lnTo>
                  <a:pt x="227190" y="1625600"/>
                </a:lnTo>
                <a:lnTo>
                  <a:pt x="308305" y="1625600"/>
                </a:lnTo>
                <a:lnTo>
                  <a:pt x="313321" y="1600200"/>
                </a:lnTo>
                <a:lnTo>
                  <a:pt x="466578" y="1600200"/>
                </a:lnTo>
                <a:lnTo>
                  <a:pt x="469023" y="1587500"/>
                </a:lnTo>
                <a:lnTo>
                  <a:pt x="546595" y="1587500"/>
                </a:lnTo>
                <a:lnTo>
                  <a:pt x="551421" y="1562100"/>
                </a:lnTo>
                <a:lnTo>
                  <a:pt x="698881" y="1562100"/>
                </a:lnTo>
                <a:lnTo>
                  <a:pt x="703592" y="1536700"/>
                </a:lnTo>
                <a:lnTo>
                  <a:pt x="777925" y="1536700"/>
                </a:lnTo>
                <a:lnTo>
                  <a:pt x="782574" y="1511300"/>
                </a:lnTo>
                <a:lnTo>
                  <a:pt x="923074" y="1511300"/>
                </a:lnTo>
                <a:lnTo>
                  <a:pt x="925334" y="1498600"/>
                </a:lnTo>
                <a:lnTo>
                  <a:pt x="220116" y="1498600"/>
                </a:lnTo>
                <a:lnTo>
                  <a:pt x="227787" y="1282700"/>
                </a:lnTo>
                <a:lnTo>
                  <a:pt x="228015" y="1270000"/>
                </a:lnTo>
                <a:lnTo>
                  <a:pt x="313449" y="1270000"/>
                </a:lnTo>
                <a:lnTo>
                  <a:pt x="313893" y="1257300"/>
                </a:lnTo>
                <a:lnTo>
                  <a:pt x="469519" y="1257300"/>
                </a:lnTo>
                <a:lnTo>
                  <a:pt x="469760" y="1244600"/>
                </a:lnTo>
                <a:lnTo>
                  <a:pt x="551442" y="1244600"/>
                </a:lnTo>
                <a:lnTo>
                  <a:pt x="551891" y="1231900"/>
                </a:lnTo>
                <a:lnTo>
                  <a:pt x="626110" y="1231900"/>
                </a:lnTo>
                <a:lnTo>
                  <a:pt x="626351" y="1219200"/>
                </a:lnTo>
                <a:lnTo>
                  <a:pt x="222097" y="1219200"/>
                </a:lnTo>
                <a:lnTo>
                  <a:pt x="222097" y="1041400"/>
                </a:lnTo>
                <a:lnTo>
                  <a:pt x="227190" y="1016000"/>
                </a:lnTo>
                <a:lnTo>
                  <a:pt x="310813" y="1016000"/>
                </a:lnTo>
                <a:lnTo>
                  <a:pt x="313321" y="1003300"/>
                </a:lnTo>
                <a:lnTo>
                  <a:pt x="549008" y="1003300"/>
                </a:lnTo>
                <a:lnTo>
                  <a:pt x="551421" y="990600"/>
                </a:lnTo>
                <a:lnTo>
                  <a:pt x="701236" y="990600"/>
                </a:lnTo>
                <a:lnTo>
                  <a:pt x="703592" y="977900"/>
                </a:lnTo>
                <a:lnTo>
                  <a:pt x="780249" y="977900"/>
                </a:lnTo>
                <a:lnTo>
                  <a:pt x="782574" y="965200"/>
                </a:lnTo>
                <a:lnTo>
                  <a:pt x="990457" y="965200"/>
                </a:lnTo>
                <a:lnTo>
                  <a:pt x="991914" y="901700"/>
                </a:lnTo>
                <a:lnTo>
                  <a:pt x="271056" y="901700"/>
                </a:lnTo>
                <a:lnTo>
                  <a:pt x="220116" y="889000"/>
                </a:lnTo>
                <a:lnTo>
                  <a:pt x="227787" y="673100"/>
                </a:lnTo>
                <a:lnTo>
                  <a:pt x="228015" y="660400"/>
                </a:lnTo>
                <a:lnTo>
                  <a:pt x="626110" y="660400"/>
                </a:lnTo>
                <a:lnTo>
                  <a:pt x="626351" y="647700"/>
                </a:lnTo>
                <a:lnTo>
                  <a:pt x="997742" y="647700"/>
                </a:lnTo>
                <a:lnTo>
                  <a:pt x="998908" y="596899"/>
                </a:lnTo>
                <a:lnTo>
                  <a:pt x="222097" y="596900"/>
                </a:lnTo>
                <a:lnTo>
                  <a:pt x="222097" y="419100"/>
                </a:lnTo>
                <a:lnTo>
                  <a:pt x="227190" y="393700"/>
                </a:lnTo>
                <a:lnTo>
                  <a:pt x="310813" y="393700"/>
                </a:lnTo>
                <a:lnTo>
                  <a:pt x="313321" y="381000"/>
                </a:lnTo>
                <a:lnTo>
                  <a:pt x="1003862" y="381000"/>
                </a:lnTo>
                <a:lnTo>
                  <a:pt x="1005610" y="304800"/>
                </a:lnTo>
                <a:lnTo>
                  <a:pt x="964717" y="304800"/>
                </a:lnTo>
                <a:lnTo>
                  <a:pt x="919060" y="292100"/>
                </a:lnTo>
                <a:lnTo>
                  <a:pt x="744423" y="292100"/>
                </a:lnTo>
                <a:lnTo>
                  <a:pt x="697064" y="279400"/>
                </a:lnTo>
                <a:lnTo>
                  <a:pt x="462229" y="279400"/>
                </a:lnTo>
                <a:lnTo>
                  <a:pt x="462658" y="266700"/>
                </a:lnTo>
                <a:lnTo>
                  <a:pt x="271056" y="266700"/>
                </a:lnTo>
                <a:lnTo>
                  <a:pt x="220116" y="254000"/>
                </a:lnTo>
                <a:lnTo>
                  <a:pt x="227787" y="38100"/>
                </a:lnTo>
                <a:lnTo>
                  <a:pt x="554402" y="38100"/>
                </a:lnTo>
                <a:lnTo>
                  <a:pt x="212280" y="0"/>
                </a:lnTo>
                <a:close/>
              </a:path>
              <a:path w="1010919" h="1917700">
                <a:moveTo>
                  <a:pt x="308305" y="1625600"/>
                </a:moveTo>
                <a:lnTo>
                  <a:pt x="277241" y="1625600"/>
                </a:lnTo>
                <a:lnTo>
                  <a:pt x="265290" y="1816100"/>
                </a:lnTo>
                <a:lnTo>
                  <a:pt x="222097" y="1828800"/>
                </a:lnTo>
                <a:lnTo>
                  <a:pt x="400876" y="1828800"/>
                </a:lnTo>
                <a:lnTo>
                  <a:pt x="515412" y="1803400"/>
                </a:lnTo>
                <a:lnTo>
                  <a:pt x="308305" y="1803400"/>
                </a:lnTo>
                <a:lnTo>
                  <a:pt x="308305" y="1625600"/>
                </a:lnTo>
                <a:close/>
              </a:path>
              <a:path w="1010919" h="1917700">
                <a:moveTo>
                  <a:pt x="390918" y="1600200"/>
                </a:moveTo>
                <a:lnTo>
                  <a:pt x="313321" y="1600200"/>
                </a:lnTo>
                <a:lnTo>
                  <a:pt x="362750" y="1612900"/>
                </a:lnTo>
                <a:lnTo>
                  <a:pt x="350989" y="1790700"/>
                </a:lnTo>
                <a:lnTo>
                  <a:pt x="308305" y="1803400"/>
                </a:lnTo>
                <a:lnTo>
                  <a:pt x="385902" y="1803400"/>
                </a:lnTo>
                <a:lnTo>
                  <a:pt x="385902" y="1625600"/>
                </a:lnTo>
                <a:lnTo>
                  <a:pt x="390918" y="1600200"/>
                </a:lnTo>
                <a:close/>
              </a:path>
              <a:path w="1010919" h="1917700">
                <a:moveTo>
                  <a:pt x="466578" y="1600200"/>
                </a:moveTo>
                <a:lnTo>
                  <a:pt x="440258" y="1600200"/>
                </a:lnTo>
                <a:lnTo>
                  <a:pt x="428523" y="1790700"/>
                </a:lnTo>
                <a:lnTo>
                  <a:pt x="385902" y="1803400"/>
                </a:lnTo>
                <a:lnTo>
                  <a:pt x="515412" y="1803400"/>
                </a:lnTo>
                <a:lnTo>
                  <a:pt x="629948" y="1778000"/>
                </a:lnTo>
                <a:lnTo>
                  <a:pt x="464134" y="1778000"/>
                </a:lnTo>
                <a:lnTo>
                  <a:pt x="464134" y="1612900"/>
                </a:lnTo>
                <a:lnTo>
                  <a:pt x="466578" y="1600200"/>
                </a:lnTo>
                <a:close/>
              </a:path>
              <a:path w="1010919" h="1917700">
                <a:moveTo>
                  <a:pt x="546595" y="1587500"/>
                </a:moveTo>
                <a:lnTo>
                  <a:pt x="517194" y="1587500"/>
                </a:lnTo>
                <a:lnTo>
                  <a:pt x="505815" y="1765300"/>
                </a:lnTo>
                <a:lnTo>
                  <a:pt x="464134" y="1778000"/>
                </a:lnTo>
                <a:lnTo>
                  <a:pt x="629948" y="1778000"/>
                </a:lnTo>
                <a:lnTo>
                  <a:pt x="744484" y="1752600"/>
                </a:lnTo>
                <a:lnTo>
                  <a:pt x="546595" y="1752600"/>
                </a:lnTo>
                <a:lnTo>
                  <a:pt x="546595" y="1587500"/>
                </a:lnTo>
                <a:close/>
              </a:path>
              <a:path w="1010919" h="1917700">
                <a:moveTo>
                  <a:pt x="625652" y="1562100"/>
                </a:moveTo>
                <a:lnTo>
                  <a:pt x="598995" y="1562100"/>
                </a:lnTo>
                <a:lnTo>
                  <a:pt x="587794" y="1752600"/>
                </a:lnTo>
                <a:lnTo>
                  <a:pt x="620826" y="1752600"/>
                </a:lnTo>
                <a:lnTo>
                  <a:pt x="620826" y="1587500"/>
                </a:lnTo>
                <a:lnTo>
                  <a:pt x="625652" y="1562100"/>
                </a:lnTo>
                <a:close/>
              </a:path>
              <a:path w="1010919" h="1917700">
                <a:moveTo>
                  <a:pt x="698881" y="1562100"/>
                </a:moveTo>
                <a:lnTo>
                  <a:pt x="673138" y="1562100"/>
                </a:lnTo>
                <a:lnTo>
                  <a:pt x="661962" y="1739900"/>
                </a:lnTo>
                <a:lnTo>
                  <a:pt x="620826" y="1752600"/>
                </a:lnTo>
                <a:lnTo>
                  <a:pt x="744484" y="1752600"/>
                </a:lnTo>
                <a:lnTo>
                  <a:pt x="859020" y="1727200"/>
                </a:lnTo>
                <a:lnTo>
                  <a:pt x="698881" y="1727200"/>
                </a:lnTo>
                <a:lnTo>
                  <a:pt x="698881" y="1562100"/>
                </a:lnTo>
                <a:close/>
              </a:path>
              <a:path w="1010919" h="1917700">
                <a:moveTo>
                  <a:pt x="777925" y="1536700"/>
                </a:moveTo>
                <a:lnTo>
                  <a:pt x="750049" y="1536700"/>
                </a:lnTo>
                <a:lnTo>
                  <a:pt x="739190" y="1714500"/>
                </a:lnTo>
                <a:lnTo>
                  <a:pt x="698881" y="1727200"/>
                </a:lnTo>
                <a:lnTo>
                  <a:pt x="859020" y="1727200"/>
                </a:lnTo>
                <a:lnTo>
                  <a:pt x="973556" y="1701800"/>
                </a:lnTo>
                <a:lnTo>
                  <a:pt x="777925" y="1701800"/>
                </a:lnTo>
                <a:lnTo>
                  <a:pt x="777925" y="1536700"/>
                </a:lnTo>
                <a:close/>
              </a:path>
              <a:path w="1010919" h="1917700">
                <a:moveTo>
                  <a:pt x="853719" y="1511300"/>
                </a:moveTo>
                <a:lnTo>
                  <a:pt x="782574" y="1511300"/>
                </a:lnTo>
                <a:lnTo>
                  <a:pt x="828459" y="1524000"/>
                </a:lnTo>
                <a:lnTo>
                  <a:pt x="817778" y="1689100"/>
                </a:lnTo>
                <a:lnTo>
                  <a:pt x="777925" y="1701800"/>
                </a:lnTo>
                <a:lnTo>
                  <a:pt x="849083" y="1701800"/>
                </a:lnTo>
                <a:lnTo>
                  <a:pt x="849083" y="1536700"/>
                </a:lnTo>
                <a:lnTo>
                  <a:pt x="853719" y="1511300"/>
                </a:lnTo>
                <a:close/>
              </a:path>
              <a:path w="1010919" h="1917700">
                <a:moveTo>
                  <a:pt x="923074" y="1511300"/>
                </a:moveTo>
                <a:lnTo>
                  <a:pt x="853719" y="1511300"/>
                </a:lnTo>
                <a:lnTo>
                  <a:pt x="899528" y="1524000"/>
                </a:lnTo>
                <a:lnTo>
                  <a:pt x="888860" y="1689100"/>
                </a:lnTo>
                <a:lnTo>
                  <a:pt x="849083" y="1701800"/>
                </a:lnTo>
                <a:lnTo>
                  <a:pt x="973556" y="1701800"/>
                </a:lnTo>
                <a:lnTo>
                  <a:pt x="974139" y="1676400"/>
                </a:lnTo>
                <a:lnTo>
                  <a:pt x="920813" y="1676400"/>
                </a:lnTo>
                <a:lnTo>
                  <a:pt x="920813" y="1524000"/>
                </a:lnTo>
                <a:lnTo>
                  <a:pt x="923074" y="1511300"/>
                </a:lnTo>
                <a:close/>
              </a:path>
              <a:path w="1010919" h="1917700">
                <a:moveTo>
                  <a:pt x="313449" y="1270000"/>
                </a:moveTo>
                <a:lnTo>
                  <a:pt x="279031" y="1270000"/>
                </a:lnTo>
                <a:lnTo>
                  <a:pt x="271056" y="1498600"/>
                </a:lnTo>
                <a:lnTo>
                  <a:pt x="970076" y="1498600"/>
                </a:lnTo>
                <a:lnTo>
                  <a:pt x="959738" y="1676400"/>
                </a:lnTo>
                <a:lnTo>
                  <a:pt x="974139" y="1676400"/>
                </a:lnTo>
                <a:lnTo>
                  <a:pt x="978510" y="1485900"/>
                </a:lnTo>
                <a:lnTo>
                  <a:pt x="356666" y="1485900"/>
                </a:lnTo>
                <a:lnTo>
                  <a:pt x="306349" y="1473200"/>
                </a:lnTo>
                <a:lnTo>
                  <a:pt x="313449" y="1270000"/>
                </a:lnTo>
                <a:close/>
              </a:path>
              <a:path w="1010919" h="1917700">
                <a:moveTo>
                  <a:pt x="391477" y="1257300"/>
                </a:moveTo>
                <a:lnTo>
                  <a:pt x="364515" y="1257300"/>
                </a:lnTo>
                <a:lnTo>
                  <a:pt x="356666" y="1485900"/>
                </a:lnTo>
                <a:lnTo>
                  <a:pt x="434187" y="1485900"/>
                </a:lnTo>
                <a:lnTo>
                  <a:pt x="383959" y="1473200"/>
                </a:lnTo>
                <a:lnTo>
                  <a:pt x="391477" y="1257300"/>
                </a:lnTo>
                <a:close/>
              </a:path>
              <a:path w="1010919" h="1917700">
                <a:moveTo>
                  <a:pt x="469519" y="1257300"/>
                </a:moveTo>
                <a:lnTo>
                  <a:pt x="442010" y="1257300"/>
                </a:lnTo>
                <a:lnTo>
                  <a:pt x="434187" y="1485900"/>
                </a:lnTo>
                <a:lnTo>
                  <a:pt x="978510" y="1485900"/>
                </a:lnTo>
                <a:lnTo>
                  <a:pt x="979093" y="1460500"/>
                </a:lnTo>
                <a:lnTo>
                  <a:pt x="462229" y="1460500"/>
                </a:lnTo>
                <a:lnTo>
                  <a:pt x="469519" y="1257300"/>
                </a:lnTo>
                <a:close/>
              </a:path>
              <a:path w="1010919" h="1917700">
                <a:moveTo>
                  <a:pt x="551442" y="1244600"/>
                </a:moveTo>
                <a:lnTo>
                  <a:pt x="518909" y="1244600"/>
                </a:lnTo>
                <a:lnTo>
                  <a:pt x="511302" y="1460500"/>
                </a:lnTo>
                <a:lnTo>
                  <a:pt x="979093" y="1460500"/>
                </a:lnTo>
                <a:lnTo>
                  <a:pt x="979384" y="1447800"/>
                </a:lnTo>
                <a:lnTo>
                  <a:pt x="593204" y="1447800"/>
                </a:lnTo>
                <a:lnTo>
                  <a:pt x="544715" y="1435100"/>
                </a:lnTo>
                <a:lnTo>
                  <a:pt x="551442" y="1244600"/>
                </a:lnTo>
                <a:close/>
              </a:path>
              <a:path w="1010919" h="1917700">
                <a:moveTo>
                  <a:pt x="626110" y="1231900"/>
                </a:moveTo>
                <a:lnTo>
                  <a:pt x="600684" y="1231900"/>
                </a:lnTo>
                <a:lnTo>
                  <a:pt x="593204" y="1447800"/>
                </a:lnTo>
                <a:lnTo>
                  <a:pt x="667359" y="1447800"/>
                </a:lnTo>
                <a:lnTo>
                  <a:pt x="618959" y="1435100"/>
                </a:lnTo>
                <a:lnTo>
                  <a:pt x="626110" y="1231900"/>
                </a:lnTo>
                <a:close/>
              </a:path>
              <a:path w="1010919" h="1917700">
                <a:moveTo>
                  <a:pt x="704011" y="1219200"/>
                </a:moveTo>
                <a:lnTo>
                  <a:pt x="674827" y="1219200"/>
                </a:lnTo>
                <a:lnTo>
                  <a:pt x="667359" y="1447800"/>
                </a:lnTo>
                <a:lnTo>
                  <a:pt x="979384" y="1447800"/>
                </a:lnTo>
                <a:lnTo>
                  <a:pt x="979967" y="1422400"/>
                </a:lnTo>
                <a:lnTo>
                  <a:pt x="697064" y="1422400"/>
                </a:lnTo>
                <a:lnTo>
                  <a:pt x="704011" y="1219200"/>
                </a:lnTo>
                <a:close/>
              </a:path>
              <a:path w="1010919" h="1917700">
                <a:moveTo>
                  <a:pt x="310813" y="1016000"/>
                </a:moveTo>
                <a:lnTo>
                  <a:pt x="227190" y="1016000"/>
                </a:lnTo>
                <a:lnTo>
                  <a:pt x="277241" y="1028700"/>
                </a:lnTo>
                <a:lnTo>
                  <a:pt x="265290" y="1219200"/>
                </a:lnTo>
                <a:lnTo>
                  <a:pt x="751687" y="1219200"/>
                </a:lnTo>
                <a:lnTo>
                  <a:pt x="744423" y="1422400"/>
                </a:lnTo>
                <a:lnTo>
                  <a:pt x="979967" y="1422400"/>
                </a:lnTo>
                <a:lnTo>
                  <a:pt x="980258" y="1409700"/>
                </a:lnTo>
                <a:lnTo>
                  <a:pt x="822921" y="1409700"/>
                </a:lnTo>
                <a:lnTo>
                  <a:pt x="776122" y="1397000"/>
                </a:lnTo>
                <a:lnTo>
                  <a:pt x="782955" y="1206500"/>
                </a:lnTo>
                <a:lnTo>
                  <a:pt x="308305" y="1206500"/>
                </a:lnTo>
                <a:lnTo>
                  <a:pt x="308305" y="1028700"/>
                </a:lnTo>
                <a:lnTo>
                  <a:pt x="310813" y="1016000"/>
                </a:lnTo>
                <a:close/>
              </a:path>
              <a:path w="1010919" h="1917700">
                <a:moveTo>
                  <a:pt x="854341" y="1193800"/>
                </a:moveTo>
                <a:lnTo>
                  <a:pt x="830072" y="1193800"/>
                </a:lnTo>
                <a:lnTo>
                  <a:pt x="822921" y="1409700"/>
                </a:lnTo>
                <a:lnTo>
                  <a:pt x="894003" y="1409700"/>
                </a:lnTo>
                <a:lnTo>
                  <a:pt x="847280" y="1397000"/>
                </a:lnTo>
                <a:lnTo>
                  <a:pt x="854100" y="1206500"/>
                </a:lnTo>
                <a:lnTo>
                  <a:pt x="854341" y="1193800"/>
                </a:lnTo>
                <a:close/>
              </a:path>
              <a:path w="1010919" h="1917700">
                <a:moveTo>
                  <a:pt x="925664" y="1193800"/>
                </a:moveTo>
                <a:lnTo>
                  <a:pt x="901128" y="1193800"/>
                </a:lnTo>
                <a:lnTo>
                  <a:pt x="894003" y="1409700"/>
                </a:lnTo>
                <a:lnTo>
                  <a:pt x="980258" y="1409700"/>
                </a:lnTo>
                <a:lnTo>
                  <a:pt x="980550" y="1397000"/>
                </a:lnTo>
                <a:lnTo>
                  <a:pt x="964717" y="1397000"/>
                </a:lnTo>
                <a:lnTo>
                  <a:pt x="919060" y="1384300"/>
                </a:lnTo>
                <a:lnTo>
                  <a:pt x="925664" y="1193800"/>
                </a:lnTo>
                <a:close/>
              </a:path>
              <a:path w="1010919" h="1917700">
                <a:moveTo>
                  <a:pt x="549008" y="1003300"/>
                </a:moveTo>
                <a:lnTo>
                  <a:pt x="517194" y="1003300"/>
                </a:lnTo>
                <a:lnTo>
                  <a:pt x="505815" y="1193800"/>
                </a:lnTo>
                <a:lnTo>
                  <a:pt x="971638" y="1193800"/>
                </a:lnTo>
                <a:lnTo>
                  <a:pt x="964717" y="1397000"/>
                </a:lnTo>
                <a:lnTo>
                  <a:pt x="980550" y="1397000"/>
                </a:lnTo>
                <a:lnTo>
                  <a:pt x="985503" y="1181100"/>
                </a:lnTo>
                <a:lnTo>
                  <a:pt x="546595" y="1181100"/>
                </a:lnTo>
                <a:lnTo>
                  <a:pt x="546595" y="1016000"/>
                </a:lnTo>
                <a:lnTo>
                  <a:pt x="549008" y="1003300"/>
                </a:lnTo>
                <a:close/>
              </a:path>
              <a:path w="1010919" h="1917700">
                <a:moveTo>
                  <a:pt x="390918" y="1003300"/>
                </a:moveTo>
                <a:lnTo>
                  <a:pt x="313321" y="1003300"/>
                </a:lnTo>
                <a:lnTo>
                  <a:pt x="362750" y="1016000"/>
                </a:lnTo>
                <a:lnTo>
                  <a:pt x="350989" y="1193800"/>
                </a:lnTo>
                <a:lnTo>
                  <a:pt x="308305" y="1206500"/>
                </a:lnTo>
                <a:lnTo>
                  <a:pt x="385902" y="1206500"/>
                </a:lnTo>
                <a:lnTo>
                  <a:pt x="385902" y="1028700"/>
                </a:lnTo>
                <a:lnTo>
                  <a:pt x="390918" y="1003300"/>
                </a:lnTo>
                <a:close/>
              </a:path>
              <a:path w="1010919" h="1917700">
                <a:moveTo>
                  <a:pt x="469023" y="1003300"/>
                </a:moveTo>
                <a:lnTo>
                  <a:pt x="440258" y="1003300"/>
                </a:lnTo>
                <a:lnTo>
                  <a:pt x="428523" y="1193800"/>
                </a:lnTo>
                <a:lnTo>
                  <a:pt x="385902" y="1206500"/>
                </a:lnTo>
                <a:lnTo>
                  <a:pt x="782955" y="1206500"/>
                </a:lnTo>
                <a:lnTo>
                  <a:pt x="783183" y="1193800"/>
                </a:lnTo>
                <a:lnTo>
                  <a:pt x="464134" y="1193800"/>
                </a:lnTo>
                <a:lnTo>
                  <a:pt x="464134" y="1028700"/>
                </a:lnTo>
                <a:lnTo>
                  <a:pt x="469023" y="1003300"/>
                </a:lnTo>
                <a:close/>
              </a:path>
              <a:path w="1010919" h="1917700">
                <a:moveTo>
                  <a:pt x="625652" y="990600"/>
                </a:moveTo>
                <a:lnTo>
                  <a:pt x="598995" y="990600"/>
                </a:lnTo>
                <a:lnTo>
                  <a:pt x="587794" y="1168400"/>
                </a:lnTo>
                <a:lnTo>
                  <a:pt x="546595" y="1181100"/>
                </a:lnTo>
                <a:lnTo>
                  <a:pt x="620826" y="1181100"/>
                </a:lnTo>
                <a:lnTo>
                  <a:pt x="620826" y="1016000"/>
                </a:lnTo>
                <a:lnTo>
                  <a:pt x="625652" y="990600"/>
                </a:lnTo>
                <a:close/>
              </a:path>
              <a:path w="1010919" h="1917700">
                <a:moveTo>
                  <a:pt x="701236" y="990600"/>
                </a:moveTo>
                <a:lnTo>
                  <a:pt x="673138" y="990600"/>
                </a:lnTo>
                <a:lnTo>
                  <a:pt x="661962" y="1168400"/>
                </a:lnTo>
                <a:lnTo>
                  <a:pt x="620826" y="1181100"/>
                </a:lnTo>
                <a:lnTo>
                  <a:pt x="985503" y="1181100"/>
                </a:lnTo>
                <a:lnTo>
                  <a:pt x="985795" y="1168400"/>
                </a:lnTo>
                <a:lnTo>
                  <a:pt x="698881" y="1168400"/>
                </a:lnTo>
                <a:lnTo>
                  <a:pt x="698881" y="1003300"/>
                </a:lnTo>
                <a:lnTo>
                  <a:pt x="701236" y="990600"/>
                </a:lnTo>
                <a:close/>
              </a:path>
              <a:path w="1010919" h="1917700">
                <a:moveTo>
                  <a:pt x="780249" y="977900"/>
                </a:moveTo>
                <a:lnTo>
                  <a:pt x="703592" y="977900"/>
                </a:lnTo>
                <a:lnTo>
                  <a:pt x="750049" y="990600"/>
                </a:lnTo>
                <a:lnTo>
                  <a:pt x="739190" y="1155700"/>
                </a:lnTo>
                <a:lnTo>
                  <a:pt x="698881" y="1168400"/>
                </a:lnTo>
                <a:lnTo>
                  <a:pt x="985795" y="1168400"/>
                </a:lnTo>
                <a:lnTo>
                  <a:pt x="986086" y="1155700"/>
                </a:lnTo>
                <a:lnTo>
                  <a:pt x="777925" y="1155700"/>
                </a:lnTo>
                <a:lnTo>
                  <a:pt x="777925" y="990600"/>
                </a:lnTo>
                <a:lnTo>
                  <a:pt x="780249" y="977900"/>
                </a:lnTo>
                <a:close/>
              </a:path>
              <a:path w="1010919" h="1917700">
                <a:moveTo>
                  <a:pt x="853719" y="965200"/>
                </a:moveTo>
                <a:lnTo>
                  <a:pt x="782574" y="965200"/>
                </a:lnTo>
                <a:lnTo>
                  <a:pt x="828459" y="977900"/>
                </a:lnTo>
                <a:lnTo>
                  <a:pt x="817778" y="1143000"/>
                </a:lnTo>
                <a:lnTo>
                  <a:pt x="777925" y="1155700"/>
                </a:lnTo>
                <a:lnTo>
                  <a:pt x="849083" y="1155700"/>
                </a:lnTo>
                <a:lnTo>
                  <a:pt x="849083" y="990600"/>
                </a:lnTo>
                <a:lnTo>
                  <a:pt x="853719" y="965200"/>
                </a:lnTo>
                <a:close/>
              </a:path>
              <a:path w="1010919" h="1917700">
                <a:moveTo>
                  <a:pt x="925334" y="965200"/>
                </a:moveTo>
                <a:lnTo>
                  <a:pt x="899528" y="965200"/>
                </a:lnTo>
                <a:lnTo>
                  <a:pt x="888860" y="1143000"/>
                </a:lnTo>
                <a:lnTo>
                  <a:pt x="849083" y="1155700"/>
                </a:lnTo>
                <a:lnTo>
                  <a:pt x="986086" y="1155700"/>
                </a:lnTo>
                <a:lnTo>
                  <a:pt x="986378" y="1143000"/>
                </a:lnTo>
                <a:lnTo>
                  <a:pt x="920813" y="1143000"/>
                </a:lnTo>
                <a:lnTo>
                  <a:pt x="920813" y="990600"/>
                </a:lnTo>
                <a:lnTo>
                  <a:pt x="925334" y="965200"/>
                </a:lnTo>
                <a:close/>
              </a:path>
              <a:path w="1010919" h="1917700">
                <a:moveTo>
                  <a:pt x="990457" y="965200"/>
                </a:moveTo>
                <a:lnTo>
                  <a:pt x="970076" y="965200"/>
                </a:lnTo>
                <a:lnTo>
                  <a:pt x="959738" y="1143000"/>
                </a:lnTo>
                <a:lnTo>
                  <a:pt x="986378" y="1143000"/>
                </a:lnTo>
                <a:lnTo>
                  <a:pt x="990457" y="965200"/>
                </a:lnTo>
                <a:close/>
              </a:path>
              <a:path w="1010919" h="1917700">
                <a:moveTo>
                  <a:pt x="313893" y="660400"/>
                </a:moveTo>
                <a:lnTo>
                  <a:pt x="279031" y="660400"/>
                </a:lnTo>
                <a:lnTo>
                  <a:pt x="271056" y="901700"/>
                </a:lnTo>
                <a:lnTo>
                  <a:pt x="991914" y="901700"/>
                </a:lnTo>
                <a:lnTo>
                  <a:pt x="992206" y="889000"/>
                </a:lnTo>
                <a:lnTo>
                  <a:pt x="356666" y="889000"/>
                </a:lnTo>
                <a:lnTo>
                  <a:pt x="306349" y="876300"/>
                </a:lnTo>
                <a:lnTo>
                  <a:pt x="313893" y="660400"/>
                </a:lnTo>
                <a:close/>
              </a:path>
              <a:path w="1010919" h="1917700">
                <a:moveTo>
                  <a:pt x="391477" y="660400"/>
                </a:moveTo>
                <a:lnTo>
                  <a:pt x="364515" y="660400"/>
                </a:lnTo>
                <a:lnTo>
                  <a:pt x="356666" y="889000"/>
                </a:lnTo>
                <a:lnTo>
                  <a:pt x="434187" y="889000"/>
                </a:lnTo>
                <a:lnTo>
                  <a:pt x="383959" y="876300"/>
                </a:lnTo>
                <a:lnTo>
                  <a:pt x="391477" y="660400"/>
                </a:lnTo>
                <a:close/>
              </a:path>
              <a:path w="1010919" h="1917700">
                <a:moveTo>
                  <a:pt x="469760" y="660400"/>
                </a:moveTo>
                <a:lnTo>
                  <a:pt x="442010" y="660400"/>
                </a:lnTo>
                <a:lnTo>
                  <a:pt x="434187" y="889000"/>
                </a:lnTo>
                <a:lnTo>
                  <a:pt x="511302" y="889000"/>
                </a:lnTo>
                <a:lnTo>
                  <a:pt x="462229" y="876300"/>
                </a:lnTo>
                <a:lnTo>
                  <a:pt x="469519" y="673100"/>
                </a:lnTo>
                <a:lnTo>
                  <a:pt x="469760" y="660400"/>
                </a:lnTo>
                <a:close/>
              </a:path>
              <a:path w="1010919" h="1917700">
                <a:moveTo>
                  <a:pt x="551891" y="660400"/>
                </a:moveTo>
                <a:lnTo>
                  <a:pt x="518909" y="660400"/>
                </a:lnTo>
                <a:lnTo>
                  <a:pt x="511302" y="889000"/>
                </a:lnTo>
                <a:lnTo>
                  <a:pt x="992206" y="889000"/>
                </a:lnTo>
                <a:lnTo>
                  <a:pt x="992497" y="876299"/>
                </a:lnTo>
                <a:lnTo>
                  <a:pt x="593204" y="876300"/>
                </a:lnTo>
                <a:lnTo>
                  <a:pt x="544715" y="863600"/>
                </a:lnTo>
                <a:lnTo>
                  <a:pt x="551891" y="660400"/>
                </a:lnTo>
                <a:close/>
              </a:path>
              <a:path w="1010919" h="1917700">
                <a:moveTo>
                  <a:pt x="626110" y="660400"/>
                </a:moveTo>
                <a:lnTo>
                  <a:pt x="600684" y="660400"/>
                </a:lnTo>
                <a:lnTo>
                  <a:pt x="593204" y="876300"/>
                </a:lnTo>
                <a:lnTo>
                  <a:pt x="667359" y="876300"/>
                </a:lnTo>
                <a:lnTo>
                  <a:pt x="618959" y="863600"/>
                </a:lnTo>
                <a:lnTo>
                  <a:pt x="626110" y="660400"/>
                </a:lnTo>
                <a:close/>
              </a:path>
              <a:path w="1010919" h="1917700">
                <a:moveTo>
                  <a:pt x="783183" y="647700"/>
                </a:moveTo>
                <a:lnTo>
                  <a:pt x="674827" y="647700"/>
                </a:lnTo>
                <a:lnTo>
                  <a:pt x="667359" y="876300"/>
                </a:lnTo>
                <a:lnTo>
                  <a:pt x="744423" y="876300"/>
                </a:lnTo>
                <a:lnTo>
                  <a:pt x="697064" y="863600"/>
                </a:lnTo>
                <a:lnTo>
                  <a:pt x="704011" y="660400"/>
                </a:lnTo>
                <a:lnTo>
                  <a:pt x="782955" y="660400"/>
                </a:lnTo>
                <a:lnTo>
                  <a:pt x="783183" y="647700"/>
                </a:lnTo>
                <a:close/>
              </a:path>
              <a:path w="1010919" h="1917700">
                <a:moveTo>
                  <a:pt x="782955" y="660400"/>
                </a:moveTo>
                <a:lnTo>
                  <a:pt x="751687" y="660400"/>
                </a:lnTo>
                <a:lnTo>
                  <a:pt x="744423" y="876300"/>
                </a:lnTo>
                <a:lnTo>
                  <a:pt x="992497" y="876299"/>
                </a:lnTo>
                <a:lnTo>
                  <a:pt x="992789" y="863600"/>
                </a:lnTo>
                <a:lnTo>
                  <a:pt x="822921" y="863600"/>
                </a:lnTo>
                <a:lnTo>
                  <a:pt x="776122" y="850900"/>
                </a:lnTo>
                <a:lnTo>
                  <a:pt x="782955" y="660400"/>
                </a:lnTo>
                <a:close/>
              </a:path>
              <a:path w="1010919" h="1917700">
                <a:moveTo>
                  <a:pt x="854341" y="647700"/>
                </a:moveTo>
                <a:lnTo>
                  <a:pt x="830072" y="647700"/>
                </a:lnTo>
                <a:lnTo>
                  <a:pt x="822921" y="863600"/>
                </a:lnTo>
                <a:lnTo>
                  <a:pt x="894003" y="863600"/>
                </a:lnTo>
                <a:lnTo>
                  <a:pt x="847280" y="850900"/>
                </a:lnTo>
                <a:lnTo>
                  <a:pt x="854100" y="660400"/>
                </a:lnTo>
                <a:lnTo>
                  <a:pt x="854341" y="647700"/>
                </a:lnTo>
                <a:close/>
              </a:path>
              <a:path w="1010919" h="1917700">
                <a:moveTo>
                  <a:pt x="997742" y="647700"/>
                </a:moveTo>
                <a:lnTo>
                  <a:pt x="901128" y="647700"/>
                </a:lnTo>
                <a:lnTo>
                  <a:pt x="894003" y="863600"/>
                </a:lnTo>
                <a:lnTo>
                  <a:pt x="964717" y="863600"/>
                </a:lnTo>
                <a:lnTo>
                  <a:pt x="919060" y="850900"/>
                </a:lnTo>
                <a:lnTo>
                  <a:pt x="925664" y="660400"/>
                </a:lnTo>
                <a:lnTo>
                  <a:pt x="997451" y="660399"/>
                </a:lnTo>
                <a:lnTo>
                  <a:pt x="997742" y="647700"/>
                </a:lnTo>
                <a:close/>
              </a:path>
              <a:path w="1010919" h="1917700">
                <a:moveTo>
                  <a:pt x="997451" y="660399"/>
                </a:moveTo>
                <a:lnTo>
                  <a:pt x="971638" y="660400"/>
                </a:lnTo>
                <a:lnTo>
                  <a:pt x="964717" y="863600"/>
                </a:lnTo>
                <a:lnTo>
                  <a:pt x="992789" y="863600"/>
                </a:lnTo>
                <a:lnTo>
                  <a:pt x="997451" y="660399"/>
                </a:lnTo>
                <a:close/>
              </a:path>
              <a:path w="1010919" h="1917700">
                <a:moveTo>
                  <a:pt x="310813" y="393700"/>
                </a:moveTo>
                <a:lnTo>
                  <a:pt x="277241" y="393700"/>
                </a:lnTo>
                <a:lnTo>
                  <a:pt x="265290" y="584200"/>
                </a:lnTo>
                <a:lnTo>
                  <a:pt x="222097" y="596900"/>
                </a:lnTo>
                <a:lnTo>
                  <a:pt x="464134" y="596900"/>
                </a:lnTo>
                <a:lnTo>
                  <a:pt x="464134" y="584200"/>
                </a:lnTo>
                <a:lnTo>
                  <a:pt x="308305" y="584200"/>
                </a:lnTo>
                <a:lnTo>
                  <a:pt x="308305" y="406400"/>
                </a:lnTo>
                <a:lnTo>
                  <a:pt x="310813" y="393700"/>
                </a:lnTo>
                <a:close/>
              </a:path>
              <a:path w="1010919" h="1917700">
                <a:moveTo>
                  <a:pt x="551421" y="393700"/>
                </a:moveTo>
                <a:lnTo>
                  <a:pt x="469023" y="393700"/>
                </a:lnTo>
                <a:lnTo>
                  <a:pt x="517194" y="406400"/>
                </a:lnTo>
                <a:lnTo>
                  <a:pt x="505815" y="584200"/>
                </a:lnTo>
                <a:lnTo>
                  <a:pt x="464134" y="596900"/>
                </a:lnTo>
                <a:lnTo>
                  <a:pt x="920813" y="596900"/>
                </a:lnTo>
                <a:lnTo>
                  <a:pt x="920813" y="584200"/>
                </a:lnTo>
                <a:lnTo>
                  <a:pt x="546595" y="584200"/>
                </a:lnTo>
                <a:lnTo>
                  <a:pt x="546595" y="419100"/>
                </a:lnTo>
                <a:lnTo>
                  <a:pt x="551421" y="393700"/>
                </a:lnTo>
                <a:close/>
              </a:path>
              <a:path w="1010919" h="1917700">
                <a:moveTo>
                  <a:pt x="1002988" y="419100"/>
                </a:moveTo>
                <a:lnTo>
                  <a:pt x="970076" y="419100"/>
                </a:lnTo>
                <a:lnTo>
                  <a:pt x="959738" y="584200"/>
                </a:lnTo>
                <a:lnTo>
                  <a:pt x="920813" y="596900"/>
                </a:lnTo>
                <a:lnTo>
                  <a:pt x="998908" y="596899"/>
                </a:lnTo>
                <a:lnTo>
                  <a:pt x="1002988" y="419100"/>
                </a:lnTo>
                <a:close/>
              </a:path>
              <a:path w="1010919" h="1917700">
                <a:moveTo>
                  <a:pt x="390918" y="381000"/>
                </a:moveTo>
                <a:lnTo>
                  <a:pt x="313321" y="381000"/>
                </a:lnTo>
                <a:lnTo>
                  <a:pt x="362750" y="393700"/>
                </a:lnTo>
                <a:lnTo>
                  <a:pt x="350989" y="571500"/>
                </a:lnTo>
                <a:lnTo>
                  <a:pt x="308305" y="584200"/>
                </a:lnTo>
                <a:lnTo>
                  <a:pt x="385902" y="584200"/>
                </a:lnTo>
                <a:lnTo>
                  <a:pt x="385902" y="406400"/>
                </a:lnTo>
                <a:lnTo>
                  <a:pt x="390918" y="381000"/>
                </a:lnTo>
                <a:close/>
              </a:path>
              <a:path w="1010919" h="1917700">
                <a:moveTo>
                  <a:pt x="1003862" y="381000"/>
                </a:moveTo>
                <a:lnTo>
                  <a:pt x="390918" y="381000"/>
                </a:lnTo>
                <a:lnTo>
                  <a:pt x="440258" y="393700"/>
                </a:lnTo>
                <a:lnTo>
                  <a:pt x="428523" y="571500"/>
                </a:lnTo>
                <a:lnTo>
                  <a:pt x="385902" y="584200"/>
                </a:lnTo>
                <a:lnTo>
                  <a:pt x="464134" y="584200"/>
                </a:lnTo>
                <a:lnTo>
                  <a:pt x="464134" y="419100"/>
                </a:lnTo>
                <a:lnTo>
                  <a:pt x="469023" y="393700"/>
                </a:lnTo>
                <a:lnTo>
                  <a:pt x="1003570" y="393699"/>
                </a:lnTo>
                <a:lnTo>
                  <a:pt x="1003862" y="381000"/>
                </a:lnTo>
                <a:close/>
              </a:path>
              <a:path w="1010919" h="1917700">
                <a:moveTo>
                  <a:pt x="625652" y="393700"/>
                </a:moveTo>
                <a:lnTo>
                  <a:pt x="598995" y="393700"/>
                </a:lnTo>
                <a:lnTo>
                  <a:pt x="587794" y="584200"/>
                </a:lnTo>
                <a:lnTo>
                  <a:pt x="620826" y="584200"/>
                </a:lnTo>
                <a:lnTo>
                  <a:pt x="620826" y="419100"/>
                </a:lnTo>
                <a:lnTo>
                  <a:pt x="625652" y="393700"/>
                </a:lnTo>
                <a:close/>
              </a:path>
              <a:path w="1010919" h="1917700">
                <a:moveTo>
                  <a:pt x="782574" y="393700"/>
                </a:moveTo>
                <a:lnTo>
                  <a:pt x="673138" y="393700"/>
                </a:lnTo>
                <a:lnTo>
                  <a:pt x="661962" y="584200"/>
                </a:lnTo>
                <a:lnTo>
                  <a:pt x="698881" y="584200"/>
                </a:lnTo>
                <a:lnTo>
                  <a:pt x="698881" y="431800"/>
                </a:lnTo>
                <a:lnTo>
                  <a:pt x="703592" y="406400"/>
                </a:lnTo>
                <a:lnTo>
                  <a:pt x="780249" y="406400"/>
                </a:lnTo>
                <a:lnTo>
                  <a:pt x="782574" y="393700"/>
                </a:lnTo>
                <a:close/>
              </a:path>
              <a:path w="1010919" h="1917700">
                <a:moveTo>
                  <a:pt x="780249" y="406400"/>
                </a:moveTo>
                <a:lnTo>
                  <a:pt x="750049" y="406400"/>
                </a:lnTo>
                <a:lnTo>
                  <a:pt x="739190" y="584200"/>
                </a:lnTo>
                <a:lnTo>
                  <a:pt x="777925" y="584200"/>
                </a:lnTo>
                <a:lnTo>
                  <a:pt x="777925" y="419100"/>
                </a:lnTo>
                <a:lnTo>
                  <a:pt x="780249" y="406400"/>
                </a:lnTo>
                <a:close/>
              </a:path>
              <a:path w="1010919" h="1917700">
                <a:moveTo>
                  <a:pt x="853719" y="393700"/>
                </a:moveTo>
                <a:lnTo>
                  <a:pt x="782574" y="393700"/>
                </a:lnTo>
                <a:lnTo>
                  <a:pt x="828459" y="406400"/>
                </a:lnTo>
                <a:lnTo>
                  <a:pt x="817778" y="571500"/>
                </a:lnTo>
                <a:lnTo>
                  <a:pt x="777925" y="584200"/>
                </a:lnTo>
                <a:lnTo>
                  <a:pt x="849083" y="584200"/>
                </a:lnTo>
                <a:lnTo>
                  <a:pt x="849083" y="419100"/>
                </a:lnTo>
                <a:lnTo>
                  <a:pt x="853719" y="393700"/>
                </a:lnTo>
                <a:close/>
              </a:path>
              <a:path w="1010919" h="1917700">
                <a:moveTo>
                  <a:pt x="1003570" y="393699"/>
                </a:moveTo>
                <a:lnTo>
                  <a:pt x="853719" y="393700"/>
                </a:lnTo>
                <a:lnTo>
                  <a:pt x="899528" y="406400"/>
                </a:lnTo>
                <a:lnTo>
                  <a:pt x="888860" y="571500"/>
                </a:lnTo>
                <a:lnTo>
                  <a:pt x="849083" y="584200"/>
                </a:lnTo>
                <a:lnTo>
                  <a:pt x="920813" y="584200"/>
                </a:lnTo>
                <a:lnTo>
                  <a:pt x="920813" y="431800"/>
                </a:lnTo>
                <a:lnTo>
                  <a:pt x="925334" y="419100"/>
                </a:lnTo>
                <a:lnTo>
                  <a:pt x="1002988" y="419100"/>
                </a:lnTo>
                <a:lnTo>
                  <a:pt x="1003570" y="393699"/>
                </a:lnTo>
                <a:close/>
              </a:path>
              <a:path w="1010919" h="1917700">
                <a:moveTo>
                  <a:pt x="1010273" y="101600"/>
                </a:moveTo>
                <a:lnTo>
                  <a:pt x="971638" y="101600"/>
                </a:lnTo>
                <a:lnTo>
                  <a:pt x="964717" y="304800"/>
                </a:lnTo>
                <a:lnTo>
                  <a:pt x="1005610" y="304800"/>
                </a:lnTo>
                <a:lnTo>
                  <a:pt x="1010273" y="101600"/>
                </a:lnTo>
                <a:close/>
              </a:path>
              <a:path w="1010919" h="1917700">
                <a:moveTo>
                  <a:pt x="783183" y="76200"/>
                </a:moveTo>
                <a:lnTo>
                  <a:pt x="751687" y="76200"/>
                </a:lnTo>
                <a:lnTo>
                  <a:pt x="744423" y="292100"/>
                </a:lnTo>
                <a:lnTo>
                  <a:pt x="822921" y="292100"/>
                </a:lnTo>
                <a:lnTo>
                  <a:pt x="776122" y="279400"/>
                </a:lnTo>
                <a:lnTo>
                  <a:pt x="782955" y="88900"/>
                </a:lnTo>
                <a:lnTo>
                  <a:pt x="783183" y="76200"/>
                </a:lnTo>
                <a:close/>
              </a:path>
              <a:path w="1010919" h="1917700">
                <a:moveTo>
                  <a:pt x="854341" y="76200"/>
                </a:moveTo>
                <a:lnTo>
                  <a:pt x="830072" y="76200"/>
                </a:lnTo>
                <a:lnTo>
                  <a:pt x="822921" y="292100"/>
                </a:lnTo>
                <a:lnTo>
                  <a:pt x="894003" y="292100"/>
                </a:lnTo>
                <a:lnTo>
                  <a:pt x="847280" y="279400"/>
                </a:lnTo>
                <a:lnTo>
                  <a:pt x="854100" y="88900"/>
                </a:lnTo>
                <a:lnTo>
                  <a:pt x="854341" y="76200"/>
                </a:lnTo>
                <a:close/>
              </a:path>
              <a:path w="1010919" h="1917700">
                <a:moveTo>
                  <a:pt x="901111" y="76710"/>
                </a:moveTo>
                <a:lnTo>
                  <a:pt x="894003" y="292100"/>
                </a:lnTo>
                <a:lnTo>
                  <a:pt x="919060" y="292100"/>
                </a:lnTo>
                <a:lnTo>
                  <a:pt x="925664" y="114300"/>
                </a:lnTo>
                <a:lnTo>
                  <a:pt x="925893" y="101600"/>
                </a:lnTo>
                <a:lnTo>
                  <a:pt x="1010273" y="101600"/>
                </a:lnTo>
                <a:lnTo>
                  <a:pt x="1010564" y="88900"/>
                </a:lnTo>
                <a:lnTo>
                  <a:pt x="901111" y="76710"/>
                </a:lnTo>
                <a:close/>
              </a:path>
              <a:path w="1010919" h="1917700">
                <a:moveTo>
                  <a:pt x="551891" y="63500"/>
                </a:moveTo>
                <a:lnTo>
                  <a:pt x="518909" y="63500"/>
                </a:lnTo>
                <a:lnTo>
                  <a:pt x="511302" y="279400"/>
                </a:lnTo>
                <a:lnTo>
                  <a:pt x="593204" y="279400"/>
                </a:lnTo>
                <a:lnTo>
                  <a:pt x="544715" y="266700"/>
                </a:lnTo>
                <a:lnTo>
                  <a:pt x="551891" y="63500"/>
                </a:lnTo>
                <a:close/>
              </a:path>
              <a:path w="1010919" h="1917700">
                <a:moveTo>
                  <a:pt x="626110" y="63500"/>
                </a:moveTo>
                <a:lnTo>
                  <a:pt x="600684" y="63500"/>
                </a:lnTo>
                <a:lnTo>
                  <a:pt x="593204" y="279400"/>
                </a:lnTo>
                <a:lnTo>
                  <a:pt x="667359" y="279400"/>
                </a:lnTo>
                <a:lnTo>
                  <a:pt x="618959" y="266700"/>
                </a:lnTo>
                <a:lnTo>
                  <a:pt x="626110" y="63500"/>
                </a:lnTo>
                <a:close/>
              </a:path>
              <a:path w="1010919" h="1917700">
                <a:moveTo>
                  <a:pt x="782483" y="63500"/>
                </a:moveTo>
                <a:lnTo>
                  <a:pt x="674827" y="63500"/>
                </a:lnTo>
                <a:lnTo>
                  <a:pt x="667359" y="279400"/>
                </a:lnTo>
                <a:lnTo>
                  <a:pt x="697064" y="279400"/>
                </a:lnTo>
                <a:lnTo>
                  <a:pt x="704011" y="88900"/>
                </a:lnTo>
                <a:lnTo>
                  <a:pt x="704240" y="76200"/>
                </a:lnTo>
                <a:lnTo>
                  <a:pt x="896523" y="76200"/>
                </a:lnTo>
                <a:lnTo>
                  <a:pt x="782483" y="63500"/>
                </a:lnTo>
                <a:close/>
              </a:path>
              <a:path w="1010919" h="1917700">
                <a:moveTo>
                  <a:pt x="313893" y="38100"/>
                </a:moveTo>
                <a:lnTo>
                  <a:pt x="279031" y="38100"/>
                </a:lnTo>
                <a:lnTo>
                  <a:pt x="271056" y="266700"/>
                </a:lnTo>
                <a:lnTo>
                  <a:pt x="356666" y="266700"/>
                </a:lnTo>
                <a:lnTo>
                  <a:pt x="306349" y="254000"/>
                </a:lnTo>
                <a:lnTo>
                  <a:pt x="313893" y="38100"/>
                </a:lnTo>
                <a:close/>
              </a:path>
              <a:path w="1010919" h="1917700">
                <a:moveTo>
                  <a:pt x="391477" y="38100"/>
                </a:moveTo>
                <a:lnTo>
                  <a:pt x="364515" y="38100"/>
                </a:lnTo>
                <a:lnTo>
                  <a:pt x="356666" y="266700"/>
                </a:lnTo>
                <a:lnTo>
                  <a:pt x="434187" y="266700"/>
                </a:lnTo>
                <a:lnTo>
                  <a:pt x="383959" y="254000"/>
                </a:lnTo>
                <a:lnTo>
                  <a:pt x="391477" y="38100"/>
                </a:lnTo>
                <a:close/>
              </a:path>
              <a:path w="1010919" h="1917700">
                <a:moveTo>
                  <a:pt x="554402" y="38100"/>
                </a:moveTo>
                <a:lnTo>
                  <a:pt x="442010" y="38100"/>
                </a:lnTo>
                <a:lnTo>
                  <a:pt x="434187" y="266700"/>
                </a:lnTo>
                <a:lnTo>
                  <a:pt x="462658" y="266700"/>
                </a:lnTo>
                <a:lnTo>
                  <a:pt x="469519" y="63500"/>
                </a:lnTo>
                <a:lnTo>
                  <a:pt x="782483" y="63500"/>
                </a:lnTo>
                <a:lnTo>
                  <a:pt x="554402" y="38100"/>
                </a:lnTo>
                <a:close/>
              </a:path>
              <a:path w="1010919" h="1917700">
                <a:moveTo>
                  <a:pt x="901128" y="76200"/>
                </a:moveTo>
                <a:lnTo>
                  <a:pt x="896523" y="76200"/>
                </a:lnTo>
                <a:lnTo>
                  <a:pt x="901111" y="76710"/>
                </a:lnTo>
                <a:lnTo>
                  <a:pt x="901128" y="76200"/>
                </a:lnTo>
                <a:close/>
              </a:path>
            </a:pathLst>
          </a:custGeom>
          <a:solidFill>
            <a:srgbClr val="29C2E4"/>
          </a:solidFill>
        </p:spPr>
        <p:txBody>
          <a:bodyPr wrap="square" lIns="0" tIns="0" rIns="0" bIns="0" rtlCol="0"/>
          <a:lstStyle/>
          <a:p>
            <a:endParaRPr sz="2142"/>
          </a:p>
        </p:txBody>
      </p:sp>
      <p:sp>
        <p:nvSpPr>
          <p:cNvPr id="262" name="object 262"/>
          <p:cNvSpPr/>
          <p:nvPr/>
        </p:nvSpPr>
        <p:spPr>
          <a:xfrm>
            <a:off x="5" y="3270235"/>
            <a:ext cx="1173085" cy="2237873"/>
          </a:xfrm>
          <a:custGeom>
            <a:avLst/>
            <a:gdLst/>
            <a:ahLst/>
            <a:cxnLst/>
            <a:rect l="l" t="t" r="r" b="b"/>
            <a:pathLst>
              <a:path w="1024890" h="1955164">
                <a:moveTo>
                  <a:pt x="336663" y="13779"/>
                </a:moveTo>
                <a:lnTo>
                  <a:pt x="212280" y="13779"/>
                </a:lnTo>
                <a:lnTo>
                  <a:pt x="1010564" y="102476"/>
                </a:lnTo>
                <a:lnTo>
                  <a:pt x="973556" y="1715998"/>
                </a:lnTo>
                <a:lnTo>
                  <a:pt x="0" y="1940661"/>
                </a:lnTo>
                <a:lnTo>
                  <a:pt x="0" y="1954758"/>
                </a:lnTo>
                <a:lnTo>
                  <a:pt x="987044" y="1726984"/>
                </a:lnTo>
                <a:lnTo>
                  <a:pt x="1024585" y="90208"/>
                </a:lnTo>
                <a:lnTo>
                  <a:pt x="336663" y="13779"/>
                </a:lnTo>
                <a:close/>
              </a:path>
              <a:path w="1024890" h="1955164">
                <a:moveTo>
                  <a:pt x="212636" y="0"/>
                </a:moveTo>
                <a:lnTo>
                  <a:pt x="0" y="12687"/>
                </a:lnTo>
                <a:lnTo>
                  <a:pt x="0" y="26454"/>
                </a:lnTo>
                <a:lnTo>
                  <a:pt x="212280" y="13779"/>
                </a:lnTo>
                <a:lnTo>
                  <a:pt x="336663" y="13779"/>
                </a:lnTo>
                <a:lnTo>
                  <a:pt x="212636" y="0"/>
                </a:lnTo>
                <a:close/>
              </a:path>
            </a:pathLst>
          </a:custGeom>
          <a:solidFill>
            <a:srgbClr val="75CFE9"/>
          </a:solidFill>
        </p:spPr>
        <p:txBody>
          <a:bodyPr wrap="square" lIns="0" tIns="0" rIns="0" bIns="0" rtlCol="0"/>
          <a:lstStyle/>
          <a:p>
            <a:endParaRPr sz="2142"/>
          </a:p>
        </p:txBody>
      </p:sp>
      <p:sp>
        <p:nvSpPr>
          <p:cNvPr id="263" name="object 263"/>
          <p:cNvSpPr/>
          <p:nvPr/>
        </p:nvSpPr>
        <p:spPr>
          <a:xfrm>
            <a:off x="1" y="3312927"/>
            <a:ext cx="1112137" cy="2105753"/>
          </a:xfrm>
          <a:prstGeom prst="rect">
            <a:avLst/>
          </a:prstGeom>
          <a:blipFill>
            <a:blip r:embed="rId89" cstate="print"/>
            <a:stretch>
              <a:fillRect/>
            </a:stretch>
          </a:blipFill>
        </p:spPr>
        <p:txBody>
          <a:bodyPr wrap="square" lIns="0" tIns="0" rIns="0" bIns="0" rtlCol="0"/>
          <a:lstStyle/>
          <a:p>
            <a:endParaRPr sz="2142"/>
          </a:p>
        </p:txBody>
      </p:sp>
      <p:sp>
        <p:nvSpPr>
          <p:cNvPr id="264" name="object 264"/>
          <p:cNvSpPr/>
          <p:nvPr/>
        </p:nvSpPr>
        <p:spPr>
          <a:xfrm>
            <a:off x="-3" y="6382032"/>
            <a:ext cx="1080778" cy="1104764"/>
          </a:xfrm>
          <a:custGeom>
            <a:avLst/>
            <a:gdLst/>
            <a:ahLst/>
            <a:cxnLst/>
            <a:rect l="l" t="t" r="r" b="b"/>
            <a:pathLst>
              <a:path w="944244" h="965200">
                <a:moveTo>
                  <a:pt x="462305" y="379387"/>
                </a:moveTo>
                <a:lnTo>
                  <a:pt x="0" y="598474"/>
                </a:lnTo>
                <a:lnTo>
                  <a:pt x="0" y="964857"/>
                </a:lnTo>
                <a:lnTo>
                  <a:pt x="34239" y="964857"/>
                </a:lnTo>
                <a:lnTo>
                  <a:pt x="26593" y="586181"/>
                </a:lnTo>
                <a:lnTo>
                  <a:pt x="118579" y="546760"/>
                </a:lnTo>
                <a:lnTo>
                  <a:pt x="136466" y="546760"/>
                </a:lnTo>
                <a:lnTo>
                  <a:pt x="136258" y="536219"/>
                </a:lnTo>
                <a:lnTo>
                  <a:pt x="226314" y="497573"/>
                </a:lnTo>
                <a:lnTo>
                  <a:pt x="246227" y="497573"/>
                </a:lnTo>
                <a:lnTo>
                  <a:pt x="246113" y="491693"/>
                </a:lnTo>
                <a:lnTo>
                  <a:pt x="333006" y="454329"/>
                </a:lnTo>
                <a:lnTo>
                  <a:pt x="349362" y="454329"/>
                </a:lnTo>
                <a:lnTo>
                  <a:pt x="349161" y="444741"/>
                </a:lnTo>
                <a:lnTo>
                  <a:pt x="434238" y="408101"/>
                </a:lnTo>
                <a:lnTo>
                  <a:pt x="462883" y="408101"/>
                </a:lnTo>
                <a:lnTo>
                  <a:pt x="462305" y="379387"/>
                </a:lnTo>
                <a:close/>
              </a:path>
              <a:path w="944244" h="965200">
                <a:moveTo>
                  <a:pt x="136466" y="546760"/>
                </a:moveTo>
                <a:lnTo>
                  <a:pt x="118579" y="546760"/>
                </a:lnTo>
                <a:lnTo>
                  <a:pt x="122453" y="922718"/>
                </a:lnTo>
                <a:lnTo>
                  <a:pt x="45846" y="964857"/>
                </a:lnTo>
                <a:lnTo>
                  <a:pt x="77127" y="964857"/>
                </a:lnTo>
                <a:lnTo>
                  <a:pt x="169800" y="912571"/>
                </a:lnTo>
                <a:lnTo>
                  <a:pt x="143852" y="912571"/>
                </a:lnTo>
                <a:lnTo>
                  <a:pt x="136466" y="546760"/>
                </a:lnTo>
                <a:close/>
              </a:path>
              <a:path w="944244" h="965200">
                <a:moveTo>
                  <a:pt x="943622" y="496201"/>
                </a:moveTo>
                <a:lnTo>
                  <a:pt x="937691" y="516966"/>
                </a:lnTo>
                <a:lnTo>
                  <a:pt x="156184" y="964857"/>
                </a:lnTo>
                <a:lnTo>
                  <a:pt x="349250" y="964857"/>
                </a:lnTo>
                <a:lnTo>
                  <a:pt x="943622" y="609142"/>
                </a:lnTo>
                <a:lnTo>
                  <a:pt x="943622" y="496201"/>
                </a:lnTo>
                <a:close/>
              </a:path>
              <a:path w="944244" h="965200">
                <a:moveTo>
                  <a:pt x="246227" y="497573"/>
                </a:moveTo>
                <a:lnTo>
                  <a:pt x="226314" y="497573"/>
                </a:lnTo>
                <a:lnTo>
                  <a:pt x="230098" y="865060"/>
                </a:lnTo>
                <a:lnTo>
                  <a:pt x="143852" y="912571"/>
                </a:lnTo>
                <a:lnTo>
                  <a:pt x="169800" y="912571"/>
                </a:lnTo>
                <a:lnTo>
                  <a:pt x="273863" y="853859"/>
                </a:lnTo>
                <a:lnTo>
                  <a:pt x="253403" y="853859"/>
                </a:lnTo>
                <a:lnTo>
                  <a:pt x="246227" y="497573"/>
                </a:lnTo>
                <a:close/>
              </a:path>
              <a:path w="944244" h="965200">
                <a:moveTo>
                  <a:pt x="349362" y="454329"/>
                </a:moveTo>
                <a:lnTo>
                  <a:pt x="333006" y="454329"/>
                </a:lnTo>
                <a:lnTo>
                  <a:pt x="336638" y="807923"/>
                </a:lnTo>
                <a:lnTo>
                  <a:pt x="253403" y="853859"/>
                </a:lnTo>
                <a:lnTo>
                  <a:pt x="273863" y="853859"/>
                </a:lnTo>
                <a:lnTo>
                  <a:pt x="371466" y="798791"/>
                </a:lnTo>
                <a:lnTo>
                  <a:pt x="356285" y="798791"/>
                </a:lnTo>
                <a:lnTo>
                  <a:pt x="349362" y="454329"/>
                </a:lnTo>
                <a:close/>
              </a:path>
              <a:path w="944244" h="965200">
                <a:moveTo>
                  <a:pt x="462883" y="408101"/>
                </a:moveTo>
                <a:lnTo>
                  <a:pt x="434238" y="408101"/>
                </a:lnTo>
                <a:lnTo>
                  <a:pt x="437794" y="753745"/>
                </a:lnTo>
                <a:lnTo>
                  <a:pt x="356285" y="798791"/>
                </a:lnTo>
                <a:lnTo>
                  <a:pt x="371466" y="798791"/>
                </a:lnTo>
                <a:lnTo>
                  <a:pt x="491849" y="730872"/>
                </a:lnTo>
                <a:lnTo>
                  <a:pt x="469366" y="730872"/>
                </a:lnTo>
                <a:lnTo>
                  <a:pt x="462883" y="408101"/>
                </a:lnTo>
                <a:close/>
              </a:path>
              <a:path w="944244" h="965200">
                <a:moveTo>
                  <a:pt x="562510" y="342709"/>
                </a:moveTo>
                <a:lnTo>
                  <a:pt x="546862" y="342709"/>
                </a:lnTo>
                <a:lnTo>
                  <a:pt x="550379" y="686066"/>
                </a:lnTo>
                <a:lnTo>
                  <a:pt x="469366" y="730872"/>
                </a:lnTo>
                <a:lnTo>
                  <a:pt x="491849" y="730872"/>
                </a:lnTo>
                <a:lnTo>
                  <a:pt x="586615" y="677405"/>
                </a:lnTo>
                <a:lnTo>
                  <a:pt x="569226" y="677405"/>
                </a:lnTo>
                <a:lnTo>
                  <a:pt x="562510" y="342709"/>
                </a:lnTo>
                <a:close/>
              </a:path>
              <a:path w="944244" h="965200">
                <a:moveTo>
                  <a:pt x="662627" y="297840"/>
                </a:moveTo>
                <a:lnTo>
                  <a:pt x="645134" y="297840"/>
                </a:lnTo>
                <a:lnTo>
                  <a:pt x="648563" y="633476"/>
                </a:lnTo>
                <a:lnTo>
                  <a:pt x="569226" y="677405"/>
                </a:lnTo>
                <a:lnTo>
                  <a:pt x="586615" y="677405"/>
                </a:lnTo>
                <a:lnTo>
                  <a:pt x="681517" y="623862"/>
                </a:lnTo>
                <a:lnTo>
                  <a:pt x="669150" y="623862"/>
                </a:lnTo>
                <a:lnTo>
                  <a:pt x="662627" y="297840"/>
                </a:lnTo>
                <a:close/>
              </a:path>
              <a:path w="944244" h="965200">
                <a:moveTo>
                  <a:pt x="756701" y="258394"/>
                </a:moveTo>
                <a:lnTo>
                  <a:pt x="742442" y="258394"/>
                </a:lnTo>
                <a:lnTo>
                  <a:pt x="745744" y="581355"/>
                </a:lnTo>
                <a:lnTo>
                  <a:pt x="669150" y="623862"/>
                </a:lnTo>
                <a:lnTo>
                  <a:pt x="681517" y="623862"/>
                </a:lnTo>
                <a:lnTo>
                  <a:pt x="770544" y="573633"/>
                </a:lnTo>
                <a:lnTo>
                  <a:pt x="763003" y="573633"/>
                </a:lnTo>
                <a:lnTo>
                  <a:pt x="756701" y="258394"/>
                </a:lnTo>
                <a:close/>
              </a:path>
              <a:path w="944244" h="965200">
                <a:moveTo>
                  <a:pt x="857612" y="216230"/>
                </a:moveTo>
                <a:lnTo>
                  <a:pt x="834783" y="216230"/>
                </a:lnTo>
                <a:lnTo>
                  <a:pt x="838009" y="531939"/>
                </a:lnTo>
                <a:lnTo>
                  <a:pt x="763003" y="573633"/>
                </a:lnTo>
                <a:lnTo>
                  <a:pt x="770544" y="573633"/>
                </a:lnTo>
                <a:lnTo>
                  <a:pt x="881607" y="510971"/>
                </a:lnTo>
                <a:lnTo>
                  <a:pt x="863485" y="510971"/>
                </a:lnTo>
                <a:lnTo>
                  <a:pt x="857612" y="216230"/>
                </a:lnTo>
                <a:close/>
              </a:path>
              <a:path w="944244" h="965200">
                <a:moveTo>
                  <a:pt x="863612" y="0"/>
                </a:moveTo>
                <a:lnTo>
                  <a:pt x="940739" y="13093"/>
                </a:lnTo>
                <a:lnTo>
                  <a:pt x="897813" y="37630"/>
                </a:lnTo>
                <a:lnTo>
                  <a:pt x="0" y="486524"/>
                </a:lnTo>
                <a:lnTo>
                  <a:pt x="0" y="553808"/>
                </a:lnTo>
                <a:lnTo>
                  <a:pt x="933310" y="120497"/>
                </a:lnTo>
                <a:lnTo>
                  <a:pt x="943622" y="120497"/>
                </a:lnTo>
                <a:lnTo>
                  <a:pt x="943622" y="11429"/>
                </a:lnTo>
                <a:lnTo>
                  <a:pt x="863612" y="0"/>
                </a:lnTo>
                <a:close/>
              </a:path>
              <a:path w="944244" h="965200">
                <a:moveTo>
                  <a:pt x="943622" y="173253"/>
                </a:moveTo>
                <a:lnTo>
                  <a:pt x="931621" y="173253"/>
                </a:lnTo>
                <a:lnTo>
                  <a:pt x="934643" y="471258"/>
                </a:lnTo>
                <a:lnTo>
                  <a:pt x="863485" y="510971"/>
                </a:lnTo>
                <a:lnTo>
                  <a:pt x="881607" y="510971"/>
                </a:lnTo>
                <a:lnTo>
                  <a:pt x="943622" y="475983"/>
                </a:lnTo>
                <a:lnTo>
                  <a:pt x="943622" y="173253"/>
                </a:lnTo>
                <a:close/>
              </a:path>
              <a:path w="944244" h="965200">
                <a:moveTo>
                  <a:pt x="943622" y="120497"/>
                </a:moveTo>
                <a:lnTo>
                  <a:pt x="933310" y="120497"/>
                </a:lnTo>
                <a:lnTo>
                  <a:pt x="926846" y="159232"/>
                </a:lnTo>
                <a:lnTo>
                  <a:pt x="468045" y="376669"/>
                </a:lnTo>
                <a:lnTo>
                  <a:pt x="546862" y="342709"/>
                </a:lnTo>
                <a:lnTo>
                  <a:pt x="562510" y="342709"/>
                </a:lnTo>
                <a:lnTo>
                  <a:pt x="562330" y="333565"/>
                </a:lnTo>
                <a:lnTo>
                  <a:pt x="645134" y="297840"/>
                </a:lnTo>
                <a:lnTo>
                  <a:pt x="662627" y="297840"/>
                </a:lnTo>
                <a:lnTo>
                  <a:pt x="662533" y="292963"/>
                </a:lnTo>
                <a:lnTo>
                  <a:pt x="742442" y="258394"/>
                </a:lnTo>
                <a:lnTo>
                  <a:pt x="756701" y="258394"/>
                </a:lnTo>
                <a:lnTo>
                  <a:pt x="756539" y="250126"/>
                </a:lnTo>
                <a:lnTo>
                  <a:pt x="834783" y="216230"/>
                </a:lnTo>
                <a:lnTo>
                  <a:pt x="857612" y="216230"/>
                </a:lnTo>
                <a:lnTo>
                  <a:pt x="857402" y="205536"/>
                </a:lnTo>
                <a:lnTo>
                  <a:pt x="931621" y="173253"/>
                </a:lnTo>
                <a:lnTo>
                  <a:pt x="943622" y="173253"/>
                </a:lnTo>
                <a:lnTo>
                  <a:pt x="943622" y="120497"/>
                </a:lnTo>
                <a:close/>
              </a:path>
              <a:path w="944244" h="965200">
                <a:moveTo>
                  <a:pt x="627951" y="23241"/>
                </a:moveTo>
                <a:lnTo>
                  <a:pt x="0" y="335699"/>
                </a:lnTo>
                <a:lnTo>
                  <a:pt x="0" y="338772"/>
                </a:lnTo>
                <a:lnTo>
                  <a:pt x="627951" y="23241"/>
                </a:lnTo>
                <a:close/>
              </a:path>
            </a:pathLst>
          </a:custGeom>
          <a:solidFill>
            <a:srgbClr val="29C2E4"/>
          </a:solidFill>
        </p:spPr>
        <p:txBody>
          <a:bodyPr wrap="square" lIns="0" tIns="0" rIns="0" bIns="0" rtlCol="0"/>
          <a:lstStyle/>
          <a:p>
            <a:endParaRPr sz="2142"/>
          </a:p>
        </p:txBody>
      </p:sp>
      <p:sp>
        <p:nvSpPr>
          <p:cNvPr id="265" name="object 265"/>
          <p:cNvSpPr/>
          <p:nvPr/>
        </p:nvSpPr>
        <p:spPr>
          <a:xfrm>
            <a:off x="-3" y="6341773"/>
            <a:ext cx="1096042" cy="1144739"/>
          </a:xfrm>
          <a:custGeom>
            <a:avLst/>
            <a:gdLst/>
            <a:ahLst/>
            <a:cxnLst/>
            <a:rect l="l" t="t" r="r" b="b"/>
            <a:pathLst>
              <a:path w="957580" h="1000125">
                <a:moveTo>
                  <a:pt x="957351" y="507276"/>
                </a:moveTo>
                <a:lnTo>
                  <a:pt x="950506" y="507276"/>
                </a:lnTo>
                <a:lnTo>
                  <a:pt x="943622" y="531368"/>
                </a:lnTo>
                <a:lnTo>
                  <a:pt x="943622" y="644321"/>
                </a:lnTo>
                <a:lnTo>
                  <a:pt x="349250" y="1000036"/>
                </a:lnTo>
                <a:lnTo>
                  <a:pt x="375996" y="1000036"/>
                </a:lnTo>
                <a:lnTo>
                  <a:pt x="957351" y="652106"/>
                </a:lnTo>
                <a:lnTo>
                  <a:pt x="957351" y="507276"/>
                </a:lnTo>
                <a:close/>
              </a:path>
              <a:path w="957580" h="1000125">
                <a:moveTo>
                  <a:pt x="792467" y="11137"/>
                </a:moveTo>
                <a:lnTo>
                  <a:pt x="722045" y="11137"/>
                </a:lnTo>
                <a:lnTo>
                  <a:pt x="863612" y="35179"/>
                </a:lnTo>
                <a:lnTo>
                  <a:pt x="943622" y="46609"/>
                </a:lnTo>
                <a:lnTo>
                  <a:pt x="943622" y="511162"/>
                </a:lnTo>
                <a:lnTo>
                  <a:pt x="950506" y="507276"/>
                </a:lnTo>
                <a:lnTo>
                  <a:pt x="957351" y="507276"/>
                </a:lnTo>
                <a:lnTo>
                  <a:pt x="957351" y="34696"/>
                </a:lnTo>
                <a:lnTo>
                  <a:pt x="792467" y="11137"/>
                </a:lnTo>
                <a:close/>
              </a:path>
              <a:path w="957580" h="1000125">
                <a:moveTo>
                  <a:pt x="714514" y="0"/>
                </a:moveTo>
                <a:lnTo>
                  <a:pt x="0" y="355536"/>
                </a:lnTo>
                <a:lnTo>
                  <a:pt x="0" y="370878"/>
                </a:lnTo>
                <a:lnTo>
                  <a:pt x="722045" y="11137"/>
                </a:lnTo>
                <a:lnTo>
                  <a:pt x="792467" y="11137"/>
                </a:lnTo>
                <a:lnTo>
                  <a:pt x="714514" y="0"/>
                </a:lnTo>
                <a:close/>
              </a:path>
            </a:pathLst>
          </a:custGeom>
          <a:solidFill>
            <a:srgbClr val="75CFE9"/>
          </a:solidFill>
        </p:spPr>
        <p:txBody>
          <a:bodyPr wrap="square" lIns="0" tIns="0" rIns="0" bIns="0" rtlCol="0"/>
          <a:lstStyle/>
          <a:p>
            <a:endParaRPr sz="2142"/>
          </a:p>
        </p:txBody>
      </p:sp>
      <p:sp>
        <p:nvSpPr>
          <p:cNvPr id="266" name="object 266"/>
          <p:cNvSpPr/>
          <p:nvPr/>
        </p:nvSpPr>
        <p:spPr>
          <a:xfrm>
            <a:off x="6" y="6370878"/>
            <a:ext cx="1031356" cy="550928"/>
          </a:xfrm>
          <a:custGeom>
            <a:avLst/>
            <a:gdLst/>
            <a:ahLst/>
            <a:cxnLst/>
            <a:rect l="l" t="t" r="r" b="b"/>
            <a:pathLst>
              <a:path w="901065" h="481329">
                <a:moveTo>
                  <a:pt x="724179" y="0"/>
                </a:moveTo>
                <a:lnTo>
                  <a:pt x="0" y="363893"/>
                </a:lnTo>
                <a:lnTo>
                  <a:pt x="0" y="480923"/>
                </a:lnTo>
                <a:lnTo>
                  <a:pt x="891324" y="35255"/>
                </a:lnTo>
                <a:lnTo>
                  <a:pt x="900595" y="29959"/>
                </a:lnTo>
                <a:lnTo>
                  <a:pt x="724179" y="0"/>
                </a:lnTo>
                <a:close/>
              </a:path>
            </a:pathLst>
          </a:custGeom>
          <a:solidFill>
            <a:srgbClr val="29C2E4"/>
          </a:solidFill>
        </p:spPr>
        <p:txBody>
          <a:bodyPr wrap="square" lIns="0" tIns="0" rIns="0" bIns="0" rtlCol="0"/>
          <a:lstStyle/>
          <a:p>
            <a:endParaRPr sz="2142"/>
          </a:p>
        </p:txBody>
      </p:sp>
      <p:sp>
        <p:nvSpPr>
          <p:cNvPr id="267" name="object 267"/>
          <p:cNvSpPr/>
          <p:nvPr/>
        </p:nvSpPr>
        <p:spPr>
          <a:xfrm>
            <a:off x="-6" y="6354515"/>
            <a:ext cx="1077144" cy="585089"/>
          </a:xfrm>
          <a:custGeom>
            <a:avLst/>
            <a:gdLst/>
            <a:ahLst/>
            <a:cxnLst/>
            <a:rect l="l" t="t" r="r" b="b"/>
            <a:pathLst>
              <a:path w="941069" h="511175">
                <a:moveTo>
                  <a:pt x="806262" y="14300"/>
                </a:moveTo>
                <a:lnTo>
                  <a:pt x="724192" y="14300"/>
                </a:lnTo>
                <a:lnTo>
                  <a:pt x="900595" y="44259"/>
                </a:lnTo>
                <a:lnTo>
                  <a:pt x="891336" y="49542"/>
                </a:lnTo>
                <a:lnTo>
                  <a:pt x="0" y="495211"/>
                </a:lnTo>
                <a:lnTo>
                  <a:pt x="0" y="510565"/>
                </a:lnTo>
                <a:lnTo>
                  <a:pt x="897813" y="61671"/>
                </a:lnTo>
                <a:lnTo>
                  <a:pt x="940739" y="37134"/>
                </a:lnTo>
                <a:lnTo>
                  <a:pt x="806262" y="14300"/>
                </a:lnTo>
                <a:close/>
              </a:path>
              <a:path w="941069" h="511175">
                <a:moveTo>
                  <a:pt x="722045" y="0"/>
                </a:moveTo>
                <a:lnTo>
                  <a:pt x="0" y="362813"/>
                </a:lnTo>
                <a:lnTo>
                  <a:pt x="0" y="378193"/>
                </a:lnTo>
                <a:lnTo>
                  <a:pt x="724192" y="14300"/>
                </a:lnTo>
                <a:lnTo>
                  <a:pt x="806262" y="14300"/>
                </a:lnTo>
                <a:lnTo>
                  <a:pt x="722045" y="0"/>
                </a:lnTo>
                <a:close/>
              </a:path>
            </a:pathLst>
          </a:custGeom>
          <a:solidFill>
            <a:srgbClr val="75CFE9"/>
          </a:solidFill>
        </p:spPr>
        <p:txBody>
          <a:bodyPr wrap="square" lIns="0" tIns="0" rIns="0" bIns="0" rtlCol="0"/>
          <a:lstStyle/>
          <a:p>
            <a:endParaRPr sz="2142"/>
          </a:p>
        </p:txBody>
      </p:sp>
      <p:sp>
        <p:nvSpPr>
          <p:cNvPr id="268" name="object 268"/>
          <p:cNvSpPr/>
          <p:nvPr/>
        </p:nvSpPr>
        <p:spPr>
          <a:xfrm>
            <a:off x="-1" y="6546758"/>
            <a:ext cx="1048071" cy="502958"/>
          </a:xfrm>
          <a:custGeom>
            <a:avLst/>
            <a:gdLst/>
            <a:ahLst/>
            <a:cxnLst/>
            <a:rect l="l" t="t" r="r" b="b"/>
            <a:pathLst>
              <a:path w="915669" h="439420">
                <a:moveTo>
                  <a:pt x="915479" y="0"/>
                </a:moveTo>
                <a:lnTo>
                  <a:pt x="0" y="425043"/>
                </a:lnTo>
                <a:lnTo>
                  <a:pt x="0" y="439356"/>
                </a:lnTo>
                <a:lnTo>
                  <a:pt x="914476" y="5981"/>
                </a:lnTo>
                <a:lnTo>
                  <a:pt x="915479" y="0"/>
                </a:lnTo>
                <a:close/>
              </a:path>
            </a:pathLst>
          </a:custGeom>
          <a:solidFill>
            <a:srgbClr val="29C2E4"/>
          </a:solidFill>
        </p:spPr>
        <p:txBody>
          <a:bodyPr wrap="square" lIns="0" tIns="0" rIns="0" bIns="0" rtlCol="0"/>
          <a:lstStyle/>
          <a:p>
            <a:endParaRPr sz="2142"/>
          </a:p>
        </p:txBody>
      </p:sp>
      <p:sp>
        <p:nvSpPr>
          <p:cNvPr id="269" name="object 269"/>
          <p:cNvSpPr/>
          <p:nvPr/>
        </p:nvSpPr>
        <p:spPr>
          <a:xfrm>
            <a:off x="7" y="6519952"/>
            <a:ext cx="1068423" cy="547294"/>
          </a:xfrm>
          <a:custGeom>
            <a:avLst/>
            <a:gdLst/>
            <a:ahLst/>
            <a:cxnLst/>
            <a:rect l="l" t="t" r="r" b="b"/>
            <a:pathLst>
              <a:path w="933450" h="478154">
                <a:moveTo>
                  <a:pt x="929398" y="23418"/>
                </a:moveTo>
                <a:lnTo>
                  <a:pt x="915466" y="23418"/>
                </a:lnTo>
                <a:lnTo>
                  <a:pt x="914476" y="29400"/>
                </a:lnTo>
                <a:lnTo>
                  <a:pt x="0" y="462775"/>
                </a:lnTo>
                <a:lnTo>
                  <a:pt x="0" y="477977"/>
                </a:lnTo>
                <a:lnTo>
                  <a:pt x="462292" y="258889"/>
                </a:lnTo>
                <a:lnTo>
                  <a:pt x="462292" y="258648"/>
                </a:lnTo>
                <a:lnTo>
                  <a:pt x="468033" y="256171"/>
                </a:lnTo>
                <a:lnTo>
                  <a:pt x="926845" y="38747"/>
                </a:lnTo>
                <a:lnTo>
                  <a:pt x="929398" y="23418"/>
                </a:lnTo>
                <a:close/>
              </a:path>
              <a:path w="933450" h="478154">
                <a:moveTo>
                  <a:pt x="933297" y="0"/>
                </a:moveTo>
                <a:lnTo>
                  <a:pt x="0" y="433324"/>
                </a:lnTo>
                <a:lnTo>
                  <a:pt x="0" y="448462"/>
                </a:lnTo>
                <a:lnTo>
                  <a:pt x="915466" y="23418"/>
                </a:lnTo>
                <a:lnTo>
                  <a:pt x="929398" y="23418"/>
                </a:lnTo>
                <a:lnTo>
                  <a:pt x="933297" y="0"/>
                </a:lnTo>
                <a:close/>
              </a:path>
            </a:pathLst>
          </a:custGeom>
          <a:solidFill>
            <a:srgbClr val="75CFE9"/>
          </a:solidFill>
        </p:spPr>
        <p:txBody>
          <a:bodyPr wrap="square" lIns="0" tIns="0" rIns="0" bIns="0" rtlCol="0"/>
          <a:lstStyle/>
          <a:p>
            <a:endParaRPr sz="2142"/>
          </a:p>
        </p:txBody>
      </p:sp>
      <p:sp>
        <p:nvSpPr>
          <p:cNvPr id="270" name="object 270"/>
          <p:cNvSpPr/>
          <p:nvPr/>
        </p:nvSpPr>
        <p:spPr>
          <a:xfrm>
            <a:off x="120270" y="6954916"/>
            <a:ext cx="942683" cy="532031"/>
          </a:xfrm>
          <a:custGeom>
            <a:avLst/>
            <a:gdLst/>
            <a:ahLst/>
            <a:cxnLst/>
            <a:rect l="l" t="t" r="r" b="b"/>
            <a:pathLst>
              <a:path w="823594" h="464820">
                <a:moveTo>
                  <a:pt x="823023" y="0"/>
                </a:moveTo>
                <a:lnTo>
                  <a:pt x="0" y="464350"/>
                </a:lnTo>
                <a:lnTo>
                  <a:pt x="23495" y="464350"/>
                </a:lnTo>
                <a:lnTo>
                  <a:pt x="820928" y="7315"/>
                </a:lnTo>
                <a:lnTo>
                  <a:pt x="823023" y="0"/>
                </a:lnTo>
                <a:close/>
              </a:path>
            </a:pathLst>
          </a:custGeom>
          <a:solidFill>
            <a:srgbClr val="29C2E4"/>
          </a:solidFill>
        </p:spPr>
        <p:txBody>
          <a:bodyPr wrap="square" lIns="0" tIns="0" rIns="0" bIns="0" rtlCol="0"/>
          <a:lstStyle/>
          <a:p>
            <a:endParaRPr sz="2142"/>
          </a:p>
        </p:txBody>
      </p:sp>
      <p:sp>
        <p:nvSpPr>
          <p:cNvPr id="271" name="object 271"/>
          <p:cNvSpPr/>
          <p:nvPr/>
        </p:nvSpPr>
        <p:spPr>
          <a:xfrm>
            <a:off x="88273" y="6922399"/>
            <a:ext cx="1000102" cy="564010"/>
          </a:xfrm>
          <a:custGeom>
            <a:avLst/>
            <a:gdLst/>
            <a:ahLst/>
            <a:cxnLst/>
            <a:rect l="l" t="t" r="r" b="b"/>
            <a:pathLst>
              <a:path w="873760" h="492760">
                <a:moveTo>
                  <a:pt x="873379" y="0"/>
                </a:moveTo>
                <a:lnTo>
                  <a:pt x="0" y="492759"/>
                </a:lnTo>
                <a:lnTo>
                  <a:pt x="27952" y="492759"/>
                </a:lnTo>
                <a:lnTo>
                  <a:pt x="850976" y="28409"/>
                </a:lnTo>
                <a:lnTo>
                  <a:pt x="865265" y="28409"/>
                </a:lnTo>
                <a:lnTo>
                  <a:pt x="873379" y="0"/>
                </a:lnTo>
                <a:close/>
              </a:path>
              <a:path w="873760" h="492760">
                <a:moveTo>
                  <a:pt x="865265" y="28409"/>
                </a:moveTo>
                <a:lnTo>
                  <a:pt x="850976" y="28409"/>
                </a:lnTo>
                <a:lnTo>
                  <a:pt x="848893" y="35725"/>
                </a:lnTo>
                <a:lnTo>
                  <a:pt x="51447" y="492759"/>
                </a:lnTo>
                <a:lnTo>
                  <a:pt x="79070" y="492759"/>
                </a:lnTo>
                <a:lnTo>
                  <a:pt x="860564" y="44869"/>
                </a:lnTo>
                <a:lnTo>
                  <a:pt x="865265" y="28409"/>
                </a:lnTo>
                <a:close/>
              </a:path>
            </a:pathLst>
          </a:custGeom>
          <a:solidFill>
            <a:srgbClr val="75CFE9"/>
          </a:solidFill>
        </p:spPr>
        <p:txBody>
          <a:bodyPr wrap="square" lIns="0" tIns="0" rIns="0" bIns="0" rtlCol="0"/>
          <a:lstStyle/>
          <a:p>
            <a:endParaRPr sz="2142"/>
          </a:p>
        </p:txBody>
      </p:sp>
      <p:sp>
        <p:nvSpPr>
          <p:cNvPr id="272" name="object 272"/>
          <p:cNvSpPr/>
          <p:nvPr/>
        </p:nvSpPr>
        <p:spPr>
          <a:xfrm>
            <a:off x="46362" y="7031585"/>
            <a:ext cx="78496" cy="436091"/>
          </a:xfrm>
          <a:custGeom>
            <a:avLst/>
            <a:gdLst/>
            <a:ahLst/>
            <a:cxnLst/>
            <a:rect l="l" t="t" r="r" b="b"/>
            <a:pathLst>
              <a:path w="68580" h="381000">
                <a:moveTo>
                  <a:pt x="64554" y="0"/>
                </a:moveTo>
                <a:lnTo>
                  <a:pt x="0" y="27673"/>
                </a:lnTo>
                <a:lnTo>
                  <a:pt x="7137" y="380707"/>
                </a:lnTo>
                <a:lnTo>
                  <a:pt x="68135" y="347154"/>
                </a:lnTo>
                <a:lnTo>
                  <a:pt x="64554" y="0"/>
                </a:lnTo>
                <a:close/>
              </a:path>
            </a:pathLst>
          </a:custGeom>
          <a:solidFill>
            <a:srgbClr val="29C2E4"/>
          </a:solidFill>
        </p:spPr>
        <p:txBody>
          <a:bodyPr wrap="square" lIns="0" tIns="0" rIns="0" bIns="0" rtlCol="0"/>
          <a:lstStyle/>
          <a:p>
            <a:endParaRPr sz="2142"/>
          </a:p>
        </p:txBody>
      </p:sp>
      <p:sp>
        <p:nvSpPr>
          <p:cNvPr id="273" name="object 273"/>
          <p:cNvSpPr/>
          <p:nvPr/>
        </p:nvSpPr>
        <p:spPr>
          <a:xfrm>
            <a:off x="30424" y="7007847"/>
            <a:ext cx="109750" cy="478973"/>
          </a:xfrm>
          <a:custGeom>
            <a:avLst/>
            <a:gdLst/>
            <a:ahLst/>
            <a:cxnLst/>
            <a:rect l="l" t="t" r="r" b="b"/>
            <a:pathLst>
              <a:path w="95885" h="418464">
                <a:moveTo>
                  <a:pt x="24406" y="43916"/>
                </a:moveTo>
                <a:lnTo>
                  <a:pt x="6959" y="43916"/>
                </a:lnTo>
                <a:lnTo>
                  <a:pt x="101" y="44056"/>
                </a:lnTo>
                <a:lnTo>
                  <a:pt x="7658" y="418109"/>
                </a:lnTo>
                <a:lnTo>
                  <a:pt x="19265" y="418109"/>
                </a:lnTo>
                <a:lnTo>
                  <a:pt x="49557" y="401447"/>
                </a:lnTo>
                <a:lnTo>
                  <a:pt x="21056" y="401447"/>
                </a:lnTo>
                <a:lnTo>
                  <a:pt x="13919" y="48412"/>
                </a:lnTo>
                <a:lnTo>
                  <a:pt x="24406" y="43916"/>
                </a:lnTo>
                <a:close/>
              </a:path>
              <a:path w="95885" h="418464">
                <a:moveTo>
                  <a:pt x="92212" y="20739"/>
                </a:moveTo>
                <a:lnTo>
                  <a:pt x="78473" y="20739"/>
                </a:lnTo>
                <a:lnTo>
                  <a:pt x="82054" y="367893"/>
                </a:lnTo>
                <a:lnTo>
                  <a:pt x="21056" y="401447"/>
                </a:lnTo>
                <a:lnTo>
                  <a:pt x="49557" y="401447"/>
                </a:lnTo>
                <a:lnTo>
                  <a:pt x="95872" y="375970"/>
                </a:lnTo>
                <a:lnTo>
                  <a:pt x="92212" y="20739"/>
                </a:lnTo>
                <a:close/>
              </a:path>
              <a:path w="95885" h="418464">
                <a:moveTo>
                  <a:pt x="91998" y="0"/>
                </a:moveTo>
                <a:lnTo>
                  <a:pt x="0" y="39433"/>
                </a:lnTo>
                <a:lnTo>
                  <a:pt x="101" y="44056"/>
                </a:lnTo>
                <a:lnTo>
                  <a:pt x="6959" y="43916"/>
                </a:lnTo>
                <a:lnTo>
                  <a:pt x="24406" y="43916"/>
                </a:lnTo>
                <a:lnTo>
                  <a:pt x="78473" y="20739"/>
                </a:lnTo>
                <a:lnTo>
                  <a:pt x="92212" y="20739"/>
                </a:lnTo>
                <a:lnTo>
                  <a:pt x="91998" y="0"/>
                </a:lnTo>
                <a:close/>
              </a:path>
            </a:pathLst>
          </a:custGeom>
          <a:solidFill>
            <a:srgbClr val="75CFE9"/>
          </a:solidFill>
        </p:spPr>
        <p:txBody>
          <a:bodyPr wrap="square" lIns="0" tIns="0" rIns="0" bIns="0" rtlCol="0"/>
          <a:lstStyle/>
          <a:p>
            <a:endParaRPr sz="2142"/>
          </a:p>
        </p:txBody>
      </p:sp>
      <p:sp>
        <p:nvSpPr>
          <p:cNvPr id="274" name="object 274"/>
          <p:cNvSpPr/>
          <p:nvPr/>
        </p:nvSpPr>
        <p:spPr>
          <a:xfrm>
            <a:off x="545066" y="6798081"/>
            <a:ext cx="69775" cy="394662"/>
          </a:xfrm>
          <a:custGeom>
            <a:avLst/>
            <a:gdLst/>
            <a:ahLst/>
            <a:cxnLst/>
            <a:rect l="l" t="t" r="r" b="b"/>
            <a:pathLst>
              <a:path w="60959" h="344804">
                <a:moveTo>
                  <a:pt x="57124" y="0"/>
                </a:moveTo>
                <a:lnTo>
                  <a:pt x="0" y="24612"/>
                </a:lnTo>
                <a:lnTo>
                  <a:pt x="6426" y="344335"/>
                </a:lnTo>
                <a:lnTo>
                  <a:pt x="60350" y="314528"/>
                </a:lnTo>
                <a:lnTo>
                  <a:pt x="57124" y="0"/>
                </a:lnTo>
                <a:close/>
              </a:path>
            </a:pathLst>
          </a:custGeom>
          <a:solidFill>
            <a:srgbClr val="29C2E4"/>
          </a:solidFill>
        </p:spPr>
        <p:txBody>
          <a:bodyPr wrap="square" lIns="0" tIns="0" rIns="0" bIns="0" rtlCol="0"/>
          <a:lstStyle/>
          <a:p>
            <a:endParaRPr sz="2142"/>
          </a:p>
        </p:txBody>
      </p:sp>
      <p:sp>
        <p:nvSpPr>
          <p:cNvPr id="275" name="object 275"/>
          <p:cNvSpPr/>
          <p:nvPr/>
        </p:nvSpPr>
        <p:spPr>
          <a:xfrm>
            <a:off x="529148" y="6774295"/>
            <a:ext cx="101028" cy="444813"/>
          </a:xfrm>
          <a:custGeom>
            <a:avLst/>
            <a:gdLst/>
            <a:ahLst/>
            <a:cxnLst/>
            <a:rect l="l" t="t" r="r" b="b"/>
            <a:pathLst>
              <a:path w="88265" h="388620">
                <a:moveTo>
                  <a:pt x="24311" y="40906"/>
                </a:moveTo>
                <a:lnTo>
                  <a:pt x="6959" y="40906"/>
                </a:lnTo>
                <a:lnTo>
                  <a:pt x="88" y="41046"/>
                </a:lnTo>
                <a:lnTo>
                  <a:pt x="7061" y="388162"/>
                </a:lnTo>
                <a:lnTo>
                  <a:pt x="48715" y="365124"/>
                </a:lnTo>
                <a:lnTo>
                  <a:pt x="20332" y="365124"/>
                </a:lnTo>
                <a:lnTo>
                  <a:pt x="13906" y="45389"/>
                </a:lnTo>
                <a:lnTo>
                  <a:pt x="24311" y="40906"/>
                </a:lnTo>
                <a:close/>
              </a:path>
              <a:path w="88265" h="388620">
                <a:moveTo>
                  <a:pt x="84769" y="20777"/>
                </a:moveTo>
                <a:lnTo>
                  <a:pt x="71031" y="20777"/>
                </a:lnTo>
                <a:lnTo>
                  <a:pt x="74256" y="335305"/>
                </a:lnTo>
                <a:lnTo>
                  <a:pt x="20332" y="365124"/>
                </a:lnTo>
                <a:lnTo>
                  <a:pt x="48715" y="365124"/>
                </a:lnTo>
                <a:lnTo>
                  <a:pt x="88074" y="343357"/>
                </a:lnTo>
                <a:lnTo>
                  <a:pt x="84769" y="20777"/>
                </a:lnTo>
                <a:close/>
              </a:path>
              <a:path w="88265" h="388620">
                <a:moveTo>
                  <a:pt x="84556" y="0"/>
                </a:moveTo>
                <a:lnTo>
                  <a:pt x="0" y="36436"/>
                </a:lnTo>
                <a:lnTo>
                  <a:pt x="88" y="41046"/>
                </a:lnTo>
                <a:lnTo>
                  <a:pt x="6959" y="40906"/>
                </a:lnTo>
                <a:lnTo>
                  <a:pt x="24311" y="40906"/>
                </a:lnTo>
                <a:lnTo>
                  <a:pt x="71031" y="20777"/>
                </a:lnTo>
                <a:lnTo>
                  <a:pt x="84769" y="20777"/>
                </a:lnTo>
                <a:lnTo>
                  <a:pt x="84556" y="0"/>
                </a:lnTo>
                <a:close/>
              </a:path>
            </a:pathLst>
          </a:custGeom>
          <a:solidFill>
            <a:srgbClr val="75CFE9"/>
          </a:solidFill>
        </p:spPr>
        <p:txBody>
          <a:bodyPr wrap="square" lIns="0" tIns="0" rIns="0" bIns="0" rtlCol="0"/>
          <a:lstStyle/>
          <a:p>
            <a:endParaRPr sz="2142"/>
          </a:p>
        </p:txBody>
      </p:sp>
      <p:sp>
        <p:nvSpPr>
          <p:cNvPr id="276" name="object 276"/>
          <p:cNvSpPr/>
          <p:nvPr/>
        </p:nvSpPr>
        <p:spPr>
          <a:xfrm>
            <a:off x="297628" y="6925824"/>
            <a:ext cx="71955" cy="407745"/>
          </a:xfrm>
          <a:custGeom>
            <a:avLst/>
            <a:gdLst/>
            <a:ahLst/>
            <a:cxnLst/>
            <a:rect l="l" t="t" r="r" b="b"/>
            <a:pathLst>
              <a:path w="62864" h="356235">
                <a:moveTo>
                  <a:pt x="59448" y="0"/>
                </a:moveTo>
                <a:lnTo>
                  <a:pt x="0" y="25565"/>
                </a:lnTo>
                <a:lnTo>
                  <a:pt x="6642" y="355752"/>
                </a:lnTo>
                <a:lnTo>
                  <a:pt x="62788" y="324764"/>
                </a:lnTo>
                <a:lnTo>
                  <a:pt x="59448" y="0"/>
                </a:lnTo>
                <a:close/>
              </a:path>
            </a:pathLst>
          </a:custGeom>
          <a:solidFill>
            <a:srgbClr val="29C2E4"/>
          </a:solidFill>
        </p:spPr>
        <p:txBody>
          <a:bodyPr wrap="square" lIns="0" tIns="0" rIns="0" bIns="0" rtlCol="0"/>
          <a:lstStyle/>
          <a:p>
            <a:endParaRPr sz="2142"/>
          </a:p>
        </p:txBody>
      </p:sp>
      <p:sp>
        <p:nvSpPr>
          <p:cNvPr id="277" name="object 277"/>
          <p:cNvSpPr/>
          <p:nvPr/>
        </p:nvSpPr>
        <p:spPr>
          <a:xfrm>
            <a:off x="281691" y="6902053"/>
            <a:ext cx="103935" cy="457896"/>
          </a:xfrm>
          <a:custGeom>
            <a:avLst/>
            <a:gdLst/>
            <a:ahLst/>
            <a:cxnLst/>
            <a:rect l="l" t="t" r="r" b="b"/>
            <a:pathLst>
              <a:path w="90804" h="400050">
                <a:moveTo>
                  <a:pt x="24338" y="41859"/>
                </a:moveTo>
                <a:lnTo>
                  <a:pt x="6959" y="41859"/>
                </a:lnTo>
                <a:lnTo>
                  <a:pt x="88" y="41998"/>
                </a:lnTo>
                <a:lnTo>
                  <a:pt x="7289" y="399542"/>
                </a:lnTo>
                <a:lnTo>
                  <a:pt x="48999" y="376516"/>
                </a:lnTo>
                <a:lnTo>
                  <a:pt x="20561" y="376516"/>
                </a:lnTo>
                <a:lnTo>
                  <a:pt x="13919" y="46342"/>
                </a:lnTo>
                <a:lnTo>
                  <a:pt x="24338" y="41859"/>
                </a:lnTo>
                <a:close/>
              </a:path>
              <a:path w="90804" h="400050">
                <a:moveTo>
                  <a:pt x="87106" y="20764"/>
                </a:moveTo>
                <a:lnTo>
                  <a:pt x="73367" y="20764"/>
                </a:lnTo>
                <a:lnTo>
                  <a:pt x="76707" y="345528"/>
                </a:lnTo>
                <a:lnTo>
                  <a:pt x="20561" y="376516"/>
                </a:lnTo>
                <a:lnTo>
                  <a:pt x="48999" y="376516"/>
                </a:lnTo>
                <a:lnTo>
                  <a:pt x="90525" y="353593"/>
                </a:lnTo>
                <a:lnTo>
                  <a:pt x="87106" y="20764"/>
                </a:lnTo>
                <a:close/>
              </a:path>
              <a:path w="90804" h="400050">
                <a:moveTo>
                  <a:pt x="86893" y="0"/>
                </a:moveTo>
                <a:lnTo>
                  <a:pt x="0" y="37376"/>
                </a:lnTo>
                <a:lnTo>
                  <a:pt x="88" y="41998"/>
                </a:lnTo>
                <a:lnTo>
                  <a:pt x="6959" y="41859"/>
                </a:lnTo>
                <a:lnTo>
                  <a:pt x="24338" y="41859"/>
                </a:lnTo>
                <a:lnTo>
                  <a:pt x="73367" y="20764"/>
                </a:lnTo>
                <a:lnTo>
                  <a:pt x="87106" y="20764"/>
                </a:lnTo>
                <a:lnTo>
                  <a:pt x="86893" y="0"/>
                </a:lnTo>
                <a:close/>
              </a:path>
            </a:pathLst>
          </a:custGeom>
          <a:solidFill>
            <a:srgbClr val="75CFE9"/>
          </a:solidFill>
        </p:spPr>
        <p:txBody>
          <a:bodyPr wrap="square" lIns="0" tIns="0" rIns="0" bIns="0" rtlCol="0"/>
          <a:lstStyle/>
          <a:p>
            <a:endParaRPr sz="2142"/>
          </a:p>
        </p:txBody>
      </p:sp>
      <p:sp>
        <p:nvSpPr>
          <p:cNvPr id="278" name="object 278"/>
          <p:cNvSpPr/>
          <p:nvPr/>
        </p:nvSpPr>
        <p:spPr>
          <a:xfrm>
            <a:off x="774250" y="6701619"/>
            <a:ext cx="63960" cy="368497"/>
          </a:xfrm>
          <a:custGeom>
            <a:avLst/>
            <a:gdLst/>
            <a:ahLst/>
            <a:cxnLst/>
            <a:rect l="l" t="t" r="r" b="b"/>
            <a:pathLst>
              <a:path w="55879" h="321945">
                <a:moveTo>
                  <a:pt x="52476" y="0"/>
                </a:moveTo>
                <a:lnTo>
                  <a:pt x="0" y="22694"/>
                </a:lnTo>
                <a:lnTo>
                  <a:pt x="5994" y="321576"/>
                </a:lnTo>
                <a:lnTo>
                  <a:pt x="55486" y="294106"/>
                </a:lnTo>
                <a:lnTo>
                  <a:pt x="52476" y="0"/>
                </a:lnTo>
                <a:close/>
              </a:path>
            </a:pathLst>
          </a:custGeom>
          <a:solidFill>
            <a:srgbClr val="29C2E4"/>
          </a:solidFill>
        </p:spPr>
        <p:txBody>
          <a:bodyPr wrap="square" lIns="0" tIns="0" rIns="0" bIns="0" rtlCol="0"/>
          <a:lstStyle/>
          <a:p>
            <a:endParaRPr sz="2142"/>
          </a:p>
        </p:txBody>
      </p:sp>
      <p:sp>
        <p:nvSpPr>
          <p:cNvPr id="279" name="object 279"/>
          <p:cNvSpPr/>
          <p:nvPr/>
        </p:nvSpPr>
        <p:spPr>
          <a:xfrm>
            <a:off x="758328" y="6677795"/>
            <a:ext cx="95940" cy="418648"/>
          </a:xfrm>
          <a:custGeom>
            <a:avLst/>
            <a:gdLst/>
            <a:ahLst/>
            <a:cxnLst/>
            <a:rect l="l" t="t" r="r" b="b"/>
            <a:pathLst>
              <a:path w="83820" h="365760">
                <a:moveTo>
                  <a:pt x="24229" y="39039"/>
                </a:moveTo>
                <a:lnTo>
                  <a:pt x="6959" y="39039"/>
                </a:lnTo>
                <a:lnTo>
                  <a:pt x="88" y="39166"/>
                </a:lnTo>
                <a:lnTo>
                  <a:pt x="6629" y="365467"/>
                </a:lnTo>
                <a:lnTo>
                  <a:pt x="48226" y="342379"/>
                </a:lnTo>
                <a:lnTo>
                  <a:pt x="19900" y="342379"/>
                </a:lnTo>
                <a:lnTo>
                  <a:pt x="13919" y="43497"/>
                </a:lnTo>
                <a:lnTo>
                  <a:pt x="24229" y="39039"/>
                </a:lnTo>
                <a:close/>
              </a:path>
              <a:path w="83820" h="365760">
                <a:moveTo>
                  <a:pt x="80121" y="20815"/>
                </a:moveTo>
                <a:lnTo>
                  <a:pt x="66382" y="20815"/>
                </a:lnTo>
                <a:lnTo>
                  <a:pt x="69392" y="314909"/>
                </a:lnTo>
                <a:lnTo>
                  <a:pt x="19900" y="342379"/>
                </a:lnTo>
                <a:lnTo>
                  <a:pt x="48226" y="342379"/>
                </a:lnTo>
                <a:lnTo>
                  <a:pt x="83210" y="322961"/>
                </a:lnTo>
                <a:lnTo>
                  <a:pt x="80121" y="20815"/>
                </a:lnTo>
                <a:close/>
              </a:path>
              <a:path w="83820" h="365760">
                <a:moveTo>
                  <a:pt x="79908" y="0"/>
                </a:moveTo>
                <a:lnTo>
                  <a:pt x="0" y="34556"/>
                </a:lnTo>
                <a:lnTo>
                  <a:pt x="88" y="39166"/>
                </a:lnTo>
                <a:lnTo>
                  <a:pt x="6959" y="39039"/>
                </a:lnTo>
                <a:lnTo>
                  <a:pt x="24229" y="39039"/>
                </a:lnTo>
                <a:lnTo>
                  <a:pt x="66382" y="20815"/>
                </a:lnTo>
                <a:lnTo>
                  <a:pt x="80121" y="20815"/>
                </a:lnTo>
                <a:lnTo>
                  <a:pt x="79908" y="0"/>
                </a:lnTo>
                <a:close/>
              </a:path>
            </a:pathLst>
          </a:custGeom>
          <a:solidFill>
            <a:srgbClr val="75CFE9"/>
          </a:solidFill>
        </p:spPr>
        <p:txBody>
          <a:bodyPr wrap="square" lIns="0" tIns="0" rIns="0" bIns="0" rtlCol="0"/>
          <a:lstStyle/>
          <a:p>
            <a:endParaRPr sz="2142"/>
          </a:p>
        </p:txBody>
      </p:sp>
      <p:sp>
        <p:nvSpPr>
          <p:cNvPr id="280" name="object 280"/>
          <p:cNvSpPr/>
          <p:nvPr/>
        </p:nvSpPr>
        <p:spPr>
          <a:xfrm>
            <a:off x="171887" y="6975296"/>
            <a:ext cx="76316" cy="425189"/>
          </a:xfrm>
          <a:custGeom>
            <a:avLst/>
            <a:gdLst/>
            <a:ahLst/>
            <a:cxnLst/>
            <a:rect l="l" t="t" r="r" b="b"/>
            <a:pathLst>
              <a:path w="66675" h="371475">
                <a:moveTo>
                  <a:pt x="62623" y="0"/>
                </a:moveTo>
                <a:lnTo>
                  <a:pt x="0" y="26873"/>
                </a:lnTo>
                <a:lnTo>
                  <a:pt x="6946" y="371259"/>
                </a:lnTo>
                <a:lnTo>
                  <a:pt x="66103" y="338683"/>
                </a:lnTo>
                <a:lnTo>
                  <a:pt x="62623" y="0"/>
                </a:lnTo>
                <a:close/>
              </a:path>
            </a:pathLst>
          </a:custGeom>
          <a:solidFill>
            <a:srgbClr val="29C2E4"/>
          </a:solidFill>
        </p:spPr>
        <p:txBody>
          <a:bodyPr wrap="square" lIns="0" tIns="0" rIns="0" bIns="0" rtlCol="0"/>
          <a:lstStyle/>
          <a:p>
            <a:endParaRPr sz="2142"/>
          </a:p>
        </p:txBody>
      </p:sp>
      <p:sp>
        <p:nvSpPr>
          <p:cNvPr id="281" name="object 281"/>
          <p:cNvSpPr/>
          <p:nvPr/>
        </p:nvSpPr>
        <p:spPr>
          <a:xfrm>
            <a:off x="155946" y="6951550"/>
            <a:ext cx="107569" cy="475339"/>
          </a:xfrm>
          <a:custGeom>
            <a:avLst/>
            <a:gdLst/>
            <a:ahLst/>
            <a:cxnLst/>
            <a:rect l="l" t="t" r="r" b="b"/>
            <a:pathLst>
              <a:path w="93979" h="415289">
                <a:moveTo>
                  <a:pt x="24408" y="43129"/>
                </a:moveTo>
                <a:lnTo>
                  <a:pt x="6959" y="43129"/>
                </a:lnTo>
                <a:lnTo>
                  <a:pt x="101" y="43268"/>
                </a:lnTo>
                <a:lnTo>
                  <a:pt x="7594" y="414997"/>
                </a:lnTo>
                <a:lnTo>
                  <a:pt x="49339" y="392010"/>
                </a:lnTo>
                <a:lnTo>
                  <a:pt x="20866" y="392010"/>
                </a:lnTo>
                <a:lnTo>
                  <a:pt x="13931" y="47624"/>
                </a:lnTo>
                <a:lnTo>
                  <a:pt x="24408" y="43129"/>
                </a:lnTo>
                <a:close/>
              </a:path>
              <a:path w="93979" h="415289">
                <a:moveTo>
                  <a:pt x="90282" y="20751"/>
                </a:moveTo>
                <a:lnTo>
                  <a:pt x="76555" y="20751"/>
                </a:lnTo>
                <a:lnTo>
                  <a:pt x="80035" y="359422"/>
                </a:lnTo>
                <a:lnTo>
                  <a:pt x="20866" y="392010"/>
                </a:lnTo>
                <a:lnTo>
                  <a:pt x="49339" y="392010"/>
                </a:lnTo>
                <a:lnTo>
                  <a:pt x="93852" y="367499"/>
                </a:lnTo>
                <a:lnTo>
                  <a:pt x="90282" y="20751"/>
                </a:lnTo>
                <a:close/>
              </a:path>
              <a:path w="93979" h="415289">
                <a:moveTo>
                  <a:pt x="90068" y="0"/>
                </a:moveTo>
                <a:lnTo>
                  <a:pt x="0" y="38646"/>
                </a:lnTo>
                <a:lnTo>
                  <a:pt x="101" y="43268"/>
                </a:lnTo>
                <a:lnTo>
                  <a:pt x="6959" y="43129"/>
                </a:lnTo>
                <a:lnTo>
                  <a:pt x="24408" y="43129"/>
                </a:lnTo>
                <a:lnTo>
                  <a:pt x="76555" y="20751"/>
                </a:lnTo>
                <a:lnTo>
                  <a:pt x="90282" y="20751"/>
                </a:lnTo>
                <a:lnTo>
                  <a:pt x="90068" y="0"/>
                </a:lnTo>
                <a:close/>
              </a:path>
            </a:pathLst>
          </a:custGeom>
          <a:solidFill>
            <a:srgbClr val="75CFE9"/>
          </a:solidFill>
        </p:spPr>
        <p:txBody>
          <a:bodyPr wrap="square" lIns="0" tIns="0" rIns="0" bIns="0" rtlCol="0"/>
          <a:lstStyle/>
          <a:p>
            <a:endParaRPr sz="2142"/>
          </a:p>
        </p:txBody>
      </p:sp>
      <p:sp>
        <p:nvSpPr>
          <p:cNvPr id="282" name="object 282"/>
          <p:cNvSpPr/>
          <p:nvPr/>
        </p:nvSpPr>
        <p:spPr>
          <a:xfrm>
            <a:off x="659570" y="6746739"/>
            <a:ext cx="67594" cy="384487"/>
          </a:xfrm>
          <a:custGeom>
            <a:avLst/>
            <a:gdLst/>
            <a:ahLst/>
            <a:cxnLst/>
            <a:rect l="l" t="t" r="r" b="b"/>
            <a:pathLst>
              <a:path w="59054" h="335914">
                <a:moveTo>
                  <a:pt x="55359" y="0"/>
                </a:moveTo>
                <a:lnTo>
                  <a:pt x="0" y="23888"/>
                </a:lnTo>
                <a:lnTo>
                  <a:pt x="6248" y="335724"/>
                </a:lnTo>
                <a:lnTo>
                  <a:pt x="58496" y="306793"/>
                </a:lnTo>
                <a:lnTo>
                  <a:pt x="55359" y="0"/>
                </a:lnTo>
                <a:close/>
              </a:path>
            </a:pathLst>
          </a:custGeom>
          <a:solidFill>
            <a:srgbClr val="29C2E4"/>
          </a:solidFill>
        </p:spPr>
        <p:txBody>
          <a:bodyPr wrap="square" lIns="0" tIns="0" rIns="0" bIns="0" rtlCol="0"/>
          <a:lstStyle/>
          <a:p>
            <a:endParaRPr sz="2142"/>
          </a:p>
        </p:txBody>
      </p:sp>
      <p:sp>
        <p:nvSpPr>
          <p:cNvPr id="283" name="object 283"/>
          <p:cNvSpPr/>
          <p:nvPr/>
        </p:nvSpPr>
        <p:spPr>
          <a:xfrm>
            <a:off x="643631" y="6722939"/>
            <a:ext cx="98847" cy="434638"/>
          </a:xfrm>
          <a:custGeom>
            <a:avLst/>
            <a:gdLst/>
            <a:ahLst/>
            <a:cxnLst/>
            <a:rect l="l" t="t" r="r" b="b"/>
            <a:pathLst>
              <a:path w="86359" h="379729">
                <a:moveTo>
                  <a:pt x="24308" y="40195"/>
                </a:moveTo>
                <a:lnTo>
                  <a:pt x="6959" y="40195"/>
                </a:lnTo>
                <a:lnTo>
                  <a:pt x="101" y="40335"/>
                </a:lnTo>
                <a:lnTo>
                  <a:pt x="6896" y="379564"/>
                </a:lnTo>
                <a:lnTo>
                  <a:pt x="48532" y="356514"/>
                </a:lnTo>
                <a:lnTo>
                  <a:pt x="20180" y="356514"/>
                </a:lnTo>
                <a:lnTo>
                  <a:pt x="13919" y="44678"/>
                </a:lnTo>
                <a:lnTo>
                  <a:pt x="24308" y="40195"/>
                </a:lnTo>
                <a:close/>
              </a:path>
              <a:path w="86359" h="379729">
                <a:moveTo>
                  <a:pt x="83017" y="20789"/>
                </a:moveTo>
                <a:lnTo>
                  <a:pt x="69278" y="20789"/>
                </a:lnTo>
                <a:lnTo>
                  <a:pt x="72428" y="327596"/>
                </a:lnTo>
                <a:lnTo>
                  <a:pt x="20180" y="356514"/>
                </a:lnTo>
                <a:lnTo>
                  <a:pt x="48532" y="356514"/>
                </a:lnTo>
                <a:lnTo>
                  <a:pt x="86245" y="335635"/>
                </a:lnTo>
                <a:lnTo>
                  <a:pt x="83017" y="20789"/>
                </a:lnTo>
                <a:close/>
              </a:path>
              <a:path w="86359" h="379729">
                <a:moveTo>
                  <a:pt x="82804" y="0"/>
                </a:moveTo>
                <a:lnTo>
                  <a:pt x="0" y="35725"/>
                </a:lnTo>
                <a:lnTo>
                  <a:pt x="101" y="40335"/>
                </a:lnTo>
                <a:lnTo>
                  <a:pt x="6959" y="40195"/>
                </a:lnTo>
                <a:lnTo>
                  <a:pt x="24308" y="40195"/>
                </a:lnTo>
                <a:lnTo>
                  <a:pt x="69278" y="20789"/>
                </a:lnTo>
                <a:lnTo>
                  <a:pt x="83017" y="20789"/>
                </a:lnTo>
                <a:lnTo>
                  <a:pt x="82804" y="0"/>
                </a:lnTo>
                <a:close/>
              </a:path>
            </a:pathLst>
          </a:custGeom>
          <a:solidFill>
            <a:srgbClr val="75CFE9"/>
          </a:solidFill>
        </p:spPr>
        <p:txBody>
          <a:bodyPr wrap="square" lIns="0" tIns="0" rIns="0" bIns="0" rtlCol="0"/>
          <a:lstStyle/>
          <a:p>
            <a:endParaRPr sz="2142"/>
          </a:p>
        </p:txBody>
      </p:sp>
      <p:sp>
        <p:nvSpPr>
          <p:cNvPr id="284" name="object 284"/>
          <p:cNvSpPr/>
          <p:nvPr/>
        </p:nvSpPr>
        <p:spPr>
          <a:xfrm>
            <a:off x="415571" y="6872931"/>
            <a:ext cx="69775" cy="397570"/>
          </a:xfrm>
          <a:custGeom>
            <a:avLst/>
            <a:gdLst/>
            <a:ahLst/>
            <a:cxnLst/>
            <a:rect l="l" t="t" r="r" b="b"/>
            <a:pathLst>
              <a:path w="60959" h="347345">
                <a:moveTo>
                  <a:pt x="57645" y="0"/>
                </a:moveTo>
                <a:lnTo>
                  <a:pt x="0" y="24828"/>
                </a:lnTo>
                <a:lnTo>
                  <a:pt x="6477" y="346875"/>
                </a:lnTo>
                <a:lnTo>
                  <a:pt x="60896" y="316801"/>
                </a:lnTo>
                <a:lnTo>
                  <a:pt x="57645" y="0"/>
                </a:lnTo>
                <a:close/>
              </a:path>
            </a:pathLst>
          </a:custGeom>
          <a:solidFill>
            <a:srgbClr val="29C2E4"/>
          </a:solidFill>
        </p:spPr>
        <p:txBody>
          <a:bodyPr wrap="square" lIns="0" tIns="0" rIns="0" bIns="0" rtlCol="0"/>
          <a:lstStyle/>
          <a:p>
            <a:endParaRPr sz="2142"/>
          </a:p>
        </p:txBody>
      </p:sp>
      <p:sp>
        <p:nvSpPr>
          <p:cNvPr id="285" name="object 285"/>
          <p:cNvSpPr/>
          <p:nvPr/>
        </p:nvSpPr>
        <p:spPr>
          <a:xfrm>
            <a:off x="399649" y="6849150"/>
            <a:ext cx="101755" cy="447720"/>
          </a:xfrm>
          <a:custGeom>
            <a:avLst/>
            <a:gdLst/>
            <a:ahLst/>
            <a:cxnLst/>
            <a:rect l="l" t="t" r="r" b="b"/>
            <a:pathLst>
              <a:path w="88900" h="391160">
                <a:moveTo>
                  <a:pt x="24325" y="41122"/>
                </a:moveTo>
                <a:lnTo>
                  <a:pt x="6959" y="41122"/>
                </a:lnTo>
                <a:lnTo>
                  <a:pt x="88" y="41262"/>
                </a:lnTo>
                <a:lnTo>
                  <a:pt x="7111" y="390690"/>
                </a:lnTo>
                <a:lnTo>
                  <a:pt x="48785" y="367652"/>
                </a:lnTo>
                <a:lnTo>
                  <a:pt x="20396" y="367652"/>
                </a:lnTo>
                <a:lnTo>
                  <a:pt x="13919" y="45605"/>
                </a:lnTo>
                <a:lnTo>
                  <a:pt x="24325" y="41122"/>
                </a:lnTo>
                <a:close/>
              </a:path>
              <a:path w="88900" h="391160">
                <a:moveTo>
                  <a:pt x="85290" y="20777"/>
                </a:moveTo>
                <a:lnTo>
                  <a:pt x="71551" y="20777"/>
                </a:lnTo>
                <a:lnTo>
                  <a:pt x="74802" y="337578"/>
                </a:lnTo>
                <a:lnTo>
                  <a:pt x="20396" y="367652"/>
                </a:lnTo>
                <a:lnTo>
                  <a:pt x="48785" y="367652"/>
                </a:lnTo>
                <a:lnTo>
                  <a:pt x="88620" y="345630"/>
                </a:lnTo>
                <a:lnTo>
                  <a:pt x="85290" y="20777"/>
                </a:lnTo>
                <a:close/>
              </a:path>
              <a:path w="88900" h="391160">
                <a:moveTo>
                  <a:pt x="85077" y="0"/>
                </a:moveTo>
                <a:lnTo>
                  <a:pt x="0" y="36639"/>
                </a:lnTo>
                <a:lnTo>
                  <a:pt x="88" y="41262"/>
                </a:lnTo>
                <a:lnTo>
                  <a:pt x="6959" y="41122"/>
                </a:lnTo>
                <a:lnTo>
                  <a:pt x="24325" y="41122"/>
                </a:lnTo>
                <a:lnTo>
                  <a:pt x="71551" y="20777"/>
                </a:lnTo>
                <a:lnTo>
                  <a:pt x="85290" y="20777"/>
                </a:lnTo>
                <a:lnTo>
                  <a:pt x="85077" y="0"/>
                </a:lnTo>
                <a:close/>
              </a:path>
            </a:pathLst>
          </a:custGeom>
          <a:solidFill>
            <a:srgbClr val="75CFE9"/>
          </a:solidFill>
        </p:spPr>
        <p:txBody>
          <a:bodyPr wrap="square" lIns="0" tIns="0" rIns="0" bIns="0" rtlCol="0"/>
          <a:lstStyle/>
          <a:p>
            <a:endParaRPr sz="2142"/>
          </a:p>
        </p:txBody>
      </p:sp>
      <p:sp>
        <p:nvSpPr>
          <p:cNvPr id="286" name="object 286"/>
          <p:cNvSpPr/>
          <p:nvPr/>
        </p:nvSpPr>
        <p:spPr>
          <a:xfrm>
            <a:off x="881852" y="6653370"/>
            <a:ext cx="61780" cy="359048"/>
          </a:xfrm>
          <a:custGeom>
            <a:avLst/>
            <a:gdLst/>
            <a:ahLst/>
            <a:cxnLst/>
            <a:rect l="l" t="t" r="r" b="b"/>
            <a:pathLst>
              <a:path w="53975" h="313689">
                <a:moveTo>
                  <a:pt x="50812" y="0"/>
                </a:moveTo>
                <a:lnTo>
                  <a:pt x="0" y="22009"/>
                </a:lnTo>
                <a:lnTo>
                  <a:pt x="5829" y="313474"/>
                </a:lnTo>
                <a:lnTo>
                  <a:pt x="53733" y="286842"/>
                </a:lnTo>
                <a:lnTo>
                  <a:pt x="50812" y="0"/>
                </a:lnTo>
                <a:close/>
              </a:path>
            </a:pathLst>
          </a:custGeom>
          <a:solidFill>
            <a:srgbClr val="29C2E4"/>
          </a:solidFill>
        </p:spPr>
        <p:txBody>
          <a:bodyPr wrap="square" lIns="0" tIns="0" rIns="0" bIns="0" rtlCol="0"/>
          <a:lstStyle/>
          <a:p>
            <a:endParaRPr sz="2142"/>
          </a:p>
        </p:txBody>
      </p:sp>
      <p:sp>
        <p:nvSpPr>
          <p:cNvPr id="287" name="object 287"/>
          <p:cNvSpPr/>
          <p:nvPr/>
        </p:nvSpPr>
        <p:spPr>
          <a:xfrm>
            <a:off x="865918" y="6629533"/>
            <a:ext cx="93760" cy="409199"/>
          </a:xfrm>
          <a:custGeom>
            <a:avLst/>
            <a:gdLst/>
            <a:ahLst/>
            <a:cxnLst/>
            <a:rect l="l" t="t" r="r" b="b"/>
            <a:pathLst>
              <a:path w="81915" h="357504">
                <a:moveTo>
                  <a:pt x="24240" y="38366"/>
                </a:moveTo>
                <a:lnTo>
                  <a:pt x="6959" y="38366"/>
                </a:lnTo>
                <a:lnTo>
                  <a:pt x="101" y="38506"/>
                </a:lnTo>
                <a:lnTo>
                  <a:pt x="6464" y="357390"/>
                </a:lnTo>
                <a:lnTo>
                  <a:pt x="48006" y="334302"/>
                </a:lnTo>
                <a:lnTo>
                  <a:pt x="19748" y="334302"/>
                </a:lnTo>
                <a:lnTo>
                  <a:pt x="13919" y="42837"/>
                </a:lnTo>
                <a:lnTo>
                  <a:pt x="24240" y="38366"/>
                </a:lnTo>
                <a:close/>
              </a:path>
              <a:path w="81915" h="357504">
                <a:moveTo>
                  <a:pt x="78470" y="20828"/>
                </a:moveTo>
                <a:lnTo>
                  <a:pt x="64731" y="20828"/>
                </a:lnTo>
                <a:lnTo>
                  <a:pt x="67665" y="307670"/>
                </a:lnTo>
                <a:lnTo>
                  <a:pt x="19748" y="334302"/>
                </a:lnTo>
                <a:lnTo>
                  <a:pt x="48006" y="334302"/>
                </a:lnTo>
                <a:lnTo>
                  <a:pt x="81483" y="315696"/>
                </a:lnTo>
                <a:lnTo>
                  <a:pt x="78470" y="20828"/>
                </a:lnTo>
                <a:close/>
              </a:path>
              <a:path w="81915" h="357504">
                <a:moveTo>
                  <a:pt x="78257" y="0"/>
                </a:moveTo>
                <a:lnTo>
                  <a:pt x="0" y="33896"/>
                </a:lnTo>
                <a:lnTo>
                  <a:pt x="101" y="38506"/>
                </a:lnTo>
                <a:lnTo>
                  <a:pt x="6959" y="38366"/>
                </a:lnTo>
                <a:lnTo>
                  <a:pt x="24240" y="38366"/>
                </a:lnTo>
                <a:lnTo>
                  <a:pt x="64731" y="20828"/>
                </a:lnTo>
                <a:lnTo>
                  <a:pt x="78470" y="20828"/>
                </a:lnTo>
                <a:lnTo>
                  <a:pt x="78257" y="0"/>
                </a:lnTo>
                <a:close/>
              </a:path>
            </a:pathLst>
          </a:custGeom>
          <a:solidFill>
            <a:srgbClr val="75CFE9"/>
          </a:solidFill>
        </p:spPr>
        <p:txBody>
          <a:bodyPr wrap="square" lIns="0" tIns="0" rIns="0" bIns="0" rtlCol="0"/>
          <a:lstStyle/>
          <a:p>
            <a:endParaRPr sz="2142"/>
          </a:p>
        </p:txBody>
      </p:sp>
      <p:sp>
        <p:nvSpPr>
          <p:cNvPr id="288" name="object 288"/>
          <p:cNvSpPr/>
          <p:nvPr/>
        </p:nvSpPr>
        <p:spPr>
          <a:xfrm>
            <a:off x="997295" y="6604215"/>
            <a:ext cx="56692" cy="336517"/>
          </a:xfrm>
          <a:custGeom>
            <a:avLst/>
            <a:gdLst/>
            <a:ahLst/>
            <a:cxnLst/>
            <a:rect l="l" t="t" r="r" b="b"/>
            <a:pathLst>
              <a:path w="49530" h="294004">
                <a:moveTo>
                  <a:pt x="46786" y="0"/>
                </a:moveTo>
                <a:lnTo>
                  <a:pt x="0" y="20345"/>
                </a:lnTo>
                <a:lnTo>
                  <a:pt x="5448" y="293725"/>
                </a:lnTo>
                <a:lnTo>
                  <a:pt x="49517" y="269125"/>
                </a:lnTo>
                <a:lnTo>
                  <a:pt x="46786" y="0"/>
                </a:lnTo>
                <a:close/>
              </a:path>
            </a:pathLst>
          </a:custGeom>
          <a:solidFill>
            <a:srgbClr val="29C2E4"/>
          </a:solidFill>
        </p:spPr>
        <p:txBody>
          <a:bodyPr wrap="square" lIns="0" tIns="0" rIns="0" bIns="0" rtlCol="0"/>
          <a:lstStyle/>
          <a:p>
            <a:endParaRPr sz="2142"/>
          </a:p>
        </p:txBody>
      </p:sp>
      <p:sp>
        <p:nvSpPr>
          <p:cNvPr id="289" name="object 289"/>
          <p:cNvSpPr/>
          <p:nvPr/>
        </p:nvSpPr>
        <p:spPr>
          <a:xfrm>
            <a:off x="981377" y="6580341"/>
            <a:ext cx="88672" cy="386667"/>
          </a:xfrm>
          <a:custGeom>
            <a:avLst/>
            <a:gdLst/>
            <a:ahLst/>
            <a:cxnLst/>
            <a:rect l="l" t="t" r="r" b="b"/>
            <a:pathLst>
              <a:path w="77469" h="337820">
                <a:moveTo>
                  <a:pt x="24167" y="36741"/>
                </a:moveTo>
                <a:lnTo>
                  <a:pt x="6959" y="36741"/>
                </a:lnTo>
                <a:lnTo>
                  <a:pt x="88" y="36880"/>
                </a:lnTo>
                <a:lnTo>
                  <a:pt x="6083" y="337718"/>
                </a:lnTo>
                <a:lnTo>
                  <a:pt x="47544" y="314579"/>
                </a:lnTo>
                <a:lnTo>
                  <a:pt x="19354" y="314579"/>
                </a:lnTo>
                <a:lnTo>
                  <a:pt x="13919" y="41198"/>
                </a:lnTo>
                <a:lnTo>
                  <a:pt x="24167" y="36741"/>
                </a:lnTo>
                <a:close/>
              </a:path>
              <a:path w="77469" h="337820">
                <a:moveTo>
                  <a:pt x="74430" y="20853"/>
                </a:moveTo>
                <a:lnTo>
                  <a:pt x="60693" y="20853"/>
                </a:lnTo>
                <a:lnTo>
                  <a:pt x="63423" y="289979"/>
                </a:lnTo>
                <a:lnTo>
                  <a:pt x="19354" y="314579"/>
                </a:lnTo>
                <a:lnTo>
                  <a:pt x="47544" y="314579"/>
                </a:lnTo>
                <a:lnTo>
                  <a:pt x="77241" y="298005"/>
                </a:lnTo>
                <a:lnTo>
                  <a:pt x="74430" y="20853"/>
                </a:lnTo>
                <a:close/>
              </a:path>
              <a:path w="77469" h="337820">
                <a:moveTo>
                  <a:pt x="74218" y="0"/>
                </a:moveTo>
                <a:lnTo>
                  <a:pt x="0" y="32283"/>
                </a:lnTo>
                <a:lnTo>
                  <a:pt x="88" y="36880"/>
                </a:lnTo>
                <a:lnTo>
                  <a:pt x="6959" y="36741"/>
                </a:lnTo>
                <a:lnTo>
                  <a:pt x="24167" y="36741"/>
                </a:lnTo>
                <a:lnTo>
                  <a:pt x="60693" y="20853"/>
                </a:lnTo>
                <a:lnTo>
                  <a:pt x="74430" y="20853"/>
                </a:lnTo>
                <a:lnTo>
                  <a:pt x="74218" y="0"/>
                </a:lnTo>
                <a:close/>
              </a:path>
            </a:pathLst>
          </a:custGeom>
          <a:solidFill>
            <a:srgbClr val="75CFE9"/>
          </a:solidFill>
        </p:spPr>
        <p:txBody>
          <a:bodyPr wrap="square" lIns="0" tIns="0" rIns="0" bIns="0" rtlCol="0"/>
          <a:lstStyle/>
          <a:p>
            <a:endParaRPr sz="2142"/>
          </a:p>
        </p:txBody>
      </p:sp>
      <p:sp>
        <p:nvSpPr>
          <p:cNvPr id="290" name="object 290"/>
          <p:cNvSpPr/>
          <p:nvPr/>
        </p:nvSpPr>
        <p:spPr>
          <a:xfrm>
            <a:off x="517189" y="7377418"/>
            <a:ext cx="613435" cy="109023"/>
          </a:xfrm>
          <a:custGeom>
            <a:avLst/>
            <a:gdLst/>
            <a:ahLst/>
            <a:cxnLst/>
            <a:rect l="l" t="t" r="r" b="b"/>
            <a:pathLst>
              <a:path w="535940" h="95250">
                <a:moveTo>
                  <a:pt x="535711" y="0"/>
                </a:moveTo>
                <a:lnTo>
                  <a:pt x="528281" y="0"/>
                </a:lnTo>
                <a:lnTo>
                  <a:pt x="519620" y="95224"/>
                </a:lnTo>
                <a:lnTo>
                  <a:pt x="525462" y="95224"/>
                </a:lnTo>
                <a:lnTo>
                  <a:pt x="535711" y="0"/>
                </a:lnTo>
                <a:close/>
              </a:path>
              <a:path w="535940" h="95250">
                <a:moveTo>
                  <a:pt x="428967" y="0"/>
                </a:moveTo>
                <a:lnTo>
                  <a:pt x="150253" y="0"/>
                </a:lnTo>
                <a:lnTo>
                  <a:pt x="0" y="95224"/>
                </a:lnTo>
                <a:lnTo>
                  <a:pt x="225882" y="95224"/>
                </a:lnTo>
                <a:lnTo>
                  <a:pt x="384835" y="1231"/>
                </a:lnTo>
                <a:lnTo>
                  <a:pt x="428967" y="0"/>
                </a:lnTo>
                <a:close/>
              </a:path>
            </a:pathLst>
          </a:custGeom>
          <a:solidFill>
            <a:srgbClr val="29C2E4"/>
          </a:solidFill>
        </p:spPr>
        <p:txBody>
          <a:bodyPr wrap="square" lIns="0" tIns="0" rIns="0" bIns="0" rtlCol="0"/>
          <a:lstStyle/>
          <a:p>
            <a:endParaRPr sz="2142"/>
          </a:p>
        </p:txBody>
      </p:sp>
      <p:sp>
        <p:nvSpPr>
          <p:cNvPr id="291" name="object 291"/>
          <p:cNvSpPr/>
          <p:nvPr/>
        </p:nvSpPr>
        <p:spPr>
          <a:xfrm>
            <a:off x="487814" y="7361698"/>
            <a:ext cx="660678" cy="125013"/>
          </a:xfrm>
          <a:custGeom>
            <a:avLst/>
            <a:gdLst/>
            <a:ahLst/>
            <a:cxnLst/>
            <a:rect l="l" t="t" r="r" b="b"/>
            <a:pathLst>
              <a:path w="577215" h="109220">
                <a:moveTo>
                  <a:pt x="576668" y="0"/>
                </a:moveTo>
                <a:lnTo>
                  <a:pt x="171919" y="0"/>
                </a:lnTo>
                <a:lnTo>
                  <a:pt x="0" y="108953"/>
                </a:lnTo>
                <a:lnTo>
                  <a:pt x="25653" y="108953"/>
                </a:lnTo>
                <a:lnTo>
                  <a:pt x="175907" y="13728"/>
                </a:lnTo>
                <a:lnTo>
                  <a:pt x="454634" y="13728"/>
                </a:lnTo>
                <a:lnTo>
                  <a:pt x="554202" y="10972"/>
                </a:lnTo>
                <a:lnTo>
                  <a:pt x="575487" y="10972"/>
                </a:lnTo>
                <a:lnTo>
                  <a:pt x="576668" y="0"/>
                </a:lnTo>
                <a:close/>
              </a:path>
              <a:path w="577215" h="109220">
                <a:moveTo>
                  <a:pt x="575487" y="10972"/>
                </a:moveTo>
                <a:lnTo>
                  <a:pt x="554202" y="10972"/>
                </a:lnTo>
                <a:lnTo>
                  <a:pt x="553948" y="13728"/>
                </a:lnTo>
                <a:lnTo>
                  <a:pt x="561378" y="13728"/>
                </a:lnTo>
                <a:lnTo>
                  <a:pt x="551116" y="108953"/>
                </a:lnTo>
                <a:lnTo>
                  <a:pt x="564934" y="108953"/>
                </a:lnTo>
                <a:lnTo>
                  <a:pt x="575487" y="10972"/>
                </a:lnTo>
                <a:close/>
              </a:path>
            </a:pathLst>
          </a:custGeom>
          <a:solidFill>
            <a:srgbClr val="75CFE9"/>
          </a:solidFill>
        </p:spPr>
        <p:txBody>
          <a:bodyPr wrap="square" lIns="0" tIns="0" rIns="0" bIns="0" rtlCol="0"/>
          <a:lstStyle/>
          <a:p>
            <a:endParaRPr sz="2142"/>
          </a:p>
        </p:txBody>
      </p:sp>
      <p:sp>
        <p:nvSpPr>
          <p:cNvPr id="292" name="object 292"/>
          <p:cNvSpPr/>
          <p:nvPr/>
        </p:nvSpPr>
        <p:spPr>
          <a:xfrm>
            <a:off x="806617" y="7390460"/>
            <a:ext cx="298722" cy="95940"/>
          </a:xfrm>
          <a:custGeom>
            <a:avLst/>
            <a:gdLst/>
            <a:ahLst/>
            <a:cxnLst/>
            <a:rect l="l" t="t" r="r" b="b"/>
            <a:pathLst>
              <a:path w="260984" h="83820">
                <a:moveTo>
                  <a:pt x="260591" y="0"/>
                </a:moveTo>
                <a:lnTo>
                  <a:pt x="135915" y="3467"/>
                </a:lnTo>
                <a:lnTo>
                  <a:pt x="0" y="83820"/>
                </a:lnTo>
                <a:lnTo>
                  <a:pt x="252971" y="83820"/>
                </a:lnTo>
                <a:lnTo>
                  <a:pt x="260591" y="0"/>
                </a:lnTo>
                <a:close/>
              </a:path>
            </a:pathLst>
          </a:custGeom>
          <a:solidFill>
            <a:srgbClr val="29C2E4"/>
          </a:solidFill>
        </p:spPr>
        <p:txBody>
          <a:bodyPr wrap="square" lIns="0" tIns="0" rIns="0" bIns="0" rtlCol="0"/>
          <a:lstStyle/>
          <a:p>
            <a:endParaRPr sz="2142"/>
          </a:p>
        </p:txBody>
      </p:sp>
      <p:sp>
        <p:nvSpPr>
          <p:cNvPr id="293" name="object 293"/>
          <p:cNvSpPr/>
          <p:nvPr/>
        </p:nvSpPr>
        <p:spPr>
          <a:xfrm>
            <a:off x="775730" y="7374254"/>
            <a:ext cx="346692" cy="112657"/>
          </a:xfrm>
          <a:custGeom>
            <a:avLst/>
            <a:gdLst/>
            <a:ahLst/>
            <a:cxnLst/>
            <a:rect l="l" t="t" r="r" b="b"/>
            <a:pathLst>
              <a:path w="302894" h="98425">
                <a:moveTo>
                  <a:pt x="302653" y="0"/>
                </a:moveTo>
                <a:lnTo>
                  <a:pt x="158965" y="3987"/>
                </a:lnTo>
                <a:lnTo>
                  <a:pt x="0" y="97980"/>
                </a:lnTo>
                <a:lnTo>
                  <a:pt x="26987" y="97980"/>
                </a:lnTo>
                <a:lnTo>
                  <a:pt x="162902" y="17627"/>
                </a:lnTo>
                <a:lnTo>
                  <a:pt x="287578" y="14160"/>
                </a:lnTo>
                <a:lnTo>
                  <a:pt x="301367" y="14160"/>
                </a:lnTo>
                <a:lnTo>
                  <a:pt x="302653" y="0"/>
                </a:lnTo>
                <a:close/>
              </a:path>
              <a:path w="302894" h="98425">
                <a:moveTo>
                  <a:pt x="301367" y="14160"/>
                </a:moveTo>
                <a:lnTo>
                  <a:pt x="287578" y="14160"/>
                </a:lnTo>
                <a:lnTo>
                  <a:pt x="279958" y="97980"/>
                </a:lnTo>
                <a:lnTo>
                  <a:pt x="293751" y="97980"/>
                </a:lnTo>
                <a:lnTo>
                  <a:pt x="301367" y="14160"/>
                </a:lnTo>
                <a:close/>
              </a:path>
            </a:pathLst>
          </a:custGeom>
          <a:solidFill>
            <a:srgbClr val="75CFE9"/>
          </a:solidFill>
        </p:spPr>
        <p:txBody>
          <a:bodyPr wrap="square" lIns="0" tIns="0" rIns="0" bIns="0" rtlCol="0"/>
          <a:lstStyle/>
          <a:p>
            <a:endParaRPr sz="2142"/>
          </a:p>
        </p:txBody>
      </p:sp>
      <p:sp>
        <p:nvSpPr>
          <p:cNvPr id="294" name="object 294"/>
          <p:cNvSpPr/>
          <p:nvPr/>
        </p:nvSpPr>
        <p:spPr>
          <a:xfrm>
            <a:off x="2" y="1733785"/>
            <a:ext cx="1322083" cy="1011730"/>
          </a:xfrm>
          <a:custGeom>
            <a:avLst/>
            <a:gdLst/>
            <a:ahLst/>
            <a:cxnLst/>
            <a:rect l="l" t="t" r="r" b="b"/>
            <a:pathLst>
              <a:path w="1155065" h="883919">
                <a:moveTo>
                  <a:pt x="0" y="777760"/>
                </a:moveTo>
                <a:lnTo>
                  <a:pt x="0" y="787641"/>
                </a:lnTo>
                <a:lnTo>
                  <a:pt x="387350" y="883627"/>
                </a:lnTo>
                <a:lnTo>
                  <a:pt x="399916" y="879398"/>
                </a:lnTo>
                <a:lnTo>
                  <a:pt x="392036" y="879398"/>
                </a:lnTo>
                <a:lnTo>
                  <a:pt x="0" y="777760"/>
                </a:lnTo>
                <a:close/>
              </a:path>
              <a:path w="1155065" h="883919">
                <a:moveTo>
                  <a:pt x="196306" y="341998"/>
                </a:moveTo>
                <a:lnTo>
                  <a:pt x="154597" y="341998"/>
                </a:lnTo>
                <a:lnTo>
                  <a:pt x="219887" y="369976"/>
                </a:lnTo>
                <a:lnTo>
                  <a:pt x="10680" y="621817"/>
                </a:lnTo>
                <a:lnTo>
                  <a:pt x="0" y="621817"/>
                </a:lnTo>
                <a:lnTo>
                  <a:pt x="0" y="634390"/>
                </a:lnTo>
                <a:lnTo>
                  <a:pt x="571322" y="796010"/>
                </a:lnTo>
                <a:lnTo>
                  <a:pt x="392036" y="879398"/>
                </a:lnTo>
                <a:lnTo>
                  <a:pt x="399916" y="879398"/>
                </a:lnTo>
                <a:lnTo>
                  <a:pt x="653053" y="794207"/>
                </a:lnTo>
                <a:lnTo>
                  <a:pt x="620090" y="794207"/>
                </a:lnTo>
                <a:lnTo>
                  <a:pt x="568525" y="775449"/>
                </a:lnTo>
                <a:lnTo>
                  <a:pt x="527964" y="775449"/>
                </a:lnTo>
                <a:lnTo>
                  <a:pt x="469392" y="760806"/>
                </a:lnTo>
                <a:lnTo>
                  <a:pt x="482592" y="742264"/>
                </a:lnTo>
                <a:lnTo>
                  <a:pt x="423087" y="742264"/>
                </a:lnTo>
                <a:lnTo>
                  <a:pt x="354909" y="716699"/>
                </a:lnTo>
                <a:lnTo>
                  <a:pt x="322999" y="716699"/>
                </a:lnTo>
                <a:lnTo>
                  <a:pt x="251294" y="685330"/>
                </a:lnTo>
                <a:lnTo>
                  <a:pt x="265003" y="660196"/>
                </a:lnTo>
                <a:lnTo>
                  <a:pt x="139865" y="660196"/>
                </a:lnTo>
                <a:lnTo>
                  <a:pt x="63601" y="633272"/>
                </a:lnTo>
                <a:lnTo>
                  <a:pt x="247523" y="378904"/>
                </a:lnTo>
                <a:lnTo>
                  <a:pt x="317767" y="378904"/>
                </a:lnTo>
                <a:lnTo>
                  <a:pt x="196306" y="341998"/>
                </a:lnTo>
                <a:close/>
              </a:path>
              <a:path w="1155065" h="883919">
                <a:moveTo>
                  <a:pt x="957505" y="573290"/>
                </a:moveTo>
                <a:lnTo>
                  <a:pt x="754862" y="573290"/>
                </a:lnTo>
                <a:lnTo>
                  <a:pt x="844511" y="609142"/>
                </a:lnTo>
                <a:lnTo>
                  <a:pt x="620090" y="794207"/>
                </a:lnTo>
                <a:lnTo>
                  <a:pt x="653053" y="794207"/>
                </a:lnTo>
                <a:lnTo>
                  <a:pt x="1154950" y="625297"/>
                </a:lnTo>
                <a:lnTo>
                  <a:pt x="1154848" y="624814"/>
                </a:lnTo>
                <a:lnTo>
                  <a:pt x="1127074" y="624814"/>
                </a:lnTo>
                <a:lnTo>
                  <a:pt x="957505" y="573290"/>
                </a:lnTo>
                <a:close/>
              </a:path>
              <a:path w="1155065" h="883919">
                <a:moveTo>
                  <a:pt x="811343" y="528878"/>
                </a:moveTo>
                <a:lnTo>
                  <a:pt x="634504" y="528878"/>
                </a:lnTo>
                <a:lnTo>
                  <a:pt x="724509" y="551370"/>
                </a:lnTo>
                <a:lnTo>
                  <a:pt x="527964" y="775449"/>
                </a:lnTo>
                <a:lnTo>
                  <a:pt x="568525" y="775449"/>
                </a:lnTo>
                <a:lnTo>
                  <a:pt x="565594" y="774382"/>
                </a:lnTo>
                <a:lnTo>
                  <a:pt x="754862" y="573290"/>
                </a:lnTo>
                <a:lnTo>
                  <a:pt x="957505" y="573290"/>
                </a:lnTo>
                <a:lnTo>
                  <a:pt x="811343" y="528878"/>
                </a:lnTo>
                <a:close/>
              </a:path>
              <a:path w="1155065" h="883919">
                <a:moveTo>
                  <a:pt x="675587" y="487629"/>
                </a:moveTo>
                <a:lnTo>
                  <a:pt x="519239" y="487629"/>
                </a:lnTo>
                <a:lnTo>
                  <a:pt x="627405" y="522236"/>
                </a:lnTo>
                <a:lnTo>
                  <a:pt x="423087" y="742264"/>
                </a:lnTo>
                <a:lnTo>
                  <a:pt x="482592" y="742264"/>
                </a:lnTo>
                <a:lnTo>
                  <a:pt x="634504" y="528878"/>
                </a:lnTo>
                <a:lnTo>
                  <a:pt x="811343" y="528878"/>
                </a:lnTo>
                <a:lnTo>
                  <a:pt x="675587" y="487629"/>
                </a:lnTo>
                <a:close/>
              </a:path>
              <a:path w="1155065" h="883919">
                <a:moveTo>
                  <a:pt x="477722" y="427507"/>
                </a:moveTo>
                <a:lnTo>
                  <a:pt x="391922" y="427507"/>
                </a:lnTo>
                <a:lnTo>
                  <a:pt x="495198" y="466229"/>
                </a:lnTo>
                <a:lnTo>
                  <a:pt x="322999" y="716699"/>
                </a:lnTo>
                <a:lnTo>
                  <a:pt x="354909" y="716699"/>
                </a:lnTo>
                <a:lnTo>
                  <a:pt x="350608" y="715086"/>
                </a:lnTo>
                <a:lnTo>
                  <a:pt x="519239" y="487629"/>
                </a:lnTo>
                <a:lnTo>
                  <a:pt x="675587" y="487629"/>
                </a:lnTo>
                <a:lnTo>
                  <a:pt x="477722" y="427507"/>
                </a:lnTo>
                <a:close/>
              </a:path>
              <a:path w="1155065" h="883919">
                <a:moveTo>
                  <a:pt x="317767" y="378904"/>
                </a:moveTo>
                <a:lnTo>
                  <a:pt x="247523" y="378904"/>
                </a:lnTo>
                <a:lnTo>
                  <a:pt x="354304" y="430148"/>
                </a:lnTo>
                <a:lnTo>
                  <a:pt x="139865" y="660196"/>
                </a:lnTo>
                <a:lnTo>
                  <a:pt x="265003" y="660196"/>
                </a:lnTo>
                <a:lnTo>
                  <a:pt x="391922" y="427507"/>
                </a:lnTo>
                <a:lnTo>
                  <a:pt x="477722" y="427507"/>
                </a:lnTo>
                <a:lnTo>
                  <a:pt x="317767" y="378904"/>
                </a:lnTo>
                <a:close/>
              </a:path>
              <a:path w="1155065" h="883919">
                <a:moveTo>
                  <a:pt x="87122" y="10032"/>
                </a:moveTo>
                <a:lnTo>
                  <a:pt x="136690" y="36474"/>
                </a:lnTo>
                <a:lnTo>
                  <a:pt x="155206" y="151307"/>
                </a:lnTo>
                <a:lnTo>
                  <a:pt x="1098118" y="471817"/>
                </a:lnTo>
                <a:lnTo>
                  <a:pt x="1127074" y="624814"/>
                </a:lnTo>
                <a:lnTo>
                  <a:pt x="1154848" y="624814"/>
                </a:lnTo>
                <a:lnTo>
                  <a:pt x="1104823" y="388962"/>
                </a:lnTo>
                <a:lnTo>
                  <a:pt x="87122" y="10032"/>
                </a:lnTo>
                <a:close/>
              </a:path>
              <a:path w="1155065" h="883919">
                <a:moveTo>
                  <a:pt x="0" y="450011"/>
                </a:moveTo>
                <a:lnTo>
                  <a:pt x="0" y="524065"/>
                </a:lnTo>
                <a:lnTo>
                  <a:pt x="55105" y="459168"/>
                </a:lnTo>
                <a:lnTo>
                  <a:pt x="20129" y="459168"/>
                </a:lnTo>
                <a:lnTo>
                  <a:pt x="0" y="450011"/>
                </a:lnTo>
                <a:close/>
              </a:path>
              <a:path w="1155065" h="883919">
                <a:moveTo>
                  <a:pt x="151041" y="328244"/>
                </a:moveTo>
                <a:lnTo>
                  <a:pt x="20129" y="459168"/>
                </a:lnTo>
                <a:lnTo>
                  <a:pt x="55105" y="459168"/>
                </a:lnTo>
                <a:lnTo>
                  <a:pt x="154597" y="341998"/>
                </a:lnTo>
                <a:lnTo>
                  <a:pt x="196306" y="341998"/>
                </a:lnTo>
                <a:lnTo>
                  <a:pt x="151041" y="328244"/>
                </a:lnTo>
                <a:close/>
              </a:path>
              <a:path w="1155065" h="883919">
                <a:moveTo>
                  <a:pt x="60172" y="0"/>
                </a:moveTo>
                <a:lnTo>
                  <a:pt x="0" y="32829"/>
                </a:lnTo>
                <a:lnTo>
                  <a:pt x="0" y="46647"/>
                </a:lnTo>
                <a:lnTo>
                  <a:pt x="72250" y="4495"/>
                </a:lnTo>
                <a:lnTo>
                  <a:pt x="60172" y="0"/>
                </a:lnTo>
                <a:close/>
              </a:path>
            </a:pathLst>
          </a:custGeom>
          <a:solidFill>
            <a:srgbClr val="29C2E4"/>
          </a:solidFill>
        </p:spPr>
        <p:txBody>
          <a:bodyPr wrap="square" lIns="0" tIns="0" rIns="0" bIns="0" rtlCol="0"/>
          <a:lstStyle/>
          <a:p>
            <a:endParaRPr sz="2142"/>
          </a:p>
        </p:txBody>
      </p:sp>
      <p:sp>
        <p:nvSpPr>
          <p:cNvPr id="295" name="object 295"/>
          <p:cNvSpPr/>
          <p:nvPr/>
        </p:nvSpPr>
        <p:spPr>
          <a:xfrm>
            <a:off x="3" y="1716543"/>
            <a:ext cx="1340253" cy="1045165"/>
          </a:xfrm>
          <a:custGeom>
            <a:avLst/>
            <a:gdLst/>
            <a:ahLst/>
            <a:cxnLst/>
            <a:rect l="l" t="t" r="r" b="b"/>
            <a:pathLst>
              <a:path w="1170940" h="913130">
                <a:moveTo>
                  <a:pt x="0" y="802703"/>
                </a:moveTo>
                <a:lnTo>
                  <a:pt x="0" y="816851"/>
                </a:lnTo>
                <a:lnTo>
                  <a:pt x="387934" y="912977"/>
                </a:lnTo>
                <a:lnTo>
                  <a:pt x="430425" y="898677"/>
                </a:lnTo>
                <a:lnTo>
                  <a:pt x="387350" y="898677"/>
                </a:lnTo>
                <a:lnTo>
                  <a:pt x="0" y="802703"/>
                </a:lnTo>
                <a:close/>
              </a:path>
              <a:path w="1170940" h="913130">
                <a:moveTo>
                  <a:pt x="108243" y="18300"/>
                </a:moveTo>
                <a:lnTo>
                  <a:pt x="74396" y="18300"/>
                </a:lnTo>
                <a:lnTo>
                  <a:pt x="87122" y="25095"/>
                </a:lnTo>
                <a:lnTo>
                  <a:pt x="1104823" y="404025"/>
                </a:lnTo>
                <a:lnTo>
                  <a:pt x="1154950" y="640359"/>
                </a:lnTo>
                <a:lnTo>
                  <a:pt x="387350" y="898677"/>
                </a:lnTo>
                <a:lnTo>
                  <a:pt x="430425" y="898677"/>
                </a:lnTo>
                <a:lnTo>
                  <a:pt x="1170927" y="649465"/>
                </a:lnTo>
                <a:lnTo>
                  <a:pt x="1116698" y="393788"/>
                </a:lnTo>
                <a:lnTo>
                  <a:pt x="108243" y="18300"/>
                </a:lnTo>
                <a:close/>
              </a:path>
              <a:path w="1170940" h="913130">
                <a:moveTo>
                  <a:pt x="59093" y="0"/>
                </a:moveTo>
                <a:lnTo>
                  <a:pt x="0" y="32232"/>
                </a:lnTo>
                <a:lnTo>
                  <a:pt x="0" y="47879"/>
                </a:lnTo>
                <a:lnTo>
                  <a:pt x="60172" y="15062"/>
                </a:lnTo>
                <a:lnTo>
                  <a:pt x="99545" y="15062"/>
                </a:lnTo>
                <a:lnTo>
                  <a:pt x="59093" y="0"/>
                </a:lnTo>
                <a:close/>
              </a:path>
              <a:path w="1170940" h="913130">
                <a:moveTo>
                  <a:pt x="99545" y="15062"/>
                </a:moveTo>
                <a:lnTo>
                  <a:pt x="60172" y="15062"/>
                </a:lnTo>
                <a:lnTo>
                  <a:pt x="72250" y="19558"/>
                </a:lnTo>
                <a:lnTo>
                  <a:pt x="74396" y="18300"/>
                </a:lnTo>
                <a:lnTo>
                  <a:pt x="108243" y="18300"/>
                </a:lnTo>
                <a:lnTo>
                  <a:pt x="99545" y="15062"/>
                </a:lnTo>
                <a:close/>
              </a:path>
            </a:pathLst>
          </a:custGeom>
          <a:solidFill>
            <a:srgbClr val="75CFE9"/>
          </a:solidFill>
        </p:spPr>
        <p:txBody>
          <a:bodyPr wrap="square" lIns="0" tIns="0" rIns="0" bIns="0" rtlCol="0"/>
          <a:lstStyle/>
          <a:p>
            <a:endParaRPr sz="2142"/>
          </a:p>
        </p:txBody>
      </p:sp>
      <p:sp>
        <p:nvSpPr>
          <p:cNvPr id="296" name="object 296"/>
          <p:cNvSpPr/>
          <p:nvPr/>
        </p:nvSpPr>
        <p:spPr>
          <a:xfrm>
            <a:off x="-6" y="1755501"/>
            <a:ext cx="1270479" cy="670854"/>
          </a:xfrm>
          <a:custGeom>
            <a:avLst/>
            <a:gdLst/>
            <a:ahLst/>
            <a:cxnLst/>
            <a:rect l="l" t="t" r="r" b="b"/>
            <a:pathLst>
              <a:path w="1109980" h="586105">
                <a:moveTo>
                  <a:pt x="587391" y="293738"/>
                </a:moveTo>
                <a:lnTo>
                  <a:pt x="147154" y="293738"/>
                </a:lnTo>
                <a:lnTo>
                  <a:pt x="1109370" y="586105"/>
                </a:lnTo>
                <a:lnTo>
                  <a:pt x="1086129" y="463270"/>
                </a:lnTo>
                <a:lnTo>
                  <a:pt x="587391" y="293738"/>
                </a:lnTo>
                <a:close/>
              </a:path>
              <a:path w="1109980" h="586105">
                <a:moveTo>
                  <a:pt x="74701" y="0"/>
                </a:moveTo>
                <a:lnTo>
                  <a:pt x="0" y="43573"/>
                </a:lnTo>
                <a:lnTo>
                  <a:pt x="0" y="415950"/>
                </a:lnTo>
                <a:lnTo>
                  <a:pt x="17144" y="423748"/>
                </a:lnTo>
                <a:lnTo>
                  <a:pt x="147154" y="293738"/>
                </a:lnTo>
                <a:lnTo>
                  <a:pt x="587391" y="293738"/>
                </a:lnTo>
                <a:lnTo>
                  <a:pt x="142976" y="142671"/>
                </a:lnTo>
                <a:lnTo>
                  <a:pt x="124218" y="26416"/>
                </a:lnTo>
                <a:lnTo>
                  <a:pt x="74701" y="0"/>
                </a:lnTo>
                <a:close/>
              </a:path>
            </a:pathLst>
          </a:custGeom>
          <a:solidFill>
            <a:srgbClr val="29C2E4"/>
          </a:solidFill>
        </p:spPr>
        <p:txBody>
          <a:bodyPr wrap="square" lIns="0" tIns="0" rIns="0" bIns="0" rtlCol="0"/>
          <a:lstStyle/>
          <a:p>
            <a:endParaRPr sz="2142"/>
          </a:p>
        </p:txBody>
      </p:sp>
      <p:sp>
        <p:nvSpPr>
          <p:cNvPr id="297" name="object 297"/>
          <p:cNvSpPr/>
          <p:nvPr/>
        </p:nvSpPr>
        <p:spPr>
          <a:xfrm>
            <a:off x="0" y="1737506"/>
            <a:ext cx="1290103" cy="711555"/>
          </a:xfrm>
          <a:custGeom>
            <a:avLst/>
            <a:gdLst/>
            <a:ahLst/>
            <a:cxnLst/>
            <a:rect l="l" t="t" r="r" b="b"/>
            <a:pathLst>
              <a:path w="1127125" h="621664">
                <a:moveTo>
                  <a:pt x="198274" y="325005"/>
                </a:moveTo>
                <a:lnTo>
                  <a:pt x="151041" y="325005"/>
                </a:lnTo>
                <a:lnTo>
                  <a:pt x="1127074" y="621576"/>
                </a:lnTo>
                <a:lnTo>
                  <a:pt x="1123338" y="601827"/>
                </a:lnTo>
                <a:lnTo>
                  <a:pt x="1109357" y="601827"/>
                </a:lnTo>
                <a:lnTo>
                  <a:pt x="198274" y="325005"/>
                </a:lnTo>
                <a:close/>
              </a:path>
              <a:path w="1127125" h="621664">
                <a:moveTo>
                  <a:pt x="103876" y="15722"/>
                </a:moveTo>
                <a:lnTo>
                  <a:pt x="74701" y="15722"/>
                </a:lnTo>
                <a:lnTo>
                  <a:pt x="124218" y="42138"/>
                </a:lnTo>
                <a:lnTo>
                  <a:pt x="142976" y="158407"/>
                </a:lnTo>
                <a:lnTo>
                  <a:pt x="1086129" y="478993"/>
                </a:lnTo>
                <a:lnTo>
                  <a:pt x="1109357" y="601827"/>
                </a:lnTo>
                <a:lnTo>
                  <a:pt x="1123338" y="601827"/>
                </a:lnTo>
                <a:lnTo>
                  <a:pt x="1098130" y="468579"/>
                </a:lnTo>
                <a:lnTo>
                  <a:pt x="155219" y="148056"/>
                </a:lnTo>
                <a:lnTo>
                  <a:pt x="136690" y="33223"/>
                </a:lnTo>
                <a:lnTo>
                  <a:pt x="103876" y="15722"/>
                </a:lnTo>
                <a:close/>
              </a:path>
              <a:path w="1127125" h="621664">
                <a:moveTo>
                  <a:pt x="0" y="431685"/>
                </a:moveTo>
                <a:lnTo>
                  <a:pt x="0" y="446773"/>
                </a:lnTo>
                <a:lnTo>
                  <a:pt x="20129" y="455917"/>
                </a:lnTo>
                <a:lnTo>
                  <a:pt x="28346" y="447700"/>
                </a:lnTo>
                <a:lnTo>
                  <a:pt x="18643" y="447700"/>
                </a:lnTo>
                <a:lnTo>
                  <a:pt x="21475" y="441439"/>
                </a:lnTo>
                <a:lnTo>
                  <a:pt x="34607" y="441439"/>
                </a:lnTo>
                <a:lnTo>
                  <a:pt x="36576" y="439470"/>
                </a:lnTo>
                <a:lnTo>
                  <a:pt x="17144" y="439470"/>
                </a:lnTo>
                <a:lnTo>
                  <a:pt x="0" y="431685"/>
                </a:lnTo>
                <a:close/>
              </a:path>
              <a:path w="1127125" h="621664">
                <a:moveTo>
                  <a:pt x="34607" y="441439"/>
                </a:moveTo>
                <a:lnTo>
                  <a:pt x="21475" y="441439"/>
                </a:lnTo>
                <a:lnTo>
                  <a:pt x="18643" y="447700"/>
                </a:lnTo>
                <a:lnTo>
                  <a:pt x="28346" y="447700"/>
                </a:lnTo>
                <a:lnTo>
                  <a:pt x="34607" y="441439"/>
                </a:lnTo>
                <a:close/>
              </a:path>
              <a:path w="1127125" h="621664">
                <a:moveTo>
                  <a:pt x="147154" y="309473"/>
                </a:moveTo>
                <a:lnTo>
                  <a:pt x="17144" y="439470"/>
                </a:lnTo>
                <a:lnTo>
                  <a:pt x="36576" y="439470"/>
                </a:lnTo>
                <a:lnTo>
                  <a:pt x="151041" y="325005"/>
                </a:lnTo>
                <a:lnTo>
                  <a:pt x="198274" y="325005"/>
                </a:lnTo>
                <a:lnTo>
                  <a:pt x="147154" y="309473"/>
                </a:lnTo>
                <a:close/>
              </a:path>
              <a:path w="1127125" h="621664">
                <a:moveTo>
                  <a:pt x="74396" y="0"/>
                </a:moveTo>
                <a:lnTo>
                  <a:pt x="0" y="43395"/>
                </a:lnTo>
                <a:lnTo>
                  <a:pt x="0" y="59296"/>
                </a:lnTo>
                <a:lnTo>
                  <a:pt x="74701" y="15722"/>
                </a:lnTo>
                <a:lnTo>
                  <a:pt x="103876" y="15722"/>
                </a:lnTo>
                <a:lnTo>
                  <a:pt x="74396" y="0"/>
                </a:lnTo>
                <a:close/>
              </a:path>
            </a:pathLst>
          </a:custGeom>
          <a:solidFill>
            <a:srgbClr val="75CFE9"/>
          </a:solidFill>
        </p:spPr>
        <p:txBody>
          <a:bodyPr wrap="square" lIns="0" tIns="0" rIns="0" bIns="0" rtlCol="0"/>
          <a:lstStyle/>
          <a:p>
            <a:endParaRPr sz="2142"/>
          </a:p>
        </p:txBody>
      </p:sp>
      <p:sp>
        <p:nvSpPr>
          <p:cNvPr id="298" name="object 298"/>
          <p:cNvSpPr/>
          <p:nvPr/>
        </p:nvSpPr>
        <p:spPr>
          <a:xfrm>
            <a:off x="-1" y="2476244"/>
            <a:ext cx="609074" cy="247845"/>
          </a:xfrm>
          <a:custGeom>
            <a:avLst/>
            <a:gdLst/>
            <a:ahLst/>
            <a:cxnLst/>
            <a:rect l="l" t="t" r="r" b="b"/>
            <a:pathLst>
              <a:path w="532130" h="216535">
                <a:moveTo>
                  <a:pt x="0" y="0"/>
                </a:moveTo>
                <a:lnTo>
                  <a:pt x="0" y="114909"/>
                </a:lnTo>
                <a:lnTo>
                  <a:pt x="390715" y="216204"/>
                </a:lnTo>
                <a:lnTo>
                  <a:pt x="531990" y="150495"/>
                </a:lnTo>
                <a:lnTo>
                  <a:pt x="0" y="0"/>
                </a:lnTo>
                <a:close/>
              </a:path>
            </a:pathLst>
          </a:custGeom>
          <a:solidFill>
            <a:srgbClr val="29C2E4"/>
          </a:solidFill>
        </p:spPr>
        <p:txBody>
          <a:bodyPr wrap="square" lIns="0" tIns="0" rIns="0" bIns="0" rtlCol="0"/>
          <a:lstStyle/>
          <a:p>
            <a:endParaRPr sz="2142"/>
          </a:p>
        </p:txBody>
      </p:sp>
      <p:sp>
        <p:nvSpPr>
          <p:cNvPr id="299" name="object 299"/>
          <p:cNvSpPr/>
          <p:nvPr/>
        </p:nvSpPr>
        <p:spPr>
          <a:xfrm>
            <a:off x="-1" y="2459905"/>
            <a:ext cx="654137" cy="280552"/>
          </a:xfrm>
          <a:custGeom>
            <a:avLst/>
            <a:gdLst/>
            <a:ahLst/>
            <a:cxnLst/>
            <a:rect l="l" t="t" r="r" b="b"/>
            <a:pathLst>
              <a:path w="571500" h="245110">
                <a:moveTo>
                  <a:pt x="0" y="129184"/>
                </a:moveTo>
                <a:lnTo>
                  <a:pt x="0" y="143370"/>
                </a:lnTo>
                <a:lnTo>
                  <a:pt x="392036" y="245008"/>
                </a:lnTo>
                <a:lnTo>
                  <a:pt x="423273" y="230479"/>
                </a:lnTo>
                <a:lnTo>
                  <a:pt x="390715" y="230479"/>
                </a:lnTo>
                <a:lnTo>
                  <a:pt x="0" y="129184"/>
                </a:lnTo>
                <a:close/>
              </a:path>
              <a:path w="571500" h="245110">
                <a:moveTo>
                  <a:pt x="0" y="0"/>
                </a:moveTo>
                <a:lnTo>
                  <a:pt x="0" y="14274"/>
                </a:lnTo>
                <a:lnTo>
                  <a:pt x="531990" y="164769"/>
                </a:lnTo>
                <a:lnTo>
                  <a:pt x="390715" y="230479"/>
                </a:lnTo>
                <a:lnTo>
                  <a:pt x="423273" y="230479"/>
                </a:lnTo>
                <a:lnTo>
                  <a:pt x="571322" y="161620"/>
                </a:lnTo>
                <a:lnTo>
                  <a:pt x="0" y="0"/>
                </a:lnTo>
                <a:close/>
              </a:path>
            </a:pathLst>
          </a:custGeom>
          <a:solidFill>
            <a:srgbClr val="75CFE9"/>
          </a:solidFill>
        </p:spPr>
        <p:txBody>
          <a:bodyPr wrap="square" lIns="0" tIns="0" rIns="0" bIns="0" rtlCol="0"/>
          <a:lstStyle/>
          <a:p>
            <a:endParaRPr sz="2142"/>
          </a:p>
        </p:txBody>
      </p:sp>
      <p:sp>
        <p:nvSpPr>
          <p:cNvPr id="300" name="object 300"/>
          <p:cNvSpPr/>
          <p:nvPr/>
        </p:nvSpPr>
        <p:spPr>
          <a:xfrm>
            <a:off x="-7" y="2144247"/>
            <a:ext cx="226767" cy="285639"/>
          </a:xfrm>
          <a:custGeom>
            <a:avLst/>
            <a:gdLst/>
            <a:ahLst/>
            <a:cxnLst/>
            <a:rect l="l" t="t" r="r" b="b"/>
            <a:pathLst>
              <a:path w="198120" h="249555">
                <a:moveTo>
                  <a:pt x="158508" y="0"/>
                </a:moveTo>
                <a:lnTo>
                  <a:pt x="0" y="186677"/>
                </a:lnTo>
                <a:lnTo>
                  <a:pt x="0" y="249466"/>
                </a:lnTo>
                <a:lnTo>
                  <a:pt x="4241" y="249466"/>
                </a:lnTo>
                <a:lnTo>
                  <a:pt x="197573" y="16738"/>
                </a:lnTo>
                <a:lnTo>
                  <a:pt x="158508" y="0"/>
                </a:lnTo>
                <a:close/>
              </a:path>
            </a:pathLst>
          </a:custGeom>
          <a:solidFill>
            <a:srgbClr val="29C2E4"/>
          </a:solidFill>
        </p:spPr>
        <p:txBody>
          <a:bodyPr wrap="square" lIns="0" tIns="0" rIns="0" bIns="0" rtlCol="0"/>
          <a:lstStyle/>
          <a:p>
            <a:endParaRPr sz="2142"/>
          </a:p>
        </p:txBody>
      </p:sp>
      <p:sp>
        <p:nvSpPr>
          <p:cNvPr id="301" name="object 301"/>
          <p:cNvSpPr/>
          <p:nvPr/>
        </p:nvSpPr>
        <p:spPr>
          <a:xfrm>
            <a:off x="-2" y="2125234"/>
            <a:ext cx="252206" cy="320527"/>
          </a:xfrm>
          <a:custGeom>
            <a:avLst/>
            <a:gdLst/>
            <a:ahLst/>
            <a:cxnLst/>
            <a:rect l="l" t="t" r="r" b="b"/>
            <a:pathLst>
              <a:path w="220345" h="280035">
                <a:moveTo>
                  <a:pt x="193352" y="16611"/>
                </a:moveTo>
                <a:lnTo>
                  <a:pt x="158508" y="16611"/>
                </a:lnTo>
                <a:lnTo>
                  <a:pt x="197573" y="33362"/>
                </a:lnTo>
                <a:lnTo>
                  <a:pt x="4229" y="266090"/>
                </a:lnTo>
                <a:lnTo>
                  <a:pt x="0" y="266090"/>
                </a:lnTo>
                <a:lnTo>
                  <a:pt x="0" y="279819"/>
                </a:lnTo>
                <a:lnTo>
                  <a:pt x="10680" y="279819"/>
                </a:lnTo>
                <a:lnTo>
                  <a:pt x="219900" y="27990"/>
                </a:lnTo>
                <a:lnTo>
                  <a:pt x="193352" y="16611"/>
                </a:lnTo>
                <a:close/>
              </a:path>
              <a:path w="220345" h="280035">
                <a:moveTo>
                  <a:pt x="154597" y="0"/>
                </a:moveTo>
                <a:lnTo>
                  <a:pt x="0" y="182079"/>
                </a:lnTo>
                <a:lnTo>
                  <a:pt x="0" y="203301"/>
                </a:lnTo>
                <a:lnTo>
                  <a:pt x="158508" y="16611"/>
                </a:lnTo>
                <a:lnTo>
                  <a:pt x="193352" y="16611"/>
                </a:lnTo>
                <a:lnTo>
                  <a:pt x="154597" y="0"/>
                </a:lnTo>
                <a:close/>
              </a:path>
            </a:pathLst>
          </a:custGeom>
          <a:solidFill>
            <a:srgbClr val="75CFE9"/>
          </a:solidFill>
        </p:spPr>
        <p:txBody>
          <a:bodyPr wrap="square" lIns="0" tIns="0" rIns="0" bIns="0" rtlCol="0"/>
          <a:lstStyle/>
          <a:p>
            <a:endParaRPr sz="2142"/>
          </a:p>
        </p:txBody>
      </p:sp>
      <p:sp>
        <p:nvSpPr>
          <p:cNvPr id="302" name="object 302"/>
          <p:cNvSpPr/>
          <p:nvPr/>
        </p:nvSpPr>
        <p:spPr>
          <a:xfrm>
            <a:off x="97853" y="2187333"/>
            <a:ext cx="282004" cy="284186"/>
          </a:xfrm>
          <a:custGeom>
            <a:avLst/>
            <a:gdLst/>
            <a:ahLst/>
            <a:cxnLst/>
            <a:rect l="l" t="t" r="r" b="b"/>
            <a:pathLst>
              <a:path w="246379" h="248285">
                <a:moveTo>
                  <a:pt x="166446" y="0"/>
                </a:moveTo>
                <a:lnTo>
                  <a:pt x="0" y="230187"/>
                </a:lnTo>
                <a:lnTo>
                  <a:pt x="50469" y="247992"/>
                </a:lnTo>
                <a:lnTo>
                  <a:pt x="246037" y="38201"/>
                </a:lnTo>
                <a:lnTo>
                  <a:pt x="166446" y="0"/>
                </a:lnTo>
                <a:close/>
              </a:path>
            </a:pathLst>
          </a:custGeom>
          <a:solidFill>
            <a:srgbClr val="29C2E4"/>
          </a:solidFill>
        </p:spPr>
        <p:txBody>
          <a:bodyPr wrap="square" lIns="0" tIns="0" rIns="0" bIns="0" rtlCol="0"/>
          <a:lstStyle/>
          <a:p>
            <a:endParaRPr sz="2142"/>
          </a:p>
        </p:txBody>
      </p:sp>
      <p:sp>
        <p:nvSpPr>
          <p:cNvPr id="303" name="object 303"/>
          <p:cNvSpPr/>
          <p:nvPr/>
        </p:nvSpPr>
        <p:spPr>
          <a:xfrm>
            <a:off x="72791" y="2167477"/>
            <a:ext cx="332883" cy="321981"/>
          </a:xfrm>
          <a:custGeom>
            <a:avLst/>
            <a:gdLst/>
            <a:ahLst/>
            <a:cxnLst/>
            <a:rect l="l" t="t" r="r" b="b"/>
            <a:pathLst>
              <a:path w="290830" h="281305">
                <a:moveTo>
                  <a:pt x="183934" y="0"/>
                </a:moveTo>
                <a:lnTo>
                  <a:pt x="0" y="254368"/>
                </a:lnTo>
                <a:lnTo>
                  <a:pt x="76276" y="281292"/>
                </a:lnTo>
                <a:lnTo>
                  <a:pt x="91145" y="265341"/>
                </a:lnTo>
                <a:lnTo>
                  <a:pt x="72351" y="265341"/>
                </a:lnTo>
                <a:lnTo>
                  <a:pt x="21894" y="247535"/>
                </a:lnTo>
                <a:lnTo>
                  <a:pt x="188341" y="17348"/>
                </a:lnTo>
                <a:lnTo>
                  <a:pt x="220074" y="17348"/>
                </a:lnTo>
                <a:lnTo>
                  <a:pt x="214915" y="14871"/>
                </a:lnTo>
                <a:lnTo>
                  <a:pt x="183159" y="14871"/>
                </a:lnTo>
                <a:lnTo>
                  <a:pt x="186143" y="8674"/>
                </a:lnTo>
                <a:lnTo>
                  <a:pt x="202004" y="8674"/>
                </a:lnTo>
                <a:lnTo>
                  <a:pt x="183934" y="0"/>
                </a:lnTo>
                <a:close/>
              </a:path>
              <a:path w="290830" h="281305">
                <a:moveTo>
                  <a:pt x="220074" y="17348"/>
                </a:moveTo>
                <a:lnTo>
                  <a:pt x="188341" y="17348"/>
                </a:lnTo>
                <a:lnTo>
                  <a:pt x="267931" y="55549"/>
                </a:lnTo>
                <a:lnTo>
                  <a:pt x="72351" y="265341"/>
                </a:lnTo>
                <a:lnTo>
                  <a:pt x="91145" y="265341"/>
                </a:lnTo>
                <a:lnTo>
                  <a:pt x="290715" y="51257"/>
                </a:lnTo>
                <a:lnTo>
                  <a:pt x="220074" y="17348"/>
                </a:lnTo>
                <a:close/>
              </a:path>
              <a:path w="290830" h="281305">
                <a:moveTo>
                  <a:pt x="202004" y="8674"/>
                </a:moveTo>
                <a:lnTo>
                  <a:pt x="186143" y="8674"/>
                </a:lnTo>
                <a:lnTo>
                  <a:pt x="183159" y="14871"/>
                </a:lnTo>
                <a:lnTo>
                  <a:pt x="214915" y="14871"/>
                </a:lnTo>
                <a:lnTo>
                  <a:pt x="202004" y="8674"/>
                </a:lnTo>
                <a:close/>
              </a:path>
            </a:pathLst>
          </a:custGeom>
          <a:solidFill>
            <a:srgbClr val="75CFE9"/>
          </a:solidFill>
        </p:spPr>
        <p:txBody>
          <a:bodyPr wrap="square" lIns="0" tIns="0" rIns="0" bIns="0" rtlCol="0"/>
          <a:lstStyle/>
          <a:p>
            <a:endParaRPr sz="2142"/>
          </a:p>
        </p:txBody>
      </p:sp>
      <p:sp>
        <p:nvSpPr>
          <p:cNvPr id="304" name="object 304"/>
          <p:cNvSpPr/>
          <p:nvPr/>
        </p:nvSpPr>
        <p:spPr>
          <a:xfrm>
            <a:off x="309644" y="2242616"/>
            <a:ext cx="233309" cy="292181"/>
          </a:xfrm>
          <a:custGeom>
            <a:avLst/>
            <a:gdLst/>
            <a:ahLst/>
            <a:cxnLst/>
            <a:rect l="l" t="t" r="r" b="b"/>
            <a:pathLst>
              <a:path w="203834" h="255269">
                <a:moveTo>
                  <a:pt x="127749" y="0"/>
                </a:moveTo>
                <a:lnTo>
                  <a:pt x="0" y="234200"/>
                </a:lnTo>
                <a:lnTo>
                  <a:pt x="47586" y="255003"/>
                </a:lnTo>
                <a:lnTo>
                  <a:pt x="203390" y="28371"/>
                </a:lnTo>
                <a:lnTo>
                  <a:pt x="127749" y="0"/>
                </a:lnTo>
                <a:close/>
              </a:path>
            </a:pathLst>
          </a:custGeom>
          <a:solidFill>
            <a:srgbClr val="29C2E4"/>
          </a:solidFill>
        </p:spPr>
        <p:txBody>
          <a:bodyPr wrap="square" lIns="0" tIns="0" rIns="0" bIns="0" rtlCol="0"/>
          <a:lstStyle/>
          <a:p>
            <a:endParaRPr sz="2142"/>
          </a:p>
        </p:txBody>
      </p:sp>
      <p:sp>
        <p:nvSpPr>
          <p:cNvPr id="305" name="object 305"/>
          <p:cNvSpPr/>
          <p:nvPr/>
        </p:nvSpPr>
        <p:spPr>
          <a:xfrm>
            <a:off x="287639" y="2223107"/>
            <a:ext cx="279825" cy="331429"/>
          </a:xfrm>
          <a:custGeom>
            <a:avLst/>
            <a:gdLst/>
            <a:ahLst/>
            <a:cxnLst/>
            <a:rect l="l" t="t" r="r" b="b"/>
            <a:pathLst>
              <a:path w="244475" h="289560">
                <a:moveTo>
                  <a:pt x="26745" y="254533"/>
                </a:moveTo>
                <a:lnTo>
                  <a:pt x="9613" y="254533"/>
                </a:lnTo>
                <a:lnTo>
                  <a:pt x="6858" y="260819"/>
                </a:lnTo>
                <a:lnTo>
                  <a:pt x="71691" y="289191"/>
                </a:lnTo>
                <a:lnTo>
                  <a:pt x="83470" y="272059"/>
                </a:lnTo>
                <a:lnTo>
                  <a:pt x="66802" y="272059"/>
                </a:lnTo>
                <a:lnTo>
                  <a:pt x="26745" y="254533"/>
                </a:lnTo>
                <a:close/>
              </a:path>
              <a:path w="244475" h="289560">
                <a:moveTo>
                  <a:pt x="186111" y="17056"/>
                </a:moveTo>
                <a:lnTo>
                  <a:pt x="146977" y="17056"/>
                </a:lnTo>
                <a:lnTo>
                  <a:pt x="222618" y="45415"/>
                </a:lnTo>
                <a:lnTo>
                  <a:pt x="66802" y="272059"/>
                </a:lnTo>
                <a:lnTo>
                  <a:pt x="83470" y="272059"/>
                </a:lnTo>
                <a:lnTo>
                  <a:pt x="243890" y="38722"/>
                </a:lnTo>
                <a:lnTo>
                  <a:pt x="186111" y="17056"/>
                </a:lnTo>
                <a:close/>
              </a:path>
              <a:path w="244475" h="289560">
                <a:moveTo>
                  <a:pt x="140627" y="0"/>
                </a:moveTo>
                <a:lnTo>
                  <a:pt x="0" y="257822"/>
                </a:lnTo>
                <a:lnTo>
                  <a:pt x="6858" y="260819"/>
                </a:lnTo>
                <a:lnTo>
                  <a:pt x="9613" y="254533"/>
                </a:lnTo>
                <a:lnTo>
                  <a:pt x="26745" y="254533"/>
                </a:lnTo>
                <a:lnTo>
                  <a:pt x="19227" y="251244"/>
                </a:lnTo>
                <a:lnTo>
                  <a:pt x="146977" y="17056"/>
                </a:lnTo>
                <a:lnTo>
                  <a:pt x="186111" y="17056"/>
                </a:lnTo>
                <a:lnTo>
                  <a:pt x="140627" y="0"/>
                </a:lnTo>
                <a:close/>
              </a:path>
            </a:pathLst>
          </a:custGeom>
          <a:solidFill>
            <a:srgbClr val="75CFE9"/>
          </a:solidFill>
        </p:spPr>
        <p:txBody>
          <a:bodyPr wrap="square" lIns="0" tIns="0" rIns="0" bIns="0" rtlCol="0"/>
          <a:lstStyle/>
          <a:p>
            <a:endParaRPr sz="2142"/>
          </a:p>
        </p:txBody>
      </p:sp>
      <p:sp>
        <p:nvSpPr>
          <p:cNvPr id="306" name="object 306"/>
          <p:cNvSpPr/>
          <p:nvPr/>
        </p:nvSpPr>
        <p:spPr>
          <a:xfrm>
            <a:off x="426365" y="2310326"/>
            <a:ext cx="263834" cy="255113"/>
          </a:xfrm>
          <a:custGeom>
            <a:avLst/>
            <a:gdLst/>
            <a:ahLst/>
            <a:cxnLst/>
            <a:rect l="l" t="t" r="r" b="b"/>
            <a:pathLst>
              <a:path w="230504" h="222885">
                <a:moveTo>
                  <a:pt x="151917" y="0"/>
                </a:moveTo>
                <a:lnTo>
                  <a:pt x="0" y="204914"/>
                </a:lnTo>
                <a:lnTo>
                  <a:pt x="46786" y="222465"/>
                </a:lnTo>
                <a:lnTo>
                  <a:pt x="230123" y="25031"/>
                </a:lnTo>
                <a:lnTo>
                  <a:pt x="151917" y="0"/>
                </a:lnTo>
                <a:close/>
              </a:path>
            </a:pathLst>
          </a:custGeom>
          <a:solidFill>
            <a:srgbClr val="29C2E4"/>
          </a:solidFill>
        </p:spPr>
        <p:txBody>
          <a:bodyPr wrap="square" lIns="0" tIns="0" rIns="0" bIns="0" rtlCol="0"/>
          <a:lstStyle/>
          <a:p>
            <a:endParaRPr sz="2142"/>
          </a:p>
        </p:txBody>
      </p:sp>
      <p:sp>
        <p:nvSpPr>
          <p:cNvPr id="307" name="object 307"/>
          <p:cNvSpPr/>
          <p:nvPr/>
        </p:nvSpPr>
        <p:spPr>
          <a:xfrm>
            <a:off x="401309" y="2291923"/>
            <a:ext cx="316893" cy="291454"/>
          </a:xfrm>
          <a:custGeom>
            <a:avLst/>
            <a:gdLst/>
            <a:ahLst/>
            <a:cxnLst/>
            <a:rect l="l" t="t" r="r" b="b"/>
            <a:pathLst>
              <a:path w="276859" h="254635">
                <a:moveTo>
                  <a:pt x="30517" y="224231"/>
                </a:moveTo>
                <a:lnTo>
                  <a:pt x="10947" y="224231"/>
                </a:lnTo>
                <a:lnTo>
                  <a:pt x="8534" y="230657"/>
                </a:lnTo>
                <a:lnTo>
                  <a:pt x="72478" y="254635"/>
                </a:lnTo>
                <a:lnTo>
                  <a:pt x="87420" y="238544"/>
                </a:lnTo>
                <a:lnTo>
                  <a:pt x="68681" y="238544"/>
                </a:lnTo>
                <a:lnTo>
                  <a:pt x="30517" y="224231"/>
                </a:lnTo>
                <a:close/>
              </a:path>
              <a:path w="276859" h="254635">
                <a:moveTo>
                  <a:pt x="218883" y="16078"/>
                </a:moveTo>
                <a:lnTo>
                  <a:pt x="173812" y="16078"/>
                </a:lnTo>
                <a:lnTo>
                  <a:pt x="252018" y="41109"/>
                </a:lnTo>
                <a:lnTo>
                  <a:pt x="68681" y="238544"/>
                </a:lnTo>
                <a:lnTo>
                  <a:pt x="87420" y="238544"/>
                </a:lnTo>
                <a:lnTo>
                  <a:pt x="276796" y="34607"/>
                </a:lnTo>
                <a:lnTo>
                  <a:pt x="218883" y="16078"/>
                </a:lnTo>
                <a:close/>
              </a:path>
              <a:path w="276859" h="254635">
                <a:moveTo>
                  <a:pt x="168630" y="0"/>
                </a:moveTo>
                <a:lnTo>
                  <a:pt x="0" y="227457"/>
                </a:lnTo>
                <a:lnTo>
                  <a:pt x="8534" y="230657"/>
                </a:lnTo>
                <a:lnTo>
                  <a:pt x="10947" y="224231"/>
                </a:lnTo>
                <a:lnTo>
                  <a:pt x="30517" y="224231"/>
                </a:lnTo>
                <a:lnTo>
                  <a:pt x="21882" y="220992"/>
                </a:lnTo>
                <a:lnTo>
                  <a:pt x="173812" y="16078"/>
                </a:lnTo>
                <a:lnTo>
                  <a:pt x="218883" y="16078"/>
                </a:lnTo>
                <a:lnTo>
                  <a:pt x="168630" y="0"/>
                </a:lnTo>
                <a:close/>
              </a:path>
            </a:pathLst>
          </a:custGeom>
          <a:solidFill>
            <a:srgbClr val="75CFE9"/>
          </a:solidFill>
        </p:spPr>
        <p:txBody>
          <a:bodyPr wrap="square" lIns="0" tIns="0" rIns="0" bIns="0" rtlCol="0"/>
          <a:lstStyle/>
          <a:p>
            <a:endParaRPr sz="2142"/>
          </a:p>
        </p:txBody>
      </p:sp>
      <p:sp>
        <p:nvSpPr>
          <p:cNvPr id="308" name="object 308"/>
          <p:cNvSpPr/>
          <p:nvPr/>
        </p:nvSpPr>
        <p:spPr>
          <a:xfrm>
            <a:off x="563447" y="2356987"/>
            <a:ext cx="237670" cy="247118"/>
          </a:xfrm>
          <a:custGeom>
            <a:avLst/>
            <a:gdLst/>
            <a:ahLst/>
            <a:cxnLst/>
            <a:rect l="l" t="t" r="r" b="b"/>
            <a:pathLst>
              <a:path w="207645" h="215900">
                <a:moveTo>
                  <a:pt x="147993" y="0"/>
                </a:moveTo>
                <a:lnTo>
                  <a:pt x="0" y="207899"/>
                </a:lnTo>
                <a:lnTo>
                  <a:pt x="30899" y="215620"/>
                </a:lnTo>
                <a:lnTo>
                  <a:pt x="207073" y="14770"/>
                </a:lnTo>
                <a:lnTo>
                  <a:pt x="147993" y="0"/>
                </a:lnTo>
                <a:close/>
              </a:path>
            </a:pathLst>
          </a:custGeom>
          <a:solidFill>
            <a:srgbClr val="29C2E4"/>
          </a:solidFill>
        </p:spPr>
        <p:txBody>
          <a:bodyPr wrap="square" lIns="0" tIns="0" rIns="0" bIns="0" rtlCol="0"/>
          <a:lstStyle/>
          <a:p>
            <a:endParaRPr sz="2142"/>
          </a:p>
        </p:txBody>
      </p:sp>
      <p:sp>
        <p:nvSpPr>
          <p:cNvPr id="309" name="object 309"/>
          <p:cNvSpPr/>
          <p:nvPr/>
        </p:nvSpPr>
        <p:spPr>
          <a:xfrm>
            <a:off x="537278" y="2339137"/>
            <a:ext cx="292181" cy="282732"/>
          </a:xfrm>
          <a:custGeom>
            <a:avLst/>
            <a:gdLst/>
            <a:ahLst/>
            <a:cxnLst/>
            <a:rect l="l" t="t" r="r" b="b"/>
            <a:pathLst>
              <a:path w="255270" h="247014">
                <a:moveTo>
                  <a:pt x="39732" y="227711"/>
                </a:moveTo>
                <a:lnTo>
                  <a:pt x="11430" y="227711"/>
                </a:lnTo>
                <a:lnTo>
                  <a:pt x="9766" y="234378"/>
                </a:lnTo>
                <a:lnTo>
                  <a:pt x="58559" y="246570"/>
                </a:lnTo>
                <a:lnTo>
                  <a:pt x="72028" y="231216"/>
                </a:lnTo>
                <a:lnTo>
                  <a:pt x="53759" y="231216"/>
                </a:lnTo>
                <a:lnTo>
                  <a:pt x="39732" y="227711"/>
                </a:lnTo>
                <a:close/>
              </a:path>
              <a:path w="255270" h="247014">
                <a:moveTo>
                  <a:pt x="165100" y="0"/>
                </a:moveTo>
                <a:lnTo>
                  <a:pt x="0" y="231940"/>
                </a:lnTo>
                <a:lnTo>
                  <a:pt x="9766" y="234378"/>
                </a:lnTo>
                <a:lnTo>
                  <a:pt x="11430" y="227711"/>
                </a:lnTo>
                <a:lnTo>
                  <a:pt x="39732" y="227711"/>
                </a:lnTo>
                <a:lnTo>
                  <a:pt x="22860" y="223494"/>
                </a:lnTo>
                <a:lnTo>
                  <a:pt x="170853" y="15595"/>
                </a:lnTo>
                <a:lnTo>
                  <a:pt x="227482" y="15595"/>
                </a:lnTo>
                <a:lnTo>
                  <a:pt x="165100" y="0"/>
                </a:lnTo>
                <a:close/>
              </a:path>
              <a:path w="255270" h="247014">
                <a:moveTo>
                  <a:pt x="227482" y="15595"/>
                </a:moveTo>
                <a:lnTo>
                  <a:pt x="170853" y="15595"/>
                </a:lnTo>
                <a:lnTo>
                  <a:pt x="229946" y="30365"/>
                </a:lnTo>
                <a:lnTo>
                  <a:pt x="53759" y="231216"/>
                </a:lnTo>
                <a:lnTo>
                  <a:pt x="72028" y="231216"/>
                </a:lnTo>
                <a:lnTo>
                  <a:pt x="255117" y="22504"/>
                </a:lnTo>
                <a:lnTo>
                  <a:pt x="227482" y="15595"/>
                </a:lnTo>
                <a:close/>
              </a:path>
            </a:pathLst>
          </a:custGeom>
          <a:solidFill>
            <a:srgbClr val="75CFE9"/>
          </a:solidFill>
        </p:spPr>
        <p:txBody>
          <a:bodyPr wrap="square" lIns="0" tIns="0" rIns="0" bIns="0" rtlCol="0"/>
          <a:lstStyle/>
          <a:p>
            <a:endParaRPr sz="2142"/>
          </a:p>
        </p:txBody>
      </p:sp>
      <p:sp>
        <p:nvSpPr>
          <p:cNvPr id="310" name="object 310"/>
          <p:cNvSpPr/>
          <p:nvPr/>
        </p:nvSpPr>
        <p:spPr>
          <a:xfrm>
            <a:off x="675195" y="2408548"/>
            <a:ext cx="261655" cy="216592"/>
          </a:xfrm>
          <a:custGeom>
            <a:avLst/>
            <a:gdLst/>
            <a:ahLst/>
            <a:cxnLst/>
            <a:rect l="l" t="t" r="r" b="b"/>
            <a:pathLst>
              <a:path w="228600" h="189230">
                <a:moveTo>
                  <a:pt x="168554" y="0"/>
                </a:moveTo>
                <a:lnTo>
                  <a:pt x="0" y="179095"/>
                </a:lnTo>
                <a:lnTo>
                  <a:pt x="27508" y="189090"/>
                </a:lnTo>
                <a:lnTo>
                  <a:pt x="228003" y="23774"/>
                </a:lnTo>
                <a:lnTo>
                  <a:pt x="168554" y="0"/>
                </a:lnTo>
                <a:close/>
              </a:path>
            </a:pathLst>
          </a:custGeom>
          <a:solidFill>
            <a:srgbClr val="29C2E4"/>
          </a:solidFill>
        </p:spPr>
        <p:txBody>
          <a:bodyPr wrap="square" lIns="0" tIns="0" rIns="0" bIns="0" rtlCol="0"/>
          <a:lstStyle/>
          <a:p>
            <a:endParaRPr sz="2142"/>
          </a:p>
        </p:txBody>
      </p:sp>
      <p:sp>
        <p:nvSpPr>
          <p:cNvPr id="311" name="object 311"/>
          <p:cNvSpPr/>
          <p:nvPr/>
        </p:nvSpPr>
        <p:spPr>
          <a:xfrm>
            <a:off x="647381" y="2389970"/>
            <a:ext cx="319800" cy="252932"/>
          </a:xfrm>
          <a:custGeom>
            <a:avLst/>
            <a:gdLst/>
            <a:ahLst/>
            <a:cxnLst/>
            <a:rect l="l" t="t" r="r" b="b"/>
            <a:pathLst>
              <a:path w="279400" h="220980">
                <a:moveTo>
                  <a:pt x="32229" y="198208"/>
                </a:moveTo>
                <a:lnTo>
                  <a:pt x="12153" y="198208"/>
                </a:lnTo>
                <a:lnTo>
                  <a:pt x="9804" y="204660"/>
                </a:lnTo>
                <a:lnTo>
                  <a:pt x="54482" y="220916"/>
                </a:lnTo>
                <a:lnTo>
                  <a:pt x="73397" y="205320"/>
                </a:lnTo>
                <a:lnTo>
                  <a:pt x="51803" y="205320"/>
                </a:lnTo>
                <a:lnTo>
                  <a:pt x="32229" y="198208"/>
                </a:lnTo>
                <a:close/>
              </a:path>
              <a:path w="279400" h="220980">
                <a:moveTo>
                  <a:pt x="229838" y="16230"/>
                </a:moveTo>
                <a:lnTo>
                  <a:pt x="192862" y="16230"/>
                </a:lnTo>
                <a:lnTo>
                  <a:pt x="252298" y="40005"/>
                </a:lnTo>
                <a:lnTo>
                  <a:pt x="51803" y="205320"/>
                </a:lnTo>
                <a:lnTo>
                  <a:pt x="73397" y="205320"/>
                </a:lnTo>
                <a:lnTo>
                  <a:pt x="278917" y="35864"/>
                </a:lnTo>
                <a:lnTo>
                  <a:pt x="229838" y="16230"/>
                </a:lnTo>
                <a:close/>
              </a:path>
              <a:path w="279400" h="220980">
                <a:moveTo>
                  <a:pt x="189268" y="0"/>
                </a:moveTo>
                <a:lnTo>
                  <a:pt x="0" y="201104"/>
                </a:lnTo>
                <a:lnTo>
                  <a:pt x="9804" y="204660"/>
                </a:lnTo>
                <a:lnTo>
                  <a:pt x="12153" y="198208"/>
                </a:lnTo>
                <a:lnTo>
                  <a:pt x="32229" y="198208"/>
                </a:lnTo>
                <a:lnTo>
                  <a:pt x="24295" y="195326"/>
                </a:lnTo>
                <a:lnTo>
                  <a:pt x="192862" y="16230"/>
                </a:lnTo>
                <a:lnTo>
                  <a:pt x="229838" y="16230"/>
                </a:lnTo>
                <a:lnTo>
                  <a:pt x="189268" y="0"/>
                </a:lnTo>
                <a:close/>
              </a:path>
            </a:pathLst>
          </a:custGeom>
          <a:solidFill>
            <a:srgbClr val="75CFE9"/>
          </a:solidFill>
        </p:spPr>
        <p:txBody>
          <a:bodyPr wrap="square" lIns="0" tIns="0" rIns="0" bIns="0" rtlCol="0"/>
          <a:lstStyle/>
          <a:p>
            <a:endParaRPr sz="2142"/>
          </a:p>
        </p:txBody>
      </p:sp>
      <p:sp>
        <p:nvSpPr>
          <p:cNvPr id="312" name="object 312"/>
          <p:cNvSpPr/>
          <p:nvPr/>
        </p:nvSpPr>
        <p:spPr>
          <a:xfrm>
            <a:off x="735063" y="1705337"/>
            <a:ext cx="640327" cy="259474"/>
          </a:xfrm>
          <a:custGeom>
            <a:avLst/>
            <a:gdLst/>
            <a:ahLst/>
            <a:cxnLst/>
            <a:rect l="l" t="t" r="r" b="b"/>
            <a:pathLst>
              <a:path w="559435" h="226694">
                <a:moveTo>
                  <a:pt x="55778" y="0"/>
                </a:moveTo>
                <a:lnTo>
                  <a:pt x="0" y="0"/>
                </a:lnTo>
                <a:lnTo>
                  <a:pt x="394576" y="170980"/>
                </a:lnTo>
                <a:lnTo>
                  <a:pt x="242201" y="221780"/>
                </a:lnTo>
                <a:lnTo>
                  <a:pt x="253022" y="226339"/>
                </a:lnTo>
                <a:lnTo>
                  <a:pt x="404596" y="193065"/>
                </a:lnTo>
                <a:lnTo>
                  <a:pt x="483968" y="193065"/>
                </a:lnTo>
                <a:lnTo>
                  <a:pt x="492315" y="171653"/>
                </a:lnTo>
                <a:lnTo>
                  <a:pt x="464692" y="171653"/>
                </a:lnTo>
                <a:lnTo>
                  <a:pt x="55778" y="0"/>
                </a:lnTo>
                <a:close/>
              </a:path>
              <a:path w="559435" h="226694">
                <a:moveTo>
                  <a:pt x="483968" y="193065"/>
                </a:moveTo>
                <a:lnTo>
                  <a:pt x="404596" y="193065"/>
                </a:lnTo>
                <a:lnTo>
                  <a:pt x="482587" y="196608"/>
                </a:lnTo>
                <a:lnTo>
                  <a:pt x="483968" y="193065"/>
                </a:lnTo>
                <a:close/>
              </a:path>
              <a:path w="559435" h="226694">
                <a:moveTo>
                  <a:pt x="559231" y="0"/>
                </a:moveTo>
                <a:lnTo>
                  <a:pt x="539330" y="0"/>
                </a:lnTo>
                <a:lnTo>
                  <a:pt x="464692" y="171653"/>
                </a:lnTo>
                <a:lnTo>
                  <a:pt x="492315" y="171653"/>
                </a:lnTo>
                <a:lnTo>
                  <a:pt x="559231" y="0"/>
                </a:lnTo>
                <a:close/>
              </a:path>
            </a:pathLst>
          </a:custGeom>
          <a:solidFill>
            <a:srgbClr val="29C2E4"/>
          </a:solidFill>
        </p:spPr>
        <p:txBody>
          <a:bodyPr wrap="square" lIns="0" tIns="0" rIns="0" bIns="0" rtlCol="0"/>
          <a:lstStyle/>
          <a:p>
            <a:endParaRPr sz="2142"/>
          </a:p>
        </p:txBody>
      </p:sp>
      <p:sp>
        <p:nvSpPr>
          <p:cNvPr id="313" name="object 313"/>
          <p:cNvSpPr/>
          <p:nvPr/>
        </p:nvSpPr>
        <p:spPr>
          <a:xfrm>
            <a:off x="409724" y="1705337"/>
            <a:ext cx="569826" cy="239850"/>
          </a:xfrm>
          <a:custGeom>
            <a:avLst/>
            <a:gdLst/>
            <a:ahLst/>
            <a:cxnLst/>
            <a:rect l="l" t="t" r="r" b="b"/>
            <a:pathLst>
              <a:path w="497840" h="209550">
                <a:moveTo>
                  <a:pt x="41757" y="0"/>
                </a:moveTo>
                <a:lnTo>
                  <a:pt x="0" y="0"/>
                </a:lnTo>
                <a:lnTo>
                  <a:pt x="497331" y="209511"/>
                </a:lnTo>
                <a:lnTo>
                  <a:pt x="41757" y="0"/>
                </a:lnTo>
                <a:close/>
              </a:path>
            </a:pathLst>
          </a:custGeom>
          <a:solidFill>
            <a:srgbClr val="29C2E4"/>
          </a:solidFill>
        </p:spPr>
        <p:txBody>
          <a:bodyPr wrap="square" lIns="0" tIns="0" rIns="0" bIns="0" rtlCol="0"/>
          <a:lstStyle/>
          <a:p>
            <a:endParaRPr sz="2142"/>
          </a:p>
        </p:txBody>
      </p:sp>
      <p:sp>
        <p:nvSpPr>
          <p:cNvPr id="314" name="object 314"/>
          <p:cNvSpPr/>
          <p:nvPr/>
        </p:nvSpPr>
        <p:spPr>
          <a:xfrm>
            <a:off x="369235" y="1705337"/>
            <a:ext cx="1023361" cy="276191"/>
          </a:xfrm>
          <a:custGeom>
            <a:avLst/>
            <a:gdLst/>
            <a:ahLst/>
            <a:cxnLst/>
            <a:rect l="l" t="t" r="r" b="b"/>
            <a:pathLst>
              <a:path w="894080" h="241300">
                <a:moveTo>
                  <a:pt x="35369" y="0"/>
                </a:moveTo>
                <a:lnTo>
                  <a:pt x="0" y="0"/>
                </a:lnTo>
                <a:lnTo>
                  <a:pt x="571322" y="240690"/>
                </a:lnTo>
                <a:lnTo>
                  <a:pt x="636701" y="226339"/>
                </a:lnTo>
                <a:lnTo>
                  <a:pt x="572643" y="226339"/>
                </a:lnTo>
                <a:lnTo>
                  <a:pt x="562926" y="222250"/>
                </a:lnTo>
                <a:lnTo>
                  <a:pt x="560400" y="222250"/>
                </a:lnTo>
                <a:lnTo>
                  <a:pt x="532701" y="209511"/>
                </a:lnTo>
                <a:lnTo>
                  <a:pt x="35369" y="0"/>
                </a:lnTo>
                <a:close/>
              </a:path>
              <a:path w="894080" h="241300">
                <a:moveTo>
                  <a:pt x="724217" y="193065"/>
                </a:moveTo>
                <a:lnTo>
                  <a:pt x="572643" y="226339"/>
                </a:lnTo>
                <a:lnTo>
                  <a:pt x="636701" y="226339"/>
                </a:lnTo>
                <a:lnTo>
                  <a:pt x="725398" y="206870"/>
                </a:lnTo>
                <a:lnTo>
                  <a:pt x="812940" y="206870"/>
                </a:lnTo>
                <a:lnTo>
                  <a:pt x="816940" y="196608"/>
                </a:lnTo>
                <a:lnTo>
                  <a:pt x="802195" y="196608"/>
                </a:lnTo>
                <a:lnTo>
                  <a:pt x="724217" y="193065"/>
                </a:lnTo>
                <a:close/>
              </a:path>
              <a:path w="894080" h="241300">
                <a:moveTo>
                  <a:pt x="561809" y="221780"/>
                </a:moveTo>
                <a:lnTo>
                  <a:pt x="560400" y="222250"/>
                </a:lnTo>
                <a:lnTo>
                  <a:pt x="562926" y="222250"/>
                </a:lnTo>
                <a:lnTo>
                  <a:pt x="561809" y="221780"/>
                </a:lnTo>
                <a:close/>
              </a:path>
              <a:path w="894080" h="241300">
                <a:moveTo>
                  <a:pt x="812940" y="206870"/>
                </a:moveTo>
                <a:lnTo>
                  <a:pt x="725398" y="206870"/>
                </a:lnTo>
                <a:lnTo>
                  <a:pt x="811415" y="210781"/>
                </a:lnTo>
                <a:lnTo>
                  <a:pt x="812940" y="206870"/>
                </a:lnTo>
                <a:close/>
              </a:path>
              <a:path w="894080" h="241300">
                <a:moveTo>
                  <a:pt x="893584" y="0"/>
                </a:moveTo>
                <a:lnTo>
                  <a:pt x="878840" y="0"/>
                </a:lnTo>
                <a:lnTo>
                  <a:pt x="802195" y="196608"/>
                </a:lnTo>
                <a:lnTo>
                  <a:pt x="816940" y="196608"/>
                </a:lnTo>
                <a:lnTo>
                  <a:pt x="893584" y="0"/>
                </a:lnTo>
                <a:close/>
              </a:path>
            </a:pathLst>
          </a:custGeom>
          <a:solidFill>
            <a:srgbClr val="75CFE9"/>
          </a:solidFill>
        </p:spPr>
        <p:txBody>
          <a:bodyPr wrap="square" lIns="0" tIns="0" rIns="0" bIns="0" rtlCol="0"/>
          <a:lstStyle/>
          <a:p>
            <a:endParaRPr sz="2142"/>
          </a:p>
        </p:txBody>
      </p:sp>
      <p:sp>
        <p:nvSpPr>
          <p:cNvPr id="315" name="object 315"/>
          <p:cNvSpPr/>
          <p:nvPr/>
        </p:nvSpPr>
        <p:spPr>
          <a:xfrm>
            <a:off x="495153" y="1705337"/>
            <a:ext cx="647595" cy="237670"/>
          </a:xfrm>
          <a:custGeom>
            <a:avLst/>
            <a:gdLst/>
            <a:ahLst/>
            <a:cxnLst/>
            <a:rect l="l" t="t" r="r" b="b"/>
            <a:pathLst>
              <a:path w="565785" h="207644">
                <a:moveTo>
                  <a:pt x="175056" y="0"/>
                </a:moveTo>
                <a:lnTo>
                  <a:pt x="0" y="0"/>
                </a:lnTo>
                <a:lnTo>
                  <a:pt x="451192" y="207505"/>
                </a:lnTo>
                <a:lnTo>
                  <a:pt x="565772" y="169316"/>
                </a:lnTo>
                <a:lnTo>
                  <a:pt x="175056" y="0"/>
                </a:lnTo>
                <a:close/>
              </a:path>
            </a:pathLst>
          </a:custGeom>
          <a:solidFill>
            <a:srgbClr val="29C2E4"/>
          </a:solidFill>
        </p:spPr>
        <p:txBody>
          <a:bodyPr wrap="square" lIns="0" tIns="0" rIns="0" bIns="0" rtlCol="0"/>
          <a:lstStyle/>
          <a:p>
            <a:endParaRPr sz="2142"/>
          </a:p>
        </p:txBody>
      </p:sp>
      <p:sp>
        <p:nvSpPr>
          <p:cNvPr id="316" name="object 316"/>
          <p:cNvSpPr/>
          <p:nvPr/>
        </p:nvSpPr>
        <p:spPr>
          <a:xfrm>
            <a:off x="457520" y="1705336"/>
            <a:ext cx="729726" cy="254387"/>
          </a:xfrm>
          <a:custGeom>
            <a:avLst/>
            <a:gdLst/>
            <a:ahLst/>
            <a:cxnLst/>
            <a:rect l="l" t="t" r="r" b="b"/>
            <a:pathLst>
              <a:path w="637540" h="222250">
                <a:moveTo>
                  <a:pt x="32880" y="0"/>
                </a:moveTo>
                <a:lnTo>
                  <a:pt x="0" y="0"/>
                </a:lnTo>
                <a:lnTo>
                  <a:pt x="483260" y="222250"/>
                </a:lnTo>
                <a:lnTo>
                  <a:pt x="527490" y="207505"/>
                </a:lnTo>
                <a:lnTo>
                  <a:pt x="484073" y="207505"/>
                </a:lnTo>
                <a:lnTo>
                  <a:pt x="32880" y="0"/>
                </a:lnTo>
                <a:close/>
              </a:path>
              <a:path w="637540" h="222250">
                <a:moveTo>
                  <a:pt x="242481" y="0"/>
                </a:moveTo>
                <a:lnTo>
                  <a:pt x="207937" y="0"/>
                </a:lnTo>
                <a:lnTo>
                  <a:pt x="598652" y="169316"/>
                </a:lnTo>
                <a:lnTo>
                  <a:pt x="484073" y="207505"/>
                </a:lnTo>
                <a:lnTo>
                  <a:pt x="527490" y="207505"/>
                </a:lnTo>
                <a:lnTo>
                  <a:pt x="637057" y="170980"/>
                </a:lnTo>
                <a:lnTo>
                  <a:pt x="242481" y="0"/>
                </a:lnTo>
                <a:close/>
              </a:path>
            </a:pathLst>
          </a:custGeom>
          <a:solidFill>
            <a:srgbClr val="75CFE9"/>
          </a:solidFill>
        </p:spPr>
        <p:txBody>
          <a:bodyPr wrap="square" lIns="0" tIns="0" rIns="0" bIns="0" rtlCol="0"/>
          <a:lstStyle/>
          <a:p>
            <a:endParaRPr sz="2142"/>
          </a:p>
        </p:txBody>
      </p:sp>
      <p:sp>
        <p:nvSpPr>
          <p:cNvPr id="317" name="object 317"/>
          <p:cNvSpPr/>
          <p:nvPr/>
        </p:nvSpPr>
        <p:spPr>
          <a:xfrm>
            <a:off x="839515" y="1705337"/>
            <a:ext cx="496417" cy="176617"/>
          </a:xfrm>
          <a:custGeom>
            <a:avLst/>
            <a:gdLst/>
            <a:ahLst/>
            <a:cxnLst/>
            <a:rect l="l" t="t" r="r" b="b"/>
            <a:pathLst>
              <a:path w="433705" h="154305">
                <a:moveTo>
                  <a:pt x="433095" y="0"/>
                </a:moveTo>
                <a:lnTo>
                  <a:pt x="0" y="0"/>
                </a:lnTo>
                <a:lnTo>
                  <a:pt x="366255" y="153733"/>
                </a:lnTo>
                <a:lnTo>
                  <a:pt x="433095" y="0"/>
                </a:lnTo>
                <a:close/>
              </a:path>
            </a:pathLst>
          </a:custGeom>
          <a:solidFill>
            <a:srgbClr val="29C2E4"/>
          </a:solidFill>
        </p:spPr>
        <p:txBody>
          <a:bodyPr wrap="square" lIns="0" tIns="0" rIns="0" bIns="0" rtlCol="0"/>
          <a:lstStyle/>
          <a:p>
            <a:endParaRPr sz="2142"/>
          </a:p>
        </p:txBody>
      </p:sp>
      <p:sp>
        <p:nvSpPr>
          <p:cNvPr id="318" name="object 318"/>
          <p:cNvSpPr/>
          <p:nvPr/>
        </p:nvSpPr>
        <p:spPr>
          <a:xfrm>
            <a:off x="798902" y="1705337"/>
            <a:ext cx="553836" cy="196968"/>
          </a:xfrm>
          <a:custGeom>
            <a:avLst/>
            <a:gdLst/>
            <a:ahLst/>
            <a:cxnLst/>
            <a:rect l="l" t="t" r="r" b="b"/>
            <a:pathLst>
              <a:path w="483869" h="172084">
                <a:moveTo>
                  <a:pt x="35483" y="0"/>
                </a:moveTo>
                <a:lnTo>
                  <a:pt x="0" y="0"/>
                </a:lnTo>
                <a:lnTo>
                  <a:pt x="408927" y="171653"/>
                </a:lnTo>
                <a:lnTo>
                  <a:pt x="416717" y="153733"/>
                </a:lnTo>
                <a:lnTo>
                  <a:pt x="401739" y="153733"/>
                </a:lnTo>
                <a:lnTo>
                  <a:pt x="35483" y="0"/>
                </a:lnTo>
                <a:close/>
              </a:path>
              <a:path w="483869" h="172084">
                <a:moveTo>
                  <a:pt x="483552" y="0"/>
                </a:moveTo>
                <a:lnTo>
                  <a:pt x="468579" y="0"/>
                </a:lnTo>
                <a:lnTo>
                  <a:pt x="401739" y="153733"/>
                </a:lnTo>
                <a:lnTo>
                  <a:pt x="416717" y="153733"/>
                </a:lnTo>
                <a:lnTo>
                  <a:pt x="483552" y="0"/>
                </a:lnTo>
                <a:close/>
              </a:path>
            </a:pathLst>
          </a:custGeom>
          <a:solidFill>
            <a:srgbClr val="75CFE9"/>
          </a:solidFill>
        </p:spPr>
        <p:txBody>
          <a:bodyPr wrap="square" lIns="0" tIns="0" rIns="0" bIns="0" rtlCol="0"/>
          <a:lstStyle/>
          <a:p>
            <a:endParaRPr sz="2142"/>
          </a:p>
        </p:txBody>
      </p:sp>
      <p:sp>
        <p:nvSpPr>
          <p:cNvPr id="319" name="object 319"/>
          <p:cNvSpPr/>
          <p:nvPr/>
        </p:nvSpPr>
        <p:spPr>
          <a:xfrm>
            <a:off x="-7" y="5978434"/>
            <a:ext cx="1553938" cy="1508149"/>
          </a:xfrm>
          <a:custGeom>
            <a:avLst/>
            <a:gdLst/>
            <a:ahLst/>
            <a:cxnLst/>
            <a:rect l="l" t="t" r="r" b="b"/>
            <a:pathLst>
              <a:path w="1357630" h="1317625">
                <a:moveTo>
                  <a:pt x="1220223" y="79006"/>
                </a:moveTo>
                <a:lnTo>
                  <a:pt x="1048219" y="79006"/>
                </a:lnTo>
                <a:lnTo>
                  <a:pt x="1170978" y="121208"/>
                </a:lnTo>
                <a:lnTo>
                  <a:pt x="1277924" y="270167"/>
                </a:lnTo>
                <a:lnTo>
                  <a:pt x="1274191" y="768223"/>
                </a:lnTo>
                <a:lnTo>
                  <a:pt x="1258138" y="1317472"/>
                </a:lnTo>
                <a:lnTo>
                  <a:pt x="1345679" y="1317472"/>
                </a:lnTo>
                <a:lnTo>
                  <a:pt x="1357337" y="270344"/>
                </a:lnTo>
                <a:lnTo>
                  <a:pt x="1266024" y="102323"/>
                </a:lnTo>
                <a:lnTo>
                  <a:pt x="1220223" y="79006"/>
                </a:lnTo>
                <a:close/>
              </a:path>
              <a:path w="1357630" h="1317625">
                <a:moveTo>
                  <a:pt x="1065034" y="0"/>
                </a:moveTo>
                <a:lnTo>
                  <a:pt x="859053" y="40462"/>
                </a:lnTo>
                <a:lnTo>
                  <a:pt x="0" y="324421"/>
                </a:lnTo>
                <a:lnTo>
                  <a:pt x="0" y="378358"/>
                </a:lnTo>
                <a:lnTo>
                  <a:pt x="855878" y="97866"/>
                </a:lnTo>
                <a:lnTo>
                  <a:pt x="1048219" y="79006"/>
                </a:lnTo>
                <a:lnTo>
                  <a:pt x="1220223" y="79006"/>
                </a:lnTo>
                <a:lnTo>
                  <a:pt x="1065034" y="0"/>
                </a:lnTo>
                <a:close/>
              </a:path>
            </a:pathLst>
          </a:custGeom>
          <a:solidFill>
            <a:srgbClr val="29C2E4"/>
          </a:solidFill>
        </p:spPr>
        <p:txBody>
          <a:bodyPr wrap="square" lIns="0" tIns="0" rIns="0" bIns="0" rtlCol="0"/>
          <a:lstStyle/>
          <a:p>
            <a:endParaRPr sz="2142"/>
          </a:p>
        </p:txBody>
      </p:sp>
      <p:sp>
        <p:nvSpPr>
          <p:cNvPr id="320" name="object 320"/>
          <p:cNvSpPr/>
          <p:nvPr/>
        </p:nvSpPr>
        <p:spPr>
          <a:xfrm>
            <a:off x="-6" y="5961964"/>
            <a:ext cx="1569928" cy="1524865"/>
          </a:xfrm>
          <a:custGeom>
            <a:avLst/>
            <a:gdLst/>
            <a:ahLst/>
            <a:cxnLst/>
            <a:rect l="l" t="t" r="r" b="b"/>
            <a:pathLst>
              <a:path w="1371600" h="1332229">
                <a:moveTo>
                  <a:pt x="1088856" y="107365"/>
                </a:moveTo>
                <a:lnTo>
                  <a:pt x="1046581" y="107365"/>
                </a:lnTo>
                <a:lnTo>
                  <a:pt x="1162380" y="147167"/>
                </a:lnTo>
                <a:lnTo>
                  <a:pt x="1264158" y="288937"/>
                </a:lnTo>
                <a:lnTo>
                  <a:pt x="1260442" y="782624"/>
                </a:lnTo>
                <a:lnTo>
                  <a:pt x="1244396" y="1331861"/>
                </a:lnTo>
                <a:lnTo>
                  <a:pt x="1258138" y="1331861"/>
                </a:lnTo>
                <a:lnTo>
                  <a:pt x="1274192" y="782370"/>
                </a:lnTo>
                <a:lnTo>
                  <a:pt x="1277924" y="284568"/>
                </a:lnTo>
                <a:lnTo>
                  <a:pt x="1170978" y="135597"/>
                </a:lnTo>
                <a:lnTo>
                  <a:pt x="1088856" y="107365"/>
                </a:lnTo>
                <a:close/>
              </a:path>
              <a:path w="1371600" h="1332229">
                <a:moveTo>
                  <a:pt x="1095304" y="14389"/>
                </a:moveTo>
                <a:lnTo>
                  <a:pt x="1065034" y="14389"/>
                </a:lnTo>
                <a:lnTo>
                  <a:pt x="1266024" y="116712"/>
                </a:lnTo>
                <a:lnTo>
                  <a:pt x="1357248" y="284568"/>
                </a:lnTo>
                <a:lnTo>
                  <a:pt x="1357291" y="288937"/>
                </a:lnTo>
                <a:lnTo>
                  <a:pt x="1345679" y="1331861"/>
                </a:lnTo>
                <a:lnTo>
                  <a:pt x="1359420" y="1331861"/>
                </a:lnTo>
                <a:lnTo>
                  <a:pt x="1371117" y="281317"/>
                </a:lnTo>
                <a:lnTo>
                  <a:pt x="1276057" y="106413"/>
                </a:lnTo>
                <a:lnTo>
                  <a:pt x="1095304" y="14389"/>
                </a:lnTo>
                <a:close/>
              </a:path>
              <a:path w="1371600" h="1332229">
                <a:moveTo>
                  <a:pt x="1048219" y="93395"/>
                </a:moveTo>
                <a:lnTo>
                  <a:pt x="855878" y="112255"/>
                </a:lnTo>
                <a:lnTo>
                  <a:pt x="0" y="392747"/>
                </a:lnTo>
                <a:lnTo>
                  <a:pt x="0" y="407212"/>
                </a:lnTo>
                <a:lnTo>
                  <a:pt x="858723" y="125780"/>
                </a:lnTo>
                <a:lnTo>
                  <a:pt x="1046581" y="107365"/>
                </a:lnTo>
                <a:lnTo>
                  <a:pt x="1088856" y="107365"/>
                </a:lnTo>
                <a:lnTo>
                  <a:pt x="1048219" y="93395"/>
                </a:lnTo>
                <a:close/>
              </a:path>
              <a:path w="1371600" h="1332229">
                <a:moveTo>
                  <a:pt x="1067041" y="0"/>
                </a:moveTo>
                <a:lnTo>
                  <a:pt x="855548" y="41541"/>
                </a:lnTo>
                <a:lnTo>
                  <a:pt x="0" y="324345"/>
                </a:lnTo>
                <a:lnTo>
                  <a:pt x="0" y="338810"/>
                </a:lnTo>
                <a:lnTo>
                  <a:pt x="859053" y="54851"/>
                </a:lnTo>
                <a:lnTo>
                  <a:pt x="1065034" y="14389"/>
                </a:lnTo>
                <a:lnTo>
                  <a:pt x="1095304" y="14389"/>
                </a:lnTo>
                <a:lnTo>
                  <a:pt x="1067041" y="0"/>
                </a:lnTo>
                <a:close/>
              </a:path>
            </a:pathLst>
          </a:custGeom>
          <a:solidFill>
            <a:srgbClr val="75CFE9"/>
          </a:solidFill>
        </p:spPr>
        <p:txBody>
          <a:bodyPr wrap="square" lIns="0" tIns="0" rIns="0" bIns="0" rtlCol="0"/>
          <a:lstStyle/>
          <a:p>
            <a:endParaRPr sz="2142"/>
          </a:p>
        </p:txBody>
      </p:sp>
      <p:sp>
        <p:nvSpPr>
          <p:cNvPr id="321" name="object 321"/>
          <p:cNvSpPr/>
          <p:nvPr/>
        </p:nvSpPr>
        <p:spPr>
          <a:xfrm>
            <a:off x="1719608" y="6949193"/>
            <a:ext cx="84615" cy="159987"/>
          </a:xfrm>
          <a:prstGeom prst="rect">
            <a:avLst/>
          </a:prstGeom>
          <a:blipFill>
            <a:blip r:embed="rId90" cstate="print"/>
            <a:stretch>
              <a:fillRect/>
            </a:stretch>
          </a:blipFill>
        </p:spPr>
        <p:txBody>
          <a:bodyPr wrap="square" lIns="0" tIns="0" rIns="0" bIns="0" rtlCol="0"/>
          <a:lstStyle/>
          <a:p>
            <a:endParaRPr sz="2142"/>
          </a:p>
        </p:txBody>
      </p:sp>
      <p:sp>
        <p:nvSpPr>
          <p:cNvPr id="322" name="object 322"/>
          <p:cNvSpPr/>
          <p:nvPr/>
        </p:nvSpPr>
        <p:spPr>
          <a:xfrm>
            <a:off x="1592022" y="7393102"/>
            <a:ext cx="87509" cy="93309"/>
          </a:xfrm>
          <a:prstGeom prst="rect">
            <a:avLst/>
          </a:prstGeom>
          <a:blipFill>
            <a:blip r:embed="rId91" cstate="print"/>
            <a:stretch>
              <a:fillRect/>
            </a:stretch>
          </a:blipFill>
        </p:spPr>
        <p:txBody>
          <a:bodyPr wrap="square" lIns="0" tIns="0" rIns="0" bIns="0" rtlCol="0"/>
          <a:lstStyle/>
          <a:p>
            <a:endParaRPr sz="2142"/>
          </a:p>
        </p:txBody>
      </p:sp>
      <p:sp>
        <p:nvSpPr>
          <p:cNvPr id="323" name="object 323"/>
          <p:cNvSpPr/>
          <p:nvPr/>
        </p:nvSpPr>
        <p:spPr>
          <a:xfrm>
            <a:off x="1745831" y="6301716"/>
            <a:ext cx="93090" cy="178782"/>
          </a:xfrm>
          <a:prstGeom prst="rect">
            <a:avLst/>
          </a:prstGeom>
          <a:blipFill>
            <a:blip r:embed="rId92" cstate="print"/>
            <a:stretch>
              <a:fillRect/>
            </a:stretch>
          </a:blipFill>
        </p:spPr>
        <p:txBody>
          <a:bodyPr wrap="square" lIns="0" tIns="0" rIns="0" bIns="0" rtlCol="0"/>
          <a:lstStyle/>
          <a:p>
            <a:endParaRPr sz="2142"/>
          </a:p>
        </p:txBody>
      </p:sp>
      <p:sp>
        <p:nvSpPr>
          <p:cNvPr id="324" name="object 324"/>
          <p:cNvSpPr/>
          <p:nvPr/>
        </p:nvSpPr>
        <p:spPr>
          <a:xfrm>
            <a:off x="1779237" y="5081540"/>
            <a:ext cx="93090" cy="178782"/>
          </a:xfrm>
          <a:prstGeom prst="rect">
            <a:avLst/>
          </a:prstGeom>
          <a:blipFill>
            <a:blip r:embed="rId93" cstate="print"/>
            <a:stretch>
              <a:fillRect/>
            </a:stretch>
          </a:blipFill>
        </p:spPr>
        <p:txBody>
          <a:bodyPr wrap="square" lIns="0" tIns="0" rIns="0" bIns="0" rtlCol="0"/>
          <a:lstStyle/>
          <a:p>
            <a:endParaRPr sz="2142"/>
          </a:p>
        </p:txBody>
      </p:sp>
      <p:sp>
        <p:nvSpPr>
          <p:cNvPr id="325" name="object 325"/>
          <p:cNvSpPr/>
          <p:nvPr/>
        </p:nvSpPr>
        <p:spPr>
          <a:xfrm>
            <a:off x="1779237" y="4441591"/>
            <a:ext cx="93090" cy="178782"/>
          </a:xfrm>
          <a:prstGeom prst="rect">
            <a:avLst/>
          </a:prstGeom>
          <a:blipFill>
            <a:blip r:embed="rId94" cstate="print"/>
            <a:stretch>
              <a:fillRect/>
            </a:stretch>
          </a:blipFill>
        </p:spPr>
        <p:txBody>
          <a:bodyPr wrap="square" lIns="0" tIns="0" rIns="0" bIns="0" rtlCol="0"/>
          <a:lstStyle/>
          <a:p>
            <a:endParaRPr sz="2142"/>
          </a:p>
        </p:txBody>
      </p:sp>
      <p:sp>
        <p:nvSpPr>
          <p:cNvPr id="326" name="object 326"/>
          <p:cNvSpPr/>
          <p:nvPr/>
        </p:nvSpPr>
        <p:spPr>
          <a:xfrm>
            <a:off x="1779237" y="4147201"/>
            <a:ext cx="93090" cy="178782"/>
          </a:xfrm>
          <a:prstGeom prst="rect">
            <a:avLst/>
          </a:prstGeom>
          <a:blipFill>
            <a:blip r:embed="rId95" cstate="print"/>
            <a:stretch>
              <a:fillRect/>
            </a:stretch>
          </a:blipFill>
        </p:spPr>
        <p:txBody>
          <a:bodyPr wrap="square" lIns="0" tIns="0" rIns="0" bIns="0" rtlCol="0"/>
          <a:lstStyle/>
          <a:p>
            <a:endParaRPr sz="2142"/>
          </a:p>
        </p:txBody>
      </p:sp>
      <p:sp>
        <p:nvSpPr>
          <p:cNvPr id="327" name="object 327"/>
          <p:cNvSpPr/>
          <p:nvPr/>
        </p:nvSpPr>
        <p:spPr>
          <a:xfrm>
            <a:off x="1599537" y="5820670"/>
            <a:ext cx="138096" cy="312532"/>
          </a:xfrm>
          <a:custGeom>
            <a:avLst/>
            <a:gdLst/>
            <a:ahLst/>
            <a:cxnLst/>
            <a:rect l="l" t="t" r="r" b="b"/>
            <a:pathLst>
              <a:path w="120650" h="273050">
                <a:moveTo>
                  <a:pt x="0" y="0"/>
                </a:moveTo>
                <a:lnTo>
                  <a:pt x="10617" y="272453"/>
                </a:lnTo>
                <a:lnTo>
                  <a:pt x="120167" y="265811"/>
                </a:lnTo>
                <a:lnTo>
                  <a:pt x="120167" y="6680"/>
                </a:lnTo>
                <a:lnTo>
                  <a:pt x="0" y="0"/>
                </a:lnTo>
                <a:close/>
              </a:path>
            </a:pathLst>
          </a:custGeom>
          <a:solidFill>
            <a:srgbClr val="29C2E4"/>
          </a:solidFill>
        </p:spPr>
        <p:txBody>
          <a:bodyPr wrap="square" lIns="0" tIns="0" rIns="0" bIns="0" rtlCol="0"/>
          <a:lstStyle/>
          <a:p>
            <a:endParaRPr sz="2142"/>
          </a:p>
        </p:txBody>
      </p:sp>
      <p:sp>
        <p:nvSpPr>
          <p:cNvPr id="328" name="object 328"/>
          <p:cNvSpPr/>
          <p:nvPr/>
        </p:nvSpPr>
        <p:spPr>
          <a:xfrm>
            <a:off x="1583156" y="5804012"/>
            <a:ext cx="170076" cy="345239"/>
          </a:xfrm>
          <a:custGeom>
            <a:avLst/>
            <a:gdLst/>
            <a:ahLst/>
            <a:cxnLst/>
            <a:rect l="l" t="t" r="r" b="b"/>
            <a:pathLst>
              <a:path w="148590" h="301625">
                <a:moveTo>
                  <a:pt x="7150" y="7277"/>
                </a:moveTo>
                <a:lnTo>
                  <a:pt x="292" y="7543"/>
                </a:lnTo>
                <a:lnTo>
                  <a:pt x="11747" y="301561"/>
                </a:lnTo>
                <a:lnTo>
                  <a:pt x="148209" y="293293"/>
                </a:lnTo>
                <a:lnTo>
                  <a:pt x="148209" y="287007"/>
                </a:lnTo>
                <a:lnTo>
                  <a:pt x="24930" y="287007"/>
                </a:lnTo>
                <a:lnTo>
                  <a:pt x="14312" y="14554"/>
                </a:lnTo>
                <a:lnTo>
                  <a:pt x="148209" y="14554"/>
                </a:lnTo>
                <a:lnTo>
                  <a:pt x="148209" y="14135"/>
                </a:lnTo>
                <a:lnTo>
                  <a:pt x="6781" y="14135"/>
                </a:lnTo>
                <a:lnTo>
                  <a:pt x="7150" y="7277"/>
                </a:lnTo>
                <a:close/>
              </a:path>
              <a:path w="148590" h="301625">
                <a:moveTo>
                  <a:pt x="148209" y="14554"/>
                </a:moveTo>
                <a:lnTo>
                  <a:pt x="14312" y="14554"/>
                </a:lnTo>
                <a:lnTo>
                  <a:pt x="134480" y="21221"/>
                </a:lnTo>
                <a:lnTo>
                  <a:pt x="134480" y="280365"/>
                </a:lnTo>
                <a:lnTo>
                  <a:pt x="24930" y="287007"/>
                </a:lnTo>
                <a:lnTo>
                  <a:pt x="148209" y="287007"/>
                </a:lnTo>
                <a:lnTo>
                  <a:pt x="148209" y="14554"/>
                </a:lnTo>
                <a:close/>
              </a:path>
              <a:path w="148590" h="301625">
                <a:moveTo>
                  <a:pt x="131055" y="7277"/>
                </a:moveTo>
                <a:lnTo>
                  <a:pt x="7150" y="7277"/>
                </a:lnTo>
                <a:lnTo>
                  <a:pt x="6781" y="14135"/>
                </a:lnTo>
                <a:lnTo>
                  <a:pt x="148209" y="14135"/>
                </a:lnTo>
                <a:lnTo>
                  <a:pt x="148209" y="8229"/>
                </a:lnTo>
                <a:lnTo>
                  <a:pt x="131055" y="7277"/>
                </a:lnTo>
                <a:close/>
              </a:path>
              <a:path w="148590" h="301625">
                <a:moveTo>
                  <a:pt x="0" y="0"/>
                </a:moveTo>
                <a:lnTo>
                  <a:pt x="292" y="7543"/>
                </a:lnTo>
                <a:lnTo>
                  <a:pt x="7150" y="7277"/>
                </a:lnTo>
                <a:lnTo>
                  <a:pt x="131055" y="7277"/>
                </a:lnTo>
                <a:lnTo>
                  <a:pt x="0" y="0"/>
                </a:lnTo>
                <a:close/>
              </a:path>
            </a:pathLst>
          </a:custGeom>
          <a:solidFill>
            <a:srgbClr val="75CFE9"/>
          </a:solidFill>
        </p:spPr>
        <p:txBody>
          <a:bodyPr wrap="square" lIns="0" tIns="0" rIns="0" bIns="0" rtlCol="0"/>
          <a:lstStyle/>
          <a:p>
            <a:endParaRPr sz="2142"/>
          </a:p>
        </p:txBody>
      </p:sp>
      <p:sp>
        <p:nvSpPr>
          <p:cNvPr id="329" name="object 329"/>
          <p:cNvSpPr/>
          <p:nvPr/>
        </p:nvSpPr>
        <p:spPr>
          <a:xfrm>
            <a:off x="895352" y="5935131"/>
            <a:ext cx="139359" cy="92072"/>
          </a:xfrm>
          <a:prstGeom prst="rect">
            <a:avLst/>
          </a:prstGeom>
          <a:blipFill>
            <a:blip r:embed="rId96" cstate="print"/>
            <a:stretch>
              <a:fillRect/>
            </a:stretch>
          </a:blipFill>
        </p:spPr>
        <p:txBody>
          <a:bodyPr wrap="square" lIns="0" tIns="0" rIns="0" bIns="0" rtlCol="0"/>
          <a:lstStyle/>
          <a:p>
            <a:endParaRPr sz="2142"/>
          </a:p>
        </p:txBody>
      </p:sp>
      <p:sp>
        <p:nvSpPr>
          <p:cNvPr id="330" name="object 330"/>
          <p:cNvSpPr/>
          <p:nvPr/>
        </p:nvSpPr>
        <p:spPr>
          <a:xfrm>
            <a:off x="179213" y="6143176"/>
            <a:ext cx="136946" cy="96841"/>
          </a:xfrm>
          <a:prstGeom prst="rect">
            <a:avLst/>
          </a:prstGeom>
          <a:blipFill>
            <a:blip r:embed="rId97" cstate="print"/>
            <a:stretch>
              <a:fillRect/>
            </a:stretch>
          </a:blipFill>
        </p:spPr>
        <p:txBody>
          <a:bodyPr wrap="square" lIns="0" tIns="0" rIns="0" bIns="0" rtlCol="0"/>
          <a:lstStyle/>
          <a:p>
            <a:endParaRPr sz="2142"/>
          </a:p>
        </p:txBody>
      </p:sp>
      <p:sp>
        <p:nvSpPr>
          <p:cNvPr id="331" name="object 331"/>
          <p:cNvSpPr/>
          <p:nvPr/>
        </p:nvSpPr>
        <p:spPr>
          <a:xfrm>
            <a:off x="592430" y="5584585"/>
            <a:ext cx="141279" cy="96652"/>
          </a:xfrm>
          <a:prstGeom prst="rect">
            <a:avLst/>
          </a:prstGeom>
          <a:blipFill>
            <a:blip r:embed="rId98" cstate="print"/>
            <a:stretch>
              <a:fillRect/>
            </a:stretch>
          </a:blipFill>
        </p:spPr>
        <p:txBody>
          <a:bodyPr wrap="square" lIns="0" tIns="0" rIns="0" bIns="0" rtlCol="0"/>
          <a:lstStyle/>
          <a:p>
            <a:endParaRPr sz="2142"/>
          </a:p>
        </p:txBody>
      </p:sp>
      <p:sp>
        <p:nvSpPr>
          <p:cNvPr id="332" name="object 332"/>
          <p:cNvSpPr/>
          <p:nvPr/>
        </p:nvSpPr>
        <p:spPr>
          <a:xfrm>
            <a:off x="307291" y="5669681"/>
            <a:ext cx="133603" cy="101129"/>
          </a:xfrm>
          <a:prstGeom prst="rect">
            <a:avLst/>
          </a:prstGeom>
          <a:blipFill>
            <a:blip r:embed="rId99" cstate="print"/>
            <a:stretch>
              <a:fillRect/>
            </a:stretch>
          </a:blipFill>
        </p:spPr>
        <p:txBody>
          <a:bodyPr wrap="square" lIns="0" tIns="0" rIns="0" bIns="0" rtlCol="0"/>
          <a:lstStyle/>
          <a:p>
            <a:endParaRPr sz="2142"/>
          </a:p>
        </p:txBody>
      </p:sp>
      <p:sp>
        <p:nvSpPr>
          <p:cNvPr id="333" name="object 333"/>
          <p:cNvSpPr/>
          <p:nvPr/>
        </p:nvSpPr>
        <p:spPr>
          <a:xfrm>
            <a:off x="1407309" y="5376511"/>
            <a:ext cx="120652" cy="677395"/>
          </a:xfrm>
          <a:custGeom>
            <a:avLst/>
            <a:gdLst/>
            <a:ahLst/>
            <a:cxnLst/>
            <a:rect l="l" t="t" r="r" b="b"/>
            <a:pathLst>
              <a:path w="105409" h="591820">
                <a:moveTo>
                  <a:pt x="105143" y="0"/>
                </a:moveTo>
                <a:lnTo>
                  <a:pt x="7315" y="42392"/>
                </a:lnTo>
                <a:lnTo>
                  <a:pt x="0" y="562216"/>
                </a:lnTo>
                <a:lnTo>
                  <a:pt x="87121" y="591261"/>
                </a:lnTo>
                <a:lnTo>
                  <a:pt x="105143" y="0"/>
                </a:lnTo>
                <a:close/>
              </a:path>
            </a:pathLst>
          </a:custGeom>
          <a:solidFill>
            <a:srgbClr val="29C2E4"/>
          </a:solidFill>
        </p:spPr>
        <p:txBody>
          <a:bodyPr wrap="square" lIns="0" tIns="0" rIns="0" bIns="0" rtlCol="0"/>
          <a:lstStyle/>
          <a:p>
            <a:endParaRPr sz="2142"/>
          </a:p>
        </p:txBody>
      </p:sp>
      <p:sp>
        <p:nvSpPr>
          <p:cNvPr id="334" name="object 334"/>
          <p:cNvSpPr/>
          <p:nvPr/>
        </p:nvSpPr>
        <p:spPr>
          <a:xfrm>
            <a:off x="1391421" y="5352236"/>
            <a:ext cx="153359" cy="723184"/>
          </a:xfrm>
          <a:custGeom>
            <a:avLst/>
            <a:gdLst/>
            <a:ahLst/>
            <a:cxnLst/>
            <a:rect l="l" t="t" r="r" b="b"/>
            <a:pathLst>
              <a:path w="133984" h="631825">
                <a:moveTo>
                  <a:pt x="133413" y="0"/>
                </a:moveTo>
                <a:lnTo>
                  <a:pt x="7594" y="54521"/>
                </a:lnTo>
                <a:lnTo>
                  <a:pt x="0" y="593267"/>
                </a:lnTo>
                <a:lnTo>
                  <a:pt x="114172" y="631329"/>
                </a:lnTo>
                <a:lnTo>
                  <a:pt x="114748" y="612457"/>
                </a:lnTo>
                <a:lnTo>
                  <a:pt x="101003" y="612457"/>
                </a:lnTo>
                <a:lnTo>
                  <a:pt x="13881" y="583425"/>
                </a:lnTo>
                <a:lnTo>
                  <a:pt x="21196" y="63588"/>
                </a:lnTo>
                <a:lnTo>
                  <a:pt x="119024" y="21196"/>
                </a:lnTo>
                <a:lnTo>
                  <a:pt x="132767" y="21196"/>
                </a:lnTo>
                <a:lnTo>
                  <a:pt x="133413" y="0"/>
                </a:lnTo>
                <a:close/>
              </a:path>
              <a:path w="133984" h="631825">
                <a:moveTo>
                  <a:pt x="132767" y="21196"/>
                </a:moveTo>
                <a:lnTo>
                  <a:pt x="119024" y="21196"/>
                </a:lnTo>
                <a:lnTo>
                  <a:pt x="101003" y="612457"/>
                </a:lnTo>
                <a:lnTo>
                  <a:pt x="114748" y="612457"/>
                </a:lnTo>
                <a:lnTo>
                  <a:pt x="132767" y="21196"/>
                </a:lnTo>
                <a:close/>
              </a:path>
            </a:pathLst>
          </a:custGeom>
          <a:solidFill>
            <a:srgbClr val="75CFE9"/>
          </a:solidFill>
        </p:spPr>
        <p:txBody>
          <a:bodyPr wrap="square" lIns="0" tIns="0" rIns="0" bIns="0" rtlCol="0"/>
          <a:lstStyle/>
          <a:p>
            <a:endParaRPr sz="2142"/>
          </a:p>
        </p:txBody>
      </p:sp>
      <p:sp>
        <p:nvSpPr>
          <p:cNvPr id="335" name="object 335"/>
          <p:cNvSpPr/>
          <p:nvPr/>
        </p:nvSpPr>
        <p:spPr>
          <a:xfrm>
            <a:off x="1604815" y="4834727"/>
            <a:ext cx="284942" cy="206677"/>
          </a:xfrm>
          <a:prstGeom prst="rect">
            <a:avLst/>
          </a:prstGeom>
          <a:blipFill>
            <a:blip r:embed="rId100" cstate="print"/>
            <a:stretch>
              <a:fillRect/>
            </a:stretch>
          </a:blipFill>
        </p:spPr>
        <p:txBody>
          <a:bodyPr wrap="square" lIns="0" tIns="0" rIns="0" bIns="0" rtlCol="0"/>
          <a:lstStyle/>
          <a:p>
            <a:endParaRPr sz="2142"/>
          </a:p>
        </p:txBody>
      </p:sp>
      <p:sp>
        <p:nvSpPr>
          <p:cNvPr id="336" name="object 336"/>
          <p:cNvSpPr/>
          <p:nvPr/>
        </p:nvSpPr>
        <p:spPr>
          <a:xfrm>
            <a:off x="1573896" y="2647396"/>
            <a:ext cx="154086" cy="580728"/>
          </a:xfrm>
          <a:custGeom>
            <a:avLst/>
            <a:gdLst/>
            <a:ahLst/>
            <a:cxnLst/>
            <a:rect l="l" t="t" r="r" b="b"/>
            <a:pathLst>
              <a:path w="134619" h="507364">
                <a:moveTo>
                  <a:pt x="134112" y="0"/>
                </a:moveTo>
                <a:lnTo>
                  <a:pt x="32905" y="52235"/>
                </a:lnTo>
                <a:lnTo>
                  <a:pt x="0" y="392379"/>
                </a:lnTo>
                <a:lnTo>
                  <a:pt x="91846" y="507187"/>
                </a:lnTo>
                <a:lnTo>
                  <a:pt x="134112" y="0"/>
                </a:lnTo>
                <a:close/>
              </a:path>
            </a:pathLst>
          </a:custGeom>
          <a:solidFill>
            <a:srgbClr val="29C2E4"/>
          </a:solidFill>
        </p:spPr>
        <p:txBody>
          <a:bodyPr wrap="square" lIns="0" tIns="0" rIns="0" bIns="0" rtlCol="0"/>
          <a:lstStyle/>
          <a:p>
            <a:endParaRPr sz="2142"/>
          </a:p>
        </p:txBody>
      </p:sp>
      <p:sp>
        <p:nvSpPr>
          <p:cNvPr id="337" name="object 337"/>
          <p:cNvSpPr/>
          <p:nvPr/>
        </p:nvSpPr>
        <p:spPr>
          <a:xfrm>
            <a:off x="1557616" y="2620401"/>
            <a:ext cx="188246" cy="648322"/>
          </a:xfrm>
          <a:custGeom>
            <a:avLst/>
            <a:gdLst/>
            <a:ahLst/>
            <a:cxnLst/>
            <a:rect l="l" t="t" r="r" b="b"/>
            <a:pathLst>
              <a:path w="164465" h="566419">
                <a:moveTo>
                  <a:pt x="164071" y="0"/>
                </a:moveTo>
                <a:lnTo>
                  <a:pt x="34175" y="67043"/>
                </a:lnTo>
                <a:lnTo>
                  <a:pt x="0" y="420192"/>
                </a:lnTo>
                <a:lnTo>
                  <a:pt x="116878" y="566293"/>
                </a:lnTo>
                <a:lnTo>
                  <a:pt x="119837" y="530783"/>
                </a:lnTo>
                <a:lnTo>
                  <a:pt x="106057" y="530783"/>
                </a:lnTo>
                <a:lnTo>
                  <a:pt x="14211" y="415963"/>
                </a:lnTo>
                <a:lnTo>
                  <a:pt x="47129" y="75818"/>
                </a:lnTo>
                <a:lnTo>
                  <a:pt x="148323" y="23583"/>
                </a:lnTo>
                <a:lnTo>
                  <a:pt x="162105" y="23583"/>
                </a:lnTo>
                <a:lnTo>
                  <a:pt x="164071" y="0"/>
                </a:lnTo>
                <a:close/>
              </a:path>
              <a:path w="164465" h="566419">
                <a:moveTo>
                  <a:pt x="162105" y="23583"/>
                </a:moveTo>
                <a:lnTo>
                  <a:pt x="148323" y="23583"/>
                </a:lnTo>
                <a:lnTo>
                  <a:pt x="106057" y="530783"/>
                </a:lnTo>
                <a:lnTo>
                  <a:pt x="119837" y="530783"/>
                </a:lnTo>
                <a:lnTo>
                  <a:pt x="162105" y="23583"/>
                </a:lnTo>
                <a:close/>
              </a:path>
            </a:pathLst>
          </a:custGeom>
          <a:solidFill>
            <a:srgbClr val="75CFE9"/>
          </a:solidFill>
        </p:spPr>
        <p:txBody>
          <a:bodyPr wrap="square" lIns="0" tIns="0" rIns="0" bIns="0" rtlCol="0"/>
          <a:lstStyle/>
          <a:p>
            <a:endParaRPr sz="2142"/>
          </a:p>
        </p:txBody>
      </p:sp>
      <p:sp>
        <p:nvSpPr>
          <p:cNvPr id="338" name="object 338"/>
          <p:cNvSpPr/>
          <p:nvPr/>
        </p:nvSpPr>
        <p:spPr>
          <a:xfrm>
            <a:off x="2129796" y="1705337"/>
            <a:ext cx="245664" cy="599625"/>
          </a:xfrm>
          <a:custGeom>
            <a:avLst/>
            <a:gdLst/>
            <a:ahLst/>
            <a:cxnLst/>
            <a:rect l="l" t="t" r="r" b="b"/>
            <a:pathLst>
              <a:path w="214630" h="523875">
                <a:moveTo>
                  <a:pt x="208528" y="304419"/>
                </a:moveTo>
                <a:lnTo>
                  <a:pt x="67690" y="304419"/>
                </a:lnTo>
                <a:lnTo>
                  <a:pt x="133299" y="338251"/>
                </a:lnTo>
                <a:lnTo>
                  <a:pt x="150494" y="385546"/>
                </a:lnTo>
                <a:lnTo>
                  <a:pt x="150494" y="430923"/>
                </a:lnTo>
                <a:lnTo>
                  <a:pt x="126441" y="459320"/>
                </a:lnTo>
                <a:lnTo>
                  <a:pt x="86220" y="486829"/>
                </a:lnTo>
                <a:lnTo>
                  <a:pt x="5968" y="486829"/>
                </a:lnTo>
                <a:lnTo>
                  <a:pt x="0" y="523811"/>
                </a:lnTo>
                <a:lnTo>
                  <a:pt x="204927" y="499503"/>
                </a:lnTo>
                <a:lnTo>
                  <a:pt x="208528" y="304419"/>
                </a:lnTo>
                <a:close/>
              </a:path>
              <a:path w="214630" h="523875">
                <a:moveTo>
                  <a:pt x="214147" y="0"/>
                </a:moveTo>
                <a:lnTo>
                  <a:pt x="191503" y="0"/>
                </a:lnTo>
                <a:lnTo>
                  <a:pt x="191503" y="13449"/>
                </a:lnTo>
                <a:lnTo>
                  <a:pt x="167449" y="41859"/>
                </a:lnTo>
                <a:lnTo>
                  <a:pt x="127228" y="69354"/>
                </a:lnTo>
                <a:lnTo>
                  <a:pt x="73380" y="69354"/>
                </a:lnTo>
                <a:lnTo>
                  <a:pt x="35077" y="306590"/>
                </a:lnTo>
                <a:lnTo>
                  <a:pt x="67690" y="304419"/>
                </a:lnTo>
                <a:lnTo>
                  <a:pt x="208528" y="304419"/>
                </a:lnTo>
                <a:lnTo>
                  <a:pt x="214147" y="0"/>
                </a:lnTo>
                <a:close/>
              </a:path>
            </a:pathLst>
          </a:custGeom>
          <a:solidFill>
            <a:srgbClr val="29C2E4"/>
          </a:solidFill>
        </p:spPr>
        <p:txBody>
          <a:bodyPr wrap="square" lIns="0" tIns="0" rIns="0" bIns="0" rtlCol="0"/>
          <a:lstStyle/>
          <a:p>
            <a:endParaRPr sz="2142"/>
          </a:p>
        </p:txBody>
      </p:sp>
      <p:sp>
        <p:nvSpPr>
          <p:cNvPr id="339" name="object 339"/>
          <p:cNvSpPr/>
          <p:nvPr/>
        </p:nvSpPr>
        <p:spPr>
          <a:xfrm>
            <a:off x="2110957" y="1705336"/>
            <a:ext cx="279825" cy="617796"/>
          </a:xfrm>
          <a:custGeom>
            <a:avLst/>
            <a:gdLst/>
            <a:ahLst/>
            <a:cxnLst/>
            <a:rect l="l" t="t" r="r" b="b"/>
            <a:pathLst>
              <a:path w="244475" h="539750">
                <a:moveTo>
                  <a:pt x="10236" y="476262"/>
                </a:moveTo>
                <a:lnTo>
                  <a:pt x="0" y="539597"/>
                </a:lnTo>
                <a:lnTo>
                  <a:pt x="133027" y="523811"/>
                </a:lnTo>
                <a:lnTo>
                  <a:pt x="16471" y="523811"/>
                </a:lnTo>
                <a:lnTo>
                  <a:pt x="22440" y="486829"/>
                </a:lnTo>
                <a:lnTo>
                  <a:pt x="20218" y="486829"/>
                </a:lnTo>
                <a:lnTo>
                  <a:pt x="10236" y="476262"/>
                </a:lnTo>
                <a:close/>
              </a:path>
              <a:path w="244475" h="539750">
                <a:moveTo>
                  <a:pt x="244348" y="0"/>
                </a:moveTo>
                <a:lnTo>
                  <a:pt x="230606" y="0"/>
                </a:lnTo>
                <a:lnTo>
                  <a:pt x="221399" y="499503"/>
                </a:lnTo>
                <a:lnTo>
                  <a:pt x="16471" y="523811"/>
                </a:lnTo>
                <a:lnTo>
                  <a:pt x="133027" y="523811"/>
                </a:lnTo>
                <a:lnTo>
                  <a:pt x="234911" y="511721"/>
                </a:lnTo>
                <a:lnTo>
                  <a:pt x="244348" y="0"/>
                </a:lnTo>
                <a:close/>
              </a:path>
              <a:path w="244475" h="539750">
                <a:moveTo>
                  <a:pt x="89839" y="69354"/>
                </a:moveTo>
                <a:lnTo>
                  <a:pt x="75933" y="69354"/>
                </a:lnTo>
                <a:lnTo>
                  <a:pt x="36385" y="314274"/>
                </a:lnTo>
                <a:lnTo>
                  <a:pt x="51054" y="306628"/>
                </a:lnTo>
                <a:lnTo>
                  <a:pt x="51536" y="306590"/>
                </a:lnTo>
                <a:lnTo>
                  <a:pt x="89839" y="69354"/>
                </a:lnTo>
                <a:close/>
              </a:path>
            </a:pathLst>
          </a:custGeom>
          <a:solidFill>
            <a:srgbClr val="75CFE9"/>
          </a:solidFill>
        </p:spPr>
        <p:txBody>
          <a:bodyPr wrap="square" lIns="0" tIns="0" rIns="0" bIns="0" rtlCol="0"/>
          <a:lstStyle/>
          <a:p>
            <a:endParaRPr sz="2142"/>
          </a:p>
        </p:txBody>
      </p:sp>
      <p:sp>
        <p:nvSpPr>
          <p:cNvPr id="340" name="object 340"/>
          <p:cNvSpPr/>
          <p:nvPr/>
        </p:nvSpPr>
        <p:spPr>
          <a:xfrm>
            <a:off x="2082479" y="2326578"/>
            <a:ext cx="421555" cy="574912"/>
          </a:xfrm>
          <a:custGeom>
            <a:avLst/>
            <a:gdLst/>
            <a:ahLst/>
            <a:cxnLst/>
            <a:rect l="l" t="t" r="r" b="b"/>
            <a:pathLst>
              <a:path w="368300" h="502285">
                <a:moveTo>
                  <a:pt x="255968" y="0"/>
                </a:moveTo>
                <a:lnTo>
                  <a:pt x="31445" y="21386"/>
                </a:lnTo>
                <a:lnTo>
                  <a:pt x="0" y="189064"/>
                </a:lnTo>
                <a:lnTo>
                  <a:pt x="98933" y="217335"/>
                </a:lnTo>
                <a:lnTo>
                  <a:pt x="268859" y="300405"/>
                </a:lnTo>
                <a:lnTo>
                  <a:pt x="333794" y="395909"/>
                </a:lnTo>
                <a:lnTo>
                  <a:pt x="368261" y="501777"/>
                </a:lnTo>
                <a:lnTo>
                  <a:pt x="365493" y="467093"/>
                </a:lnTo>
                <a:lnTo>
                  <a:pt x="328295" y="303415"/>
                </a:lnTo>
                <a:lnTo>
                  <a:pt x="287388" y="80289"/>
                </a:lnTo>
                <a:lnTo>
                  <a:pt x="255968" y="0"/>
                </a:lnTo>
                <a:close/>
              </a:path>
            </a:pathLst>
          </a:custGeom>
          <a:solidFill>
            <a:srgbClr val="29C2E4"/>
          </a:solidFill>
        </p:spPr>
        <p:txBody>
          <a:bodyPr wrap="square" lIns="0" tIns="0" rIns="0" bIns="0" rtlCol="0"/>
          <a:lstStyle/>
          <a:p>
            <a:endParaRPr sz="2142"/>
          </a:p>
        </p:txBody>
      </p:sp>
      <p:sp>
        <p:nvSpPr>
          <p:cNvPr id="341" name="object 341"/>
          <p:cNvSpPr/>
          <p:nvPr/>
        </p:nvSpPr>
        <p:spPr>
          <a:xfrm>
            <a:off x="2064397" y="2309802"/>
            <a:ext cx="460803" cy="659951"/>
          </a:xfrm>
          <a:custGeom>
            <a:avLst/>
            <a:gdLst/>
            <a:ahLst/>
            <a:cxnLst/>
            <a:rect l="l" t="t" r="r" b="b"/>
            <a:pathLst>
              <a:path w="402589" h="576580">
                <a:moveTo>
                  <a:pt x="280784" y="0"/>
                </a:moveTo>
                <a:lnTo>
                  <a:pt x="35648" y="23342"/>
                </a:lnTo>
                <a:lnTo>
                  <a:pt x="0" y="213486"/>
                </a:lnTo>
                <a:lnTo>
                  <a:pt x="109804" y="244856"/>
                </a:lnTo>
                <a:lnTo>
                  <a:pt x="275348" y="325793"/>
                </a:lnTo>
                <a:lnTo>
                  <a:pt x="337146" y="416661"/>
                </a:lnTo>
                <a:lnTo>
                  <a:pt x="389026" y="576021"/>
                </a:lnTo>
                <a:lnTo>
                  <a:pt x="402399" y="573341"/>
                </a:lnTo>
                <a:lnTo>
                  <a:pt x="397846" y="516420"/>
                </a:lnTo>
                <a:lnTo>
                  <a:pt x="384073" y="516420"/>
                </a:lnTo>
                <a:lnTo>
                  <a:pt x="349605" y="410552"/>
                </a:lnTo>
                <a:lnTo>
                  <a:pt x="284657" y="315061"/>
                </a:lnTo>
                <a:lnTo>
                  <a:pt x="114731" y="231990"/>
                </a:lnTo>
                <a:lnTo>
                  <a:pt x="15811" y="203720"/>
                </a:lnTo>
                <a:lnTo>
                  <a:pt x="47244" y="36042"/>
                </a:lnTo>
                <a:lnTo>
                  <a:pt x="271767" y="14655"/>
                </a:lnTo>
                <a:lnTo>
                  <a:pt x="286518" y="14655"/>
                </a:lnTo>
                <a:lnTo>
                  <a:pt x="280784" y="0"/>
                </a:lnTo>
                <a:close/>
              </a:path>
              <a:path w="402589" h="576580">
                <a:moveTo>
                  <a:pt x="286518" y="14655"/>
                </a:moveTo>
                <a:lnTo>
                  <a:pt x="271767" y="14655"/>
                </a:lnTo>
                <a:lnTo>
                  <a:pt x="303187" y="94945"/>
                </a:lnTo>
                <a:lnTo>
                  <a:pt x="344093" y="318071"/>
                </a:lnTo>
                <a:lnTo>
                  <a:pt x="381292" y="481749"/>
                </a:lnTo>
                <a:lnTo>
                  <a:pt x="384073" y="516420"/>
                </a:lnTo>
                <a:lnTo>
                  <a:pt x="397846" y="516420"/>
                </a:lnTo>
                <a:lnTo>
                  <a:pt x="394906" y="479666"/>
                </a:lnTo>
                <a:lnTo>
                  <a:pt x="357506" y="315061"/>
                </a:lnTo>
                <a:lnTo>
                  <a:pt x="316458" y="91173"/>
                </a:lnTo>
                <a:lnTo>
                  <a:pt x="286518" y="14655"/>
                </a:lnTo>
                <a:close/>
              </a:path>
            </a:pathLst>
          </a:custGeom>
          <a:solidFill>
            <a:srgbClr val="75CFE9"/>
          </a:solidFill>
        </p:spPr>
        <p:txBody>
          <a:bodyPr wrap="square" lIns="0" tIns="0" rIns="0" bIns="0" rtlCol="0"/>
          <a:lstStyle/>
          <a:p>
            <a:endParaRPr sz="2142"/>
          </a:p>
        </p:txBody>
      </p:sp>
      <p:sp>
        <p:nvSpPr>
          <p:cNvPr id="342" name="object 342"/>
          <p:cNvSpPr/>
          <p:nvPr/>
        </p:nvSpPr>
        <p:spPr>
          <a:xfrm>
            <a:off x="2009580" y="2957528"/>
            <a:ext cx="392482" cy="199148"/>
          </a:xfrm>
          <a:custGeom>
            <a:avLst/>
            <a:gdLst/>
            <a:ahLst/>
            <a:cxnLst/>
            <a:rect l="l" t="t" r="r" b="b"/>
            <a:pathLst>
              <a:path w="342900" h="173989">
                <a:moveTo>
                  <a:pt x="340469" y="127850"/>
                </a:moveTo>
                <a:lnTo>
                  <a:pt x="202260" y="127850"/>
                </a:lnTo>
                <a:lnTo>
                  <a:pt x="342874" y="173558"/>
                </a:lnTo>
                <a:lnTo>
                  <a:pt x="340469" y="127850"/>
                </a:lnTo>
                <a:close/>
              </a:path>
              <a:path w="342900" h="173989">
                <a:moveTo>
                  <a:pt x="192468" y="0"/>
                </a:moveTo>
                <a:lnTo>
                  <a:pt x="95910" y="3568"/>
                </a:lnTo>
                <a:lnTo>
                  <a:pt x="31623" y="64287"/>
                </a:lnTo>
                <a:lnTo>
                  <a:pt x="0" y="130695"/>
                </a:lnTo>
                <a:lnTo>
                  <a:pt x="36893" y="127850"/>
                </a:lnTo>
                <a:lnTo>
                  <a:pt x="340469" y="127850"/>
                </a:lnTo>
                <a:lnTo>
                  <a:pt x="339763" y="114427"/>
                </a:lnTo>
                <a:lnTo>
                  <a:pt x="297078" y="43281"/>
                </a:lnTo>
                <a:lnTo>
                  <a:pt x="192468" y="0"/>
                </a:lnTo>
                <a:close/>
              </a:path>
            </a:pathLst>
          </a:custGeom>
          <a:solidFill>
            <a:srgbClr val="29C2E4"/>
          </a:solidFill>
        </p:spPr>
        <p:txBody>
          <a:bodyPr wrap="square" lIns="0" tIns="0" rIns="0" bIns="0" rtlCol="0"/>
          <a:lstStyle/>
          <a:p>
            <a:endParaRPr sz="2142"/>
          </a:p>
        </p:txBody>
      </p:sp>
      <p:sp>
        <p:nvSpPr>
          <p:cNvPr id="343" name="object 343"/>
          <p:cNvSpPr/>
          <p:nvPr/>
        </p:nvSpPr>
        <p:spPr>
          <a:xfrm>
            <a:off x="1983721" y="2941698"/>
            <a:ext cx="435364" cy="236943"/>
          </a:xfrm>
          <a:custGeom>
            <a:avLst/>
            <a:gdLst/>
            <a:ahLst/>
            <a:cxnLst/>
            <a:rect l="l" t="t" r="r" b="b"/>
            <a:pathLst>
              <a:path w="380364" h="207010">
                <a:moveTo>
                  <a:pt x="267104" y="155422"/>
                </a:moveTo>
                <a:lnTo>
                  <a:pt x="222681" y="155422"/>
                </a:lnTo>
                <a:lnTo>
                  <a:pt x="380250" y="206641"/>
                </a:lnTo>
                <a:lnTo>
                  <a:pt x="379237" y="187388"/>
                </a:lnTo>
                <a:lnTo>
                  <a:pt x="365480" y="187388"/>
                </a:lnTo>
                <a:lnTo>
                  <a:pt x="267104" y="155422"/>
                </a:lnTo>
                <a:close/>
              </a:path>
              <a:path w="380364" h="207010">
                <a:moveTo>
                  <a:pt x="251010" y="13842"/>
                </a:moveTo>
                <a:lnTo>
                  <a:pt x="215074" y="13843"/>
                </a:lnTo>
                <a:lnTo>
                  <a:pt x="319684" y="57124"/>
                </a:lnTo>
                <a:lnTo>
                  <a:pt x="362369" y="128257"/>
                </a:lnTo>
                <a:lnTo>
                  <a:pt x="365480" y="187388"/>
                </a:lnTo>
                <a:lnTo>
                  <a:pt x="379237" y="187388"/>
                </a:lnTo>
                <a:lnTo>
                  <a:pt x="375907" y="124129"/>
                </a:lnTo>
                <a:lnTo>
                  <a:pt x="329133" y="46164"/>
                </a:lnTo>
                <a:lnTo>
                  <a:pt x="251010" y="13842"/>
                </a:lnTo>
                <a:close/>
              </a:path>
              <a:path w="380364" h="207010">
                <a:moveTo>
                  <a:pt x="217550" y="0"/>
                </a:moveTo>
                <a:lnTo>
                  <a:pt x="112839" y="3873"/>
                </a:lnTo>
                <a:lnTo>
                  <a:pt x="42925" y="69900"/>
                </a:lnTo>
                <a:lnTo>
                  <a:pt x="0" y="160045"/>
                </a:lnTo>
                <a:lnTo>
                  <a:pt x="60032" y="155422"/>
                </a:lnTo>
                <a:lnTo>
                  <a:pt x="267104" y="155422"/>
                </a:lnTo>
                <a:lnTo>
                  <a:pt x="233569" y="144526"/>
                </a:lnTo>
                <a:lnTo>
                  <a:pt x="22605" y="144526"/>
                </a:lnTo>
                <a:lnTo>
                  <a:pt x="54228" y="78117"/>
                </a:lnTo>
                <a:lnTo>
                  <a:pt x="118503" y="17411"/>
                </a:lnTo>
                <a:lnTo>
                  <a:pt x="215074" y="13843"/>
                </a:lnTo>
                <a:lnTo>
                  <a:pt x="251010" y="13842"/>
                </a:lnTo>
                <a:lnTo>
                  <a:pt x="217550" y="0"/>
                </a:lnTo>
                <a:close/>
              </a:path>
              <a:path w="380364" h="207010">
                <a:moveTo>
                  <a:pt x="224853" y="141693"/>
                </a:moveTo>
                <a:lnTo>
                  <a:pt x="59499" y="141693"/>
                </a:lnTo>
                <a:lnTo>
                  <a:pt x="22605" y="144526"/>
                </a:lnTo>
                <a:lnTo>
                  <a:pt x="233569" y="144526"/>
                </a:lnTo>
                <a:lnTo>
                  <a:pt x="224853" y="141693"/>
                </a:lnTo>
                <a:close/>
              </a:path>
            </a:pathLst>
          </a:custGeom>
          <a:solidFill>
            <a:srgbClr val="75CFE9"/>
          </a:solidFill>
        </p:spPr>
        <p:txBody>
          <a:bodyPr wrap="square" lIns="0" tIns="0" rIns="0" bIns="0" rtlCol="0"/>
          <a:lstStyle/>
          <a:p>
            <a:endParaRPr sz="2142"/>
          </a:p>
        </p:txBody>
      </p:sp>
      <p:sp>
        <p:nvSpPr>
          <p:cNvPr id="344" name="object 344"/>
          <p:cNvSpPr/>
          <p:nvPr/>
        </p:nvSpPr>
        <p:spPr>
          <a:xfrm>
            <a:off x="2272019" y="2794604"/>
            <a:ext cx="209324" cy="263108"/>
          </a:xfrm>
          <a:custGeom>
            <a:avLst/>
            <a:gdLst/>
            <a:ahLst/>
            <a:cxnLst/>
            <a:rect l="l" t="t" r="r" b="b"/>
            <a:pathLst>
              <a:path w="182880" h="229869">
                <a:moveTo>
                  <a:pt x="44996" y="0"/>
                </a:moveTo>
                <a:lnTo>
                  <a:pt x="0" y="36004"/>
                </a:lnTo>
                <a:lnTo>
                  <a:pt x="144487" y="229831"/>
                </a:lnTo>
                <a:lnTo>
                  <a:pt x="182600" y="197586"/>
                </a:lnTo>
                <a:lnTo>
                  <a:pt x="44996" y="0"/>
                </a:lnTo>
                <a:close/>
              </a:path>
            </a:pathLst>
          </a:custGeom>
          <a:solidFill>
            <a:srgbClr val="29C2E4"/>
          </a:solidFill>
        </p:spPr>
        <p:txBody>
          <a:bodyPr wrap="square" lIns="0" tIns="0" rIns="0" bIns="0" rtlCol="0"/>
          <a:lstStyle/>
          <a:p>
            <a:endParaRPr sz="2142"/>
          </a:p>
        </p:txBody>
      </p:sp>
      <p:sp>
        <p:nvSpPr>
          <p:cNvPr id="345" name="object 345"/>
          <p:cNvSpPr/>
          <p:nvPr/>
        </p:nvSpPr>
        <p:spPr>
          <a:xfrm>
            <a:off x="2250317" y="2771841"/>
            <a:ext cx="252206" cy="308898"/>
          </a:xfrm>
          <a:custGeom>
            <a:avLst/>
            <a:gdLst/>
            <a:ahLst/>
            <a:cxnLst/>
            <a:rect l="l" t="t" r="r" b="b"/>
            <a:pathLst>
              <a:path w="220344" h="269875">
                <a:moveTo>
                  <a:pt x="20456" y="54686"/>
                </a:moveTo>
                <a:lnTo>
                  <a:pt x="9474" y="54686"/>
                </a:lnTo>
                <a:lnTo>
                  <a:pt x="3962" y="58788"/>
                </a:lnTo>
                <a:lnTo>
                  <a:pt x="161150" y="269646"/>
                </a:lnTo>
                <a:lnTo>
                  <a:pt x="184702" y="249720"/>
                </a:lnTo>
                <a:lnTo>
                  <a:pt x="163436" y="249720"/>
                </a:lnTo>
                <a:lnTo>
                  <a:pt x="18948" y="55892"/>
                </a:lnTo>
                <a:lnTo>
                  <a:pt x="20456" y="54686"/>
                </a:lnTo>
                <a:close/>
              </a:path>
              <a:path w="220344" h="269875">
                <a:moveTo>
                  <a:pt x="80686" y="19900"/>
                </a:moveTo>
                <a:lnTo>
                  <a:pt x="63944" y="19900"/>
                </a:lnTo>
                <a:lnTo>
                  <a:pt x="201549" y="217474"/>
                </a:lnTo>
                <a:lnTo>
                  <a:pt x="163436" y="249720"/>
                </a:lnTo>
                <a:lnTo>
                  <a:pt x="184702" y="249720"/>
                </a:lnTo>
                <a:lnTo>
                  <a:pt x="219964" y="219887"/>
                </a:lnTo>
                <a:lnTo>
                  <a:pt x="80686" y="19900"/>
                </a:lnTo>
                <a:close/>
              </a:path>
              <a:path w="220344" h="269875">
                <a:moveTo>
                  <a:pt x="66827" y="0"/>
                </a:moveTo>
                <a:lnTo>
                  <a:pt x="0" y="53467"/>
                </a:lnTo>
                <a:lnTo>
                  <a:pt x="3962" y="58788"/>
                </a:lnTo>
                <a:lnTo>
                  <a:pt x="9474" y="54686"/>
                </a:lnTo>
                <a:lnTo>
                  <a:pt x="20456" y="54686"/>
                </a:lnTo>
                <a:lnTo>
                  <a:pt x="63944" y="19900"/>
                </a:lnTo>
                <a:lnTo>
                  <a:pt x="80686" y="19900"/>
                </a:lnTo>
                <a:lnTo>
                  <a:pt x="66827" y="0"/>
                </a:lnTo>
                <a:close/>
              </a:path>
            </a:pathLst>
          </a:custGeom>
          <a:solidFill>
            <a:srgbClr val="75CFE9"/>
          </a:solidFill>
        </p:spPr>
        <p:txBody>
          <a:bodyPr wrap="square" lIns="0" tIns="0" rIns="0" bIns="0" rtlCol="0"/>
          <a:lstStyle/>
          <a:p>
            <a:endParaRPr sz="2142"/>
          </a:p>
        </p:txBody>
      </p:sp>
      <p:sp>
        <p:nvSpPr>
          <p:cNvPr id="346" name="object 346"/>
          <p:cNvSpPr/>
          <p:nvPr/>
        </p:nvSpPr>
        <p:spPr>
          <a:xfrm>
            <a:off x="2166646" y="2727099"/>
            <a:ext cx="87218" cy="26892"/>
          </a:xfrm>
          <a:custGeom>
            <a:avLst/>
            <a:gdLst/>
            <a:ahLst/>
            <a:cxnLst/>
            <a:rect l="l" t="t" r="r" b="b"/>
            <a:pathLst>
              <a:path w="76200" h="23494">
                <a:moveTo>
                  <a:pt x="75717" y="0"/>
                </a:moveTo>
                <a:lnTo>
                  <a:pt x="0" y="0"/>
                </a:lnTo>
                <a:lnTo>
                  <a:pt x="0" y="16637"/>
                </a:lnTo>
                <a:lnTo>
                  <a:pt x="75717" y="22936"/>
                </a:lnTo>
                <a:lnTo>
                  <a:pt x="75717" y="0"/>
                </a:lnTo>
                <a:close/>
              </a:path>
            </a:pathLst>
          </a:custGeom>
          <a:solidFill>
            <a:srgbClr val="29C2E4"/>
          </a:solidFill>
        </p:spPr>
        <p:txBody>
          <a:bodyPr wrap="square" lIns="0" tIns="0" rIns="0" bIns="0" rtlCol="0"/>
          <a:lstStyle/>
          <a:p>
            <a:endParaRPr sz="2142"/>
          </a:p>
        </p:txBody>
      </p:sp>
      <p:sp>
        <p:nvSpPr>
          <p:cNvPr id="347" name="object 347"/>
          <p:cNvSpPr/>
          <p:nvPr/>
        </p:nvSpPr>
        <p:spPr>
          <a:xfrm>
            <a:off x="2150903" y="2711370"/>
            <a:ext cx="118471" cy="59598"/>
          </a:xfrm>
          <a:custGeom>
            <a:avLst/>
            <a:gdLst/>
            <a:ahLst/>
            <a:cxnLst/>
            <a:rect l="l" t="t" r="r" b="b"/>
            <a:pathLst>
              <a:path w="103505" h="52069">
                <a:moveTo>
                  <a:pt x="103200" y="0"/>
                </a:moveTo>
                <a:lnTo>
                  <a:pt x="0" y="0"/>
                </a:lnTo>
                <a:lnTo>
                  <a:pt x="0" y="43002"/>
                </a:lnTo>
                <a:lnTo>
                  <a:pt x="103200" y="51600"/>
                </a:lnTo>
                <a:lnTo>
                  <a:pt x="103200" y="36677"/>
                </a:lnTo>
                <a:lnTo>
                  <a:pt x="89458" y="36677"/>
                </a:lnTo>
                <a:lnTo>
                  <a:pt x="13741" y="30365"/>
                </a:lnTo>
                <a:lnTo>
                  <a:pt x="13741" y="13728"/>
                </a:lnTo>
                <a:lnTo>
                  <a:pt x="103200" y="13728"/>
                </a:lnTo>
                <a:lnTo>
                  <a:pt x="103200" y="0"/>
                </a:lnTo>
                <a:close/>
              </a:path>
              <a:path w="103505" h="52069">
                <a:moveTo>
                  <a:pt x="103200" y="13728"/>
                </a:moveTo>
                <a:lnTo>
                  <a:pt x="89458" y="13728"/>
                </a:lnTo>
                <a:lnTo>
                  <a:pt x="89458" y="36677"/>
                </a:lnTo>
                <a:lnTo>
                  <a:pt x="103200" y="36677"/>
                </a:lnTo>
                <a:lnTo>
                  <a:pt x="103200" y="13728"/>
                </a:lnTo>
                <a:close/>
              </a:path>
            </a:pathLst>
          </a:custGeom>
          <a:solidFill>
            <a:srgbClr val="75CFE9"/>
          </a:solidFill>
        </p:spPr>
        <p:txBody>
          <a:bodyPr wrap="square" lIns="0" tIns="0" rIns="0" bIns="0" rtlCol="0"/>
          <a:lstStyle/>
          <a:p>
            <a:endParaRPr sz="2142"/>
          </a:p>
        </p:txBody>
      </p:sp>
      <p:sp>
        <p:nvSpPr>
          <p:cNvPr id="348" name="object 348"/>
          <p:cNvSpPr/>
          <p:nvPr/>
        </p:nvSpPr>
        <p:spPr>
          <a:xfrm>
            <a:off x="2102628" y="2608147"/>
            <a:ext cx="134388" cy="77057"/>
          </a:xfrm>
          <a:prstGeom prst="rect">
            <a:avLst/>
          </a:prstGeom>
          <a:blipFill>
            <a:blip r:embed="rId101" cstate="print"/>
            <a:stretch>
              <a:fillRect/>
            </a:stretch>
          </a:blipFill>
        </p:spPr>
        <p:txBody>
          <a:bodyPr wrap="square" lIns="0" tIns="0" rIns="0" bIns="0" rtlCol="0"/>
          <a:lstStyle/>
          <a:p>
            <a:endParaRPr sz="2142"/>
          </a:p>
        </p:txBody>
      </p:sp>
      <p:sp>
        <p:nvSpPr>
          <p:cNvPr id="349" name="object 349"/>
          <p:cNvSpPr/>
          <p:nvPr/>
        </p:nvSpPr>
        <p:spPr>
          <a:xfrm>
            <a:off x="2457780" y="3158712"/>
            <a:ext cx="75763" cy="131539"/>
          </a:xfrm>
          <a:prstGeom prst="rect">
            <a:avLst/>
          </a:prstGeom>
          <a:blipFill>
            <a:blip r:embed="rId102" cstate="print"/>
            <a:stretch>
              <a:fillRect/>
            </a:stretch>
          </a:blipFill>
        </p:spPr>
        <p:txBody>
          <a:bodyPr wrap="square" lIns="0" tIns="0" rIns="0" bIns="0" rtlCol="0"/>
          <a:lstStyle/>
          <a:p>
            <a:endParaRPr sz="2142"/>
          </a:p>
        </p:txBody>
      </p:sp>
      <p:sp>
        <p:nvSpPr>
          <p:cNvPr id="350" name="object 350"/>
          <p:cNvSpPr/>
          <p:nvPr/>
        </p:nvSpPr>
        <p:spPr>
          <a:xfrm>
            <a:off x="2585612" y="3916711"/>
            <a:ext cx="76432" cy="146380"/>
          </a:xfrm>
          <a:prstGeom prst="rect">
            <a:avLst/>
          </a:prstGeom>
          <a:blipFill>
            <a:blip r:embed="rId103" cstate="print"/>
            <a:stretch>
              <a:fillRect/>
            </a:stretch>
          </a:blipFill>
        </p:spPr>
        <p:txBody>
          <a:bodyPr wrap="square" lIns="0" tIns="0" rIns="0" bIns="0" rtlCol="0"/>
          <a:lstStyle/>
          <a:p>
            <a:endParaRPr sz="2142"/>
          </a:p>
        </p:txBody>
      </p:sp>
      <p:sp>
        <p:nvSpPr>
          <p:cNvPr id="351" name="object 351"/>
          <p:cNvSpPr/>
          <p:nvPr/>
        </p:nvSpPr>
        <p:spPr>
          <a:xfrm>
            <a:off x="1171330" y="2965582"/>
            <a:ext cx="160990" cy="130943"/>
          </a:xfrm>
          <a:prstGeom prst="rect">
            <a:avLst/>
          </a:prstGeom>
          <a:blipFill>
            <a:blip r:embed="rId104" cstate="print"/>
            <a:stretch>
              <a:fillRect/>
            </a:stretch>
          </a:blipFill>
        </p:spPr>
        <p:txBody>
          <a:bodyPr wrap="square" lIns="0" tIns="0" rIns="0" bIns="0" rtlCol="0"/>
          <a:lstStyle/>
          <a:p>
            <a:endParaRPr sz="2142"/>
          </a:p>
        </p:txBody>
      </p:sp>
      <p:sp>
        <p:nvSpPr>
          <p:cNvPr id="352" name="object 352"/>
          <p:cNvSpPr/>
          <p:nvPr/>
        </p:nvSpPr>
        <p:spPr>
          <a:xfrm>
            <a:off x="1962308" y="2412721"/>
            <a:ext cx="94602" cy="135173"/>
          </a:xfrm>
          <a:prstGeom prst="rect">
            <a:avLst/>
          </a:prstGeom>
          <a:blipFill>
            <a:blip r:embed="rId105" cstate="print"/>
            <a:stretch>
              <a:fillRect/>
            </a:stretch>
          </a:blipFill>
        </p:spPr>
        <p:txBody>
          <a:bodyPr wrap="square" lIns="0" tIns="0" rIns="0" bIns="0" rtlCol="0"/>
          <a:lstStyle/>
          <a:p>
            <a:endParaRPr sz="2142"/>
          </a:p>
        </p:txBody>
      </p:sp>
      <p:sp>
        <p:nvSpPr>
          <p:cNvPr id="353" name="object 353"/>
          <p:cNvSpPr/>
          <p:nvPr/>
        </p:nvSpPr>
        <p:spPr>
          <a:xfrm>
            <a:off x="1923394" y="1943427"/>
            <a:ext cx="90910" cy="132629"/>
          </a:xfrm>
          <a:prstGeom prst="rect">
            <a:avLst/>
          </a:prstGeom>
          <a:blipFill>
            <a:blip r:embed="rId106" cstate="print"/>
            <a:stretch>
              <a:fillRect/>
            </a:stretch>
          </a:blipFill>
        </p:spPr>
        <p:txBody>
          <a:bodyPr wrap="square" lIns="0" tIns="0" rIns="0" bIns="0" rtlCol="0"/>
          <a:lstStyle/>
          <a:p>
            <a:endParaRPr sz="2142"/>
          </a:p>
        </p:txBody>
      </p:sp>
      <p:sp>
        <p:nvSpPr>
          <p:cNvPr id="354" name="object 354"/>
          <p:cNvSpPr/>
          <p:nvPr/>
        </p:nvSpPr>
        <p:spPr>
          <a:xfrm>
            <a:off x="2086347" y="2053788"/>
            <a:ext cx="215705" cy="208771"/>
          </a:xfrm>
          <a:prstGeom prst="rect">
            <a:avLst/>
          </a:prstGeom>
          <a:blipFill>
            <a:blip r:embed="rId107" cstate="print"/>
            <a:stretch>
              <a:fillRect/>
            </a:stretch>
          </a:blipFill>
        </p:spPr>
        <p:txBody>
          <a:bodyPr wrap="square" lIns="0" tIns="0" rIns="0" bIns="0" rtlCol="0"/>
          <a:lstStyle/>
          <a:p>
            <a:endParaRPr sz="2142"/>
          </a:p>
        </p:txBody>
      </p:sp>
      <p:sp>
        <p:nvSpPr>
          <p:cNvPr id="355" name="object 355"/>
          <p:cNvSpPr/>
          <p:nvPr/>
        </p:nvSpPr>
        <p:spPr>
          <a:xfrm>
            <a:off x="2135886" y="1705337"/>
            <a:ext cx="213102" cy="79382"/>
          </a:xfrm>
          <a:prstGeom prst="rect">
            <a:avLst/>
          </a:prstGeom>
          <a:blipFill>
            <a:blip r:embed="rId108" cstate="print"/>
            <a:stretch>
              <a:fillRect/>
            </a:stretch>
          </a:blipFill>
        </p:spPr>
        <p:txBody>
          <a:bodyPr wrap="square" lIns="0" tIns="0" rIns="0" bIns="0" rtlCol="0"/>
          <a:lstStyle/>
          <a:p>
            <a:endParaRPr sz="2142"/>
          </a:p>
        </p:txBody>
      </p:sp>
      <p:sp>
        <p:nvSpPr>
          <p:cNvPr id="356" name="object 356"/>
          <p:cNvSpPr/>
          <p:nvPr/>
        </p:nvSpPr>
        <p:spPr>
          <a:xfrm>
            <a:off x="9251934" y="1705337"/>
            <a:ext cx="1363512" cy="5781115"/>
          </a:xfrm>
          <a:custGeom>
            <a:avLst/>
            <a:gdLst/>
            <a:ahLst/>
            <a:cxnLst/>
            <a:rect l="l" t="t" r="r" b="b"/>
            <a:pathLst>
              <a:path w="1191259" h="5050790">
                <a:moveTo>
                  <a:pt x="882497" y="0"/>
                </a:moveTo>
                <a:lnTo>
                  <a:pt x="233324" y="0"/>
                </a:lnTo>
                <a:lnTo>
                  <a:pt x="276580" y="201904"/>
                </a:lnTo>
                <a:lnTo>
                  <a:pt x="403783" y="590994"/>
                </a:lnTo>
                <a:lnTo>
                  <a:pt x="254507" y="1262773"/>
                </a:lnTo>
                <a:lnTo>
                  <a:pt x="291744" y="1761782"/>
                </a:lnTo>
                <a:lnTo>
                  <a:pt x="254444" y="2201862"/>
                </a:lnTo>
                <a:lnTo>
                  <a:pt x="254444" y="3297389"/>
                </a:lnTo>
                <a:lnTo>
                  <a:pt x="261899" y="3796550"/>
                </a:lnTo>
                <a:lnTo>
                  <a:pt x="314197" y="4409147"/>
                </a:lnTo>
                <a:lnTo>
                  <a:pt x="160527" y="4821428"/>
                </a:lnTo>
                <a:lnTo>
                  <a:pt x="0" y="5050751"/>
                </a:lnTo>
                <a:lnTo>
                  <a:pt x="582929" y="5050751"/>
                </a:lnTo>
                <a:lnTo>
                  <a:pt x="598576" y="4798910"/>
                </a:lnTo>
                <a:lnTo>
                  <a:pt x="658291" y="4339844"/>
                </a:lnTo>
                <a:lnTo>
                  <a:pt x="829843" y="3631247"/>
                </a:lnTo>
                <a:lnTo>
                  <a:pt x="1023658" y="2848521"/>
                </a:lnTo>
                <a:lnTo>
                  <a:pt x="1191082" y="2115566"/>
                </a:lnTo>
                <a:lnTo>
                  <a:pt x="1120457" y="1632292"/>
                </a:lnTo>
                <a:lnTo>
                  <a:pt x="967625" y="607199"/>
                </a:lnTo>
                <a:lnTo>
                  <a:pt x="882497" y="0"/>
                </a:lnTo>
                <a:close/>
              </a:path>
            </a:pathLst>
          </a:custGeom>
          <a:solidFill>
            <a:srgbClr val="29C2E4"/>
          </a:solidFill>
        </p:spPr>
        <p:txBody>
          <a:bodyPr wrap="square" lIns="0" tIns="0" rIns="0" bIns="0" rtlCol="0"/>
          <a:lstStyle/>
          <a:p>
            <a:endParaRPr sz="2142"/>
          </a:p>
        </p:txBody>
      </p:sp>
      <p:sp>
        <p:nvSpPr>
          <p:cNvPr id="357" name="object 357"/>
          <p:cNvSpPr/>
          <p:nvPr/>
        </p:nvSpPr>
        <p:spPr>
          <a:xfrm>
            <a:off x="8382746" y="1705337"/>
            <a:ext cx="598899" cy="5781115"/>
          </a:xfrm>
          <a:custGeom>
            <a:avLst/>
            <a:gdLst/>
            <a:ahLst/>
            <a:cxnLst/>
            <a:rect l="l" t="t" r="r" b="b"/>
            <a:pathLst>
              <a:path w="523240" h="5050790">
                <a:moveTo>
                  <a:pt x="469544" y="0"/>
                </a:moveTo>
                <a:lnTo>
                  <a:pt x="68808" y="0"/>
                </a:lnTo>
                <a:lnTo>
                  <a:pt x="29756" y="167398"/>
                </a:lnTo>
                <a:lnTo>
                  <a:pt x="0" y="710361"/>
                </a:lnTo>
                <a:lnTo>
                  <a:pt x="52171" y="1112824"/>
                </a:lnTo>
                <a:lnTo>
                  <a:pt x="37261" y="1671612"/>
                </a:lnTo>
                <a:lnTo>
                  <a:pt x="104432" y="1970138"/>
                </a:lnTo>
                <a:lnTo>
                  <a:pt x="101" y="2797352"/>
                </a:lnTo>
                <a:lnTo>
                  <a:pt x="141503" y="3258769"/>
                </a:lnTo>
                <a:lnTo>
                  <a:pt x="238544" y="4154525"/>
                </a:lnTo>
                <a:lnTo>
                  <a:pt x="216128" y="4595520"/>
                </a:lnTo>
                <a:lnTo>
                  <a:pt x="137947" y="4930571"/>
                </a:lnTo>
                <a:lnTo>
                  <a:pt x="146659" y="5050751"/>
                </a:lnTo>
                <a:lnTo>
                  <a:pt x="307162" y="5050751"/>
                </a:lnTo>
                <a:lnTo>
                  <a:pt x="329222" y="4697831"/>
                </a:lnTo>
                <a:lnTo>
                  <a:pt x="500608" y="4042079"/>
                </a:lnTo>
                <a:lnTo>
                  <a:pt x="485711" y="3215538"/>
                </a:lnTo>
                <a:lnTo>
                  <a:pt x="478256" y="2268435"/>
                </a:lnTo>
                <a:lnTo>
                  <a:pt x="522985" y="1686928"/>
                </a:lnTo>
                <a:lnTo>
                  <a:pt x="522985" y="1419606"/>
                </a:lnTo>
                <a:lnTo>
                  <a:pt x="426097" y="998486"/>
                </a:lnTo>
                <a:lnTo>
                  <a:pt x="411149" y="412000"/>
                </a:lnTo>
                <a:lnTo>
                  <a:pt x="470763" y="17056"/>
                </a:lnTo>
                <a:lnTo>
                  <a:pt x="469544" y="0"/>
                </a:lnTo>
                <a:close/>
              </a:path>
            </a:pathLst>
          </a:custGeom>
          <a:solidFill>
            <a:srgbClr val="29C2E4"/>
          </a:solidFill>
        </p:spPr>
        <p:txBody>
          <a:bodyPr wrap="square" lIns="0" tIns="0" rIns="0" bIns="0" rtlCol="0"/>
          <a:lstStyle/>
          <a:p>
            <a:endParaRPr sz="2142"/>
          </a:p>
        </p:txBody>
      </p:sp>
      <p:sp>
        <p:nvSpPr>
          <p:cNvPr id="358" name="object 358"/>
          <p:cNvSpPr/>
          <p:nvPr/>
        </p:nvSpPr>
        <p:spPr>
          <a:xfrm>
            <a:off x="7904921" y="1705337"/>
            <a:ext cx="521856" cy="5781115"/>
          </a:xfrm>
          <a:custGeom>
            <a:avLst/>
            <a:gdLst/>
            <a:ahLst/>
            <a:cxnLst/>
            <a:rect l="l" t="t" r="r" b="b"/>
            <a:pathLst>
              <a:path w="455929" h="5050790">
                <a:moveTo>
                  <a:pt x="282587" y="0"/>
                </a:moveTo>
                <a:lnTo>
                  <a:pt x="10134" y="0"/>
                </a:lnTo>
                <a:lnTo>
                  <a:pt x="7416" y="47523"/>
                </a:lnTo>
                <a:lnTo>
                  <a:pt x="0" y="180949"/>
                </a:lnTo>
                <a:lnTo>
                  <a:pt x="44729" y="449275"/>
                </a:lnTo>
                <a:lnTo>
                  <a:pt x="37249" y="628815"/>
                </a:lnTo>
                <a:lnTo>
                  <a:pt x="33527" y="851623"/>
                </a:lnTo>
                <a:lnTo>
                  <a:pt x="82016" y="1090333"/>
                </a:lnTo>
                <a:lnTo>
                  <a:pt x="59562" y="1449590"/>
                </a:lnTo>
                <a:lnTo>
                  <a:pt x="7518" y="1687550"/>
                </a:lnTo>
                <a:lnTo>
                  <a:pt x="37249" y="1947722"/>
                </a:lnTo>
                <a:lnTo>
                  <a:pt x="37249" y="2339911"/>
                </a:lnTo>
                <a:lnTo>
                  <a:pt x="7429" y="2582189"/>
                </a:lnTo>
                <a:lnTo>
                  <a:pt x="7429" y="3047441"/>
                </a:lnTo>
                <a:lnTo>
                  <a:pt x="22313" y="3252216"/>
                </a:lnTo>
                <a:lnTo>
                  <a:pt x="44716" y="3610571"/>
                </a:lnTo>
                <a:lnTo>
                  <a:pt x="22364" y="3904919"/>
                </a:lnTo>
                <a:lnTo>
                  <a:pt x="52095" y="4213390"/>
                </a:lnTo>
                <a:lnTo>
                  <a:pt x="119367" y="4564722"/>
                </a:lnTo>
                <a:lnTo>
                  <a:pt x="59562" y="4886172"/>
                </a:lnTo>
                <a:lnTo>
                  <a:pt x="48044" y="5050751"/>
                </a:lnTo>
                <a:lnTo>
                  <a:pt x="374484" y="5050751"/>
                </a:lnTo>
                <a:lnTo>
                  <a:pt x="318007" y="4446168"/>
                </a:lnTo>
                <a:lnTo>
                  <a:pt x="269455" y="4016590"/>
                </a:lnTo>
                <a:lnTo>
                  <a:pt x="299719" y="3846322"/>
                </a:lnTo>
                <a:lnTo>
                  <a:pt x="418858" y="3682517"/>
                </a:lnTo>
                <a:lnTo>
                  <a:pt x="455764" y="3350361"/>
                </a:lnTo>
                <a:lnTo>
                  <a:pt x="243458" y="2717165"/>
                </a:lnTo>
                <a:lnTo>
                  <a:pt x="232244" y="2268550"/>
                </a:lnTo>
                <a:lnTo>
                  <a:pt x="262077" y="1761363"/>
                </a:lnTo>
                <a:lnTo>
                  <a:pt x="299338" y="1083221"/>
                </a:lnTo>
                <a:lnTo>
                  <a:pt x="291884" y="662508"/>
                </a:lnTo>
                <a:lnTo>
                  <a:pt x="262051" y="308114"/>
                </a:lnTo>
                <a:lnTo>
                  <a:pt x="282587" y="0"/>
                </a:lnTo>
                <a:close/>
              </a:path>
            </a:pathLst>
          </a:custGeom>
          <a:solidFill>
            <a:srgbClr val="29C2E4"/>
          </a:solidFill>
        </p:spPr>
        <p:txBody>
          <a:bodyPr wrap="square" lIns="0" tIns="0" rIns="0" bIns="0" rtlCol="0"/>
          <a:lstStyle/>
          <a:p>
            <a:endParaRPr sz="2142"/>
          </a:p>
        </p:txBody>
      </p:sp>
      <p:sp>
        <p:nvSpPr>
          <p:cNvPr id="359" name="object 359"/>
          <p:cNvSpPr/>
          <p:nvPr/>
        </p:nvSpPr>
        <p:spPr>
          <a:xfrm>
            <a:off x="7601984" y="1705337"/>
            <a:ext cx="183158" cy="5781115"/>
          </a:xfrm>
          <a:custGeom>
            <a:avLst/>
            <a:gdLst/>
            <a:ahLst/>
            <a:cxnLst/>
            <a:rect l="l" t="t" r="r" b="b"/>
            <a:pathLst>
              <a:path w="160020" h="5050790">
                <a:moveTo>
                  <a:pt x="129209" y="0"/>
                </a:moveTo>
                <a:lnTo>
                  <a:pt x="38760" y="0"/>
                </a:lnTo>
                <a:lnTo>
                  <a:pt x="18630" y="718159"/>
                </a:lnTo>
                <a:lnTo>
                  <a:pt x="18630" y="1694700"/>
                </a:lnTo>
                <a:lnTo>
                  <a:pt x="0" y="2887243"/>
                </a:lnTo>
                <a:lnTo>
                  <a:pt x="74536" y="3997896"/>
                </a:lnTo>
                <a:lnTo>
                  <a:pt x="89661" y="5050751"/>
                </a:lnTo>
                <a:lnTo>
                  <a:pt x="159816" y="5050751"/>
                </a:lnTo>
                <a:lnTo>
                  <a:pt x="124167" y="2954566"/>
                </a:lnTo>
                <a:lnTo>
                  <a:pt x="124167" y="2089810"/>
                </a:lnTo>
                <a:lnTo>
                  <a:pt x="109258" y="1269746"/>
                </a:lnTo>
                <a:lnTo>
                  <a:pt x="124180" y="76695"/>
                </a:lnTo>
                <a:lnTo>
                  <a:pt x="129209" y="0"/>
                </a:lnTo>
                <a:close/>
              </a:path>
            </a:pathLst>
          </a:custGeom>
          <a:solidFill>
            <a:srgbClr val="29C2E4"/>
          </a:solidFill>
        </p:spPr>
        <p:txBody>
          <a:bodyPr wrap="square" lIns="0" tIns="0" rIns="0" bIns="0" rtlCol="0"/>
          <a:lstStyle/>
          <a:p>
            <a:endParaRPr sz="2142"/>
          </a:p>
        </p:txBody>
      </p:sp>
      <p:sp>
        <p:nvSpPr>
          <p:cNvPr id="360" name="object 360"/>
          <p:cNvSpPr/>
          <p:nvPr/>
        </p:nvSpPr>
        <p:spPr>
          <a:xfrm>
            <a:off x="9919154" y="1705337"/>
            <a:ext cx="712282" cy="5781115"/>
          </a:xfrm>
          <a:custGeom>
            <a:avLst/>
            <a:gdLst/>
            <a:ahLst/>
            <a:cxnLst/>
            <a:rect l="l" t="t" r="r" b="b"/>
            <a:pathLst>
              <a:path w="622300" h="5050790">
                <a:moveTo>
                  <a:pt x="313435" y="0"/>
                </a:moveTo>
                <a:lnTo>
                  <a:pt x="299567" y="0"/>
                </a:lnTo>
                <a:lnTo>
                  <a:pt x="384695" y="607199"/>
                </a:lnTo>
                <a:lnTo>
                  <a:pt x="537514" y="1632292"/>
                </a:lnTo>
                <a:lnTo>
                  <a:pt x="608152" y="2115566"/>
                </a:lnTo>
                <a:lnTo>
                  <a:pt x="440728" y="2848521"/>
                </a:lnTo>
                <a:lnTo>
                  <a:pt x="246900" y="3631272"/>
                </a:lnTo>
                <a:lnTo>
                  <a:pt x="75349" y="4339844"/>
                </a:lnTo>
                <a:lnTo>
                  <a:pt x="15633" y="4798910"/>
                </a:lnTo>
                <a:lnTo>
                  <a:pt x="0" y="5050751"/>
                </a:lnTo>
                <a:lnTo>
                  <a:pt x="13754" y="5050751"/>
                </a:lnTo>
                <a:lnTo>
                  <a:pt x="29324" y="4800231"/>
                </a:lnTo>
                <a:lnTo>
                  <a:pt x="88874" y="4342345"/>
                </a:lnTo>
                <a:lnTo>
                  <a:pt x="260254" y="3634511"/>
                </a:lnTo>
                <a:lnTo>
                  <a:pt x="454088" y="2851734"/>
                </a:lnTo>
                <a:lnTo>
                  <a:pt x="622109" y="2116124"/>
                </a:lnTo>
                <a:lnTo>
                  <a:pt x="551103" y="1630286"/>
                </a:lnTo>
                <a:lnTo>
                  <a:pt x="398284" y="605243"/>
                </a:lnTo>
                <a:lnTo>
                  <a:pt x="313435" y="0"/>
                </a:lnTo>
                <a:close/>
              </a:path>
              <a:path w="622300" h="5050790">
                <a:moveTo>
                  <a:pt x="260254" y="3634511"/>
                </a:moveTo>
                <a:close/>
              </a:path>
            </a:pathLst>
          </a:custGeom>
          <a:solidFill>
            <a:srgbClr val="75CFE9"/>
          </a:solidFill>
        </p:spPr>
        <p:txBody>
          <a:bodyPr wrap="square" lIns="0" tIns="0" rIns="0" bIns="0" rtlCol="0"/>
          <a:lstStyle/>
          <a:p>
            <a:endParaRPr sz="2142"/>
          </a:p>
        </p:txBody>
      </p:sp>
      <p:sp>
        <p:nvSpPr>
          <p:cNvPr id="361" name="object 361"/>
          <p:cNvSpPr/>
          <p:nvPr/>
        </p:nvSpPr>
        <p:spPr>
          <a:xfrm>
            <a:off x="9232732" y="1705337"/>
            <a:ext cx="481881" cy="5781115"/>
          </a:xfrm>
          <a:custGeom>
            <a:avLst/>
            <a:gdLst/>
            <a:ahLst/>
            <a:cxnLst/>
            <a:rect l="l" t="t" r="r" b="b"/>
            <a:pathLst>
              <a:path w="421004" h="5050790">
                <a:moveTo>
                  <a:pt x="250088" y="0"/>
                </a:moveTo>
                <a:lnTo>
                  <a:pt x="236042" y="0"/>
                </a:lnTo>
                <a:lnTo>
                  <a:pt x="280073" y="205486"/>
                </a:lnTo>
                <a:lnTo>
                  <a:pt x="406336" y="591680"/>
                </a:lnTo>
                <a:lnTo>
                  <a:pt x="257429" y="1261770"/>
                </a:lnTo>
                <a:lnTo>
                  <a:pt x="294735" y="1761782"/>
                </a:lnTo>
                <a:lnTo>
                  <a:pt x="257479" y="2201278"/>
                </a:lnTo>
                <a:lnTo>
                  <a:pt x="257479" y="3297478"/>
                </a:lnTo>
                <a:lnTo>
                  <a:pt x="264934" y="3797249"/>
                </a:lnTo>
                <a:lnTo>
                  <a:pt x="317017" y="4407242"/>
                </a:lnTo>
                <a:lnTo>
                  <a:pt x="165036" y="4814989"/>
                </a:lnTo>
                <a:lnTo>
                  <a:pt x="0" y="5050751"/>
                </a:lnTo>
                <a:lnTo>
                  <a:pt x="16764" y="5050751"/>
                </a:lnTo>
                <a:lnTo>
                  <a:pt x="177292" y="4821428"/>
                </a:lnTo>
                <a:lnTo>
                  <a:pt x="330962" y="4409147"/>
                </a:lnTo>
                <a:lnTo>
                  <a:pt x="278663" y="3796550"/>
                </a:lnTo>
                <a:lnTo>
                  <a:pt x="271222" y="3297478"/>
                </a:lnTo>
                <a:lnTo>
                  <a:pt x="271270" y="2201278"/>
                </a:lnTo>
                <a:lnTo>
                  <a:pt x="308502" y="1761705"/>
                </a:lnTo>
                <a:lnTo>
                  <a:pt x="271272" y="1262773"/>
                </a:lnTo>
                <a:lnTo>
                  <a:pt x="420560" y="590994"/>
                </a:lnTo>
                <a:lnTo>
                  <a:pt x="293357" y="201904"/>
                </a:lnTo>
                <a:lnTo>
                  <a:pt x="250088" y="0"/>
                </a:lnTo>
                <a:close/>
              </a:path>
            </a:pathLst>
          </a:custGeom>
          <a:solidFill>
            <a:srgbClr val="75CFE9"/>
          </a:solidFill>
        </p:spPr>
        <p:txBody>
          <a:bodyPr wrap="square" lIns="0" tIns="0" rIns="0" bIns="0" rtlCol="0"/>
          <a:lstStyle/>
          <a:p>
            <a:endParaRPr sz="2142"/>
          </a:p>
        </p:txBody>
      </p:sp>
      <p:sp>
        <p:nvSpPr>
          <p:cNvPr id="362" name="object 362"/>
          <p:cNvSpPr/>
          <p:nvPr/>
        </p:nvSpPr>
        <p:spPr>
          <a:xfrm>
            <a:off x="8734323" y="1705337"/>
            <a:ext cx="263108" cy="5781115"/>
          </a:xfrm>
          <a:custGeom>
            <a:avLst/>
            <a:gdLst/>
            <a:ahLst/>
            <a:cxnLst/>
            <a:rect l="l" t="t" r="r" b="b"/>
            <a:pathLst>
              <a:path w="229870" h="5050790">
                <a:moveTo>
                  <a:pt x="176161" y="0"/>
                </a:moveTo>
                <a:lnTo>
                  <a:pt x="162394" y="0"/>
                </a:lnTo>
                <a:lnTo>
                  <a:pt x="163614" y="17056"/>
                </a:lnTo>
                <a:lnTo>
                  <a:pt x="104000" y="412000"/>
                </a:lnTo>
                <a:lnTo>
                  <a:pt x="118935" y="998486"/>
                </a:lnTo>
                <a:lnTo>
                  <a:pt x="215823" y="1419606"/>
                </a:lnTo>
                <a:lnTo>
                  <a:pt x="215782" y="1687461"/>
                </a:lnTo>
                <a:lnTo>
                  <a:pt x="171094" y="2268435"/>
                </a:lnTo>
                <a:lnTo>
                  <a:pt x="178561" y="3215538"/>
                </a:lnTo>
                <a:lnTo>
                  <a:pt x="193446" y="4042079"/>
                </a:lnTo>
                <a:lnTo>
                  <a:pt x="22059" y="4697831"/>
                </a:lnTo>
                <a:lnTo>
                  <a:pt x="0" y="5050751"/>
                </a:lnTo>
                <a:lnTo>
                  <a:pt x="13766" y="5050751"/>
                </a:lnTo>
                <a:lnTo>
                  <a:pt x="35686" y="4700016"/>
                </a:lnTo>
                <a:lnTo>
                  <a:pt x="207213" y="4043730"/>
                </a:lnTo>
                <a:lnTo>
                  <a:pt x="192290" y="3215335"/>
                </a:lnTo>
                <a:lnTo>
                  <a:pt x="184835" y="2268905"/>
                </a:lnTo>
                <a:lnTo>
                  <a:pt x="229565" y="1687461"/>
                </a:lnTo>
                <a:lnTo>
                  <a:pt x="229565" y="1418043"/>
                </a:lnTo>
                <a:lnTo>
                  <a:pt x="132638" y="996759"/>
                </a:lnTo>
                <a:lnTo>
                  <a:pt x="117754" y="412851"/>
                </a:lnTo>
                <a:lnTo>
                  <a:pt x="177418" y="17589"/>
                </a:lnTo>
                <a:lnTo>
                  <a:pt x="176161" y="0"/>
                </a:lnTo>
                <a:close/>
              </a:path>
            </a:pathLst>
          </a:custGeom>
          <a:solidFill>
            <a:srgbClr val="75CFE9"/>
          </a:solidFill>
        </p:spPr>
        <p:txBody>
          <a:bodyPr wrap="square" lIns="0" tIns="0" rIns="0" bIns="0" rtlCol="0"/>
          <a:lstStyle/>
          <a:p>
            <a:endParaRPr sz="2142"/>
          </a:p>
        </p:txBody>
      </p:sp>
      <p:sp>
        <p:nvSpPr>
          <p:cNvPr id="363" name="object 363"/>
          <p:cNvSpPr/>
          <p:nvPr/>
        </p:nvSpPr>
        <p:spPr>
          <a:xfrm>
            <a:off x="8366845" y="1705337"/>
            <a:ext cx="289273" cy="5781115"/>
          </a:xfrm>
          <a:custGeom>
            <a:avLst/>
            <a:gdLst/>
            <a:ahLst/>
            <a:cxnLst/>
            <a:rect l="l" t="t" r="r" b="b"/>
            <a:pathLst>
              <a:path w="252729" h="5050790">
                <a:moveTo>
                  <a:pt x="82702" y="0"/>
                </a:moveTo>
                <a:lnTo>
                  <a:pt x="68592" y="0"/>
                </a:lnTo>
                <a:lnTo>
                  <a:pt x="29997" y="165442"/>
                </a:lnTo>
                <a:lnTo>
                  <a:pt x="114" y="710869"/>
                </a:lnTo>
                <a:lnTo>
                  <a:pt x="52311" y="1113523"/>
                </a:lnTo>
                <a:lnTo>
                  <a:pt x="37388" y="1672958"/>
                </a:lnTo>
                <a:lnTo>
                  <a:pt x="104406" y="1970811"/>
                </a:lnTo>
                <a:lnTo>
                  <a:pt x="0" y="2798559"/>
                </a:lnTo>
                <a:lnTo>
                  <a:pt x="141884" y="3261537"/>
                </a:lnTo>
                <a:lnTo>
                  <a:pt x="238671" y="4154919"/>
                </a:lnTo>
                <a:lnTo>
                  <a:pt x="216357" y="4593590"/>
                </a:lnTo>
                <a:lnTo>
                  <a:pt x="137985" y="4929479"/>
                </a:lnTo>
                <a:lnTo>
                  <a:pt x="146773" y="5050751"/>
                </a:lnTo>
                <a:lnTo>
                  <a:pt x="160553" y="5050751"/>
                </a:lnTo>
                <a:lnTo>
                  <a:pt x="151841" y="4930571"/>
                </a:lnTo>
                <a:lnTo>
                  <a:pt x="230009" y="4595520"/>
                </a:lnTo>
                <a:lnTo>
                  <a:pt x="252437" y="4154525"/>
                </a:lnTo>
                <a:lnTo>
                  <a:pt x="155397" y="3258769"/>
                </a:lnTo>
                <a:lnTo>
                  <a:pt x="13995" y="2797352"/>
                </a:lnTo>
                <a:lnTo>
                  <a:pt x="118325" y="1970138"/>
                </a:lnTo>
                <a:lnTo>
                  <a:pt x="51155" y="1671612"/>
                </a:lnTo>
                <a:lnTo>
                  <a:pt x="66065" y="1112824"/>
                </a:lnTo>
                <a:lnTo>
                  <a:pt x="13893" y="710361"/>
                </a:lnTo>
                <a:lnTo>
                  <a:pt x="43637" y="167398"/>
                </a:lnTo>
                <a:lnTo>
                  <a:pt x="82702" y="0"/>
                </a:lnTo>
                <a:close/>
              </a:path>
            </a:pathLst>
          </a:custGeom>
          <a:solidFill>
            <a:srgbClr val="75CFE9"/>
          </a:solidFill>
        </p:spPr>
        <p:txBody>
          <a:bodyPr wrap="square" lIns="0" tIns="0" rIns="0" bIns="0" rtlCol="0"/>
          <a:lstStyle/>
          <a:p>
            <a:endParaRPr sz="2142"/>
          </a:p>
        </p:txBody>
      </p:sp>
      <p:sp>
        <p:nvSpPr>
          <p:cNvPr id="364" name="object 364"/>
          <p:cNvSpPr/>
          <p:nvPr/>
        </p:nvSpPr>
        <p:spPr>
          <a:xfrm>
            <a:off x="8170749" y="1705337"/>
            <a:ext cx="272557" cy="5781115"/>
          </a:xfrm>
          <a:custGeom>
            <a:avLst/>
            <a:gdLst/>
            <a:ahLst/>
            <a:cxnLst/>
            <a:rect l="l" t="t" r="r" b="b"/>
            <a:pathLst>
              <a:path w="238125" h="5050790">
                <a:moveTo>
                  <a:pt x="64109" y="0"/>
                </a:moveTo>
                <a:lnTo>
                  <a:pt x="50342" y="0"/>
                </a:lnTo>
                <a:lnTo>
                  <a:pt x="29806" y="308114"/>
                </a:lnTo>
                <a:lnTo>
                  <a:pt x="59651" y="662508"/>
                </a:lnTo>
                <a:lnTo>
                  <a:pt x="67094" y="1083221"/>
                </a:lnTo>
                <a:lnTo>
                  <a:pt x="29785" y="1762150"/>
                </a:lnTo>
                <a:lnTo>
                  <a:pt x="0" y="2268550"/>
                </a:lnTo>
                <a:lnTo>
                  <a:pt x="11214" y="2717165"/>
                </a:lnTo>
                <a:lnTo>
                  <a:pt x="223520" y="3350361"/>
                </a:lnTo>
                <a:lnTo>
                  <a:pt x="186613" y="3682517"/>
                </a:lnTo>
                <a:lnTo>
                  <a:pt x="67475" y="3846322"/>
                </a:lnTo>
                <a:lnTo>
                  <a:pt x="37211" y="4016590"/>
                </a:lnTo>
                <a:lnTo>
                  <a:pt x="85763" y="4446168"/>
                </a:lnTo>
                <a:lnTo>
                  <a:pt x="142240" y="5050751"/>
                </a:lnTo>
                <a:lnTo>
                  <a:pt x="156032" y="5050751"/>
                </a:lnTo>
                <a:lnTo>
                  <a:pt x="99428" y="4444758"/>
                </a:lnTo>
                <a:lnTo>
                  <a:pt x="51079" y="4017035"/>
                </a:lnTo>
                <a:lnTo>
                  <a:pt x="80441" y="3851846"/>
                </a:lnTo>
                <a:lnTo>
                  <a:pt x="199859" y="3687648"/>
                </a:lnTo>
                <a:lnTo>
                  <a:pt x="237502" y="3348863"/>
                </a:lnTo>
                <a:lnTo>
                  <a:pt x="24892" y="2714752"/>
                </a:lnTo>
                <a:lnTo>
                  <a:pt x="13741" y="2268791"/>
                </a:lnTo>
                <a:lnTo>
                  <a:pt x="43591" y="1761363"/>
                </a:lnTo>
                <a:lnTo>
                  <a:pt x="80835" y="1083475"/>
                </a:lnTo>
                <a:lnTo>
                  <a:pt x="73367" y="661809"/>
                </a:lnTo>
                <a:lnTo>
                  <a:pt x="43573" y="308000"/>
                </a:lnTo>
                <a:lnTo>
                  <a:pt x="64109" y="0"/>
                </a:lnTo>
                <a:close/>
              </a:path>
            </a:pathLst>
          </a:custGeom>
          <a:solidFill>
            <a:srgbClr val="75CFE9"/>
          </a:solidFill>
        </p:spPr>
        <p:txBody>
          <a:bodyPr wrap="square" lIns="0" tIns="0" rIns="0" bIns="0" rtlCol="0"/>
          <a:lstStyle/>
          <a:p>
            <a:endParaRPr sz="2142"/>
          </a:p>
        </p:txBody>
      </p:sp>
      <p:sp>
        <p:nvSpPr>
          <p:cNvPr id="365" name="object 365"/>
          <p:cNvSpPr/>
          <p:nvPr/>
        </p:nvSpPr>
        <p:spPr>
          <a:xfrm>
            <a:off x="7889134" y="1705337"/>
            <a:ext cx="152632" cy="5781115"/>
          </a:xfrm>
          <a:custGeom>
            <a:avLst/>
            <a:gdLst/>
            <a:ahLst/>
            <a:cxnLst/>
            <a:rect l="l" t="t" r="r" b="b"/>
            <a:pathLst>
              <a:path w="133350" h="5050790">
                <a:moveTo>
                  <a:pt x="23926" y="0"/>
                </a:moveTo>
                <a:lnTo>
                  <a:pt x="10172" y="0"/>
                </a:lnTo>
                <a:lnTo>
                  <a:pt x="7449" y="47523"/>
                </a:lnTo>
                <a:lnTo>
                  <a:pt x="0" y="181711"/>
                </a:lnTo>
                <a:lnTo>
                  <a:pt x="44742" y="450126"/>
                </a:lnTo>
                <a:lnTo>
                  <a:pt x="37305" y="628815"/>
                </a:lnTo>
                <a:lnTo>
                  <a:pt x="33566" y="852893"/>
                </a:lnTo>
                <a:lnTo>
                  <a:pt x="81991" y="1091285"/>
                </a:lnTo>
                <a:lnTo>
                  <a:pt x="59715" y="1447685"/>
                </a:lnTo>
                <a:lnTo>
                  <a:pt x="7404" y="1686839"/>
                </a:lnTo>
                <a:lnTo>
                  <a:pt x="37211" y="1947722"/>
                </a:lnTo>
                <a:lnTo>
                  <a:pt x="37196" y="2339911"/>
                </a:lnTo>
                <a:lnTo>
                  <a:pt x="7480" y="2581351"/>
                </a:lnTo>
                <a:lnTo>
                  <a:pt x="7480" y="3047936"/>
                </a:lnTo>
                <a:lnTo>
                  <a:pt x="22415" y="3253168"/>
                </a:lnTo>
                <a:lnTo>
                  <a:pt x="44735" y="3610571"/>
                </a:lnTo>
                <a:lnTo>
                  <a:pt x="22364" y="3905059"/>
                </a:lnTo>
                <a:lnTo>
                  <a:pt x="52273" y="4215345"/>
                </a:lnTo>
                <a:lnTo>
                  <a:pt x="119189" y="4564761"/>
                </a:lnTo>
                <a:lnTo>
                  <a:pt x="59715" y="4884432"/>
                </a:lnTo>
                <a:lnTo>
                  <a:pt x="48069" y="5050751"/>
                </a:lnTo>
                <a:lnTo>
                  <a:pt x="61836" y="5050751"/>
                </a:lnTo>
                <a:lnTo>
                  <a:pt x="73355" y="4886172"/>
                </a:lnTo>
                <a:lnTo>
                  <a:pt x="133159" y="4564722"/>
                </a:lnTo>
                <a:lnTo>
                  <a:pt x="65887" y="4213390"/>
                </a:lnTo>
                <a:lnTo>
                  <a:pt x="36156" y="3904919"/>
                </a:lnTo>
                <a:lnTo>
                  <a:pt x="58503" y="3610483"/>
                </a:lnTo>
                <a:lnTo>
                  <a:pt x="36118" y="3252216"/>
                </a:lnTo>
                <a:lnTo>
                  <a:pt x="21257" y="3047936"/>
                </a:lnTo>
                <a:lnTo>
                  <a:pt x="21324" y="2581351"/>
                </a:lnTo>
                <a:lnTo>
                  <a:pt x="51041" y="2339911"/>
                </a:lnTo>
                <a:lnTo>
                  <a:pt x="51041" y="1947722"/>
                </a:lnTo>
                <a:lnTo>
                  <a:pt x="21310" y="1687550"/>
                </a:lnTo>
                <a:lnTo>
                  <a:pt x="73355" y="1449590"/>
                </a:lnTo>
                <a:lnTo>
                  <a:pt x="95808" y="1090333"/>
                </a:lnTo>
                <a:lnTo>
                  <a:pt x="47320" y="851623"/>
                </a:lnTo>
                <a:lnTo>
                  <a:pt x="51058" y="628408"/>
                </a:lnTo>
                <a:lnTo>
                  <a:pt x="58521" y="449275"/>
                </a:lnTo>
                <a:lnTo>
                  <a:pt x="13804" y="180949"/>
                </a:lnTo>
                <a:lnTo>
                  <a:pt x="21253" y="46748"/>
                </a:lnTo>
                <a:lnTo>
                  <a:pt x="23926" y="0"/>
                </a:lnTo>
                <a:close/>
              </a:path>
            </a:pathLst>
          </a:custGeom>
          <a:solidFill>
            <a:srgbClr val="75CFE9"/>
          </a:solidFill>
        </p:spPr>
        <p:txBody>
          <a:bodyPr wrap="square" lIns="0" tIns="0" rIns="0" bIns="0" rtlCol="0"/>
          <a:lstStyle/>
          <a:p>
            <a:endParaRPr sz="2142"/>
          </a:p>
        </p:txBody>
      </p:sp>
      <p:sp>
        <p:nvSpPr>
          <p:cNvPr id="366" name="object 366"/>
          <p:cNvSpPr/>
          <p:nvPr/>
        </p:nvSpPr>
        <p:spPr>
          <a:xfrm>
            <a:off x="7727040" y="1705337"/>
            <a:ext cx="74134" cy="5781115"/>
          </a:xfrm>
          <a:custGeom>
            <a:avLst/>
            <a:gdLst/>
            <a:ahLst/>
            <a:cxnLst/>
            <a:rect l="l" t="t" r="r" b="b"/>
            <a:pathLst>
              <a:path w="64770" h="5050790">
                <a:moveTo>
                  <a:pt x="33718" y="0"/>
                </a:moveTo>
                <a:lnTo>
                  <a:pt x="19951" y="0"/>
                </a:lnTo>
                <a:lnTo>
                  <a:pt x="14922" y="76695"/>
                </a:lnTo>
                <a:lnTo>
                  <a:pt x="0" y="1269746"/>
                </a:lnTo>
                <a:lnTo>
                  <a:pt x="14907" y="2089696"/>
                </a:lnTo>
                <a:lnTo>
                  <a:pt x="14909" y="2954566"/>
                </a:lnTo>
                <a:lnTo>
                  <a:pt x="50558" y="5050751"/>
                </a:lnTo>
                <a:lnTo>
                  <a:pt x="64300" y="5050751"/>
                </a:lnTo>
                <a:lnTo>
                  <a:pt x="28653" y="2954566"/>
                </a:lnTo>
                <a:lnTo>
                  <a:pt x="28651" y="2089696"/>
                </a:lnTo>
                <a:lnTo>
                  <a:pt x="13741" y="1269707"/>
                </a:lnTo>
                <a:lnTo>
                  <a:pt x="28651" y="77228"/>
                </a:lnTo>
                <a:lnTo>
                  <a:pt x="33718" y="0"/>
                </a:lnTo>
                <a:close/>
              </a:path>
            </a:pathLst>
          </a:custGeom>
          <a:solidFill>
            <a:srgbClr val="75CFE9"/>
          </a:solidFill>
        </p:spPr>
        <p:txBody>
          <a:bodyPr wrap="square" lIns="0" tIns="0" rIns="0" bIns="0" rtlCol="0"/>
          <a:lstStyle/>
          <a:p>
            <a:endParaRPr sz="2142"/>
          </a:p>
        </p:txBody>
      </p:sp>
      <p:sp>
        <p:nvSpPr>
          <p:cNvPr id="367" name="object 367"/>
          <p:cNvSpPr/>
          <p:nvPr/>
        </p:nvSpPr>
        <p:spPr>
          <a:xfrm>
            <a:off x="7586242" y="1705337"/>
            <a:ext cx="118471" cy="5781115"/>
          </a:xfrm>
          <a:custGeom>
            <a:avLst/>
            <a:gdLst/>
            <a:ahLst/>
            <a:cxnLst/>
            <a:rect l="l" t="t" r="r" b="b"/>
            <a:pathLst>
              <a:path w="103504" h="5050790">
                <a:moveTo>
                  <a:pt x="52514" y="0"/>
                </a:moveTo>
                <a:lnTo>
                  <a:pt x="38773" y="0"/>
                </a:lnTo>
                <a:lnTo>
                  <a:pt x="18643" y="717981"/>
                </a:lnTo>
                <a:lnTo>
                  <a:pt x="18642" y="1694700"/>
                </a:lnTo>
                <a:lnTo>
                  <a:pt x="0" y="2887586"/>
                </a:lnTo>
                <a:lnTo>
                  <a:pt x="74561" y="3998455"/>
                </a:lnTo>
                <a:lnTo>
                  <a:pt x="89674" y="5050751"/>
                </a:lnTo>
                <a:lnTo>
                  <a:pt x="103416" y="5050751"/>
                </a:lnTo>
                <a:lnTo>
                  <a:pt x="88290" y="3997896"/>
                </a:lnTo>
                <a:lnTo>
                  <a:pt x="13741" y="2887243"/>
                </a:lnTo>
                <a:lnTo>
                  <a:pt x="32372" y="1694700"/>
                </a:lnTo>
                <a:lnTo>
                  <a:pt x="32377" y="717981"/>
                </a:lnTo>
                <a:lnTo>
                  <a:pt x="52514" y="0"/>
                </a:lnTo>
                <a:close/>
              </a:path>
            </a:pathLst>
          </a:custGeom>
          <a:solidFill>
            <a:srgbClr val="75CFE9"/>
          </a:solidFill>
        </p:spPr>
        <p:txBody>
          <a:bodyPr wrap="square" lIns="0" tIns="0" rIns="0" bIns="0" rtlCol="0"/>
          <a:lstStyle/>
          <a:p>
            <a:endParaRPr sz="2142"/>
          </a:p>
        </p:txBody>
      </p:sp>
      <p:sp>
        <p:nvSpPr>
          <p:cNvPr id="368" name="object 368"/>
          <p:cNvSpPr/>
          <p:nvPr/>
        </p:nvSpPr>
        <p:spPr>
          <a:xfrm>
            <a:off x="1442181" y="534010"/>
            <a:ext cx="679895" cy="788685"/>
          </a:xfrm>
          <a:prstGeom prst="rect">
            <a:avLst/>
          </a:prstGeom>
          <a:blipFill>
            <a:blip r:embed="rId109" cstate="print"/>
            <a:stretch>
              <a:fillRect/>
            </a:stretch>
          </a:blipFill>
        </p:spPr>
        <p:txBody>
          <a:bodyPr wrap="square" lIns="0" tIns="0" rIns="0" bIns="0" rtlCol="0"/>
          <a:lstStyle/>
          <a:p>
            <a:endParaRPr sz="2142"/>
          </a:p>
        </p:txBody>
      </p:sp>
      <p:sp>
        <p:nvSpPr>
          <p:cNvPr id="369" name="object 369"/>
          <p:cNvSpPr/>
          <p:nvPr/>
        </p:nvSpPr>
        <p:spPr>
          <a:xfrm>
            <a:off x="1458070" y="550335"/>
            <a:ext cx="640603" cy="438867"/>
          </a:xfrm>
          <a:prstGeom prst="rect">
            <a:avLst/>
          </a:prstGeom>
          <a:blipFill>
            <a:blip r:embed="rId110" cstate="print"/>
            <a:stretch>
              <a:fillRect/>
            </a:stretch>
          </a:blipFill>
        </p:spPr>
        <p:txBody>
          <a:bodyPr wrap="square" lIns="0" tIns="0" rIns="0" bIns="0" rtlCol="0"/>
          <a:lstStyle/>
          <a:p>
            <a:endParaRPr sz="2142"/>
          </a:p>
        </p:txBody>
      </p:sp>
      <p:sp>
        <p:nvSpPr>
          <p:cNvPr id="370" name="object 370"/>
          <p:cNvSpPr/>
          <p:nvPr/>
        </p:nvSpPr>
        <p:spPr>
          <a:xfrm>
            <a:off x="1931098" y="612128"/>
            <a:ext cx="135188" cy="47970"/>
          </a:xfrm>
          <a:custGeom>
            <a:avLst/>
            <a:gdLst/>
            <a:ahLst/>
            <a:cxnLst/>
            <a:rect l="l" t="t" r="r" b="b"/>
            <a:pathLst>
              <a:path w="118110" h="41909">
                <a:moveTo>
                  <a:pt x="115179" y="32219"/>
                </a:moveTo>
                <a:lnTo>
                  <a:pt x="117805" y="41287"/>
                </a:lnTo>
                <a:lnTo>
                  <a:pt x="117881" y="38760"/>
                </a:lnTo>
                <a:lnTo>
                  <a:pt x="117500" y="35966"/>
                </a:lnTo>
                <a:lnTo>
                  <a:pt x="115179" y="32219"/>
                </a:lnTo>
                <a:close/>
              </a:path>
              <a:path w="118110" h="41909">
                <a:moveTo>
                  <a:pt x="0" y="0"/>
                </a:moveTo>
                <a:lnTo>
                  <a:pt x="2908" y="2806"/>
                </a:lnTo>
                <a:lnTo>
                  <a:pt x="5714" y="5702"/>
                </a:lnTo>
                <a:lnTo>
                  <a:pt x="8445" y="8699"/>
                </a:lnTo>
                <a:lnTo>
                  <a:pt x="37643" y="10983"/>
                </a:lnTo>
                <a:lnTo>
                  <a:pt x="88391" y="19970"/>
                </a:lnTo>
                <a:lnTo>
                  <a:pt x="115179" y="32219"/>
                </a:lnTo>
                <a:lnTo>
                  <a:pt x="112508" y="22993"/>
                </a:lnTo>
                <a:lnTo>
                  <a:pt x="84710" y="10514"/>
                </a:lnTo>
                <a:lnTo>
                  <a:pt x="44008" y="3098"/>
                </a:lnTo>
                <a:lnTo>
                  <a:pt x="0" y="0"/>
                </a:lnTo>
                <a:close/>
              </a:path>
            </a:pathLst>
          </a:custGeom>
          <a:solidFill>
            <a:srgbClr val="4A6E24"/>
          </a:solidFill>
        </p:spPr>
        <p:txBody>
          <a:bodyPr wrap="square" lIns="0" tIns="0" rIns="0" bIns="0" rtlCol="0"/>
          <a:lstStyle/>
          <a:p>
            <a:endParaRPr sz="2142"/>
          </a:p>
        </p:txBody>
      </p:sp>
      <p:sp>
        <p:nvSpPr>
          <p:cNvPr id="371" name="object 371"/>
          <p:cNvSpPr/>
          <p:nvPr/>
        </p:nvSpPr>
        <p:spPr>
          <a:xfrm>
            <a:off x="1458055" y="651188"/>
            <a:ext cx="641054" cy="296541"/>
          </a:xfrm>
          <a:custGeom>
            <a:avLst/>
            <a:gdLst/>
            <a:ahLst/>
            <a:cxnLst/>
            <a:rect l="l" t="t" r="r" b="b"/>
            <a:pathLst>
              <a:path w="560069" h="259079">
                <a:moveTo>
                  <a:pt x="559206" y="0"/>
                </a:moveTo>
                <a:lnTo>
                  <a:pt x="536752" y="34912"/>
                </a:lnTo>
                <a:lnTo>
                  <a:pt x="466775" y="64285"/>
                </a:lnTo>
                <a:lnTo>
                  <a:pt x="415426" y="78383"/>
                </a:lnTo>
                <a:lnTo>
                  <a:pt x="354012" y="91668"/>
                </a:lnTo>
                <a:lnTo>
                  <a:pt x="163889" y="125513"/>
                </a:lnTo>
                <a:lnTo>
                  <a:pt x="113279" y="135851"/>
                </a:lnTo>
                <a:lnTo>
                  <a:pt x="70677" y="147144"/>
                </a:lnTo>
                <a:lnTo>
                  <a:pt x="13404" y="176019"/>
                </a:lnTo>
                <a:lnTo>
                  <a:pt x="0" y="201091"/>
                </a:lnTo>
                <a:lnTo>
                  <a:pt x="254" y="203936"/>
                </a:lnTo>
                <a:lnTo>
                  <a:pt x="22618" y="235407"/>
                </a:lnTo>
                <a:lnTo>
                  <a:pt x="63093" y="249974"/>
                </a:lnTo>
                <a:lnTo>
                  <a:pt x="112628" y="256611"/>
                </a:lnTo>
                <a:lnTo>
                  <a:pt x="166116" y="258457"/>
                </a:lnTo>
                <a:lnTo>
                  <a:pt x="159702" y="253720"/>
                </a:lnTo>
                <a:lnTo>
                  <a:pt x="153619" y="248589"/>
                </a:lnTo>
                <a:lnTo>
                  <a:pt x="147866" y="243141"/>
                </a:lnTo>
                <a:lnTo>
                  <a:pt x="138353" y="242531"/>
                </a:lnTo>
                <a:lnTo>
                  <a:pt x="134759" y="242227"/>
                </a:lnTo>
                <a:lnTo>
                  <a:pt x="83730" y="234977"/>
                </a:lnTo>
                <a:lnTo>
                  <a:pt x="48917" y="224253"/>
                </a:lnTo>
                <a:lnTo>
                  <a:pt x="30453" y="211705"/>
                </a:lnTo>
                <a:lnTo>
                  <a:pt x="28473" y="198983"/>
                </a:lnTo>
                <a:lnTo>
                  <a:pt x="28663" y="196253"/>
                </a:lnTo>
                <a:lnTo>
                  <a:pt x="58204" y="172097"/>
                </a:lnTo>
                <a:lnTo>
                  <a:pt x="95402" y="156895"/>
                </a:lnTo>
                <a:lnTo>
                  <a:pt x="140106" y="143865"/>
                </a:lnTo>
                <a:lnTo>
                  <a:pt x="186685" y="133264"/>
                </a:lnTo>
                <a:lnTo>
                  <a:pt x="229674" y="125118"/>
                </a:lnTo>
                <a:lnTo>
                  <a:pt x="329334" y="108046"/>
                </a:lnTo>
                <a:lnTo>
                  <a:pt x="365168" y="101177"/>
                </a:lnTo>
                <a:lnTo>
                  <a:pt x="405320" y="92405"/>
                </a:lnTo>
                <a:lnTo>
                  <a:pt x="454178" y="79487"/>
                </a:lnTo>
                <a:lnTo>
                  <a:pt x="492414" y="66579"/>
                </a:lnTo>
                <a:lnTo>
                  <a:pt x="530861" y="47420"/>
                </a:lnTo>
                <a:lnTo>
                  <a:pt x="558569" y="14491"/>
                </a:lnTo>
                <a:lnTo>
                  <a:pt x="559676" y="5727"/>
                </a:lnTo>
                <a:lnTo>
                  <a:pt x="559658" y="3285"/>
                </a:lnTo>
                <a:lnTo>
                  <a:pt x="559536" y="1879"/>
                </a:lnTo>
                <a:lnTo>
                  <a:pt x="559206" y="0"/>
                </a:lnTo>
                <a:close/>
              </a:path>
            </a:pathLst>
          </a:custGeom>
          <a:solidFill>
            <a:srgbClr val="006738"/>
          </a:solidFill>
        </p:spPr>
        <p:txBody>
          <a:bodyPr wrap="square" lIns="0" tIns="0" rIns="0" bIns="0" rtlCol="0"/>
          <a:lstStyle/>
          <a:p>
            <a:endParaRPr sz="2142"/>
          </a:p>
        </p:txBody>
      </p:sp>
      <p:sp>
        <p:nvSpPr>
          <p:cNvPr id="372" name="object 372"/>
          <p:cNvSpPr/>
          <p:nvPr/>
        </p:nvSpPr>
        <p:spPr>
          <a:xfrm>
            <a:off x="1570974" y="1041372"/>
            <a:ext cx="150073" cy="257585"/>
          </a:xfrm>
          <a:prstGeom prst="rect">
            <a:avLst/>
          </a:prstGeom>
          <a:blipFill>
            <a:blip r:embed="rId111" cstate="print"/>
            <a:stretch>
              <a:fillRect/>
            </a:stretch>
          </a:blipFill>
        </p:spPr>
        <p:txBody>
          <a:bodyPr wrap="square" lIns="0" tIns="0" rIns="0" bIns="0" rtlCol="0"/>
          <a:lstStyle/>
          <a:p>
            <a:endParaRPr sz="2142"/>
          </a:p>
        </p:txBody>
      </p:sp>
      <p:sp>
        <p:nvSpPr>
          <p:cNvPr id="373" name="object 373"/>
          <p:cNvSpPr/>
          <p:nvPr/>
        </p:nvSpPr>
        <p:spPr>
          <a:xfrm>
            <a:off x="1751995" y="962440"/>
            <a:ext cx="289578" cy="254183"/>
          </a:xfrm>
          <a:prstGeom prst="rect">
            <a:avLst/>
          </a:prstGeom>
          <a:blipFill>
            <a:blip r:embed="rId112" cstate="print"/>
            <a:stretch>
              <a:fillRect/>
            </a:stretch>
          </a:blipFill>
        </p:spPr>
        <p:txBody>
          <a:bodyPr wrap="square" lIns="0" tIns="0" rIns="0" bIns="0" rtlCol="0"/>
          <a:lstStyle/>
          <a:p>
            <a:endParaRPr sz="2142"/>
          </a:p>
        </p:txBody>
      </p:sp>
      <p:sp>
        <p:nvSpPr>
          <p:cNvPr id="374" name="object 374"/>
          <p:cNvSpPr/>
          <p:nvPr/>
        </p:nvSpPr>
        <p:spPr>
          <a:xfrm>
            <a:off x="453257" y="1124114"/>
            <a:ext cx="654073" cy="319844"/>
          </a:xfrm>
          <a:prstGeom prst="rect">
            <a:avLst/>
          </a:prstGeom>
          <a:blipFill>
            <a:blip r:embed="rId113" cstate="print"/>
            <a:stretch>
              <a:fillRect/>
            </a:stretch>
          </a:blipFill>
        </p:spPr>
        <p:txBody>
          <a:bodyPr wrap="square" lIns="0" tIns="0" rIns="0" bIns="0" rtlCol="0"/>
          <a:lstStyle/>
          <a:p>
            <a:endParaRPr sz="2142"/>
          </a:p>
        </p:txBody>
      </p:sp>
      <p:sp>
        <p:nvSpPr>
          <p:cNvPr id="375" name="object 375"/>
          <p:cNvSpPr/>
          <p:nvPr/>
        </p:nvSpPr>
        <p:spPr>
          <a:xfrm>
            <a:off x="459471" y="412763"/>
            <a:ext cx="645626" cy="646155"/>
          </a:xfrm>
          <a:prstGeom prst="rect">
            <a:avLst/>
          </a:prstGeom>
          <a:blipFill>
            <a:blip r:embed="rId114" cstate="print"/>
            <a:stretch>
              <a:fillRect/>
            </a:stretch>
          </a:blipFill>
        </p:spPr>
        <p:txBody>
          <a:bodyPr wrap="square" lIns="0" tIns="0" rIns="0" bIns="0" rtlCol="0"/>
          <a:lstStyle/>
          <a:p>
            <a:endParaRPr sz="2142"/>
          </a:p>
        </p:txBody>
      </p:sp>
      <p:sp>
        <p:nvSpPr>
          <p:cNvPr id="377" name="object 377"/>
          <p:cNvSpPr/>
          <p:nvPr/>
        </p:nvSpPr>
        <p:spPr>
          <a:xfrm>
            <a:off x="11504085" y="2697851"/>
            <a:ext cx="133008" cy="133008"/>
          </a:xfrm>
          <a:custGeom>
            <a:avLst/>
            <a:gdLst/>
            <a:ahLst/>
            <a:cxnLst/>
            <a:rect l="l" t="t" r="r" b="b"/>
            <a:pathLst>
              <a:path w="116204" h="116205">
                <a:moveTo>
                  <a:pt x="0" y="116052"/>
                </a:moveTo>
                <a:lnTo>
                  <a:pt x="116052" y="116052"/>
                </a:lnTo>
                <a:lnTo>
                  <a:pt x="116052" y="0"/>
                </a:lnTo>
                <a:lnTo>
                  <a:pt x="0" y="0"/>
                </a:lnTo>
                <a:lnTo>
                  <a:pt x="0" y="116052"/>
                </a:lnTo>
                <a:close/>
              </a:path>
            </a:pathLst>
          </a:custGeom>
          <a:solidFill>
            <a:srgbClr val="25408F"/>
          </a:solidFill>
        </p:spPr>
        <p:txBody>
          <a:bodyPr wrap="square" lIns="0" tIns="0" rIns="0" bIns="0" rtlCol="0"/>
          <a:lstStyle/>
          <a:p>
            <a:endParaRPr sz="2142"/>
          </a:p>
        </p:txBody>
      </p:sp>
      <p:sp>
        <p:nvSpPr>
          <p:cNvPr id="378" name="object 378"/>
          <p:cNvSpPr/>
          <p:nvPr/>
        </p:nvSpPr>
        <p:spPr>
          <a:xfrm>
            <a:off x="11760040" y="3140120"/>
            <a:ext cx="0" cy="285639"/>
          </a:xfrm>
          <a:custGeom>
            <a:avLst/>
            <a:gdLst/>
            <a:ahLst/>
            <a:cxnLst/>
            <a:rect l="l" t="t" r="r" b="b"/>
            <a:pathLst>
              <a:path h="249555">
                <a:moveTo>
                  <a:pt x="0" y="0"/>
                </a:moveTo>
                <a:lnTo>
                  <a:pt x="0" y="249250"/>
                </a:lnTo>
              </a:path>
            </a:pathLst>
          </a:custGeom>
          <a:ln w="72847">
            <a:solidFill>
              <a:srgbClr val="FAA819"/>
            </a:solidFill>
          </a:ln>
        </p:spPr>
        <p:txBody>
          <a:bodyPr wrap="square" lIns="0" tIns="0" rIns="0" bIns="0" rtlCol="0"/>
          <a:lstStyle/>
          <a:p>
            <a:endParaRPr sz="2142"/>
          </a:p>
        </p:txBody>
      </p:sp>
      <p:sp>
        <p:nvSpPr>
          <p:cNvPr id="379" name="object 379"/>
          <p:cNvSpPr/>
          <p:nvPr/>
        </p:nvSpPr>
        <p:spPr>
          <a:xfrm>
            <a:off x="11504085" y="3734846"/>
            <a:ext cx="730453" cy="285639"/>
          </a:xfrm>
          <a:custGeom>
            <a:avLst/>
            <a:gdLst/>
            <a:ahLst/>
            <a:cxnLst/>
            <a:rect l="l" t="t" r="r" b="b"/>
            <a:pathLst>
              <a:path w="638175" h="249554">
                <a:moveTo>
                  <a:pt x="0" y="249250"/>
                </a:moveTo>
                <a:lnTo>
                  <a:pt x="638048" y="249250"/>
                </a:lnTo>
                <a:lnTo>
                  <a:pt x="638048" y="0"/>
                </a:lnTo>
                <a:lnTo>
                  <a:pt x="0" y="0"/>
                </a:lnTo>
                <a:lnTo>
                  <a:pt x="0" y="249250"/>
                </a:lnTo>
                <a:close/>
              </a:path>
            </a:pathLst>
          </a:custGeom>
          <a:solidFill>
            <a:srgbClr val="AB0778"/>
          </a:solidFill>
        </p:spPr>
        <p:txBody>
          <a:bodyPr wrap="square" lIns="0" tIns="0" rIns="0" bIns="0" rtlCol="0"/>
          <a:lstStyle/>
          <a:p>
            <a:endParaRPr sz="2142"/>
          </a:p>
        </p:txBody>
      </p:sp>
      <p:sp>
        <p:nvSpPr>
          <p:cNvPr id="380" name="object 380"/>
          <p:cNvSpPr/>
          <p:nvPr/>
        </p:nvSpPr>
        <p:spPr>
          <a:xfrm>
            <a:off x="11829597" y="4329588"/>
            <a:ext cx="404838" cy="125013"/>
          </a:xfrm>
          <a:custGeom>
            <a:avLst/>
            <a:gdLst/>
            <a:ahLst/>
            <a:cxnLst/>
            <a:rect l="l" t="t" r="r" b="b"/>
            <a:pathLst>
              <a:path w="353695" h="109220">
                <a:moveTo>
                  <a:pt x="0" y="108851"/>
                </a:moveTo>
                <a:lnTo>
                  <a:pt x="353644" y="108851"/>
                </a:lnTo>
                <a:lnTo>
                  <a:pt x="353644" y="0"/>
                </a:lnTo>
                <a:lnTo>
                  <a:pt x="0" y="0"/>
                </a:lnTo>
                <a:lnTo>
                  <a:pt x="0" y="108851"/>
                </a:lnTo>
                <a:close/>
              </a:path>
            </a:pathLst>
          </a:custGeom>
          <a:solidFill>
            <a:srgbClr val="FFF200"/>
          </a:solidFill>
        </p:spPr>
        <p:txBody>
          <a:bodyPr wrap="square" lIns="0" tIns="0" rIns="0" bIns="0" rtlCol="0"/>
          <a:lstStyle/>
          <a:p>
            <a:endParaRPr sz="2142"/>
          </a:p>
        </p:txBody>
      </p:sp>
      <p:sp>
        <p:nvSpPr>
          <p:cNvPr id="381" name="object 381"/>
          <p:cNvSpPr txBox="1"/>
          <p:nvPr/>
        </p:nvSpPr>
        <p:spPr>
          <a:xfrm>
            <a:off x="508773" y="2202542"/>
            <a:ext cx="3232889" cy="1080965"/>
          </a:xfrm>
          <a:prstGeom prst="rect">
            <a:avLst/>
          </a:prstGeom>
        </p:spPr>
        <p:txBody>
          <a:bodyPr vert="horz" wrap="square" lIns="0" tIns="54511" rIns="0" bIns="0" rtlCol="0">
            <a:spAutoFit/>
          </a:bodyPr>
          <a:lstStyle/>
          <a:p>
            <a:pPr marL="14536" marR="5815">
              <a:lnSpc>
                <a:spcPts val="4018"/>
              </a:lnSpc>
              <a:spcBef>
                <a:spcPts val="429"/>
              </a:spcBef>
            </a:pPr>
            <a:r>
              <a:rPr sz="3491" spc="149" dirty="0">
                <a:solidFill>
                  <a:srgbClr val="FFFFFF"/>
                </a:solidFill>
                <a:latin typeface="Georgia"/>
                <a:cs typeface="Georgia"/>
              </a:rPr>
              <a:t>Características  </a:t>
            </a:r>
            <a:r>
              <a:rPr sz="3491" spc="286" dirty="0">
                <a:solidFill>
                  <a:srgbClr val="FFFFFF"/>
                </a:solidFill>
                <a:latin typeface="Times New Roman"/>
                <a:cs typeface="Times New Roman"/>
              </a:rPr>
              <a:t>especíﬁcas:</a:t>
            </a:r>
            <a:endParaRPr sz="3491">
              <a:latin typeface="Times New Roman"/>
              <a:cs typeface="Times New Roman"/>
            </a:endParaRPr>
          </a:p>
        </p:txBody>
      </p:sp>
      <p:sp>
        <p:nvSpPr>
          <p:cNvPr id="382" name="object 382"/>
          <p:cNvSpPr txBox="1"/>
          <p:nvPr/>
        </p:nvSpPr>
        <p:spPr>
          <a:xfrm>
            <a:off x="508773" y="3223502"/>
            <a:ext cx="3464017" cy="556280"/>
          </a:xfrm>
          <a:prstGeom prst="rect">
            <a:avLst/>
          </a:prstGeom>
        </p:spPr>
        <p:txBody>
          <a:bodyPr vert="horz" wrap="square" lIns="0" tIns="18897" rIns="0" bIns="0" rtlCol="0">
            <a:spAutoFit/>
          </a:bodyPr>
          <a:lstStyle/>
          <a:p>
            <a:pPr marL="14536">
              <a:spcBef>
                <a:spcPts val="149"/>
              </a:spcBef>
            </a:pPr>
            <a:r>
              <a:rPr sz="3491" spc="166" dirty="0">
                <a:solidFill>
                  <a:srgbClr val="FFFFFF"/>
                </a:solidFill>
                <a:latin typeface="Georgia"/>
                <a:cs typeface="Georgia"/>
              </a:rPr>
              <a:t>funcionalidades</a:t>
            </a:r>
            <a:endParaRPr sz="3491">
              <a:latin typeface="Georgia"/>
              <a:cs typeface="Georgia"/>
            </a:endParaRPr>
          </a:p>
        </p:txBody>
      </p:sp>
      <p:sp>
        <p:nvSpPr>
          <p:cNvPr id="383" name="object 383"/>
          <p:cNvSpPr txBox="1"/>
          <p:nvPr/>
        </p:nvSpPr>
        <p:spPr>
          <a:xfrm>
            <a:off x="508773" y="3733981"/>
            <a:ext cx="1370053" cy="556280"/>
          </a:xfrm>
          <a:prstGeom prst="rect">
            <a:avLst/>
          </a:prstGeom>
        </p:spPr>
        <p:txBody>
          <a:bodyPr vert="horz" wrap="square" lIns="0" tIns="18897" rIns="0" bIns="0" rtlCol="0">
            <a:spAutoFit/>
          </a:bodyPr>
          <a:lstStyle/>
          <a:p>
            <a:pPr marL="14536">
              <a:spcBef>
                <a:spcPts val="149"/>
              </a:spcBef>
            </a:pPr>
            <a:r>
              <a:rPr sz="3491" spc="29" dirty="0">
                <a:solidFill>
                  <a:srgbClr val="FFFFFF"/>
                </a:solidFill>
                <a:latin typeface="Georgia"/>
                <a:cs typeface="Georgia"/>
              </a:rPr>
              <a:t>(cont.)</a:t>
            </a:r>
            <a:endParaRPr sz="3491">
              <a:latin typeface="Georgia"/>
              <a:cs typeface="Georgia"/>
            </a:endParaRPr>
          </a:p>
        </p:txBody>
      </p:sp>
      <p:sp>
        <p:nvSpPr>
          <p:cNvPr id="384" name="object 384"/>
          <p:cNvSpPr/>
          <p:nvPr/>
        </p:nvSpPr>
        <p:spPr>
          <a:xfrm>
            <a:off x="4311924" y="2195619"/>
            <a:ext cx="6670014" cy="4767930"/>
          </a:xfrm>
          <a:custGeom>
            <a:avLst/>
            <a:gdLst/>
            <a:ahLst/>
            <a:cxnLst/>
            <a:rect l="l" t="t" r="r" b="b"/>
            <a:pathLst>
              <a:path w="5827395" h="4165600">
                <a:moveTo>
                  <a:pt x="0" y="4165206"/>
                </a:moveTo>
                <a:lnTo>
                  <a:pt x="5826798" y="4165206"/>
                </a:lnTo>
                <a:lnTo>
                  <a:pt x="5826798" y="0"/>
                </a:lnTo>
                <a:lnTo>
                  <a:pt x="0" y="0"/>
                </a:lnTo>
                <a:lnTo>
                  <a:pt x="0" y="4165206"/>
                </a:lnTo>
                <a:close/>
              </a:path>
            </a:pathLst>
          </a:custGeom>
          <a:solidFill>
            <a:srgbClr val="00ADE0"/>
          </a:solidFill>
        </p:spPr>
        <p:txBody>
          <a:bodyPr wrap="square" lIns="0" tIns="0" rIns="0" bIns="0" rtlCol="0"/>
          <a:lstStyle/>
          <a:p>
            <a:endParaRPr sz="2142"/>
          </a:p>
        </p:txBody>
      </p:sp>
      <p:sp>
        <p:nvSpPr>
          <p:cNvPr id="385" name="object 385"/>
          <p:cNvSpPr txBox="1"/>
          <p:nvPr/>
        </p:nvSpPr>
        <p:spPr>
          <a:xfrm>
            <a:off x="4709435" y="2556805"/>
            <a:ext cx="2359980" cy="1280409"/>
          </a:xfrm>
          <a:prstGeom prst="rect">
            <a:avLst/>
          </a:prstGeom>
        </p:spPr>
        <p:txBody>
          <a:bodyPr vert="horz" wrap="square" lIns="0" tIns="14536" rIns="0" bIns="0" rtlCol="0">
            <a:spAutoFit/>
          </a:bodyPr>
          <a:lstStyle/>
          <a:p>
            <a:pPr marL="307445" indent="-292908">
              <a:spcBef>
                <a:spcPts val="114"/>
              </a:spcBef>
              <a:buClr>
                <a:srgbClr val="004588"/>
              </a:buClr>
              <a:buFont typeface="Arial"/>
              <a:buAutoNum type="arabicPlain" startAt="23"/>
              <a:tabLst>
                <a:tab pos="305265" algn="l"/>
              </a:tabLst>
            </a:pPr>
            <a:r>
              <a:rPr sz="1145" spc="-63" dirty="0">
                <a:solidFill>
                  <a:srgbClr val="FFFFFF"/>
                </a:solidFill>
                <a:latin typeface="Arial"/>
                <a:cs typeface="Arial"/>
              </a:rPr>
              <a:t>FAQ;</a:t>
            </a:r>
            <a:endParaRPr sz="1145">
              <a:latin typeface="Arial"/>
              <a:cs typeface="Arial"/>
            </a:endParaRPr>
          </a:p>
          <a:p>
            <a:pPr marL="307445" indent="-292908">
              <a:spcBef>
                <a:spcPts val="973"/>
              </a:spcBef>
              <a:buClr>
                <a:srgbClr val="004588"/>
              </a:buClr>
              <a:buFont typeface="Arial"/>
              <a:buAutoNum type="arabicPlain" startAt="23"/>
              <a:tabLst>
                <a:tab pos="305265" algn="l"/>
              </a:tabLst>
            </a:pPr>
            <a:r>
              <a:rPr sz="1145" spc="-29" dirty="0">
                <a:solidFill>
                  <a:srgbClr val="FFFFFF"/>
                </a:solidFill>
                <a:latin typeface="Arial"/>
                <a:cs typeface="Arial"/>
              </a:rPr>
              <a:t>LOGIN;</a:t>
            </a:r>
            <a:endParaRPr sz="1145">
              <a:latin typeface="Arial"/>
              <a:cs typeface="Arial"/>
            </a:endParaRPr>
          </a:p>
          <a:p>
            <a:pPr marL="307445" indent="-292908">
              <a:spcBef>
                <a:spcPts val="973"/>
              </a:spcBef>
              <a:buClr>
                <a:srgbClr val="004588"/>
              </a:buClr>
              <a:buFont typeface="Arial"/>
              <a:buAutoNum type="arabicPlain" startAt="23"/>
              <a:tabLst>
                <a:tab pos="305265" algn="l"/>
              </a:tabLst>
            </a:pPr>
            <a:r>
              <a:rPr sz="1145" spc="-6" dirty="0">
                <a:solidFill>
                  <a:srgbClr val="FFFFFF"/>
                </a:solidFill>
                <a:latin typeface="Arial"/>
                <a:cs typeface="Arial"/>
              </a:rPr>
              <a:t>TREINAMENTO </a:t>
            </a:r>
            <a:r>
              <a:rPr sz="1145" spc="-17" dirty="0">
                <a:solidFill>
                  <a:srgbClr val="FFFFFF"/>
                </a:solidFill>
                <a:latin typeface="Arial"/>
                <a:cs typeface="Arial"/>
              </a:rPr>
              <a:t>ONLINE;</a:t>
            </a:r>
            <a:endParaRPr sz="1145">
              <a:latin typeface="Arial"/>
              <a:cs typeface="Arial"/>
            </a:endParaRPr>
          </a:p>
          <a:p>
            <a:pPr marL="307445" marR="5815" indent="-292908">
              <a:spcBef>
                <a:spcPts val="973"/>
              </a:spcBef>
              <a:buClr>
                <a:srgbClr val="004588"/>
              </a:buClr>
              <a:buFont typeface="Arial"/>
              <a:buAutoNum type="arabicPlain" startAt="23"/>
              <a:tabLst>
                <a:tab pos="305265" algn="l"/>
              </a:tabLst>
            </a:pPr>
            <a:r>
              <a:rPr sz="1145" spc="-29" dirty="0">
                <a:solidFill>
                  <a:srgbClr val="FFFFFF"/>
                </a:solidFill>
                <a:latin typeface="Arial"/>
                <a:cs typeface="Arial"/>
              </a:rPr>
              <a:t>DOCUMENTOS </a:t>
            </a:r>
            <a:r>
              <a:rPr sz="1145" spc="-120" dirty="0">
                <a:solidFill>
                  <a:srgbClr val="FFFFFF"/>
                </a:solidFill>
                <a:latin typeface="Arial"/>
                <a:cs typeface="Arial"/>
              </a:rPr>
              <a:t>E </a:t>
            </a:r>
            <a:r>
              <a:rPr sz="1145" spc="6" dirty="0">
                <a:solidFill>
                  <a:srgbClr val="FFFFFF"/>
                </a:solidFill>
                <a:latin typeface="Arial"/>
                <a:cs typeface="Arial"/>
              </a:rPr>
              <a:t>MATERIAIS  </a:t>
            </a:r>
            <a:r>
              <a:rPr sz="1145" spc="-46" dirty="0">
                <a:solidFill>
                  <a:srgbClr val="FFFFFF"/>
                </a:solidFill>
                <a:latin typeface="Arial"/>
                <a:cs typeface="Arial"/>
              </a:rPr>
              <a:t>FAVORITOS </a:t>
            </a:r>
            <a:r>
              <a:rPr sz="1145" spc="-23" dirty="0">
                <a:solidFill>
                  <a:srgbClr val="FFFFFF"/>
                </a:solidFill>
                <a:latin typeface="Arial"/>
                <a:cs typeface="Arial"/>
              </a:rPr>
              <a:t>(PARA</a:t>
            </a:r>
            <a:r>
              <a:rPr sz="1145" spc="6" dirty="0">
                <a:solidFill>
                  <a:srgbClr val="FFFFFF"/>
                </a:solidFill>
                <a:latin typeface="Arial"/>
                <a:cs typeface="Arial"/>
              </a:rPr>
              <a:t> </a:t>
            </a:r>
            <a:r>
              <a:rPr sz="1145" spc="-34" dirty="0">
                <a:solidFill>
                  <a:srgbClr val="FFFFFF"/>
                </a:solidFill>
                <a:latin typeface="Arial"/>
                <a:cs typeface="Arial"/>
              </a:rPr>
              <a:t>USUÁRIOS</a:t>
            </a:r>
            <a:endParaRPr sz="1145">
              <a:latin typeface="Arial"/>
              <a:cs typeface="Arial"/>
            </a:endParaRPr>
          </a:p>
        </p:txBody>
      </p:sp>
      <p:sp>
        <p:nvSpPr>
          <p:cNvPr id="386" name="object 386"/>
          <p:cNvSpPr txBox="1"/>
          <p:nvPr/>
        </p:nvSpPr>
        <p:spPr>
          <a:xfrm>
            <a:off x="5002779" y="3799663"/>
            <a:ext cx="1197797" cy="190880"/>
          </a:xfrm>
          <a:prstGeom prst="rect">
            <a:avLst/>
          </a:prstGeom>
        </p:spPr>
        <p:txBody>
          <a:bodyPr vert="horz" wrap="square" lIns="0" tIns="14536" rIns="0" bIns="0" rtlCol="0">
            <a:spAutoFit/>
          </a:bodyPr>
          <a:lstStyle/>
          <a:p>
            <a:pPr marL="14536">
              <a:spcBef>
                <a:spcPts val="114"/>
              </a:spcBef>
            </a:pPr>
            <a:r>
              <a:rPr sz="1145" spc="-17" dirty="0">
                <a:solidFill>
                  <a:srgbClr val="FFFFFF"/>
                </a:solidFill>
                <a:latin typeface="Arial"/>
                <a:cs typeface="Arial"/>
              </a:rPr>
              <a:t>CA</a:t>
            </a:r>
            <a:r>
              <a:rPr sz="1145" spc="-29" dirty="0">
                <a:solidFill>
                  <a:srgbClr val="FFFFFF"/>
                </a:solidFill>
                <a:latin typeface="Arial"/>
                <a:cs typeface="Arial"/>
              </a:rPr>
              <a:t>D</a:t>
            </a:r>
            <a:r>
              <a:rPr sz="1145" spc="-17" dirty="0">
                <a:solidFill>
                  <a:srgbClr val="FFFFFF"/>
                </a:solidFill>
                <a:latin typeface="Arial"/>
                <a:cs typeface="Arial"/>
              </a:rPr>
              <a:t>ASTRADO</a:t>
            </a:r>
            <a:r>
              <a:rPr sz="1145" spc="-57" dirty="0">
                <a:solidFill>
                  <a:srgbClr val="FFFFFF"/>
                </a:solidFill>
                <a:latin typeface="Arial"/>
                <a:cs typeface="Arial"/>
              </a:rPr>
              <a:t>S</a:t>
            </a:r>
            <a:r>
              <a:rPr sz="1145" spc="17" dirty="0">
                <a:solidFill>
                  <a:srgbClr val="FFFFFF"/>
                </a:solidFill>
                <a:latin typeface="Arial"/>
                <a:cs typeface="Arial"/>
              </a:rPr>
              <a:t>)</a:t>
            </a:r>
            <a:r>
              <a:rPr sz="1145" spc="-46" dirty="0">
                <a:solidFill>
                  <a:srgbClr val="FFFFFF"/>
                </a:solidFill>
                <a:latin typeface="Arial"/>
                <a:cs typeface="Arial"/>
              </a:rPr>
              <a:t>;</a:t>
            </a:r>
            <a:endParaRPr sz="1145">
              <a:latin typeface="Arial"/>
              <a:cs typeface="Arial"/>
            </a:endParaRPr>
          </a:p>
        </p:txBody>
      </p:sp>
      <p:sp>
        <p:nvSpPr>
          <p:cNvPr id="387" name="object 387"/>
          <p:cNvSpPr txBox="1"/>
          <p:nvPr/>
        </p:nvSpPr>
        <p:spPr>
          <a:xfrm>
            <a:off x="4709435" y="4097659"/>
            <a:ext cx="2655795" cy="190880"/>
          </a:xfrm>
          <a:prstGeom prst="rect">
            <a:avLst/>
          </a:prstGeom>
        </p:spPr>
        <p:txBody>
          <a:bodyPr vert="horz" wrap="square" lIns="0" tIns="14536" rIns="0" bIns="0" rtlCol="0">
            <a:spAutoFit/>
          </a:bodyPr>
          <a:lstStyle/>
          <a:p>
            <a:pPr marL="14536">
              <a:spcBef>
                <a:spcPts val="114"/>
              </a:spcBef>
            </a:pPr>
            <a:r>
              <a:rPr sz="1145" b="1" spc="23" dirty="0">
                <a:solidFill>
                  <a:srgbClr val="004588"/>
                </a:solidFill>
                <a:latin typeface="Arial"/>
                <a:cs typeface="Arial"/>
              </a:rPr>
              <a:t>27 </a:t>
            </a:r>
            <a:r>
              <a:rPr sz="1145" spc="-29" dirty="0">
                <a:solidFill>
                  <a:srgbClr val="FFFFFF"/>
                </a:solidFill>
                <a:latin typeface="Arial"/>
                <a:cs typeface="Arial"/>
              </a:rPr>
              <a:t>DOCUMENTOS </a:t>
            </a:r>
            <a:r>
              <a:rPr sz="1145" spc="-86" dirty="0">
                <a:solidFill>
                  <a:srgbClr val="FFFFFF"/>
                </a:solidFill>
                <a:latin typeface="Arial"/>
                <a:cs typeface="Arial"/>
              </a:rPr>
              <a:t>DE</a:t>
            </a:r>
            <a:r>
              <a:rPr sz="1145" spc="-80" dirty="0">
                <a:solidFill>
                  <a:srgbClr val="FFFFFF"/>
                </a:solidFill>
                <a:latin typeface="Arial"/>
                <a:cs typeface="Arial"/>
              </a:rPr>
              <a:t> </a:t>
            </a:r>
            <a:r>
              <a:rPr sz="1145" spc="-23" dirty="0">
                <a:solidFill>
                  <a:srgbClr val="FFFFFF"/>
                </a:solidFill>
                <a:latin typeface="Arial"/>
                <a:cs typeface="Arial"/>
              </a:rPr>
              <a:t>CAPACITAÇÃO;</a:t>
            </a:r>
            <a:endParaRPr sz="1145">
              <a:latin typeface="Arial"/>
              <a:cs typeface="Arial"/>
            </a:endParaRPr>
          </a:p>
        </p:txBody>
      </p:sp>
      <p:sp>
        <p:nvSpPr>
          <p:cNvPr id="388" name="object 388"/>
          <p:cNvSpPr txBox="1"/>
          <p:nvPr/>
        </p:nvSpPr>
        <p:spPr>
          <a:xfrm>
            <a:off x="4709435" y="4395655"/>
            <a:ext cx="2462461" cy="1632813"/>
          </a:xfrm>
          <a:prstGeom prst="rect">
            <a:avLst/>
          </a:prstGeom>
        </p:spPr>
        <p:txBody>
          <a:bodyPr vert="horz" wrap="square" lIns="0" tIns="14536" rIns="0" bIns="0" rtlCol="0">
            <a:spAutoFit/>
          </a:bodyPr>
          <a:lstStyle/>
          <a:p>
            <a:pPr marL="307445" indent="-292908">
              <a:spcBef>
                <a:spcPts val="114"/>
              </a:spcBef>
              <a:buClr>
                <a:srgbClr val="004588"/>
              </a:buClr>
              <a:buFont typeface="Arial"/>
              <a:buAutoNum type="arabicPlain" startAt="28"/>
              <a:tabLst>
                <a:tab pos="305265" algn="l"/>
              </a:tabLst>
            </a:pPr>
            <a:r>
              <a:rPr sz="1145" spc="-40" dirty="0">
                <a:solidFill>
                  <a:srgbClr val="FFFFFF"/>
                </a:solidFill>
                <a:latin typeface="Arial"/>
                <a:cs typeface="Arial"/>
              </a:rPr>
              <a:t>RELATÓRIOS</a:t>
            </a:r>
            <a:r>
              <a:rPr sz="1145" dirty="0">
                <a:solidFill>
                  <a:srgbClr val="FFFFFF"/>
                </a:solidFill>
                <a:latin typeface="Arial"/>
                <a:cs typeface="Arial"/>
              </a:rPr>
              <a:t> </a:t>
            </a:r>
            <a:r>
              <a:rPr sz="1145" spc="-29" dirty="0">
                <a:solidFill>
                  <a:srgbClr val="FFFFFF"/>
                </a:solidFill>
                <a:latin typeface="Arial"/>
                <a:cs typeface="Arial"/>
              </a:rPr>
              <a:t>GERENCIAIS;</a:t>
            </a:r>
            <a:endParaRPr sz="1145">
              <a:latin typeface="Arial"/>
              <a:cs typeface="Arial"/>
            </a:endParaRPr>
          </a:p>
          <a:p>
            <a:pPr marL="307445" indent="-292908">
              <a:spcBef>
                <a:spcPts val="973"/>
              </a:spcBef>
              <a:buClr>
                <a:srgbClr val="004588"/>
              </a:buClr>
              <a:buFont typeface="Arial"/>
              <a:buAutoNum type="arabicPlain" startAt="28"/>
              <a:tabLst>
                <a:tab pos="305265" algn="l"/>
              </a:tabLst>
            </a:pPr>
            <a:r>
              <a:rPr sz="1145" spc="-34" dirty="0">
                <a:solidFill>
                  <a:srgbClr val="FFFFFF"/>
                </a:solidFill>
                <a:latin typeface="Arial"/>
                <a:cs typeface="Arial"/>
              </a:rPr>
              <a:t>CONEXÃO </a:t>
            </a:r>
            <a:r>
              <a:rPr sz="1145" spc="-17" dirty="0">
                <a:solidFill>
                  <a:srgbClr val="FFFFFF"/>
                </a:solidFill>
                <a:latin typeface="Arial"/>
                <a:cs typeface="Arial"/>
              </a:rPr>
              <a:t>COM </a:t>
            </a:r>
            <a:r>
              <a:rPr sz="1145" spc="23" dirty="0">
                <a:solidFill>
                  <a:srgbClr val="FFFFFF"/>
                </a:solidFill>
                <a:latin typeface="Arial"/>
                <a:cs typeface="Arial"/>
              </a:rPr>
              <a:t>MÍDIA </a:t>
            </a:r>
            <a:r>
              <a:rPr sz="1145" spc="-17" dirty="0">
                <a:solidFill>
                  <a:srgbClr val="FFFFFF"/>
                </a:solidFill>
                <a:latin typeface="Arial"/>
                <a:cs typeface="Arial"/>
              </a:rPr>
              <a:t>SOCIAL;</a:t>
            </a:r>
            <a:endParaRPr sz="1145">
              <a:latin typeface="Arial"/>
              <a:cs typeface="Arial"/>
            </a:endParaRPr>
          </a:p>
          <a:p>
            <a:pPr marL="307445" marR="119925" indent="-292908">
              <a:spcBef>
                <a:spcPts val="973"/>
              </a:spcBef>
              <a:buClr>
                <a:srgbClr val="004588"/>
              </a:buClr>
              <a:buFont typeface="Arial"/>
              <a:buAutoNum type="arabicPlain" startAt="28"/>
              <a:tabLst>
                <a:tab pos="305265" algn="l"/>
              </a:tabLst>
            </a:pPr>
            <a:r>
              <a:rPr sz="1145" dirty="0">
                <a:solidFill>
                  <a:srgbClr val="FFFFFF"/>
                </a:solidFill>
                <a:latin typeface="Arial"/>
                <a:cs typeface="Arial"/>
              </a:rPr>
              <a:t>MECANISMO </a:t>
            </a:r>
            <a:r>
              <a:rPr sz="1145" spc="-86" dirty="0">
                <a:solidFill>
                  <a:srgbClr val="FFFFFF"/>
                </a:solidFill>
                <a:latin typeface="Arial"/>
                <a:cs typeface="Arial"/>
              </a:rPr>
              <a:t>DE </a:t>
            </a:r>
            <a:r>
              <a:rPr sz="1145" spc="-17" dirty="0">
                <a:solidFill>
                  <a:srgbClr val="FFFFFF"/>
                </a:solidFill>
                <a:latin typeface="Arial"/>
                <a:cs typeface="Arial"/>
              </a:rPr>
              <a:t>AVISO </a:t>
            </a:r>
            <a:r>
              <a:rPr sz="1145" spc="-23" dirty="0">
                <a:solidFill>
                  <a:srgbClr val="FFFFFF"/>
                </a:solidFill>
                <a:latin typeface="Arial"/>
                <a:cs typeface="Arial"/>
              </a:rPr>
              <a:t>PARA  </a:t>
            </a:r>
            <a:r>
              <a:rPr sz="1145" spc="-40" dirty="0">
                <a:solidFill>
                  <a:srgbClr val="FFFFFF"/>
                </a:solidFill>
                <a:latin typeface="Arial"/>
                <a:cs typeface="Arial"/>
              </a:rPr>
              <a:t>NOVOS</a:t>
            </a:r>
            <a:r>
              <a:rPr sz="1145" dirty="0">
                <a:solidFill>
                  <a:srgbClr val="FFFFFF"/>
                </a:solidFill>
                <a:latin typeface="Arial"/>
                <a:cs typeface="Arial"/>
              </a:rPr>
              <a:t> </a:t>
            </a:r>
            <a:r>
              <a:rPr sz="1145" spc="-40" dirty="0">
                <a:solidFill>
                  <a:srgbClr val="FFFFFF"/>
                </a:solidFill>
                <a:latin typeface="Arial"/>
                <a:cs typeface="Arial"/>
              </a:rPr>
              <a:t>CONTEÚDOS;</a:t>
            </a:r>
            <a:endParaRPr sz="1145">
              <a:latin typeface="Arial"/>
              <a:cs typeface="Arial"/>
            </a:endParaRPr>
          </a:p>
          <a:p>
            <a:pPr marL="307445" marR="130828" indent="-292908" algn="just">
              <a:spcBef>
                <a:spcPts val="973"/>
              </a:spcBef>
              <a:buClr>
                <a:srgbClr val="004588"/>
              </a:buClr>
              <a:buFont typeface="Arial"/>
              <a:buAutoNum type="arabicPlain" startAt="28"/>
              <a:tabLst>
                <a:tab pos="305265" algn="l"/>
              </a:tabLst>
            </a:pPr>
            <a:r>
              <a:rPr sz="1145" spc="6" dirty="0">
                <a:solidFill>
                  <a:srgbClr val="FFFFFF"/>
                </a:solidFill>
                <a:latin typeface="Arial"/>
                <a:cs typeface="Arial"/>
              </a:rPr>
              <a:t>MAPA </a:t>
            </a:r>
            <a:r>
              <a:rPr sz="1145" spc="-86" dirty="0">
                <a:solidFill>
                  <a:srgbClr val="FFFFFF"/>
                </a:solidFill>
                <a:latin typeface="Arial"/>
                <a:cs typeface="Arial"/>
              </a:rPr>
              <a:t>DE </a:t>
            </a:r>
            <a:r>
              <a:rPr sz="1145" spc="-29" dirty="0">
                <a:solidFill>
                  <a:srgbClr val="FFFFFF"/>
                </a:solidFill>
                <a:latin typeface="Arial"/>
                <a:cs typeface="Arial"/>
              </a:rPr>
              <a:t>ALERTA (EVENTOS  </a:t>
            </a:r>
            <a:r>
              <a:rPr sz="1145" spc="-17" dirty="0">
                <a:solidFill>
                  <a:srgbClr val="FFFFFF"/>
                </a:solidFill>
                <a:latin typeface="Arial"/>
                <a:cs typeface="Arial"/>
              </a:rPr>
              <a:t>INDICADOS </a:t>
            </a:r>
            <a:r>
              <a:rPr sz="1145" spc="-40" dirty="0">
                <a:solidFill>
                  <a:srgbClr val="FFFFFF"/>
                </a:solidFill>
                <a:latin typeface="Arial"/>
                <a:cs typeface="Arial"/>
              </a:rPr>
              <a:t>NO </a:t>
            </a:r>
            <a:r>
              <a:rPr sz="1145" dirty="0">
                <a:solidFill>
                  <a:srgbClr val="FFFFFF"/>
                </a:solidFill>
                <a:latin typeface="Arial"/>
                <a:cs typeface="Arial"/>
              </a:rPr>
              <a:t>MAPA), </a:t>
            </a:r>
            <a:r>
              <a:rPr sz="1145" spc="-23" dirty="0">
                <a:solidFill>
                  <a:srgbClr val="FFFFFF"/>
                </a:solidFill>
                <a:latin typeface="Arial"/>
                <a:cs typeface="Arial"/>
              </a:rPr>
              <a:t>PARA  </a:t>
            </a:r>
            <a:r>
              <a:rPr sz="1145" spc="-34" dirty="0">
                <a:solidFill>
                  <a:srgbClr val="FFFFFF"/>
                </a:solidFill>
                <a:latin typeface="Arial"/>
                <a:cs typeface="Arial"/>
              </a:rPr>
              <a:t>USUÁRIOS</a:t>
            </a:r>
            <a:r>
              <a:rPr sz="1145" spc="-11" dirty="0">
                <a:solidFill>
                  <a:srgbClr val="FFFFFF"/>
                </a:solidFill>
                <a:latin typeface="Arial"/>
                <a:cs typeface="Arial"/>
              </a:rPr>
              <a:t> </a:t>
            </a:r>
            <a:r>
              <a:rPr sz="1145" spc="-23" dirty="0">
                <a:solidFill>
                  <a:srgbClr val="FFFFFF"/>
                </a:solidFill>
                <a:latin typeface="Arial"/>
                <a:cs typeface="Arial"/>
              </a:rPr>
              <a:t>CADASTRADOS;</a:t>
            </a:r>
            <a:endParaRPr sz="1145">
              <a:latin typeface="Arial"/>
              <a:cs typeface="Arial"/>
            </a:endParaRPr>
          </a:p>
        </p:txBody>
      </p:sp>
      <p:sp>
        <p:nvSpPr>
          <p:cNvPr id="389" name="object 389"/>
          <p:cNvSpPr txBox="1"/>
          <p:nvPr/>
        </p:nvSpPr>
        <p:spPr>
          <a:xfrm>
            <a:off x="7752334" y="2556369"/>
            <a:ext cx="2799705" cy="1200131"/>
          </a:xfrm>
          <a:prstGeom prst="rect">
            <a:avLst/>
          </a:prstGeom>
        </p:spPr>
        <p:txBody>
          <a:bodyPr vert="horz" wrap="square" lIns="0" tIns="14536" rIns="0" bIns="0" rtlCol="0">
            <a:spAutoFit/>
          </a:bodyPr>
          <a:lstStyle/>
          <a:p>
            <a:pPr marL="307445" marR="146091" indent="-292908">
              <a:spcBef>
                <a:spcPts val="114"/>
              </a:spcBef>
              <a:buClr>
                <a:srgbClr val="004588"/>
              </a:buClr>
              <a:buFont typeface="Arial"/>
              <a:buAutoNum type="arabicPlain" startAt="32"/>
              <a:tabLst>
                <a:tab pos="305265" algn="l"/>
              </a:tabLst>
            </a:pPr>
            <a:r>
              <a:rPr sz="1145" spc="-29" dirty="0">
                <a:solidFill>
                  <a:srgbClr val="FFFFFF"/>
                </a:solidFill>
                <a:latin typeface="Arial"/>
                <a:cs typeface="Arial"/>
              </a:rPr>
              <a:t>FERRAMENTA </a:t>
            </a:r>
            <a:r>
              <a:rPr sz="1145" spc="-86" dirty="0">
                <a:solidFill>
                  <a:srgbClr val="FFFFFF"/>
                </a:solidFill>
                <a:latin typeface="Arial"/>
                <a:cs typeface="Arial"/>
              </a:rPr>
              <a:t>DE </a:t>
            </a:r>
            <a:r>
              <a:rPr sz="1145" spc="-34" dirty="0">
                <a:solidFill>
                  <a:srgbClr val="FFFFFF"/>
                </a:solidFill>
                <a:latin typeface="Arial"/>
                <a:cs typeface="Arial"/>
              </a:rPr>
              <a:t>INSERÇÃO </a:t>
            </a:r>
            <a:r>
              <a:rPr sz="1145" spc="-69" dirty="0">
                <a:solidFill>
                  <a:srgbClr val="FFFFFF"/>
                </a:solidFill>
                <a:latin typeface="Arial"/>
                <a:cs typeface="Arial"/>
              </a:rPr>
              <a:t>DE  </a:t>
            </a:r>
            <a:r>
              <a:rPr sz="1145" spc="-29" dirty="0">
                <a:solidFill>
                  <a:srgbClr val="FFFFFF"/>
                </a:solidFill>
                <a:latin typeface="Arial"/>
                <a:cs typeface="Arial"/>
              </a:rPr>
              <a:t>DOCUMENTOS </a:t>
            </a:r>
            <a:r>
              <a:rPr sz="1145" spc="6" dirty="0">
                <a:solidFill>
                  <a:srgbClr val="FFFFFF"/>
                </a:solidFill>
                <a:latin typeface="Arial"/>
                <a:cs typeface="Arial"/>
              </a:rPr>
              <a:t>(IMAGEM, </a:t>
            </a:r>
            <a:r>
              <a:rPr sz="1145" spc="-34" dirty="0">
                <a:solidFill>
                  <a:srgbClr val="FFFFFF"/>
                </a:solidFill>
                <a:latin typeface="Arial"/>
                <a:cs typeface="Arial"/>
              </a:rPr>
              <a:t>VÍDEO</a:t>
            </a:r>
            <a:r>
              <a:rPr sz="1145" spc="-86" dirty="0">
                <a:solidFill>
                  <a:srgbClr val="FFFFFF"/>
                </a:solidFill>
                <a:latin typeface="Arial"/>
                <a:cs typeface="Arial"/>
              </a:rPr>
              <a:t> </a:t>
            </a:r>
            <a:r>
              <a:rPr sz="1145" spc="-120" dirty="0">
                <a:solidFill>
                  <a:srgbClr val="FFFFFF"/>
                </a:solidFill>
                <a:latin typeface="Arial"/>
                <a:cs typeface="Arial"/>
              </a:rPr>
              <a:t>E  </a:t>
            </a:r>
            <a:r>
              <a:rPr sz="1145" spc="-23" dirty="0">
                <a:solidFill>
                  <a:srgbClr val="FFFFFF"/>
                </a:solidFill>
                <a:latin typeface="Arial"/>
                <a:cs typeface="Arial"/>
              </a:rPr>
              <a:t>TEXTO);</a:t>
            </a:r>
            <a:endParaRPr sz="1145">
              <a:latin typeface="Arial"/>
              <a:cs typeface="Arial"/>
            </a:endParaRPr>
          </a:p>
          <a:p>
            <a:pPr marL="307445" marR="5815" indent="-292908">
              <a:spcBef>
                <a:spcPts val="973"/>
              </a:spcBef>
              <a:buClr>
                <a:srgbClr val="004588"/>
              </a:buClr>
              <a:buFont typeface="Arial"/>
              <a:buAutoNum type="arabicPlain" startAt="32"/>
              <a:tabLst>
                <a:tab pos="305265" algn="l"/>
              </a:tabLst>
            </a:pPr>
            <a:r>
              <a:rPr sz="1145" dirty="0">
                <a:solidFill>
                  <a:srgbClr val="FFFFFF"/>
                </a:solidFill>
                <a:latin typeface="Arial"/>
                <a:cs typeface="Arial"/>
              </a:rPr>
              <a:t>MECANISMOS </a:t>
            </a:r>
            <a:r>
              <a:rPr sz="1145" spc="-86" dirty="0">
                <a:solidFill>
                  <a:srgbClr val="FFFFFF"/>
                </a:solidFill>
                <a:latin typeface="Arial"/>
                <a:cs typeface="Arial"/>
              </a:rPr>
              <a:t>DE </a:t>
            </a:r>
            <a:r>
              <a:rPr sz="1145" spc="-17" dirty="0">
                <a:solidFill>
                  <a:srgbClr val="FFFFFF"/>
                </a:solidFill>
                <a:latin typeface="Arial"/>
                <a:cs typeface="Arial"/>
              </a:rPr>
              <a:t>AVISO </a:t>
            </a:r>
            <a:r>
              <a:rPr sz="1145" spc="-23" dirty="0">
                <a:solidFill>
                  <a:srgbClr val="FFFFFF"/>
                </a:solidFill>
                <a:latin typeface="Arial"/>
                <a:cs typeface="Arial"/>
              </a:rPr>
              <a:t>PARA  </a:t>
            </a:r>
            <a:r>
              <a:rPr sz="1145" spc="-40" dirty="0">
                <a:solidFill>
                  <a:srgbClr val="FFFFFF"/>
                </a:solidFill>
                <a:latin typeface="Arial"/>
                <a:cs typeface="Arial"/>
              </a:rPr>
              <a:t>NOVOS CONTEÚDOS </a:t>
            </a:r>
            <a:r>
              <a:rPr sz="1145" spc="-34" dirty="0">
                <a:solidFill>
                  <a:srgbClr val="FFFFFF"/>
                </a:solidFill>
                <a:latin typeface="Arial"/>
                <a:cs typeface="Arial"/>
              </a:rPr>
              <a:t>(POR </a:t>
            </a:r>
            <a:r>
              <a:rPr sz="1145" spc="11" dirty="0">
                <a:solidFill>
                  <a:srgbClr val="FFFFFF"/>
                </a:solidFill>
                <a:latin typeface="Arial"/>
                <a:cs typeface="Arial"/>
              </a:rPr>
              <a:t>E-MAIL </a:t>
            </a:r>
            <a:r>
              <a:rPr sz="1145" spc="-120" dirty="0">
                <a:solidFill>
                  <a:srgbClr val="FFFFFF"/>
                </a:solidFill>
                <a:latin typeface="Arial"/>
                <a:cs typeface="Arial"/>
              </a:rPr>
              <a:t>E  </a:t>
            </a:r>
            <a:r>
              <a:rPr sz="1145" spc="-29" dirty="0">
                <a:solidFill>
                  <a:srgbClr val="FFFFFF"/>
                </a:solidFill>
                <a:latin typeface="Arial"/>
                <a:cs typeface="Arial"/>
              </a:rPr>
              <a:t>LOGIN </a:t>
            </a:r>
            <a:r>
              <a:rPr sz="1145" spc="-86" dirty="0">
                <a:solidFill>
                  <a:srgbClr val="FFFFFF"/>
                </a:solidFill>
                <a:latin typeface="Arial"/>
                <a:cs typeface="Arial"/>
              </a:rPr>
              <a:t>DE</a:t>
            </a:r>
            <a:r>
              <a:rPr sz="1145" spc="34" dirty="0">
                <a:solidFill>
                  <a:srgbClr val="FFFFFF"/>
                </a:solidFill>
                <a:latin typeface="Arial"/>
                <a:cs typeface="Arial"/>
              </a:rPr>
              <a:t> </a:t>
            </a:r>
            <a:r>
              <a:rPr sz="1145" spc="-29" dirty="0">
                <a:solidFill>
                  <a:srgbClr val="FFFFFF"/>
                </a:solidFill>
                <a:latin typeface="Arial"/>
                <a:cs typeface="Arial"/>
              </a:rPr>
              <a:t>USUÁRIOS);</a:t>
            </a:r>
            <a:endParaRPr sz="1145">
              <a:latin typeface="Arial"/>
              <a:cs typeface="Arial"/>
            </a:endParaRPr>
          </a:p>
        </p:txBody>
      </p:sp>
      <p:sp>
        <p:nvSpPr>
          <p:cNvPr id="390" name="object 390"/>
          <p:cNvSpPr txBox="1"/>
          <p:nvPr/>
        </p:nvSpPr>
        <p:spPr>
          <a:xfrm>
            <a:off x="7752334" y="3850105"/>
            <a:ext cx="2207348" cy="190880"/>
          </a:xfrm>
          <a:prstGeom prst="rect">
            <a:avLst/>
          </a:prstGeom>
        </p:spPr>
        <p:txBody>
          <a:bodyPr vert="horz" wrap="square" lIns="0" tIns="14536" rIns="0" bIns="0" rtlCol="0">
            <a:spAutoFit/>
          </a:bodyPr>
          <a:lstStyle/>
          <a:p>
            <a:pPr marL="14536">
              <a:spcBef>
                <a:spcPts val="114"/>
              </a:spcBef>
            </a:pPr>
            <a:r>
              <a:rPr sz="1145" b="1" spc="23" dirty="0">
                <a:solidFill>
                  <a:srgbClr val="004588"/>
                </a:solidFill>
                <a:latin typeface="Arial"/>
                <a:cs typeface="Arial"/>
              </a:rPr>
              <a:t>34 </a:t>
            </a:r>
            <a:r>
              <a:rPr sz="1145" spc="-11" dirty="0">
                <a:solidFill>
                  <a:srgbClr val="FFFFFF"/>
                </a:solidFill>
                <a:latin typeface="Arial"/>
                <a:cs typeface="Arial"/>
              </a:rPr>
              <a:t>BOLETINS</a:t>
            </a:r>
            <a:r>
              <a:rPr sz="1145" spc="-120" dirty="0">
                <a:solidFill>
                  <a:srgbClr val="FFFFFF"/>
                </a:solidFill>
                <a:latin typeface="Arial"/>
                <a:cs typeface="Arial"/>
              </a:rPr>
              <a:t> </a:t>
            </a:r>
            <a:r>
              <a:rPr sz="1145" spc="-11" dirty="0">
                <a:solidFill>
                  <a:srgbClr val="FFFFFF"/>
                </a:solidFill>
                <a:latin typeface="Arial"/>
                <a:cs typeface="Arial"/>
              </a:rPr>
              <a:t>INFORMATIVOS;</a:t>
            </a:r>
            <a:endParaRPr sz="1145">
              <a:latin typeface="Arial"/>
              <a:cs typeface="Arial"/>
            </a:endParaRPr>
          </a:p>
        </p:txBody>
      </p:sp>
      <p:sp>
        <p:nvSpPr>
          <p:cNvPr id="391" name="object 391"/>
          <p:cNvSpPr txBox="1"/>
          <p:nvPr/>
        </p:nvSpPr>
        <p:spPr>
          <a:xfrm>
            <a:off x="7752334" y="4148100"/>
            <a:ext cx="1984942" cy="190880"/>
          </a:xfrm>
          <a:prstGeom prst="rect">
            <a:avLst/>
          </a:prstGeom>
        </p:spPr>
        <p:txBody>
          <a:bodyPr vert="horz" wrap="square" lIns="0" tIns="14536" rIns="0" bIns="0" rtlCol="0">
            <a:spAutoFit/>
          </a:bodyPr>
          <a:lstStyle/>
          <a:p>
            <a:pPr marL="14536">
              <a:spcBef>
                <a:spcPts val="114"/>
              </a:spcBef>
            </a:pPr>
            <a:r>
              <a:rPr sz="1145" b="1" spc="23" dirty="0">
                <a:solidFill>
                  <a:srgbClr val="004588"/>
                </a:solidFill>
                <a:latin typeface="Arial"/>
                <a:cs typeface="Arial"/>
              </a:rPr>
              <a:t>35 </a:t>
            </a:r>
            <a:r>
              <a:rPr sz="1145" spc="-52" dirty="0">
                <a:solidFill>
                  <a:srgbClr val="FFFFFF"/>
                </a:solidFill>
                <a:latin typeface="Arial"/>
                <a:cs typeface="Arial"/>
              </a:rPr>
              <a:t>GESTÃO </a:t>
            </a:r>
            <a:r>
              <a:rPr sz="1145" spc="-86" dirty="0">
                <a:solidFill>
                  <a:srgbClr val="FFFFFF"/>
                </a:solidFill>
                <a:latin typeface="Arial"/>
                <a:cs typeface="Arial"/>
              </a:rPr>
              <a:t>DE</a:t>
            </a:r>
            <a:r>
              <a:rPr sz="1145" spc="-63" dirty="0">
                <a:solidFill>
                  <a:srgbClr val="FFFFFF"/>
                </a:solidFill>
                <a:latin typeface="Arial"/>
                <a:cs typeface="Arial"/>
              </a:rPr>
              <a:t> </a:t>
            </a:r>
            <a:r>
              <a:rPr sz="1145" spc="-40" dirty="0">
                <a:solidFill>
                  <a:srgbClr val="FFFFFF"/>
                </a:solidFill>
                <a:latin typeface="Arial"/>
                <a:cs typeface="Arial"/>
              </a:rPr>
              <a:t>CONTEÚDO;</a:t>
            </a:r>
            <a:endParaRPr sz="1145">
              <a:latin typeface="Arial"/>
              <a:cs typeface="Arial"/>
            </a:endParaRPr>
          </a:p>
        </p:txBody>
      </p:sp>
      <p:sp>
        <p:nvSpPr>
          <p:cNvPr id="392" name="object 392"/>
          <p:cNvSpPr txBox="1"/>
          <p:nvPr/>
        </p:nvSpPr>
        <p:spPr>
          <a:xfrm>
            <a:off x="7752334" y="4446096"/>
            <a:ext cx="2819329" cy="2161419"/>
          </a:xfrm>
          <a:prstGeom prst="rect">
            <a:avLst/>
          </a:prstGeom>
        </p:spPr>
        <p:txBody>
          <a:bodyPr vert="horz" wrap="square" lIns="0" tIns="14536" rIns="0" bIns="0" rtlCol="0">
            <a:spAutoFit/>
          </a:bodyPr>
          <a:lstStyle/>
          <a:p>
            <a:pPr marL="307445" indent="-292908">
              <a:spcBef>
                <a:spcPts val="114"/>
              </a:spcBef>
              <a:buClr>
                <a:srgbClr val="004588"/>
              </a:buClr>
              <a:buFont typeface="Arial"/>
              <a:buAutoNum type="arabicPlain" startAt="36"/>
              <a:tabLst>
                <a:tab pos="305265" algn="l"/>
              </a:tabLst>
            </a:pPr>
            <a:r>
              <a:rPr sz="1145" spc="-34" dirty="0">
                <a:solidFill>
                  <a:srgbClr val="FFFFFF"/>
                </a:solidFill>
                <a:latin typeface="Arial"/>
                <a:cs typeface="Arial"/>
              </a:rPr>
              <a:t>CONEXÃO </a:t>
            </a:r>
            <a:r>
              <a:rPr sz="1145" spc="-17" dirty="0">
                <a:solidFill>
                  <a:srgbClr val="FFFFFF"/>
                </a:solidFill>
                <a:latin typeface="Arial"/>
                <a:cs typeface="Arial"/>
              </a:rPr>
              <a:t>COM </a:t>
            </a:r>
            <a:r>
              <a:rPr sz="1145" spc="23" dirty="0">
                <a:solidFill>
                  <a:srgbClr val="FFFFFF"/>
                </a:solidFill>
                <a:latin typeface="Arial"/>
                <a:cs typeface="Arial"/>
              </a:rPr>
              <a:t>MÍDIA</a:t>
            </a:r>
            <a:r>
              <a:rPr sz="1145" spc="52" dirty="0">
                <a:solidFill>
                  <a:srgbClr val="FFFFFF"/>
                </a:solidFill>
                <a:latin typeface="Arial"/>
                <a:cs typeface="Arial"/>
              </a:rPr>
              <a:t> </a:t>
            </a:r>
            <a:r>
              <a:rPr sz="1145" spc="-17" dirty="0">
                <a:solidFill>
                  <a:srgbClr val="FFFFFF"/>
                </a:solidFill>
                <a:latin typeface="Arial"/>
                <a:cs typeface="Arial"/>
              </a:rPr>
              <a:t>SOCIAL;</a:t>
            </a:r>
            <a:endParaRPr sz="1145">
              <a:latin typeface="Arial"/>
              <a:cs typeface="Arial"/>
            </a:endParaRPr>
          </a:p>
          <a:p>
            <a:pPr marL="307445" marR="481156" indent="-292908">
              <a:spcBef>
                <a:spcPts val="973"/>
              </a:spcBef>
              <a:buClr>
                <a:srgbClr val="004588"/>
              </a:buClr>
              <a:buFont typeface="Arial"/>
              <a:buAutoNum type="arabicPlain" startAt="36"/>
              <a:tabLst>
                <a:tab pos="305265" algn="l"/>
              </a:tabLst>
            </a:pPr>
            <a:r>
              <a:rPr sz="1145" spc="-17" dirty="0">
                <a:solidFill>
                  <a:srgbClr val="FFFFFF"/>
                </a:solidFill>
                <a:latin typeface="Arial"/>
                <a:cs typeface="Arial"/>
              </a:rPr>
              <a:t>CRUZAMENTO </a:t>
            </a:r>
            <a:r>
              <a:rPr sz="1145" spc="-86" dirty="0">
                <a:solidFill>
                  <a:srgbClr val="FFFFFF"/>
                </a:solidFill>
                <a:latin typeface="Arial"/>
                <a:cs typeface="Arial"/>
              </a:rPr>
              <a:t>DE </a:t>
            </a:r>
            <a:r>
              <a:rPr sz="1145" spc="-40" dirty="0">
                <a:solidFill>
                  <a:srgbClr val="FFFFFF"/>
                </a:solidFill>
                <a:latin typeface="Arial"/>
                <a:cs typeface="Arial"/>
              </a:rPr>
              <a:t>DADOS </a:t>
            </a:r>
            <a:r>
              <a:rPr sz="1145" spc="-17" dirty="0">
                <a:solidFill>
                  <a:srgbClr val="FFFFFF"/>
                </a:solidFill>
                <a:latin typeface="Arial"/>
                <a:cs typeface="Arial"/>
              </a:rPr>
              <a:t>EM  </a:t>
            </a:r>
            <a:r>
              <a:rPr sz="1145" spc="-29" dirty="0">
                <a:solidFill>
                  <a:srgbClr val="FFFFFF"/>
                </a:solidFill>
                <a:latin typeface="Arial"/>
                <a:cs typeface="Arial"/>
              </a:rPr>
              <a:t>INDICADORES;</a:t>
            </a:r>
            <a:endParaRPr sz="1145">
              <a:latin typeface="Arial"/>
              <a:cs typeface="Arial"/>
            </a:endParaRPr>
          </a:p>
          <a:p>
            <a:pPr marL="307445" marR="703563" indent="-292908">
              <a:spcBef>
                <a:spcPts val="973"/>
              </a:spcBef>
              <a:buClr>
                <a:srgbClr val="004588"/>
              </a:buClr>
              <a:buFont typeface="Arial"/>
              <a:buAutoNum type="arabicPlain" startAt="36"/>
              <a:tabLst>
                <a:tab pos="305265" algn="l"/>
              </a:tabLst>
            </a:pPr>
            <a:r>
              <a:rPr sz="1145" spc="-23" dirty="0">
                <a:solidFill>
                  <a:srgbClr val="FFFFFF"/>
                </a:solidFill>
                <a:latin typeface="Arial"/>
                <a:cs typeface="Arial"/>
              </a:rPr>
              <a:t>HISTÓRICO </a:t>
            </a:r>
            <a:r>
              <a:rPr sz="1145" spc="-86" dirty="0">
                <a:solidFill>
                  <a:srgbClr val="FFFFFF"/>
                </a:solidFill>
                <a:latin typeface="Arial"/>
                <a:cs typeface="Arial"/>
              </a:rPr>
              <a:t>DE </a:t>
            </a:r>
            <a:r>
              <a:rPr sz="1145" spc="-40" dirty="0">
                <a:solidFill>
                  <a:srgbClr val="FFFFFF"/>
                </a:solidFill>
                <a:latin typeface="Arial"/>
                <a:cs typeface="Arial"/>
              </a:rPr>
              <a:t>DADOS </a:t>
            </a:r>
            <a:r>
              <a:rPr sz="1145" spc="-17" dirty="0">
                <a:solidFill>
                  <a:srgbClr val="FFFFFF"/>
                </a:solidFill>
                <a:latin typeface="Arial"/>
                <a:cs typeface="Arial"/>
              </a:rPr>
              <a:t>EM  </a:t>
            </a:r>
            <a:r>
              <a:rPr sz="1145" spc="-29" dirty="0">
                <a:solidFill>
                  <a:srgbClr val="FFFFFF"/>
                </a:solidFill>
                <a:latin typeface="Arial"/>
                <a:cs typeface="Arial"/>
              </a:rPr>
              <a:t>INDICADORES;</a:t>
            </a:r>
            <a:endParaRPr sz="1145">
              <a:latin typeface="Arial"/>
              <a:cs typeface="Arial"/>
            </a:endParaRPr>
          </a:p>
          <a:p>
            <a:pPr marL="307445" marR="5815" indent="-292908">
              <a:spcBef>
                <a:spcPts val="973"/>
              </a:spcBef>
              <a:buClr>
                <a:srgbClr val="004588"/>
              </a:buClr>
              <a:buFont typeface="Arial"/>
              <a:buAutoNum type="arabicPlain" startAt="36"/>
              <a:tabLst>
                <a:tab pos="305265" algn="l"/>
              </a:tabLst>
            </a:pPr>
            <a:r>
              <a:rPr sz="1145" spc="-29" dirty="0">
                <a:solidFill>
                  <a:srgbClr val="FFFFFF"/>
                </a:solidFill>
                <a:latin typeface="Arial"/>
                <a:cs typeface="Arial"/>
              </a:rPr>
              <a:t>AGENDA </a:t>
            </a:r>
            <a:r>
              <a:rPr sz="1145" dirty="0">
                <a:solidFill>
                  <a:srgbClr val="FFFFFF"/>
                </a:solidFill>
                <a:latin typeface="Arial"/>
                <a:cs typeface="Arial"/>
              </a:rPr>
              <a:t>(VISUALIZAÇÃO </a:t>
            </a:r>
            <a:r>
              <a:rPr sz="1145" spc="-120" dirty="0">
                <a:solidFill>
                  <a:srgbClr val="FFFFFF"/>
                </a:solidFill>
                <a:latin typeface="Arial"/>
                <a:cs typeface="Arial"/>
              </a:rPr>
              <a:t>E </a:t>
            </a:r>
            <a:r>
              <a:rPr sz="1145" spc="-40" dirty="0">
                <a:solidFill>
                  <a:srgbClr val="FFFFFF"/>
                </a:solidFill>
                <a:latin typeface="Arial"/>
                <a:cs typeface="Arial"/>
              </a:rPr>
              <a:t>FILTROS  </a:t>
            </a:r>
            <a:r>
              <a:rPr sz="1145" spc="-86" dirty="0">
                <a:solidFill>
                  <a:srgbClr val="FFFFFF"/>
                </a:solidFill>
                <a:latin typeface="Arial"/>
                <a:cs typeface="Arial"/>
              </a:rPr>
              <a:t>DE </a:t>
            </a:r>
            <a:r>
              <a:rPr sz="1145" spc="-29" dirty="0">
                <a:solidFill>
                  <a:srgbClr val="FFFFFF"/>
                </a:solidFill>
                <a:latin typeface="Arial"/>
                <a:cs typeface="Arial"/>
              </a:rPr>
              <a:t>BUSCA; </a:t>
            </a:r>
            <a:r>
              <a:rPr sz="1145" spc="-34" dirty="0">
                <a:solidFill>
                  <a:srgbClr val="FFFFFF"/>
                </a:solidFill>
                <a:latin typeface="Arial"/>
                <a:cs typeface="Arial"/>
              </a:rPr>
              <a:t>INSERÇÃO </a:t>
            </a:r>
            <a:r>
              <a:rPr sz="1145" spc="-86" dirty="0">
                <a:solidFill>
                  <a:srgbClr val="FFFFFF"/>
                </a:solidFill>
                <a:latin typeface="Arial"/>
                <a:cs typeface="Arial"/>
              </a:rPr>
              <a:t>DE </a:t>
            </a:r>
            <a:r>
              <a:rPr sz="1145" spc="-34" dirty="0">
                <a:solidFill>
                  <a:srgbClr val="FFFFFF"/>
                </a:solidFill>
                <a:latin typeface="Arial"/>
                <a:cs typeface="Arial"/>
              </a:rPr>
              <a:t>EVENTOS;  </a:t>
            </a:r>
            <a:r>
              <a:rPr sz="1145" spc="-29" dirty="0">
                <a:solidFill>
                  <a:srgbClr val="FFFFFF"/>
                </a:solidFill>
                <a:latin typeface="Arial"/>
                <a:cs typeface="Arial"/>
              </a:rPr>
              <a:t>AGENDA </a:t>
            </a:r>
            <a:r>
              <a:rPr sz="1145" spc="-74" dirty="0">
                <a:solidFill>
                  <a:srgbClr val="FFFFFF"/>
                </a:solidFill>
                <a:latin typeface="Arial"/>
                <a:cs typeface="Arial"/>
              </a:rPr>
              <a:t>DO </a:t>
            </a:r>
            <a:r>
              <a:rPr sz="1145" spc="-23" dirty="0">
                <a:solidFill>
                  <a:srgbClr val="FFFFFF"/>
                </a:solidFill>
                <a:latin typeface="Arial"/>
                <a:cs typeface="Arial"/>
              </a:rPr>
              <a:t>PROGRAMA </a:t>
            </a:r>
            <a:r>
              <a:rPr sz="1145" spc="-57" dirty="0">
                <a:solidFill>
                  <a:srgbClr val="FFFFFF"/>
                </a:solidFill>
                <a:latin typeface="Arial"/>
                <a:cs typeface="Arial"/>
              </a:rPr>
              <a:t>CS, </a:t>
            </a:r>
            <a:r>
              <a:rPr sz="1145" spc="-17" dirty="0">
                <a:solidFill>
                  <a:srgbClr val="FFFFFF"/>
                </a:solidFill>
                <a:latin typeface="Arial"/>
                <a:cs typeface="Arial"/>
              </a:rPr>
              <a:t>DAS  </a:t>
            </a:r>
            <a:r>
              <a:rPr sz="1145" spc="-34" dirty="0">
                <a:solidFill>
                  <a:srgbClr val="FFFFFF"/>
                </a:solidFill>
                <a:latin typeface="Arial"/>
                <a:cs typeface="Arial"/>
              </a:rPr>
              <a:t>PREFEITURAS </a:t>
            </a:r>
            <a:r>
              <a:rPr sz="1145" spc="-120" dirty="0">
                <a:solidFill>
                  <a:srgbClr val="FFFFFF"/>
                </a:solidFill>
                <a:latin typeface="Arial"/>
                <a:cs typeface="Arial"/>
              </a:rPr>
              <a:t>E </a:t>
            </a:r>
            <a:r>
              <a:rPr sz="1145" spc="-34" dirty="0">
                <a:solidFill>
                  <a:srgbClr val="FFFFFF"/>
                </a:solidFill>
                <a:latin typeface="Arial"/>
                <a:cs typeface="Arial"/>
              </a:rPr>
              <a:t>DA </a:t>
            </a:r>
            <a:r>
              <a:rPr sz="1145" spc="-23" dirty="0">
                <a:solidFill>
                  <a:srgbClr val="FFFFFF"/>
                </a:solidFill>
                <a:latin typeface="Arial"/>
                <a:cs typeface="Arial"/>
              </a:rPr>
              <a:t>PARTICIPAÇÃO  </a:t>
            </a:r>
            <a:r>
              <a:rPr sz="1145" spc="-11" dirty="0">
                <a:solidFill>
                  <a:srgbClr val="FFFFFF"/>
                </a:solidFill>
                <a:latin typeface="Arial"/>
                <a:cs typeface="Arial"/>
              </a:rPr>
              <a:t>SOCIAL);</a:t>
            </a:r>
            <a:endParaRPr sz="1145">
              <a:latin typeface="Arial"/>
              <a:cs typeface="Arial"/>
            </a:endParaRPr>
          </a:p>
        </p:txBody>
      </p:sp>
      <p:sp>
        <p:nvSpPr>
          <p:cNvPr id="394" name="object 376"/>
          <p:cNvSpPr txBox="1">
            <a:spLocks noGrp="1"/>
          </p:cNvSpPr>
          <p:nvPr>
            <p:ph type="title"/>
          </p:nvPr>
        </p:nvSpPr>
        <p:spPr>
          <a:xfrm>
            <a:off x="252204" y="79895"/>
            <a:ext cx="11577393" cy="1244317"/>
          </a:xfrm>
          <a:prstGeom prst="rect">
            <a:avLst/>
          </a:prstGeom>
        </p:spPr>
        <p:txBody>
          <a:bodyPr vert="horz" wrap="square" lIns="0" tIns="13083" rIns="0" bIns="0" rtlCol="0" anchor="ctr">
            <a:spAutoFit/>
          </a:bodyPr>
          <a:lstStyle/>
          <a:p>
            <a:pPr marL="6606803">
              <a:lnSpc>
                <a:spcPct val="100000"/>
              </a:lnSpc>
              <a:spcBef>
                <a:spcPts val="103"/>
              </a:spcBef>
            </a:pPr>
            <a:r>
              <a:rPr sz="4000" b="0" spc="-40" dirty="0">
                <a:solidFill>
                  <a:srgbClr val="00B050"/>
                </a:solidFill>
                <a:latin typeface="+mn-lt"/>
              </a:rPr>
              <a:t>FUNCIONALIDADES </a:t>
            </a:r>
            <a:r>
              <a:rPr sz="4000" b="0" spc="-92" dirty="0">
                <a:solidFill>
                  <a:srgbClr val="00B050"/>
                </a:solidFill>
                <a:latin typeface="+mn-lt"/>
              </a:rPr>
              <a:t>DA</a:t>
            </a:r>
            <a:r>
              <a:rPr sz="4000" b="0" spc="29" dirty="0">
                <a:solidFill>
                  <a:srgbClr val="00B050"/>
                </a:solidFill>
                <a:latin typeface="+mn-lt"/>
              </a:rPr>
              <a:t> </a:t>
            </a:r>
            <a:r>
              <a:rPr sz="4000" b="0" spc="-34" dirty="0">
                <a:solidFill>
                  <a:srgbClr val="00B050"/>
                </a:solidFill>
                <a:latin typeface="+mn-lt"/>
              </a:rPr>
              <a:t>PLATAFORMA</a:t>
            </a:r>
          </a:p>
        </p:txBody>
      </p:sp>
    </p:spTree>
    <p:extLst>
      <p:ext uri="{BB962C8B-B14F-4D97-AF65-F5344CB8AC3E}">
        <p14:creationId xmlns:p14="http://schemas.microsoft.com/office/powerpoint/2010/main" val="40926825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239625" cy="1337947"/>
          </a:xfrm>
        </p:spPr>
      </p:pic>
      <p:sp>
        <p:nvSpPr>
          <p:cNvPr id="2" name="Title 1"/>
          <p:cNvSpPr>
            <a:spLocks noGrp="1"/>
          </p:cNvSpPr>
          <p:nvPr>
            <p:ph type="title"/>
          </p:nvPr>
        </p:nvSpPr>
        <p:spPr>
          <a:xfrm>
            <a:off x="0" y="0"/>
            <a:ext cx="12239625" cy="1337947"/>
          </a:xfrm>
        </p:spPr>
        <p:txBody>
          <a:bodyPr>
            <a:normAutofit/>
          </a:bodyPr>
          <a:lstStyle/>
          <a:p>
            <a:pPr algn="ctr"/>
            <a:r>
              <a:rPr lang="en-US" sz="3200" dirty="0" smtClean="0">
                <a:solidFill>
                  <a:srgbClr val="55A8D1"/>
                </a:solidFill>
                <a:latin typeface="+mn-lt"/>
              </a:rPr>
              <a:t>SUSTAINABLE CITIES PROGRAM (SCP) - Tools</a:t>
            </a:r>
            <a:endParaRPr lang="en-US" sz="3200" dirty="0">
              <a:solidFill>
                <a:srgbClr val="55A8D1"/>
              </a:solidFill>
              <a:latin typeface="+mn-lt"/>
            </a:endParaRPr>
          </a:p>
        </p:txBody>
      </p:sp>
      <p:sp>
        <p:nvSpPr>
          <p:cNvPr id="9" name="Title 1"/>
          <p:cNvSpPr txBox="1">
            <a:spLocks/>
          </p:cNvSpPr>
          <p:nvPr/>
        </p:nvSpPr>
        <p:spPr>
          <a:xfrm>
            <a:off x="386151" y="1515153"/>
            <a:ext cx="4937760" cy="5522750"/>
          </a:xfrm>
          <a:prstGeom prst="rect">
            <a:avLst/>
          </a:prstGeom>
        </p:spPr>
        <p:txBody>
          <a:bodyPr vert="horz" lIns="91440" tIns="45720" rIns="91440" bIns="45720" rtlCol="0" anchor="ctr">
            <a:noAutofit/>
          </a:bodyPr>
          <a:lstStyle>
            <a:lvl1pPr algn="l" defTabSz="917966" rtl="0" eaLnBrk="1" latinLnBrk="0" hangingPunct="1">
              <a:lnSpc>
                <a:spcPct val="90000"/>
              </a:lnSpc>
              <a:spcBef>
                <a:spcPct val="0"/>
              </a:spcBef>
              <a:buNone/>
              <a:defRPr sz="4417" kern="1200">
                <a:solidFill>
                  <a:schemeClr val="tx1"/>
                </a:solidFill>
                <a:latin typeface="+mj-lt"/>
                <a:ea typeface="+mj-ea"/>
                <a:cs typeface="+mj-cs"/>
              </a:defRPr>
            </a:lvl1pPr>
          </a:lstStyle>
          <a:p>
            <a:r>
              <a:rPr lang="en-US" sz="1800" dirty="0" smtClean="0">
                <a:solidFill>
                  <a:srgbClr val="EB8B2D"/>
                </a:solidFill>
                <a:latin typeface="+mn-lt"/>
              </a:rPr>
              <a:t>SUSTAINABLE CITIES PLATFORM</a:t>
            </a:r>
          </a:p>
          <a:p>
            <a:r>
              <a:rPr lang="en-US" sz="1800" dirty="0" smtClean="0">
                <a:solidFill>
                  <a:schemeClr val="tx1">
                    <a:lumMod val="50000"/>
                    <a:lumOff val="50000"/>
                  </a:schemeClr>
                </a:solidFill>
                <a:latin typeface="+mn-lt"/>
              </a:rPr>
              <a:t>Provides </a:t>
            </a:r>
            <a:r>
              <a:rPr lang="en-US" sz="1800" dirty="0">
                <a:solidFill>
                  <a:schemeClr val="tx1">
                    <a:lumMod val="50000"/>
                    <a:lumOff val="50000"/>
                  </a:schemeClr>
                </a:solidFill>
                <a:latin typeface="+mn-lt"/>
              </a:rPr>
              <a:t>a set of concepts, tools, goals, indicators, and exemplary cases of public policy aligned with the Sustainable Development Goals (SDGs</a:t>
            </a:r>
            <a:r>
              <a:rPr lang="en-US" sz="1800" dirty="0" smtClean="0">
                <a:solidFill>
                  <a:schemeClr val="tx1">
                    <a:lumMod val="50000"/>
                    <a:lumOff val="50000"/>
                  </a:schemeClr>
                </a:solidFill>
                <a:latin typeface="+mn-lt"/>
              </a:rPr>
              <a:t>)</a:t>
            </a:r>
          </a:p>
          <a:p>
            <a:endParaRPr lang="en-US" sz="1800" dirty="0">
              <a:solidFill>
                <a:schemeClr val="tx1">
                  <a:lumMod val="50000"/>
                  <a:lumOff val="50000"/>
                </a:schemeClr>
              </a:solidFill>
              <a:latin typeface="+mn-lt"/>
            </a:endParaRPr>
          </a:p>
          <a:p>
            <a:r>
              <a:rPr lang="en-US" sz="1800" dirty="0">
                <a:solidFill>
                  <a:schemeClr val="tx1">
                    <a:lumMod val="50000"/>
                    <a:lumOff val="50000"/>
                  </a:schemeClr>
                </a:solidFill>
                <a:latin typeface="+mn-lt"/>
              </a:rPr>
              <a:t>Main characteristics </a:t>
            </a:r>
          </a:p>
          <a:p>
            <a:r>
              <a:rPr lang="en-US" sz="1800" dirty="0">
                <a:solidFill>
                  <a:schemeClr val="tx1">
                    <a:lumMod val="50000"/>
                    <a:lumOff val="50000"/>
                  </a:schemeClr>
                </a:solidFill>
                <a:latin typeface="+mn-lt"/>
              </a:rPr>
              <a:t>• Open Data</a:t>
            </a:r>
          </a:p>
          <a:p>
            <a:r>
              <a:rPr lang="en-US" sz="1800" dirty="0">
                <a:solidFill>
                  <a:schemeClr val="tx1">
                    <a:lumMod val="50000"/>
                    <a:lumOff val="50000"/>
                  </a:schemeClr>
                </a:solidFill>
                <a:latin typeface="+mn-lt"/>
              </a:rPr>
              <a:t>• Indicators Management</a:t>
            </a:r>
          </a:p>
          <a:p>
            <a:r>
              <a:rPr lang="en-US" sz="1800" dirty="0">
                <a:solidFill>
                  <a:schemeClr val="tx1">
                    <a:lumMod val="50000"/>
                    <a:lumOff val="50000"/>
                  </a:schemeClr>
                </a:solidFill>
                <a:latin typeface="+mn-lt"/>
              </a:rPr>
              <a:t>• Regionalization of Data</a:t>
            </a:r>
          </a:p>
          <a:p>
            <a:r>
              <a:rPr lang="en-US" sz="1800" dirty="0">
                <a:solidFill>
                  <a:schemeClr val="tx1">
                    <a:lumMod val="50000"/>
                    <a:lumOff val="50000"/>
                  </a:schemeClr>
                </a:solidFill>
                <a:latin typeface="+mn-lt"/>
              </a:rPr>
              <a:t>• Construction of </a:t>
            </a:r>
            <a:r>
              <a:rPr lang="en-US" sz="1800" dirty="0" smtClean="0">
                <a:solidFill>
                  <a:schemeClr val="tx1">
                    <a:lumMod val="50000"/>
                    <a:lumOff val="50000"/>
                  </a:schemeClr>
                </a:solidFill>
                <a:latin typeface="+mn-lt"/>
              </a:rPr>
              <a:t>Goals</a:t>
            </a:r>
          </a:p>
          <a:p>
            <a:r>
              <a:rPr lang="en-US" sz="1800" dirty="0">
                <a:solidFill>
                  <a:schemeClr val="tx1">
                    <a:lumMod val="50000"/>
                    <a:lumOff val="50000"/>
                  </a:schemeClr>
                </a:solidFill>
              </a:rPr>
              <a:t>• </a:t>
            </a:r>
            <a:r>
              <a:rPr lang="en-US" sz="1800" dirty="0" smtClean="0">
                <a:solidFill>
                  <a:schemeClr val="tx1">
                    <a:lumMod val="50000"/>
                    <a:lumOff val="50000"/>
                  </a:schemeClr>
                </a:solidFill>
                <a:latin typeface="+mn-lt"/>
              </a:rPr>
              <a:t>Comparison </a:t>
            </a:r>
            <a:r>
              <a:rPr lang="en-US" sz="1800" dirty="0">
                <a:solidFill>
                  <a:schemeClr val="tx1">
                    <a:lumMod val="50000"/>
                    <a:lumOff val="50000"/>
                  </a:schemeClr>
                </a:solidFill>
                <a:latin typeface="+mn-lt"/>
              </a:rPr>
              <a:t>of indicators between the signatories cities from the Sustainable Cities Program</a:t>
            </a:r>
            <a:br>
              <a:rPr lang="en-US" sz="1800" dirty="0">
                <a:solidFill>
                  <a:schemeClr val="tx1">
                    <a:lumMod val="50000"/>
                    <a:lumOff val="50000"/>
                  </a:schemeClr>
                </a:solidFill>
                <a:latin typeface="+mn-lt"/>
              </a:rPr>
            </a:br>
            <a:endParaRPr lang="en-US" sz="1800" dirty="0">
              <a:solidFill>
                <a:schemeClr val="tx1">
                  <a:lumMod val="50000"/>
                  <a:lumOff val="50000"/>
                </a:schemeClr>
              </a:solidFill>
              <a:latin typeface="+mn-lt"/>
            </a:endParaRPr>
          </a:p>
          <a:p>
            <a:r>
              <a:rPr lang="en-US" sz="1800" dirty="0" smtClean="0">
                <a:solidFill>
                  <a:srgbClr val="EB8B2D"/>
                </a:solidFill>
                <a:latin typeface="+mn-lt"/>
              </a:rPr>
              <a:t>INDICATORS</a:t>
            </a:r>
          </a:p>
          <a:p>
            <a:r>
              <a:rPr lang="en-US" sz="1800" dirty="0" smtClean="0">
                <a:solidFill>
                  <a:schemeClr val="tx1">
                    <a:lumMod val="50000"/>
                    <a:lumOff val="50000"/>
                  </a:schemeClr>
                </a:solidFill>
                <a:latin typeface="+mn-lt"/>
              </a:rPr>
              <a:t>260 </a:t>
            </a:r>
            <a:r>
              <a:rPr lang="en-US" sz="1800" dirty="0">
                <a:solidFill>
                  <a:schemeClr val="tx1">
                    <a:lumMod val="50000"/>
                    <a:lumOff val="50000"/>
                  </a:schemeClr>
                </a:solidFill>
                <a:latin typeface="+mn-lt"/>
              </a:rPr>
              <a:t>indicators associated with the 12 Axes of the platform and with the </a:t>
            </a:r>
            <a:endParaRPr lang="en-US" sz="1800" dirty="0" smtClean="0">
              <a:solidFill>
                <a:schemeClr val="tx1">
                  <a:lumMod val="50000"/>
                  <a:lumOff val="50000"/>
                </a:schemeClr>
              </a:solidFill>
              <a:latin typeface="+mn-lt"/>
            </a:endParaRPr>
          </a:p>
          <a:p>
            <a:r>
              <a:rPr lang="en-US" sz="1800" dirty="0" smtClean="0">
                <a:solidFill>
                  <a:schemeClr val="tx1">
                    <a:lumMod val="50000"/>
                    <a:lumOff val="50000"/>
                  </a:schemeClr>
                </a:solidFill>
                <a:latin typeface="+mn-lt"/>
              </a:rPr>
              <a:t>17 </a:t>
            </a:r>
            <a:r>
              <a:rPr lang="en-US" sz="1800" dirty="0">
                <a:solidFill>
                  <a:schemeClr val="tx1">
                    <a:lumMod val="50000"/>
                    <a:lumOff val="50000"/>
                  </a:schemeClr>
                </a:solidFill>
                <a:latin typeface="+mn-lt"/>
              </a:rPr>
              <a:t>Sustainable Development Goals (SDGs)</a:t>
            </a:r>
          </a:p>
          <a:p>
            <a:endParaRPr lang="en-US" sz="1800" dirty="0">
              <a:solidFill>
                <a:schemeClr val="tx1">
                  <a:lumMod val="50000"/>
                  <a:lumOff val="50000"/>
                </a:schemeClr>
              </a:solidFill>
              <a:latin typeface="+mn-lt"/>
            </a:endParaRPr>
          </a:p>
          <a:p>
            <a:r>
              <a:rPr lang="en-US" sz="1800" dirty="0" smtClean="0">
                <a:solidFill>
                  <a:srgbClr val="EB8B2D"/>
                </a:solidFill>
                <a:latin typeface="+mn-lt"/>
              </a:rPr>
              <a:t>BEST PRACTICES</a:t>
            </a:r>
          </a:p>
          <a:p>
            <a:r>
              <a:rPr lang="en-US" sz="1800" dirty="0">
                <a:solidFill>
                  <a:schemeClr val="tx1">
                    <a:lumMod val="50000"/>
                    <a:lumOff val="50000"/>
                  </a:schemeClr>
                </a:solidFill>
                <a:latin typeface="+mn-lt"/>
              </a:rPr>
              <a:t>national and international exemplary  cases and benchmarks</a:t>
            </a:r>
          </a:p>
          <a:p>
            <a:r>
              <a:rPr lang="en-US" sz="1800" dirty="0">
                <a:solidFill>
                  <a:schemeClr val="tx1">
                    <a:lumMod val="50000"/>
                    <a:lumOff val="50000"/>
                  </a:schemeClr>
                </a:solidFill>
                <a:latin typeface="+mn-lt"/>
              </a:rPr>
              <a:t>.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5413" y="2877746"/>
            <a:ext cx="3328416" cy="2968752"/>
          </a:xfrm>
          <a:prstGeom prst="rect">
            <a:avLst/>
          </a:prstGeom>
        </p:spPr>
      </p:pic>
      <p:sp>
        <p:nvSpPr>
          <p:cNvPr id="10" name="Title 1"/>
          <p:cNvSpPr txBox="1">
            <a:spLocks/>
          </p:cNvSpPr>
          <p:nvPr/>
        </p:nvSpPr>
        <p:spPr>
          <a:xfrm>
            <a:off x="5908425" y="2217213"/>
            <a:ext cx="2536845" cy="400530"/>
          </a:xfrm>
          <a:prstGeom prst="rect">
            <a:avLst/>
          </a:prstGeom>
        </p:spPr>
        <p:txBody>
          <a:bodyPr vert="horz" lIns="91440" tIns="45720" rIns="91440" bIns="45720" rtlCol="0" anchor="t">
            <a:noAutofit/>
          </a:bodyPr>
          <a:lstStyle>
            <a:lvl1pPr algn="l" defTabSz="917966" rtl="0" eaLnBrk="1" latinLnBrk="0" hangingPunct="1">
              <a:lnSpc>
                <a:spcPct val="90000"/>
              </a:lnSpc>
              <a:spcBef>
                <a:spcPct val="0"/>
              </a:spcBef>
              <a:buNone/>
              <a:defRPr sz="4417" kern="1200">
                <a:solidFill>
                  <a:schemeClr val="tx1"/>
                </a:solidFill>
                <a:latin typeface="+mj-lt"/>
                <a:ea typeface="+mj-ea"/>
                <a:cs typeface="+mj-cs"/>
              </a:defRPr>
            </a:lvl1pPr>
          </a:lstStyle>
          <a:p>
            <a:r>
              <a:rPr lang="en-US" sz="1600" dirty="0" smtClean="0">
                <a:solidFill>
                  <a:srgbClr val="EB8B2D"/>
                </a:solidFill>
                <a:latin typeface="+mn-lt"/>
              </a:rPr>
              <a:t>REACH OF SCP IN BRAZIL</a:t>
            </a:r>
            <a:endParaRPr lang="en-US" sz="1600" dirty="0">
              <a:solidFill>
                <a:srgbClr val="EB8B2D"/>
              </a:solidFill>
              <a:latin typeface="+mn-lt"/>
            </a:endParaRPr>
          </a:p>
        </p:txBody>
      </p:sp>
      <p:sp>
        <p:nvSpPr>
          <p:cNvPr id="11" name="Title 1"/>
          <p:cNvSpPr txBox="1">
            <a:spLocks/>
          </p:cNvSpPr>
          <p:nvPr/>
        </p:nvSpPr>
        <p:spPr>
          <a:xfrm>
            <a:off x="9363829" y="2217212"/>
            <a:ext cx="1717448" cy="788841"/>
          </a:xfrm>
          <a:prstGeom prst="rect">
            <a:avLst/>
          </a:prstGeom>
        </p:spPr>
        <p:txBody>
          <a:bodyPr vert="horz" lIns="91440" tIns="45720" rIns="91440" bIns="45720" rtlCol="0" anchor="t">
            <a:noAutofit/>
          </a:bodyPr>
          <a:lstStyle>
            <a:lvl1pPr algn="l" defTabSz="917966" rtl="0" eaLnBrk="1" latinLnBrk="0" hangingPunct="1">
              <a:lnSpc>
                <a:spcPct val="90000"/>
              </a:lnSpc>
              <a:spcBef>
                <a:spcPct val="0"/>
              </a:spcBef>
              <a:buNone/>
              <a:defRPr sz="4417" kern="1200">
                <a:solidFill>
                  <a:schemeClr val="tx1"/>
                </a:solidFill>
                <a:latin typeface="+mj-lt"/>
                <a:ea typeface="+mj-ea"/>
                <a:cs typeface="+mj-cs"/>
              </a:defRPr>
            </a:lvl1pPr>
          </a:lstStyle>
          <a:p>
            <a:pPr algn="ctr"/>
            <a:r>
              <a:rPr lang="en-US" sz="2800" dirty="0">
                <a:solidFill>
                  <a:srgbClr val="EB8B2D"/>
                </a:solidFill>
                <a:latin typeface="+mn-lt"/>
              </a:rPr>
              <a:t>206 </a:t>
            </a:r>
          </a:p>
          <a:p>
            <a:pPr algn="ctr"/>
            <a:r>
              <a:rPr lang="en-US" sz="1200" dirty="0">
                <a:solidFill>
                  <a:schemeClr val="tx1">
                    <a:lumMod val="50000"/>
                    <a:lumOff val="50000"/>
                  </a:schemeClr>
                </a:solidFill>
                <a:latin typeface="+mn-lt"/>
              </a:rPr>
              <a:t>cities committed to  the Sustainability Agenda</a:t>
            </a:r>
          </a:p>
        </p:txBody>
      </p:sp>
      <p:sp>
        <p:nvSpPr>
          <p:cNvPr id="12" name="Title 1"/>
          <p:cNvSpPr txBox="1">
            <a:spLocks/>
          </p:cNvSpPr>
          <p:nvPr/>
        </p:nvSpPr>
        <p:spPr>
          <a:xfrm>
            <a:off x="9363829" y="3566009"/>
            <a:ext cx="1717448" cy="788841"/>
          </a:xfrm>
          <a:prstGeom prst="rect">
            <a:avLst/>
          </a:prstGeom>
        </p:spPr>
        <p:txBody>
          <a:bodyPr vert="horz" lIns="91440" tIns="45720" rIns="91440" bIns="45720" rtlCol="0" anchor="t">
            <a:noAutofit/>
          </a:bodyPr>
          <a:lstStyle>
            <a:lvl1pPr algn="l" defTabSz="917966" rtl="0" eaLnBrk="1" latinLnBrk="0" hangingPunct="1">
              <a:lnSpc>
                <a:spcPct val="90000"/>
              </a:lnSpc>
              <a:spcBef>
                <a:spcPct val="0"/>
              </a:spcBef>
              <a:buNone/>
              <a:defRPr sz="4417" kern="1200">
                <a:solidFill>
                  <a:schemeClr val="tx1"/>
                </a:solidFill>
                <a:latin typeface="+mj-lt"/>
                <a:ea typeface="+mj-ea"/>
                <a:cs typeface="+mj-cs"/>
              </a:defRPr>
            </a:lvl1pPr>
          </a:lstStyle>
          <a:p>
            <a:pPr algn="ctr"/>
            <a:r>
              <a:rPr lang="en-US" sz="2800" dirty="0" smtClean="0">
                <a:solidFill>
                  <a:srgbClr val="EB8B2D"/>
                </a:solidFill>
                <a:latin typeface="+mn-lt"/>
              </a:rPr>
              <a:t>56</a:t>
            </a:r>
            <a:r>
              <a:rPr lang="en-US" sz="2800" dirty="0">
                <a:solidFill>
                  <a:srgbClr val="EB8B2D"/>
                </a:solidFill>
                <a:latin typeface="+mn-lt"/>
              </a:rPr>
              <a:t> </a:t>
            </a:r>
          </a:p>
          <a:p>
            <a:pPr algn="ctr"/>
            <a:r>
              <a:rPr lang="en-US" sz="1200" dirty="0" smtClean="0">
                <a:solidFill>
                  <a:schemeClr val="tx1">
                    <a:lumMod val="50000"/>
                    <a:lumOff val="50000"/>
                  </a:schemeClr>
                </a:solidFill>
                <a:latin typeface="+mn-lt"/>
              </a:rPr>
              <a:t>with Goals Act</a:t>
            </a:r>
            <a:endParaRPr lang="en-US" sz="1200" dirty="0">
              <a:solidFill>
                <a:schemeClr val="tx1">
                  <a:lumMod val="50000"/>
                  <a:lumOff val="50000"/>
                </a:schemeClr>
              </a:solidFill>
              <a:latin typeface="+mn-lt"/>
            </a:endParaRPr>
          </a:p>
        </p:txBody>
      </p:sp>
      <p:sp>
        <p:nvSpPr>
          <p:cNvPr id="13" name="Title 1"/>
          <p:cNvSpPr txBox="1">
            <a:spLocks/>
          </p:cNvSpPr>
          <p:nvPr/>
        </p:nvSpPr>
        <p:spPr>
          <a:xfrm>
            <a:off x="9363829" y="4834447"/>
            <a:ext cx="1717448" cy="966971"/>
          </a:xfrm>
          <a:prstGeom prst="rect">
            <a:avLst/>
          </a:prstGeom>
        </p:spPr>
        <p:txBody>
          <a:bodyPr vert="horz" lIns="91440" tIns="45720" rIns="91440" bIns="45720" rtlCol="0" anchor="t">
            <a:noAutofit/>
          </a:bodyPr>
          <a:lstStyle>
            <a:lvl1pPr algn="l" defTabSz="917966" rtl="0" eaLnBrk="1" latinLnBrk="0" hangingPunct="1">
              <a:lnSpc>
                <a:spcPct val="90000"/>
              </a:lnSpc>
              <a:spcBef>
                <a:spcPct val="0"/>
              </a:spcBef>
              <a:buNone/>
              <a:defRPr sz="4417" kern="1200">
                <a:solidFill>
                  <a:schemeClr val="tx1"/>
                </a:solidFill>
                <a:latin typeface="+mj-lt"/>
                <a:ea typeface="+mj-ea"/>
                <a:cs typeface="+mj-cs"/>
              </a:defRPr>
            </a:lvl1pPr>
          </a:lstStyle>
          <a:p>
            <a:pPr algn="ctr"/>
            <a:r>
              <a:rPr lang="en-US" sz="2800" dirty="0" smtClean="0">
                <a:solidFill>
                  <a:srgbClr val="EB8B2D"/>
                </a:solidFill>
                <a:latin typeface="+mn-lt"/>
              </a:rPr>
              <a:t>60 million</a:t>
            </a:r>
            <a:r>
              <a:rPr lang="en-US" sz="2800" dirty="0">
                <a:solidFill>
                  <a:srgbClr val="EB8B2D"/>
                </a:solidFill>
                <a:latin typeface="+mn-lt"/>
              </a:rPr>
              <a:t> </a:t>
            </a:r>
          </a:p>
          <a:p>
            <a:pPr algn="ctr"/>
            <a:r>
              <a:rPr lang="en-US" sz="1200" dirty="0" smtClean="0">
                <a:solidFill>
                  <a:schemeClr val="tx1">
                    <a:lumMod val="50000"/>
                    <a:lumOff val="50000"/>
                  </a:schemeClr>
                </a:solidFill>
                <a:latin typeface="+mn-lt"/>
              </a:rPr>
              <a:t>people </a:t>
            </a:r>
            <a:r>
              <a:rPr lang="en-US" sz="1200" dirty="0">
                <a:solidFill>
                  <a:schemeClr val="tx1">
                    <a:lumMod val="50000"/>
                    <a:lumOff val="50000"/>
                  </a:schemeClr>
                </a:solidFill>
                <a:latin typeface="+mn-lt"/>
              </a:rPr>
              <a:t>impacted by the SCP sustainability agenda</a:t>
            </a:r>
          </a:p>
        </p:txBody>
      </p:sp>
      <p:sp>
        <p:nvSpPr>
          <p:cNvPr id="14" name="Title 1"/>
          <p:cNvSpPr txBox="1">
            <a:spLocks/>
          </p:cNvSpPr>
          <p:nvPr/>
        </p:nvSpPr>
        <p:spPr>
          <a:xfrm>
            <a:off x="9363829" y="3199242"/>
            <a:ext cx="1717448" cy="225845"/>
          </a:xfrm>
          <a:prstGeom prst="rect">
            <a:avLst/>
          </a:prstGeom>
        </p:spPr>
        <p:txBody>
          <a:bodyPr vert="horz" lIns="91440" tIns="45720" rIns="91440" bIns="45720" rtlCol="0" anchor="t">
            <a:noAutofit/>
          </a:bodyPr>
          <a:lstStyle>
            <a:lvl1pPr algn="l" defTabSz="917966" rtl="0" eaLnBrk="1" latinLnBrk="0" hangingPunct="1">
              <a:lnSpc>
                <a:spcPct val="90000"/>
              </a:lnSpc>
              <a:spcBef>
                <a:spcPct val="0"/>
              </a:spcBef>
              <a:buNone/>
              <a:defRPr sz="4417" kern="1200">
                <a:solidFill>
                  <a:schemeClr val="tx1"/>
                </a:solidFill>
                <a:latin typeface="+mj-lt"/>
                <a:ea typeface="+mj-ea"/>
                <a:cs typeface="+mj-cs"/>
              </a:defRPr>
            </a:lvl1pPr>
          </a:lstStyle>
          <a:p>
            <a:pPr algn="ctr"/>
            <a:r>
              <a:rPr lang="en-US" sz="1200" b="1" dirty="0" smtClean="0">
                <a:solidFill>
                  <a:srgbClr val="EB8B2D"/>
                </a:solidFill>
                <a:latin typeface="+mn-lt"/>
              </a:rPr>
              <a:t>INCLUDING</a:t>
            </a:r>
            <a:endParaRPr lang="en-US" sz="1200" dirty="0">
              <a:solidFill>
                <a:srgbClr val="EB8B2D"/>
              </a:solidFill>
              <a:latin typeface="+mn-lt"/>
            </a:endParaRPr>
          </a:p>
        </p:txBody>
      </p:sp>
      <p:sp>
        <p:nvSpPr>
          <p:cNvPr id="15" name="Title 1"/>
          <p:cNvSpPr txBox="1">
            <a:spLocks/>
          </p:cNvSpPr>
          <p:nvPr/>
        </p:nvSpPr>
        <p:spPr>
          <a:xfrm>
            <a:off x="9363829" y="4410476"/>
            <a:ext cx="1717448" cy="225845"/>
          </a:xfrm>
          <a:prstGeom prst="rect">
            <a:avLst/>
          </a:prstGeom>
        </p:spPr>
        <p:txBody>
          <a:bodyPr vert="horz" lIns="91440" tIns="45720" rIns="91440" bIns="45720" rtlCol="0" anchor="t">
            <a:noAutofit/>
          </a:bodyPr>
          <a:lstStyle>
            <a:lvl1pPr algn="l" defTabSz="917966" rtl="0" eaLnBrk="1" latinLnBrk="0" hangingPunct="1">
              <a:lnSpc>
                <a:spcPct val="90000"/>
              </a:lnSpc>
              <a:spcBef>
                <a:spcPct val="0"/>
              </a:spcBef>
              <a:buNone/>
              <a:defRPr sz="4417" kern="1200">
                <a:solidFill>
                  <a:schemeClr val="tx1"/>
                </a:solidFill>
                <a:latin typeface="+mj-lt"/>
                <a:ea typeface="+mj-ea"/>
                <a:cs typeface="+mj-cs"/>
              </a:defRPr>
            </a:lvl1pPr>
          </a:lstStyle>
          <a:p>
            <a:r>
              <a:rPr lang="en-US" sz="1200" b="1" dirty="0">
                <a:solidFill>
                  <a:srgbClr val="EB8B2D"/>
                </a:solidFill>
                <a:latin typeface="+mn-lt"/>
              </a:rPr>
              <a:t>WHICH ACCOUNTS FOR</a:t>
            </a:r>
            <a:endParaRPr lang="en-US" sz="1200" dirty="0">
              <a:solidFill>
                <a:srgbClr val="EB8B2D"/>
              </a:solidFill>
              <a:latin typeface="+mn-lt"/>
            </a:endParaRPr>
          </a:p>
        </p:txBody>
      </p:sp>
      <p:sp>
        <p:nvSpPr>
          <p:cNvPr id="16" name="Oval 15"/>
          <p:cNvSpPr/>
          <p:nvPr/>
        </p:nvSpPr>
        <p:spPr>
          <a:xfrm>
            <a:off x="11306907" y="4834447"/>
            <a:ext cx="677300" cy="6773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p:cNvSpPr txBox="1">
            <a:spLocks/>
          </p:cNvSpPr>
          <p:nvPr/>
        </p:nvSpPr>
        <p:spPr>
          <a:xfrm>
            <a:off x="10786833" y="5015548"/>
            <a:ext cx="1717448" cy="376756"/>
          </a:xfrm>
          <a:prstGeom prst="rect">
            <a:avLst/>
          </a:prstGeom>
        </p:spPr>
        <p:txBody>
          <a:bodyPr vert="horz" lIns="91440" tIns="45720" rIns="91440" bIns="45720" rtlCol="0" anchor="t">
            <a:noAutofit/>
          </a:bodyPr>
          <a:lstStyle>
            <a:lvl1pPr algn="l" defTabSz="917966" rtl="0" eaLnBrk="1" latinLnBrk="0" hangingPunct="1">
              <a:lnSpc>
                <a:spcPct val="90000"/>
              </a:lnSpc>
              <a:spcBef>
                <a:spcPct val="0"/>
              </a:spcBef>
              <a:buNone/>
              <a:defRPr sz="4417" kern="1200">
                <a:solidFill>
                  <a:schemeClr val="tx1"/>
                </a:solidFill>
                <a:latin typeface="+mj-lt"/>
                <a:ea typeface="+mj-ea"/>
                <a:cs typeface="+mj-cs"/>
              </a:defRPr>
            </a:lvl1pPr>
          </a:lstStyle>
          <a:p>
            <a:pPr algn="ctr"/>
            <a:r>
              <a:rPr lang="en-US" sz="2000" dirty="0" smtClean="0">
                <a:solidFill>
                  <a:schemeClr val="bg1"/>
                </a:solidFill>
                <a:latin typeface="+mn-lt"/>
              </a:rPr>
              <a:t>34%</a:t>
            </a:r>
            <a:endParaRPr lang="en-US" sz="2000" dirty="0">
              <a:solidFill>
                <a:schemeClr val="bg1"/>
              </a:solidFill>
              <a:latin typeface="+mn-lt"/>
            </a:endParaRPr>
          </a:p>
        </p:txBody>
      </p:sp>
    </p:spTree>
    <p:extLst>
      <p:ext uri="{BB962C8B-B14F-4D97-AF65-F5344CB8AC3E}">
        <p14:creationId xmlns:p14="http://schemas.microsoft.com/office/powerpoint/2010/main" val="14286591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705337"/>
            <a:ext cx="12238171" cy="5781115"/>
          </a:xfrm>
          <a:custGeom>
            <a:avLst/>
            <a:gdLst/>
            <a:ahLst/>
            <a:cxnLst/>
            <a:rect l="l" t="t" r="r" b="b"/>
            <a:pathLst>
              <a:path w="10692130" h="5050790">
                <a:moveTo>
                  <a:pt x="0" y="5050751"/>
                </a:moveTo>
                <a:lnTo>
                  <a:pt x="10692003" y="5050751"/>
                </a:lnTo>
                <a:lnTo>
                  <a:pt x="10692003" y="0"/>
                </a:lnTo>
                <a:lnTo>
                  <a:pt x="0" y="0"/>
                </a:lnTo>
                <a:lnTo>
                  <a:pt x="0" y="5050751"/>
                </a:lnTo>
                <a:close/>
              </a:path>
            </a:pathLst>
          </a:custGeom>
          <a:solidFill>
            <a:srgbClr val="41C0BE"/>
          </a:solidFill>
        </p:spPr>
        <p:txBody>
          <a:bodyPr wrap="square" lIns="0" tIns="0" rIns="0" bIns="0" rtlCol="0"/>
          <a:lstStyle/>
          <a:p>
            <a:endParaRPr sz="2142"/>
          </a:p>
        </p:txBody>
      </p:sp>
      <p:sp>
        <p:nvSpPr>
          <p:cNvPr id="3" name="object 3"/>
          <p:cNvSpPr/>
          <p:nvPr/>
        </p:nvSpPr>
        <p:spPr>
          <a:xfrm>
            <a:off x="1828573" y="2327028"/>
            <a:ext cx="258166" cy="148460"/>
          </a:xfrm>
          <a:prstGeom prst="rect">
            <a:avLst/>
          </a:prstGeom>
          <a:blipFill>
            <a:blip r:embed="rId2" cstate="print"/>
            <a:stretch>
              <a:fillRect/>
            </a:stretch>
          </a:blipFill>
        </p:spPr>
        <p:txBody>
          <a:bodyPr wrap="square" lIns="0" tIns="0" rIns="0" bIns="0" rtlCol="0"/>
          <a:lstStyle/>
          <a:p>
            <a:endParaRPr sz="2142"/>
          </a:p>
        </p:txBody>
      </p:sp>
      <p:sp>
        <p:nvSpPr>
          <p:cNvPr id="4" name="object 4"/>
          <p:cNvSpPr/>
          <p:nvPr/>
        </p:nvSpPr>
        <p:spPr>
          <a:xfrm>
            <a:off x="1902650" y="3307419"/>
            <a:ext cx="560376" cy="1793061"/>
          </a:xfrm>
          <a:custGeom>
            <a:avLst/>
            <a:gdLst/>
            <a:ahLst/>
            <a:cxnLst/>
            <a:rect l="l" t="t" r="r" b="b"/>
            <a:pathLst>
              <a:path w="489585" h="1566545">
                <a:moveTo>
                  <a:pt x="112204" y="1139012"/>
                </a:moveTo>
                <a:lnTo>
                  <a:pt x="203695" y="1196200"/>
                </a:lnTo>
                <a:lnTo>
                  <a:pt x="211264" y="1251673"/>
                </a:lnTo>
                <a:lnTo>
                  <a:pt x="205816" y="1175435"/>
                </a:lnTo>
                <a:lnTo>
                  <a:pt x="228156" y="1151699"/>
                </a:lnTo>
                <a:lnTo>
                  <a:pt x="144970" y="1151699"/>
                </a:lnTo>
                <a:lnTo>
                  <a:pt x="112204" y="1139012"/>
                </a:lnTo>
                <a:close/>
              </a:path>
              <a:path w="489585" h="1566545">
                <a:moveTo>
                  <a:pt x="384606" y="1103896"/>
                </a:moveTo>
                <a:lnTo>
                  <a:pt x="360083" y="1103896"/>
                </a:lnTo>
                <a:lnTo>
                  <a:pt x="446633" y="1157998"/>
                </a:lnTo>
                <a:lnTo>
                  <a:pt x="453121" y="1110691"/>
                </a:lnTo>
                <a:lnTo>
                  <a:pt x="402158" y="1110691"/>
                </a:lnTo>
                <a:lnTo>
                  <a:pt x="384606" y="1103896"/>
                </a:lnTo>
                <a:close/>
              </a:path>
              <a:path w="489585" h="1566545">
                <a:moveTo>
                  <a:pt x="15824" y="1003249"/>
                </a:moveTo>
                <a:lnTo>
                  <a:pt x="8407" y="1152702"/>
                </a:lnTo>
                <a:lnTo>
                  <a:pt x="19050" y="1141387"/>
                </a:lnTo>
                <a:lnTo>
                  <a:pt x="108318" y="1137513"/>
                </a:lnTo>
                <a:lnTo>
                  <a:pt x="23050" y="1104506"/>
                </a:lnTo>
                <a:lnTo>
                  <a:pt x="15824" y="1003249"/>
                </a:lnTo>
                <a:close/>
              </a:path>
              <a:path w="489585" h="1566545">
                <a:moveTo>
                  <a:pt x="300997" y="921258"/>
                </a:moveTo>
                <a:lnTo>
                  <a:pt x="169341" y="921258"/>
                </a:lnTo>
                <a:lnTo>
                  <a:pt x="263334" y="980008"/>
                </a:lnTo>
                <a:lnTo>
                  <a:pt x="275310" y="1067841"/>
                </a:lnTo>
                <a:lnTo>
                  <a:pt x="238937" y="1120368"/>
                </a:lnTo>
                <a:lnTo>
                  <a:pt x="144970" y="1151699"/>
                </a:lnTo>
                <a:lnTo>
                  <a:pt x="228156" y="1151699"/>
                </a:lnTo>
                <a:lnTo>
                  <a:pt x="269430" y="1107846"/>
                </a:lnTo>
                <a:lnTo>
                  <a:pt x="360083" y="1103896"/>
                </a:lnTo>
                <a:lnTo>
                  <a:pt x="384606" y="1103896"/>
                </a:lnTo>
                <a:lnTo>
                  <a:pt x="280250" y="1063498"/>
                </a:lnTo>
                <a:lnTo>
                  <a:pt x="272262" y="951788"/>
                </a:lnTo>
                <a:lnTo>
                  <a:pt x="300997" y="921258"/>
                </a:lnTo>
                <a:close/>
              </a:path>
              <a:path w="489585" h="1566545">
                <a:moveTo>
                  <a:pt x="455561" y="1092898"/>
                </a:moveTo>
                <a:lnTo>
                  <a:pt x="402158" y="1110691"/>
                </a:lnTo>
                <a:lnTo>
                  <a:pt x="453121" y="1110691"/>
                </a:lnTo>
                <a:lnTo>
                  <a:pt x="455561" y="1092898"/>
                </a:lnTo>
                <a:close/>
              </a:path>
              <a:path w="489585" h="1566545">
                <a:moveTo>
                  <a:pt x="21577" y="887260"/>
                </a:moveTo>
                <a:lnTo>
                  <a:pt x="16408" y="991374"/>
                </a:lnTo>
                <a:lnTo>
                  <a:pt x="78689" y="925194"/>
                </a:lnTo>
                <a:lnTo>
                  <a:pt x="169341" y="921258"/>
                </a:lnTo>
                <a:lnTo>
                  <a:pt x="300997" y="921258"/>
                </a:lnTo>
                <a:lnTo>
                  <a:pt x="301619" y="920597"/>
                </a:lnTo>
                <a:lnTo>
                  <a:pt x="107696" y="920597"/>
                </a:lnTo>
                <a:lnTo>
                  <a:pt x="21577" y="887260"/>
                </a:lnTo>
                <a:close/>
              </a:path>
              <a:path w="489585" h="1566545">
                <a:moveTo>
                  <a:pt x="267018" y="690156"/>
                </a:moveTo>
                <a:lnTo>
                  <a:pt x="132067" y="690156"/>
                </a:lnTo>
                <a:lnTo>
                  <a:pt x="226060" y="748906"/>
                </a:lnTo>
                <a:lnTo>
                  <a:pt x="238036" y="836739"/>
                </a:lnTo>
                <a:lnTo>
                  <a:pt x="201663" y="889279"/>
                </a:lnTo>
                <a:lnTo>
                  <a:pt x="107696" y="920597"/>
                </a:lnTo>
                <a:lnTo>
                  <a:pt x="301619" y="920597"/>
                </a:lnTo>
                <a:lnTo>
                  <a:pt x="335876" y="884199"/>
                </a:lnTo>
                <a:lnTo>
                  <a:pt x="351980" y="883500"/>
                </a:lnTo>
                <a:lnTo>
                  <a:pt x="239242" y="839863"/>
                </a:lnTo>
                <a:lnTo>
                  <a:pt x="231267" y="728141"/>
                </a:lnTo>
                <a:lnTo>
                  <a:pt x="267018" y="690156"/>
                </a:lnTo>
                <a:close/>
              </a:path>
              <a:path w="489585" h="1566545">
                <a:moveTo>
                  <a:pt x="476491" y="880262"/>
                </a:moveTo>
                <a:lnTo>
                  <a:pt x="426529" y="880262"/>
                </a:lnTo>
                <a:lnTo>
                  <a:pt x="475551" y="910894"/>
                </a:lnTo>
                <a:lnTo>
                  <a:pt x="476491" y="880262"/>
                </a:lnTo>
                <a:close/>
              </a:path>
              <a:path w="489585" h="1566545">
                <a:moveTo>
                  <a:pt x="478269" y="822299"/>
                </a:moveTo>
                <a:lnTo>
                  <a:pt x="455129" y="855726"/>
                </a:lnTo>
                <a:lnTo>
                  <a:pt x="374802" y="882510"/>
                </a:lnTo>
                <a:lnTo>
                  <a:pt x="426529" y="880262"/>
                </a:lnTo>
                <a:lnTo>
                  <a:pt x="476491" y="880262"/>
                </a:lnTo>
                <a:lnTo>
                  <a:pt x="478269" y="822299"/>
                </a:lnTo>
                <a:close/>
              </a:path>
              <a:path w="489585" h="1566545">
                <a:moveTo>
                  <a:pt x="483371" y="656615"/>
                </a:moveTo>
                <a:lnTo>
                  <a:pt x="385533" y="656615"/>
                </a:lnTo>
                <a:lnTo>
                  <a:pt x="479526" y="715365"/>
                </a:lnTo>
                <a:lnTo>
                  <a:pt x="481190" y="727557"/>
                </a:lnTo>
                <a:lnTo>
                  <a:pt x="483371" y="656615"/>
                </a:lnTo>
                <a:close/>
              </a:path>
              <a:path w="489585" h="1566545">
                <a:moveTo>
                  <a:pt x="194691" y="0"/>
                </a:moveTo>
                <a:lnTo>
                  <a:pt x="69964" y="39192"/>
                </a:lnTo>
                <a:lnTo>
                  <a:pt x="47980" y="314020"/>
                </a:lnTo>
                <a:lnTo>
                  <a:pt x="30162" y="706069"/>
                </a:lnTo>
                <a:lnTo>
                  <a:pt x="41414" y="694105"/>
                </a:lnTo>
                <a:lnTo>
                  <a:pt x="132067" y="690156"/>
                </a:lnTo>
                <a:lnTo>
                  <a:pt x="267018" y="690156"/>
                </a:lnTo>
                <a:lnTo>
                  <a:pt x="294881" y="660552"/>
                </a:lnTo>
                <a:lnTo>
                  <a:pt x="385533" y="656615"/>
                </a:lnTo>
                <a:lnTo>
                  <a:pt x="483371" y="656615"/>
                </a:lnTo>
                <a:lnTo>
                  <a:pt x="488975" y="474306"/>
                </a:lnTo>
                <a:lnTo>
                  <a:pt x="474294" y="382524"/>
                </a:lnTo>
                <a:lnTo>
                  <a:pt x="414540" y="233146"/>
                </a:lnTo>
                <a:lnTo>
                  <a:pt x="403428" y="77609"/>
                </a:lnTo>
                <a:lnTo>
                  <a:pt x="354355" y="14516"/>
                </a:lnTo>
                <a:lnTo>
                  <a:pt x="194691" y="0"/>
                </a:lnTo>
                <a:close/>
              </a:path>
              <a:path w="489585" h="1566545">
                <a:moveTo>
                  <a:pt x="0" y="1334858"/>
                </a:moveTo>
                <a:lnTo>
                  <a:pt x="14262" y="1459649"/>
                </a:lnTo>
                <a:lnTo>
                  <a:pt x="60490" y="1552092"/>
                </a:lnTo>
                <a:lnTo>
                  <a:pt x="199618" y="1566367"/>
                </a:lnTo>
                <a:lnTo>
                  <a:pt x="211010" y="1558658"/>
                </a:lnTo>
                <a:lnTo>
                  <a:pt x="116243" y="1521968"/>
                </a:lnTo>
                <a:lnTo>
                  <a:pt x="108254" y="1410258"/>
                </a:lnTo>
                <a:lnTo>
                  <a:pt x="148138" y="1367891"/>
                </a:lnTo>
                <a:lnTo>
                  <a:pt x="85331" y="1367891"/>
                </a:lnTo>
                <a:lnTo>
                  <a:pt x="0" y="1334858"/>
                </a:lnTo>
                <a:close/>
              </a:path>
              <a:path w="489585" h="1566545">
                <a:moveTo>
                  <a:pt x="420411" y="1338732"/>
                </a:moveTo>
                <a:lnTo>
                  <a:pt x="262521" y="1338732"/>
                </a:lnTo>
                <a:lnTo>
                  <a:pt x="356514" y="1397469"/>
                </a:lnTo>
                <a:lnTo>
                  <a:pt x="360591" y="1427353"/>
                </a:lnTo>
                <a:lnTo>
                  <a:pt x="420411" y="1338732"/>
                </a:lnTo>
                <a:close/>
              </a:path>
              <a:path w="489585" h="1566545">
                <a:moveTo>
                  <a:pt x="213766" y="1286776"/>
                </a:moveTo>
                <a:lnTo>
                  <a:pt x="179311" y="1336560"/>
                </a:lnTo>
                <a:lnTo>
                  <a:pt x="85331" y="1367891"/>
                </a:lnTo>
                <a:lnTo>
                  <a:pt x="148138" y="1367891"/>
                </a:lnTo>
                <a:lnTo>
                  <a:pt x="171881" y="1342669"/>
                </a:lnTo>
                <a:lnTo>
                  <a:pt x="262521" y="1338732"/>
                </a:lnTo>
                <a:lnTo>
                  <a:pt x="420411" y="1338732"/>
                </a:lnTo>
                <a:lnTo>
                  <a:pt x="422186" y="1336103"/>
                </a:lnTo>
                <a:lnTo>
                  <a:pt x="422428" y="1334338"/>
                </a:lnTo>
                <a:lnTo>
                  <a:pt x="335711" y="1334338"/>
                </a:lnTo>
                <a:lnTo>
                  <a:pt x="213791" y="1287145"/>
                </a:lnTo>
                <a:lnTo>
                  <a:pt x="213766" y="1286776"/>
                </a:lnTo>
                <a:close/>
              </a:path>
              <a:path w="489585" h="1566545">
                <a:moveTo>
                  <a:pt x="426580" y="1304048"/>
                </a:moveTo>
                <a:lnTo>
                  <a:pt x="335711" y="1334338"/>
                </a:lnTo>
                <a:lnTo>
                  <a:pt x="422428" y="1334338"/>
                </a:lnTo>
                <a:lnTo>
                  <a:pt x="426580" y="1304048"/>
                </a:lnTo>
                <a:close/>
              </a:path>
            </a:pathLst>
          </a:custGeom>
          <a:solidFill>
            <a:srgbClr val="41C0BE"/>
          </a:solidFill>
        </p:spPr>
        <p:txBody>
          <a:bodyPr wrap="square" lIns="0" tIns="0" rIns="0" bIns="0" rtlCol="0"/>
          <a:lstStyle/>
          <a:p>
            <a:endParaRPr sz="2142"/>
          </a:p>
        </p:txBody>
      </p:sp>
      <p:sp>
        <p:nvSpPr>
          <p:cNvPr id="5" name="object 5"/>
          <p:cNvSpPr/>
          <p:nvPr/>
        </p:nvSpPr>
        <p:spPr>
          <a:xfrm>
            <a:off x="1886385" y="3291488"/>
            <a:ext cx="592357" cy="1825041"/>
          </a:xfrm>
          <a:custGeom>
            <a:avLst/>
            <a:gdLst/>
            <a:ahLst/>
            <a:cxnLst/>
            <a:rect l="l" t="t" r="r" b="b"/>
            <a:pathLst>
              <a:path w="517525" h="1594485">
                <a:moveTo>
                  <a:pt x="484314" y="1101979"/>
                </a:moveTo>
                <a:lnTo>
                  <a:pt x="469785" y="1106817"/>
                </a:lnTo>
                <a:lnTo>
                  <a:pt x="460844" y="1171930"/>
                </a:lnTo>
                <a:lnTo>
                  <a:pt x="468287" y="1176578"/>
                </a:lnTo>
                <a:lnTo>
                  <a:pt x="471169" y="1197711"/>
                </a:lnTo>
                <a:lnTo>
                  <a:pt x="484314" y="1101979"/>
                </a:lnTo>
                <a:close/>
              </a:path>
              <a:path w="517525" h="1594485">
                <a:moveTo>
                  <a:pt x="22301" y="895972"/>
                </a:moveTo>
                <a:lnTo>
                  <a:pt x="8102" y="1182052"/>
                </a:lnTo>
                <a:lnTo>
                  <a:pt x="22618" y="1166634"/>
                </a:lnTo>
                <a:lnTo>
                  <a:pt x="30035" y="1017181"/>
                </a:lnTo>
                <a:lnTo>
                  <a:pt x="29298" y="1006716"/>
                </a:lnTo>
                <a:lnTo>
                  <a:pt x="30632" y="1005306"/>
                </a:lnTo>
                <a:lnTo>
                  <a:pt x="35801" y="901191"/>
                </a:lnTo>
                <a:lnTo>
                  <a:pt x="22301" y="895972"/>
                </a:lnTo>
                <a:close/>
              </a:path>
              <a:path w="517525" h="1594485">
                <a:moveTo>
                  <a:pt x="360667" y="13931"/>
                </a:moveTo>
                <a:lnTo>
                  <a:pt x="208914" y="13931"/>
                </a:lnTo>
                <a:lnTo>
                  <a:pt x="368579" y="28448"/>
                </a:lnTo>
                <a:lnTo>
                  <a:pt x="417652" y="91541"/>
                </a:lnTo>
                <a:lnTo>
                  <a:pt x="428764" y="247078"/>
                </a:lnTo>
                <a:lnTo>
                  <a:pt x="488505" y="396455"/>
                </a:lnTo>
                <a:lnTo>
                  <a:pt x="503199" y="488238"/>
                </a:lnTo>
                <a:lnTo>
                  <a:pt x="495401" y="741489"/>
                </a:lnTo>
                <a:lnTo>
                  <a:pt x="505713" y="817130"/>
                </a:lnTo>
                <a:lnTo>
                  <a:pt x="492493" y="836231"/>
                </a:lnTo>
                <a:lnTo>
                  <a:pt x="489762" y="924826"/>
                </a:lnTo>
                <a:lnTo>
                  <a:pt x="503250" y="933246"/>
                </a:lnTo>
                <a:lnTo>
                  <a:pt x="516966" y="487362"/>
                </a:lnTo>
                <a:lnTo>
                  <a:pt x="501827" y="392772"/>
                </a:lnTo>
                <a:lnTo>
                  <a:pt x="442302" y="243954"/>
                </a:lnTo>
                <a:lnTo>
                  <a:pt x="431050" y="86398"/>
                </a:lnTo>
                <a:lnTo>
                  <a:pt x="375754" y="15303"/>
                </a:lnTo>
                <a:lnTo>
                  <a:pt x="360667" y="13931"/>
                </a:lnTo>
                <a:close/>
              </a:path>
              <a:path w="517525" h="1594485">
                <a:moveTo>
                  <a:pt x="207416" y="0"/>
                </a:moveTo>
                <a:lnTo>
                  <a:pt x="71221" y="42799"/>
                </a:lnTo>
                <a:lnTo>
                  <a:pt x="48488" y="327088"/>
                </a:lnTo>
                <a:lnTo>
                  <a:pt x="29933" y="735342"/>
                </a:lnTo>
                <a:lnTo>
                  <a:pt x="44373" y="719988"/>
                </a:lnTo>
                <a:lnTo>
                  <a:pt x="62191" y="327952"/>
                </a:lnTo>
                <a:lnTo>
                  <a:pt x="84188" y="53124"/>
                </a:lnTo>
                <a:lnTo>
                  <a:pt x="208914" y="13931"/>
                </a:lnTo>
                <a:lnTo>
                  <a:pt x="360667" y="13931"/>
                </a:lnTo>
                <a:lnTo>
                  <a:pt x="207416" y="0"/>
                </a:lnTo>
                <a:close/>
              </a:path>
              <a:path w="517525" h="1594485">
                <a:moveTo>
                  <a:pt x="457504" y="1297292"/>
                </a:moveTo>
                <a:lnTo>
                  <a:pt x="443903" y="1316939"/>
                </a:lnTo>
                <a:lnTo>
                  <a:pt x="440804" y="1317980"/>
                </a:lnTo>
                <a:lnTo>
                  <a:pt x="436397" y="1350035"/>
                </a:lnTo>
                <a:lnTo>
                  <a:pt x="374815" y="1441284"/>
                </a:lnTo>
                <a:lnTo>
                  <a:pt x="377596" y="1461706"/>
                </a:lnTo>
                <a:lnTo>
                  <a:pt x="449579" y="1355064"/>
                </a:lnTo>
                <a:lnTo>
                  <a:pt x="457504" y="1297292"/>
                </a:lnTo>
                <a:close/>
              </a:path>
              <a:path w="517525" h="1594485">
                <a:moveTo>
                  <a:pt x="101" y="1343317"/>
                </a:moveTo>
                <a:lnTo>
                  <a:pt x="0" y="1345323"/>
                </a:lnTo>
                <a:lnTo>
                  <a:pt x="15112" y="1477543"/>
                </a:lnTo>
                <a:lnTo>
                  <a:pt x="65798" y="1578914"/>
                </a:lnTo>
                <a:lnTo>
                  <a:pt x="217398" y="1594472"/>
                </a:lnTo>
                <a:lnTo>
                  <a:pt x="238340" y="1580299"/>
                </a:lnTo>
                <a:lnTo>
                  <a:pt x="213829" y="1580299"/>
                </a:lnTo>
                <a:lnTo>
                  <a:pt x="74701" y="1566024"/>
                </a:lnTo>
                <a:lnTo>
                  <a:pt x="28473" y="1473568"/>
                </a:lnTo>
                <a:lnTo>
                  <a:pt x="14223" y="1348790"/>
                </a:lnTo>
                <a:lnTo>
                  <a:pt x="101" y="1343317"/>
                </a:lnTo>
                <a:close/>
              </a:path>
              <a:path w="517525" h="1594485">
                <a:moveTo>
                  <a:pt x="225221" y="1572590"/>
                </a:moveTo>
                <a:lnTo>
                  <a:pt x="213829" y="1580299"/>
                </a:lnTo>
                <a:lnTo>
                  <a:pt x="238340" y="1580299"/>
                </a:lnTo>
                <a:lnTo>
                  <a:pt x="240817" y="1578622"/>
                </a:lnTo>
                <a:lnTo>
                  <a:pt x="225221" y="1572590"/>
                </a:lnTo>
                <a:close/>
              </a:path>
            </a:pathLst>
          </a:custGeom>
          <a:solidFill>
            <a:srgbClr val="7CCECC"/>
          </a:solidFill>
        </p:spPr>
        <p:txBody>
          <a:bodyPr wrap="square" lIns="0" tIns="0" rIns="0" bIns="0" rtlCol="0"/>
          <a:lstStyle/>
          <a:p>
            <a:endParaRPr sz="2142"/>
          </a:p>
        </p:txBody>
      </p:sp>
      <p:sp>
        <p:nvSpPr>
          <p:cNvPr id="6" name="object 6"/>
          <p:cNvSpPr/>
          <p:nvPr/>
        </p:nvSpPr>
        <p:spPr>
          <a:xfrm>
            <a:off x="-1" y="1705351"/>
            <a:ext cx="1956596" cy="1512509"/>
          </a:xfrm>
          <a:custGeom>
            <a:avLst/>
            <a:gdLst/>
            <a:ahLst/>
            <a:cxnLst/>
            <a:rect l="l" t="t" r="r" b="b"/>
            <a:pathLst>
              <a:path w="1709420" h="1321435">
                <a:moveTo>
                  <a:pt x="1708988" y="0"/>
                </a:moveTo>
                <a:lnTo>
                  <a:pt x="1597660" y="0"/>
                </a:lnTo>
                <a:lnTo>
                  <a:pt x="1501279" y="559904"/>
                </a:lnTo>
                <a:lnTo>
                  <a:pt x="1443977" y="678357"/>
                </a:lnTo>
                <a:lnTo>
                  <a:pt x="1307172" y="750557"/>
                </a:lnTo>
                <a:lnTo>
                  <a:pt x="0" y="1132890"/>
                </a:lnTo>
                <a:lnTo>
                  <a:pt x="0" y="1321371"/>
                </a:lnTo>
                <a:lnTo>
                  <a:pt x="1260906" y="916724"/>
                </a:lnTo>
                <a:lnTo>
                  <a:pt x="1457693" y="812761"/>
                </a:lnTo>
                <a:lnTo>
                  <a:pt x="1566913" y="743585"/>
                </a:lnTo>
                <a:lnTo>
                  <a:pt x="1607223" y="571322"/>
                </a:lnTo>
                <a:lnTo>
                  <a:pt x="1707870" y="4749"/>
                </a:lnTo>
                <a:lnTo>
                  <a:pt x="1708988" y="0"/>
                </a:lnTo>
                <a:close/>
              </a:path>
            </a:pathLst>
          </a:custGeom>
          <a:solidFill>
            <a:srgbClr val="41C0BE"/>
          </a:solidFill>
        </p:spPr>
        <p:txBody>
          <a:bodyPr wrap="square" lIns="0" tIns="0" rIns="0" bIns="0" rtlCol="0"/>
          <a:lstStyle/>
          <a:p>
            <a:endParaRPr sz="2142"/>
          </a:p>
        </p:txBody>
      </p:sp>
      <p:sp>
        <p:nvSpPr>
          <p:cNvPr id="7" name="object 7"/>
          <p:cNvSpPr/>
          <p:nvPr/>
        </p:nvSpPr>
        <p:spPr>
          <a:xfrm>
            <a:off x="0" y="1705350"/>
            <a:ext cx="1972584" cy="1529226"/>
          </a:xfrm>
          <a:custGeom>
            <a:avLst/>
            <a:gdLst/>
            <a:ahLst/>
            <a:cxnLst/>
            <a:rect l="l" t="t" r="r" b="b"/>
            <a:pathLst>
              <a:path w="1723389" h="1336039">
                <a:moveTo>
                  <a:pt x="1723097" y="0"/>
                </a:moveTo>
                <a:lnTo>
                  <a:pt x="1708988" y="0"/>
                </a:lnTo>
                <a:lnTo>
                  <a:pt x="1707870" y="4749"/>
                </a:lnTo>
                <a:lnTo>
                  <a:pt x="1607223" y="571322"/>
                </a:lnTo>
                <a:lnTo>
                  <a:pt x="1566913" y="743585"/>
                </a:lnTo>
                <a:lnTo>
                  <a:pt x="1457693" y="812761"/>
                </a:lnTo>
                <a:lnTo>
                  <a:pt x="1260906" y="916724"/>
                </a:lnTo>
                <a:lnTo>
                  <a:pt x="0" y="1321371"/>
                </a:lnTo>
                <a:lnTo>
                  <a:pt x="0" y="1335786"/>
                </a:lnTo>
                <a:lnTo>
                  <a:pt x="1266253" y="929436"/>
                </a:lnTo>
                <a:lnTo>
                  <a:pt x="1464576" y="824649"/>
                </a:lnTo>
                <a:lnTo>
                  <a:pt x="1579003" y="752182"/>
                </a:lnTo>
                <a:lnTo>
                  <a:pt x="1620697" y="574078"/>
                </a:lnTo>
                <a:lnTo>
                  <a:pt x="1721319" y="7518"/>
                </a:lnTo>
                <a:lnTo>
                  <a:pt x="1723097" y="0"/>
                </a:lnTo>
                <a:close/>
              </a:path>
            </a:pathLst>
          </a:custGeom>
          <a:solidFill>
            <a:srgbClr val="7CCECC"/>
          </a:solidFill>
        </p:spPr>
        <p:txBody>
          <a:bodyPr wrap="square" lIns="0" tIns="0" rIns="0" bIns="0" rtlCol="0"/>
          <a:lstStyle/>
          <a:p>
            <a:endParaRPr sz="2142"/>
          </a:p>
        </p:txBody>
      </p:sp>
      <p:sp>
        <p:nvSpPr>
          <p:cNvPr id="8" name="object 8"/>
          <p:cNvSpPr/>
          <p:nvPr/>
        </p:nvSpPr>
        <p:spPr>
          <a:xfrm>
            <a:off x="-2" y="1705350"/>
            <a:ext cx="1813412" cy="1280654"/>
          </a:xfrm>
          <a:custGeom>
            <a:avLst/>
            <a:gdLst/>
            <a:ahLst/>
            <a:cxnLst/>
            <a:rect l="l" t="t" r="r" b="b"/>
            <a:pathLst>
              <a:path w="1584325" h="1118870">
                <a:moveTo>
                  <a:pt x="0" y="826643"/>
                </a:moveTo>
                <a:lnTo>
                  <a:pt x="0" y="1118577"/>
                </a:lnTo>
                <a:lnTo>
                  <a:pt x="669449" y="922769"/>
                </a:lnTo>
                <a:lnTo>
                  <a:pt x="387946" y="922769"/>
                </a:lnTo>
                <a:lnTo>
                  <a:pt x="0" y="826643"/>
                </a:lnTo>
                <a:close/>
              </a:path>
              <a:path w="1584325" h="1118870">
                <a:moveTo>
                  <a:pt x="345806" y="9778"/>
                </a:moveTo>
                <a:lnTo>
                  <a:pt x="59093" y="9779"/>
                </a:lnTo>
                <a:lnTo>
                  <a:pt x="1116698" y="403567"/>
                </a:lnTo>
                <a:lnTo>
                  <a:pt x="1170940" y="659257"/>
                </a:lnTo>
                <a:lnTo>
                  <a:pt x="387946" y="922769"/>
                </a:lnTo>
                <a:lnTo>
                  <a:pt x="669449" y="922769"/>
                </a:lnTo>
                <a:lnTo>
                  <a:pt x="1301991" y="737755"/>
                </a:lnTo>
                <a:lnTo>
                  <a:pt x="1433576" y="668312"/>
                </a:lnTo>
                <a:lnTo>
                  <a:pt x="1488084" y="555675"/>
                </a:lnTo>
                <a:lnTo>
                  <a:pt x="1542302" y="240677"/>
                </a:lnTo>
                <a:lnTo>
                  <a:pt x="893914" y="240677"/>
                </a:lnTo>
                <a:lnTo>
                  <a:pt x="345806" y="9778"/>
                </a:lnTo>
                <a:close/>
              </a:path>
              <a:path w="1584325" h="1118870">
                <a:moveTo>
                  <a:pt x="1047991" y="206857"/>
                </a:moveTo>
                <a:lnTo>
                  <a:pt x="893914" y="240677"/>
                </a:lnTo>
                <a:lnTo>
                  <a:pt x="1542302" y="240677"/>
                </a:lnTo>
                <a:lnTo>
                  <a:pt x="1547450" y="210769"/>
                </a:lnTo>
                <a:lnTo>
                  <a:pt x="1134008" y="210769"/>
                </a:lnTo>
                <a:lnTo>
                  <a:pt x="1047991" y="206857"/>
                </a:lnTo>
                <a:close/>
              </a:path>
              <a:path w="1584325" h="1118870">
                <a:moveTo>
                  <a:pt x="1583728" y="0"/>
                </a:moveTo>
                <a:lnTo>
                  <a:pt x="1216177" y="0"/>
                </a:lnTo>
                <a:lnTo>
                  <a:pt x="1134008" y="210769"/>
                </a:lnTo>
                <a:lnTo>
                  <a:pt x="1547450" y="210769"/>
                </a:lnTo>
                <a:lnTo>
                  <a:pt x="1583728" y="0"/>
                </a:lnTo>
                <a:close/>
              </a:path>
              <a:path w="1584325" h="1118870">
                <a:moveTo>
                  <a:pt x="322592" y="0"/>
                </a:moveTo>
                <a:lnTo>
                  <a:pt x="0" y="0"/>
                </a:lnTo>
                <a:lnTo>
                  <a:pt x="0" y="42024"/>
                </a:lnTo>
                <a:lnTo>
                  <a:pt x="59093" y="9779"/>
                </a:lnTo>
                <a:lnTo>
                  <a:pt x="345806" y="9778"/>
                </a:lnTo>
                <a:lnTo>
                  <a:pt x="322592" y="0"/>
                </a:lnTo>
                <a:close/>
              </a:path>
            </a:pathLst>
          </a:custGeom>
          <a:solidFill>
            <a:srgbClr val="41C0BE"/>
          </a:solidFill>
        </p:spPr>
        <p:txBody>
          <a:bodyPr wrap="square" lIns="0" tIns="0" rIns="0" bIns="0" rtlCol="0"/>
          <a:lstStyle/>
          <a:p>
            <a:endParaRPr sz="2142"/>
          </a:p>
        </p:txBody>
      </p:sp>
      <p:sp>
        <p:nvSpPr>
          <p:cNvPr id="9" name="object 9"/>
          <p:cNvSpPr/>
          <p:nvPr/>
        </p:nvSpPr>
        <p:spPr>
          <a:xfrm>
            <a:off x="-1" y="1705351"/>
            <a:ext cx="1828676" cy="1297371"/>
          </a:xfrm>
          <a:custGeom>
            <a:avLst/>
            <a:gdLst/>
            <a:ahLst/>
            <a:cxnLst/>
            <a:rect l="l" t="t" r="r" b="b"/>
            <a:pathLst>
              <a:path w="1597660" h="1133475">
                <a:moveTo>
                  <a:pt x="1597660" y="0"/>
                </a:moveTo>
                <a:lnTo>
                  <a:pt x="1583728" y="0"/>
                </a:lnTo>
                <a:lnTo>
                  <a:pt x="1488084" y="555675"/>
                </a:lnTo>
                <a:lnTo>
                  <a:pt x="1433576" y="668312"/>
                </a:lnTo>
                <a:lnTo>
                  <a:pt x="1301991" y="737755"/>
                </a:lnTo>
                <a:lnTo>
                  <a:pt x="0" y="1118577"/>
                </a:lnTo>
                <a:lnTo>
                  <a:pt x="0" y="1132890"/>
                </a:lnTo>
                <a:lnTo>
                  <a:pt x="1307172" y="750557"/>
                </a:lnTo>
                <a:lnTo>
                  <a:pt x="1443977" y="678357"/>
                </a:lnTo>
                <a:lnTo>
                  <a:pt x="1501279" y="559904"/>
                </a:lnTo>
                <a:lnTo>
                  <a:pt x="1597660" y="0"/>
                </a:lnTo>
                <a:close/>
              </a:path>
            </a:pathLst>
          </a:custGeom>
          <a:solidFill>
            <a:srgbClr val="7CCECC"/>
          </a:solidFill>
        </p:spPr>
        <p:txBody>
          <a:bodyPr wrap="square" lIns="0" tIns="0" rIns="0" bIns="0" rtlCol="0"/>
          <a:lstStyle/>
          <a:p>
            <a:endParaRPr sz="2142"/>
          </a:p>
        </p:txBody>
      </p:sp>
      <p:sp>
        <p:nvSpPr>
          <p:cNvPr id="10" name="object 10"/>
          <p:cNvSpPr/>
          <p:nvPr/>
        </p:nvSpPr>
        <p:spPr>
          <a:xfrm>
            <a:off x="5" y="3085681"/>
            <a:ext cx="1664415" cy="2689956"/>
          </a:xfrm>
          <a:custGeom>
            <a:avLst/>
            <a:gdLst/>
            <a:ahLst/>
            <a:cxnLst/>
            <a:rect l="l" t="t" r="r" b="b"/>
            <a:pathLst>
              <a:path w="1454150" h="2350135">
                <a:moveTo>
                  <a:pt x="1344790" y="52857"/>
                </a:moveTo>
                <a:lnTo>
                  <a:pt x="1185989" y="52857"/>
                </a:lnTo>
                <a:lnTo>
                  <a:pt x="1293761" y="99034"/>
                </a:lnTo>
                <a:lnTo>
                  <a:pt x="1367497" y="180543"/>
                </a:lnTo>
                <a:lnTo>
                  <a:pt x="1348727" y="537337"/>
                </a:lnTo>
                <a:lnTo>
                  <a:pt x="1341272" y="1484071"/>
                </a:lnTo>
                <a:lnTo>
                  <a:pt x="1330007" y="1705356"/>
                </a:lnTo>
                <a:lnTo>
                  <a:pt x="1265389" y="1861223"/>
                </a:lnTo>
                <a:lnTo>
                  <a:pt x="1080236" y="1982139"/>
                </a:lnTo>
                <a:lnTo>
                  <a:pt x="639368" y="2131580"/>
                </a:lnTo>
                <a:lnTo>
                  <a:pt x="0" y="2303995"/>
                </a:lnTo>
                <a:lnTo>
                  <a:pt x="0" y="2349538"/>
                </a:lnTo>
                <a:lnTo>
                  <a:pt x="1059789" y="2047760"/>
                </a:lnTo>
                <a:lnTo>
                  <a:pt x="1284884" y="1933359"/>
                </a:lnTo>
                <a:lnTo>
                  <a:pt x="1368590" y="1802371"/>
                </a:lnTo>
                <a:lnTo>
                  <a:pt x="1394637" y="775284"/>
                </a:lnTo>
                <a:lnTo>
                  <a:pt x="1453997" y="174193"/>
                </a:lnTo>
                <a:lnTo>
                  <a:pt x="1344790" y="52857"/>
                </a:lnTo>
                <a:close/>
              </a:path>
              <a:path w="1454150" h="2350135">
                <a:moveTo>
                  <a:pt x="1218577" y="0"/>
                </a:moveTo>
                <a:lnTo>
                  <a:pt x="329819" y="174256"/>
                </a:lnTo>
                <a:lnTo>
                  <a:pt x="533095" y="196837"/>
                </a:lnTo>
                <a:lnTo>
                  <a:pt x="1185989" y="52857"/>
                </a:lnTo>
                <a:lnTo>
                  <a:pt x="1344790" y="52857"/>
                </a:lnTo>
                <a:lnTo>
                  <a:pt x="1323174" y="28841"/>
                </a:lnTo>
                <a:lnTo>
                  <a:pt x="1218577" y="0"/>
                </a:lnTo>
                <a:close/>
              </a:path>
            </a:pathLst>
          </a:custGeom>
          <a:solidFill>
            <a:srgbClr val="41C0BE"/>
          </a:solidFill>
        </p:spPr>
        <p:txBody>
          <a:bodyPr wrap="square" lIns="0" tIns="0" rIns="0" bIns="0" rtlCol="0"/>
          <a:lstStyle/>
          <a:p>
            <a:endParaRPr sz="2142"/>
          </a:p>
        </p:txBody>
      </p:sp>
      <p:sp>
        <p:nvSpPr>
          <p:cNvPr id="11" name="object 11"/>
          <p:cNvSpPr/>
          <p:nvPr/>
        </p:nvSpPr>
        <p:spPr>
          <a:xfrm>
            <a:off x="1" y="3069532"/>
            <a:ext cx="1681131" cy="2721936"/>
          </a:xfrm>
          <a:custGeom>
            <a:avLst/>
            <a:gdLst/>
            <a:ahLst/>
            <a:cxnLst/>
            <a:rect l="l" t="t" r="r" b="b"/>
            <a:pathLst>
              <a:path w="1468755" h="2378075">
                <a:moveTo>
                  <a:pt x="1270246" y="14096"/>
                </a:moveTo>
                <a:lnTo>
                  <a:pt x="1218590" y="14096"/>
                </a:lnTo>
                <a:lnTo>
                  <a:pt x="1323187" y="42951"/>
                </a:lnTo>
                <a:lnTo>
                  <a:pt x="1453997" y="188302"/>
                </a:lnTo>
                <a:lnTo>
                  <a:pt x="1394637" y="789381"/>
                </a:lnTo>
                <a:lnTo>
                  <a:pt x="1368590" y="1816468"/>
                </a:lnTo>
                <a:lnTo>
                  <a:pt x="1284897" y="1947456"/>
                </a:lnTo>
                <a:lnTo>
                  <a:pt x="1059789" y="2061870"/>
                </a:lnTo>
                <a:lnTo>
                  <a:pt x="0" y="2363635"/>
                </a:lnTo>
                <a:lnTo>
                  <a:pt x="0" y="2377909"/>
                </a:lnTo>
                <a:lnTo>
                  <a:pt x="346659" y="2279205"/>
                </a:lnTo>
                <a:lnTo>
                  <a:pt x="365937" y="2271661"/>
                </a:lnTo>
                <a:lnTo>
                  <a:pt x="373167" y="2271661"/>
                </a:lnTo>
                <a:lnTo>
                  <a:pt x="1064818" y="2074722"/>
                </a:lnTo>
                <a:lnTo>
                  <a:pt x="1294460" y="1958009"/>
                </a:lnTo>
                <a:lnTo>
                  <a:pt x="1382217" y="1820646"/>
                </a:lnTo>
                <a:lnTo>
                  <a:pt x="1408353" y="790219"/>
                </a:lnTo>
                <a:lnTo>
                  <a:pt x="1468272" y="183616"/>
                </a:lnTo>
                <a:lnTo>
                  <a:pt x="1330718" y="30772"/>
                </a:lnTo>
                <a:lnTo>
                  <a:pt x="1270246" y="14096"/>
                </a:lnTo>
                <a:close/>
              </a:path>
              <a:path w="1468755" h="2378075">
                <a:moveTo>
                  <a:pt x="373167" y="2271661"/>
                </a:moveTo>
                <a:lnTo>
                  <a:pt x="365937" y="2271661"/>
                </a:lnTo>
                <a:lnTo>
                  <a:pt x="366522" y="2273554"/>
                </a:lnTo>
                <a:lnTo>
                  <a:pt x="373167" y="2271661"/>
                </a:lnTo>
                <a:close/>
              </a:path>
              <a:path w="1468755" h="2378075">
                <a:moveTo>
                  <a:pt x="1219123" y="0"/>
                </a:moveTo>
                <a:lnTo>
                  <a:pt x="284251" y="183299"/>
                </a:lnTo>
                <a:lnTo>
                  <a:pt x="329819" y="188366"/>
                </a:lnTo>
                <a:lnTo>
                  <a:pt x="1218590" y="14096"/>
                </a:lnTo>
                <a:lnTo>
                  <a:pt x="1270246" y="14096"/>
                </a:lnTo>
                <a:lnTo>
                  <a:pt x="1219123" y="0"/>
                </a:lnTo>
                <a:close/>
              </a:path>
            </a:pathLst>
          </a:custGeom>
          <a:solidFill>
            <a:srgbClr val="7CCECC"/>
          </a:solidFill>
        </p:spPr>
        <p:txBody>
          <a:bodyPr wrap="square" lIns="0" tIns="0" rIns="0" bIns="0" rtlCol="0"/>
          <a:lstStyle/>
          <a:p>
            <a:endParaRPr sz="2142"/>
          </a:p>
        </p:txBody>
      </p:sp>
      <p:sp>
        <p:nvSpPr>
          <p:cNvPr id="12" name="object 12"/>
          <p:cNvSpPr/>
          <p:nvPr/>
        </p:nvSpPr>
        <p:spPr>
          <a:xfrm>
            <a:off x="0" y="3162608"/>
            <a:ext cx="1549577" cy="2544592"/>
          </a:xfrm>
          <a:custGeom>
            <a:avLst/>
            <a:gdLst/>
            <a:ahLst/>
            <a:cxnLst/>
            <a:rect l="l" t="t" r="r" b="b"/>
            <a:pathLst>
              <a:path w="1353820" h="2223135">
                <a:moveTo>
                  <a:pt x="1184630" y="0"/>
                </a:moveTo>
                <a:lnTo>
                  <a:pt x="575500" y="134340"/>
                </a:lnTo>
                <a:lnTo>
                  <a:pt x="1024585" y="184238"/>
                </a:lnTo>
                <a:lnTo>
                  <a:pt x="987044" y="1821002"/>
                </a:lnTo>
                <a:lnTo>
                  <a:pt x="0" y="2048789"/>
                </a:lnTo>
                <a:lnTo>
                  <a:pt x="0" y="2222563"/>
                </a:lnTo>
                <a:lnTo>
                  <a:pt x="635406" y="2051215"/>
                </a:lnTo>
                <a:lnTo>
                  <a:pt x="1074191" y="1902485"/>
                </a:lnTo>
                <a:lnTo>
                  <a:pt x="1254328" y="1784832"/>
                </a:lnTo>
                <a:lnTo>
                  <a:pt x="1316431" y="1635061"/>
                </a:lnTo>
                <a:lnTo>
                  <a:pt x="1327531" y="1416494"/>
                </a:lnTo>
                <a:lnTo>
                  <a:pt x="1334985" y="469709"/>
                </a:lnTo>
                <a:lnTo>
                  <a:pt x="1353477" y="118313"/>
                </a:lnTo>
                <a:lnTo>
                  <a:pt x="1285595" y="43281"/>
                </a:lnTo>
                <a:lnTo>
                  <a:pt x="1184630" y="0"/>
                </a:lnTo>
                <a:close/>
              </a:path>
            </a:pathLst>
          </a:custGeom>
          <a:solidFill>
            <a:srgbClr val="41C0BE"/>
          </a:solidFill>
        </p:spPr>
        <p:txBody>
          <a:bodyPr wrap="square" lIns="0" tIns="0" rIns="0" bIns="0" rtlCol="0"/>
          <a:lstStyle/>
          <a:p>
            <a:endParaRPr sz="2142"/>
          </a:p>
        </p:txBody>
      </p:sp>
      <p:sp>
        <p:nvSpPr>
          <p:cNvPr id="13" name="object 13"/>
          <p:cNvSpPr/>
          <p:nvPr/>
        </p:nvSpPr>
        <p:spPr>
          <a:xfrm>
            <a:off x="0" y="3146195"/>
            <a:ext cx="1565567" cy="2577299"/>
          </a:xfrm>
          <a:custGeom>
            <a:avLst/>
            <a:gdLst/>
            <a:ahLst/>
            <a:cxnLst/>
            <a:rect l="l" t="t" r="r" b="b"/>
            <a:pathLst>
              <a:path w="1367790" h="2251710">
                <a:moveTo>
                  <a:pt x="1219483" y="14350"/>
                </a:moveTo>
                <a:lnTo>
                  <a:pt x="1184630" y="14350"/>
                </a:lnTo>
                <a:lnTo>
                  <a:pt x="1285595" y="57632"/>
                </a:lnTo>
                <a:lnTo>
                  <a:pt x="1353489" y="132664"/>
                </a:lnTo>
                <a:lnTo>
                  <a:pt x="1334985" y="484060"/>
                </a:lnTo>
                <a:lnTo>
                  <a:pt x="1327543" y="1430845"/>
                </a:lnTo>
                <a:lnTo>
                  <a:pt x="1316431" y="1649412"/>
                </a:lnTo>
                <a:lnTo>
                  <a:pt x="1254328" y="1799183"/>
                </a:lnTo>
                <a:lnTo>
                  <a:pt x="1074191" y="1916836"/>
                </a:lnTo>
                <a:lnTo>
                  <a:pt x="635406" y="2065566"/>
                </a:lnTo>
                <a:lnTo>
                  <a:pt x="0" y="2236914"/>
                </a:lnTo>
                <a:lnTo>
                  <a:pt x="0" y="2251138"/>
                </a:lnTo>
                <a:lnTo>
                  <a:pt x="639368" y="2078723"/>
                </a:lnTo>
                <a:lnTo>
                  <a:pt x="1080236" y="1929282"/>
                </a:lnTo>
                <a:lnTo>
                  <a:pt x="1265389" y="1808365"/>
                </a:lnTo>
                <a:lnTo>
                  <a:pt x="1330020" y="1652485"/>
                </a:lnTo>
                <a:lnTo>
                  <a:pt x="1341272" y="1431213"/>
                </a:lnTo>
                <a:lnTo>
                  <a:pt x="1348727" y="484479"/>
                </a:lnTo>
                <a:lnTo>
                  <a:pt x="1367510" y="127685"/>
                </a:lnTo>
                <a:lnTo>
                  <a:pt x="1293761" y="46177"/>
                </a:lnTo>
                <a:lnTo>
                  <a:pt x="1219483" y="14350"/>
                </a:lnTo>
                <a:close/>
              </a:path>
              <a:path w="1367790" h="2251710">
                <a:moveTo>
                  <a:pt x="1185989" y="0"/>
                </a:moveTo>
                <a:lnTo>
                  <a:pt x="533095" y="143979"/>
                </a:lnTo>
                <a:lnTo>
                  <a:pt x="575500" y="148691"/>
                </a:lnTo>
                <a:lnTo>
                  <a:pt x="1184630" y="14350"/>
                </a:lnTo>
                <a:lnTo>
                  <a:pt x="1219483" y="14350"/>
                </a:lnTo>
                <a:lnTo>
                  <a:pt x="1185989" y="0"/>
                </a:lnTo>
                <a:close/>
              </a:path>
            </a:pathLst>
          </a:custGeom>
          <a:solidFill>
            <a:srgbClr val="7CCECC"/>
          </a:solidFill>
        </p:spPr>
        <p:txBody>
          <a:bodyPr wrap="square" lIns="0" tIns="0" rIns="0" bIns="0" rtlCol="0"/>
          <a:lstStyle/>
          <a:p>
            <a:endParaRPr sz="2142"/>
          </a:p>
        </p:txBody>
      </p:sp>
      <p:sp>
        <p:nvSpPr>
          <p:cNvPr id="14" name="object 14"/>
          <p:cNvSpPr/>
          <p:nvPr/>
        </p:nvSpPr>
        <p:spPr>
          <a:xfrm>
            <a:off x="1810780" y="5427651"/>
            <a:ext cx="562558" cy="2059077"/>
          </a:xfrm>
          <a:custGeom>
            <a:avLst/>
            <a:gdLst/>
            <a:ahLst/>
            <a:cxnLst/>
            <a:rect l="l" t="t" r="r" b="b"/>
            <a:pathLst>
              <a:path w="491489" h="1798954">
                <a:moveTo>
                  <a:pt x="46812" y="436029"/>
                </a:moveTo>
                <a:lnTo>
                  <a:pt x="12776" y="1426781"/>
                </a:lnTo>
                <a:lnTo>
                  <a:pt x="41948" y="1411566"/>
                </a:lnTo>
                <a:lnTo>
                  <a:pt x="70459" y="1409661"/>
                </a:lnTo>
                <a:lnTo>
                  <a:pt x="75769" y="1409661"/>
                </a:lnTo>
                <a:lnTo>
                  <a:pt x="80022" y="1282700"/>
                </a:lnTo>
                <a:lnTo>
                  <a:pt x="67906" y="1282700"/>
                </a:lnTo>
                <a:lnTo>
                  <a:pt x="35661" y="1248587"/>
                </a:lnTo>
                <a:lnTo>
                  <a:pt x="32029" y="1194092"/>
                </a:lnTo>
                <a:lnTo>
                  <a:pt x="52184" y="1150162"/>
                </a:lnTo>
                <a:lnTo>
                  <a:pt x="85051" y="1133030"/>
                </a:lnTo>
                <a:lnTo>
                  <a:pt x="92392" y="914082"/>
                </a:lnTo>
                <a:lnTo>
                  <a:pt x="482061" y="914082"/>
                </a:lnTo>
                <a:lnTo>
                  <a:pt x="483539" y="902195"/>
                </a:lnTo>
                <a:lnTo>
                  <a:pt x="484979" y="752970"/>
                </a:lnTo>
                <a:lnTo>
                  <a:pt x="95618" y="752970"/>
                </a:lnTo>
                <a:lnTo>
                  <a:pt x="105714" y="482460"/>
                </a:lnTo>
                <a:lnTo>
                  <a:pt x="87033" y="480961"/>
                </a:lnTo>
                <a:lnTo>
                  <a:pt x="46812" y="436029"/>
                </a:lnTo>
                <a:close/>
              </a:path>
              <a:path w="491489" h="1798954">
                <a:moveTo>
                  <a:pt x="75769" y="1409661"/>
                </a:moveTo>
                <a:lnTo>
                  <a:pt x="70459" y="1409661"/>
                </a:lnTo>
                <a:lnTo>
                  <a:pt x="75679" y="1412367"/>
                </a:lnTo>
                <a:lnTo>
                  <a:pt x="75769" y="1409661"/>
                </a:lnTo>
                <a:close/>
              </a:path>
              <a:path w="491489" h="1798954">
                <a:moveTo>
                  <a:pt x="426915" y="1357490"/>
                </a:moveTo>
                <a:lnTo>
                  <a:pt x="382130" y="1357490"/>
                </a:lnTo>
                <a:lnTo>
                  <a:pt x="424218" y="1379181"/>
                </a:lnTo>
                <a:lnTo>
                  <a:pt x="426915" y="1357490"/>
                </a:lnTo>
                <a:close/>
              </a:path>
              <a:path w="491489" h="1798954">
                <a:moveTo>
                  <a:pt x="482061" y="914082"/>
                </a:moveTo>
                <a:lnTo>
                  <a:pt x="92392" y="914082"/>
                </a:lnTo>
                <a:lnTo>
                  <a:pt x="408178" y="929690"/>
                </a:lnTo>
                <a:lnTo>
                  <a:pt x="392874" y="1205242"/>
                </a:lnTo>
                <a:lnTo>
                  <a:pt x="371259" y="1358201"/>
                </a:lnTo>
                <a:lnTo>
                  <a:pt x="382130" y="1357490"/>
                </a:lnTo>
                <a:lnTo>
                  <a:pt x="426915" y="1357490"/>
                </a:lnTo>
                <a:lnTo>
                  <a:pt x="482061" y="914082"/>
                </a:lnTo>
                <a:close/>
              </a:path>
              <a:path w="491489" h="1798954">
                <a:moveTo>
                  <a:pt x="471558" y="58153"/>
                </a:moveTo>
                <a:lnTo>
                  <a:pt x="437388" y="58153"/>
                </a:lnTo>
                <a:lnTo>
                  <a:pt x="471208" y="125818"/>
                </a:lnTo>
                <a:lnTo>
                  <a:pt x="456095" y="752970"/>
                </a:lnTo>
                <a:lnTo>
                  <a:pt x="484979" y="752970"/>
                </a:lnTo>
                <a:lnTo>
                  <a:pt x="490969" y="131940"/>
                </a:lnTo>
                <a:lnTo>
                  <a:pt x="471558" y="58153"/>
                </a:lnTo>
                <a:close/>
              </a:path>
              <a:path w="491489" h="1798954">
                <a:moveTo>
                  <a:pt x="456260" y="0"/>
                </a:moveTo>
                <a:lnTo>
                  <a:pt x="355092" y="60159"/>
                </a:lnTo>
                <a:lnTo>
                  <a:pt x="381850" y="89877"/>
                </a:lnTo>
                <a:lnTo>
                  <a:pt x="437388" y="58153"/>
                </a:lnTo>
                <a:lnTo>
                  <a:pt x="471558" y="58153"/>
                </a:lnTo>
                <a:lnTo>
                  <a:pt x="456260" y="0"/>
                </a:lnTo>
                <a:close/>
              </a:path>
              <a:path w="491489" h="1798954">
                <a:moveTo>
                  <a:pt x="408368" y="1506651"/>
                </a:moveTo>
                <a:lnTo>
                  <a:pt x="397903" y="1513801"/>
                </a:lnTo>
                <a:lnTo>
                  <a:pt x="349275" y="1513801"/>
                </a:lnTo>
                <a:lnTo>
                  <a:pt x="344309" y="1548866"/>
                </a:lnTo>
                <a:lnTo>
                  <a:pt x="276542" y="1798675"/>
                </a:lnTo>
                <a:lnTo>
                  <a:pt x="342087" y="1798675"/>
                </a:lnTo>
                <a:lnTo>
                  <a:pt x="394195" y="1620634"/>
                </a:lnTo>
                <a:lnTo>
                  <a:pt x="408368" y="1506651"/>
                </a:lnTo>
                <a:close/>
              </a:path>
              <a:path w="491489" h="1798954">
                <a:moveTo>
                  <a:pt x="8255" y="1558086"/>
                </a:moveTo>
                <a:lnTo>
                  <a:pt x="2540" y="1724558"/>
                </a:lnTo>
                <a:lnTo>
                  <a:pt x="31711" y="1660982"/>
                </a:lnTo>
                <a:lnTo>
                  <a:pt x="67970" y="1642071"/>
                </a:lnTo>
                <a:lnTo>
                  <a:pt x="70523" y="1565986"/>
                </a:lnTo>
                <a:lnTo>
                  <a:pt x="15722" y="1565986"/>
                </a:lnTo>
                <a:lnTo>
                  <a:pt x="8255" y="1558086"/>
                </a:lnTo>
                <a:close/>
              </a:path>
              <a:path w="491489" h="1798954">
                <a:moveTo>
                  <a:pt x="1739" y="1747913"/>
                </a:moveTo>
                <a:lnTo>
                  <a:pt x="0" y="1798675"/>
                </a:lnTo>
                <a:lnTo>
                  <a:pt x="5130" y="1798675"/>
                </a:lnTo>
                <a:lnTo>
                  <a:pt x="1739" y="1747913"/>
                </a:lnTo>
                <a:close/>
              </a:path>
            </a:pathLst>
          </a:custGeom>
          <a:solidFill>
            <a:srgbClr val="41C0BE"/>
          </a:solidFill>
        </p:spPr>
        <p:txBody>
          <a:bodyPr wrap="square" lIns="0" tIns="0" rIns="0" bIns="0" rtlCol="0"/>
          <a:lstStyle/>
          <a:p>
            <a:endParaRPr sz="2142"/>
          </a:p>
        </p:txBody>
      </p:sp>
      <p:sp>
        <p:nvSpPr>
          <p:cNvPr id="15" name="object 15"/>
          <p:cNvSpPr/>
          <p:nvPr/>
        </p:nvSpPr>
        <p:spPr>
          <a:xfrm>
            <a:off x="1795038" y="5403477"/>
            <a:ext cx="593811" cy="2083062"/>
          </a:xfrm>
          <a:custGeom>
            <a:avLst/>
            <a:gdLst/>
            <a:ahLst/>
            <a:cxnLst/>
            <a:rect l="l" t="t" r="r" b="b"/>
            <a:pathLst>
              <a:path w="518794" h="1819910">
                <a:moveTo>
                  <a:pt x="484209" y="21120"/>
                </a:moveTo>
                <a:lnTo>
                  <a:pt x="470014" y="21120"/>
                </a:lnTo>
                <a:lnTo>
                  <a:pt x="504723" y="153060"/>
                </a:lnTo>
                <a:lnTo>
                  <a:pt x="497293" y="923315"/>
                </a:lnTo>
                <a:lnTo>
                  <a:pt x="437972" y="1400302"/>
                </a:lnTo>
                <a:lnTo>
                  <a:pt x="450977" y="1407007"/>
                </a:lnTo>
                <a:lnTo>
                  <a:pt x="511009" y="924229"/>
                </a:lnTo>
                <a:lnTo>
                  <a:pt x="518490" y="151345"/>
                </a:lnTo>
                <a:lnTo>
                  <a:pt x="484209" y="21120"/>
                </a:lnTo>
                <a:close/>
              </a:path>
              <a:path w="518794" h="1819910">
                <a:moveTo>
                  <a:pt x="478650" y="0"/>
                </a:moveTo>
                <a:lnTo>
                  <a:pt x="359473" y="70866"/>
                </a:lnTo>
                <a:lnTo>
                  <a:pt x="368846" y="81280"/>
                </a:lnTo>
                <a:lnTo>
                  <a:pt x="470014" y="21120"/>
                </a:lnTo>
                <a:lnTo>
                  <a:pt x="484209" y="21120"/>
                </a:lnTo>
                <a:lnTo>
                  <a:pt x="478650" y="0"/>
                </a:lnTo>
                <a:close/>
              </a:path>
              <a:path w="518794" h="1819910">
                <a:moveTo>
                  <a:pt x="47332" y="442379"/>
                </a:moveTo>
                <a:lnTo>
                  <a:pt x="32956" y="860882"/>
                </a:lnTo>
                <a:lnTo>
                  <a:pt x="38354" y="918362"/>
                </a:lnTo>
                <a:lnTo>
                  <a:pt x="30911" y="920432"/>
                </a:lnTo>
                <a:lnTo>
                  <a:pt x="12458" y="1457375"/>
                </a:lnTo>
                <a:lnTo>
                  <a:pt x="13766" y="1454543"/>
                </a:lnTo>
                <a:lnTo>
                  <a:pt x="26530" y="1447901"/>
                </a:lnTo>
                <a:lnTo>
                  <a:pt x="60566" y="457149"/>
                </a:lnTo>
                <a:lnTo>
                  <a:pt x="47332" y="442379"/>
                </a:lnTo>
                <a:close/>
              </a:path>
              <a:path w="518794" h="1819910">
                <a:moveTo>
                  <a:pt x="437261" y="1517421"/>
                </a:moveTo>
                <a:lnTo>
                  <a:pt x="422122" y="1527771"/>
                </a:lnTo>
                <a:lnTo>
                  <a:pt x="407949" y="1641754"/>
                </a:lnTo>
                <a:lnTo>
                  <a:pt x="355841" y="1819795"/>
                </a:lnTo>
                <a:lnTo>
                  <a:pt x="370154" y="1819795"/>
                </a:lnTo>
                <a:lnTo>
                  <a:pt x="421449" y="1644548"/>
                </a:lnTo>
                <a:lnTo>
                  <a:pt x="437261" y="1517421"/>
                </a:lnTo>
                <a:close/>
              </a:path>
              <a:path w="518794" h="1819910">
                <a:moveTo>
                  <a:pt x="8750" y="1565173"/>
                </a:moveTo>
                <a:lnTo>
                  <a:pt x="0" y="1819795"/>
                </a:lnTo>
                <a:lnTo>
                  <a:pt x="13754" y="1819795"/>
                </a:lnTo>
                <a:lnTo>
                  <a:pt x="15494" y="1769033"/>
                </a:lnTo>
                <a:lnTo>
                  <a:pt x="14236" y="1750174"/>
                </a:lnTo>
                <a:lnTo>
                  <a:pt x="16294" y="1745678"/>
                </a:lnTo>
                <a:lnTo>
                  <a:pt x="22009" y="1579206"/>
                </a:lnTo>
                <a:lnTo>
                  <a:pt x="8750" y="1565173"/>
                </a:lnTo>
                <a:close/>
              </a:path>
            </a:pathLst>
          </a:custGeom>
          <a:solidFill>
            <a:srgbClr val="7CCECC"/>
          </a:solidFill>
        </p:spPr>
        <p:txBody>
          <a:bodyPr wrap="square" lIns="0" tIns="0" rIns="0" bIns="0" rtlCol="0"/>
          <a:lstStyle/>
          <a:p>
            <a:endParaRPr sz="2142"/>
          </a:p>
        </p:txBody>
      </p:sp>
      <p:sp>
        <p:nvSpPr>
          <p:cNvPr id="16" name="object 16"/>
          <p:cNvSpPr/>
          <p:nvPr/>
        </p:nvSpPr>
        <p:spPr>
          <a:xfrm>
            <a:off x="1936548" y="5516105"/>
            <a:ext cx="398297" cy="758072"/>
          </a:xfrm>
          <a:custGeom>
            <a:avLst/>
            <a:gdLst/>
            <a:ahLst/>
            <a:cxnLst/>
            <a:rect l="l" t="t" r="r" b="b"/>
            <a:pathLst>
              <a:path w="347980" h="662304">
                <a:moveTo>
                  <a:pt x="9537" y="406273"/>
                </a:moveTo>
                <a:lnTo>
                  <a:pt x="0" y="661949"/>
                </a:lnTo>
                <a:lnTo>
                  <a:pt x="332816" y="661949"/>
                </a:lnTo>
                <a:lnTo>
                  <a:pt x="338565" y="423354"/>
                </a:lnTo>
                <a:lnTo>
                  <a:pt x="223113" y="423354"/>
                </a:lnTo>
                <a:lnTo>
                  <a:pt x="9537" y="406273"/>
                </a:lnTo>
                <a:close/>
              </a:path>
              <a:path w="347980" h="662304">
                <a:moveTo>
                  <a:pt x="321716" y="0"/>
                </a:moveTo>
                <a:lnTo>
                  <a:pt x="281381" y="23050"/>
                </a:lnTo>
                <a:lnTo>
                  <a:pt x="322618" y="68834"/>
                </a:lnTo>
                <a:lnTo>
                  <a:pt x="322618" y="294068"/>
                </a:lnTo>
                <a:lnTo>
                  <a:pt x="223113" y="423354"/>
                </a:lnTo>
                <a:lnTo>
                  <a:pt x="338565" y="423354"/>
                </a:lnTo>
                <a:lnTo>
                  <a:pt x="347522" y="51612"/>
                </a:lnTo>
                <a:lnTo>
                  <a:pt x="321716" y="0"/>
                </a:lnTo>
                <a:close/>
              </a:path>
            </a:pathLst>
          </a:custGeom>
          <a:solidFill>
            <a:srgbClr val="41C0BE"/>
          </a:solidFill>
        </p:spPr>
        <p:txBody>
          <a:bodyPr wrap="square" lIns="0" tIns="0" rIns="0" bIns="0" rtlCol="0"/>
          <a:lstStyle/>
          <a:p>
            <a:endParaRPr sz="2142"/>
          </a:p>
        </p:txBody>
      </p:sp>
      <p:sp>
        <p:nvSpPr>
          <p:cNvPr id="17" name="object 17"/>
          <p:cNvSpPr/>
          <p:nvPr/>
        </p:nvSpPr>
        <p:spPr>
          <a:xfrm>
            <a:off x="1920239" y="5494213"/>
            <a:ext cx="430277" cy="795866"/>
          </a:xfrm>
          <a:custGeom>
            <a:avLst/>
            <a:gdLst/>
            <a:ahLst/>
            <a:cxnLst/>
            <a:rect l="l" t="t" r="r" b="b"/>
            <a:pathLst>
              <a:path w="375919" h="695325">
                <a:moveTo>
                  <a:pt x="10083" y="424306"/>
                </a:moveTo>
                <a:lnTo>
                  <a:pt x="0" y="694816"/>
                </a:lnTo>
                <a:lnTo>
                  <a:pt x="360476" y="694816"/>
                </a:lnTo>
                <a:lnTo>
                  <a:pt x="360807" y="681088"/>
                </a:lnTo>
                <a:lnTo>
                  <a:pt x="14249" y="681088"/>
                </a:lnTo>
                <a:lnTo>
                  <a:pt x="23787" y="425411"/>
                </a:lnTo>
                <a:lnTo>
                  <a:pt x="10083" y="424306"/>
                </a:lnTo>
                <a:close/>
              </a:path>
              <a:path w="375919" h="695325">
                <a:moveTo>
                  <a:pt x="351321" y="19126"/>
                </a:moveTo>
                <a:lnTo>
                  <a:pt x="335965" y="19126"/>
                </a:lnTo>
                <a:lnTo>
                  <a:pt x="361772" y="70738"/>
                </a:lnTo>
                <a:lnTo>
                  <a:pt x="347065" y="681088"/>
                </a:lnTo>
                <a:lnTo>
                  <a:pt x="360807" y="681088"/>
                </a:lnTo>
                <a:lnTo>
                  <a:pt x="375589" y="67652"/>
                </a:lnTo>
                <a:lnTo>
                  <a:pt x="351321" y="19126"/>
                </a:lnTo>
                <a:close/>
              </a:path>
              <a:path w="375919" h="695325">
                <a:moveTo>
                  <a:pt x="341756" y="0"/>
                </a:moveTo>
                <a:lnTo>
                  <a:pt x="286232" y="31724"/>
                </a:lnTo>
                <a:lnTo>
                  <a:pt x="295630" y="42176"/>
                </a:lnTo>
                <a:lnTo>
                  <a:pt x="335965" y="19126"/>
                </a:lnTo>
                <a:lnTo>
                  <a:pt x="351321" y="19126"/>
                </a:lnTo>
                <a:lnTo>
                  <a:pt x="341756" y="0"/>
                </a:lnTo>
                <a:close/>
              </a:path>
            </a:pathLst>
          </a:custGeom>
          <a:solidFill>
            <a:srgbClr val="7CCECC"/>
          </a:solidFill>
        </p:spPr>
        <p:txBody>
          <a:bodyPr wrap="square" lIns="0" tIns="0" rIns="0" bIns="0" rtlCol="0"/>
          <a:lstStyle/>
          <a:p>
            <a:endParaRPr sz="2142"/>
          </a:p>
        </p:txBody>
      </p:sp>
      <p:sp>
        <p:nvSpPr>
          <p:cNvPr id="18" name="object 18"/>
          <p:cNvSpPr/>
          <p:nvPr/>
        </p:nvSpPr>
        <p:spPr>
          <a:xfrm>
            <a:off x="1904584" y="6490405"/>
            <a:ext cx="356868" cy="996468"/>
          </a:xfrm>
          <a:custGeom>
            <a:avLst/>
            <a:gdLst/>
            <a:ahLst/>
            <a:cxnLst/>
            <a:rect l="l" t="t" r="r" b="b"/>
            <a:pathLst>
              <a:path w="311785" h="870585">
                <a:moveTo>
                  <a:pt x="227714" y="695642"/>
                </a:moveTo>
                <a:lnTo>
                  <a:pt x="58458" y="695642"/>
                </a:lnTo>
                <a:lnTo>
                  <a:pt x="145757" y="740651"/>
                </a:lnTo>
                <a:lnTo>
                  <a:pt x="168554" y="803313"/>
                </a:lnTo>
                <a:lnTo>
                  <a:pt x="168554" y="863358"/>
                </a:lnTo>
                <a:lnTo>
                  <a:pt x="162788" y="870178"/>
                </a:lnTo>
                <a:lnTo>
                  <a:pt x="180365" y="870178"/>
                </a:lnTo>
                <a:lnTo>
                  <a:pt x="227714" y="695642"/>
                </a:lnTo>
                <a:close/>
              </a:path>
              <a:path w="311785" h="870585">
                <a:moveTo>
                  <a:pt x="301539" y="197891"/>
                </a:moveTo>
                <a:lnTo>
                  <a:pt x="40690" y="197891"/>
                </a:lnTo>
                <a:lnTo>
                  <a:pt x="96773" y="226822"/>
                </a:lnTo>
                <a:lnTo>
                  <a:pt x="111531" y="267347"/>
                </a:lnTo>
                <a:lnTo>
                  <a:pt x="111531" y="306273"/>
                </a:lnTo>
                <a:lnTo>
                  <a:pt x="90855" y="330695"/>
                </a:lnTo>
                <a:lnTo>
                  <a:pt x="56464" y="354203"/>
                </a:lnTo>
                <a:lnTo>
                  <a:pt x="11810" y="354203"/>
                </a:lnTo>
                <a:lnTo>
                  <a:pt x="7226" y="490829"/>
                </a:lnTo>
                <a:lnTo>
                  <a:pt x="44602" y="510095"/>
                </a:lnTo>
                <a:lnTo>
                  <a:pt x="59359" y="550633"/>
                </a:lnTo>
                <a:lnTo>
                  <a:pt x="59359" y="589559"/>
                </a:lnTo>
                <a:lnTo>
                  <a:pt x="38671" y="613968"/>
                </a:lnTo>
                <a:lnTo>
                  <a:pt x="4267" y="637489"/>
                </a:lnTo>
                <a:lnTo>
                  <a:pt x="2311" y="637489"/>
                </a:lnTo>
                <a:lnTo>
                  <a:pt x="0" y="706285"/>
                </a:lnTo>
                <a:lnTo>
                  <a:pt x="14858" y="698550"/>
                </a:lnTo>
                <a:lnTo>
                  <a:pt x="58458" y="695642"/>
                </a:lnTo>
                <a:lnTo>
                  <a:pt x="227714" y="695642"/>
                </a:lnTo>
                <a:lnTo>
                  <a:pt x="248881" y="617613"/>
                </a:lnTo>
                <a:lnTo>
                  <a:pt x="253441" y="585304"/>
                </a:lnTo>
                <a:lnTo>
                  <a:pt x="245440" y="585304"/>
                </a:lnTo>
                <a:lnTo>
                  <a:pt x="213207" y="551192"/>
                </a:lnTo>
                <a:lnTo>
                  <a:pt x="209562" y="496697"/>
                </a:lnTo>
                <a:lnTo>
                  <a:pt x="229730" y="452755"/>
                </a:lnTo>
                <a:lnTo>
                  <a:pt x="271678" y="430885"/>
                </a:lnTo>
                <a:lnTo>
                  <a:pt x="275297" y="430644"/>
                </a:lnTo>
                <a:lnTo>
                  <a:pt x="297230" y="275412"/>
                </a:lnTo>
                <a:lnTo>
                  <a:pt x="301539" y="197891"/>
                </a:lnTo>
                <a:close/>
              </a:path>
              <a:path w="311785" h="870585">
                <a:moveTo>
                  <a:pt x="23698" y="0"/>
                </a:moveTo>
                <a:lnTo>
                  <a:pt x="17005" y="199466"/>
                </a:lnTo>
                <a:lnTo>
                  <a:pt x="40690" y="197891"/>
                </a:lnTo>
                <a:lnTo>
                  <a:pt x="301539" y="197891"/>
                </a:lnTo>
                <a:lnTo>
                  <a:pt x="311746" y="14224"/>
                </a:lnTo>
                <a:lnTo>
                  <a:pt x="23698" y="0"/>
                </a:lnTo>
                <a:close/>
              </a:path>
            </a:pathLst>
          </a:custGeom>
          <a:solidFill>
            <a:srgbClr val="41C0BE"/>
          </a:solidFill>
        </p:spPr>
        <p:txBody>
          <a:bodyPr wrap="square" lIns="0" tIns="0" rIns="0" bIns="0" rtlCol="0"/>
          <a:lstStyle/>
          <a:p>
            <a:endParaRPr sz="2142"/>
          </a:p>
        </p:txBody>
      </p:sp>
      <p:sp>
        <p:nvSpPr>
          <p:cNvPr id="19" name="object 19"/>
          <p:cNvSpPr/>
          <p:nvPr/>
        </p:nvSpPr>
        <p:spPr>
          <a:xfrm>
            <a:off x="1888593" y="6473909"/>
            <a:ext cx="389575" cy="1013185"/>
          </a:xfrm>
          <a:custGeom>
            <a:avLst/>
            <a:gdLst/>
            <a:ahLst/>
            <a:cxnLst/>
            <a:rect l="l" t="t" r="r" b="b"/>
            <a:pathLst>
              <a:path w="340360" h="885189">
                <a:moveTo>
                  <a:pt x="25793" y="368617"/>
                </a:moveTo>
                <a:lnTo>
                  <a:pt x="12052" y="368617"/>
                </a:lnTo>
                <a:lnTo>
                  <a:pt x="7696" y="498284"/>
                </a:lnTo>
                <a:lnTo>
                  <a:pt x="21208" y="505244"/>
                </a:lnTo>
                <a:lnTo>
                  <a:pt x="25793" y="368617"/>
                </a:lnTo>
                <a:close/>
              </a:path>
              <a:path w="340360" h="885189">
                <a:moveTo>
                  <a:pt x="316054" y="14414"/>
                </a:moveTo>
                <a:lnTo>
                  <a:pt x="37680" y="14414"/>
                </a:lnTo>
                <a:lnTo>
                  <a:pt x="325729" y="28638"/>
                </a:lnTo>
                <a:lnTo>
                  <a:pt x="311213" y="289814"/>
                </a:lnTo>
                <a:lnTo>
                  <a:pt x="289280" y="445058"/>
                </a:lnTo>
                <a:lnTo>
                  <a:pt x="303275" y="444119"/>
                </a:lnTo>
                <a:lnTo>
                  <a:pt x="324891" y="291160"/>
                </a:lnTo>
                <a:lnTo>
                  <a:pt x="340207" y="15608"/>
                </a:lnTo>
                <a:lnTo>
                  <a:pt x="316054" y="14414"/>
                </a:lnTo>
                <a:close/>
              </a:path>
              <a:path w="340360" h="885189">
                <a:moveTo>
                  <a:pt x="24422" y="0"/>
                </a:moveTo>
                <a:lnTo>
                  <a:pt x="17068" y="218948"/>
                </a:lnTo>
                <a:lnTo>
                  <a:pt x="26161" y="214198"/>
                </a:lnTo>
                <a:lnTo>
                  <a:pt x="30975" y="213880"/>
                </a:lnTo>
                <a:lnTo>
                  <a:pt x="37680" y="14414"/>
                </a:lnTo>
                <a:lnTo>
                  <a:pt x="316054" y="14414"/>
                </a:lnTo>
                <a:lnTo>
                  <a:pt x="309117" y="14071"/>
                </a:lnTo>
                <a:lnTo>
                  <a:pt x="30708" y="14071"/>
                </a:lnTo>
                <a:lnTo>
                  <a:pt x="31051" y="7213"/>
                </a:lnTo>
                <a:lnTo>
                  <a:pt x="170366" y="7213"/>
                </a:lnTo>
                <a:lnTo>
                  <a:pt x="24422" y="0"/>
                </a:lnTo>
                <a:close/>
              </a:path>
              <a:path w="340360" h="885189">
                <a:moveTo>
                  <a:pt x="170366" y="7213"/>
                </a:moveTo>
                <a:lnTo>
                  <a:pt x="31051" y="7213"/>
                </a:lnTo>
                <a:lnTo>
                  <a:pt x="30708" y="14071"/>
                </a:lnTo>
                <a:lnTo>
                  <a:pt x="309117" y="14071"/>
                </a:lnTo>
                <a:lnTo>
                  <a:pt x="170366" y="7213"/>
                </a:lnTo>
                <a:close/>
              </a:path>
              <a:path w="340360" h="885189">
                <a:moveTo>
                  <a:pt x="281292" y="599719"/>
                </a:moveTo>
                <a:lnTo>
                  <a:pt x="267423" y="599719"/>
                </a:lnTo>
                <a:lnTo>
                  <a:pt x="262864" y="632028"/>
                </a:lnTo>
                <a:lnTo>
                  <a:pt x="194335" y="884593"/>
                </a:lnTo>
                <a:lnTo>
                  <a:pt x="208572" y="884593"/>
                </a:lnTo>
                <a:lnTo>
                  <a:pt x="276339" y="634784"/>
                </a:lnTo>
                <a:lnTo>
                  <a:pt x="281292" y="599719"/>
                </a:lnTo>
                <a:close/>
              </a:path>
              <a:path w="340360" h="885189">
                <a:moveTo>
                  <a:pt x="16281" y="651903"/>
                </a:moveTo>
                <a:lnTo>
                  <a:pt x="2539" y="651903"/>
                </a:lnTo>
                <a:lnTo>
                  <a:pt x="0" y="727989"/>
                </a:lnTo>
                <a:lnTo>
                  <a:pt x="13969" y="720699"/>
                </a:lnTo>
                <a:lnTo>
                  <a:pt x="16281" y="651903"/>
                </a:lnTo>
                <a:close/>
              </a:path>
            </a:pathLst>
          </a:custGeom>
          <a:solidFill>
            <a:srgbClr val="7CCECC"/>
          </a:solidFill>
        </p:spPr>
        <p:txBody>
          <a:bodyPr wrap="square" lIns="0" tIns="0" rIns="0" bIns="0" rtlCol="0"/>
          <a:lstStyle/>
          <a:p>
            <a:endParaRPr sz="2142"/>
          </a:p>
        </p:txBody>
      </p:sp>
      <p:sp>
        <p:nvSpPr>
          <p:cNvPr id="20" name="object 20"/>
          <p:cNvSpPr/>
          <p:nvPr/>
        </p:nvSpPr>
        <p:spPr>
          <a:xfrm>
            <a:off x="1565887" y="6201099"/>
            <a:ext cx="264300" cy="148547"/>
          </a:xfrm>
          <a:prstGeom prst="rect">
            <a:avLst/>
          </a:prstGeom>
          <a:blipFill>
            <a:blip r:embed="rId3" cstate="print"/>
            <a:stretch>
              <a:fillRect/>
            </a:stretch>
          </a:blipFill>
        </p:spPr>
        <p:txBody>
          <a:bodyPr wrap="square" lIns="0" tIns="0" rIns="0" bIns="0" rtlCol="0"/>
          <a:lstStyle/>
          <a:p>
            <a:endParaRPr sz="2142"/>
          </a:p>
        </p:txBody>
      </p:sp>
      <p:sp>
        <p:nvSpPr>
          <p:cNvPr id="21" name="object 21"/>
          <p:cNvSpPr/>
          <p:nvPr/>
        </p:nvSpPr>
        <p:spPr>
          <a:xfrm>
            <a:off x="1" y="6084840"/>
            <a:ext cx="1447096" cy="1402033"/>
          </a:xfrm>
          <a:custGeom>
            <a:avLst/>
            <a:gdLst/>
            <a:ahLst/>
            <a:cxnLst/>
            <a:rect l="l" t="t" r="r" b="b"/>
            <a:pathLst>
              <a:path w="1264285" h="1224914">
                <a:moveTo>
                  <a:pt x="1263834" y="224472"/>
                </a:moveTo>
                <a:lnTo>
                  <a:pt x="714514" y="224472"/>
                </a:lnTo>
                <a:lnTo>
                  <a:pt x="957351" y="259168"/>
                </a:lnTo>
                <a:lnTo>
                  <a:pt x="957351" y="876579"/>
                </a:lnTo>
                <a:lnTo>
                  <a:pt x="375996" y="1224508"/>
                </a:lnTo>
                <a:lnTo>
                  <a:pt x="426186" y="1224508"/>
                </a:lnTo>
                <a:lnTo>
                  <a:pt x="598106" y="1115555"/>
                </a:lnTo>
                <a:lnTo>
                  <a:pt x="1247567" y="1115555"/>
                </a:lnTo>
                <a:lnTo>
                  <a:pt x="1260436" y="675017"/>
                </a:lnTo>
                <a:lnTo>
                  <a:pt x="1262320" y="425259"/>
                </a:lnTo>
                <a:lnTo>
                  <a:pt x="1022108" y="425259"/>
                </a:lnTo>
                <a:lnTo>
                  <a:pt x="984643" y="385610"/>
                </a:lnTo>
                <a:lnTo>
                  <a:pt x="980401" y="321919"/>
                </a:lnTo>
                <a:lnTo>
                  <a:pt x="1003935" y="270611"/>
                </a:lnTo>
                <a:lnTo>
                  <a:pt x="1052931" y="245046"/>
                </a:lnTo>
                <a:lnTo>
                  <a:pt x="1086040" y="242836"/>
                </a:lnTo>
                <a:lnTo>
                  <a:pt x="1263696" y="242836"/>
                </a:lnTo>
                <a:lnTo>
                  <a:pt x="1263834" y="224472"/>
                </a:lnTo>
                <a:close/>
              </a:path>
              <a:path w="1264285" h="1224914">
                <a:moveTo>
                  <a:pt x="1247567" y="1115555"/>
                </a:moveTo>
                <a:lnTo>
                  <a:pt x="1002855" y="1115555"/>
                </a:lnTo>
                <a:lnTo>
                  <a:pt x="991133" y="1224508"/>
                </a:lnTo>
                <a:lnTo>
                  <a:pt x="1244384" y="1224508"/>
                </a:lnTo>
                <a:lnTo>
                  <a:pt x="1247567" y="1115555"/>
                </a:lnTo>
                <a:close/>
              </a:path>
              <a:path w="1264285" h="1224914">
                <a:moveTo>
                  <a:pt x="145542" y="252158"/>
                </a:moveTo>
                <a:lnTo>
                  <a:pt x="126707" y="258318"/>
                </a:lnTo>
                <a:lnTo>
                  <a:pt x="143814" y="305333"/>
                </a:lnTo>
                <a:lnTo>
                  <a:pt x="143814" y="350710"/>
                </a:lnTo>
                <a:lnTo>
                  <a:pt x="119761" y="379107"/>
                </a:lnTo>
                <a:lnTo>
                  <a:pt x="79540" y="406615"/>
                </a:lnTo>
                <a:lnTo>
                  <a:pt x="0" y="406615"/>
                </a:lnTo>
                <a:lnTo>
                  <a:pt x="0" y="580009"/>
                </a:lnTo>
                <a:lnTo>
                  <a:pt x="453338" y="354431"/>
                </a:lnTo>
                <a:lnTo>
                  <a:pt x="187172" y="354431"/>
                </a:lnTo>
                <a:lnTo>
                  <a:pt x="149707" y="314794"/>
                </a:lnTo>
                <a:lnTo>
                  <a:pt x="145542" y="252158"/>
                </a:lnTo>
                <a:close/>
              </a:path>
              <a:path w="1264285" h="1224914">
                <a:moveTo>
                  <a:pt x="1263696" y="242836"/>
                </a:moveTo>
                <a:lnTo>
                  <a:pt x="1086040" y="242836"/>
                </a:lnTo>
                <a:lnTo>
                  <a:pt x="1151636" y="276682"/>
                </a:lnTo>
                <a:lnTo>
                  <a:pt x="1168857" y="323977"/>
                </a:lnTo>
                <a:lnTo>
                  <a:pt x="1168857" y="369341"/>
                </a:lnTo>
                <a:lnTo>
                  <a:pt x="1144790" y="397751"/>
                </a:lnTo>
                <a:lnTo>
                  <a:pt x="1104582" y="425259"/>
                </a:lnTo>
                <a:lnTo>
                  <a:pt x="1262320" y="425259"/>
                </a:lnTo>
                <a:lnTo>
                  <a:pt x="1263696" y="242836"/>
                </a:lnTo>
                <a:close/>
              </a:path>
              <a:path w="1264285" h="1224914">
                <a:moveTo>
                  <a:pt x="1046581" y="0"/>
                </a:moveTo>
                <a:lnTo>
                  <a:pt x="858723" y="18415"/>
                </a:lnTo>
                <a:lnTo>
                  <a:pt x="305079" y="199872"/>
                </a:lnTo>
                <a:lnTo>
                  <a:pt x="316699" y="205867"/>
                </a:lnTo>
                <a:lnTo>
                  <a:pt x="333908" y="253149"/>
                </a:lnTo>
                <a:lnTo>
                  <a:pt x="333908" y="298513"/>
                </a:lnTo>
                <a:lnTo>
                  <a:pt x="309867" y="326936"/>
                </a:lnTo>
                <a:lnTo>
                  <a:pt x="269646" y="354431"/>
                </a:lnTo>
                <a:lnTo>
                  <a:pt x="453338" y="354431"/>
                </a:lnTo>
                <a:lnTo>
                  <a:pt x="714514" y="224472"/>
                </a:lnTo>
                <a:lnTo>
                  <a:pt x="1263834" y="224472"/>
                </a:lnTo>
                <a:lnTo>
                  <a:pt x="1264158" y="181584"/>
                </a:lnTo>
                <a:lnTo>
                  <a:pt x="1162367" y="39814"/>
                </a:lnTo>
                <a:lnTo>
                  <a:pt x="1046581" y="0"/>
                </a:lnTo>
                <a:close/>
              </a:path>
            </a:pathLst>
          </a:custGeom>
          <a:solidFill>
            <a:srgbClr val="41C0BE"/>
          </a:solidFill>
        </p:spPr>
        <p:txBody>
          <a:bodyPr wrap="square" lIns="0" tIns="0" rIns="0" bIns="0" rtlCol="0"/>
          <a:lstStyle/>
          <a:p>
            <a:endParaRPr sz="2142"/>
          </a:p>
        </p:txBody>
      </p:sp>
      <p:sp>
        <p:nvSpPr>
          <p:cNvPr id="22" name="object 22"/>
          <p:cNvSpPr/>
          <p:nvPr/>
        </p:nvSpPr>
        <p:spPr>
          <a:xfrm>
            <a:off x="4637537" y="4234796"/>
            <a:ext cx="273284" cy="297269"/>
          </a:xfrm>
          <a:custGeom>
            <a:avLst/>
            <a:gdLst/>
            <a:ahLst/>
            <a:cxnLst/>
            <a:rect l="l" t="t" r="r" b="b"/>
            <a:pathLst>
              <a:path w="238760" h="259714">
                <a:moveTo>
                  <a:pt x="105829" y="0"/>
                </a:moveTo>
                <a:lnTo>
                  <a:pt x="0" y="23152"/>
                </a:lnTo>
                <a:lnTo>
                  <a:pt x="7620" y="96050"/>
                </a:lnTo>
                <a:lnTo>
                  <a:pt x="46126" y="119976"/>
                </a:lnTo>
                <a:lnTo>
                  <a:pt x="51841" y="161645"/>
                </a:lnTo>
                <a:lnTo>
                  <a:pt x="34264" y="186893"/>
                </a:lnTo>
                <a:lnTo>
                  <a:pt x="17678" y="192392"/>
                </a:lnTo>
                <a:lnTo>
                  <a:pt x="24663" y="259181"/>
                </a:lnTo>
                <a:lnTo>
                  <a:pt x="238137" y="213690"/>
                </a:lnTo>
                <a:lnTo>
                  <a:pt x="214058" y="69138"/>
                </a:lnTo>
                <a:lnTo>
                  <a:pt x="113093" y="65405"/>
                </a:lnTo>
                <a:lnTo>
                  <a:pt x="105829" y="0"/>
                </a:lnTo>
                <a:close/>
              </a:path>
            </a:pathLst>
          </a:custGeom>
          <a:solidFill>
            <a:srgbClr val="41C0BE"/>
          </a:solidFill>
        </p:spPr>
        <p:txBody>
          <a:bodyPr wrap="square" lIns="0" tIns="0" rIns="0" bIns="0" rtlCol="0"/>
          <a:lstStyle/>
          <a:p>
            <a:endParaRPr sz="2142"/>
          </a:p>
        </p:txBody>
      </p:sp>
      <p:sp>
        <p:nvSpPr>
          <p:cNvPr id="23" name="object 23"/>
          <p:cNvSpPr/>
          <p:nvPr/>
        </p:nvSpPr>
        <p:spPr>
          <a:xfrm>
            <a:off x="4620443" y="4215710"/>
            <a:ext cx="308171" cy="335063"/>
          </a:xfrm>
          <a:custGeom>
            <a:avLst/>
            <a:gdLst/>
            <a:ahLst/>
            <a:cxnLst/>
            <a:rect l="l" t="t" r="r" b="b"/>
            <a:pathLst>
              <a:path w="269239" h="292735">
                <a:moveTo>
                  <a:pt x="32613" y="209067"/>
                </a:moveTo>
                <a:lnTo>
                  <a:pt x="19265" y="213486"/>
                </a:lnTo>
                <a:lnTo>
                  <a:pt x="27520" y="292480"/>
                </a:lnTo>
                <a:lnTo>
                  <a:pt x="105518" y="275856"/>
                </a:lnTo>
                <a:lnTo>
                  <a:pt x="39598" y="275856"/>
                </a:lnTo>
                <a:lnTo>
                  <a:pt x="32613" y="209067"/>
                </a:lnTo>
                <a:close/>
              </a:path>
              <a:path w="269239" h="292735">
                <a:moveTo>
                  <a:pt x="134580" y="16675"/>
                </a:moveTo>
                <a:lnTo>
                  <a:pt x="120764" y="16675"/>
                </a:lnTo>
                <a:lnTo>
                  <a:pt x="128028" y="82080"/>
                </a:lnTo>
                <a:lnTo>
                  <a:pt x="228993" y="85813"/>
                </a:lnTo>
                <a:lnTo>
                  <a:pt x="253072" y="230365"/>
                </a:lnTo>
                <a:lnTo>
                  <a:pt x="39598" y="275856"/>
                </a:lnTo>
                <a:lnTo>
                  <a:pt x="105518" y="275856"/>
                </a:lnTo>
                <a:lnTo>
                  <a:pt x="268782" y="241058"/>
                </a:lnTo>
                <a:lnTo>
                  <a:pt x="240690" y="72504"/>
                </a:lnTo>
                <a:lnTo>
                  <a:pt x="140373" y="68795"/>
                </a:lnTo>
                <a:lnTo>
                  <a:pt x="134580" y="16675"/>
                </a:lnTo>
                <a:close/>
              </a:path>
              <a:path w="269239" h="292735">
                <a:moveTo>
                  <a:pt x="22208" y="109410"/>
                </a:moveTo>
                <a:lnTo>
                  <a:pt x="17221" y="109410"/>
                </a:lnTo>
                <a:lnTo>
                  <a:pt x="22555" y="112725"/>
                </a:lnTo>
                <a:lnTo>
                  <a:pt x="22208" y="109410"/>
                </a:lnTo>
                <a:close/>
              </a:path>
              <a:path w="269239" h="292735">
                <a:moveTo>
                  <a:pt x="39607" y="34429"/>
                </a:moveTo>
                <a:lnTo>
                  <a:pt x="7467" y="34429"/>
                </a:lnTo>
                <a:lnTo>
                  <a:pt x="635" y="35140"/>
                </a:lnTo>
                <a:lnTo>
                  <a:pt x="8432" y="109791"/>
                </a:lnTo>
                <a:lnTo>
                  <a:pt x="17221" y="109410"/>
                </a:lnTo>
                <a:lnTo>
                  <a:pt x="22208" y="109410"/>
                </a:lnTo>
                <a:lnTo>
                  <a:pt x="14935" y="39827"/>
                </a:lnTo>
                <a:lnTo>
                  <a:pt x="39607" y="34429"/>
                </a:lnTo>
                <a:close/>
              </a:path>
              <a:path w="269239" h="292735">
                <a:moveTo>
                  <a:pt x="132727" y="0"/>
                </a:moveTo>
                <a:lnTo>
                  <a:pt x="0" y="29032"/>
                </a:lnTo>
                <a:lnTo>
                  <a:pt x="635" y="35140"/>
                </a:lnTo>
                <a:lnTo>
                  <a:pt x="7467" y="34429"/>
                </a:lnTo>
                <a:lnTo>
                  <a:pt x="39607" y="34429"/>
                </a:lnTo>
                <a:lnTo>
                  <a:pt x="120764" y="16675"/>
                </a:lnTo>
                <a:lnTo>
                  <a:pt x="134580" y="16675"/>
                </a:lnTo>
                <a:lnTo>
                  <a:pt x="132727" y="0"/>
                </a:lnTo>
                <a:close/>
              </a:path>
            </a:pathLst>
          </a:custGeom>
          <a:solidFill>
            <a:srgbClr val="7CCECC"/>
          </a:solidFill>
        </p:spPr>
        <p:txBody>
          <a:bodyPr wrap="square" lIns="0" tIns="0" rIns="0" bIns="0" rtlCol="0"/>
          <a:lstStyle/>
          <a:p>
            <a:endParaRPr sz="2142"/>
          </a:p>
        </p:txBody>
      </p:sp>
      <p:sp>
        <p:nvSpPr>
          <p:cNvPr id="24" name="object 24"/>
          <p:cNvSpPr/>
          <p:nvPr/>
        </p:nvSpPr>
        <p:spPr>
          <a:xfrm>
            <a:off x="2717501" y="7035197"/>
            <a:ext cx="324888" cy="356141"/>
          </a:xfrm>
          <a:custGeom>
            <a:avLst/>
            <a:gdLst/>
            <a:ahLst/>
            <a:cxnLst/>
            <a:rect l="l" t="t" r="r" b="b"/>
            <a:pathLst>
              <a:path w="283844" h="311150">
                <a:moveTo>
                  <a:pt x="226060" y="0"/>
                </a:moveTo>
                <a:lnTo>
                  <a:pt x="127660" y="8216"/>
                </a:lnTo>
                <a:lnTo>
                  <a:pt x="29476" y="22237"/>
                </a:lnTo>
                <a:lnTo>
                  <a:pt x="21513" y="97358"/>
                </a:lnTo>
                <a:lnTo>
                  <a:pt x="0" y="226377"/>
                </a:lnTo>
                <a:lnTo>
                  <a:pt x="171958" y="310730"/>
                </a:lnTo>
                <a:lnTo>
                  <a:pt x="248373" y="281622"/>
                </a:lnTo>
                <a:lnTo>
                  <a:pt x="283273" y="278980"/>
                </a:lnTo>
                <a:lnTo>
                  <a:pt x="161683" y="143078"/>
                </a:lnTo>
                <a:lnTo>
                  <a:pt x="226060" y="0"/>
                </a:lnTo>
                <a:close/>
              </a:path>
            </a:pathLst>
          </a:custGeom>
          <a:solidFill>
            <a:srgbClr val="41C0BE"/>
          </a:solidFill>
        </p:spPr>
        <p:txBody>
          <a:bodyPr wrap="square" lIns="0" tIns="0" rIns="0" bIns="0" rtlCol="0"/>
          <a:lstStyle/>
          <a:p>
            <a:endParaRPr sz="2142"/>
          </a:p>
        </p:txBody>
      </p:sp>
      <p:sp>
        <p:nvSpPr>
          <p:cNvPr id="25" name="object 25"/>
          <p:cNvSpPr/>
          <p:nvPr/>
        </p:nvSpPr>
        <p:spPr>
          <a:xfrm>
            <a:off x="2714797" y="7018798"/>
            <a:ext cx="340151" cy="389575"/>
          </a:xfrm>
          <a:custGeom>
            <a:avLst/>
            <a:gdLst/>
            <a:ahLst/>
            <a:cxnLst/>
            <a:rect l="l" t="t" r="r" b="b"/>
            <a:pathLst>
              <a:path w="297180" h="340360">
                <a:moveTo>
                  <a:pt x="234861" y="0"/>
                </a:moveTo>
                <a:lnTo>
                  <a:pt x="128460" y="8890"/>
                </a:lnTo>
                <a:lnTo>
                  <a:pt x="33324" y="22479"/>
                </a:lnTo>
                <a:lnTo>
                  <a:pt x="31826" y="36563"/>
                </a:lnTo>
                <a:lnTo>
                  <a:pt x="130009" y="22542"/>
                </a:lnTo>
                <a:lnTo>
                  <a:pt x="228409" y="14325"/>
                </a:lnTo>
                <a:lnTo>
                  <a:pt x="234861" y="0"/>
                </a:lnTo>
                <a:close/>
              </a:path>
              <a:path w="297180" h="340360">
                <a:moveTo>
                  <a:pt x="2362" y="240703"/>
                </a:moveTo>
                <a:lnTo>
                  <a:pt x="0" y="254850"/>
                </a:lnTo>
                <a:lnTo>
                  <a:pt x="173621" y="340017"/>
                </a:lnTo>
                <a:lnTo>
                  <a:pt x="212890" y="325056"/>
                </a:lnTo>
                <a:lnTo>
                  <a:pt x="174307" y="325056"/>
                </a:lnTo>
                <a:lnTo>
                  <a:pt x="2362" y="240703"/>
                </a:lnTo>
                <a:close/>
              </a:path>
              <a:path w="297180" h="340360">
                <a:moveTo>
                  <a:pt x="285622" y="293306"/>
                </a:moveTo>
                <a:lnTo>
                  <a:pt x="250723" y="295948"/>
                </a:lnTo>
                <a:lnTo>
                  <a:pt x="174307" y="325056"/>
                </a:lnTo>
                <a:lnTo>
                  <a:pt x="212890" y="325056"/>
                </a:lnTo>
                <a:lnTo>
                  <a:pt x="253758" y="309486"/>
                </a:lnTo>
                <a:lnTo>
                  <a:pt x="297167" y="306197"/>
                </a:lnTo>
                <a:lnTo>
                  <a:pt x="285622" y="293306"/>
                </a:lnTo>
                <a:close/>
              </a:path>
            </a:pathLst>
          </a:custGeom>
          <a:solidFill>
            <a:srgbClr val="7CCECC"/>
          </a:solidFill>
        </p:spPr>
        <p:txBody>
          <a:bodyPr wrap="square" lIns="0" tIns="0" rIns="0" bIns="0" rtlCol="0"/>
          <a:lstStyle/>
          <a:p>
            <a:endParaRPr sz="2142"/>
          </a:p>
        </p:txBody>
      </p:sp>
      <p:sp>
        <p:nvSpPr>
          <p:cNvPr id="26" name="object 26"/>
          <p:cNvSpPr/>
          <p:nvPr/>
        </p:nvSpPr>
        <p:spPr>
          <a:xfrm>
            <a:off x="2966306" y="7426230"/>
            <a:ext cx="85038" cy="60326"/>
          </a:xfrm>
          <a:custGeom>
            <a:avLst/>
            <a:gdLst/>
            <a:ahLst/>
            <a:cxnLst/>
            <a:rect l="l" t="t" r="r" b="b"/>
            <a:pathLst>
              <a:path w="74294" h="52704">
                <a:moveTo>
                  <a:pt x="74066" y="0"/>
                </a:moveTo>
                <a:lnTo>
                  <a:pt x="22161" y="1917"/>
                </a:lnTo>
                <a:lnTo>
                  <a:pt x="0" y="52577"/>
                </a:lnTo>
                <a:lnTo>
                  <a:pt x="40411" y="52577"/>
                </a:lnTo>
                <a:lnTo>
                  <a:pt x="74066" y="0"/>
                </a:lnTo>
                <a:close/>
              </a:path>
            </a:pathLst>
          </a:custGeom>
          <a:solidFill>
            <a:srgbClr val="41C0BE"/>
          </a:solidFill>
        </p:spPr>
        <p:txBody>
          <a:bodyPr wrap="square" lIns="0" tIns="0" rIns="0" bIns="0" rtlCol="0"/>
          <a:lstStyle/>
          <a:p>
            <a:endParaRPr sz="2142"/>
          </a:p>
        </p:txBody>
      </p:sp>
      <p:sp>
        <p:nvSpPr>
          <p:cNvPr id="27" name="object 27"/>
          <p:cNvSpPr/>
          <p:nvPr/>
        </p:nvSpPr>
        <p:spPr>
          <a:xfrm>
            <a:off x="2681684" y="7410114"/>
            <a:ext cx="380126" cy="76316"/>
          </a:xfrm>
          <a:custGeom>
            <a:avLst/>
            <a:gdLst/>
            <a:ahLst/>
            <a:cxnLst/>
            <a:rect l="l" t="t" r="r" b="b"/>
            <a:pathLst>
              <a:path w="332105" h="66675">
                <a:moveTo>
                  <a:pt x="331723" y="0"/>
                </a:moveTo>
                <a:lnTo>
                  <a:pt x="261696" y="2590"/>
                </a:lnTo>
                <a:lnTo>
                  <a:pt x="233667" y="66649"/>
                </a:lnTo>
                <a:lnTo>
                  <a:pt x="248653" y="66649"/>
                </a:lnTo>
                <a:lnTo>
                  <a:pt x="270814" y="16001"/>
                </a:lnTo>
                <a:lnTo>
                  <a:pt x="322719" y="14071"/>
                </a:lnTo>
                <a:lnTo>
                  <a:pt x="331723" y="0"/>
                </a:lnTo>
                <a:close/>
              </a:path>
              <a:path w="332105" h="66675">
                <a:moveTo>
                  <a:pt x="711" y="64173"/>
                </a:moveTo>
                <a:lnTo>
                  <a:pt x="0" y="66649"/>
                </a:lnTo>
                <a:lnTo>
                  <a:pt x="6184" y="66649"/>
                </a:lnTo>
                <a:lnTo>
                  <a:pt x="1841" y="64287"/>
                </a:lnTo>
                <a:lnTo>
                  <a:pt x="711" y="64173"/>
                </a:lnTo>
                <a:close/>
              </a:path>
            </a:pathLst>
          </a:custGeom>
          <a:solidFill>
            <a:srgbClr val="7CCECC"/>
          </a:solidFill>
        </p:spPr>
        <p:txBody>
          <a:bodyPr wrap="square" lIns="0" tIns="0" rIns="0" bIns="0" rtlCol="0"/>
          <a:lstStyle/>
          <a:p>
            <a:endParaRPr sz="2142"/>
          </a:p>
        </p:txBody>
      </p:sp>
      <p:sp>
        <p:nvSpPr>
          <p:cNvPr id="28" name="object 28"/>
          <p:cNvSpPr/>
          <p:nvPr/>
        </p:nvSpPr>
        <p:spPr>
          <a:xfrm>
            <a:off x="3485894" y="2728668"/>
            <a:ext cx="772608" cy="4757754"/>
          </a:xfrm>
          <a:custGeom>
            <a:avLst/>
            <a:gdLst/>
            <a:ahLst/>
            <a:cxnLst/>
            <a:rect l="l" t="t" r="r" b="b"/>
            <a:pathLst>
              <a:path w="675004" h="4156710">
                <a:moveTo>
                  <a:pt x="533361" y="3103156"/>
                </a:moveTo>
                <a:lnTo>
                  <a:pt x="428294" y="3103156"/>
                </a:lnTo>
                <a:lnTo>
                  <a:pt x="498462" y="3115906"/>
                </a:lnTo>
                <a:lnTo>
                  <a:pt x="532650" y="3135439"/>
                </a:lnTo>
                <a:lnTo>
                  <a:pt x="533361" y="3118891"/>
                </a:lnTo>
                <a:lnTo>
                  <a:pt x="533361" y="3103156"/>
                </a:lnTo>
                <a:close/>
              </a:path>
              <a:path w="675004" h="4156710">
                <a:moveTo>
                  <a:pt x="533361" y="2854680"/>
                </a:moveTo>
                <a:lnTo>
                  <a:pt x="457834" y="2854680"/>
                </a:lnTo>
                <a:lnTo>
                  <a:pt x="453872" y="3000933"/>
                </a:lnTo>
                <a:lnTo>
                  <a:pt x="420141" y="3104959"/>
                </a:lnTo>
                <a:lnTo>
                  <a:pt x="428294" y="3103156"/>
                </a:lnTo>
                <a:lnTo>
                  <a:pt x="533361" y="3103156"/>
                </a:lnTo>
                <a:lnTo>
                  <a:pt x="533361" y="2854680"/>
                </a:lnTo>
                <a:close/>
              </a:path>
              <a:path w="675004" h="4156710">
                <a:moveTo>
                  <a:pt x="387077" y="729881"/>
                </a:moveTo>
                <a:lnTo>
                  <a:pt x="318719" y="729881"/>
                </a:lnTo>
                <a:lnTo>
                  <a:pt x="412699" y="788631"/>
                </a:lnTo>
                <a:lnTo>
                  <a:pt x="416661" y="817613"/>
                </a:lnTo>
                <a:lnTo>
                  <a:pt x="459054" y="832180"/>
                </a:lnTo>
                <a:lnTo>
                  <a:pt x="521004" y="932840"/>
                </a:lnTo>
                <a:lnTo>
                  <a:pt x="521004" y="1092060"/>
                </a:lnTo>
                <a:lnTo>
                  <a:pt x="472198" y="1321066"/>
                </a:lnTo>
                <a:lnTo>
                  <a:pt x="435305" y="1391170"/>
                </a:lnTo>
                <a:lnTo>
                  <a:pt x="436422" y="1448219"/>
                </a:lnTo>
                <a:lnTo>
                  <a:pt x="460527" y="1463294"/>
                </a:lnTo>
                <a:lnTo>
                  <a:pt x="472503" y="1551127"/>
                </a:lnTo>
                <a:lnTo>
                  <a:pt x="445858" y="1589608"/>
                </a:lnTo>
                <a:lnTo>
                  <a:pt x="505904" y="1692998"/>
                </a:lnTo>
                <a:lnTo>
                  <a:pt x="517474" y="1804835"/>
                </a:lnTo>
                <a:lnTo>
                  <a:pt x="485165" y="1858683"/>
                </a:lnTo>
                <a:lnTo>
                  <a:pt x="468909" y="2169007"/>
                </a:lnTo>
                <a:lnTo>
                  <a:pt x="480237" y="2180983"/>
                </a:lnTo>
                <a:lnTo>
                  <a:pt x="461378" y="2395969"/>
                </a:lnTo>
                <a:lnTo>
                  <a:pt x="476465" y="2599575"/>
                </a:lnTo>
                <a:lnTo>
                  <a:pt x="453758" y="2625305"/>
                </a:lnTo>
                <a:lnTo>
                  <a:pt x="461390" y="2836545"/>
                </a:lnTo>
                <a:lnTo>
                  <a:pt x="456488" y="2854731"/>
                </a:lnTo>
                <a:lnTo>
                  <a:pt x="457834" y="2854680"/>
                </a:lnTo>
                <a:lnTo>
                  <a:pt x="533361" y="2854680"/>
                </a:lnTo>
                <a:lnTo>
                  <a:pt x="533361" y="2831960"/>
                </a:lnTo>
                <a:lnTo>
                  <a:pt x="544601" y="2205977"/>
                </a:lnTo>
                <a:lnTo>
                  <a:pt x="572731" y="2185885"/>
                </a:lnTo>
                <a:lnTo>
                  <a:pt x="630783" y="2113318"/>
                </a:lnTo>
                <a:lnTo>
                  <a:pt x="674687" y="1919389"/>
                </a:lnTo>
                <a:lnTo>
                  <a:pt x="604939" y="1746872"/>
                </a:lnTo>
                <a:lnTo>
                  <a:pt x="511047" y="1607896"/>
                </a:lnTo>
                <a:lnTo>
                  <a:pt x="507212" y="1465935"/>
                </a:lnTo>
                <a:lnTo>
                  <a:pt x="537197" y="1417218"/>
                </a:lnTo>
                <a:lnTo>
                  <a:pt x="566788" y="914095"/>
                </a:lnTo>
                <a:lnTo>
                  <a:pt x="501599" y="801789"/>
                </a:lnTo>
                <a:lnTo>
                  <a:pt x="387077" y="729881"/>
                </a:lnTo>
                <a:close/>
              </a:path>
              <a:path w="675004" h="4156710">
                <a:moveTo>
                  <a:pt x="150596" y="625348"/>
                </a:moveTo>
                <a:lnTo>
                  <a:pt x="149313" y="656234"/>
                </a:lnTo>
                <a:lnTo>
                  <a:pt x="294195" y="675373"/>
                </a:lnTo>
                <a:lnTo>
                  <a:pt x="289128" y="731177"/>
                </a:lnTo>
                <a:lnTo>
                  <a:pt x="318719" y="729881"/>
                </a:lnTo>
                <a:lnTo>
                  <a:pt x="387077" y="729881"/>
                </a:lnTo>
                <a:lnTo>
                  <a:pt x="339788" y="700189"/>
                </a:lnTo>
                <a:lnTo>
                  <a:pt x="335364" y="636790"/>
                </a:lnTo>
                <a:lnTo>
                  <a:pt x="240220" y="636790"/>
                </a:lnTo>
                <a:lnTo>
                  <a:pt x="150596" y="625348"/>
                </a:lnTo>
                <a:close/>
              </a:path>
              <a:path w="675004" h="4156710">
                <a:moveTo>
                  <a:pt x="150418" y="511073"/>
                </a:moveTo>
                <a:lnTo>
                  <a:pt x="150647" y="522630"/>
                </a:lnTo>
                <a:lnTo>
                  <a:pt x="257467" y="537591"/>
                </a:lnTo>
                <a:lnTo>
                  <a:pt x="240220" y="636790"/>
                </a:lnTo>
                <a:lnTo>
                  <a:pt x="335364" y="636790"/>
                </a:lnTo>
                <a:lnTo>
                  <a:pt x="328333" y="536041"/>
                </a:lnTo>
                <a:lnTo>
                  <a:pt x="328811" y="525043"/>
                </a:lnTo>
                <a:lnTo>
                  <a:pt x="259486" y="525043"/>
                </a:lnTo>
                <a:lnTo>
                  <a:pt x="150418" y="511073"/>
                </a:lnTo>
                <a:close/>
              </a:path>
              <a:path w="675004" h="4156710">
                <a:moveTo>
                  <a:pt x="263740" y="0"/>
                </a:moveTo>
                <a:lnTo>
                  <a:pt x="213982" y="34036"/>
                </a:lnTo>
                <a:lnTo>
                  <a:pt x="204114" y="34036"/>
                </a:lnTo>
                <a:lnTo>
                  <a:pt x="234124" y="109067"/>
                </a:lnTo>
                <a:lnTo>
                  <a:pt x="191147" y="226288"/>
                </a:lnTo>
                <a:lnTo>
                  <a:pt x="145237" y="243840"/>
                </a:lnTo>
                <a:lnTo>
                  <a:pt x="146367" y="301663"/>
                </a:lnTo>
                <a:lnTo>
                  <a:pt x="275462" y="325310"/>
                </a:lnTo>
                <a:lnTo>
                  <a:pt x="259486" y="525043"/>
                </a:lnTo>
                <a:lnTo>
                  <a:pt x="328811" y="525043"/>
                </a:lnTo>
                <a:lnTo>
                  <a:pt x="338388" y="304927"/>
                </a:lnTo>
                <a:lnTo>
                  <a:pt x="297357" y="304927"/>
                </a:lnTo>
                <a:lnTo>
                  <a:pt x="200494" y="296113"/>
                </a:lnTo>
                <a:lnTo>
                  <a:pt x="217754" y="192582"/>
                </a:lnTo>
                <a:lnTo>
                  <a:pt x="342529" y="192582"/>
                </a:lnTo>
                <a:lnTo>
                  <a:pt x="263740" y="0"/>
                </a:lnTo>
                <a:close/>
              </a:path>
              <a:path w="675004" h="4156710">
                <a:moveTo>
                  <a:pt x="342529" y="192582"/>
                </a:moveTo>
                <a:lnTo>
                  <a:pt x="217754" y="192582"/>
                </a:lnTo>
                <a:lnTo>
                  <a:pt x="297357" y="205854"/>
                </a:lnTo>
                <a:lnTo>
                  <a:pt x="297357" y="304927"/>
                </a:lnTo>
                <a:lnTo>
                  <a:pt x="338388" y="304927"/>
                </a:lnTo>
                <a:lnTo>
                  <a:pt x="343204" y="194233"/>
                </a:lnTo>
                <a:lnTo>
                  <a:pt x="342529" y="192582"/>
                </a:lnTo>
                <a:close/>
              </a:path>
              <a:path w="675004" h="4156710">
                <a:moveTo>
                  <a:pt x="39789" y="4096969"/>
                </a:moveTo>
                <a:lnTo>
                  <a:pt x="9385" y="4136466"/>
                </a:lnTo>
                <a:lnTo>
                  <a:pt x="0" y="4156697"/>
                </a:lnTo>
                <a:lnTo>
                  <a:pt x="128117" y="4156697"/>
                </a:lnTo>
                <a:lnTo>
                  <a:pt x="163410" y="4115943"/>
                </a:lnTo>
                <a:lnTo>
                  <a:pt x="203627" y="4100068"/>
                </a:lnTo>
                <a:lnTo>
                  <a:pt x="44081" y="4100068"/>
                </a:lnTo>
                <a:lnTo>
                  <a:pt x="39789" y="4096969"/>
                </a:lnTo>
                <a:close/>
              </a:path>
              <a:path w="675004" h="4156710">
                <a:moveTo>
                  <a:pt x="516496" y="3515067"/>
                </a:moveTo>
                <a:lnTo>
                  <a:pt x="417017" y="3530142"/>
                </a:lnTo>
                <a:lnTo>
                  <a:pt x="431545" y="3625430"/>
                </a:lnTo>
                <a:lnTo>
                  <a:pt x="431545" y="3837813"/>
                </a:lnTo>
                <a:lnTo>
                  <a:pt x="339356" y="3918483"/>
                </a:lnTo>
                <a:lnTo>
                  <a:pt x="163614" y="4030662"/>
                </a:lnTo>
                <a:lnTo>
                  <a:pt x="44081" y="4100068"/>
                </a:lnTo>
                <a:lnTo>
                  <a:pt x="203627" y="4100068"/>
                </a:lnTo>
                <a:lnTo>
                  <a:pt x="448563" y="4003382"/>
                </a:lnTo>
                <a:lnTo>
                  <a:pt x="496303" y="3989730"/>
                </a:lnTo>
                <a:lnTo>
                  <a:pt x="516496" y="3515067"/>
                </a:lnTo>
                <a:close/>
              </a:path>
            </a:pathLst>
          </a:custGeom>
          <a:solidFill>
            <a:srgbClr val="41C0BE"/>
          </a:solidFill>
        </p:spPr>
        <p:txBody>
          <a:bodyPr wrap="square" lIns="0" tIns="0" rIns="0" bIns="0" rtlCol="0"/>
          <a:lstStyle/>
          <a:p>
            <a:endParaRPr sz="2142"/>
          </a:p>
        </p:txBody>
      </p:sp>
      <p:sp>
        <p:nvSpPr>
          <p:cNvPr id="29" name="object 29"/>
          <p:cNvSpPr/>
          <p:nvPr/>
        </p:nvSpPr>
        <p:spPr>
          <a:xfrm>
            <a:off x="3468567" y="2719583"/>
            <a:ext cx="806042" cy="4767203"/>
          </a:xfrm>
          <a:custGeom>
            <a:avLst/>
            <a:gdLst/>
            <a:ahLst/>
            <a:cxnLst/>
            <a:rect l="l" t="t" r="r" b="b"/>
            <a:pathLst>
              <a:path w="704214" h="4164965">
                <a:moveTo>
                  <a:pt x="290474" y="0"/>
                </a:moveTo>
                <a:lnTo>
                  <a:pt x="278879" y="7937"/>
                </a:lnTo>
                <a:lnTo>
                  <a:pt x="358355" y="202184"/>
                </a:lnTo>
                <a:lnTo>
                  <a:pt x="343484" y="543979"/>
                </a:lnTo>
                <a:lnTo>
                  <a:pt x="354939" y="708126"/>
                </a:lnTo>
                <a:lnTo>
                  <a:pt x="516737" y="809726"/>
                </a:lnTo>
                <a:lnTo>
                  <a:pt x="581939" y="922032"/>
                </a:lnTo>
                <a:lnTo>
                  <a:pt x="552348" y="1425155"/>
                </a:lnTo>
                <a:lnTo>
                  <a:pt x="522363" y="1473885"/>
                </a:lnTo>
                <a:lnTo>
                  <a:pt x="526186" y="1615846"/>
                </a:lnTo>
                <a:lnTo>
                  <a:pt x="620090" y="1754809"/>
                </a:lnTo>
                <a:lnTo>
                  <a:pt x="689838" y="1927326"/>
                </a:lnTo>
                <a:lnTo>
                  <a:pt x="645934" y="2121255"/>
                </a:lnTo>
                <a:lnTo>
                  <a:pt x="587883" y="2193823"/>
                </a:lnTo>
                <a:lnTo>
                  <a:pt x="559752" y="2213914"/>
                </a:lnTo>
                <a:lnTo>
                  <a:pt x="548500" y="2839897"/>
                </a:lnTo>
                <a:lnTo>
                  <a:pt x="548487" y="3127121"/>
                </a:lnTo>
                <a:lnTo>
                  <a:pt x="547789" y="3143377"/>
                </a:lnTo>
                <a:lnTo>
                  <a:pt x="561225" y="3151047"/>
                </a:lnTo>
                <a:lnTo>
                  <a:pt x="562241" y="3127121"/>
                </a:lnTo>
                <a:lnTo>
                  <a:pt x="562243" y="2839897"/>
                </a:lnTo>
                <a:lnTo>
                  <a:pt x="573354" y="2221077"/>
                </a:lnTo>
                <a:lnTo>
                  <a:pt x="597408" y="2203894"/>
                </a:lnTo>
                <a:lnTo>
                  <a:pt x="658634" y="2127364"/>
                </a:lnTo>
                <a:lnTo>
                  <a:pt x="704176" y="1926183"/>
                </a:lnTo>
                <a:lnTo>
                  <a:pt x="632282" y="1748332"/>
                </a:lnTo>
                <a:lnTo>
                  <a:pt x="539813" y="1611477"/>
                </a:lnTo>
                <a:lnTo>
                  <a:pt x="536206" y="1477606"/>
                </a:lnTo>
                <a:lnTo>
                  <a:pt x="565848" y="1429423"/>
                </a:lnTo>
                <a:lnTo>
                  <a:pt x="595884" y="918705"/>
                </a:lnTo>
                <a:lnTo>
                  <a:pt x="526910" y="799896"/>
                </a:lnTo>
                <a:lnTo>
                  <a:pt x="368160" y="700201"/>
                </a:lnTo>
                <a:lnTo>
                  <a:pt x="357238" y="543801"/>
                </a:lnTo>
                <a:lnTo>
                  <a:pt x="372198" y="199771"/>
                </a:lnTo>
                <a:lnTo>
                  <a:pt x="290474" y="0"/>
                </a:lnTo>
                <a:close/>
              </a:path>
              <a:path w="704214" h="4164965">
                <a:moveTo>
                  <a:pt x="468896" y="2633243"/>
                </a:moveTo>
                <a:lnTo>
                  <a:pt x="455701" y="2648216"/>
                </a:lnTo>
                <a:lnTo>
                  <a:pt x="462737" y="2842907"/>
                </a:lnTo>
                <a:lnTo>
                  <a:pt x="457238" y="2863278"/>
                </a:lnTo>
                <a:lnTo>
                  <a:pt x="471639" y="2862668"/>
                </a:lnTo>
                <a:lnTo>
                  <a:pt x="476542" y="2844482"/>
                </a:lnTo>
                <a:lnTo>
                  <a:pt x="468896" y="2633243"/>
                </a:lnTo>
                <a:close/>
              </a:path>
              <a:path w="704214" h="4164965">
                <a:moveTo>
                  <a:pt x="500316" y="1866633"/>
                </a:moveTo>
                <a:lnTo>
                  <a:pt x="485241" y="1891741"/>
                </a:lnTo>
                <a:lnTo>
                  <a:pt x="471017" y="2163203"/>
                </a:lnTo>
                <a:lnTo>
                  <a:pt x="484047" y="2176957"/>
                </a:lnTo>
                <a:lnTo>
                  <a:pt x="500316" y="1866633"/>
                </a:lnTo>
                <a:close/>
              </a:path>
              <a:path w="704214" h="4164965">
                <a:moveTo>
                  <a:pt x="160375" y="251790"/>
                </a:moveTo>
                <a:lnTo>
                  <a:pt x="146735" y="256997"/>
                </a:lnTo>
                <a:lnTo>
                  <a:pt x="147713" y="307073"/>
                </a:lnTo>
                <a:lnTo>
                  <a:pt x="161505" y="309600"/>
                </a:lnTo>
                <a:lnTo>
                  <a:pt x="160375" y="251790"/>
                </a:lnTo>
                <a:close/>
              </a:path>
              <a:path w="704214" h="4164965">
                <a:moveTo>
                  <a:pt x="151790" y="517258"/>
                </a:moveTo>
                <a:lnTo>
                  <a:pt x="152019" y="528650"/>
                </a:lnTo>
                <a:lnTo>
                  <a:pt x="165785" y="530580"/>
                </a:lnTo>
                <a:lnTo>
                  <a:pt x="165557" y="519023"/>
                </a:lnTo>
                <a:lnTo>
                  <a:pt x="151790" y="517258"/>
                </a:lnTo>
                <a:close/>
              </a:path>
              <a:path w="704214" h="4164965">
                <a:moveTo>
                  <a:pt x="152069" y="631532"/>
                </a:moveTo>
                <a:lnTo>
                  <a:pt x="150787" y="662368"/>
                </a:lnTo>
                <a:lnTo>
                  <a:pt x="164452" y="664184"/>
                </a:lnTo>
                <a:lnTo>
                  <a:pt x="165747" y="633285"/>
                </a:lnTo>
                <a:lnTo>
                  <a:pt x="152069" y="631532"/>
                </a:lnTo>
                <a:close/>
              </a:path>
              <a:path w="704214" h="4164965">
                <a:moveTo>
                  <a:pt x="545477" y="3520909"/>
                </a:moveTo>
                <a:lnTo>
                  <a:pt x="531647" y="3523005"/>
                </a:lnTo>
                <a:lnTo>
                  <a:pt x="511441" y="3997667"/>
                </a:lnTo>
                <a:lnTo>
                  <a:pt x="463702" y="4011320"/>
                </a:lnTo>
                <a:lnTo>
                  <a:pt x="178549" y="4123880"/>
                </a:lnTo>
                <a:lnTo>
                  <a:pt x="143268" y="4164634"/>
                </a:lnTo>
                <a:lnTo>
                  <a:pt x="161442" y="4164634"/>
                </a:lnTo>
                <a:lnTo>
                  <a:pt x="186715" y="4135412"/>
                </a:lnTo>
                <a:lnTo>
                  <a:pt x="468122" y="4024337"/>
                </a:lnTo>
                <a:lnTo>
                  <a:pt x="524751" y="4008158"/>
                </a:lnTo>
                <a:lnTo>
                  <a:pt x="545477" y="3520909"/>
                </a:lnTo>
                <a:close/>
              </a:path>
              <a:path w="704214" h="4164965">
                <a:moveTo>
                  <a:pt x="43789" y="4096854"/>
                </a:moveTo>
                <a:lnTo>
                  <a:pt x="12725" y="4137240"/>
                </a:lnTo>
                <a:lnTo>
                  <a:pt x="0" y="4164634"/>
                </a:lnTo>
                <a:lnTo>
                  <a:pt x="15138" y="4164634"/>
                </a:lnTo>
                <a:lnTo>
                  <a:pt x="24523" y="4144403"/>
                </a:lnTo>
                <a:lnTo>
                  <a:pt x="54927" y="4104906"/>
                </a:lnTo>
                <a:lnTo>
                  <a:pt x="43789" y="4096854"/>
                </a:lnTo>
                <a:close/>
              </a:path>
            </a:pathLst>
          </a:custGeom>
          <a:solidFill>
            <a:srgbClr val="7CCECC"/>
          </a:solidFill>
        </p:spPr>
        <p:txBody>
          <a:bodyPr wrap="square" lIns="0" tIns="0" rIns="0" bIns="0" rtlCol="0"/>
          <a:lstStyle/>
          <a:p>
            <a:endParaRPr sz="2142"/>
          </a:p>
        </p:txBody>
      </p:sp>
      <p:sp>
        <p:nvSpPr>
          <p:cNvPr id="30" name="object 30"/>
          <p:cNvSpPr/>
          <p:nvPr/>
        </p:nvSpPr>
        <p:spPr>
          <a:xfrm>
            <a:off x="3548125" y="3311795"/>
            <a:ext cx="232480" cy="145727"/>
          </a:xfrm>
          <a:prstGeom prst="rect">
            <a:avLst/>
          </a:prstGeom>
          <a:blipFill>
            <a:blip r:embed="rId4" cstate="print"/>
            <a:stretch>
              <a:fillRect/>
            </a:stretch>
          </a:blipFill>
        </p:spPr>
        <p:txBody>
          <a:bodyPr wrap="square" lIns="0" tIns="0" rIns="0" bIns="0" rtlCol="0"/>
          <a:lstStyle/>
          <a:p>
            <a:endParaRPr sz="2142"/>
          </a:p>
        </p:txBody>
      </p:sp>
      <p:sp>
        <p:nvSpPr>
          <p:cNvPr id="31" name="object 31"/>
          <p:cNvSpPr/>
          <p:nvPr/>
        </p:nvSpPr>
        <p:spPr>
          <a:xfrm>
            <a:off x="2810853" y="6617037"/>
            <a:ext cx="393936" cy="219499"/>
          </a:xfrm>
          <a:custGeom>
            <a:avLst/>
            <a:gdLst/>
            <a:ahLst/>
            <a:cxnLst/>
            <a:rect l="l" t="t" r="r" b="b"/>
            <a:pathLst>
              <a:path w="344169" h="191770">
                <a:moveTo>
                  <a:pt x="150266" y="0"/>
                </a:moveTo>
                <a:lnTo>
                  <a:pt x="77952" y="11658"/>
                </a:lnTo>
                <a:lnTo>
                  <a:pt x="0" y="71894"/>
                </a:lnTo>
                <a:lnTo>
                  <a:pt x="0" y="140398"/>
                </a:lnTo>
                <a:lnTo>
                  <a:pt x="102692" y="147472"/>
                </a:lnTo>
                <a:lnTo>
                  <a:pt x="192316" y="181089"/>
                </a:lnTo>
                <a:lnTo>
                  <a:pt x="280746" y="191693"/>
                </a:lnTo>
                <a:lnTo>
                  <a:pt x="343839" y="107581"/>
                </a:lnTo>
                <a:lnTo>
                  <a:pt x="337096" y="46913"/>
                </a:lnTo>
                <a:lnTo>
                  <a:pt x="312767" y="34747"/>
                </a:lnTo>
                <a:lnTo>
                  <a:pt x="150266" y="34747"/>
                </a:lnTo>
                <a:lnTo>
                  <a:pt x="150266" y="0"/>
                </a:lnTo>
                <a:close/>
              </a:path>
              <a:path w="344169" h="191770">
                <a:moveTo>
                  <a:pt x="237693" y="4775"/>
                </a:moveTo>
                <a:lnTo>
                  <a:pt x="238848" y="30314"/>
                </a:lnTo>
                <a:lnTo>
                  <a:pt x="150266" y="34747"/>
                </a:lnTo>
                <a:lnTo>
                  <a:pt x="312767" y="34747"/>
                </a:lnTo>
                <a:lnTo>
                  <a:pt x="266598" y="11658"/>
                </a:lnTo>
                <a:lnTo>
                  <a:pt x="237693" y="4775"/>
                </a:lnTo>
                <a:close/>
              </a:path>
            </a:pathLst>
          </a:custGeom>
          <a:solidFill>
            <a:srgbClr val="41C0BE"/>
          </a:solidFill>
        </p:spPr>
        <p:txBody>
          <a:bodyPr wrap="square" lIns="0" tIns="0" rIns="0" bIns="0" rtlCol="0"/>
          <a:lstStyle/>
          <a:p>
            <a:endParaRPr sz="2142"/>
          </a:p>
        </p:txBody>
      </p:sp>
      <p:sp>
        <p:nvSpPr>
          <p:cNvPr id="32" name="object 32"/>
          <p:cNvSpPr/>
          <p:nvPr/>
        </p:nvSpPr>
        <p:spPr>
          <a:xfrm>
            <a:off x="2795125" y="6601113"/>
            <a:ext cx="425916" cy="252206"/>
          </a:xfrm>
          <a:custGeom>
            <a:avLst/>
            <a:gdLst/>
            <a:ahLst/>
            <a:cxnLst/>
            <a:rect l="l" t="t" r="r" b="b"/>
            <a:pathLst>
              <a:path w="372110" h="220345">
                <a:moveTo>
                  <a:pt x="164007" y="0"/>
                </a:moveTo>
                <a:lnTo>
                  <a:pt x="86055" y="12573"/>
                </a:lnTo>
                <a:lnTo>
                  <a:pt x="0" y="79070"/>
                </a:lnTo>
                <a:lnTo>
                  <a:pt x="0" y="167132"/>
                </a:lnTo>
                <a:lnTo>
                  <a:pt x="113487" y="174955"/>
                </a:lnTo>
                <a:lnTo>
                  <a:pt x="202780" y="208445"/>
                </a:lnTo>
                <a:lnTo>
                  <a:pt x="300723" y="220192"/>
                </a:lnTo>
                <a:lnTo>
                  <a:pt x="311658" y="205613"/>
                </a:lnTo>
                <a:lnTo>
                  <a:pt x="294487" y="205613"/>
                </a:lnTo>
                <a:lnTo>
                  <a:pt x="206057" y="194995"/>
                </a:lnTo>
                <a:lnTo>
                  <a:pt x="116433" y="161391"/>
                </a:lnTo>
                <a:lnTo>
                  <a:pt x="13741" y="154305"/>
                </a:lnTo>
                <a:lnTo>
                  <a:pt x="13741" y="85813"/>
                </a:lnTo>
                <a:lnTo>
                  <a:pt x="91693" y="25577"/>
                </a:lnTo>
                <a:lnTo>
                  <a:pt x="164007" y="13906"/>
                </a:lnTo>
                <a:lnTo>
                  <a:pt x="164007" y="0"/>
                </a:lnTo>
                <a:close/>
              </a:path>
              <a:path w="372110" h="220345">
                <a:moveTo>
                  <a:pt x="250786" y="4419"/>
                </a:moveTo>
                <a:lnTo>
                  <a:pt x="251434" y="18694"/>
                </a:lnTo>
                <a:lnTo>
                  <a:pt x="280365" y="25577"/>
                </a:lnTo>
                <a:lnTo>
                  <a:pt x="350837" y="60820"/>
                </a:lnTo>
                <a:lnTo>
                  <a:pt x="357581" y="121500"/>
                </a:lnTo>
                <a:lnTo>
                  <a:pt x="294487" y="205613"/>
                </a:lnTo>
                <a:lnTo>
                  <a:pt x="311658" y="205613"/>
                </a:lnTo>
                <a:lnTo>
                  <a:pt x="371830" y="125387"/>
                </a:lnTo>
                <a:lnTo>
                  <a:pt x="363664" y="51879"/>
                </a:lnTo>
                <a:lnTo>
                  <a:pt x="285064" y="12573"/>
                </a:lnTo>
                <a:lnTo>
                  <a:pt x="250786" y="4419"/>
                </a:lnTo>
                <a:close/>
              </a:path>
            </a:pathLst>
          </a:custGeom>
          <a:solidFill>
            <a:srgbClr val="7CCECC"/>
          </a:solidFill>
        </p:spPr>
        <p:txBody>
          <a:bodyPr wrap="square" lIns="0" tIns="0" rIns="0" bIns="0" rtlCol="0"/>
          <a:lstStyle/>
          <a:p>
            <a:endParaRPr sz="2142"/>
          </a:p>
        </p:txBody>
      </p:sp>
      <p:sp>
        <p:nvSpPr>
          <p:cNvPr id="33" name="object 33"/>
          <p:cNvSpPr/>
          <p:nvPr/>
        </p:nvSpPr>
        <p:spPr>
          <a:xfrm>
            <a:off x="2815331" y="5709541"/>
            <a:ext cx="304537" cy="811856"/>
          </a:xfrm>
          <a:custGeom>
            <a:avLst/>
            <a:gdLst/>
            <a:ahLst/>
            <a:cxnLst/>
            <a:rect l="l" t="t" r="r" b="b"/>
            <a:pathLst>
              <a:path w="266064" h="709295">
                <a:moveTo>
                  <a:pt x="89407" y="0"/>
                </a:moveTo>
                <a:lnTo>
                  <a:pt x="45529" y="2311"/>
                </a:lnTo>
                <a:lnTo>
                  <a:pt x="44157" y="25234"/>
                </a:lnTo>
                <a:lnTo>
                  <a:pt x="25526" y="170560"/>
                </a:lnTo>
                <a:lnTo>
                  <a:pt x="24676" y="187782"/>
                </a:lnTo>
                <a:lnTo>
                  <a:pt x="51638" y="261924"/>
                </a:lnTo>
                <a:lnTo>
                  <a:pt x="51638" y="343928"/>
                </a:lnTo>
                <a:lnTo>
                  <a:pt x="14833" y="387426"/>
                </a:lnTo>
                <a:lnTo>
                  <a:pt x="0" y="688327"/>
                </a:lnTo>
                <a:lnTo>
                  <a:pt x="239001" y="708812"/>
                </a:lnTo>
                <a:lnTo>
                  <a:pt x="257555" y="677875"/>
                </a:lnTo>
                <a:lnTo>
                  <a:pt x="228156" y="586435"/>
                </a:lnTo>
                <a:lnTo>
                  <a:pt x="215137" y="586435"/>
                </a:lnTo>
                <a:lnTo>
                  <a:pt x="108902" y="577938"/>
                </a:lnTo>
                <a:lnTo>
                  <a:pt x="36233" y="496760"/>
                </a:lnTo>
                <a:lnTo>
                  <a:pt x="74993" y="410654"/>
                </a:lnTo>
                <a:lnTo>
                  <a:pt x="143040" y="376643"/>
                </a:lnTo>
                <a:lnTo>
                  <a:pt x="265534" y="376643"/>
                </a:lnTo>
                <a:lnTo>
                  <a:pt x="265658" y="376021"/>
                </a:lnTo>
                <a:lnTo>
                  <a:pt x="254215" y="369620"/>
                </a:lnTo>
                <a:lnTo>
                  <a:pt x="239674" y="282447"/>
                </a:lnTo>
                <a:lnTo>
                  <a:pt x="244805" y="274434"/>
                </a:lnTo>
                <a:lnTo>
                  <a:pt x="162153" y="149136"/>
                </a:lnTo>
                <a:lnTo>
                  <a:pt x="89407" y="0"/>
                </a:lnTo>
                <a:close/>
              </a:path>
              <a:path w="266064" h="709295">
                <a:moveTo>
                  <a:pt x="224497" y="574281"/>
                </a:moveTo>
                <a:lnTo>
                  <a:pt x="215137" y="586435"/>
                </a:lnTo>
                <a:lnTo>
                  <a:pt x="228156" y="586435"/>
                </a:lnTo>
                <a:lnTo>
                  <a:pt x="224396" y="574738"/>
                </a:lnTo>
                <a:lnTo>
                  <a:pt x="224497" y="574281"/>
                </a:lnTo>
                <a:close/>
              </a:path>
              <a:path w="266064" h="709295">
                <a:moveTo>
                  <a:pt x="265534" y="376643"/>
                </a:moveTo>
                <a:lnTo>
                  <a:pt x="143040" y="376643"/>
                </a:lnTo>
                <a:lnTo>
                  <a:pt x="219468" y="389369"/>
                </a:lnTo>
                <a:lnTo>
                  <a:pt x="255079" y="428929"/>
                </a:lnTo>
                <a:lnTo>
                  <a:pt x="265534" y="376643"/>
                </a:lnTo>
                <a:close/>
              </a:path>
            </a:pathLst>
          </a:custGeom>
          <a:solidFill>
            <a:srgbClr val="41C0BE"/>
          </a:solidFill>
        </p:spPr>
        <p:txBody>
          <a:bodyPr wrap="square" lIns="0" tIns="0" rIns="0" bIns="0" rtlCol="0"/>
          <a:lstStyle/>
          <a:p>
            <a:endParaRPr sz="2142"/>
          </a:p>
        </p:txBody>
      </p:sp>
      <p:sp>
        <p:nvSpPr>
          <p:cNvPr id="34" name="object 34"/>
          <p:cNvSpPr/>
          <p:nvPr/>
        </p:nvSpPr>
        <p:spPr>
          <a:xfrm>
            <a:off x="2814387" y="5693288"/>
            <a:ext cx="319800" cy="844563"/>
          </a:xfrm>
          <a:custGeom>
            <a:avLst/>
            <a:gdLst/>
            <a:ahLst/>
            <a:cxnLst/>
            <a:rect l="l" t="t" r="r" b="b"/>
            <a:pathLst>
              <a:path w="279400" h="737870">
                <a:moveTo>
                  <a:pt x="105517" y="14198"/>
                </a:moveTo>
                <a:lnTo>
                  <a:pt x="90233" y="14198"/>
                </a:lnTo>
                <a:lnTo>
                  <a:pt x="162979" y="163334"/>
                </a:lnTo>
                <a:lnTo>
                  <a:pt x="245630" y="288632"/>
                </a:lnTo>
                <a:lnTo>
                  <a:pt x="253733" y="275970"/>
                </a:lnTo>
                <a:lnTo>
                  <a:pt x="174942" y="156502"/>
                </a:lnTo>
                <a:lnTo>
                  <a:pt x="105517" y="14198"/>
                </a:lnTo>
                <a:close/>
              </a:path>
              <a:path w="279400" h="737870">
                <a:moveTo>
                  <a:pt x="98590" y="0"/>
                </a:moveTo>
                <a:lnTo>
                  <a:pt x="47193" y="2705"/>
                </a:lnTo>
                <a:lnTo>
                  <a:pt x="46355" y="16509"/>
                </a:lnTo>
                <a:lnTo>
                  <a:pt x="90233" y="14198"/>
                </a:lnTo>
                <a:lnTo>
                  <a:pt x="105517" y="14198"/>
                </a:lnTo>
                <a:lnTo>
                  <a:pt x="98590" y="0"/>
                </a:lnTo>
                <a:close/>
              </a:path>
              <a:path w="279400" h="737870">
                <a:moveTo>
                  <a:pt x="266484" y="390207"/>
                </a:moveTo>
                <a:lnTo>
                  <a:pt x="255905" y="443115"/>
                </a:lnTo>
                <a:lnTo>
                  <a:pt x="259588" y="447217"/>
                </a:lnTo>
                <a:lnTo>
                  <a:pt x="259588" y="493153"/>
                </a:lnTo>
                <a:lnTo>
                  <a:pt x="265137" y="466953"/>
                </a:lnTo>
                <a:lnTo>
                  <a:pt x="279082" y="397255"/>
                </a:lnTo>
                <a:lnTo>
                  <a:pt x="266484" y="390207"/>
                </a:lnTo>
                <a:close/>
              </a:path>
              <a:path w="279400" h="737870">
                <a:moveTo>
                  <a:pt x="825" y="702525"/>
                </a:moveTo>
                <a:lnTo>
                  <a:pt x="266" y="714019"/>
                </a:lnTo>
                <a:lnTo>
                  <a:pt x="0" y="716229"/>
                </a:lnTo>
                <a:lnTo>
                  <a:pt x="247192" y="737412"/>
                </a:lnTo>
                <a:lnTo>
                  <a:pt x="255844" y="722998"/>
                </a:lnTo>
                <a:lnTo>
                  <a:pt x="239826" y="722998"/>
                </a:lnTo>
                <a:lnTo>
                  <a:pt x="825" y="702525"/>
                </a:lnTo>
                <a:close/>
              </a:path>
              <a:path w="279400" h="737870">
                <a:moveTo>
                  <a:pt x="244703" y="563283"/>
                </a:moveTo>
                <a:lnTo>
                  <a:pt x="225323" y="588479"/>
                </a:lnTo>
                <a:lnTo>
                  <a:pt x="225221" y="588937"/>
                </a:lnTo>
                <a:lnTo>
                  <a:pt x="258381" y="692073"/>
                </a:lnTo>
                <a:lnTo>
                  <a:pt x="239826" y="722998"/>
                </a:lnTo>
                <a:lnTo>
                  <a:pt x="255844" y="722998"/>
                </a:lnTo>
                <a:lnTo>
                  <a:pt x="273367" y="693800"/>
                </a:lnTo>
                <a:lnTo>
                  <a:pt x="239420" y="588213"/>
                </a:lnTo>
                <a:lnTo>
                  <a:pt x="244703" y="563283"/>
                </a:lnTo>
                <a:close/>
              </a:path>
            </a:pathLst>
          </a:custGeom>
          <a:solidFill>
            <a:srgbClr val="7CCECC"/>
          </a:solidFill>
        </p:spPr>
        <p:txBody>
          <a:bodyPr wrap="square" lIns="0" tIns="0" rIns="0" bIns="0" rtlCol="0"/>
          <a:lstStyle/>
          <a:p>
            <a:endParaRPr sz="2142"/>
          </a:p>
        </p:txBody>
      </p:sp>
      <p:sp>
        <p:nvSpPr>
          <p:cNvPr id="35" name="object 35"/>
          <p:cNvSpPr/>
          <p:nvPr/>
        </p:nvSpPr>
        <p:spPr>
          <a:xfrm>
            <a:off x="3749612" y="3681934"/>
            <a:ext cx="316893" cy="1280654"/>
          </a:xfrm>
          <a:custGeom>
            <a:avLst/>
            <a:gdLst/>
            <a:ahLst/>
            <a:cxnLst/>
            <a:rect l="l" t="t" r="r" b="b"/>
            <a:pathLst>
              <a:path w="276860" h="1118870">
                <a:moveTo>
                  <a:pt x="191424" y="571703"/>
                </a:moveTo>
                <a:lnTo>
                  <a:pt x="136118" y="571703"/>
                </a:lnTo>
                <a:lnTo>
                  <a:pt x="192112" y="606691"/>
                </a:lnTo>
                <a:lnTo>
                  <a:pt x="191424" y="571703"/>
                </a:lnTo>
                <a:close/>
              </a:path>
              <a:path w="276860" h="1118870">
                <a:moveTo>
                  <a:pt x="117995" y="420395"/>
                </a:moveTo>
                <a:lnTo>
                  <a:pt x="130479" y="447446"/>
                </a:lnTo>
                <a:lnTo>
                  <a:pt x="116878" y="572528"/>
                </a:lnTo>
                <a:lnTo>
                  <a:pt x="136118" y="571703"/>
                </a:lnTo>
                <a:lnTo>
                  <a:pt x="191424" y="571703"/>
                </a:lnTo>
                <a:lnTo>
                  <a:pt x="191096" y="555053"/>
                </a:lnTo>
                <a:lnTo>
                  <a:pt x="228752" y="483501"/>
                </a:lnTo>
                <a:lnTo>
                  <a:pt x="241219" y="425005"/>
                </a:lnTo>
                <a:lnTo>
                  <a:pt x="175768" y="425005"/>
                </a:lnTo>
                <a:lnTo>
                  <a:pt x="117995" y="420395"/>
                </a:lnTo>
                <a:close/>
              </a:path>
              <a:path w="276860" h="1118870">
                <a:moveTo>
                  <a:pt x="276860" y="169633"/>
                </a:moveTo>
                <a:lnTo>
                  <a:pt x="87871" y="169633"/>
                </a:lnTo>
                <a:lnTo>
                  <a:pt x="181013" y="185166"/>
                </a:lnTo>
                <a:lnTo>
                  <a:pt x="228663" y="238112"/>
                </a:lnTo>
                <a:lnTo>
                  <a:pt x="228663" y="356247"/>
                </a:lnTo>
                <a:lnTo>
                  <a:pt x="175768" y="425005"/>
                </a:lnTo>
                <a:lnTo>
                  <a:pt x="241219" y="425005"/>
                </a:lnTo>
                <a:lnTo>
                  <a:pt x="276860" y="257771"/>
                </a:lnTo>
                <a:lnTo>
                  <a:pt x="276860" y="169633"/>
                </a:lnTo>
                <a:close/>
              </a:path>
              <a:path w="276860" h="1118870">
                <a:moveTo>
                  <a:pt x="188328" y="0"/>
                </a:moveTo>
                <a:lnTo>
                  <a:pt x="194271" y="43624"/>
                </a:lnTo>
                <a:lnTo>
                  <a:pt x="157911" y="96151"/>
                </a:lnTo>
                <a:lnTo>
                  <a:pt x="72783" y="124523"/>
                </a:lnTo>
                <a:lnTo>
                  <a:pt x="58178" y="184492"/>
                </a:lnTo>
                <a:lnTo>
                  <a:pt x="87871" y="169633"/>
                </a:lnTo>
                <a:lnTo>
                  <a:pt x="276860" y="169633"/>
                </a:lnTo>
                <a:lnTo>
                  <a:pt x="276860" y="103886"/>
                </a:lnTo>
                <a:lnTo>
                  <a:pt x="219532" y="10718"/>
                </a:lnTo>
                <a:lnTo>
                  <a:pt x="188328" y="0"/>
                </a:lnTo>
                <a:close/>
              </a:path>
              <a:path w="276860" h="1118870">
                <a:moveTo>
                  <a:pt x="50571" y="778459"/>
                </a:moveTo>
                <a:lnTo>
                  <a:pt x="7086" y="842416"/>
                </a:lnTo>
                <a:lnTo>
                  <a:pt x="0" y="906170"/>
                </a:lnTo>
                <a:lnTo>
                  <a:pt x="29413" y="983373"/>
                </a:lnTo>
                <a:lnTo>
                  <a:pt x="47650" y="1067295"/>
                </a:lnTo>
                <a:lnTo>
                  <a:pt x="109334" y="1118704"/>
                </a:lnTo>
                <a:lnTo>
                  <a:pt x="219151" y="1058481"/>
                </a:lnTo>
                <a:lnTo>
                  <a:pt x="272935" y="968857"/>
                </a:lnTo>
                <a:lnTo>
                  <a:pt x="262140" y="864501"/>
                </a:lnTo>
                <a:lnTo>
                  <a:pt x="225926" y="802132"/>
                </a:lnTo>
                <a:lnTo>
                  <a:pt x="111747" y="802132"/>
                </a:lnTo>
                <a:lnTo>
                  <a:pt x="50571" y="778459"/>
                </a:lnTo>
                <a:close/>
              </a:path>
              <a:path w="276860" h="1118870">
                <a:moveTo>
                  <a:pt x="206819" y="769226"/>
                </a:moveTo>
                <a:lnTo>
                  <a:pt x="205727" y="770813"/>
                </a:lnTo>
                <a:lnTo>
                  <a:pt x="111747" y="802132"/>
                </a:lnTo>
                <a:lnTo>
                  <a:pt x="225926" y="802132"/>
                </a:lnTo>
                <a:lnTo>
                  <a:pt x="206819" y="769226"/>
                </a:lnTo>
                <a:close/>
              </a:path>
            </a:pathLst>
          </a:custGeom>
          <a:solidFill>
            <a:srgbClr val="41C0BE"/>
          </a:solidFill>
        </p:spPr>
        <p:txBody>
          <a:bodyPr wrap="square" lIns="0" tIns="0" rIns="0" bIns="0" rtlCol="0"/>
          <a:lstStyle/>
          <a:p>
            <a:endParaRPr sz="2142"/>
          </a:p>
        </p:txBody>
      </p:sp>
      <p:sp>
        <p:nvSpPr>
          <p:cNvPr id="36" name="object 36"/>
          <p:cNvSpPr/>
          <p:nvPr/>
        </p:nvSpPr>
        <p:spPr>
          <a:xfrm>
            <a:off x="3733578" y="3664490"/>
            <a:ext cx="348873" cy="1316995"/>
          </a:xfrm>
          <a:custGeom>
            <a:avLst/>
            <a:gdLst/>
            <a:ahLst/>
            <a:cxnLst/>
            <a:rect l="l" t="t" r="r" b="b"/>
            <a:pathLst>
              <a:path w="304800" h="1150620">
                <a:moveTo>
                  <a:pt x="200266" y="0"/>
                </a:moveTo>
                <a:lnTo>
                  <a:pt x="202349" y="15240"/>
                </a:lnTo>
                <a:lnTo>
                  <a:pt x="233540" y="25958"/>
                </a:lnTo>
                <a:lnTo>
                  <a:pt x="290868" y="119126"/>
                </a:lnTo>
                <a:lnTo>
                  <a:pt x="290868" y="273011"/>
                </a:lnTo>
                <a:lnTo>
                  <a:pt x="242760" y="498741"/>
                </a:lnTo>
                <a:lnTo>
                  <a:pt x="205105" y="570293"/>
                </a:lnTo>
                <a:lnTo>
                  <a:pt x="206121" y="621931"/>
                </a:lnTo>
                <a:lnTo>
                  <a:pt x="220027" y="630618"/>
                </a:lnTo>
                <a:lnTo>
                  <a:pt x="218909" y="573557"/>
                </a:lnTo>
                <a:lnTo>
                  <a:pt x="255803" y="503466"/>
                </a:lnTo>
                <a:lnTo>
                  <a:pt x="304609" y="274459"/>
                </a:lnTo>
                <a:lnTo>
                  <a:pt x="304609" y="115239"/>
                </a:lnTo>
                <a:lnTo>
                  <a:pt x="242658" y="14579"/>
                </a:lnTo>
                <a:lnTo>
                  <a:pt x="200266" y="0"/>
                </a:lnTo>
                <a:close/>
              </a:path>
              <a:path w="304800" h="1150620">
                <a:moveTo>
                  <a:pt x="72466" y="140589"/>
                </a:moveTo>
                <a:lnTo>
                  <a:pt x="56095" y="207772"/>
                </a:lnTo>
                <a:lnTo>
                  <a:pt x="72199" y="199720"/>
                </a:lnTo>
                <a:lnTo>
                  <a:pt x="86083" y="142722"/>
                </a:lnTo>
                <a:lnTo>
                  <a:pt x="77952" y="142722"/>
                </a:lnTo>
                <a:lnTo>
                  <a:pt x="72466" y="140589"/>
                </a:lnTo>
                <a:close/>
              </a:path>
              <a:path w="304800" h="1150620">
                <a:moveTo>
                  <a:pt x="86804" y="139763"/>
                </a:moveTo>
                <a:lnTo>
                  <a:pt x="77952" y="142722"/>
                </a:lnTo>
                <a:lnTo>
                  <a:pt x="86083" y="142722"/>
                </a:lnTo>
                <a:lnTo>
                  <a:pt x="86804" y="139763"/>
                </a:lnTo>
                <a:close/>
              </a:path>
              <a:path w="304800" h="1150620">
                <a:moveTo>
                  <a:pt x="116306" y="434365"/>
                </a:moveTo>
                <a:lnTo>
                  <a:pt x="130429" y="464985"/>
                </a:lnTo>
                <a:lnTo>
                  <a:pt x="117017" y="588378"/>
                </a:lnTo>
                <a:lnTo>
                  <a:pt x="130898" y="587768"/>
                </a:lnTo>
                <a:lnTo>
                  <a:pt x="144500" y="462673"/>
                </a:lnTo>
                <a:lnTo>
                  <a:pt x="132016" y="435622"/>
                </a:lnTo>
                <a:lnTo>
                  <a:pt x="116306" y="434365"/>
                </a:lnTo>
                <a:close/>
              </a:path>
              <a:path w="304800" h="1150620">
                <a:moveTo>
                  <a:pt x="51447" y="788606"/>
                </a:moveTo>
                <a:lnTo>
                  <a:pt x="7823" y="852754"/>
                </a:lnTo>
                <a:lnTo>
                  <a:pt x="0" y="923188"/>
                </a:lnTo>
                <a:lnTo>
                  <a:pt x="30226" y="1002538"/>
                </a:lnTo>
                <a:lnTo>
                  <a:pt x="49250" y="1090066"/>
                </a:lnTo>
                <a:lnTo>
                  <a:pt x="121754" y="1150480"/>
                </a:lnTo>
                <a:lnTo>
                  <a:pt x="151914" y="1133944"/>
                </a:lnTo>
                <a:lnTo>
                  <a:pt x="123355" y="1133944"/>
                </a:lnTo>
                <a:lnTo>
                  <a:pt x="61671" y="1082535"/>
                </a:lnTo>
                <a:lnTo>
                  <a:pt x="43421" y="998613"/>
                </a:lnTo>
                <a:lnTo>
                  <a:pt x="14008" y="921410"/>
                </a:lnTo>
                <a:lnTo>
                  <a:pt x="21094" y="857656"/>
                </a:lnTo>
                <a:lnTo>
                  <a:pt x="64592" y="793699"/>
                </a:lnTo>
                <a:lnTo>
                  <a:pt x="51447" y="788606"/>
                </a:lnTo>
                <a:close/>
              </a:path>
              <a:path w="304800" h="1150620">
                <a:moveTo>
                  <a:pt x="229463" y="771994"/>
                </a:moveTo>
                <a:lnTo>
                  <a:pt x="220827" y="784466"/>
                </a:lnTo>
                <a:lnTo>
                  <a:pt x="276148" y="879741"/>
                </a:lnTo>
                <a:lnTo>
                  <a:pt x="286943" y="984097"/>
                </a:lnTo>
                <a:lnTo>
                  <a:pt x="233172" y="1073721"/>
                </a:lnTo>
                <a:lnTo>
                  <a:pt x="123355" y="1133944"/>
                </a:lnTo>
                <a:lnTo>
                  <a:pt x="151914" y="1133944"/>
                </a:lnTo>
                <a:lnTo>
                  <a:pt x="243039" y="1083983"/>
                </a:lnTo>
                <a:lnTo>
                  <a:pt x="301078" y="987234"/>
                </a:lnTo>
                <a:lnTo>
                  <a:pt x="289509" y="875398"/>
                </a:lnTo>
                <a:lnTo>
                  <a:pt x="229463" y="771994"/>
                </a:lnTo>
                <a:close/>
              </a:path>
            </a:pathLst>
          </a:custGeom>
          <a:solidFill>
            <a:srgbClr val="7CCECC"/>
          </a:solidFill>
        </p:spPr>
        <p:txBody>
          <a:bodyPr wrap="square" lIns="0" tIns="0" rIns="0" bIns="0" rtlCol="0"/>
          <a:lstStyle/>
          <a:p>
            <a:endParaRPr sz="2142"/>
          </a:p>
        </p:txBody>
      </p:sp>
      <p:sp>
        <p:nvSpPr>
          <p:cNvPr id="37" name="object 37"/>
          <p:cNvSpPr/>
          <p:nvPr/>
        </p:nvSpPr>
        <p:spPr>
          <a:xfrm>
            <a:off x="2880425" y="4798823"/>
            <a:ext cx="273284" cy="779876"/>
          </a:xfrm>
          <a:custGeom>
            <a:avLst/>
            <a:gdLst/>
            <a:ahLst/>
            <a:cxnLst/>
            <a:rect l="l" t="t" r="r" b="b"/>
            <a:pathLst>
              <a:path w="238760" h="681354">
                <a:moveTo>
                  <a:pt x="3352" y="0"/>
                </a:moveTo>
                <a:lnTo>
                  <a:pt x="5854" y="232803"/>
                </a:lnTo>
                <a:lnTo>
                  <a:pt x="57708" y="262432"/>
                </a:lnTo>
                <a:lnTo>
                  <a:pt x="73152" y="401307"/>
                </a:lnTo>
                <a:lnTo>
                  <a:pt x="965" y="505079"/>
                </a:lnTo>
                <a:lnTo>
                  <a:pt x="0" y="555142"/>
                </a:lnTo>
                <a:lnTo>
                  <a:pt x="14160" y="570865"/>
                </a:lnTo>
                <a:lnTo>
                  <a:pt x="14160" y="678002"/>
                </a:lnTo>
                <a:lnTo>
                  <a:pt x="26390" y="681062"/>
                </a:lnTo>
                <a:lnTo>
                  <a:pt x="121932" y="681062"/>
                </a:lnTo>
                <a:lnTo>
                  <a:pt x="238594" y="663384"/>
                </a:lnTo>
                <a:lnTo>
                  <a:pt x="238594" y="540918"/>
                </a:lnTo>
                <a:lnTo>
                  <a:pt x="171780" y="440702"/>
                </a:lnTo>
                <a:lnTo>
                  <a:pt x="160464" y="361467"/>
                </a:lnTo>
                <a:lnTo>
                  <a:pt x="122910" y="245033"/>
                </a:lnTo>
                <a:lnTo>
                  <a:pt x="141427" y="93205"/>
                </a:lnTo>
                <a:lnTo>
                  <a:pt x="88582" y="12179"/>
                </a:lnTo>
                <a:lnTo>
                  <a:pt x="3352" y="0"/>
                </a:lnTo>
                <a:close/>
              </a:path>
            </a:pathLst>
          </a:custGeom>
          <a:solidFill>
            <a:srgbClr val="41C0BE"/>
          </a:solidFill>
        </p:spPr>
        <p:txBody>
          <a:bodyPr wrap="square" lIns="0" tIns="0" rIns="0" bIns="0" rtlCol="0"/>
          <a:lstStyle/>
          <a:p>
            <a:endParaRPr sz="2142"/>
          </a:p>
        </p:txBody>
      </p:sp>
      <p:sp>
        <p:nvSpPr>
          <p:cNvPr id="38" name="object 38"/>
          <p:cNvSpPr/>
          <p:nvPr/>
        </p:nvSpPr>
        <p:spPr>
          <a:xfrm>
            <a:off x="2884088" y="4782920"/>
            <a:ext cx="285639" cy="811856"/>
          </a:xfrm>
          <a:custGeom>
            <a:avLst/>
            <a:gdLst/>
            <a:ahLst/>
            <a:cxnLst/>
            <a:rect l="l" t="t" r="r" b="b"/>
            <a:pathLst>
              <a:path w="249555" h="709295">
                <a:moveTo>
                  <a:pt x="10960" y="691908"/>
                </a:moveTo>
                <a:lnTo>
                  <a:pt x="10960" y="706056"/>
                </a:lnTo>
                <a:lnTo>
                  <a:pt x="21488" y="708698"/>
                </a:lnTo>
                <a:lnTo>
                  <a:pt x="119773" y="708698"/>
                </a:lnTo>
                <a:lnTo>
                  <a:pt x="210418" y="694956"/>
                </a:lnTo>
                <a:lnTo>
                  <a:pt x="23190" y="694956"/>
                </a:lnTo>
                <a:lnTo>
                  <a:pt x="10960" y="691908"/>
                </a:lnTo>
                <a:close/>
              </a:path>
              <a:path w="249555" h="709295">
                <a:moveTo>
                  <a:pt x="0" y="0"/>
                </a:moveTo>
                <a:lnTo>
                  <a:pt x="152" y="13893"/>
                </a:lnTo>
                <a:lnTo>
                  <a:pt x="85382" y="26073"/>
                </a:lnTo>
                <a:lnTo>
                  <a:pt x="138214" y="107099"/>
                </a:lnTo>
                <a:lnTo>
                  <a:pt x="119697" y="258940"/>
                </a:lnTo>
                <a:lnTo>
                  <a:pt x="157264" y="375361"/>
                </a:lnTo>
                <a:lnTo>
                  <a:pt x="168579" y="454596"/>
                </a:lnTo>
                <a:lnTo>
                  <a:pt x="235381" y="554812"/>
                </a:lnTo>
                <a:lnTo>
                  <a:pt x="235381" y="677278"/>
                </a:lnTo>
                <a:lnTo>
                  <a:pt x="118732" y="694956"/>
                </a:lnTo>
                <a:lnTo>
                  <a:pt x="210418" y="694956"/>
                </a:lnTo>
                <a:lnTo>
                  <a:pt x="249123" y="689089"/>
                </a:lnTo>
                <a:lnTo>
                  <a:pt x="249123" y="550646"/>
                </a:lnTo>
                <a:lnTo>
                  <a:pt x="181737" y="449580"/>
                </a:lnTo>
                <a:lnTo>
                  <a:pt x="170688" y="372262"/>
                </a:lnTo>
                <a:lnTo>
                  <a:pt x="133705" y="257594"/>
                </a:lnTo>
                <a:lnTo>
                  <a:pt x="152463" y="103784"/>
                </a:lnTo>
                <a:lnTo>
                  <a:pt x="93484" y="13360"/>
                </a:lnTo>
                <a:lnTo>
                  <a:pt x="0" y="0"/>
                </a:lnTo>
                <a:close/>
              </a:path>
            </a:pathLst>
          </a:custGeom>
          <a:solidFill>
            <a:srgbClr val="7CCECC"/>
          </a:solidFill>
        </p:spPr>
        <p:txBody>
          <a:bodyPr wrap="square" lIns="0" tIns="0" rIns="0" bIns="0" rtlCol="0"/>
          <a:lstStyle/>
          <a:p>
            <a:endParaRPr sz="2142"/>
          </a:p>
        </p:txBody>
      </p:sp>
      <p:sp>
        <p:nvSpPr>
          <p:cNvPr id="39" name="object 39"/>
          <p:cNvSpPr/>
          <p:nvPr/>
        </p:nvSpPr>
        <p:spPr>
          <a:xfrm>
            <a:off x="3091013" y="4514257"/>
            <a:ext cx="305991" cy="228221"/>
          </a:xfrm>
          <a:custGeom>
            <a:avLst/>
            <a:gdLst/>
            <a:ahLst/>
            <a:cxnLst/>
            <a:rect l="l" t="t" r="r" b="b"/>
            <a:pathLst>
              <a:path w="267335" h="199389">
                <a:moveTo>
                  <a:pt x="130035" y="0"/>
                </a:moveTo>
                <a:lnTo>
                  <a:pt x="137960" y="58102"/>
                </a:lnTo>
                <a:lnTo>
                  <a:pt x="98234" y="115481"/>
                </a:lnTo>
                <a:lnTo>
                  <a:pt x="0" y="148234"/>
                </a:lnTo>
                <a:lnTo>
                  <a:pt x="17208" y="177215"/>
                </a:lnTo>
                <a:lnTo>
                  <a:pt x="191020" y="198945"/>
                </a:lnTo>
                <a:lnTo>
                  <a:pt x="259969" y="171361"/>
                </a:lnTo>
                <a:lnTo>
                  <a:pt x="266814" y="85801"/>
                </a:lnTo>
                <a:lnTo>
                  <a:pt x="195859" y="21945"/>
                </a:lnTo>
                <a:lnTo>
                  <a:pt x="130035" y="0"/>
                </a:lnTo>
                <a:close/>
              </a:path>
            </a:pathLst>
          </a:custGeom>
          <a:solidFill>
            <a:srgbClr val="41C0BE"/>
          </a:solidFill>
        </p:spPr>
        <p:txBody>
          <a:bodyPr wrap="square" lIns="0" tIns="0" rIns="0" bIns="0" rtlCol="0"/>
          <a:lstStyle/>
          <a:p>
            <a:endParaRPr sz="2142"/>
          </a:p>
        </p:txBody>
      </p:sp>
      <p:sp>
        <p:nvSpPr>
          <p:cNvPr id="40" name="object 40"/>
          <p:cNvSpPr/>
          <p:nvPr/>
        </p:nvSpPr>
        <p:spPr>
          <a:xfrm>
            <a:off x="3070240" y="4496901"/>
            <a:ext cx="343058" cy="261655"/>
          </a:xfrm>
          <a:custGeom>
            <a:avLst/>
            <a:gdLst/>
            <a:ahLst/>
            <a:cxnLst/>
            <a:rect l="l" t="t" r="r" b="b"/>
            <a:pathLst>
              <a:path w="299719" h="228600">
                <a:moveTo>
                  <a:pt x="0" y="159753"/>
                </a:moveTo>
                <a:lnTo>
                  <a:pt x="26974" y="205168"/>
                </a:lnTo>
                <a:lnTo>
                  <a:pt x="210985" y="228168"/>
                </a:lnTo>
                <a:lnTo>
                  <a:pt x="246137" y="214109"/>
                </a:lnTo>
                <a:lnTo>
                  <a:pt x="209168" y="214109"/>
                </a:lnTo>
                <a:lnTo>
                  <a:pt x="35344" y="192379"/>
                </a:lnTo>
                <a:lnTo>
                  <a:pt x="19075" y="164960"/>
                </a:lnTo>
                <a:lnTo>
                  <a:pt x="13461" y="164960"/>
                </a:lnTo>
                <a:lnTo>
                  <a:pt x="0" y="159753"/>
                </a:lnTo>
                <a:close/>
              </a:path>
              <a:path w="299719" h="228600">
                <a:moveTo>
                  <a:pt x="146113" y="0"/>
                </a:moveTo>
                <a:lnTo>
                  <a:pt x="148183" y="15163"/>
                </a:lnTo>
                <a:lnTo>
                  <a:pt x="213994" y="37109"/>
                </a:lnTo>
                <a:lnTo>
                  <a:pt x="284962" y="100965"/>
                </a:lnTo>
                <a:lnTo>
                  <a:pt x="278117" y="186524"/>
                </a:lnTo>
                <a:lnTo>
                  <a:pt x="209168" y="214109"/>
                </a:lnTo>
                <a:lnTo>
                  <a:pt x="246137" y="214109"/>
                </a:lnTo>
                <a:lnTo>
                  <a:pt x="291134" y="196113"/>
                </a:lnTo>
                <a:lnTo>
                  <a:pt x="299199" y="95300"/>
                </a:lnTo>
                <a:lnTo>
                  <a:pt x="221068" y="24980"/>
                </a:lnTo>
                <a:lnTo>
                  <a:pt x="146113" y="0"/>
                </a:lnTo>
                <a:close/>
              </a:path>
              <a:path w="299719" h="228600">
                <a:moveTo>
                  <a:pt x="18148" y="163398"/>
                </a:moveTo>
                <a:lnTo>
                  <a:pt x="13461" y="164960"/>
                </a:lnTo>
                <a:lnTo>
                  <a:pt x="19075" y="164960"/>
                </a:lnTo>
                <a:lnTo>
                  <a:pt x="18148" y="163398"/>
                </a:lnTo>
                <a:close/>
              </a:path>
            </a:pathLst>
          </a:custGeom>
          <a:solidFill>
            <a:srgbClr val="7CCECC"/>
          </a:solidFill>
        </p:spPr>
        <p:txBody>
          <a:bodyPr wrap="square" lIns="0" tIns="0" rIns="0" bIns="0" rtlCol="0"/>
          <a:lstStyle/>
          <a:p>
            <a:endParaRPr sz="2142"/>
          </a:p>
        </p:txBody>
      </p:sp>
      <p:sp>
        <p:nvSpPr>
          <p:cNvPr id="41" name="object 41"/>
          <p:cNvSpPr/>
          <p:nvPr/>
        </p:nvSpPr>
        <p:spPr>
          <a:xfrm>
            <a:off x="2924137" y="3376670"/>
            <a:ext cx="881631" cy="1228323"/>
          </a:xfrm>
          <a:custGeom>
            <a:avLst/>
            <a:gdLst/>
            <a:ahLst/>
            <a:cxnLst/>
            <a:rect l="l" t="t" r="r" b="b"/>
            <a:pathLst>
              <a:path w="770254" h="1073150">
                <a:moveTo>
                  <a:pt x="13068" y="0"/>
                </a:moveTo>
                <a:lnTo>
                  <a:pt x="16230" y="34823"/>
                </a:lnTo>
                <a:lnTo>
                  <a:pt x="6235" y="397268"/>
                </a:lnTo>
                <a:lnTo>
                  <a:pt x="64185" y="433489"/>
                </a:lnTo>
                <a:lnTo>
                  <a:pt x="68948" y="468452"/>
                </a:lnTo>
                <a:lnTo>
                  <a:pt x="180365" y="387426"/>
                </a:lnTo>
                <a:lnTo>
                  <a:pt x="226567" y="387426"/>
                </a:lnTo>
                <a:lnTo>
                  <a:pt x="225996" y="378993"/>
                </a:lnTo>
                <a:lnTo>
                  <a:pt x="266039" y="291630"/>
                </a:lnTo>
                <a:lnTo>
                  <a:pt x="195186" y="240347"/>
                </a:lnTo>
                <a:lnTo>
                  <a:pt x="195186" y="108013"/>
                </a:lnTo>
                <a:lnTo>
                  <a:pt x="239306" y="44297"/>
                </a:lnTo>
                <a:lnTo>
                  <a:pt x="241973" y="42367"/>
                </a:lnTo>
                <a:lnTo>
                  <a:pt x="153758" y="25006"/>
                </a:lnTo>
                <a:lnTo>
                  <a:pt x="13068" y="0"/>
                </a:lnTo>
                <a:close/>
              </a:path>
              <a:path w="770254" h="1073150">
                <a:moveTo>
                  <a:pt x="768954" y="133921"/>
                </a:moveTo>
                <a:lnTo>
                  <a:pt x="670953" y="133921"/>
                </a:lnTo>
                <a:lnTo>
                  <a:pt x="724573" y="167436"/>
                </a:lnTo>
                <a:lnTo>
                  <a:pt x="766076" y="165633"/>
                </a:lnTo>
                <a:lnTo>
                  <a:pt x="768954" y="133921"/>
                </a:lnTo>
                <a:close/>
              </a:path>
              <a:path w="770254" h="1073150">
                <a:moveTo>
                  <a:pt x="597369" y="98310"/>
                </a:moveTo>
                <a:lnTo>
                  <a:pt x="593724" y="137287"/>
                </a:lnTo>
                <a:lnTo>
                  <a:pt x="670953" y="133921"/>
                </a:lnTo>
                <a:lnTo>
                  <a:pt x="768954" y="133921"/>
                </a:lnTo>
                <a:lnTo>
                  <a:pt x="770115" y="121132"/>
                </a:lnTo>
                <a:lnTo>
                  <a:pt x="597369" y="98310"/>
                </a:lnTo>
                <a:close/>
              </a:path>
              <a:path w="770254" h="1073150">
                <a:moveTo>
                  <a:pt x="522681" y="289458"/>
                </a:moveTo>
                <a:lnTo>
                  <a:pt x="522363" y="289725"/>
                </a:lnTo>
                <a:lnTo>
                  <a:pt x="522719" y="289915"/>
                </a:lnTo>
                <a:lnTo>
                  <a:pt x="522681" y="289458"/>
                </a:lnTo>
                <a:close/>
              </a:path>
              <a:path w="770254" h="1073150">
                <a:moveTo>
                  <a:pt x="592695" y="566293"/>
                </a:moveTo>
                <a:lnTo>
                  <a:pt x="502792" y="566293"/>
                </a:lnTo>
                <a:lnTo>
                  <a:pt x="622427" y="628027"/>
                </a:lnTo>
                <a:lnTo>
                  <a:pt x="653580" y="713701"/>
                </a:lnTo>
                <a:lnTo>
                  <a:pt x="653580" y="795693"/>
                </a:lnTo>
                <a:lnTo>
                  <a:pt x="610349" y="846785"/>
                </a:lnTo>
                <a:lnTo>
                  <a:pt x="537006" y="896962"/>
                </a:lnTo>
                <a:lnTo>
                  <a:pt x="486460" y="896962"/>
                </a:lnTo>
                <a:lnTo>
                  <a:pt x="518566" y="927379"/>
                </a:lnTo>
                <a:lnTo>
                  <a:pt x="584669" y="1066939"/>
                </a:lnTo>
                <a:lnTo>
                  <a:pt x="620979" y="1072984"/>
                </a:lnTo>
                <a:lnTo>
                  <a:pt x="651281" y="1015746"/>
                </a:lnTo>
                <a:lnTo>
                  <a:pt x="640156" y="867422"/>
                </a:lnTo>
                <a:lnTo>
                  <a:pt x="666775" y="772388"/>
                </a:lnTo>
                <a:lnTo>
                  <a:pt x="705929" y="697623"/>
                </a:lnTo>
                <a:lnTo>
                  <a:pt x="634453" y="615429"/>
                </a:lnTo>
                <a:lnTo>
                  <a:pt x="592695" y="566293"/>
                </a:lnTo>
                <a:close/>
              </a:path>
              <a:path w="770254" h="1073150">
                <a:moveTo>
                  <a:pt x="547141" y="325869"/>
                </a:moveTo>
                <a:lnTo>
                  <a:pt x="567842" y="382790"/>
                </a:lnTo>
                <a:lnTo>
                  <a:pt x="567842" y="464781"/>
                </a:lnTo>
                <a:lnTo>
                  <a:pt x="524624" y="515873"/>
                </a:lnTo>
                <a:lnTo>
                  <a:pt x="478459" y="547458"/>
                </a:lnTo>
                <a:lnTo>
                  <a:pt x="476529" y="568032"/>
                </a:lnTo>
                <a:lnTo>
                  <a:pt x="502792" y="566293"/>
                </a:lnTo>
                <a:lnTo>
                  <a:pt x="592695" y="566293"/>
                </a:lnTo>
                <a:lnTo>
                  <a:pt x="568540" y="537870"/>
                </a:lnTo>
                <a:lnTo>
                  <a:pt x="581291" y="499618"/>
                </a:lnTo>
                <a:lnTo>
                  <a:pt x="667778" y="383044"/>
                </a:lnTo>
                <a:lnTo>
                  <a:pt x="683244" y="364363"/>
                </a:lnTo>
                <a:lnTo>
                  <a:pt x="646582" y="364363"/>
                </a:lnTo>
                <a:lnTo>
                  <a:pt x="547141" y="325869"/>
                </a:lnTo>
                <a:close/>
              </a:path>
              <a:path w="770254" h="1073150">
                <a:moveTo>
                  <a:pt x="679640" y="353339"/>
                </a:moveTo>
                <a:lnTo>
                  <a:pt x="646582" y="364363"/>
                </a:lnTo>
                <a:lnTo>
                  <a:pt x="683244" y="364363"/>
                </a:lnTo>
                <a:lnTo>
                  <a:pt x="689279" y="357073"/>
                </a:lnTo>
                <a:lnTo>
                  <a:pt x="679640" y="353339"/>
                </a:lnTo>
                <a:close/>
              </a:path>
              <a:path w="770254" h="1073150">
                <a:moveTo>
                  <a:pt x="2412" y="586308"/>
                </a:moveTo>
                <a:lnTo>
                  <a:pt x="1206" y="586714"/>
                </a:lnTo>
                <a:lnTo>
                  <a:pt x="0" y="702360"/>
                </a:lnTo>
                <a:lnTo>
                  <a:pt x="2412" y="704291"/>
                </a:lnTo>
                <a:lnTo>
                  <a:pt x="2412" y="586308"/>
                </a:lnTo>
                <a:close/>
              </a:path>
              <a:path w="770254" h="1073150">
                <a:moveTo>
                  <a:pt x="94183" y="777367"/>
                </a:moveTo>
                <a:lnTo>
                  <a:pt x="176453" y="842873"/>
                </a:lnTo>
                <a:lnTo>
                  <a:pt x="274827" y="853808"/>
                </a:lnTo>
                <a:lnTo>
                  <a:pt x="347319" y="855408"/>
                </a:lnTo>
                <a:lnTo>
                  <a:pt x="325261" y="832053"/>
                </a:lnTo>
                <a:lnTo>
                  <a:pt x="169697" y="832053"/>
                </a:lnTo>
                <a:lnTo>
                  <a:pt x="94183" y="777367"/>
                </a:lnTo>
                <a:close/>
              </a:path>
              <a:path w="770254" h="1073150">
                <a:moveTo>
                  <a:pt x="318274" y="808088"/>
                </a:moveTo>
                <a:lnTo>
                  <a:pt x="169697" y="832053"/>
                </a:lnTo>
                <a:lnTo>
                  <a:pt x="325261" y="832053"/>
                </a:lnTo>
                <a:lnTo>
                  <a:pt x="319468" y="825919"/>
                </a:lnTo>
                <a:lnTo>
                  <a:pt x="318274" y="808088"/>
                </a:lnTo>
                <a:close/>
              </a:path>
            </a:pathLst>
          </a:custGeom>
          <a:solidFill>
            <a:srgbClr val="41C0BE"/>
          </a:solidFill>
        </p:spPr>
        <p:txBody>
          <a:bodyPr wrap="square" lIns="0" tIns="0" rIns="0" bIns="0" rtlCol="0"/>
          <a:lstStyle/>
          <a:p>
            <a:endParaRPr sz="2142"/>
          </a:p>
        </p:txBody>
      </p:sp>
      <p:sp>
        <p:nvSpPr>
          <p:cNvPr id="42" name="object 42"/>
          <p:cNvSpPr/>
          <p:nvPr/>
        </p:nvSpPr>
        <p:spPr>
          <a:xfrm>
            <a:off x="2923918" y="3360433"/>
            <a:ext cx="899075" cy="1261757"/>
          </a:xfrm>
          <a:custGeom>
            <a:avLst/>
            <a:gdLst/>
            <a:ahLst/>
            <a:cxnLst/>
            <a:rect l="l" t="t" r="r" b="b"/>
            <a:pathLst>
              <a:path w="785495" h="1102360">
                <a:moveTo>
                  <a:pt x="11963" y="0"/>
                </a:moveTo>
                <a:lnTo>
                  <a:pt x="13258" y="14185"/>
                </a:lnTo>
                <a:lnTo>
                  <a:pt x="153949" y="39192"/>
                </a:lnTo>
                <a:lnTo>
                  <a:pt x="242163" y="56540"/>
                </a:lnTo>
                <a:lnTo>
                  <a:pt x="257314" y="45529"/>
                </a:lnTo>
                <a:lnTo>
                  <a:pt x="156591" y="25704"/>
                </a:lnTo>
                <a:lnTo>
                  <a:pt x="11963" y="0"/>
                </a:lnTo>
                <a:close/>
              </a:path>
              <a:path w="785495" h="1102360">
                <a:moveTo>
                  <a:pt x="598284" y="98729"/>
                </a:moveTo>
                <a:lnTo>
                  <a:pt x="598741" y="99834"/>
                </a:lnTo>
                <a:lnTo>
                  <a:pt x="597560" y="112496"/>
                </a:lnTo>
                <a:lnTo>
                  <a:pt x="770305" y="135305"/>
                </a:lnTo>
                <a:lnTo>
                  <a:pt x="766254" y="179806"/>
                </a:lnTo>
                <a:lnTo>
                  <a:pt x="780110" y="179209"/>
                </a:lnTo>
                <a:lnTo>
                  <a:pt x="785177" y="123418"/>
                </a:lnTo>
                <a:lnTo>
                  <a:pt x="598284" y="98729"/>
                </a:lnTo>
                <a:close/>
              </a:path>
              <a:path w="785495" h="1102360">
                <a:moveTo>
                  <a:pt x="486651" y="911148"/>
                </a:moveTo>
                <a:lnTo>
                  <a:pt x="466674" y="911148"/>
                </a:lnTo>
                <a:lnTo>
                  <a:pt x="507441" y="949756"/>
                </a:lnTo>
                <a:lnTo>
                  <a:pt x="575513" y="1093482"/>
                </a:lnTo>
                <a:lnTo>
                  <a:pt x="628675" y="1102347"/>
                </a:lnTo>
                <a:lnTo>
                  <a:pt x="636710" y="1087170"/>
                </a:lnTo>
                <a:lnTo>
                  <a:pt x="621169" y="1087170"/>
                </a:lnTo>
                <a:lnTo>
                  <a:pt x="584860" y="1081112"/>
                </a:lnTo>
                <a:lnTo>
                  <a:pt x="518756" y="941552"/>
                </a:lnTo>
                <a:lnTo>
                  <a:pt x="486651" y="911148"/>
                </a:lnTo>
                <a:close/>
              </a:path>
              <a:path w="785495" h="1102360">
                <a:moveTo>
                  <a:pt x="689457" y="371259"/>
                </a:moveTo>
                <a:lnTo>
                  <a:pt x="667969" y="397230"/>
                </a:lnTo>
                <a:lnTo>
                  <a:pt x="581469" y="513803"/>
                </a:lnTo>
                <a:lnTo>
                  <a:pt x="568718" y="552056"/>
                </a:lnTo>
                <a:lnTo>
                  <a:pt x="634644" y="629602"/>
                </a:lnTo>
                <a:lnTo>
                  <a:pt x="706120" y="711796"/>
                </a:lnTo>
                <a:lnTo>
                  <a:pt x="666953" y="786561"/>
                </a:lnTo>
                <a:lnTo>
                  <a:pt x="640346" y="881608"/>
                </a:lnTo>
                <a:lnTo>
                  <a:pt x="651471" y="1029931"/>
                </a:lnTo>
                <a:lnTo>
                  <a:pt x="621169" y="1087170"/>
                </a:lnTo>
                <a:lnTo>
                  <a:pt x="636710" y="1087170"/>
                </a:lnTo>
                <a:lnTo>
                  <a:pt x="665467" y="1032852"/>
                </a:lnTo>
                <a:lnTo>
                  <a:pt x="654215" y="882980"/>
                </a:lnTo>
                <a:lnTo>
                  <a:pt x="679792" y="791654"/>
                </a:lnTo>
                <a:lnTo>
                  <a:pt x="722630" y="709866"/>
                </a:lnTo>
                <a:lnTo>
                  <a:pt x="645033" y="620623"/>
                </a:lnTo>
                <a:lnTo>
                  <a:pt x="584200" y="549059"/>
                </a:lnTo>
                <a:lnTo>
                  <a:pt x="593813" y="520217"/>
                </a:lnTo>
                <a:lnTo>
                  <a:pt x="678789" y="405688"/>
                </a:lnTo>
                <a:lnTo>
                  <a:pt x="702957" y="376478"/>
                </a:lnTo>
                <a:lnTo>
                  <a:pt x="689457" y="371259"/>
                </a:lnTo>
                <a:close/>
              </a:path>
              <a:path w="785495" h="1102360">
                <a:moveTo>
                  <a:pt x="177" y="716546"/>
                </a:moveTo>
                <a:lnTo>
                  <a:pt x="0" y="733958"/>
                </a:lnTo>
                <a:lnTo>
                  <a:pt x="171170" y="870267"/>
                </a:lnTo>
                <a:lnTo>
                  <a:pt x="274091" y="881697"/>
                </a:lnTo>
                <a:lnTo>
                  <a:pt x="360756" y="883627"/>
                </a:lnTo>
                <a:lnTo>
                  <a:pt x="347497" y="869594"/>
                </a:lnTo>
                <a:lnTo>
                  <a:pt x="275018" y="867981"/>
                </a:lnTo>
                <a:lnTo>
                  <a:pt x="176631" y="857046"/>
                </a:lnTo>
                <a:lnTo>
                  <a:pt x="94361" y="791540"/>
                </a:lnTo>
                <a:lnTo>
                  <a:pt x="2590" y="725081"/>
                </a:lnTo>
                <a:lnTo>
                  <a:pt x="2590" y="718464"/>
                </a:lnTo>
                <a:lnTo>
                  <a:pt x="177" y="716546"/>
                </a:lnTo>
                <a:close/>
              </a:path>
            </a:pathLst>
          </a:custGeom>
          <a:solidFill>
            <a:srgbClr val="7CCECC"/>
          </a:solidFill>
        </p:spPr>
        <p:txBody>
          <a:bodyPr wrap="square" lIns="0" tIns="0" rIns="0" bIns="0" rtlCol="0"/>
          <a:lstStyle/>
          <a:p>
            <a:endParaRPr sz="2142"/>
          </a:p>
        </p:txBody>
      </p:sp>
      <p:sp>
        <p:nvSpPr>
          <p:cNvPr id="43" name="object 43"/>
          <p:cNvSpPr/>
          <p:nvPr/>
        </p:nvSpPr>
        <p:spPr>
          <a:xfrm>
            <a:off x="3382905" y="1705350"/>
            <a:ext cx="66140" cy="116291"/>
          </a:xfrm>
          <a:custGeom>
            <a:avLst/>
            <a:gdLst/>
            <a:ahLst/>
            <a:cxnLst/>
            <a:rect l="l" t="t" r="r" b="b"/>
            <a:pathLst>
              <a:path w="57785" h="101600">
                <a:moveTo>
                  <a:pt x="45719" y="0"/>
                </a:moveTo>
                <a:lnTo>
                  <a:pt x="16916" y="0"/>
                </a:lnTo>
                <a:lnTo>
                  <a:pt x="0" y="101447"/>
                </a:lnTo>
                <a:lnTo>
                  <a:pt x="40551" y="71945"/>
                </a:lnTo>
                <a:lnTo>
                  <a:pt x="57708" y="71945"/>
                </a:lnTo>
                <a:lnTo>
                  <a:pt x="45719" y="0"/>
                </a:lnTo>
                <a:close/>
              </a:path>
            </a:pathLst>
          </a:custGeom>
          <a:solidFill>
            <a:srgbClr val="41C0BE"/>
          </a:solidFill>
        </p:spPr>
        <p:txBody>
          <a:bodyPr wrap="square" lIns="0" tIns="0" rIns="0" bIns="0" rtlCol="0"/>
          <a:lstStyle/>
          <a:p>
            <a:endParaRPr sz="2142"/>
          </a:p>
        </p:txBody>
      </p:sp>
      <p:sp>
        <p:nvSpPr>
          <p:cNvPr id="44" name="object 44"/>
          <p:cNvSpPr/>
          <p:nvPr/>
        </p:nvSpPr>
        <p:spPr>
          <a:xfrm>
            <a:off x="2908800" y="1705351"/>
            <a:ext cx="1001556" cy="1284288"/>
          </a:xfrm>
          <a:custGeom>
            <a:avLst/>
            <a:gdLst/>
            <a:ahLst/>
            <a:cxnLst/>
            <a:rect l="l" t="t" r="r" b="b"/>
            <a:pathLst>
              <a:path w="875029" h="1122045">
                <a:moveTo>
                  <a:pt x="844227" y="313029"/>
                </a:moveTo>
                <a:lnTo>
                  <a:pt x="782002" y="313029"/>
                </a:lnTo>
                <a:lnTo>
                  <a:pt x="840625" y="349681"/>
                </a:lnTo>
                <a:lnTo>
                  <a:pt x="844227" y="313029"/>
                </a:lnTo>
                <a:close/>
              </a:path>
              <a:path w="875029" h="1122045">
                <a:moveTo>
                  <a:pt x="874991" y="0"/>
                </a:moveTo>
                <a:lnTo>
                  <a:pt x="850684" y="0"/>
                </a:lnTo>
                <a:lnTo>
                  <a:pt x="853478" y="25171"/>
                </a:lnTo>
                <a:lnTo>
                  <a:pt x="771588" y="142862"/>
                </a:lnTo>
                <a:lnTo>
                  <a:pt x="728941" y="149339"/>
                </a:lnTo>
                <a:lnTo>
                  <a:pt x="754735" y="211963"/>
                </a:lnTo>
                <a:lnTo>
                  <a:pt x="745109" y="314629"/>
                </a:lnTo>
                <a:lnTo>
                  <a:pt x="782002" y="313029"/>
                </a:lnTo>
                <a:lnTo>
                  <a:pt x="844227" y="313029"/>
                </a:lnTo>
                <a:lnTo>
                  <a:pt x="874991" y="0"/>
                </a:lnTo>
                <a:close/>
              </a:path>
              <a:path w="875029" h="1122045">
                <a:moveTo>
                  <a:pt x="304507" y="415493"/>
                </a:moveTo>
                <a:lnTo>
                  <a:pt x="301129" y="424573"/>
                </a:lnTo>
                <a:lnTo>
                  <a:pt x="132854" y="738682"/>
                </a:lnTo>
                <a:lnTo>
                  <a:pt x="42037" y="848423"/>
                </a:lnTo>
                <a:lnTo>
                  <a:pt x="0" y="869441"/>
                </a:lnTo>
                <a:lnTo>
                  <a:pt x="6197" y="1009992"/>
                </a:lnTo>
                <a:lnTo>
                  <a:pt x="233184" y="1030020"/>
                </a:lnTo>
                <a:lnTo>
                  <a:pt x="447890" y="1122032"/>
                </a:lnTo>
                <a:lnTo>
                  <a:pt x="410845" y="1100239"/>
                </a:lnTo>
                <a:lnTo>
                  <a:pt x="414769" y="998283"/>
                </a:lnTo>
                <a:lnTo>
                  <a:pt x="449922" y="888911"/>
                </a:lnTo>
                <a:lnTo>
                  <a:pt x="495973" y="882561"/>
                </a:lnTo>
                <a:lnTo>
                  <a:pt x="400405" y="874915"/>
                </a:lnTo>
                <a:lnTo>
                  <a:pt x="294220" y="756221"/>
                </a:lnTo>
                <a:lnTo>
                  <a:pt x="350723" y="630656"/>
                </a:lnTo>
                <a:lnTo>
                  <a:pt x="450342" y="580834"/>
                </a:lnTo>
                <a:lnTo>
                  <a:pt x="536639" y="580834"/>
                </a:lnTo>
                <a:lnTo>
                  <a:pt x="532052" y="516572"/>
                </a:lnTo>
                <a:lnTo>
                  <a:pt x="444093" y="516572"/>
                </a:lnTo>
                <a:lnTo>
                  <a:pt x="304507" y="415493"/>
                </a:lnTo>
                <a:close/>
              </a:path>
              <a:path w="875029" h="1122045">
                <a:moveTo>
                  <a:pt x="536639" y="580834"/>
                </a:moveTo>
                <a:lnTo>
                  <a:pt x="450342" y="580834"/>
                </a:lnTo>
                <a:lnTo>
                  <a:pt x="537679" y="595401"/>
                </a:lnTo>
                <a:lnTo>
                  <a:pt x="536639" y="580834"/>
                </a:lnTo>
                <a:close/>
              </a:path>
              <a:path w="875029" h="1122045">
                <a:moveTo>
                  <a:pt x="531050" y="502539"/>
                </a:moveTo>
                <a:lnTo>
                  <a:pt x="444093" y="516572"/>
                </a:lnTo>
                <a:lnTo>
                  <a:pt x="532052" y="516572"/>
                </a:lnTo>
                <a:lnTo>
                  <a:pt x="531050" y="502539"/>
                </a:lnTo>
                <a:close/>
              </a:path>
              <a:path w="875029" h="1122045">
                <a:moveTo>
                  <a:pt x="808901" y="672490"/>
                </a:moveTo>
                <a:lnTo>
                  <a:pt x="808494" y="672630"/>
                </a:lnTo>
                <a:lnTo>
                  <a:pt x="808799" y="673468"/>
                </a:lnTo>
                <a:lnTo>
                  <a:pt x="808901" y="672490"/>
                </a:lnTo>
                <a:close/>
              </a:path>
            </a:pathLst>
          </a:custGeom>
          <a:solidFill>
            <a:srgbClr val="41C0BE"/>
          </a:solidFill>
        </p:spPr>
        <p:txBody>
          <a:bodyPr wrap="square" lIns="0" tIns="0" rIns="0" bIns="0" rtlCol="0"/>
          <a:lstStyle/>
          <a:p>
            <a:endParaRPr sz="2142"/>
          </a:p>
        </p:txBody>
      </p:sp>
      <p:sp>
        <p:nvSpPr>
          <p:cNvPr id="45" name="object 45"/>
          <p:cNvSpPr/>
          <p:nvPr/>
        </p:nvSpPr>
        <p:spPr>
          <a:xfrm>
            <a:off x="2915894" y="1705350"/>
            <a:ext cx="1010278" cy="1347522"/>
          </a:xfrm>
          <a:custGeom>
            <a:avLst/>
            <a:gdLst/>
            <a:ahLst/>
            <a:cxnLst/>
            <a:rect l="l" t="t" r="r" b="b"/>
            <a:pathLst>
              <a:path w="882650" h="1177289">
                <a:moveTo>
                  <a:pt x="882599" y="0"/>
                </a:moveTo>
                <a:lnTo>
                  <a:pt x="868794" y="0"/>
                </a:lnTo>
                <a:lnTo>
                  <a:pt x="834428" y="349681"/>
                </a:lnTo>
                <a:lnTo>
                  <a:pt x="847432" y="357809"/>
                </a:lnTo>
                <a:lnTo>
                  <a:pt x="882599" y="0"/>
                </a:lnTo>
                <a:close/>
              </a:path>
              <a:path w="882650" h="1177289">
                <a:moveTo>
                  <a:pt x="816965" y="667740"/>
                </a:moveTo>
                <a:lnTo>
                  <a:pt x="802690" y="672490"/>
                </a:lnTo>
                <a:lnTo>
                  <a:pt x="802601" y="673468"/>
                </a:lnTo>
                <a:lnTo>
                  <a:pt x="813460" y="703351"/>
                </a:lnTo>
                <a:lnTo>
                  <a:pt x="816965" y="667740"/>
                </a:lnTo>
                <a:close/>
              </a:path>
              <a:path w="882650" h="1177289">
                <a:moveTo>
                  <a:pt x="0" y="1009992"/>
                </a:moveTo>
                <a:lnTo>
                  <a:pt x="609" y="1023835"/>
                </a:lnTo>
                <a:lnTo>
                  <a:pt x="223596" y="1043495"/>
                </a:lnTo>
                <a:lnTo>
                  <a:pt x="529716" y="1174699"/>
                </a:lnTo>
                <a:lnTo>
                  <a:pt x="542912" y="1177124"/>
                </a:lnTo>
                <a:lnTo>
                  <a:pt x="547954" y="1167498"/>
                </a:lnTo>
                <a:lnTo>
                  <a:pt x="472084" y="1139913"/>
                </a:lnTo>
                <a:lnTo>
                  <a:pt x="441693" y="1122032"/>
                </a:lnTo>
                <a:lnTo>
                  <a:pt x="226987" y="1030020"/>
                </a:lnTo>
                <a:lnTo>
                  <a:pt x="0" y="1009992"/>
                </a:lnTo>
                <a:close/>
              </a:path>
            </a:pathLst>
          </a:custGeom>
          <a:solidFill>
            <a:srgbClr val="7CCECC"/>
          </a:solidFill>
        </p:spPr>
        <p:txBody>
          <a:bodyPr wrap="square" lIns="0" tIns="0" rIns="0" bIns="0" rtlCol="0"/>
          <a:lstStyle/>
          <a:p>
            <a:endParaRPr sz="2142"/>
          </a:p>
        </p:txBody>
      </p:sp>
      <p:sp>
        <p:nvSpPr>
          <p:cNvPr id="46" name="object 46"/>
          <p:cNvSpPr/>
          <p:nvPr/>
        </p:nvSpPr>
        <p:spPr>
          <a:xfrm>
            <a:off x="2535636" y="1729481"/>
            <a:ext cx="16716" cy="787871"/>
          </a:xfrm>
          <a:custGeom>
            <a:avLst/>
            <a:gdLst/>
            <a:ahLst/>
            <a:cxnLst/>
            <a:rect l="l" t="t" r="r" b="b"/>
            <a:pathLst>
              <a:path w="14605" h="688339">
                <a:moveTo>
                  <a:pt x="381" y="0"/>
                </a:moveTo>
                <a:lnTo>
                  <a:pt x="0" y="28600"/>
                </a:lnTo>
                <a:lnTo>
                  <a:pt x="13766" y="26695"/>
                </a:lnTo>
                <a:lnTo>
                  <a:pt x="13982" y="10502"/>
                </a:lnTo>
                <a:lnTo>
                  <a:pt x="381" y="0"/>
                </a:lnTo>
                <a:close/>
              </a:path>
              <a:path w="14605" h="688339">
                <a:moveTo>
                  <a:pt x="5207" y="358267"/>
                </a:moveTo>
                <a:lnTo>
                  <a:pt x="5499" y="369912"/>
                </a:lnTo>
                <a:lnTo>
                  <a:pt x="11036" y="367017"/>
                </a:lnTo>
                <a:lnTo>
                  <a:pt x="11023" y="364769"/>
                </a:lnTo>
                <a:lnTo>
                  <a:pt x="5207" y="358267"/>
                </a:lnTo>
                <a:close/>
              </a:path>
              <a:path w="14605" h="688339">
                <a:moveTo>
                  <a:pt x="13601" y="672160"/>
                </a:moveTo>
                <a:lnTo>
                  <a:pt x="12954" y="672160"/>
                </a:lnTo>
                <a:lnTo>
                  <a:pt x="13347" y="688200"/>
                </a:lnTo>
                <a:lnTo>
                  <a:pt x="13741" y="688162"/>
                </a:lnTo>
                <a:lnTo>
                  <a:pt x="13601" y="672160"/>
                </a:lnTo>
                <a:close/>
              </a:path>
            </a:pathLst>
          </a:custGeom>
          <a:solidFill>
            <a:srgbClr val="7CCECC"/>
          </a:solidFill>
        </p:spPr>
        <p:txBody>
          <a:bodyPr wrap="square" lIns="0" tIns="0" rIns="0" bIns="0" rtlCol="0"/>
          <a:lstStyle/>
          <a:p>
            <a:endParaRPr sz="2142"/>
          </a:p>
        </p:txBody>
      </p:sp>
      <p:sp>
        <p:nvSpPr>
          <p:cNvPr id="47" name="object 47"/>
          <p:cNvSpPr/>
          <p:nvPr/>
        </p:nvSpPr>
        <p:spPr>
          <a:xfrm>
            <a:off x="2439071" y="1803559"/>
            <a:ext cx="381580" cy="5682995"/>
          </a:xfrm>
          <a:custGeom>
            <a:avLst/>
            <a:gdLst/>
            <a:ahLst/>
            <a:cxnLst/>
            <a:rect l="l" t="t" r="r" b="b"/>
            <a:pathLst>
              <a:path w="333375" h="4965065">
                <a:moveTo>
                  <a:pt x="275653" y="0"/>
                </a:moveTo>
                <a:lnTo>
                  <a:pt x="254723" y="9969"/>
                </a:lnTo>
                <a:lnTo>
                  <a:pt x="256209" y="11163"/>
                </a:lnTo>
                <a:lnTo>
                  <a:pt x="275183" y="58597"/>
                </a:lnTo>
                <a:lnTo>
                  <a:pt x="277177" y="30226"/>
                </a:lnTo>
                <a:lnTo>
                  <a:pt x="275653" y="0"/>
                </a:lnTo>
                <a:close/>
              </a:path>
              <a:path w="333375" h="4965065">
                <a:moveTo>
                  <a:pt x="269557" y="139217"/>
                </a:moveTo>
                <a:lnTo>
                  <a:pt x="253339" y="183464"/>
                </a:lnTo>
                <a:lnTo>
                  <a:pt x="257365" y="187934"/>
                </a:lnTo>
                <a:lnTo>
                  <a:pt x="257365" y="278638"/>
                </a:lnTo>
                <a:lnTo>
                  <a:pt x="240957" y="299961"/>
                </a:lnTo>
                <a:lnTo>
                  <a:pt x="284314" y="322338"/>
                </a:lnTo>
                <a:lnTo>
                  <a:pt x="265963" y="190804"/>
                </a:lnTo>
                <a:lnTo>
                  <a:pt x="269557" y="139217"/>
                </a:lnTo>
                <a:close/>
              </a:path>
              <a:path w="333375" h="4965065">
                <a:moveTo>
                  <a:pt x="306105" y="612241"/>
                </a:moveTo>
                <a:lnTo>
                  <a:pt x="202768" y="612241"/>
                </a:lnTo>
                <a:lnTo>
                  <a:pt x="309448" y="646531"/>
                </a:lnTo>
                <a:lnTo>
                  <a:pt x="306105" y="612241"/>
                </a:lnTo>
                <a:close/>
              </a:path>
              <a:path w="333375" h="4965065">
                <a:moveTo>
                  <a:pt x="300926" y="559104"/>
                </a:moveTo>
                <a:lnTo>
                  <a:pt x="230263" y="607453"/>
                </a:lnTo>
                <a:lnTo>
                  <a:pt x="111709" y="607453"/>
                </a:lnTo>
                <a:lnTo>
                  <a:pt x="111836" y="621982"/>
                </a:lnTo>
                <a:lnTo>
                  <a:pt x="202768" y="612241"/>
                </a:lnTo>
                <a:lnTo>
                  <a:pt x="306105" y="612241"/>
                </a:lnTo>
                <a:lnTo>
                  <a:pt x="300926" y="559104"/>
                </a:lnTo>
                <a:close/>
              </a:path>
              <a:path w="333375" h="4965065">
                <a:moveTo>
                  <a:pt x="333082" y="1329397"/>
                </a:moveTo>
                <a:lnTo>
                  <a:pt x="264159" y="1329397"/>
                </a:lnTo>
                <a:lnTo>
                  <a:pt x="333082" y="1372476"/>
                </a:lnTo>
                <a:lnTo>
                  <a:pt x="333082" y="1329397"/>
                </a:lnTo>
                <a:close/>
              </a:path>
              <a:path w="333375" h="4965065">
                <a:moveTo>
                  <a:pt x="324573" y="899972"/>
                </a:moveTo>
                <a:lnTo>
                  <a:pt x="267931" y="938923"/>
                </a:lnTo>
                <a:lnTo>
                  <a:pt x="187578" y="949401"/>
                </a:lnTo>
                <a:lnTo>
                  <a:pt x="201396" y="1005801"/>
                </a:lnTo>
                <a:lnTo>
                  <a:pt x="224637" y="1331099"/>
                </a:lnTo>
                <a:lnTo>
                  <a:pt x="264159" y="1329397"/>
                </a:lnTo>
                <a:lnTo>
                  <a:pt x="333082" y="1329397"/>
                </a:lnTo>
                <a:lnTo>
                  <a:pt x="333082" y="1070406"/>
                </a:lnTo>
                <a:lnTo>
                  <a:pt x="324573" y="899972"/>
                </a:lnTo>
                <a:close/>
              </a:path>
              <a:path w="333375" h="4965065">
                <a:moveTo>
                  <a:pt x="331596" y="1529232"/>
                </a:moveTo>
                <a:lnTo>
                  <a:pt x="239801" y="1559826"/>
                </a:lnTo>
                <a:lnTo>
                  <a:pt x="230305" y="1559826"/>
                </a:lnTo>
                <a:lnTo>
                  <a:pt x="235013" y="1879142"/>
                </a:lnTo>
                <a:lnTo>
                  <a:pt x="217042" y="2422563"/>
                </a:lnTo>
                <a:lnTo>
                  <a:pt x="247446" y="2355011"/>
                </a:lnTo>
                <a:lnTo>
                  <a:pt x="301040" y="2328240"/>
                </a:lnTo>
                <a:lnTo>
                  <a:pt x="329361" y="2328240"/>
                </a:lnTo>
                <a:lnTo>
                  <a:pt x="329361" y="2193734"/>
                </a:lnTo>
                <a:lnTo>
                  <a:pt x="310299" y="2193734"/>
                </a:lnTo>
                <a:lnTo>
                  <a:pt x="247929" y="2169718"/>
                </a:lnTo>
                <a:lnTo>
                  <a:pt x="243789" y="2111997"/>
                </a:lnTo>
                <a:lnTo>
                  <a:pt x="276682" y="2077212"/>
                </a:lnTo>
                <a:lnTo>
                  <a:pt x="323138" y="2075205"/>
                </a:lnTo>
                <a:lnTo>
                  <a:pt x="329361" y="2075205"/>
                </a:lnTo>
                <a:lnTo>
                  <a:pt x="329361" y="1963978"/>
                </a:lnTo>
                <a:lnTo>
                  <a:pt x="247688" y="1932368"/>
                </a:lnTo>
                <a:lnTo>
                  <a:pt x="239699" y="1820659"/>
                </a:lnTo>
                <a:lnTo>
                  <a:pt x="303326" y="1753069"/>
                </a:lnTo>
                <a:lnTo>
                  <a:pt x="329361" y="1751939"/>
                </a:lnTo>
                <a:lnTo>
                  <a:pt x="329361" y="1726209"/>
                </a:lnTo>
                <a:lnTo>
                  <a:pt x="331249" y="1559826"/>
                </a:lnTo>
                <a:lnTo>
                  <a:pt x="239801" y="1559826"/>
                </a:lnTo>
                <a:lnTo>
                  <a:pt x="230250" y="1556143"/>
                </a:lnTo>
                <a:lnTo>
                  <a:pt x="331291" y="1556143"/>
                </a:lnTo>
                <a:lnTo>
                  <a:pt x="331596" y="1529232"/>
                </a:lnTo>
                <a:close/>
              </a:path>
              <a:path w="333375" h="4965065">
                <a:moveTo>
                  <a:pt x="329361" y="2328240"/>
                </a:moveTo>
                <a:lnTo>
                  <a:pt x="301040" y="2328240"/>
                </a:lnTo>
                <a:lnTo>
                  <a:pt x="329361" y="2332951"/>
                </a:lnTo>
                <a:lnTo>
                  <a:pt x="329361" y="2328240"/>
                </a:lnTo>
                <a:close/>
              </a:path>
              <a:path w="333375" h="4965065">
                <a:moveTo>
                  <a:pt x="329361" y="2187409"/>
                </a:moveTo>
                <a:lnTo>
                  <a:pt x="310299" y="2193734"/>
                </a:lnTo>
                <a:lnTo>
                  <a:pt x="329361" y="2193734"/>
                </a:lnTo>
                <a:lnTo>
                  <a:pt x="329361" y="2187409"/>
                </a:lnTo>
                <a:close/>
              </a:path>
              <a:path w="333375" h="4965065">
                <a:moveTo>
                  <a:pt x="329361" y="2075205"/>
                </a:moveTo>
                <a:lnTo>
                  <a:pt x="323138" y="2075205"/>
                </a:lnTo>
                <a:lnTo>
                  <a:pt x="329361" y="2079091"/>
                </a:lnTo>
                <a:lnTo>
                  <a:pt x="329361" y="2075205"/>
                </a:lnTo>
                <a:close/>
              </a:path>
              <a:path w="333375" h="4965065">
                <a:moveTo>
                  <a:pt x="217017" y="2423287"/>
                </a:moveTo>
                <a:lnTo>
                  <a:pt x="205181" y="2781414"/>
                </a:lnTo>
                <a:lnTo>
                  <a:pt x="202691" y="2824670"/>
                </a:lnTo>
                <a:lnTo>
                  <a:pt x="277939" y="2807957"/>
                </a:lnTo>
                <a:lnTo>
                  <a:pt x="279285" y="2807639"/>
                </a:lnTo>
                <a:lnTo>
                  <a:pt x="327721" y="2807639"/>
                </a:lnTo>
                <a:lnTo>
                  <a:pt x="329361" y="2769781"/>
                </a:lnTo>
                <a:lnTo>
                  <a:pt x="329361" y="2491511"/>
                </a:lnTo>
                <a:lnTo>
                  <a:pt x="274116" y="2487091"/>
                </a:lnTo>
                <a:lnTo>
                  <a:pt x="217017" y="2423287"/>
                </a:lnTo>
                <a:close/>
              </a:path>
              <a:path w="333375" h="4965065">
                <a:moveTo>
                  <a:pt x="327721" y="2807639"/>
                </a:moveTo>
                <a:lnTo>
                  <a:pt x="279285" y="2807639"/>
                </a:lnTo>
                <a:lnTo>
                  <a:pt x="327342" y="2816390"/>
                </a:lnTo>
                <a:lnTo>
                  <a:pt x="327721" y="2807639"/>
                </a:lnTo>
                <a:close/>
              </a:path>
              <a:path w="333375" h="4965065">
                <a:moveTo>
                  <a:pt x="246754" y="3527056"/>
                </a:moveTo>
                <a:lnTo>
                  <a:pt x="229590" y="3527056"/>
                </a:lnTo>
                <a:lnTo>
                  <a:pt x="246659" y="3535870"/>
                </a:lnTo>
                <a:lnTo>
                  <a:pt x="246754" y="3527056"/>
                </a:lnTo>
                <a:close/>
              </a:path>
              <a:path w="333375" h="4965065">
                <a:moveTo>
                  <a:pt x="174675" y="3392843"/>
                </a:moveTo>
                <a:lnTo>
                  <a:pt x="171640" y="3500755"/>
                </a:lnTo>
                <a:lnTo>
                  <a:pt x="170078" y="3531146"/>
                </a:lnTo>
                <a:lnTo>
                  <a:pt x="170319" y="3531019"/>
                </a:lnTo>
                <a:lnTo>
                  <a:pt x="229590" y="3527056"/>
                </a:lnTo>
                <a:lnTo>
                  <a:pt x="246754" y="3527056"/>
                </a:lnTo>
                <a:lnTo>
                  <a:pt x="247383" y="3468560"/>
                </a:lnTo>
                <a:lnTo>
                  <a:pt x="287553" y="3408299"/>
                </a:lnTo>
                <a:lnTo>
                  <a:pt x="180860" y="3399777"/>
                </a:lnTo>
                <a:lnTo>
                  <a:pt x="174675" y="3392843"/>
                </a:lnTo>
                <a:close/>
              </a:path>
              <a:path w="333375" h="4965065">
                <a:moveTo>
                  <a:pt x="243001" y="3857739"/>
                </a:moveTo>
                <a:lnTo>
                  <a:pt x="153263" y="3857739"/>
                </a:lnTo>
                <a:lnTo>
                  <a:pt x="145529" y="4007815"/>
                </a:lnTo>
                <a:lnTo>
                  <a:pt x="121056" y="4408563"/>
                </a:lnTo>
                <a:lnTo>
                  <a:pt x="127939" y="4393285"/>
                </a:lnTo>
                <a:lnTo>
                  <a:pt x="185356" y="4364596"/>
                </a:lnTo>
                <a:lnTo>
                  <a:pt x="205148" y="4364596"/>
                </a:lnTo>
                <a:lnTo>
                  <a:pt x="236957" y="4098734"/>
                </a:lnTo>
                <a:lnTo>
                  <a:pt x="216928" y="4098734"/>
                </a:lnTo>
                <a:lnTo>
                  <a:pt x="172415" y="4073918"/>
                </a:lnTo>
                <a:lnTo>
                  <a:pt x="165099" y="4030205"/>
                </a:lnTo>
                <a:lnTo>
                  <a:pt x="193395" y="3986174"/>
                </a:lnTo>
                <a:lnTo>
                  <a:pt x="240258" y="3975811"/>
                </a:lnTo>
                <a:lnTo>
                  <a:pt x="241315" y="3975811"/>
                </a:lnTo>
                <a:lnTo>
                  <a:pt x="243001" y="3857739"/>
                </a:lnTo>
                <a:close/>
              </a:path>
              <a:path w="333375" h="4965065">
                <a:moveTo>
                  <a:pt x="205148" y="4364596"/>
                </a:moveTo>
                <a:lnTo>
                  <a:pt x="185356" y="4364596"/>
                </a:lnTo>
                <a:lnTo>
                  <a:pt x="204762" y="4367822"/>
                </a:lnTo>
                <a:lnTo>
                  <a:pt x="205148" y="4364596"/>
                </a:lnTo>
                <a:close/>
              </a:path>
              <a:path w="333375" h="4965065">
                <a:moveTo>
                  <a:pt x="237324" y="4095661"/>
                </a:moveTo>
                <a:lnTo>
                  <a:pt x="216928" y="4098734"/>
                </a:lnTo>
                <a:lnTo>
                  <a:pt x="236957" y="4098734"/>
                </a:lnTo>
                <a:lnTo>
                  <a:pt x="237324" y="4095661"/>
                </a:lnTo>
                <a:close/>
              </a:path>
              <a:path w="333375" h="4965065">
                <a:moveTo>
                  <a:pt x="241315" y="3975811"/>
                </a:moveTo>
                <a:lnTo>
                  <a:pt x="240258" y="3975811"/>
                </a:lnTo>
                <a:lnTo>
                  <a:pt x="241312" y="3976001"/>
                </a:lnTo>
                <a:lnTo>
                  <a:pt x="241315" y="3975811"/>
                </a:lnTo>
                <a:close/>
              </a:path>
              <a:path w="333375" h="4965065">
                <a:moveTo>
                  <a:pt x="153095" y="4639284"/>
                </a:moveTo>
                <a:lnTo>
                  <a:pt x="94373" y="4639284"/>
                </a:lnTo>
                <a:lnTo>
                  <a:pt x="133248" y="4646358"/>
                </a:lnTo>
                <a:lnTo>
                  <a:pt x="150202" y="4656035"/>
                </a:lnTo>
                <a:lnTo>
                  <a:pt x="153095" y="4639284"/>
                </a:lnTo>
                <a:close/>
              </a:path>
              <a:path w="333375" h="4965065">
                <a:moveTo>
                  <a:pt x="116128" y="4489488"/>
                </a:moveTo>
                <a:lnTo>
                  <a:pt x="115671" y="4496739"/>
                </a:lnTo>
                <a:lnTo>
                  <a:pt x="80441" y="4642383"/>
                </a:lnTo>
                <a:lnTo>
                  <a:pt x="94373" y="4639284"/>
                </a:lnTo>
                <a:lnTo>
                  <a:pt x="153095" y="4639284"/>
                </a:lnTo>
                <a:lnTo>
                  <a:pt x="154330" y="4632134"/>
                </a:lnTo>
                <a:lnTo>
                  <a:pt x="180403" y="4536528"/>
                </a:lnTo>
                <a:lnTo>
                  <a:pt x="156527" y="4534623"/>
                </a:lnTo>
                <a:lnTo>
                  <a:pt x="116128" y="4489488"/>
                </a:lnTo>
                <a:close/>
              </a:path>
              <a:path w="333375" h="4965065">
                <a:moveTo>
                  <a:pt x="24282" y="4868583"/>
                </a:moveTo>
                <a:lnTo>
                  <a:pt x="0" y="4964938"/>
                </a:lnTo>
                <a:lnTo>
                  <a:pt x="66128" y="4964938"/>
                </a:lnTo>
                <a:lnTo>
                  <a:pt x="92029" y="4881257"/>
                </a:lnTo>
                <a:lnTo>
                  <a:pt x="46939" y="4881257"/>
                </a:lnTo>
                <a:lnTo>
                  <a:pt x="24282" y="4868583"/>
                </a:lnTo>
                <a:close/>
              </a:path>
              <a:path w="333375" h="4965065">
                <a:moveTo>
                  <a:pt x="94246" y="4874094"/>
                </a:moveTo>
                <a:lnTo>
                  <a:pt x="46939" y="4881257"/>
                </a:lnTo>
                <a:lnTo>
                  <a:pt x="92029" y="4881257"/>
                </a:lnTo>
                <a:lnTo>
                  <a:pt x="94246" y="4874094"/>
                </a:lnTo>
                <a:close/>
              </a:path>
            </a:pathLst>
          </a:custGeom>
          <a:solidFill>
            <a:srgbClr val="41C0BE"/>
          </a:solidFill>
        </p:spPr>
        <p:txBody>
          <a:bodyPr wrap="square" lIns="0" tIns="0" rIns="0" bIns="0" rtlCol="0"/>
          <a:lstStyle/>
          <a:p>
            <a:endParaRPr sz="2142"/>
          </a:p>
        </p:txBody>
      </p:sp>
      <p:sp>
        <p:nvSpPr>
          <p:cNvPr id="48" name="object 48"/>
          <p:cNvSpPr/>
          <p:nvPr/>
        </p:nvSpPr>
        <p:spPr>
          <a:xfrm>
            <a:off x="1851641" y="1705351"/>
            <a:ext cx="2379153" cy="5781070"/>
          </a:xfrm>
          <a:prstGeom prst="rect">
            <a:avLst/>
          </a:prstGeom>
          <a:blipFill>
            <a:blip r:embed="rId5" cstate="print"/>
            <a:stretch>
              <a:fillRect/>
            </a:stretch>
          </a:blipFill>
        </p:spPr>
        <p:txBody>
          <a:bodyPr wrap="square" lIns="0" tIns="0" rIns="0" bIns="0" rtlCol="0"/>
          <a:lstStyle/>
          <a:p>
            <a:endParaRPr sz="2142"/>
          </a:p>
        </p:txBody>
      </p:sp>
      <p:sp>
        <p:nvSpPr>
          <p:cNvPr id="49" name="object 49"/>
          <p:cNvSpPr/>
          <p:nvPr/>
        </p:nvSpPr>
        <p:spPr>
          <a:xfrm>
            <a:off x="3745019" y="4352221"/>
            <a:ext cx="265289" cy="231142"/>
          </a:xfrm>
          <a:prstGeom prst="rect">
            <a:avLst/>
          </a:prstGeom>
          <a:blipFill>
            <a:blip r:embed="rId6" cstate="print"/>
            <a:stretch>
              <a:fillRect/>
            </a:stretch>
          </a:blipFill>
        </p:spPr>
        <p:txBody>
          <a:bodyPr wrap="square" lIns="0" tIns="0" rIns="0" bIns="0" rtlCol="0"/>
          <a:lstStyle/>
          <a:p>
            <a:endParaRPr sz="2142"/>
          </a:p>
        </p:txBody>
      </p:sp>
      <p:sp>
        <p:nvSpPr>
          <p:cNvPr id="50" name="object 50"/>
          <p:cNvSpPr/>
          <p:nvPr/>
        </p:nvSpPr>
        <p:spPr>
          <a:xfrm>
            <a:off x="3728840" y="4336303"/>
            <a:ext cx="297996" cy="263834"/>
          </a:xfrm>
          <a:custGeom>
            <a:avLst/>
            <a:gdLst/>
            <a:ahLst/>
            <a:cxnLst/>
            <a:rect l="l" t="t" r="r" b="b"/>
            <a:pathLst>
              <a:path w="260350" h="230504">
                <a:moveTo>
                  <a:pt x="154266" y="0"/>
                </a:moveTo>
                <a:lnTo>
                  <a:pt x="63614" y="3937"/>
                </a:lnTo>
                <a:lnTo>
                  <a:pt x="0" y="71539"/>
                </a:lnTo>
                <a:lnTo>
                  <a:pt x="7975" y="183248"/>
                </a:lnTo>
                <a:lnTo>
                  <a:pt x="129895" y="230441"/>
                </a:lnTo>
                <a:lnTo>
                  <a:pt x="173666" y="215849"/>
                </a:lnTo>
                <a:lnTo>
                  <a:pt x="130238" y="215849"/>
                </a:lnTo>
                <a:lnTo>
                  <a:pt x="21056" y="173583"/>
                </a:lnTo>
                <a:lnTo>
                  <a:pt x="14135" y="76555"/>
                </a:lnTo>
                <a:lnTo>
                  <a:pt x="69786" y="17424"/>
                </a:lnTo>
                <a:lnTo>
                  <a:pt x="150596" y="13906"/>
                </a:lnTo>
                <a:lnTo>
                  <a:pt x="176515" y="13906"/>
                </a:lnTo>
                <a:lnTo>
                  <a:pt x="174707" y="12776"/>
                </a:lnTo>
                <a:lnTo>
                  <a:pt x="148793" y="12776"/>
                </a:lnTo>
                <a:lnTo>
                  <a:pt x="152438" y="6959"/>
                </a:lnTo>
                <a:lnTo>
                  <a:pt x="165401" y="6959"/>
                </a:lnTo>
                <a:lnTo>
                  <a:pt x="154266" y="0"/>
                </a:lnTo>
                <a:close/>
              </a:path>
              <a:path w="260350" h="230504">
                <a:moveTo>
                  <a:pt x="176515" y="13906"/>
                </a:moveTo>
                <a:lnTo>
                  <a:pt x="150596" y="13906"/>
                </a:lnTo>
                <a:lnTo>
                  <a:pt x="235521" y="66979"/>
                </a:lnTo>
                <a:lnTo>
                  <a:pt x="245910" y="143154"/>
                </a:lnTo>
                <a:lnTo>
                  <a:pt x="215188" y="187528"/>
                </a:lnTo>
                <a:lnTo>
                  <a:pt x="130238" y="215849"/>
                </a:lnTo>
                <a:lnTo>
                  <a:pt x="173666" y="215849"/>
                </a:lnTo>
                <a:lnTo>
                  <a:pt x="223875" y="199110"/>
                </a:lnTo>
                <a:lnTo>
                  <a:pt x="260235" y="146583"/>
                </a:lnTo>
                <a:lnTo>
                  <a:pt x="248259" y="58750"/>
                </a:lnTo>
                <a:lnTo>
                  <a:pt x="176515" y="13906"/>
                </a:lnTo>
                <a:close/>
              </a:path>
              <a:path w="260350" h="230504">
                <a:moveTo>
                  <a:pt x="165401" y="6959"/>
                </a:moveTo>
                <a:lnTo>
                  <a:pt x="152438" y="6959"/>
                </a:lnTo>
                <a:lnTo>
                  <a:pt x="148793" y="12776"/>
                </a:lnTo>
                <a:lnTo>
                  <a:pt x="174707" y="12776"/>
                </a:lnTo>
                <a:lnTo>
                  <a:pt x="165401" y="6959"/>
                </a:lnTo>
                <a:close/>
              </a:path>
            </a:pathLst>
          </a:custGeom>
          <a:solidFill>
            <a:srgbClr val="7CCECC"/>
          </a:solidFill>
        </p:spPr>
        <p:txBody>
          <a:bodyPr wrap="square" lIns="0" tIns="0" rIns="0" bIns="0" rtlCol="0"/>
          <a:lstStyle/>
          <a:p>
            <a:endParaRPr sz="2142"/>
          </a:p>
        </p:txBody>
      </p:sp>
      <p:sp>
        <p:nvSpPr>
          <p:cNvPr id="51" name="object 51"/>
          <p:cNvSpPr/>
          <p:nvPr/>
        </p:nvSpPr>
        <p:spPr>
          <a:xfrm>
            <a:off x="2939064" y="4413127"/>
            <a:ext cx="293635" cy="256566"/>
          </a:xfrm>
          <a:custGeom>
            <a:avLst/>
            <a:gdLst/>
            <a:ahLst/>
            <a:cxnLst/>
            <a:rect l="l" t="t" r="r" b="b"/>
            <a:pathLst>
              <a:path w="256539" h="224154">
                <a:moveTo>
                  <a:pt x="151015" y="0"/>
                </a:moveTo>
                <a:lnTo>
                  <a:pt x="61633" y="3886"/>
                </a:lnTo>
                <a:lnTo>
                  <a:pt x="0" y="69367"/>
                </a:lnTo>
                <a:lnTo>
                  <a:pt x="7683" y="176822"/>
                </a:lnTo>
                <a:lnTo>
                  <a:pt x="128422" y="223558"/>
                </a:lnTo>
                <a:lnTo>
                  <a:pt x="222300" y="192265"/>
                </a:lnTo>
                <a:lnTo>
                  <a:pt x="256387" y="143040"/>
                </a:lnTo>
                <a:lnTo>
                  <a:pt x="244881" y="58661"/>
                </a:lnTo>
                <a:lnTo>
                  <a:pt x="151015" y="0"/>
                </a:lnTo>
                <a:close/>
              </a:path>
            </a:pathLst>
          </a:custGeom>
          <a:solidFill>
            <a:srgbClr val="41C0BE"/>
          </a:solidFill>
        </p:spPr>
        <p:txBody>
          <a:bodyPr wrap="square" lIns="0" tIns="0" rIns="0" bIns="0" rtlCol="0"/>
          <a:lstStyle/>
          <a:p>
            <a:endParaRPr sz="2142"/>
          </a:p>
        </p:txBody>
      </p:sp>
      <p:sp>
        <p:nvSpPr>
          <p:cNvPr id="52" name="object 52"/>
          <p:cNvSpPr/>
          <p:nvPr/>
        </p:nvSpPr>
        <p:spPr>
          <a:xfrm>
            <a:off x="2922885" y="4397211"/>
            <a:ext cx="326342" cy="288547"/>
          </a:xfrm>
          <a:custGeom>
            <a:avLst/>
            <a:gdLst/>
            <a:ahLst/>
            <a:cxnLst/>
            <a:rect l="l" t="t" r="r" b="b"/>
            <a:pathLst>
              <a:path w="285114" h="252095">
                <a:moveTo>
                  <a:pt x="168808" y="0"/>
                </a:moveTo>
                <a:lnTo>
                  <a:pt x="69583" y="4318"/>
                </a:lnTo>
                <a:lnTo>
                  <a:pt x="0" y="78244"/>
                </a:lnTo>
                <a:lnTo>
                  <a:pt x="8724" y="200393"/>
                </a:lnTo>
                <a:lnTo>
                  <a:pt x="142201" y="252056"/>
                </a:lnTo>
                <a:lnTo>
                  <a:pt x="185984" y="237464"/>
                </a:lnTo>
                <a:lnTo>
                  <a:pt x="142544" y="237464"/>
                </a:lnTo>
                <a:lnTo>
                  <a:pt x="21805" y="190728"/>
                </a:lnTo>
                <a:lnTo>
                  <a:pt x="14135" y="83273"/>
                </a:lnTo>
                <a:lnTo>
                  <a:pt x="75755" y="17792"/>
                </a:lnTo>
                <a:lnTo>
                  <a:pt x="165150" y="13906"/>
                </a:lnTo>
                <a:lnTo>
                  <a:pt x="191059" y="13906"/>
                </a:lnTo>
                <a:lnTo>
                  <a:pt x="189251" y="12776"/>
                </a:lnTo>
                <a:lnTo>
                  <a:pt x="163334" y="12776"/>
                </a:lnTo>
                <a:lnTo>
                  <a:pt x="166979" y="6959"/>
                </a:lnTo>
                <a:lnTo>
                  <a:pt x="179944" y="6959"/>
                </a:lnTo>
                <a:lnTo>
                  <a:pt x="168808" y="0"/>
                </a:lnTo>
                <a:close/>
              </a:path>
              <a:path w="285114" h="252095">
                <a:moveTo>
                  <a:pt x="191059" y="13906"/>
                </a:moveTo>
                <a:lnTo>
                  <a:pt x="165150" y="13906"/>
                </a:lnTo>
                <a:lnTo>
                  <a:pt x="259003" y="72567"/>
                </a:lnTo>
                <a:lnTo>
                  <a:pt x="270510" y="156946"/>
                </a:lnTo>
                <a:lnTo>
                  <a:pt x="236435" y="206171"/>
                </a:lnTo>
                <a:lnTo>
                  <a:pt x="142544" y="237464"/>
                </a:lnTo>
                <a:lnTo>
                  <a:pt x="185984" y="237464"/>
                </a:lnTo>
                <a:lnTo>
                  <a:pt x="245122" y="217754"/>
                </a:lnTo>
                <a:lnTo>
                  <a:pt x="284848" y="160375"/>
                </a:lnTo>
                <a:lnTo>
                  <a:pt x="271754" y="64338"/>
                </a:lnTo>
                <a:lnTo>
                  <a:pt x="191059" y="13906"/>
                </a:lnTo>
                <a:close/>
              </a:path>
              <a:path w="285114" h="252095">
                <a:moveTo>
                  <a:pt x="179944" y="6959"/>
                </a:moveTo>
                <a:lnTo>
                  <a:pt x="166979" y="6959"/>
                </a:lnTo>
                <a:lnTo>
                  <a:pt x="163334" y="12776"/>
                </a:lnTo>
                <a:lnTo>
                  <a:pt x="189251" y="12776"/>
                </a:lnTo>
                <a:lnTo>
                  <a:pt x="179944" y="6959"/>
                </a:lnTo>
                <a:close/>
              </a:path>
            </a:pathLst>
          </a:custGeom>
          <a:solidFill>
            <a:srgbClr val="7CCECC"/>
          </a:solidFill>
        </p:spPr>
        <p:txBody>
          <a:bodyPr wrap="square" lIns="0" tIns="0" rIns="0" bIns="0" rtlCol="0"/>
          <a:lstStyle/>
          <a:p>
            <a:endParaRPr sz="2142"/>
          </a:p>
        </p:txBody>
      </p:sp>
      <p:sp>
        <p:nvSpPr>
          <p:cNvPr id="53" name="object 53"/>
          <p:cNvSpPr/>
          <p:nvPr/>
        </p:nvSpPr>
        <p:spPr>
          <a:xfrm>
            <a:off x="2718097" y="4178816"/>
            <a:ext cx="152776" cy="135668"/>
          </a:xfrm>
          <a:prstGeom prst="rect">
            <a:avLst/>
          </a:prstGeom>
          <a:blipFill>
            <a:blip r:embed="rId7" cstate="print"/>
            <a:stretch>
              <a:fillRect/>
            </a:stretch>
          </a:blipFill>
        </p:spPr>
        <p:txBody>
          <a:bodyPr wrap="square" lIns="0" tIns="0" rIns="0" bIns="0" rtlCol="0"/>
          <a:lstStyle/>
          <a:p>
            <a:endParaRPr sz="2142"/>
          </a:p>
        </p:txBody>
      </p:sp>
      <p:sp>
        <p:nvSpPr>
          <p:cNvPr id="54" name="object 54"/>
          <p:cNvSpPr/>
          <p:nvPr/>
        </p:nvSpPr>
        <p:spPr>
          <a:xfrm>
            <a:off x="4457882" y="3712635"/>
            <a:ext cx="107569" cy="92306"/>
          </a:xfrm>
          <a:custGeom>
            <a:avLst/>
            <a:gdLst/>
            <a:ahLst/>
            <a:cxnLst/>
            <a:rect l="l" t="t" r="r" b="b"/>
            <a:pathLst>
              <a:path w="93979" h="80645">
                <a:moveTo>
                  <a:pt x="54965" y="0"/>
                </a:moveTo>
                <a:lnTo>
                  <a:pt x="22212" y="1422"/>
                </a:lnTo>
                <a:lnTo>
                  <a:pt x="0" y="24879"/>
                </a:lnTo>
                <a:lnTo>
                  <a:pt x="2743" y="63093"/>
                </a:lnTo>
                <a:lnTo>
                  <a:pt x="47142" y="80175"/>
                </a:lnTo>
                <a:lnTo>
                  <a:pt x="54355" y="77787"/>
                </a:lnTo>
                <a:lnTo>
                  <a:pt x="79425" y="51295"/>
                </a:lnTo>
                <a:lnTo>
                  <a:pt x="93700" y="50685"/>
                </a:lnTo>
                <a:lnTo>
                  <a:pt x="89712" y="21602"/>
                </a:lnTo>
                <a:lnTo>
                  <a:pt x="54965" y="0"/>
                </a:lnTo>
                <a:close/>
              </a:path>
            </a:pathLst>
          </a:custGeom>
          <a:solidFill>
            <a:srgbClr val="41C0BE"/>
          </a:solidFill>
        </p:spPr>
        <p:txBody>
          <a:bodyPr wrap="square" lIns="0" tIns="0" rIns="0" bIns="0" rtlCol="0"/>
          <a:lstStyle/>
          <a:p>
            <a:endParaRPr sz="2142"/>
          </a:p>
        </p:txBody>
      </p:sp>
      <p:sp>
        <p:nvSpPr>
          <p:cNvPr id="55" name="object 55"/>
          <p:cNvSpPr/>
          <p:nvPr/>
        </p:nvSpPr>
        <p:spPr>
          <a:xfrm>
            <a:off x="4441704" y="3696731"/>
            <a:ext cx="139549" cy="125013"/>
          </a:xfrm>
          <a:custGeom>
            <a:avLst/>
            <a:gdLst/>
            <a:ahLst/>
            <a:cxnLst/>
            <a:rect l="l" t="t" r="r" b="b"/>
            <a:pathLst>
              <a:path w="121920" h="109220">
                <a:moveTo>
                  <a:pt x="72745" y="0"/>
                </a:moveTo>
                <a:lnTo>
                  <a:pt x="30187" y="1841"/>
                </a:lnTo>
                <a:lnTo>
                  <a:pt x="0" y="33731"/>
                </a:lnTo>
                <a:lnTo>
                  <a:pt x="3810" y="86677"/>
                </a:lnTo>
                <a:lnTo>
                  <a:pt x="60934" y="108673"/>
                </a:lnTo>
                <a:lnTo>
                  <a:pt x="64122" y="107607"/>
                </a:lnTo>
                <a:lnTo>
                  <a:pt x="63373" y="97104"/>
                </a:lnTo>
                <a:lnTo>
                  <a:pt x="66232" y="94081"/>
                </a:lnTo>
                <a:lnTo>
                  <a:pt x="61277" y="94081"/>
                </a:lnTo>
                <a:lnTo>
                  <a:pt x="16878" y="77000"/>
                </a:lnTo>
                <a:lnTo>
                  <a:pt x="14135" y="38785"/>
                </a:lnTo>
                <a:lnTo>
                  <a:pt x="36347" y="15316"/>
                </a:lnTo>
                <a:lnTo>
                  <a:pt x="69100" y="13906"/>
                </a:lnTo>
                <a:lnTo>
                  <a:pt x="95125" y="13906"/>
                </a:lnTo>
                <a:lnTo>
                  <a:pt x="93327" y="12788"/>
                </a:lnTo>
                <a:lnTo>
                  <a:pt x="67297" y="12788"/>
                </a:lnTo>
                <a:lnTo>
                  <a:pt x="70916" y="6959"/>
                </a:lnTo>
                <a:lnTo>
                  <a:pt x="83945" y="6959"/>
                </a:lnTo>
                <a:lnTo>
                  <a:pt x="72745" y="0"/>
                </a:lnTo>
                <a:close/>
              </a:path>
              <a:path w="121920" h="109220">
                <a:moveTo>
                  <a:pt x="68491" y="91694"/>
                </a:moveTo>
                <a:lnTo>
                  <a:pt x="61277" y="94081"/>
                </a:lnTo>
                <a:lnTo>
                  <a:pt x="66232" y="94081"/>
                </a:lnTo>
                <a:lnTo>
                  <a:pt x="68491" y="91694"/>
                </a:lnTo>
                <a:close/>
              </a:path>
              <a:path w="121920" h="109220">
                <a:moveTo>
                  <a:pt x="95125" y="13906"/>
                </a:moveTo>
                <a:lnTo>
                  <a:pt x="69100" y="13906"/>
                </a:lnTo>
                <a:lnTo>
                  <a:pt x="103847" y="35496"/>
                </a:lnTo>
                <a:lnTo>
                  <a:pt x="107835" y="64592"/>
                </a:lnTo>
                <a:lnTo>
                  <a:pt x="121615" y="63995"/>
                </a:lnTo>
                <a:lnTo>
                  <a:pt x="116586" y="27241"/>
                </a:lnTo>
                <a:lnTo>
                  <a:pt x="95125" y="13906"/>
                </a:lnTo>
                <a:close/>
              </a:path>
            </a:pathLst>
          </a:custGeom>
          <a:solidFill>
            <a:srgbClr val="7CCECC"/>
          </a:solidFill>
        </p:spPr>
        <p:txBody>
          <a:bodyPr wrap="square" lIns="0" tIns="0" rIns="0" bIns="0" rtlCol="0"/>
          <a:lstStyle/>
          <a:p>
            <a:endParaRPr sz="2142"/>
          </a:p>
        </p:txBody>
      </p:sp>
      <p:sp>
        <p:nvSpPr>
          <p:cNvPr id="56" name="object 56"/>
          <p:cNvSpPr/>
          <p:nvPr/>
        </p:nvSpPr>
        <p:spPr>
          <a:xfrm>
            <a:off x="4530419" y="3785171"/>
            <a:ext cx="107569" cy="92306"/>
          </a:xfrm>
          <a:custGeom>
            <a:avLst/>
            <a:gdLst/>
            <a:ahLst/>
            <a:cxnLst/>
            <a:rect l="l" t="t" r="r" b="b"/>
            <a:pathLst>
              <a:path w="93979" h="80645">
                <a:moveTo>
                  <a:pt x="54965" y="0"/>
                </a:moveTo>
                <a:lnTo>
                  <a:pt x="22212" y="1422"/>
                </a:lnTo>
                <a:lnTo>
                  <a:pt x="0" y="24879"/>
                </a:lnTo>
                <a:lnTo>
                  <a:pt x="2755" y="63093"/>
                </a:lnTo>
                <a:lnTo>
                  <a:pt x="47142" y="80175"/>
                </a:lnTo>
                <a:lnTo>
                  <a:pt x="81927" y="68643"/>
                </a:lnTo>
                <a:lnTo>
                  <a:pt x="93827" y="51561"/>
                </a:lnTo>
                <a:lnTo>
                  <a:pt x="89712" y="21602"/>
                </a:lnTo>
                <a:lnTo>
                  <a:pt x="54965" y="0"/>
                </a:lnTo>
                <a:close/>
              </a:path>
            </a:pathLst>
          </a:custGeom>
          <a:solidFill>
            <a:srgbClr val="41C0BE"/>
          </a:solidFill>
        </p:spPr>
        <p:txBody>
          <a:bodyPr wrap="square" lIns="0" tIns="0" rIns="0" bIns="0" rtlCol="0"/>
          <a:lstStyle/>
          <a:p>
            <a:endParaRPr sz="2142"/>
          </a:p>
        </p:txBody>
      </p:sp>
      <p:sp>
        <p:nvSpPr>
          <p:cNvPr id="57" name="object 57"/>
          <p:cNvSpPr/>
          <p:nvPr/>
        </p:nvSpPr>
        <p:spPr>
          <a:xfrm>
            <a:off x="4514241" y="3769254"/>
            <a:ext cx="140276" cy="125013"/>
          </a:xfrm>
          <a:custGeom>
            <a:avLst/>
            <a:gdLst/>
            <a:ahLst/>
            <a:cxnLst/>
            <a:rect l="l" t="t" r="r" b="b"/>
            <a:pathLst>
              <a:path w="122554" h="109220">
                <a:moveTo>
                  <a:pt x="72745" y="0"/>
                </a:moveTo>
                <a:lnTo>
                  <a:pt x="30187" y="1841"/>
                </a:lnTo>
                <a:lnTo>
                  <a:pt x="0" y="33731"/>
                </a:lnTo>
                <a:lnTo>
                  <a:pt x="3810" y="86677"/>
                </a:lnTo>
                <a:lnTo>
                  <a:pt x="60934" y="108673"/>
                </a:lnTo>
                <a:lnTo>
                  <a:pt x="104724" y="94157"/>
                </a:lnTo>
                <a:lnTo>
                  <a:pt x="61277" y="94081"/>
                </a:lnTo>
                <a:lnTo>
                  <a:pt x="16891" y="77000"/>
                </a:lnTo>
                <a:lnTo>
                  <a:pt x="14135" y="38785"/>
                </a:lnTo>
                <a:lnTo>
                  <a:pt x="36347" y="15316"/>
                </a:lnTo>
                <a:lnTo>
                  <a:pt x="69100" y="13906"/>
                </a:lnTo>
                <a:lnTo>
                  <a:pt x="95125" y="13906"/>
                </a:lnTo>
                <a:lnTo>
                  <a:pt x="93327" y="12788"/>
                </a:lnTo>
                <a:lnTo>
                  <a:pt x="67297" y="12788"/>
                </a:lnTo>
                <a:lnTo>
                  <a:pt x="70929" y="6959"/>
                </a:lnTo>
                <a:lnTo>
                  <a:pt x="83945" y="6959"/>
                </a:lnTo>
                <a:lnTo>
                  <a:pt x="72745" y="0"/>
                </a:lnTo>
                <a:close/>
              </a:path>
              <a:path w="122554" h="109220">
                <a:moveTo>
                  <a:pt x="95125" y="13906"/>
                </a:moveTo>
                <a:lnTo>
                  <a:pt x="69100" y="13906"/>
                </a:lnTo>
                <a:lnTo>
                  <a:pt x="103847" y="35496"/>
                </a:lnTo>
                <a:lnTo>
                  <a:pt x="107962" y="65468"/>
                </a:lnTo>
                <a:lnTo>
                  <a:pt x="96062" y="82550"/>
                </a:lnTo>
                <a:lnTo>
                  <a:pt x="61277" y="94081"/>
                </a:lnTo>
                <a:lnTo>
                  <a:pt x="104777" y="94081"/>
                </a:lnTo>
                <a:lnTo>
                  <a:pt x="122301" y="68910"/>
                </a:lnTo>
                <a:lnTo>
                  <a:pt x="116586" y="27241"/>
                </a:lnTo>
                <a:lnTo>
                  <a:pt x="95125" y="13906"/>
                </a:lnTo>
                <a:close/>
              </a:path>
              <a:path w="122554" h="109220">
                <a:moveTo>
                  <a:pt x="83945" y="6959"/>
                </a:moveTo>
                <a:lnTo>
                  <a:pt x="70929" y="6959"/>
                </a:lnTo>
                <a:lnTo>
                  <a:pt x="67297" y="12788"/>
                </a:lnTo>
                <a:lnTo>
                  <a:pt x="93327" y="12788"/>
                </a:lnTo>
                <a:lnTo>
                  <a:pt x="83945" y="6959"/>
                </a:lnTo>
                <a:close/>
              </a:path>
            </a:pathLst>
          </a:custGeom>
          <a:solidFill>
            <a:srgbClr val="7CCECC"/>
          </a:solidFill>
        </p:spPr>
        <p:txBody>
          <a:bodyPr wrap="square" lIns="0" tIns="0" rIns="0" bIns="0" rtlCol="0"/>
          <a:lstStyle/>
          <a:p>
            <a:endParaRPr sz="2142"/>
          </a:p>
        </p:txBody>
      </p:sp>
      <p:sp>
        <p:nvSpPr>
          <p:cNvPr id="58" name="object 58"/>
          <p:cNvSpPr/>
          <p:nvPr/>
        </p:nvSpPr>
        <p:spPr>
          <a:xfrm>
            <a:off x="4321357" y="3896099"/>
            <a:ext cx="104662" cy="92306"/>
          </a:xfrm>
          <a:custGeom>
            <a:avLst/>
            <a:gdLst/>
            <a:ahLst/>
            <a:cxnLst/>
            <a:rect l="l" t="t" r="r" b="b"/>
            <a:pathLst>
              <a:path w="91439" h="80645">
                <a:moveTo>
                  <a:pt x="54965" y="0"/>
                </a:moveTo>
                <a:lnTo>
                  <a:pt x="22212" y="1422"/>
                </a:lnTo>
                <a:lnTo>
                  <a:pt x="0" y="24879"/>
                </a:lnTo>
                <a:lnTo>
                  <a:pt x="2743" y="63093"/>
                </a:lnTo>
                <a:lnTo>
                  <a:pt x="47142" y="80175"/>
                </a:lnTo>
                <a:lnTo>
                  <a:pt x="50279" y="79133"/>
                </a:lnTo>
                <a:lnTo>
                  <a:pt x="49237" y="64554"/>
                </a:lnTo>
                <a:lnTo>
                  <a:pt x="79425" y="32664"/>
                </a:lnTo>
                <a:lnTo>
                  <a:pt x="91160" y="32156"/>
                </a:lnTo>
                <a:lnTo>
                  <a:pt x="89712" y="21602"/>
                </a:lnTo>
                <a:lnTo>
                  <a:pt x="54965" y="0"/>
                </a:lnTo>
                <a:close/>
              </a:path>
            </a:pathLst>
          </a:custGeom>
          <a:solidFill>
            <a:srgbClr val="41C0BE"/>
          </a:solidFill>
        </p:spPr>
        <p:txBody>
          <a:bodyPr wrap="square" lIns="0" tIns="0" rIns="0" bIns="0" rtlCol="0"/>
          <a:lstStyle/>
          <a:p>
            <a:endParaRPr sz="2142"/>
          </a:p>
        </p:txBody>
      </p:sp>
      <p:sp>
        <p:nvSpPr>
          <p:cNvPr id="59" name="object 59"/>
          <p:cNvSpPr/>
          <p:nvPr/>
        </p:nvSpPr>
        <p:spPr>
          <a:xfrm>
            <a:off x="4305178" y="3880180"/>
            <a:ext cx="136642" cy="125013"/>
          </a:xfrm>
          <a:custGeom>
            <a:avLst/>
            <a:gdLst/>
            <a:ahLst/>
            <a:cxnLst/>
            <a:rect l="l" t="t" r="r" b="b"/>
            <a:pathLst>
              <a:path w="119379" h="109220">
                <a:moveTo>
                  <a:pt x="72745" y="0"/>
                </a:moveTo>
                <a:lnTo>
                  <a:pt x="30187" y="1841"/>
                </a:lnTo>
                <a:lnTo>
                  <a:pt x="0" y="33731"/>
                </a:lnTo>
                <a:lnTo>
                  <a:pt x="3810" y="86677"/>
                </a:lnTo>
                <a:lnTo>
                  <a:pt x="60934" y="108673"/>
                </a:lnTo>
                <a:lnTo>
                  <a:pt x="65430" y="107175"/>
                </a:lnTo>
                <a:lnTo>
                  <a:pt x="64489" y="94081"/>
                </a:lnTo>
                <a:lnTo>
                  <a:pt x="61277" y="94081"/>
                </a:lnTo>
                <a:lnTo>
                  <a:pt x="16878" y="77000"/>
                </a:lnTo>
                <a:lnTo>
                  <a:pt x="14135" y="38785"/>
                </a:lnTo>
                <a:lnTo>
                  <a:pt x="36347" y="15316"/>
                </a:lnTo>
                <a:lnTo>
                  <a:pt x="69100" y="13906"/>
                </a:lnTo>
                <a:lnTo>
                  <a:pt x="95119" y="13906"/>
                </a:lnTo>
                <a:lnTo>
                  <a:pt x="93321" y="12788"/>
                </a:lnTo>
                <a:lnTo>
                  <a:pt x="67297" y="12788"/>
                </a:lnTo>
                <a:lnTo>
                  <a:pt x="70916" y="6946"/>
                </a:lnTo>
                <a:lnTo>
                  <a:pt x="83922" y="6946"/>
                </a:lnTo>
                <a:lnTo>
                  <a:pt x="72745" y="0"/>
                </a:lnTo>
                <a:close/>
              </a:path>
              <a:path w="119379" h="109220">
                <a:moveTo>
                  <a:pt x="64414" y="93040"/>
                </a:moveTo>
                <a:lnTo>
                  <a:pt x="61277" y="94081"/>
                </a:lnTo>
                <a:lnTo>
                  <a:pt x="64489" y="94081"/>
                </a:lnTo>
                <a:lnTo>
                  <a:pt x="64414" y="93040"/>
                </a:lnTo>
                <a:close/>
              </a:path>
              <a:path w="119379" h="109220">
                <a:moveTo>
                  <a:pt x="95119" y="13906"/>
                </a:moveTo>
                <a:lnTo>
                  <a:pt x="69100" y="13906"/>
                </a:lnTo>
                <a:lnTo>
                  <a:pt x="103847" y="35496"/>
                </a:lnTo>
                <a:lnTo>
                  <a:pt x="105295" y="46062"/>
                </a:lnTo>
                <a:lnTo>
                  <a:pt x="119075" y="45465"/>
                </a:lnTo>
                <a:lnTo>
                  <a:pt x="116573" y="27241"/>
                </a:lnTo>
                <a:lnTo>
                  <a:pt x="95119" y="13906"/>
                </a:lnTo>
                <a:close/>
              </a:path>
            </a:pathLst>
          </a:custGeom>
          <a:solidFill>
            <a:srgbClr val="7CCECC"/>
          </a:solidFill>
        </p:spPr>
        <p:txBody>
          <a:bodyPr wrap="square" lIns="0" tIns="0" rIns="0" bIns="0" rtlCol="0"/>
          <a:lstStyle/>
          <a:p>
            <a:endParaRPr sz="2142"/>
          </a:p>
        </p:txBody>
      </p:sp>
      <p:sp>
        <p:nvSpPr>
          <p:cNvPr id="60" name="object 60"/>
          <p:cNvSpPr/>
          <p:nvPr/>
        </p:nvSpPr>
        <p:spPr>
          <a:xfrm>
            <a:off x="4180572" y="2304744"/>
            <a:ext cx="104662" cy="92306"/>
          </a:xfrm>
          <a:custGeom>
            <a:avLst/>
            <a:gdLst/>
            <a:ahLst/>
            <a:cxnLst/>
            <a:rect l="l" t="t" r="r" b="b"/>
            <a:pathLst>
              <a:path w="91439" h="80644">
                <a:moveTo>
                  <a:pt x="54965" y="0"/>
                </a:moveTo>
                <a:lnTo>
                  <a:pt x="22212" y="1409"/>
                </a:lnTo>
                <a:lnTo>
                  <a:pt x="0" y="24879"/>
                </a:lnTo>
                <a:lnTo>
                  <a:pt x="2743" y="63093"/>
                </a:lnTo>
                <a:lnTo>
                  <a:pt x="47142" y="80175"/>
                </a:lnTo>
                <a:lnTo>
                  <a:pt x="50279" y="79133"/>
                </a:lnTo>
                <a:lnTo>
                  <a:pt x="49237" y="64554"/>
                </a:lnTo>
                <a:lnTo>
                  <a:pt x="79425" y="32664"/>
                </a:lnTo>
                <a:lnTo>
                  <a:pt x="91160" y="32156"/>
                </a:lnTo>
                <a:lnTo>
                  <a:pt x="89712" y="21602"/>
                </a:lnTo>
                <a:lnTo>
                  <a:pt x="54965" y="0"/>
                </a:lnTo>
                <a:close/>
              </a:path>
            </a:pathLst>
          </a:custGeom>
          <a:solidFill>
            <a:srgbClr val="41C0BE"/>
          </a:solidFill>
        </p:spPr>
        <p:txBody>
          <a:bodyPr wrap="square" lIns="0" tIns="0" rIns="0" bIns="0" rtlCol="0"/>
          <a:lstStyle/>
          <a:p>
            <a:endParaRPr sz="2142"/>
          </a:p>
        </p:txBody>
      </p:sp>
      <p:sp>
        <p:nvSpPr>
          <p:cNvPr id="61" name="object 61"/>
          <p:cNvSpPr/>
          <p:nvPr/>
        </p:nvSpPr>
        <p:spPr>
          <a:xfrm>
            <a:off x="4164393" y="2288826"/>
            <a:ext cx="136642" cy="125013"/>
          </a:xfrm>
          <a:custGeom>
            <a:avLst/>
            <a:gdLst/>
            <a:ahLst/>
            <a:cxnLst/>
            <a:rect l="l" t="t" r="r" b="b"/>
            <a:pathLst>
              <a:path w="119379" h="109219">
                <a:moveTo>
                  <a:pt x="72745" y="0"/>
                </a:moveTo>
                <a:lnTo>
                  <a:pt x="30187" y="1841"/>
                </a:lnTo>
                <a:lnTo>
                  <a:pt x="0" y="33731"/>
                </a:lnTo>
                <a:lnTo>
                  <a:pt x="3810" y="86677"/>
                </a:lnTo>
                <a:lnTo>
                  <a:pt x="60934" y="108673"/>
                </a:lnTo>
                <a:lnTo>
                  <a:pt x="65430" y="107175"/>
                </a:lnTo>
                <a:lnTo>
                  <a:pt x="64489" y="94081"/>
                </a:lnTo>
                <a:lnTo>
                  <a:pt x="61277" y="94081"/>
                </a:lnTo>
                <a:lnTo>
                  <a:pt x="16878" y="77000"/>
                </a:lnTo>
                <a:lnTo>
                  <a:pt x="14135" y="38785"/>
                </a:lnTo>
                <a:lnTo>
                  <a:pt x="36347" y="15316"/>
                </a:lnTo>
                <a:lnTo>
                  <a:pt x="69100" y="13906"/>
                </a:lnTo>
                <a:lnTo>
                  <a:pt x="95125" y="13906"/>
                </a:lnTo>
                <a:lnTo>
                  <a:pt x="93327" y="12788"/>
                </a:lnTo>
                <a:lnTo>
                  <a:pt x="67297" y="12788"/>
                </a:lnTo>
                <a:lnTo>
                  <a:pt x="70916" y="6959"/>
                </a:lnTo>
                <a:lnTo>
                  <a:pt x="83945" y="6959"/>
                </a:lnTo>
                <a:lnTo>
                  <a:pt x="72745" y="0"/>
                </a:lnTo>
                <a:close/>
              </a:path>
              <a:path w="119379" h="109219">
                <a:moveTo>
                  <a:pt x="64414" y="93040"/>
                </a:moveTo>
                <a:lnTo>
                  <a:pt x="61277" y="94081"/>
                </a:lnTo>
                <a:lnTo>
                  <a:pt x="64489" y="94081"/>
                </a:lnTo>
                <a:lnTo>
                  <a:pt x="64414" y="93040"/>
                </a:lnTo>
                <a:close/>
              </a:path>
              <a:path w="119379" h="109219">
                <a:moveTo>
                  <a:pt x="95125" y="13906"/>
                </a:moveTo>
                <a:lnTo>
                  <a:pt x="69100" y="13906"/>
                </a:lnTo>
                <a:lnTo>
                  <a:pt x="103847" y="35509"/>
                </a:lnTo>
                <a:lnTo>
                  <a:pt x="105295" y="46062"/>
                </a:lnTo>
                <a:lnTo>
                  <a:pt x="119075" y="45466"/>
                </a:lnTo>
                <a:lnTo>
                  <a:pt x="116586" y="27241"/>
                </a:lnTo>
                <a:lnTo>
                  <a:pt x="95125" y="13906"/>
                </a:lnTo>
                <a:close/>
              </a:path>
            </a:pathLst>
          </a:custGeom>
          <a:solidFill>
            <a:srgbClr val="7CCECC"/>
          </a:solidFill>
        </p:spPr>
        <p:txBody>
          <a:bodyPr wrap="square" lIns="0" tIns="0" rIns="0" bIns="0" rtlCol="0"/>
          <a:lstStyle/>
          <a:p>
            <a:endParaRPr sz="2142"/>
          </a:p>
        </p:txBody>
      </p:sp>
      <p:sp>
        <p:nvSpPr>
          <p:cNvPr id="62" name="object 62"/>
          <p:cNvSpPr/>
          <p:nvPr/>
        </p:nvSpPr>
        <p:spPr>
          <a:xfrm>
            <a:off x="4235912" y="1705350"/>
            <a:ext cx="37795" cy="13083"/>
          </a:xfrm>
          <a:custGeom>
            <a:avLst/>
            <a:gdLst/>
            <a:ahLst/>
            <a:cxnLst/>
            <a:rect l="l" t="t" r="r" b="b"/>
            <a:pathLst>
              <a:path w="33020" h="11430">
                <a:moveTo>
                  <a:pt x="32092" y="0"/>
                </a:moveTo>
                <a:lnTo>
                  <a:pt x="0" y="0"/>
                </a:lnTo>
                <a:lnTo>
                  <a:pt x="28270" y="10883"/>
                </a:lnTo>
                <a:lnTo>
                  <a:pt x="32766" y="9385"/>
                </a:lnTo>
                <a:lnTo>
                  <a:pt x="32092" y="0"/>
                </a:lnTo>
                <a:close/>
              </a:path>
            </a:pathLst>
          </a:custGeom>
          <a:solidFill>
            <a:srgbClr val="7CCECC"/>
          </a:solidFill>
        </p:spPr>
        <p:txBody>
          <a:bodyPr wrap="square" lIns="0" tIns="0" rIns="0" bIns="0" rtlCol="0"/>
          <a:lstStyle/>
          <a:p>
            <a:endParaRPr sz="2142"/>
          </a:p>
        </p:txBody>
      </p:sp>
      <p:sp>
        <p:nvSpPr>
          <p:cNvPr id="63" name="object 63"/>
          <p:cNvSpPr/>
          <p:nvPr/>
        </p:nvSpPr>
        <p:spPr>
          <a:xfrm>
            <a:off x="4326517" y="4289744"/>
            <a:ext cx="772826" cy="1786432"/>
          </a:xfrm>
          <a:prstGeom prst="rect">
            <a:avLst/>
          </a:prstGeom>
          <a:blipFill>
            <a:blip r:embed="rId8" cstate="print"/>
            <a:stretch>
              <a:fillRect/>
            </a:stretch>
          </a:blipFill>
        </p:spPr>
        <p:txBody>
          <a:bodyPr wrap="square" lIns="0" tIns="0" rIns="0" bIns="0" rtlCol="0"/>
          <a:lstStyle/>
          <a:p>
            <a:endParaRPr sz="2142"/>
          </a:p>
        </p:txBody>
      </p:sp>
      <p:sp>
        <p:nvSpPr>
          <p:cNvPr id="64" name="object 64"/>
          <p:cNvSpPr/>
          <p:nvPr/>
        </p:nvSpPr>
        <p:spPr>
          <a:xfrm>
            <a:off x="4393894" y="3947295"/>
            <a:ext cx="88672" cy="92306"/>
          </a:xfrm>
          <a:custGeom>
            <a:avLst/>
            <a:gdLst/>
            <a:ahLst/>
            <a:cxnLst/>
            <a:rect l="l" t="t" r="r" b="b"/>
            <a:pathLst>
              <a:path w="77470" h="80645">
                <a:moveTo>
                  <a:pt x="54965" y="0"/>
                </a:moveTo>
                <a:lnTo>
                  <a:pt x="22212" y="1422"/>
                </a:lnTo>
                <a:lnTo>
                  <a:pt x="0" y="24879"/>
                </a:lnTo>
                <a:lnTo>
                  <a:pt x="2755" y="63093"/>
                </a:lnTo>
                <a:lnTo>
                  <a:pt x="47142" y="80175"/>
                </a:lnTo>
                <a:lnTo>
                  <a:pt x="71361" y="72148"/>
                </a:lnTo>
                <a:lnTo>
                  <a:pt x="67868" y="23558"/>
                </a:lnTo>
                <a:lnTo>
                  <a:pt x="77127" y="13779"/>
                </a:lnTo>
                <a:lnTo>
                  <a:pt x="54965" y="0"/>
                </a:lnTo>
                <a:close/>
              </a:path>
            </a:pathLst>
          </a:custGeom>
          <a:solidFill>
            <a:srgbClr val="41C0BE"/>
          </a:solidFill>
        </p:spPr>
        <p:txBody>
          <a:bodyPr wrap="square" lIns="0" tIns="0" rIns="0" bIns="0" rtlCol="0"/>
          <a:lstStyle/>
          <a:p>
            <a:endParaRPr sz="2142"/>
          </a:p>
        </p:txBody>
      </p:sp>
      <p:sp>
        <p:nvSpPr>
          <p:cNvPr id="65" name="object 65"/>
          <p:cNvSpPr/>
          <p:nvPr/>
        </p:nvSpPr>
        <p:spPr>
          <a:xfrm>
            <a:off x="4377715" y="3931378"/>
            <a:ext cx="115564" cy="125013"/>
          </a:xfrm>
          <a:custGeom>
            <a:avLst/>
            <a:gdLst/>
            <a:ahLst/>
            <a:cxnLst/>
            <a:rect l="l" t="t" r="r" b="b"/>
            <a:pathLst>
              <a:path w="100964" h="109220">
                <a:moveTo>
                  <a:pt x="72745" y="0"/>
                </a:moveTo>
                <a:lnTo>
                  <a:pt x="30187" y="1841"/>
                </a:lnTo>
                <a:lnTo>
                  <a:pt x="0" y="33731"/>
                </a:lnTo>
                <a:lnTo>
                  <a:pt x="3810" y="86677"/>
                </a:lnTo>
                <a:lnTo>
                  <a:pt x="60934" y="108673"/>
                </a:lnTo>
                <a:lnTo>
                  <a:pt x="99783" y="95783"/>
                </a:lnTo>
                <a:lnTo>
                  <a:pt x="95358" y="94081"/>
                </a:lnTo>
                <a:lnTo>
                  <a:pt x="61277" y="94081"/>
                </a:lnTo>
                <a:lnTo>
                  <a:pt x="16891" y="77000"/>
                </a:lnTo>
                <a:lnTo>
                  <a:pt x="14135" y="38785"/>
                </a:lnTo>
                <a:lnTo>
                  <a:pt x="36347" y="15316"/>
                </a:lnTo>
                <a:lnTo>
                  <a:pt x="69100" y="13906"/>
                </a:lnTo>
                <a:lnTo>
                  <a:pt x="95119" y="13906"/>
                </a:lnTo>
                <a:lnTo>
                  <a:pt x="93321" y="12788"/>
                </a:lnTo>
                <a:lnTo>
                  <a:pt x="67297" y="12788"/>
                </a:lnTo>
                <a:lnTo>
                  <a:pt x="70916" y="6959"/>
                </a:lnTo>
                <a:lnTo>
                  <a:pt x="83942" y="6959"/>
                </a:lnTo>
                <a:lnTo>
                  <a:pt x="72745" y="0"/>
                </a:lnTo>
                <a:close/>
              </a:path>
              <a:path w="100964" h="109220">
                <a:moveTo>
                  <a:pt x="85496" y="86055"/>
                </a:moveTo>
                <a:lnTo>
                  <a:pt x="61277" y="94081"/>
                </a:lnTo>
                <a:lnTo>
                  <a:pt x="95358" y="94081"/>
                </a:lnTo>
                <a:lnTo>
                  <a:pt x="85813" y="90411"/>
                </a:lnTo>
                <a:lnTo>
                  <a:pt x="85496" y="86055"/>
                </a:lnTo>
                <a:close/>
              </a:path>
              <a:path w="100964" h="109220">
                <a:moveTo>
                  <a:pt x="95119" y="13906"/>
                </a:moveTo>
                <a:lnTo>
                  <a:pt x="69100" y="13906"/>
                </a:lnTo>
                <a:lnTo>
                  <a:pt x="91262" y="27686"/>
                </a:lnTo>
                <a:lnTo>
                  <a:pt x="100901" y="17500"/>
                </a:lnTo>
                <a:lnTo>
                  <a:pt x="95119" y="13906"/>
                </a:lnTo>
                <a:close/>
              </a:path>
            </a:pathLst>
          </a:custGeom>
          <a:solidFill>
            <a:srgbClr val="7CCECC"/>
          </a:solidFill>
        </p:spPr>
        <p:txBody>
          <a:bodyPr wrap="square" lIns="0" tIns="0" rIns="0" bIns="0" rtlCol="0"/>
          <a:lstStyle/>
          <a:p>
            <a:endParaRPr sz="2142"/>
          </a:p>
        </p:txBody>
      </p:sp>
      <p:sp>
        <p:nvSpPr>
          <p:cNvPr id="66" name="object 66"/>
          <p:cNvSpPr/>
          <p:nvPr/>
        </p:nvSpPr>
        <p:spPr>
          <a:xfrm>
            <a:off x="4253095" y="2355942"/>
            <a:ext cx="88672" cy="92306"/>
          </a:xfrm>
          <a:custGeom>
            <a:avLst/>
            <a:gdLst/>
            <a:ahLst/>
            <a:cxnLst/>
            <a:rect l="l" t="t" r="r" b="b"/>
            <a:pathLst>
              <a:path w="77470" h="80644">
                <a:moveTo>
                  <a:pt x="54965" y="0"/>
                </a:moveTo>
                <a:lnTo>
                  <a:pt x="22212" y="1409"/>
                </a:lnTo>
                <a:lnTo>
                  <a:pt x="0" y="24879"/>
                </a:lnTo>
                <a:lnTo>
                  <a:pt x="2755" y="63093"/>
                </a:lnTo>
                <a:lnTo>
                  <a:pt x="47142" y="80175"/>
                </a:lnTo>
                <a:lnTo>
                  <a:pt x="71361" y="72148"/>
                </a:lnTo>
                <a:lnTo>
                  <a:pt x="67868" y="23558"/>
                </a:lnTo>
                <a:lnTo>
                  <a:pt x="77127" y="13779"/>
                </a:lnTo>
                <a:lnTo>
                  <a:pt x="54965" y="0"/>
                </a:lnTo>
                <a:close/>
              </a:path>
            </a:pathLst>
          </a:custGeom>
          <a:solidFill>
            <a:srgbClr val="41C0BE"/>
          </a:solidFill>
        </p:spPr>
        <p:txBody>
          <a:bodyPr wrap="square" lIns="0" tIns="0" rIns="0" bIns="0" rtlCol="0"/>
          <a:lstStyle/>
          <a:p>
            <a:endParaRPr sz="2142"/>
          </a:p>
        </p:txBody>
      </p:sp>
      <p:sp>
        <p:nvSpPr>
          <p:cNvPr id="67" name="object 67"/>
          <p:cNvSpPr/>
          <p:nvPr/>
        </p:nvSpPr>
        <p:spPr>
          <a:xfrm>
            <a:off x="4236916" y="2340023"/>
            <a:ext cx="115564" cy="125013"/>
          </a:xfrm>
          <a:custGeom>
            <a:avLst/>
            <a:gdLst/>
            <a:ahLst/>
            <a:cxnLst/>
            <a:rect l="l" t="t" r="r" b="b"/>
            <a:pathLst>
              <a:path w="100964" h="109219">
                <a:moveTo>
                  <a:pt x="72745" y="0"/>
                </a:moveTo>
                <a:lnTo>
                  <a:pt x="30187" y="1841"/>
                </a:lnTo>
                <a:lnTo>
                  <a:pt x="0" y="33731"/>
                </a:lnTo>
                <a:lnTo>
                  <a:pt x="3810" y="86690"/>
                </a:lnTo>
                <a:lnTo>
                  <a:pt x="60934" y="108673"/>
                </a:lnTo>
                <a:lnTo>
                  <a:pt x="99783" y="95796"/>
                </a:lnTo>
                <a:lnTo>
                  <a:pt x="95335" y="94081"/>
                </a:lnTo>
                <a:lnTo>
                  <a:pt x="61277" y="94081"/>
                </a:lnTo>
                <a:lnTo>
                  <a:pt x="16891" y="77000"/>
                </a:lnTo>
                <a:lnTo>
                  <a:pt x="14135" y="38785"/>
                </a:lnTo>
                <a:lnTo>
                  <a:pt x="36347" y="15316"/>
                </a:lnTo>
                <a:lnTo>
                  <a:pt x="69100" y="13906"/>
                </a:lnTo>
                <a:lnTo>
                  <a:pt x="95119" y="13906"/>
                </a:lnTo>
                <a:lnTo>
                  <a:pt x="93321" y="12788"/>
                </a:lnTo>
                <a:lnTo>
                  <a:pt x="67297" y="12788"/>
                </a:lnTo>
                <a:lnTo>
                  <a:pt x="70916" y="6959"/>
                </a:lnTo>
                <a:lnTo>
                  <a:pt x="83942" y="6959"/>
                </a:lnTo>
                <a:lnTo>
                  <a:pt x="72745" y="0"/>
                </a:lnTo>
                <a:close/>
              </a:path>
              <a:path w="100964" h="109219">
                <a:moveTo>
                  <a:pt x="85496" y="86055"/>
                </a:moveTo>
                <a:lnTo>
                  <a:pt x="61277" y="94081"/>
                </a:lnTo>
                <a:lnTo>
                  <a:pt x="95335" y="94081"/>
                </a:lnTo>
                <a:lnTo>
                  <a:pt x="85813" y="90411"/>
                </a:lnTo>
                <a:lnTo>
                  <a:pt x="85496" y="86055"/>
                </a:lnTo>
                <a:close/>
              </a:path>
              <a:path w="100964" h="109219">
                <a:moveTo>
                  <a:pt x="95119" y="13906"/>
                </a:moveTo>
                <a:lnTo>
                  <a:pt x="69100" y="13906"/>
                </a:lnTo>
                <a:lnTo>
                  <a:pt x="91262" y="27686"/>
                </a:lnTo>
                <a:lnTo>
                  <a:pt x="100901" y="17500"/>
                </a:lnTo>
                <a:lnTo>
                  <a:pt x="95119" y="13906"/>
                </a:lnTo>
                <a:close/>
              </a:path>
            </a:pathLst>
          </a:custGeom>
          <a:solidFill>
            <a:srgbClr val="7CCECC"/>
          </a:solidFill>
        </p:spPr>
        <p:txBody>
          <a:bodyPr wrap="square" lIns="0" tIns="0" rIns="0" bIns="0" rtlCol="0"/>
          <a:lstStyle/>
          <a:p>
            <a:endParaRPr sz="2142"/>
          </a:p>
        </p:txBody>
      </p:sp>
      <p:sp>
        <p:nvSpPr>
          <p:cNvPr id="68" name="object 68"/>
          <p:cNvSpPr/>
          <p:nvPr/>
        </p:nvSpPr>
        <p:spPr>
          <a:xfrm>
            <a:off x="4288419" y="1705351"/>
            <a:ext cx="80677" cy="47243"/>
          </a:xfrm>
          <a:custGeom>
            <a:avLst/>
            <a:gdLst/>
            <a:ahLst/>
            <a:cxnLst/>
            <a:rect l="l" t="t" r="r" b="b"/>
            <a:pathLst>
              <a:path w="70485" h="41275">
                <a:moveTo>
                  <a:pt x="67957" y="0"/>
                </a:moveTo>
                <a:lnTo>
                  <a:pt x="0" y="0"/>
                </a:lnTo>
                <a:lnTo>
                  <a:pt x="1714" y="23939"/>
                </a:lnTo>
                <a:lnTo>
                  <a:pt x="46113" y="41021"/>
                </a:lnTo>
                <a:lnTo>
                  <a:pt x="70332" y="32981"/>
                </a:lnTo>
                <a:lnTo>
                  <a:pt x="67957" y="0"/>
                </a:lnTo>
                <a:close/>
              </a:path>
            </a:pathLst>
          </a:custGeom>
          <a:solidFill>
            <a:srgbClr val="41C0BE"/>
          </a:solidFill>
        </p:spPr>
        <p:txBody>
          <a:bodyPr wrap="square" lIns="0" tIns="0" rIns="0" bIns="0" rtlCol="0"/>
          <a:lstStyle/>
          <a:p>
            <a:endParaRPr sz="2142"/>
          </a:p>
        </p:txBody>
      </p:sp>
      <p:sp>
        <p:nvSpPr>
          <p:cNvPr id="69" name="object 69"/>
          <p:cNvSpPr/>
          <p:nvPr/>
        </p:nvSpPr>
        <p:spPr>
          <a:xfrm>
            <a:off x="4272646" y="1705350"/>
            <a:ext cx="98847" cy="63960"/>
          </a:xfrm>
          <a:custGeom>
            <a:avLst/>
            <a:gdLst/>
            <a:ahLst/>
            <a:cxnLst/>
            <a:rect l="l" t="t" r="r" b="b"/>
            <a:pathLst>
              <a:path w="86360" h="55880">
                <a:moveTo>
                  <a:pt x="13779" y="0"/>
                </a:moveTo>
                <a:lnTo>
                  <a:pt x="0" y="0"/>
                </a:lnTo>
                <a:lnTo>
                  <a:pt x="2413" y="33616"/>
                </a:lnTo>
                <a:lnTo>
                  <a:pt x="59524" y="55613"/>
                </a:lnTo>
                <a:lnTo>
                  <a:pt x="61391" y="54991"/>
                </a:lnTo>
                <a:lnTo>
                  <a:pt x="74610" y="41021"/>
                </a:lnTo>
                <a:lnTo>
                  <a:pt x="59880" y="41021"/>
                </a:lnTo>
                <a:lnTo>
                  <a:pt x="15493" y="23939"/>
                </a:lnTo>
                <a:lnTo>
                  <a:pt x="13779" y="0"/>
                </a:lnTo>
                <a:close/>
              </a:path>
              <a:path w="86360" h="55880">
                <a:moveTo>
                  <a:pt x="84099" y="32981"/>
                </a:moveTo>
                <a:lnTo>
                  <a:pt x="59880" y="41021"/>
                </a:lnTo>
                <a:lnTo>
                  <a:pt x="74610" y="41021"/>
                </a:lnTo>
                <a:lnTo>
                  <a:pt x="77254" y="38227"/>
                </a:lnTo>
                <a:lnTo>
                  <a:pt x="85775" y="37871"/>
                </a:lnTo>
                <a:lnTo>
                  <a:pt x="84416" y="37338"/>
                </a:lnTo>
                <a:lnTo>
                  <a:pt x="84099" y="32981"/>
                </a:lnTo>
                <a:close/>
              </a:path>
            </a:pathLst>
          </a:custGeom>
          <a:solidFill>
            <a:srgbClr val="7CCECC"/>
          </a:solidFill>
        </p:spPr>
        <p:txBody>
          <a:bodyPr wrap="square" lIns="0" tIns="0" rIns="0" bIns="0" rtlCol="0"/>
          <a:lstStyle/>
          <a:p>
            <a:endParaRPr sz="2142"/>
          </a:p>
        </p:txBody>
      </p:sp>
      <p:sp>
        <p:nvSpPr>
          <p:cNvPr id="70" name="object 70"/>
          <p:cNvSpPr/>
          <p:nvPr/>
        </p:nvSpPr>
        <p:spPr>
          <a:xfrm>
            <a:off x="4309844" y="6546758"/>
            <a:ext cx="144636" cy="124286"/>
          </a:xfrm>
          <a:custGeom>
            <a:avLst/>
            <a:gdLst/>
            <a:ahLst/>
            <a:cxnLst/>
            <a:rect l="l" t="t" r="r" b="b"/>
            <a:pathLst>
              <a:path w="126364" h="108585">
                <a:moveTo>
                  <a:pt x="74117" y="0"/>
                </a:moveTo>
                <a:lnTo>
                  <a:pt x="30060" y="1905"/>
                </a:lnTo>
                <a:lnTo>
                  <a:pt x="0" y="33667"/>
                </a:lnTo>
                <a:lnTo>
                  <a:pt x="3733" y="85559"/>
                </a:lnTo>
                <a:lnTo>
                  <a:pt x="63347" y="108508"/>
                </a:lnTo>
                <a:lnTo>
                  <a:pt x="109918" y="93065"/>
                </a:lnTo>
                <a:lnTo>
                  <a:pt x="126238" y="69634"/>
                </a:lnTo>
                <a:lnTo>
                  <a:pt x="125895" y="67170"/>
                </a:lnTo>
                <a:lnTo>
                  <a:pt x="89192" y="53047"/>
                </a:lnTo>
                <a:lnTo>
                  <a:pt x="85915" y="7327"/>
                </a:lnTo>
                <a:lnTo>
                  <a:pt x="74117" y="0"/>
                </a:lnTo>
                <a:close/>
              </a:path>
            </a:pathLst>
          </a:custGeom>
          <a:solidFill>
            <a:srgbClr val="41C0BE"/>
          </a:solidFill>
        </p:spPr>
        <p:txBody>
          <a:bodyPr wrap="square" lIns="0" tIns="0" rIns="0" bIns="0" rtlCol="0"/>
          <a:lstStyle/>
          <a:p>
            <a:endParaRPr sz="2142"/>
          </a:p>
        </p:txBody>
      </p:sp>
      <p:sp>
        <p:nvSpPr>
          <p:cNvPr id="71" name="object 71"/>
          <p:cNvSpPr/>
          <p:nvPr/>
        </p:nvSpPr>
        <p:spPr>
          <a:xfrm>
            <a:off x="4293666" y="6530843"/>
            <a:ext cx="175163" cy="156993"/>
          </a:xfrm>
          <a:custGeom>
            <a:avLst/>
            <a:gdLst/>
            <a:ahLst/>
            <a:cxnLst/>
            <a:rect l="l" t="t" r="r" b="b"/>
            <a:pathLst>
              <a:path w="153035" h="137160">
                <a:moveTo>
                  <a:pt x="91897" y="0"/>
                </a:moveTo>
                <a:lnTo>
                  <a:pt x="38049" y="2324"/>
                </a:lnTo>
                <a:lnTo>
                  <a:pt x="0" y="42519"/>
                </a:lnTo>
                <a:lnTo>
                  <a:pt x="4787" y="109143"/>
                </a:lnTo>
                <a:lnTo>
                  <a:pt x="77127" y="136994"/>
                </a:lnTo>
                <a:lnTo>
                  <a:pt x="121117" y="122415"/>
                </a:lnTo>
                <a:lnTo>
                  <a:pt x="77469" y="122415"/>
                </a:lnTo>
                <a:lnTo>
                  <a:pt x="17868" y="99466"/>
                </a:lnTo>
                <a:lnTo>
                  <a:pt x="14135" y="47574"/>
                </a:lnTo>
                <a:lnTo>
                  <a:pt x="44195" y="15811"/>
                </a:lnTo>
                <a:lnTo>
                  <a:pt x="88252" y="13906"/>
                </a:lnTo>
                <a:lnTo>
                  <a:pt x="99613" y="13906"/>
                </a:lnTo>
                <a:lnTo>
                  <a:pt x="100670" y="12788"/>
                </a:lnTo>
                <a:lnTo>
                  <a:pt x="86448" y="12788"/>
                </a:lnTo>
                <a:lnTo>
                  <a:pt x="90068" y="6959"/>
                </a:lnTo>
                <a:lnTo>
                  <a:pt x="103099" y="6959"/>
                </a:lnTo>
                <a:lnTo>
                  <a:pt x="91897" y="0"/>
                </a:lnTo>
                <a:close/>
              </a:path>
              <a:path w="153035" h="137160">
                <a:moveTo>
                  <a:pt x="140030" y="81076"/>
                </a:moveTo>
                <a:lnTo>
                  <a:pt x="140373" y="83540"/>
                </a:lnTo>
                <a:lnTo>
                  <a:pt x="124053" y="106972"/>
                </a:lnTo>
                <a:lnTo>
                  <a:pt x="77469" y="122415"/>
                </a:lnTo>
                <a:lnTo>
                  <a:pt x="121117" y="122415"/>
                </a:lnTo>
                <a:lnTo>
                  <a:pt x="126060" y="120776"/>
                </a:lnTo>
                <a:lnTo>
                  <a:pt x="125615" y="114630"/>
                </a:lnTo>
                <a:lnTo>
                  <a:pt x="152742" y="85966"/>
                </a:lnTo>
                <a:lnTo>
                  <a:pt x="140030" y="81076"/>
                </a:lnTo>
                <a:close/>
              </a:path>
              <a:path w="153035" h="137160">
                <a:moveTo>
                  <a:pt x="99613" y="13906"/>
                </a:moveTo>
                <a:lnTo>
                  <a:pt x="88252" y="13906"/>
                </a:lnTo>
                <a:lnTo>
                  <a:pt x="100050" y="21234"/>
                </a:lnTo>
                <a:lnTo>
                  <a:pt x="99529" y="13995"/>
                </a:lnTo>
                <a:close/>
              </a:path>
            </a:pathLst>
          </a:custGeom>
          <a:solidFill>
            <a:srgbClr val="7CCECC"/>
          </a:solidFill>
        </p:spPr>
        <p:txBody>
          <a:bodyPr wrap="square" lIns="0" tIns="0" rIns="0" bIns="0" rtlCol="0"/>
          <a:lstStyle/>
          <a:p>
            <a:endParaRPr sz="2142"/>
          </a:p>
        </p:txBody>
      </p:sp>
      <p:sp>
        <p:nvSpPr>
          <p:cNvPr id="72" name="object 72"/>
          <p:cNvSpPr/>
          <p:nvPr/>
        </p:nvSpPr>
        <p:spPr>
          <a:xfrm>
            <a:off x="4487755" y="3951554"/>
            <a:ext cx="107569" cy="92306"/>
          </a:xfrm>
          <a:custGeom>
            <a:avLst/>
            <a:gdLst/>
            <a:ahLst/>
            <a:cxnLst/>
            <a:rect l="l" t="t" r="r" b="b"/>
            <a:pathLst>
              <a:path w="93979" h="80645">
                <a:moveTo>
                  <a:pt x="54965" y="0"/>
                </a:moveTo>
                <a:lnTo>
                  <a:pt x="22212" y="1422"/>
                </a:lnTo>
                <a:lnTo>
                  <a:pt x="0" y="24879"/>
                </a:lnTo>
                <a:lnTo>
                  <a:pt x="2755" y="63093"/>
                </a:lnTo>
                <a:lnTo>
                  <a:pt x="47142" y="80175"/>
                </a:lnTo>
                <a:lnTo>
                  <a:pt x="63449" y="74777"/>
                </a:lnTo>
                <a:lnTo>
                  <a:pt x="86880" y="50012"/>
                </a:lnTo>
                <a:lnTo>
                  <a:pt x="93573" y="49720"/>
                </a:lnTo>
                <a:lnTo>
                  <a:pt x="89712" y="21602"/>
                </a:lnTo>
                <a:lnTo>
                  <a:pt x="54965" y="0"/>
                </a:lnTo>
                <a:close/>
              </a:path>
            </a:pathLst>
          </a:custGeom>
          <a:solidFill>
            <a:srgbClr val="41C0BE"/>
          </a:solidFill>
        </p:spPr>
        <p:txBody>
          <a:bodyPr wrap="square" lIns="0" tIns="0" rIns="0" bIns="0" rtlCol="0"/>
          <a:lstStyle/>
          <a:p>
            <a:endParaRPr sz="2142"/>
          </a:p>
        </p:txBody>
      </p:sp>
      <p:sp>
        <p:nvSpPr>
          <p:cNvPr id="73" name="object 73"/>
          <p:cNvSpPr/>
          <p:nvPr/>
        </p:nvSpPr>
        <p:spPr>
          <a:xfrm>
            <a:off x="4471576" y="3935637"/>
            <a:ext cx="139549" cy="125013"/>
          </a:xfrm>
          <a:custGeom>
            <a:avLst/>
            <a:gdLst/>
            <a:ahLst/>
            <a:cxnLst/>
            <a:rect l="l" t="t" r="r" b="b"/>
            <a:pathLst>
              <a:path w="121920" h="109220">
                <a:moveTo>
                  <a:pt x="72745" y="0"/>
                </a:moveTo>
                <a:lnTo>
                  <a:pt x="30187" y="1841"/>
                </a:lnTo>
                <a:lnTo>
                  <a:pt x="0" y="33731"/>
                </a:lnTo>
                <a:lnTo>
                  <a:pt x="3810" y="86677"/>
                </a:lnTo>
                <a:lnTo>
                  <a:pt x="60934" y="108673"/>
                </a:lnTo>
                <a:lnTo>
                  <a:pt x="71501" y="105168"/>
                </a:lnTo>
                <a:lnTo>
                  <a:pt x="70827" y="95808"/>
                </a:lnTo>
                <a:lnTo>
                  <a:pt x="72465" y="94081"/>
                </a:lnTo>
                <a:lnTo>
                  <a:pt x="61277" y="94081"/>
                </a:lnTo>
                <a:lnTo>
                  <a:pt x="16891" y="77000"/>
                </a:lnTo>
                <a:lnTo>
                  <a:pt x="14135" y="38785"/>
                </a:lnTo>
                <a:lnTo>
                  <a:pt x="36347" y="15316"/>
                </a:lnTo>
                <a:lnTo>
                  <a:pt x="69100" y="13906"/>
                </a:lnTo>
                <a:lnTo>
                  <a:pt x="95125" y="13906"/>
                </a:lnTo>
                <a:lnTo>
                  <a:pt x="93327" y="12788"/>
                </a:lnTo>
                <a:lnTo>
                  <a:pt x="67297" y="12788"/>
                </a:lnTo>
                <a:lnTo>
                  <a:pt x="70929" y="6959"/>
                </a:lnTo>
                <a:lnTo>
                  <a:pt x="83945" y="6959"/>
                </a:lnTo>
                <a:lnTo>
                  <a:pt x="72745" y="0"/>
                </a:lnTo>
                <a:close/>
              </a:path>
              <a:path w="121920" h="109220">
                <a:moveTo>
                  <a:pt x="77584" y="88684"/>
                </a:moveTo>
                <a:lnTo>
                  <a:pt x="61277" y="94081"/>
                </a:lnTo>
                <a:lnTo>
                  <a:pt x="72465" y="94081"/>
                </a:lnTo>
                <a:lnTo>
                  <a:pt x="77584" y="88684"/>
                </a:lnTo>
                <a:close/>
              </a:path>
              <a:path w="121920" h="109220">
                <a:moveTo>
                  <a:pt x="95125" y="13906"/>
                </a:moveTo>
                <a:lnTo>
                  <a:pt x="69100" y="13906"/>
                </a:lnTo>
                <a:lnTo>
                  <a:pt x="103847" y="35496"/>
                </a:lnTo>
                <a:lnTo>
                  <a:pt x="107708" y="63627"/>
                </a:lnTo>
                <a:lnTo>
                  <a:pt x="121488" y="63030"/>
                </a:lnTo>
                <a:lnTo>
                  <a:pt x="116586" y="27241"/>
                </a:lnTo>
                <a:lnTo>
                  <a:pt x="95125" y="13906"/>
                </a:lnTo>
                <a:close/>
              </a:path>
            </a:pathLst>
          </a:custGeom>
          <a:solidFill>
            <a:srgbClr val="7CCECC"/>
          </a:solidFill>
        </p:spPr>
        <p:txBody>
          <a:bodyPr wrap="square" lIns="0" tIns="0" rIns="0" bIns="0" rtlCol="0"/>
          <a:lstStyle/>
          <a:p>
            <a:endParaRPr sz="2142"/>
          </a:p>
        </p:txBody>
      </p:sp>
      <p:sp>
        <p:nvSpPr>
          <p:cNvPr id="74" name="object 74"/>
          <p:cNvSpPr/>
          <p:nvPr/>
        </p:nvSpPr>
        <p:spPr>
          <a:xfrm>
            <a:off x="4346956" y="2360201"/>
            <a:ext cx="107569" cy="92306"/>
          </a:xfrm>
          <a:custGeom>
            <a:avLst/>
            <a:gdLst/>
            <a:ahLst/>
            <a:cxnLst/>
            <a:rect l="l" t="t" r="r" b="b"/>
            <a:pathLst>
              <a:path w="93979" h="80644">
                <a:moveTo>
                  <a:pt x="54965" y="0"/>
                </a:moveTo>
                <a:lnTo>
                  <a:pt x="22212" y="1422"/>
                </a:lnTo>
                <a:lnTo>
                  <a:pt x="0" y="24879"/>
                </a:lnTo>
                <a:lnTo>
                  <a:pt x="2755" y="63093"/>
                </a:lnTo>
                <a:lnTo>
                  <a:pt x="47142" y="80175"/>
                </a:lnTo>
                <a:lnTo>
                  <a:pt x="63449" y="74777"/>
                </a:lnTo>
                <a:lnTo>
                  <a:pt x="86880" y="50012"/>
                </a:lnTo>
                <a:lnTo>
                  <a:pt x="93573" y="49720"/>
                </a:lnTo>
                <a:lnTo>
                  <a:pt x="89712" y="21602"/>
                </a:lnTo>
                <a:lnTo>
                  <a:pt x="54965" y="0"/>
                </a:lnTo>
                <a:close/>
              </a:path>
            </a:pathLst>
          </a:custGeom>
          <a:solidFill>
            <a:srgbClr val="41C0BE"/>
          </a:solidFill>
        </p:spPr>
        <p:txBody>
          <a:bodyPr wrap="square" lIns="0" tIns="0" rIns="0" bIns="0" rtlCol="0"/>
          <a:lstStyle/>
          <a:p>
            <a:endParaRPr sz="2142"/>
          </a:p>
        </p:txBody>
      </p:sp>
      <p:sp>
        <p:nvSpPr>
          <p:cNvPr id="75" name="object 75"/>
          <p:cNvSpPr/>
          <p:nvPr/>
        </p:nvSpPr>
        <p:spPr>
          <a:xfrm>
            <a:off x="4330776" y="2344282"/>
            <a:ext cx="139549" cy="125013"/>
          </a:xfrm>
          <a:custGeom>
            <a:avLst/>
            <a:gdLst/>
            <a:ahLst/>
            <a:cxnLst/>
            <a:rect l="l" t="t" r="r" b="b"/>
            <a:pathLst>
              <a:path w="121920" h="109219">
                <a:moveTo>
                  <a:pt x="72745" y="0"/>
                </a:moveTo>
                <a:lnTo>
                  <a:pt x="30187" y="1841"/>
                </a:lnTo>
                <a:lnTo>
                  <a:pt x="0" y="33731"/>
                </a:lnTo>
                <a:lnTo>
                  <a:pt x="3810" y="86690"/>
                </a:lnTo>
                <a:lnTo>
                  <a:pt x="60934" y="108673"/>
                </a:lnTo>
                <a:lnTo>
                  <a:pt x="71501" y="105168"/>
                </a:lnTo>
                <a:lnTo>
                  <a:pt x="70827" y="95808"/>
                </a:lnTo>
                <a:lnTo>
                  <a:pt x="72465" y="94081"/>
                </a:lnTo>
                <a:lnTo>
                  <a:pt x="61277" y="94081"/>
                </a:lnTo>
                <a:lnTo>
                  <a:pt x="16891" y="77000"/>
                </a:lnTo>
                <a:lnTo>
                  <a:pt x="14135" y="38785"/>
                </a:lnTo>
                <a:lnTo>
                  <a:pt x="36347" y="15328"/>
                </a:lnTo>
                <a:lnTo>
                  <a:pt x="69100" y="13906"/>
                </a:lnTo>
                <a:lnTo>
                  <a:pt x="95125" y="13906"/>
                </a:lnTo>
                <a:lnTo>
                  <a:pt x="93327" y="12788"/>
                </a:lnTo>
                <a:lnTo>
                  <a:pt x="67297" y="12788"/>
                </a:lnTo>
                <a:lnTo>
                  <a:pt x="70916" y="6959"/>
                </a:lnTo>
                <a:lnTo>
                  <a:pt x="83945" y="6959"/>
                </a:lnTo>
                <a:lnTo>
                  <a:pt x="72745" y="0"/>
                </a:lnTo>
                <a:close/>
              </a:path>
              <a:path w="121920" h="109219">
                <a:moveTo>
                  <a:pt x="77584" y="88684"/>
                </a:moveTo>
                <a:lnTo>
                  <a:pt x="61277" y="94081"/>
                </a:lnTo>
                <a:lnTo>
                  <a:pt x="72465" y="94081"/>
                </a:lnTo>
                <a:lnTo>
                  <a:pt x="77584" y="88684"/>
                </a:lnTo>
                <a:close/>
              </a:path>
              <a:path w="121920" h="109219">
                <a:moveTo>
                  <a:pt x="95125" y="13906"/>
                </a:moveTo>
                <a:lnTo>
                  <a:pt x="69100" y="13906"/>
                </a:lnTo>
                <a:lnTo>
                  <a:pt x="103847" y="35509"/>
                </a:lnTo>
                <a:lnTo>
                  <a:pt x="107708" y="63627"/>
                </a:lnTo>
                <a:lnTo>
                  <a:pt x="121488" y="63030"/>
                </a:lnTo>
                <a:lnTo>
                  <a:pt x="116586" y="27241"/>
                </a:lnTo>
                <a:lnTo>
                  <a:pt x="95125" y="13906"/>
                </a:lnTo>
                <a:close/>
              </a:path>
            </a:pathLst>
          </a:custGeom>
          <a:solidFill>
            <a:srgbClr val="7CCECC"/>
          </a:solidFill>
        </p:spPr>
        <p:txBody>
          <a:bodyPr wrap="square" lIns="0" tIns="0" rIns="0" bIns="0" rtlCol="0"/>
          <a:lstStyle/>
          <a:p>
            <a:endParaRPr sz="2142"/>
          </a:p>
        </p:txBody>
      </p:sp>
      <p:sp>
        <p:nvSpPr>
          <p:cNvPr id="76" name="object 76"/>
          <p:cNvSpPr/>
          <p:nvPr/>
        </p:nvSpPr>
        <p:spPr>
          <a:xfrm>
            <a:off x="4381975" y="1705351"/>
            <a:ext cx="106842" cy="51604"/>
          </a:xfrm>
          <a:custGeom>
            <a:avLst/>
            <a:gdLst/>
            <a:ahLst/>
            <a:cxnLst/>
            <a:rect l="l" t="t" r="r" b="b"/>
            <a:pathLst>
              <a:path w="93345" h="45084">
                <a:moveTo>
                  <a:pt x="90843" y="0"/>
                </a:moveTo>
                <a:lnTo>
                  <a:pt x="0" y="0"/>
                </a:lnTo>
                <a:lnTo>
                  <a:pt x="1981" y="27660"/>
                </a:lnTo>
                <a:lnTo>
                  <a:pt x="46367" y="44742"/>
                </a:lnTo>
                <a:lnTo>
                  <a:pt x="62674" y="39344"/>
                </a:lnTo>
                <a:lnTo>
                  <a:pt x="86118" y="14579"/>
                </a:lnTo>
                <a:lnTo>
                  <a:pt x="92798" y="14300"/>
                </a:lnTo>
                <a:lnTo>
                  <a:pt x="90843" y="0"/>
                </a:lnTo>
                <a:close/>
              </a:path>
            </a:pathLst>
          </a:custGeom>
          <a:solidFill>
            <a:srgbClr val="41C0BE"/>
          </a:solidFill>
        </p:spPr>
        <p:txBody>
          <a:bodyPr wrap="square" lIns="0" tIns="0" rIns="0" bIns="0" rtlCol="0"/>
          <a:lstStyle/>
          <a:p>
            <a:endParaRPr sz="2142"/>
          </a:p>
        </p:txBody>
      </p:sp>
      <p:sp>
        <p:nvSpPr>
          <p:cNvPr id="77" name="object 77"/>
          <p:cNvSpPr/>
          <p:nvPr/>
        </p:nvSpPr>
        <p:spPr>
          <a:xfrm>
            <a:off x="4366202" y="1705351"/>
            <a:ext cx="87945" cy="64687"/>
          </a:xfrm>
          <a:custGeom>
            <a:avLst/>
            <a:gdLst/>
            <a:ahLst/>
            <a:cxnLst/>
            <a:rect l="l" t="t" r="r" b="b"/>
            <a:pathLst>
              <a:path w="76835" h="56515">
                <a:moveTo>
                  <a:pt x="38459" y="36398"/>
                </a:moveTo>
                <a:lnTo>
                  <a:pt x="38074" y="36398"/>
                </a:lnTo>
                <a:lnTo>
                  <a:pt x="69697" y="56057"/>
                </a:lnTo>
                <a:lnTo>
                  <a:pt x="70370" y="55829"/>
                </a:lnTo>
                <a:lnTo>
                  <a:pt x="69697" y="46469"/>
                </a:lnTo>
                <a:lnTo>
                  <a:pt x="71332" y="44742"/>
                </a:lnTo>
                <a:lnTo>
                  <a:pt x="60147" y="44742"/>
                </a:lnTo>
                <a:lnTo>
                  <a:pt x="38459" y="36398"/>
                </a:lnTo>
                <a:close/>
              </a:path>
              <a:path w="76835" h="56515">
                <a:moveTo>
                  <a:pt x="76441" y="39344"/>
                </a:moveTo>
                <a:lnTo>
                  <a:pt x="60147" y="44742"/>
                </a:lnTo>
                <a:lnTo>
                  <a:pt x="71332" y="44742"/>
                </a:lnTo>
                <a:lnTo>
                  <a:pt x="76441" y="39344"/>
                </a:lnTo>
                <a:close/>
              </a:path>
              <a:path w="76835" h="56515">
                <a:moveTo>
                  <a:pt x="13779" y="0"/>
                </a:moveTo>
                <a:lnTo>
                  <a:pt x="0" y="0"/>
                </a:lnTo>
                <a:lnTo>
                  <a:pt x="2679" y="37338"/>
                </a:lnTo>
                <a:lnTo>
                  <a:pt x="4038" y="37871"/>
                </a:lnTo>
                <a:lnTo>
                  <a:pt x="38074" y="36398"/>
                </a:lnTo>
                <a:lnTo>
                  <a:pt x="38459" y="36398"/>
                </a:lnTo>
                <a:lnTo>
                  <a:pt x="15748" y="27660"/>
                </a:lnTo>
                <a:lnTo>
                  <a:pt x="13779" y="0"/>
                </a:lnTo>
                <a:close/>
              </a:path>
            </a:pathLst>
          </a:custGeom>
          <a:solidFill>
            <a:srgbClr val="7CCECC"/>
          </a:solidFill>
        </p:spPr>
        <p:txBody>
          <a:bodyPr wrap="square" lIns="0" tIns="0" rIns="0" bIns="0" rtlCol="0"/>
          <a:lstStyle/>
          <a:p>
            <a:endParaRPr sz="2142"/>
          </a:p>
        </p:txBody>
      </p:sp>
      <p:sp>
        <p:nvSpPr>
          <p:cNvPr id="78" name="object 78"/>
          <p:cNvSpPr/>
          <p:nvPr/>
        </p:nvSpPr>
        <p:spPr>
          <a:xfrm>
            <a:off x="4342697" y="1762915"/>
            <a:ext cx="107569" cy="92306"/>
          </a:xfrm>
          <a:custGeom>
            <a:avLst/>
            <a:gdLst/>
            <a:ahLst/>
            <a:cxnLst/>
            <a:rect l="l" t="t" r="r" b="b"/>
            <a:pathLst>
              <a:path w="93979" h="80644">
                <a:moveTo>
                  <a:pt x="54965" y="0"/>
                </a:moveTo>
                <a:lnTo>
                  <a:pt x="22212" y="1409"/>
                </a:lnTo>
                <a:lnTo>
                  <a:pt x="0" y="24879"/>
                </a:lnTo>
                <a:lnTo>
                  <a:pt x="2743" y="63093"/>
                </a:lnTo>
                <a:lnTo>
                  <a:pt x="47142" y="80175"/>
                </a:lnTo>
                <a:lnTo>
                  <a:pt x="81927" y="68643"/>
                </a:lnTo>
                <a:lnTo>
                  <a:pt x="93827" y="51561"/>
                </a:lnTo>
                <a:lnTo>
                  <a:pt x="89712" y="21602"/>
                </a:lnTo>
                <a:lnTo>
                  <a:pt x="54965" y="0"/>
                </a:lnTo>
                <a:close/>
              </a:path>
            </a:pathLst>
          </a:custGeom>
          <a:solidFill>
            <a:srgbClr val="41C0BE"/>
          </a:solidFill>
        </p:spPr>
        <p:txBody>
          <a:bodyPr wrap="square" lIns="0" tIns="0" rIns="0" bIns="0" rtlCol="0"/>
          <a:lstStyle/>
          <a:p>
            <a:endParaRPr sz="2142"/>
          </a:p>
        </p:txBody>
      </p:sp>
      <p:sp>
        <p:nvSpPr>
          <p:cNvPr id="79" name="object 79"/>
          <p:cNvSpPr/>
          <p:nvPr/>
        </p:nvSpPr>
        <p:spPr>
          <a:xfrm>
            <a:off x="4326518" y="1746997"/>
            <a:ext cx="140276" cy="125013"/>
          </a:xfrm>
          <a:custGeom>
            <a:avLst/>
            <a:gdLst/>
            <a:ahLst/>
            <a:cxnLst/>
            <a:rect l="l" t="t" r="r" b="b"/>
            <a:pathLst>
              <a:path w="122554" h="109219">
                <a:moveTo>
                  <a:pt x="72745" y="0"/>
                </a:moveTo>
                <a:lnTo>
                  <a:pt x="30187" y="1841"/>
                </a:lnTo>
                <a:lnTo>
                  <a:pt x="0" y="33731"/>
                </a:lnTo>
                <a:lnTo>
                  <a:pt x="3810" y="86677"/>
                </a:lnTo>
                <a:lnTo>
                  <a:pt x="60934" y="108673"/>
                </a:lnTo>
                <a:lnTo>
                  <a:pt x="104724" y="94157"/>
                </a:lnTo>
                <a:lnTo>
                  <a:pt x="61277" y="94081"/>
                </a:lnTo>
                <a:lnTo>
                  <a:pt x="16878" y="77000"/>
                </a:lnTo>
                <a:lnTo>
                  <a:pt x="14135" y="38785"/>
                </a:lnTo>
                <a:lnTo>
                  <a:pt x="36347" y="15316"/>
                </a:lnTo>
                <a:lnTo>
                  <a:pt x="69100" y="13906"/>
                </a:lnTo>
                <a:lnTo>
                  <a:pt x="95120" y="13906"/>
                </a:lnTo>
                <a:lnTo>
                  <a:pt x="93322" y="12788"/>
                </a:lnTo>
                <a:lnTo>
                  <a:pt x="67297" y="12788"/>
                </a:lnTo>
                <a:lnTo>
                  <a:pt x="70916" y="6959"/>
                </a:lnTo>
                <a:lnTo>
                  <a:pt x="83943" y="6959"/>
                </a:lnTo>
                <a:lnTo>
                  <a:pt x="72745" y="0"/>
                </a:lnTo>
                <a:close/>
              </a:path>
              <a:path w="122554" h="109219">
                <a:moveTo>
                  <a:pt x="95120" y="13906"/>
                </a:moveTo>
                <a:lnTo>
                  <a:pt x="69100" y="13906"/>
                </a:lnTo>
                <a:lnTo>
                  <a:pt x="103847" y="35509"/>
                </a:lnTo>
                <a:lnTo>
                  <a:pt x="107962" y="65468"/>
                </a:lnTo>
                <a:lnTo>
                  <a:pt x="96062" y="82550"/>
                </a:lnTo>
                <a:lnTo>
                  <a:pt x="61277" y="94081"/>
                </a:lnTo>
                <a:lnTo>
                  <a:pt x="104777" y="94081"/>
                </a:lnTo>
                <a:lnTo>
                  <a:pt x="122301" y="68910"/>
                </a:lnTo>
                <a:lnTo>
                  <a:pt x="122237" y="68440"/>
                </a:lnTo>
                <a:lnTo>
                  <a:pt x="108178" y="63030"/>
                </a:lnTo>
                <a:lnTo>
                  <a:pt x="105092" y="20104"/>
                </a:lnTo>
                <a:lnTo>
                  <a:pt x="95120" y="13906"/>
                </a:lnTo>
                <a:close/>
              </a:path>
              <a:path w="122554" h="109219">
                <a:moveTo>
                  <a:pt x="83943" y="6959"/>
                </a:moveTo>
                <a:lnTo>
                  <a:pt x="70916" y="6959"/>
                </a:lnTo>
                <a:lnTo>
                  <a:pt x="67297" y="12788"/>
                </a:lnTo>
                <a:lnTo>
                  <a:pt x="93322" y="12788"/>
                </a:lnTo>
                <a:lnTo>
                  <a:pt x="83943" y="6959"/>
                </a:lnTo>
                <a:close/>
              </a:path>
            </a:pathLst>
          </a:custGeom>
          <a:solidFill>
            <a:srgbClr val="7CCECC"/>
          </a:solidFill>
        </p:spPr>
        <p:txBody>
          <a:bodyPr wrap="square" lIns="0" tIns="0" rIns="0" bIns="0" rtlCol="0"/>
          <a:lstStyle/>
          <a:p>
            <a:endParaRPr sz="2142"/>
          </a:p>
        </p:txBody>
      </p:sp>
      <p:sp>
        <p:nvSpPr>
          <p:cNvPr id="80" name="object 80"/>
          <p:cNvSpPr/>
          <p:nvPr/>
        </p:nvSpPr>
        <p:spPr>
          <a:xfrm>
            <a:off x="4346956" y="1895167"/>
            <a:ext cx="107569" cy="92306"/>
          </a:xfrm>
          <a:custGeom>
            <a:avLst/>
            <a:gdLst/>
            <a:ahLst/>
            <a:cxnLst/>
            <a:rect l="l" t="t" r="r" b="b"/>
            <a:pathLst>
              <a:path w="93979" h="80644">
                <a:moveTo>
                  <a:pt x="54965" y="0"/>
                </a:moveTo>
                <a:lnTo>
                  <a:pt x="22212" y="1422"/>
                </a:lnTo>
                <a:lnTo>
                  <a:pt x="0" y="24879"/>
                </a:lnTo>
                <a:lnTo>
                  <a:pt x="2755" y="63093"/>
                </a:lnTo>
                <a:lnTo>
                  <a:pt x="47142" y="80175"/>
                </a:lnTo>
                <a:lnTo>
                  <a:pt x="81927" y="68643"/>
                </a:lnTo>
                <a:lnTo>
                  <a:pt x="93827" y="51561"/>
                </a:lnTo>
                <a:lnTo>
                  <a:pt x="89712" y="21602"/>
                </a:lnTo>
                <a:lnTo>
                  <a:pt x="54965" y="0"/>
                </a:lnTo>
                <a:close/>
              </a:path>
            </a:pathLst>
          </a:custGeom>
          <a:solidFill>
            <a:srgbClr val="41C0BE"/>
          </a:solidFill>
        </p:spPr>
        <p:txBody>
          <a:bodyPr wrap="square" lIns="0" tIns="0" rIns="0" bIns="0" rtlCol="0"/>
          <a:lstStyle/>
          <a:p>
            <a:endParaRPr sz="2142"/>
          </a:p>
        </p:txBody>
      </p:sp>
      <p:sp>
        <p:nvSpPr>
          <p:cNvPr id="81" name="object 81"/>
          <p:cNvSpPr/>
          <p:nvPr/>
        </p:nvSpPr>
        <p:spPr>
          <a:xfrm>
            <a:off x="4330777" y="1879249"/>
            <a:ext cx="140276" cy="125013"/>
          </a:xfrm>
          <a:custGeom>
            <a:avLst/>
            <a:gdLst/>
            <a:ahLst/>
            <a:cxnLst/>
            <a:rect l="l" t="t" r="r" b="b"/>
            <a:pathLst>
              <a:path w="122554" h="109219">
                <a:moveTo>
                  <a:pt x="72745" y="0"/>
                </a:moveTo>
                <a:lnTo>
                  <a:pt x="30187" y="1841"/>
                </a:lnTo>
                <a:lnTo>
                  <a:pt x="0" y="33731"/>
                </a:lnTo>
                <a:lnTo>
                  <a:pt x="3810" y="86677"/>
                </a:lnTo>
                <a:lnTo>
                  <a:pt x="60934" y="108673"/>
                </a:lnTo>
                <a:lnTo>
                  <a:pt x="104724" y="94157"/>
                </a:lnTo>
                <a:lnTo>
                  <a:pt x="61277" y="94081"/>
                </a:lnTo>
                <a:lnTo>
                  <a:pt x="16891" y="77000"/>
                </a:lnTo>
                <a:lnTo>
                  <a:pt x="14135" y="38785"/>
                </a:lnTo>
                <a:lnTo>
                  <a:pt x="36347" y="15316"/>
                </a:lnTo>
                <a:lnTo>
                  <a:pt x="69100" y="13906"/>
                </a:lnTo>
                <a:lnTo>
                  <a:pt x="95125" y="13906"/>
                </a:lnTo>
                <a:lnTo>
                  <a:pt x="93327" y="12788"/>
                </a:lnTo>
                <a:lnTo>
                  <a:pt x="67297" y="12788"/>
                </a:lnTo>
                <a:lnTo>
                  <a:pt x="70916" y="6959"/>
                </a:lnTo>
                <a:lnTo>
                  <a:pt x="83945" y="6959"/>
                </a:lnTo>
                <a:lnTo>
                  <a:pt x="72745" y="0"/>
                </a:lnTo>
                <a:close/>
              </a:path>
              <a:path w="122554" h="109219">
                <a:moveTo>
                  <a:pt x="95125" y="13906"/>
                </a:moveTo>
                <a:lnTo>
                  <a:pt x="69100" y="13906"/>
                </a:lnTo>
                <a:lnTo>
                  <a:pt x="103847" y="35496"/>
                </a:lnTo>
                <a:lnTo>
                  <a:pt x="107962" y="65468"/>
                </a:lnTo>
                <a:lnTo>
                  <a:pt x="96062" y="82550"/>
                </a:lnTo>
                <a:lnTo>
                  <a:pt x="61277" y="94081"/>
                </a:lnTo>
                <a:lnTo>
                  <a:pt x="104777" y="94081"/>
                </a:lnTo>
                <a:lnTo>
                  <a:pt x="122301" y="68910"/>
                </a:lnTo>
                <a:lnTo>
                  <a:pt x="116586" y="27241"/>
                </a:lnTo>
                <a:lnTo>
                  <a:pt x="95125" y="13906"/>
                </a:lnTo>
                <a:close/>
              </a:path>
              <a:path w="122554" h="109219">
                <a:moveTo>
                  <a:pt x="83945" y="6959"/>
                </a:moveTo>
                <a:lnTo>
                  <a:pt x="70916" y="6959"/>
                </a:lnTo>
                <a:lnTo>
                  <a:pt x="67297" y="12788"/>
                </a:lnTo>
                <a:lnTo>
                  <a:pt x="93327" y="12788"/>
                </a:lnTo>
                <a:lnTo>
                  <a:pt x="83945" y="6959"/>
                </a:lnTo>
                <a:close/>
              </a:path>
            </a:pathLst>
          </a:custGeom>
          <a:solidFill>
            <a:srgbClr val="7CCECC"/>
          </a:solidFill>
        </p:spPr>
        <p:txBody>
          <a:bodyPr wrap="square" lIns="0" tIns="0" rIns="0" bIns="0" rtlCol="0"/>
          <a:lstStyle/>
          <a:p>
            <a:endParaRPr sz="2142"/>
          </a:p>
        </p:txBody>
      </p:sp>
      <p:sp>
        <p:nvSpPr>
          <p:cNvPr id="82" name="object 82"/>
          <p:cNvSpPr/>
          <p:nvPr/>
        </p:nvSpPr>
        <p:spPr>
          <a:xfrm>
            <a:off x="4317984" y="2032841"/>
            <a:ext cx="139984" cy="124387"/>
          </a:xfrm>
          <a:prstGeom prst="rect">
            <a:avLst/>
          </a:prstGeom>
          <a:blipFill>
            <a:blip r:embed="rId9" cstate="print"/>
            <a:stretch>
              <a:fillRect/>
            </a:stretch>
          </a:blipFill>
        </p:spPr>
        <p:txBody>
          <a:bodyPr wrap="square" lIns="0" tIns="0" rIns="0" bIns="0" rtlCol="0"/>
          <a:lstStyle/>
          <a:p>
            <a:endParaRPr sz="2142"/>
          </a:p>
        </p:txBody>
      </p:sp>
      <p:sp>
        <p:nvSpPr>
          <p:cNvPr id="83" name="object 83"/>
          <p:cNvSpPr/>
          <p:nvPr/>
        </p:nvSpPr>
        <p:spPr>
          <a:xfrm>
            <a:off x="4568810" y="4022609"/>
            <a:ext cx="107569" cy="92306"/>
          </a:xfrm>
          <a:custGeom>
            <a:avLst/>
            <a:gdLst/>
            <a:ahLst/>
            <a:cxnLst/>
            <a:rect l="l" t="t" r="r" b="b"/>
            <a:pathLst>
              <a:path w="93979" h="80645">
                <a:moveTo>
                  <a:pt x="54965" y="0"/>
                </a:moveTo>
                <a:lnTo>
                  <a:pt x="22212" y="1409"/>
                </a:lnTo>
                <a:lnTo>
                  <a:pt x="0" y="24879"/>
                </a:lnTo>
                <a:lnTo>
                  <a:pt x="2755" y="63093"/>
                </a:lnTo>
                <a:lnTo>
                  <a:pt x="47142" y="80175"/>
                </a:lnTo>
                <a:lnTo>
                  <a:pt x="81927" y="68643"/>
                </a:lnTo>
                <a:lnTo>
                  <a:pt x="93827" y="51561"/>
                </a:lnTo>
                <a:lnTo>
                  <a:pt x="89712" y="21602"/>
                </a:lnTo>
                <a:lnTo>
                  <a:pt x="54965" y="0"/>
                </a:lnTo>
                <a:close/>
              </a:path>
            </a:pathLst>
          </a:custGeom>
          <a:solidFill>
            <a:srgbClr val="41C0BE"/>
          </a:solidFill>
        </p:spPr>
        <p:txBody>
          <a:bodyPr wrap="square" lIns="0" tIns="0" rIns="0" bIns="0" rtlCol="0"/>
          <a:lstStyle/>
          <a:p>
            <a:endParaRPr sz="2142"/>
          </a:p>
        </p:txBody>
      </p:sp>
      <p:sp>
        <p:nvSpPr>
          <p:cNvPr id="84" name="object 84"/>
          <p:cNvSpPr/>
          <p:nvPr/>
        </p:nvSpPr>
        <p:spPr>
          <a:xfrm>
            <a:off x="4552631" y="4006691"/>
            <a:ext cx="140276" cy="125013"/>
          </a:xfrm>
          <a:custGeom>
            <a:avLst/>
            <a:gdLst/>
            <a:ahLst/>
            <a:cxnLst/>
            <a:rect l="l" t="t" r="r" b="b"/>
            <a:pathLst>
              <a:path w="122554" h="109220">
                <a:moveTo>
                  <a:pt x="72745" y="0"/>
                </a:moveTo>
                <a:lnTo>
                  <a:pt x="30187" y="1841"/>
                </a:lnTo>
                <a:lnTo>
                  <a:pt x="0" y="33731"/>
                </a:lnTo>
                <a:lnTo>
                  <a:pt x="3810" y="86690"/>
                </a:lnTo>
                <a:lnTo>
                  <a:pt x="60921" y="108673"/>
                </a:lnTo>
                <a:lnTo>
                  <a:pt x="104724" y="94157"/>
                </a:lnTo>
                <a:lnTo>
                  <a:pt x="61264" y="94081"/>
                </a:lnTo>
                <a:lnTo>
                  <a:pt x="16878" y="77000"/>
                </a:lnTo>
                <a:lnTo>
                  <a:pt x="14135" y="38785"/>
                </a:lnTo>
                <a:lnTo>
                  <a:pt x="36347" y="15316"/>
                </a:lnTo>
                <a:lnTo>
                  <a:pt x="69100" y="13906"/>
                </a:lnTo>
                <a:lnTo>
                  <a:pt x="95119" y="13906"/>
                </a:lnTo>
                <a:lnTo>
                  <a:pt x="93321" y="12788"/>
                </a:lnTo>
                <a:lnTo>
                  <a:pt x="67297" y="12788"/>
                </a:lnTo>
                <a:lnTo>
                  <a:pt x="70916" y="6959"/>
                </a:lnTo>
                <a:lnTo>
                  <a:pt x="83942" y="6959"/>
                </a:lnTo>
                <a:lnTo>
                  <a:pt x="72745" y="0"/>
                </a:lnTo>
                <a:close/>
              </a:path>
              <a:path w="122554" h="109220">
                <a:moveTo>
                  <a:pt x="95119" y="13906"/>
                </a:moveTo>
                <a:lnTo>
                  <a:pt x="69100" y="13906"/>
                </a:lnTo>
                <a:lnTo>
                  <a:pt x="103847" y="35509"/>
                </a:lnTo>
                <a:lnTo>
                  <a:pt x="107962" y="65468"/>
                </a:lnTo>
                <a:lnTo>
                  <a:pt x="96062" y="82550"/>
                </a:lnTo>
                <a:lnTo>
                  <a:pt x="61264" y="94081"/>
                </a:lnTo>
                <a:lnTo>
                  <a:pt x="104777" y="94081"/>
                </a:lnTo>
                <a:lnTo>
                  <a:pt x="122288" y="68910"/>
                </a:lnTo>
                <a:lnTo>
                  <a:pt x="116573" y="27241"/>
                </a:lnTo>
                <a:lnTo>
                  <a:pt x="95119" y="13906"/>
                </a:lnTo>
                <a:close/>
              </a:path>
              <a:path w="122554" h="109220">
                <a:moveTo>
                  <a:pt x="83942" y="6959"/>
                </a:moveTo>
                <a:lnTo>
                  <a:pt x="70916" y="6959"/>
                </a:lnTo>
                <a:lnTo>
                  <a:pt x="67297" y="12788"/>
                </a:lnTo>
                <a:lnTo>
                  <a:pt x="93321" y="12788"/>
                </a:lnTo>
                <a:lnTo>
                  <a:pt x="83942" y="6959"/>
                </a:lnTo>
                <a:close/>
              </a:path>
            </a:pathLst>
          </a:custGeom>
          <a:solidFill>
            <a:srgbClr val="7CCECC"/>
          </a:solidFill>
        </p:spPr>
        <p:txBody>
          <a:bodyPr wrap="square" lIns="0" tIns="0" rIns="0" bIns="0" rtlCol="0"/>
          <a:lstStyle/>
          <a:p>
            <a:endParaRPr sz="2142"/>
          </a:p>
        </p:txBody>
      </p:sp>
      <p:sp>
        <p:nvSpPr>
          <p:cNvPr id="85" name="object 85"/>
          <p:cNvSpPr/>
          <p:nvPr/>
        </p:nvSpPr>
        <p:spPr>
          <a:xfrm>
            <a:off x="4428024" y="2431269"/>
            <a:ext cx="107569" cy="92306"/>
          </a:xfrm>
          <a:custGeom>
            <a:avLst/>
            <a:gdLst/>
            <a:ahLst/>
            <a:cxnLst/>
            <a:rect l="l" t="t" r="r" b="b"/>
            <a:pathLst>
              <a:path w="93979" h="80644">
                <a:moveTo>
                  <a:pt x="54965" y="0"/>
                </a:moveTo>
                <a:lnTo>
                  <a:pt x="22212" y="1409"/>
                </a:lnTo>
                <a:lnTo>
                  <a:pt x="0" y="24879"/>
                </a:lnTo>
                <a:lnTo>
                  <a:pt x="2755" y="63093"/>
                </a:lnTo>
                <a:lnTo>
                  <a:pt x="47142" y="80175"/>
                </a:lnTo>
                <a:lnTo>
                  <a:pt x="81927" y="68643"/>
                </a:lnTo>
                <a:lnTo>
                  <a:pt x="93827" y="51561"/>
                </a:lnTo>
                <a:lnTo>
                  <a:pt x="89712" y="21590"/>
                </a:lnTo>
                <a:lnTo>
                  <a:pt x="54965" y="0"/>
                </a:lnTo>
                <a:close/>
              </a:path>
            </a:pathLst>
          </a:custGeom>
          <a:solidFill>
            <a:srgbClr val="41C0BE"/>
          </a:solidFill>
        </p:spPr>
        <p:txBody>
          <a:bodyPr wrap="square" lIns="0" tIns="0" rIns="0" bIns="0" rtlCol="0"/>
          <a:lstStyle/>
          <a:p>
            <a:endParaRPr sz="2142"/>
          </a:p>
        </p:txBody>
      </p:sp>
      <p:sp>
        <p:nvSpPr>
          <p:cNvPr id="86" name="object 86"/>
          <p:cNvSpPr/>
          <p:nvPr/>
        </p:nvSpPr>
        <p:spPr>
          <a:xfrm>
            <a:off x="4411846" y="2415351"/>
            <a:ext cx="140276" cy="125013"/>
          </a:xfrm>
          <a:custGeom>
            <a:avLst/>
            <a:gdLst/>
            <a:ahLst/>
            <a:cxnLst/>
            <a:rect l="l" t="t" r="r" b="b"/>
            <a:pathLst>
              <a:path w="122554" h="109219">
                <a:moveTo>
                  <a:pt x="72745" y="0"/>
                </a:moveTo>
                <a:lnTo>
                  <a:pt x="30187" y="1841"/>
                </a:lnTo>
                <a:lnTo>
                  <a:pt x="0" y="33731"/>
                </a:lnTo>
                <a:lnTo>
                  <a:pt x="3810" y="86677"/>
                </a:lnTo>
                <a:lnTo>
                  <a:pt x="60921" y="108673"/>
                </a:lnTo>
                <a:lnTo>
                  <a:pt x="104724" y="94157"/>
                </a:lnTo>
                <a:lnTo>
                  <a:pt x="61264" y="94081"/>
                </a:lnTo>
                <a:lnTo>
                  <a:pt x="16878" y="77000"/>
                </a:lnTo>
                <a:lnTo>
                  <a:pt x="14135" y="38785"/>
                </a:lnTo>
                <a:lnTo>
                  <a:pt x="36347" y="15316"/>
                </a:lnTo>
                <a:lnTo>
                  <a:pt x="69100" y="13906"/>
                </a:lnTo>
                <a:lnTo>
                  <a:pt x="95119" y="13906"/>
                </a:lnTo>
                <a:lnTo>
                  <a:pt x="93321" y="12788"/>
                </a:lnTo>
                <a:lnTo>
                  <a:pt x="67297" y="12788"/>
                </a:lnTo>
                <a:lnTo>
                  <a:pt x="70916" y="6959"/>
                </a:lnTo>
                <a:lnTo>
                  <a:pt x="83942" y="6959"/>
                </a:lnTo>
                <a:lnTo>
                  <a:pt x="72745" y="0"/>
                </a:lnTo>
                <a:close/>
              </a:path>
              <a:path w="122554" h="109219">
                <a:moveTo>
                  <a:pt x="95119" y="13906"/>
                </a:moveTo>
                <a:lnTo>
                  <a:pt x="69100" y="13906"/>
                </a:lnTo>
                <a:lnTo>
                  <a:pt x="103847" y="35496"/>
                </a:lnTo>
                <a:lnTo>
                  <a:pt x="107962" y="65468"/>
                </a:lnTo>
                <a:lnTo>
                  <a:pt x="96062" y="82550"/>
                </a:lnTo>
                <a:lnTo>
                  <a:pt x="61264" y="94081"/>
                </a:lnTo>
                <a:lnTo>
                  <a:pt x="104777" y="94081"/>
                </a:lnTo>
                <a:lnTo>
                  <a:pt x="122288" y="68910"/>
                </a:lnTo>
                <a:lnTo>
                  <a:pt x="116573" y="27241"/>
                </a:lnTo>
                <a:lnTo>
                  <a:pt x="95119" y="13906"/>
                </a:lnTo>
                <a:close/>
              </a:path>
              <a:path w="122554" h="109219">
                <a:moveTo>
                  <a:pt x="83942" y="6959"/>
                </a:moveTo>
                <a:lnTo>
                  <a:pt x="70916" y="6959"/>
                </a:lnTo>
                <a:lnTo>
                  <a:pt x="67297" y="12788"/>
                </a:lnTo>
                <a:lnTo>
                  <a:pt x="93321" y="12788"/>
                </a:lnTo>
                <a:lnTo>
                  <a:pt x="83942" y="6959"/>
                </a:lnTo>
                <a:close/>
              </a:path>
            </a:pathLst>
          </a:custGeom>
          <a:solidFill>
            <a:srgbClr val="7CCECC"/>
          </a:solidFill>
        </p:spPr>
        <p:txBody>
          <a:bodyPr wrap="square" lIns="0" tIns="0" rIns="0" bIns="0" rtlCol="0"/>
          <a:lstStyle/>
          <a:p>
            <a:endParaRPr sz="2142"/>
          </a:p>
        </p:txBody>
      </p:sp>
      <p:sp>
        <p:nvSpPr>
          <p:cNvPr id="87" name="object 87"/>
          <p:cNvSpPr/>
          <p:nvPr/>
        </p:nvSpPr>
        <p:spPr>
          <a:xfrm>
            <a:off x="4462156" y="1735849"/>
            <a:ext cx="107569" cy="92306"/>
          </a:xfrm>
          <a:custGeom>
            <a:avLst/>
            <a:gdLst/>
            <a:ahLst/>
            <a:cxnLst/>
            <a:rect l="l" t="t" r="r" b="b"/>
            <a:pathLst>
              <a:path w="93979" h="80644">
                <a:moveTo>
                  <a:pt x="54965" y="0"/>
                </a:moveTo>
                <a:lnTo>
                  <a:pt x="22212" y="1422"/>
                </a:lnTo>
                <a:lnTo>
                  <a:pt x="0" y="24879"/>
                </a:lnTo>
                <a:lnTo>
                  <a:pt x="2755" y="63093"/>
                </a:lnTo>
                <a:lnTo>
                  <a:pt x="47142" y="80175"/>
                </a:lnTo>
                <a:lnTo>
                  <a:pt x="81927" y="68643"/>
                </a:lnTo>
                <a:lnTo>
                  <a:pt x="93827" y="51561"/>
                </a:lnTo>
                <a:lnTo>
                  <a:pt x="89712" y="21602"/>
                </a:lnTo>
                <a:lnTo>
                  <a:pt x="54965" y="0"/>
                </a:lnTo>
                <a:close/>
              </a:path>
            </a:pathLst>
          </a:custGeom>
          <a:solidFill>
            <a:srgbClr val="41C0BE"/>
          </a:solidFill>
        </p:spPr>
        <p:txBody>
          <a:bodyPr wrap="square" lIns="0" tIns="0" rIns="0" bIns="0" rtlCol="0"/>
          <a:lstStyle/>
          <a:p>
            <a:endParaRPr sz="2142"/>
          </a:p>
        </p:txBody>
      </p:sp>
      <p:sp>
        <p:nvSpPr>
          <p:cNvPr id="88" name="object 88"/>
          <p:cNvSpPr/>
          <p:nvPr/>
        </p:nvSpPr>
        <p:spPr>
          <a:xfrm>
            <a:off x="4445978" y="1719930"/>
            <a:ext cx="140276" cy="125013"/>
          </a:xfrm>
          <a:custGeom>
            <a:avLst/>
            <a:gdLst/>
            <a:ahLst/>
            <a:cxnLst/>
            <a:rect l="l" t="t" r="r" b="b"/>
            <a:pathLst>
              <a:path w="122554" h="109219">
                <a:moveTo>
                  <a:pt x="72745" y="0"/>
                </a:moveTo>
                <a:lnTo>
                  <a:pt x="30187" y="1841"/>
                </a:lnTo>
                <a:lnTo>
                  <a:pt x="0" y="33731"/>
                </a:lnTo>
                <a:lnTo>
                  <a:pt x="3810" y="86690"/>
                </a:lnTo>
                <a:lnTo>
                  <a:pt x="60921" y="108673"/>
                </a:lnTo>
                <a:lnTo>
                  <a:pt x="104724" y="94157"/>
                </a:lnTo>
                <a:lnTo>
                  <a:pt x="61264" y="94081"/>
                </a:lnTo>
                <a:lnTo>
                  <a:pt x="16878" y="77000"/>
                </a:lnTo>
                <a:lnTo>
                  <a:pt x="14135" y="38785"/>
                </a:lnTo>
                <a:lnTo>
                  <a:pt x="36334" y="15328"/>
                </a:lnTo>
                <a:lnTo>
                  <a:pt x="69100" y="13906"/>
                </a:lnTo>
                <a:lnTo>
                  <a:pt x="95119" y="13906"/>
                </a:lnTo>
                <a:lnTo>
                  <a:pt x="93321" y="12788"/>
                </a:lnTo>
                <a:lnTo>
                  <a:pt x="67297" y="12788"/>
                </a:lnTo>
                <a:lnTo>
                  <a:pt x="70916" y="6959"/>
                </a:lnTo>
                <a:lnTo>
                  <a:pt x="83942" y="6959"/>
                </a:lnTo>
                <a:lnTo>
                  <a:pt x="72745" y="0"/>
                </a:lnTo>
                <a:close/>
              </a:path>
              <a:path w="122554" h="109219">
                <a:moveTo>
                  <a:pt x="95119" y="13906"/>
                </a:moveTo>
                <a:lnTo>
                  <a:pt x="69100" y="13906"/>
                </a:lnTo>
                <a:lnTo>
                  <a:pt x="103847" y="35509"/>
                </a:lnTo>
                <a:lnTo>
                  <a:pt x="107962" y="65468"/>
                </a:lnTo>
                <a:lnTo>
                  <a:pt x="96062" y="82550"/>
                </a:lnTo>
                <a:lnTo>
                  <a:pt x="61264" y="94081"/>
                </a:lnTo>
                <a:lnTo>
                  <a:pt x="104777" y="94081"/>
                </a:lnTo>
                <a:lnTo>
                  <a:pt x="122288" y="68910"/>
                </a:lnTo>
                <a:lnTo>
                  <a:pt x="116573" y="27241"/>
                </a:lnTo>
                <a:lnTo>
                  <a:pt x="95119" y="13906"/>
                </a:lnTo>
                <a:close/>
              </a:path>
              <a:path w="122554" h="109219">
                <a:moveTo>
                  <a:pt x="83942" y="6959"/>
                </a:moveTo>
                <a:lnTo>
                  <a:pt x="70916" y="6959"/>
                </a:lnTo>
                <a:lnTo>
                  <a:pt x="67297" y="12788"/>
                </a:lnTo>
                <a:lnTo>
                  <a:pt x="93321" y="12788"/>
                </a:lnTo>
                <a:lnTo>
                  <a:pt x="83942" y="6959"/>
                </a:lnTo>
                <a:close/>
              </a:path>
            </a:pathLst>
          </a:custGeom>
          <a:solidFill>
            <a:srgbClr val="7CCECC"/>
          </a:solidFill>
        </p:spPr>
        <p:txBody>
          <a:bodyPr wrap="square" lIns="0" tIns="0" rIns="0" bIns="0" rtlCol="0"/>
          <a:lstStyle/>
          <a:p>
            <a:endParaRPr sz="2142"/>
          </a:p>
        </p:txBody>
      </p:sp>
      <p:sp>
        <p:nvSpPr>
          <p:cNvPr id="89" name="object 89"/>
          <p:cNvSpPr/>
          <p:nvPr/>
        </p:nvSpPr>
        <p:spPr>
          <a:xfrm>
            <a:off x="4253981" y="2722519"/>
            <a:ext cx="139984" cy="124387"/>
          </a:xfrm>
          <a:prstGeom prst="rect">
            <a:avLst/>
          </a:prstGeom>
          <a:blipFill>
            <a:blip r:embed="rId10" cstate="print"/>
            <a:stretch>
              <a:fillRect/>
            </a:stretch>
          </a:blipFill>
        </p:spPr>
        <p:txBody>
          <a:bodyPr wrap="square" lIns="0" tIns="0" rIns="0" bIns="0" rtlCol="0"/>
          <a:lstStyle/>
          <a:p>
            <a:endParaRPr sz="2142"/>
          </a:p>
        </p:txBody>
      </p:sp>
      <p:sp>
        <p:nvSpPr>
          <p:cNvPr id="90" name="object 90"/>
          <p:cNvSpPr/>
          <p:nvPr/>
        </p:nvSpPr>
        <p:spPr>
          <a:xfrm>
            <a:off x="4530536" y="6455911"/>
            <a:ext cx="107569" cy="92306"/>
          </a:xfrm>
          <a:custGeom>
            <a:avLst/>
            <a:gdLst/>
            <a:ahLst/>
            <a:cxnLst/>
            <a:rect l="l" t="t" r="r" b="b"/>
            <a:pathLst>
              <a:path w="93979" h="80645">
                <a:moveTo>
                  <a:pt x="54863" y="0"/>
                </a:moveTo>
                <a:lnTo>
                  <a:pt x="22110" y="1409"/>
                </a:lnTo>
                <a:lnTo>
                  <a:pt x="3987" y="20561"/>
                </a:lnTo>
                <a:lnTo>
                  <a:pt x="0" y="26276"/>
                </a:lnTo>
                <a:lnTo>
                  <a:pt x="2654" y="63093"/>
                </a:lnTo>
                <a:lnTo>
                  <a:pt x="47040" y="80175"/>
                </a:lnTo>
                <a:lnTo>
                  <a:pt x="81826" y="68643"/>
                </a:lnTo>
                <a:lnTo>
                  <a:pt x="93725" y="51561"/>
                </a:lnTo>
                <a:lnTo>
                  <a:pt x="89611" y="21589"/>
                </a:lnTo>
                <a:lnTo>
                  <a:pt x="54863" y="0"/>
                </a:lnTo>
                <a:close/>
              </a:path>
            </a:pathLst>
          </a:custGeom>
          <a:solidFill>
            <a:srgbClr val="41C0BE"/>
          </a:solidFill>
        </p:spPr>
        <p:txBody>
          <a:bodyPr wrap="square" lIns="0" tIns="0" rIns="0" bIns="0" rtlCol="0"/>
          <a:lstStyle/>
          <a:p>
            <a:endParaRPr sz="2142"/>
          </a:p>
        </p:txBody>
      </p:sp>
      <p:sp>
        <p:nvSpPr>
          <p:cNvPr id="91" name="object 91"/>
          <p:cNvSpPr/>
          <p:nvPr/>
        </p:nvSpPr>
        <p:spPr>
          <a:xfrm>
            <a:off x="4515709" y="6439993"/>
            <a:ext cx="138822" cy="125013"/>
          </a:xfrm>
          <a:custGeom>
            <a:avLst/>
            <a:gdLst/>
            <a:ahLst/>
            <a:cxnLst/>
            <a:rect l="l" t="t" r="r" b="b"/>
            <a:pathLst>
              <a:path w="121285" h="109220">
                <a:moveTo>
                  <a:pt x="12954" y="40182"/>
                </a:moveTo>
                <a:lnTo>
                  <a:pt x="6527" y="49428"/>
                </a:lnTo>
                <a:lnTo>
                  <a:pt x="0" y="51587"/>
                </a:lnTo>
                <a:lnTo>
                  <a:pt x="1625" y="74142"/>
                </a:lnTo>
                <a:lnTo>
                  <a:pt x="22110" y="86880"/>
                </a:lnTo>
                <a:lnTo>
                  <a:pt x="23177" y="94627"/>
                </a:lnTo>
                <a:lnTo>
                  <a:pt x="59651" y="108673"/>
                </a:lnTo>
                <a:lnTo>
                  <a:pt x="103441" y="94157"/>
                </a:lnTo>
                <a:lnTo>
                  <a:pt x="59994" y="94081"/>
                </a:lnTo>
                <a:lnTo>
                  <a:pt x="15608" y="77000"/>
                </a:lnTo>
                <a:lnTo>
                  <a:pt x="12954" y="40182"/>
                </a:lnTo>
                <a:close/>
              </a:path>
              <a:path w="121285" h="109220">
                <a:moveTo>
                  <a:pt x="93842" y="13906"/>
                </a:moveTo>
                <a:lnTo>
                  <a:pt x="67818" y="13906"/>
                </a:lnTo>
                <a:lnTo>
                  <a:pt x="102565" y="35496"/>
                </a:lnTo>
                <a:lnTo>
                  <a:pt x="106680" y="65468"/>
                </a:lnTo>
                <a:lnTo>
                  <a:pt x="94780" y="82549"/>
                </a:lnTo>
                <a:lnTo>
                  <a:pt x="59994" y="94081"/>
                </a:lnTo>
                <a:lnTo>
                  <a:pt x="103494" y="94081"/>
                </a:lnTo>
                <a:lnTo>
                  <a:pt x="121018" y="68910"/>
                </a:lnTo>
                <a:lnTo>
                  <a:pt x="115303" y="27241"/>
                </a:lnTo>
                <a:lnTo>
                  <a:pt x="93842" y="13906"/>
                </a:lnTo>
                <a:close/>
              </a:path>
              <a:path w="121285" h="109220">
                <a:moveTo>
                  <a:pt x="71462" y="0"/>
                </a:moveTo>
                <a:lnTo>
                  <a:pt x="28905" y="1841"/>
                </a:lnTo>
                <a:lnTo>
                  <a:pt x="22034" y="9105"/>
                </a:lnTo>
                <a:lnTo>
                  <a:pt x="24104" y="24180"/>
                </a:lnTo>
                <a:lnTo>
                  <a:pt x="16941" y="34467"/>
                </a:lnTo>
                <a:lnTo>
                  <a:pt x="35064" y="15316"/>
                </a:lnTo>
                <a:lnTo>
                  <a:pt x="67818" y="13906"/>
                </a:lnTo>
                <a:lnTo>
                  <a:pt x="93842" y="13906"/>
                </a:lnTo>
                <a:lnTo>
                  <a:pt x="92044" y="12788"/>
                </a:lnTo>
                <a:lnTo>
                  <a:pt x="66014" y="12788"/>
                </a:lnTo>
                <a:lnTo>
                  <a:pt x="69646" y="6959"/>
                </a:lnTo>
                <a:lnTo>
                  <a:pt x="82663" y="6959"/>
                </a:lnTo>
                <a:lnTo>
                  <a:pt x="71462" y="0"/>
                </a:lnTo>
                <a:close/>
              </a:path>
            </a:pathLst>
          </a:custGeom>
          <a:solidFill>
            <a:srgbClr val="7CCECC"/>
          </a:solidFill>
        </p:spPr>
        <p:txBody>
          <a:bodyPr wrap="square" lIns="0" tIns="0" rIns="0" bIns="0" rtlCol="0"/>
          <a:lstStyle/>
          <a:p>
            <a:endParaRPr sz="2142"/>
          </a:p>
        </p:txBody>
      </p:sp>
      <p:sp>
        <p:nvSpPr>
          <p:cNvPr id="92" name="object 92"/>
          <p:cNvSpPr/>
          <p:nvPr/>
        </p:nvSpPr>
        <p:spPr>
          <a:xfrm>
            <a:off x="4463043" y="7229268"/>
            <a:ext cx="139984" cy="124387"/>
          </a:xfrm>
          <a:prstGeom prst="rect">
            <a:avLst/>
          </a:prstGeom>
          <a:blipFill>
            <a:blip r:embed="rId11" cstate="print"/>
            <a:stretch>
              <a:fillRect/>
            </a:stretch>
          </a:blipFill>
        </p:spPr>
        <p:txBody>
          <a:bodyPr wrap="square" lIns="0" tIns="0" rIns="0" bIns="0" rtlCol="0"/>
          <a:lstStyle/>
          <a:p>
            <a:endParaRPr sz="2142"/>
          </a:p>
        </p:txBody>
      </p:sp>
      <p:sp>
        <p:nvSpPr>
          <p:cNvPr id="93" name="object 93"/>
          <p:cNvSpPr/>
          <p:nvPr/>
        </p:nvSpPr>
        <p:spPr>
          <a:xfrm>
            <a:off x="4423752" y="6524171"/>
            <a:ext cx="107569" cy="92306"/>
          </a:xfrm>
          <a:custGeom>
            <a:avLst/>
            <a:gdLst/>
            <a:ahLst/>
            <a:cxnLst/>
            <a:rect l="l" t="t" r="r" b="b"/>
            <a:pathLst>
              <a:path w="93979" h="80645">
                <a:moveTo>
                  <a:pt x="54965" y="0"/>
                </a:moveTo>
                <a:lnTo>
                  <a:pt x="22212" y="1422"/>
                </a:lnTo>
                <a:lnTo>
                  <a:pt x="0" y="24879"/>
                </a:lnTo>
                <a:lnTo>
                  <a:pt x="2755" y="63093"/>
                </a:lnTo>
                <a:lnTo>
                  <a:pt x="47142" y="80175"/>
                </a:lnTo>
                <a:lnTo>
                  <a:pt x="81927" y="68643"/>
                </a:lnTo>
                <a:lnTo>
                  <a:pt x="93827" y="51561"/>
                </a:lnTo>
                <a:lnTo>
                  <a:pt x="89712" y="21602"/>
                </a:lnTo>
                <a:lnTo>
                  <a:pt x="54965" y="0"/>
                </a:lnTo>
                <a:close/>
              </a:path>
            </a:pathLst>
          </a:custGeom>
          <a:solidFill>
            <a:srgbClr val="41C0BE"/>
          </a:solidFill>
        </p:spPr>
        <p:txBody>
          <a:bodyPr wrap="square" lIns="0" tIns="0" rIns="0" bIns="0" rtlCol="0"/>
          <a:lstStyle/>
          <a:p>
            <a:endParaRPr sz="2142"/>
          </a:p>
        </p:txBody>
      </p:sp>
      <p:sp>
        <p:nvSpPr>
          <p:cNvPr id="94" name="object 94"/>
          <p:cNvSpPr/>
          <p:nvPr/>
        </p:nvSpPr>
        <p:spPr>
          <a:xfrm>
            <a:off x="4407572" y="6508255"/>
            <a:ext cx="140276" cy="121379"/>
          </a:xfrm>
          <a:custGeom>
            <a:avLst/>
            <a:gdLst/>
            <a:ahLst/>
            <a:cxnLst/>
            <a:rect l="l" t="t" r="r" b="b"/>
            <a:pathLst>
              <a:path w="122554" h="106045">
                <a:moveTo>
                  <a:pt x="48717" y="1041"/>
                </a:moveTo>
                <a:lnTo>
                  <a:pt x="30187" y="1841"/>
                </a:lnTo>
                <a:lnTo>
                  <a:pt x="0" y="33731"/>
                </a:lnTo>
                <a:lnTo>
                  <a:pt x="3810" y="86677"/>
                </a:lnTo>
                <a:lnTo>
                  <a:pt x="53225" y="105702"/>
                </a:lnTo>
                <a:lnTo>
                  <a:pt x="56286" y="102476"/>
                </a:lnTo>
                <a:lnTo>
                  <a:pt x="83096" y="101320"/>
                </a:lnTo>
                <a:lnTo>
                  <a:pt x="104724" y="94157"/>
                </a:lnTo>
                <a:lnTo>
                  <a:pt x="61264" y="94081"/>
                </a:lnTo>
                <a:lnTo>
                  <a:pt x="16878" y="77000"/>
                </a:lnTo>
                <a:lnTo>
                  <a:pt x="14135" y="38785"/>
                </a:lnTo>
                <a:lnTo>
                  <a:pt x="36334" y="15316"/>
                </a:lnTo>
                <a:lnTo>
                  <a:pt x="69100" y="13906"/>
                </a:lnTo>
                <a:lnTo>
                  <a:pt x="95119" y="13906"/>
                </a:lnTo>
                <a:lnTo>
                  <a:pt x="93321" y="12788"/>
                </a:lnTo>
                <a:lnTo>
                  <a:pt x="67297" y="12788"/>
                </a:lnTo>
                <a:lnTo>
                  <a:pt x="70916" y="6959"/>
                </a:lnTo>
                <a:lnTo>
                  <a:pt x="83942" y="6959"/>
                </a:lnTo>
                <a:lnTo>
                  <a:pt x="79672" y="4305"/>
                </a:lnTo>
                <a:lnTo>
                  <a:pt x="57200" y="4305"/>
                </a:lnTo>
                <a:lnTo>
                  <a:pt x="48717" y="1041"/>
                </a:lnTo>
                <a:close/>
              </a:path>
              <a:path w="122554" h="106045">
                <a:moveTo>
                  <a:pt x="95119" y="13906"/>
                </a:moveTo>
                <a:lnTo>
                  <a:pt x="69100" y="13906"/>
                </a:lnTo>
                <a:lnTo>
                  <a:pt x="103847" y="35496"/>
                </a:lnTo>
                <a:lnTo>
                  <a:pt x="107962" y="65468"/>
                </a:lnTo>
                <a:lnTo>
                  <a:pt x="96062" y="82550"/>
                </a:lnTo>
                <a:lnTo>
                  <a:pt x="61264" y="94081"/>
                </a:lnTo>
                <a:lnTo>
                  <a:pt x="104777" y="94081"/>
                </a:lnTo>
                <a:lnTo>
                  <a:pt x="122288" y="68910"/>
                </a:lnTo>
                <a:lnTo>
                  <a:pt x="116573" y="27241"/>
                </a:lnTo>
                <a:lnTo>
                  <a:pt x="95119" y="13906"/>
                </a:lnTo>
                <a:close/>
              </a:path>
              <a:path w="122554" h="106045">
                <a:moveTo>
                  <a:pt x="83942" y="6959"/>
                </a:moveTo>
                <a:lnTo>
                  <a:pt x="70916" y="6959"/>
                </a:lnTo>
                <a:lnTo>
                  <a:pt x="67297" y="12788"/>
                </a:lnTo>
                <a:lnTo>
                  <a:pt x="93321" y="12788"/>
                </a:lnTo>
                <a:lnTo>
                  <a:pt x="83942" y="6959"/>
                </a:lnTo>
                <a:close/>
              </a:path>
              <a:path w="122554" h="106045">
                <a:moveTo>
                  <a:pt x="72745" y="0"/>
                </a:moveTo>
                <a:lnTo>
                  <a:pt x="69799" y="127"/>
                </a:lnTo>
                <a:lnTo>
                  <a:pt x="57200" y="4305"/>
                </a:lnTo>
                <a:lnTo>
                  <a:pt x="79672" y="4305"/>
                </a:lnTo>
                <a:lnTo>
                  <a:pt x="72745" y="0"/>
                </a:lnTo>
                <a:close/>
              </a:path>
            </a:pathLst>
          </a:custGeom>
          <a:solidFill>
            <a:srgbClr val="7CCECC"/>
          </a:solidFill>
        </p:spPr>
        <p:txBody>
          <a:bodyPr wrap="square" lIns="0" tIns="0" rIns="0" bIns="0" rtlCol="0"/>
          <a:lstStyle/>
          <a:p>
            <a:endParaRPr sz="2142"/>
          </a:p>
        </p:txBody>
      </p:sp>
      <p:sp>
        <p:nvSpPr>
          <p:cNvPr id="95" name="object 95"/>
          <p:cNvSpPr/>
          <p:nvPr/>
        </p:nvSpPr>
        <p:spPr>
          <a:xfrm>
            <a:off x="4453623" y="6639362"/>
            <a:ext cx="107569" cy="92306"/>
          </a:xfrm>
          <a:custGeom>
            <a:avLst/>
            <a:gdLst/>
            <a:ahLst/>
            <a:cxnLst/>
            <a:rect l="l" t="t" r="r" b="b"/>
            <a:pathLst>
              <a:path w="93979" h="80645">
                <a:moveTo>
                  <a:pt x="54965" y="0"/>
                </a:moveTo>
                <a:lnTo>
                  <a:pt x="22212" y="1422"/>
                </a:lnTo>
                <a:lnTo>
                  <a:pt x="0" y="24879"/>
                </a:lnTo>
                <a:lnTo>
                  <a:pt x="2743" y="63093"/>
                </a:lnTo>
                <a:lnTo>
                  <a:pt x="47129" y="80175"/>
                </a:lnTo>
                <a:lnTo>
                  <a:pt x="81927" y="68643"/>
                </a:lnTo>
                <a:lnTo>
                  <a:pt x="93827" y="51562"/>
                </a:lnTo>
                <a:lnTo>
                  <a:pt x="89712" y="21602"/>
                </a:lnTo>
                <a:lnTo>
                  <a:pt x="54965" y="0"/>
                </a:lnTo>
                <a:close/>
              </a:path>
            </a:pathLst>
          </a:custGeom>
          <a:solidFill>
            <a:srgbClr val="41C0BE"/>
          </a:solidFill>
        </p:spPr>
        <p:txBody>
          <a:bodyPr wrap="square" lIns="0" tIns="0" rIns="0" bIns="0" rtlCol="0"/>
          <a:lstStyle/>
          <a:p>
            <a:endParaRPr sz="2142"/>
          </a:p>
        </p:txBody>
      </p:sp>
      <p:sp>
        <p:nvSpPr>
          <p:cNvPr id="96" name="object 96"/>
          <p:cNvSpPr/>
          <p:nvPr/>
        </p:nvSpPr>
        <p:spPr>
          <a:xfrm>
            <a:off x="4437445" y="6623447"/>
            <a:ext cx="140276" cy="125013"/>
          </a:xfrm>
          <a:custGeom>
            <a:avLst/>
            <a:gdLst/>
            <a:ahLst/>
            <a:cxnLst/>
            <a:rect l="l" t="t" r="r" b="b"/>
            <a:pathLst>
              <a:path w="122554" h="109220">
                <a:moveTo>
                  <a:pt x="72745" y="0"/>
                </a:moveTo>
                <a:lnTo>
                  <a:pt x="30187" y="1841"/>
                </a:lnTo>
                <a:lnTo>
                  <a:pt x="0" y="33731"/>
                </a:lnTo>
                <a:lnTo>
                  <a:pt x="3810" y="86677"/>
                </a:lnTo>
                <a:lnTo>
                  <a:pt x="60921" y="108673"/>
                </a:lnTo>
                <a:lnTo>
                  <a:pt x="104724" y="94157"/>
                </a:lnTo>
                <a:lnTo>
                  <a:pt x="61264" y="94081"/>
                </a:lnTo>
                <a:lnTo>
                  <a:pt x="16878" y="77000"/>
                </a:lnTo>
                <a:lnTo>
                  <a:pt x="14135" y="38785"/>
                </a:lnTo>
                <a:lnTo>
                  <a:pt x="36347" y="15316"/>
                </a:lnTo>
                <a:lnTo>
                  <a:pt x="69100" y="13906"/>
                </a:lnTo>
                <a:lnTo>
                  <a:pt x="95119" y="13906"/>
                </a:lnTo>
                <a:lnTo>
                  <a:pt x="93321" y="12788"/>
                </a:lnTo>
                <a:lnTo>
                  <a:pt x="67297" y="12788"/>
                </a:lnTo>
                <a:lnTo>
                  <a:pt x="70916" y="6959"/>
                </a:lnTo>
                <a:lnTo>
                  <a:pt x="83942" y="6959"/>
                </a:lnTo>
                <a:lnTo>
                  <a:pt x="72745" y="0"/>
                </a:lnTo>
                <a:close/>
              </a:path>
              <a:path w="122554" h="109220">
                <a:moveTo>
                  <a:pt x="95119" y="13906"/>
                </a:moveTo>
                <a:lnTo>
                  <a:pt x="69100" y="13906"/>
                </a:lnTo>
                <a:lnTo>
                  <a:pt x="103847" y="35496"/>
                </a:lnTo>
                <a:lnTo>
                  <a:pt x="107962" y="65468"/>
                </a:lnTo>
                <a:lnTo>
                  <a:pt x="96062" y="82549"/>
                </a:lnTo>
                <a:lnTo>
                  <a:pt x="61264" y="94081"/>
                </a:lnTo>
                <a:lnTo>
                  <a:pt x="104777" y="94081"/>
                </a:lnTo>
                <a:lnTo>
                  <a:pt x="122288" y="68910"/>
                </a:lnTo>
                <a:lnTo>
                  <a:pt x="116573" y="27241"/>
                </a:lnTo>
                <a:lnTo>
                  <a:pt x="95119" y="13906"/>
                </a:lnTo>
                <a:close/>
              </a:path>
              <a:path w="122554" h="109220">
                <a:moveTo>
                  <a:pt x="83942" y="6959"/>
                </a:moveTo>
                <a:lnTo>
                  <a:pt x="70916" y="6959"/>
                </a:lnTo>
                <a:lnTo>
                  <a:pt x="67297" y="12788"/>
                </a:lnTo>
                <a:lnTo>
                  <a:pt x="93321" y="12788"/>
                </a:lnTo>
                <a:lnTo>
                  <a:pt x="83942" y="6959"/>
                </a:lnTo>
                <a:close/>
              </a:path>
            </a:pathLst>
          </a:custGeom>
          <a:solidFill>
            <a:srgbClr val="7CCECC"/>
          </a:solidFill>
        </p:spPr>
        <p:txBody>
          <a:bodyPr wrap="square" lIns="0" tIns="0" rIns="0" bIns="0" rtlCol="0"/>
          <a:lstStyle/>
          <a:p>
            <a:endParaRPr sz="2142"/>
          </a:p>
        </p:txBody>
      </p:sp>
      <p:sp>
        <p:nvSpPr>
          <p:cNvPr id="97" name="object 97"/>
          <p:cNvSpPr/>
          <p:nvPr/>
        </p:nvSpPr>
        <p:spPr>
          <a:xfrm>
            <a:off x="4419492" y="6404711"/>
            <a:ext cx="107569" cy="92306"/>
          </a:xfrm>
          <a:custGeom>
            <a:avLst/>
            <a:gdLst/>
            <a:ahLst/>
            <a:cxnLst/>
            <a:rect l="l" t="t" r="r" b="b"/>
            <a:pathLst>
              <a:path w="93979" h="80645">
                <a:moveTo>
                  <a:pt x="54965" y="0"/>
                </a:moveTo>
                <a:lnTo>
                  <a:pt x="22212" y="1422"/>
                </a:lnTo>
                <a:lnTo>
                  <a:pt x="0" y="24879"/>
                </a:lnTo>
                <a:lnTo>
                  <a:pt x="2755" y="63093"/>
                </a:lnTo>
                <a:lnTo>
                  <a:pt x="47142" y="80175"/>
                </a:lnTo>
                <a:lnTo>
                  <a:pt x="81927" y="68643"/>
                </a:lnTo>
                <a:lnTo>
                  <a:pt x="93827" y="51561"/>
                </a:lnTo>
                <a:lnTo>
                  <a:pt x="89712" y="21602"/>
                </a:lnTo>
                <a:lnTo>
                  <a:pt x="54965" y="0"/>
                </a:lnTo>
                <a:close/>
              </a:path>
            </a:pathLst>
          </a:custGeom>
          <a:solidFill>
            <a:srgbClr val="41C0BE"/>
          </a:solidFill>
        </p:spPr>
        <p:txBody>
          <a:bodyPr wrap="square" lIns="0" tIns="0" rIns="0" bIns="0" rtlCol="0"/>
          <a:lstStyle/>
          <a:p>
            <a:endParaRPr sz="2142"/>
          </a:p>
        </p:txBody>
      </p:sp>
      <p:sp>
        <p:nvSpPr>
          <p:cNvPr id="98" name="object 98"/>
          <p:cNvSpPr/>
          <p:nvPr/>
        </p:nvSpPr>
        <p:spPr>
          <a:xfrm>
            <a:off x="4403313" y="6388796"/>
            <a:ext cx="140276" cy="125013"/>
          </a:xfrm>
          <a:custGeom>
            <a:avLst/>
            <a:gdLst/>
            <a:ahLst/>
            <a:cxnLst/>
            <a:rect l="l" t="t" r="r" b="b"/>
            <a:pathLst>
              <a:path w="122554" h="109220">
                <a:moveTo>
                  <a:pt x="72745" y="0"/>
                </a:moveTo>
                <a:lnTo>
                  <a:pt x="30187" y="1841"/>
                </a:lnTo>
                <a:lnTo>
                  <a:pt x="0" y="33731"/>
                </a:lnTo>
                <a:lnTo>
                  <a:pt x="3810" y="86677"/>
                </a:lnTo>
                <a:lnTo>
                  <a:pt x="60934" y="108673"/>
                </a:lnTo>
                <a:lnTo>
                  <a:pt x="104724" y="94157"/>
                </a:lnTo>
                <a:lnTo>
                  <a:pt x="61277" y="94081"/>
                </a:lnTo>
                <a:lnTo>
                  <a:pt x="16891" y="77000"/>
                </a:lnTo>
                <a:lnTo>
                  <a:pt x="14135" y="38785"/>
                </a:lnTo>
                <a:lnTo>
                  <a:pt x="36347" y="15316"/>
                </a:lnTo>
                <a:lnTo>
                  <a:pt x="69100" y="13906"/>
                </a:lnTo>
                <a:lnTo>
                  <a:pt x="95125" y="13906"/>
                </a:lnTo>
                <a:lnTo>
                  <a:pt x="93327" y="12788"/>
                </a:lnTo>
                <a:lnTo>
                  <a:pt x="67297" y="12788"/>
                </a:lnTo>
                <a:lnTo>
                  <a:pt x="70929" y="6959"/>
                </a:lnTo>
                <a:lnTo>
                  <a:pt x="83945" y="6959"/>
                </a:lnTo>
                <a:lnTo>
                  <a:pt x="72745" y="0"/>
                </a:lnTo>
                <a:close/>
              </a:path>
              <a:path w="122554" h="109220">
                <a:moveTo>
                  <a:pt x="95125" y="13906"/>
                </a:moveTo>
                <a:lnTo>
                  <a:pt x="69100" y="13906"/>
                </a:lnTo>
                <a:lnTo>
                  <a:pt x="103847" y="35496"/>
                </a:lnTo>
                <a:lnTo>
                  <a:pt x="107962" y="65468"/>
                </a:lnTo>
                <a:lnTo>
                  <a:pt x="96062" y="82550"/>
                </a:lnTo>
                <a:lnTo>
                  <a:pt x="61277" y="94081"/>
                </a:lnTo>
                <a:lnTo>
                  <a:pt x="104777" y="94081"/>
                </a:lnTo>
                <a:lnTo>
                  <a:pt x="122301" y="68910"/>
                </a:lnTo>
                <a:lnTo>
                  <a:pt x="116586" y="27241"/>
                </a:lnTo>
                <a:lnTo>
                  <a:pt x="95125" y="13906"/>
                </a:lnTo>
                <a:close/>
              </a:path>
              <a:path w="122554" h="109220">
                <a:moveTo>
                  <a:pt x="83945" y="6959"/>
                </a:moveTo>
                <a:lnTo>
                  <a:pt x="70929" y="6959"/>
                </a:lnTo>
                <a:lnTo>
                  <a:pt x="67297" y="12788"/>
                </a:lnTo>
                <a:lnTo>
                  <a:pt x="93327" y="12788"/>
                </a:lnTo>
                <a:lnTo>
                  <a:pt x="83945" y="6959"/>
                </a:lnTo>
                <a:close/>
              </a:path>
            </a:pathLst>
          </a:custGeom>
          <a:solidFill>
            <a:srgbClr val="7CCECC"/>
          </a:solidFill>
        </p:spPr>
        <p:txBody>
          <a:bodyPr wrap="square" lIns="0" tIns="0" rIns="0" bIns="0" rtlCol="0"/>
          <a:lstStyle/>
          <a:p>
            <a:endParaRPr sz="2142"/>
          </a:p>
        </p:txBody>
      </p:sp>
      <p:sp>
        <p:nvSpPr>
          <p:cNvPr id="99" name="object 99"/>
          <p:cNvSpPr/>
          <p:nvPr/>
        </p:nvSpPr>
        <p:spPr>
          <a:xfrm>
            <a:off x="4330776" y="6222409"/>
            <a:ext cx="139984" cy="124387"/>
          </a:xfrm>
          <a:prstGeom prst="rect">
            <a:avLst/>
          </a:prstGeom>
          <a:blipFill>
            <a:blip r:embed="rId12" cstate="print"/>
            <a:stretch>
              <a:fillRect/>
            </a:stretch>
          </a:blipFill>
        </p:spPr>
        <p:txBody>
          <a:bodyPr wrap="square" lIns="0" tIns="0" rIns="0" bIns="0" rtlCol="0"/>
          <a:lstStyle/>
          <a:p>
            <a:endParaRPr sz="2142"/>
          </a:p>
        </p:txBody>
      </p:sp>
      <p:sp>
        <p:nvSpPr>
          <p:cNvPr id="100" name="object 100"/>
          <p:cNvSpPr/>
          <p:nvPr/>
        </p:nvSpPr>
        <p:spPr>
          <a:xfrm>
            <a:off x="5124332" y="6273604"/>
            <a:ext cx="85095" cy="75981"/>
          </a:xfrm>
          <a:prstGeom prst="rect">
            <a:avLst/>
          </a:prstGeom>
          <a:blipFill>
            <a:blip r:embed="rId13" cstate="print"/>
            <a:stretch>
              <a:fillRect/>
            </a:stretch>
          </a:blipFill>
        </p:spPr>
        <p:txBody>
          <a:bodyPr wrap="square" lIns="0" tIns="0" rIns="0" bIns="0" rtlCol="0"/>
          <a:lstStyle/>
          <a:p>
            <a:endParaRPr sz="2142"/>
          </a:p>
        </p:txBody>
      </p:sp>
      <p:sp>
        <p:nvSpPr>
          <p:cNvPr id="101" name="object 101"/>
          <p:cNvSpPr/>
          <p:nvPr/>
        </p:nvSpPr>
        <p:spPr>
          <a:xfrm>
            <a:off x="5322724" y="5761638"/>
            <a:ext cx="1023695" cy="1050831"/>
          </a:xfrm>
          <a:prstGeom prst="rect">
            <a:avLst/>
          </a:prstGeom>
          <a:blipFill>
            <a:blip r:embed="rId14" cstate="print"/>
            <a:stretch>
              <a:fillRect/>
            </a:stretch>
          </a:blipFill>
        </p:spPr>
        <p:txBody>
          <a:bodyPr wrap="square" lIns="0" tIns="0" rIns="0" bIns="0" rtlCol="0"/>
          <a:lstStyle/>
          <a:p>
            <a:endParaRPr sz="2142"/>
          </a:p>
        </p:txBody>
      </p:sp>
      <p:sp>
        <p:nvSpPr>
          <p:cNvPr id="102" name="object 102"/>
          <p:cNvSpPr/>
          <p:nvPr/>
        </p:nvSpPr>
        <p:spPr>
          <a:xfrm>
            <a:off x="6101322" y="5840570"/>
            <a:ext cx="85095" cy="75981"/>
          </a:xfrm>
          <a:prstGeom prst="rect">
            <a:avLst/>
          </a:prstGeom>
          <a:blipFill>
            <a:blip r:embed="rId15" cstate="print"/>
            <a:stretch>
              <a:fillRect/>
            </a:stretch>
          </a:blipFill>
        </p:spPr>
        <p:txBody>
          <a:bodyPr wrap="square" lIns="0" tIns="0" rIns="0" bIns="0" rtlCol="0"/>
          <a:lstStyle/>
          <a:p>
            <a:endParaRPr sz="2142"/>
          </a:p>
        </p:txBody>
      </p:sp>
      <p:sp>
        <p:nvSpPr>
          <p:cNvPr id="103" name="object 103"/>
          <p:cNvSpPr/>
          <p:nvPr/>
        </p:nvSpPr>
        <p:spPr>
          <a:xfrm>
            <a:off x="5681090" y="5740313"/>
            <a:ext cx="85095" cy="75981"/>
          </a:xfrm>
          <a:prstGeom prst="rect">
            <a:avLst/>
          </a:prstGeom>
          <a:blipFill>
            <a:blip r:embed="rId16" cstate="print"/>
            <a:stretch>
              <a:fillRect/>
            </a:stretch>
          </a:blipFill>
        </p:spPr>
        <p:txBody>
          <a:bodyPr wrap="square" lIns="0" tIns="0" rIns="0" bIns="0" rtlCol="0"/>
          <a:lstStyle/>
          <a:p>
            <a:endParaRPr sz="2142"/>
          </a:p>
        </p:txBody>
      </p:sp>
      <p:sp>
        <p:nvSpPr>
          <p:cNvPr id="104" name="object 104"/>
          <p:cNvSpPr/>
          <p:nvPr/>
        </p:nvSpPr>
        <p:spPr>
          <a:xfrm>
            <a:off x="5696019" y="5578189"/>
            <a:ext cx="85095" cy="75981"/>
          </a:xfrm>
          <a:prstGeom prst="rect">
            <a:avLst/>
          </a:prstGeom>
          <a:blipFill>
            <a:blip r:embed="rId17" cstate="print"/>
            <a:stretch>
              <a:fillRect/>
            </a:stretch>
          </a:blipFill>
        </p:spPr>
        <p:txBody>
          <a:bodyPr wrap="square" lIns="0" tIns="0" rIns="0" bIns="0" rtlCol="0"/>
          <a:lstStyle/>
          <a:p>
            <a:endParaRPr sz="2142"/>
          </a:p>
        </p:txBody>
      </p:sp>
      <p:sp>
        <p:nvSpPr>
          <p:cNvPr id="105" name="object 105"/>
          <p:cNvSpPr/>
          <p:nvPr/>
        </p:nvSpPr>
        <p:spPr>
          <a:xfrm>
            <a:off x="5702429" y="5441663"/>
            <a:ext cx="85095" cy="75981"/>
          </a:xfrm>
          <a:prstGeom prst="rect">
            <a:avLst/>
          </a:prstGeom>
          <a:blipFill>
            <a:blip r:embed="rId18" cstate="print"/>
            <a:stretch>
              <a:fillRect/>
            </a:stretch>
          </a:blipFill>
        </p:spPr>
        <p:txBody>
          <a:bodyPr wrap="square" lIns="0" tIns="0" rIns="0" bIns="0" rtlCol="0"/>
          <a:lstStyle/>
          <a:p>
            <a:endParaRPr sz="2142"/>
          </a:p>
        </p:txBody>
      </p:sp>
      <p:sp>
        <p:nvSpPr>
          <p:cNvPr id="106" name="object 106"/>
          <p:cNvSpPr/>
          <p:nvPr/>
        </p:nvSpPr>
        <p:spPr>
          <a:xfrm>
            <a:off x="5881604" y="5452333"/>
            <a:ext cx="85110" cy="75981"/>
          </a:xfrm>
          <a:prstGeom prst="rect">
            <a:avLst/>
          </a:prstGeom>
          <a:blipFill>
            <a:blip r:embed="rId19" cstate="print"/>
            <a:stretch>
              <a:fillRect/>
            </a:stretch>
          </a:blipFill>
        </p:spPr>
        <p:txBody>
          <a:bodyPr wrap="square" lIns="0" tIns="0" rIns="0" bIns="0" rtlCol="0"/>
          <a:lstStyle/>
          <a:p>
            <a:endParaRPr sz="2142"/>
          </a:p>
        </p:txBody>
      </p:sp>
      <p:sp>
        <p:nvSpPr>
          <p:cNvPr id="107" name="object 107"/>
          <p:cNvSpPr/>
          <p:nvPr/>
        </p:nvSpPr>
        <p:spPr>
          <a:xfrm>
            <a:off x="5873072" y="5597391"/>
            <a:ext cx="85095" cy="75981"/>
          </a:xfrm>
          <a:prstGeom prst="rect">
            <a:avLst/>
          </a:prstGeom>
          <a:blipFill>
            <a:blip r:embed="rId20" cstate="print"/>
            <a:stretch>
              <a:fillRect/>
            </a:stretch>
          </a:blipFill>
        </p:spPr>
        <p:txBody>
          <a:bodyPr wrap="square" lIns="0" tIns="0" rIns="0" bIns="0" rtlCol="0"/>
          <a:lstStyle/>
          <a:p>
            <a:endParaRPr sz="2142"/>
          </a:p>
        </p:txBody>
      </p:sp>
      <p:sp>
        <p:nvSpPr>
          <p:cNvPr id="108" name="object 108"/>
          <p:cNvSpPr/>
          <p:nvPr/>
        </p:nvSpPr>
        <p:spPr>
          <a:xfrm>
            <a:off x="6109854" y="5586722"/>
            <a:ext cx="85110" cy="75981"/>
          </a:xfrm>
          <a:prstGeom prst="rect">
            <a:avLst/>
          </a:prstGeom>
          <a:blipFill>
            <a:blip r:embed="rId21" cstate="print"/>
            <a:stretch>
              <a:fillRect/>
            </a:stretch>
          </a:blipFill>
        </p:spPr>
        <p:txBody>
          <a:bodyPr wrap="square" lIns="0" tIns="0" rIns="0" bIns="0" rtlCol="0"/>
          <a:lstStyle/>
          <a:p>
            <a:endParaRPr sz="2142"/>
          </a:p>
        </p:txBody>
      </p:sp>
      <p:sp>
        <p:nvSpPr>
          <p:cNvPr id="109" name="object 109"/>
          <p:cNvSpPr/>
          <p:nvPr/>
        </p:nvSpPr>
        <p:spPr>
          <a:xfrm>
            <a:off x="6348774" y="5900300"/>
            <a:ext cx="85095" cy="75981"/>
          </a:xfrm>
          <a:prstGeom prst="rect">
            <a:avLst/>
          </a:prstGeom>
          <a:blipFill>
            <a:blip r:embed="rId22" cstate="print"/>
            <a:stretch>
              <a:fillRect/>
            </a:stretch>
          </a:blipFill>
        </p:spPr>
        <p:txBody>
          <a:bodyPr wrap="square" lIns="0" tIns="0" rIns="0" bIns="0" rtlCol="0"/>
          <a:lstStyle/>
          <a:p>
            <a:endParaRPr sz="2142"/>
          </a:p>
        </p:txBody>
      </p:sp>
      <p:sp>
        <p:nvSpPr>
          <p:cNvPr id="110" name="object 110"/>
          <p:cNvSpPr/>
          <p:nvPr/>
        </p:nvSpPr>
        <p:spPr>
          <a:xfrm>
            <a:off x="6440499" y="5403273"/>
            <a:ext cx="85095" cy="75981"/>
          </a:xfrm>
          <a:prstGeom prst="rect">
            <a:avLst/>
          </a:prstGeom>
          <a:blipFill>
            <a:blip r:embed="rId23" cstate="print"/>
            <a:stretch>
              <a:fillRect/>
            </a:stretch>
          </a:blipFill>
        </p:spPr>
        <p:txBody>
          <a:bodyPr wrap="square" lIns="0" tIns="0" rIns="0" bIns="0" rtlCol="0"/>
          <a:lstStyle/>
          <a:p>
            <a:endParaRPr sz="2142"/>
          </a:p>
        </p:txBody>
      </p:sp>
      <p:sp>
        <p:nvSpPr>
          <p:cNvPr id="111" name="object 111"/>
          <p:cNvSpPr/>
          <p:nvPr/>
        </p:nvSpPr>
        <p:spPr>
          <a:xfrm>
            <a:off x="6616970" y="5531266"/>
            <a:ext cx="85095" cy="75981"/>
          </a:xfrm>
          <a:prstGeom prst="rect">
            <a:avLst/>
          </a:prstGeom>
          <a:blipFill>
            <a:blip r:embed="rId24" cstate="print"/>
            <a:stretch>
              <a:fillRect/>
            </a:stretch>
          </a:blipFill>
        </p:spPr>
        <p:txBody>
          <a:bodyPr wrap="square" lIns="0" tIns="0" rIns="0" bIns="0" rtlCol="0"/>
          <a:lstStyle/>
          <a:p>
            <a:endParaRPr sz="2142"/>
          </a:p>
        </p:txBody>
      </p:sp>
      <p:sp>
        <p:nvSpPr>
          <p:cNvPr id="112" name="object 112"/>
          <p:cNvSpPr/>
          <p:nvPr/>
        </p:nvSpPr>
        <p:spPr>
          <a:xfrm>
            <a:off x="6310383" y="5618716"/>
            <a:ext cx="85095" cy="75981"/>
          </a:xfrm>
          <a:prstGeom prst="rect">
            <a:avLst/>
          </a:prstGeom>
          <a:blipFill>
            <a:blip r:embed="rId25" cstate="print"/>
            <a:stretch>
              <a:fillRect/>
            </a:stretch>
          </a:blipFill>
        </p:spPr>
        <p:txBody>
          <a:bodyPr wrap="square" lIns="0" tIns="0" rIns="0" bIns="0" rtlCol="0"/>
          <a:lstStyle/>
          <a:p>
            <a:endParaRPr sz="2142"/>
          </a:p>
        </p:txBody>
      </p:sp>
      <p:sp>
        <p:nvSpPr>
          <p:cNvPr id="113" name="object 113"/>
          <p:cNvSpPr/>
          <p:nvPr/>
        </p:nvSpPr>
        <p:spPr>
          <a:xfrm>
            <a:off x="6306110" y="5315807"/>
            <a:ext cx="85095" cy="75981"/>
          </a:xfrm>
          <a:prstGeom prst="rect">
            <a:avLst/>
          </a:prstGeom>
          <a:blipFill>
            <a:blip r:embed="rId26" cstate="print"/>
            <a:stretch>
              <a:fillRect/>
            </a:stretch>
          </a:blipFill>
        </p:spPr>
        <p:txBody>
          <a:bodyPr wrap="square" lIns="0" tIns="0" rIns="0" bIns="0" rtlCol="0"/>
          <a:lstStyle/>
          <a:p>
            <a:endParaRPr sz="2142"/>
          </a:p>
        </p:txBody>
      </p:sp>
      <p:sp>
        <p:nvSpPr>
          <p:cNvPr id="114" name="object 114"/>
          <p:cNvSpPr/>
          <p:nvPr/>
        </p:nvSpPr>
        <p:spPr>
          <a:xfrm>
            <a:off x="6118388" y="5083298"/>
            <a:ext cx="85095" cy="75981"/>
          </a:xfrm>
          <a:prstGeom prst="rect">
            <a:avLst/>
          </a:prstGeom>
          <a:blipFill>
            <a:blip r:embed="rId20" cstate="print"/>
            <a:stretch>
              <a:fillRect/>
            </a:stretch>
          </a:blipFill>
        </p:spPr>
        <p:txBody>
          <a:bodyPr wrap="square" lIns="0" tIns="0" rIns="0" bIns="0" rtlCol="0"/>
          <a:lstStyle/>
          <a:p>
            <a:endParaRPr sz="2142"/>
          </a:p>
        </p:txBody>
      </p:sp>
      <p:sp>
        <p:nvSpPr>
          <p:cNvPr id="115" name="object 115"/>
          <p:cNvSpPr/>
          <p:nvPr/>
        </p:nvSpPr>
        <p:spPr>
          <a:xfrm>
            <a:off x="6284786" y="5098226"/>
            <a:ext cx="85095" cy="75981"/>
          </a:xfrm>
          <a:prstGeom prst="rect">
            <a:avLst/>
          </a:prstGeom>
          <a:blipFill>
            <a:blip r:embed="rId17" cstate="print"/>
            <a:stretch>
              <a:fillRect/>
            </a:stretch>
          </a:blipFill>
        </p:spPr>
        <p:txBody>
          <a:bodyPr wrap="square" lIns="0" tIns="0" rIns="0" bIns="0" rtlCol="0"/>
          <a:lstStyle/>
          <a:p>
            <a:endParaRPr sz="2142"/>
          </a:p>
        </p:txBody>
      </p:sp>
      <p:sp>
        <p:nvSpPr>
          <p:cNvPr id="116" name="object 116"/>
          <p:cNvSpPr/>
          <p:nvPr/>
        </p:nvSpPr>
        <p:spPr>
          <a:xfrm>
            <a:off x="6421311" y="5121688"/>
            <a:ext cx="85095" cy="75981"/>
          </a:xfrm>
          <a:prstGeom prst="rect">
            <a:avLst/>
          </a:prstGeom>
          <a:blipFill>
            <a:blip r:embed="rId27" cstate="print"/>
            <a:stretch>
              <a:fillRect/>
            </a:stretch>
          </a:blipFill>
        </p:spPr>
        <p:txBody>
          <a:bodyPr wrap="square" lIns="0" tIns="0" rIns="0" bIns="0" rtlCol="0"/>
          <a:lstStyle/>
          <a:p>
            <a:endParaRPr sz="2142"/>
          </a:p>
        </p:txBody>
      </p:sp>
      <p:sp>
        <p:nvSpPr>
          <p:cNvPr id="117" name="object 117"/>
          <p:cNvSpPr/>
          <p:nvPr/>
        </p:nvSpPr>
        <p:spPr>
          <a:xfrm>
            <a:off x="6619688" y="5140891"/>
            <a:ext cx="85110" cy="75981"/>
          </a:xfrm>
          <a:prstGeom prst="rect">
            <a:avLst/>
          </a:prstGeom>
          <a:blipFill>
            <a:blip r:embed="rId19" cstate="print"/>
            <a:stretch>
              <a:fillRect/>
            </a:stretch>
          </a:blipFill>
        </p:spPr>
        <p:txBody>
          <a:bodyPr wrap="square" lIns="0" tIns="0" rIns="0" bIns="0" rtlCol="0"/>
          <a:lstStyle/>
          <a:p>
            <a:endParaRPr sz="2142"/>
          </a:p>
        </p:txBody>
      </p:sp>
      <p:sp>
        <p:nvSpPr>
          <p:cNvPr id="118" name="object 118"/>
          <p:cNvSpPr/>
          <p:nvPr/>
        </p:nvSpPr>
        <p:spPr>
          <a:xfrm>
            <a:off x="5853884" y="5057699"/>
            <a:ext cx="85095" cy="75981"/>
          </a:xfrm>
          <a:prstGeom prst="rect">
            <a:avLst/>
          </a:prstGeom>
          <a:blipFill>
            <a:blip r:embed="rId24" cstate="print"/>
            <a:stretch>
              <a:fillRect/>
            </a:stretch>
          </a:blipFill>
        </p:spPr>
        <p:txBody>
          <a:bodyPr wrap="square" lIns="0" tIns="0" rIns="0" bIns="0" rtlCol="0"/>
          <a:lstStyle/>
          <a:p>
            <a:endParaRPr sz="2142"/>
          </a:p>
        </p:txBody>
      </p:sp>
      <p:sp>
        <p:nvSpPr>
          <p:cNvPr id="119" name="object 119"/>
          <p:cNvSpPr/>
          <p:nvPr/>
        </p:nvSpPr>
        <p:spPr>
          <a:xfrm>
            <a:off x="5657627" y="5027828"/>
            <a:ext cx="85110" cy="75981"/>
          </a:xfrm>
          <a:prstGeom prst="rect">
            <a:avLst/>
          </a:prstGeom>
          <a:blipFill>
            <a:blip r:embed="rId28" cstate="print"/>
            <a:stretch>
              <a:fillRect/>
            </a:stretch>
          </a:blipFill>
        </p:spPr>
        <p:txBody>
          <a:bodyPr wrap="square" lIns="0" tIns="0" rIns="0" bIns="0" rtlCol="0"/>
          <a:lstStyle/>
          <a:p>
            <a:endParaRPr sz="2142"/>
          </a:p>
        </p:txBody>
      </p:sp>
      <p:sp>
        <p:nvSpPr>
          <p:cNvPr id="120" name="object 120"/>
          <p:cNvSpPr/>
          <p:nvPr/>
        </p:nvSpPr>
        <p:spPr>
          <a:xfrm>
            <a:off x="5478438" y="5012899"/>
            <a:ext cx="85095" cy="75981"/>
          </a:xfrm>
          <a:prstGeom prst="rect">
            <a:avLst/>
          </a:prstGeom>
          <a:blipFill>
            <a:blip r:embed="rId29" cstate="print"/>
            <a:stretch>
              <a:fillRect/>
            </a:stretch>
          </a:blipFill>
        </p:spPr>
        <p:txBody>
          <a:bodyPr wrap="square" lIns="0" tIns="0" rIns="0" bIns="0" rtlCol="0"/>
          <a:lstStyle/>
          <a:p>
            <a:endParaRPr sz="2142"/>
          </a:p>
        </p:txBody>
      </p:sp>
      <p:sp>
        <p:nvSpPr>
          <p:cNvPr id="121" name="object 121"/>
          <p:cNvSpPr/>
          <p:nvPr/>
        </p:nvSpPr>
        <p:spPr>
          <a:xfrm>
            <a:off x="5290715" y="4914763"/>
            <a:ext cx="85095" cy="75981"/>
          </a:xfrm>
          <a:prstGeom prst="rect">
            <a:avLst/>
          </a:prstGeom>
          <a:blipFill>
            <a:blip r:embed="rId26" cstate="print"/>
            <a:stretch>
              <a:fillRect/>
            </a:stretch>
          </a:blipFill>
        </p:spPr>
        <p:txBody>
          <a:bodyPr wrap="square" lIns="0" tIns="0" rIns="0" bIns="0" rtlCol="0"/>
          <a:lstStyle/>
          <a:p>
            <a:endParaRPr sz="2142"/>
          </a:p>
        </p:txBody>
      </p:sp>
      <p:sp>
        <p:nvSpPr>
          <p:cNvPr id="122" name="object 122"/>
          <p:cNvSpPr/>
          <p:nvPr/>
        </p:nvSpPr>
        <p:spPr>
          <a:xfrm>
            <a:off x="5670420" y="4874236"/>
            <a:ext cx="85095" cy="75981"/>
          </a:xfrm>
          <a:prstGeom prst="rect">
            <a:avLst/>
          </a:prstGeom>
          <a:blipFill>
            <a:blip r:embed="rId17" cstate="print"/>
            <a:stretch>
              <a:fillRect/>
            </a:stretch>
          </a:blipFill>
        </p:spPr>
        <p:txBody>
          <a:bodyPr wrap="square" lIns="0" tIns="0" rIns="0" bIns="0" rtlCol="0"/>
          <a:lstStyle/>
          <a:p>
            <a:endParaRPr sz="2142"/>
          </a:p>
        </p:txBody>
      </p:sp>
      <p:sp>
        <p:nvSpPr>
          <p:cNvPr id="123" name="object 123"/>
          <p:cNvSpPr/>
          <p:nvPr/>
        </p:nvSpPr>
        <p:spPr>
          <a:xfrm>
            <a:off x="5849013" y="4874236"/>
            <a:ext cx="85110" cy="75981"/>
          </a:xfrm>
          <a:prstGeom prst="rect">
            <a:avLst/>
          </a:prstGeom>
          <a:blipFill>
            <a:blip r:embed="rId19" cstate="print"/>
            <a:stretch>
              <a:fillRect/>
            </a:stretch>
          </a:blipFill>
        </p:spPr>
        <p:txBody>
          <a:bodyPr wrap="square" lIns="0" tIns="0" rIns="0" bIns="0" rtlCol="0"/>
          <a:lstStyle/>
          <a:p>
            <a:endParaRPr sz="2142"/>
          </a:p>
        </p:txBody>
      </p:sp>
      <p:sp>
        <p:nvSpPr>
          <p:cNvPr id="124" name="object 124"/>
          <p:cNvSpPr/>
          <p:nvPr/>
        </p:nvSpPr>
        <p:spPr>
          <a:xfrm>
            <a:off x="6033059" y="4878510"/>
            <a:ext cx="85095" cy="75981"/>
          </a:xfrm>
          <a:prstGeom prst="rect">
            <a:avLst/>
          </a:prstGeom>
          <a:blipFill>
            <a:blip r:embed="rId24" cstate="print"/>
            <a:stretch>
              <a:fillRect/>
            </a:stretch>
          </a:blipFill>
        </p:spPr>
        <p:txBody>
          <a:bodyPr wrap="square" lIns="0" tIns="0" rIns="0" bIns="0" rtlCol="0"/>
          <a:lstStyle/>
          <a:p>
            <a:endParaRPr sz="2142"/>
          </a:p>
        </p:txBody>
      </p:sp>
      <p:sp>
        <p:nvSpPr>
          <p:cNvPr id="125" name="object 125"/>
          <p:cNvSpPr/>
          <p:nvPr/>
        </p:nvSpPr>
        <p:spPr>
          <a:xfrm>
            <a:off x="6289045" y="4904108"/>
            <a:ext cx="85095" cy="75981"/>
          </a:xfrm>
          <a:prstGeom prst="rect">
            <a:avLst/>
          </a:prstGeom>
          <a:blipFill>
            <a:blip r:embed="rId30" cstate="print"/>
            <a:stretch>
              <a:fillRect/>
            </a:stretch>
          </a:blipFill>
        </p:spPr>
        <p:txBody>
          <a:bodyPr wrap="square" lIns="0" tIns="0" rIns="0" bIns="0" rtlCol="0"/>
          <a:lstStyle/>
          <a:p>
            <a:endParaRPr sz="2142"/>
          </a:p>
        </p:txBody>
      </p:sp>
      <p:sp>
        <p:nvSpPr>
          <p:cNvPr id="126" name="object 126"/>
          <p:cNvSpPr/>
          <p:nvPr/>
        </p:nvSpPr>
        <p:spPr>
          <a:xfrm>
            <a:off x="6474630" y="4921174"/>
            <a:ext cx="85110" cy="75981"/>
          </a:xfrm>
          <a:prstGeom prst="rect">
            <a:avLst/>
          </a:prstGeom>
          <a:blipFill>
            <a:blip r:embed="rId31" cstate="print"/>
            <a:stretch>
              <a:fillRect/>
            </a:stretch>
          </a:blipFill>
        </p:spPr>
        <p:txBody>
          <a:bodyPr wrap="square" lIns="0" tIns="0" rIns="0" bIns="0" rtlCol="0"/>
          <a:lstStyle/>
          <a:p>
            <a:endParaRPr sz="2142"/>
          </a:p>
        </p:txBody>
      </p:sp>
      <p:sp>
        <p:nvSpPr>
          <p:cNvPr id="127" name="object 127"/>
          <p:cNvSpPr/>
          <p:nvPr/>
        </p:nvSpPr>
        <p:spPr>
          <a:xfrm>
            <a:off x="6662353" y="4959564"/>
            <a:ext cx="85110" cy="75981"/>
          </a:xfrm>
          <a:prstGeom prst="rect">
            <a:avLst/>
          </a:prstGeom>
          <a:blipFill>
            <a:blip r:embed="rId32" cstate="print"/>
            <a:stretch>
              <a:fillRect/>
            </a:stretch>
          </a:blipFill>
        </p:spPr>
        <p:txBody>
          <a:bodyPr wrap="square" lIns="0" tIns="0" rIns="0" bIns="0" rtlCol="0"/>
          <a:lstStyle/>
          <a:p>
            <a:endParaRPr sz="2142"/>
          </a:p>
        </p:txBody>
      </p:sp>
      <p:sp>
        <p:nvSpPr>
          <p:cNvPr id="128" name="object 128"/>
          <p:cNvSpPr/>
          <p:nvPr/>
        </p:nvSpPr>
        <p:spPr>
          <a:xfrm>
            <a:off x="5832544" y="4596925"/>
            <a:ext cx="85095" cy="75981"/>
          </a:xfrm>
          <a:prstGeom prst="rect">
            <a:avLst/>
          </a:prstGeom>
          <a:blipFill>
            <a:blip r:embed="rId33" cstate="print"/>
            <a:stretch>
              <a:fillRect/>
            </a:stretch>
          </a:blipFill>
        </p:spPr>
        <p:txBody>
          <a:bodyPr wrap="square" lIns="0" tIns="0" rIns="0" bIns="0" rtlCol="0"/>
          <a:lstStyle/>
          <a:p>
            <a:endParaRPr sz="2142"/>
          </a:p>
        </p:txBody>
      </p:sp>
      <p:sp>
        <p:nvSpPr>
          <p:cNvPr id="129" name="object 129"/>
          <p:cNvSpPr/>
          <p:nvPr/>
        </p:nvSpPr>
        <p:spPr>
          <a:xfrm>
            <a:off x="5657031" y="4703579"/>
            <a:ext cx="85110" cy="75981"/>
          </a:xfrm>
          <a:prstGeom prst="rect">
            <a:avLst/>
          </a:prstGeom>
          <a:blipFill>
            <a:blip r:embed="rId31" cstate="print"/>
            <a:stretch>
              <a:fillRect/>
            </a:stretch>
          </a:blipFill>
        </p:spPr>
        <p:txBody>
          <a:bodyPr wrap="square" lIns="0" tIns="0" rIns="0" bIns="0" rtlCol="0"/>
          <a:lstStyle/>
          <a:p>
            <a:endParaRPr sz="2142"/>
          </a:p>
        </p:txBody>
      </p:sp>
      <p:sp>
        <p:nvSpPr>
          <p:cNvPr id="130" name="object 130"/>
          <p:cNvSpPr/>
          <p:nvPr/>
        </p:nvSpPr>
        <p:spPr>
          <a:xfrm>
            <a:off x="5642698" y="4571327"/>
            <a:ext cx="85110" cy="75981"/>
          </a:xfrm>
          <a:prstGeom prst="rect">
            <a:avLst/>
          </a:prstGeom>
          <a:blipFill>
            <a:blip r:embed="rId34" cstate="print"/>
            <a:stretch>
              <a:fillRect/>
            </a:stretch>
          </a:blipFill>
        </p:spPr>
        <p:txBody>
          <a:bodyPr wrap="square" lIns="0" tIns="0" rIns="0" bIns="0" rtlCol="0"/>
          <a:lstStyle/>
          <a:p>
            <a:endParaRPr sz="2142"/>
          </a:p>
        </p:txBody>
      </p:sp>
      <p:sp>
        <p:nvSpPr>
          <p:cNvPr id="131" name="object 131"/>
          <p:cNvSpPr/>
          <p:nvPr/>
        </p:nvSpPr>
        <p:spPr>
          <a:xfrm>
            <a:off x="5853884" y="4415613"/>
            <a:ext cx="85095" cy="75981"/>
          </a:xfrm>
          <a:prstGeom prst="rect">
            <a:avLst/>
          </a:prstGeom>
          <a:blipFill>
            <a:blip r:embed="rId24" cstate="print"/>
            <a:stretch>
              <a:fillRect/>
            </a:stretch>
          </a:blipFill>
        </p:spPr>
        <p:txBody>
          <a:bodyPr wrap="square" lIns="0" tIns="0" rIns="0" bIns="0" rtlCol="0"/>
          <a:lstStyle/>
          <a:p>
            <a:endParaRPr sz="2142"/>
          </a:p>
        </p:txBody>
      </p:sp>
      <p:sp>
        <p:nvSpPr>
          <p:cNvPr id="132" name="object 132"/>
          <p:cNvSpPr/>
          <p:nvPr/>
        </p:nvSpPr>
        <p:spPr>
          <a:xfrm>
            <a:off x="6109854" y="3771391"/>
            <a:ext cx="85110" cy="75981"/>
          </a:xfrm>
          <a:prstGeom prst="rect">
            <a:avLst/>
          </a:prstGeom>
          <a:blipFill>
            <a:blip r:embed="rId31" cstate="print"/>
            <a:stretch>
              <a:fillRect/>
            </a:stretch>
          </a:blipFill>
        </p:spPr>
        <p:txBody>
          <a:bodyPr wrap="square" lIns="0" tIns="0" rIns="0" bIns="0" rtlCol="0"/>
          <a:lstStyle/>
          <a:p>
            <a:endParaRPr sz="2142"/>
          </a:p>
        </p:txBody>
      </p:sp>
      <p:sp>
        <p:nvSpPr>
          <p:cNvPr id="133" name="object 133"/>
          <p:cNvSpPr/>
          <p:nvPr/>
        </p:nvSpPr>
        <p:spPr>
          <a:xfrm>
            <a:off x="5039004" y="3675392"/>
            <a:ext cx="85095" cy="75981"/>
          </a:xfrm>
          <a:prstGeom prst="rect">
            <a:avLst/>
          </a:prstGeom>
          <a:blipFill>
            <a:blip r:embed="rId17" cstate="print"/>
            <a:stretch>
              <a:fillRect/>
            </a:stretch>
          </a:blipFill>
        </p:spPr>
        <p:txBody>
          <a:bodyPr wrap="square" lIns="0" tIns="0" rIns="0" bIns="0" rtlCol="0"/>
          <a:lstStyle/>
          <a:p>
            <a:endParaRPr sz="2142"/>
          </a:p>
        </p:txBody>
      </p:sp>
      <p:sp>
        <p:nvSpPr>
          <p:cNvPr id="134" name="object 134"/>
          <p:cNvSpPr/>
          <p:nvPr/>
        </p:nvSpPr>
        <p:spPr>
          <a:xfrm>
            <a:off x="5154190" y="3675392"/>
            <a:ext cx="85095" cy="75981"/>
          </a:xfrm>
          <a:prstGeom prst="rect">
            <a:avLst/>
          </a:prstGeom>
          <a:blipFill>
            <a:blip r:embed="rId22" cstate="print"/>
            <a:stretch>
              <a:fillRect/>
            </a:stretch>
          </a:blipFill>
        </p:spPr>
        <p:txBody>
          <a:bodyPr wrap="square" lIns="0" tIns="0" rIns="0" bIns="0" rtlCol="0"/>
          <a:lstStyle/>
          <a:p>
            <a:endParaRPr sz="2142"/>
          </a:p>
        </p:txBody>
      </p:sp>
      <p:sp>
        <p:nvSpPr>
          <p:cNvPr id="135" name="object 135"/>
          <p:cNvSpPr/>
          <p:nvPr/>
        </p:nvSpPr>
        <p:spPr>
          <a:xfrm>
            <a:off x="5269391" y="3675392"/>
            <a:ext cx="85095" cy="75981"/>
          </a:xfrm>
          <a:prstGeom prst="rect">
            <a:avLst/>
          </a:prstGeom>
          <a:blipFill>
            <a:blip r:embed="rId22" cstate="print"/>
            <a:stretch>
              <a:fillRect/>
            </a:stretch>
          </a:blipFill>
        </p:spPr>
        <p:txBody>
          <a:bodyPr wrap="square" lIns="0" tIns="0" rIns="0" bIns="0" rtlCol="0"/>
          <a:lstStyle/>
          <a:p>
            <a:endParaRPr sz="2142"/>
          </a:p>
        </p:txBody>
      </p:sp>
      <p:sp>
        <p:nvSpPr>
          <p:cNvPr id="136" name="object 136"/>
          <p:cNvSpPr/>
          <p:nvPr/>
        </p:nvSpPr>
        <p:spPr>
          <a:xfrm>
            <a:off x="5036867" y="3796989"/>
            <a:ext cx="85095" cy="75981"/>
          </a:xfrm>
          <a:prstGeom prst="rect">
            <a:avLst/>
          </a:prstGeom>
          <a:blipFill>
            <a:blip r:embed="rId20" cstate="print"/>
            <a:stretch>
              <a:fillRect/>
            </a:stretch>
          </a:blipFill>
        </p:spPr>
        <p:txBody>
          <a:bodyPr wrap="square" lIns="0" tIns="0" rIns="0" bIns="0" rtlCol="0"/>
          <a:lstStyle/>
          <a:p>
            <a:endParaRPr sz="2142"/>
          </a:p>
        </p:txBody>
      </p:sp>
      <p:sp>
        <p:nvSpPr>
          <p:cNvPr id="137" name="object 137"/>
          <p:cNvSpPr/>
          <p:nvPr/>
        </p:nvSpPr>
        <p:spPr>
          <a:xfrm>
            <a:off x="5152067" y="3796989"/>
            <a:ext cx="85110" cy="75981"/>
          </a:xfrm>
          <a:prstGeom prst="rect">
            <a:avLst/>
          </a:prstGeom>
          <a:blipFill>
            <a:blip r:embed="rId35" cstate="print"/>
            <a:stretch>
              <a:fillRect/>
            </a:stretch>
          </a:blipFill>
        </p:spPr>
        <p:txBody>
          <a:bodyPr wrap="square" lIns="0" tIns="0" rIns="0" bIns="0" rtlCol="0"/>
          <a:lstStyle/>
          <a:p>
            <a:endParaRPr sz="2142"/>
          </a:p>
        </p:txBody>
      </p:sp>
      <p:sp>
        <p:nvSpPr>
          <p:cNvPr id="138" name="object 138"/>
          <p:cNvSpPr/>
          <p:nvPr/>
        </p:nvSpPr>
        <p:spPr>
          <a:xfrm>
            <a:off x="5267254" y="3796989"/>
            <a:ext cx="85110" cy="75981"/>
          </a:xfrm>
          <a:prstGeom prst="rect">
            <a:avLst/>
          </a:prstGeom>
          <a:blipFill>
            <a:blip r:embed="rId36" cstate="print"/>
            <a:stretch>
              <a:fillRect/>
            </a:stretch>
          </a:blipFill>
        </p:spPr>
        <p:txBody>
          <a:bodyPr wrap="square" lIns="0" tIns="0" rIns="0" bIns="0" rtlCol="0"/>
          <a:lstStyle/>
          <a:p>
            <a:endParaRPr sz="2142"/>
          </a:p>
        </p:txBody>
      </p:sp>
      <p:sp>
        <p:nvSpPr>
          <p:cNvPr id="139" name="object 139"/>
          <p:cNvSpPr/>
          <p:nvPr/>
        </p:nvSpPr>
        <p:spPr>
          <a:xfrm>
            <a:off x="5030471" y="3946307"/>
            <a:ext cx="85095" cy="75981"/>
          </a:xfrm>
          <a:prstGeom prst="rect">
            <a:avLst/>
          </a:prstGeom>
          <a:blipFill>
            <a:blip r:embed="rId22" cstate="print"/>
            <a:stretch>
              <a:fillRect/>
            </a:stretch>
          </a:blipFill>
        </p:spPr>
        <p:txBody>
          <a:bodyPr wrap="square" lIns="0" tIns="0" rIns="0" bIns="0" rtlCol="0"/>
          <a:lstStyle/>
          <a:p>
            <a:endParaRPr sz="2142"/>
          </a:p>
        </p:txBody>
      </p:sp>
      <p:sp>
        <p:nvSpPr>
          <p:cNvPr id="140" name="object 140"/>
          <p:cNvSpPr/>
          <p:nvPr/>
        </p:nvSpPr>
        <p:spPr>
          <a:xfrm>
            <a:off x="5145656" y="3946307"/>
            <a:ext cx="85110" cy="75981"/>
          </a:xfrm>
          <a:prstGeom prst="rect">
            <a:avLst/>
          </a:prstGeom>
          <a:blipFill>
            <a:blip r:embed="rId19" cstate="print"/>
            <a:stretch>
              <a:fillRect/>
            </a:stretch>
          </a:blipFill>
        </p:spPr>
        <p:txBody>
          <a:bodyPr wrap="square" lIns="0" tIns="0" rIns="0" bIns="0" rtlCol="0"/>
          <a:lstStyle/>
          <a:p>
            <a:endParaRPr sz="2142"/>
          </a:p>
        </p:txBody>
      </p:sp>
      <p:sp>
        <p:nvSpPr>
          <p:cNvPr id="141" name="object 141"/>
          <p:cNvSpPr/>
          <p:nvPr/>
        </p:nvSpPr>
        <p:spPr>
          <a:xfrm>
            <a:off x="5260858" y="3946307"/>
            <a:ext cx="85110" cy="75981"/>
          </a:xfrm>
          <a:prstGeom prst="rect">
            <a:avLst/>
          </a:prstGeom>
          <a:blipFill>
            <a:blip r:embed="rId19" cstate="print"/>
            <a:stretch>
              <a:fillRect/>
            </a:stretch>
          </a:blipFill>
        </p:spPr>
        <p:txBody>
          <a:bodyPr wrap="square" lIns="0" tIns="0" rIns="0" bIns="0" rtlCol="0"/>
          <a:lstStyle/>
          <a:p>
            <a:endParaRPr sz="2142"/>
          </a:p>
        </p:txBody>
      </p:sp>
      <p:sp>
        <p:nvSpPr>
          <p:cNvPr id="142" name="object 142"/>
          <p:cNvSpPr/>
          <p:nvPr/>
        </p:nvSpPr>
        <p:spPr>
          <a:xfrm>
            <a:off x="6109854" y="3929241"/>
            <a:ext cx="85110" cy="75981"/>
          </a:xfrm>
          <a:prstGeom prst="rect">
            <a:avLst/>
          </a:prstGeom>
          <a:blipFill>
            <a:blip r:embed="rId37" cstate="print"/>
            <a:stretch>
              <a:fillRect/>
            </a:stretch>
          </a:blipFill>
        </p:spPr>
        <p:txBody>
          <a:bodyPr wrap="square" lIns="0" tIns="0" rIns="0" bIns="0" rtlCol="0"/>
          <a:lstStyle/>
          <a:p>
            <a:endParaRPr sz="2142"/>
          </a:p>
        </p:txBody>
      </p:sp>
      <p:sp>
        <p:nvSpPr>
          <p:cNvPr id="143" name="object 143"/>
          <p:cNvSpPr/>
          <p:nvPr/>
        </p:nvSpPr>
        <p:spPr>
          <a:xfrm>
            <a:off x="5346186" y="3122894"/>
            <a:ext cx="85095" cy="75981"/>
          </a:xfrm>
          <a:prstGeom prst="rect">
            <a:avLst/>
          </a:prstGeom>
          <a:blipFill>
            <a:blip r:embed="rId38" cstate="print"/>
            <a:stretch>
              <a:fillRect/>
            </a:stretch>
          </a:blipFill>
        </p:spPr>
        <p:txBody>
          <a:bodyPr wrap="square" lIns="0" tIns="0" rIns="0" bIns="0" rtlCol="0"/>
          <a:lstStyle/>
          <a:p>
            <a:endParaRPr sz="2142"/>
          </a:p>
        </p:txBody>
      </p:sp>
      <p:sp>
        <p:nvSpPr>
          <p:cNvPr id="144" name="object 144"/>
          <p:cNvSpPr/>
          <p:nvPr/>
        </p:nvSpPr>
        <p:spPr>
          <a:xfrm>
            <a:off x="5339776" y="3223166"/>
            <a:ext cx="85095" cy="75981"/>
          </a:xfrm>
          <a:prstGeom prst="rect">
            <a:avLst/>
          </a:prstGeom>
          <a:blipFill>
            <a:blip r:embed="rId24" cstate="print"/>
            <a:stretch>
              <a:fillRect/>
            </a:stretch>
          </a:blipFill>
        </p:spPr>
        <p:txBody>
          <a:bodyPr wrap="square" lIns="0" tIns="0" rIns="0" bIns="0" rtlCol="0"/>
          <a:lstStyle/>
          <a:p>
            <a:endParaRPr sz="2142"/>
          </a:p>
        </p:txBody>
      </p:sp>
      <p:sp>
        <p:nvSpPr>
          <p:cNvPr id="145" name="object 145"/>
          <p:cNvSpPr/>
          <p:nvPr/>
        </p:nvSpPr>
        <p:spPr>
          <a:xfrm>
            <a:off x="5333379" y="3321286"/>
            <a:ext cx="85110" cy="75981"/>
          </a:xfrm>
          <a:prstGeom prst="rect">
            <a:avLst/>
          </a:prstGeom>
          <a:blipFill>
            <a:blip r:embed="rId39" cstate="print"/>
            <a:stretch>
              <a:fillRect/>
            </a:stretch>
          </a:blipFill>
        </p:spPr>
        <p:txBody>
          <a:bodyPr wrap="square" lIns="0" tIns="0" rIns="0" bIns="0" rtlCol="0"/>
          <a:lstStyle/>
          <a:p>
            <a:endParaRPr sz="2142"/>
          </a:p>
        </p:txBody>
      </p:sp>
      <p:sp>
        <p:nvSpPr>
          <p:cNvPr id="146" name="object 146"/>
          <p:cNvSpPr/>
          <p:nvPr/>
        </p:nvSpPr>
        <p:spPr>
          <a:xfrm>
            <a:off x="5518966" y="3596460"/>
            <a:ext cx="85095" cy="75981"/>
          </a:xfrm>
          <a:prstGeom prst="rect">
            <a:avLst/>
          </a:prstGeom>
          <a:blipFill>
            <a:blip r:embed="rId29" cstate="print"/>
            <a:stretch>
              <a:fillRect/>
            </a:stretch>
          </a:blipFill>
        </p:spPr>
        <p:txBody>
          <a:bodyPr wrap="square" lIns="0" tIns="0" rIns="0" bIns="0" rtlCol="0"/>
          <a:lstStyle/>
          <a:p>
            <a:endParaRPr sz="2142"/>
          </a:p>
        </p:txBody>
      </p:sp>
      <p:sp>
        <p:nvSpPr>
          <p:cNvPr id="147" name="object 147"/>
          <p:cNvSpPr/>
          <p:nvPr/>
        </p:nvSpPr>
        <p:spPr>
          <a:xfrm>
            <a:off x="5542442" y="3351144"/>
            <a:ext cx="183230" cy="240242"/>
          </a:xfrm>
          <a:prstGeom prst="rect">
            <a:avLst/>
          </a:prstGeom>
          <a:blipFill>
            <a:blip r:embed="rId40" cstate="print"/>
            <a:stretch>
              <a:fillRect/>
            </a:stretch>
          </a:blipFill>
        </p:spPr>
        <p:txBody>
          <a:bodyPr wrap="square" lIns="0" tIns="0" rIns="0" bIns="0" rtlCol="0"/>
          <a:lstStyle/>
          <a:p>
            <a:endParaRPr sz="2142"/>
          </a:p>
        </p:txBody>
      </p:sp>
      <p:sp>
        <p:nvSpPr>
          <p:cNvPr id="148" name="object 148"/>
          <p:cNvSpPr/>
          <p:nvPr/>
        </p:nvSpPr>
        <p:spPr>
          <a:xfrm>
            <a:off x="5651231" y="3201826"/>
            <a:ext cx="85110" cy="75981"/>
          </a:xfrm>
          <a:prstGeom prst="rect">
            <a:avLst/>
          </a:prstGeom>
          <a:blipFill>
            <a:blip r:embed="rId41" cstate="print"/>
            <a:stretch>
              <a:fillRect/>
            </a:stretch>
          </a:blipFill>
        </p:spPr>
        <p:txBody>
          <a:bodyPr wrap="square" lIns="0" tIns="0" rIns="0" bIns="0" rtlCol="0"/>
          <a:lstStyle/>
          <a:p>
            <a:endParaRPr sz="2142"/>
          </a:p>
        </p:txBody>
      </p:sp>
      <p:sp>
        <p:nvSpPr>
          <p:cNvPr id="149" name="object 149"/>
          <p:cNvSpPr/>
          <p:nvPr/>
        </p:nvSpPr>
        <p:spPr>
          <a:xfrm>
            <a:off x="5548838" y="3101569"/>
            <a:ext cx="85095" cy="75981"/>
          </a:xfrm>
          <a:prstGeom prst="rect">
            <a:avLst/>
          </a:prstGeom>
          <a:blipFill>
            <a:blip r:embed="rId42" cstate="print"/>
            <a:stretch>
              <a:fillRect/>
            </a:stretch>
          </a:blipFill>
        </p:spPr>
        <p:txBody>
          <a:bodyPr wrap="square" lIns="0" tIns="0" rIns="0" bIns="0" rtlCol="0"/>
          <a:lstStyle/>
          <a:p>
            <a:endParaRPr sz="2142"/>
          </a:p>
        </p:txBody>
      </p:sp>
      <p:sp>
        <p:nvSpPr>
          <p:cNvPr id="150" name="object 150"/>
          <p:cNvSpPr/>
          <p:nvPr/>
        </p:nvSpPr>
        <p:spPr>
          <a:xfrm>
            <a:off x="5785621" y="3127167"/>
            <a:ext cx="85095" cy="75981"/>
          </a:xfrm>
          <a:prstGeom prst="rect">
            <a:avLst/>
          </a:prstGeom>
          <a:blipFill>
            <a:blip r:embed="rId43" cstate="print"/>
            <a:stretch>
              <a:fillRect/>
            </a:stretch>
          </a:blipFill>
        </p:spPr>
        <p:txBody>
          <a:bodyPr wrap="square" lIns="0" tIns="0" rIns="0" bIns="0" rtlCol="0"/>
          <a:lstStyle/>
          <a:p>
            <a:endParaRPr sz="2142"/>
          </a:p>
        </p:txBody>
      </p:sp>
      <p:sp>
        <p:nvSpPr>
          <p:cNvPr id="151" name="object 151"/>
          <p:cNvSpPr/>
          <p:nvPr/>
        </p:nvSpPr>
        <p:spPr>
          <a:xfrm>
            <a:off x="5804808" y="2122443"/>
            <a:ext cx="1081302" cy="1645997"/>
          </a:xfrm>
          <a:prstGeom prst="rect">
            <a:avLst/>
          </a:prstGeom>
          <a:blipFill>
            <a:blip r:embed="rId44" cstate="print"/>
            <a:stretch>
              <a:fillRect/>
            </a:stretch>
          </a:blipFill>
        </p:spPr>
        <p:txBody>
          <a:bodyPr wrap="square" lIns="0" tIns="0" rIns="0" bIns="0" rtlCol="0"/>
          <a:lstStyle/>
          <a:p>
            <a:endParaRPr sz="2142"/>
          </a:p>
        </p:txBody>
      </p:sp>
      <p:sp>
        <p:nvSpPr>
          <p:cNvPr id="152" name="object 152"/>
          <p:cNvSpPr/>
          <p:nvPr/>
        </p:nvSpPr>
        <p:spPr>
          <a:xfrm>
            <a:off x="5928542" y="3617800"/>
            <a:ext cx="85110" cy="75981"/>
          </a:xfrm>
          <a:prstGeom prst="rect">
            <a:avLst/>
          </a:prstGeom>
          <a:blipFill>
            <a:blip r:embed="rId28" cstate="print"/>
            <a:stretch>
              <a:fillRect/>
            </a:stretch>
          </a:blipFill>
        </p:spPr>
        <p:txBody>
          <a:bodyPr wrap="square" lIns="0" tIns="0" rIns="0" bIns="0" rtlCol="0"/>
          <a:lstStyle/>
          <a:p>
            <a:endParaRPr sz="2142"/>
          </a:p>
        </p:txBody>
      </p:sp>
      <p:sp>
        <p:nvSpPr>
          <p:cNvPr id="153" name="object 153"/>
          <p:cNvSpPr/>
          <p:nvPr/>
        </p:nvSpPr>
        <p:spPr>
          <a:xfrm>
            <a:off x="6124797" y="3506873"/>
            <a:ext cx="89354" cy="169842"/>
          </a:xfrm>
          <a:prstGeom prst="rect">
            <a:avLst/>
          </a:prstGeom>
          <a:blipFill>
            <a:blip r:embed="rId45" cstate="print"/>
            <a:stretch>
              <a:fillRect/>
            </a:stretch>
          </a:blipFill>
        </p:spPr>
        <p:txBody>
          <a:bodyPr wrap="square" lIns="0" tIns="0" rIns="0" bIns="0" rtlCol="0"/>
          <a:lstStyle/>
          <a:p>
            <a:endParaRPr sz="2142"/>
          </a:p>
        </p:txBody>
      </p:sp>
      <p:sp>
        <p:nvSpPr>
          <p:cNvPr id="154" name="object 154"/>
          <p:cNvSpPr/>
          <p:nvPr/>
        </p:nvSpPr>
        <p:spPr>
          <a:xfrm>
            <a:off x="6990861" y="2817863"/>
            <a:ext cx="85095" cy="75981"/>
          </a:xfrm>
          <a:prstGeom prst="rect">
            <a:avLst/>
          </a:prstGeom>
          <a:blipFill>
            <a:blip r:embed="rId20" cstate="print"/>
            <a:stretch>
              <a:fillRect/>
            </a:stretch>
          </a:blipFill>
        </p:spPr>
        <p:txBody>
          <a:bodyPr wrap="square" lIns="0" tIns="0" rIns="0" bIns="0" rtlCol="0"/>
          <a:lstStyle/>
          <a:p>
            <a:endParaRPr sz="2142"/>
          </a:p>
        </p:txBody>
      </p:sp>
      <p:sp>
        <p:nvSpPr>
          <p:cNvPr id="155" name="object 155"/>
          <p:cNvSpPr/>
          <p:nvPr/>
        </p:nvSpPr>
        <p:spPr>
          <a:xfrm>
            <a:off x="5687486" y="2839187"/>
            <a:ext cx="85095" cy="75981"/>
          </a:xfrm>
          <a:prstGeom prst="rect">
            <a:avLst/>
          </a:prstGeom>
          <a:blipFill>
            <a:blip r:embed="rId46" cstate="print"/>
            <a:stretch>
              <a:fillRect/>
            </a:stretch>
          </a:blipFill>
        </p:spPr>
        <p:txBody>
          <a:bodyPr wrap="square" lIns="0" tIns="0" rIns="0" bIns="0" rtlCol="0"/>
          <a:lstStyle/>
          <a:p>
            <a:endParaRPr sz="2142"/>
          </a:p>
        </p:txBody>
      </p:sp>
      <p:sp>
        <p:nvSpPr>
          <p:cNvPr id="156" name="object 156"/>
          <p:cNvSpPr/>
          <p:nvPr/>
        </p:nvSpPr>
        <p:spPr>
          <a:xfrm>
            <a:off x="5696019" y="2719728"/>
            <a:ext cx="85095" cy="75981"/>
          </a:xfrm>
          <a:prstGeom prst="rect">
            <a:avLst/>
          </a:prstGeom>
          <a:blipFill>
            <a:blip r:embed="rId16" cstate="print"/>
            <a:stretch>
              <a:fillRect/>
            </a:stretch>
          </a:blipFill>
        </p:spPr>
        <p:txBody>
          <a:bodyPr wrap="square" lIns="0" tIns="0" rIns="0" bIns="0" rtlCol="0"/>
          <a:lstStyle/>
          <a:p>
            <a:endParaRPr sz="2142"/>
          </a:p>
        </p:txBody>
      </p:sp>
      <p:sp>
        <p:nvSpPr>
          <p:cNvPr id="157" name="object 157"/>
          <p:cNvSpPr/>
          <p:nvPr/>
        </p:nvSpPr>
        <p:spPr>
          <a:xfrm>
            <a:off x="5710962" y="2606663"/>
            <a:ext cx="85095" cy="75981"/>
          </a:xfrm>
          <a:prstGeom prst="rect">
            <a:avLst/>
          </a:prstGeom>
          <a:blipFill>
            <a:blip r:embed="rId47" cstate="print"/>
            <a:stretch>
              <a:fillRect/>
            </a:stretch>
          </a:blipFill>
        </p:spPr>
        <p:txBody>
          <a:bodyPr wrap="square" lIns="0" tIns="0" rIns="0" bIns="0" rtlCol="0"/>
          <a:lstStyle/>
          <a:p>
            <a:endParaRPr sz="2142"/>
          </a:p>
        </p:txBody>
      </p:sp>
      <p:sp>
        <p:nvSpPr>
          <p:cNvPr id="158" name="object 158"/>
          <p:cNvSpPr/>
          <p:nvPr/>
        </p:nvSpPr>
        <p:spPr>
          <a:xfrm>
            <a:off x="5448580" y="2374155"/>
            <a:ext cx="85110" cy="75981"/>
          </a:xfrm>
          <a:prstGeom prst="rect">
            <a:avLst/>
          </a:prstGeom>
          <a:blipFill>
            <a:blip r:embed="rId48" cstate="print"/>
            <a:stretch>
              <a:fillRect/>
            </a:stretch>
          </a:blipFill>
        </p:spPr>
        <p:txBody>
          <a:bodyPr wrap="square" lIns="0" tIns="0" rIns="0" bIns="0" rtlCol="0"/>
          <a:lstStyle/>
          <a:p>
            <a:endParaRPr sz="2142"/>
          </a:p>
        </p:txBody>
      </p:sp>
      <p:sp>
        <p:nvSpPr>
          <p:cNvPr id="159" name="object 159"/>
          <p:cNvSpPr/>
          <p:nvPr/>
        </p:nvSpPr>
        <p:spPr>
          <a:xfrm>
            <a:off x="5640562" y="2412559"/>
            <a:ext cx="85110" cy="75981"/>
          </a:xfrm>
          <a:prstGeom prst="rect">
            <a:avLst/>
          </a:prstGeom>
          <a:blipFill>
            <a:blip r:embed="rId49" cstate="print"/>
            <a:stretch>
              <a:fillRect/>
            </a:stretch>
          </a:blipFill>
        </p:spPr>
        <p:txBody>
          <a:bodyPr wrap="square" lIns="0" tIns="0" rIns="0" bIns="0" rtlCol="0"/>
          <a:lstStyle/>
          <a:p>
            <a:endParaRPr sz="2142"/>
          </a:p>
        </p:txBody>
      </p:sp>
      <p:sp>
        <p:nvSpPr>
          <p:cNvPr id="160" name="object 160"/>
          <p:cNvSpPr/>
          <p:nvPr/>
        </p:nvSpPr>
        <p:spPr>
          <a:xfrm>
            <a:off x="6101322" y="2214168"/>
            <a:ext cx="85095" cy="75981"/>
          </a:xfrm>
          <a:prstGeom prst="rect">
            <a:avLst/>
          </a:prstGeom>
          <a:blipFill>
            <a:blip r:embed="rId17" cstate="print"/>
            <a:stretch>
              <a:fillRect/>
            </a:stretch>
          </a:blipFill>
        </p:spPr>
        <p:txBody>
          <a:bodyPr wrap="square" lIns="0" tIns="0" rIns="0" bIns="0" rtlCol="0"/>
          <a:lstStyle/>
          <a:p>
            <a:endParaRPr sz="2142"/>
          </a:p>
        </p:txBody>
      </p:sp>
      <p:sp>
        <p:nvSpPr>
          <p:cNvPr id="161" name="object 161"/>
          <p:cNvSpPr/>
          <p:nvPr/>
        </p:nvSpPr>
        <p:spPr>
          <a:xfrm>
            <a:off x="6101322" y="2028582"/>
            <a:ext cx="85095" cy="75981"/>
          </a:xfrm>
          <a:prstGeom prst="rect">
            <a:avLst/>
          </a:prstGeom>
          <a:blipFill>
            <a:blip r:embed="rId50" cstate="print"/>
            <a:stretch>
              <a:fillRect/>
            </a:stretch>
          </a:blipFill>
        </p:spPr>
        <p:txBody>
          <a:bodyPr wrap="square" lIns="0" tIns="0" rIns="0" bIns="0" rtlCol="0"/>
          <a:lstStyle/>
          <a:p>
            <a:endParaRPr sz="2142"/>
          </a:p>
        </p:txBody>
      </p:sp>
      <p:sp>
        <p:nvSpPr>
          <p:cNvPr id="162" name="object 162"/>
          <p:cNvSpPr/>
          <p:nvPr/>
        </p:nvSpPr>
        <p:spPr>
          <a:xfrm>
            <a:off x="5966933" y="2229096"/>
            <a:ext cx="85095" cy="75981"/>
          </a:xfrm>
          <a:prstGeom prst="rect">
            <a:avLst/>
          </a:prstGeom>
          <a:blipFill>
            <a:blip r:embed="rId51" cstate="print"/>
            <a:stretch>
              <a:fillRect/>
            </a:stretch>
          </a:blipFill>
        </p:spPr>
        <p:txBody>
          <a:bodyPr wrap="square" lIns="0" tIns="0" rIns="0" bIns="0" rtlCol="0"/>
          <a:lstStyle/>
          <a:p>
            <a:endParaRPr sz="2142"/>
          </a:p>
        </p:txBody>
      </p:sp>
      <p:sp>
        <p:nvSpPr>
          <p:cNvPr id="163" name="object 163"/>
          <p:cNvSpPr/>
          <p:nvPr/>
        </p:nvSpPr>
        <p:spPr>
          <a:xfrm>
            <a:off x="5966933" y="2043511"/>
            <a:ext cx="85095" cy="75981"/>
          </a:xfrm>
          <a:prstGeom prst="rect">
            <a:avLst/>
          </a:prstGeom>
          <a:blipFill>
            <a:blip r:embed="rId52" cstate="print"/>
            <a:stretch>
              <a:fillRect/>
            </a:stretch>
          </a:blipFill>
        </p:spPr>
        <p:txBody>
          <a:bodyPr wrap="square" lIns="0" tIns="0" rIns="0" bIns="0" rtlCol="0"/>
          <a:lstStyle/>
          <a:p>
            <a:endParaRPr sz="2142"/>
          </a:p>
        </p:txBody>
      </p:sp>
      <p:sp>
        <p:nvSpPr>
          <p:cNvPr id="164" name="object 164"/>
          <p:cNvSpPr/>
          <p:nvPr/>
        </p:nvSpPr>
        <p:spPr>
          <a:xfrm>
            <a:off x="5832544" y="2209909"/>
            <a:ext cx="85095" cy="75981"/>
          </a:xfrm>
          <a:prstGeom prst="rect">
            <a:avLst/>
          </a:prstGeom>
          <a:blipFill>
            <a:blip r:embed="rId53" cstate="print"/>
            <a:stretch>
              <a:fillRect/>
            </a:stretch>
          </a:blipFill>
        </p:spPr>
        <p:txBody>
          <a:bodyPr wrap="square" lIns="0" tIns="0" rIns="0" bIns="0" rtlCol="0"/>
          <a:lstStyle/>
          <a:p>
            <a:endParaRPr sz="2142"/>
          </a:p>
        </p:txBody>
      </p:sp>
      <p:sp>
        <p:nvSpPr>
          <p:cNvPr id="165" name="object 165"/>
          <p:cNvSpPr/>
          <p:nvPr/>
        </p:nvSpPr>
        <p:spPr>
          <a:xfrm>
            <a:off x="5832544" y="2024308"/>
            <a:ext cx="85095" cy="75981"/>
          </a:xfrm>
          <a:prstGeom prst="rect">
            <a:avLst/>
          </a:prstGeom>
          <a:blipFill>
            <a:blip r:embed="rId29" cstate="print"/>
            <a:stretch>
              <a:fillRect/>
            </a:stretch>
          </a:blipFill>
        </p:spPr>
        <p:txBody>
          <a:bodyPr wrap="square" lIns="0" tIns="0" rIns="0" bIns="0" rtlCol="0"/>
          <a:lstStyle/>
          <a:p>
            <a:endParaRPr sz="2142"/>
          </a:p>
        </p:txBody>
      </p:sp>
      <p:sp>
        <p:nvSpPr>
          <p:cNvPr id="166" name="object 166"/>
          <p:cNvSpPr/>
          <p:nvPr/>
        </p:nvSpPr>
        <p:spPr>
          <a:xfrm>
            <a:off x="5649095" y="2177899"/>
            <a:ext cx="85095" cy="75981"/>
          </a:xfrm>
          <a:prstGeom prst="rect">
            <a:avLst/>
          </a:prstGeom>
          <a:blipFill>
            <a:blip r:embed="rId54" cstate="print"/>
            <a:stretch>
              <a:fillRect/>
            </a:stretch>
          </a:blipFill>
        </p:spPr>
        <p:txBody>
          <a:bodyPr wrap="square" lIns="0" tIns="0" rIns="0" bIns="0" rtlCol="0"/>
          <a:lstStyle/>
          <a:p>
            <a:endParaRPr sz="2142"/>
          </a:p>
        </p:txBody>
      </p:sp>
      <p:sp>
        <p:nvSpPr>
          <p:cNvPr id="167" name="object 167"/>
          <p:cNvSpPr/>
          <p:nvPr/>
        </p:nvSpPr>
        <p:spPr>
          <a:xfrm>
            <a:off x="5649095" y="1992313"/>
            <a:ext cx="85095" cy="75981"/>
          </a:xfrm>
          <a:prstGeom prst="rect">
            <a:avLst/>
          </a:prstGeom>
          <a:blipFill>
            <a:blip r:embed="rId55" cstate="print"/>
            <a:stretch>
              <a:fillRect/>
            </a:stretch>
          </a:blipFill>
        </p:spPr>
        <p:txBody>
          <a:bodyPr wrap="square" lIns="0" tIns="0" rIns="0" bIns="0" rtlCol="0"/>
          <a:lstStyle/>
          <a:p>
            <a:endParaRPr sz="2142"/>
          </a:p>
        </p:txBody>
      </p:sp>
      <p:sp>
        <p:nvSpPr>
          <p:cNvPr id="168" name="object 168"/>
          <p:cNvSpPr/>
          <p:nvPr/>
        </p:nvSpPr>
        <p:spPr>
          <a:xfrm>
            <a:off x="5536031" y="1808864"/>
            <a:ext cx="85095" cy="75981"/>
          </a:xfrm>
          <a:prstGeom prst="rect">
            <a:avLst/>
          </a:prstGeom>
          <a:blipFill>
            <a:blip r:embed="rId56" cstate="print"/>
            <a:stretch>
              <a:fillRect/>
            </a:stretch>
          </a:blipFill>
        </p:spPr>
        <p:txBody>
          <a:bodyPr wrap="square" lIns="0" tIns="0" rIns="0" bIns="0" rtlCol="0"/>
          <a:lstStyle/>
          <a:p>
            <a:endParaRPr sz="2142"/>
          </a:p>
        </p:txBody>
      </p:sp>
      <p:sp>
        <p:nvSpPr>
          <p:cNvPr id="169" name="object 169"/>
          <p:cNvSpPr/>
          <p:nvPr/>
        </p:nvSpPr>
        <p:spPr>
          <a:xfrm>
            <a:off x="5354719" y="1832326"/>
            <a:ext cx="85095" cy="75981"/>
          </a:xfrm>
          <a:prstGeom prst="rect">
            <a:avLst/>
          </a:prstGeom>
          <a:blipFill>
            <a:blip r:embed="rId57" cstate="print"/>
            <a:stretch>
              <a:fillRect/>
            </a:stretch>
          </a:blipFill>
        </p:spPr>
        <p:txBody>
          <a:bodyPr wrap="square" lIns="0" tIns="0" rIns="0" bIns="0" rtlCol="0"/>
          <a:lstStyle/>
          <a:p>
            <a:endParaRPr sz="2142"/>
          </a:p>
        </p:txBody>
      </p:sp>
      <p:sp>
        <p:nvSpPr>
          <p:cNvPr id="170" name="object 170"/>
          <p:cNvSpPr/>
          <p:nvPr/>
        </p:nvSpPr>
        <p:spPr>
          <a:xfrm>
            <a:off x="6001064" y="1783265"/>
            <a:ext cx="85095" cy="75981"/>
          </a:xfrm>
          <a:prstGeom prst="rect">
            <a:avLst/>
          </a:prstGeom>
          <a:blipFill>
            <a:blip r:embed="rId58" cstate="print"/>
            <a:stretch>
              <a:fillRect/>
            </a:stretch>
          </a:blipFill>
        </p:spPr>
        <p:txBody>
          <a:bodyPr wrap="square" lIns="0" tIns="0" rIns="0" bIns="0" rtlCol="0"/>
          <a:lstStyle/>
          <a:p>
            <a:endParaRPr sz="2142"/>
          </a:p>
        </p:txBody>
      </p:sp>
      <p:sp>
        <p:nvSpPr>
          <p:cNvPr id="171" name="object 171"/>
          <p:cNvSpPr/>
          <p:nvPr/>
        </p:nvSpPr>
        <p:spPr>
          <a:xfrm>
            <a:off x="6441153" y="1709581"/>
            <a:ext cx="53058" cy="43609"/>
          </a:xfrm>
          <a:custGeom>
            <a:avLst/>
            <a:gdLst/>
            <a:ahLst/>
            <a:cxnLst/>
            <a:rect l="l" t="t" r="r" b="b"/>
            <a:pathLst>
              <a:path w="46354" h="38100">
                <a:moveTo>
                  <a:pt x="26631" y="0"/>
                </a:moveTo>
                <a:lnTo>
                  <a:pt x="10566" y="685"/>
                </a:lnTo>
                <a:lnTo>
                  <a:pt x="0" y="11772"/>
                </a:lnTo>
                <a:lnTo>
                  <a:pt x="1282" y="29540"/>
                </a:lnTo>
                <a:lnTo>
                  <a:pt x="23164" y="37896"/>
                </a:lnTo>
                <a:lnTo>
                  <a:pt x="40538" y="32181"/>
                </a:lnTo>
                <a:lnTo>
                  <a:pt x="45872" y="24574"/>
                </a:lnTo>
                <a:lnTo>
                  <a:pt x="43954" y="10680"/>
                </a:lnTo>
                <a:lnTo>
                  <a:pt x="26631" y="0"/>
                </a:lnTo>
                <a:close/>
              </a:path>
            </a:pathLst>
          </a:custGeom>
          <a:solidFill>
            <a:srgbClr val="41C0BE"/>
          </a:solidFill>
        </p:spPr>
        <p:txBody>
          <a:bodyPr wrap="square" lIns="0" tIns="0" rIns="0" bIns="0" rtlCol="0"/>
          <a:lstStyle/>
          <a:p>
            <a:endParaRPr sz="2142"/>
          </a:p>
        </p:txBody>
      </p:sp>
      <p:sp>
        <p:nvSpPr>
          <p:cNvPr id="172" name="object 172"/>
          <p:cNvSpPr/>
          <p:nvPr/>
        </p:nvSpPr>
        <p:spPr>
          <a:xfrm>
            <a:off x="6424987" y="1705351"/>
            <a:ext cx="85765" cy="64687"/>
          </a:xfrm>
          <a:custGeom>
            <a:avLst/>
            <a:gdLst/>
            <a:ahLst/>
            <a:cxnLst/>
            <a:rect l="l" t="t" r="r" b="b"/>
            <a:pathLst>
              <a:path w="74929" h="56515">
                <a:moveTo>
                  <a:pt x="40589" y="0"/>
                </a:moveTo>
                <a:lnTo>
                  <a:pt x="9906" y="0"/>
                </a:lnTo>
                <a:lnTo>
                  <a:pt x="0" y="10388"/>
                </a:lnTo>
                <a:lnTo>
                  <a:pt x="2362" y="42964"/>
                </a:lnTo>
                <a:lnTo>
                  <a:pt x="36957" y="56184"/>
                </a:lnTo>
                <a:lnTo>
                  <a:pt x="63284" y="47510"/>
                </a:lnTo>
                <a:lnTo>
                  <a:pt x="67433" y="41605"/>
                </a:lnTo>
                <a:lnTo>
                  <a:pt x="37299" y="41605"/>
                </a:lnTo>
                <a:lnTo>
                  <a:pt x="15417" y="33248"/>
                </a:lnTo>
                <a:lnTo>
                  <a:pt x="14135" y="15481"/>
                </a:lnTo>
                <a:lnTo>
                  <a:pt x="24701" y="4394"/>
                </a:lnTo>
                <a:lnTo>
                  <a:pt x="40767" y="3708"/>
                </a:lnTo>
                <a:lnTo>
                  <a:pt x="66940" y="3708"/>
                </a:lnTo>
                <a:lnTo>
                  <a:pt x="65126" y="2590"/>
                </a:lnTo>
                <a:lnTo>
                  <a:pt x="38976" y="2590"/>
                </a:lnTo>
                <a:lnTo>
                  <a:pt x="40589" y="0"/>
                </a:lnTo>
                <a:close/>
              </a:path>
              <a:path w="74929" h="56515">
                <a:moveTo>
                  <a:pt x="66940" y="3708"/>
                </a:moveTo>
                <a:lnTo>
                  <a:pt x="40767" y="3708"/>
                </a:lnTo>
                <a:lnTo>
                  <a:pt x="58089" y="14376"/>
                </a:lnTo>
                <a:lnTo>
                  <a:pt x="60007" y="28282"/>
                </a:lnTo>
                <a:lnTo>
                  <a:pt x="54673" y="35890"/>
                </a:lnTo>
                <a:lnTo>
                  <a:pt x="37299" y="41605"/>
                </a:lnTo>
                <a:lnTo>
                  <a:pt x="67433" y="41605"/>
                </a:lnTo>
                <a:lnTo>
                  <a:pt x="74358" y="31750"/>
                </a:lnTo>
                <a:lnTo>
                  <a:pt x="70815" y="6096"/>
                </a:lnTo>
                <a:lnTo>
                  <a:pt x="66940" y="3708"/>
                </a:lnTo>
                <a:close/>
              </a:path>
              <a:path w="74929" h="56515">
                <a:moveTo>
                  <a:pt x="60921" y="0"/>
                </a:moveTo>
                <a:lnTo>
                  <a:pt x="40589" y="0"/>
                </a:lnTo>
                <a:lnTo>
                  <a:pt x="38976" y="2590"/>
                </a:lnTo>
                <a:lnTo>
                  <a:pt x="65126" y="2590"/>
                </a:lnTo>
                <a:lnTo>
                  <a:pt x="60921" y="0"/>
                </a:lnTo>
                <a:close/>
              </a:path>
            </a:pathLst>
          </a:custGeom>
          <a:solidFill>
            <a:srgbClr val="7CCECC"/>
          </a:solidFill>
        </p:spPr>
        <p:txBody>
          <a:bodyPr wrap="square" lIns="0" tIns="0" rIns="0" bIns="0" rtlCol="0"/>
          <a:lstStyle/>
          <a:p>
            <a:endParaRPr sz="2142"/>
          </a:p>
        </p:txBody>
      </p:sp>
      <p:sp>
        <p:nvSpPr>
          <p:cNvPr id="173" name="object 173"/>
          <p:cNvSpPr/>
          <p:nvPr/>
        </p:nvSpPr>
        <p:spPr>
          <a:xfrm>
            <a:off x="6357307" y="1851529"/>
            <a:ext cx="85095" cy="75981"/>
          </a:xfrm>
          <a:prstGeom prst="rect">
            <a:avLst/>
          </a:prstGeom>
          <a:blipFill>
            <a:blip r:embed="rId15" cstate="print"/>
            <a:stretch>
              <a:fillRect/>
            </a:stretch>
          </a:blipFill>
        </p:spPr>
        <p:txBody>
          <a:bodyPr wrap="square" lIns="0" tIns="0" rIns="0" bIns="0" rtlCol="0"/>
          <a:lstStyle/>
          <a:p>
            <a:endParaRPr sz="2142"/>
          </a:p>
        </p:txBody>
      </p:sp>
      <p:sp>
        <p:nvSpPr>
          <p:cNvPr id="174" name="object 174"/>
          <p:cNvSpPr/>
          <p:nvPr/>
        </p:nvSpPr>
        <p:spPr>
          <a:xfrm>
            <a:off x="6603872" y="1705351"/>
            <a:ext cx="53058" cy="32707"/>
          </a:xfrm>
          <a:custGeom>
            <a:avLst/>
            <a:gdLst/>
            <a:ahLst/>
            <a:cxnLst/>
            <a:rect l="l" t="t" r="r" b="b"/>
            <a:pathLst>
              <a:path w="46354" h="28575">
                <a:moveTo>
                  <a:pt x="41782" y="0"/>
                </a:moveTo>
                <a:lnTo>
                  <a:pt x="2324" y="0"/>
                </a:lnTo>
                <a:lnTo>
                  <a:pt x="0" y="2425"/>
                </a:lnTo>
                <a:lnTo>
                  <a:pt x="1282" y="20205"/>
                </a:lnTo>
                <a:lnTo>
                  <a:pt x="23164" y="28562"/>
                </a:lnTo>
                <a:lnTo>
                  <a:pt x="40538" y="22847"/>
                </a:lnTo>
                <a:lnTo>
                  <a:pt x="45872" y="15240"/>
                </a:lnTo>
                <a:lnTo>
                  <a:pt x="43954" y="1333"/>
                </a:lnTo>
                <a:lnTo>
                  <a:pt x="41782" y="0"/>
                </a:lnTo>
                <a:close/>
              </a:path>
            </a:pathLst>
          </a:custGeom>
          <a:solidFill>
            <a:srgbClr val="41C0BE"/>
          </a:solidFill>
        </p:spPr>
        <p:txBody>
          <a:bodyPr wrap="square" lIns="0" tIns="0" rIns="0" bIns="0" rtlCol="0"/>
          <a:lstStyle/>
          <a:p>
            <a:endParaRPr sz="2142"/>
          </a:p>
        </p:txBody>
      </p:sp>
      <p:sp>
        <p:nvSpPr>
          <p:cNvPr id="175" name="object 175"/>
          <p:cNvSpPr/>
          <p:nvPr/>
        </p:nvSpPr>
        <p:spPr>
          <a:xfrm>
            <a:off x="6587927" y="1705350"/>
            <a:ext cx="85038" cy="49424"/>
          </a:xfrm>
          <a:custGeom>
            <a:avLst/>
            <a:gdLst/>
            <a:ahLst/>
            <a:cxnLst/>
            <a:rect l="l" t="t" r="r" b="b"/>
            <a:pathLst>
              <a:path w="74295" h="43180">
                <a:moveTo>
                  <a:pt x="16256" y="0"/>
                </a:moveTo>
                <a:lnTo>
                  <a:pt x="0" y="0"/>
                </a:lnTo>
                <a:lnTo>
                  <a:pt x="2159" y="29908"/>
                </a:lnTo>
                <a:lnTo>
                  <a:pt x="36753" y="43141"/>
                </a:lnTo>
                <a:lnTo>
                  <a:pt x="63093" y="34467"/>
                </a:lnTo>
                <a:lnTo>
                  <a:pt x="67235" y="28562"/>
                </a:lnTo>
                <a:lnTo>
                  <a:pt x="37096" y="28562"/>
                </a:lnTo>
                <a:lnTo>
                  <a:pt x="15214" y="20205"/>
                </a:lnTo>
                <a:lnTo>
                  <a:pt x="13944" y="2425"/>
                </a:lnTo>
                <a:lnTo>
                  <a:pt x="16256" y="0"/>
                </a:lnTo>
                <a:close/>
              </a:path>
              <a:path w="74295" h="43180">
                <a:moveTo>
                  <a:pt x="71564" y="0"/>
                </a:moveTo>
                <a:lnTo>
                  <a:pt x="55714" y="0"/>
                </a:lnTo>
                <a:lnTo>
                  <a:pt x="57886" y="1333"/>
                </a:lnTo>
                <a:lnTo>
                  <a:pt x="59804" y="15240"/>
                </a:lnTo>
                <a:lnTo>
                  <a:pt x="54470" y="22847"/>
                </a:lnTo>
                <a:lnTo>
                  <a:pt x="37096" y="28562"/>
                </a:lnTo>
                <a:lnTo>
                  <a:pt x="67235" y="28562"/>
                </a:lnTo>
                <a:lnTo>
                  <a:pt x="74155" y="18694"/>
                </a:lnTo>
                <a:lnTo>
                  <a:pt x="71564" y="0"/>
                </a:lnTo>
                <a:close/>
              </a:path>
            </a:pathLst>
          </a:custGeom>
          <a:solidFill>
            <a:srgbClr val="7CCECC"/>
          </a:solidFill>
        </p:spPr>
        <p:txBody>
          <a:bodyPr wrap="square" lIns="0" tIns="0" rIns="0" bIns="0" rtlCol="0"/>
          <a:lstStyle/>
          <a:p>
            <a:endParaRPr sz="2142"/>
          </a:p>
        </p:txBody>
      </p:sp>
      <p:sp>
        <p:nvSpPr>
          <p:cNvPr id="176" name="object 176"/>
          <p:cNvSpPr/>
          <p:nvPr/>
        </p:nvSpPr>
        <p:spPr>
          <a:xfrm>
            <a:off x="6685815" y="1885659"/>
            <a:ext cx="85095" cy="75981"/>
          </a:xfrm>
          <a:prstGeom prst="rect">
            <a:avLst/>
          </a:prstGeom>
          <a:blipFill>
            <a:blip r:embed="rId59" cstate="print"/>
            <a:stretch>
              <a:fillRect/>
            </a:stretch>
          </a:blipFill>
        </p:spPr>
        <p:txBody>
          <a:bodyPr wrap="square" lIns="0" tIns="0" rIns="0" bIns="0" rtlCol="0"/>
          <a:lstStyle/>
          <a:p>
            <a:endParaRPr sz="2142"/>
          </a:p>
        </p:txBody>
      </p:sp>
      <p:sp>
        <p:nvSpPr>
          <p:cNvPr id="177" name="object 177"/>
          <p:cNvSpPr/>
          <p:nvPr/>
        </p:nvSpPr>
        <p:spPr>
          <a:xfrm>
            <a:off x="6645288" y="2066971"/>
            <a:ext cx="85095" cy="75981"/>
          </a:xfrm>
          <a:prstGeom prst="rect">
            <a:avLst/>
          </a:prstGeom>
          <a:blipFill>
            <a:blip r:embed="rId17" cstate="print"/>
            <a:stretch>
              <a:fillRect/>
            </a:stretch>
          </a:blipFill>
        </p:spPr>
        <p:txBody>
          <a:bodyPr wrap="square" lIns="0" tIns="0" rIns="0" bIns="0" rtlCol="0"/>
          <a:lstStyle/>
          <a:p>
            <a:endParaRPr sz="2142"/>
          </a:p>
        </p:txBody>
      </p:sp>
      <p:sp>
        <p:nvSpPr>
          <p:cNvPr id="178" name="object 178"/>
          <p:cNvSpPr/>
          <p:nvPr/>
        </p:nvSpPr>
        <p:spPr>
          <a:xfrm>
            <a:off x="5469904" y="2180036"/>
            <a:ext cx="85110" cy="75981"/>
          </a:xfrm>
          <a:prstGeom prst="rect">
            <a:avLst/>
          </a:prstGeom>
          <a:blipFill>
            <a:blip r:embed="rId60" cstate="print"/>
            <a:stretch>
              <a:fillRect/>
            </a:stretch>
          </a:blipFill>
        </p:spPr>
        <p:txBody>
          <a:bodyPr wrap="square" lIns="0" tIns="0" rIns="0" bIns="0" rtlCol="0"/>
          <a:lstStyle/>
          <a:p>
            <a:endParaRPr sz="2142"/>
          </a:p>
        </p:txBody>
      </p:sp>
      <p:sp>
        <p:nvSpPr>
          <p:cNvPr id="179" name="object 179"/>
          <p:cNvSpPr/>
          <p:nvPr/>
        </p:nvSpPr>
        <p:spPr>
          <a:xfrm>
            <a:off x="5469904" y="1994450"/>
            <a:ext cx="85110" cy="75981"/>
          </a:xfrm>
          <a:prstGeom prst="rect">
            <a:avLst/>
          </a:prstGeom>
          <a:blipFill>
            <a:blip r:embed="rId61" cstate="print"/>
            <a:stretch>
              <a:fillRect/>
            </a:stretch>
          </a:blipFill>
        </p:spPr>
        <p:txBody>
          <a:bodyPr wrap="square" lIns="0" tIns="0" rIns="0" bIns="0" rtlCol="0"/>
          <a:lstStyle/>
          <a:p>
            <a:endParaRPr sz="2142"/>
          </a:p>
        </p:txBody>
      </p:sp>
      <p:sp>
        <p:nvSpPr>
          <p:cNvPr id="180" name="object 180"/>
          <p:cNvSpPr/>
          <p:nvPr/>
        </p:nvSpPr>
        <p:spPr>
          <a:xfrm>
            <a:off x="6918338" y="3178364"/>
            <a:ext cx="85110" cy="75981"/>
          </a:xfrm>
          <a:prstGeom prst="rect">
            <a:avLst/>
          </a:prstGeom>
          <a:blipFill>
            <a:blip r:embed="rId62" cstate="print"/>
            <a:stretch>
              <a:fillRect/>
            </a:stretch>
          </a:blipFill>
        </p:spPr>
        <p:txBody>
          <a:bodyPr wrap="square" lIns="0" tIns="0" rIns="0" bIns="0" rtlCol="0"/>
          <a:lstStyle/>
          <a:p>
            <a:endParaRPr sz="2142"/>
          </a:p>
        </p:txBody>
      </p:sp>
      <p:sp>
        <p:nvSpPr>
          <p:cNvPr id="181" name="object 181"/>
          <p:cNvSpPr/>
          <p:nvPr/>
        </p:nvSpPr>
        <p:spPr>
          <a:xfrm>
            <a:off x="6997257" y="3521801"/>
            <a:ext cx="85095" cy="75981"/>
          </a:xfrm>
          <a:prstGeom prst="rect">
            <a:avLst/>
          </a:prstGeom>
          <a:blipFill>
            <a:blip r:embed="rId22" cstate="print"/>
            <a:stretch>
              <a:fillRect/>
            </a:stretch>
          </a:blipFill>
        </p:spPr>
        <p:txBody>
          <a:bodyPr wrap="square" lIns="0" tIns="0" rIns="0" bIns="0" rtlCol="0"/>
          <a:lstStyle/>
          <a:p>
            <a:endParaRPr sz="2142"/>
          </a:p>
        </p:txBody>
      </p:sp>
      <p:sp>
        <p:nvSpPr>
          <p:cNvPr id="182" name="object 182"/>
          <p:cNvSpPr/>
          <p:nvPr/>
        </p:nvSpPr>
        <p:spPr>
          <a:xfrm>
            <a:off x="7317246" y="3615663"/>
            <a:ext cx="85095" cy="75981"/>
          </a:xfrm>
          <a:prstGeom prst="rect">
            <a:avLst/>
          </a:prstGeom>
          <a:blipFill>
            <a:blip r:embed="rId27" cstate="print"/>
            <a:stretch>
              <a:fillRect/>
            </a:stretch>
          </a:blipFill>
        </p:spPr>
        <p:txBody>
          <a:bodyPr wrap="square" lIns="0" tIns="0" rIns="0" bIns="0" rtlCol="0"/>
          <a:lstStyle/>
          <a:p>
            <a:endParaRPr sz="2142"/>
          </a:p>
        </p:txBody>
      </p:sp>
      <p:sp>
        <p:nvSpPr>
          <p:cNvPr id="183" name="object 183"/>
          <p:cNvSpPr/>
          <p:nvPr/>
        </p:nvSpPr>
        <p:spPr>
          <a:xfrm>
            <a:off x="7287373" y="3777787"/>
            <a:ext cx="85110" cy="75981"/>
          </a:xfrm>
          <a:prstGeom prst="rect">
            <a:avLst/>
          </a:prstGeom>
          <a:blipFill>
            <a:blip r:embed="rId37" cstate="print"/>
            <a:stretch>
              <a:fillRect/>
            </a:stretch>
          </a:blipFill>
        </p:spPr>
        <p:txBody>
          <a:bodyPr wrap="square" lIns="0" tIns="0" rIns="0" bIns="0" rtlCol="0"/>
          <a:lstStyle/>
          <a:p>
            <a:endParaRPr sz="2142"/>
          </a:p>
        </p:txBody>
      </p:sp>
      <p:sp>
        <p:nvSpPr>
          <p:cNvPr id="184" name="object 184"/>
          <p:cNvSpPr/>
          <p:nvPr/>
        </p:nvSpPr>
        <p:spPr>
          <a:xfrm>
            <a:off x="6099199" y="4187363"/>
            <a:ext cx="85110" cy="75981"/>
          </a:xfrm>
          <a:prstGeom prst="rect">
            <a:avLst/>
          </a:prstGeom>
          <a:blipFill>
            <a:blip r:embed="rId63" cstate="print"/>
            <a:stretch>
              <a:fillRect/>
            </a:stretch>
          </a:blipFill>
        </p:spPr>
        <p:txBody>
          <a:bodyPr wrap="square" lIns="0" tIns="0" rIns="0" bIns="0" rtlCol="0"/>
          <a:lstStyle/>
          <a:p>
            <a:endParaRPr sz="2142"/>
          </a:p>
        </p:txBody>
      </p:sp>
      <p:sp>
        <p:nvSpPr>
          <p:cNvPr id="185" name="object 185"/>
          <p:cNvSpPr/>
          <p:nvPr/>
        </p:nvSpPr>
        <p:spPr>
          <a:xfrm>
            <a:off x="5915736" y="3895109"/>
            <a:ext cx="85095" cy="75981"/>
          </a:xfrm>
          <a:prstGeom prst="rect">
            <a:avLst/>
          </a:prstGeom>
          <a:blipFill>
            <a:blip r:embed="rId17" cstate="print"/>
            <a:stretch>
              <a:fillRect/>
            </a:stretch>
          </a:blipFill>
        </p:spPr>
        <p:txBody>
          <a:bodyPr wrap="square" lIns="0" tIns="0" rIns="0" bIns="0" rtlCol="0"/>
          <a:lstStyle/>
          <a:p>
            <a:endParaRPr sz="2142"/>
          </a:p>
        </p:txBody>
      </p:sp>
      <p:sp>
        <p:nvSpPr>
          <p:cNvPr id="186" name="object 186"/>
          <p:cNvSpPr/>
          <p:nvPr/>
        </p:nvSpPr>
        <p:spPr>
          <a:xfrm>
            <a:off x="5672556" y="4447608"/>
            <a:ext cx="85110" cy="75981"/>
          </a:xfrm>
          <a:prstGeom prst="rect">
            <a:avLst/>
          </a:prstGeom>
          <a:blipFill>
            <a:blip r:embed="rId64" cstate="print"/>
            <a:stretch>
              <a:fillRect/>
            </a:stretch>
          </a:blipFill>
        </p:spPr>
        <p:txBody>
          <a:bodyPr wrap="square" lIns="0" tIns="0" rIns="0" bIns="0" rtlCol="0"/>
          <a:lstStyle/>
          <a:p>
            <a:endParaRPr sz="2142"/>
          </a:p>
        </p:txBody>
      </p:sp>
      <p:sp>
        <p:nvSpPr>
          <p:cNvPr id="187" name="object 187"/>
          <p:cNvSpPr/>
          <p:nvPr/>
        </p:nvSpPr>
        <p:spPr>
          <a:xfrm>
            <a:off x="5877346" y="7146076"/>
            <a:ext cx="85095" cy="75981"/>
          </a:xfrm>
          <a:prstGeom prst="rect">
            <a:avLst/>
          </a:prstGeom>
          <a:blipFill>
            <a:blip r:embed="rId16" cstate="print"/>
            <a:stretch>
              <a:fillRect/>
            </a:stretch>
          </a:blipFill>
        </p:spPr>
        <p:txBody>
          <a:bodyPr wrap="square" lIns="0" tIns="0" rIns="0" bIns="0" rtlCol="0"/>
          <a:lstStyle/>
          <a:p>
            <a:endParaRPr sz="2142"/>
          </a:p>
        </p:txBody>
      </p:sp>
      <p:sp>
        <p:nvSpPr>
          <p:cNvPr id="188" name="object 188"/>
          <p:cNvSpPr/>
          <p:nvPr/>
        </p:nvSpPr>
        <p:spPr>
          <a:xfrm>
            <a:off x="6050125" y="7154609"/>
            <a:ext cx="85095" cy="75981"/>
          </a:xfrm>
          <a:prstGeom prst="rect">
            <a:avLst/>
          </a:prstGeom>
          <a:blipFill>
            <a:blip r:embed="rId65" cstate="print"/>
            <a:stretch>
              <a:fillRect/>
            </a:stretch>
          </a:blipFill>
        </p:spPr>
        <p:txBody>
          <a:bodyPr wrap="square" lIns="0" tIns="0" rIns="0" bIns="0" rtlCol="0"/>
          <a:lstStyle/>
          <a:p>
            <a:endParaRPr sz="2142"/>
          </a:p>
        </p:txBody>
      </p:sp>
      <p:sp>
        <p:nvSpPr>
          <p:cNvPr id="189" name="object 189"/>
          <p:cNvSpPr/>
          <p:nvPr/>
        </p:nvSpPr>
        <p:spPr>
          <a:xfrm>
            <a:off x="6041606" y="6905026"/>
            <a:ext cx="85095" cy="75981"/>
          </a:xfrm>
          <a:prstGeom prst="rect">
            <a:avLst/>
          </a:prstGeom>
          <a:blipFill>
            <a:blip r:embed="rId66" cstate="print"/>
            <a:stretch>
              <a:fillRect/>
            </a:stretch>
          </a:blipFill>
        </p:spPr>
        <p:txBody>
          <a:bodyPr wrap="square" lIns="0" tIns="0" rIns="0" bIns="0" rtlCol="0"/>
          <a:lstStyle/>
          <a:p>
            <a:endParaRPr sz="2142"/>
          </a:p>
        </p:txBody>
      </p:sp>
      <p:sp>
        <p:nvSpPr>
          <p:cNvPr id="190" name="object 190"/>
          <p:cNvSpPr/>
          <p:nvPr/>
        </p:nvSpPr>
        <p:spPr>
          <a:xfrm>
            <a:off x="6203715" y="6934890"/>
            <a:ext cx="85110" cy="75981"/>
          </a:xfrm>
          <a:prstGeom prst="rect">
            <a:avLst/>
          </a:prstGeom>
          <a:blipFill>
            <a:blip r:embed="rId67" cstate="print"/>
            <a:stretch>
              <a:fillRect/>
            </a:stretch>
          </a:blipFill>
        </p:spPr>
        <p:txBody>
          <a:bodyPr wrap="square" lIns="0" tIns="0" rIns="0" bIns="0" rtlCol="0"/>
          <a:lstStyle/>
          <a:p>
            <a:endParaRPr sz="2142"/>
          </a:p>
        </p:txBody>
      </p:sp>
      <p:sp>
        <p:nvSpPr>
          <p:cNvPr id="191" name="object 191"/>
          <p:cNvSpPr/>
          <p:nvPr/>
        </p:nvSpPr>
        <p:spPr>
          <a:xfrm>
            <a:off x="6403650" y="6954088"/>
            <a:ext cx="85095" cy="75981"/>
          </a:xfrm>
          <a:prstGeom prst="rect">
            <a:avLst/>
          </a:prstGeom>
          <a:blipFill>
            <a:blip r:embed="rId56" cstate="print"/>
            <a:stretch>
              <a:fillRect/>
            </a:stretch>
          </a:blipFill>
        </p:spPr>
        <p:txBody>
          <a:bodyPr wrap="square" lIns="0" tIns="0" rIns="0" bIns="0" rtlCol="0"/>
          <a:lstStyle/>
          <a:p>
            <a:endParaRPr sz="2142"/>
          </a:p>
        </p:txBody>
      </p:sp>
      <p:sp>
        <p:nvSpPr>
          <p:cNvPr id="192" name="object 192"/>
          <p:cNvSpPr/>
          <p:nvPr/>
        </p:nvSpPr>
        <p:spPr>
          <a:xfrm>
            <a:off x="6410641" y="7169541"/>
            <a:ext cx="85095" cy="75981"/>
          </a:xfrm>
          <a:prstGeom prst="rect">
            <a:avLst/>
          </a:prstGeom>
          <a:blipFill>
            <a:blip r:embed="rId68" cstate="print"/>
            <a:stretch>
              <a:fillRect/>
            </a:stretch>
          </a:blipFill>
        </p:spPr>
        <p:txBody>
          <a:bodyPr wrap="square" lIns="0" tIns="0" rIns="0" bIns="0" rtlCol="0"/>
          <a:lstStyle/>
          <a:p>
            <a:endParaRPr sz="2142"/>
          </a:p>
        </p:txBody>
      </p:sp>
      <p:sp>
        <p:nvSpPr>
          <p:cNvPr id="193" name="object 193"/>
          <p:cNvSpPr/>
          <p:nvPr/>
        </p:nvSpPr>
        <p:spPr>
          <a:xfrm>
            <a:off x="6410640" y="7397787"/>
            <a:ext cx="85110" cy="75981"/>
          </a:xfrm>
          <a:prstGeom prst="rect">
            <a:avLst/>
          </a:prstGeom>
          <a:blipFill>
            <a:blip r:embed="rId69" cstate="print"/>
            <a:stretch>
              <a:fillRect/>
            </a:stretch>
          </a:blipFill>
        </p:spPr>
        <p:txBody>
          <a:bodyPr wrap="square" lIns="0" tIns="0" rIns="0" bIns="0" rtlCol="0"/>
          <a:lstStyle/>
          <a:p>
            <a:endParaRPr sz="2142"/>
          </a:p>
        </p:txBody>
      </p:sp>
      <p:sp>
        <p:nvSpPr>
          <p:cNvPr id="194" name="object 194"/>
          <p:cNvSpPr/>
          <p:nvPr/>
        </p:nvSpPr>
        <p:spPr>
          <a:xfrm>
            <a:off x="6596226" y="7397787"/>
            <a:ext cx="85110" cy="75981"/>
          </a:xfrm>
          <a:prstGeom prst="rect">
            <a:avLst/>
          </a:prstGeom>
          <a:blipFill>
            <a:blip r:embed="rId70" cstate="print"/>
            <a:stretch>
              <a:fillRect/>
            </a:stretch>
          </a:blipFill>
        </p:spPr>
        <p:txBody>
          <a:bodyPr wrap="square" lIns="0" tIns="0" rIns="0" bIns="0" rtlCol="0"/>
          <a:lstStyle/>
          <a:p>
            <a:endParaRPr sz="2142"/>
          </a:p>
        </p:txBody>
      </p:sp>
      <p:sp>
        <p:nvSpPr>
          <p:cNvPr id="195" name="object 195"/>
          <p:cNvSpPr/>
          <p:nvPr/>
        </p:nvSpPr>
        <p:spPr>
          <a:xfrm>
            <a:off x="6214385" y="7395659"/>
            <a:ext cx="85110" cy="75981"/>
          </a:xfrm>
          <a:prstGeom prst="rect">
            <a:avLst/>
          </a:prstGeom>
          <a:blipFill>
            <a:blip r:embed="rId71" cstate="print"/>
            <a:stretch>
              <a:fillRect/>
            </a:stretch>
          </a:blipFill>
        </p:spPr>
        <p:txBody>
          <a:bodyPr wrap="square" lIns="0" tIns="0" rIns="0" bIns="0" rtlCol="0"/>
          <a:lstStyle/>
          <a:p>
            <a:endParaRPr sz="2142"/>
          </a:p>
        </p:txBody>
      </p:sp>
      <p:sp>
        <p:nvSpPr>
          <p:cNvPr id="196" name="object 196"/>
          <p:cNvSpPr/>
          <p:nvPr/>
        </p:nvSpPr>
        <p:spPr>
          <a:xfrm>
            <a:off x="6022403" y="7395659"/>
            <a:ext cx="85110" cy="75981"/>
          </a:xfrm>
          <a:prstGeom prst="rect">
            <a:avLst/>
          </a:prstGeom>
          <a:blipFill>
            <a:blip r:embed="rId37" cstate="print"/>
            <a:stretch>
              <a:fillRect/>
            </a:stretch>
          </a:blipFill>
        </p:spPr>
        <p:txBody>
          <a:bodyPr wrap="square" lIns="0" tIns="0" rIns="0" bIns="0" rtlCol="0"/>
          <a:lstStyle/>
          <a:p>
            <a:endParaRPr sz="2142"/>
          </a:p>
        </p:txBody>
      </p:sp>
      <p:sp>
        <p:nvSpPr>
          <p:cNvPr id="197" name="object 197"/>
          <p:cNvSpPr/>
          <p:nvPr/>
        </p:nvSpPr>
        <p:spPr>
          <a:xfrm>
            <a:off x="5730164" y="7412728"/>
            <a:ext cx="85110" cy="73685"/>
          </a:xfrm>
          <a:prstGeom prst="rect">
            <a:avLst/>
          </a:prstGeom>
          <a:blipFill>
            <a:blip r:embed="rId72" cstate="print"/>
            <a:stretch>
              <a:fillRect/>
            </a:stretch>
          </a:blipFill>
        </p:spPr>
        <p:txBody>
          <a:bodyPr wrap="square" lIns="0" tIns="0" rIns="0" bIns="0" rtlCol="0"/>
          <a:lstStyle/>
          <a:p>
            <a:endParaRPr sz="2142"/>
          </a:p>
        </p:txBody>
      </p:sp>
      <p:sp>
        <p:nvSpPr>
          <p:cNvPr id="198" name="object 198"/>
          <p:cNvSpPr/>
          <p:nvPr/>
        </p:nvSpPr>
        <p:spPr>
          <a:xfrm>
            <a:off x="5506173" y="7137542"/>
            <a:ext cx="85110" cy="75981"/>
          </a:xfrm>
          <a:prstGeom prst="rect">
            <a:avLst/>
          </a:prstGeom>
          <a:blipFill>
            <a:blip r:embed="rId73" cstate="print"/>
            <a:stretch>
              <a:fillRect/>
            </a:stretch>
          </a:blipFill>
        </p:spPr>
        <p:txBody>
          <a:bodyPr wrap="square" lIns="0" tIns="0" rIns="0" bIns="0" rtlCol="0"/>
          <a:lstStyle/>
          <a:p>
            <a:endParaRPr sz="2142"/>
          </a:p>
        </p:txBody>
      </p:sp>
      <p:sp>
        <p:nvSpPr>
          <p:cNvPr id="199" name="object 199"/>
          <p:cNvSpPr/>
          <p:nvPr/>
        </p:nvSpPr>
        <p:spPr>
          <a:xfrm>
            <a:off x="4275321" y="6836764"/>
            <a:ext cx="139970" cy="124387"/>
          </a:xfrm>
          <a:prstGeom prst="rect">
            <a:avLst/>
          </a:prstGeom>
          <a:blipFill>
            <a:blip r:embed="rId74" cstate="print"/>
            <a:stretch>
              <a:fillRect/>
            </a:stretch>
          </a:blipFill>
        </p:spPr>
        <p:txBody>
          <a:bodyPr wrap="square" lIns="0" tIns="0" rIns="0" bIns="0" rtlCol="0"/>
          <a:lstStyle/>
          <a:p>
            <a:endParaRPr sz="2142"/>
          </a:p>
        </p:txBody>
      </p:sp>
      <p:sp>
        <p:nvSpPr>
          <p:cNvPr id="200" name="object 200"/>
          <p:cNvSpPr/>
          <p:nvPr/>
        </p:nvSpPr>
        <p:spPr>
          <a:xfrm>
            <a:off x="2581033" y="3341085"/>
            <a:ext cx="265303" cy="231142"/>
          </a:xfrm>
          <a:prstGeom prst="rect">
            <a:avLst/>
          </a:prstGeom>
          <a:blipFill>
            <a:blip r:embed="rId75" cstate="print"/>
            <a:stretch>
              <a:fillRect/>
            </a:stretch>
          </a:blipFill>
        </p:spPr>
        <p:txBody>
          <a:bodyPr wrap="square" lIns="0" tIns="0" rIns="0" bIns="0" rtlCol="0"/>
          <a:lstStyle/>
          <a:p>
            <a:endParaRPr sz="2142"/>
          </a:p>
        </p:txBody>
      </p:sp>
      <p:sp>
        <p:nvSpPr>
          <p:cNvPr id="201" name="object 201"/>
          <p:cNvSpPr/>
          <p:nvPr/>
        </p:nvSpPr>
        <p:spPr>
          <a:xfrm>
            <a:off x="2564869" y="3325168"/>
            <a:ext cx="297996" cy="263834"/>
          </a:xfrm>
          <a:custGeom>
            <a:avLst/>
            <a:gdLst/>
            <a:ahLst/>
            <a:cxnLst/>
            <a:rect l="l" t="t" r="r" b="b"/>
            <a:pathLst>
              <a:path w="260350" h="230505">
                <a:moveTo>
                  <a:pt x="154266" y="0"/>
                </a:moveTo>
                <a:lnTo>
                  <a:pt x="63614" y="3937"/>
                </a:lnTo>
                <a:lnTo>
                  <a:pt x="0" y="71539"/>
                </a:lnTo>
                <a:lnTo>
                  <a:pt x="7975" y="183248"/>
                </a:lnTo>
                <a:lnTo>
                  <a:pt x="129895" y="230441"/>
                </a:lnTo>
                <a:lnTo>
                  <a:pt x="173666" y="215849"/>
                </a:lnTo>
                <a:lnTo>
                  <a:pt x="130238" y="215849"/>
                </a:lnTo>
                <a:lnTo>
                  <a:pt x="21056" y="173583"/>
                </a:lnTo>
                <a:lnTo>
                  <a:pt x="14135" y="76555"/>
                </a:lnTo>
                <a:lnTo>
                  <a:pt x="69799" y="17424"/>
                </a:lnTo>
                <a:lnTo>
                  <a:pt x="150596" y="13906"/>
                </a:lnTo>
                <a:lnTo>
                  <a:pt x="176515" y="13906"/>
                </a:lnTo>
                <a:lnTo>
                  <a:pt x="174707" y="12776"/>
                </a:lnTo>
                <a:lnTo>
                  <a:pt x="148793" y="12776"/>
                </a:lnTo>
                <a:lnTo>
                  <a:pt x="152438" y="6959"/>
                </a:lnTo>
                <a:lnTo>
                  <a:pt x="165401" y="6959"/>
                </a:lnTo>
                <a:lnTo>
                  <a:pt x="154266" y="0"/>
                </a:lnTo>
                <a:close/>
              </a:path>
              <a:path w="260350" h="230505">
                <a:moveTo>
                  <a:pt x="176515" y="13906"/>
                </a:moveTo>
                <a:lnTo>
                  <a:pt x="150596" y="13906"/>
                </a:lnTo>
                <a:lnTo>
                  <a:pt x="235521" y="66979"/>
                </a:lnTo>
                <a:lnTo>
                  <a:pt x="245910" y="143154"/>
                </a:lnTo>
                <a:lnTo>
                  <a:pt x="215188" y="187528"/>
                </a:lnTo>
                <a:lnTo>
                  <a:pt x="130238" y="215849"/>
                </a:lnTo>
                <a:lnTo>
                  <a:pt x="173666" y="215849"/>
                </a:lnTo>
                <a:lnTo>
                  <a:pt x="223875" y="199110"/>
                </a:lnTo>
                <a:lnTo>
                  <a:pt x="260235" y="146583"/>
                </a:lnTo>
                <a:lnTo>
                  <a:pt x="248259" y="58750"/>
                </a:lnTo>
                <a:lnTo>
                  <a:pt x="176515" y="13906"/>
                </a:lnTo>
                <a:close/>
              </a:path>
              <a:path w="260350" h="230505">
                <a:moveTo>
                  <a:pt x="165401" y="6959"/>
                </a:moveTo>
                <a:lnTo>
                  <a:pt x="152438" y="6959"/>
                </a:lnTo>
                <a:lnTo>
                  <a:pt x="148793" y="12776"/>
                </a:lnTo>
                <a:lnTo>
                  <a:pt x="174707" y="12776"/>
                </a:lnTo>
                <a:lnTo>
                  <a:pt x="165401" y="6959"/>
                </a:lnTo>
                <a:close/>
              </a:path>
            </a:pathLst>
          </a:custGeom>
          <a:solidFill>
            <a:srgbClr val="7CCECC"/>
          </a:solidFill>
        </p:spPr>
        <p:txBody>
          <a:bodyPr wrap="square" lIns="0" tIns="0" rIns="0" bIns="0" rtlCol="0"/>
          <a:lstStyle/>
          <a:p>
            <a:endParaRPr sz="2142"/>
          </a:p>
        </p:txBody>
      </p:sp>
      <p:sp>
        <p:nvSpPr>
          <p:cNvPr id="202" name="object 202"/>
          <p:cNvSpPr/>
          <p:nvPr/>
        </p:nvSpPr>
        <p:spPr>
          <a:xfrm>
            <a:off x="2687237" y="4468439"/>
            <a:ext cx="200921" cy="189481"/>
          </a:xfrm>
          <a:prstGeom prst="rect">
            <a:avLst/>
          </a:prstGeom>
          <a:blipFill>
            <a:blip r:embed="rId76" cstate="print"/>
            <a:stretch>
              <a:fillRect/>
            </a:stretch>
          </a:blipFill>
        </p:spPr>
        <p:txBody>
          <a:bodyPr wrap="square" lIns="0" tIns="0" rIns="0" bIns="0" rtlCol="0"/>
          <a:lstStyle/>
          <a:p>
            <a:endParaRPr sz="2142"/>
          </a:p>
        </p:txBody>
      </p:sp>
      <p:sp>
        <p:nvSpPr>
          <p:cNvPr id="203" name="object 203"/>
          <p:cNvSpPr/>
          <p:nvPr/>
        </p:nvSpPr>
        <p:spPr>
          <a:xfrm>
            <a:off x="2548007" y="6799245"/>
            <a:ext cx="215109" cy="202826"/>
          </a:xfrm>
          <a:prstGeom prst="rect">
            <a:avLst/>
          </a:prstGeom>
          <a:blipFill>
            <a:blip r:embed="rId77" cstate="print"/>
            <a:stretch>
              <a:fillRect/>
            </a:stretch>
          </a:blipFill>
        </p:spPr>
        <p:txBody>
          <a:bodyPr wrap="square" lIns="0" tIns="0" rIns="0" bIns="0" rtlCol="0"/>
          <a:lstStyle/>
          <a:p>
            <a:endParaRPr sz="2142"/>
          </a:p>
        </p:txBody>
      </p:sp>
      <p:sp>
        <p:nvSpPr>
          <p:cNvPr id="204" name="object 204"/>
          <p:cNvSpPr/>
          <p:nvPr/>
        </p:nvSpPr>
        <p:spPr>
          <a:xfrm>
            <a:off x="1737023" y="5463599"/>
            <a:ext cx="553108" cy="521129"/>
          </a:xfrm>
          <a:custGeom>
            <a:avLst/>
            <a:gdLst/>
            <a:ahLst/>
            <a:cxnLst/>
            <a:rect l="l" t="t" r="r" b="b"/>
            <a:pathLst>
              <a:path w="483235" h="455295">
                <a:moveTo>
                  <a:pt x="232486" y="0"/>
                </a:moveTo>
                <a:lnTo>
                  <a:pt x="83388" y="74510"/>
                </a:lnTo>
                <a:lnTo>
                  <a:pt x="0" y="259740"/>
                </a:lnTo>
                <a:lnTo>
                  <a:pt x="158051" y="436308"/>
                </a:lnTo>
                <a:lnTo>
                  <a:pt x="391096" y="454939"/>
                </a:lnTo>
                <a:lnTo>
                  <a:pt x="483209" y="335254"/>
                </a:lnTo>
                <a:lnTo>
                  <a:pt x="483209" y="119976"/>
                </a:lnTo>
                <a:lnTo>
                  <a:pt x="400354" y="27965"/>
                </a:lnTo>
                <a:lnTo>
                  <a:pt x="232486" y="0"/>
                </a:lnTo>
                <a:close/>
              </a:path>
            </a:pathLst>
          </a:custGeom>
          <a:solidFill>
            <a:srgbClr val="41C0BE"/>
          </a:solidFill>
        </p:spPr>
        <p:txBody>
          <a:bodyPr wrap="square" lIns="0" tIns="0" rIns="0" bIns="0" rtlCol="0"/>
          <a:lstStyle/>
          <a:p>
            <a:endParaRPr sz="2142"/>
          </a:p>
        </p:txBody>
      </p:sp>
      <p:sp>
        <p:nvSpPr>
          <p:cNvPr id="205" name="object 205"/>
          <p:cNvSpPr/>
          <p:nvPr/>
        </p:nvSpPr>
        <p:spPr>
          <a:xfrm>
            <a:off x="1718490" y="5447259"/>
            <a:ext cx="587996" cy="553836"/>
          </a:xfrm>
          <a:custGeom>
            <a:avLst/>
            <a:gdLst/>
            <a:ahLst/>
            <a:cxnLst/>
            <a:rect l="l" t="t" r="r" b="b"/>
            <a:pathLst>
              <a:path w="513714" h="483870">
                <a:moveTo>
                  <a:pt x="246519" y="0"/>
                </a:moveTo>
                <a:lnTo>
                  <a:pt x="89052" y="78701"/>
                </a:lnTo>
                <a:lnTo>
                  <a:pt x="0" y="276517"/>
                </a:lnTo>
                <a:lnTo>
                  <a:pt x="167665" y="463842"/>
                </a:lnTo>
                <a:lnTo>
                  <a:pt x="413626" y="483514"/>
                </a:lnTo>
                <a:lnTo>
                  <a:pt x="424620" y="469226"/>
                </a:lnTo>
                <a:lnTo>
                  <a:pt x="407289" y="469226"/>
                </a:lnTo>
                <a:lnTo>
                  <a:pt x="174231" y="450583"/>
                </a:lnTo>
                <a:lnTo>
                  <a:pt x="16192" y="274015"/>
                </a:lnTo>
                <a:lnTo>
                  <a:pt x="99568" y="88798"/>
                </a:lnTo>
                <a:lnTo>
                  <a:pt x="248666" y="14287"/>
                </a:lnTo>
                <a:lnTo>
                  <a:pt x="332281" y="14287"/>
                </a:lnTo>
                <a:lnTo>
                  <a:pt x="246519" y="0"/>
                </a:lnTo>
                <a:close/>
              </a:path>
              <a:path w="513714" h="483870">
                <a:moveTo>
                  <a:pt x="332281" y="14287"/>
                </a:moveTo>
                <a:lnTo>
                  <a:pt x="248666" y="14287"/>
                </a:lnTo>
                <a:lnTo>
                  <a:pt x="416534" y="42240"/>
                </a:lnTo>
                <a:lnTo>
                  <a:pt x="499389" y="134264"/>
                </a:lnTo>
                <a:lnTo>
                  <a:pt x="499389" y="349542"/>
                </a:lnTo>
                <a:lnTo>
                  <a:pt x="407289" y="469226"/>
                </a:lnTo>
                <a:lnTo>
                  <a:pt x="424620" y="469226"/>
                </a:lnTo>
                <a:lnTo>
                  <a:pt x="513118" y="354215"/>
                </a:lnTo>
                <a:lnTo>
                  <a:pt x="513118" y="128993"/>
                </a:lnTo>
                <a:lnTo>
                  <a:pt x="423532" y="29489"/>
                </a:lnTo>
                <a:lnTo>
                  <a:pt x="332281" y="14287"/>
                </a:lnTo>
                <a:close/>
              </a:path>
            </a:pathLst>
          </a:custGeom>
          <a:solidFill>
            <a:srgbClr val="7CCECC"/>
          </a:solidFill>
        </p:spPr>
        <p:txBody>
          <a:bodyPr wrap="square" lIns="0" tIns="0" rIns="0" bIns="0" rtlCol="0"/>
          <a:lstStyle/>
          <a:p>
            <a:endParaRPr sz="2142"/>
          </a:p>
        </p:txBody>
      </p:sp>
      <p:sp>
        <p:nvSpPr>
          <p:cNvPr id="206" name="object 206"/>
          <p:cNvSpPr/>
          <p:nvPr/>
        </p:nvSpPr>
        <p:spPr>
          <a:xfrm>
            <a:off x="1122158" y="6362801"/>
            <a:ext cx="215705" cy="208786"/>
          </a:xfrm>
          <a:prstGeom prst="rect">
            <a:avLst/>
          </a:prstGeom>
          <a:blipFill>
            <a:blip r:embed="rId78" cstate="print"/>
            <a:stretch>
              <a:fillRect/>
            </a:stretch>
          </a:blipFill>
        </p:spPr>
        <p:txBody>
          <a:bodyPr wrap="square" lIns="0" tIns="0" rIns="0" bIns="0" rtlCol="0"/>
          <a:lstStyle/>
          <a:p>
            <a:endParaRPr sz="2142"/>
          </a:p>
        </p:txBody>
      </p:sp>
      <p:sp>
        <p:nvSpPr>
          <p:cNvPr id="207" name="object 207"/>
          <p:cNvSpPr/>
          <p:nvPr/>
        </p:nvSpPr>
        <p:spPr>
          <a:xfrm>
            <a:off x="182439" y="6320476"/>
            <a:ext cx="184612" cy="154812"/>
          </a:xfrm>
          <a:custGeom>
            <a:avLst/>
            <a:gdLst/>
            <a:ahLst/>
            <a:cxnLst/>
            <a:rect l="l" t="t" r="r" b="b"/>
            <a:pathLst>
              <a:path w="161290" h="135254">
                <a:moveTo>
                  <a:pt x="127368" y="0"/>
                </a:moveTo>
                <a:lnTo>
                  <a:pt x="3276" y="40665"/>
                </a:lnTo>
                <a:lnTo>
                  <a:pt x="0" y="47790"/>
                </a:lnTo>
                <a:lnTo>
                  <a:pt x="3695" y="103073"/>
                </a:lnTo>
                <a:lnTo>
                  <a:pt x="33705" y="134823"/>
                </a:lnTo>
                <a:lnTo>
                  <a:pt x="106006" y="134823"/>
                </a:lnTo>
                <a:lnTo>
                  <a:pt x="141185" y="110769"/>
                </a:lnTo>
                <a:lnTo>
                  <a:pt x="160794" y="87617"/>
                </a:lnTo>
                <a:lnTo>
                  <a:pt x="160794" y="49707"/>
                </a:lnTo>
                <a:lnTo>
                  <a:pt x="146240" y="9740"/>
                </a:lnTo>
                <a:lnTo>
                  <a:pt x="127368" y="0"/>
                </a:lnTo>
                <a:close/>
              </a:path>
            </a:pathLst>
          </a:custGeom>
          <a:solidFill>
            <a:srgbClr val="41C0BE"/>
          </a:solidFill>
        </p:spPr>
        <p:txBody>
          <a:bodyPr wrap="square" lIns="0" tIns="0" rIns="0" bIns="0" rtlCol="0"/>
          <a:lstStyle/>
          <a:p>
            <a:endParaRPr sz="2142"/>
          </a:p>
        </p:txBody>
      </p:sp>
      <p:sp>
        <p:nvSpPr>
          <p:cNvPr id="208" name="object 208"/>
          <p:cNvSpPr/>
          <p:nvPr/>
        </p:nvSpPr>
        <p:spPr>
          <a:xfrm>
            <a:off x="166573" y="6313603"/>
            <a:ext cx="215865" cy="177344"/>
          </a:xfrm>
          <a:custGeom>
            <a:avLst/>
            <a:gdLst/>
            <a:ahLst/>
            <a:cxnLst/>
            <a:rect l="l" t="t" r="r" b="b"/>
            <a:pathLst>
              <a:path w="188595" h="154939">
                <a:moveTo>
                  <a:pt x="17132" y="46672"/>
                </a:moveTo>
                <a:lnTo>
                  <a:pt x="0" y="52285"/>
                </a:lnTo>
                <a:lnTo>
                  <a:pt x="4178" y="114922"/>
                </a:lnTo>
                <a:lnTo>
                  <a:pt x="41643" y="154571"/>
                </a:lnTo>
                <a:lnTo>
                  <a:pt x="124117" y="154571"/>
                </a:lnTo>
                <a:lnTo>
                  <a:pt x="144208" y="140830"/>
                </a:lnTo>
                <a:lnTo>
                  <a:pt x="47561" y="140830"/>
                </a:lnTo>
                <a:lnTo>
                  <a:pt x="17551" y="109080"/>
                </a:lnTo>
                <a:lnTo>
                  <a:pt x="13868" y="53797"/>
                </a:lnTo>
                <a:lnTo>
                  <a:pt x="17132" y="46672"/>
                </a:lnTo>
                <a:close/>
              </a:path>
              <a:path w="188595" h="154939">
                <a:moveTo>
                  <a:pt x="159550" y="0"/>
                </a:moveTo>
                <a:lnTo>
                  <a:pt x="141224" y="6007"/>
                </a:lnTo>
                <a:lnTo>
                  <a:pt x="160108" y="15735"/>
                </a:lnTo>
                <a:lnTo>
                  <a:pt x="174650" y="55714"/>
                </a:lnTo>
                <a:lnTo>
                  <a:pt x="174650" y="93624"/>
                </a:lnTo>
                <a:lnTo>
                  <a:pt x="155054" y="116776"/>
                </a:lnTo>
                <a:lnTo>
                  <a:pt x="119862" y="140830"/>
                </a:lnTo>
                <a:lnTo>
                  <a:pt x="144208" y="140830"/>
                </a:lnTo>
                <a:lnTo>
                  <a:pt x="164338" y="127063"/>
                </a:lnTo>
                <a:lnTo>
                  <a:pt x="188391" y="98653"/>
                </a:lnTo>
                <a:lnTo>
                  <a:pt x="188391" y="53289"/>
                </a:lnTo>
                <a:lnTo>
                  <a:pt x="171183" y="5994"/>
                </a:lnTo>
                <a:lnTo>
                  <a:pt x="159550" y="0"/>
                </a:lnTo>
                <a:close/>
              </a:path>
            </a:pathLst>
          </a:custGeom>
          <a:solidFill>
            <a:srgbClr val="7CCECC"/>
          </a:solidFill>
        </p:spPr>
        <p:txBody>
          <a:bodyPr wrap="square" lIns="0" tIns="0" rIns="0" bIns="0" rtlCol="0"/>
          <a:lstStyle/>
          <a:p>
            <a:endParaRPr sz="2142"/>
          </a:p>
        </p:txBody>
      </p:sp>
      <p:sp>
        <p:nvSpPr>
          <p:cNvPr id="209" name="object 209"/>
          <p:cNvSpPr/>
          <p:nvPr/>
        </p:nvSpPr>
        <p:spPr>
          <a:xfrm>
            <a:off x="1847441" y="6716909"/>
            <a:ext cx="184801" cy="178913"/>
          </a:xfrm>
          <a:prstGeom prst="rect">
            <a:avLst/>
          </a:prstGeom>
          <a:blipFill>
            <a:blip r:embed="rId79" cstate="print"/>
            <a:stretch>
              <a:fillRect/>
            </a:stretch>
          </a:blipFill>
        </p:spPr>
        <p:txBody>
          <a:bodyPr wrap="square" lIns="0" tIns="0" rIns="0" bIns="0" rtlCol="0"/>
          <a:lstStyle/>
          <a:p>
            <a:endParaRPr sz="2142"/>
          </a:p>
        </p:txBody>
      </p:sp>
      <p:sp>
        <p:nvSpPr>
          <p:cNvPr id="210" name="object 210"/>
          <p:cNvSpPr/>
          <p:nvPr/>
        </p:nvSpPr>
        <p:spPr>
          <a:xfrm>
            <a:off x="1787712" y="7041154"/>
            <a:ext cx="184801" cy="178913"/>
          </a:xfrm>
          <a:prstGeom prst="rect">
            <a:avLst/>
          </a:prstGeom>
          <a:blipFill>
            <a:blip r:embed="rId80" cstate="print"/>
            <a:stretch>
              <a:fillRect/>
            </a:stretch>
          </a:blipFill>
        </p:spPr>
        <p:txBody>
          <a:bodyPr wrap="square" lIns="0" tIns="0" rIns="0" bIns="0" rtlCol="0"/>
          <a:lstStyle/>
          <a:p>
            <a:endParaRPr sz="2142"/>
          </a:p>
        </p:txBody>
      </p:sp>
      <p:sp>
        <p:nvSpPr>
          <p:cNvPr id="211" name="object 211"/>
          <p:cNvSpPr/>
          <p:nvPr/>
        </p:nvSpPr>
        <p:spPr>
          <a:xfrm>
            <a:off x="1811332" y="7286633"/>
            <a:ext cx="286177" cy="199780"/>
          </a:xfrm>
          <a:prstGeom prst="rect">
            <a:avLst/>
          </a:prstGeom>
          <a:blipFill>
            <a:blip r:embed="rId81" cstate="print"/>
            <a:stretch>
              <a:fillRect/>
            </a:stretch>
          </a:blipFill>
        </p:spPr>
        <p:txBody>
          <a:bodyPr wrap="square" lIns="0" tIns="0" rIns="0" bIns="0" rtlCol="0"/>
          <a:lstStyle/>
          <a:p>
            <a:endParaRPr sz="2142"/>
          </a:p>
        </p:txBody>
      </p:sp>
      <p:sp>
        <p:nvSpPr>
          <p:cNvPr id="212" name="object 212"/>
          <p:cNvSpPr/>
          <p:nvPr/>
        </p:nvSpPr>
        <p:spPr>
          <a:xfrm>
            <a:off x="0" y="6387295"/>
            <a:ext cx="148998" cy="147544"/>
          </a:xfrm>
          <a:custGeom>
            <a:avLst/>
            <a:gdLst/>
            <a:ahLst/>
            <a:cxnLst/>
            <a:rect l="l" t="t" r="r" b="b"/>
            <a:pathLst>
              <a:path w="130175" h="128904">
                <a:moveTo>
                  <a:pt x="108648" y="0"/>
                </a:moveTo>
                <a:lnTo>
                  <a:pt x="0" y="35598"/>
                </a:lnTo>
                <a:lnTo>
                  <a:pt x="0" y="125475"/>
                </a:lnTo>
                <a:lnTo>
                  <a:pt x="2997" y="128638"/>
                </a:lnTo>
                <a:lnTo>
                  <a:pt x="75298" y="128638"/>
                </a:lnTo>
                <a:lnTo>
                  <a:pt x="110477" y="104571"/>
                </a:lnTo>
                <a:lnTo>
                  <a:pt x="130086" y="81419"/>
                </a:lnTo>
                <a:lnTo>
                  <a:pt x="130086" y="43510"/>
                </a:lnTo>
                <a:lnTo>
                  <a:pt x="115544" y="3543"/>
                </a:lnTo>
                <a:lnTo>
                  <a:pt x="108648" y="0"/>
                </a:lnTo>
                <a:close/>
              </a:path>
            </a:pathLst>
          </a:custGeom>
          <a:solidFill>
            <a:srgbClr val="41C0BE"/>
          </a:solidFill>
        </p:spPr>
        <p:txBody>
          <a:bodyPr wrap="square" lIns="0" tIns="0" rIns="0" bIns="0" rtlCol="0"/>
          <a:lstStyle/>
          <a:p>
            <a:endParaRPr sz="2142"/>
          </a:p>
        </p:txBody>
      </p:sp>
      <p:sp>
        <p:nvSpPr>
          <p:cNvPr id="213" name="object 213"/>
          <p:cNvSpPr/>
          <p:nvPr/>
        </p:nvSpPr>
        <p:spPr>
          <a:xfrm>
            <a:off x="6" y="6380514"/>
            <a:ext cx="164988" cy="170076"/>
          </a:xfrm>
          <a:custGeom>
            <a:avLst/>
            <a:gdLst/>
            <a:ahLst/>
            <a:cxnLst/>
            <a:rect l="l" t="t" r="r" b="b"/>
            <a:pathLst>
              <a:path w="144145" h="148589">
                <a:moveTo>
                  <a:pt x="0" y="131394"/>
                </a:moveTo>
                <a:lnTo>
                  <a:pt x="0" y="148285"/>
                </a:lnTo>
                <a:lnTo>
                  <a:pt x="79540" y="148285"/>
                </a:lnTo>
                <a:lnTo>
                  <a:pt x="99622" y="134556"/>
                </a:lnTo>
                <a:lnTo>
                  <a:pt x="2984" y="134556"/>
                </a:lnTo>
                <a:lnTo>
                  <a:pt x="0" y="131394"/>
                </a:lnTo>
                <a:close/>
              </a:path>
              <a:path w="144145" h="148589">
                <a:moveTo>
                  <a:pt x="126707" y="0"/>
                </a:moveTo>
                <a:lnTo>
                  <a:pt x="108648" y="5918"/>
                </a:lnTo>
                <a:lnTo>
                  <a:pt x="115544" y="9474"/>
                </a:lnTo>
                <a:lnTo>
                  <a:pt x="130073" y="49428"/>
                </a:lnTo>
                <a:lnTo>
                  <a:pt x="130073" y="87350"/>
                </a:lnTo>
                <a:lnTo>
                  <a:pt x="110477" y="110502"/>
                </a:lnTo>
                <a:lnTo>
                  <a:pt x="75298" y="134556"/>
                </a:lnTo>
                <a:lnTo>
                  <a:pt x="99622" y="134556"/>
                </a:lnTo>
                <a:lnTo>
                  <a:pt x="119761" y="120789"/>
                </a:lnTo>
                <a:lnTo>
                  <a:pt x="143802" y="92379"/>
                </a:lnTo>
                <a:lnTo>
                  <a:pt x="143802" y="47002"/>
                </a:lnTo>
                <a:lnTo>
                  <a:pt x="126707" y="0"/>
                </a:lnTo>
                <a:close/>
              </a:path>
            </a:pathLst>
          </a:custGeom>
          <a:solidFill>
            <a:srgbClr val="7CCECC"/>
          </a:solidFill>
        </p:spPr>
        <p:txBody>
          <a:bodyPr wrap="square" lIns="0" tIns="0" rIns="0" bIns="0" rtlCol="0"/>
          <a:lstStyle/>
          <a:p>
            <a:endParaRPr sz="2142"/>
          </a:p>
        </p:txBody>
      </p:sp>
      <p:sp>
        <p:nvSpPr>
          <p:cNvPr id="214" name="object 214"/>
          <p:cNvSpPr/>
          <p:nvPr/>
        </p:nvSpPr>
        <p:spPr>
          <a:xfrm>
            <a:off x="4696963" y="7066451"/>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41C0BE"/>
          </a:solidFill>
        </p:spPr>
        <p:txBody>
          <a:bodyPr wrap="square" lIns="0" tIns="0" rIns="0" bIns="0" rtlCol="0"/>
          <a:lstStyle/>
          <a:p>
            <a:endParaRPr sz="2142"/>
          </a:p>
        </p:txBody>
      </p:sp>
      <p:sp>
        <p:nvSpPr>
          <p:cNvPr id="215" name="object 215"/>
          <p:cNvSpPr/>
          <p:nvPr/>
        </p:nvSpPr>
        <p:spPr>
          <a:xfrm>
            <a:off x="4680478"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7CCECC"/>
          </a:solidFill>
        </p:spPr>
        <p:txBody>
          <a:bodyPr wrap="square" lIns="0" tIns="0" rIns="0" bIns="0" rtlCol="0"/>
          <a:lstStyle/>
          <a:p>
            <a:endParaRPr sz="2142"/>
          </a:p>
        </p:txBody>
      </p:sp>
      <p:sp>
        <p:nvSpPr>
          <p:cNvPr id="216" name="object 216"/>
          <p:cNvSpPr/>
          <p:nvPr/>
        </p:nvSpPr>
        <p:spPr>
          <a:xfrm>
            <a:off x="4568650" y="7066451"/>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41C0BE"/>
          </a:solidFill>
        </p:spPr>
        <p:txBody>
          <a:bodyPr wrap="square" lIns="0" tIns="0" rIns="0" bIns="0" rtlCol="0"/>
          <a:lstStyle/>
          <a:p>
            <a:endParaRPr sz="2142"/>
          </a:p>
        </p:txBody>
      </p:sp>
      <p:sp>
        <p:nvSpPr>
          <p:cNvPr id="217" name="object 217"/>
          <p:cNvSpPr/>
          <p:nvPr/>
        </p:nvSpPr>
        <p:spPr>
          <a:xfrm>
            <a:off x="4552167"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7CCECC"/>
          </a:solidFill>
        </p:spPr>
        <p:txBody>
          <a:bodyPr wrap="square" lIns="0" tIns="0" rIns="0" bIns="0" rtlCol="0"/>
          <a:lstStyle/>
          <a:p>
            <a:endParaRPr sz="2142"/>
          </a:p>
        </p:txBody>
      </p:sp>
      <p:sp>
        <p:nvSpPr>
          <p:cNvPr id="218" name="object 218"/>
          <p:cNvSpPr/>
          <p:nvPr/>
        </p:nvSpPr>
        <p:spPr>
          <a:xfrm>
            <a:off x="5027273" y="7066451"/>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41C0BE"/>
          </a:solidFill>
        </p:spPr>
        <p:txBody>
          <a:bodyPr wrap="square" lIns="0" tIns="0" rIns="0" bIns="0" rtlCol="0"/>
          <a:lstStyle/>
          <a:p>
            <a:endParaRPr sz="2142"/>
          </a:p>
        </p:txBody>
      </p:sp>
      <p:sp>
        <p:nvSpPr>
          <p:cNvPr id="219" name="object 219"/>
          <p:cNvSpPr/>
          <p:nvPr/>
        </p:nvSpPr>
        <p:spPr>
          <a:xfrm>
            <a:off x="5010803"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7CCECC"/>
          </a:solidFill>
        </p:spPr>
        <p:txBody>
          <a:bodyPr wrap="square" lIns="0" tIns="0" rIns="0" bIns="0" rtlCol="0"/>
          <a:lstStyle/>
          <a:p>
            <a:endParaRPr sz="2142"/>
          </a:p>
        </p:txBody>
      </p:sp>
      <p:sp>
        <p:nvSpPr>
          <p:cNvPr id="220" name="object 220"/>
          <p:cNvSpPr/>
          <p:nvPr/>
        </p:nvSpPr>
        <p:spPr>
          <a:xfrm>
            <a:off x="4875819" y="7066451"/>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41C0BE"/>
          </a:solidFill>
        </p:spPr>
        <p:txBody>
          <a:bodyPr wrap="square" lIns="0" tIns="0" rIns="0" bIns="0" rtlCol="0"/>
          <a:lstStyle/>
          <a:p>
            <a:endParaRPr sz="2142"/>
          </a:p>
        </p:txBody>
      </p:sp>
      <p:sp>
        <p:nvSpPr>
          <p:cNvPr id="221" name="object 221"/>
          <p:cNvSpPr/>
          <p:nvPr/>
        </p:nvSpPr>
        <p:spPr>
          <a:xfrm>
            <a:off x="4859349"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7CCECC"/>
          </a:solidFill>
        </p:spPr>
        <p:txBody>
          <a:bodyPr wrap="square" lIns="0" tIns="0" rIns="0" bIns="0" rtlCol="0"/>
          <a:lstStyle/>
          <a:p>
            <a:endParaRPr sz="2142"/>
          </a:p>
        </p:txBody>
      </p:sp>
      <p:sp>
        <p:nvSpPr>
          <p:cNvPr id="222" name="object 222"/>
          <p:cNvSpPr/>
          <p:nvPr/>
        </p:nvSpPr>
        <p:spPr>
          <a:xfrm>
            <a:off x="5206143" y="7066451"/>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41C0BE"/>
          </a:solidFill>
        </p:spPr>
        <p:txBody>
          <a:bodyPr wrap="square" lIns="0" tIns="0" rIns="0" bIns="0" rtlCol="0"/>
          <a:lstStyle/>
          <a:p>
            <a:endParaRPr sz="2142"/>
          </a:p>
        </p:txBody>
      </p:sp>
      <p:sp>
        <p:nvSpPr>
          <p:cNvPr id="223" name="object 223"/>
          <p:cNvSpPr/>
          <p:nvPr/>
        </p:nvSpPr>
        <p:spPr>
          <a:xfrm>
            <a:off x="5189674"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7CCECC"/>
          </a:solidFill>
        </p:spPr>
        <p:txBody>
          <a:bodyPr wrap="square" lIns="0" tIns="0" rIns="0" bIns="0" rtlCol="0"/>
          <a:lstStyle/>
          <a:p>
            <a:endParaRPr sz="2142"/>
          </a:p>
        </p:txBody>
      </p:sp>
      <p:sp>
        <p:nvSpPr>
          <p:cNvPr id="224" name="object 224"/>
          <p:cNvSpPr/>
          <p:nvPr/>
        </p:nvSpPr>
        <p:spPr>
          <a:xfrm>
            <a:off x="5342988" y="7066451"/>
            <a:ext cx="58872" cy="34887"/>
          </a:xfrm>
          <a:custGeom>
            <a:avLst/>
            <a:gdLst/>
            <a:ahLst/>
            <a:cxnLst/>
            <a:rect l="l" t="t" r="r" b="b"/>
            <a:pathLst>
              <a:path w="51435" h="30479">
                <a:moveTo>
                  <a:pt x="51168" y="0"/>
                </a:moveTo>
                <a:lnTo>
                  <a:pt x="1257" y="2933"/>
                </a:lnTo>
                <a:lnTo>
                  <a:pt x="0" y="30365"/>
                </a:lnTo>
                <a:lnTo>
                  <a:pt x="51168" y="28905"/>
                </a:lnTo>
                <a:lnTo>
                  <a:pt x="51168" y="0"/>
                </a:lnTo>
                <a:close/>
              </a:path>
            </a:pathLst>
          </a:custGeom>
          <a:solidFill>
            <a:srgbClr val="41C0BE"/>
          </a:solidFill>
        </p:spPr>
        <p:txBody>
          <a:bodyPr wrap="square" lIns="0" tIns="0" rIns="0" bIns="0" rtlCol="0"/>
          <a:lstStyle/>
          <a:p>
            <a:endParaRPr sz="2142"/>
          </a:p>
        </p:txBody>
      </p:sp>
      <p:sp>
        <p:nvSpPr>
          <p:cNvPr id="225" name="object 225"/>
          <p:cNvSpPr/>
          <p:nvPr/>
        </p:nvSpPr>
        <p:spPr>
          <a:xfrm>
            <a:off x="5326518"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7CCECC"/>
          </a:solidFill>
        </p:spPr>
        <p:txBody>
          <a:bodyPr wrap="square" lIns="0" tIns="0" rIns="0" bIns="0" rtlCol="0"/>
          <a:lstStyle/>
          <a:p>
            <a:endParaRPr sz="2142"/>
          </a:p>
        </p:txBody>
      </p:sp>
      <p:sp>
        <p:nvSpPr>
          <p:cNvPr id="226" name="object 226"/>
          <p:cNvSpPr/>
          <p:nvPr/>
        </p:nvSpPr>
        <p:spPr>
          <a:xfrm>
            <a:off x="4696963" y="6950983"/>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41C0BE"/>
          </a:solidFill>
        </p:spPr>
        <p:txBody>
          <a:bodyPr wrap="square" lIns="0" tIns="0" rIns="0" bIns="0" rtlCol="0"/>
          <a:lstStyle/>
          <a:p>
            <a:endParaRPr sz="2142"/>
          </a:p>
        </p:txBody>
      </p:sp>
      <p:sp>
        <p:nvSpPr>
          <p:cNvPr id="227" name="object 227"/>
          <p:cNvSpPr/>
          <p:nvPr/>
        </p:nvSpPr>
        <p:spPr>
          <a:xfrm>
            <a:off x="4680478"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7CCECC"/>
          </a:solidFill>
        </p:spPr>
        <p:txBody>
          <a:bodyPr wrap="square" lIns="0" tIns="0" rIns="0" bIns="0" rtlCol="0"/>
          <a:lstStyle/>
          <a:p>
            <a:endParaRPr sz="2142"/>
          </a:p>
        </p:txBody>
      </p:sp>
      <p:sp>
        <p:nvSpPr>
          <p:cNvPr id="228" name="object 228"/>
          <p:cNvSpPr/>
          <p:nvPr/>
        </p:nvSpPr>
        <p:spPr>
          <a:xfrm>
            <a:off x="4568650" y="6950983"/>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41C0BE"/>
          </a:solidFill>
        </p:spPr>
        <p:txBody>
          <a:bodyPr wrap="square" lIns="0" tIns="0" rIns="0" bIns="0" rtlCol="0"/>
          <a:lstStyle/>
          <a:p>
            <a:endParaRPr sz="2142"/>
          </a:p>
        </p:txBody>
      </p:sp>
      <p:sp>
        <p:nvSpPr>
          <p:cNvPr id="229" name="object 229"/>
          <p:cNvSpPr/>
          <p:nvPr/>
        </p:nvSpPr>
        <p:spPr>
          <a:xfrm>
            <a:off x="4552167"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7CCECC"/>
          </a:solidFill>
        </p:spPr>
        <p:txBody>
          <a:bodyPr wrap="square" lIns="0" tIns="0" rIns="0" bIns="0" rtlCol="0"/>
          <a:lstStyle/>
          <a:p>
            <a:endParaRPr sz="2142"/>
          </a:p>
        </p:txBody>
      </p:sp>
      <p:sp>
        <p:nvSpPr>
          <p:cNvPr id="230" name="object 230"/>
          <p:cNvSpPr/>
          <p:nvPr/>
        </p:nvSpPr>
        <p:spPr>
          <a:xfrm>
            <a:off x="5027273" y="6950983"/>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41C0BE"/>
          </a:solidFill>
        </p:spPr>
        <p:txBody>
          <a:bodyPr wrap="square" lIns="0" tIns="0" rIns="0" bIns="0" rtlCol="0"/>
          <a:lstStyle/>
          <a:p>
            <a:endParaRPr sz="2142"/>
          </a:p>
        </p:txBody>
      </p:sp>
      <p:sp>
        <p:nvSpPr>
          <p:cNvPr id="231" name="object 231"/>
          <p:cNvSpPr/>
          <p:nvPr/>
        </p:nvSpPr>
        <p:spPr>
          <a:xfrm>
            <a:off x="5010803"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7CCECC"/>
          </a:solidFill>
        </p:spPr>
        <p:txBody>
          <a:bodyPr wrap="square" lIns="0" tIns="0" rIns="0" bIns="0" rtlCol="0"/>
          <a:lstStyle/>
          <a:p>
            <a:endParaRPr sz="2142"/>
          </a:p>
        </p:txBody>
      </p:sp>
      <p:sp>
        <p:nvSpPr>
          <p:cNvPr id="232" name="object 232"/>
          <p:cNvSpPr/>
          <p:nvPr/>
        </p:nvSpPr>
        <p:spPr>
          <a:xfrm>
            <a:off x="4875819" y="6950983"/>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41C0BE"/>
          </a:solidFill>
        </p:spPr>
        <p:txBody>
          <a:bodyPr wrap="square" lIns="0" tIns="0" rIns="0" bIns="0" rtlCol="0"/>
          <a:lstStyle/>
          <a:p>
            <a:endParaRPr sz="2142"/>
          </a:p>
        </p:txBody>
      </p:sp>
      <p:sp>
        <p:nvSpPr>
          <p:cNvPr id="233" name="object 233"/>
          <p:cNvSpPr/>
          <p:nvPr/>
        </p:nvSpPr>
        <p:spPr>
          <a:xfrm>
            <a:off x="4859349"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7CCECC"/>
          </a:solidFill>
        </p:spPr>
        <p:txBody>
          <a:bodyPr wrap="square" lIns="0" tIns="0" rIns="0" bIns="0" rtlCol="0"/>
          <a:lstStyle/>
          <a:p>
            <a:endParaRPr sz="2142"/>
          </a:p>
        </p:txBody>
      </p:sp>
      <p:sp>
        <p:nvSpPr>
          <p:cNvPr id="234" name="object 234"/>
          <p:cNvSpPr/>
          <p:nvPr/>
        </p:nvSpPr>
        <p:spPr>
          <a:xfrm>
            <a:off x="5206143" y="6950983"/>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41C0BE"/>
          </a:solidFill>
        </p:spPr>
        <p:txBody>
          <a:bodyPr wrap="square" lIns="0" tIns="0" rIns="0" bIns="0" rtlCol="0"/>
          <a:lstStyle/>
          <a:p>
            <a:endParaRPr sz="2142"/>
          </a:p>
        </p:txBody>
      </p:sp>
      <p:sp>
        <p:nvSpPr>
          <p:cNvPr id="235" name="object 235"/>
          <p:cNvSpPr/>
          <p:nvPr/>
        </p:nvSpPr>
        <p:spPr>
          <a:xfrm>
            <a:off x="5189674"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7CCECC"/>
          </a:solidFill>
        </p:spPr>
        <p:txBody>
          <a:bodyPr wrap="square" lIns="0" tIns="0" rIns="0" bIns="0" rtlCol="0"/>
          <a:lstStyle/>
          <a:p>
            <a:endParaRPr sz="2142"/>
          </a:p>
        </p:txBody>
      </p:sp>
      <p:sp>
        <p:nvSpPr>
          <p:cNvPr id="236" name="object 236"/>
          <p:cNvSpPr/>
          <p:nvPr/>
        </p:nvSpPr>
        <p:spPr>
          <a:xfrm>
            <a:off x="5342988" y="6950983"/>
            <a:ext cx="58872" cy="34887"/>
          </a:xfrm>
          <a:custGeom>
            <a:avLst/>
            <a:gdLst/>
            <a:ahLst/>
            <a:cxnLst/>
            <a:rect l="l" t="t" r="r" b="b"/>
            <a:pathLst>
              <a:path w="51435" h="30479">
                <a:moveTo>
                  <a:pt x="51168" y="0"/>
                </a:moveTo>
                <a:lnTo>
                  <a:pt x="1257" y="2933"/>
                </a:lnTo>
                <a:lnTo>
                  <a:pt x="0" y="30365"/>
                </a:lnTo>
                <a:lnTo>
                  <a:pt x="51168" y="28905"/>
                </a:lnTo>
                <a:lnTo>
                  <a:pt x="51168" y="0"/>
                </a:lnTo>
                <a:close/>
              </a:path>
            </a:pathLst>
          </a:custGeom>
          <a:solidFill>
            <a:srgbClr val="41C0BE"/>
          </a:solidFill>
        </p:spPr>
        <p:txBody>
          <a:bodyPr wrap="square" lIns="0" tIns="0" rIns="0" bIns="0" rtlCol="0"/>
          <a:lstStyle/>
          <a:p>
            <a:endParaRPr sz="2142"/>
          </a:p>
        </p:txBody>
      </p:sp>
      <p:sp>
        <p:nvSpPr>
          <p:cNvPr id="237" name="object 237"/>
          <p:cNvSpPr/>
          <p:nvPr/>
        </p:nvSpPr>
        <p:spPr>
          <a:xfrm>
            <a:off x="5326518"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7CCECC"/>
          </a:solidFill>
        </p:spPr>
        <p:txBody>
          <a:bodyPr wrap="square" lIns="0" tIns="0" rIns="0" bIns="0" rtlCol="0"/>
          <a:lstStyle/>
          <a:p>
            <a:endParaRPr sz="2142"/>
          </a:p>
        </p:txBody>
      </p:sp>
      <p:sp>
        <p:nvSpPr>
          <p:cNvPr id="238" name="object 238"/>
          <p:cNvSpPr/>
          <p:nvPr/>
        </p:nvSpPr>
        <p:spPr>
          <a:xfrm>
            <a:off x="4696963" y="6823658"/>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41C0BE"/>
          </a:solidFill>
        </p:spPr>
        <p:txBody>
          <a:bodyPr wrap="square" lIns="0" tIns="0" rIns="0" bIns="0" rtlCol="0"/>
          <a:lstStyle/>
          <a:p>
            <a:endParaRPr sz="2142"/>
          </a:p>
        </p:txBody>
      </p:sp>
      <p:sp>
        <p:nvSpPr>
          <p:cNvPr id="239" name="object 239"/>
          <p:cNvSpPr/>
          <p:nvPr/>
        </p:nvSpPr>
        <p:spPr>
          <a:xfrm>
            <a:off x="4680478"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7CCECC"/>
          </a:solidFill>
        </p:spPr>
        <p:txBody>
          <a:bodyPr wrap="square" lIns="0" tIns="0" rIns="0" bIns="0" rtlCol="0"/>
          <a:lstStyle/>
          <a:p>
            <a:endParaRPr sz="2142"/>
          </a:p>
        </p:txBody>
      </p:sp>
      <p:sp>
        <p:nvSpPr>
          <p:cNvPr id="240" name="object 240"/>
          <p:cNvSpPr/>
          <p:nvPr/>
        </p:nvSpPr>
        <p:spPr>
          <a:xfrm>
            <a:off x="4568650" y="6823658"/>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41C0BE"/>
          </a:solidFill>
        </p:spPr>
        <p:txBody>
          <a:bodyPr wrap="square" lIns="0" tIns="0" rIns="0" bIns="0" rtlCol="0"/>
          <a:lstStyle/>
          <a:p>
            <a:endParaRPr sz="2142"/>
          </a:p>
        </p:txBody>
      </p:sp>
      <p:sp>
        <p:nvSpPr>
          <p:cNvPr id="241" name="object 241"/>
          <p:cNvSpPr/>
          <p:nvPr/>
        </p:nvSpPr>
        <p:spPr>
          <a:xfrm>
            <a:off x="4552167"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7CCECC"/>
          </a:solidFill>
        </p:spPr>
        <p:txBody>
          <a:bodyPr wrap="square" lIns="0" tIns="0" rIns="0" bIns="0" rtlCol="0"/>
          <a:lstStyle/>
          <a:p>
            <a:endParaRPr sz="2142"/>
          </a:p>
        </p:txBody>
      </p:sp>
      <p:sp>
        <p:nvSpPr>
          <p:cNvPr id="242" name="object 242"/>
          <p:cNvSpPr/>
          <p:nvPr/>
        </p:nvSpPr>
        <p:spPr>
          <a:xfrm>
            <a:off x="5027273" y="6823658"/>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41C0BE"/>
          </a:solidFill>
        </p:spPr>
        <p:txBody>
          <a:bodyPr wrap="square" lIns="0" tIns="0" rIns="0" bIns="0" rtlCol="0"/>
          <a:lstStyle/>
          <a:p>
            <a:endParaRPr sz="2142"/>
          </a:p>
        </p:txBody>
      </p:sp>
      <p:sp>
        <p:nvSpPr>
          <p:cNvPr id="243" name="object 243"/>
          <p:cNvSpPr/>
          <p:nvPr/>
        </p:nvSpPr>
        <p:spPr>
          <a:xfrm>
            <a:off x="5010803"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7CCECC"/>
          </a:solidFill>
        </p:spPr>
        <p:txBody>
          <a:bodyPr wrap="square" lIns="0" tIns="0" rIns="0" bIns="0" rtlCol="0"/>
          <a:lstStyle/>
          <a:p>
            <a:endParaRPr sz="2142"/>
          </a:p>
        </p:txBody>
      </p:sp>
      <p:sp>
        <p:nvSpPr>
          <p:cNvPr id="244" name="object 244"/>
          <p:cNvSpPr/>
          <p:nvPr/>
        </p:nvSpPr>
        <p:spPr>
          <a:xfrm>
            <a:off x="4875819" y="6823658"/>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41C0BE"/>
          </a:solidFill>
        </p:spPr>
        <p:txBody>
          <a:bodyPr wrap="square" lIns="0" tIns="0" rIns="0" bIns="0" rtlCol="0"/>
          <a:lstStyle/>
          <a:p>
            <a:endParaRPr sz="2142"/>
          </a:p>
        </p:txBody>
      </p:sp>
      <p:sp>
        <p:nvSpPr>
          <p:cNvPr id="245" name="object 245"/>
          <p:cNvSpPr/>
          <p:nvPr/>
        </p:nvSpPr>
        <p:spPr>
          <a:xfrm>
            <a:off x="4859349"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7CCECC"/>
          </a:solidFill>
        </p:spPr>
        <p:txBody>
          <a:bodyPr wrap="square" lIns="0" tIns="0" rIns="0" bIns="0" rtlCol="0"/>
          <a:lstStyle/>
          <a:p>
            <a:endParaRPr sz="2142"/>
          </a:p>
        </p:txBody>
      </p:sp>
      <p:sp>
        <p:nvSpPr>
          <p:cNvPr id="246" name="object 246"/>
          <p:cNvSpPr/>
          <p:nvPr/>
        </p:nvSpPr>
        <p:spPr>
          <a:xfrm>
            <a:off x="5206143" y="6823658"/>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41C0BE"/>
          </a:solidFill>
        </p:spPr>
        <p:txBody>
          <a:bodyPr wrap="square" lIns="0" tIns="0" rIns="0" bIns="0" rtlCol="0"/>
          <a:lstStyle/>
          <a:p>
            <a:endParaRPr sz="2142"/>
          </a:p>
        </p:txBody>
      </p:sp>
      <p:sp>
        <p:nvSpPr>
          <p:cNvPr id="247" name="object 247"/>
          <p:cNvSpPr/>
          <p:nvPr/>
        </p:nvSpPr>
        <p:spPr>
          <a:xfrm>
            <a:off x="5189674"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7CCECC"/>
          </a:solidFill>
        </p:spPr>
        <p:txBody>
          <a:bodyPr wrap="square" lIns="0" tIns="0" rIns="0" bIns="0" rtlCol="0"/>
          <a:lstStyle/>
          <a:p>
            <a:endParaRPr sz="2142"/>
          </a:p>
        </p:txBody>
      </p:sp>
      <p:sp>
        <p:nvSpPr>
          <p:cNvPr id="248" name="object 248"/>
          <p:cNvSpPr/>
          <p:nvPr/>
        </p:nvSpPr>
        <p:spPr>
          <a:xfrm>
            <a:off x="5342988" y="6823658"/>
            <a:ext cx="58872" cy="34887"/>
          </a:xfrm>
          <a:custGeom>
            <a:avLst/>
            <a:gdLst/>
            <a:ahLst/>
            <a:cxnLst/>
            <a:rect l="l" t="t" r="r" b="b"/>
            <a:pathLst>
              <a:path w="51435" h="30479">
                <a:moveTo>
                  <a:pt x="51168" y="0"/>
                </a:moveTo>
                <a:lnTo>
                  <a:pt x="1257" y="2933"/>
                </a:lnTo>
                <a:lnTo>
                  <a:pt x="0" y="30365"/>
                </a:lnTo>
                <a:lnTo>
                  <a:pt x="51168" y="28905"/>
                </a:lnTo>
                <a:lnTo>
                  <a:pt x="51168" y="0"/>
                </a:lnTo>
                <a:close/>
              </a:path>
            </a:pathLst>
          </a:custGeom>
          <a:solidFill>
            <a:srgbClr val="41C0BE"/>
          </a:solidFill>
        </p:spPr>
        <p:txBody>
          <a:bodyPr wrap="square" lIns="0" tIns="0" rIns="0" bIns="0" rtlCol="0"/>
          <a:lstStyle/>
          <a:p>
            <a:endParaRPr sz="2142"/>
          </a:p>
        </p:txBody>
      </p:sp>
      <p:sp>
        <p:nvSpPr>
          <p:cNvPr id="249" name="object 249"/>
          <p:cNvSpPr/>
          <p:nvPr/>
        </p:nvSpPr>
        <p:spPr>
          <a:xfrm>
            <a:off x="5326518"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7CCECC"/>
          </a:solidFill>
        </p:spPr>
        <p:txBody>
          <a:bodyPr wrap="square" lIns="0" tIns="0" rIns="0" bIns="0" rtlCol="0"/>
          <a:lstStyle/>
          <a:p>
            <a:endParaRPr sz="2142"/>
          </a:p>
        </p:txBody>
      </p:sp>
      <p:sp>
        <p:nvSpPr>
          <p:cNvPr id="250" name="object 250"/>
          <p:cNvSpPr/>
          <p:nvPr/>
        </p:nvSpPr>
        <p:spPr>
          <a:xfrm>
            <a:off x="5693604" y="7115551"/>
            <a:ext cx="113354" cy="147588"/>
          </a:xfrm>
          <a:prstGeom prst="rect">
            <a:avLst/>
          </a:prstGeom>
          <a:blipFill>
            <a:blip r:embed="rId82" cstate="print"/>
            <a:stretch>
              <a:fillRect/>
            </a:stretch>
          </a:blipFill>
        </p:spPr>
        <p:txBody>
          <a:bodyPr wrap="square" lIns="0" tIns="0" rIns="0" bIns="0" rtlCol="0"/>
          <a:lstStyle/>
          <a:p>
            <a:endParaRPr sz="2142"/>
          </a:p>
        </p:txBody>
      </p:sp>
      <p:sp>
        <p:nvSpPr>
          <p:cNvPr id="251" name="object 251"/>
          <p:cNvSpPr/>
          <p:nvPr/>
        </p:nvSpPr>
        <p:spPr>
          <a:xfrm>
            <a:off x="6461910" y="6196985"/>
            <a:ext cx="104749" cy="132426"/>
          </a:xfrm>
          <a:prstGeom prst="rect">
            <a:avLst/>
          </a:prstGeom>
          <a:blipFill>
            <a:blip r:embed="rId83" cstate="print"/>
            <a:stretch>
              <a:fillRect/>
            </a:stretch>
          </a:blipFill>
        </p:spPr>
        <p:txBody>
          <a:bodyPr wrap="square" lIns="0" tIns="0" rIns="0" bIns="0" rtlCol="0"/>
          <a:lstStyle/>
          <a:p>
            <a:endParaRPr sz="2142"/>
          </a:p>
        </p:txBody>
      </p:sp>
      <p:sp>
        <p:nvSpPr>
          <p:cNvPr id="252" name="object 252"/>
          <p:cNvSpPr/>
          <p:nvPr/>
        </p:nvSpPr>
        <p:spPr>
          <a:xfrm>
            <a:off x="4709726" y="3729818"/>
            <a:ext cx="236216" cy="282732"/>
          </a:xfrm>
          <a:custGeom>
            <a:avLst/>
            <a:gdLst/>
            <a:ahLst/>
            <a:cxnLst/>
            <a:rect l="l" t="t" r="r" b="b"/>
            <a:pathLst>
              <a:path w="206375" h="247014">
                <a:moveTo>
                  <a:pt x="205879" y="0"/>
                </a:moveTo>
                <a:lnTo>
                  <a:pt x="0" y="3492"/>
                </a:lnTo>
                <a:lnTo>
                  <a:pt x="10579" y="246824"/>
                </a:lnTo>
                <a:lnTo>
                  <a:pt x="205879" y="239852"/>
                </a:lnTo>
                <a:lnTo>
                  <a:pt x="205879" y="0"/>
                </a:lnTo>
                <a:close/>
              </a:path>
            </a:pathLst>
          </a:custGeom>
          <a:solidFill>
            <a:srgbClr val="41C0BE"/>
          </a:solidFill>
        </p:spPr>
        <p:txBody>
          <a:bodyPr wrap="square" lIns="0" tIns="0" rIns="0" bIns="0" rtlCol="0"/>
          <a:lstStyle/>
          <a:p>
            <a:endParaRPr sz="2142"/>
          </a:p>
        </p:txBody>
      </p:sp>
      <p:sp>
        <p:nvSpPr>
          <p:cNvPr id="253" name="object 253"/>
          <p:cNvSpPr/>
          <p:nvPr/>
        </p:nvSpPr>
        <p:spPr>
          <a:xfrm>
            <a:off x="4693329" y="3713827"/>
            <a:ext cx="268196" cy="315439"/>
          </a:xfrm>
          <a:custGeom>
            <a:avLst/>
            <a:gdLst/>
            <a:ahLst/>
            <a:cxnLst/>
            <a:rect l="l" t="t" r="r" b="b"/>
            <a:pathLst>
              <a:path w="234314" h="275589">
                <a:moveTo>
                  <a:pt x="233946" y="10706"/>
                </a:moveTo>
                <a:lnTo>
                  <a:pt x="7162" y="10706"/>
                </a:lnTo>
                <a:lnTo>
                  <a:pt x="304" y="11010"/>
                </a:lnTo>
                <a:lnTo>
                  <a:pt x="11772" y="275005"/>
                </a:lnTo>
                <a:lnTo>
                  <a:pt x="233946" y="267068"/>
                </a:lnTo>
                <a:lnTo>
                  <a:pt x="233946" y="260794"/>
                </a:lnTo>
                <a:lnTo>
                  <a:pt x="24904" y="260794"/>
                </a:lnTo>
                <a:lnTo>
                  <a:pt x="14325" y="17449"/>
                </a:lnTo>
                <a:lnTo>
                  <a:pt x="220205" y="13970"/>
                </a:lnTo>
                <a:lnTo>
                  <a:pt x="233946" y="13970"/>
                </a:lnTo>
                <a:lnTo>
                  <a:pt x="233946" y="10706"/>
                </a:lnTo>
                <a:close/>
              </a:path>
              <a:path w="234314" h="275589">
                <a:moveTo>
                  <a:pt x="233946" y="13970"/>
                </a:moveTo>
                <a:lnTo>
                  <a:pt x="220205" y="13970"/>
                </a:lnTo>
                <a:lnTo>
                  <a:pt x="220205" y="253822"/>
                </a:lnTo>
                <a:lnTo>
                  <a:pt x="24904" y="260794"/>
                </a:lnTo>
                <a:lnTo>
                  <a:pt x="233946" y="260794"/>
                </a:lnTo>
                <a:lnTo>
                  <a:pt x="233946" y="13970"/>
                </a:lnTo>
                <a:close/>
              </a:path>
              <a:path w="234314" h="275589">
                <a:moveTo>
                  <a:pt x="233946" y="0"/>
                </a:moveTo>
                <a:lnTo>
                  <a:pt x="0" y="3962"/>
                </a:lnTo>
                <a:lnTo>
                  <a:pt x="304" y="11010"/>
                </a:lnTo>
                <a:lnTo>
                  <a:pt x="7162" y="10706"/>
                </a:lnTo>
                <a:lnTo>
                  <a:pt x="233946" y="10706"/>
                </a:lnTo>
                <a:lnTo>
                  <a:pt x="233946" y="0"/>
                </a:lnTo>
                <a:close/>
              </a:path>
            </a:pathLst>
          </a:custGeom>
          <a:solidFill>
            <a:srgbClr val="7CCECC"/>
          </a:solidFill>
        </p:spPr>
        <p:txBody>
          <a:bodyPr wrap="square" lIns="0" tIns="0" rIns="0" bIns="0" rtlCol="0"/>
          <a:lstStyle/>
          <a:p>
            <a:endParaRPr sz="2142"/>
          </a:p>
        </p:txBody>
      </p:sp>
      <p:sp>
        <p:nvSpPr>
          <p:cNvPr id="254" name="object 254"/>
          <p:cNvSpPr/>
          <p:nvPr/>
        </p:nvSpPr>
        <p:spPr>
          <a:xfrm>
            <a:off x="4454932" y="2566587"/>
            <a:ext cx="374312" cy="267468"/>
          </a:xfrm>
          <a:custGeom>
            <a:avLst/>
            <a:gdLst/>
            <a:ahLst/>
            <a:cxnLst/>
            <a:rect l="l" t="t" r="r" b="b"/>
            <a:pathLst>
              <a:path w="327025" h="233680">
                <a:moveTo>
                  <a:pt x="38036" y="0"/>
                </a:moveTo>
                <a:lnTo>
                  <a:pt x="0" y="176377"/>
                </a:lnTo>
                <a:lnTo>
                  <a:pt x="302869" y="233375"/>
                </a:lnTo>
                <a:lnTo>
                  <a:pt x="327012" y="67779"/>
                </a:lnTo>
                <a:lnTo>
                  <a:pt x="38036" y="0"/>
                </a:lnTo>
                <a:close/>
              </a:path>
            </a:pathLst>
          </a:custGeom>
          <a:solidFill>
            <a:srgbClr val="41C0BE"/>
          </a:solidFill>
        </p:spPr>
        <p:txBody>
          <a:bodyPr wrap="square" lIns="0" tIns="0" rIns="0" bIns="0" rtlCol="0"/>
          <a:lstStyle/>
          <a:p>
            <a:endParaRPr sz="2142"/>
          </a:p>
        </p:txBody>
      </p:sp>
      <p:sp>
        <p:nvSpPr>
          <p:cNvPr id="255" name="object 255"/>
          <p:cNvSpPr/>
          <p:nvPr/>
        </p:nvSpPr>
        <p:spPr>
          <a:xfrm>
            <a:off x="4436151" y="2547631"/>
            <a:ext cx="411379" cy="305264"/>
          </a:xfrm>
          <a:custGeom>
            <a:avLst/>
            <a:gdLst/>
            <a:ahLst/>
            <a:cxnLst/>
            <a:rect l="l" t="t" r="r" b="b"/>
            <a:pathLst>
              <a:path w="359410" h="266700">
                <a:moveTo>
                  <a:pt x="43967" y="0"/>
                </a:moveTo>
                <a:lnTo>
                  <a:pt x="0" y="203822"/>
                </a:lnTo>
                <a:lnTo>
                  <a:pt x="330796" y="266090"/>
                </a:lnTo>
                <a:lnTo>
                  <a:pt x="333150" y="249948"/>
                </a:lnTo>
                <a:lnTo>
                  <a:pt x="319265" y="249948"/>
                </a:lnTo>
                <a:lnTo>
                  <a:pt x="16408" y="192938"/>
                </a:lnTo>
                <a:lnTo>
                  <a:pt x="54444" y="16560"/>
                </a:lnTo>
                <a:lnTo>
                  <a:pt x="114573" y="16560"/>
                </a:lnTo>
                <a:lnTo>
                  <a:pt x="107751" y="14960"/>
                </a:lnTo>
                <a:lnTo>
                  <a:pt x="47637" y="14960"/>
                </a:lnTo>
                <a:lnTo>
                  <a:pt x="49212" y="8280"/>
                </a:lnTo>
                <a:lnTo>
                  <a:pt x="79270" y="8280"/>
                </a:lnTo>
                <a:lnTo>
                  <a:pt x="43967" y="0"/>
                </a:lnTo>
                <a:close/>
              </a:path>
              <a:path w="359410" h="266700">
                <a:moveTo>
                  <a:pt x="114573" y="16560"/>
                </a:moveTo>
                <a:lnTo>
                  <a:pt x="54444" y="16560"/>
                </a:lnTo>
                <a:lnTo>
                  <a:pt x="343420" y="84353"/>
                </a:lnTo>
                <a:lnTo>
                  <a:pt x="319265" y="249948"/>
                </a:lnTo>
                <a:lnTo>
                  <a:pt x="333150" y="249948"/>
                </a:lnTo>
                <a:lnTo>
                  <a:pt x="358825" y="73850"/>
                </a:lnTo>
                <a:lnTo>
                  <a:pt x="114573" y="16560"/>
                </a:lnTo>
                <a:close/>
              </a:path>
              <a:path w="359410" h="266700">
                <a:moveTo>
                  <a:pt x="79270" y="8280"/>
                </a:moveTo>
                <a:lnTo>
                  <a:pt x="49212" y="8280"/>
                </a:lnTo>
                <a:lnTo>
                  <a:pt x="47637" y="14960"/>
                </a:lnTo>
                <a:lnTo>
                  <a:pt x="107751" y="14960"/>
                </a:lnTo>
                <a:lnTo>
                  <a:pt x="79270" y="8280"/>
                </a:lnTo>
                <a:close/>
              </a:path>
            </a:pathLst>
          </a:custGeom>
          <a:solidFill>
            <a:srgbClr val="7CCECC"/>
          </a:solidFill>
        </p:spPr>
        <p:txBody>
          <a:bodyPr wrap="square" lIns="0" tIns="0" rIns="0" bIns="0" rtlCol="0"/>
          <a:lstStyle/>
          <a:p>
            <a:endParaRPr sz="2142"/>
          </a:p>
        </p:txBody>
      </p:sp>
      <p:sp>
        <p:nvSpPr>
          <p:cNvPr id="256" name="object 256"/>
          <p:cNvSpPr/>
          <p:nvPr/>
        </p:nvSpPr>
        <p:spPr>
          <a:xfrm>
            <a:off x="5640561" y="4283085"/>
            <a:ext cx="133284" cy="90823"/>
          </a:xfrm>
          <a:prstGeom prst="rect">
            <a:avLst/>
          </a:prstGeom>
          <a:blipFill>
            <a:blip r:embed="rId84" cstate="print"/>
            <a:stretch>
              <a:fillRect/>
            </a:stretch>
          </a:blipFill>
        </p:spPr>
        <p:txBody>
          <a:bodyPr wrap="square" lIns="0" tIns="0" rIns="0" bIns="0" rtlCol="0"/>
          <a:lstStyle/>
          <a:p>
            <a:endParaRPr sz="2142"/>
          </a:p>
        </p:txBody>
      </p:sp>
      <p:sp>
        <p:nvSpPr>
          <p:cNvPr id="257" name="object 257"/>
          <p:cNvSpPr/>
          <p:nvPr/>
        </p:nvSpPr>
        <p:spPr>
          <a:xfrm>
            <a:off x="5442316" y="3798894"/>
            <a:ext cx="107641" cy="193740"/>
          </a:xfrm>
          <a:prstGeom prst="rect">
            <a:avLst/>
          </a:prstGeom>
          <a:blipFill>
            <a:blip r:embed="rId85" cstate="print"/>
            <a:stretch>
              <a:fillRect/>
            </a:stretch>
          </a:blipFill>
        </p:spPr>
        <p:txBody>
          <a:bodyPr wrap="square" lIns="0" tIns="0" rIns="0" bIns="0" rtlCol="0"/>
          <a:lstStyle/>
          <a:p>
            <a:endParaRPr sz="2142"/>
          </a:p>
        </p:txBody>
      </p:sp>
      <p:sp>
        <p:nvSpPr>
          <p:cNvPr id="258" name="object 258"/>
          <p:cNvSpPr/>
          <p:nvPr/>
        </p:nvSpPr>
        <p:spPr>
          <a:xfrm>
            <a:off x="5098778" y="2821134"/>
            <a:ext cx="108005" cy="109574"/>
          </a:xfrm>
          <a:prstGeom prst="rect">
            <a:avLst/>
          </a:prstGeom>
          <a:blipFill>
            <a:blip r:embed="rId86" cstate="print"/>
            <a:stretch>
              <a:fillRect/>
            </a:stretch>
          </a:blipFill>
        </p:spPr>
        <p:txBody>
          <a:bodyPr wrap="square" lIns="0" tIns="0" rIns="0" bIns="0" rtlCol="0"/>
          <a:lstStyle/>
          <a:p>
            <a:endParaRPr sz="2142"/>
          </a:p>
        </p:txBody>
      </p:sp>
      <p:sp>
        <p:nvSpPr>
          <p:cNvPr id="259" name="object 259"/>
          <p:cNvSpPr/>
          <p:nvPr/>
        </p:nvSpPr>
        <p:spPr>
          <a:xfrm>
            <a:off x="5363338" y="2658660"/>
            <a:ext cx="101217" cy="260593"/>
          </a:xfrm>
          <a:prstGeom prst="rect">
            <a:avLst/>
          </a:prstGeom>
          <a:blipFill>
            <a:blip r:embed="rId87" cstate="print"/>
            <a:stretch>
              <a:fillRect/>
            </a:stretch>
          </a:blipFill>
        </p:spPr>
        <p:txBody>
          <a:bodyPr wrap="square" lIns="0" tIns="0" rIns="0" bIns="0" rtlCol="0"/>
          <a:lstStyle/>
          <a:p>
            <a:endParaRPr sz="2142"/>
          </a:p>
        </p:txBody>
      </p:sp>
      <p:sp>
        <p:nvSpPr>
          <p:cNvPr id="260" name="object 260"/>
          <p:cNvSpPr/>
          <p:nvPr/>
        </p:nvSpPr>
        <p:spPr>
          <a:xfrm>
            <a:off x="5732301" y="1791871"/>
            <a:ext cx="184669" cy="99443"/>
          </a:xfrm>
          <a:prstGeom prst="rect">
            <a:avLst/>
          </a:prstGeom>
          <a:blipFill>
            <a:blip r:embed="rId88" cstate="print"/>
            <a:stretch>
              <a:fillRect/>
            </a:stretch>
          </a:blipFill>
        </p:spPr>
        <p:txBody>
          <a:bodyPr wrap="square" lIns="0" tIns="0" rIns="0" bIns="0" rtlCol="0"/>
          <a:lstStyle/>
          <a:p>
            <a:endParaRPr sz="2142"/>
          </a:p>
        </p:txBody>
      </p:sp>
      <p:sp>
        <p:nvSpPr>
          <p:cNvPr id="261" name="object 261"/>
          <p:cNvSpPr/>
          <p:nvPr/>
        </p:nvSpPr>
        <p:spPr>
          <a:xfrm>
            <a:off x="6" y="3296516"/>
            <a:ext cx="1157094" cy="2194992"/>
          </a:xfrm>
          <a:custGeom>
            <a:avLst/>
            <a:gdLst/>
            <a:ahLst/>
            <a:cxnLst/>
            <a:rect l="l" t="t" r="r" b="b"/>
            <a:pathLst>
              <a:path w="1010919" h="1917700">
                <a:moveTo>
                  <a:pt x="212280" y="0"/>
                </a:moveTo>
                <a:lnTo>
                  <a:pt x="0" y="12700"/>
                </a:lnTo>
                <a:lnTo>
                  <a:pt x="0" y="25400"/>
                </a:lnTo>
                <a:lnTo>
                  <a:pt x="182079" y="25400"/>
                </a:lnTo>
                <a:lnTo>
                  <a:pt x="174574" y="1816100"/>
                </a:lnTo>
                <a:lnTo>
                  <a:pt x="0" y="1854200"/>
                </a:lnTo>
                <a:lnTo>
                  <a:pt x="0" y="1917700"/>
                </a:lnTo>
                <a:lnTo>
                  <a:pt x="400876" y="1828800"/>
                </a:lnTo>
                <a:lnTo>
                  <a:pt x="222097" y="1828800"/>
                </a:lnTo>
                <a:lnTo>
                  <a:pt x="222097" y="1651000"/>
                </a:lnTo>
                <a:lnTo>
                  <a:pt x="227190" y="1625600"/>
                </a:lnTo>
                <a:lnTo>
                  <a:pt x="308305" y="1625600"/>
                </a:lnTo>
                <a:lnTo>
                  <a:pt x="313321" y="1600200"/>
                </a:lnTo>
                <a:lnTo>
                  <a:pt x="466578" y="1600200"/>
                </a:lnTo>
                <a:lnTo>
                  <a:pt x="469023" y="1587500"/>
                </a:lnTo>
                <a:lnTo>
                  <a:pt x="546595" y="1587500"/>
                </a:lnTo>
                <a:lnTo>
                  <a:pt x="551421" y="1562100"/>
                </a:lnTo>
                <a:lnTo>
                  <a:pt x="698881" y="1562100"/>
                </a:lnTo>
                <a:lnTo>
                  <a:pt x="703592" y="1536700"/>
                </a:lnTo>
                <a:lnTo>
                  <a:pt x="777925" y="1536700"/>
                </a:lnTo>
                <a:lnTo>
                  <a:pt x="782574" y="1511300"/>
                </a:lnTo>
                <a:lnTo>
                  <a:pt x="923074" y="1511300"/>
                </a:lnTo>
                <a:lnTo>
                  <a:pt x="925334" y="1498600"/>
                </a:lnTo>
                <a:lnTo>
                  <a:pt x="220116" y="1498600"/>
                </a:lnTo>
                <a:lnTo>
                  <a:pt x="227787" y="1282700"/>
                </a:lnTo>
                <a:lnTo>
                  <a:pt x="228015" y="1270000"/>
                </a:lnTo>
                <a:lnTo>
                  <a:pt x="313449" y="1270000"/>
                </a:lnTo>
                <a:lnTo>
                  <a:pt x="313893" y="1257300"/>
                </a:lnTo>
                <a:lnTo>
                  <a:pt x="469519" y="1257300"/>
                </a:lnTo>
                <a:lnTo>
                  <a:pt x="469760" y="1244600"/>
                </a:lnTo>
                <a:lnTo>
                  <a:pt x="551442" y="1244600"/>
                </a:lnTo>
                <a:lnTo>
                  <a:pt x="551891" y="1231900"/>
                </a:lnTo>
                <a:lnTo>
                  <a:pt x="626110" y="1231900"/>
                </a:lnTo>
                <a:lnTo>
                  <a:pt x="626351" y="1219200"/>
                </a:lnTo>
                <a:lnTo>
                  <a:pt x="222097" y="1219200"/>
                </a:lnTo>
                <a:lnTo>
                  <a:pt x="222097" y="1041400"/>
                </a:lnTo>
                <a:lnTo>
                  <a:pt x="227190" y="1016000"/>
                </a:lnTo>
                <a:lnTo>
                  <a:pt x="310813" y="1016000"/>
                </a:lnTo>
                <a:lnTo>
                  <a:pt x="313321" y="1003300"/>
                </a:lnTo>
                <a:lnTo>
                  <a:pt x="549008" y="1003300"/>
                </a:lnTo>
                <a:lnTo>
                  <a:pt x="551421" y="990600"/>
                </a:lnTo>
                <a:lnTo>
                  <a:pt x="701236" y="990600"/>
                </a:lnTo>
                <a:lnTo>
                  <a:pt x="703592" y="977900"/>
                </a:lnTo>
                <a:lnTo>
                  <a:pt x="780249" y="977900"/>
                </a:lnTo>
                <a:lnTo>
                  <a:pt x="782574" y="965200"/>
                </a:lnTo>
                <a:lnTo>
                  <a:pt x="990457" y="965200"/>
                </a:lnTo>
                <a:lnTo>
                  <a:pt x="991914" y="901700"/>
                </a:lnTo>
                <a:lnTo>
                  <a:pt x="271056" y="901700"/>
                </a:lnTo>
                <a:lnTo>
                  <a:pt x="220116" y="889000"/>
                </a:lnTo>
                <a:lnTo>
                  <a:pt x="227787" y="673100"/>
                </a:lnTo>
                <a:lnTo>
                  <a:pt x="228015" y="660400"/>
                </a:lnTo>
                <a:lnTo>
                  <a:pt x="626110" y="660400"/>
                </a:lnTo>
                <a:lnTo>
                  <a:pt x="626351" y="647700"/>
                </a:lnTo>
                <a:lnTo>
                  <a:pt x="997742" y="647700"/>
                </a:lnTo>
                <a:lnTo>
                  <a:pt x="998908" y="596899"/>
                </a:lnTo>
                <a:lnTo>
                  <a:pt x="222097" y="596900"/>
                </a:lnTo>
                <a:lnTo>
                  <a:pt x="222097" y="419100"/>
                </a:lnTo>
                <a:lnTo>
                  <a:pt x="227190" y="393700"/>
                </a:lnTo>
                <a:lnTo>
                  <a:pt x="310813" y="393700"/>
                </a:lnTo>
                <a:lnTo>
                  <a:pt x="313321" y="381000"/>
                </a:lnTo>
                <a:lnTo>
                  <a:pt x="1003862" y="381000"/>
                </a:lnTo>
                <a:lnTo>
                  <a:pt x="1005610" y="304800"/>
                </a:lnTo>
                <a:lnTo>
                  <a:pt x="964717" y="304800"/>
                </a:lnTo>
                <a:lnTo>
                  <a:pt x="919060" y="292100"/>
                </a:lnTo>
                <a:lnTo>
                  <a:pt x="744423" y="292100"/>
                </a:lnTo>
                <a:lnTo>
                  <a:pt x="697064" y="279400"/>
                </a:lnTo>
                <a:lnTo>
                  <a:pt x="462229" y="279400"/>
                </a:lnTo>
                <a:lnTo>
                  <a:pt x="462658" y="266700"/>
                </a:lnTo>
                <a:lnTo>
                  <a:pt x="271056" y="266700"/>
                </a:lnTo>
                <a:lnTo>
                  <a:pt x="220116" y="254000"/>
                </a:lnTo>
                <a:lnTo>
                  <a:pt x="227787" y="38100"/>
                </a:lnTo>
                <a:lnTo>
                  <a:pt x="554402" y="38100"/>
                </a:lnTo>
                <a:lnTo>
                  <a:pt x="212280" y="0"/>
                </a:lnTo>
                <a:close/>
              </a:path>
              <a:path w="1010919" h="1917700">
                <a:moveTo>
                  <a:pt x="308305" y="1625600"/>
                </a:moveTo>
                <a:lnTo>
                  <a:pt x="277241" y="1625600"/>
                </a:lnTo>
                <a:lnTo>
                  <a:pt x="265290" y="1816100"/>
                </a:lnTo>
                <a:lnTo>
                  <a:pt x="222097" y="1828800"/>
                </a:lnTo>
                <a:lnTo>
                  <a:pt x="400876" y="1828800"/>
                </a:lnTo>
                <a:lnTo>
                  <a:pt x="515412" y="1803400"/>
                </a:lnTo>
                <a:lnTo>
                  <a:pt x="308305" y="1803400"/>
                </a:lnTo>
                <a:lnTo>
                  <a:pt x="308305" y="1625600"/>
                </a:lnTo>
                <a:close/>
              </a:path>
              <a:path w="1010919" h="1917700">
                <a:moveTo>
                  <a:pt x="390918" y="1600200"/>
                </a:moveTo>
                <a:lnTo>
                  <a:pt x="313321" y="1600200"/>
                </a:lnTo>
                <a:lnTo>
                  <a:pt x="362750" y="1612900"/>
                </a:lnTo>
                <a:lnTo>
                  <a:pt x="350989" y="1790700"/>
                </a:lnTo>
                <a:lnTo>
                  <a:pt x="308305" y="1803400"/>
                </a:lnTo>
                <a:lnTo>
                  <a:pt x="385902" y="1803400"/>
                </a:lnTo>
                <a:lnTo>
                  <a:pt x="385902" y="1625600"/>
                </a:lnTo>
                <a:lnTo>
                  <a:pt x="390918" y="1600200"/>
                </a:lnTo>
                <a:close/>
              </a:path>
              <a:path w="1010919" h="1917700">
                <a:moveTo>
                  <a:pt x="466578" y="1600200"/>
                </a:moveTo>
                <a:lnTo>
                  <a:pt x="440258" y="1600200"/>
                </a:lnTo>
                <a:lnTo>
                  <a:pt x="428523" y="1790700"/>
                </a:lnTo>
                <a:lnTo>
                  <a:pt x="385902" y="1803400"/>
                </a:lnTo>
                <a:lnTo>
                  <a:pt x="515412" y="1803400"/>
                </a:lnTo>
                <a:lnTo>
                  <a:pt x="629948" y="1778000"/>
                </a:lnTo>
                <a:lnTo>
                  <a:pt x="464134" y="1778000"/>
                </a:lnTo>
                <a:lnTo>
                  <a:pt x="464134" y="1612900"/>
                </a:lnTo>
                <a:lnTo>
                  <a:pt x="466578" y="1600200"/>
                </a:lnTo>
                <a:close/>
              </a:path>
              <a:path w="1010919" h="1917700">
                <a:moveTo>
                  <a:pt x="546595" y="1587500"/>
                </a:moveTo>
                <a:lnTo>
                  <a:pt x="517194" y="1587500"/>
                </a:lnTo>
                <a:lnTo>
                  <a:pt x="505815" y="1765300"/>
                </a:lnTo>
                <a:lnTo>
                  <a:pt x="464134" y="1778000"/>
                </a:lnTo>
                <a:lnTo>
                  <a:pt x="629948" y="1778000"/>
                </a:lnTo>
                <a:lnTo>
                  <a:pt x="744484" y="1752600"/>
                </a:lnTo>
                <a:lnTo>
                  <a:pt x="546595" y="1752600"/>
                </a:lnTo>
                <a:lnTo>
                  <a:pt x="546595" y="1587500"/>
                </a:lnTo>
                <a:close/>
              </a:path>
              <a:path w="1010919" h="1917700">
                <a:moveTo>
                  <a:pt x="625652" y="1562100"/>
                </a:moveTo>
                <a:lnTo>
                  <a:pt x="598995" y="1562100"/>
                </a:lnTo>
                <a:lnTo>
                  <a:pt x="587794" y="1752600"/>
                </a:lnTo>
                <a:lnTo>
                  <a:pt x="620826" y="1752600"/>
                </a:lnTo>
                <a:lnTo>
                  <a:pt x="620826" y="1587500"/>
                </a:lnTo>
                <a:lnTo>
                  <a:pt x="625652" y="1562100"/>
                </a:lnTo>
                <a:close/>
              </a:path>
              <a:path w="1010919" h="1917700">
                <a:moveTo>
                  <a:pt x="698881" y="1562100"/>
                </a:moveTo>
                <a:lnTo>
                  <a:pt x="673138" y="1562100"/>
                </a:lnTo>
                <a:lnTo>
                  <a:pt x="661962" y="1739900"/>
                </a:lnTo>
                <a:lnTo>
                  <a:pt x="620826" y="1752600"/>
                </a:lnTo>
                <a:lnTo>
                  <a:pt x="744484" y="1752600"/>
                </a:lnTo>
                <a:lnTo>
                  <a:pt x="859020" y="1727200"/>
                </a:lnTo>
                <a:lnTo>
                  <a:pt x="698881" y="1727200"/>
                </a:lnTo>
                <a:lnTo>
                  <a:pt x="698881" y="1562100"/>
                </a:lnTo>
                <a:close/>
              </a:path>
              <a:path w="1010919" h="1917700">
                <a:moveTo>
                  <a:pt x="777925" y="1536700"/>
                </a:moveTo>
                <a:lnTo>
                  <a:pt x="750049" y="1536700"/>
                </a:lnTo>
                <a:lnTo>
                  <a:pt x="739190" y="1714500"/>
                </a:lnTo>
                <a:lnTo>
                  <a:pt x="698881" y="1727200"/>
                </a:lnTo>
                <a:lnTo>
                  <a:pt x="859020" y="1727200"/>
                </a:lnTo>
                <a:lnTo>
                  <a:pt x="973556" y="1701800"/>
                </a:lnTo>
                <a:lnTo>
                  <a:pt x="777925" y="1701800"/>
                </a:lnTo>
                <a:lnTo>
                  <a:pt x="777925" y="1536700"/>
                </a:lnTo>
                <a:close/>
              </a:path>
              <a:path w="1010919" h="1917700">
                <a:moveTo>
                  <a:pt x="853719" y="1511300"/>
                </a:moveTo>
                <a:lnTo>
                  <a:pt x="782574" y="1511300"/>
                </a:lnTo>
                <a:lnTo>
                  <a:pt x="828459" y="1524000"/>
                </a:lnTo>
                <a:lnTo>
                  <a:pt x="817778" y="1689100"/>
                </a:lnTo>
                <a:lnTo>
                  <a:pt x="777925" y="1701800"/>
                </a:lnTo>
                <a:lnTo>
                  <a:pt x="849083" y="1701800"/>
                </a:lnTo>
                <a:lnTo>
                  <a:pt x="849083" y="1536700"/>
                </a:lnTo>
                <a:lnTo>
                  <a:pt x="853719" y="1511300"/>
                </a:lnTo>
                <a:close/>
              </a:path>
              <a:path w="1010919" h="1917700">
                <a:moveTo>
                  <a:pt x="923074" y="1511300"/>
                </a:moveTo>
                <a:lnTo>
                  <a:pt x="853719" y="1511300"/>
                </a:lnTo>
                <a:lnTo>
                  <a:pt x="899528" y="1524000"/>
                </a:lnTo>
                <a:lnTo>
                  <a:pt x="888860" y="1689100"/>
                </a:lnTo>
                <a:lnTo>
                  <a:pt x="849083" y="1701800"/>
                </a:lnTo>
                <a:lnTo>
                  <a:pt x="973556" y="1701800"/>
                </a:lnTo>
                <a:lnTo>
                  <a:pt x="974139" y="1676400"/>
                </a:lnTo>
                <a:lnTo>
                  <a:pt x="920813" y="1676400"/>
                </a:lnTo>
                <a:lnTo>
                  <a:pt x="920813" y="1524000"/>
                </a:lnTo>
                <a:lnTo>
                  <a:pt x="923074" y="1511300"/>
                </a:lnTo>
                <a:close/>
              </a:path>
              <a:path w="1010919" h="1917700">
                <a:moveTo>
                  <a:pt x="313449" y="1270000"/>
                </a:moveTo>
                <a:lnTo>
                  <a:pt x="279031" y="1270000"/>
                </a:lnTo>
                <a:lnTo>
                  <a:pt x="271056" y="1498600"/>
                </a:lnTo>
                <a:lnTo>
                  <a:pt x="970076" y="1498600"/>
                </a:lnTo>
                <a:lnTo>
                  <a:pt x="959738" y="1676400"/>
                </a:lnTo>
                <a:lnTo>
                  <a:pt x="974139" y="1676400"/>
                </a:lnTo>
                <a:lnTo>
                  <a:pt x="978510" y="1485900"/>
                </a:lnTo>
                <a:lnTo>
                  <a:pt x="356666" y="1485900"/>
                </a:lnTo>
                <a:lnTo>
                  <a:pt x="306349" y="1473200"/>
                </a:lnTo>
                <a:lnTo>
                  <a:pt x="313449" y="1270000"/>
                </a:lnTo>
                <a:close/>
              </a:path>
              <a:path w="1010919" h="1917700">
                <a:moveTo>
                  <a:pt x="391477" y="1257300"/>
                </a:moveTo>
                <a:lnTo>
                  <a:pt x="364515" y="1257300"/>
                </a:lnTo>
                <a:lnTo>
                  <a:pt x="356666" y="1485900"/>
                </a:lnTo>
                <a:lnTo>
                  <a:pt x="434187" y="1485900"/>
                </a:lnTo>
                <a:lnTo>
                  <a:pt x="383959" y="1473200"/>
                </a:lnTo>
                <a:lnTo>
                  <a:pt x="391477" y="1257300"/>
                </a:lnTo>
                <a:close/>
              </a:path>
              <a:path w="1010919" h="1917700">
                <a:moveTo>
                  <a:pt x="469519" y="1257300"/>
                </a:moveTo>
                <a:lnTo>
                  <a:pt x="442010" y="1257300"/>
                </a:lnTo>
                <a:lnTo>
                  <a:pt x="434187" y="1485900"/>
                </a:lnTo>
                <a:lnTo>
                  <a:pt x="978510" y="1485900"/>
                </a:lnTo>
                <a:lnTo>
                  <a:pt x="979093" y="1460500"/>
                </a:lnTo>
                <a:lnTo>
                  <a:pt x="462229" y="1460500"/>
                </a:lnTo>
                <a:lnTo>
                  <a:pt x="469519" y="1257300"/>
                </a:lnTo>
                <a:close/>
              </a:path>
              <a:path w="1010919" h="1917700">
                <a:moveTo>
                  <a:pt x="551442" y="1244600"/>
                </a:moveTo>
                <a:lnTo>
                  <a:pt x="518909" y="1244600"/>
                </a:lnTo>
                <a:lnTo>
                  <a:pt x="511302" y="1460500"/>
                </a:lnTo>
                <a:lnTo>
                  <a:pt x="979093" y="1460500"/>
                </a:lnTo>
                <a:lnTo>
                  <a:pt x="979384" y="1447800"/>
                </a:lnTo>
                <a:lnTo>
                  <a:pt x="593204" y="1447800"/>
                </a:lnTo>
                <a:lnTo>
                  <a:pt x="544715" y="1435100"/>
                </a:lnTo>
                <a:lnTo>
                  <a:pt x="551442" y="1244600"/>
                </a:lnTo>
                <a:close/>
              </a:path>
              <a:path w="1010919" h="1917700">
                <a:moveTo>
                  <a:pt x="626110" y="1231900"/>
                </a:moveTo>
                <a:lnTo>
                  <a:pt x="600684" y="1231900"/>
                </a:lnTo>
                <a:lnTo>
                  <a:pt x="593204" y="1447800"/>
                </a:lnTo>
                <a:lnTo>
                  <a:pt x="667359" y="1447800"/>
                </a:lnTo>
                <a:lnTo>
                  <a:pt x="618959" y="1435100"/>
                </a:lnTo>
                <a:lnTo>
                  <a:pt x="626110" y="1231900"/>
                </a:lnTo>
                <a:close/>
              </a:path>
              <a:path w="1010919" h="1917700">
                <a:moveTo>
                  <a:pt x="704011" y="1219200"/>
                </a:moveTo>
                <a:lnTo>
                  <a:pt x="674827" y="1219200"/>
                </a:lnTo>
                <a:lnTo>
                  <a:pt x="667359" y="1447800"/>
                </a:lnTo>
                <a:lnTo>
                  <a:pt x="979384" y="1447800"/>
                </a:lnTo>
                <a:lnTo>
                  <a:pt x="979967" y="1422400"/>
                </a:lnTo>
                <a:lnTo>
                  <a:pt x="697064" y="1422400"/>
                </a:lnTo>
                <a:lnTo>
                  <a:pt x="704011" y="1219200"/>
                </a:lnTo>
                <a:close/>
              </a:path>
              <a:path w="1010919" h="1917700">
                <a:moveTo>
                  <a:pt x="310813" y="1016000"/>
                </a:moveTo>
                <a:lnTo>
                  <a:pt x="227190" y="1016000"/>
                </a:lnTo>
                <a:lnTo>
                  <a:pt x="277241" y="1028700"/>
                </a:lnTo>
                <a:lnTo>
                  <a:pt x="265290" y="1219200"/>
                </a:lnTo>
                <a:lnTo>
                  <a:pt x="751687" y="1219200"/>
                </a:lnTo>
                <a:lnTo>
                  <a:pt x="744423" y="1422400"/>
                </a:lnTo>
                <a:lnTo>
                  <a:pt x="979967" y="1422400"/>
                </a:lnTo>
                <a:lnTo>
                  <a:pt x="980258" y="1409700"/>
                </a:lnTo>
                <a:lnTo>
                  <a:pt x="822921" y="1409700"/>
                </a:lnTo>
                <a:lnTo>
                  <a:pt x="776122" y="1397000"/>
                </a:lnTo>
                <a:lnTo>
                  <a:pt x="782955" y="1206500"/>
                </a:lnTo>
                <a:lnTo>
                  <a:pt x="308305" y="1206500"/>
                </a:lnTo>
                <a:lnTo>
                  <a:pt x="308305" y="1028700"/>
                </a:lnTo>
                <a:lnTo>
                  <a:pt x="310813" y="1016000"/>
                </a:lnTo>
                <a:close/>
              </a:path>
              <a:path w="1010919" h="1917700">
                <a:moveTo>
                  <a:pt x="854341" y="1193800"/>
                </a:moveTo>
                <a:lnTo>
                  <a:pt x="830072" y="1193800"/>
                </a:lnTo>
                <a:lnTo>
                  <a:pt x="822921" y="1409700"/>
                </a:lnTo>
                <a:lnTo>
                  <a:pt x="894003" y="1409700"/>
                </a:lnTo>
                <a:lnTo>
                  <a:pt x="847280" y="1397000"/>
                </a:lnTo>
                <a:lnTo>
                  <a:pt x="854100" y="1206500"/>
                </a:lnTo>
                <a:lnTo>
                  <a:pt x="854341" y="1193800"/>
                </a:lnTo>
                <a:close/>
              </a:path>
              <a:path w="1010919" h="1917700">
                <a:moveTo>
                  <a:pt x="925664" y="1193800"/>
                </a:moveTo>
                <a:lnTo>
                  <a:pt x="901128" y="1193800"/>
                </a:lnTo>
                <a:lnTo>
                  <a:pt x="894003" y="1409700"/>
                </a:lnTo>
                <a:lnTo>
                  <a:pt x="980258" y="1409700"/>
                </a:lnTo>
                <a:lnTo>
                  <a:pt x="980550" y="1397000"/>
                </a:lnTo>
                <a:lnTo>
                  <a:pt x="964717" y="1397000"/>
                </a:lnTo>
                <a:lnTo>
                  <a:pt x="919060" y="1384300"/>
                </a:lnTo>
                <a:lnTo>
                  <a:pt x="925664" y="1193800"/>
                </a:lnTo>
                <a:close/>
              </a:path>
              <a:path w="1010919" h="1917700">
                <a:moveTo>
                  <a:pt x="549008" y="1003300"/>
                </a:moveTo>
                <a:lnTo>
                  <a:pt x="517194" y="1003300"/>
                </a:lnTo>
                <a:lnTo>
                  <a:pt x="505815" y="1193800"/>
                </a:lnTo>
                <a:lnTo>
                  <a:pt x="971638" y="1193800"/>
                </a:lnTo>
                <a:lnTo>
                  <a:pt x="964717" y="1397000"/>
                </a:lnTo>
                <a:lnTo>
                  <a:pt x="980550" y="1397000"/>
                </a:lnTo>
                <a:lnTo>
                  <a:pt x="985503" y="1181100"/>
                </a:lnTo>
                <a:lnTo>
                  <a:pt x="546595" y="1181100"/>
                </a:lnTo>
                <a:lnTo>
                  <a:pt x="546595" y="1016000"/>
                </a:lnTo>
                <a:lnTo>
                  <a:pt x="549008" y="1003300"/>
                </a:lnTo>
                <a:close/>
              </a:path>
              <a:path w="1010919" h="1917700">
                <a:moveTo>
                  <a:pt x="390918" y="1003300"/>
                </a:moveTo>
                <a:lnTo>
                  <a:pt x="313321" y="1003300"/>
                </a:lnTo>
                <a:lnTo>
                  <a:pt x="362750" y="1016000"/>
                </a:lnTo>
                <a:lnTo>
                  <a:pt x="350989" y="1193800"/>
                </a:lnTo>
                <a:lnTo>
                  <a:pt x="308305" y="1206500"/>
                </a:lnTo>
                <a:lnTo>
                  <a:pt x="385902" y="1206500"/>
                </a:lnTo>
                <a:lnTo>
                  <a:pt x="385902" y="1028700"/>
                </a:lnTo>
                <a:lnTo>
                  <a:pt x="390918" y="1003300"/>
                </a:lnTo>
                <a:close/>
              </a:path>
              <a:path w="1010919" h="1917700">
                <a:moveTo>
                  <a:pt x="469023" y="1003300"/>
                </a:moveTo>
                <a:lnTo>
                  <a:pt x="440258" y="1003300"/>
                </a:lnTo>
                <a:lnTo>
                  <a:pt x="428523" y="1193800"/>
                </a:lnTo>
                <a:lnTo>
                  <a:pt x="385902" y="1206500"/>
                </a:lnTo>
                <a:lnTo>
                  <a:pt x="782955" y="1206500"/>
                </a:lnTo>
                <a:lnTo>
                  <a:pt x="783183" y="1193800"/>
                </a:lnTo>
                <a:lnTo>
                  <a:pt x="464134" y="1193800"/>
                </a:lnTo>
                <a:lnTo>
                  <a:pt x="464134" y="1028700"/>
                </a:lnTo>
                <a:lnTo>
                  <a:pt x="469023" y="1003300"/>
                </a:lnTo>
                <a:close/>
              </a:path>
              <a:path w="1010919" h="1917700">
                <a:moveTo>
                  <a:pt x="625652" y="990600"/>
                </a:moveTo>
                <a:lnTo>
                  <a:pt x="598995" y="990600"/>
                </a:lnTo>
                <a:lnTo>
                  <a:pt x="587794" y="1168400"/>
                </a:lnTo>
                <a:lnTo>
                  <a:pt x="546595" y="1181100"/>
                </a:lnTo>
                <a:lnTo>
                  <a:pt x="620826" y="1181100"/>
                </a:lnTo>
                <a:lnTo>
                  <a:pt x="620826" y="1016000"/>
                </a:lnTo>
                <a:lnTo>
                  <a:pt x="625652" y="990600"/>
                </a:lnTo>
                <a:close/>
              </a:path>
              <a:path w="1010919" h="1917700">
                <a:moveTo>
                  <a:pt x="701236" y="990600"/>
                </a:moveTo>
                <a:lnTo>
                  <a:pt x="673138" y="990600"/>
                </a:lnTo>
                <a:lnTo>
                  <a:pt x="661962" y="1168400"/>
                </a:lnTo>
                <a:lnTo>
                  <a:pt x="620826" y="1181100"/>
                </a:lnTo>
                <a:lnTo>
                  <a:pt x="985503" y="1181100"/>
                </a:lnTo>
                <a:lnTo>
                  <a:pt x="985795" y="1168400"/>
                </a:lnTo>
                <a:lnTo>
                  <a:pt x="698881" y="1168400"/>
                </a:lnTo>
                <a:lnTo>
                  <a:pt x="698881" y="1003300"/>
                </a:lnTo>
                <a:lnTo>
                  <a:pt x="701236" y="990600"/>
                </a:lnTo>
                <a:close/>
              </a:path>
              <a:path w="1010919" h="1917700">
                <a:moveTo>
                  <a:pt x="780249" y="977900"/>
                </a:moveTo>
                <a:lnTo>
                  <a:pt x="703592" y="977900"/>
                </a:lnTo>
                <a:lnTo>
                  <a:pt x="750049" y="990600"/>
                </a:lnTo>
                <a:lnTo>
                  <a:pt x="739190" y="1155700"/>
                </a:lnTo>
                <a:lnTo>
                  <a:pt x="698881" y="1168400"/>
                </a:lnTo>
                <a:lnTo>
                  <a:pt x="985795" y="1168400"/>
                </a:lnTo>
                <a:lnTo>
                  <a:pt x="986086" y="1155700"/>
                </a:lnTo>
                <a:lnTo>
                  <a:pt x="777925" y="1155700"/>
                </a:lnTo>
                <a:lnTo>
                  <a:pt x="777925" y="990600"/>
                </a:lnTo>
                <a:lnTo>
                  <a:pt x="780249" y="977900"/>
                </a:lnTo>
                <a:close/>
              </a:path>
              <a:path w="1010919" h="1917700">
                <a:moveTo>
                  <a:pt x="853719" y="965200"/>
                </a:moveTo>
                <a:lnTo>
                  <a:pt x="782574" y="965200"/>
                </a:lnTo>
                <a:lnTo>
                  <a:pt x="828459" y="977900"/>
                </a:lnTo>
                <a:lnTo>
                  <a:pt x="817778" y="1143000"/>
                </a:lnTo>
                <a:lnTo>
                  <a:pt x="777925" y="1155700"/>
                </a:lnTo>
                <a:lnTo>
                  <a:pt x="849083" y="1155700"/>
                </a:lnTo>
                <a:lnTo>
                  <a:pt x="849083" y="990600"/>
                </a:lnTo>
                <a:lnTo>
                  <a:pt x="853719" y="965200"/>
                </a:lnTo>
                <a:close/>
              </a:path>
              <a:path w="1010919" h="1917700">
                <a:moveTo>
                  <a:pt x="925334" y="965200"/>
                </a:moveTo>
                <a:lnTo>
                  <a:pt x="899528" y="965200"/>
                </a:lnTo>
                <a:lnTo>
                  <a:pt x="888860" y="1143000"/>
                </a:lnTo>
                <a:lnTo>
                  <a:pt x="849083" y="1155700"/>
                </a:lnTo>
                <a:lnTo>
                  <a:pt x="986086" y="1155700"/>
                </a:lnTo>
                <a:lnTo>
                  <a:pt x="986378" y="1143000"/>
                </a:lnTo>
                <a:lnTo>
                  <a:pt x="920813" y="1143000"/>
                </a:lnTo>
                <a:lnTo>
                  <a:pt x="920813" y="990600"/>
                </a:lnTo>
                <a:lnTo>
                  <a:pt x="925334" y="965200"/>
                </a:lnTo>
                <a:close/>
              </a:path>
              <a:path w="1010919" h="1917700">
                <a:moveTo>
                  <a:pt x="990457" y="965200"/>
                </a:moveTo>
                <a:lnTo>
                  <a:pt x="970076" y="965200"/>
                </a:lnTo>
                <a:lnTo>
                  <a:pt x="959738" y="1143000"/>
                </a:lnTo>
                <a:lnTo>
                  <a:pt x="986378" y="1143000"/>
                </a:lnTo>
                <a:lnTo>
                  <a:pt x="990457" y="965200"/>
                </a:lnTo>
                <a:close/>
              </a:path>
              <a:path w="1010919" h="1917700">
                <a:moveTo>
                  <a:pt x="313893" y="660400"/>
                </a:moveTo>
                <a:lnTo>
                  <a:pt x="279031" y="660400"/>
                </a:lnTo>
                <a:lnTo>
                  <a:pt x="271056" y="901700"/>
                </a:lnTo>
                <a:lnTo>
                  <a:pt x="991914" y="901700"/>
                </a:lnTo>
                <a:lnTo>
                  <a:pt x="992206" y="889000"/>
                </a:lnTo>
                <a:lnTo>
                  <a:pt x="356666" y="889000"/>
                </a:lnTo>
                <a:lnTo>
                  <a:pt x="306349" y="876300"/>
                </a:lnTo>
                <a:lnTo>
                  <a:pt x="313893" y="660400"/>
                </a:lnTo>
                <a:close/>
              </a:path>
              <a:path w="1010919" h="1917700">
                <a:moveTo>
                  <a:pt x="391477" y="660400"/>
                </a:moveTo>
                <a:lnTo>
                  <a:pt x="364515" y="660400"/>
                </a:lnTo>
                <a:lnTo>
                  <a:pt x="356666" y="889000"/>
                </a:lnTo>
                <a:lnTo>
                  <a:pt x="434187" y="889000"/>
                </a:lnTo>
                <a:lnTo>
                  <a:pt x="383959" y="876300"/>
                </a:lnTo>
                <a:lnTo>
                  <a:pt x="391477" y="660400"/>
                </a:lnTo>
                <a:close/>
              </a:path>
              <a:path w="1010919" h="1917700">
                <a:moveTo>
                  <a:pt x="469760" y="660400"/>
                </a:moveTo>
                <a:lnTo>
                  <a:pt x="442010" y="660400"/>
                </a:lnTo>
                <a:lnTo>
                  <a:pt x="434187" y="889000"/>
                </a:lnTo>
                <a:lnTo>
                  <a:pt x="511302" y="889000"/>
                </a:lnTo>
                <a:lnTo>
                  <a:pt x="462229" y="876300"/>
                </a:lnTo>
                <a:lnTo>
                  <a:pt x="469519" y="673100"/>
                </a:lnTo>
                <a:lnTo>
                  <a:pt x="469760" y="660400"/>
                </a:lnTo>
                <a:close/>
              </a:path>
              <a:path w="1010919" h="1917700">
                <a:moveTo>
                  <a:pt x="551891" y="660400"/>
                </a:moveTo>
                <a:lnTo>
                  <a:pt x="518909" y="660400"/>
                </a:lnTo>
                <a:lnTo>
                  <a:pt x="511302" y="889000"/>
                </a:lnTo>
                <a:lnTo>
                  <a:pt x="992206" y="889000"/>
                </a:lnTo>
                <a:lnTo>
                  <a:pt x="992497" y="876299"/>
                </a:lnTo>
                <a:lnTo>
                  <a:pt x="593204" y="876300"/>
                </a:lnTo>
                <a:lnTo>
                  <a:pt x="544715" y="863600"/>
                </a:lnTo>
                <a:lnTo>
                  <a:pt x="551891" y="660400"/>
                </a:lnTo>
                <a:close/>
              </a:path>
              <a:path w="1010919" h="1917700">
                <a:moveTo>
                  <a:pt x="626110" y="660400"/>
                </a:moveTo>
                <a:lnTo>
                  <a:pt x="600684" y="660400"/>
                </a:lnTo>
                <a:lnTo>
                  <a:pt x="593204" y="876300"/>
                </a:lnTo>
                <a:lnTo>
                  <a:pt x="667359" y="876300"/>
                </a:lnTo>
                <a:lnTo>
                  <a:pt x="618959" y="863600"/>
                </a:lnTo>
                <a:lnTo>
                  <a:pt x="626110" y="660400"/>
                </a:lnTo>
                <a:close/>
              </a:path>
              <a:path w="1010919" h="1917700">
                <a:moveTo>
                  <a:pt x="783183" y="647700"/>
                </a:moveTo>
                <a:lnTo>
                  <a:pt x="674827" y="647700"/>
                </a:lnTo>
                <a:lnTo>
                  <a:pt x="667359" y="876300"/>
                </a:lnTo>
                <a:lnTo>
                  <a:pt x="744423" y="876300"/>
                </a:lnTo>
                <a:lnTo>
                  <a:pt x="697064" y="863600"/>
                </a:lnTo>
                <a:lnTo>
                  <a:pt x="704011" y="660400"/>
                </a:lnTo>
                <a:lnTo>
                  <a:pt x="782955" y="660400"/>
                </a:lnTo>
                <a:lnTo>
                  <a:pt x="783183" y="647700"/>
                </a:lnTo>
                <a:close/>
              </a:path>
              <a:path w="1010919" h="1917700">
                <a:moveTo>
                  <a:pt x="782955" y="660400"/>
                </a:moveTo>
                <a:lnTo>
                  <a:pt x="751687" y="660400"/>
                </a:lnTo>
                <a:lnTo>
                  <a:pt x="744423" y="876300"/>
                </a:lnTo>
                <a:lnTo>
                  <a:pt x="992497" y="876299"/>
                </a:lnTo>
                <a:lnTo>
                  <a:pt x="992789" y="863600"/>
                </a:lnTo>
                <a:lnTo>
                  <a:pt x="822921" y="863600"/>
                </a:lnTo>
                <a:lnTo>
                  <a:pt x="776122" y="850900"/>
                </a:lnTo>
                <a:lnTo>
                  <a:pt x="782955" y="660400"/>
                </a:lnTo>
                <a:close/>
              </a:path>
              <a:path w="1010919" h="1917700">
                <a:moveTo>
                  <a:pt x="854341" y="647700"/>
                </a:moveTo>
                <a:lnTo>
                  <a:pt x="830072" y="647700"/>
                </a:lnTo>
                <a:lnTo>
                  <a:pt x="822921" y="863600"/>
                </a:lnTo>
                <a:lnTo>
                  <a:pt x="894003" y="863600"/>
                </a:lnTo>
                <a:lnTo>
                  <a:pt x="847280" y="850900"/>
                </a:lnTo>
                <a:lnTo>
                  <a:pt x="854100" y="660400"/>
                </a:lnTo>
                <a:lnTo>
                  <a:pt x="854341" y="647700"/>
                </a:lnTo>
                <a:close/>
              </a:path>
              <a:path w="1010919" h="1917700">
                <a:moveTo>
                  <a:pt x="997742" y="647700"/>
                </a:moveTo>
                <a:lnTo>
                  <a:pt x="901128" y="647700"/>
                </a:lnTo>
                <a:lnTo>
                  <a:pt x="894003" y="863600"/>
                </a:lnTo>
                <a:lnTo>
                  <a:pt x="964717" y="863600"/>
                </a:lnTo>
                <a:lnTo>
                  <a:pt x="919060" y="850900"/>
                </a:lnTo>
                <a:lnTo>
                  <a:pt x="925664" y="660400"/>
                </a:lnTo>
                <a:lnTo>
                  <a:pt x="997451" y="660399"/>
                </a:lnTo>
                <a:lnTo>
                  <a:pt x="997742" y="647700"/>
                </a:lnTo>
                <a:close/>
              </a:path>
              <a:path w="1010919" h="1917700">
                <a:moveTo>
                  <a:pt x="997451" y="660399"/>
                </a:moveTo>
                <a:lnTo>
                  <a:pt x="971638" y="660400"/>
                </a:lnTo>
                <a:lnTo>
                  <a:pt x="964717" y="863600"/>
                </a:lnTo>
                <a:lnTo>
                  <a:pt x="992789" y="863600"/>
                </a:lnTo>
                <a:lnTo>
                  <a:pt x="997451" y="660399"/>
                </a:lnTo>
                <a:close/>
              </a:path>
              <a:path w="1010919" h="1917700">
                <a:moveTo>
                  <a:pt x="310813" y="393700"/>
                </a:moveTo>
                <a:lnTo>
                  <a:pt x="277241" y="393700"/>
                </a:lnTo>
                <a:lnTo>
                  <a:pt x="265290" y="584200"/>
                </a:lnTo>
                <a:lnTo>
                  <a:pt x="222097" y="596900"/>
                </a:lnTo>
                <a:lnTo>
                  <a:pt x="464134" y="596900"/>
                </a:lnTo>
                <a:lnTo>
                  <a:pt x="464134" y="584200"/>
                </a:lnTo>
                <a:lnTo>
                  <a:pt x="308305" y="584200"/>
                </a:lnTo>
                <a:lnTo>
                  <a:pt x="308305" y="406400"/>
                </a:lnTo>
                <a:lnTo>
                  <a:pt x="310813" y="393700"/>
                </a:lnTo>
                <a:close/>
              </a:path>
              <a:path w="1010919" h="1917700">
                <a:moveTo>
                  <a:pt x="551421" y="393700"/>
                </a:moveTo>
                <a:lnTo>
                  <a:pt x="469023" y="393700"/>
                </a:lnTo>
                <a:lnTo>
                  <a:pt x="517194" y="406400"/>
                </a:lnTo>
                <a:lnTo>
                  <a:pt x="505815" y="584200"/>
                </a:lnTo>
                <a:lnTo>
                  <a:pt x="464134" y="596900"/>
                </a:lnTo>
                <a:lnTo>
                  <a:pt x="920813" y="596900"/>
                </a:lnTo>
                <a:lnTo>
                  <a:pt x="920813" y="584200"/>
                </a:lnTo>
                <a:lnTo>
                  <a:pt x="546595" y="584200"/>
                </a:lnTo>
                <a:lnTo>
                  <a:pt x="546595" y="419100"/>
                </a:lnTo>
                <a:lnTo>
                  <a:pt x="551421" y="393700"/>
                </a:lnTo>
                <a:close/>
              </a:path>
              <a:path w="1010919" h="1917700">
                <a:moveTo>
                  <a:pt x="1002988" y="419100"/>
                </a:moveTo>
                <a:lnTo>
                  <a:pt x="970076" y="419100"/>
                </a:lnTo>
                <a:lnTo>
                  <a:pt x="959738" y="584200"/>
                </a:lnTo>
                <a:lnTo>
                  <a:pt x="920813" y="596900"/>
                </a:lnTo>
                <a:lnTo>
                  <a:pt x="998908" y="596899"/>
                </a:lnTo>
                <a:lnTo>
                  <a:pt x="1002988" y="419100"/>
                </a:lnTo>
                <a:close/>
              </a:path>
              <a:path w="1010919" h="1917700">
                <a:moveTo>
                  <a:pt x="390918" y="381000"/>
                </a:moveTo>
                <a:lnTo>
                  <a:pt x="313321" y="381000"/>
                </a:lnTo>
                <a:lnTo>
                  <a:pt x="362750" y="393700"/>
                </a:lnTo>
                <a:lnTo>
                  <a:pt x="350989" y="571500"/>
                </a:lnTo>
                <a:lnTo>
                  <a:pt x="308305" y="584200"/>
                </a:lnTo>
                <a:lnTo>
                  <a:pt x="385902" y="584200"/>
                </a:lnTo>
                <a:lnTo>
                  <a:pt x="385902" y="406400"/>
                </a:lnTo>
                <a:lnTo>
                  <a:pt x="390918" y="381000"/>
                </a:lnTo>
                <a:close/>
              </a:path>
              <a:path w="1010919" h="1917700">
                <a:moveTo>
                  <a:pt x="1003862" y="381000"/>
                </a:moveTo>
                <a:lnTo>
                  <a:pt x="390918" y="381000"/>
                </a:lnTo>
                <a:lnTo>
                  <a:pt x="440258" y="393700"/>
                </a:lnTo>
                <a:lnTo>
                  <a:pt x="428523" y="571500"/>
                </a:lnTo>
                <a:lnTo>
                  <a:pt x="385902" y="584200"/>
                </a:lnTo>
                <a:lnTo>
                  <a:pt x="464134" y="584200"/>
                </a:lnTo>
                <a:lnTo>
                  <a:pt x="464134" y="419100"/>
                </a:lnTo>
                <a:lnTo>
                  <a:pt x="469023" y="393700"/>
                </a:lnTo>
                <a:lnTo>
                  <a:pt x="1003570" y="393699"/>
                </a:lnTo>
                <a:lnTo>
                  <a:pt x="1003862" y="381000"/>
                </a:lnTo>
                <a:close/>
              </a:path>
              <a:path w="1010919" h="1917700">
                <a:moveTo>
                  <a:pt x="625652" y="393700"/>
                </a:moveTo>
                <a:lnTo>
                  <a:pt x="598995" y="393700"/>
                </a:lnTo>
                <a:lnTo>
                  <a:pt x="587794" y="584200"/>
                </a:lnTo>
                <a:lnTo>
                  <a:pt x="620826" y="584200"/>
                </a:lnTo>
                <a:lnTo>
                  <a:pt x="620826" y="419100"/>
                </a:lnTo>
                <a:lnTo>
                  <a:pt x="625652" y="393700"/>
                </a:lnTo>
                <a:close/>
              </a:path>
              <a:path w="1010919" h="1917700">
                <a:moveTo>
                  <a:pt x="782574" y="393700"/>
                </a:moveTo>
                <a:lnTo>
                  <a:pt x="673138" y="393700"/>
                </a:lnTo>
                <a:lnTo>
                  <a:pt x="661962" y="584200"/>
                </a:lnTo>
                <a:lnTo>
                  <a:pt x="698881" y="584200"/>
                </a:lnTo>
                <a:lnTo>
                  <a:pt x="698881" y="431800"/>
                </a:lnTo>
                <a:lnTo>
                  <a:pt x="703592" y="406400"/>
                </a:lnTo>
                <a:lnTo>
                  <a:pt x="780249" y="406400"/>
                </a:lnTo>
                <a:lnTo>
                  <a:pt x="782574" y="393700"/>
                </a:lnTo>
                <a:close/>
              </a:path>
              <a:path w="1010919" h="1917700">
                <a:moveTo>
                  <a:pt x="780249" y="406400"/>
                </a:moveTo>
                <a:lnTo>
                  <a:pt x="750049" y="406400"/>
                </a:lnTo>
                <a:lnTo>
                  <a:pt x="739190" y="584200"/>
                </a:lnTo>
                <a:lnTo>
                  <a:pt x="777925" y="584200"/>
                </a:lnTo>
                <a:lnTo>
                  <a:pt x="777925" y="419100"/>
                </a:lnTo>
                <a:lnTo>
                  <a:pt x="780249" y="406400"/>
                </a:lnTo>
                <a:close/>
              </a:path>
              <a:path w="1010919" h="1917700">
                <a:moveTo>
                  <a:pt x="853719" y="393700"/>
                </a:moveTo>
                <a:lnTo>
                  <a:pt x="782574" y="393700"/>
                </a:lnTo>
                <a:lnTo>
                  <a:pt x="828459" y="406400"/>
                </a:lnTo>
                <a:lnTo>
                  <a:pt x="817778" y="571500"/>
                </a:lnTo>
                <a:lnTo>
                  <a:pt x="777925" y="584200"/>
                </a:lnTo>
                <a:lnTo>
                  <a:pt x="849083" y="584200"/>
                </a:lnTo>
                <a:lnTo>
                  <a:pt x="849083" y="419100"/>
                </a:lnTo>
                <a:lnTo>
                  <a:pt x="853719" y="393700"/>
                </a:lnTo>
                <a:close/>
              </a:path>
              <a:path w="1010919" h="1917700">
                <a:moveTo>
                  <a:pt x="1003570" y="393699"/>
                </a:moveTo>
                <a:lnTo>
                  <a:pt x="853719" y="393700"/>
                </a:lnTo>
                <a:lnTo>
                  <a:pt x="899528" y="406400"/>
                </a:lnTo>
                <a:lnTo>
                  <a:pt x="888860" y="571500"/>
                </a:lnTo>
                <a:lnTo>
                  <a:pt x="849083" y="584200"/>
                </a:lnTo>
                <a:lnTo>
                  <a:pt x="920813" y="584200"/>
                </a:lnTo>
                <a:lnTo>
                  <a:pt x="920813" y="431800"/>
                </a:lnTo>
                <a:lnTo>
                  <a:pt x="925334" y="419100"/>
                </a:lnTo>
                <a:lnTo>
                  <a:pt x="1002988" y="419100"/>
                </a:lnTo>
                <a:lnTo>
                  <a:pt x="1003570" y="393699"/>
                </a:lnTo>
                <a:close/>
              </a:path>
              <a:path w="1010919" h="1917700">
                <a:moveTo>
                  <a:pt x="1010273" y="101600"/>
                </a:moveTo>
                <a:lnTo>
                  <a:pt x="971638" y="101600"/>
                </a:lnTo>
                <a:lnTo>
                  <a:pt x="964717" y="304800"/>
                </a:lnTo>
                <a:lnTo>
                  <a:pt x="1005610" y="304800"/>
                </a:lnTo>
                <a:lnTo>
                  <a:pt x="1010273" y="101600"/>
                </a:lnTo>
                <a:close/>
              </a:path>
              <a:path w="1010919" h="1917700">
                <a:moveTo>
                  <a:pt x="783183" y="76200"/>
                </a:moveTo>
                <a:lnTo>
                  <a:pt x="751687" y="76200"/>
                </a:lnTo>
                <a:lnTo>
                  <a:pt x="744423" y="292100"/>
                </a:lnTo>
                <a:lnTo>
                  <a:pt x="822921" y="292100"/>
                </a:lnTo>
                <a:lnTo>
                  <a:pt x="776122" y="279400"/>
                </a:lnTo>
                <a:lnTo>
                  <a:pt x="782955" y="88900"/>
                </a:lnTo>
                <a:lnTo>
                  <a:pt x="783183" y="76200"/>
                </a:lnTo>
                <a:close/>
              </a:path>
              <a:path w="1010919" h="1917700">
                <a:moveTo>
                  <a:pt x="854341" y="76200"/>
                </a:moveTo>
                <a:lnTo>
                  <a:pt x="830072" y="76200"/>
                </a:lnTo>
                <a:lnTo>
                  <a:pt x="822921" y="292100"/>
                </a:lnTo>
                <a:lnTo>
                  <a:pt x="894003" y="292100"/>
                </a:lnTo>
                <a:lnTo>
                  <a:pt x="847280" y="279400"/>
                </a:lnTo>
                <a:lnTo>
                  <a:pt x="854100" y="88900"/>
                </a:lnTo>
                <a:lnTo>
                  <a:pt x="854341" y="76200"/>
                </a:lnTo>
                <a:close/>
              </a:path>
              <a:path w="1010919" h="1917700">
                <a:moveTo>
                  <a:pt x="901111" y="76710"/>
                </a:moveTo>
                <a:lnTo>
                  <a:pt x="894003" y="292100"/>
                </a:lnTo>
                <a:lnTo>
                  <a:pt x="919060" y="292100"/>
                </a:lnTo>
                <a:lnTo>
                  <a:pt x="925664" y="114300"/>
                </a:lnTo>
                <a:lnTo>
                  <a:pt x="925893" y="101600"/>
                </a:lnTo>
                <a:lnTo>
                  <a:pt x="1010273" y="101600"/>
                </a:lnTo>
                <a:lnTo>
                  <a:pt x="1010564" y="88900"/>
                </a:lnTo>
                <a:lnTo>
                  <a:pt x="901111" y="76710"/>
                </a:lnTo>
                <a:close/>
              </a:path>
              <a:path w="1010919" h="1917700">
                <a:moveTo>
                  <a:pt x="551891" y="63500"/>
                </a:moveTo>
                <a:lnTo>
                  <a:pt x="518909" y="63500"/>
                </a:lnTo>
                <a:lnTo>
                  <a:pt x="511302" y="279400"/>
                </a:lnTo>
                <a:lnTo>
                  <a:pt x="593204" y="279400"/>
                </a:lnTo>
                <a:lnTo>
                  <a:pt x="544715" y="266700"/>
                </a:lnTo>
                <a:lnTo>
                  <a:pt x="551891" y="63500"/>
                </a:lnTo>
                <a:close/>
              </a:path>
              <a:path w="1010919" h="1917700">
                <a:moveTo>
                  <a:pt x="626110" y="63500"/>
                </a:moveTo>
                <a:lnTo>
                  <a:pt x="600684" y="63500"/>
                </a:lnTo>
                <a:lnTo>
                  <a:pt x="593204" y="279400"/>
                </a:lnTo>
                <a:lnTo>
                  <a:pt x="667359" y="279400"/>
                </a:lnTo>
                <a:lnTo>
                  <a:pt x="618959" y="266700"/>
                </a:lnTo>
                <a:lnTo>
                  <a:pt x="626110" y="63500"/>
                </a:lnTo>
                <a:close/>
              </a:path>
              <a:path w="1010919" h="1917700">
                <a:moveTo>
                  <a:pt x="782483" y="63500"/>
                </a:moveTo>
                <a:lnTo>
                  <a:pt x="674827" y="63500"/>
                </a:lnTo>
                <a:lnTo>
                  <a:pt x="667359" y="279400"/>
                </a:lnTo>
                <a:lnTo>
                  <a:pt x="697064" y="279400"/>
                </a:lnTo>
                <a:lnTo>
                  <a:pt x="704011" y="88900"/>
                </a:lnTo>
                <a:lnTo>
                  <a:pt x="704240" y="76200"/>
                </a:lnTo>
                <a:lnTo>
                  <a:pt x="896523" y="76200"/>
                </a:lnTo>
                <a:lnTo>
                  <a:pt x="782483" y="63500"/>
                </a:lnTo>
                <a:close/>
              </a:path>
              <a:path w="1010919" h="1917700">
                <a:moveTo>
                  <a:pt x="313893" y="38100"/>
                </a:moveTo>
                <a:lnTo>
                  <a:pt x="279031" y="38100"/>
                </a:lnTo>
                <a:lnTo>
                  <a:pt x="271056" y="266700"/>
                </a:lnTo>
                <a:lnTo>
                  <a:pt x="356666" y="266700"/>
                </a:lnTo>
                <a:lnTo>
                  <a:pt x="306349" y="254000"/>
                </a:lnTo>
                <a:lnTo>
                  <a:pt x="313893" y="38100"/>
                </a:lnTo>
                <a:close/>
              </a:path>
              <a:path w="1010919" h="1917700">
                <a:moveTo>
                  <a:pt x="391477" y="38100"/>
                </a:moveTo>
                <a:lnTo>
                  <a:pt x="364515" y="38100"/>
                </a:lnTo>
                <a:lnTo>
                  <a:pt x="356666" y="266700"/>
                </a:lnTo>
                <a:lnTo>
                  <a:pt x="434187" y="266700"/>
                </a:lnTo>
                <a:lnTo>
                  <a:pt x="383959" y="254000"/>
                </a:lnTo>
                <a:lnTo>
                  <a:pt x="391477" y="38100"/>
                </a:lnTo>
                <a:close/>
              </a:path>
              <a:path w="1010919" h="1917700">
                <a:moveTo>
                  <a:pt x="554402" y="38100"/>
                </a:moveTo>
                <a:lnTo>
                  <a:pt x="442010" y="38100"/>
                </a:lnTo>
                <a:lnTo>
                  <a:pt x="434187" y="266700"/>
                </a:lnTo>
                <a:lnTo>
                  <a:pt x="462658" y="266700"/>
                </a:lnTo>
                <a:lnTo>
                  <a:pt x="469519" y="63500"/>
                </a:lnTo>
                <a:lnTo>
                  <a:pt x="782483" y="63500"/>
                </a:lnTo>
                <a:lnTo>
                  <a:pt x="554402" y="38100"/>
                </a:lnTo>
                <a:close/>
              </a:path>
              <a:path w="1010919" h="1917700">
                <a:moveTo>
                  <a:pt x="901128" y="76200"/>
                </a:moveTo>
                <a:lnTo>
                  <a:pt x="896523" y="76200"/>
                </a:lnTo>
                <a:lnTo>
                  <a:pt x="901111" y="76710"/>
                </a:lnTo>
                <a:lnTo>
                  <a:pt x="901128" y="76200"/>
                </a:lnTo>
                <a:close/>
              </a:path>
            </a:pathLst>
          </a:custGeom>
          <a:solidFill>
            <a:srgbClr val="41C0BE"/>
          </a:solidFill>
        </p:spPr>
        <p:txBody>
          <a:bodyPr wrap="square" lIns="0" tIns="0" rIns="0" bIns="0" rtlCol="0"/>
          <a:lstStyle/>
          <a:p>
            <a:endParaRPr sz="2142"/>
          </a:p>
        </p:txBody>
      </p:sp>
      <p:sp>
        <p:nvSpPr>
          <p:cNvPr id="262" name="object 262"/>
          <p:cNvSpPr/>
          <p:nvPr/>
        </p:nvSpPr>
        <p:spPr>
          <a:xfrm>
            <a:off x="5" y="3270235"/>
            <a:ext cx="1173085" cy="2237873"/>
          </a:xfrm>
          <a:custGeom>
            <a:avLst/>
            <a:gdLst/>
            <a:ahLst/>
            <a:cxnLst/>
            <a:rect l="l" t="t" r="r" b="b"/>
            <a:pathLst>
              <a:path w="1024890" h="1955164">
                <a:moveTo>
                  <a:pt x="336663" y="13779"/>
                </a:moveTo>
                <a:lnTo>
                  <a:pt x="212280" y="13779"/>
                </a:lnTo>
                <a:lnTo>
                  <a:pt x="1010564" y="102476"/>
                </a:lnTo>
                <a:lnTo>
                  <a:pt x="973556" y="1715998"/>
                </a:lnTo>
                <a:lnTo>
                  <a:pt x="0" y="1940661"/>
                </a:lnTo>
                <a:lnTo>
                  <a:pt x="0" y="1954758"/>
                </a:lnTo>
                <a:lnTo>
                  <a:pt x="987044" y="1726984"/>
                </a:lnTo>
                <a:lnTo>
                  <a:pt x="1024585" y="90208"/>
                </a:lnTo>
                <a:lnTo>
                  <a:pt x="336663" y="13779"/>
                </a:lnTo>
                <a:close/>
              </a:path>
              <a:path w="1024890" h="1955164">
                <a:moveTo>
                  <a:pt x="212636" y="0"/>
                </a:moveTo>
                <a:lnTo>
                  <a:pt x="0" y="12687"/>
                </a:lnTo>
                <a:lnTo>
                  <a:pt x="0" y="26454"/>
                </a:lnTo>
                <a:lnTo>
                  <a:pt x="212280" y="13779"/>
                </a:lnTo>
                <a:lnTo>
                  <a:pt x="336663" y="13779"/>
                </a:lnTo>
                <a:lnTo>
                  <a:pt x="212636" y="0"/>
                </a:lnTo>
                <a:close/>
              </a:path>
            </a:pathLst>
          </a:custGeom>
          <a:solidFill>
            <a:srgbClr val="7CCECC"/>
          </a:solidFill>
        </p:spPr>
        <p:txBody>
          <a:bodyPr wrap="square" lIns="0" tIns="0" rIns="0" bIns="0" rtlCol="0"/>
          <a:lstStyle/>
          <a:p>
            <a:endParaRPr sz="2142"/>
          </a:p>
        </p:txBody>
      </p:sp>
      <p:sp>
        <p:nvSpPr>
          <p:cNvPr id="263" name="object 263"/>
          <p:cNvSpPr/>
          <p:nvPr/>
        </p:nvSpPr>
        <p:spPr>
          <a:xfrm>
            <a:off x="1" y="3312927"/>
            <a:ext cx="1112137" cy="2105753"/>
          </a:xfrm>
          <a:prstGeom prst="rect">
            <a:avLst/>
          </a:prstGeom>
          <a:blipFill>
            <a:blip r:embed="rId89" cstate="print"/>
            <a:stretch>
              <a:fillRect/>
            </a:stretch>
          </a:blipFill>
        </p:spPr>
        <p:txBody>
          <a:bodyPr wrap="square" lIns="0" tIns="0" rIns="0" bIns="0" rtlCol="0"/>
          <a:lstStyle/>
          <a:p>
            <a:endParaRPr sz="2142"/>
          </a:p>
        </p:txBody>
      </p:sp>
      <p:sp>
        <p:nvSpPr>
          <p:cNvPr id="264" name="object 264"/>
          <p:cNvSpPr/>
          <p:nvPr/>
        </p:nvSpPr>
        <p:spPr>
          <a:xfrm>
            <a:off x="-3" y="6382032"/>
            <a:ext cx="1080778" cy="1104764"/>
          </a:xfrm>
          <a:custGeom>
            <a:avLst/>
            <a:gdLst/>
            <a:ahLst/>
            <a:cxnLst/>
            <a:rect l="l" t="t" r="r" b="b"/>
            <a:pathLst>
              <a:path w="944244" h="965200">
                <a:moveTo>
                  <a:pt x="462305" y="379387"/>
                </a:moveTo>
                <a:lnTo>
                  <a:pt x="0" y="598474"/>
                </a:lnTo>
                <a:lnTo>
                  <a:pt x="0" y="964857"/>
                </a:lnTo>
                <a:lnTo>
                  <a:pt x="34239" y="964857"/>
                </a:lnTo>
                <a:lnTo>
                  <a:pt x="26593" y="586181"/>
                </a:lnTo>
                <a:lnTo>
                  <a:pt x="118579" y="546760"/>
                </a:lnTo>
                <a:lnTo>
                  <a:pt x="136466" y="546760"/>
                </a:lnTo>
                <a:lnTo>
                  <a:pt x="136258" y="536219"/>
                </a:lnTo>
                <a:lnTo>
                  <a:pt x="226314" y="497573"/>
                </a:lnTo>
                <a:lnTo>
                  <a:pt x="246227" y="497573"/>
                </a:lnTo>
                <a:lnTo>
                  <a:pt x="246113" y="491693"/>
                </a:lnTo>
                <a:lnTo>
                  <a:pt x="333006" y="454329"/>
                </a:lnTo>
                <a:lnTo>
                  <a:pt x="349362" y="454329"/>
                </a:lnTo>
                <a:lnTo>
                  <a:pt x="349161" y="444741"/>
                </a:lnTo>
                <a:lnTo>
                  <a:pt x="434238" y="408101"/>
                </a:lnTo>
                <a:lnTo>
                  <a:pt x="462883" y="408101"/>
                </a:lnTo>
                <a:lnTo>
                  <a:pt x="462305" y="379387"/>
                </a:lnTo>
                <a:close/>
              </a:path>
              <a:path w="944244" h="965200">
                <a:moveTo>
                  <a:pt x="136466" y="546760"/>
                </a:moveTo>
                <a:lnTo>
                  <a:pt x="118579" y="546760"/>
                </a:lnTo>
                <a:lnTo>
                  <a:pt x="122453" y="922718"/>
                </a:lnTo>
                <a:lnTo>
                  <a:pt x="45846" y="964857"/>
                </a:lnTo>
                <a:lnTo>
                  <a:pt x="77127" y="964857"/>
                </a:lnTo>
                <a:lnTo>
                  <a:pt x="169800" y="912571"/>
                </a:lnTo>
                <a:lnTo>
                  <a:pt x="143852" y="912571"/>
                </a:lnTo>
                <a:lnTo>
                  <a:pt x="136466" y="546760"/>
                </a:lnTo>
                <a:close/>
              </a:path>
              <a:path w="944244" h="965200">
                <a:moveTo>
                  <a:pt x="943622" y="496201"/>
                </a:moveTo>
                <a:lnTo>
                  <a:pt x="937691" y="516966"/>
                </a:lnTo>
                <a:lnTo>
                  <a:pt x="156184" y="964857"/>
                </a:lnTo>
                <a:lnTo>
                  <a:pt x="349250" y="964857"/>
                </a:lnTo>
                <a:lnTo>
                  <a:pt x="943622" y="609142"/>
                </a:lnTo>
                <a:lnTo>
                  <a:pt x="943622" y="496201"/>
                </a:lnTo>
                <a:close/>
              </a:path>
              <a:path w="944244" h="965200">
                <a:moveTo>
                  <a:pt x="246227" y="497573"/>
                </a:moveTo>
                <a:lnTo>
                  <a:pt x="226314" y="497573"/>
                </a:lnTo>
                <a:lnTo>
                  <a:pt x="230098" y="865060"/>
                </a:lnTo>
                <a:lnTo>
                  <a:pt x="143852" y="912571"/>
                </a:lnTo>
                <a:lnTo>
                  <a:pt x="169800" y="912571"/>
                </a:lnTo>
                <a:lnTo>
                  <a:pt x="273863" y="853859"/>
                </a:lnTo>
                <a:lnTo>
                  <a:pt x="253403" y="853859"/>
                </a:lnTo>
                <a:lnTo>
                  <a:pt x="246227" y="497573"/>
                </a:lnTo>
                <a:close/>
              </a:path>
              <a:path w="944244" h="965200">
                <a:moveTo>
                  <a:pt x="349362" y="454329"/>
                </a:moveTo>
                <a:lnTo>
                  <a:pt x="333006" y="454329"/>
                </a:lnTo>
                <a:lnTo>
                  <a:pt x="336638" y="807923"/>
                </a:lnTo>
                <a:lnTo>
                  <a:pt x="253403" y="853859"/>
                </a:lnTo>
                <a:lnTo>
                  <a:pt x="273863" y="853859"/>
                </a:lnTo>
                <a:lnTo>
                  <a:pt x="371466" y="798791"/>
                </a:lnTo>
                <a:lnTo>
                  <a:pt x="356285" y="798791"/>
                </a:lnTo>
                <a:lnTo>
                  <a:pt x="349362" y="454329"/>
                </a:lnTo>
                <a:close/>
              </a:path>
              <a:path w="944244" h="965200">
                <a:moveTo>
                  <a:pt x="462883" y="408101"/>
                </a:moveTo>
                <a:lnTo>
                  <a:pt x="434238" y="408101"/>
                </a:lnTo>
                <a:lnTo>
                  <a:pt x="437794" y="753745"/>
                </a:lnTo>
                <a:lnTo>
                  <a:pt x="356285" y="798791"/>
                </a:lnTo>
                <a:lnTo>
                  <a:pt x="371466" y="798791"/>
                </a:lnTo>
                <a:lnTo>
                  <a:pt x="491849" y="730872"/>
                </a:lnTo>
                <a:lnTo>
                  <a:pt x="469366" y="730872"/>
                </a:lnTo>
                <a:lnTo>
                  <a:pt x="462883" y="408101"/>
                </a:lnTo>
                <a:close/>
              </a:path>
              <a:path w="944244" h="965200">
                <a:moveTo>
                  <a:pt x="562510" y="342709"/>
                </a:moveTo>
                <a:lnTo>
                  <a:pt x="546862" y="342709"/>
                </a:lnTo>
                <a:lnTo>
                  <a:pt x="550379" y="686066"/>
                </a:lnTo>
                <a:lnTo>
                  <a:pt x="469366" y="730872"/>
                </a:lnTo>
                <a:lnTo>
                  <a:pt x="491849" y="730872"/>
                </a:lnTo>
                <a:lnTo>
                  <a:pt x="586615" y="677405"/>
                </a:lnTo>
                <a:lnTo>
                  <a:pt x="569226" y="677405"/>
                </a:lnTo>
                <a:lnTo>
                  <a:pt x="562510" y="342709"/>
                </a:lnTo>
                <a:close/>
              </a:path>
              <a:path w="944244" h="965200">
                <a:moveTo>
                  <a:pt x="662627" y="297840"/>
                </a:moveTo>
                <a:lnTo>
                  <a:pt x="645134" y="297840"/>
                </a:lnTo>
                <a:lnTo>
                  <a:pt x="648563" y="633476"/>
                </a:lnTo>
                <a:lnTo>
                  <a:pt x="569226" y="677405"/>
                </a:lnTo>
                <a:lnTo>
                  <a:pt x="586615" y="677405"/>
                </a:lnTo>
                <a:lnTo>
                  <a:pt x="681517" y="623862"/>
                </a:lnTo>
                <a:lnTo>
                  <a:pt x="669150" y="623862"/>
                </a:lnTo>
                <a:lnTo>
                  <a:pt x="662627" y="297840"/>
                </a:lnTo>
                <a:close/>
              </a:path>
              <a:path w="944244" h="965200">
                <a:moveTo>
                  <a:pt x="756701" y="258394"/>
                </a:moveTo>
                <a:lnTo>
                  <a:pt x="742442" y="258394"/>
                </a:lnTo>
                <a:lnTo>
                  <a:pt x="745744" y="581355"/>
                </a:lnTo>
                <a:lnTo>
                  <a:pt x="669150" y="623862"/>
                </a:lnTo>
                <a:lnTo>
                  <a:pt x="681517" y="623862"/>
                </a:lnTo>
                <a:lnTo>
                  <a:pt x="770544" y="573633"/>
                </a:lnTo>
                <a:lnTo>
                  <a:pt x="763003" y="573633"/>
                </a:lnTo>
                <a:lnTo>
                  <a:pt x="756701" y="258394"/>
                </a:lnTo>
                <a:close/>
              </a:path>
              <a:path w="944244" h="965200">
                <a:moveTo>
                  <a:pt x="857612" y="216230"/>
                </a:moveTo>
                <a:lnTo>
                  <a:pt x="834783" y="216230"/>
                </a:lnTo>
                <a:lnTo>
                  <a:pt x="838009" y="531939"/>
                </a:lnTo>
                <a:lnTo>
                  <a:pt x="763003" y="573633"/>
                </a:lnTo>
                <a:lnTo>
                  <a:pt x="770544" y="573633"/>
                </a:lnTo>
                <a:lnTo>
                  <a:pt x="881607" y="510971"/>
                </a:lnTo>
                <a:lnTo>
                  <a:pt x="863485" y="510971"/>
                </a:lnTo>
                <a:lnTo>
                  <a:pt x="857612" y="216230"/>
                </a:lnTo>
                <a:close/>
              </a:path>
              <a:path w="944244" h="965200">
                <a:moveTo>
                  <a:pt x="863612" y="0"/>
                </a:moveTo>
                <a:lnTo>
                  <a:pt x="940739" y="13093"/>
                </a:lnTo>
                <a:lnTo>
                  <a:pt x="897813" y="37630"/>
                </a:lnTo>
                <a:lnTo>
                  <a:pt x="0" y="486524"/>
                </a:lnTo>
                <a:lnTo>
                  <a:pt x="0" y="553808"/>
                </a:lnTo>
                <a:lnTo>
                  <a:pt x="933310" y="120497"/>
                </a:lnTo>
                <a:lnTo>
                  <a:pt x="943622" y="120497"/>
                </a:lnTo>
                <a:lnTo>
                  <a:pt x="943622" y="11429"/>
                </a:lnTo>
                <a:lnTo>
                  <a:pt x="863612" y="0"/>
                </a:lnTo>
                <a:close/>
              </a:path>
              <a:path w="944244" h="965200">
                <a:moveTo>
                  <a:pt x="943622" y="173253"/>
                </a:moveTo>
                <a:lnTo>
                  <a:pt x="931621" y="173253"/>
                </a:lnTo>
                <a:lnTo>
                  <a:pt x="934643" y="471258"/>
                </a:lnTo>
                <a:lnTo>
                  <a:pt x="863485" y="510971"/>
                </a:lnTo>
                <a:lnTo>
                  <a:pt x="881607" y="510971"/>
                </a:lnTo>
                <a:lnTo>
                  <a:pt x="943622" y="475983"/>
                </a:lnTo>
                <a:lnTo>
                  <a:pt x="943622" y="173253"/>
                </a:lnTo>
                <a:close/>
              </a:path>
              <a:path w="944244" h="965200">
                <a:moveTo>
                  <a:pt x="943622" y="120497"/>
                </a:moveTo>
                <a:lnTo>
                  <a:pt x="933310" y="120497"/>
                </a:lnTo>
                <a:lnTo>
                  <a:pt x="926846" y="159232"/>
                </a:lnTo>
                <a:lnTo>
                  <a:pt x="468045" y="376669"/>
                </a:lnTo>
                <a:lnTo>
                  <a:pt x="546862" y="342709"/>
                </a:lnTo>
                <a:lnTo>
                  <a:pt x="562510" y="342709"/>
                </a:lnTo>
                <a:lnTo>
                  <a:pt x="562330" y="333565"/>
                </a:lnTo>
                <a:lnTo>
                  <a:pt x="645134" y="297840"/>
                </a:lnTo>
                <a:lnTo>
                  <a:pt x="662627" y="297840"/>
                </a:lnTo>
                <a:lnTo>
                  <a:pt x="662533" y="292963"/>
                </a:lnTo>
                <a:lnTo>
                  <a:pt x="742442" y="258394"/>
                </a:lnTo>
                <a:lnTo>
                  <a:pt x="756701" y="258394"/>
                </a:lnTo>
                <a:lnTo>
                  <a:pt x="756539" y="250126"/>
                </a:lnTo>
                <a:lnTo>
                  <a:pt x="834783" y="216230"/>
                </a:lnTo>
                <a:lnTo>
                  <a:pt x="857612" y="216230"/>
                </a:lnTo>
                <a:lnTo>
                  <a:pt x="857402" y="205536"/>
                </a:lnTo>
                <a:lnTo>
                  <a:pt x="931621" y="173253"/>
                </a:lnTo>
                <a:lnTo>
                  <a:pt x="943622" y="173253"/>
                </a:lnTo>
                <a:lnTo>
                  <a:pt x="943622" y="120497"/>
                </a:lnTo>
                <a:close/>
              </a:path>
              <a:path w="944244" h="965200">
                <a:moveTo>
                  <a:pt x="627951" y="23241"/>
                </a:moveTo>
                <a:lnTo>
                  <a:pt x="0" y="335699"/>
                </a:lnTo>
                <a:lnTo>
                  <a:pt x="0" y="338772"/>
                </a:lnTo>
                <a:lnTo>
                  <a:pt x="627951" y="23241"/>
                </a:lnTo>
                <a:close/>
              </a:path>
            </a:pathLst>
          </a:custGeom>
          <a:solidFill>
            <a:srgbClr val="41C0BE"/>
          </a:solidFill>
        </p:spPr>
        <p:txBody>
          <a:bodyPr wrap="square" lIns="0" tIns="0" rIns="0" bIns="0" rtlCol="0"/>
          <a:lstStyle/>
          <a:p>
            <a:endParaRPr sz="2142"/>
          </a:p>
        </p:txBody>
      </p:sp>
      <p:sp>
        <p:nvSpPr>
          <p:cNvPr id="265" name="object 265"/>
          <p:cNvSpPr/>
          <p:nvPr/>
        </p:nvSpPr>
        <p:spPr>
          <a:xfrm>
            <a:off x="-3" y="6341773"/>
            <a:ext cx="1096042" cy="1144739"/>
          </a:xfrm>
          <a:custGeom>
            <a:avLst/>
            <a:gdLst/>
            <a:ahLst/>
            <a:cxnLst/>
            <a:rect l="l" t="t" r="r" b="b"/>
            <a:pathLst>
              <a:path w="957580" h="1000125">
                <a:moveTo>
                  <a:pt x="957351" y="507276"/>
                </a:moveTo>
                <a:lnTo>
                  <a:pt x="950506" y="507276"/>
                </a:lnTo>
                <a:lnTo>
                  <a:pt x="943622" y="531368"/>
                </a:lnTo>
                <a:lnTo>
                  <a:pt x="943622" y="644321"/>
                </a:lnTo>
                <a:lnTo>
                  <a:pt x="349250" y="1000036"/>
                </a:lnTo>
                <a:lnTo>
                  <a:pt x="375996" y="1000036"/>
                </a:lnTo>
                <a:lnTo>
                  <a:pt x="957351" y="652106"/>
                </a:lnTo>
                <a:lnTo>
                  <a:pt x="957351" y="507276"/>
                </a:lnTo>
                <a:close/>
              </a:path>
              <a:path w="957580" h="1000125">
                <a:moveTo>
                  <a:pt x="792467" y="11137"/>
                </a:moveTo>
                <a:lnTo>
                  <a:pt x="722045" y="11137"/>
                </a:lnTo>
                <a:lnTo>
                  <a:pt x="863612" y="35179"/>
                </a:lnTo>
                <a:lnTo>
                  <a:pt x="943622" y="46609"/>
                </a:lnTo>
                <a:lnTo>
                  <a:pt x="943622" y="511162"/>
                </a:lnTo>
                <a:lnTo>
                  <a:pt x="950506" y="507276"/>
                </a:lnTo>
                <a:lnTo>
                  <a:pt x="957351" y="507276"/>
                </a:lnTo>
                <a:lnTo>
                  <a:pt x="957351" y="34696"/>
                </a:lnTo>
                <a:lnTo>
                  <a:pt x="792467" y="11137"/>
                </a:lnTo>
                <a:close/>
              </a:path>
              <a:path w="957580" h="1000125">
                <a:moveTo>
                  <a:pt x="714514" y="0"/>
                </a:moveTo>
                <a:lnTo>
                  <a:pt x="0" y="355536"/>
                </a:lnTo>
                <a:lnTo>
                  <a:pt x="0" y="370878"/>
                </a:lnTo>
                <a:lnTo>
                  <a:pt x="722045" y="11137"/>
                </a:lnTo>
                <a:lnTo>
                  <a:pt x="792467" y="11137"/>
                </a:lnTo>
                <a:lnTo>
                  <a:pt x="714514" y="0"/>
                </a:lnTo>
                <a:close/>
              </a:path>
            </a:pathLst>
          </a:custGeom>
          <a:solidFill>
            <a:srgbClr val="7CCECC"/>
          </a:solidFill>
        </p:spPr>
        <p:txBody>
          <a:bodyPr wrap="square" lIns="0" tIns="0" rIns="0" bIns="0" rtlCol="0"/>
          <a:lstStyle/>
          <a:p>
            <a:endParaRPr sz="2142"/>
          </a:p>
        </p:txBody>
      </p:sp>
      <p:sp>
        <p:nvSpPr>
          <p:cNvPr id="266" name="object 266"/>
          <p:cNvSpPr/>
          <p:nvPr/>
        </p:nvSpPr>
        <p:spPr>
          <a:xfrm>
            <a:off x="6" y="6370878"/>
            <a:ext cx="1031356" cy="550928"/>
          </a:xfrm>
          <a:custGeom>
            <a:avLst/>
            <a:gdLst/>
            <a:ahLst/>
            <a:cxnLst/>
            <a:rect l="l" t="t" r="r" b="b"/>
            <a:pathLst>
              <a:path w="901065" h="481329">
                <a:moveTo>
                  <a:pt x="724179" y="0"/>
                </a:moveTo>
                <a:lnTo>
                  <a:pt x="0" y="363893"/>
                </a:lnTo>
                <a:lnTo>
                  <a:pt x="0" y="480923"/>
                </a:lnTo>
                <a:lnTo>
                  <a:pt x="891324" y="35255"/>
                </a:lnTo>
                <a:lnTo>
                  <a:pt x="900595" y="29959"/>
                </a:lnTo>
                <a:lnTo>
                  <a:pt x="724179" y="0"/>
                </a:lnTo>
                <a:close/>
              </a:path>
            </a:pathLst>
          </a:custGeom>
          <a:solidFill>
            <a:srgbClr val="41C0BE"/>
          </a:solidFill>
        </p:spPr>
        <p:txBody>
          <a:bodyPr wrap="square" lIns="0" tIns="0" rIns="0" bIns="0" rtlCol="0"/>
          <a:lstStyle/>
          <a:p>
            <a:endParaRPr sz="2142"/>
          </a:p>
        </p:txBody>
      </p:sp>
      <p:sp>
        <p:nvSpPr>
          <p:cNvPr id="267" name="object 267"/>
          <p:cNvSpPr/>
          <p:nvPr/>
        </p:nvSpPr>
        <p:spPr>
          <a:xfrm>
            <a:off x="-6" y="6354515"/>
            <a:ext cx="1077144" cy="585089"/>
          </a:xfrm>
          <a:custGeom>
            <a:avLst/>
            <a:gdLst/>
            <a:ahLst/>
            <a:cxnLst/>
            <a:rect l="l" t="t" r="r" b="b"/>
            <a:pathLst>
              <a:path w="941069" h="511175">
                <a:moveTo>
                  <a:pt x="806262" y="14300"/>
                </a:moveTo>
                <a:lnTo>
                  <a:pt x="724192" y="14300"/>
                </a:lnTo>
                <a:lnTo>
                  <a:pt x="900595" y="44259"/>
                </a:lnTo>
                <a:lnTo>
                  <a:pt x="891336" y="49542"/>
                </a:lnTo>
                <a:lnTo>
                  <a:pt x="0" y="495211"/>
                </a:lnTo>
                <a:lnTo>
                  <a:pt x="0" y="510565"/>
                </a:lnTo>
                <a:lnTo>
                  <a:pt x="897813" y="61671"/>
                </a:lnTo>
                <a:lnTo>
                  <a:pt x="940739" y="37134"/>
                </a:lnTo>
                <a:lnTo>
                  <a:pt x="806262" y="14300"/>
                </a:lnTo>
                <a:close/>
              </a:path>
              <a:path w="941069" h="511175">
                <a:moveTo>
                  <a:pt x="722045" y="0"/>
                </a:moveTo>
                <a:lnTo>
                  <a:pt x="0" y="362813"/>
                </a:lnTo>
                <a:lnTo>
                  <a:pt x="0" y="378193"/>
                </a:lnTo>
                <a:lnTo>
                  <a:pt x="724192" y="14300"/>
                </a:lnTo>
                <a:lnTo>
                  <a:pt x="806262" y="14300"/>
                </a:lnTo>
                <a:lnTo>
                  <a:pt x="722045" y="0"/>
                </a:lnTo>
                <a:close/>
              </a:path>
            </a:pathLst>
          </a:custGeom>
          <a:solidFill>
            <a:srgbClr val="7CCECC"/>
          </a:solidFill>
        </p:spPr>
        <p:txBody>
          <a:bodyPr wrap="square" lIns="0" tIns="0" rIns="0" bIns="0" rtlCol="0"/>
          <a:lstStyle/>
          <a:p>
            <a:endParaRPr sz="2142"/>
          </a:p>
        </p:txBody>
      </p:sp>
      <p:sp>
        <p:nvSpPr>
          <p:cNvPr id="268" name="object 268"/>
          <p:cNvSpPr/>
          <p:nvPr/>
        </p:nvSpPr>
        <p:spPr>
          <a:xfrm>
            <a:off x="-1" y="6546758"/>
            <a:ext cx="1048071" cy="502958"/>
          </a:xfrm>
          <a:custGeom>
            <a:avLst/>
            <a:gdLst/>
            <a:ahLst/>
            <a:cxnLst/>
            <a:rect l="l" t="t" r="r" b="b"/>
            <a:pathLst>
              <a:path w="915669" h="439420">
                <a:moveTo>
                  <a:pt x="915479" y="0"/>
                </a:moveTo>
                <a:lnTo>
                  <a:pt x="0" y="425043"/>
                </a:lnTo>
                <a:lnTo>
                  <a:pt x="0" y="439356"/>
                </a:lnTo>
                <a:lnTo>
                  <a:pt x="914476" y="5981"/>
                </a:lnTo>
                <a:lnTo>
                  <a:pt x="915479" y="0"/>
                </a:lnTo>
                <a:close/>
              </a:path>
            </a:pathLst>
          </a:custGeom>
          <a:solidFill>
            <a:srgbClr val="41C0BE"/>
          </a:solidFill>
        </p:spPr>
        <p:txBody>
          <a:bodyPr wrap="square" lIns="0" tIns="0" rIns="0" bIns="0" rtlCol="0"/>
          <a:lstStyle/>
          <a:p>
            <a:endParaRPr sz="2142"/>
          </a:p>
        </p:txBody>
      </p:sp>
      <p:sp>
        <p:nvSpPr>
          <p:cNvPr id="269" name="object 269"/>
          <p:cNvSpPr/>
          <p:nvPr/>
        </p:nvSpPr>
        <p:spPr>
          <a:xfrm>
            <a:off x="7" y="6519952"/>
            <a:ext cx="1068423" cy="547294"/>
          </a:xfrm>
          <a:custGeom>
            <a:avLst/>
            <a:gdLst/>
            <a:ahLst/>
            <a:cxnLst/>
            <a:rect l="l" t="t" r="r" b="b"/>
            <a:pathLst>
              <a:path w="933450" h="478154">
                <a:moveTo>
                  <a:pt x="929398" y="23418"/>
                </a:moveTo>
                <a:lnTo>
                  <a:pt x="915466" y="23418"/>
                </a:lnTo>
                <a:lnTo>
                  <a:pt x="914476" y="29400"/>
                </a:lnTo>
                <a:lnTo>
                  <a:pt x="0" y="462775"/>
                </a:lnTo>
                <a:lnTo>
                  <a:pt x="0" y="477977"/>
                </a:lnTo>
                <a:lnTo>
                  <a:pt x="462292" y="258889"/>
                </a:lnTo>
                <a:lnTo>
                  <a:pt x="462292" y="258648"/>
                </a:lnTo>
                <a:lnTo>
                  <a:pt x="468033" y="256171"/>
                </a:lnTo>
                <a:lnTo>
                  <a:pt x="926845" y="38747"/>
                </a:lnTo>
                <a:lnTo>
                  <a:pt x="929398" y="23418"/>
                </a:lnTo>
                <a:close/>
              </a:path>
              <a:path w="933450" h="478154">
                <a:moveTo>
                  <a:pt x="933297" y="0"/>
                </a:moveTo>
                <a:lnTo>
                  <a:pt x="0" y="433324"/>
                </a:lnTo>
                <a:lnTo>
                  <a:pt x="0" y="448462"/>
                </a:lnTo>
                <a:lnTo>
                  <a:pt x="915466" y="23418"/>
                </a:lnTo>
                <a:lnTo>
                  <a:pt x="929398" y="23418"/>
                </a:lnTo>
                <a:lnTo>
                  <a:pt x="933297" y="0"/>
                </a:lnTo>
                <a:close/>
              </a:path>
            </a:pathLst>
          </a:custGeom>
          <a:solidFill>
            <a:srgbClr val="7CCECC"/>
          </a:solidFill>
        </p:spPr>
        <p:txBody>
          <a:bodyPr wrap="square" lIns="0" tIns="0" rIns="0" bIns="0" rtlCol="0"/>
          <a:lstStyle/>
          <a:p>
            <a:endParaRPr sz="2142"/>
          </a:p>
        </p:txBody>
      </p:sp>
      <p:sp>
        <p:nvSpPr>
          <p:cNvPr id="270" name="object 270"/>
          <p:cNvSpPr/>
          <p:nvPr/>
        </p:nvSpPr>
        <p:spPr>
          <a:xfrm>
            <a:off x="120270" y="6954916"/>
            <a:ext cx="942683" cy="532031"/>
          </a:xfrm>
          <a:custGeom>
            <a:avLst/>
            <a:gdLst/>
            <a:ahLst/>
            <a:cxnLst/>
            <a:rect l="l" t="t" r="r" b="b"/>
            <a:pathLst>
              <a:path w="823594" h="464820">
                <a:moveTo>
                  <a:pt x="823023" y="0"/>
                </a:moveTo>
                <a:lnTo>
                  <a:pt x="0" y="464350"/>
                </a:lnTo>
                <a:lnTo>
                  <a:pt x="23495" y="464350"/>
                </a:lnTo>
                <a:lnTo>
                  <a:pt x="820928" y="7315"/>
                </a:lnTo>
                <a:lnTo>
                  <a:pt x="823023" y="0"/>
                </a:lnTo>
                <a:close/>
              </a:path>
            </a:pathLst>
          </a:custGeom>
          <a:solidFill>
            <a:srgbClr val="41C0BE"/>
          </a:solidFill>
        </p:spPr>
        <p:txBody>
          <a:bodyPr wrap="square" lIns="0" tIns="0" rIns="0" bIns="0" rtlCol="0"/>
          <a:lstStyle/>
          <a:p>
            <a:endParaRPr sz="2142"/>
          </a:p>
        </p:txBody>
      </p:sp>
      <p:sp>
        <p:nvSpPr>
          <p:cNvPr id="271" name="object 271"/>
          <p:cNvSpPr/>
          <p:nvPr/>
        </p:nvSpPr>
        <p:spPr>
          <a:xfrm>
            <a:off x="88273" y="6922399"/>
            <a:ext cx="1000102" cy="564010"/>
          </a:xfrm>
          <a:custGeom>
            <a:avLst/>
            <a:gdLst/>
            <a:ahLst/>
            <a:cxnLst/>
            <a:rect l="l" t="t" r="r" b="b"/>
            <a:pathLst>
              <a:path w="873760" h="492760">
                <a:moveTo>
                  <a:pt x="873379" y="0"/>
                </a:moveTo>
                <a:lnTo>
                  <a:pt x="0" y="492759"/>
                </a:lnTo>
                <a:lnTo>
                  <a:pt x="27952" y="492759"/>
                </a:lnTo>
                <a:lnTo>
                  <a:pt x="850976" y="28409"/>
                </a:lnTo>
                <a:lnTo>
                  <a:pt x="865265" y="28409"/>
                </a:lnTo>
                <a:lnTo>
                  <a:pt x="873379" y="0"/>
                </a:lnTo>
                <a:close/>
              </a:path>
              <a:path w="873760" h="492760">
                <a:moveTo>
                  <a:pt x="865265" y="28409"/>
                </a:moveTo>
                <a:lnTo>
                  <a:pt x="850976" y="28409"/>
                </a:lnTo>
                <a:lnTo>
                  <a:pt x="848893" y="35725"/>
                </a:lnTo>
                <a:lnTo>
                  <a:pt x="51447" y="492759"/>
                </a:lnTo>
                <a:lnTo>
                  <a:pt x="79070" y="492759"/>
                </a:lnTo>
                <a:lnTo>
                  <a:pt x="860564" y="44869"/>
                </a:lnTo>
                <a:lnTo>
                  <a:pt x="865265" y="28409"/>
                </a:lnTo>
                <a:close/>
              </a:path>
            </a:pathLst>
          </a:custGeom>
          <a:solidFill>
            <a:srgbClr val="7CCECC"/>
          </a:solidFill>
        </p:spPr>
        <p:txBody>
          <a:bodyPr wrap="square" lIns="0" tIns="0" rIns="0" bIns="0" rtlCol="0"/>
          <a:lstStyle/>
          <a:p>
            <a:endParaRPr sz="2142"/>
          </a:p>
        </p:txBody>
      </p:sp>
      <p:sp>
        <p:nvSpPr>
          <p:cNvPr id="272" name="object 272"/>
          <p:cNvSpPr/>
          <p:nvPr/>
        </p:nvSpPr>
        <p:spPr>
          <a:xfrm>
            <a:off x="46362" y="7031585"/>
            <a:ext cx="78496" cy="436091"/>
          </a:xfrm>
          <a:custGeom>
            <a:avLst/>
            <a:gdLst/>
            <a:ahLst/>
            <a:cxnLst/>
            <a:rect l="l" t="t" r="r" b="b"/>
            <a:pathLst>
              <a:path w="68580" h="381000">
                <a:moveTo>
                  <a:pt x="64554" y="0"/>
                </a:moveTo>
                <a:lnTo>
                  <a:pt x="0" y="27673"/>
                </a:lnTo>
                <a:lnTo>
                  <a:pt x="7137" y="380707"/>
                </a:lnTo>
                <a:lnTo>
                  <a:pt x="68135" y="347154"/>
                </a:lnTo>
                <a:lnTo>
                  <a:pt x="64554" y="0"/>
                </a:lnTo>
                <a:close/>
              </a:path>
            </a:pathLst>
          </a:custGeom>
          <a:solidFill>
            <a:srgbClr val="41C0BE"/>
          </a:solidFill>
        </p:spPr>
        <p:txBody>
          <a:bodyPr wrap="square" lIns="0" tIns="0" rIns="0" bIns="0" rtlCol="0"/>
          <a:lstStyle/>
          <a:p>
            <a:endParaRPr sz="2142"/>
          </a:p>
        </p:txBody>
      </p:sp>
      <p:sp>
        <p:nvSpPr>
          <p:cNvPr id="273" name="object 273"/>
          <p:cNvSpPr/>
          <p:nvPr/>
        </p:nvSpPr>
        <p:spPr>
          <a:xfrm>
            <a:off x="30424" y="7007847"/>
            <a:ext cx="109750" cy="478973"/>
          </a:xfrm>
          <a:custGeom>
            <a:avLst/>
            <a:gdLst/>
            <a:ahLst/>
            <a:cxnLst/>
            <a:rect l="l" t="t" r="r" b="b"/>
            <a:pathLst>
              <a:path w="95885" h="418464">
                <a:moveTo>
                  <a:pt x="24406" y="43916"/>
                </a:moveTo>
                <a:lnTo>
                  <a:pt x="6959" y="43916"/>
                </a:lnTo>
                <a:lnTo>
                  <a:pt x="101" y="44056"/>
                </a:lnTo>
                <a:lnTo>
                  <a:pt x="7658" y="418109"/>
                </a:lnTo>
                <a:lnTo>
                  <a:pt x="19265" y="418109"/>
                </a:lnTo>
                <a:lnTo>
                  <a:pt x="49557" y="401447"/>
                </a:lnTo>
                <a:lnTo>
                  <a:pt x="21056" y="401447"/>
                </a:lnTo>
                <a:lnTo>
                  <a:pt x="13919" y="48412"/>
                </a:lnTo>
                <a:lnTo>
                  <a:pt x="24406" y="43916"/>
                </a:lnTo>
                <a:close/>
              </a:path>
              <a:path w="95885" h="418464">
                <a:moveTo>
                  <a:pt x="92212" y="20739"/>
                </a:moveTo>
                <a:lnTo>
                  <a:pt x="78473" y="20739"/>
                </a:lnTo>
                <a:lnTo>
                  <a:pt x="82054" y="367893"/>
                </a:lnTo>
                <a:lnTo>
                  <a:pt x="21056" y="401447"/>
                </a:lnTo>
                <a:lnTo>
                  <a:pt x="49557" y="401447"/>
                </a:lnTo>
                <a:lnTo>
                  <a:pt x="95872" y="375970"/>
                </a:lnTo>
                <a:lnTo>
                  <a:pt x="92212" y="20739"/>
                </a:lnTo>
                <a:close/>
              </a:path>
              <a:path w="95885" h="418464">
                <a:moveTo>
                  <a:pt x="91998" y="0"/>
                </a:moveTo>
                <a:lnTo>
                  <a:pt x="0" y="39433"/>
                </a:lnTo>
                <a:lnTo>
                  <a:pt x="101" y="44056"/>
                </a:lnTo>
                <a:lnTo>
                  <a:pt x="6959" y="43916"/>
                </a:lnTo>
                <a:lnTo>
                  <a:pt x="24406" y="43916"/>
                </a:lnTo>
                <a:lnTo>
                  <a:pt x="78473" y="20739"/>
                </a:lnTo>
                <a:lnTo>
                  <a:pt x="92212" y="20739"/>
                </a:lnTo>
                <a:lnTo>
                  <a:pt x="91998" y="0"/>
                </a:lnTo>
                <a:close/>
              </a:path>
            </a:pathLst>
          </a:custGeom>
          <a:solidFill>
            <a:srgbClr val="7CCECC"/>
          </a:solidFill>
        </p:spPr>
        <p:txBody>
          <a:bodyPr wrap="square" lIns="0" tIns="0" rIns="0" bIns="0" rtlCol="0"/>
          <a:lstStyle/>
          <a:p>
            <a:endParaRPr sz="2142"/>
          </a:p>
        </p:txBody>
      </p:sp>
      <p:sp>
        <p:nvSpPr>
          <p:cNvPr id="274" name="object 274"/>
          <p:cNvSpPr/>
          <p:nvPr/>
        </p:nvSpPr>
        <p:spPr>
          <a:xfrm>
            <a:off x="545066" y="6798081"/>
            <a:ext cx="69775" cy="394662"/>
          </a:xfrm>
          <a:custGeom>
            <a:avLst/>
            <a:gdLst/>
            <a:ahLst/>
            <a:cxnLst/>
            <a:rect l="l" t="t" r="r" b="b"/>
            <a:pathLst>
              <a:path w="60959" h="344804">
                <a:moveTo>
                  <a:pt x="57124" y="0"/>
                </a:moveTo>
                <a:lnTo>
                  <a:pt x="0" y="24612"/>
                </a:lnTo>
                <a:lnTo>
                  <a:pt x="6426" y="344335"/>
                </a:lnTo>
                <a:lnTo>
                  <a:pt x="60350" y="314528"/>
                </a:lnTo>
                <a:lnTo>
                  <a:pt x="57124" y="0"/>
                </a:lnTo>
                <a:close/>
              </a:path>
            </a:pathLst>
          </a:custGeom>
          <a:solidFill>
            <a:srgbClr val="41C0BE"/>
          </a:solidFill>
        </p:spPr>
        <p:txBody>
          <a:bodyPr wrap="square" lIns="0" tIns="0" rIns="0" bIns="0" rtlCol="0"/>
          <a:lstStyle/>
          <a:p>
            <a:endParaRPr sz="2142"/>
          </a:p>
        </p:txBody>
      </p:sp>
      <p:sp>
        <p:nvSpPr>
          <p:cNvPr id="275" name="object 275"/>
          <p:cNvSpPr/>
          <p:nvPr/>
        </p:nvSpPr>
        <p:spPr>
          <a:xfrm>
            <a:off x="529148" y="6774295"/>
            <a:ext cx="101028" cy="444813"/>
          </a:xfrm>
          <a:custGeom>
            <a:avLst/>
            <a:gdLst/>
            <a:ahLst/>
            <a:cxnLst/>
            <a:rect l="l" t="t" r="r" b="b"/>
            <a:pathLst>
              <a:path w="88265" h="388620">
                <a:moveTo>
                  <a:pt x="24311" y="40906"/>
                </a:moveTo>
                <a:lnTo>
                  <a:pt x="6959" y="40906"/>
                </a:lnTo>
                <a:lnTo>
                  <a:pt x="88" y="41046"/>
                </a:lnTo>
                <a:lnTo>
                  <a:pt x="7061" y="388162"/>
                </a:lnTo>
                <a:lnTo>
                  <a:pt x="48715" y="365124"/>
                </a:lnTo>
                <a:lnTo>
                  <a:pt x="20332" y="365124"/>
                </a:lnTo>
                <a:lnTo>
                  <a:pt x="13906" y="45389"/>
                </a:lnTo>
                <a:lnTo>
                  <a:pt x="24311" y="40906"/>
                </a:lnTo>
                <a:close/>
              </a:path>
              <a:path w="88265" h="388620">
                <a:moveTo>
                  <a:pt x="84769" y="20777"/>
                </a:moveTo>
                <a:lnTo>
                  <a:pt x="71031" y="20777"/>
                </a:lnTo>
                <a:lnTo>
                  <a:pt x="74256" y="335305"/>
                </a:lnTo>
                <a:lnTo>
                  <a:pt x="20332" y="365124"/>
                </a:lnTo>
                <a:lnTo>
                  <a:pt x="48715" y="365124"/>
                </a:lnTo>
                <a:lnTo>
                  <a:pt x="88074" y="343357"/>
                </a:lnTo>
                <a:lnTo>
                  <a:pt x="84769" y="20777"/>
                </a:lnTo>
                <a:close/>
              </a:path>
              <a:path w="88265" h="388620">
                <a:moveTo>
                  <a:pt x="84556" y="0"/>
                </a:moveTo>
                <a:lnTo>
                  <a:pt x="0" y="36436"/>
                </a:lnTo>
                <a:lnTo>
                  <a:pt x="88" y="41046"/>
                </a:lnTo>
                <a:lnTo>
                  <a:pt x="6959" y="40906"/>
                </a:lnTo>
                <a:lnTo>
                  <a:pt x="24311" y="40906"/>
                </a:lnTo>
                <a:lnTo>
                  <a:pt x="71031" y="20777"/>
                </a:lnTo>
                <a:lnTo>
                  <a:pt x="84769" y="20777"/>
                </a:lnTo>
                <a:lnTo>
                  <a:pt x="84556" y="0"/>
                </a:lnTo>
                <a:close/>
              </a:path>
            </a:pathLst>
          </a:custGeom>
          <a:solidFill>
            <a:srgbClr val="7CCECC"/>
          </a:solidFill>
        </p:spPr>
        <p:txBody>
          <a:bodyPr wrap="square" lIns="0" tIns="0" rIns="0" bIns="0" rtlCol="0"/>
          <a:lstStyle/>
          <a:p>
            <a:endParaRPr sz="2142"/>
          </a:p>
        </p:txBody>
      </p:sp>
      <p:sp>
        <p:nvSpPr>
          <p:cNvPr id="276" name="object 276"/>
          <p:cNvSpPr/>
          <p:nvPr/>
        </p:nvSpPr>
        <p:spPr>
          <a:xfrm>
            <a:off x="297628" y="6925824"/>
            <a:ext cx="71955" cy="407745"/>
          </a:xfrm>
          <a:custGeom>
            <a:avLst/>
            <a:gdLst/>
            <a:ahLst/>
            <a:cxnLst/>
            <a:rect l="l" t="t" r="r" b="b"/>
            <a:pathLst>
              <a:path w="62864" h="356235">
                <a:moveTo>
                  <a:pt x="59448" y="0"/>
                </a:moveTo>
                <a:lnTo>
                  <a:pt x="0" y="25565"/>
                </a:lnTo>
                <a:lnTo>
                  <a:pt x="6642" y="355752"/>
                </a:lnTo>
                <a:lnTo>
                  <a:pt x="62788" y="324764"/>
                </a:lnTo>
                <a:lnTo>
                  <a:pt x="59448" y="0"/>
                </a:lnTo>
                <a:close/>
              </a:path>
            </a:pathLst>
          </a:custGeom>
          <a:solidFill>
            <a:srgbClr val="41C0BE"/>
          </a:solidFill>
        </p:spPr>
        <p:txBody>
          <a:bodyPr wrap="square" lIns="0" tIns="0" rIns="0" bIns="0" rtlCol="0"/>
          <a:lstStyle/>
          <a:p>
            <a:endParaRPr sz="2142"/>
          </a:p>
        </p:txBody>
      </p:sp>
      <p:sp>
        <p:nvSpPr>
          <p:cNvPr id="277" name="object 277"/>
          <p:cNvSpPr/>
          <p:nvPr/>
        </p:nvSpPr>
        <p:spPr>
          <a:xfrm>
            <a:off x="281691" y="6902053"/>
            <a:ext cx="103935" cy="457896"/>
          </a:xfrm>
          <a:custGeom>
            <a:avLst/>
            <a:gdLst/>
            <a:ahLst/>
            <a:cxnLst/>
            <a:rect l="l" t="t" r="r" b="b"/>
            <a:pathLst>
              <a:path w="90804" h="400050">
                <a:moveTo>
                  <a:pt x="24338" y="41859"/>
                </a:moveTo>
                <a:lnTo>
                  <a:pt x="6959" y="41859"/>
                </a:lnTo>
                <a:lnTo>
                  <a:pt x="88" y="41998"/>
                </a:lnTo>
                <a:lnTo>
                  <a:pt x="7289" y="399542"/>
                </a:lnTo>
                <a:lnTo>
                  <a:pt x="48999" y="376516"/>
                </a:lnTo>
                <a:lnTo>
                  <a:pt x="20561" y="376516"/>
                </a:lnTo>
                <a:lnTo>
                  <a:pt x="13919" y="46342"/>
                </a:lnTo>
                <a:lnTo>
                  <a:pt x="24338" y="41859"/>
                </a:lnTo>
                <a:close/>
              </a:path>
              <a:path w="90804" h="400050">
                <a:moveTo>
                  <a:pt x="87106" y="20764"/>
                </a:moveTo>
                <a:lnTo>
                  <a:pt x="73367" y="20764"/>
                </a:lnTo>
                <a:lnTo>
                  <a:pt x="76707" y="345528"/>
                </a:lnTo>
                <a:lnTo>
                  <a:pt x="20561" y="376516"/>
                </a:lnTo>
                <a:lnTo>
                  <a:pt x="48999" y="376516"/>
                </a:lnTo>
                <a:lnTo>
                  <a:pt x="90525" y="353593"/>
                </a:lnTo>
                <a:lnTo>
                  <a:pt x="87106" y="20764"/>
                </a:lnTo>
                <a:close/>
              </a:path>
              <a:path w="90804" h="400050">
                <a:moveTo>
                  <a:pt x="86893" y="0"/>
                </a:moveTo>
                <a:lnTo>
                  <a:pt x="0" y="37376"/>
                </a:lnTo>
                <a:lnTo>
                  <a:pt x="88" y="41998"/>
                </a:lnTo>
                <a:lnTo>
                  <a:pt x="6959" y="41859"/>
                </a:lnTo>
                <a:lnTo>
                  <a:pt x="24338" y="41859"/>
                </a:lnTo>
                <a:lnTo>
                  <a:pt x="73367" y="20764"/>
                </a:lnTo>
                <a:lnTo>
                  <a:pt x="87106" y="20764"/>
                </a:lnTo>
                <a:lnTo>
                  <a:pt x="86893" y="0"/>
                </a:lnTo>
                <a:close/>
              </a:path>
            </a:pathLst>
          </a:custGeom>
          <a:solidFill>
            <a:srgbClr val="7CCECC"/>
          </a:solidFill>
        </p:spPr>
        <p:txBody>
          <a:bodyPr wrap="square" lIns="0" tIns="0" rIns="0" bIns="0" rtlCol="0"/>
          <a:lstStyle/>
          <a:p>
            <a:endParaRPr sz="2142"/>
          </a:p>
        </p:txBody>
      </p:sp>
      <p:sp>
        <p:nvSpPr>
          <p:cNvPr id="278" name="object 278"/>
          <p:cNvSpPr/>
          <p:nvPr/>
        </p:nvSpPr>
        <p:spPr>
          <a:xfrm>
            <a:off x="774250" y="6701619"/>
            <a:ext cx="63960" cy="368497"/>
          </a:xfrm>
          <a:custGeom>
            <a:avLst/>
            <a:gdLst/>
            <a:ahLst/>
            <a:cxnLst/>
            <a:rect l="l" t="t" r="r" b="b"/>
            <a:pathLst>
              <a:path w="55879" h="321945">
                <a:moveTo>
                  <a:pt x="52476" y="0"/>
                </a:moveTo>
                <a:lnTo>
                  <a:pt x="0" y="22694"/>
                </a:lnTo>
                <a:lnTo>
                  <a:pt x="5994" y="321576"/>
                </a:lnTo>
                <a:lnTo>
                  <a:pt x="55486" y="294106"/>
                </a:lnTo>
                <a:lnTo>
                  <a:pt x="52476" y="0"/>
                </a:lnTo>
                <a:close/>
              </a:path>
            </a:pathLst>
          </a:custGeom>
          <a:solidFill>
            <a:srgbClr val="41C0BE"/>
          </a:solidFill>
        </p:spPr>
        <p:txBody>
          <a:bodyPr wrap="square" lIns="0" tIns="0" rIns="0" bIns="0" rtlCol="0"/>
          <a:lstStyle/>
          <a:p>
            <a:endParaRPr sz="2142"/>
          </a:p>
        </p:txBody>
      </p:sp>
      <p:sp>
        <p:nvSpPr>
          <p:cNvPr id="279" name="object 279"/>
          <p:cNvSpPr/>
          <p:nvPr/>
        </p:nvSpPr>
        <p:spPr>
          <a:xfrm>
            <a:off x="758328" y="6677795"/>
            <a:ext cx="95940" cy="418648"/>
          </a:xfrm>
          <a:custGeom>
            <a:avLst/>
            <a:gdLst/>
            <a:ahLst/>
            <a:cxnLst/>
            <a:rect l="l" t="t" r="r" b="b"/>
            <a:pathLst>
              <a:path w="83820" h="365760">
                <a:moveTo>
                  <a:pt x="24229" y="39039"/>
                </a:moveTo>
                <a:lnTo>
                  <a:pt x="6959" y="39039"/>
                </a:lnTo>
                <a:lnTo>
                  <a:pt x="88" y="39166"/>
                </a:lnTo>
                <a:lnTo>
                  <a:pt x="6629" y="365467"/>
                </a:lnTo>
                <a:lnTo>
                  <a:pt x="48226" y="342379"/>
                </a:lnTo>
                <a:lnTo>
                  <a:pt x="19900" y="342379"/>
                </a:lnTo>
                <a:lnTo>
                  <a:pt x="13919" y="43497"/>
                </a:lnTo>
                <a:lnTo>
                  <a:pt x="24229" y="39039"/>
                </a:lnTo>
                <a:close/>
              </a:path>
              <a:path w="83820" h="365760">
                <a:moveTo>
                  <a:pt x="80121" y="20815"/>
                </a:moveTo>
                <a:lnTo>
                  <a:pt x="66382" y="20815"/>
                </a:lnTo>
                <a:lnTo>
                  <a:pt x="69392" y="314909"/>
                </a:lnTo>
                <a:lnTo>
                  <a:pt x="19900" y="342379"/>
                </a:lnTo>
                <a:lnTo>
                  <a:pt x="48226" y="342379"/>
                </a:lnTo>
                <a:lnTo>
                  <a:pt x="83210" y="322961"/>
                </a:lnTo>
                <a:lnTo>
                  <a:pt x="80121" y="20815"/>
                </a:lnTo>
                <a:close/>
              </a:path>
              <a:path w="83820" h="365760">
                <a:moveTo>
                  <a:pt x="79908" y="0"/>
                </a:moveTo>
                <a:lnTo>
                  <a:pt x="0" y="34556"/>
                </a:lnTo>
                <a:lnTo>
                  <a:pt x="88" y="39166"/>
                </a:lnTo>
                <a:lnTo>
                  <a:pt x="6959" y="39039"/>
                </a:lnTo>
                <a:lnTo>
                  <a:pt x="24229" y="39039"/>
                </a:lnTo>
                <a:lnTo>
                  <a:pt x="66382" y="20815"/>
                </a:lnTo>
                <a:lnTo>
                  <a:pt x="80121" y="20815"/>
                </a:lnTo>
                <a:lnTo>
                  <a:pt x="79908" y="0"/>
                </a:lnTo>
                <a:close/>
              </a:path>
            </a:pathLst>
          </a:custGeom>
          <a:solidFill>
            <a:srgbClr val="7CCECC"/>
          </a:solidFill>
        </p:spPr>
        <p:txBody>
          <a:bodyPr wrap="square" lIns="0" tIns="0" rIns="0" bIns="0" rtlCol="0"/>
          <a:lstStyle/>
          <a:p>
            <a:endParaRPr sz="2142"/>
          </a:p>
        </p:txBody>
      </p:sp>
      <p:sp>
        <p:nvSpPr>
          <p:cNvPr id="280" name="object 280"/>
          <p:cNvSpPr/>
          <p:nvPr/>
        </p:nvSpPr>
        <p:spPr>
          <a:xfrm>
            <a:off x="171887" y="6975296"/>
            <a:ext cx="76316" cy="425189"/>
          </a:xfrm>
          <a:custGeom>
            <a:avLst/>
            <a:gdLst/>
            <a:ahLst/>
            <a:cxnLst/>
            <a:rect l="l" t="t" r="r" b="b"/>
            <a:pathLst>
              <a:path w="66675" h="371475">
                <a:moveTo>
                  <a:pt x="62623" y="0"/>
                </a:moveTo>
                <a:lnTo>
                  <a:pt x="0" y="26873"/>
                </a:lnTo>
                <a:lnTo>
                  <a:pt x="6946" y="371259"/>
                </a:lnTo>
                <a:lnTo>
                  <a:pt x="66103" y="338683"/>
                </a:lnTo>
                <a:lnTo>
                  <a:pt x="62623" y="0"/>
                </a:lnTo>
                <a:close/>
              </a:path>
            </a:pathLst>
          </a:custGeom>
          <a:solidFill>
            <a:srgbClr val="41C0BE"/>
          </a:solidFill>
        </p:spPr>
        <p:txBody>
          <a:bodyPr wrap="square" lIns="0" tIns="0" rIns="0" bIns="0" rtlCol="0"/>
          <a:lstStyle/>
          <a:p>
            <a:endParaRPr sz="2142"/>
          </a:p>
        </p:txBody>
      </p:sp>
      <p:sp>
        <p:nvSpPr>
          <p:cNvPr id="281" name="object 281"/>
          <p:cNvSpPr/>
          <p:nvPr/>
        </p:nvSpPr>
        <p:spPr>
          <a:xfrm>
            <a:off x="155946" y="6951550"/>
            <a:ext cx="107569" cy="475339"/>
          </a:xfrm>
          <a:custGeom>
            <a:avLst/>
            <a:gdLst/>
            <a:ahLst/>
            <a:cxnLst/>
            <a:rect l="l" t="t" r="r" b="b"/>
            <a:pathLst>
              <a:path w="93979" h="415289">
                <a:moveTo>
                  <a:pt x="24408" y="43129"/>
                </a:moveTo>
                <a:lnTo>
                  <a:pt x="6959" y="43129"/>
                </a:lnTo>
                <a:lnTo>
                  <a:pt x="101" y="43268"/>
                </a:lnTo>
                <a:lnTo>
                  <a:pt x="7594" y="414997"/>
                </a:lnTo>
                <a:lnTo>
                  <a:pt x="49339" y="392010"/>
                </a:lnTo>
                <a:lnTo>
                  <a:pt x="20866" y="392010"/>
                </a:lnTo>
                <a:lnTo>
                  <a:pt x="13931" y="47624"/>
                </a:lnTo>
                <a:lnTo>
                  <a:pt x="24408" y="43129"/>
                </a:lnTo>
                <a:close/>
              </a:path>
              <a:path w="93979" h="415289">
                <a:moveTo>
                  <a:pt x="90282" y="20751"/>
                </a:moveTo>
                <a:lnTo>
                  <a:pt x="76555" y="20751"/>
                </a:lnTo>
                <a:lnTo>
                  <a:pt x="80035" y="359422"/>
                </a:lnTo>
                <a:lnTo>
                  <a:pt x="20866" y="392010"/>
                </a:lnTo>
                <a:lnTo>
                  <a:pt x="49339" y="392010"/>
                </a:lnTo>
                <a:lnTo>
                  <a:pt x="93852" y="367499"/>
                </a:lnTo>
                <a:lnTo>
                  <a:pt x="90282" y="20751"/>
                </a:lnTo>
                <a:close/>
              </a:path>
              <a:path w="93979" h="415289">
                <a:moveTo>
                  <a:pt x="90068" y="0"/>
                </a:moveTo>
                <a:lnTo>
                  <a:pt x="0" y="38646"/>
                </a:lnTo>
                <a:lnTo>
                  <a:pt x="101" y="43268"/>
                </a:lnTo>
                <a:lnTo>
                  <a:pt x="6959" y="43129"/>
                </a:lnTo>
                <a:lnTo>
                  <a:pt x="24408" y="43129"/>
                </a:lnTo>
                <a:lnTo>
                  <a:pt x="76555" y="20751"/>
                </a:lnTo>
                <a:lnTo>
                  <a:pt x="90282" y="20751"/>
                </a:lnTo>
                <a:lnTo>
                  <a:pt x="90068" y="0"/>
                </a:lnTo>
                <a:close/>
              </a:path>
            </a:pathLst>
          </a:custGeom>
          <a:solidFill>
            <a:srgbClr val="7CCECC"/>
          </a:solidFill>
        </p:spPr>
        <p:txBody>
          <a:bodyPr wrap="square" lIns="0" tIns="0" rIns="0" bIns="0" rtlCol="0"/>
          <a:lstStyle/>
          <a:p>
            <a:endParaRPr sz="2142"/>
          </a:p>
        </p:txBody>
      </p:sp>
      <p:sp>
        <p:nvSpPr>
          <p:cNvPr id="282" name="object 282"/>
          <p:cNvSpPr/>
          <p:nvPr/>
        </p:nvSpPr>
        <p:spPr>
          <a:xfrm>
            <a:off x="659570" y="6746739"/>
            <a:ext cx="67594" cy="384487"/>
          </a:xfrm>
          <a:custGeom>
            <a:avLst/>
            <a:gdLst/>
            <a:ahLst/>
            <a:cxnLst/>
            <a:rect l="l" t="t" r="r" b="b"/>
            <a:pathLst>
              <a:path w="59054" h="335914">
                <a:moveTo>
                  <a:pt x="55359" y="0"/>
                </a:moveTo>
                <a:lnTo>
                  <a:pt x="0" y="23888"/>
                </a:lnTo>
                <a:lnTo>
                  <a:pt x="6248" y="335724"/>
                </a:lnTo>
                <a:lnTo>
                  <a:pt x="58496" y="306793"/>
                </a:lnTo>
                <a:lnTo>
                  <a:pt x="55359" y="0"/>
                </a:lnTo>
                <a:close/>
              </a:path>
            </a:pathLst>
          </a:custGeom>
          <a:solidFill>
            <a:srgbClr val="41C0BE"/>
          </a:solidFill>
        </p:spPr>
        <p:txBody>
          <a:bodyPr wrap="square" lIns="0" tIns="0" rIns="0" bIns="0" rtlCol="0"/>
          <a:lstStyle/>
          <a:p>
            <a:endParaRPr sz="2142"/>
          </a:p>
        </p:txBody>
      </p:sp>
      <p:sp>
        <p:nvSpPr>
          <p:cNvPr id="283" name="object 283"/>
          <p:cNvSpPr/>
          <p:nvPr/>
        </p:nvSpPr>
        <p:spPr>
          <a:xfrm>
            <a:off x="643631" y="6722939"/>
            <a:ext cx="98847" cy="434638"/>
          </a:xfrm>
          <a:custGeom>
            <a:avLst/>
            <a:gdLst/>
            <a:ahLst/>
            <a:cxnLst/>
            <a:rect l="l" t="t" r="r" b="b"/>
            <a:pathLst>
              <a:path w="86359" h="379729">
                <a:moveTo>
                  <a:pt x="24308" y="40195"/>
                </a:moveTo>
                <a:lnTo>
                  <a:pt x="6959" y="40195"/>
                </a:lnTo>
                <a:lnTo>
                  <a:pt x="101" y="40335"/>
                </a:lnTo>
                <a:lnTo>
                  <a:pt x="6896" y="379564"/>
                </a:lnTo>
                <a:lnTo>
                  <a:pt x="48532" y="356514"/>
                </a:lnTo>
                <a:lnTo>
                  <a:pt x="20180" y="356514"/>
                </a:lnTo>
                <a:lnTo>
                  <a:pt x="13919" y="44678"/>
                </a:lnTo>
                <a:lnTo>
                  <a:pt x="24308" y="40195"/>
                </a:lnTo>
                <a:close/>
              </a:path>
              <a:path w="86359" h="379729">
                <a:moveTo>
                  <a:pt x="83017" y="20789"/>
                </a:moveTo>
                <a:lnTo>
                  <a:pt x="69278" y="20789"/>
                </a:lnTo>
                <a:lnTo>
                  <a:pt x="72428" y="327596"/>
                </a:lnTo>
                <a:lnTo>
                  <a:pt x="20180" y="356514"/>
                </a:lnTo>
                <a:lnTo>
                  <a:pt x="48532" y="356514"/>
                </a:lnTo>
                <a:lnTo>
                  <a:pt x="86245" y="335635"/>
                </a:lnTo>
                <a:lnTo>
                  <a:pt x="83017" y="20789"/>
                </a:lnTo>
                <a:close/>
              </a:path>
              <a:path w="86359" h="379729">
                <a:moveTo>
                  <a:pt x="82804" y="0"/>
                </a:moveTo>
                <a:lnTo>
                  <a:pt x="0" y="35725"/>
                </a:lnTo>
                <a:lnTo>
                  <a:pt x="101" y="40335"/>
                </a:lnTo>
                <a:lnTo>
                  <a:pt x="6959" y="40195"/>
                </a:lnTo>
                <a:lnTo>
                  <a:pt x="24308" y="40195"/>
                </a:lnTo>
                <a:lnTo>
                  <a:pt x="69278" y="20789"/>
                </a:lnTo>
                <a:lnTo>
                  <a:pt x="83017" y="20789"/>
                </a:lnTo>
                <a:lnTo>
                  <a:pt x="82804" y="0"/>
                </a:lnTo>
                <a:close/>
              </a:path>
            </a:pathLst>
          </a:custGeom>
          <a:solidFill>
            <a:srgbClr val="7CCECC"/>
          </a:solidFill>
        </p:spPr>
        <p:txBody>
          <a:bodyPr wrap="square" lIns="0" tIns="0" rIns="0" bIns="0" rtlCol="0"/>
          <a:lstStyle/>
          <a:p>
            <a:endParaRPr sz="2142"/>
          </a:p>
        </p:txBody>
      </p:sp>
      <p:sp>
        <p:nvSpPr>
          <p:cNvPr id="284" name="object 284"/>
          <p:cNvSpPr/>
          <p:nvPr/>
        </p:nvSpPr>
        <p:spPr>
          <a:xfrm>
            <a:off x="415571" y="6872931"/>
            <a:ext cx="69775" cy="397570"/>
          </a:xfrm>
          <a:custGeom>
            <a:avLst/>
            <a:gdLst/>
            <a:ahLst/>
            <a:cxnLst/>
            <a:rect l="l" t="t" r="r" b="b"/>
            <a:pathLst>
              <a:path w="60959" h="347345">
                <a:moveTo>
                  <a:pt x="57645" y="0"/>
                </a:moveTo>
                <a:lnTo>
                  <a:pt x="0" y="24828"/>
                </a:lnTo>
                <a:lnTo>
                  <a:pt x="6477" y="346875"/>
                </a:lnTo>
                <a:lnTo>
                  <a:pt x="60896" y="316801"/>
                </a:lnTo>
                <a:lnTo>
                  <a:pt x="57645" y="0"/>
                </a:lnTo>
                <a:close/>
              </a:path>
            </a:pathLst>
          </a:custGeom>
          <a:solidFill>
            <a:srgbClr val="41C0BE"/>
          </a:solidFill>
        </p:spPr>
        <p:txBody>
          <a:bodyPr wrap="square" lIns="0" tIns="0" rIns="0" bIns="0" rtlCol="0"/>
          <a:lstStyle/>
          <a:p>
            <a:endParaRPr sz="2142"/>
          </a:p>
        </p:txBody>
      </p:sp>
      <p:sp>
        <p:nvSpPr>
          <p:cNvPr id="285" name="object 285"/>
          <p:cNvSpPr/>
          <p:nvPr/>
        </p:nvSpPr>
        <p:spPr>
          <a:xfrm>
            <a:off x="399649" y="6849150"/>
            <a:ext cx="101755" cy="447720"/>
          </a:xfrm>
          <a:custGeom>
            <a:avLst/>
            <a:gdLst/>
            <a:ahLst/>
            <a:cxnLst/>
            <a:rect l="l" t="t" r="r" b="b"/>
            <a:pathLst>
              <a:path w="88900" h="391160">
                <a:moveTo>
                  <a:pt x="24325" y="41122"/>
                </a:moveTo>
                <a:lnTo>
                  <a:pt x="6959" y="41122"/>
                </a:lnTo>
                <a:lnTo>
                  <a:pt x="88" y="41262"/>
                </a:lnTo>
                <a:lnTo>
                  <a:pt x="7111" y="390690"/>
                </a:lnTo>
                <a:lnTo>
                  <a:pt x="48785" y="367652"/>
                </a:lnTo>
                <a:lnTo>
                  <a:pt x="20396" y="367652"/>
                </a:lnTo>
                <a:lnTo>
                  <a:pt x="13919" y="45605"/>
                </a:lnTo>
                <a:lnTo>
                  <a:pt x="24325" y="41122"/>
                </a:lnTo>
                <a:close/>
              </a:path>
              <a:path w="88900" h="391160">
                <a:moveTo>
                  <a:pt x="85290" y="20777"/>
                </a:moveTo>
                <a:lnTo>
                  <a:pt x="71551" y="20777"/>
                </a:lnTo>
                <a:lnTo>
                  <a:pt x="74802" y="337578"/>
                </a:lnTo>
                <a:lnTo>
                  <a:pt x="20396" y="367652"/>
                </a:lnTo>
                <a:lnTo>
                  <a:pt x="48785" y="367652"/>
                </a:lnTo>
                <a:lnTo>
                  <a:pt x="88620" y="345630"/>
                </a:lnTo>
                <a:lnTo>
                  <a:pt x="85290" y="20777"/>
                </a:lnTo>
                <a:close/>
              </a:path>
              <a:path w="88900" h="391160">
                <a:moveTo>
                  <a:pt x="85077" y="0"/>
                </a:moveTo>
                <a:lnTo>
                  <a:pt x="0" y="36639"/>
                </a:lnTo>
                <a:lnTo>
                  <a:pt x="88" y="41262"/>
                </a:lnTo>
                <a:lnTo>
                  <a:pt x="6959" y="41122"/>
                </a:lnTo>
                <a:lnTo>
                  <a:pt x="24325" y="41122"/>
                </a:lnTo>
                <a:lnTo>
                  <a:pt x="71551" y="20777"/>
                </a:lnTo>
                <a:lnTo>
                  <a:pt x="85290" y="20777"/>
                </a:lnTo>
                <a:lnTo>
                  <a:pt x="85077" y="0"/>
                </a:lnTo>
                <a:close/>
              </a:path>
            </a:pathLst>
          </a:custGeom>
          <a:solidFill>
            <a:srgbClr val="7CCECC"/>
          </a:solidFill>
        </p:spPr>
        <p:txBody>
          <a:bodyPr wrap="square" lIns="0" tIns="0" rIns="0" bIns="0" rtlCol="0"/>
          <a:lstStyle/>
          <a:p>
            <a:endParaRPr sz="2142"/>
          </a:p>
        </p:txBody>
      </p:sp>
      <p:sp>
        <p:nvSpPr>
          <p:cNvPr id="286" name="object 286"/>
          <p:cNvSpPr/>
          <p:nvPr/>
        </p:nvSpPr>
        <p:spPr>
          <a:xfrm>
            <a:off x="881852" y="6653370"/>
            <a:ext cx="61780" cy="359048"/>
          </a:xfrm>
          <a:custGeom>
            <a:avLst/>
            <a:gdLst/>
            <a:ahLst/>
            <a:cxnLst/>
            <a:rect l="l" t="t" r="r" b="b"/>
            <a:pathLst>
              <a:path w="53975" h="313689">
                <a:moveTo>
                  <a:pt x="50812" y="0"/>
                </a:moveTo>
                <a:lnTo>
                  <a:pt x="0" y="22009"/>
                </a:lnTo>
                <a:lnTo>
                  <a:pt x="5829" y="313474"/>
                </a:lnTo>
                <a:lnTo>
                  <a:pt x="53733" y="286842"/>
                </a:lnTo>
                <a:lnTo>
                  <a:pt x="50812" y="0"/>
                </a:lnTo>
                <a:close/>
              </a:path>
            </a:pathLst>
          </a:custGeom>
          <a:solidFill>
            <a:srgbClr val="41C0BE"/>
          </a:solidFill>
        </p:spPr>
        <p:txBody>
          <a:bodyPr wrap="square" lIns="0" tIns="0" rIns="0" bIns="0" rtlCol="0"/>
          <a:lstStyle/>
          <a:p>
            <a:endParaRPr sz="2142"/>
          </a:p>
        </p:txBody>
      </p:sp>
      <p:sp>
        <p:nvSpPr>
          <p:cNvPr id="287" name="object 287"/>
          <p:cNvSpPr/>
          <p:nvPr/>
        </p:nvSpPr>
        <p:spPr>
          <a:xfrm>
            <a:off x="865918" y="6629533"/>
            <a:ext cx="93760" cy="409199"/>
          </a:xfrm>
          <a:custGeom>
            <a:avLst/>
            <a:gdLst/>
            <a:ahLst/>
            <a:cxnLst/>
            <a:rect l="l" t="t" r="r" b="b"/>
            <a:pathLst>
              <a:path w="81915" h="357504">
                <a:moveTo>
                  <a:pt x="24240" y="38366"/>
                </a:moveTo>
                <a:lnTo>
                  <a:pt x="6959" y="38366"/>
                </a:lnTo>
                <a:lnTo>
                  <a:pt x="101" y="38506"/>
                </a:lnTo>
                <a:lnTo>
                  <a:pt x="6464" y="357390"/>
                </a:lnTo>
                <a:lnTo>
                  <a:pt x="48006" y="334302"/>
                </a:lnTo>
                <a:lnTo>
                  <a:pt x="19748" y="334302"/>
                </a:lnTo>
                <a:lnTo>
                  <a:pt x="13919" y="42837"/>
                </a:lnTo>
                <a:lnTo>
                  <a:pt x="24240" y="38366"/>
                </a:lnTo>
                <a:close/>
              </a:path>
              <a:path w="81915" h="357504">
                <a:moveTo>
                  <a:pt x="78470" y="20828"/>
                </a:moveTo>
                <a:lnTo>
                  <a:pt x="64731" y="20828"/>
                </a:lnTo>
                <a:lnTo>
                  <a:pt x="67665" y="307670"/>
                </a:lnTo>
                <a:lnTo>
                  <a:pt x="19748" y="334302"/>
                </a:lnTo>
                <a:lnTo>
                  <a:pt x="48006" y="334302"/>
                </a:lnTo>
                <a:lnTo>
                  <a:pt x="81483" y="315696"/>
                </a:lnTo>
                <a:lnTo>
                  <a:pt x="78470" y="20828"/>
                </a:lnTo>
                <a:close/>
              </a:path>
              <a:path w="81915" h="357504">
                <a:moveTo>
                  <a:pt x="78257" y="0"/>
                </a:moveTo>
                <a:lnTo>
                  <a:pt x="0" y="33896"/>
                </a:lnTo>
                <a:lnTo>
                  <a:pt x="101" y="38506"/>
                </a:lnTo>
                <a:lnTo>
                  <a:pt x="6959" y="38366"/>
                </a:lnTo>
                <a:lnTo>
                  <a:pt x="24240" y="38366"/>
                </a:lnTo>
                <a:lnTo>
                  <a:pt x="64731" y="20828"/>
                </a:lnTo>
                <a:lnTo>
                  <a:pt x="78470" y="20828"/>
                </a:lnTo>
                <a:lnTo>
                  <a:pt x="78257" y="0"/>
                </a:lnTo>
                <a:close/>
              </a:path>
            </a:pathLst>
          </a:custGeom>
          <a:solidFill>
            <a:srgbClr val="7CCECC"/>
          </a:solidFill>
        </p:spPr>
        <p:txBody>
          <a:bodyPr wrap="square" lIns="0" tIns="0" rIns="0" bIns="0" rtlCol="0"/>
          <a:lstStyle/>
          <a:p>
            <a:endParaRPr sz="2142"/>
          </a:p>
        </p:txBody>
      </p:sp>
      <p:sp>
        <p:nvSpPr>
          <p:cNvPr id="288" name="object 288"/>
          <p:cNvSpPr/>
          <p:nvPr/>
        </p:nvSpPr>
        <p:spPr>
          <a:xfrm>
            <a:off x="997295" y="6604215"/>
            <a:ext cx="56692" cy="336517"/>
          </a:xfrm>
          <a:custGeom>
            <a:avLst/>
            <a:gdLst/>
            <a:ahLst/>
            <a:cxnLst/>
            <a:rect l="l" t="t" r="r" b="b"/>
            <a:pathLst>
              <a:path w="49530" h="294004">
                <a:moveTo>
                  <a:pt x="46786" y="0"/>
                </a:moveTo>
                <a:lnTo>
                  <a:pt x="0" y="20345"/>
                </a:lnTo>
                <a:lnTo>
                  <a:pt x="5448" y="293725"/>
                </a:lnTo>
                <a:lnTo>
                  <a:pt x="49517" y="269125"/>
                </a:lnTo>
                <a:lnTo>
                  <a:pt x="46786" y="0"/>
                </a:lnTo>
                <a:close/>
              </a:path>
            </a:pathLst>
          </a:custGeom>
          <a:solidFill>
            <a:srgbClr val="41C0BE"/>
          </a:solidFill>
        </p:spPr>
        <p:txBody>
          <a:bodyPr wrap="square" lIns="0" tIns="0" rIns="0" bIns="0" rtlCol="0"/>
          <a:lstStyle/>
          <a:p>
            <a:endParaRPr sz="2142"/>
          </a:p>
        </p:txBody>
      </p:sp>
      <p:sp>
        <p:nvSpPr>
          <p:cNvPr id="289" name="object 289"/>
          <p:cNvSpPr/>
          <p:nvPr/>
        </p:nvSpPr>
        <p:spPr>
          <a:xfrm>
            <a:off x="981377" y="6580341"/>
            <a:ext cx="88672" cy="386667"/>
          </a:xfrm>
          <a:custGeom>
            <a:avLst/>
            <a:gdLst/>
            <a:ahLst/>
            <a:cxnLst/>
            <a:rect l="l" t="t" r="r" b="b"/>
            <a:pathLst>
              <a:path w="77469" h="337820">
                <a:moveTo>
                  <a:pt x="24167" y="36741"/>
                </a:moveTo>
                <a:lnTo>
                  <a:pt x="6959" y="36741"/>
                </a:lnTo>
                <a:lnTo>
                  <a:pt x="88" y="36880"/>
                </a:lnTo>
                <a:lnTo>
                  <a:pt x="6083" y="337718"/>
                </a:lnTo>
                <a:lnTo>
                  <a:pt x="47544" y="314579"/>
                </a:lnTo>
                <a:lnTo>
                  <a:pt x="19354" y="314579"/>
                </a:lnTo>
                <a:lnTo>
                  <a:pt x="13919" y="41198"/>
                </a:lnTo>
                <a:lnTo>
                  <a:pt x="24167" y="36741"/>
                </a:lnTo>
                <a:close/>
              </a:path>
              <a:path w="77469" h="337820">
                <a:moveTo>
                  <a:pt x="74430" y="20853"/>
                </a:moveTo>
                <a:lnTo>
                  <a:pt x="60693" y="20853"/>
                </a:lnTo>
                <a:lnTo>
                  <a:pt x="63423" y="289979"/>
                </a:lnTo>
                <a:lnTo>
                  <a:pt x="19354" y="314579"/>
                </a:lnTo>
                <a:lnTo>
                  <a:pt x="47544" y="314579"/>
                </a:lnTo>
                <a:lnTo>
                  <a:pt x="77241" y="298005"/>
                </a:lnTo>
                <a:lnTo>
                  <a:pt x="74430" y="20853"/>
                </a:lnTo>
                <a:close/>
              </a:path>
              <a:path w="77469" h="337820">
                <a:moveTo>
                  <a:pt x="74218" y="0"/>
                </a:moveTo>
                <a:lnTo>
                  <a:pt x="0" y="32283"/>
                </a:lnTo>
                <a:lnTo>
                  <a:pt x="88" y="36880"/>
                </a:lnTo>
                <a:lnTo>
                  <a:pt x="6959" y="36741"/>
                </a:lnTo>
                <a:lnTo>
                  <a:pt x="24167" y="36741"/>
                </a:lnTo>
                <a:lnTo>
                  <a:pt x="60693" y="20853"/>
                </a:lnTo>
                <a:lnTo>
                  <a:pt x="74430" y="20853"/>
                </a:lnTo>
                <a:lnTo>
                  <a:pt x="74218" y="0"/>
                </a:lnTo>
                <a:close/>
              </a:path>
            </a:pathLst>
          </a:custGeom>
          <a:solidFill>
            <a:srgbClr val="7CCECC"/>
          </a:solidFill>
        </p:spPr>
        <p:txBody>
          <a:bodyPr wrap="square" lIns="0" tIns="0" rIns="0" bIns="0" rtlCol="0"/>
          <a:lstStyle/>
          <a:p>
            <a:endParaRPr sz="2142"/>
          </a:p>
        </p:txBody>
      </p:sp>
      <p:sp>
        <p:nvSpPr>
          <p:cNvPr id="290" name="object 290"/>
          <p:cNvSpPr/>
          <p:nvPr/>
        </p:nvSpPr>
        <p:spPr>
          <a:xfrm>
            <a:off x="517189" y="7377418"/>
            <a:ext cx="613435" cy="109023"/>
          </a:xfrm>
          <a:custGeom>
            <a:avLst/>
            <a:gdLst/>
            <a:ahLst/>
            <a:cxnLst/>
            <a:rect l="l" t="t" r="r" b="b"/>
            <a:pathLst>
              <a:path w="535940" h="95250">
                <a:moveTo>
                  <a:pt x="535711" y="0"/>
                </a:moveTo>
                <a:lnTo>
                  <a:pt x="528281" y="0"/>
                </a:lnTo>
                <a:lnTo>
                  <a:pt x="519620" y="95224"/>
                </a:lnTo>
                <a:lnTo>
                  <a:pt x="525462" y="95224"/>
                </a:lnTo>
                <a:lnTo>
                  <a:pt x="535711" y="0"/>
                </a:lnTo>
                <a:close/>
              </a:path>
              <a:path w="535940" h="95250">
                <a:moveTo>
                  <a:pt x="428967" y="0"/>
                </a:moveTo>
                <a:lnTo>
                  <a:pt x="150253" y="0"/>
                </a:lnTo>
                <a:lnTo>
                  <a:pt x="0" y="95224"/>
                </a:lnTo>
                <a:lnTo>
                  <a:pt x="225882" y="95224"/>
                </a:lnTo>
                <a:lnTo>
                  <a:pt x="384835" y="1231"/>
                </a:lnTo>
                <a:lnTo>
                  <a:pt x="428967" y="0"/>
                </a:lnTo>
                <a:close/>
              </a:path>
            </a:pathLst>
          </a:custGeom>
          <a:solidFill>
            <a:srgbClr val="41C0BE"/>
          </a:solidFill>
        </p:spPr>
        <p:txBody>
          <a:bodyPr wrap="square" lIns="0" tIns="0" rIns="0" bIns="0" rtlCol="0"/>
          <a:lstStyle/>
          <a:p>
            <a:endParaRPr sz="2142"/>
          </a:p>
        </p:txBody>
      </p:sp>
      <p:sp>
        <p:nvSpPr>
          <p:cNvPr id="291" name="object 291"/>
          <p:cNvSpPr/>
          <p:nvPr/>
        </p:nvSpPr>
        <p:spPr>
          <a:xfrm>
            <a:off x="487814" y="7361698"/>
            <a:ext cx="660678" cy="125013"/>
          </a:xfrm>
          <a:custGeom>
            <a:avLst/>
            <a:gdLst/>
            <a:ahLst/>
            <a:cxnLst/>
            <a:rect l="l" t="t" r="r" b="b"/>
            <a:pathLst>
              <a:path w="577215" h="109220">
                <a:moveTo>
                  <a:pt x="576668" y="0"/>
                </a:moveTo>
                <a:lnTo>
                  <a:pt x="171919" y="0"/>
                </a:lnTo>
                <a:lnTo>
                  <a:pt x="0" y="108953"/>
                </a:lnTo>
                <a:lnTo>
                  <a:pt x="25653" y="108953"/>
                </a:lnTo>
                <a:lnTo>
                  <a:pt x="175907" y="13728"/>
                </a:lnTo>
                <a:lnTo>
                  <a:pt x="454634" y="13728"/>
                </a:lnTo>
                <a:lnTo>
                  <a:pt x="554202" y="10972"/>
                </a:lnTo>
                <a:lnTo>
                  <a:pt x="575487" y="10972"/>
                </a:lnTo>
                <a:lnTo>
                  <a:pt x="576668" y="0"/>
                </a:lnTo>
                <a:close/>
              </a:path>
              <a:path w="577215" h="109220">
                <a:moveTo>
                  <a:pt x="575487" y="10972"/>
                </a:moveTo>
                <a:lnTo>
                  <a:pt x="554202" y="10972"/>
                </a:lnTo>
                <a:lnTo>
                  <a:pt x="553948" y="13728"/>
                </a:lnTo>
                <a:lnTo>
                  <a:pt x="561378" y="13728"/>
                </a:lnTo>
                <a:lnTo>
                  <a:pt x="551116" y="108953"/>
                </a:lnTo>
                <a:lnTo>
                  <a:pt x="564934" y="108953"/>
                </a:lnTo>
                <a:lnTo>
                  <a:pt x="575487" y="10972"/>
                </a:lnTo>
                <a:close/>
              </a:path>
            </a:pathLst>
          </a:custGeom>
          <a:solidFill>
            <a:srgbClr val="7CCECC"/>
          </a:solidFill>
        </p:spPr>
        <p:txBody>
          <a:bodyPr wrap="square" lIns="0" tIns="0" rIns="0" bIns="0" rtlCol="0"/>
          <a:lstStyle/>
          <a:p>
            <a:endParaRPr sz="2142"/>
          </a:p>
        </p:txBody>
      </p:sp>
      <p:sp>
        <p:nvSpPr>
          <p:cNvPr id="292" name="object 292"/>
          <p:cNvSpPr/>
          <p:nvPr/>
        </p:nvSpPr>
        <p:spPr>
          <a:xfrm>
            <a:off x="806617" y="7390460"/>
            <a:ext cx="298722" cy="95940"/>
          </a:xfrm>
          <a:custGeom>
            <a:avLst/>
            <a:gdLst/>
            <a:ahLst/>
            <a:cxnLst/>
            <a:rect l="l" t="t" r="r" b="b"/>
            <a:pathLst>
              <a:path w="260984" h="83820">
                <a:moveTo>
                  <a:pt x="260591" y="0"/>
                </a:moveTo>
                <a:lnTo>
                  <a:pt x="135915" y="3467"/>
                </a:lnTo>
                <a:lnTo>
                  <a:pt x="0" y="83820"/>
                </a:lnTo>
                <a:lnTo>
                  <a:pt x="252971" y="83820"/>
                </a:lnTo>
                <a:lnTo>
                  <a:pt x="260591" y="0"/>
                </a:lnTo>
                <a:close/>
              </a:path>
            </a:pathLst>
          </a:custGeom>
          <a:solidFill>
            <a:srgbClr val="41C0BE"/>
          </a:solidFill>
        </p:spPr>
        <p:txBody>
          <a:bodyPr wrap="square" lIns="0" tIns="0" rIns="0" bIns="0" rtlCol="0"/>
          <a:lstStyle/>
          <a:p>
            <a:endParaRPr sz="2142"/>
          </a:p>
        </p:txBody>
      </p:sp>
      <p:sp>
        <p:nvSpPr>
          <p:cNvPr id="293" name="object 293"/>
          <p:cNvSpPr/>
          <p:nvPr/>
        </p:nvSpPr>
        <p:spPr>
          <a:xfrm>
            <a:off x="775730" y="7374254"/>
            <a:ext cx="346692" cy="112657"/>
          </a:xfrm>
          <a:custGeom>
            <a:avLst/>
            <a:gdLst/>
            <a:ahLst/>
            <a:cxnLst/>
            <a:rect l="l" t="t" r="r" b="b"/>
            <a:pathLst>
              <a:path w="302894" h="98425">
                <a:moveTo>
                  <a:pt x="302653" y="0"/>
                </a:moveTo>
                <a:lnTo>
                  <a:pt x="158965" y="3987"/>
                </a:lnTo>
                <a:lnTo>
                  <a:pt x="0" y="97980"/>
                </a:lnTo>
                <a:lnTo>
                  <a:pt x="26987" y="97980"/>
                </a:lnTo>
                <a:lnTo>
                  <a:pt x="162902" y="17627"/>
                </a:lnTo>
                <a:lnTo>
                  <a:pt x="287578" y="14160"/>
                </a:lnTo>
                <a:lnTo>
                  <a:pt x="301367" y="14160"/>
                </a:lnTo>
                <a:lnTo>
                  <a:pt x="302653" y="0"/>
                </a:lnTo>
                <a:close/>
              </a:path>
              <a:path w="302894" h="98425">
                <a:moveTo>
                  <a:pt x="301367" y="14160"/>
                </a:moveTo>
                <a:lnTo>
                  <a:pt x="287578" y="14160"/>
                </a:lnTo>
                <a:lnTo>
                  <a:pt x="279958" y="97980"/>
                </a:lnTo>
                <a:lnTo>
                  <a:pt x="293751" y="97980"/>
                </a:lnTo>
                <a:lnTo>
                  <a:pt x="301367" y="14160"/>
                </a:lnTo>
                <a:close/>
              </a:path>
            </a:pathLst>
          </a:custGeom>
          <a:solidFill>
            <a:srgbClr val="7CCECC"/>
          </a:solidFill>
        </p:spPr>
        <p:txBody>
          <a:bodyPr wrap="square" lIns="0" tIns="0" rIns="0" bIns="0" rtlCol="0"/>
          <a:lstStyle/>
          <a:p>
            <a:endParaRPr sz="2142"/>
          </a:p>
        </p:txBody>
      </p:sp>
      <p:sp>
        <p:nvSpPr>
          <p:cNvPr id="294" name="object 294"/>
          <p:cNvSpPr/>
          <p:nvPr/>
        </p:nvSpPr>
        <p:spPr>
          <a:xfrm>
            <a:off x="2" y="1733785"/>
            <a:ext cx="1322083" cy="1011730"/>
          </a:xfrm>
          <a:custGeom>
            <a:avLst/>
            <a:gdLst/>
            <a:ahLst/>
            <a:cxnLst/>
            <a:rect l="l" t="t" r="r" b="b"/>
            <a:pathLst>
              <a:path w="1155065" h="883919">
                <a:moveTo>
                  <a:pt x="0" y="777760"/>
                </a:moveTo>
                <a:lnTo>
                  <a:pt x="0" y="787641"/>
                </a:lnTo>
                <a:lnTo>
                  <a:pt x="387350" y="883627"/>
                </a:lnTo>
                <a:lnTo>
                  <a:pt x="399916" y="879398"/>
                </a:lnTo>
                <a:lnTo>
                  <a:pt x="392036" y="879398"/>
                </a:lnTo>
                <a:lnTo>
                  <a:pt x="0" y="777760"/>
                </a:lnTo>
                <a:close/>
              </a:path>
              <a:path w="1155065" h="883919">
                <a:moveTo>
                  <a:pt x="196306" y="341998"/>
                </a:moveTo>
                <a:lnTo>
                  <a:pt x="154597" y="341998"/>
                </a:lnTo>
                <a:lnTo>
                  <a:pt x="219887" y="369976"/>
                </a:lnTo>
                <a:lnTo>
                  <a:pt x="10680" y="621817"/>
                </a:lnTo>
                <a:lnTo>
                  <a:pt x="0" y="621817"/>
                </a:lnTo>
                <a:lnTo>
                  <a:pt x="0" y="634390"/>
                </a:lnTo>
                <a:lnTo>
                  <a:pt x="571322" y="796010"/>
                </a:lnTo>
                <a:lnTo>
                  <a:pt x="392036" y="879398"/>
                </a:lnTo>
                <a:lnTo>
                  <a:pt x="399916" y="879398"/>
                </a:lnTo>
                <a:lnTo>
                  <a:pt x="653053" y="794207"/>
                </a:lnTo>
                <a:lnTo>
                  <a:pt x="620090" y="794207"/>
                </a:lnTo>
                <a:lnTo>
                  <a:pt x="568525" y="775449"/>
                </a:lnTo>
                <a:lnTo>
                  <a:pt x="527964" y="775449"/>
                </a:lnTo>
                <a:lnTo>
                  <a:pt x="469392" y="760806"/>
                </a:lnTo>
                <a:lnTo>
                  <a:pt x="482592" y="742264"/>
                </a:lnTo>
                <a:lnTo>
                  <a:pt x="423087" y="742264"/>
                </a:lnTo>
                <a:lnTo>
                  <a:pt x="354909" y="716699"/>
                </a:lnTo>
                <a:lnTo>
                  <a:pt x="322999" y="716699"/>
                </a:lnTo>
                <a:lnTo>
                  <a:pt x="251294" y="685330"/>
                </a:lnTo>
                <a:lnTo>
                  <a:pt x="265003" y="660196"/>
                </a:lnTo>
                <a:lnTo>
                  <a:pt x="139865" y="660196"/>
                </a:lnTo>
                <a:lnTo>
                  <a:pt x="63601" y="633272"/>
                </a:lnTo>
                <a:lnTo>
                  <a:pt x="247523" y="378904"/>
                </a:lnTo>
                <a:lnTo>
                  <a:pt x="317767" y="378904"/>
                </a:lnTo>
                <a:lnTo>
                  <a:pt x="196306" y="341998"/>
                </a:lnTo>
                <a:close/>
              </a:path>
              <a:path w="1155065" h="883919">
                <a:moveTo>
                  <a:pt x="957505" y="573290"/>
                </a:moveTo>
                <a:lnTo>
                  <a:pt x="754862" y="573290"/>
                </a:lnTo>
                <a:lnTo>
                  <a:pt x="844511" y="609142"/>
                </a:lnTo>
                <a:lnTo>
                  <a:pt x="620090" y="794207"/>
                </a:lnTo>
                <a:lnTo>
                  <a:pt x="653053" y="794207"/>
                </a:lnTo>
                <a:lnTo>
                  <a:pt x="1154950" y="625297"/>
                </a:lnTo>
                <a:lnTo>
                  <a:pt x="1154848" y="624814"/>
                </a:lnTo>
                <a:lnTo>
                  <a:pt x="1127074" y="624814"/>
                </a:lnTo>
                <a:lnTo>
                  <a:pt x="957505" y="573290"/>
                </a:lnTo>
                <a:close/>
              </a:path>
              <a:path w="1155065" h="883919">
                <a:moveTo>
                  <a:pt x="811343" y="528878"/>
                </a:moveTo>
                <a:lnTo>
                  <a:pt x="634504" y="528878"/>
                </a:lnTo>
                <a:lnTo>
                  <a:pt x="724509" y="551370"/>
                </a:lnTo>
                <a:lnTo>
                  <a:pt x="527964" y="775449"/>
                </a:lnTo>
                <a:lnTo>
                  <a:pt x="568525" y="775449"/>
                </a:lnTo>
                <a:lnTo>
                  <a:pt x="565594" y="774382"/>
                </a:lnTo>
                <a:lnTo>
                  <a:pt x="754862" y="573290"/>
                </a:lnTo>
                <a:lnTo>
                  <a:pt x="957505" y="573290"/>
                </a:lnTo>
                <a:lnTo>
                  <a:pt x="811343" y="528878"/>
                </a:lnTo>
                <a:close/>
              </a:path>
              <a:path w="1155065" h="883919">
                <a:moveTo>
                  <a:pt x="675587" y="487629"/>
                </a:moveTo>
                <a:lnTo>
                  <a:pt x="519239" y="487629"/>
                </a:lnTo>
                <a:lnTo>
                  <a:pt x="627405" y="522236"/>
                </a:lnTo>
                <a:lnTo>
                  <a:pt x="423087" y="742264"/>
                </a:lnTo>
                <a:lnTo>
                  <a:pt x="482592" y="742264"/>
                </a:lnTo>
                <a:lnTo>
                  <a:pt x="634504" y="528878"/>
                </a:lnTo>
                <a:lnTo>
                  <a:pt x="811343" y="528878"/>
                </a:lnTo>
                <a:lnTo>
                  <a:pt x="675587" y="487629"/>
                </a:lnTo>
                <a:close/>
              </a:path>
              <a:path w="1155065" h="883919">
                <a:moveTo>
                  <a:pt x="477722" y="427507"/>
                </a:moveTo>
                <a:lnTo>
                  <a:pt x="391922" y="427507"/>
                </a:lnTo>
                <a:lnTo>
                  <a:pt x="495198" y="466229"/>
                </a:lnTo>
                <a:lnTo>
                  <a:pt x="322999" y="716699"/>
                </a:lnTo>
                <a:lnTo>
                  <a:pt x="354909" y="716699"/>
                </a:lnTo>
                <a:lnTo>
                  <a:pt x="350608" y="715086"/>
                </a:lnTo>
                <a:lnTo>
                  <a:pt x="519239" y="487629"/>
                </a:lnTo>
                <a:lnTo>
                  <a:pt x="675587" y="487629"/>
                </a:lnTo>
                <a:lnTo>
                  <a:pt x="477722" y="427507"/>
                </a:lnTo>
                <a:close/>
              </a:path>
              <a:path w="1155065" h="883919">
                <a:moveTo>
                  <a:pt x="317767" y="378904"/>
                </a:moveTo>
                <a:lnTo>
                  <a:pt x="247523" y="378904"/>
                </a:lnTo>
                <a:lnTo>
                  <a:pt x="354304" y="430148"/>
                </a:lnTo>
                <a:lnTo>
                  <a:pt x="139865" y="660196"/>
                </a:lnTo>
                <a:lnTo>
                  <a:pt x="265003" y="660196"/>
                </a:lnTo>
                <a:lnTo>
                  <a:pt x="391922" y="427507"/>
                </a:lnTo>
                <a:lnTo>
                  <a:pt x="477722" y="427507"/>
                </a:lnTo>
                <a:lnTo>
                  <a:pt x="317767" y="378904"/>
                </a:lnTo>
                <a:close/>
              </a:path>
              <a:path w="1155065" h="883919">
                <a:moveTo>
                  <a:pt x="87122" y="10032"/>
                </a:moveTo>
                <a:lnTo>
                  <a:pt x="136690" y="36474"/>
                </a:lnTo>
                <a:lnTo>
                  <a:pt x="155206" y="151307"/>
                </a:lnTo>
                <a:lnTo>
                  <a:pt x="1098118" y="471817"/>
                </a:lnTo>
                <a:lnTo>
                  <a:pt x="1127074" y="624814"/>
                </a:lnTo>
                <a:lnTo>
                  <a:pt x="1154848" y="624814"/>
                </a:lnTo>
                <a:lnTo>
                  <a:pt x="1104823" y="388962"/>
                </a:lnTo>
                <a:lnTo>
                  <a:pt x="87122" y="10032"/>
                </a:lnTo>
                <a:close/>
              </a:path>
              <a:path w="1155065" h="883919">
                <a:moveTo>
                  <a:pt x="0" y="450011"/>
                </a:moveTo>
                <a:lnTo>
                  <a:pt x="0" y="524065"/>
                </a:lnTo>
                <a:lnTo>
                  <a:pt x="55105" y="459168"/>
                </a:lnTo>
                <a:lnTo>
                  <a:pt x="20129" y="459168"/>
                </a:lnTo>
                <a:lnTo>
                  <a:pt x="0" y="450011"/>
                </a:lnTo>
                <a:close/>
              </a:path>
              <a:path w="1155065" h="883919">
                <a:moveTo>
                  <a:pt x="151041" y="328244"/>
                </a:moveTo>
                <a:lnTo>
                  <a:pt x="20129" y="459168"/>
                </a:lnTo>
                <a:lnTo>
                  <a:pt x="55105" y="459168"/>
                </a:lnTo>
                <a:lnTo>
                  <a:pt x="154597" y="341998"/>
                </a:lnTo>
                <a:lnTo>
                  <a:pt x="196306" y="341998"/>
                </a:lnTo>
                <a:lnTo>
                  <a:pt x="151041" y="328244"/>
                </a:lnTo>
                <a:close/>
              </a:path>
              <a:path w="1155065" h="883919">
                <a:moveTo>
                  <a:pt x="60172" y="0"/>
                </a:moveTo>
                <a:lnTo>
                  <a:pt x="0" y="32829"/>
                </a:lnTo>
                <a:lnTo>
                  <a:pt x="0" y="46647"/>
                </a:lnTo>
                <a:lnTo>
                  <a:pt x="72250" y="4495"/>
                </a:lnTo>
                <a:lnTo>
                  <a:pt x="60172" y="0"/>
                </a:lnTo>
                <a:close/>
              </a:path>
            </a:pathLst>
          </a:custGeom>
          <a:solidFill>
            <a:srgbClr val="41C0BE"/>
          </a:solidFill>
        </p:spPr>
        <p:txBody>
          <a:bodyPr wrap="square" lIns="0" tIns="0" rIns="0" bIns="0" rtlCol="0"/>
          <a:lstStyle/>
          <a:p>
            <a:endParaRPr sz="2142"/>
          </a:p>
        </p:txBody>
      </p:sp>
      <p:sp>
        <p:nvSpPr>
          <p:cNvPr id="295" name="object 295"/>
          <p:cNvSpPr/>
          <p:nvPr/>
        </p:nvSpPr>
        <p:spPr>
          <a:xfrm>
            <a:off x="3" y="1716543"/>
            <a:ext cx="1340253" cy="1045165"/>
          </a:xfrm>
          <a:custGeom>
            <a:avLst/>
            <a:gdLst/>
            <a:ahLst/>
            <a:cxnLst/>
            <a:rect l="l" t="t" r="r" b="b"/>
            <a:pathLst>
              <a:path w="1170940" h="913130">
                <a:moveTo>
                  <a:pt x="0" y="802703"/>
                </a:moveTo>
                <a:lnTo>
                  <a:pt x="0" y="816851"/>
                </a:lnTo>
                <a:lnTo>
                  <a:pt x="387934" y="912977"/>
                </a:lnTo>
                <a:lnTo>
                  <a:pt x="430425" y="898677"/>
                </a:lnTo>
                <a:lnTo>
                  <a:pt x="387350" y="898677"/>
                </a:lnTo>
                <a:lnTo>
                  <a:pt x="0" y="802703"/>
                </a:lnTo>
                <a:close/>
              </a:path>
              <a:path w="1170940" h="913130">
                <a:moveTo>
                  <a:pt x="108243" y="18300"/>
                </a:moveTo>
                <a:lnTo>
                  <a:pt x="74396" y="18300"/>
                </a:lnTo>
                <a:lnTo>
                  <a:pt x="87122" y="25095"/>
                </a:lnTo>
                <a:lnTo>
                  <a:pt x="1104823" y="404025"/>
                </a:lnTo>
                <a:lnTo>
                  <a:pt x="1154950" y="640359"/>
                </a:lnTo>
                <a:lnTo>
                  <a:pt x="387350" y="898677"/>
                </a:lnTo>
                <a:lnTo>
                  <a:pt x="430425" y="898677"/>
                </a:lnTo>
                <a:lnTo>
                  <a:pt x="1170927" y="649465"/>
                </a:lnTo>
                <a:lnTo>
                  <a:pt x="1116698" y="393788"/>
                </a:lnTo>
                <a:lnTo>
                  <a:pt x="108243" y="18300"/>
                </a:lnTo>
                <a:close/>
              </a:path>
              <a:path w="1170940" h="913130">
                <a:moveTo>
                  <a:pt x="59093" y="0"/>
                </a:moveTo>
                <a:lnTo>
                  <a:pt x="0" y="32232"/>
                </a:lnTo>
                <a:lnTo>
                  <a:pt x="0" y="47879"/>
                </a:lnTo>
                <a:lnTo>
                  <a:pt x="60172" y="15062"/>
                </a:lnTo>
                <a:lnTo>
                  <a:pt x="99545" y="15062"/>
                </a:lnTo>
                <a:lnTo>
                  <a:pt x="59093" y="0"/>
                </a:lnTo>
                <a:close/>
              </a:path>
              <a:path w="1170940" h="913130">
                <a:moveTo>
                  <a:pt x="99545" y="15062"/>
                </a:moveTo>
                <a:lnTo>
                  <a:pt x="60172" y="15062"/>
                </a:lnTo>
                <a:lnTo>
                  <a:pt x="72250" y="19558"/>
                </a:lnTo>
                <a:lnTo>
                  <a:pt x="74396" y="18300"/>
                </a:lnTo>
                <a:lnTo>
                  <a:pt x="108243" y="18300"/>
                </a:lnTo>
                <a:lnTo>
                  <a:pt x="99545" y="15062"/>
                </a:lnTo>
                <a:close/>
              </a:path>
            </a:pathLst>
          </a:custGeom>
          <a:solidFill>
            <a:srgbClr val="7CCECC"/>
          </a:solidFill>
        </p:spPr>
        <p:txBody>
          <a:bodyPr wrap="square" lIns="0" tIns="0" rIns="0" bIns="0" rtlCol="0"/>
          <a:lstStyle/>
          <a:p>
            <a:endParaRPr sz="2142"/>
          </a:p>
        </p:txBody>
      </p:sp>
      <p:sp>
        <p:nvSpPr>
          <p:cNvPr id="296" name="object 296"/>
          <p:cNvSpPr/>
          <p:nvPr/>
        </p:nvSpPr>
        <p:spPr>
          <a:xfrm>
            <a:off x="-6" y="1755501"/>
            <a:ext cx="1270479" cy="670854"/>
          </a:xfrm>
          <a:custGeom>
            <a:avLst/>
            <a:gdLst/>
            <a:ahLst/>
            <a:cxnLst/>
            <a:rect l="l" t="t" r="r" b="b"/>
            <a:pathLst>
              <a:path w="1109980" h="586105">
                <a:moveTo>
                  <a:pt x="587391" y="293738"/>
                </a:moveTo>
                <a:lnTo>
                  <a:pt x="147154" y="293738"/>
                </a:lnTo>
                <a:lnTo>
                  <a:pt x="1109370" y="586105"/>
                </a:lnTo>
                <a:lnTo>
                  <a:pt x="1086129" y="463270"/>
                </a:lnTo>
                <a:lnTo>
                  <a:pt x="587391" y="293738"/>
                </a:lnTo>
                <a:close/>
              </a:path>
              <a:path w="1109980" h="586105">
                <a:moveTo>
                  <a:pt x="74701" y="0"/>
                </a:moveTo>
                <a:lnTo>
                  <a:pt x="0" y="43573"/>
                </a:lnTo>
                <a:lnTo>
                  <a:pt x="0" y="415950"/>
                </a:lnTo>
                <a:lnTo>
                  <a:pt x="17144" y="423748"/>
                </a:lnTo>
                <a:lnTo>
                  <a:pt x="147154" y="293738"/>
                </a:lnTo>
                <a:lnTo>
                  <a:pt x="587391" y="293738"/>
                </a:lnTo>
                <a:lnTo>
                  <a:pt x="142976" y="142671"/>
                </a:lnTo>
                <a:lnTo>
                  <a:pt x="124218" y="26416"/>
                </a:lnTo>
                <a:lnTo>
                  <a:pt x="74701" y="0"/>
                </a:lnTo>
                <a:close/>
              </a:path>
            </a:pathLst>
          </a:custGeom>
          <a:solidFill>
            <a:srgbClr val="41C0BE"/>
          </a:solidFill>
        </p:spPr>
        <p:txBody>
          <a:bodyPr wrap="square" lIns="0" tIns="0" rIns="0" bIns="0" rtlCol="0"/>
          <a:lstStyle/>
          <a:p>
            <a:endParaRPr sz="2142"/>
          </a:p>
        </p:txBody>
      </p:sp>
      <p:sp>
        <p:nvSpPr>
          <p:cNvPr id="297" name="object 297"/>
          <p:cNvSpPr/>
          <p:nvPr/>
        </p:nvSpPr>
        <p:spPr>
          <a:xfrm>
            <a:off x="0" y="1737506"/>
            <a:ext cx="1290103" cy="711555"/>
          </a:xfrm>
          <a:custGeom>
            <a:avLst/>
            <a:gdLst/>
            <a:ahLst/>
            <a:cxnLst/>
            <a:rect l="l" t="t" r="r" b="b"/>
            <a:pathLst>
              <a:path w="1127125" h="621664">
                <a:moveTo>
                  <a:pt x="198274" y="325005"/>
                </a:moveTo>
                <a:lnTo>
                  <a:pt x="151041" y="325005"/>
                </a:lnTo>
                <a:lnTo>
                  <a:pt x="1127074" y="621576"/>
                </a:lnTo>
                <a:lnTo>
                  <a:pt x="1123338" y="601827"/>
                </a:lnTo>
                <a:lnTo>
                  <a:pt x="1109357" y="601827"/>
                </a:lnTo>
                <a:lnTo>
                  <a:pt x="198274" y="325005"/>
                </a:lnTo>
                <a:close/>
              </a:path>
              <a:path w="1127125" h="621664">
                <a:moveTo>
                  <a:pt x="103876" y="15722"/>
                </a:moveTo>
                <a:lnTo>
                  <a:pt x="74701" y="15722"/>
                </a:lnTo>
                <a:lnTo>
                  <a:pt x="124218" y="42138"/>
                </a:lnTo>
                <a:lnTo>
                  <a:pt x="142976" y="158407"/>
                </a:lnTo>
                <a:lnTo>
                  <a:pt x="1086129" y="478993"/>
                </a:lnTo>
                <a:lnTo>
                  <a:pt x="1109357" y="601827"/>
                </a:lnTo>
                <a:lnTo>
                  <a:pt x="1123338" y="601827"/>
                </a:lnTo>
                <a:lnTo>
                  <a:pt x="1098130" y="468579"/>
                </a:lnTo>
                <a:lnTo>
                  <a:pt x="155219" y="148056"/>
                </a:lnTo>
                <a:lnTo>
                  <a:pt x="136690" y="33223"/>
                </a:lnTo>
                <a:lnTo>
                  <a:pt x="103876" y="15722"/>
                </a:lnTo>
                <a:close/>
              </a:path>
              <a:path w="1127125" h="621664">
                <a:moveTo>
                  <a:pt x="0" y="431685"/>
                </a:moveTo>
                <a:lnTo>
                  <a:pt x="0" y="446773"/>
                </a:lnTo>
                <a:lnTo>
                  <a:pt x="20129" y="455917"/>
                </a:lnTo>
                <a:lnTo>
                  <a:pt x="28346" y="447700"/>
                </a:lnTo>
                <a:lnTo>
                  <a:pt x="18643" y="447700"/>
                </a:lnTo>
                <a:lnTo>
                  <a:pt x="21475" y="441439"/>
                </a:lnTo>
                <a:lnTo>
                  <a:pt x="34607" y="441439"/>
                </a:lnTo>
                <a:lnTo>
                  <a:pt x="36576" y="439470"/>
                </a:lnTo>
                <a:lnTo>
                  <a:pt x="17144" y="439470"/>
                </a:lnTo>
                <a:lnTo>
                  <a:pt x="0" y="431685"/>
                </a:lnTo>
                <a:close/>
              </a:path>
              <a:path w="1127125" h="621664">
                <a:moveTo>
                  <a:pt x="34607" y="441439"/>
                </a:moveTo>
                <a:lnTo>
                  <a:pt x="21475" y="441439"/>
                </a:lnTo>
                <a:lnTo>
                  <a:pt x="18643" y="447700"/>
                </a:lnTo>
                <a:lnTo>
                  <a:pt x="28346" y="447700"/>
                </a:lnTo>
                <a:lnTo>
                  <a:pt x="34607" y="441439"/>
                </a:lnTo>
                <a:close/>
              </a:path>
              <a:path w="1127125" h="621664">
                <a:moveTo>
                  <a:pt x="147154" y="309473"/>
                </a:moveTo>
                <a:lnTo>
                  <a:pt x="17144" y="439470"/>
                </a:lnTo>
                <a:lnTo>
                  <a:pt x="36576" y="439470"/>
                </a:lnTo>
                <a:lnTo>
                  <a:pt x="151041" y="325005"/>
                </a:lnTo>
                <a:lnTo>
                  <a:pt x="198274" y="325005"/>
                </a:lnTo>
                <a:lnTo>
                  <a:pt x="147154" y="309473"/>
                </a:lnTo>
                <a:close/>
              </a:path>
              <a:path w="1127125" h="621664">
                <a:moveTo>
                  <a:pt x="74396" y="0"/>
                </a:moveTo>
                <a:lnTo>
                  <a:pt x="0" y="43395"/>
                </a:lnTo>
                <a:lnTo>
                  <a:pt x="0" y="59296"/>
                </a:lnTo>
                <a:lnTo>
                  <a:pt x="74701" y="15722"/>
                </a:lnTo>
                <a:lnTo>
                  <a:pt x="103876" y="15722"/>
                </a:lnTo>
                <a:lnTo>
                  <a:pt x="74396" y="0"/>
                </a:lnTo>
                <a:close/>
              </a:path>
            </a:pathLst>
          </a:custGeom>
          <a:solidFill>
            <a:srgbClr val="7CCECC"/>
          </a:solidFill>
        </p:spPr>
        <p:txBody>
          <a:bodyPr wrap="square" lIns="0" tIns="0" rIns="0" bIns="0" rtlCol="0"/>
          <a:lstStyle/>
          <a:p>
            <a:endParaRPr sz="2142"/>
          </a:p>
        </p:txBody>
      </p:sp>
      <p:sp>
        <p:nvSpPr>
          <p:cNvPr id="298" name="object 298"/>
          <p:cNvSpPr/>
          <p:nvPr/>
        </p:nvSpPr>
        <p:spPr>
          <a:xfrm>
            <a:off x="-1" y="2476244"/>
            <a:ext cx="609074" cy="247845"/>
          </a:xfrm>
          <a:custGeom>
            <a:avLst/>
            <a:gdLst/>
            <a:ahLst/>
            <a:cxnLst/>
            <a:rect l="l" t="t" r="r" b="b"/>
            <a:pathLst>
              <a:path w="532130" h="216535">
                <a:moveTo>
                  <a:pt x="0" y="0"/>
                </a:moveTo>
                <a:lnTo>
                  <a:pt x="0" y="114909"/>
                </a:lnTo>
                <a:lnTo>
                  <a:pt x="390715" y="216204"/>
                </a:lnTo>
                <a:lnTo>
                  <a:pt x="531990" y="150495"/>
                </a:lnTo>
                <a:lnTo>
                  <a:pt x="0" y="0"/>
                </a:lnTo>
                <a:close/>
              </a:path>
            </a:pathLst>
          </a:custGeom>
          <a:solidFill>
            <a:srgbClr val="41C0BE"/>
          </a:solidFill>
        </p:spPr>
        <p:txBody>
          <a:bodyPr wrap="square" lIns="0" tIns="0" rIns="0" bIns="0" rtlCol="0"/>
          <a:lstStyle/>
          <a:p>
            <a:endParaRPr sz="2142"/>
          </a:p>
        </p:txBody>
      </p:sp>
      <p:sp>
        <p:nvSpPr>
          <p:cNvPr id="299" name="object 299"/>
          <p:cNvSpPr/>
          <p:nvPr/>
        </p:nvSpPr>
        <p:spPr>
          <a:xfrm>
            <a:off x="-1" y="2459905"/>
            <a:ext cx="654137" cy="280552"/>
          </a:xfrm>
          <a:custGeom>
            <a:avLst/>
            <a:gdLst/>
            <a:ahLst/>
            <a:cxnLst/>
            <a:rect l="l" t="t" r="r" b="b"/>
            <a:pathLst>
              <a:path w="571500" h="245110">
                <a:moveTo>
                  <a:pt x="0" y="129184"/>
                </a:moveTo>
                <a:lnTo>
                  <a:pt x="0" y="143370"/>
                </a:lnTo>
                <a:lnTo>
                  <a:pt x="392036" y="245008"/>
                </a:lnTo>
                <a:lnTo>
                  <a:pt x="423273" y="230479"/>
                </a:lnTo>
                <a:lnTo>
                  <a:pt x="390715" y="230479"/>
                </a:lnTo>
                <a:lnTo>
                  <a:pt x="0" y="129184"/>
                </a:lnTo>
                <a:close/>
              </a:path>
              <a:path w="571500" h="245110">
                <a:moveTo>
                  <a:pt x="0" y="0"/>
                </a:moveTo>
                <a:lnTo>
                  <a:pt x="0" y="14274"/>
                </a:lnTo>
                <a:lnTo>
                  <a:pt x="531990" y="164769"/>
                </a:lnTo>
                <a:lnTo>
                  <a:pt x="390715" y="230479"/>
                </a:lnTo>
                <a:lnTo>
                  <a:pt x="423273" y="230479"/>
                </a:lnTo>
                <a:lnTo>
                  <a:pt x="571322" y="161620"/>
                </a:lnTo>
                <a:lnTo>
                  <a:pt x="0" y="0"/>
                </a:lnTo>
                <a:close/>
              </a:path>
            </a:pathLst>
          </a:custGeom>
          <a:solidFill>
            <a:srgbClr val="7CCECC"/>
          </a:solidFill>
        </p:spPr>
        <p:txBody>
          <a:bodyPr wrap="square" lIns="0" tIns="0" rIns="0" bIns="0" rtlCol="0"/>
          <a:lstStyle/>
          <a:p>
            <a:endParaRPr sz="2142"/>
          </a:p>
        </p:txBody>
      </p:sp>
      <p:sp>
        <p:nvSpPr>
          <p:cNvPr id="300" name="object 300"/>
          <p:cNvSpPr/>
          <p:nvPr/>
        </p:nvSpPr>
        <p:spPr>
          <a:xfrm>
            <a:off x="-7" y="2144247"/>
            <a:ext cx="226767" cy="285639"/>
          </a:xfrm>
          <a:custGeom>
            <a:avLst/>
            <a:gdLst/>
            <a:ahLst/>
            <a:cxnLst/>
            <a:rect l="l" t="t" r="r" b="b"/>
            <a:pathLst>
              <a:path w="198120" h="249555">
                <a:moveTo>
                  <a:pt x="158508" y="0"/>
                </a:moveTo>
                <a:lnTo>
                  <a:pt x="0" y="186677"/>
                </a:lnTo>
                <a:lnTo>
                  <a:pt x="0" y="249466"/>
                </a:lnTo>
                <a:lnTo>
                  <a:pt x="4241" y="249466"/>
                </a:lnTo>
                <a:lnTo>
                  <a:pt x="197573" y="16738"/>
                </a:lnTo>
                <a:lnTo>
                  <a:pt x="158508" y="0"/>
                </a:lnTo>
                <a:close/>
              </a:path>
            </a:pathLst>
          </a:custGeom>
          <a:solidFill>
            <a:srgbClr val="41C0BE"/>
          </a:solidFill>
        </p:spPr>
        <p:txBody>
          <a:bodyPr wrap="square" lIns="0" tIns="0" rIns="0" bIns="0" rtlCol="0"/>
          <a:lstStyle/>
          <a:p>
            <a:endParaRPr sz="2142"/>
          </a:p>
        </p:txBody>
      </p:sp>
      <p:sp>
        <p:nvSpPr>
          <p:cNvPr id="301" name="object 301"/>
          <p:cNvSpPr/>
          <p:nvPr/>
        </p:nvSpPr>
        <p:spPr>
          <a:xfrm>
            <a:off x="-2" y="2125234"/>
            <a:ext cx="252206" cy="320527"/>
          </a:xfrm>
          <a:custGeom>
            <a:avLst/>
            <a:gdLst/>
            <a:ahLst/>
            <a:cxnLst/>
            <a:rect l="l" t="t" r="r" b="b"/>
            <a:pathLst>
              <a:path w="220345" h="280035">
                <a:moveTo>
                  <a:pt x="193352" y="16611"/>
                </a:moveTo>
                <a:lnTo>
                  <a:pt x="158508" y="16611"/>
                </a:lnTo>
                <a:lnTo>
                  <a:pt x="197573" y="33362"/>
                </a:lnTo>
                <a:lnTo>
                  <a:pt x="4229" y="266090"/>
                </a:lnTo>
                <a:lnTo>
                  <a:pt x="0" y="266090"/>
                </a:lnTo>
                <a:lnTo>
                  <a:pt x="0" y="279819"/>
                </a:lnTo>
                <a:lnTo>
                  <a:pt x="10680" y="279819"/>
                </a:lnTo>
                <a:lnTo>
                  <a:pt x="219900" y="27990"/>
                </a:lnTo>
                <a:lnTo>
                  <a:pt x="193352" y="16611"/>
                </a:lnTo>
                <a:close/>
              </a:path>
              <a:path w="220345" h="280035">
                <a:moveTo>
                  <a:pt x="154597" y="0"/>
                </a:moveTo>
                <a:lnTo>
                  <a:pt x="0" y="182079"/>
                </a:lnTo>
                <a:lnTo>
                  <a:pt x="0" y="203301"/>
                </a:lnTo>
                <a:lnTo>
                  <a:pt x="158508" y="16611"/>
                </a:lnTo>
                <a:lnTo>
                  <a:pt x="193352" y="16611"/>
                </a:lnTo>
                <a:lnTo>
                  <a:pt x="154597" y="0"/>
                </a:lnTo>
                <a:close/>
              </a:path>
            </a:pathLst>
          </a:custGeom>
          <a:solidFill>
            <a:srgbClr val="7CCECC"/>
          </a:solidFill>
        </p:spPr>
        <p:txBody>
          <a:bodyPr wrap="square" lIns="0" tIns="0" rIns="0" bIns="0" rtlCol="0"/>
          <a:lstStyle/>
          <a:p>
            <a:endParaRPr sz="2142"/>
          </a:p>
        </p:txBody>
      </p:sp>
      <p:sp>
        <p:nvSpPr>
          <p:cNvPr id="302" name="object 302"/>
          <p:cNvSpPr/>
          <p:nvPr/>
        </p:nvSpPr>
        <p:spPr>
          <a:xfrm>
            <a:off x="97853" y="2187333"/>
            <a:ext cx="282004" cy="284186"/>
          </a:xfrm>
          <a:custGeom>
            <a:avLst/>
            <a:gdLst/>
            <a:ahLst/>
            <a:cxnLst/>
            <a:rect l="l" t="t" r="r" b="b"/>
            <a:pathLst>
              <a:path w="246379" h="248285">
                <a:moveTo>
                  <a:pt x="166446" y="0"/>
                </a:moveTo>
                <a:lnTo>
                  <a:pt x="0" y="230187"/>
                </a:lnTo>
                <a:lnTo>
                  <a:pt x="50469" y="247992"/>
                </a:lnTo>
                <a:lnTo>
                  <a:pt x="246037" y="38201"/>
                </a:lnTo>
                <a:lnTo>
                  <a:pt x="166446" y="0"/>
                </a:lnTo>
                <a:close/>
              </a:path>
            </a:pathLst>
          </a:custGeom>
          <a:solidFill>
            <a:srgbClr val="41C0BE"/>
          </a:solidFill>
        </p:spPr>
        <p:txBody>
          <a:bodyPr wrap="square" lIns="0" tIns="0" rIns="0" bIns="0" rtlCol="0"/>
          <a:lstStyle/>
          <a:p>
            <a:endParaRPr sz="2142"/>
          </a:p>
        </p:txBody>
      </p:sp>
      <p:sp>
        <p:nvSpPr>
          <p:cNvPr id="303" name="object 303"/>
          <p:cNvSpPr/>
          <p:nvPr/>
        </p:nvSpPr>
        <p:spPr>
          <a:xfrm>
            <a:off x="72791" y="2167477"/>
            <a:ext cx="332883" cy="321981"/>
          </a:xfrm>
          <a:custGeom>
            <a:avLst/>
            <a:gdLst/>
            <a:ahLst/>
            <a:cxnLst/>
            <a:rect l="l" t="t" r="r" b="b"/>
            <a:pathLst>
              <a:path w="290830" h="281305">
                <a:moveTo>
                  <a:pt x="183934" y="0"/>
                </a:moveTo>
                <a:lnTo>
                  <a:pt x="0" y="254368"/>
                </a:lnTo>
                <a:lnTo>
                  <a:pt x="76276" y="281292"/>
                </a:lnTo>
                <a:lnTo>
                  <a:pt x="91145" y="265341"/>
                </a:lnTo>
                <a:lnTo>
                  <a:pt x="72351" y="265341"/>
                </a:lnTo>
                <a:lnTo>
                  <a:pt x="21894" y="247535"/>
                </a:lnTo>
                <a:lnTo>
                  <a:pt x="188341" y="17348"/>
                </a:lnTo>
                <a:lnTo>
                  <a:pt x="220074" y="17348"/>
                </a:lnTo>
                <a:lnTo>
                  <a:pt x="214915" y="14871"/>
                </a:lnTo>
                <a:lnTo>
                  <a:pt x="183159" y="14871"/>
                </a:lnTo>
                <a:lnTo>
                  <a:pt x="186143" y="8674"/>
                </a:lnTo>
                <a:lnTo>
                  <a:pt x="202004" y="8674"/>
                </a:lnTo>
                <a:lnTo>
                  <a:pt x="183934" y="0"/>
                </a:lnTo>
                <a:close/>
              </a:path>
              <a:path w="290830" h="281305">
                <a:moveTo>
                  <a:pt x="220074" y="17348"/>
                </a:moveTo>
                <a:lnTo>
                  <a:pt x="188341" y="17348"/>
                </a:lnTo>
                <a:lnTo>
                  <a:pt x="267931" y="55549"/>
                </a:lnTo>
                <a:lnTo>
                  <a:pt x="72351" y="265341"/>
                </a:lnTo>
                <a:lnTo>
                  <a:pt x="91145" y="265341"/>
                </a:lnTo>
                <a:lnTo>
                  <a:pt x="290715" y="51257"/>
                </a:lnTo>
                <a:lnTo>
                  <a:pt x="220074" y="17348"/>
                </a:lnTo>
                <a:close/>
              </a:path>
              <a:path w="290830" h="281305">
                <a:moveTo>
                  <a:pt x="202004" y="8674"/>
                </a:moveTo>
                <a:lnTo>
                  <a:pt x="186143" y="8674"/>
                </a:lnTo>
                <a:lnTo>
                  <a:pt x="183159" y="14871"/>
                </a:lnTo>
                <a:lnTo>
                  <a:pt x="214915" y="14871"/>
                </a:lnTo>
                <a:lnTo>
                  <a:pt x="202004" y="8674"/>
                </a:lnTo>
                <a:close/>
              </a:path>
            </a:pathLst>
          </a:custGeom>
          <a:solidFill>
            <a:srgbClr val="7CCECC"/>
          </a:solidFill>
        </p:spPr>
        <p:txBody>
          <a:bodyPr wrap="square" lIns="0" tIns="0" rIns="0" bIns="0" rtlCol="0"/>
          <a:lstStyle/>
          <a:p>
            <a:endParaRPr sz="2142"/>
          </a:p>
        </p:txBody>
      </p:sp>
      <p:sp>
        <p:nvSpPr>
          <p:cNvPr id="304" name="object 304"/>
          <p:cNvSpPr/>
          <p:nvPr/>
        </p:nvSpPr>
        <p:spPr>
          <a:xfrm>
            <a:off x="309644" y="2242616"/>
            <a:ext cx="233309" cy="292181"/>
          </a:xfrm>
          <a:custGeom>
            <a:avLst/>
            <a:gdLst/>
            <a:ahLst/>
            <a:cxnLst/>
            <a:rect l="l" t="t" r="r" b="b"/>
            <a:pathLst>
              <a:path w="203834" h="255269">
                <a:moveTo>
                  <a:pt x="127749" y="0"/>
                </a:moveTo>
                <a:lnTo>
                  <a:pt x="0" y="234200"/>
                </a:lnTo>
                <a:lnTo>
                  <a:pt x="47586" y="255003"/>
                </a:lnTo>
                <a:lnTo>
                  <a:pt x="203390" y="28371"/>
                </a:lnTo>
                <a:lnTo>
                  <a:pt x="127749" y="0"/>
                </a:lnTo>
                <a:close/>
              </a:path>
            </a:pathLst>
          </a:custGeom>
          <a:solidFill>
            <a:srgbClr val="41C0BE"/>
          </a:solidFill>
        </p:spPr>
        <p:txBody>
          <a:bodyPr wrap="square" lIns="0" tIns="0" rIns="0" bIns="0" rtlCol="0"/>
          <a:lstStyle/>
          <a:p>
            <a:endParaRPr sz="2142"/>
          </a:p>
        </p:txBody>
      </p:sp>
      <p:sp>
        <p:nvSpPr>
          <p:cNvPr id="305" name="object 305"/>
          <p:cNvSpPr/>
          <p:nvPr/>
        </p:nvSpPr>
        <p:spPr>
          <a:xfrm>
            <a:off x="287639" y="2223107"/>
            <a:ext cx="279825" cy="331429"/>
          </a:xfrm>
          <a:custGeom>
            <a:avLst/>
            <a:gdLst/>
            <a:ahLst/>
            <a:cxnLst/>
            <a:rect l="l" t="t" r="r" b="b"/>
            <a:pathLst>
              <a:path w="244475" h="289560">
                <a:moveTo>
                  <a:pt x="26745" y="254533"/>
                </a:moveTo>
                <a:lnTo>
                  <a:pt x="9613" y="254533"/>
                </a:lnTo>
                <a:lnTo>
                  <a:pt x="6858" y="260819"/>
                </a:lnTo>
                <a:lnTo>
                  <a:pt x="71691" y="289191"/>
                </a:lnTo>
                <a:lnTo>
                  <a:pt x="83470" y="272059"/>
                </a:lnTo>
                <a:lnTo>
                  <a:pt x="66802" y="272059"/>
                </a:lnTo>
                <a:lnTo>
                  <a:pt x="26745" y="254533"/>
                </a:lnTo>
                <a:close/>
              </a:path>
              <a:path w="244475" h="289560">
                <a:moveTo>
                  <a:pt x="186111" y="17056"/>
                </a:moveTo>
                <a:lnTo>
                  <a:pt x="146977" y="17056"/>
                </a:lnTo>
                <a:lnTo>
                  <a:pt x="222618" y="45415"/>
                </a:lnTo>
                <a:lnTo>
                  <a:pt x="66802" y="272059"/>
                </a:lnTo>
                <a:lnTo>
                  <a:pt x="83470" y="272059"/>
                </a:lnTo>
                <a:lnTo>
                  <a:pt x="243890" y="38722"/>
                </a:lnTo>
                <a:lnTo>
                  <a:pt x="186111" y="17056"/>
                </a:lnTo>
                <a:close/>
              </a:path>
              <a:path w="244475" h="289560">
                <a:moveTo>
                  <a:pt x="140627" y="0"/>
                </a:moveTo>
                <a:lnTo>
                  <a:pt x="0" y="257822"/>
                </a:lnTo>
                <a:lnTo>
                  <a:pt x="6858" y="260819"/>
                </a:lnTo>
                <a:lnTo>
                  <a:pt x="9613" y="254533"/>
                </a:lnTo>
                <a:lnTo>
                  <a:pt x="26745" y="254533"/>
                </a:lnTo>
                <a:lnTo>
                  <a:pt x="19227" y="251244"/>
                </a:lnTo>
                <a:lnTo>
                  <a:pt x="146977" y="17056"/>
                </a:lnTo>
                <a:lnTo>
                  <a:pt x="186111" y="17056"/>
                </a:lnTo>
                <a:lnTo>
                  <a:pt x="140627" y="0"/>
                </a:lnTo>
                <a:close/>
              </a:path>
            </a:pathLst>
          </a:custGeom>
          <a:solidFill>
            <a:srgbClr val="7CCECC"/>
          </a:solidFill>
        </p:spPr>
        <p:txBody>
          <a:bodyPr wrap="square" lIns="0" tIns="0" rIns="0" bIns="0" rtlCol="0"/>
          <a:lstStyle/>
          <a:p>
            <a:endParaRPr sz="2142"/>
          </a:p>
        </p:txBody>
      </p:sp>
      <p:sp>
        <p:nvSpPr>
          <p:cNvPr id="306" name="object 306"/>
          <p:cNvSpPr/>
          <p:nvPr/>
        </p:nvSpPr>
        <p:spPr>
          <a:xfrm>
            <a:off x="426365" y="2310326"/>
            <a:ext cx="263834" cy="255113"/>
          </a:xfrm>
          <a:custGeom>
            <a:avLst/>
            <a:gdLst/>
            <a:ahLst/>
            <a:cxnLst/>
            <a:rect l="l" t="t" r="r" b="b"/>
            <a:pathLst>
              <a:path w="230504" h="222885">
                <a:moveTo>
                  <a:pt x="151917" y="0"/>
                </a:moveTo>
                <a:lnTo>
                  <a:pt x="0" y="204914"/>
                </a:lnTo>
                <a:lnTo>
                  <a:pt x="46786" y="222465"/>
                </a:lnTo>
                <a:lnTo>
                  <a:pt x="230123" y="25031"/>
                </a:lnTo>
                <a:lnTo>
                  <a:pt x="151917" y="0"/>
                </a:lnTo>
                <a:close/>
              </a:path>
            </a:pathLst>
          </a:custGeom>
          <a:solidFill>
            <a:srgbClr val="41C0BE"/>
          </a:solidFill>
        </p:spPr>
        <p:txBody>
          <a:bodyPr wrap="square" lIns="0" tIns="0" rIns="0" bIns="0" rtlCol="0"/>
          <a:lstStyle/>
          <a:p>
            <a:endParaRPr sz="2142"/>
          </a:p>
        </p:txBody>
      </p:sp>
      <p:sp>
        <p:nvSpPr>
          <p:cNvPr id="307" name="object 307"/>
          <p:cNvSpPr/>
          <p:nvPr/>
        </p:nvSpPr>
        <p:spPr>
          <a:xfrm>
            <a:off x="401309" y="2291923"/>
            <a:ext cx="316893" cy="291454"/>
          </a:xfrm>
          <a:custGeom>
            <a:avLst/>
            <a:gdLst/>
            <a:ahLst/>
            <a:cxnLst/>
            <a:rect l="l" t="t" r="r" b="b"/>
            <a:pathLst>
              <a:path w="276859" h="254635">
                <a:moveTo>
                  <a:pt x="30517" y="224231"/>
                </a:moveTo>
                <a:lnTo>
                  <a:pt x="10947" y="224231"/>
                </a:lnTo>
                <a:lnTo>
                  <a:pt x="8534" y="230657"/>
                </a:lnTo>
                <a:lnTo>
                  <a:pt x="72478" y="254635"/>
                </a:lnTo>
                <a:lnTo>
                  <a:pt x="87420" y="238544"/>
                </a:lnTo>
                <a:lnTo>
                  <a:pt x="68681" y="238544"/>
                </a:lnTo>
                <a:lnTo>
                  <a:pt x="30517" y="224231"/>
                </a:lnTo>
                <a:close/>
              </a:path>
              <a:path w="276859" h="254635">
                <a:moveTo>
                  <a:pt x="218883" y="16078"/>
                </a:moveTo>
                <a:lnTo>
                  <a:pt x="173812" y="16078"/>
                </a:lnTo>
                <a:lnTo>
                  <a:pt x="252018" y="41109"/>
                </a:lnTo>
                <a:lnTo>
                  <a:pt x="68681" y="238544"/>
                </a:lnTo>
                <a:lnTo>
                  <a:pt x="87420" y="238544"/>
                </a:lnTo>
                <a:lnTo>
                  <a:pt x="276796" y="34607"/>
                </a:lnTo>
                <a:lnTo>
                  <a:pt x="218883" y="16078"/>
                </a:lnTo>
                <a:close/>
              </a:path>
              <a:path w="276859" h="254635">
                <a:moveTo>
                  <a:pt x="168630" y="0"/>
                </a:moveTo>
                <a:lnTo>
                  <a:pt x="0" y="227457"/>
                </a:lnTo>
                <a:lnTo>
                  <a:pt x="8534" y="230657"/>
                </a:lnTo>
                <a:lnTo>
                  <a:pt x="10947" y="224231"/>
                </a:lnTo>
                <a:lnTo>
                  <a:pt x="30517" y="224231"/>
                </a:lnTo>
                <a:lnTo>
                  <a:pt x="21882" y="220992"/>
                </a:lnTo>
                <a:lnTo>
                  <a:pt x="173812" y="16078"/>
                </a:lnTo>
                <a:lnTo>
                  <a:pt x="218883" y="16078"/>
                </a:lnTo>
                <a:lnTo>
                  <a:pt x="168630" y="0"/>
                </a:lnTo>
                <a:close/>
              </a:path>
            </a:pathLst>
          </a:custGeom>
          <a:solidFill>
            <a:srgbClr val="7CCECC"/>
          </a:solidFill>
        </p:spPr>
        <p:txBody>
          <a:bodyPr wrap="square" lIns="0" tIns="0" rIns="0" bIns="0" rtlCol="0"/>
          <a:lstStyle/>
          <a:p>
            <a:endParaRPr sz="2142"/>
          </a:p>
        </p:txBody>
      </p:sp>
      <p:sp>
        <p:nvSpPr>
          <p:cNvPr id="308" name="object 308"/>
          <p:cNvSpPr/>
          <p:nvPr/>
        </p:nvSpPr>
        <p:spPr>
          <a:xfrm>
            <a:off x="563447" y="2356987"/>
            <a:ext cx="237670" cy="247118"/>
          </a:xfrm>
          <a:custGeom>
            <a:avLst/>
            <a:gdLst/>
            <a:ahLst/>
            <a:cxnLst/>
            <a:rect l="l" t="t" r="r" b="b"/>
            <a:pathLst>
              <a:path w="207645" h="215900">
                <a:moveTo>
                  <a:pt x="147993" y="0"/>
                </a:moveTo>
                <a:lnTo>
                  <a:pt x="0" y="207899"/>
                </a:lnTo>
                <a:lnTo>
                  <a:pt x="30899" y="215620"/>
                </a:lnTo>
                <a:lnTo>
                  <a:pt x="207073" y="14770"/>
                </a:lnTo>
                <a:lnTo>
                  <a:pt x="147993" y="0"/>
                </a:lnTo>
                <a:close/>
              </a:path>
            </a:pathLst>
          </a:custGeom>
          <a:solidFill>
            <a:srgbClr val="41C0BE"/>
          </a:solidFill>
        </p:spPr>
        <p:txBody>
          <a:bodyPr wrap="square" lIns="0" tIns="0" rIns="0" bIns="0" rtlCol="0"/>
          <a:lstStyle/>
          <a:p>
            <a:endParaRPr sz="2142"/>
          </a:p>
        </p:txBody>
      </p:sp>
      <p:sp>
        <p:nvSpPr>
          <p:cNvPr id="309" name="object 309"/>
          <p:cNvSpPr/>
          <p:nvPr/>
        </p:nvSpPr>
        <p:spPr>
          <a:xfrm>
            <a:off x="537278" y="2339137"/>
            <a:ext cx="292181" cy="282732"/>
          </a:xfrm>
          <a:custGeom>
            <a:avLst/>
            <a:gdLst/>
            <a:ahLst/>
            <a:cxnLst/>
            <a:rect l="l" t="t" r="r" b="b"/>
            <a:pathLst>
              <a:path w="255270" h="247014">
                <a:moveTo>
                  <a:pt x="39732" y="227711"/>
                </a:moveTo>
                <a:lnTo>
                  <a:pt x="11430" y="227711"/>
                </a:lnTo>
                <a:lnTo>
                  <a:pt x="9766" y="234378"/>
                </a:lnTo>
                <a:lnTo>
                  <a:pt x="58559" y="246570"/>
                </a:lnTo>
                <a:lnTo>
                  <a:pt x="72028" y="231216"/>
                </a:lnTo>
                <a:lnTo>
                  <a:pt x="53759" y="231216"/>
                </a:lnTo>
                <a:lnTo>
                  <a:pt x="39732" y="227711"/>
                </a:lnTo>
                <a:close/>
              </a:path>
              <a:path w="255270" h="247014">
                <a:moveTo>
                  <a:pt x="165100" y="0"/>
                </a:moveTo>
                <a:lnTo>
                  <a:pt x="0" y="231940"/>
                </a:lnTo>
                <a:lnTo>
                  <a:pt x="9766" y="234378"/>
                </a:lnTo>
                <a:lnTo>
                  <a:pt x="11430" y="227711"/>
                </a:lnTo>
                <a:lnTo>
                  <a:pt x="39732" y="227711"/>
                </a:lnTo>
                <a:lnTo>
                  <a:pt x="22860" y="223494"/>
                </a:lnTo>
                <a:lnTo>
                  <a:pt x="170853" y="15595"/>
                </a:lnTo>
                <a:lnTo>
                  <a:pt x="227482" y="15595"/>
                </a:lnTo>
                <a:lnTo>
                  <a:pt x="165100" y="0"/>
                </a:lnTo>
                <a:close/>
              </a:path>
              <a:path w="255270" h="247014">
                <a:moveTo>
                  <a:pt x="227482" y="15595"/>
                </a:moveTo>
                <a:lnTo>
                  <a:pt x="170853" y="15595"/>
                </a:lnTo>
                <a:lnTo>
                  <a:pt x="229946" y="30365"/>
                </a:lnTo>
                <a:lnTo>
                  <a:pt x="53759" y="231216"/>
                </a:lnTo>
                <a:lnTo>
                  <a:pt x="72028" y="231216"/>
                </a:lnTo>
                <a:lnTo>
                  <a:pt x="255117" y="22504"/>
                </a:lnTo>
                <a:lnTo>
                  <a:pt x="227482" y="15595"/>
                </a:lnTo>
                <a:close/>
              </a:path>
            </a:pathLst>
          </a:custGeom>
          <a:solidFill>
            <a:srgbClr val="7CCECC"/>
          </a:solidFill>
        </p:spPr>
        <p:txBody>
          <a:bodyPr wrap="square" lIns="0" tIns="0" rIns="0" bIns="0" rtlCol="0"/>
          <a:lstStyle/>
          <a:p>
            <a:endParaRPr sz="2142"/>
          </a:p>
        </p:txBody>
      </p:sp>
      <p:sp>
        <p:nvSpPr>
          <p:cNvPr id="310" name="object 310"/>
          <p:cNvSpPr/>
          <p:nvPr/>
        </p:nvSpPr>
        <p:spPr>
          <a:xfrm>
            <a:off x="675195" y="2408548"/>
            <a:ext cx="261655" cy="216592"/>
          </a:xfrm>
          <a:custGeom>
            <a:avLst/>
            <a:gdLst/>
            <a:ahLst/>
            <a:cxnLst/>
            <a:rect l="l" t="t" r="r" b="b"/>
            <a:pathLst>
              <a:path w="228600" h="189230">
                <a:moveTo>
                  <a:pt x="168554" y="0"/>
                </a:moveTo>
                <a:lnTo>
                  <a:pt x="0" y="179095"/>
                </a:lnTo>
                <a:lnTo>
                  <a:pt x="27508" y="189090"/>
                </a:lnTo>
                <a:lnTo>
                  <a:pt x="228003" y="23774"/>
                </a:lnTo>
                <a:lnTo>
                  <a:pt x="168554" y="0"/>
                </a:lnTo>
                <a:close/>
              </a:path>
            </a:pathLst>
          </a:custGeom>
          <a:solidFill>
            <a:srgbClr val="41C0BE"/>
          </a:solidFill>
        </p:spPr>
        <p:txBody>
          <a:bodyPr wrap="square" lIns="0" tIns="0" rIns="0" bIns="0" rtlCol="0"/>
          <a:lstStyle/>
          <a:p>
            <a:endParaRPr sz="2142"/>
          </a:p>
        </p:txBody>
      </p:sp>
      <p:sp>
        <p:nvSpPr>
          <p:cNvPr id="311" name="object 311"/>
          <p:cNvSpPr/>
          <p:nvPr/>
        </p:nvSpPr>
        <p:spPr>
          <a:xfrm>
            <a:off x="647381" y="2389970"/>
            <a:ext cx="319800" cy="252932"/>
          </a:xfrm>
          <a:custGeom>
            <a:avLst/>
            <a:gdLst/>
            <a:ahLst/>
            <a:cxnLst/>
            <a:rect l="l" t="t" r="r" b="b"/>
            <a:pathLst>
              <a:path w="279400" h="220980">
                <a:moveTo>
                  <a:pt x="32229" y="198208"/>
                </a:moveTo>
                <a:lnTo>
                  <a:pt x="12153" y="198208"/>
                </a:lnTo>
                <a:lnTo>
                  <a:pt x="9804" y="204660"/>
                </a:lnTo>
                <a:lnTo>
                  <a:pt x="54482" y="220916"/>
                </a:lnTo>
                <a:lnTo>
                  <a:pt x="73397" y="205320"/>
                </a:lnTo>
                <a:lnTo>
                  <a:pt x="51803" y="205320"/>
                </a:lnTo>
                <a:lnTo>
                  <a:pt x="32229" y="198208"/>
                </a:lnTo>
                <a:close/>
              </a:path>
              <a:path w="279400" h="220980">
                <a:moveTo>
                  <a:pt x="229838" y="16230"/>
                </a:moveTo>
                <a:lnTo>
                  <a:pt x="192862" y="16230"/>
                </a:lnTo>
                <a:lnTo>
                  <a:pt x="252298" y="40005"/>
                </a:lnTo>
                <a:lnTo>
                  <a:pt x="51803" y="205320"/>
                </a:lnTo>
                <a:lnTo>
                  <a:pt x="73397" y="205320"/>
                </a:lnTo>
                <a:lnTo>
                  <a:pt x="278917" y="35864"/>
                </a:lnTo>
                <a:lnTo>
                  <a:pt x="229838" y="16230"/>
                </a:lnTo>
                <a:close/>
              </a:path>
              <a:path w="279400" h="220980">
                <a:moveTo>
                  <a:pt x="189268" y="0"/>
                </a:moveTo>
                <a:lnTo>
                  <a:pt x="0" y="201104"/>
                </a:lnTo>
                <a:lnTo>
                  <a:pt x="9804" y="204660"/>
                </a:lnTo>
                <a:lnTo>
                  <a:pt x="12153" y="198208"/>
                </a:lnTo>
                <a:lnTo>
                  <a:pt x="32229" y="198208"/>
                </a:lnTo>
                <a:lnTo>
                  <a:pt x="24295" y="195326"/>
                </a:lnTo>
                <a:lnTo>
                  <a:pt x="192862" y="16230"/>
                </a:lnTo>
                <a:lnTo>
                  <a:pt x="229838" y="16230"/>
                </a:lnTo>
                <a:lnTo>
                  <a:pt x="189268" y="0"/>
                </a:lnTo>
                <a:close/>
              </a:path>
            </a:pathLst>
          </a:custGeom>
          <a:solidFill>
            <a:srgbClr val="7CCECC"/>
          </a:solidFill>
        </p:spPr>
        <p:txBody>
          <a:bodyPr wrap="square" lIns="0" tIns="0" rIns="0" bIns="0" rtlCol="0"/>
          <a:lstStyle/>
          <a:p>
            <a:endParaRPr sz="2142"/>
          </a:p>
        </p:txBody>
      </p:sp>
      <p:sp>
        <p:nvSpPr>
          <p:cNvPr id="312" name="object 312"/>
          <p:cNvSpPr/>
          <p:nvPr/>
        </p:nvSpPr>
        <p:spPr>
          <a:xfrm>
            <a:off x="735063" y="1705337"/>
            <a:ext cx="640327" cy="259474"/>
          </a:xfrm>
          <a:custGeom>
            <a:avLst/>
            <a:gdLst/>
            <a:ahLst/>
            <a:cxnLst/>
            <a:rect l="l" t="t" r="r" b="b"/>
            <a:pathLst>
              <a:path w="559435" h="226694">
                <a:moveTo>
                  <a:pt x="55778" y="0"/>
                </a:moveTo>
                <a:lnTo>
                  <a:pt x="0" y="0"/>
                </a:lnTo>
                <a:lnTo>
                  <a:pt x="394576" y="170980"/>
                </a:lnTo>
                <a:lnTo>
                  <a:pt x="242201" y="221780"/>
                </a:lnTo>
                <a:lnTo>
                  <a:pt x="253022" y="226339"/>
                </a:lnTo>
                <a:lnTo>
                  <a:pt x="404596" y="193065"/>
                </a:lnTo>
                <a:lnTo>
                  <a:pt x="483968" y="193065"/>
                </a:lnTo>
                <a:lnTo>
                  <a:pt x="492315" y="171653"/>
                </a:lnTo>
                <a:lnTo>
                  <a:pt x="464692" y="171653"/>
                </a:lnTo>
                <a:lnTo>
                  <a:pt x="55778" y="0"/>
                </a:lnTo>
                <a:close/>
              </a:path>
              <a:path w="559435" h="226694">
                <a:moveTo>
                  <a:pt x="483968" y="193065"/>
                </a:moveTo>
                <a:lnTo>
                  <a:pt x="404596" y="193065"/>
                </a:lnTo>
                <a:lnTo>
                  <a:pt x="482587" y="196608"/>
                </a:lnTo>
                <a:lnTo>
                  <a:pt x="483968" y="193065"/>
                </a:lnTo>
                <a:close/>
              </a:path>
              <a:path w="559435" h="226694">
                <a:moveTo>
                  <a:pt x="559231" y="0"/>
                </a:moveTo>
                <a:lnTo>
                  <a:pt x="539330" y="0"/>
                </a:lnTo>
                <a:lnTo>
                  <a:pt x="464692" y="171653"/>
                </a:lnTo>
                <a:lnTo>
                  <a:pt x="492315" y="171653"/>
                </a:lnTo>
                <a:lnTo>
                  <a:pt x="559231" y="0"/>
                </a:lnTo>
                <a:close/>
              </a:path>
            </a:pathLst>
          </a:custGeom>
          <a:solidFill>
            <a:srgbClr val="41C0BE"/>
          </a:solidFill>
        </p:spPr>
        <p:txBody>
          <a:bodyPr wrap="square" lIns="0" tIns="0" rIns="0" bIns="0" rtlCol="0"/>
          <a:lstStyle/>
          <a:p>
            <a:endParaRPr sz="2142"/>
          </a:p>
        </p:txBody>
      </p:sp>
      <p:sp>
        <p:nvSpPr>
          <p:cNvPr id="313" name="object 313"/>
          <p:cNvSpPr/>
          <p:nvPr/>
        </p:nvSpPr>
        <p:spPr>
          <a:xfrm>
            <a:off x="409724" y="1705337"/>
            <a:ext cx="569826" cy="239850"/>
          </a:xfrm>
          <a:custGeom>
            <a:avLst/>
            <a:gdLst/>
            <a:ahLst/>
            <a:cxnLst/>
            <a:rect l="l" t="t" r="r" b="b"/>
            <a:pathLst>
              <a:path w="497840" h="209550">
                <a:moveTo>
                  <a:pt x="41757" y="0"/>
                </a:moveTo>
                <a:lnTo>
                  <a:pt x="0" y="0"/>
                </a:lnTo>
                <a:lnTo>
                  <a:pt x="497331" y="209511"/>
                </a:lnTo>
                <a:lnTo>
                  <a:pt x="41757" y="0"/>
                </a:lnTo>
                <a:close/>
              </a:path>
            </a:pathLst>
          </a:custGeom>
          <a:solidFill>
            <a:srgbClr val="41C0BE"/>
          </a:solidFill>
        </p:spPr>
        <p:txBody>
          <a:bodyPr wrap="square" lIns="0" tIns="0" rIns="0" bIns="0" rtlCol="0"/>
          <a:lstStyle/>
          <a:p>
            <a:endParaRPr sz="2142"/>
          </a:p>
        </p:txBody>
      </p:sp>
      <p:sp>
        <p:nvSpPr>
          <p:cNvPr id="314" name="object 314"/>
          <p:cNvSpPr/>
          <p:nvPr/>
        </p:nvSpPr>
        <p:spPr>
          <a:xfrm>
            <a:off x="369235" y="1705337"/>
            <a:ext cx="1023361" cy="276191"/>
          </a:xfrm>
          <a:custGeom>
            <a:avLst/>
            <a:gdLst/>
            <a:ahLst/>
            <a:cxnLst/>
            <a:rect l="l" t="t" r="r" b="b"/>
            <a:pathLst>
              <a:path w="894080" h="241300">
                <a:moveTo>
                  <a:pt x="35369" y="0"/>
                </a:moveTo>
                <a:lnTo>
                  <a:pt x="0" y="0"/>
                </a:lnTo>
                <a:lnTo>
                  <a:pt x="571322" y="240690"/>
                </a:lnTo>
                <a:lnTo>
                  <a:pt x="636701" y="226339"/>
                </a:lnTo>
                <a:lnTo>
                  <a:pt x="572643" y="226339"/>
                </a:lnTo>
                <a:lnTo>
                  <a:pt x="562926" y="222250"/>
                </a:lnTo>
                <a:lnTo>
                  <a:pt x="560400" y="222250"/>
                </a:lnTo>
                <a:lnTo>
                  <a:pt x="532701" y="209511"/>
                </a:lnTo>
                <a:lnTo>
                  <a:pt x="35369" y="0"/>
                </a:lnTo>
                <a:close/>
              </a:path>
              <a:path w="894080" h="241300">
                <a:moveTo>
                  <a:pt x="724217" y="193065"/>
                </a:moveTo>
                <a:lnTo>
                  <a:pt x="572643" y="226339"/>
                </a:lnTo>
                <a:lnTo>
                  <a:pt x="636701" y="226339"/>
                </a:lnTo>
                <a:lnTo>
                  <a:pt x="725398" y="206870"/>
                </a:lnTo>
                <a:lnTo>
                  <a:pt x="812940" y="206870"/>
                </a:lnTo>
                <a:lnTo>
                  <a:pt x="816940" y="196608"/>
                </a:lnTo>
                <a:lnTo>
                  <a:pt x="802195" y="196608"/>
                </a:lnTo>
                <a:lnTo>
                  <a:pt x="724217" y="193065"/>
                </a:lnTo>
                <a:close/>
              </a:path>
              <a:path w="894080" h="241300">
                <a:moveTo>
                  <a:pt x="561809" y="221780"/>
                </a:moveTo>
                <a:lnTo>
                  <a:pt x="560400" y="222250"/>
                </a:lnTo>
                <a:lnTo>
                  <a:pt x="562926" y="222250"/>
                </a:lnTo>
                <a:lnTo>
                  <a:pt x="561809" y="221780"/>
                </a:lnTo>
                <a:close/>
              </a:path>
              <a:path w="894080" h="241300">
                <a:moveTo>
                  <a:pt x="812940" y="206870"/>
                </a:moveTo>
                <a:lnTo>
                  <a:pt x="725398" y="206870"/>
                </a:lnTo>
                <a:lnTo>
                  <a:pt x="811415" y="210781"/>
                </a:lnTo>
                <a:lnTo>
                  <a:pt x="812940" y="206870"/>
                </a:lnTo>
                <a:close/>
              </a:path>
              <a:path w="894080" h="241300">
                <a:moveTo>
                  <a:pt x="893584" y="0"/>
                </a:moveTo>
                <a:lnTo>
                  <a:pt x="878840" y="0"/>
                </a:lnTo>
                <a:lnTo>
                  <a:pt x="802195" y="196608"/>
                </a:lnTo>
                <a:lnTo>
                  <a:pt x="816940" y="196608"/>
                </a:lnTo>
                <a:lnTo>
                  <a:pt x="893584" y="0"/>
                </a:lnTo>
                <a:close/>
              </a:path>
            </a:pathLst>
          </a:custGeom>
          <a:solidFill>
            <a:srgbClr val="7CCECC"/>
          </a:solidFill>
        </p:spPr>
        <p:txBody>
          <a:bodyPr wrap="square" lIns="0" tIns="0" rIns="0" bIns="0" rtlCol="0"/>
          <a:lstStyle/>
          <a:p>
            <a:endParaRPr sz="2142"/>
          </a:p>
        </p:txBody>
      </p:sp>
      <p:sp>
        <p:nvSpPr>
          <p:cNvPr id="315" name="object 315"/>
          <p:cNvSpPr/>
          <p:nvPr/>
        </p:nvSpPr>
        <p:spPr>
          <a:xfrm>
            <a:off x="495153" y="1705337"/>
            <a:ext cx="647595" cy="237670"/>
          </a:xfrm>
          <a:custGeom>
            <a:avLst/>
            <a:gdLst/>
            <a:ahLst/>
            <a:cxnLst/>
            <a:rect l="l" t="t" r="r" b="b"/>
            <a:pathLst>
              <a:path w="565785" h="207644">
                <a:moveTo>
                  <a:pt x="175056" y="0"/>
                </a:moveTo>
                <a:lnTo>
                  <a:pt x="0" y="0"/>
                </a:lnTo>
                <a:lnTo>
                  <a:pt x="451192" y="207505"/>
                </a:lnTo>
                <a:lnTo>
                  <a:pt x="565772" y="169316"/>
                </a:lnTo>
                <a:lnTo>
                  <a:pt x="175056" y="0"/>
                </a:lnTo>
                <a:close/>
              </a:path>
            </a:pathLst>
          </a:custGeom>
          <a:solidFill>
            <a:srgbClr val="41C0BE"/>
          </a:solidFill>
        </p:spPr>
        <p:txBody>
          <a:bodyPr wrap="square" lIns="0" tIns="0" rIns="0" bIns="0" rtlCol="0"/>
          <a:lstStyle/>
          <a:p>
            <a:endParaRPr sz="2142"/>
          </a:p>
        </p:txBody>
      </p:sp>
      <p:sp>
        <p:nvSpPr>
          <p:cNvPr id="316" name="object 316"/>
          <p:cNvSpPr/>
          <p:nvPr/>
        </p:nvSpPr>
        <p:spPr>
          <a:xfrm>
            <a:off x="457520" y="1705336"/>
            <a:ext cx="729726" cy="254387"/>
          </a:xfrm>
          <a:custGeom>
            <a:avLst/>
            <a:gdLst/>
            <a:ahLst/>
            <a:cxnLst/>
            <a:rect l="l" t="t" r="r" b="b"/>
            <a:pathLst>
              <a:path w="637540" h="222250">
                <a:moveTo>
                  <a:pt x="32880" y="0"/>
                </a:moveTo>
                <a:lnTo>
                  <a:pt x="0" y="0"/>
                </a:lnTo>
                <a:lnTo>
                  <a:pt x="483260" y="222250"/>
                </a:lnTo>
                <a:lnTo>
                  <a:pt x="527490" y="207505"/>
                </a:lnTo>
                <a:lnTo>
                  <a:pt x="484073" y="207505"/>
                </a:lnTo>
                <a:lnTo>
                  <a:pt x="32880" y="0"/>
                </a:lnTo>
                <a:close/>
              </a:path>
              <a:path w="637540" h="222250">
                <a:moveTo>
                  <a:pt x="242481" y="0"/>
                </a:moveTo>
                <a:lnTo>
                  <a:pt x="207937" y="0"/>
                </a:lnTo>
                <a:lnTo>
                  <a:pt x="598652" y="169316"/>
                </a:lnTo>
                <a:lnTo>
                  <a:pt x="484073" y="207505"/>
                </a:lnTo>
                <a:lnTo>
                  <a:pt x="527490" y="207505"/>
                </a:lnTo>
                <a:lnTo>
                  <a:pt x="637057" y="170980"/>
                </a:lnTo>
                <a:lnTo>
                  <a:pt x="242481" y="0"/>
                </a:lnTo>
                <a:close/>
              </a:path>
            </a:pathLst>
          </a:custGeom>
          <a:solidFill>
            <a:srgbClr val="7CCECC"/>
          </a:solidFill>
        </p:spPr>
        <p:txBody>
          <a:bodyPr wrap="square" lIns="0" tIns="0" rIns="0" bIns="0" rtlCol="0"/>
          <a:lstStyle/>
          <a:p>
            <a:endParaRPr sz="2142"/>
          </a:p>
        </p:txBody>
      </p:sp>
      <p:sp>
        <p:nvSpPr>
          <p:cNvPr id="317" name="object 317"/>
          <p:cNvSpPr/>
          <p:nvPr/>
        </p:nvSpPr>
        <p:spPr>
          <a:xfrm>
            <a:off x="839515" y="1705337"/>
            <a:ext cx="496417" cy="176617"/>
          </a:xfrm>
          <a:custGeom>
            <a:avLst/>
            <a:gdLst/>
            <a:ahLst/>
            <a:cxnLst/>
            <a:rect l="l" t="t" r="r" b="b"/>
            <a:pathLst>
              <a:path w="433705" h="154305">
                <a:moveTo>
                  <a:pt x="433095" y="0"/>
                </a:moveTo>
                <a:lnTo>
                  <a:pt x="0" y="0"/>
                </a:lnTo>
                <a:lnTo>
                  <a:pt x="366255" y="153733"/>
                </a:lnTo>
                <a:lnTo>
                  <a:pt x="433095" y="0"/>
                </a:lnTo>
                <a:close/>
              </a:path>
            </a:pathLst>
          </a:custGeom>
          <a:solidFill>
            <a:srgbClr val="41C0BE"/>
          </a:solidFill>
        </p:spPr>
        <p:txBody>
          <a:bodyPr wrap="square" lIns="0" tIns="0" rIns="0" bIns="0" rtlCol="0"/>
          <a:lstStyle/>
          <a:p>
            <a:endParaRPr sz="2142"/>
          </a:p>
        </p:txBody>
      </p:sp>
      <p:sp>
        <p:nvSpPr>
          <p:cNvPr id="318" name="object 318"/>
          <p:cNvSpPr/>
          <p:nvPr/>
        </p:nvSpPr>
        <p:spPr>
          <a:xfrm>
            <a:off x="798902" y="1705337"/>
            <a:ext cx="553836" cy="196968"/>
          </a:xfrm>
          <a:custGeom>
            <a:avLst/>
            <a:gdLst/>
            <a:ahLst/>
            <a:cxnLst/>
            <a:rect l="l" t="t" r="r" b="b"/>
            <a:pathLst>
              <a:path w="483869" h="172084">
                <a:moveTo>
                  <a:pt x="35483" y="0"/>
                </a:moveTo>
                <a:lnTo>
                  <a:pt x="0" y="0"/>
                </a:lnTo>
                <a:lnTo>
                  <a:pt x="408927" y="171653"/>
                </a:lnTo>
                <a:lnTo>
                  <a:pt x="416717" y="153733"/>
                </a:lnTo>
                <a:lnTo>
                  <a:pt x="401739" y="153733"/>
                </a:lnTo>
                <a:lnTo>
                  <a:pt x="35483" y="0"/>
                </a:lnTo>
                <a:close/>
              </a:path>
              <a:path w="483869" h="172084">
                <a:moveTo>
                  <a:pt x="483552" y="0"/>
                </a:moveTo>
                <a:lnTo>
                  <a:pt x="468579" y="0"/>
                </a:lnTo>
                <a:lnTo>
                  <a:pt x="401739" y="153733"/>
                </a:lnTo>
                <a:lnTo>
                  <a:pt x="416717" y="153733"/>
                </a:lnTo>
                <a:lnTo>
                  <a:pt x="483552" y="0"/>
                </a:lnTo>
                <a:close/>
              </a:path>
            </a:pathLst>
          </a:custGeom>
          <a:solidFill>
            <a:srgbClr val="7CCECC"/>
          </a:solidFill>
        </p:spPr>
        <p:txBody>
          <a:bodyPr wrap="square" lIns="0" tIns="0" rIns="0" bIns="0" rtlCol="0"/>
          <a:lstStyle/>
          <a:p>
            <a:endParaRPr sz="2142"/>
          </a:p>
        </p:txBody>
      </p:sp>
      <p:sp>
        <p:nvSpPr>
          <p:cNvPr id="319" name="object 319"/>
          <p:cNvSpPr/>
          <p:nvPr/>
        </p:nvSpPr>
        <p:spPr>
          <a:xfrm>
            <a:off x="-7" y="5978434"/>
            <a:ext cx="1553938" cy="1508149"/>
          </a:xfrm>
          <a:custGeom>
            <a:avLst/>
            <a:gdLst/>
            <a:ahLst/>
            <a:cxnLst/>
            <a:rect l="l" t="t" r="r" b="b"/>
            <a:pathLst>
              <a:path w="1357630" h="1317625">
                <a:moveTo>
                  <a:pt x="1220223" y="79006"/>
                </a:moveTo>
                <a:lnTo>
                  <a:pt x="1048219" y="79006"/>
                </a:lnTo>
                <a:lnTo>
                  <a:pt x="1170978" y="121208"/>
                </a:lnTo>
                <a:lnTo>
                  <a:pt x="1277924" y="270167"/>
                </a:lnTo>
                <a:lnTo>
                  <a:pt x="1274191" y="768223"/>
                </a:lnTo>
                <a:lnTo>
                  <a:pt x="1258138" y="1317472"/>
                </a:lnTo>
                <a:lnTo>
                  <a:pt x="1345679" y="1317472"/>
                </a:lnTo>
                <a:lnTo>
                  <a:pt x="1357337" y="270344"/>
                </a:lnTo>
                <a:lnTo>
                  <a:pt x="1266024" y="102323"/>
                </a:lnTo>
                <a:lnTo>
                  <a:pt x="1220223" y="79006"/>
                </a:lnTo>
                <a:close/>
              </a:path>
              <a:path w="1357630" h="1317625">
                <a:moveTo>
                  <a:pt x="1065034" y="0"/>
                </a:moveTo>
                <a:lnTo>
                  <a:pt x="859053" y="40462"/>
                </a:lnTo>
                <a:lnTo>
                  <a:pt x="0" y="324421"/>
                </a:lnTo>
                <a:lnTo>
                  <a:pt x="0" y="378358"/>
                </a:lnTo>
                <a:lnTo>
                  <a:pt x="855878" y="97866"/>
                </a:lnTo>
                <a:lnTo>
                  <a:pt x="1048219" y="79006"/>
                </a:lnTo>
                <a:lnTo>
                  <a:pt x="1220223" y="79006"/>
                </a:lnTo>
                <a:lnTo>
                  <a:pt x="1065034" y="0"/>
                </a:lnTo>
                <a:close/>
              </a:path>
            </a:pathLst>
          </a:custGeom>
          <a:solidFill>
            <a:srgbClr val="41C0BE"/>
          </a:solidFill>
        </p:spPr>
        <p:txBody>
          <a:bodyPr wrap="square" lIns="0" tIns="0" rIns="0" bIns="0" rtlCol="0"/>
          <a:lstStyle/>
          <a:p>
            <a:endParaRPr sz="2142"/>
          </a:p>
        </p:txBody>
      </p:sp>
      <p:sp>
        <p:nvSpPr>
          <p:cNvPr id="320" name="object 320"/>
          <p:cNvSpPr/>
          <p:nvPr/>
        </p:nvSpPr>
        <p:spPr>
          <a:xfrm>
            <a:off x="-6" y="5961964"/>
            <a:ext cx="1569928" cy="1524865"/>
          </a:xfrm>
          <a:custGeom>
            <a:avLst/>
            <a:gdLst/>
            <a:ahLst/>
            <a:cxnLst/>
            <a:rect l="l" t="t" r="r" b="b"/>
            <a:pathLst>
              <a:path w="1371600" h="1332229">
                <a:moveTo>
                  <a:pt x="1088856" y="107365"/>
                </a:moveTo>
                <a:lnTo>
                  <a:pt x="1046581" y="107365"/>
                </a:lnTo>
                <a:lnTo>
                  <a:pt x="1162380" y="147167"/>
                </a:lnTo>
                <a:lnTo>
                  <a:pt x="1264158" y="288937"/>
                </a:lnTo>
                <a:lnTo>
                  <a:pt x="1260442" y="782624"/>
                </a:lnTo>
                <a:lnTo>
                  <a:pt x="1244396" y="1331861"/>
                </a:lnTo>
                <a:lnTo>
                  <a:pt x="1258138" y="1331861"/>
                </a:lnTo>
                <a:lnTo>
                  <a:pt x="1274192" y="782370"/>
                </a:lnTo>
                <a:lnTo>
                  <a:pt x="1277924" y="284568"/>
                </a:lnTo>
                <a:lnTo>
                  <a:pt x="1170978" y="135597"/>
                </a:lnTo>
                <a:lnTo>
                  <a:pt x="1088856" y="107365"/>
                </a:lnTo>
                <a:close/>
              </a:path>
              <a:path w="1371600" h="1332229">
                <a:moveTo>
                  <a:pt x="1095304" y="14389"/>
                </a:moveTo>
                <a:lnTo>
                  <a:pt x="1065034" y="14389"/>
                </a:lnTo>
                <a:lnTo>
                  <a:pt x="1266024" y="116712"/>
                </a:lnTo>
                <a:lnTo>
                  <a:pt x="1357248" y="284568"/>
                </a:lnTo>
                <a:lnTo>
                  <a:pt x="1357291" y="288937"/>
                </a:lnTo>
                <a:lnTo>
                  <a:pt x="1345679" y="1331861"/>
                </a:lnTo>
                <a:lnTo>
                  <a:pt x="1359420" y="1331861"/>
                </a:lnTo>
                <a:lnTo>
                  <a:pt x="1371117" y="281317"/>
                </a:lnTo>
                <a:lnTo>
                  <a:pt x="1276057" y="106413"/>
                </a:lnTo>
                <a:lnTo>
                  <a:pt x="1095304" y="14389"/>
                </a:lnTo>
                <a:close/>
              </a:path>
              <a:path w="1371600" h="1332229">
                <a:moveTo>
                  <a:pt x="1048219" y="93395"/>
                </a:moveTo>
                <a:lnTo>
                  <a:pt x="855878" y="112255"/>
                </a:lnTo>
                <a:lnTo>
                  <a:pt x="0" y="392747"/>
                </a:lnTo>
                <a:lnTo>
                  <a:pt x="0" y="407212"/>
                </a:lnTo>
                <a:lnTo>
                  <a:pt x="858723" y="125780"/>
                </a:lnTo>
                <a:lnTo>
                  <a:pt x="1046581" y="107365"/>
                </a:lnTo>
                <a:lnTo>
                  <a:pt x="1088856" y="107365"/>
                </a:lnTo>
                <a:lnTo>
                  <a:pt x="1048219" y="93395"/>
                </a:lnTo>
                <a:close/>
              </a:path>
              <a:path w="1371600" h="1332229">
                <a:moveTo>
                  <a:pt x="1067041" y="0"/>
                </a:moveTo>
                <a:lnTo>
                  <a:pt x="855548" y="41541"/>
                </a:lnTo>
                <a:lnTo>
                  <a:pt x="0" y="324345"/>
                </a:lnTo>
                <a:lnTo>
                  <a:pt x="0" y="338810"/>
                </a:lnTo>
                <a:lnTo>
                  <a:pt x="859053" y="54851"/>
                </a:lnTo>
                <a:lnTo>
                  <a:pt x="1065034" y="14389"/>
                </a:lnTo>
                <a:lnTo>
                  <a:pt x="1095304" y="14389"/>
                </a:lnTo>
                <a:lnTo>
                  <a:pt x="1067041" y="0"/>
                </a:lnTo>
                <a:close/>
              </a:path>
            </a:pathLst>
          </a:custGeom>
          <a:solidFill>
            <a:srgbClr val="7CCECC"/>
          </a:solidFill>
        </p:spPr>
        <p:txBody>
          <a:bodyPr wrap="square" lIns="0" tIns="0" rIns="0" bIns="0" rtlCol="0"/>
          <a:lstStyle/>
          <a:p>
            <a:endParaRPr sz="2142"/>
          </a:p>
        </p:txBody>
      </p:sp>
      <p:sp>
        <p:nvSpPr>
          <p:cNvPr id="321" name="object 321"/>
          <p:cNvSpPr/>
          <p:nvPr/>
        </p:nvSpPr>
        <p:spPr>
          <a:xfrm>
            <a:off x="1719608" y="6949193"/>
            <a:ext cx="84615" cy="159987"/>
          </a:xfrm>
          <a:prstGeom prst="rect">
            <a:avLst/>
          </a:prstGeom>
          <a:blipFill>
            <a:blip r:embed="rId90" cstate="print"/>
            <a:stretch>
              <a:fillRect/>
            </a:stretch>
          </a:blipFill>
        </p:spPr>
        <p:txBody>
          <a:bodyPr wrap="square" lIns="0" tIns="0" rIns="0" bIns="0" rtlCol="0"/>
          <a:lstStyle/>
          <a:p>
            <a:endParaRPr sz="2142"/>
          </a:p>
        </p:txBody>
      </p:sp>
      <p:sp>
        <p:nvSpPr>
          <p:cNvPr id="322" name="object 322"/>
          <p:cNvSpPr/>
          <p:nvPr/>
        </p:nvSpPr>
        <p:spPr>
          <a:xfrm>
            <a:off x="1592022" y="7393102"/>
            <a:ext cx="87509" cy="93309"/>
          </a:xfrm>
          <a:prstGeom prst="rect">
            <a:avLst/>
          </a:prstGeom>
          <a:blipFill>
            <a:blip r:embed="rId91" cstate="print"/>
            <a:stretch>
              <a:fillRect/>
            </a:stretch>
          </a:blipFill>
        </p:spPr>
        <p:txBody>
          <a:bodyPr wrap="square" lIns="0" tIns="0" rIns="0" bIns="0" rtlCol="0"/>
          <a:lstStyle/>
          <a:p>
            <a:endParaRPr sz="2142"/>
          </a:p>
        </p:txBody>
      </p:sp>
      <p:sp>
        <p:nvSpPr>
          <p:cNvPr id="323" name="object 323"/>
          <p:cNvSpPr/>
          <p:nvPr/>
        </p:nvSpPr>
        <p:spPr>
          <a:xfrm>
            <a:off x="1745831" y="6301716"/>
            <a:ext cx="93090" cy="178782"/>
          </a:xfrm>
          <a:prstGeom prst="rect">
            <a:avLst/>
          </a:prstGeom>
          <a:blipFill>
            <a:blip r:embed="rId92" cstate="print"/>
            <a:stretch>
              <a:fillRect/>
            </a:stretch>
          </a:blipFill>
        </p:spPr>
        <p:txBody>
          <a:bodyPr wrap="square" lIns="0" tIns="0" rIns="0" bIns="0" rtlCol="0"/>
          <a:lstStyle/>
          <a:p>
            <a:endParaRPr sz="2142"/>
          </a:p>
        </p:txBody>
      </p:sp>
      <p:sp>
        <p:nvSpPr>
          <p:cNvPr id="324" name="object 324"/>
          <p:cNvSpPr/>
          <p:nvPr/>
        </p:nvSpPr>
        <p:spPr>
          <a:xfrm>
            <a:off x="1779237" y="5081540"/>
            <a:ext cx="93090" cy="178782"/>
          </a:xfrm>
          <a:prstGeom prst="rect">
            <a:avLst/>
          </a:prstGeom>
          <a:blipFill>
            <a:blip r:embed="rId93" cstate="print"/>
            <a:stretch>
              <a:fillRect/>
            </a:stretch>
          </a:blipFill>
        </p:spPr>
        <p:txBody>
          <a:bodyPr wrap="square" lIns="0" tIns="0" rIns="0" bIns="0" rtlCol="0"/>
          <a:lstStyle/>
          <a:p>
            <a:endParaRPr sz="2142"/>
          </a:p>
        </p:txBody>
      </p:sp>
      <p:sp>
        <p:nvSpPr>
          <p:cNvPr id="325" name="object 325"/>
          <p:cNvSpPr/>
          <p:nvPr/>
        </p:nvSpPr>
        <p:spPr>
          <a:xfrm>
            <a:off x="1779237" y="4441591"/>
            <a:ext cx="93090" cy="178782"/>
          </a:xfrm>
          <a:prstGeom prst="rect">
            <a:avLst/>
          </a:prstGeom>
          <a:blipFill>
            <a:blip r:embed="rId94" cstate="print"/>
            <a:stretch>
              <a:fillRect/>
            </a:stretch>
          </a:blipFill>
        </p:spPr>
        <p:txBody>
          <a:bodyPr wrap="square" lIns="0" tIns="0" rIns="0" bIns="0" rtlCol="0"/>
          <a:lstStyle/>
          <a:p>
            <a:endParaRPr sz="2142"/>
          </a:p>
        </p:txBody>
      </p:sp>
      <p:sp>
        <p:nvSpPr>
          <p:cNvPr id="326" name="object 326"/>
          <p:cNvSpPr/>
          <p:nvPr/>
        </p:nvSpPr>
        <p:spPr>
          <a:xfrm>
            <a:off x="1779237" y="4147201"/>
            <a:ext cx="93090" cy="178782"/>
          </a:xfrm>
          <a:prstGeom prst="rect">
            <a:avLst/>
          </a:prstGeom>
          <a:blipFill>
            <a:blip r:embed="rId95" cstate="print"/>
            <a:stretch>
              <a:fillRect/>
            </a:stretch>
          </a:blipFill>
        </p:spPr>
        <p:txBody>
          <a:bodyPr wrap="square" lIns="0" tIns="0" rIns="0" bIns="0" rtlCol="0"/>
          <a:lstStyle/>
          <a:p>
            <a:endParaRPr sz="2142"/>
          </a:p>
        </p:txBody>
      </p:sp>
      <p:sp>
        <p:nvSpPr>
          <p:cNvPr id="327" name="object 327"/>
          <p:cNvSpPr/>
          <p:nvPr/>
        </p:nvSpPr>
        <p:spPr>
          <a:xfrm>
            <a:off x="1599537" y="5820670"/>
            <a:ext cx="138096" cy="312532"/>
          </a:xfrm>
          <a:custGeom>
            <a:avLst/>
            <a:gdLst/>
            <a:ahLst/>
            <a:cxnLst/>
            <a:rect l="l" t="t" r="r" b="b"/>
            <a:pathLst>
              <a:path w="120650" h="273050">
                <a:moveTo>
                  <a:pt x="0" y="0"/>
                </a:moveTo>
                <a:lnTo>
                  <a:pt x="10617" y="272453"/>
                </a:lnTo>
                <a:lnTo>
                  <a:pt x="120167" y="265811"/>
                </a:lnTo>
                <a:lnTo>
                  <a:pt x="120167" y="6680"/>
                </a:lnTo>
                <a:lnTo>
                  <a:pt x="0" y="0"/>
                </a:lnTo>
                <a:close/>
              </a:path>
            </a:pathLst>
          </a:custGeom>
          <a:solidFill>
            <a:srgbClr val="41C0BE"/>
          </a:solidFill>
        </p:spPr>
        <p:txBody>
          <a:bodyPr wrap="square" lIns="0" tIns="0" rIns="0" bIns="0" rtlCol="0"/>
          <a:lstStyle/>
          <a:p>
            <a:endParaRPr sz="2142"/>
          </a:p>
        </p:txBody>
      </p:sp>
      <p:sp>
        <p:nvSpPr>
          <p:cNvPr id="328" name="object 328"/>
          <p:cNvSpPr/>
          <p:nvPr/>
        </p:nvSpPr>
        <p:spPr>
          <a:xfrm>
            <a:off x="1583156" y="5804012"/>
            <a:ext cx="170076" cy="345239"/>
          </a:xfrm>
          <a:custGeom>
            <a:avLst/>
            <a:gdLst/>
            <a:ahLst/>
            <a:cxnLst/>
            <a:rect l="l" t="t" r="r" b="b"/>
            <a:pathLst>
              <a:path w="148590" h="301625">
                <a:moveTo>
                  <a:pt x="7150" y="7277"/>
                </a:moveTo>
                <a:lnTo>
                  <a:pt x="292" y="7543"/>
                </a:lnTo>
                <a:lnTo>
                  <a:pt x="11747" y="301561"/>
                </a:lnTo>
                <a:lnTo>
                  <a:pt x="148209" y="293293"/>
                </a:lnTo>
                <a:lnTo>
                  <a:pt x="148209" y="287007"/>
                </a:lnTo>
                <a:lnTo>
                  <a:pt x="24930" y="287007"/>
                </a:lnTo>
                <a:lnTo>
                  <a:pt x="14312" y="14554"/>
                </a:lnTo>
                <a:lnTo>
                  <a:pt x="148209" y="14554"/>
                </a:lnTo>
                <a:lnTo>
                  <a:pt x="148209" y="14135"/>
                </a:lnTo>
                <a:lnTo>
                  <a:pt x="6781" y="14135"/>
                </a:lnTo>
                <a:lnTo>
                  <a:pt x="7150" y="7277"/>
                </a:lnTo>
                <a:close/>
              </a:path>
              <a:path w="148590" h="301625">
                <a:moveTo>
                  <a:pt x="148209" y="14554"/>
                </a:moveTo>
                <a:lnTo>
                  <a:pt x="14312" y="14554"/>
                </a:lnTo>
                <a:lnTo>
                  <a:pt x="134480" y="21221"/>
                </a:lnTo>
                <a:lnTo>
                  <a:pt x="134480" y="280365"/>
                </a:lnTo>
                <a:lnTo>
                  <a:pt x="24930" y="287007"/>
                </a:lnTo>
                <a:lnTo>
                  <a:pt x="148209" y="287007"/>
                </a:lnTo>
                <a:lnTo>
                  <a:pt x="148209" y="14554"/>
                </a:lnTo>
                <a:close/>
              </a:path>
              <a:path w="148590" h="301625">
                <a:moveTo>
                  <a:pt x="131055" y="7277"/>
                </a:moveTo>
                <a:lnTo>
                  <a:pt x="7150" y="7277"/>
                </a:lnTo>
                <a:lnTo>
                  <a:pt x="6781" y="14135"/>
                </a:lnTo>
                <a:lnTo>
                  <a:pt x="148209" y="14135"/>
                </a:lnTo>
                <a:lnTo>
                  <a:pt x="148209" y="8229"/>
                </a:lnTo>
                <a:lnTo>
                  <a:pt x="131055" y="7277"/>
                </a:lnTo>
                <a:close/>
              </a:path>
              <a:path w="148590" h="301625">
                <a:moveTo>
                  <a:pt x="0" y="0"/>
                </a:moveTo>
                <a:lnTo>
                  <a:pt x="292" y="7543"/>
                </a:lnTo>
                <a:lnTo>
                  <a:pt x="7150" y="7277"/>
                </a:lnTo>
                <a:lnTo>
                  <a:pt x="131055" y="7277"/>
                </a:lnTo>
                <a:lnTo>
                  <a:pt x="0" y="0"/>
                </a:lnTo>
                <a:close/>
              </a:path>
            </a:pathLst>
          </a:custGeom>
          <a:solidFill>
            <a:srgbClr val="7CCECC"/>
          </a:solidFill>
        </p:spPr>
        <p:txBody>
          <a:bodyPr wrap="square" lIns="0" tIns="0" rIns="0" bIns="0" rtlCol="0"/>
          <a:lstStyle/>
          <a:p>
            <a:endParaRPr sz="2142"/>
          </a:p>
        </p:txBody>
      </p:sp>
      <p:sp>
        <p:nvSpPr>
          <p:cNvPr id="329" name="object 329"/>
          <p:cNvSpPr/>
          <p:nvPr/>
        </p:nvSpPr>
        <p:spPr>
          <a:xfrm>
            <a:off x="895352" y="5935131"/>
            <a:ext cx="139359" cy="92072"/>
          </a:xfrm>
          <a:prstGeom prst="rect">
            <a:avLst/>
          </a:prstGeom>
          <a:blipFill>
            <a:blip r:embed="rId96" cstate="print"/>
            <a:stretch>
              <a:fillRect/>
            </a:stretch>
          </a:blipFill>
        </p:spPr>
        <p:txBody>
          <a:bodyPr wrap="square" lIns="0" tIns="0" rIns="0" bIns="0" rtlCol="0"/>
          <a:lstStyle/>
          <a:p>
            <a:endParaRPr sz="2142"/>
          </a:p>
        </p:txBody>
      </p:sp>
      <p:sp>
        <p:nvSpPr>
          <p:cNvPr id="330" name="object 330"/>
          <p:cNvSpPr/>
          <p:nvPr/>
        </p:nvSpPr>
        <p:spPr>
          <a:xfrm>
            <a:off x="179213" y="6143176"/>
            <a:ext cx="136946" cy="96841"/>
          </a:xfrm>
          <a:prstGeom prst="rect">
            <a:avLst/>
          </a:prstGeom>
          <a:blipFill>
            <a:blip r:embed="rId97" cstate="print"/>
            <a:stretch>
              <a:fillRect/>
            </a:stretch>
          </a:blipFill>
        </p:spPr>
        <p:txBody>
          <a:bodyPr wrap="square" lIns="0" tIns="0" rIns="0" bIns="0" rtlCol="0"/>
          <a:lstStyle/>
          <a:p>
            <a:endParaRPr sz="2142"/>
          </a:p>
        </p:txBody>
      </p:sp>
      <p:sp>
        <p:nvSpPr>
          <p:cNvPr id="331" name="object 331"/>
          <p:cNvSpPr/>
          <p:nvPr/>
        </p:nvSpPr>
        <p:spPr>
          <a:xfrm>
            <a:off x="592430" y="5584585"/>
            <a:ext cx="141279" cy="96652"/>
          </a:xfrm>
          <a:prstGeom prst="rect">
            <a:avLst/>
          </a:prstGeom>
          <a:blipFill>
            <a:blip r:embed="rId98" cstate="print"/>
            <a:stretch>
              <a:fillRect/>
            </a:stretch>
          </a:blipFill>
        </p:spPr>
        <p:txBody>
          <a:bodyPr wrap="square" lIns="0" tIns="0" rIns="0" bIns="0" rtlCol="0"/>
          <a:lstStyle/>
          <a:p>
            <a:endParaRPr sz="2142"/>
          </a:p>
        </p:txBody>
      </p:sp>
      <p:sp>
        <p:nvSpPr>
          <p:cNvPr id="332" name="object 332"/>
          <p:cNvSpPr/>
          <p:nvPr/>
        </p:nvSpPr>
        <p:spPr>
          <a:xfrm>
            <a:off x="307291" y="5669681"/>
            <a:ext cx="133603" cy="101129"/>
          </a:xfrm>
          <a:prstGeom prst="rect">
            <a:avLst/>
          </a:prstGeom>
          <a:blipFill>
            <a:blip r:embed="rId99" cstate="print"/>
            <a:stretch>
              <a:fillRect/>
            </a:stretch>
          </a:blipFill>
        </p:spPr>
        <p:txBody>
          <a:bodyPr wrap="square" lIns="0" tIns="0" rIns="0" bIns="0" rtlCol="0"/>
          <a:lstStyle/>
          <a:p>
            <a:endParaRPr sz="2142"/>
          </a:p>
        </p:txBody>
      </p:sp>
      <p:sp>
        <p:nvSpPr>
          <p:cNvPr id="333" name="object 333"/>
          <p:cNvSpPr/>
          <p:nvPr/>
        </p:nvSpPr>
        <p:spPr>
          <a:xfrm>
            <a:off x="1407309" y="5376511"/>
            <a:ext cx="120652" cy="677395"/>
          </a:xfrm>
          <a:custGeom>
            <a:avLst/>
            <a:gdLst/>
            <a:ahLst/>
            <a:cxnLst/>
            <a:rect l="l" t="t" r="r" b="b"/>
            <a:pathLst>
              <a:path w="105409" h="591820">
                <a:moveTo>
                  <a:pt x="105143" y="0"/>
                </a:moveTo>
                <a:lnTo>
                  <a:pt x="7315" y="42392"/>
                </a:lnTo>
                <a:lnTo>
                  <a:pt x="0" y="562216"/>
                </a:lnTo>
                <a:lnTo>
                  <a:pt x="87121" y="591261"/>
                </a:lnTo>
                <a:lnTo>
                  <a:pt x="105143" y="0"/>
                </a:lnTo>
                <a:close/>
              </a:path>
            </a:pathLst>
          </a:custGeom>
          <a:solidFill>
            <a:srgbClr val="41C0BE"/>
          </a:solidFill>
        </p:spPr>
        <p:txBody>
          <a:bodyPr wrap="square" lIns="0" tIns="0" rIns="0" bIns="0" rtlCol="0"/>
          <a:lstStyle/>
          <a:p>
            <a:endParaRPr sz="2142"/>
          </a:p>
        </p:txBody>
      </p:sp>
      <p:sp>
        <p:nvSpPr>
          <p:cNvPr id="334" name="object 334"/>
          <p:cNvSpPr/>
          <p:nvPr/>
        </p:nvSpPr>
        <p:spPr>
          <a:xfrm>
            <a:off x="1391421" y="5352236"/>
            <a:ext cx="153359" cy="723184"/>
          </a:xfrm>
          <a:custGeom>
            <a:avLst/>
            <a:gdLst/>
            <a:ahLst/>
            <a:cxnLst/>
            <a:rect l="l" t="t" r="r" b="b"/>
            <a:pathLst>
              <a:path w="133984" h="631825">
                <a:moveTo>
                  <a:pt x="133413" y="0"/>
                </a:moveTo>
                <a:lnTo>
                  <a:pt x="7594" y="54521"/>
                </a:lnTo>
                <a:lnTo>
                  <a:pt x="0" y="593267"/>
                </a:lnTo>
                <a:lnTo>
                  <a:pt x="114172" y="631329"/>
                </a:lnTo>
                <a:lnTo>
                  <a:pt x="114748" y="612457"/>
                </a:lnTo>
                <a:lnTo>
                  <a:pt x="101003" y="612457"/>
                </a:lnTo>
                <a:lnTo>
                  <a:pt x="13881" y="583425"/>
                </a:lnTo>
                <a:lnTo>
                  <a:pt x="21196" y="63588"/>
                </a:lnTo>
                <a:lnTo>
                  <a:pt x="119024" y="21196"/>
                </a:lnTo>
                <a:lnTo>
                  <a:pt x="132767" y="21196"/>
                </a:lnTo>
                <a:lnTo>
                  <a:pt x="133413" y="0"/>
                </a:lnTo>
                <a:close/>
              </a:path>
              <a:path w="133984" h="631825">
                <a:moveTo>
                  <a:pt x="132767" y="21196"/>
                </a:moveTo>
                <a:lnTo>
                  <a:pt x="119024" y="21196"/>
                </a:lnTo>
                <a:lnTo>
                  <a:pt x="101003" y="612457"/>
                </a:lnTo>
                <a:lnTo>
                  <a:pt x="114748" y="612457"/>
                </a:lnTo>
                <a:lnTo>
                  <a:pt x="132767" y="21196"/>
                </a:lnTo>
                <a:close/>
              </a:path>
            </a:pathLst>
          </a:custGeom>
          <a:solidFill>
            <a:srgbClr val="7CCECC"/>
          </a:solidFill>
        </p:spPr>
        <p:txBody>
          <a:bodyPr wrap="square" lIns="0" tIns="0" rIns="0" bIns="0" rtlCol="0"/>
          <a:lstStyle/>
          <a:p>
            <a:endParaRPr sz="2142"/>
          </a:p>
        </p:txBody>
      </p:sp>
      <p:sp>
        <p:nvSpPr>
          <p:cNvPr id="335" name="object 335"/>
          <p:cNvSpPr/>
          <p:nvPr/>
        </p:nvSpPr>
        <p:spPr>
          <a:xfrm>
            <a:off x="1604815" y="4834727"/>
            <a:ext cx="284942" cy="206677"/>
          </a:xfrm>
          <a:prstGeom prst="rect">
            <a:avLst/>
          </a:prstGeom>
          <a:blipFill>
            <a:blip r:embed="rId100" cstate="print"/>
            <a:stretch>
              <a:fillRect/>
            </a:stretch>
          </a:blipFill>
        </p:spPr>
        <p:txBody>
          <a:bodyPr wrap="square" lIns="0" tIns="0" rIns="0" bIns="0" rtlCol="0"/>
          <a:lstStyle/>
          <a:p>
            <a:endParaRPr sz="2142"/>
          </a:p>
        </p:txBody>
      </p:sp>
      <p:sp>
        <p:nvSpPr>
          <p:cNvPr id="336" name="object 336"/>
          <p:cNvSpPr/>
          <p:nvPr/>
        </p:nvSpPr>
        <p:spPr>
          <a:xfrm>
            <a:off x="1573896" y="2647396"/>
            <a:ext cx="154086" cy="580728"/>
          </a:xfrm>
          <a:custGeom>
            <a:avLst/>
            <a:gdLst/>
            <a:ahLst/>
            <a:cxnLst/>
            <a:rect l="l" t="t" r="r" b="b"/>
            <a:pathLst>
              <a:path w="134619" h="507364">
                <a:moveTo>
                  <a:pt x="134112" y="0"/>
                </a:moveTo>
                <a:lnTo>
                  <a:pt x="32905" y="52235"/>
                </a:lnTo>
                <a:lnTo>
                  <a:pt x="0" y="392379"/>
                </a:lnTo>
                <a:lnTo>
                  <a:pt x="91846" y="507187"/>
                </a:lnTo>
                <a:lnTo>
                  <a:pt x="134112" y="0"/>
                </a:lnTo>
                <a:close/>
              </a:path>
            </a:pathLst>
          </a:custGeom>
          <a:solidFill>
            <a:srgbClr val="41C0BE"/>
          </a:solidFill>
        </p:spPr>
        <p:txBody>
          <a:bodyPr wrap="square" lIns="0" tIns="0" rIns="0" bIns="0" rtlCol="0"/>
          <a:lstStyle/>
          <a:p>
            <a:endParaRPr sz="2142"/>
          </a:p>
        </p:txBody>
      </p:sp>
      <p:sp>
        <p:nvSpPr>
          <p:cNvPr id="337" name="object 337"/>
          <p:cNvSpPr/>
          <p:nvPr/>
        </p:nvSpPr>
        <p:spPr>
          <a:xfrm>
            <a:off x="1557616" y="2620401"/>
            <a:ext cx="188246" cy="648322"/>
          </a:xfrm>
          <a:custGeom>
            <a:avLst/>
            <a:gdLst/>
            <a:ahLst/>
            <a:cxnLst/>
            <a:rect l="l" t="t" r="r" b="b"/>
            <a:pathLst>
              <a:path w="164465" h="566419">
                <a:moveTo>
                  <a:pt x="164071" y="0"/>
                </a:moveTo>
                <a:lnTo>
                  <a:pt x="34175" y="67043"/>
                </a:lnTo>
                <a:lnTo>
                  <a:pt x="0" y="420192"/>
                </a:lnTo>
                <a:lnTo>
                  <a:pt x="116878" y="566293"/>
                </a:lnTo>
                <a:lnTo>
                  <a:pt x="119837" y="530783"/>
                </a:lnTo>
                <a:lnTo>
                  <a:pt x="106057" y="530783"/>
                </a:lnTo>
                <a:lnTo>
                  <a:pt x="14211" y="415963"/>
                </a:lnTo>
                <a:lnTo>
                  <a:pt x="47129" y="75818"/>
                </a:lnTo>
                <a:lnTo>
                  <a:pt x="148323" y="23583"/>
                </a:lnTo>
                <a:lnTo>
                  <a:pt x="162105" y="23583"/>
                </a:lnTo>
                <a:lnTo>
                  <a:pt x="164071" y="0"/>
                </a:lnTo>
                <a:close/>
              </a:path>
              <a:path w="164465" h="566419">
                <a:moveTo>
                  <a:pt x="162105" y="23583"/>
                </a:moveTo>
                <a:lnTo>
                  <a:pt x="148323" y="23583"/>
                </a:lnTo>
                <a:lnTo>
                  <a:pt x="106057" y="530783"/>
                </a:lnTo>
                <a:lnTo>
                  <a:pt x="119837" y="530783"/>
                </a:lnTo>
                <a:lnTo>
                  <a:pt x="162105" y="23583"/>
                </a:lnTo>
                <a:close/>
              </a:path>
            </a:pathLst>
          </a:custGeom>
          <a:solidFill>
            <a:srgbClr val="7CCECC"/>
          </a:solidFill>
        </p:spPr>
        <p:txBody>
          <a:bodyPr wrap="square" lIns="0" tIns="0" rIns="0" bIns="0" rtlCol="0"/>
          <a:lstStyle/>
          <a:p>
            <a:endParaRPr sz="2142"/>
          </a:p>
        </p:txBody>
      </p:sp>
      <p:sp>
        <p:nvSpPr>
          <p:cNvPr id="338" name="object 338"/>
          <p:cNvSpPr/>
          <p:nvPr/>
        </p:nvSpPr>
        <p:spPr>
          <a:xfrm>
            <a:off x="2129796" y="1705337"/>
            <a:ext cx="245664" cy="599625"/>
          </a:xfrm>
          <a:custGeom>
            <a:avLst/>
            <a:gdLst/>
            <a:ahLst/>
            <a:cxnLst/>
            <a:rect l="l" t="t" r="r" b="b"/>
            <a:pathLst>
              <a:path w="214630" h="523875">
                <a:moveTo>
                  <a:pt x="208528" y="304419"/>
                </a:moveTo>
                <a:lnTo>
                  <a:pt x="67690" y="304419"/>
                </a:lnTo>
                <a:lnTo>
                  <a:pt x="133299" y="338251"/>
                </a:lnTo>
                <a:lnTo>
                  <a:pt x="150494" y="385546"/>
                </a:lnTo>
                <a:lnTo>
                  <a:pt x="150494" y="430923"/>
                </a:lnTo>
                <a:lnTo>
                  <a:pt x="126441" y="459320"/>
                </a:lnTo>
                <a:lnTo>
                  <a:pt x="86220" y="486829"/>
                </a:lnTo>
                <a:lnTo>
                  <a:pt x="5968" y="486829"/>
                </a:lnTo>
                <a:lnTo>
                  <a:pt x="0" y="523811"/>
                </a:lnTo>
                <a:lnTo>
                  <a:pt x="204927" y="499503"/>
                </a:lnTo>
                <a:lnTo>
                  <a:pt x="208528" y="304419"/>
                </a:lnTo>
                <a:close/>
              </a:path>
              <a:path w="214630" h="523875">
                <a:moveTo>
                  <a:pt x="214147" y="0"/>
                </a:moveTo>
                <a:lnTo>
                  <a:pt x="191503" y="0"/>
                </a:lnTo>
                <a:lnTo>
                  <a:pt x="191503" y="13449"/>
                </a:lnTo>
                <a:lnTo>
                  <a:pt x="167449" y="41859"/>
                </a:lnTo>
                <a:lnTo>
                  <a:pt x="127228" y="69354"/>
                </a:lnTo>
                <a:lnTo>
                  <a:pt x="73380" y="69354"/>
                </a:lnTo>
                <a:lnTo>
                  <a:pt x="35077" y="306590"/>
                </a:lnTo>
                <a:lnTo>
                  <a:pt x="67690" y="304419"/>
                </a:lnTo>
                <a:lnTo>
                  <a:pt x="208528" y="304419"/>
                </a:lnTo>
                <a:lnTo>
                  <a:pt x="214147" y="0"/>
                </a:lnTo>
                <a:close/>
              </a:path>
            </a:pathLst>
          </a:custGeom>
          <a:solidFill>
            <a:srgbClr val="41C0BE"/>
          </a:solidFill>
        </p:spPr>
        <p:txBody>
          <a:bodyPr wrap="square" lIns="0" tIns="0" rIns="0" bIns="0" rtlCol="0"/>
          <a:lstStyle/>
          <a:p>
            <a:endParaRPr sz="2142"/>
          </a:p>
        </p:txBody>
      </p:sp>
      <p:sp>
        <p:nvSpPr>
          <p:cNvPr id="339" name="object 339"/>
          <p:cNvSpPr/>
          <p:nvPr/>
        </p:nvSpPr>
        <p:spPr>
          <a:xfrm>
            <a:off x="2110957" y="1705336"/>
            <a:ext cx="279825" cy="617796"/>
          </a:xfrm>
          <a:custGeom>
            <a:avLst/>
            <a:gdLst/>
            <a:ahLst/>
            <a:cxnLst/>
            <a:rect l="l" t="t" r="r" b="b"/>
            <a:pathLst>
              <a:path w="244475" h="539750">
                <a:moveTo>
                  <a:pt x="10236" y="476262"/>
                </a:moveTo>
                <a:lnTo>
                  <a:pt x="0" y="539597"/>
                </a:lnTo>
                <a:lnTo>
                  <a:pt x="133027" y="523811"/>
                </a:lnTo>
                <a:lnTo>
                  <a:pt x="16471" y="523811"/>
                </a:lnTo>
                <a:lnTo>
                  <a:pt x="22440" y="486829"/>
                </a:lnTo>
                <a:lnTo>
                  <a:pt x="20218" y="486829"/>
                </a:lnTo>
                <a:lnTo>
                  <a:pt x="10236" y="476262"/>
                </a:lnTo>
                <a:close/>
              </a:path>
              <a:path w="244475" h="539750">
                <a:moveTo>
                  <a:pt x="244348" y="0"/>
                </a:moveTo>
                <a:lnTo>
                  <a:pt x="230606" y="0"/>
                </a:lnTo>
                <a:lnTo>
                  <a:pt x="221399" y="499503"/>
                </a:lnTo>
                <a:lnTo>
                  <a:pt x="16471" y="523811"/>
                </a:lnTo>
                <a:lnTo>
                  <a:pt x="133027" y="523811"/>
                </a:lnTo>
                <a:lnTo>
                  <a:pt x="234911" y="511721"/>
                </a:lnTo>
                <a:lnTo>
                  <a:pt x="244348" y="0"/>
                </a:lnTo>
                <a:close/>
              </a:path>
              <a:path w="244475" h="539750">
                <a:moveTo>
                  <a:pt x="89839" y="69354"/>
                </a:moveTo>
                <a:lnTo>
                  <a:pt x="75933" y="69354"/>
                </a:lnTo>
                <a:lnTo>
                  <a:pt x="36385" y="314274"/>
                </a:lnTo>
                <a:lnTo>
                  <a:pt x="51054" y="306628"/>
                </a:lnTo>
                <a:lnTo>
                  <a:pt x="51536" y="306590"/>
                </a:lnTo>
                <a:lnTo>
                  <a:pt x="89839" y="69354"/>
                </a:lnTo>
                <a:close/>
              </a:path>
            </a:pathLst>
          </a:custGeom>
          <a:solidFill>
            <a:srgbClr val="7CCECC"/>
          </a:solidFill>
        </p:spPr>
        <p:txBody>
          <a:bodyPr wrap="square" lIns="0" tIns="0" rIns="0" bIns="0" rtlCol="0"/>
          <a:lstStyle/>
          <a:p>
            <a:endParaRPr sz="2142"/>
          </a:p>
        </p:txBody>
      </p:sp>
      <p:sp>
        <p:nvSpPr>
          <p:cNvPr id="340" name="object 340"/>
          <p:cNvSpPr/>
          <p:nvPr/>
        </p:nvSpPr>
        <p:spPr>
          <a:xfrm>
            <a:off x="2082479" y="2326578"/>
            <a:ext cx="421555" cy="574912"/>
          </a:xfrm>
          <a:custGeom>
            <a:avLst/>
            <a:gdLst/>
            <a:ahLst/>
            <a:cxnLst/>
            <a:rect l="l" t="t" r="r" b="b"/>
            <a:pathLst>
              <a:path w="368300" h="502285">
                <a:moveTo>
                  <a:pt x="255968" y="0"/>
                </a:moveTo>
                <a:lnTo>
                  <a:pt x="31445" y="21386"/>
                </a:lnTo>
                <a:lnTo>
                  <a:pt x="0" y="189064"/>
                </a:lnTo>
                <a:lnTo>
                  <a:pt x="98933" y="217335"/>
                </a:lnTo>
                <a:lnTo>
                  <a:pt x="268859" y="300405"/>
                </a:lnTo>
                <a:lnTo>
                  <a:pt x="333794" y="395909"/>
                </a:lnTo>
                <a:lnTo>
                  <a:pt x="368261" y="501777"/>
                </a:lnTo>
                <a:lnTo>
                  <a:pt x="365493" y="467093"/>
                </a:lnTo>
                <a:lnTo>
                  <a:pt x="328295" y="303415"/>
                </a:lnTo>
                <a:lnTo>
                  <a:pt x="287388" y="80289"/>
                </a:lnTo>
                <a:lnTo>
                  <a:pt x="255968" y="0"/>
                </a:lnTo>
                <a:close/>
              </a:path>
            </a:pathLst>
          </a:custGeom>
          <a:solidFill>
            <a:srgbClr val="41C0BE"/>
          </a:solidFill>
        </p:spPr>
        <p:txBody>
          <a:bodyPr wrap="square" lIns="0" tIns="0" rIns="0" bIns="0" rtlCol="0"/>
          <a:lstStyle/>
          <a:p>
            <a:endParaRPr sz="2142"/>
          </a:p>
        </p:txBody>
      </p:sp>
      <p:sp>
        <p:nvSpPr>
          <p:cNvPr id="341" name="object 341"/>
          <p:cNvSpPr/>
          <p:nvPr/>
        </p:nvSpPr>
        <p:spPr>
          <a:xfrm>
            <a:off x="2064397" y="2309802"/>
            <a:ext cx="460803" cy="659951"/>
          </a:xfrm>
          <a:custGeom>
            <a:avLst/>
            <a:gdLst/>
            <a:ahLst/>
            <a:cxnLst/>
            <a:rect l="l" t="t" r="r" b="b"/>
            <a:pathLst>
              <a:path w="402589" h="576580">
                <a:moveTo>
                  <a:pt x="280784" y="0"/>
                </a:moveTo>
                <a:lnTo>
                  <a:pt x="35648" y="23342"/>
                </a:lnTo>
                <a:lnTo>
                  <a:pt x="0" y="213486"/>
                </a:lnTo>
                <a:lnTo>
                  <a:pt x="109804" y="244856"/>
                </a:lnTo>
                <a:lnTo>
                  <a:pt x="275348" y="325793"/>
                </a:lnTo>
                <a:lnTo>
                  <a:pt x="337146" y="416661"/>
                </a:lnTo>
                <a:lnTo>
                  <a:pt x="389026" y="576021"/>
                </a:lnTo>
                <a:lnTo>
                  <a:pt x="402399" y="573341"/>
                </a:lnTo>
                <a:lnTo>
                  <a:pt x="397846" y="516420"/>
                </a:lnTo>
                <a:lnTo>
                  <a:pt x="384073" y="516420"/>
                </a:lnTo>
                <a:lnTo>
                  <a:pt x="349605" y="410552"/>
                </a:lnTo>
                <a:lnTo>
                  <a:pt x="284657" y="315061"/>
                </a:lnTo>
                <a:lnTo>
                  <a:pt x="114731" y="231990"/>
                </a:lnTo>
                <a:lnTo>
                  <a:pt x="15811" y="203720"/>
                </a:lnTo>
                <a:lnTo>
                  <a:pt x="47244" y="36042"/>
                </a:lnTo>
                <a:lnTo>
                  <a:pt x="271767" y="14655"/>
                </a:lnTo>
                <a:lnTo>
                  <a:pt x="286518" y="14655"/>
                </a:lnTo>
                <a:lnTo>
                  <a:pt x="280784" y="0"/>
                </a:lnTo>
                <a:close/>
              </a:path>
              <a:path w="402589" h="576580">
                <a:moveTo>
                  <a:pt x="286518" y="14655"/>
                </a:moveTo>
                <a:lnTo>
                  <a:pt x="271767" y="14655"/>
                </a:lnTo>
                <a:lnTo>
                  <a:pt x="303187" y="94945"/>
                </a:lnTo>
                <a:lnTo>
                  <a:pt x="344093" y="318071"/>
                </a:lnTo>
                <a:lnTo>
                  <a:pt x="381292" y="481749"/>
                </a:lnTo>
                <a:lnTo>
                  <a:pt x="384073" y="516420"/>
                </a:lnTo>
                <a:lnTo>
                  <a:pt x="397846" y="516420"/>
                </a:lnTo>
                <a:lnTo>
                  <a:pt x="394906" y="479666"/>
                </a:lnTo>
                <a:lnTo>
                  <a:pt x="357506" y="315061"/>
                </a:lnTo>
                <a:lnTo>
                  <a:pt x="316458" y="91173"/>
                </a:lnTo>
                <a:lnTo>
                  <a:pt x="286518" y="14655"/>
                </a:lnTo>
                <a:close/>
              </a:path>
            </a:pathLst>
          </a:custGeom>
          <a:solidFill>
            <a:srgbClr val="7CCECC"/>
          </a:solidFill>
        </p:spPr>
        <p:txBody>
          <a:bodyPr wrap="square" lIns="0" tIns="0" rIns="0" bIns="0" rtlCol="0"/>
          <a:lstStyle/>
          <a:p>
            <a:endParaRPr sz="2142"/>
          </a:p>
        </p:txBody>
      </p:sp>
      <p:sp>
        <p:nvSpPr>
          <p:cNvPr id="342" name="object 342"/>
          <p:cNvSpPr/>
          <p:nvPr/>
        </p:nvSpPr>
        <p:spPr>
          <a:xfrm>
            <a:off x="2009580" y="2957528"/>
            <a:ext cx="392482" cy="199148"/>
          </a:xfrm>
          <a:custGeom>
            <a:avLst/>
            <a:gdLst/>
            <a:ahLst/>
            <a:cxnLst/>
            <a:rect l="l" t="t" r="r" b="b"/>
            <a:pathLst>
              <a:path w="342900" h="173989">
                <a:moveTo>
                  <a:pt x="340469" y="127850"/>
                </a:moveTo>
                <a:lnTo>
                  <a:pt x="202260" y="127850"/>
                </a:lnTo>
                <a:lnTo>
                  <a:pt x="342874" y="173558"/>
                </a:lnTo>
                <a:lnTo>
                  <a:pt x="340469" y="127850"/>
                </a:lnTo>
                <a:close/>
              </a:path>
              <a:path w="342900" h="173989">
                <a:moveTo>
                  <a:pt x="192468" y="0"/>
                </a:moveTo>
                <a:lnTo>
                  <a:pt x="95910" y="3568"/>
                </a:lnTo>
                <a:lnTo>
                  <a:pt x="31623" y="64287"/>
                </a:lnTo>
                <a:lnTo>
                  <a:pt x="0" y="130695"/>
                </a:lnTo>
                <a:lnTo>
                  <a:pt x="36893" y="127850"/>
                </a:lnTo>
                <a:lnTo>
                  <a:pt x="340469" y="127850"/>
                </a:lnTo>
                <a:lnTo>
                  <a:pt x="339763" y="114427"/>
                </a:lnTo>
                <a:lnTo>
                  <a:pt x="297078" y="43281"/>
                </a:lnTo>
                <a:lnTo>
                  <a:pt x="192468" y="0"/>
                </a:lnTo>
                <a:close/>
              </a:path>
            </a:pathLst>
          </a:custGeom>
          <a:solidFill>
            <a:srgbClr val="41C0BE"/>
          </a:solidFill>
        </p:spPr>
        <p:txBody>
          <a:bodyPr wrap="square" lIns="0" tIns="0" rIns="0" bIns="0" rtlCol="0"/>
          <a:lstStyle/>
          <a:p>
            <a:endParaRPr sz="2142"/>
          </a:p>
        </p:txBody>
      </p:sp>
      <p:sp>
        <p:nvSpPr>
          <p:cNvPr id="343" name="object 343"/>
          <p:cNvSpPr/>
          <p:nvPr/>
        </p:nvSpPr>
        <p:spPr>
          <a:xfrm>
            <a:off x="1983721" y="2941698"/>
            <a:ext cx="435364" cy="236943"/>
          </a:xfrm>
          <a:custGeom>
            <a:avLst/>
            <a:gdLst/>
            <a:ahLst/>
            <a:cxnLst/>
            <a:rect l="l" t="t" r="r" b="b"/>
            <a:pathLst>
              <a:path w="380364" h="207010">
                <a:moveTo>
                  <a:pt x="267104" y="155422"/>
                </a:moveTo>
                <a:lnTo>
                  <a:pt x="222681" y="155422"/>
                </a:lnTo>
                <a:lnTo>
                  <a:pt x="380250" y="206641"/>
                </a:lnTo>
                <a:lnTo>
                  <a:pt x="379237" y="187388"/>
                </a:lnTo>
                <a:lnTo>
                  <a:pt x="365480" y="187388"/>
                </a:lnTo>
                <a:lnTo>
                  <a:pt x="267104" y="155422"/>
                </a:lnTo>
                <a:close/>
              </a:path>
              <a:path w="380364" h="207010">
                <a:moveTo>
                  <a:pt x="251010" y="13842"/>
                </a:moveTo>
                <a:lnTo>
                  <a:pt x="215074" y="13843"/>
                </a:lnTo>
                <a:lnTo>
                  <a:pt x="319684" y="57124"/>
                </a:lnTo>
                <a:lnTo>
                  <a:pt x="362369" y="128257"/>
                </a:lnTo>
                <a:lnTo>
                  <a:pt x="365480" y="187388"/>
                </a:lnTo>
                <a:lnTo>
                  <a:pt x="379237" y="187388"/>
                </a:lnTo>
                <a:lnTo>
                  <a:pt x="375907" y="124129"/>
                </a:lnTo>
                <a:lnTo>
                  <a:pt x="329133" y="46164"/>
                </a:lnTo>
                <a:lnTo>
                  <a:pt x="251010" y="13842"/>
                </a:lnTo>
                <a:close/>
              </a:path>
              <a:path w="380364" h="207010">
                <a:moveTo>
                  <a:pt x="217550" y="0"/>
                </a:moveTo>
                <a:lnTo>
                  <a:pt x="112839" y="3873"/>
                </a:lnTo>
                <a:lnTo>
                  <a:pt x="42925" y="69900"/>
                </a:lnTo>
                <a:lnTo>
                  <a:pt x="0" y="160045"/>
                </a:lnTo>
                <a:lnTo>
                  <a:pt x="60032" y="155422"/>
                </a:lnTo>
                <a:lnTo>
                  <a:pt x="267104" y="155422"/>
                </a:lnTo>
                <a:lnTo>
                  <a:pt x="233569" y="144526"/>
                </a:lnTo>
                <a:lnTo>
                  <a:pt x="22605" y="144526"/>
                </a:lnTo>
                <a:lnTo>
                  <a:pt x="54228" y="78117"/>
                </a:lnTo>
                <a:lnTo>
                  <a:pt x="118503" y="17411"/>
                </a:lnTo>
                <a:lnTo>
                  <a:pt x="215074" y="13843"/>
                </a:lnTo>
                <a:lnTo>
                  <a:pt x="251010" y="13842"/>
                </a:lnTo>
                <a:lnTo>
                  <a:pt x="217550" y="0"/>
                </a:lnTo>
                <a:close/>
              </a:path>
              <a:path w="380364" h="207010">
                <a:moveTo>
                  <a:pt x="224853" y="141693"/>
                </a:moveTo>
                <a:lnTo>
                  <a:pt x="59499" y="141693"/>
                </a:lnTo>
                <a:lnTo>
                  <a:pt x="22605" y="144526"/>
                </a:lnTo>
                <a:lnTo>
                  <a:pt x="233569" y="144526"/>
                </a:lnTo>
                <a:lnTo>
                  <a:pt x="224853" y="141693"/>
                </a:lnTo>
                <a:close/>
              </a:path>
            </a:pathLst>
          </a:custGeom>
          <a:solidFill>
            <a:srgbClr val="7CCECC"/>
          </a:solidFill>
        </p:spPr>
        <p:txBody>
          <a:bodyPr wrap="square" lIns="0" tIns="0" rIns="0" bIns="0" rtlCol="0"/>
          <a:lstStyle/>
          <a:p>
            <a:endParaRPr sz="2142"/>
          </a:p>
        </p:txBody>
      </p:sp>
      <p:sp>
        <p:nvSpPr>
          <p:cNvPr id="344" name="object 344"/>
          <p:cNvSpPr/>
          <p:nvPr/>
        </p:nvSpPr>
        <p:spPr>
          <a:xfrm>
            <a:off x="2272019" y="2794604"/>
            <a:ext cx="209324" cy="263108"/>
          </a:xfrm>
          <a:custGeom>
            <a:avLst/>
            <a:gdLst/>
            <a:ahLst/>
            <a:cxnLst/>
            <a:rect l="l" t="t" r="r" b="b"/>
            <a:pathLst>
              <a:path w="182880" h="229869">
                <a:moveTo>
                  <a:pt x="44996" y="0"/>
                </a:moveTo>
                <a:lnTo>
                  <a:pt x="0" y="36004"/>
                </a:lnTo>
                <a:lnTo>
                  <a:pt x="144487" y="229831"/>
                </a:lnTo>
                <a:lnTo>
                  <a:pt x="182600" y="197586"/>
                </a:lnTo>
                <a:lnTo>
                  <a:pt x="44996" y="0"/>
                </a:lnTo>
                <a:close/>
              </a:path>
            </a:pathLst>
          </a:custGeom>
          <a:solidFill>
            <a:srgbClr val="41C0BE"/>
          </a:solidFill>
        </p:spPr>
        <p:txBody>
          <a:bodyPr wrap="square" lIns="0" tIns="0" rIns="0" bIns="0" rtlCol="0"/>
          <a:lstStyle/>
          <a:p>
            <a:endParaRPr sz="2142"/>
          </a:p>
        </p:txBody>
      </p:sp>
      <p:sp>
        <p:nvSpPr>
          <p:cNvPr id="345" name="object 345"/>
          <p:cNvSpPr/>
          <p:nvPr/>
        </p:nvSpPr>
        <p:spPr>
          <a:xfrm>
            <a:off x="2250317" y="2771841"/>
            <a:ext cx="252206" cy="308898"/>
          </a:xfrm>
          <a:custGeom>
            <a:avLst/>
            <a:gdLst/>
            <a:ahLst/>
            <a:cxnLst/>
            <a:rect l="l" t="t" r="r" b="b"/>
            <a:pathLst>
              <a:path w="220344" h="269875">
                <a:moveTo>
                  <a:pt x="20456" y="54686"/>
                </a:moveTo>
                <a:lnTo>
                  <a:pt x="9474" y="54686"/>
                </a:lnTo>
                <a:lnTo>
                  <a:pt x="3962" y="58788"/>
                </a:lnTo>
                <a:lnTo>
                  <a:pt x="161150" y="269646"/>
                </a:lnTo>
                <a:lnTo>
                  <a:pt x="184702" y="249720"/>
                </a:lnTo>
                <a:lnTo>
                  <a:pt x="163436" y="249720"/>
                </a:lnTo>
                <a:lnTo>
                  <a:pt x="18948" y="55892"/>
                </a:lnTo>
                <a:lnTo>
                  <a:pt x="20456" y="54686"/>
                </a:lnTo>
                <a:close/>
              </a:path>
              <a:path w="220344" h="269875">
                <a:moveTo>
                  <a:pt x="80686" y="19900"/>
                </a:moveTo>
                <a:lnTo>
                  <a:pt x="63944" y="19900"/>
                </a:lnTo>
                <a:lnTo>
                  <a:pt x="201549" y="217474"/>
                </a:lnTo>
                <a:lnTo>
                  <a:pt x="163436" y="249720"/>
                </a:lnTo>
                <a:lnTo>
                  <a:pt x="184702" y="249720"/>
                </a:lnTo>
                <a:lnTo>
                  <a:pt x="219964" y="219887"/>
                </a:lnTo>
                <a:lnTo>
                  <a:pt x="80686" y="19900"/>
                </a:lnTo>
                <a:close/>
              </a:path>
              <a:path w="220344" h="269875">
                <a:moveTo>
                  <a:pt x="66827" y="0"/>
                </a:moveTo>
                <a:lnTo>
                  <a:pt x="0" y="53467"/>
                </a:lnTo>
                <a:lnTo>
                  <a:pt x="3962" y="58788"/>
                </a:lnTo>
                <a:lnTo>
                  <a:pt x="9474" y="54686"/>
                </a:lnTo>
                <a:lnTo>
                  <a:pt x="20456" y="54686"/>
                </a:lnTo>
                <a:lnTo>
                  <a:pt x="63944" y="19900"/>
                </a:lnTo>
                <a:lnTo>
                  <a:pt x="80686" y="19900"/>
                </a:lnTo>
                <a:lnTo>
                  <a:pt x="66827" y="0"/>
                </a:lnTo>
                <a:close/>
              </a:path>
            </a:pathLst>
          </a:custGeom>
          <a:solidFill>
            <a:srgbClr val="7CCECC"/>
          </a:solidFill>
        </p:spPr>
        <p:txBody>
          <a:bodyPr wrap="square" lIns="0" tIns="0" rIns="0" bIns="0" rtlCol="0"/>
          <a:lstStyle/>
          <a:p>
            <a:endParaRPr sz="2142"/>
          </a:p>
        </p:txBody>
      </p:sp>
      <p:sp>
        <p:nvSpPr>
          <p:cNvPr id="346" name="object 346"/>
          <p:cNvSpPr/>
          <p:nvPr/>
        </p:nvSpPr>
        <p:spPr>
          <a:xfrm>
            <a:off x="2166646" y="2727099"/>
            <a:ext cx="87218" cy="26892"/>
          </a:xfrm>
          <a:custGeom>
            <a:avLst/>
            <a:gdLst/>
            <a:ahLst/>
            <a:cxnLst/>
            <a:rect l="l" t="t" r="r" b="b"/>
            <a:pathLst>
              <a:path w="76200" h="23494">
                <a:moveTo>
                  <a:pt x="75717" y="0"/>
                </a:moveTo>
                <a:lnTo>
                  <a:pt x="0" y="0"/>
                </a:lnTo>
                <a:lnTo>
                  <a:pt x="0" y="16637"/>
                </a:lnTo>
                <a:lnTo>
                  <a:pt x="75717" y="22936"/>
                </a:lnTo>
                <a:lnTo>
                  <a:pt x="75717" y="0"/>
                </a:lnTo>
                <a:close/>
              </a:path>
            </a:pathLst>
          </a:custGeom>
          <a:solidFill>
            <a:srgbClr val="41C0BE"/>
          </a:solidFill>
        </p:spPr>
        <p:txBody>
          <a:bodyPr wrap="square" lIns="0" tIns="0" rIns="0" bIns="0" rtlCol="0"/>
          <a:lstStyle/>
          <a:p>
            <a:endParaRPr sz="2142"/>
          </a:p>
        </p:txBody>
      </p:sp>
      <p:sp>
        <p:nvSpPr>
          <p:cNvPr id="347" name="object 347"/>
          <p:cNvSpPr/>
          <p:nvPr/>
        </p:nvSpPr>
        <p:spPr>
          <a:xfrm>
            <a:off x="2150903" y="2711370"/>
            <a:ext cx="118471" cy="59598"/>
          </a:xfrm>
          <a:custGeom>
            <a:avLst/>
            <a:gdLst/>
            <a:ahLst/>
            <a:cxnLst/>
            <a:rect l="l" t="t" r="r" b="b"/>
            <a:pathLst>
              <a:path w="103505" h="52069">
                <a:moveTo>
                  <a:pt x="103200" y="0"/>
                </a:moveTo>
                <a:lnTo>
                  <a:pt x="0" y="0"/>
                </a:lnTo>
                <a:lnTo>
                  <a:pt x="0" y="43002"/>
                </a:lnTo>
                <a:lnTo>
                  <a:pt x="103200" y="51600"/>
                </a:lnTo>
                <a:lnTo>
                  <a:pt x="103200" y="36677"/>
                </a:lnTo>
                <a:lnTo>
                  <a:pt x="89458" y="36677"/>
                </a:lnTo>
                <a:lnTo>
                  <a:pt x="13741" y="30365"/>
                </a:lnTo>
                <a:lnTo>
                  <a:pt x="13741" y="13728"/>
                </a:lnTo>
                <a:lnTo>
                  <a:pt x="103200" y="13728"/>
                </a:lnTo>
                <a:lnTo>
                  <a:pt x="103200" y="0"/>
                </a:lnTo>
                <a:close/>
              </a:path>
              <a:path w="103505" h="52069">
                <a:moveTo>
                  <a:pt x="103200" y="13728"/>
                </a:moveTo>
                <a:lnTo>
                  <a:pt x="89458" y="13728"/>
                </a:lnTo>
                <a:lnTo>
                  <a:pt x="89458" y="36677"/>
                </a:lnTo>
                <a:lnTo>
                  <a:pt x="103200" y="36677"/>
                </a:lnTo>
                <a:lnTo>
                  <a:pt x="103200" y="13728"/>
                </a:lnTo>
                <a:close/>
              </a:path>
            </a:pathLst>
          </a:custGeom>
          <a:solidFill>
            <a:srgbClr val="7CCECC"/>
          </a:solidFill>
        </p:spPr>
        <p:txBody>
          <a:bodyPr wrap="square" lIns="0" tIns="0" rIns="0" bIns="0" rtlCol="0"/>
          <a:lstStyle/>
          <a:p>
            <a:endParaRPr sz="2142"/>
          </a:p>
        </p:txBody>
      </p:sp>
      <p:sp>
        <p:nvSpPr>
          <p:cNvPr id="348" name="object 348"/>
          <p:cNvSpPr/>
          <p:nvPr/>
        </p:nvSpPr>
        <p:spPr>
          <a:xfrm>
            <a:off x="2102628" y="2608147"/>
            <a:ext cx="134388" cy="77057"/>
          </a:xfrm>
          <a:prstGeom prst="rect">
            <a:avLst/>
          </a:prstGeom>
          <a:blipFill>
            <a:blip r:embed="rId101" cstate="print"/>
            <a:stretch>
              <a:fillRect/>
            </a:stretch>
          </a:blipFill>
        </p:spPr>
        <p:txBody>
          <a:bodyPr wrap="square" lIns="0" tIns="0" rIns="0" bIns="0" rtlCol="0"/>
          <a:lstStyle/>
          <a:p>
            <a:endParaRPr sz="2142"/>
          </a:p>
        </p:txBody>
      </p:sp>
      <p:sp>
        <p:nvSpPr>
          <p:cNvPr id="349" name="object 349"/>
          <p:cNvSpPr/>
          <p:nvPr/>
        </p:nvSpPr>
        <p:spPr>
          <a:xfrm>
            <a:off x="2457780" y="3158712"/>
            <a:ext cx="75763" cy="131539"/>
          </a:xfrm>
          <a:prstGeom prst="rect">
            <a:avLst/>
          </a:prstGeom>
          <a:blipFill>
            <a:blip r:embed="rId102" cstate="print"/>
            <a:stretch>
              <a:fillRect/>
            </a:stretch>
          </a:blipFill>
        </p:spPr>
        <p:txBody>
          <a:bodyPr wrap="square" lIns="0" tIns="0" rIns="0" bIns="0" rtlCol="0"/>
          <a:lstStyle/>
          <a:p>
            <a:endParaRPr sz="2142"/>
          </a:p>
        </p:txBody>
      </p:sp>
      <p:sp>
        <p:nvSpPr>
          <p:cNvPr id="350" name="object 350"/>
          <p:cNvSpPr/>
          <p:nvPr/>
        </p:nvSpPr>
        <p:spPr>
          <a:xfrm>
            <a:off x="2585612" y="3916711"/>
            <a:ext cx="76432" cy="146380"/>
          </a:xfrm>
          <a:prstGeom prst="rect">
            <a:avLst/>
          </a:prstGeom>
          <a:blipFill>
            <a:blip r:embed="rId103" cstate="print"/>
            <a:stretch>
              <a:fillRect/>
            </a:stretch>
          </a:blipFill>
        </p:spPr>
        <p:txBody>
          <a:bodyPr wrap="square" lIns="0" tIns="0" rIns="0" bIns="0" rtlCol="0"/>
          <a:lstStyle/>
          <a:p>
            <a:endParaRPr sz="2142"/>
          </a:p>
        </p:txBody>
      </p:sp>
      <p:sp>
        <p:nvSpPr>
          <p:cNvPr id="351" name="object 351"/>
          <p:cNvSpPr/>
          <p:nvPr/>
        </p:nvSpPr>
        <p:spPr>
          <a:xfrm>
            <a:off x="1171330" y="2965582"/>
            <a:ext cx="160990" cy="130943"/>
          </a:xfrm>
          <a:prstGeom prst="rect">
            <a:avLst/>
          </a:prstGeom>
          <a:blipFill>
            <a:blip r:embed="rId104" cstate="print"/>
            <a:stretch>
              <a:fillRect/>
            </a:stretch>
          </a:blipFill>
        </p:spPr>
        <p:txBody>
          <a:bodyPr wrap="square" lIns="0" tIns="0" rIns="0" bIns="0" rtlCol="0"/>
          <a:lstStyle/>
          <a:p>
            <a:endParaRPr sz="2142"/>
          </a:p>
        </p:txBody>
      </p:sp>
      <p:sp>
        <p:nvSpPr>
          <p:cNvPr id="352" name="object 352"/>
          <p:cNvSpPr/>
          <p:nvPr/>
        </p:nvSpPr>
        <p:spPr>
          <a:xfrm>
            <a:off x="1962308" y="2412721"/>
            <a:ext cx="94602" cy="135173"/>
          </a:xfrm>
          <a:prstGeom prst="rect">
            <a:avLst/>
          </a:prstGeom>
          <a:blipFill>
            <a:blip r:embed="rId105" cstate="print"/>
            <a:stretch>
              <a:fillRect/>
            </a:stretch>
          </a:blipFill>
        </p:spPr>
        <p:txBody>
          <a:bodyPr wrap="square" lIns="0" tIns="0" rIns="0" bIns="0" rtlCol="0"/>
          <a:lstStyle/>
          <a:p>
            <a:endParaRPr sz="2142"/>
          </a:p>
        </p:txBody>
      </p:sp>
      <p:sp>
        <p:nvSpPr>
          <p:cNvPr id="353" name="object 353"/>
          <p:cNvSpPr/>
          <p:nvPr/>
        </p:nvSpPr>
        <p:spPr>
          <a:xfrm>
            <a:off x="1923394" y="1943427"/>
            <a:ext cx="90910" cy="132629"/>
          </a:xfrm>
          <a:prstGeom prst="rect">
            <a:avLst/>
          </a:prstGeom>
          <a:blipFill>
            <a:blip r:embed="rId106" cstate="print"/>
            <a:stretch>
              <a:fillRect/>
            </a:stretch>
          </a:blipFill>
        </p:spPr>
        <p:txBody>
          <a:bodyPr wrap="square" lIns="0" tIns="0" rIns="0" bIns="0" rtlCol="0"/>
          <a:lstStyle/>
          <a:p>
            <a:endParaRPr sz="2142"/>
          </a:p>
        </p:txBody>
      </p:sp>
      <p:sp>
        <p:nvSpPr>
          <p:cNvPr id="354" name="object 354"/>
          <p:cNvSpPr/>
          <p:nvPr/>
        </p:nvSpPr>
        <p:spPr>
          <a:xfrm>
            <a:off x="2086347" y="2053788"/>
            <a:ext cx="215705" cy="208771"/>
          </a:xfrm>
          <a:prstGeom prst="rect">
            <a:avLst/>
          </a:prstGeom>
          <a:blipFill>
            <a:blip r:embed="rId107" cstate="print"/>
            <a:stretch>
              <a:fillRect/>
            </a:stretch>
          </a:blipFill>
        </p:spPr>
        <p:txBody>
          <a:bodyPr wrap="square" lIns="0" tIns="0" rIns="0" bIns="0" rtlCol="0"/>
          <a:lstStyle/>
          <a:p>
            <a:endParaRPr sz="2142"/>
          </a:p>
        </p:txBody>
      </p:sp>
      <p:sp>
        <p:nvSpPr>
          <p:cNvPr id="355" name="object 355"/>
          <p:cNvSpPr/>
          <p:nvPr/>
        </p:nvSpPr>
        <p:spPr>
          <a:xfrm>
            <a:off x="2135886" y="1705337"/>
            <a:ext cx="213102" cy="79382"/>
          </a:xfrm>
          <a:prstGeom prst="rect">
            <a:avLst/>
          </a:prstGeom>
          <a:blipFill>
            <a:blip r:embed="rId108" cstate="print"/>
            <a:stretch>
              <a:fillRect/>
            </a:stretch>
          </a:blipFill>
        </p:spPr>
        <p:txBody>
          <a:bodyPr wrap="square" lIns="0" tIns="0" rIns="0" bIns="0" rtlCol="0"/>
          <a:lstStyle/>
          <a:p>
            <a:endParaRPr sz="2142"/>
          </a:p>
        </p:txBody>
      </p:sp>
      <p:sp>
        <p:nvSpPr>
          <p:cNvPr id="356" name="object 356"/>
          <p:cNvSpPr/>
          <p:nvPr/>
        </p:nvSpPr>
        <p:spPr>
          <a:xfrm>
            <a:off x="9251934" y="1705337"/>
            <a:ext cx="1363512" cy="5781115"/>
          </a:xfrm>
          <a:custGeom>
            <a:avLst/>
            <a:gdLst/>
            <a:ahLst/>
            <a:cxnLst/>
            <a:rect l="l" t="t" r="r" b="b"/>
            <a:pathLst>
              <a:path w="1191259" h="5050790">
                <a:moveTo>
                  <a:pt x="882497" y="0"/>
                </a:moveTo>
                <a:lnTo>
                  <a:pt x="233324" y="0"/>
                </a:lnTo>
                <a:lnTo>
                  <a:pt x="276580" y="201904"/>
                </a:lnTo>
                <a:lnTo>
                  <a:pt x="403783" y="590994"/>
                </a:lnTo>
                <a:lnTo>
                  <a:pt x="254507" y="1262773"/>
                </a:lnTo>
                <a:lnTo>
                  <a:pt x="291744" y="1761782"/>
                </a:lnTo>
                <a:lnTo>
                  <a:pt x="254444" y="2201862"/>
                </a:lnTo>
                <a:lnTo>
                  <a:pt x="254444" y="3297389"/>
                </a:lnTo>
                <a:lnTo>
                  <a:pt x="261899" y="3796550"/>
                </a:lnTo>
                <a:lnTo>
                  <a:pt x="314197" y="4409147"/>
                </a:lnTo>
                <a:lnTo>
                  <a:pt x="160527" y="4821428"/>
                </a:lnTo>
                <a:lnTo>
                  <a:pt x="0" y="5050751"/>
                </a:lnTo>
                <a:lnTo>
                  <a:pt x="582929" y="5050751"/>
                </a:lnTo>
                <a:lnTo>
                  <a:pt x="598576" y="4798910"/>
                </a:lnTo>
                <a:lnTo>
                  <a:pt x="658291" y="4339844"/>
                </a:lnTo>
                <a:lnTo>
                  <a:pt x="829843" y="3631247"/>
                </a:lnTo>
                <a:lnTo>
                  <a:pt x="1023658" y="2848521"/>
                </a:lnTo>
                <a:lnTo>
                  <a:pt x="1191082" y="2115566"/>
                </a:lnTo>
                <a:lnTo>
                  <a:pt x="1120457" y="1632292"/>
                </a:lnTo>
                <a:lnTo>
                  <a:pt x="967625" y="607199"/>
                </a:lnTo>
                <a:lnTo>
                  <a:pt x="882497" y="0"/>
                </a:lnTo>
                <a:close/>
              </a:path>
            </a:pathLst>
          </a:custGeom>
          <a:solidFill>
            <a:srgbClr val="41C0BE"/>
          </a:solidFill>
        </p:spPr>
        <p:txBody>
          <a:bodyPr wrap="square" lIns="0" tIns="0" rIns="0" bIns="0" rtlCol="0"/>
          <a:lstStyle/>
          <a:p>
            <a:endParaRPr sz="2142"/>
          </a:p>
        </p:txBody>
      </p:sp>
      <p:sp>
        <p:nvSpPr>
          <p:cNvPr id="357" name="object 357"/>
          <p:cNvSpPr/>
          <p:nvPr/>
        </p:nvSpPr>
        <p:spPr>
          <a:xfrm>
            <a:off x="8382746" y="1705337"/>
            <a:ext cx="598899" cy="5781115"/>
          </a:xfrm>
          <a:custGeom>
            <a:avLst/>
            <a:gdLst/>
            <a:ahLst/>
            <a:cxnLst/>
            <a:rect l="l" t="t" r="r" b="b"/>
            <a:pathLst>
              <a:path w="523240" h="5050790">
                <a:moveTo>
                  <a:pt x="469544" y="0"/>
                </a:moveTo>
                <a:lnTo>
                  <a:pt x="68808" y="0"/>
                </a:lnTo>
                <a:lnTo>
                  <a:pt x="29756" y="167398"/>
                </a:lnTo>
                <a:lnTo>
                  <a:pt x="0" y="710361"/>
                </a:lnTo>
                <a:lnTo>
                  <a:pt x="52171" y="1112824"/>
                </a:lnTo>
                <a:lnTo>
                  <a:pt x="37261" y="1671612"/>
                </a:lnTo>
                <a:lnTo>
                  <a:pt x="104432" y="1970138"/>
                </a:lnTo>
                <a:lnTo>
                  <a:pt x="101" y="2797352"/>
                </a:lnTo>
                <a:lnTo>
                  <a:pt x="141503" y="3258769"/>
                </a:lnTo>
                <a:lnTo>
                  <a:pt x="238544" y="4154525"/>
                </a:lnTo>
                <a:lnTo>
                  <a:pt x="216128" y="4595520"/>
                </a:lnTo>
                <a:lnTo>
                  <a:pt x="137947" y="4930571"/>
                </a:lnTo>
                <a:lnTo>
                  <a:pt x="146659" y="5050751"/>
                </a:lnTo>
                <a:lnTo>
                  <a:pt x="307162" y="5050751"/>
                </a:lnTo>
                <a:lnTo>
                  <a:pt x="329222" y="4697831"/>
                </a:lnTo>
                <a:lnTo>
                  <a:pt x="500608" y="4042079"/>
                </a:lnTo>
                <a:lnTo>
                  <a:pt x="485711" y="3215538"/>
                </a:lnTo>
                <a:lnTo>
                  <a:pt x="478256" y="2268435"/>
                </a:lnTo>
                <a:lnTo>
                  <a:pt x="522985" y="1686928"/>
                </a:lnTo>
                <a:lnTo>
                  <a:pt x="522985" y="1419606"/>
                </a:lnTo>
                <a:lnTo>
                  <a:pt x="426097" y="998486"/>
                </a:lnTo>
                <a:lnTo>
                  <a:pt x="411149" y="412000"/>
                </a:lnTo>
                <a:lnTo>
                  <a:pt x="470763" y="17056"/>
                </a:lnTo>
                <a:lnTo>
                  <a:pt x="469544" y="0"/>
                </a:lnTo>
                <a:close/>
              </a:path>
            </a:pathLst>
          </a:custGeom>
          <a:solidFill>
            <a:srgbClr val="41C0BE"/>
          </a:solidFill>
        </p:spPr>
        <p:txBody>
          <a:bodyPr wrap="square" lIns="0" tIns="0" rIns="0" bIns="0" rtlCol="0"/>
          <a:lstStyle/>
          <a:p>
            <a:endParaRPr sz="2142"/>
          </a:p>
        </p:txBody>
      </p:sp>
      <p:sp>
        <p:nvSpPr>
          <p:cNvPr id="358" name="object 358"/>
          <p:cNvSpPr/>
          <p:nvPr/>
        </p:nvSpPr>
        <p:spPr>
          <a:xfrm>
            <a:off x="7904921" y="1705337"/>
            <a:ext cx="521856" cy="5781115"/>
          </a:xfrm>
          <a:custGeom>
            <a:avLst/>
            <a:gdLst/>
            <a:ahLst/>
            <a:cxnLst/>
            <a:rect l="l" t="t" r="r" b="b"/>
            <a:pathLst>
              <a:path w="455929" h="5050790">
                <a:moveTo>
                  <a:pt x="282587" y="0"/>
                </a:moveTo>
                <a:lnTo>
                  <a:pt x="10134" y="0"/>
                </a:lnTo>
                <a:lnTo>
                  <a:pt x="7416" y="47523"/>
                </a:lnTo>
                <a:lnTo>
                  <a:pt x="0" y="180949"/>
                </a:lnTo>
                <a:lnTo>
                  <a:pt x="44729" y="449275"/>
                </a:lnTo>
                <a:lnTo>
                  <a:pt x="37249" y="628815"/>
                </a:lnTo>
                <a:lnTo>
                  <a:pt x="33527" y="851623"/>
                </a:lnTo>
                <a:lnTo>
                  <a:pt x="82016" y="1090333"/>
                </a:lnTo>
                <a:lnTo>
                  <a:pt x="59562" y="1449590"/>
                </a:lnTo>
                <a:lnTo>
                  <a:pt x="7518" y="1687550"/>
                </a:lnTo>
                <a:lnTo>
                  <a:pt x="37249" y="1947722"/>
                </a:lnTo>
                <a:lnTo>
                  <a:pt x="37249" y="2339911"/>
                </a:lnTo>
                <a:lnTo>
                  <a:pt x="7429" y="2582189"/>
                </a:lnTo>
                <a:lnTo>
                  <a:pt x="7429" y="3047441"/>
                </a:lnTo>
                <a:lnTo>
                  <a:pt x="22313" y="3252216"/>
                </a:lnTo>
                <a:lnTo>
                  <a:pt x="44716" y="3610571"/>
                </a:lnTo>
                <a:lnTo>
                  <a:pt x="22364" y="3904919"/>
                </a:lnTo>
                <a:lnTo>
                  <a:pt x="52095" y="4213390"/>
                </a:lnTo>
                <a:lnTo>
                  <a:pt x="119367" y="4564722"/>
                </a:lnTo>
                <a:lnTo>
                  <a:pt x="59562" y="4886172"/>
                </a:lnTo>
                <a:lnTo>
                  <a:pt x="48044" y="5050751"/>
                </a:lnTo>
                <a:lnTo>
                  <a:pt x="374484" y="5050751"/>
                </a:lnTo>
                <a:lnTo>
                  <a:pt x="318007" y="4446168"/>
                </a:lnTo>
                <a:lnTo>
                  <a:pt x="269455" y="4016590"/>
                </a:lnTo>
                <a:lnTo>
                  <a:pt x="299719" y="3846322"/>
                </a:lnTo>
                <a:lnTo>
                  <a:pt x="418858" y="3682517"/>
                </a:lnTo>
                <a:lnTo>
                  <a:pt x="455764" y="3350361"/>
                </a:lnTo>
                <a:lnTo>
                  <a:pt x="243458" y="2717165"/>
                </a:lnTo>
                <a:lnTo>
                  <a:pt x="232244" y="2268550"/>
                </a:lnTo>
                <a:lnTo>
                  <a:pt x="262077" y="1761363"/>
                </a:lnTo>
                <a:lnTo>
                  <a:pt x="299338" y="1083221"/>
                </a:lnTo>
                <a:lnTo>
                  <a:pt x="291884" y="662508"/>
                </a:lnTo>
                <a:lnTo>
                  <a:pt x="262051" y="308114"/>
                </a:lnTo>
                <a:lnTo>
                  <a:pt x="282587" y="0"/>
                </a:lnTo>
                <a:close/>
              </a:path>
            </a:pathLst>
          </a:custGeom>
          <a:solidFill>
            <a:srgbClr val="41C0BE"/>
          </a:solidFill>
        </p:spPr>
        <p:txBody>
          <a:bodyPr wrap="square" lIns="0" tIns="0" rIns="0" bIns="0" rtlCol="0"/>
          <a:lstStyle/>
          <a:p>
            <a:endParaRPr sz="2142"/>
          </a:p>
        </p:txBody>
      </p:sp>
      <p:sp>
        <p:nvSpPr>
          <p:cNvPr id="359" name="object 359"/>
          <p:cNvSpPr/>
          <p:nvPr/>
        </p:nvSpPr>
        <p:spPr>
          <a:xfrm>
            <a:off x="7601984" y="1705337"/>
            <a:ext cx="183158" cy="5781115"/>
          </a:xfrm>
          <a:custGeom>
            <a:avLst/>
            <a:gdLst/>
            <a:ahLst/>
            <a:cxnLst/>
            <a:rect l="l" t="t" r="r" b="b"/>
            <a:pathLst>
              <a:path w="160020" h="5050790">
                <a:moveTo>
                  <a:pt x="129209" y="0"/>
                </a:moveTo>
                <a:lnTo>
                  <a:pt x="38760" y="0"/>
                </a:lnTo>
                <a:lnTo>
                  <a:pt x="18630" y="718159"/>
                </a:lnTo>
                <a:lnTo>
                  <a:pt x="18630" y="1694700"/>
                </a:lnTo>
                <a:lnTo>
                  <a:pt x="0" y="2887243"/>
                </a:lnTo>
                <a:lnTo>
                  <a:pt x="74536" y="3997896"/>
                </a:lnTo>
                <a:lnTo>
                  <a:pt x="89661" y="5050751"/>
                </a:lnTo>
                <a:lnTo>
                  <a:pt x="159816" y="5050751"/>
                </a:lnTo>
                <a:lnTo>
                  <a:pt x="124167" y="2954566"/>
                </a:lnTo>
                <a:lnTo>
                  <a:pt x="124167" y="2089810"/>
                </a:lnTo>
                <a:lnTo>
                  <a:pt x="109258" y="1269746"/>
                </a:lnTo>
                <a:lnTo>
                  <a:pt x="124180" y="76695"/>
                </a:lnTo>
                <a:lnTo>
                  <a:pt x="129209" y="0"/>
                </a:lnTo>
                <a:close/>
              </a:path>
            </a:pathLst>
          </a:custGeom>
          <a:solidFill>
            <a:srgbClr val="41C0BE"/>
          </a:solidFill>
        </p:spPr>
        <p:txBody>
          <a:bodyPr wrap="square" lIns="0" tIns="0" rIns="0" bIns="0" rtlCol="0"/>
          <a:lstStyle/>
          <a:p>
            <a:endParaRPr sz="2142"/>
          </a:p>
        </p:txBody>
      </p:sp>
      <p:sp>
        <p:nvSpPr>
          <p:cNvPr id="360" name="object 360"/>
          <p:cNvSpPr/>
          <p:nvPr/>
        </p:nvSpPr>
        <p:spPr>
          <a:xfrm>
            <a:off x="9919154" y="1705337"/>
            <a:ext cx="712282" cy="5781115"/>
          </a:xfrm>
          <a:custGeom>
            <a:avLst/>
            <a:gdLst/>
            <a:ahLst/>
            <a:cxnLst/>
            <a:rect l="l" t="t" r="r" b="b"/>
            <a:pathLst>
              <a:path w="622300" h="5050790">
                <a:moveTo>
                  <a:pt x="313435" y="0"/>
                </a:moveTo>
                <a:lnTo>
                  <a:pt x="299567" y="0"/>
                </a:lnTo>
                <a:lnTo>
                  <a:pt x="384695" y="607199"/>
                </a:lnTo>
                <a:lnTo>
                  <a:pt x="537514" y="1632292"/>
                </a:lnTo>
                <a:lnTo>
                  <a:pt x="608152" y="2115566"/>
                </a:lnTo>
                <a:lnTo>
                  <a:pt x="440728" y="2848521"/>
                </a:lnTo>
                <a:lnTo>
                  <a:pt x="246900" y="3631272"/>
                </a:lnTo>
                <a:lnTo>
                  <a:pt x="75349" y="4339844"/>
                </a:lnTo>
                <a:lnTo>
                  <a:pt x="15633" y="4798910"/>
                </a:lnTo>
                <a:lnTo>
                  <a:pt x="0" y="5050751"/>
                </a:lnTo>
                <a:lnTo>
                  <a:pt x="13754" y="5050751"/>
                </a:lnTo>
                <a:lnTo>
                  <a:pt x="29324" y="4800231"/>
                </a:lnTo>
                <a:lnTo>
                  <a:pt x="88874" y="4342345"/>
                </a:lnTo>
                <a:lnTo>
                  <a:pt x="260254" y="3634511"/>
                </a:lnTo>
                <a:lnTo>
                  <a:pt x="454088" y="2851734"/>
                </a:lnTo>
                <a:lnTo>
                  <a:pt x="622109" y="2116124"/>
                </a:lnTo>
                <a:lnTo>
                  <a:pt x="551103" y="1630286"/>
                </a:lnTo>
                <a:lnTo>
                  <a:pt x="398284" y="605243"/>
                </a:lnTo>
                <a:lnTo>
                  <a:pt x="313435" y="0"/>
                </a:lnTo>
                <a:close/>
              </a:path>
              <a:path w="622300" h="5050790">
                <a:moveTo>
                  <a:pt x="260254" y="3634511"/>
                </a:moveTo>
                <a:close/>
              </a:path>
            </a:pathLst>
          </a:custGeom>
          <a:solidFill>
            <a:srgbClr val="7CCECC"/>
          </a:solidFill>
        </p:spPr>
        <p:txBody>
          <a:bodyPr wrap="square" lIns="0" tIns="0" rIns="0" bIns="0" rtlCol="0"/>
          <a:lstStyle/>
          <a:p>
            <a:endParaRPr sz="2142"/>
          </a:p>
        </p:txBody>
      </p:sp>
      <p:sp>
        <p:nvSpPr>
          <p:cNvPr id="361" name="object 361"/>
          <p:cNvSpPr/>
          <p:nvPr/>
        </p:nvSpPr>
        <p:spPr>
          <a:xfrm>
            <a:off x="9232732" y="1705337"/>
            <a:ext cx="481881" cy="5781115"/>
          </a:xfrm>
          <a:custGeom>
            <a:avLst/>
            <a:gdLst/>
            <a:ahLst/>
            <a:cxnLst/>
            <a:rect l="l" t="t" r="r" b="b"/>
            <a:pathLst>
              <a:path w="421004" h="5050790">
                <a:moveTo>
                  <a:pt x="250088" y="0"/>
                </a:moveTo>
                <a:lnTo>
                  <a:pt x="236042" y="0"/>
                </a:lnTo>
                <a:lnTo>
                  <a:pt x="280073" y="205486"/>
                </a:lnTo>
                <a:lnTo>
                  <a:pt x="406336" y="591680"/>
                </a:lnTo>
                <a:lnTo>
                  <a:pt x="257429" y="1261770"/>
                </a:lnTo>
                <a:lnTo>
                  <a:pt x="294735" y="1761782"/>
                </a:lnTo>
                <a:lnTo>
                  <a:pt x="257479" y="2201278"/>
                </a:lnTo>
                <a:lnTo>
                  <a:pt x="257479" y="3297478"/>
                </a:lnTo>
                <a:lnTo>
                  <a:pt x="264934" y="3797249"/>
                </a:lnTo>
                <a:lnTo>
                  <a:pt x="317017" y="4407242"/>
                </a:lnTo>
                <a:lnTo>
                  <a:pt x="165036" y="4814989"/>
                </a:lnTo>
                <a:lnTo>
                  <a:pt x="0" y="5050751"/>
                </a:lnTo>
                <a:lnTo>
                  <a:pt x="16764" y="5050751"/>
                </a:lnTo>
                <a:lnTo>
                  <a:pt x="177292" y="4821428"/>
                </a:lnTo>
                <a:lnTo>
                  <a:pt x="330962" y="4409147"/>
                </a:lnTo>
                <a:lnTo>
                  <a:pt x="278663" y="3796550"/>
                </a:lnTo>
                <a:lnTo>
                  <a:pt x="271222" y="3297478"/>
                </a:lnTo>
                <a:lnTo>
                  <a:pt x="271270" y="2201278"/>
                </a:lnTo>
                <a:lnTo>
                  <a:pt x="308502" y="1761705"/>
                </a:lnTo>
                <a:lnTo>
                  <a:pt x="271272" y="1262773"/>
                </a:lnTo>
                <a:lnTo>
                  <a:pt x="420560" y="590994"/>
                </a:lnTo>
                <a:lnTo>
                  <a:pt x="293357" y="201904"/>
                </a:lnTo>
                <a:lnTo>
                  <a:pt x="250088" y="0"/>
                </a:lnTo>
                <a:close/>
              </a:path>
            </a:pathLst>
          </a:custGeom>
          <a:solidFill>
            <a:srgbClr val="7CCECC"/>
          </a:solidFill>
        </p:spPr>
        <p:txBody>
          <a:bodyPr wrap="square" lIns="0" tIns="0" rIns="0" bIns="0" rtlCol="0"/>
          <a:lstStyle/>
          <a:p>
            <a:endParaRPr sz="2142"/>
          </a:p>
        </p:txBody>
      </p:sp>
      <p:sp>
        <p:nvSpPr>
          <p:cNvPr id="362" name="object 362"/>
          <p:cNvSpPr/>
          <p:nvPr/>
        </p:nvSpPr>
        <p:spPr>
          <a:xfrm>
            <a:off x="8734323" y="1705337"/>
            <a:ext cx="263108" cy="5781115"/>
          </a:xfrm>
          <a:custGeom>
            <a:avLst/>
            <a:gdLst/>
            <a:ahLst/>
            <a:cxnLst/>
            <a:rect l="l" t="t" r="r" b="b"/>
            <a:pathLst>
              <a:path w="229870" h="5050790">
                <a:moveTo>
                  <a:pt x="176161" y="0"/>
                </a:moveTo>
                <a:lnTo>
                  <a:pt x="162394" y="0"/>
                </a:lnTo>
                <a:lnTo>
                  <a:pt x="163614" y="17056"/>
                </a:lnTo>
                <a:lnTo>
                  <a:pt x="104000" y="412000"/>
                </a:lnTo>
                <a:lnTo>
                  <a:pt x="118935" y="998486"/>
                </a:lnTo>
                <a:lnTo>
                  <a:pt x="215823" y="1419606"/>
                </a:lnTo>
                <a:lnTo>
                  <a:pt x="215782" y="1687461"/>
                </a:lnTo>
                <a:lnTo>
                  <a:pt x="171094" y="2268435"/>
                </a:lnTo>
                <a:lnTo>
                  <a:pt x="178561" y="3215538"/>
                </a:lnTo>
                <a:lnTo>
                  <a:pt x="193446" y="4042079"/>
                </a:lnTo>
                <a:lnTo>
                  <a:pt x="22059" y="4697831"/>
                </a:lnTo>
                <a:lnTo>
                  <a:pt x="0" y="5050751"/>
                </a:lnTo>
                <a:lnTo>
                  <a:pt x="13766" y="5050751"/>
                </a:lnTo>
                <a:lnTo>
                  <a:pt x="35686" y="4700016"/>
                </a:lnTo>
                <a:lnTo>
                  <a:pt x="207213" y="4043730"/>
                </a:lnTo>
                <a:lnTo>
                  <a:pt x="192290" y="3215335"/>
                </a:lnTo>
                <a:lnTo>
                  <a:pt x="184835" y="2268905"/>
                </a:lnTo>
                <a:lnTo>
                  <a:pt x="229565" y="1687461"/>
                </a:lnTo>
                <a:lnTo>
                  <a:pt x="229565" y="1418043"/>
                </a:lnTo>
                <a:lnTo>
                  <a:pt x="132638" y="996759"/>
                </a:lnTo>
                <a:lnTo>
                  <a:pt x="117754" y="412851"/>
                </a:lnTo>
                <a:lnTo>
                  <a:pt x="177418" y="17589"/>
                </a:lnTo>
                <a:lnTo>
                  <a:pt x="176161" y="0"/>
                </a:lnTo>
                <a:close/>
              </a:path>
            </a:pathLst>
          </a:custGeom>
          <a:solidFill>
            <a:srgbClr val="7CCECC"/>
          </a:solidFill>
        </p:spPr>
        <p:txBody>
          <a:bodyPr wrap="square" lIns="0" tIns="0" rIns="0" bIns="0" rtlCol="0"/>
          <a:lstStyle/>
          <a:p>
            <a:endParaRPr sz="2142"/>
          </a:p>
        </p:txBody>
      </p:sp>
      <p:sp>
        <p:nvSpPr>
          <p:cNvPr id="363" name="object 363"/>
          <p:cNvSpPr/>
          <p:nvPr/>
        </p:nvSpPr>
        <p:spPr>
          <a:xfrm>
            <a:off x="8366845" y="1705337"/>
            <a:ext cx="289273" cy="5781115"/>
          </a:xfrm>
          <a:custGeom>
            <a:avLst/>
            <a:gdLst/>
            <a:ahLst/>
            <a:cxnLst/>
            <a:rect l="l" t="t" r="r" b="b"/>
            <a:pathLst>
              <a:path w="252729" h="5050790">
                <a:moveTo>
                  <a:pt x="82702" y="0"/>
                </a:moveTo>
                <a:lnTo>
                  <a:pt x="68592" y="0"/>
                </a:lnTo>
                <a:lnTo>
                  <a:pt x="29997" y="165442"/>
                </a:lnTo>
                <a:lnTo>
                  <a:pt x="114" y="710869"/>
                </a:lnTo>
                <a:lnTo>
                  <a:pt x="52311" y="1113523"/>
                </a:lnTo>
                <a:lnTo>
                  <a:pt x="37388" y="1672958"/>
                </a:lnTo>
                <a:lnTo>
                  <a:pt x="104406" y="1970811"/>
                </a:lnTo>
                <a:lnTo>
                  <a:pt x="0" y="2798559"/>
                </a:lnTo>
                <a:lnTo>
                  <a:pt x="141884" y="3261537"/>
                </a:lnTo>
                <a:lnTo>
                  <a:pt x="238671" y="4154919"/>
                </a:lnTo>
                <a:lnTo>
                  <a:pt x="216357" y="4593590"/>
                </a:lnTo>
                <a:lnTo>
                  <a:pt x="137985" y="4929479"/>
                </a:lnTo>
                <a:lnTo>
                  <a:pt x="146773" y="5050751"/>
                </a:lnTo>
                <a:lnTo>
                  <a:pt x="160553" y="5050751"/>
                </a:lnTo>
                <a:lnTo>
                  <a:pt x="151841" y="4930571"/>
                </a:lnTo>
                <a:lnTo>
                  <a:pt x="230009" y="4595520"/>
                </a:lnTo>
                <a:lnTo>
                  <a:pt x="252437" y="4154525"/>
                </a:lnTo>
                <a:lnTo>
                  <a:pt x="155397" y="3258769"/>
                </a:lnTo>
                <a:lnTo>
                  <a:pt x="13995" y="2797352"/>
                </a:lnTo>
                <a:lnTo>
                  <a:pt x="118325" y="1970138"/>
                </a:lnTo>
                <a:lnTo>
                  <a:pt x="51155" y="1671612"/>
                </a:lnTo>
                <a:lnTo>
                  <a:pt x="66065" y="1112824"/>
                </a:lnTo>
                <a:lnTo>
                  <a:pt x="13893" y="710361"/>
                </a:lnTo>
                <a:lnTo>
                  <a:pt x="43637" y="167398"/>
                </a:lnTo>
                <a:lnTo>
                  <a:pt x="82702" y="0"/>
                </a:lnTo>
                <a:close/>
              </a:path>
            </a:pathLst>
          </a:custGeom>
          <a:solidFill>
            <a:srgbClr val="7CCECC"/>
          </a:solidFill>
        </p:spPr>
        <p:txBody>
          <a:bodyPr wrap="square" lIns="0" tIns="0" rIns="0" bIns="0" rtlCol="0"/>
          <a:lstStyle/>
          <a:p>
            <a:endParaRPr sz="2142"/>
          </a:p>
        </p:txBody>
      </p:sp>
      <p:sp>
        <p:nvSpPr>
          <p:cNvPr id="364" name="object 364"/>
          <p:cNvSpPr/>
          <p:nvPr/>
        </p:nvSpPr>
        <p:spPr>
          <a:xfrm>
            <a:off x="8170749" y="1705337"/>
            <a:ext cx="272557" cy="5781115"/>
          </a:xfrm>
          <a:custGeom>
            <a:avLst/>
            <a:gdLst/>
            <a:ahLst/>
            <a:cxnLst/>
            <a:rect l="l" t="t" r="r" b="b"/>
            <a:pathLst>
              <a:path w="238125" h="5050790">
                <a:moveTo>
                  <a:pt x="64109" y="0"/>
                </a:moveTo>
                <a:lnTo>
                  <a:pt x="50342" y="0"/>
                </a:lnTo>
                <a:lnTo>
                  <a:pt x="29806" y="308114"/>
                </a:lnTo>
                <a:lnTo>
                  <a:pt x="59651" y="662508"/>
                </a:lnTo>
                <a:lnTo>
                  <a:pt x="67094" y="1083221"/>
                </a:lnTo>
                <a:lnTo>
                  <a:pt x="29785" y="1762150"/>
                </a:lnTo>
                <a:lnTo>
                  <a:pt x="0" y="2268550"/>
                </a:lnTo>
                <a:lnTo>
                  <a:pt x="11214" y="2717165"/>
                </a:lnTo>
                <a:lnTo>
                  <a:pt x="223520" y="3350361"/>
                </a:lnTo>
                <a:lnTo>
                  <a:pt x="186613" y="3682517"/>
                </a:lnTo>
                <a:lnTo>
                  <a:pt x="67475" y="3846322"/>
                </a:lnTo>
                <a:lnTo>
                  <a:pt x="37211" y="4016590"/>
                </a:lnTo>
                <a:lnTo>
                  <a:pt x="85763" y="4446168"/>
                </a:lnTo>
                <a:lnTo>
                  <a:pt x="142240" y="5050751"/>
                </a:lnTo>
                <a:lnTo>
                  <a:pt x="156032" y="5050751"/>
                </a:lnTo>
                <a:lnTo>
                  <a:pt x="99428" y="4444758"/>
                </a:lnTo>
                <a:lnTo>
                  <a:pt x="51079" y="4017035"/>
                </a:lnTo>
                <a:lnTo>
                  <a:pt x="80441" y="3851846"/>
                </a:lnTo>
                <a:lnTo>
                  <a:pt x="199859" y="3687648"/>
                </a:lnTo>
                <a:lnTo>
                  <a:pt x="237502" y="3348863"/>
                </a:lnTo>
                <a:lnTo>
                  <a:pt x="24892" y="2714752"/>
                </a:lnTo>
                <a:lnTo>
                  <a:pt x="13741" y="2268791"/>
                </a:lnTo>
                <a:lnTo>
                  <a:pt x="43591" y="1761363"/>
                </a:lnTo>
                <a:lnTo>
                  <a:pt x="80835" y="1083475"/>
                </a:lnTo>
                <a:lnTo>
                  <a:pt x="73367" y="661809"/>
                </a:lnTo>
                <a:lnTo>
                  <a:pt x="43573" y="308000"/>
                </a:lnTo>
                <a:lnTo>
                  <a:pt x="64109" y="0"/>
                </a:lnTo>
                <a:close/>
              </a:path>
            </a:pathLst>
          </a:custGeom>
          <a:solidFill>
            <a:srgbClr val="7CCECC"/>
          </a:solidFill>
        </p:spPr>
        <p:txBody>
          <a:bodyPr wrap="square" lIns="0" tIns="0" rIns="0" bIns="0" rtlCol="0"/>
          <a:lstStyle/>
          <a:p>
            <a:endParaRPr sz="2142"/>
          </a:p>
        </p:txBody>
      </p:sp>
      <p:sp>
        <p:nvSpPr>
          <p:cNvPr id="365" name="object 365"/>
          <p:cNvSpPr/>
          <p:nvPr/>
        </p:nvSpPr>
        <p:spPr>
          <a:xfrm>
            <a:off x="7889134" y="1705337"/>
            <a:ext cx="152632" cy="5781115"/>
          </a:xfrm>
          <a:custGeom>
            <a:avLst/>
            <a:gdLst/>
            <a:ahLst/>
            <a:cxnLst/>
            <a:rect l="l" t="t" r="r" b="b"/>
            <a:pathLst>
              <a:path w="133350" h="5050790">
                <a:moveTo>
                  <a:pt x="23926" y="0"/>
                </a:moveTo>
                <a:lnTo>
                  <a:pt x="10172" y="0"/>
                </a:lnTo>
                <a:lnTo>
                  <a:pt x="7449" y="47523"/>
                </a:lnTo>
                <a:lnTo>
                  <a:pt x="0" y="181711"/>
                </a:lnTo>
                <a:lnTo>
                  <a:pt x="44742" y="450126"/>
                </a:lnTo>
                <a:lnTo>
                  <a:pt x="37305" y="628815"/>
                </a:lnTo>
                <a:lnTo>
                  <a:pt x="33566" y="852893"/>
                </a:lnTo>
                <a:lnTo>
                  <a:pt x="81991" y="1091285"/>
                </a:lnTo>
                <a:lnTo>
                  <a:pt x="59715" y="1447685"/>
                </a:lnTo>
                <a:lnTo>
                  <a:pt x="7404" y="1686839"/>
                </a:lnTo>
                <a:lnTo>
                  <a:pt x="37211" y="1947722"/>
                </a:lnTo>
                <a:lnTo>
                  <a:pt x="37196" y="2339911"/>
                </a:lnTo>
                <a:lnTo>
                  <a:pt x="7480" y="2581351"/>
                </a:lnTo>
                <a:lnTo>
                  <a:pt x="7480" y="3047936"/>
                </a:lnTo>
                <a:lnTo>
                  <a:pt x="22415" y="3253168"/>
                </a:lnTo>
                <a:lnTo>
                  <a:pt x="44735" y="3610571"/>
                </a:lnTo>
                <a:lnTo>
                  <a:pt x="22364" y="3905059"/>
                </a:lnTo>
                <a:lnTo>
                  <a:pt x="52273" y="4215345"/>
                </a:lnTo>
                <a:lnTo>
                  <a:pt x="119189" y="4564761"/>
                </a:lnTo>
                <a:lnTo>
                  <a:pt x="59715" y="4884432"/>
                </a:lnTo>
                <a:lnTo>
                  <a:pt x="48069" y="5050751"/>
                </a:lnTo>
                <a:lnTo>
                  <a:pt x="61836" y="5050751"/>
                </a:lnTo>
                <a:lnTo>
                  <a:pt x="73355" y="4886172"/>
                </a:lnTo>
                <a:lnTo>
                  <a:pt x="133159" y="4564722"/>
                </a:lnTo>
                <a:lnTo>
                  <a:pt x="65887" y="4213390"/>
                </a:lnTo>
                <a:lnTo>
                  <a:pt x="36156" y="3904919"/>
                </a:lnTo>
                <a:lnTo>
                  <a:pt x="58503" y="3610483"/>
                </a:lnTo>
                <a:lnTo>
                  <a:pt x="36118" y="3252216"/>
                </a:lnTo>
                <a:lnTo>
                  <a:pt x="21257" y="3047936"/>
                </a:lnTo>
                <a:lnTo>
                  <a:pt x="21324" y="2581351"/>
                </a:lnTo>
                <a:lnTo>
                  <a:pt x="51041" y="2339911"/>
                </a:lnTo>
                <a:lnTo>
                  <a:pt x="51041" y="1947722"/>
                </a:lnTo>
                <a:lnTo>
                  <a:pt x="21310" y="1687550"/>
                </a:lnTo>
                <a:lnTo>
                  <a:pt x="73355" y="1449590"/>
                </a:lnTo>
                <a:lnTo>
                  <a:pt x="95808" y="1090333"/>
                </a:lnTo>
                <a:lnTo>
                  <a:pt x="47320" y="851623"/>
                </a:lnTo>
                <a:lnTo>
                  <a:pt x="51058" y="628408"/>
                </a:lnTo>
                <a:lnTo>
                  <a:pt x="58521" y="449275"/>
                </a:lnTo>
                <a:lnTo>
                  <a:pt x="13804" y="180949"/>
                </a:lnTo>
                <a:lnTo>
                  <a:pt x="21253" y="46748"/>
                </a:lnTo>
                <a:lnTo>
                  <a:pt x="23926" y="0"/>
                </a:lnTo>
                <a:close/>
              </a:path>
            </a:pathLst>
          </a:custGeom>
          <a:solidFill>
            <a:srgbClr val="7CCECC"/>
          </a:solidFill>
        </p:spPr>
        <p:txBody>
          <a:bodyPr wrap="square" lIns="0" tIns="0" rIns="0" bIns="0" rtlCol="0"/>
          <a:lstStyle/>
          <a:p>
            <a:endParaRPr sz="2142"/>
          </a:p>
        </p:txBody>
      </p:sp>
      <p:sp>
        <p:nvSpPr>
          <p:cNvPr id="366" name="object 366"/>
          <p:cNvSpPr/>
          <p:nvPr/>
        </p:nvSpPr>
        <p:spPr>
          <a:xfrm>
            <a:off x="7727040" y="1705337"/>
            <a:ext cx="74134" cy="5781115"/>
          </a:xfrm>
          <a:custGeom>
            <a:avLst/>
            <a:gdLst/>
            <a:ahLst/>
            <a:cxnLst/>
            <a:rect l="l" t="t" r="r" b="b"/>
            <a:pathLst>
              <a:path w="64770" h="5050790">
                <a:moveTo>
                  <a:pt x="33718" y="0"/>
                </a:moveTo>
                <a:lnTo>
                  <a:pt x="19951" y="0"/>
                </a:lnTo>
                <a:lnTo>
                  <a:pt x="14922" y="76695"/>
                </a:lnTo>
                <a:lnTo>
                  <a:pt x="0" y="1269746"/>
                </a:lnTo>
                <a:lnTo>
                  <a:pt x="14907" y="2089696"/>
                </a:lnTo>
                <a:lnTo>
                  <a:pt x="14909" y="2954566"/>
                </a:lnTo>
                <a:lnTo>
                  <a:pt x="50558" y="5050751"/>
                </a:lnTo>
                <a:lnTo>
                  <a:pt x="64300" y="5050751"/>
                </a:lnTo>
                <a:lnTo>
                  <a:pt x="28653" y="2954566"/>
                </a:lnTo>
                <a:lnTo>
                  <a:pt x="28651" y="2089696"/>
                </a:lnTo>
                <a:lnTo>
                  <a:pt x="13741" y="1269707"/>
                </a:lnTo>
                <a:lnTo>
                  <a:pt x="28651" y="77228"/>
                </a:lnTo>
                <a:lnTo>
                  <a:pt x="33718" y="0"/>
                </a:lnTo>
                <a:close/>
              </a:path>
            </a:pathLst>
          </a:custGeom>
          <a:solidFill>
            <a:srgbClr val="7CCECC"/>
          </a:solidFill>
        </p:spPr>
        <p:txBody>
          <a:bodyPr wrap="square" lIns="0" tIns="0" rIns="0" bIns="0" rtlCol="0"/>
          <a:lstStyle/>
          <a:p>
            <a:endParaRPr sz="2142"/>
          </a:p>
        </p:txBody>
      </p:sp>
      <p:sp>
        <p:nvSpPr>
          <p:cNvPr id="367" name="object 367"/>
          <p:cNvSpPr/>
          <p:nvPr/>
        </p:nvSpPr>
        <p:spPr>
          <a:xfrm>
            <a:off x="7586242" y="1705337"/>
            <a:ext cx="118471" cy="5781115"/>
          </a:xfrm>
          <a:custGeom>
            <a:avLst/>
            <a:gdLst/>
            <a:ahLst/>
            <a:cxnLst/>
            <a:rect l="l" t="t" r="r" b="b"/>
            <a:pathLst>
              <a:path w="103504" h="5050790">
                <a:moveTo>
                  <a:pt x="52514" y="0"/>
                </a:moveTo>
                <a:lnTo>
                  <a:pt x="38773" y="0"/>
                </a:lnTo>
                <a:lnTo>
                  <a:pt x="18643" y="717981"/>
                </a:lnTo>
                <a:lnTo>
                  <a:pt x="18642" y="1694700"/>
                </a:lnTo>
                <a:lnTo>
                  <a:pt x="0" y="2887586"/>
                </a:lnTo>
                <a:lnTo>
                  <a:pt x="74561" y="3998455"/>
                </a:lnTo>
                <a:lnTo>
                  <a:pt x="89674" y="5050751"/>
                </a:lnTo>
                <a:lnTo>
                  <a:pt x="103416" y="5050751"/>
                </a:lnTo>
                <a:lnTo>
                  <a:pt x="88290" y="3997896"/>
                </a:lnTo>
                <a:lnTo>
                  <a:pt x="13741" y="2887243"/>
                </a:lnTo>
                <a:lnTo>
                  <a:pt x="32372" y="1694700"/>
                </a:lnTo>
                <a:lnTo>
                  <a:pt x="32377" y="717981"/>
                </a:lnTo>
                <a:lnTo>
                  <a:pt x="52514" y="0"/>
                </a:lnTo>
                <a:close/>
              </a:path>
            </a:pathLst>
          </a:custGeom>
          <a:solidFill>
            <a:srgbClr val="7CCECC"/>
          </a:solidFill>
        </p:spPr>
        <p:txBody>
          <a:bodyPr wrap="square" lIns="0" tIns="0" rIns="0" bIns="0" rtlCol="0"/>
          <a:lstStyle/>
          <a:p>
            <a:endParaRPr sz="2142"/>
          </a:p>
        </p:txBody>
      </p:sp>
      <p:sp>
        <p:nvSpPr>
          <p:cNvPr id="368" name="object 368"/>
          <p:cNvSpPr/>
          <p:nvPr/>
        </p:nvSpPr>
        <p:spPr>
          <a:xfrm>
            <a:off x="1442181" y="534010"/>
            <a:ext cx="679895" cy="788685"/>
          </a:xfrm>
          <a:prstGeom prst="rect">
            <a:avLst/>
          </a:prstGeom>
          <a:blipFill>
            <a:blip r:embed="rId109" cstate="print"/>
            <a:stretch>
              <a:fillRect/>
            </a:stretch>
          </a:blipFill>
        </p:spPr>
        <p:txBody>
          <a:bodyPr wrap="square" lIns="0" tIns="0" rIns="0" bIns="0" rtlCol="0"/>
          <a:lstStyle/>
          <a:p>
            <a:endParaRPr sz="2142"/>
          </a:p>
        </p:txBody>
      </p:sp>
      <p:sp>
        <p:nvSpPr>
          <p:cNvPr id="369" name="object 369"/>
          <p:cNvSpPr/>
          <p:nvPr/>
        </p:nvSpPr>
        <p:spPr>
          <a:xfrm>
            <a:off x="1458070" y="550335"/>
            <a:ext cx="640603" cy="438867"/>
          </a:xfrm>
          <a:prstGeom prst="rect">
            <a:avLst/>
          </a:prstGeom>
          <a:blipFill>
            <a:blip r:embed="rId110" cstate="print"/>
            <a:stretch>
              <a:fillRect/>
            </a:stretch>
          </a:blipFill>
        </p:spPr>
        <p:txBody>
          <a:bodyPr wrap="square" lIns="0" tIns="0" rIns="0" bIns="0" rtlCol="0"/>
          <a:lstStyle/>
          <a:p>
            <a:endParaRPr sz="2142"/>
          </a:p>
        </p:txBody>
      </p:sp>
      <p:sp>
        <p:nvSpPr>
          <p:cNvPr id="370" name="object 370"/>
          <p:cNvSpPr/>
          <p:nvPr/>
        </p:nvSpPr>
        <p:spPr>
          <a:xfrm>
            <a:off x="1931098" y="612128"/>
            <a:ext cx="135188" cy="47970"/>
          </a:xfrm>
          <a:custGeom>
            <a:avLst/>
            <a:gdLst/>
            <a:ahLst/>
            <a:cxnLst/>
            <a:rect l="l" t="t" r="r" b="b"/>
            <a:pathLst>
              <a:path w="118110" h="41909">
                <a:moveTo>
                  <a:pt x="115179" y="32219"/>
                </a:moveTo>
                <a:lnTo>
                  <a:pt x="117805" y="41287"/>
                </a:lnTo>
                <a:lnTo>
                  <a:pt x="117881" y="38760"/>
                </a:lnTo>
                <a:lnTo>
                  <a:pt x="117500" y="35966"/>
                </a:lnTo>
                <a:lnTo>
                  <a:pt x="115179" y="32219"/>
                </a:lnTo>
                <a:close/>
              </a:path>
              <a:path w="118110" h="41909">
                <a:moveTo>
                  <a:pt x="0" y="0"/>
                </a:moveTo>
                <a:lnTo>
                  <a:pt x="2908" y="2806"/>
                </a:lnTo>
                <a:lnTo>
                  <a:pt x="5714" y="5702"/>
                </a:lnTo>
                <a:lnTo>
                  <a:pt x="8445" y="8699"/>
                </a:lnTo>
                <a:lnTo>
                  <a:pt x="37643" y="10983"/>
                </a:lnTo>
                <a:lnTo>
                  <a:pt x="88391" y="19970"/>
                </a:lnTo>
                <a:lnTo>
                  <a:pt x="115179" y="32219"/>
                </a:lnTo>
                <a:lnTo>
                  <a:pt x="112508" y="22993"/>
                </a:lnTo>
                <a:lnTo>
                  <a:pt x="84710" y="10514"/>
                </a:lnTo>
                <a:lnTo>
                  <a:pt x="44008" y="3098"/>
                </a:lnTo>
                <a:lnTo>
                  <a:pt x="0" y="0"/>
                </a:lnTo>
                <a:close/>
              </a:path>
            </a:pathLst>
          </a:custGeom>
          <a:solidFill>
            <a:srgbClr val="4A6E24"/>
          </a:solidFill>
        </p:spPr>
        <p:txBody>
          <a:bodyPr wrap="square" lIns="0" tIns="0" rIns="0" bIns="0" rtlCol="0"/>
          <a:lstStyle/>
          <a:p>
            <a:endParaRPr sz="2142"/>
          </a:p>
        </p:txBody>
      </p:sp>
      <p:sp>
        <p:nvSpPr>
          <p:cNvPr id="371" name="object 371"/>
          <p:cNvSpPr/>
          <p:nvPr/>
        </p:nvSpPr>
        <p:spPr>
          <a:xfrm>
            <a:off x="1458055" y="651188"/>
            <a:ext cx="641054" cy="296541"/>
          </a:xfrm>
          <a:custGeom>
            <a:avLst/>
            <a:gdLst/>
            <a:ahLst/>
            <a:cxnLst/>
            <a:rect l="l" t="t" r="r" b="b"/>
            <a:pathLst>
              <a:path w="560069" h="259079">
                <a:moveTo>
                  <a:pt x="559206" y="0"/>
                </a:moveTo>
                <a:lnTo>
                  <a:pt x="536752" y="34912"/>
                </a:lnTo>
                <a:lnTo>
                  <a:pt x="466775" y="64285"/>
                </a:lnTo>
                <a:lnTo>
                  <a:pt x="415426" y="78383"/>
                </a:lnTo>
                <a:lnTo>
                  <a:pt x="354012" y="91668"/>
                </a:lnTo>
                <a:lnTo>
                  <a:pt x="163889" y="125513"/>
                </a:lnTo>
                <a:lnTo>
                  <a:pt x="113279" y="135851"/>
                </a:lnTo>
                <a:lnTo>
                  <a:pt x="70677" y="147144"/>
                </a:lnTo>
                <a:lnTo>
                  <a:pt x="13404" y="176019"/>
                </a:lnTo>
                <a:lnTo>
                  <a:pt x="0" y="201091"/>
                </a:lnTo>
                <a:lnTo>
                  <a:pt x="254" y="203936"/>
                </a:lnTo>
                <a:lnTo>
                  <a:pt x="22618" y="235407"/>
                </a:lnTo>
                <a:lnTo>
                  <a:pt x="63093" y="249974"/>
                </a:lnTo>
                <a:lnTo>
                  <a:pt x="112628" y="256611"/>
                </a:lnTo>
                <a:lnTo>
                  <a:pt x="166116" y="258457"/>
                </a:lnTo>
                <a:lnTo>
                  <a:pt x="159702" y="253720"/>
                </a:lnTo>
                <a:lnTo>
                  <a:pt x="153619" y="248589"/>
                </a:lnTo>
                <a:lnTo>
                  <a:pt x="147866" y="243141"/>
                </a:lnTo>
                <a:lnTo>
                  <a:pt x="138353" y="242531"/>
                </a:lnTo>
                <a:lnTo>
                  <a:pt x="134759" y="242227"/>
                </a:lnTo>
                <a:lnTo>
                  <a:pt x="83730" y="234977"/>
                </a:lnTo>
                <a:lnTo>
                  <a:pt x="48917" y="224253"/>
                </a:lnTo>
                <a:lnTo>
                  <a:pt x="30453" y="211705"/>
                </a:lnTo>
                <a:lnTo>
                  <a:pt x="28473" y="198983"/>
                </a:lnTo>
                <a:lnTo>
                  <a:pt x="28663" y="196253"/>
                </a:lnTo>
                <a:lnTo>
                  <a:pt x="58204" y="172097"/>
                </a:lnTo>
                <a:lnTo>
                  <a:pt x="95402" y="156895"/>
                </a:lnTo>
                <a:lnTo>
                  <a:pt x="140106" y="143865"/>
                </a:lnTo>
                <a:lnTo>
                  <a:pt x="186685" y="133264"/>
                </a:lnTo>
                <a:lnTo>
                  <a:pt x="229674" y="125118"/>
                </a:lnTo>
                <a:lnTo>
                  <a:pt x="329334" y="108046"/>
                </a:lnTo>
                <a:lnTo>
                  <a:pt x="365168" y="101177"/>
                </a:lnTo>
                <a:lnTo>
                  <a:pt x="405320" y="92405"/>
                </a:lnTo>
                <a:lnTo>
                  <a:pt x="454178" y="79487"/>
                </a:lnTo>
                <a:lnTo>
                  <a:pt x="492414" y="66579"/>
                </a:lnTo>
                <a:lnTo>
                  <a:pt x="530861" y="47420"/>
                </a:lnTo>
                <a:lnTo>
                  <a:pt x="558569" y="14491"/>
                </a:lnTo>
                <a:lnTo>
                  <a:pt x="559676" y="5727"/>
                </a:lnTo>
                <a:lnTo>
                  <a:pt x="559658" y="3285"/>
                </a:lnTo>
                <a:lnTo>
                  <a:pt x="559536" y="1879"/>
                </a:lnTo>
                <a:lnTo>
                  <a:pt x="559206" y="0"/>
                </a:lnTo>
                <a:close/>
              </a:path>
            </a:pathLst>
          </a:custGeom>
          <a:solidFill>
            <a:srgbClr val="006738"/>
          </a:solidFill>
        </p:spPr>
        <p:txBody>
          <a:bodyPr wrap="square" lIns="0" tIns="0" rIns="0" bIns="0" rtlCol="0"/>
          <a:lstStyle/>
          <a:p>
            <a:endParaRPr sz="2142"/>
          </a:p>
        </p:txBody>
      </p:sp>
      <p:sp>
        <p:nvSpPr>
          <p:cNvPr id="372" name="object 372"/>
          <p:cNvSpPr/>
          <p:nvPr/>
        </p:nvSpPr>
        <p:spPr>
          <a:xfrm>
            <a:off x="1570974" y="1041372"/>
            <a:ext cx="150073" cy="257585"/>
          </a:xfrm>
          <a:prstGeom prst="rect">
            <a:avLst/>
          </a:prstGeom>
          <a:blipFill>
            <a:blip r:embed="rId111" cstate="print"/>
            <a:stretch>
              <a:fillRect/>
            </a:stretch>
          </a:blipFill>
        </p:spPr>
        <p:txBody>
          <a:bodyPr wrap="square" lIns="0" tIns="0" rIns="0" bIns="0" rtlCol="0"/>
          <a:lstStyle/>
          <a:p>
            <a:endParaRPr sz="2142"/>
          </a:p>
        </p:txBody>
      </p:sp>
      <p:sp>
        <p:nvSpPr>
          <p:cNvPr id="373" name="object 373"/>
          <p:cNvSpPr/>
          <p:nvPr/>
        </p:nvSpPr>
        <p:spPr>
          <a:xfrm>
            <a:off x="1751995" y="962440"/>
            <a:ext cx="289578" cy="254183"/>
          </a:xfrm>
          <a:prstGeom prst="rect">
            <a:avLst/>
          </a:prstGeom>
          <a:blipFill>
            <a:blip r:embed="rId112" cstate="print"/>
            <a:stretch>
              <a:fillRect/>
            </a:stretch>
          </a:blipFill>
        </p:spPr>
        <p:txBody>
          <a:bodyPr wrap="square" lIns="0" tIns="0" rIns="0" bIns="0" rtlCol="0"/>
          <a:lstStyle/>
          <a:p>
            <a:endParaRPr sz="2142"/>
          </a:p>
        </p:txBody>
      </p:sp>
      <p:sp>
        <p:nvSpPr>
          <p:cNvPr id="374" name="object 374"/>
          <p:cNvSpPr/>
          <p:nvPr/>
        </p:nvSpPr>
        <p:spPr>
          <a:xfrm>
            <a:off x="453257" y="1124114"/>
            <a:ext cx="654073" cy="319844"/>
          </a:xfrm>
          <a:prstGeom prst="rect">
            <a:avLst/>
          </a:prstGeom>
          <a:blipFill>
            <a:blip r:embed="rId113" cstate="print"/>
            <a:stretch>
              <a:fillRect/>
            </a:stretch>
          </a:blipFill>
        </p:spPr>
        <p:txBody>
          <a:bodyPr wrap="square" lIns="0" tIns="0" rIns="0" bIns="0" rtlCol="0"/>
          <a:lstStyle/>
          <a:p>
            <a:endParaRPr sz="2142"/>
          </a:p>
        </p:txBody>
      </p:sp>
      <p:sp>
        <p:nvSpPr>
          <p:cNvPr id="375" name="object 375"/>
          <p:cNvSpPr/>
          <p:nvPr/>
        </p:nvSpPr>
        <p:spPr>
          <a:xfrm>
            <a:off x="459471" y="412763"/>
            <a:ext cx="645626" cy="646155"/>
          </a:xfrm>
          <a:prstGeom prst="rect">
            <a:avLst/>
          </a:prstGeom>
          <a:blipFill>
            <a:blip r:embed="rId114" cstate="print"/>
            <a:stretch>
              <a:fillRect/>
            </a:stretch>
          </a:blipFill>
        </p:spPr>
        <p:txBody>
          <a:bodyPr wrap="square" lIns="0" tIns="0" rIns="0" bIns="0" rtlCol="0"/>
          <a:lstStyle/>
          <a:p>
            <a:endParaRPr sz="2142"/>
          </a:p>
        </p:txBody>
      </p:sp>
      <p:sp>
        <p:nvSpPr>
          <p:cNvPr id="377" name="object 377"/>
          <p:cNvSpPr/>
          <p:nvPr/>
        </p:nvSpPr>
        <p:spPr>
          <a:xfrm>
            <a:off x="11504085" y="2697851"/>
            <a:ext cx="133008" cy="133008"/>
          </a:xfrm>
          <a:custGeom>
            <a:avLst/>
            <a:gdLst/>
            <a:ahLst/>
            <a:cxnLst/>
            <a:rect l="l" t="t" r="r" b="b"/>
            <a:pathLst>
              <a:path w="116204" h="116205">
                <a:moveTo>
                  <a:pt x="0" y="116052"/>
                </a:moveTo>
                <a:lnTo>
                  <a:pt x="116052" y="116052"/>
                </a:lnTo>
                <a:lnTo>
                  <a:pt x="116052" y="0"/>
                </a:lnTo>
                <a:lnTo>
                  <a:pt x="0" y="0"/>
                </a:lnTo>
                <a:lnTo>
                  <a:pt x="0" y="116052"/>
                </a:lnTo>
                <a:close/>
              </a:path>
            </a:pathLst>
          </a:custGeom>
          <a:solidFill>
            <a:srgbClr val="25408F"/>
          </a:solidFill>
        </p:spPr>
        <p:txBody>
          <a:bodyPr wrap="square" lIns="0" tIns="0" rIns="0" bIns="0" rtlCol="0"/>
          <a:lstStyle/>
          <a:p>
            <a:endParaRPr sz="2142"/>
          </a:p>
        </p:txBody>
      </p:sp>
      <p:sp>
        <p:nvSpPr>
          <p:cNvPr id="378" name="object 378"/>
          <p:cNvSpPr/>
          <p:nvPr/>
        </p:nvSpPr>
        <p:spPr>
          <a:xfrm>
            <a:off x="11760040" y="3140120"/>
            <a:ext cx="0" cy="285639"/>
          </a:xfrm>
          <a:custGeom>
            <a:avLst/>
            <a:gdLst/>
            <a:ahLst/>
            <a:cxnLst/>
            <a:rect l="l" t="t" r="r" b="b"/>
            <a:pathLst>
              <a:path h="249555">
                <a:moveTo>
                  <a:pt x="0" y="0"/>
                </a:moveTo>
                <a:lnTo>
                  <a:pt x="0" y="249250"/>
                </a:lnTo>
              </a:path>
            </a:pathLst>
          </a:custGeom>
          <a:ln w="72847">
            <a:solidFill>
              <a:srgbClr val="FAA819"/>
            </a:solidFill>
          </a:ln>
        </p:spPr>
        <p:txBody>
          <a:bodyPr wrap="square" lIns="0" tIns="0" rIns="0" bIns="0" rtlCol="0"/>
          <a:lstStyle/>
          <a:p>
            <a:endParaRPr sz="2142"/>
          </a:p>
        </p:txBody>
      </p:sp>
      <p:sp>
        <p:nvSpPr>
          <p:cNvPr id="379" name="object 379"/>
          <p:cNvSpPr/>
          <p:nvPr/>
        </p:nvSpPr>
        <p:spPr>
          <a:xfrm>
            <a:off x="11504085" y="3734846"/>
            <a:ext cx="730453" cy="285639"/>
          </a:xfrm>
          <a:custGeom>
            <a:avLst/>
            <a:gdLst/>
            <a:ahLst/>
            <a:cxnLst/>
            <a:rect l="l" t="t" r="r" b="b"/>
            <a:pathLst>
              <a:path w="638175" h="249554">
                <a:moveTo>
                  <a:pt x="0" y="249250"/>
                </a:moveTo>
                <a:lnTo>
                  <a:pt x="638048" y="249250"/>
                </a:lnTo>
                <a:lnTo>
                  <a:pt x="638048" y="0"/>
                </a:lnTo>
                <a:lnTo>
                  <a:pt x="0" y="0"/>
                </a:lnTo>
                <a:lnTo>
                  <a:pt x="0" y="249250"/>
                </a:lnTo>
                <a:close/>
              </a:path>
            </a:pathLst>
          </a:custGeom>
          <a:solidFill>
            <a:srgbClr val="AB0778"/>
          </a:solidFill>
        </p:spPr>
        <p:txBody>
          <a:bodyPr wrap="square" lIns="0" tIns="0" rIns="0" bIns="0" rtlCol="0"/>
          <a:lstStyle/>
          <a:p>
            <a:endParaRPr sz="2142"/>
          </a:p>
        </p:txBody>
      </p:sp>
      <p:sp>
        <p:nvSpPr>
          <p:cNvPr id="380" name="object 380"/>
          <p:cNvSpPr/>
          <p:nvPr/>
        </p:nvSpPr>
        <p:spPr>
          <a:xfrm>
            <a:off x="11829597" y="4329588"/>
            <a:ext cx="404838" cy="125013"/>
          </a:xfrm>
          <a:custGeom>
            <a:avLst/>
            <a:gdLst/>
            <a:ahLst/>
            <a:cxnLst/>
            <a:rect l="l" t="t" r="r" b="b"/>
            <a:pathLst>
              <a:path w="353695" h="109220">
                <a:moveTo>
                  <a:pt x="0" y="108851"/>
                </a:moveTo>
                <a:lnTo>
                  <a:pt x="353644" y="108851"/>
                </a:lnTo>
                <a:lnTo>
                  <a:pt x="353644" y="0"/>
                </a:lnTo>
                <a:lnTo>
                  <a:pt x="0" y="0"/>
                </a:lnTo>
                <a:lnTo>
                  <a:pt x="0" y="108851"/>
                </a:lnTo>
                <a:close/>
              </a:path>
            </a:pathLst>
          </a:custGeom>
          <a:solidFill>
            <a:srgbClr val="FFF200"/>
          </a:solidFill>
        </p:spPr>
        <p:txBody>
          <a:bodyPr wrap="square" lIns="0" tIns="0" rIns="0" bIns="0" rtlCol="0"/>
          <a:lstStyle/>
          <a:p>
            <a:endParaRPr sz="2142"/>
          </a:p>
        </p:txBody>
      </p:sp>
      <p:sp>
        <p:nvSpPr>
          <p:cNvPr id="381" name="object 381"/>
          <p:cNvSpPr txBox="1"/>
          <p:nvPr/>
        </p:nvSpPr>
        <p:spPr>
          <a:xfrm>
            <a:off x="508773" y="2202541"/>
            <a:ext cx="3232889" cy="1593926"/>
          </a:xfrm>
          <a:prstGeom prst="rect">
            <a:avLst/>
          </a:prstGeom>
        </p:spPr>
        <p:txBody>
          <a:bodyPr vert="horz" wrap="square" lIns="0" tIns="54511" rIns="0" bIns="0" rtlCol="0">
            <a:spAutoFit/>
          </a:bodyPr>
          <a:lstStyle/>
          <a:p>
            <a:pPr marL="14536" marR="5815">
              <a:lnSpc>
                <a:spcPts val="4018"/>
              </a:lnSpc>
              <a:spcBef>
                <a:spcPts val="429"/>
              </a:spcBef>
            </a:pPr>
            <a:r>
              <a:rPr sz="3491" spc="149" dirty="0">
                <a:solidFill>
                  <a:srgbClr val="FFFFFF"/>
                </a:solidFill>
                <a:latin typeface="Georgia"/>
                <a:cs typeface="Georgia"/>
              </a:rPr>
              <a:t>Características  </a:t>
            </a:r>
            <a:r>
              <a:rPr sz="3491" spc="286" dirty="0">
                <a:solidFill>
                  <a:srgbClr val="FFFFFF"/>
                </a:solidFill>
                <a:latin typeface="Times New Roman"/>
                <a:cs typeface="Times New Roman"/>
              </a:rPr>
              <a:t>especíﬁcas:  </a:t>
            </a:r>
            <a:r>
              <a:rPr sz="3491" spc="155" dirty="0">
                <a:solidFill>
                  <a:srgbClr val="FFFFFF"/>
                </a:solidFill>
                <a:latin typeface="Georgia"/>
                <a:cs typeface="Georgia"/>
              </a:rPr>
              <a:t>ferramentas</a:t>
            </a:r>
            <a:endParaRPr sz="3491">
              <a:latin typeface="Georgia"/>
              <a:cs typeface="Georgia"/>
            </a:endParaRPr>
          </a:p>
        </p:txBody>
      </p:sp>
      <p:sp>
        <p:nvSpPr>
          <p:cNvPr id="382" name="object 382"/>
          <p:cNvSpPr/>
          <p:nvPr/>
        </p:nvSpPr>
        <p:spPr>
          <a:xfrm>
            <a:off x="3955724" y="2195619"/>
            <a:ext cx="7376482" cy="4767930"/>
          </a:xfrm>
          <a:custGeom>
            <a:avLst/>
            <a:gdLst/>
            <a:ahLst/>
            <a:cxnLst/>
            <a:rect l="l" t="t" r="r" b="b"/>
            <a:pathLst>
              <a:path w="6444615" h="4165600">
                <a:moveTo>
                  <a:pt x="0" y="4165206"/>
                </a:moveTo>
                <a:lnTo>
                  <a:pt x="6444005" y="4165206"/>
                </a:lnTo>
                <a:lnTo>
                  <a:pt x="6444005" y="0"/>
                </a:lnTo>
                <a:lnTo>
                  <a:pt x="0" y="0"/>
                </a:lnTo>
                <a:lnTo>
                  <a:pt x="0" y="4165206"/>
                </a:lnTo>
                <a:close/>
              </a:path>
            </a:pathLst>
          </a:custGeom>
          <a:solidFill>
            <a:srgbClr val="00B2AE"/>
          </a:solidFill>
        </p:spPr>
        <p:txBody>
          <a:bodyPr wrap="square" lIns="0" tIns="0" rIns="0" bIns="0" rtlCol="0"/>
          <a:lstStyle/>
          <a:p>
            <a:endParaRPr sz="2142"/>
          </a:p>
        </p:txBody>
      </p:sp>
      <p:sp>
        <p:nvSpPr>
          <p:cNvPr id="383" name="object 383"/>
          <p:cNvSpPr txBox="1"/>
          <p:nvPr/>
        </p:nvSpPr>
        <p:spPr>
          <a:xfrm>
            <a:off x="4230011" y="5730971"/>
            <a:ext cx="2805520" cy="167335"/>
          </a:xfrm>
          <a:prstGeom prst="rect">
            <a:avLst/>
          </a:prstGeom>
        </p:spPr>
        <p:txBody>
          <a:bodyPr vert="horz" wrap="square" lIns="0" tIns="17444" rIns="0" bIns="0" rtlCol="0">
            <a:spAutoFit/>
          </a:bodyPr>
          <a:lstStyle/>
          <a:p>
            <a:pPr marL="14536">
              <a:spcBef>
                <a:spcPts val="137"/>
              </a:spcBef>
            </a:pPr>
            <a:r>
              <a:rPr sz="973" b="1" spc="29" dirty="0">
                <a:solidFill>
                  <a:srgbClr val="006E6B"/>
                </a:solidFill>
                <a:latin typeface="Arial"/>
                <a:cs typeface="Arial"/>
              </a:rPr>
              <a:t>08</a:t>
            </a:r>
            <a:r>
              <a:rPr sz="973" b="1" spc="29" dirty="0">
                <a:solidFill>
                  <a:srgbClr val="FFFFFF"/>
                </a:solidFill>
                <a:latin typeface="Arial"/>
                <a:cs typeface="Arial"/>
              </a:rPr>
              <a:t> </a:t>
            </a:r>
            <a:r>
              <a:rPr sz="973" b="1" u="sng" spc="-17" dirty="0">
                <a:solidFill>
                  <a:srgbClr val="FFFFFF"/>
                </a:solidFill>
                <a:uFill>
                  <a:solidFill>
                    <a:srgbClr val="FFFFFF"/>
                  </a:solidFill>
                </a:uFill>
                <a:latin typeface="Arial"/>
                <a:cs typeface="Arial"/>
              </a:rPr>
              <a:t>BUSCA </a:t>
            </a:r>
            <a:r>
              <a:rPr sz="973" b="1" u="sng" spc="-23" dirty="0">
                <a:solidFill>
                  <a:srgbClr val="FFFFFF"/>
                </a:solidFill>
                <a:uFill>
                  <a:solidFill>
                    <a:srgbClr val="FFFFFF"/>
                  </a:solidFill>
                </a:uFill>
                <a:latin typeface="Arial"/>
                <a:cs typeface="Arial"/>
              </a:rPr>
              <a:t>PARA </a:t>
            </a:r>
            <a:r>
              <a:rPr sz="973" b="1" u="sng" spc="-6" dirty="0">
                <a:solidFill>
                  <a:srgbClr val="FFFFFF"/>
                </a:solidFill>
                <a:uFill>
                  <a:solidFill>
                    <a:srgbClr val="FFFFFF"/>
                  </a:solidFill>
                </a:uFill>
                <a:latin typeface="Arial"/>
                <a:cs typeface="Arial"/>
              </a:rPr>
              <a:t>USUÁRIO </a:t>
            </a:r>
            <a:r>
              <a:rPr sz="973" b="1" u="sng" dirty="0">
                <a:solidFill>
                  <a:srgbClr val="FFFFFF"/>
                </a:solidFill>
                <a:uFill>
                  <a:solidFill>
                    <a:srgbClr val="FFFFFF"/>
                  </a:solidFill>
                </a:uFill>
                <a:latin typeface="Arial"/>
                <a:cs typeface="Arial"/>
              </a:rPr>
              <a:t>SEM</a:t>
            </a:r>
            <a:r>
              <a:rPr sz="973" b="1" u="sng" spc="17" dirty="0">
                <a:solidFill>
                  <a:srgbClr val="FFFFFF"/>
                </a:solidFill>
                <a:uFill>
                  <a:solidFill>
                    <a:srgbClr val="FFFFFF"/>
                  </a:solidFill>
                </a:uFill>
                <a:latin typeface="Arial"/>
                <a:cs typeface="Arial"/>
              </a:rPr>
              <a:t> </a:t>
            </a:r>
            <a:r>
              <a:rPr sz="973" b="1" u="sng" spc="-11" dirty="0">
                <a:solidFill>
                  <a:srgbClr val="FFFFFF"/>
                </a:solidFill>
                <a:uFill>
                  <a:solidFill>
                    <a:srgbClr val="FFFFFF"/>
                  </a:solidFill>
                </a:uFill>
                <a:latin typeface="Arial"/>
                <a:cs typeface="Arial"/>
              </a:rPr>
              <a:t>CADASTRO;</a:t>
            </a:r>
            <a:endParaRPr sz="973">
              <a:latin typeface="Arial"/>
              <a:cs typeface="Arial"/>
            </a:endParaRPr>
          </a:p>
        </p:txBody>
      </p:sp>
      <p:sp>
        <p:nvSpPr>
          <p:cNvPr id="384" name="object 384"/>
          <p:cNvSpPr txBox="1"/>
          <p:nvPr/>
        </p:nvSpPr>
        <p:spPr>
          <a:xfrm>
            <a:off x="4230012" y="6006288"/>
            <a:ext cx="3027926" cy="597374"/>
          </a:xfrm>
          <a:prstGeom prst="rect">
            <a:avLst/>
          </a:prstGeom>
        </p:spPr>
        <p:txBody>
          <a:bodyPr vert="horz" wrap="square" lIns="0" tIns="13810" rIns="0" bIns="0" rtlCol="0">
            <a:spAutoFit/>
          </a:bodyPr>
          <a:lstStyle/>
          <a:p>
            <a:pPr marL="306718" marR="5815" indent="-292908">
              <a:lnSpc>
                <a:spcPct val="102400"/>
              </a:lnSpc>
              <a:spcBef>
                <a:spcPts val="109"/>
              </a:spcBef>
            </a:pPr>
            <a:r>
              <a:rPr sz="973" b="1" spc="29" dirty="0">
                <a:solidFill>
                  <a:srgbClr val="006E6B"/>
                </a:solidFill>
                <a:latin typeface="Arial"/>
                <a:cs typeface="Arial"/>
              </a:rPr>
              <a:t>09</a:t>
            </a:r>
            <a:r>
              <a:rPr sz="973" b="1" spc="29" dirty="0">
                <a:solidFill>
                  <a:srgbClr val="FFFFFF"/>
                </a:solidFill>
                <a:latin typeface="Arial"/>
                <a:cs typeface="Arial"/>
              </a:rPr>
              <a:t> </a:t>
            </a:r>
            <a:r>
              <a:rPr sz="973" b="1" u="sng" spc="-17" dirty="0">
                <a:solidFill>
                  <a:srgbClr val="FFFFFF"/>
                </a:solidFill>
                <a:uFill>
                  <a:solidFill>
                    <a:srgbClr val="FFFFFF"/>
                  </a:solidFill>
                </a:uFill>
                <a:latin typeface="Arial"/>
                <a:cs typeface="Arial"/>
              </a:rPr>
              <a:t>BANCO </a:t>
            </a:r>
            <a:r>
              <a:rPr sz="973" b="1" u="sng" spc="-63" dirty="0">
                <a:solidFill>
                  <a:srgbClr val="FFFFFF"/>
                </a:solidFill>
                <a:uFill>
                  <a:solidFill>
                    <a:srgbClr val="FFFFFF"/>
                  </a:solidFill>
                </a:uFill>
                <a:latin typeface="Arial"/>
                <a:cs typeface="Arial"/>
              </a:rPr>
              <a:t>DE </a:t>
            </a:r>
            <a:r>
              <a:rPr sz="973" b="1" u="sng" spc="17" dirty="0">
                <a:solidFill>
                  <a:srgbClr val="FFFFFF"/>
                </a:solidFill>
                <a:uFill>
                  <a:solidFill>
                    <a:srgbClr val="FFFFFF"/>
                  </a:solidFill>
                </a:uFill>
                <a:latin typeface="Arial"/>
                <a:cs typeface="Arial"/>
              </a:rPr>
              <a:t>MATERIAIS </a:t>
            </a:r>
            <a:r>
              <a:rPr sz="973" b="1" u="sng" dirty="0">
                <a:solidFill>
                  <a:srgbClr val="FFFFFF"/>
                </a:solidFill>
                <a:uFill>
                  <a:solidFill>
                    <a:srgbClr val="FFFFFF"/>
                  </a:solidFill>
                </a:uFill>
                <a:latin typeface="Arial"/>
                <a:cs typeface="Arial"/>
              </a:rPr>
              <a:t>TÉCNICOS</a:t>
            </a:r>
            <a:r>
              <a:rPr sz="973" b="1" dirty="0">
                <a:solidFill>
                  <a:srgbClr val="FFFFFF"/>
                </a:solidFill>
                <a:latin typeface="Arial"/>
                <a:cs typeface="Arial"/>
              </a:rPr>
              <a:t> </a:t>
            </a:r>
            <a:r>
              <a:rPr sz="973" spc="-11" dirty="0">
                <a:solidFill>
                  <a:srgbClr val="FFFFFF"/>
                </a:solidFill>
                <a:latin typeface="Arial"/>
                <a:cs typeface="Arial"/>
              </a:rPr>
              <a:t>(ARTIGOS,  </a:t>
            </a:r>
            <a:r>
              <a:rPr sz="973" spc="-29" dirty="0">
                <a:solidFill>
                  <a:srgbClr val="FFFFFF"/>
                </a:solidFill>
                <a:latin typeface="Arial"/>
                <a:cs typeface="Arial"/>
              </a:rPr>
              <a:t>TESES </a:t>
            </a:r>
            <a:r>
              <a:rPr sz="973" spc="-86" dirty="0">
                <a:solidFill>
                  <a:srgbClr val="FFFFFF"/>
                </a:solidFill>
                <a:latin typeface="Arial"/>
                <a:cs typeface="Arial"/>
              </a:rPr>
              <a:t>E</a:t>
            </a:r>
            <a:r>
              <a:rPr sz="973" spc="46" dirty="0">
                <a:solidFill>
                  <a:srgbClr val="FFFFFF"/>
                </a:solidFill>
                <a:latin typeface="Arial"/>
                <a:cs typeface="Arial"/>
              </a:rPr>
              <a:t> </a:t>
            </a:r>
            <a:r>
              <a:rPr sz="973" spc="11" dirty="0">
                <a:solidFill>
                  <a:srgbClr val="FFFFFF"/>
                </a:solidFill>
                <a:latin typeface="Arial"/>
                <a:cs typeface="Arial"/>
              </a:rPr>
              <a:t>AFINS);</a:t>
            </a:r>
            <a:endParaRPr sz="973">
              <a:latin typeface="Arial"/>
              <a:cs typeface="Arial"/>
            </a:endParaRPr>
          </a:p>
          <a:p>
            <a:pPr marL="14536">
              <a:spcBef>
                <a:spcPts val="1002"/>
              </a:spcBef>
            </a:pPr>
            <a:r>
              <a:rPr sz="973" b="1" spc="29" dirty="0">
                <a:solidFill>
                  <a:srgbClr val="006E6B"/>
                </a:solidFill>
                <a:latin typeface="Arial"/>
                <a:cs typeface="Arial"/>
              </a:rPr>
              <a:t>10</a:t>
            </a:r>
            <a:r>
              <a:rPr sz="973" b="1" spc="29" dirty="0">
                <a:solidFill>
                  <a:srgbClr val="FFFFFF"/>
                </a:solidFill>
                <a:latin typeface="Arial"/>
                <a:cs typeface="Arial"/>
              </a:rPr>
              <a:t> </a:t>
            </a:r>
            <a:r>
              <a:rPr sz="973" b="1" u="sng" spc="-17" dirty="0">
                <a:solidFill>
                  <a:srgbClr val="FFFFFF"/>
                </a:solidFill>
                <a:uFill>
                  <a:solidFill>
                    <a:srgbClr val="FFFFFF"/>
                  </a:solidFill>
                </a:uFill>
                <a:latin typeface="Arial"/>
                <a:cs typeface="Arial"/>
              </a:rPr>
              <a:t>BANCO </a:t>
            </a:r>
            <a:r>
              <a:rPr sz="973" b="1" u="sng" spc="-63" dirty="0">
                <a:solidFill>
                  <a:srgbClr val="FFFFFF"/>
                </a:solidFill>
                <a:uFill>
                  <a:solidFill>
                    <a:srgbClr val="FFFFFF"/>
                  </a:solidFill>
                </a:uFill>
                <a:latin typeface="Arial"/>
                <a:cs typeface="Arial"/>
              </a:rPr>
              <a:t>DE </a:t>
            </a:r>
            <a:r>
              <a:rPr sz="973" b="1" u="sng" spc="17" dirty="0">
                <a:solidFill>
                  <a:srgbClr val="FFFFFF"/>
                </a:solidFill>
                <a:uFill>
                  <a:solidFill>
                    <a:srgbClr val="FFFFFF"/>
                  </a:solidFill>
                </a:uFill>
                <a:latin typeface="Arial"/>
                <a:cs typeface="Arial"/>
              </a:rPr>
              <a:t>MATERIAIS </a:t>
            </a:r>
            <a:r>
              <a:rPr sz="973" b="1" u="sng" spc="-23" dirty="0">
                <a:solidFill>
                  <a:srgbClr val="FFFFFF"/>
                </a:solidFill>
                <a:uFill>
                  <a:solidFill>
                    <a:srgbClr val="FFFFFF"/>
                  </a:solidFill>
                </a:uFill>
                <a:latin typeface="Arial"/>
                <a:cs typeface="Arial"/>
              </a:rPr>
              <a:t>PARA</a:t>
            </a:r>
            <a:r>
              <a:rPr sz="973" b="1" u="sng" spc="-6" dirty="0">
                <a:solidFill>
                  <a:srgbClr val="FFFFFF"/>
                </a:solidFill>
                <a:uFill>
                  <a:solidFill>
                    <a:srgbClr val="FFFFFF"/>
                  </a:solidFill>
                </a:uFill>
                <a:latin typeface="Arial"/>
                <a:cs typeface="Arial"/>
              </a:rPr>
              <a:t> </a:t>
            </a:r>
            <a:r>
              <a:rPr sz="973" b="1" u="sng" spc="-11" dirty="0">
                <a:solidFill>
                  <a:srgbClr val="FFFFFF"/>
                </a:solidFill>
                <a:uFill>
                  <a:solidFill>
                    <a:srgbClr val="FFFFFF"/>
                  </a:solidFill>
                </a:uFill>
                <a:latin typeface="Arial"/>
                <a:cs typeface="Arial"/>
              </a:rPr>
              <a:t>CAPACITAÇÃO</a:t>
            </a:r>
            <a:endParaRPr sz="973">
              <a:latin typeface="Arial"/>
              <a:cs typeface="Arial"/>
            </a:endParaRPr>
          </a:p>
        </p:txBody>
      </p:sp>
      <p:graphicFrame>
        <p:nvGraphicFramePr>
          <p:cNvPr id="385" name="object 385"/>
          <p:cNvGraphicFramePr>
            <a:graphicFrameLocks noGrp="1"/>
          </p:cNvGraphicFramePr>
          <p:nvPr/>
        </p:nvGraphicFramePr>
        <p:xfrm>
          <a:off x="4207828" y="2461587"/>
          <a:ext cx="6839361" cy="3236172"/>
        </p:xfrm>
        <a:graphic>
          <a:graphicData uri="http://schemas.openxmlformats.org/drawingml/2006/table">
            <a:tbl>
              <a:tblPr firstRow="1" bandRow="1">
                <a:tableStyleId>{2D5ABB26-0587-4C30-8999-92F81FD0307C}</a:tableStyleId>
              </a:tblPr>
              <a:tblGrid>
                <a:gridCol w="255113">
                  <a:extLst>
                    <a:ext uri="{9D8B030D-6E8A-4147-A177-3AD203B41FA5}">
                      <a16:colId xmlns:a16="http://schemas.microsoft.com/office/drawing/2014/main" val="20000"/>
                    </a:ext>
                  </a:extLst>
                </a:gridCol>
                <a:gridCol w="3264142">
                  <a:extLst>
                    <a:ext uri="{9D8B030D-6E8A-4147-A177-3AD203B41FA5}">
                      <a16:colId xmlns:a16="http://schemas.microsoft.com/office/drawing/2014/main" val="20001"/>
                    </a:ext>
                  </a:extLst>
                </a:gridCol>
                <a:gridCol w="255113">
                  <a:extLst>
                    <a:ext uri="{9D8B030D-6E8A-4147-A177-3AD203B41FA5}">
                      <a16:colId xmlns:a16="http://schemas.microsoft.com/office/drawing/2014/main" val="20002"/>
                    </a:ext>
                  </a:extLst>
                </a:gridCol>
                <a:gridCol w="3064993">
                  <a:extLst>
                    <a:ext uri="{9D8B030D-6E8A-4147-A177-3AD203B41FA5}">
                      <a16:colId xmlns:a16="http://schemas.microsoft.com/office/drawing/2014/main" val="20003"/>
                    </a:ext>
                  </a:extLst>
                </a:gridCol>
              </a:tblGrid>
              <a:tr h="211504">
                <a:tc>
                  <a:txBody>
                    <a:bodyPr/>
                    <a:lstStyle/>
                    <a:p>
                      <a:pPr marR="23495" algn="ctr">
                        <a:lnSpc>
                          <a:spcPts val="975"/>
                        </a:lnSpc>
                      </a:pPr>
                      <a:r>
                        <a:rPr sz="1000" b="1" spc="25" dirty="0">
                          <a:solidFill>
                            <a:srgbClr val="006E6B"/>
                          </a:solidFill>
                          <a:latin typeface="Arial"/>
                          <a:cs typeface="Arial"/>
                        </a:rPr>
                        <a:t>01</a:t>
                      </a:r>
                      <a:endParaRPr sz="1000">
                        <a:latin typeface="Arial"/>
                        <a:cs typeface="Arial"/>
                      </a:endParaRPr>
                    </a:p>
                  </a:txBody>
                  <a:tcPr marL="0" marR="0" marT="0" marB="0">
                    <a:solidFill>
                      <a:srgbClr val="00B2AE"/>
                    </a:solidFill>
                  </a:tcPr>
                </a:tc>
                <a:tc>
                  <a:txBody>
                    <a:bodyPr/>
                    <a:lstStyle/>
                    <a:p>
                      <a:pPr marL="62865">
                        <a:lnSpc>
                          <a:spcPts val="975"/>
                        </a:lnSpc>
                      </a:pPr>
                      <a:r>
                        <a:rPr sz="1000" b="1" u="sng" spc="-5" dirty="0">
                          <a:solidFill>
                            <a:srgbClr val="FFFFFF"/>
                          </a:solidFill>
                          <a:uFill>
                            <a:solidFill>
                              <a:srgbClr val="FFFFFF"/>
                            </a:solidFill>
                          </a:uFill>
                          <a:latin typeface="Arial"/>
                          <a:cs typeface="Arial"/>
                        </a:rPr>
                        <a:t>CADASTRO</a:t>
                      </a:r>
                      <a:r>
                        <a:rPr sz="1000" b="1" spc="-5" dirty="0">
                          <a:solidFill>
                            <a:srgbClr val="FFFFFF"/>
                          </a:solidFill>
                          <a:latin typeface="Arial"/>
                          <a:cs typeface="Arial"/>
                        </a:rPr>
                        <a:t> </a:t>
                      </a:r>
                      <a:r>
                        <a:rPr sz="1000" spc="-50" dirty="0">
                          <a:solidFill>
                            <a:srgbClr val="FFFFFF"/>
                          </a:solidFill>
                          <a:latin typeface="Arial"/>
                          <a:cs typeface="Arial"/>
                        </a:rPr>
                        <a:t>DE</a:t>
                      </a:r>
                      <a:r>
                        <a:rPr sz="1000" spc="-10" dirty="0">
                          <a:solidFill>
                            <a:srgbClr val="FFFFFF"/>
                          </a:solidFill>
                          <a:latin typeface="Arial"/>
                          <a:cs typeface="Arial"/>
                        </a:rPr>
                        <a:t> </a:t>
                      </a:r>
                      <a:r>
                        <a:rPr sz="1000" spc="-15" dirty="0">
                          <a:solidFill>
                            <a:srgbClr val="FFFFFF"/>
                          </a:solidFill>
                          <a:latin typeface="Arial"/>
                          <a:cs typeface="Arial"/>
                        </a:rPr>
                        <a:t>USUÁRIO;</a:t>
                      </a:r>
                      <a:endParaRPr sz="1000">
                        <a:latin typeface="Arial"/>
                        <a:cs typeface="Arial"/>
                      </a:endParaRPr>
                    </a:p>
                  </a:txBody>
                  <a:tcPr marL="0" marR="0" marT="0" marB="0">
                    <a:solidFill>
                      <a:srgbClr val="00B2AE"/>
                    </a:solidFill>
                  </a:tcPr>
                </a:tc>
                <a:tc>
                  <a:txBody>
                    <a:bodyPr/>
                    <a:lstStyle/>
                    <a:p>
                      <a:pPr>
                        <a:lnSpc>
                          <a:spcPct val="100000"/>
                        </a:lnSpc>
                      </a:pPr>
                      <a:endParaRPr sz="1000">
                        <a:latin typeface="Times New Roman"/>
                        <a:cs typeface="Times New Roman"/>
                      </a:endParaRPr>
                    </a:p>
                  </a:txBody>
                  <a:tcPr marL="0" marR="0" marT="0" marB="0">
                    <a:solidFill>
                      <a:srgbClr val="00B2AE"/>
                    </a:solidFill>
                  </a:tcPr>
                </a:tc>
                <a:tc>
                  <a:txBody>
                    <a:bodyPr/>
                    <a:lstStyle/>
                    <a:p>
                      <a:pPr marL="62865">
                        <a:lnSpc>
                          <a:spcPts val="975"/>
                        </a:lnSpc>
                      </a:pPr>
                      <a:r>
                        <a:rPr sz="1000" spc="-15" dirty="0">
                          <a:solidFill>
                            <a:srgbClr val="FFFFFF"/>
                          </a:solidFill>
                          <a:latin typeface="Arial"/>
                          <a:cs typeface="Arial"/>
                        </a:rPr>
                        <a:t>(TEXTO, </a:t>
                      </a:r>
                      <a:r>
                        <a:rPr sz="1000" spc="-25" dirty="0">
                          <a:solidFill>
                            <a:srgbClr val="FFFFFF"/>
                          </a:solidFill>
                          <a:latin typeface="Arial"/>
                          <a:cs typeface="Arial"/>
                        </a:rPr>
                        <a:t>VÍDEO, </a:t>
                      </a:r>
                      <a:r>
                        <a:rPr sz="1000" spc="-30" dirty="0">
                          <a:solidFill>
                            <a:srgbClr val="FFFFFF"/>
                          </a:solidFill>
                          <a:latin typeface="Arial"/>
                          <a:cs typeface="Arial"/>
                        </a:rPr>
                        <a:t>FOTOS,</a:t>
                      </a:r>
                      <a:r>
                        <a:rPr sz="1000" spc="20" dirty="0">
                          <a:solidFill>
                            <a:srgbClr val="FFFFFF"/>
                          </a:solidFill>
                          <a:latin typeface="Arial"/>
                          <a:cs typeface="Arial"/>
                        </a:rPr>
                        <a:t> </a:t>
                      </a:r>
                      <a:r>
                        <a:rPr sz="1000" spc="-10" dirty="0">
                          <a:solidFill>
                            <a:srgbClr val="FFFFFF"/>
                          </a:solidFill>
                          <a:latin typeface="Arial"/>
                          <a:cs typeface="Arial"/>
                        </a:rPr>
                        <a:t>ETC.);</a:t>
                      </a:r>
                      <a:endParaRPr sz="1000">
                        <a:latin typeface="Arial"/>
                        <a:cs typeface="Arial"/>
                      </a:endParaRPr>
                    </a:p>
                  </a:txBody>
                  <a:tcPr marL="0" marR="0" marT="0" marB="0">
                    <a:solidFill>
                      <a:srgbClr val="00B2AE"/>
                    </a:solidFill>
                  </a:tcPr>
                </a:tc>
                <a:extLst>
                  <a:ext uri="{0D108BD9-81ED-4DB2-BD59-A6C34878D82A}">
                    <a16:rowId xmlns:a16="http://schemas.microsoft.com/office/drawing/2014/main" val="10000"/>
                  </a:ext>
                </a:extLst>
              </a:tr>
              <a:tr h="274736">
                <a:tc>
                  <a:txBody>
                    <a:bodyPr/>
                    <a:lstStyle/>
                    <a:p>
                      <a:pPr marR="23495" algn="ctr">
                        <a:lnSpc>
                          <a:spcPct val="100000"/>
                        </a:lnSpc>
                        <a:spcBef>
                          <a:spcPts val="395"/>
                        </a:spcBef>
                      </a:pPr>
                      <a:r>
                        <a:rPr sz="1000" b="1" spc="25" dirty="0">
                          <a:solidFill>
                            <a:srgbClr val="006E6B"/>
                          </a:solidFill>
                          <a:latin typeface="Arial"/>
                          <a:cs typeface="Arial"/>
                        </a:rPr>
                        <a:t>02</a:t>
                      </a:r>
                      <a:endParaRPr sz="1000">
                        <a:latin typeface="Arial"/>
                        <a:cs typeface="Arial"/>
                      </a:endParaRPr>
                    </a:p>
                  </a:txBody>
                  <a:tcPr marL="0" marR="0" marT="57419" marB="0">
                    <a:solidFill>
                      <a:srgbClr val="00B2AE"/>
                    </a:solidFill>
                  </a:tcPr>
                </a:tc>
                <a:tc>
                  <a:txBody>
                    <a:bodyPr/>
                    <a:lstStyle/>
                    <a:p>
                      <a:pPr marL="62865">
                        <a:lnSpc>
                          <a:spcPct val="100000"/>
                        </a:lnSpc>
                        <a:spcBef>
                          <a:spcPts val="395"/>
                        </a:spcBef>
                      </a:pPr>
                      <a:r>
                        <a:rPr sz="1000" b="1" u="sng" spc="5" dirty="0">
                          <a:solidFill>
                            <a:srgbClr val="FFFFFF"/>
                          </a:solidFill>
                          <a:uFill>
                            <a:solidFill>
                              <a:srgbClr val="FFFFFF"/>
                            </a:solidFill>
                          </a:uFill>
                          <a:latin typeface="Arial"/>
                          <a:cs typeface="Arial"/>
                        </a:rPr>
                        <a:t>PLANEJAMENTO </a:t>
                      </a:r>
                      <a:r>
                        <a:rPr sz="1000" b="1" u="sng" spc="-10" dirty="0">
                          <a:solidFill>
                            <a:srgbClr val="FFFFFF"/>
                          </a:solidFill>
                          <a:uFill>
                            <a:solidFill>
                              <a:srgbClr val="FFFFFF"/>
                            </a:solidFill>
                          </a:uFill>
                          <a:latin typeface="Arial"/>
                          <a:cs typeface="Arial"/>
                        </a:rPr>
                        <a:t>INTEGRADO:</a:t>
                      </a:r>
                      <a:r>
                        <a:rPr sz="1000" b="1" spc="-10" dirty="0">
                          <a:solidFill>
                            <a:srgbClr val="FFFFFF"/>
                          </a:solidFill>
                          <a:latin typeface="Arial"/>
                          <a:cs typeface="Arial"/>
                        </a:rPr>
                        <a:t> </a:t>
                      </a:r>
                      <a:r>
                        <a:rPr sz="1000" dirty="0">
                          <a:solidFill>
                            <a:srgbClr val="FFFFFF"/>
                          </a:solidFill>
                          <a:latin typeface="Arial"/>
                          <a:cs typeface="Arial"/>
                        </a:rPr>
                        <a:t>BANCO </a:t>
                      </a:r>
                      <a:r>
                        <a:rPr sz="1000" spc="-50" dirty="0">
                          <a:solidFill>
                            <a:srgbClr val="FFFFFF"/>
                          </a:solidFill>
                          <a:latin typeface="Arial"/>
                          <a:cs typeface="Arial"/>
                        </a:rPr>
                        <a:t>DE</a:t>
                      </a:r>
                      <a:r>
                        <a:rPr sz="1000" spc="20" dirty="0">
                          <a:solidFill>
                            <a:srgbClr val="FFFFFF"/>
                          </a:solidFill>
                          <a:latin typeface="Arial"/>
                          <a:cs typeface="Arial"/>
                        </a:rPr>
                        <a:t> </a:t>
                      </a:r>
                      <a:r>
                        <a:rPr sz="1000" spc="-15" dirty="0">
                          <a:solidFill>
                            <a:srgbClr val="FFFFFF"/>
                          </a:solidFill>
                          <a:latin typeface="Arial"/>
                          <a:cs typeface="Arial"/>
                        </a:rPr>
                        <a:t>DADOS</a:t>
                      </a:r>
                      <a:endParaRPr sz="1000">
                        <a:latin typeface="Arial"/>
                        <a:cs typeface="Arial"/>
                      </a:endParaRPr>
                    </a:p>
                  </a:txBody>
                  <a:tcPr marL="0" marR="0" marT="57419" marB="0">
                    <a:solidFill>
                      <a:srgbClr val="00B2AE"/>
                    </a:solidFill>
                  </a:tcPr>
                </a:tc>
                <a:tc>
                  <a:txBody>
                    <a:bodyPr/>
                    <a:lstStyle/>
                    <a:p>
                      <a:pPr marR="22860" algn="ctr">
                        <a:lnSpc>
                          <a:spcPct val="100000"/>
                        </a:lnSpc>
                        <a:spcBef>
                          <a:spcPts val="395"/>
                        </a:spcBef>
                      </a:pPr>
                      <a:r>
                        <a:rPr sz="1000" b="1" spc="25" dirty="0">
                          <a:solidFill>
                            <a:srgbClr val="006E6B"/>
                          </a:solidFill>
                          <a:latin typeface="Arial"/>
                          <a:cs typeface="Arial"/>
                        </a:rPr>
                        <a:t>11</a:t>
                      </a:r>
                      <a:endParaRPr sz="1000">
                        <a:latin typeface="Arial"/>
                        <a:cs typeface="Arial"/>
                      </a:endParaRPr>
                    </a:p>
                  </a:txBody>
                  <a:tcPr marL="0" marR="0" marT="57419" marB="0">
                    <a:solidFill>
                      <a:srgbClr val="00B2AE"/>
                    </a:solidFill>
                  </a:tcPr>
                </a:tc>
                <a:tc>
                  <a:txBody>
                    <a:bodyPr/>
                    <a:lstStyle/>
                    <a:p>
                      <a:pPr marL="62865">
                        <a:lnSpc>
                          <a:spcPct val="100000"/>
                        </a:lnSpc>
                        <a:spcBef>
                          <a:spcPts val="395"/>
                        </a:spcBef>
                      </a:pPr>
                      <a:r>
                        <a:rPr sz="1000" b="1" u="sng" spc="10" dirty="0">
                          <a:solidFill>
                            <a:srgbClr val="FFFFFF"/>
                          </a:solidFill>
                          <a:uFill>
                            <a:solidFill>
                              <a:srgbClr val="FFFFFF"/>
                            </a:solidFill>
                          </a:uFill>
                          <a:latin typeface="Arial"/>
                          <a:cs typeface="Arial"/>
                        </a:rPr>
                        <a:t>APLICATIVO </a:t>
                      </a:r>
                      <a:r>
                        <a:rPr sz="1000" b="1" u="sng" spc="-20" dirty="0">
                          <a:solidFill>
                            <a:srgbClr val="FFFFFF"/>
                          </a:solidFill>
                          <a:uFill>
                            <a:solidFill>
                              <a:srgbClr val="FFFFFF"/>
                            </a:solidFill>
                          </a:uFill>
                          <a:latin typeface="Arial"/>
                          <a:cs typeface="Arial"/>
                        </a:rPr>
                        <a:t>PARA </a:t>
                      </a:r>
                      <a:r>
                        <a:rPr sz="1000" b="1" u="sng" spc="-10" dirty="0">
                          <a:solidFill>
                            <a:srgbClr val="FFFFFF"/>
                          </a:solidFill>
                          <a:uFill>
                            <a:solidFill>
                              <a:srgbClr val="FFFFFF"/>
                            </a:solidFill>
                          </a:uFill>
                          <a:latin typeface="Arial"/>
                          <a:cs typeface="Arial"/>
                        </a:rPr>
                        <a:t>SERVIÇO</a:t>
                      </a:r>
                      <a:r>
                        <a:rPr sz="1000" b="1" u="sng" spc="30" dirty="0">
                          <a:solidFill>
                            <a:srgbClr val="FFFFFF"/>
                          </a:solidFill>
                          <a:uFill>
                            <a:solidFill>
                              <a:srgbClr val="FFFFFF"/>
                            </a:solidFill>
                          </a:uFill>
                          <a:latin typeface="Arial"/>
                          <a:cs typeface="Arial"/>
                        </a:rPr>
                        <a:t> </a:t>
                      </a:r>
                      <a:r>
                        <a:rPr sz="1000" b="1" u="sng" spc="-10" dirty="0">
                          <a:solidFill>
                            <a:srgbClr val="FFFFFF"/>
                          </a:solidFill>
                          <a:uFill>
                            <a:solidFill>
                              <a:srgbClr val="FFFFFF"/>
                            </a:solidFill>
                          </a:uFill>
                          <a:latin typeface="Arial"/>
                          <a:cs typeface="Arial"/>
                        </a:rPr>
                        <a:t>MÓVEL;</a:t>
                      </a:r>
                      <a:endParaRPr sz="1000">
                        <a:latin typeface="Arial"/>
                        <a:cs typeface="Arial"/>
                      </a:endParaRPr>
                    </a:p>
                  </a:txBody>
                  <a:tcPr marL="0" marR="0" marT="57419" marB="0">
                    <a:solidFill>
                      <a:srgbClr val="00B2AE"/>
                    </a:solidFill>
                  </a:tcPr>
                </a:tc>
                <a:extLst>
                  <a:ext uri="{0D108BD9-81ED-4DB2-BD59-A6C34878D82A}">
                    <a16:rowId xmlns:a16="http://schemas.microsoft.com/office/drawing/2014/main" val="10001"/>
                  </a:ext>
                </a:extLst>
              </a:tr>
              <a:tr h="211504">
                <a:tc gridSpan="3">
                  <a:txBody>
                    <a:bodyPr/>
                    <a:lstStyle/>
                    <a:p>
                      <a:pPr marL="287655">
                        <a:lnSpc>
                          <a:spcPts val="480"/>
                        </a:lnSpc>
                      </a:pPr>
                      <a:r>
                        <a:rPr sz="1000" spc="-75" dirty="0">
                          <a:solidFill>
                            <a:srgbClr val="FFFFFF"/>
                          </a:solidFill>
                          <a:latin typeface="Arial"/>
                          <a:cs typeface="Arial"/>
                        </a:rPr>
                        <a:t>E</a:t>
                      </a:r>
                      <a:r>
                        <a:rPr sz="1000" spc="5" dirty="0">
                          <a:solidFill>
                            <a:srgbClr val="FFFFFF"/>
                          </a:solidFill>
                          <a:latin typeface="Arial"/>
                          <a:cs typeface="Arial"/>
                        </a:rPr>
                        <a:t> </a:t>
                      </a:r>
                      <a:r>
                        <a:rPr sz="1000" spc="-10" dirty="0">
                          <a:solidFill>
                            <a:srgbClr val="FFFFFF"/>
                          </a:solidFill>
                          <a:latin typeface="Arial"/>
                          <a:cs typeface="Arial"/>
                        </a:rPr>
                        <a:t>BUSCA;</a:t>
                      </a:r>
                      <a:endParaRPr sz="1000">
                        <a:latin typeface="Arial"/>
                        <a:cs typeface="Arial"/>
                      </a:endParaRPr>
                    </a:p>
                    <a:p>
                      <a:pPr marR="54610" algn="r">
                        <a:lnSpc>
                          <a:spcPts val="875"/>
                        </a:lnSpc>
                      </a:pPr>
                      <a:r>
                        <a:rPr sz="1000" b="1" spc="-5" dirty="0">
                          <a:solidFill>
                            <a:srgbClr val="006E6B"/>
                          </a:solidFill>
                          <a:latin typeface="Arial"/>
                          <a:cs typeface="Arial"/>
                        </a:rPr>
                        <a:t>12</a:t>
                      </a:r>
                      <a:endParaRPr sz="1000">
                        <a:latin typeface="Arial"/>
                        <a:cs typeface="Arial"/>
                      </a:endParaRPr>
                    </a:p>
                  </a:txBody>
                  <a:tcPr marL="0" marR="0" marT="0" marB="0">
                    <a:solidFill>
                      <a:srgbClr val="00B2AE"/>
                    </a:solidFill>
                  </a:tcPr>
                </a:tc>
                <a:tc hMerge="1">
                  <a:txBody>
                    <a:bodyPr/>
                    <a:lstStyle/>
                    <a:p>
                      <a:endParaRPr/>
                    </a:p>
                  </a:txBody>
                  <a:tcPr marL="0" marR="0" marT="0" marB="0"/>
                </a:tc>
                <a:tc hMerge="1">
                  <a:txBody>
                    <a:bodyPr/>
                    <a:lstStyle/>
                    <a:p>
                      <a:endParaRPr/>
                    </a:p>
                  </a:txBody>
                  <a:tcPr marL="0" marR="0" marT="0" marB="0"/>
                </a:tc>
                <a:tc>
                  <a:txBody>
                    <a:bodyPr/>
                    <a:lstStyle/>
                    <a:p>
                      <a:pPr marL="62865">
                        <a:lnSpc>
                          <a:spcPts val="960"/>
                        </a:lnSpc>
                        <a:spcBef>
                          <a:spcPts val="395"/>
                        </a:spcBef>
                      </a:pPr>
                      <a:r>
                        <a:rPr sz="1000" b="1" u="sng" spc="-20" dirty="0">
                          <a:solidFill>
                            <a:srgbClr val="FFFFFF"/>
                          </a:solidFill>
                          <a:uFill>
                            <a:solidFill>
                              <a:srgbClr val="FFFFFF"/>
                            </a:solidFill>
                          </a:uFill>
                          <a:latin typeface="Arial"/>
                          <a:cs typeface="Arial"/>
                        </a:rPr>
                        <a:t>VOTAÇÃO</a:t>
                      </a:r>
                      <a:r>
                        <a:rPr sz="1000" b="1" u="sng" spc="5" dirty="0">
                          <a:solidFill>
                            <a:srgbClr val="FFFFFF"/>
                          </a:solidFill>
                          <a:uFill>
                            <a:solidFill>
                              <a:srgbClr val="FFFFFF"/>
                            </a:solidFill>
                          </a:uFill>
                          <a:latin typeface="Arial"/>
                          <a:cs typeface="Arial"/>
                        </a:rPr>
                        <a:t> </a:t>
                      </a:r>
                      <a:r>
                        <a:rPr sz="1000" b="1" u="sng" spc="-10" dirty="0">
                          <a:solidFill>
                            <a:srgbClr val="FFFFFF"/>
                          </a:solidFill>
                          <a:uFill>
                            <a:solidFill>
                              <a:srgbClr val="FFFFFF"/>
                            </a:solidFill>
                          </a:uFill>
                          <a:latin typeface="Arial"/>
                          <a:cs typeface="Arial"/>
                        </a:rPr>
                        <a:t>ONLINE;</a:t>
                      </a:r>
                      <a:endParaRPr sz="1000">
                        <a:latin typeface="Arial"/>
                        <a:cs typeface="Arial"/>
                      </a:endParaRPr>
                    </a:p>
                  </a:txBody>
                  <a:tcPr marL="0" marR="0" marT="57419" marB="0">
                    <a:solidFill>
                      <a:srgbClr val="00B2AE"/>
                    </a:solidFill>
                  </a:tcPr>
                </a:tc>
                <a:extLst>
                  <a:ext uri="{0D108BD9-81ED-4DB2-BD59-A6C34878D82A}">
                    <a16:rowId xmlns:a16="http://schemas.microsoft.com/office/drawing/2014/main" val="10002"/>
                  </a:ext>
                </a:extLst>
              </a:tr>
              <a:tr h="138822">
                <a:tc>
                  <a:txBody>
                    <a:bodyPr/>
                    <a:lstStyle/>
                    <a:p>
                      <a:pPr marR="23495" algn="ctr">
                        <a:lnSpc>
                          <a:spcPts val="860"/>
                        </a:lnSpc>
                      </a:pPr>
                      <a:r>
                        <a:rPr sz="1000" b="1" spc="25" dirty="0">
                          <a:solidFill>
                            <a:srgbClr val="006E6B"/>
                          </a:solidFill>
                          <a:latin typeface="Arial"/>
                          <a:cs typeface="Arial"/>
                        </a:rPr>
                        <a:t>03</a:t>
                      </a:r>
                      <a:endParaRPr sz="1000">
                        <a:latin typeface="Arial"/>
                        <a:cs typeface="Arial"/>
                      </a:endParaRPr>
                    </a:p>
                  </a:txBody>
                  <a:tcPr marL="0" marR="0" marT="0" marB="0">
                    <a:solidFill>
                      <a:srgbClr val="00B2AE"/>
                    </a:solidFill>
                  </a:tcPr>
                </a:tc>
                <a:tc>
                  <a:txBody>
                    <a:bodyPr/>
                    <a:lstStyle/>
                    <a:p>
                      <a:pPr marL="62865">
                        <a:lnSpc>
                          <a:spcPts val="860"/>
                        </a:lnSpc>
                      </a:pPr>
                      <a:r>
                        <a:rPr sz="1000" b="1" u="sng" spc="-20" dirty="0">
                          <a:solidFill>
                            <a:srgbClr val="FFFFFF"/>
                          </a:solidFill>
                          <a:uFill>
                            <a:solidFill>
                              <a:srgbClr val="FFFFFF"/>
                            </a:solidFill>
                          </a:uFill>
                          <a:latin typeface="Arial"/>
                          <a:cs typeface="Arial"/>
                        </a:rPr>
                        <a:t>BOAS </a:t>
                      </a:r>
                      <a:r>
                        <a:rPr sz="1000" b="1" u="sng" dirty="0">
                          <a:solidFill>
                            <a:srgbClr val="FFFFFF"/>
                          </a:solidFill>
                          <a:uFill>
                            <a:solidFill>
                              <a:srgbClr val="FFFFFF"/>
                            </a:solidFill>
                          </a:uFill>
                          <a:latin typeface="Arial"/>
                          <a:cs typeface="Arial"/>
                        </a:rPr>
                        <a:t>PRÁTICAS:</a:t>
                      </a:r>
                      <a:r>
                        <a:rPr sz="1000" b="1" dirty="0">
                          <a:solidFill>
                            <a:srgbClr val="FFFFFF"/>
                          </a:solidFill>
                          <a:latin typeface="Arial"/>
                          <a:cs typeface="Arial"/>
                        </a:rPr>
                        <a:t> </a:t>
                      </a:r>
                      <a:r>
                        <a:rPr sz="1000" spc="-15" dirty="0">
                          <a:solidFill>
                            <a:srgbClr val="FFFFFF"/>
                          </a:solidFill>
                          <a:latin typeface="Arial"/>
                          <a:cs typeface="Arial"/>
                        </a:rPr>
                        <a:t>DOIS </a:t>
                      </a:r>
                      <a:r>
                        <a:rPr sz="1000" spc="20" dirty="0">
                          <a:solidFill>
                            <a:srgbClr val="FFFFFF"/>
                          </a:solidFill>
                          <a:latin typeface="Arial"/>
                          <a:cs typeface="Arial"/>
                        </a:rPr>
                        <a:t>(02) </a:t>
                      </a:r>
                      <a:r>
                        <a:rPr sz="1000" spc="-5" dirty="0">
                          <a:solidFill>
                            <a:srgbClr val="FFFFFF"/>
                          </a:solidFill>
                          <a:latin typeface="Arial"/>
                          <a:cs typeface="Arial"/>
                        </a:rPr>
                        <a:t>BANCOS </a:t>
                      </a:r>
                      <a:r>
                        <a:rPr sz="1000" spc="-50" dirty="0">
                          <a:solidFill>
                            <a:srgbClr val="FFFFFF"/>
                          </a:solidFill>
                          <a:latin typeface="Arial"/>
                          <a:cs typeface="Arial"/>
                        </a:rPr>
                        <a:t>DE</a:t>
                      </a:r>
                      <a:r>
                        <a:rPr sz="1000" spc="35" dirty="0">
                          <a:solidFill>
                            <a:srgbClr val="FFFFFF"/>
                          </a:solidFill>
                          <a:latin typeface="Arial"/>
                          <a:cs typeface="Arial"/>
                        </a:rPr>
                        <a:t> </a:t>
                      </a:r>
                      <a:r>
                        <a:rPr sz="1000" spc="-15" dirty="0">
                          <a:solidFill>
                            <a:srgbClr val="FFFFFF"/>
                          </a:solidFill>
                          <a:latin typeface="Arial"/>
                          <a:cs typeface="Arial"/>
                        </a:rPr>
                        <a:t>DADOS</a:t>
                      </a:r>
                      <a:endParaRPr sz="1000">
                        <a:latin typeface="Arial"/>
                        <a:cs typeface="Arial"/>
                      </a:endParaRPr>
                    </a:p>
                  </a:txBody>
                  <a:tcPr marL="0" marR="0" marT="0" marB="0">
                    <a:solidFill>
                      <a:srgbClr val="00B2AE"/>
                    </a:solidFill>
                  </a:tcPr>
                </a:tc>
                <a:tc>
                  <a:txBody>
                    <a:bodyPr/>
                    <a:lstStyle/>
                    <a:p>
                      <a:pPr>
                        <a:lnSpc>
                          <a:spcPct val="100000"/>
                        </a:lnSpc>
                      </a:pPr>
                      <a:endParaRPr sz="700">
                        <a:latin typeface="Times New Roman"/>
                        <a:cs typeface="Times New Roman"/>
                      </a:endParaRPr>
                    </a:p>
                  </a:txBody>
                  <a:tcPr marL="0" marR="0" marT="0" marB="0">
                    <a:solidFill>
                      <a:srgbClr val="00B2AE"/>
                    </a:solidFill>
                  </a:tcPr>
                </a:tc>
                <a:tc>
                  <a:txBody>
                    <a:bodyPr/>
                    <a:lstStyle/>
                    <a:p>
                      <a:pPr>
                        <a:lnSpc>
                          <a:spcPct val="100000"/>
                        </a:lnSpc>
                      </a:pPr>
                      <a:endParaRPr sz="700">
                        <a:latin typeface="Times New Roman"/>
                        <a:cs typeface="Times New Roman"/>
                      </a:endParaRPr>
                    </a:p>
                  </a:txBody>
                  <a:tcPr marL="0" marR="0" marT="0" marB="0">
                    <a:solidFill>
                      <a:srgbClr val="00B2AE"/>
                    </a:solidFill>
                  </a:tcPr>
                </a:tc>
                <a:extLst>
                  <a:ext uri="{0D108BD9-81ED-4DB2-BD59-A6C34878D82A}">
                    <a16:rowId xmlns:a16="http://schemas.microsoft.com/office/drawing/2014/main" val="10003"/>
                  </a:ext>
                </a:extLst>
              </a:tr>
              <a:tr h="152632">
                <a:tc>
                  <a:txBody>
                    <a:bodyPr/>
                    <a:lstStyle/>
                    <a:p>
                      <a:pPr>
                        <a:lnSpc>
                          <a:spcPct val="100000"/>
                        </a:lnSpc>
                      </a:pPr>
                      <a:endParaRPr sz="900">
                        <a:latin typeface="Times New Roman"/>
                        <a:cs typeface="Times New Roman"/>
                      </a:endParaRPr>
                    </a:p>
                  </a:txBody>
                  <a:tcPr marL="0" marR="0" marT="0" marB="0">
                    <a:solidFill>
                      <a:srgbClr val="00B2AE"/>
                    </a:solidFill>
                  </a:tcPr>
                </a:tc>
                <a:tc>
                  <a:txBody>
                    <a:bodyPr/>
                    <a:lstStyle/>
                    <a:p>
                      <a:pPr marL="62865">
                        <a:lnSpc>
                          <a:spcPts val="880"/>
                        </a:lnSpc>
                        <a:spcBef>
                          <a:spcPts val="150"/>
                        </a:spcBef>
                      </a:pPr>
                      <a:r>
                        <a:rPr sz="1000" spc="-5" dirty="0">
                          <a:solidFill>
                            <a:srgbClr val="FFFFFF"/>
                          </a:solidFill>
                          <a:latin typeface="Arial"/>
                          <a:cs typeface="Arial"/>
                        </a:rPr>
                        <a:t>(PCS </a:t>
                      </a:r>
                      <a:r>
                        <a:rPr sz="1000" spc="-75" dirty="0">
                          <a:solidFill>
                            <a:srgbClr val="FFFFFF"/>
                          </a:solidFill>
                          <a:latin typeface="Arial"/>
                          <a:cs typeface="Arial"/>
                        </a:rPr>
                        <a:t>E</a:t>
                      </a:r>
                      <a:r>
                        <a:rPr sz="1000" spc="20" dirty="0">
                          <a:solidFill>
                            <a:srgbClr val="FFFFFF"/>
                          </a:solidFill>
                          <a:latin typeface="Arial"/>
                          <a:cs typeface="Arial"/>
                        </a:rPr>
                        <a:t> </a:t>
                      </a:r>
                      <a:r>
                        <a:rPr sz="1000" spc="-10" dirty="0">
                          <a:solidFill>
                            <a:srgbClr val="FFFFFF"/>
                          </a:solidFill>
                          <a:latin typeface="Arial"/>
                          <a:cs typeface="Arial"/>
                        </a:rPr>
                        <a:t>PREFEITURAS);</a:t>
                      </a:r>
                      <a:endParaRPr sz="1000">
                        <a:latin typeface="Arial"/>
                        <a:cs typeface="Arial"/>
                      </a:endParaRPr>
                    </a:p>
                  </a:txBody>
                  <a:tcPr marL="0" marR="0" marT="21805" marB="0">
                    <a:solidFill>
                      <a:srgbClr val="00B2AE"/>
                    </a:solidFill>
                  </a:tcPr>
                </a:tc>
                <a:tc>
                  <a:txBody>
                    <a:bodyPr/>
                    <a:lstStyle/>
                    <a:p>
                      <a:pPr marR="22860" algn="ctr">
                        <a:lnSpc>
                          <a:spcPts val="975"/>
                        </a:lnSpc>
                      </a:pPr>
                      <a:r>
                        <a:rPr sz="1000" b="1" spc="25" dirty="0">
                          <a:solidFill>
                            <a:srgbClr val="006E6B"/>
                          </a:solidFill>
                          <a:latin typeface="Arial"/>
                          <a:cs typeface="Arial"/>
                        </a:rPr>
                        <a:t>13</a:t>
                      </a:r>
                      <a:endParaRPr sz="1000">
                        <a:latin typeface="Arial"/>
                        <a:cs typeface="Arial"/>
                      </a:endParaRPr>
                    </a:p>
                  </a:txBody>
                  <a:tcPr marL="0" marR="0" marT="0" marB="0">
                    <a:solidFill>
                      <a:srgbClr val="00B2AE"/>
                    </a:solidFill>
                  </a:tcPr>
                </a:tc>
                <a:tc>
                  <a:txBody>
                    <a:bodyPr/>
                    <a:lstStyle/>
                    <a:p>
                      <a:pPr marL="62865">
                        <a:lnSpc>
                          <a:spcPts val="975"/>
                        </a:lnSpc>
                      </a:pPr>
                      <a:r>
                        <a:rPr sz="1000" b="1" u="sng" spc="20" dirty="0">
                          <a:solidFill>
                            <a:srgbClr val="FFFFFF"/>
                          </a:solidFill>
                          <a:uFill>
                            <a:solidFill>
                              <a:srgbClr val="FFFFFF"/>
                            </a:solidFill>
                          </a:uFill>
                          <a:latin typeface="Arial"/>
                          <a:cs typeface="Arial"/>
                        </a:rPr>
                        <a:t>API</a:t>
                      </a:r>
                      <a:r>
                        <a:rPr sz="1000" b="1" spc="20" dirty="0">
                          <a:solidFill>
                            <a:srgbClr val="FFFFFF"/>
                          </a:solidFill>
                          <a:latin typeface="Arial"/>
                          <a:cs typeface="Arial"/>
                        </a:rPr>
                        <a:t> </a:t>
                      </a:r>
                      <a:r>
                        <a:rPr sz="1000" spc="-15" dirty="0">
                          <a:solidFill>
                            <a:srgbClr val="FFFFFF"/>
                          </a:solidFill>
                          <a:latin typeface="Arial"/>
                          <a:cs typeface="Arial"/>
                        </a:rPr>
                        <a:t>(INTERFACE </a:t>
                      </a:r>
                      <a:r>
                        <a:rPr sz="1000" spc="-50" dirty="0">
                          <a:solidFill>
                            <a:srgbClr val="FFFFFF"/>
                          </a:solidFill>
                          <a:latin typeface="Arial"/>
                          <a:cs typeface="Arial"/>
                        </a:rPr>
                        <a:t>DE </a:t>
                      </a:r>
                      <a:r>
                        <a:rPr sz="1000" spc="-5" dirty="0">
                          <a:solidFill>
                            <a:srgbClr val="FFFFFF"/>
                          </a:solidFill>
                          <a:latin typeface="Arial"/>
                          <a:cs typeface="Arial"/>
                        </a:rPr>
                        <a:t>PROGRAMAÇÃO</a:t>
                      </a:r>
                      <a:r>
                        <a:rPr sz="1000" spc="-150" dirty="0">
                          <a:solidFill>
                            <a:srgbClr val="FFFFFF"/>
                          </a:solidFill>
                          <a:latin typeface="Arial"/>
                          <a:cs typeface="Arial"/>
                        </a:rPr>
                        <a:t> </a:t>
                      </a:r>
                      <a:r>
                        <a:rPr sz="1000" spc="-35" dirty="0">
                          <a:solidFill>
                            <a:srgbClr val="FFFFFF"/>
                          </a:solidFill>
                          <a:latin typeface="Arial"/>
                          <a:cs typeface="Arial"/>
                        </a:rPr>
                        <a:t>DE</a:t>
                      </a:r>
                      <a:endParaRPr sz="1000">
                        <a:latin typeface="Arial"/>
                        <a:cs typeface="Arial"/>
                      </a:endParaRPr>
                    </a:p>
                  </a:txBody>
                  <a:tcPr marL="0" marR="0" marT="0" marB="0">
                    <a:solidFill>
                      <a:srgbClr val="00B2AE"/>
                    </a:solidFill>
                  </a:tcPr>
                </a:tc>
                <a:extLst>
                  <a:ext uri="{0D108BD9-81ED-4DB2-BD59-A6C34878D82A}">
                    <a16:rowId xmlns:a16="http://schemas.microsoft.com/office/drawing/2014/main" val="10004"/>
                  </a:ext>
                </a:extLst>
              </a:tr>
              <a:tr h="199148">
                <a:tc>
                  <a:txBody>
                    <a:bodyPr/>
                    <a:lstStyle/>
                    <a:p>
                      <a:pPr>
                        <a:lnSpc>
                          <a:spcPct val="100000"/>
                        </a:lnSpc>
                      </a:pPr>
                      <a:endParaRPr sz="1000">
                        <a:latin typeface="Times New Roman"/>
                        <a:cs typeface="Times New Roman"/>
                      </a:endParaRPr>
                    </a:p>
                  </a:txBody>
                  <a:tcPr marL="0" marR="0" marT="0" marB="0">
                    <a:solidFill>
                      <a:srgbClr val="00B2AE"/>
                    </a:solidFill>
                  </a:tcPr>
                </a:tc>
                <a:tc>
                  <a:txBody>
                    <a:bodyPr/>
                    <a:lstStyle/>
                    <a:p>
                      <a:pPr>
                        <a:lnSpc>
                          <a:spcPct val="100000"/>
                        </a:lnSpc>
                      </a:pPr>
                      <a:endParaRPr sz="1000">
                        <a:latin typeface="Times New Roman"/>
                        <a:cs typeface="Times New Roman"/>
                      </a:endParaRPr>
                    </a:p>
                  </a:txBody>
                  <a:tcPr marL="0" marR="0" marT="0" marB="0">
                    <a:solidFill>
                      <a:srgbClr val="00B2AE"/>
                    </a:solidFill>
                  </a:tcPr>
                </a:tc>
                <a:tc>
                  <a:txBody>
                    <a:bodyPr/>
                    <a:lstStyle/>
                    <a:p>
                      <a:pPr>
                        <a:lnSpc>
                          <a:spcPct val="100000"/>
                        </a:lnSpc>
                      </a:pPr>
                      <a:endParaRPr sz="1000">
                        <a:latin typeface="Times New Roman"/>
                        <a:cs typeface="Times New Roman"/>
                      </a:endParaRPr>
                    </a:p>
                  </a:txBody>
                  <a:tcPr marL="0" marR="0" marT="0" marB="0">
                    <a:solidFill>
                      <a:srgbClr val="00B2AE"/>
                    </a:solidFill>
                  </a:tcPr>
                </a:tc>
                <a:tc>
                  <a:txBody>
                    <a:bodyPr/>
                    <a:lstStyle/>
                    <a:p>
                      <a:pPr marL="64769">
                        <a:lnSpc>
                          <a:spcPts val="890"/>
                        </a:lnSpc>
                      </a:pPr>
                      <a:r>
                        <a:rPr sz="1000" spc="10" dirty="0">
                          <a:solidFill>
                            <a:srgbClr val="FFFFFF"/>
                          </a:solidFill>
                          <a:latin typeface="Arial"/>
                          <a:cs typeface="Arial"/>
                        </a:rPr>
                        <a:t>APLICAÇÃO);</a:t>
                      </a:r>
                      <a:endParaRPr sz="1000">
                        <a:latin typeface="Arial"/>
                        <a:cs typeface="Arial"/>
                      </a:endParaRPr>
                    </a:p>
                  </a:txBody>
                  <a:tcPr marL="0" marR="0" marT="0" marB="0">
                    <a:solidFill>
                      <a:srgbClr val="00B2AE"/>
                    </a:solidFill>
                  </a:tcPr>
                </a:tc>
                <a:extLst>
                  <a:ext uri="{0D108BD9-81ED-4DB2-BD59-A6C34878D82A}">
                    <a16:rowId xmlns:a16="http://schemas.microsoft.com/office/drawing/2014/main" val="10005"/>
                  </a:ext>
                </a:extLst>
              </a:tr>
              <a:tr h="212958">
                <a:tc>
                  <a:txBody>
                    <a:bodyPr/>
                    <a:lstStyle/>
                    <a:p>
                      <a:pPr marR="23495" algn="ctr">
                        <a:lnSpc>
                          <a:spcPts val="565"/>
                        </a:lnSpc>
                      </a:pPr>
                      <a:r>
                        <a:rPr sz="1000" b="1" spc="25" dirty="0">
                          <a:solidFill>
                            <a:srgbClr val="006E6B"/>
                          </a:solidFill>
                          <a:latin typeface="Arial"/>
                          <a:cs typeface="Arial"/>
                        </a:rPr>
                        <a:t>04</a:t>
                      </a:r>
                      <a:endParaRPr sz="1000">
                        <a:latin typeface="Arial"/>
                        <a:cs typeface="Arial"/>
                      </a:endParaRPr>
                    </a:p>
                  </a:txBody>
                  <a:tcPr marL="0" marR="0" marT="0" marB="0">
                    <a:solidFill>
                      <a:srgbClr val="00B2AE"/>
                    </a:solidFill>
                  </a:tcPr>
                </a:tc>
                <a:tc>
                  <a:txBody>
                    <a:bodyPr/>
                    <a:lstStyle/>
                    <a:p>
                      <a:pPr marL="62865">
                        <a:lnSpc>
                          <a:spcPts val="565"/>
                        </a:lnSpc>
                      </a:pPr>
                      <a:r>
                        <a:rPr sz="1000" b="1" u="sng" spc="-5" dirty="0">
                          <a:solidFill>
                            <a:srgbClr val="FFFFFF"/>
                          </a:solidFill>
                          <a:uFill>
                            <a:solidFill>
                              <a:srgbClr val="FFFFFF"/>
                            </a:solidFill>
                          </a:uFill>
                          <a:latin typeface="Arial"/>
                          <a:cs typeface="Arial"/>
                        </a:rPr>
                        <a:t>INDICADORES:</a:t>
                      </a:r>
                      <a:r>
                        <a:rPr sz="1000" b="1" spc="-5" dirty="0">
                          <a:solidFill>
                            <a:srgbClr val="FFFFFF"/>
                          </a:solidFill>
                          <a:latin typeface="Arial"/>
                          <a:cs typeface="Arial"/>
                        </a:rPr>
                        <a:t> </a:t>
                      </a:r>
                      <a:r>
                        <a:rPr sz="1000" dirty="0">
                          <a:solidFill>
                            <a:srgbClr val="FFFFFF"/>
                          </a:solidFill>
                          <a:latin typeface="Arial"/>
                          <a:cs typeface="Arial"/>
                        </a:rPr>
                        <a:t>BANCO </a:t>
                      </a:r>
                      <a:r>
                        <a:rPr sz="1000" spc="-50" dirty="0">
                          <a:solidFill>
                            <a:srgbClr val="FFFFFF"/>
                          </a:solidFill>
                          <a:latin typeface="Arial"/>
                          <a:cs typeface="Arial"/>
                        </a:rPr>
                        <a:t>DE </a:t>
                      </a:r>
                      <a:r>
                        <a:rPr sz="1000" spc="-15" dirty="0">
                          <a:solidFill>
                            <a:srgbClr val="FFFFFF"/>
                          </a:solidFill>
                          <a:latin typeface="Arial"/>
                          <a:cs typeface="Arial"/>
                        </a:rPr>
                        <a:t>DADOS </a:t>
                      </a:r>
                      <a:r>
                        <a:rPr sz="1000" spc="-75" dirty="0">
                          <a:solidFill>
                            <a:srgbClr val="FFFFFF"/>
                          </a:solidFill>
                          <a:latin typeface="Arial"/>
                          <a:cs typeface="Arial"/>
                        </a:rPr>
                        <a:t>E</a:t>
                      </a:r>
                      <a:r>
                        <a:rPr sz="1000" spc="-90" dirty="0">
                          <a:solidFill>
                            <a:srgbClr val="FFFFFF"/>
                          </a:solidFill>
                          <a:latin typeface="Arial"/>
                          <a:cs typeface="Arial"/>
                        </a:rPr>
                        <a:t> </a:t>
                      </a:r>
                      <a:r>
                        <a:rPr sz="1000" spc="-10" dirty="0">
                          <a:solidFill>
                            <a:srgbClr val="FFFFFF"/>
                          </a:solidFill>
                          <a:latin typeface="Arial"/>
                          <a:cs typeface="Arial"/>
                        </a:rPr>
                        <a:t>BUSCA;</a:t>
                      </a:r>
                      <a:endParaRPr sz="1000">
                        <a:latin typeface="Arial"/>
                        <a:cs typeface="Arial"/>
                      </a:endParaRPr>
                    </a:p>
                  </a:txBody>
                  <a:tcPr marL="0" marR="0" marT="0" marB="0">
                    <a:solidFill>
                      <a:srgbClr val="00B2AE"/>
                    </a:solidFill>
                  </a:tcPr>
                </a:tc>
                <a:tc>
                  <a:txBody>
                    <a:bodyPr/>
                    <a:lstStyle/>
                    <a:p>
                      <a:pPr marR="31750" algn="ctr">
                        <a:lnSpc>
                          <a:spcPts val="975"/>
                        </a:lnSpc>
                        <a:spcBef>
                          <a:spcPts val="395"/>
                        </a:spcBef>
                      </a:pPr>
                      <a:r>
                        <a:rPr sz="1000" b="1" spc="-5" dirty="0">
                          <a:solidFill>
                            <a:srgbClr val="006E6B"/>
                          </a:solidFill>
                          <a:latin typeface="Arial"/>
                          <a:cs typeface="Arial"/>
                        </a:rPr>
                        <a:t>14</a:t>
                      </a:r>
                      <a:endParaRPr sz="1000">
                        <a:latin typeface="Arial"/>
                        <a:cs typeface="Arial"/>
                      </a:endParaRPr>
                    </a:p>
                  </a:txBody>
                  <a:tcPr marL="0" marR="0" marT="57419" marB="0">
                    <a:solidFill>
                      <a:srgbClr val="00B2AE"/>
                    </a:solidFill>
                  </a:tcPr>
                </a:tc>
                <a:tc>
                  <a:txBody>
                    <a:bodyPr/>
                    <a:lstStyle/>
                    <a:p>
                      <a:pPr marL="62865">
                        <a:lnSpc>
                          <a:spcPts val="975"/>
                        </a:lnSpc>
                        <a:spcBef>
                          <a:spcPts val="395"/>
                        </a:spcBef>
                      </a:pPr>
                      <a:r>
                        <a:rPr sz="1000" spc="10" dirty="0">
                          <a:solidFill>
                            <a:srgbClr val="FFFFFF"/>
                          </a:solidFill>
                          <a:latin typeface="Arial"/>
                          <a:cs typeface="Arial"/>
                        </a:rPr>
                        <a:t>A </a:t>
                      </a:r>
                      <a:r>
                        <a:rPr sz="1000" b="1" u="sng" spc="-10" dirty="0">
                          <a:solidFill>
                            <a:srgbClr val="FFFFFF"/>
                          </a:solidFill>
                          <a:uFill>
                            <a:solidFill>
                              <a:srgbClr val="FFFFFF"/>
                            </a:solidFill>
                          </a:uFill>
                          <a:latin typeface="Arial"/>
                          <a:cs typeface="Arial"/>
                        </a:rPr>
                        <a:t>FERRAMENTA </a:t>
                      </a:r>
                      <a:r>
                        <a:rPr sz="1000" b="1" u="sng" spc="-55" dirty="0">
                          <a:solidFill>
                            <a:srgbClr val="FFFFFF"/>
                          </a:solidFill>
                          <a:uFill>
                            <a:solidFill>
                              <a:srgbClr val="FFFFFF"/>
                            </a:solidFill>
                          </a:uFill>
                          <a:latin typeface="Arial"/>
                          <a:cs typeface="Arial"/>
                        </a:rPr>
                        <a:t>DE </a:t>
                      </a:r>
                      <a:r>
                        <a:rPr sz="1000" b="1" u="sng" spc="-5" dirty="0">
                          <a:solidFill>
                            <a:srgbClr val="FFFFFF"/>
                          </a:solidFill>
                          <a:uFill>
                            <a:solidFill>
                              <a:srgbClr val="FFFFFF"/>
                            </a:solidFill>
                          </a:uFill>
                          <a:latin typeface="Arial"/>
                          <a:cs typeface="Arial"/>
                        </a:rPr>
                        <a:t>CADASTRO</a:t>
                      </a:r>
                      <a:r>
                        <a:rPr sz="1000" b="1" spc="-50" dirty="0">
                          <a:solidFill>
                            <a:srgbClr val="FFFFFF"/>
                          </a:solidFill>
                          <a:latin typeface="Arial"/>
                          <a:cs typeface="Arial"/>
                        </a:rPr>
                        <a:t> </a:t>
                      </a:r>
                      <a:r>
                        <a:rPr sz="1000" spc="-50" dirty="0">
                          <a:solidFill>
                            <a:srgbClr val="FFFFFF"/>
                          </a:solidFill>
                          <a:latin typeface="Arial"/>
                          <a:cs typeface="Arial"/>
                        </a:rPr>
                        <a:t>DEVERÁ</a:t>
                      </a:r>
                      <a:endParaRPr sz="1000">
                        <a:latin typeface="Arial"/>
                        <a:cs typeface="Arial"/>
                      </a:endParaRPr>
                    </a:p>
                  </a:txBody>
                  <a:tcPr marL="0" marR="0" marT="57419" marB="0">
                    <a:solidFill>
                      <a:srgbClr val="00B2AE"/>
                    </a:solidFill>
                  </a:tcPr>
                </a:tc>
                <a:extLst>
                  <a:ext uri="{0D108BD9-81ED-4DB2-BD59-A6C34878D82A}">
                    <a16:rowId xmlns:a16="http://schemas.microsoft.com/office/drawing/2014/main" val="10006"/>
                  </a:ext>
                </a:extLst>
              </a:tr>
              <a:tr h="151178">
                <a:tc>
                  <a:txBody>
                    <a:bodyPr/>
                    <a:lstStyle/>
                    <a:p>
                      <a:pPr marR="23495" algn="ctr">
                        <a:lnSpc>
                          <a:spcPts val="944"/>
                        </a:lnSpc>
                      </a:pPr>
                      <a:r>
                        <a:rPr sz="1000" b="1" spc="25" dirty="0">
                          <a:solidFill>
                            <a:srgbClr val="006E6B"/>
                          </a:solidFill>
                          <a:latin typeface="Arial"/>
                          <a:cs typeface="Arial"/>
                        </a:rPr>
                        <a:t>05</a:t>
                      </a:r>
                      <a:endParaRPr sz="1000">
                        <a:latin typeface="Arial"/>
                        <a:cs typeface="Arial"/>
                      </a:endParaRPr>
                    </a:p>
                  </a:txBody>
                  <a:tcPr marL="0" marR="0" marT="0" marB="0">
                    <a:solidFill>
                      <a:srgbClr val="00B2AE"/>
                    </a:solidFill>
                  </a:tcPr>
                </a:tc>
                <a:tc>
                  <a:txBody>
                    <a:bodyPr/>
                    <a:lstStyle/>
                    <a:p>
                      <a:pPr marL="62865">
                        <a:lnSpc>
                          <a:spcPts val="944"/>
                        </a:lnSpc>
                      </a:pPr>
                      <a:r>
                        <a:rPr sz="1000" b="1" u="sng" spc="-15" dirty="0">
                          <a:solidFill>
                            <a:srgbClr val="FFFFFF"/>
                          </a:solidFill>
                          <a:uFill>
                            <a:solidFill>
                              <a:srgbClr val="FFFFFF"/>
                            </a:solidFill>
                          </a:uFill>
                          <a:latin typeface="Arial"/>
                          <a:cs typeface="Arial"/>
                        </a:rPr>
                        <a:t>OBSERVATÓRIO </a:t>
                      </a:r>
                      <a:r>
                        <a:rPr sz="1000" b="1" u="sng" spc="-30" dirty="0">
                          <a:solidFill>
                            <a:srgbClr val="FFFFFF"/>
                          </a:solidFill>
                          <a:uFill>
                            <a:solidFill>
                              <a:srgbClr val="FFFFFF"/>
                            </a:solidFill>
                          </a:uFill>
                          <a:latin typeface="Arial"/>
                          <a:cs typeface="Arial"/>
                        </a:rPr>
                        <a:t>DA </a:t>
                      </a:r>
                      <a:r>
                        <a:rPr sz="1000" b="1" u="sng" spc="-5" dirty="0">
                          <a:solidFill>
                            <a:srgbClr val="FFFFFF"/>
                          </a:solidFill>
                          <a:uFill>
                            <a:solidFill>
                              <a:srgbClr val="FFFFFF"/>
                            </a:solidFill>
                          </a:uFill>
                          <a:latin typeface="Arial"/>
                          <a:cs typeface="Arial"/>
                        </a:rPr>
                        <a:t>INOVAÇÃO</a:t>
                      </a:r>
                      <a:r>
                        <a:rPr sz="1000" b="1" spc="55" dirty="0">
                          <a:solidFill>
                            <a:srgbClr val="FFFFFF"/>
                          </a:solidFill>
                          <a:latin typeface="Arial"/>
                          <a:cs typeface="Arial"/>
                        </a:rPr>
                        <a:t> </a:t>
                      </a:r>
                      <a:r>
                        <a:rPr sz="1000" spc="-5" dirty="0">
                          <a:solidFill>
                            <a:srgbClr val="FFFFFF"/>
                          </a:solidFill>
                          <a:latin typeface="Arial"/>
                          <a:cs typeface="Arial"/>
                        </a:rPr>
                        <a:t>(INTEGRAÇÃO</a:t>
                      </a:r>
                      <a:endParaRPr sz="1000">
                        <a:latin typeface="Arial"/>
                        <a:cs typeface="Arial"/>
                      </a:endParaRPr>
                    </a:p>
                  </a:txBody>
                  <a:tcPr marL="0" marR="0" marT="0" marB="0">
                    <a:solidFill>
                      <a:srgbClr val="00B2AE"/>
                    </a:solidFill>
                  </a:tcPr>
                </a:tc>
                <a:tc>
                  <a:txBody>
                    <a:bodyPr/>
                    <a:lstStyle/>
                    <a:p>
                      <a:pPr>
                        <a:lnSpc>
                          <a:spcPct val="100000"/>
                        </a:lnSpc>
                      </a:pPr>
                      <a:endParaRPr sz="800">
                        <a:latin typeface="Times New Roman"/>
                        <a:cs typeface="Times New Roman"/>
                      </a:endParaRPr>
                    </a:p>
                  </a:txBody>
                  <a:tcPr marL="0" marR="0" marT="0" marB="0">
                    <a:solidFill>
                      <a:srgbClr val="00B2AE"/>
                    </a:solidFill>
                  </a:tcPr>
                </a:tc>
                <a:tc>
                  <a:txBody>
                    <a:bodyPr/>
                    <a:lstStyle/>
                    <a:p>
                      <a:pPr marL="64769">
                        <a:lnSpc>
                          <a:spcPts val="944"/>
                        </a:lnSpc>
                      </a:pPr>
                      <a:r>
                        <a:rPr sz="1000" spc="-35" dirty="0">
                          <a:solidFill>
                            <a:srgbClr val="FFFFFF"/>
                          </a:solidFill>
                          <a:latin typeface="Arial"/>
                          <a:cs typeface="Arial"/>
                        </a:rPr>
                        <a:t>SOLICITAR </a:t>
                      </a:r>
                      <a:r>
                        <a:rPr sz="1000" spc="-30" dirty="0">
                          <a:solidFill>
                            <a:srgbClr val="FFFFFF"/>
                          </a:solidFill>
                          <a:latin typeface="Arial"/>
                          <a:cs typeface="Arial"/>
                        </a:rPr>
                        <a:t>AO </a:t>
                      </a:r>
                      <a:r>
                        <a:rPr sz="1000" spc="-40" dirty="0">
                          <a:solidFill>
                            <a:srgbClr val="FFFFFF"/>
                          </a:solidFill>
                          <a:latin typeface="Arial"/>
                          <a:cs typeface="Arial"/>
                        </a:rPr>
                        <a:t>USUÁRIO </a:t>
                      </a:r>
                      <a:r>
                        <a:rPr sz="1000" spc="10" dirty="0">
                          <a:solidFill>
                            <a:srgbClr val="FFFFFF"/>
                          </a:solidFill>
                          <a:latin typeface="Arial"/>
                          <a:cs typeface="Arial"/>
                        </a:rPr>
                        <a:t>A </a:t>
                      </a:r>
                      <a:r>
                        <a:rPr sz="1000" spc="-35" dirty="0">
                          <a:solidFill>
                            <a:srgbClr val="FFFFFF"/>
                          </a:solidFill>
                          <a:latin typeface="Arial"/>
                          <a:cs typeface="Arial"/>
                        </a:rPr>
                        <a:t>SUBCLASSE </a:t>
                      </a:r>
                      <a:r>
                        <a:rPr sz="1000" spc="-65" dirty="0">
                          <a:solidFill>
                            <a:srgbClr val="FFFFFF"/>
                          </a:solidFill>
                          <a:latin typeface="Arial"/>
                          <a:cs typeface="Arial"/>
                        </a:rPr>
                        <a:t>DE</a:t>
                      </a:r>
                      <a:r>
                        <a:rPr sz="1000" spc="-140" dirty="0">
                          <a:solidFill>
                            <a:srgbClr val="FFFFFF"/>
                          </a:solidFill>
                          <a:latin typeface="Arial"/>
                          <a:cs typeface="Arial"/>
                        </a:rPr>
                        <a:t> </a:t>
                      </a:r>
                      <a:r>
                        <a:rPr sz="1000" spc="-40" dirty="0">
                          <a:solidFill>
                            <a:srgbClr val="FFFFFF"/>
                          </a:solidFill>
                          <a:latin typeface="Arial"/>
                          <a:cs typeface="Arial"/>
                        </a:rPr>
                        <a:t>USUÁRIO</a:t>
                      </a:r>
                      <a:endParaRPr sz="1000">
                        <a:latin typeface="Arial"/>
                        <a:cs typeface="Arial"/>
                      </a:endParaRPr>
                    </a:p>
                  </a:txBody>
                  <a:tcPr marL="0" marR="0" marT="0" marB="0">
                    <a:solidFill>
                      <a:srgbClr val="00B2AE"/>
                    </a:solidFill>
                  </a:tcPr>
                </a:tc>
                <a:extLst>
                  <a:ext uri="{0D108BD9-81ED-4DB2-BD59-A6C34878D82A}">
                    <a16:rowId xmlns:a16="http://schemas.microsoft.com/office/drawing/2014/main" val="10007"/>
                  </a:ext>
                </a:extLst>
              </a:tr>
              <a:tr h="212958">
                <a:tc>
                  <a:txBody>
                    <a:bodyPr/>
                    <a:lstStyle/>
                    <a:p>
                      <a:pPr>
                        <a:lnSpc>
                          <a:spcPct val="100000"/>
                        </a:lnSpc>
                      </a:pPr>
                      <a:endParaRPr sz="1000">
                        <a:latin typeface="Times New Roman"/>
                        <a:cs typeface="Times New Roman"/>
                      </a:endParaRPr>
                    </a:p>
                  </a:txBody>
                  <a:tcPr marL="0" marR="0" marT="0" marB="0">
                    <a:solidFill>
                      <a:srgbClr val="00B2AE"/>
                    </a:solidFill>
                  </a:tcPr>
                </a:tc>
                <a:tc>
                  <a:txBody>
                    <a:bodyPr/>
                    <a:lstStyle/>
                    <a:p>
                      <a:pPr marL="64769">
                        <a:lnSpc>
                          <a:spcPts val="990"/>
                        </a:lnSpc>
                      </a:pPr>
                      <a:r>
                        <a:rPr sz="1000" spc="20" dirty="0">
                          <a:solidFill>
                            <a:srgbClr val="FFFFFF"/>
                          </a:solidFill>
                          <a:latin typeface="Arial"/>
                          <a:cs typeface="Arial"/>
                        </a:rPr>
                        <a:t>API </a:t>
                      </a:r>
                      <a:r>
                        <a:rPr sz="1000" spc="-75" dirty="0">
                          <a:solidFill>
                            <a:srgbClr val="FFFFFF"/>
                          </a:solidFill>
                          <a:latin typeface="Arial"/>
                          <a:cs typeface="Arial"/>
                        </a:rPr>
                        <a:t>E </a:t>
                      </a:r>
                      <a:r>
                        <a:rPr sz="1000" spc="-5" dirty="0">
                          <a:solidFill>
                            <a:srgbClr val="FFFFFF"/>
                          </a:solidFill>
                          <a:latin typeface="Arial"/>
                          <a:cs typeface="Arial"/>
                        </a:rPr>
                        <a:t>FERRAMENTA </a:t>
                      </a:r>
                      <a:r>
                        <a:rPr sz="1000" spc="-50" dirty="0">
                          <a:solidFill>
                            <a:srgbClr val="FFFFFF"/>
                          </a:solidFill>
                          <a:latin typeface="Arial"/>
                          <a:cs typeface="Arial"/>
                        </a:rPr>
                        <a:t>DE</a:t>
                      </a:r>
                      <a:r>
                        <a:rPr sz="1000" spc="-70" dirty="0">
                          <a:solidFill>
                            <a:srgbClr val="FFFFFF"/>
                          </a:solidFill>
                          <a:latin typeface="Arial"/>
                          <a:cs typeface="Arial"/>
                        </a:rPr>
                        <a:t> </a:t>
                      </a:r>
                      <a:r>
                        <a:rPr sz="1000" spc="-5" dirty="0">
                          <a:solidFill>
                            <a:srgbClr val="FFFFFF"/>
                          </a:solidFill>
                          <a:latin typeface="Arial"/>
                          <a:cs typeface="Arial"/>
                        </a:rPr>
                        <a:t>BUSCA);</a:t>
                      </a:r>
                      <a:endParaRPr sz="1000">
                        <a:latin typeface="Arial"/>
                        <a:cs typeface="Arial"/>
                      </a:endParaRPr>
                    </a:p>
                  </a:txBody>
                  <a:tcPr marL="0" marR="0" marT="0" marB="0">
                    <a:solidFill>
                      <a:srgbClr val="00B2AE"/>
                    </a:solidFill>
                  </a:tcPr>
                </a:tc>
                <a:tc>
                  <a:txBody>
                    <a:bodyPr/>
                    <a:lstStyle/>
                    <a:p>
                      <a:pPr>
                        <a:lnSpc>
                          <a:spcPct val="100000"/>
                        </a:lnSpc>
                      </a:pPr>
                      <a:endParaRPr sz="1000">
                        <a:latin typeface="Times New Roman"/>
                        <a:cs typeface="Times New Roman"/>
                      </a:endParaRPr>
                    </a:p>
                  </a:txBody>
                  <a:tcPr marL="0" marR="0" marT="0" marB="0">
                    <a:solidFill>
                      <a:srgbClr val="00B2AE"/>
                    </a:solidFill>
                  </a:tcPr>
                </a:tc>
                <a:tc>
                  <a:txBody>
                    <a:bodyPr/>
                    <a:lstStyle/>
                    <a:p>
                      <a:pPr marL="64769">
                        <a:lnSpc>
                          <a:spcPts val="990"/>
                        </a:lnSpc>
                      </a:pPr>
                      <a:r>
                        <a:rPr sz="1000" spc="10" dirty="0">
                          <a:solidFill>
                            <a:srgbClr val="FFFFFF"/>
                          </a:solidFill>
                          <a:latin typeface="Arial"/>
                          <a:cs typeface="Arial"/>
                        </a:rPr>
                        <a:t>À </a:t>
                      </a:r>
                      <a:r>
                        <a:rPr sz="1000" spc="-30" dirty="0">
                          <a:solidFill>
                            <a:srgbClr val="FFFFFF"/>
                          </a:solidFill>
                          <a:latin typeface="Arial"/>
                          <a:cs typeface="Arial"/>
                        </a:rPr>
                        <a:t>QUAL </a:t>
                      </a:r>
                      <a:r>
                        <a:rPr sz="1000" spc="-20" dirty="0">
                          <a:solidFill>
                            <a:srgbClr val="FFFFFF"/>
                          </a:solidFill>
                          <a:latin typeface="Arial"/>
                          <a:cs typeface="Arial"/>
                        </a:rPr>
                        <a:t>FAZ </a:t>
                      </a:r>
                      <a:r>
                        <a:rPr sz="1000" spc="-25" dirty="0">
                          <a:solidFill>
                            <a:srgbClr val="FFFFFF"/>
                          </a:solidFill>
                          <a:latin typeface="Arial"/>
                          <a:cs typeface="Arial"/>
                        </a:rPr>
                        <a:t>PARTE, </a:t>
                      </a:r>
                      <a:r>
                        <a:rPr sz="1000" spc="-15" dirty="0">
                          <a:solidFill>
                            <a:srgbClr val="FFFFFF"/>
                          </a:solidFill>
                          <a:latin typeface="Arial"/>
                          <a:cs typeface="Arial"/>
                        </a:rPr>
                        <a:t>CONFORME </a:t>
                      </a:r>
                      <a:r>
                        <a:rPr sz="1000" spc="-10" dirty="0">
                          <a:solidFill>
                            <a:srgbClr val="FFFFFF"/>
                          </a:solidFill>
                          <a:latin typeface="Arial"/>
                          <a:cs typeface="Arial"/>
                        </a:rPr>
                        <a:t>ANEXO</a:t>
                      </a:r>
                      <a:r>
                        <a:rPr sz="1000" spc="-5" dirty="0">
                          <a:solidFill>
                            <a:srgbClr val="FFFFFF"/>
                          </a:solidFill>
                          <a:latin typeface="Arial"/>
                          <a:cs typeface="Arial"/>
                        </a:rPr>
                        <a:t> 3;</a:t>
                      </a:r>
                      <a:endParaRPr sz="1000">
                        <a:latin typeface="Arial"/>
                        <a:cs typeface="Arial"/>
                      </a:endParaRPr>
                    </a:p>
                  </a:txBody>
                  <a:tcPr marL="0" marR="0" marT="0" marB="0">
                    <a:solidFill>
                      <a:srgbClr val="00B2AE"/>
                    </a:solidFill>
                  </a:tcPr>
                </a:tc>
                <a:extLst>
                  <a:ext uri="{0D108BD9-81ED-4DB2-BD59-A6C34878D82A}">
                    <a16:rowId xmlns:a16="http://schemas.microsoft.com/office/drawing/2014/main" val="10008"/>
                  </a:ext>
                </a:extLst>
              </a:tr>
              <a:tr h="212958">
                <a:tc>
                  <a:txBody>
                    <a:bodyPr/>
                    <a:lstStyle/>
                    <a:p>
                      <a:pPr marR="22860" algn="ctr">
                        <a:lnSpc>
                          <a:spcPts val="975"/>
                        </a:lnSpc>
                        <a:spcBef>
                          <a:spcPts val="395"/>
                        </a:spcBef>
                      </a:pPr>
                      <a:r>
                        <a:rPr sz="1000" b="1" spc="25" dirty="0">
                          <a:solidFill>
                            <a:srgbClr val="006E6B"/>
                          </a:solidFill>
                          <a:latin typeface="Arial"/>
                          <a:cs typeface="Arial"/>
                        </a:rPr>
                        <a:t>06</a:t>
                      </a:r>
                      <a:endParaRPr sz="1000">
                        <a:latin typeface="Arial"/>
                        <a:cs typeface="Arial"/>
                      </a:endParaRPr>
                    </a:p>
                  </a:txBody>
                  <a:tcPr marL="0" marR="0" marT="57419" marB="0">
                    <a:solidFill>
                      <a:srgbClr val="00B2AE"/>
                    </a:solidFill>
                  </a:tcPr>
                </a:tc>
                <a:tc>
                  <a:txBody>
                    <a:bodyPr/>
                    <a:lstStyle/>
                    <a:p>
                      <a:pPr marL="62865">
                        <a:lnSpc>
                          <a:spcPts val="975"/>
                        </a:lnSpc>
                        <a:spcBef>
                          <a:spcPts val="395"/>
                        </a:spcBef>
                      </a:pPr>
                      <a:r>
                        <a:rPr sz="1000" b="1" u="sng" spc="-10" dirty="0">
                          <a:solidFill>
                            <a:srgbClr val="FFFFFF"/>
                          </a:solidFill>
                          <a:uFill>
                            <a:solidFill>
                              <a:srgbClr val="FFFFFF"/>
                            </a:solidFill>
                          </a:uFill>
                          <a:latin typeface="Arial"/>
                          <a:cs typeface="Arial"/>
                        </a:rPr>
                        <a:t>FERRAMENTA </a:t>
                      </a:r>
                      <a:r>
                        <a:rPr sz="1000" b="1" u="sng" spc="-55" dirty="0">
                          <a:solidFill>
                            <a:srgbClr val="FFFFFF"/>
                          </a:solidFill>
                          <a:uFill>
                            <a:solidFill>
                              <a:srgbClr val="FFFFFF"/>
                            </a:solidFill>
                          </a:uFill>
                          <a:latin typeface="Arial"/>
                          <a:cs typeface="Arial"/>
                        </a:rPr>
                        <a:t>DE</a:t>
                      </a:r>
                      <a:r>
                        <a:rPr sz="1000" b="1" u="sng" spc="25" dirty="0">
                          <a:solidFill>
                            <a:srgbClr val="FFFFFF"/>
                          </a:solidFill>
                          <a:uFill>
                            <a:solidFill>
                              <a:srgbClr val="FFFFFF"/>
                            </a:solidFill>
                          </a:uFill>
                          <a:latin typeface="Arial"/>
                          <a:cs typeface="Arial"/>
                        </a:rPr>
                        <a:t> </a:t>
                      </a:r>
                      <a:r>
                        <a:rPr sz="1000" b="1" u="sng" spc="-10" dirty="0">
                          <a:solidFill>
                            <a:srgbClr val="FFFFFF"/>
                          </a:solidFill>
                          <a:uFill>
                            <a:solidFill>
                              <a:srgbClr val="FFFFFF"/>
                            </a:solidFill>
                          </a:uFill>
                          <a:latin typeface="Arial"/>
                          <a:cs typeface="Arial"/>
                        </a:rPr>
                        <a:t>GEOPROCESSAMENTO </a:t>
                      </a:r>
                      <a:endParaRPr sz="1000">
                        <a:latin typeface="Arial"/>
                        <a:cs typeface="Arial"/>
                      </a:endParaRPr>
                    </a:p>
                  </a:txBody>
                  <a:tcPr marL="0" marR="0" marT="57419" marB="0">
                    <a:solidFill>
                      <a:srgbClr val="00B2AE"/>
                    </a:solidFill>
                  </a:tcPr>
                </a:tc>
                <a:tc>
                  <a:txBody>
                    <a:bodyPr/>
                    <a:lstStyle/>
                    <a:p>
                      <a:pPr marR="22225" algn="ctr">
                        <a:lnSpc>
                          <a:spcPts val="975"/>
                        </a:lnSpc>
                        <a:spcBef>
                          <a:spcPts val="395"/>
                        </a:spcBef>
                      </a:pPr>
                      <a:r>
                        <a:rPr sz="1000" b="1" spc="25" dirty="0">
                          <a:solidFill>
                            <a:srgbClr val="006E6B"/>
                          </a:solidFill>
                          <a:latin typeface="Arial"/>
                          <a:cs typeface="Arial"/>
                        </a:rPr>
                        <a:t>15</a:t>
                      </a:r>
                      <a:endParaRPr sz="1000">
                        <a:latin typeface="Arial"/>
                        <a:cs typeface="Arial"/>
                      </a:endParaRPr>
                    </a:p>
                  </a:txBody>
                  <a:tcPr marL="0" marR="0" marT="57419" marB="0">
                    <a:solidFill>
                      <a:srgbClr val="00B2AE"/>
                    </a:solidFill>
                  </a:tcPr>
                </a:tc>
                <a:tc>
                  <a:txBody>
                    <a:bodyPr/>
                    <a:lstStyle/>
                    <a:p>
                      <a:pPr marL="62865">
                        <a:lnSpc>
                          <a:spcPts val="975"/>
                        </a:lnSpc>
                        <a:spcBef>
                          <a:spcPts val="395"/>
                        </a:spcBef>
                      </a:pPr>
                      <a:r>
                        <a:rPr sz="1000" b="1" u="sng" spc="-10" dirty="0">
                          <a:solidFill>
                            <a:srgbClr val="FFFFFF"/>
                          </a:solidFill>
                          <a:uFill>
                            <a:solidFill>
                              <a:srgbClr val="FFFFFF"/>
                            </a:solidFill>
                          </a:uFill>
                          <a:latin typeface="Arial"/>
                          <a:cs typeface="Arial"/>
                        </a:rPr>
                        <a:t>NEWSLETTER</a:t>
                      </a:r>
                      <a:r>
                        <a:rPr sz="1000" b="1" spc="-10" dirty="0">
                          <a:solidFill>
                            <a:srgbClr val="FFFFFF"/>
                          </a:solidFill>
                          <a:latin typeface="Arial"/>
                          <a:cs typeface="Arial"/>
                        </a:rPr>
                        <a:t> </a:t>
                      </a:r>
                      <a:r>
                        <a:rPr sz="1000" spc="15" dirty="0">
                          <a:solidFill>
                            <a:srgbClr val="FFFFFF"/>
                          </a:solidFill>
                          <a:latin typeface="Arial"/>
                          <a:cs typeface="Arial"/>
                        </a:rPr>
                        <a:t>AUTOMATIZADA: </a:t>
                      </a:r>
                      <a:r>
                        <a:rPr sz="1000" spc="-10" dirty="0">
                          <a:solidFill>
                            <a:srgbClr val="FFFFFF"/>
                          </a:solidFill>
                          <a:latin typeface="Arial"/>
                          <a:cs typeface="Arial"/>
                        </a:rPr>
                        <a:t>TERÁ</a:t>
                      </a:r>
                      <a:r>
                        <a:rPr sz="1000" spc="-45" dirty="0">
                          <a:solidFill>
                            <a:srgbClr val="FFFFFF"/>
                          </a:solidFill>
                          <a:latin typeface="Arial"/>
                          <a:cs typeface="Arial"/>
                        </a:rPr>
                        <a:t> </a:t>
                      </a:r>
                      <a:r>
                        <a:rPr sz="1000" spc="10" dirty="0">
                          <a:solidFill>
                            <a:srgbClr val="FFFFFF"/>
                          </a:solidFill>
                          <a:latin typeface="Arial"/>
                          <a:cs typeface="Arial"/>
                        </a:rPr>
                        <a:t>APENAS</a:t>
                      </a:r>
                      <a:endParaRPr sz="1000">
                        <a:latin typeface="Arial"/>
                        <a:cs typeface="Arial"/>
                      </a:endParaRPr>
                    </a:p>
                  </a:txBody>
                  <a:tcPr marL="0" marR="0" marT="57419" marB="0">
                    <a:solidFill>
                      <a:srgbClr val="00B2AE"/>
                    </a:solidFill>
                  </a:tcPr>
                </a:tc>
                <a:extLst>
                  <a:ext uri="{0D108BD9-81ED-4DB2-BD59-A6C34878D82A}">
                    <a16:rowId xmlns:a16="http://schemas.microsoft.com/office/drawing/2014/main" val="10009"/>
                  </a:ext>
                </a:extLst>
              </a:tr>
              <a:tr h="151178">
                <a:tc>
                  <a:txBody>
                    <a:bodyPr/>
                    <a:lstStyle/>
                    <a:p>
                      <a:pPr>
                        <a:lnSpc>
                          <a:spcPct val="100000"/>
                        </a:lnSpc>
                      </a:pPr>
                      <a:endParaRPr sz="800">
                        <a:latin typeface="Times New Roman"/>
                        <a:cs typeface="Times New Roman"/>
                      </a:endParaRPr>
                    </a:p>
                  </a:txBody>
                  <a:tcPr marL="0" marR="0" marT="0" marB="0">
                    <a:solidFill>
                      <a:srgbClr val="00B2AE"/>
                    </a:solidFill>
                  </a:tcPr>
                </a:tc>
                <a:tc>
                  <a:txBody>
                    <a:bodyPr/>
                    <a:lstStyle/>
                    <a:p>
                      <a:pPr marL="62865">
                        <a:lnSpc>
                          <a:spcPts val="944"/>
                        </a:lnSpc>
                      </a:pPr>
                      <a:r>
                        <a:rPr sz="1000" spc="-15" dirty="0">
                          <a:solidFill>
                            <a:srgbClr val="FFFFFF"/>
                          </a:solidFill>
                          <a:latin typeface="Arial"/>
                          <a:cs typeface="Arial"/>
                        </a:rPr>
                        <a:t>(WEBGEO): </a:t>
                      </a:r>
                      <a:r>
                        <a:rPr sz="1000" dirty="0">
                          <a:solidFill>
                            <a:srgbClr val="FFFFFF"/>
                          </a:solidFill>
                          <a:latin typeface="Arial"/>
                          <a:cs typeface="Arial"/>
                        </a:rPr>
                        <a:t>BANCO </a:t>
                      </a:r>
                      <a:r>
                        <a:rPr sz="1000" spc="-50" dirty="0">
                          <a:solidFill>
                            <a:srgbClr val="FFFFFF"/>
                          </a:solidFill>
                          <a:latin typeface="Arial"/>
                          <a:cs typeface="Arial"/>
                        </a:rPr>
                        <a:t>DE </a:t>
                      </a:r>
                      <a:r>
                        <a:rPr sz="1000" spc="-20" dirty="0">
                          <a:solidFill>
                            <a:srgbClr val="FFFFFF"/>
                          </a:solidFill>
                          <a:latin typeface="Arial"/>
                          <a:cs typeface="Arial"/>
                        </a:rPr>
                        <a:t>DADOS,</a:t>
                      </a:r>
                      <a:r>
                        <a:rPr sz="1000" spc="-114" dirty="0">
                          <a:solidFill>
                            <a:srgbClr val="FFFFFF"/>
                          </a:solidFill>
                          <a:latin typeface="Arial"/>
                          <a:cs typeface="Arial"/>
                        </a:rPr>
                        <a:t> </a:t>
                      </a:r>
                      <a:r>
                        <a:rPr sz="1000" spc="-10" dirty="0">
                          <a:solidFill>
                            <a:srgbClr val="FFFFFF"/>
                          </a:solidFill>
                          <a:latin typeface="Arial"/>
                          <a:cs typeface="Arial"/>
                        </a:rPr>
                        <a:t>BUSCA,</a:t>
                      </a:r>
                      <a:endParaRPr sz="1000">
                        <a:latin typeface="Arial"/>
                        <a:cs typeface="Arial"/>
                      </a:endParaRPr>
                    </a:p>
                  </a:txBody>
                  <a:tcPr marL="0" marR="0" marT="0" marB="0">
                    <a:solidFill>
                      <a:srgbClr val="00B2AE"/>
                    </a:solidFill>
                  </a:tcPr>
                </a:tc>
                <a:tc>
                  <a:txBody>
                    <a:bodyPr/>
                    <a:lstStyle/>
                    <a:p>
                      <a:pPr>
                        <a:lnSpc>
                          <a:spcPct val="100000"/>
                        </a:lnSpc>
                      </a:pPr>
                      <a:endParaRPr sz="800">
                        <a:latin typeface="Times New Roman"/>
                        <a:cs typeface="Times New Roman"/>
                      </a:endParaRPr>
                    </a:p>
                  </a:txBody>
                  <a:tcPr marL="0" marR="0" marT="0" marB="0">
                    <a:solidFill>
                      <a:srgbClr val="00B2AE"/>
                    </a:solidFill>
                  </a:tcPr>
                </a:tc>
                <a:tc>
                  <a:txBody>
                    <a:bodyPr/>
                    <a:lstStyle/>
                    <a:p>
                      <a:pPr marL="65405">
                        <a:lnSpc>
                          <a:spcPts val="944"/>
                        </a:lnSpc>
                      </a:pPr>
                      <a:r>
                        <a:rPr sz="1000" spc="15" dirty="0">
                          <a:solidFill>
                            <a:srgbClr val="FFFFFF"/>
                          </a:solidFill>
                          <a:latin typeface="Arial"/>
                          <a:cs typeface="Arial"/>
                        </a:rPr>
                        <a:t>UM </a:t>
                      </a:r>
                      <a:r>
                        <a:rPr sz="1000" spc="10" dirty="0">
                          <a:solidFill>
                            <a:srgbClr val="FFFFFF"/>
                          </a:solidFill>
                          <a:latin typeface="Arial"/>
                          <a:cs typeface="Arial"/>
                        </a:rPr>
                        <a:t>CAMPO </a:t>
                      </a:r>
                      <a:r>
                        <a:rPr sz="1000" spc="-15" dirty="0">
                          <a:solidFill>
                            <a:srgbClr val="FFFFFF"/>
                          </a:solidFill>
                          <a:latin typeface="Arial"/>
                          <a:cs typeface="Arial"/>
                        </a:rPr>
                        <a:t>PARA </a:t>
                      </a:r>
                      <a:r>
                        <a:rPr sz="1000" spc="-10" dirty="0">
                          <a:solidFill>
                            <a:srgbClr val="FFFFFF"/>
                          </a:solidFill>
                          <a:latin typeface="Arial"/>
                          <a:cs typeface="Arial"/>
                        </a:rPr>
                        <a:t>INSERÇÃO </a:t>
                      </a:r>
                      <a:r>
                        <a:rPr sz="1000" spc="-40" dirty="0">
                          <a:solidFill>
                            <a:srgbClr val="FFFFFF"/>
                          </a:solidFill>
                          <a:latin typeface="Arial"/>
                          <a:cs typeface="Arial"/>
                        </a:rPr>
                        <a:t>DO </a:t>
                      </a:r>
                      <a:r>
                        <a:rPr sz="1000" spc="20" dirty="0">
                          <a:solidFill>
                            <a:srgbClr val="FFFFFF"/>
                          </a:solidFill>
                          <a:latin typeface="Arial"/>
                          <a:cs typeface="Arial"/>
                        </a:rPr>
                        <a:t>E-MAIL</a:t>
                      </a:r>
                      <a:r>
                        <a:rPr sz="1000" spc="85" dirty="0">
                          <a:solidFill>
                            <a:srgbClr val="FFFFFF"/>
                          </a:solidFill>
                          <a:latin typeface="Arial"/>
                          <a:cs typeface="Arial"/>
                        </a:rPr>
                        <a:t> </a:t>
                      </a:r>
                      <a:r>
                        <a:rPr sz="1000" spc="-25" dirty="0">
                          <a:solidFill>
                            <a:srgbClr val="FFFFFF"/>
                          </a:solidFill>
                          <a:latin typeface="Arial"/>
                          <a:cs typeface="Arial"/>
                        </a:rPr>
                        <a:t>DO</a:t>
                      </a:r>
                      <a:endParaRPr sz="1000">
                        <a:latin typeface="Arial"/>
                        <a:cs typeface="Arial"/>
                      </a:endParaRPr>
                    </a:p>
                  </a:txBody>
                  <a:tcPr marL="0" marR="0" marT="0" marB="0">
                    <a:solidFill>
                      <a:srgbClr val="00B2AE"/>
                    </a:solidFill>
                  </a:tcPr>
                </a:tc>
                <a:extLst>
                  <a:ext uri="{0D108BD9-81ED-4DB2-BD59-A6C34878D82A}">
                    <a16:rowId xmlns:a16="http://schemas.microsoft.com/office/drawing/2014/main" val="10010"/>
                  </a:ext>
                </a:extLst>
              </a:tr>
              <a:tr h="151178">
                <a:tc>
                  <a:txBody>
                    <a:bodyPr/>
                    <a:lstStyle/>
                    <a:p>
                      <a:pPr>
                        <a:lnSpc>
                          <a:spcPct val="100000"/>
                        </a:lnSpc>
                      </a:pPr>
                      <a:endParaRPr sz="800">
                        <a:latin typeface="Times New Roman"/>
                        <a:cs typeface="Times New Roman"/>
                      </a:endParaRPr>
                    </a:p>
                  </a:txBody>
                  <a:tcPr marL="0" marR="0" marT="0" marB="0">
                    <a:solidFill>
                      <a:srgbClr val="00B2AE"/>
                    </a:solidFill>
                  </a:tcPr>
                </a:tc>
                <a:tc>
                  <a:txBody>
                    <a:bodyPr/>
                    <a:lstStyle/>
                    <a:p>
                      <a:pPr marL="64769">
                        <a:lnSpc>
                          <a:spcPts val="944"/>
                        </a:lnSpc>
                      </a:pPr>
                      <a:r>
                        <a:rPr sz="1000" spc="-15" dirty="0">
                          <a:solidFill>
                            <a:srgbClr val="FFFFFF"/>
                          </a:solidFill>
                          <a:latin typeface="Arial"/>
                          <a:cs typeface="Arial"/>
                        </a:rPr>
                        <a:t>GEORREFERENCIAMENTO </a:t>
                      </a:r>
                      <a:r>
                        <a:rPr sz="1000" spc="-75" dirty="0">
                          <a:solidFill>
                            <a:srgbClr val="FFFFFF"/>
                          </a:solidFill>
                          <a:latin typeface="Arial"/>
                          <a:cs typeface="Arial"/>
                        </a:rPr>
                        <a:t>E</a:t>
                      </a:r>
                      <a:r>
                        <a:rPr sz="1000" spc="20" dirty="0">
                          <a:solidFill>
                            <a:srgbClr val="FFFFFF"/>
                          </a:solidFill>
                          <a:latin typeface="Arial"/>
                          <a:cs typeface="Arial"/>
                        </a:rPr>
                        <a:t> </a:t>
                      </a:r>
                      <a:r>
                        <a:rPr sz="1000" spc="-15" dirty="0">
                          <a:solidFill>
                            <a:srgbClr val="FFFFFF"/>
                          </a:solidFill>
                          <a:latin typeface="Arial"/>
                          <a:cs typeface="Arial"/>
                        </a:rPr>
                        <a:t>GEOCODIFICAÇÃO,</a:t>
                      </a:r>
                      <a:endParaRPr sz="1000">
                        <a:latin typeface="Arial"/>
                        <a:cs typeface="Arial"/>
                      </a:endParaRPr>
                    </a:p>
                  </a:txBody>
                  <a:tcPr marL="0" marR="0" marT="0" marB="0">
                    <a:solidFill>
                      <a:srgbClr val="00B2AE"/>
                    </a:solidFill>
                  </a:tcPr>
                </a:tc>
                <a:tc>
                  <a:txBody>
                    <a:bodyPr/>
                    <a:lstStyle/>
                    <a:p>
                      <a:pPr>
                        <a:lnSpc>
                          <a:spcPct val="100000"/>
                        </a:lnSpc>
                      </a:pPr>
                      <a:endParaRPr sz="800">
                        <a:latin typeface="Times New Roman"/>
                        <a:cs typeface="Times New Roman"/>
                      </a:endParaRPr>
                    </a:p>
                  </a:txBody>
                  <a:tcPr marL="0" marR="0" marT="0" marB="0">
                    <a:solidFill>
                      <a:srgbClr val="00B2AE"/>
                    </a:solidFill>
                  </a:tcPr>
                </a:tc>
                <a:tc>
                  <a:txBody>
                    <a:bodyPr/>
                    <a:lstStyle/>
                    <a:p>
                      <a:pPr marL="65405">
                        <a:lnSpc>
                          <a:spcPts val="944"/>
                        </a:lnSpc>
                      </a:pPr>
                      <a:r>
                        <a:rPr sz="1000" spc="-10" dirty="0">
                          <a:solidFill>
                            <a:srgbClr val="FFFFFF"/>
                          </a:solidFill>
                          <a:latin typeface="Arial"/>
                          <a:cs typeface="Arial"/>
                        </a:rPr>
                        <a:t>DESTINATÁRIO, </a:t>
                      </a:r>
                      <a:r>
                        <a:rPr sz="1000" dirty="0">
                          <a:solidFill>
                            <a:srgbClr val="FFFFFF"/>
                          </a:solidFill>
                          <a:latin typeface="Arial"/>
                          <a:cs typeface="Arial"/>
                        </a:rPr>
                        <a:t>COM </a:t>
                      </a:r>
                      <a:r>
                        <a:rPr sz="1000" spc="-5" dirty="0">
                          <a:solidFill>
                            <a:srgbClr val="FFFFFF"/>
                          </a:solidFill>
                          <a:latin typeface="Arial"/>
                          <a:cs typeface="Arial"/>
                        </a:rPr>
                        <a:t>VERIFICAÇÃO</a:t>
                      </a:r>
                      <a:r>
                        <a:rPr sz="1000" spc="15" dirty="0">
                          <a:solidFill>
                            <a:srgbClr val="FFFFFF"/>
                          </a:solidFill>
                          <a:latin typeface="Arial"/>
                          <a:cs typeface="Arial"/>
                        </a:rPr>
                        <a:t> </a:t>
                      </a:r>
                      <a:r>
                        <a:rPr sz="1000" dirty="0">
                          <a:solidFill>
                            <a:srgbClr val="FFFFFF"/>
                          </a:solidFill>
                          <a:latin typeface="Arial"/>
                          <a:cs typeface="Arial"/>
                        </a:rPr>
                        <a:t>ANTIRROBÔ</a:t>
                      </a:r>
                      <a:endParaRPr sz="1000">
                        <a:latin typeface="Arial"/>
                        <a:cs typeface="Arial"/>
                      </a:endParaRPr>
                    </a:p>
                  </a:txBody>
                  <a:tcPr marL="0" marR="0" marT="0" marB="0">
                    <a:solidFill>
                      <a:srgbClr val="00B2AE"/>
                    </a:solidFill>
                  </a:tcPr>
                </a:tc>
                <a:extLst>
                  <a:ext uri="{0D108BD9-81ED-4DB2-BD59-A6C34878D82A}">
                    <a16:rowId xmlns:a16="http://schemas.microsoft.com/office/drawing/2014/main" val="10011"/>
                  </a:ext>
                </a:extLst>
              </a:tr>
              <a:tr h="151178">
                <a:tc>
                  <a:txBody>
                    <a:bodyPr/>
                    <a:lstStyle/>
                    <a:p>
                      <a:pPr>
                        <a:lnSpc>
                          <a:spcPct val="100000"/>
                        </a:lnSpc>
                      </a:pPr>
                      <a:endParaRPr sz="800">
                        <a:latin typeface="Times New Roman"/>
                        <a:cs typeface="Times New Roman"/>
                      </a:endParaRPr>
                    </a:p>
                  </a:txBody>
                  <a:tcPr marL="0" marR="0" marT="0" marB="0">
                    <a:solidFill>
                      <a:srgbClr val="00B2AE"/>
                    </a:solidFill>
                  </a:tcPr>
                </a:tc>
                <a:tc>
                  <a:txBody>
                    <a:bodyPr/>
                    <a:lstStyle/>
                    <a:p>
                      <a:pPr marL="64769">
                        <a:lnSpc>
                          <a:spcPts val="944"/>
                        </a:lnSpc>
                      </a:pPr>
                      <a:r>
                        <a:rPr sz="1000" spc="10" dirty="0">
                          <a:solidFill>
                            <a:srgbClr val="FFFFFF"/>
                          </a:solidFill>
                          <a:latin typeface="Arial"/>
                          <a:cs typeface="Arial"/>
                        </a:rPr>
                        <a:t>VISUALIZAÇÃO </a:t>
                      </a:r>
                      <a:r>
                        <a:rPr sz="1000" spc="-75" dirty="0">
                          <a:solidFill>
                            <a:srgbClr val="FFFFFF"/>
                          </a:solidFill>
                          <a:latin typeface="Arial"/>
                          <a:cs typeface="Arial"/>
                        </a:rPr>
                        <a:t>E </a:t>
                      </a:r>
                      <a:r>
                        <a:rPr sz="1000" spc="5" dirty="0">
                          <a:solidFill>
                            <a:srgbClr val="FFFFFF"/>
                          </a:solidFill>
                          <a:latin typeface="Arial"/>
                          <a:cs typeface="Arial"/>
                        </a:rPr>
                        <a:t>ANÁLISE, </a:t>
                      </a:r>
                      <a:r>
                        <a:rPr sz="1000" spc="-20" dirty="0">
                          <a:solidFill>
                            <a:srgbClr val="FFFFFF"/>
                          </a:solidFill>
                          <a:latin typeface="Arial"/>
                          <a:cs typeface="Arial"/>
                        </a:rPr>
                        <a:t>DESENHO </a:t>
                      </a:r>
                      <a:r>
                        <a:rPr sz="1000" spc="-50" dirty="0">
                          <a:solidFill>
                            <a:srgbClr val="FFFFFF"/>
                          </a:solidFill>
                          <a:latin typeface="Arial"/>
                          <a:cs typeface="Arial"/>
                        </a:rPr>
                        <a:t>DE</a:t>
                      </a:r>
                      <a:r>
                        <a:rPr sz="1000" spc="-35" dirty="0">
                          <a:solidFill>
                            <a:srgbClr val="FFFFFF"/>
                          </a:solidFill>
                          <a:latin typeface="Arial"/>
                          <a:cs typeface="Arial"/>
                        </a:rPr>
                        <a:t> </a:t>
                      </a:r>
                      <a:r>
                        <a:rPr sz="1000" spc="-10" dirty="0">
                          <a:solidFill>
                            <a:srgbClr val="FFFFFF"/>
                          </a:solidFill>
                          <a:latin typeface="Arial"/>
                          <a:cs typeface="Arial"/>
                        </a:rPr>
                        <a:t>PONTO</a:t>
                      </a:r>
                      <a:endParaRPr sz="1000">
                        <a:latin typeface="Arial"/>
                        <a:cs typeface="Arial"/>
                      </a:endParaRPr>
                    </a:p>
                  </a:txBody>
                  <a:tcPr marL="0" marR="0" marT="0" marB="0">
                    <a:solidFill>
                      <a:srgbClr val="00B2AE"/>
                    </a:solidFill>
                  </a:tcPr>
                </a:tc>
                <a:tc>
                  <a:txBody>
                    <a:bodyPr/>
                    <a:lstStyle/>
                    <a:p>
                      <a:pPr>
                        <a:lnSpc>
                          <a:spcPct val="100000"/>
                        </a:lnSpc>
                      </a:pPr>
                      <a:endParaRPr sz="800">
                        <a:latin typeface="Times New Roman"/>
                        <a:cs typeface="Times New Roman"/>
                      </a:endParaRPr>
                    </a:p>
                  </a:txBody>
                  <a:tcPr marL="0" marR="0" marT="0" marB="0">
                    <a:solidFill>
                      <a:srgbClr val="00B2AE"/>
                    </a:solidFill>
                  </a:tcPr>
                </a:tc>
                <a:tc>
                  <a:txBody>
                    <a:bodyPr/>
                    <a:lstStyle/>
                    <a:p>
                      <a:pPr marL="65405">
                        <a:lnSpc>
                          <a:spcPts val="944"/>
                        </a:lnSpc>
                      </a:pPr>
                      <a:r>
                        <a:rPr sz="1000" spc="-75" dirty="0">
                          <a:solidFill>
                            <a:srgbClr val="FFFFFF"/>
                          </a:solidFill>
                          <a:latin typeface="Arial"/>
                          <a:cs typeface="Arial"/>
                        </a:rPr>
                        <a:t>E </a:t>
                      </a:r>
                      <a:r>
                        <a:rPr sz="1000" spc="-5" dirty="0">
                          <a:solidFill>
                            <a:srgbClr val="FFFFFF"/>
                          </a:solidFill>
                          <a:latin typeface="Arial"/>
                          <a:cs typeface="Arial"/>
                        </a:rPr>
                        <a:t>SEM </a:t>
                      </a:r>
                      <a:r>
                        <a:rPr sz="1000" spc="-15" dirty="0">
                          <a:solidFill>
                            <a:srgbClr val="FFFFFF"/>
                          </a:solidFill>
                          <a:latin typeface="Arial"/>
                          <a:cs typeface="Arial"/>
                        </a:rPr>
                        <a:t>NECESSIDADE </a:t>
                      </a:r>
                      <a:r>
                        <a:rPr sz="1000" spc="-50" dirty="0">
                          <a:solidFill>
                            <a:srgbClr val="FFFFFF"/>
                          </a:solidFill>
                          <a:latin typeface="Arial"/>
                          <a:cs typeface="Arial"/>
                        </a:rPr>
                        <a:t>DE </a:t>
                      </a:r>
                      <a:r>
                        <a:rPr sz="1000" spc="5" dirty="0">
                          <a:solidFill>
                            <a:srgbClr val="FFFFFF"/>
                          </a:solidFill>
                          <a:latin typeface="Arial"/>
                          <a:cs typeface="Arial"/>
                        </a:rPr>
                        <a:t>VALIDAR </a:t>
                      </a:r>
                      <a:r>
                        <a:rPr sz="1000" spc="10" dirty="0">
                          <a:solidFill>
                            <a:srgbClr val="FFFFFF"/>
                          </a:solidFill>
                          <a:latin typeface="Arial"/>
                          <a:cs typeface="Arial"/>
                        </a:rPr>
                        <a:t>A</a:t>
                      </a:r>
                      <a:r>
                        <a:rPr sz="1000" spc="-160" dirty="0">
                          <a:solidFill>
                            <a:srgbClr val="FFFFFF"/>
                          </a:solidFill>
                          <a:latin typeface="Arial"/>
                          <a:cs typeface="Arial"/>
                        </a:rPr>
                        <a:t> </a:t>
                      </a:r>
                      <a:r>
                        <a:rPr sz="1000" spc="-5" dirty="0">
                          <a:solidFill>
                            <a:srgbClr val="FFFFFF"/>
                          </a:solidFill>
                          <a:latin typeface="Arial"/>
                          <a:cs typeface="Arial"/>
                        </a:rPr>
                        <a:t>INSCRIÇÃO.</a:t>
                      </a:r>
                      <a:endParaRPr sz="1000">
                        <a:latin typeface="Arial"/>
                        <a:cs typeface="Arial"/>
                      </a:endParaRPr>
                    </a:p>
                  </a:txBody>
                  <a:tcPr marL="0" marR="0" marT="0" marB="0">
                    <a:solidFill>
                      <a:srgbClr val="00B2AE"/>
                    </a:solidFill>
                  </a:tcPr>
                </a:tc>
                <a:extLst>
                  <a:ext uri="{0D108BD9-81ED-4DB2-BD59-A6C34878D82A}">
                    <a16:rowId xmlns:a16="http://schemas.microsoft.com/office/drawing/2014/main" val="10012"/>
                  </a:ext>
                </a:extLst>
              </a:tr>
              <a:tr h="151178">
                <a:tc>
                  <a:txBody>
                    <a:bodyPr/>
                    <a:lstStyle/>
                    <a:p>
                      <a:pPr>
                        <a:lnSpc>
                          <a:spcPct val="100000"/>
                        </a:lnSpc>
                      </a:pPr>
                      <a:endParaRPr sz="800">
                        <a:latin typeface="Times New Roman"/>
                        <a:cs typeface="Times New Roman"/>
                      </a:endParaRPr>
                    </a:p>
                  </a:txBody>
                  <a:tcPr marL="0" marR="0" marT="0" marB="0">
                    <a:solidFill>
                      <a:srgbClr val="00B2AE"/>
                    </a:solidFill>
                  </a:tcPr>
                </a:tc>
                <a:tc>
                  <a:txBody>
                    <a:bodyPr/>
                    <a:lstStyle/>
                    <a:p>
                      <a:pPr marL="64769">
                        <a:lnSpc>
                          <a:spcPts val="944"/>
                        </a:lnSpc>
                      </a:pPr>
                      <a:r>
                        <a:rPr sz="1000" spc="30" dirty="0">
                          <a:solidFill>
                            <a:srgbClr val="FFFFFF"/>
                          </a:solidFill>
                          <a:latin typeface="Arial"/>
                          <a:cs typeface="Arial"/>
                        </a:rPr>
                        <a:t>LINHA </a:t>
                      </a:r>
                      <a:r>
                        <a:rPr sz="1000" spc="-75" dirty="0">
                          <a:solidFill>
                            <a:srgbClr val="FFFFFF"/>
                          </a:solidFill>
                          <a:latin typeface="Arial"/>
                          <a:cs typeface="Arial"/>
                        </a:rPr>
                        <a:t>E </a:t>
                      </a:r>
                      <a:r>
                        <a:rPr sz="1000" spc="-15" dirty="0">
                          <a:solidFill>
                            <a:srgbClr val="FFFFFF"/>
                          </a:solidFill>
                          <a:latin typeface="Arial"/>
                          <a:cs typeface="Arial"/>
                        </a:rPr>
                        <a:t>ÁREA, CONSULTA </a:t>
                      </a:r>
                      <a:r>
                        <a:rPr sz="1000" spc="-50" dirty="0">
                          <a:solidFill>
                            <a:srgbClr val="FFFFFF"/>
                          </a:solidFill>
                          <a:latin typeface="Arial"/>
                          <a:cs typeface="Arial"/>
                        </a:rPr>
                        <a:t>DE</a:t>
                      </a:r>
                      <a:r>
                        <a:rPr sz="1000" spc="-60" dirty="0">
                          <a:solidFill>
                            <a:srgbClr val="FFFFFF"/>
                          </a:solidFill>
                          <a:latin typeface="Arial"/>
                          <a:cs typeface="Arial"/>
                        </a:rPr>
                        <a:t> </a:t>
                      </a:r>
                      <a:r>
                        <a:rPr sz="1000" spc="-10" dirty="0">
                          <a:solidFill>
                            <a:srgbClr val="FFFFFF"/>
                          </a:solidFill>
                          <a:latin typeface="Arial"/>
                          <a:cs typeface="Arial"/>
                        </a:rPr>
                        <a:t>ATRIBUTOS,</a:t>
                      </a:r>
                      <a:endParaRPr sz="1000">
                        <a:latin typeface="Arial"/>
                        <a:cs typeface="Arial"/>
                      </a:endParaRPr>
                    </a:p>
                  </a:txBody>
                  <a:tcPr marL="0" marR="0" marT="0" marB="0">
                    <a:solidFill>
                      <a:srgbClr val="00B2AE"/>
                    </a:solidFill>
                  </a:tcPr>
                </a:tc>
                <a:tc>
                  <a:txBody>
                    <a:bodyPr/>
                    <a:lstStyle/>
                    <a:p>
                      <a:pPr>
                        <a:lnSpc>
                          <a:spcPct val="100000"/>
                        </a:lnSpc>
                      </a:pPr>
                      <a:endParaRPr sz="800">
                        <a:latin typeface="Times New Roman"/>
                        <a:cs typeface="Times New Roman"/>
                      </a:endParaRPr>
                    </a:p>
                  </a:txBody>
                  <a:tcPr marL="0" marR="0" marT="0" marB="0">
                    <a:solidFill>
                      <a:srgbClr val="00B2AE"/>
                    </a:solidFill>
                  </a:tcPr>
                </a:tc>
                <a:tc>
                  <a:txBody>
                    <a:bodyPr/>
                    <a:lstStyle/>
                    <a:p>
                      <a:pPr marL="65405">
                        <a:lnSpc>
                          <a:spcPts val="944"/>
                        </a:lnSpc>
                      </a:pPr>
                      <a:r>
                        <a:rPr sz="1000" spc="-65" dirty="0">
                          <a:solidFill>
                            <a:srgbClr val="FFFFFF"/>
                          </a:solidFill>
                          <a:latin typeface="Arial"/>
                          <a:cs typeface="Arial"/>
                        </a:rPr>
                        <a:t>O </a:t>
                      </a:r>
                      <a:r>
                        <a:rPr sz="1000" spc="15" dirty="0">
                          <a:solidFill>
                            <a:srgbClr val="FFFFFF"/>
                          </a:solidFill>
                          <a:latin typeface="Arial"/>
                          <a:cs typeface="Arial"/>
                        </a:rPr>
                        <a:t>SISTEMA </a:t>
                      </a:r>
                      <a:r>
                        <a:rPr sz="1000" spc="20" dirty="0">
                          <a:solidFill>
                            <a:srgbClr val="FFFFFF"/>
                          </a:solidFill>
                          <a:latin typeface="Arial"/>
                          <a:cs typeface="Arial"/>
                        </a:rPr>
                        <a:t>TAMBÉM </a:t>
                      </a:r>
                      <a:r>
                        <a:rPr sz="1000" spc="-30" dirty="0">
                          <a:solidFill>
                            <a:srgbClr val="FFFFFF"/>
                          </a:solidFill>
                          <a:latin typeface="Arial"/>
                          <a:cs typeface="Arial"/>
                        </a:rPr>
                        <a:t>DEVE </a:t>
                      </a:r>
                      <a:r>
                        <a:rPr sz="1000" spc="5" dirty="0">
                          <a:solidFill>
                            <a:srgbClr val="FFFFFF"/>
                          </a:solidFill>
                          <a:latin typeface="Arial"/>
                          <a:cs typeface="Arial"/>
                        </a:rPr>
                        <a:t>PERMITIR</a:t>
                      </a:r>
                      <a:r>
                        <a:rPr sz="1000" spc="-100" dirty="0">
                          <a:solidFill>
                            <a:srgbClr val="FFFFFF"/>
                          </a:solidFill>
                          <a:latin typeface="Arial"/>
                          <a:cs typeface="Arial"/>
                        </a:rPr>
                        <a:t> </a:t>
                      </a:r>
                      <a:r>
                        <a:rPr sz="1000" spc="10" dirty="0">
                          <a:solidFill>
                            <a:srgbClr val="FFFFFF"/>
                          </a:solidFill>
                          <a:latin typeface="Arial"/>
                          <a:cs typeface="Arial"/>
                        </a:rPr>
                        <a:t>A</a:t>
                      </a:r>
                      <a:endParaRPr sz="1000">
                        <a:latin typeface="Arial"/>
                        <a:cs typeface="Arial"/>
                      </a:endParaRPr>
                    </a:p>
                  </a:txBody>
                  <a:tcPr marL="0" marR="0" marT="0" marB="0">
                    <a:solidFill>
                      <a:srgbClr val="00B2AE"/>
                    </a:solidFill>
                  </a:tcPr>
                </a:tc>
                <a:extLst>
                  <a:ext uri="{0D108BD9-81ED-4DB2-BD59-A6C34878D82A}">
                    <a16:rowId xmlns:a16="http://schemas.microsoft.com/office/drawing/2014/main" val="10013"/>
                  </a:ext>
                </a:extLst>
              </a:tr>
              <a:tr h="151178">
                <a:tc>
                  <a:txBody>
                    <a:bodyPr/>
                    <a:lstStyle/>
                    <a:p>
                      <a:pPr>
                        <a:lnSpc>
                          <a:spcPct val="100000"/>
                        </a:lnSpc>
                      </a:pPr>
                      <a:endParaRPr sz="800">
                        <a:latin typeface="Times New Roman"/>
                        <a:cs typeface="Times New Roman"/>
                      </a:endParaRPr>
                    </a:p>
                  </a:txBody>
                  <a:tcPr marL="0" marR="0" marT="0" marB="0">
                    <a:solidFill>
                      <a:srgbClr val="00B2AE"/>
                    </a:solidFill>
                  </a:tcPr>
                </a:tc>
                <a:tc>
                  <a:txBody>
                    <a:bodyPr/>
                    <a:lstStyle/>
                    <a:p>
                      <a:pPr marL="64769">
                        <a:lnSpc>
                          <a:spcPts val="944"/>
                        </a:lnSpc>
                      </a:pPr>
                      <a:r>
                        <a:rPr sz="1000" dirty="0">
                          <a:solidFill>
                            <a:srgbClr val="FFFFFF"/>
                          </a:solidFill>
                          <a:latin typeface="Arial"/>
                          <a:cs typeface="Arial"/>
                        </a:rPr>
                        <a:t>IMPORTAÇÃO </a:t>
                      </a:r>
                      <a:r>
                        <a:rPr sz="1000" spc="-15" dirty="0">
                          <a:solidFill>
                            <a:srgbClr val="FFFFFF"/>
                          </a:solidFill>
                          <a:latin typeface="Arial"/>
                          <a:cs typeface="Arial"/>
                        </a:rPr>
                        <a:t>&amp; EXPORTAÇÃO </a:t>
                      </a:r>
                      <a:r>
                        <a:rPr sz="1000" spc="-50" dirty="0">
                          <a:solidFill>
                            <a:srgbClr val="FFFFFF"/>
                          </a:solidFill>
                          <a:latin typeface="Arial"/>
                          <a:cs typeface="Arial"/>
                        </a:rPr>
                        <a:t>DE</a:t>
                      </a:r>
                      <a:r>
                        <a:rPr sz="1000" spc="30" dirty="0">
                          <a:solidFill>
                            <a:srgbClr val="FFFFFF"/>
                          </a:solidFill>
                          <a:latin typeface="Arial"/>
                          <a:cs typeface="Arial"/>
                        </a:rPr>
                        <a:t> </a:t>
                      </a:r>
                      <a:r>
                        <a:rPr sz="1000" spc="-10" dirty="0">
                          <a:solidFill>
                            <a:srgbClr val="FFFFFF"/>
                          </a:solidFill>
                          <a:latin typeface="Arial"/>
                          <a:cs typeface="Arial"/>
                        </a:rPr>
                        <a:t>ARQUIVOS</a:t>
                      </a:r>
                      <a:endParaRPr sz="1000">
                        <a:latin typeface="Arial"/>
                        <a:cs typeface="Arial"/>
                      </a:endParaRPr>
                    </a:p>
                  </a:txBody>
                  <a:tcPr marL="0" marR="0" marT="0" marB="0">
                    <a:solidFill>
                      <a:srgbClr val="00B2AE"/>
                    </a:solidFill>
                  </a:tcPr>
                </a:tc>
                <a:tc>
                  <a:txBody>
                    <a:bodyPr/>
                    <a:lstStyle/>
                    <a:p>
                      <a:pPr>
                        <a:lnSpc>
                          <a:spcPct val="100000"/>
                        </a:lnSpc>
                      </a:pPr>
                      <a:endParaRPr sz="800">
                        <a:latin typeface="Times New Roman"/>
                        <a:cs typeface="Times New Roman"/>
                      </a:endParaRPr>
                    </a:p>
                  </a:txBody>
                  <a:tcPr marL="0" marR="0" marT="0" marB="0">
                    <a:solidFill>
                      <a:srgbClr val="00B2AE"/>
                    </a:solidFill>
                  </a:tcPr>
                </a:tc>
                <a:tc>
                  <a:txBody>
                    <a:bodyPr/>
                    <a:lstStyle/>
                    <a:p>
                      <a:pPr marL="65405">
                        <a:lnSpc>
                          <a:spcPts val="944"/>
                        </a:lnSpc>
                      </a:pPr>
                      <a:r>
                        <a:rPr sz="1000" spc="5" dirty="0">
                          <a:solidFill>
                            <a:srgbClr val="FFFFFF"/>
                          </a:solidFill>
                          <a:latin typeface="Arial"/>
                          <a:cs typeface="Arial"/>
                        </a:rPr>
                        <a:t>MONTAGEM </a:t>
                      </a:r>
                      <a:r>
                        <a:rPr sz="1000" spc="-75" dirty="0">
                          <a:solidFill>
                            <a:srgbClr val="FFFFFF"/>
                          </a:solidFill>
                          <a:latin typeface="Arial"/>
                          <a:cs typeface="Arial"/>
                        </a:rPr>
                        <a:t>E </a:t>
                      </a:r>
                      <a:r>
                        <a:rPr sz="1000" dirty="0">
                          <a:solidFill>
                            <a:srgbClr val="FFFFFF"/>
                          </a:solidFill>
                          <a:latin typeface="Arial"/>
                          <a:cs typeface="Arial"/>
                        </a:rPr>
                        <a:t>ORGANIZAÇÃO </a:t>
                      </a:r>
                      <a:r>
                        <a:rPr sz="1000" spc="15" dirty="0">
                          <a:solidFill>
                            <a:srgbClr val="FFFFFF"/>
                          </a:solidFill>
                          <a:latin typeface="Arial"/>
                          <a:cs typeface="Arial"/>
                        </a:rPr>
                        <a:t>AUTOMÁTICA</a:t>
                      </a:r>
                      <a:r>
                        <a:rPr sz="1000" spc="-75" dirty="0">
                          <a:solidFill>
                            <a:srgbClr val="FFFFFF"/>
                          </a:solidFill>
                          <a:latin typeface="Arial"/>
                          <a:cs typeface="Arial"/>
                        </a:rPr>
                        <a:t> </a:t>
                      </a:r>
                      <a:r>
                        <a:rPr sz="1000" spc="-25" dirty="0">
                          <a:solidFill>
                            <a:srgbClr val="FFFFFF"/>
                          </a:solidFill>
                          <a:latin typeface="Arial"/>
                          <a:cs typeface="Arial"/>
                        </a:rPr>
                        <a:t>DO</a:t>
                      </a:r>
                      <a:endParaRPr sz="1000">
                        <a:latin typeface="Arial"/>
                        <a:cs typeface="Arial"/>
                      </a:endParaRPr>
                    </a:p>
                  </a:txBody>
                  <a:tcPr marL="0" marR="0" marT="0" marB="0">
                    <a:solidFill>
                      <a:srgbClr val="00B2AE"/>
                    </a:solidFill>
                  </a:tcPr>
                </a:tc>
                <a:extLst>
                  <a:ext uri="{0D108BD9-81ED-4DB2-BD59-A6C34878D82A}">
                    <a16:rowId xmlns:a16="http://schemas.microsoft.com/office/drawing/2014/main" val="10014"/>
                  </a:ext>
                </a:extLst>
              </a:tr>
              <a:tr h="212958">
                <a:tc>
                  <a:txBody>
                    <a:bodyPr/>
                    <a:lstStyle/>
                    <a:p>
                      <a:pPr>
                        <a:lnSpc>
                          <a:spcPct val="100000"/>
                        </a:lnSpc>
                      </a:pPr>
                      <a:endParaRPr sz="1000">
                        <a:latin typeface="Times New Roman"/>
                        <a:cs typeface="Times New Roman"/>
                      </a:endParaRPr>
                    </a:p>
                  </a:txBody>
                  <a:tcPr marL="0" marR="0" marT="0" marB="0">
                    <a:solidFill>
                      <a:srgbClr val="00B2AE"/>
                    </a:solidFill>
                  </a:tcPr>
                </a:tc>
                <a:tc>
                  <a:txBody>
                    <a:bodyPr/>
                    <a:lstStyle/>
                    <a:p>
                      <a:pPr marL="64769">
                        <a:lnSpc>
                          <a:spcPts val="990"/>
                        </a:lnSpc>
                      </a:pPr>
                      <a:r>
                        <a:rPr sz="1000" dirty="0">
                          <a:solidFill>
                            <a:srgbClr val="FFFFFF"/>
                          </a:solidFill>
                          <a:latin typeface="Arial"/>
                          <a:cs typeface="Arial"/>
                        </a:rPr>
                        <a:t>VETORIAIS;</a:t>
                      </a:r>
                      <a:endParaRPr sz="1000">
                        <a:latin typeface="Arial"/>
                        <a:cs typeface="Arial"/>
                      </a:endParaRPr>
                    </a:p>
                  </a:txBody>
                  <a:tcPr marL="0" marR="0" marT="0" marB="0">
                    <a:solidFill>
                      <a:srgbClr val="00B2AE"/>
                    </a:solidFill>
                  </a:tcPr>
                </a:tc>
                <a:tc>
                  <a:txBody>
                    <a:bodyPr/>
                    <a:lstStyle/>
                    <a:p>
                      <a:pPr>
                        <a:lnSpc>
                          <a:spcPct val="100000"/>
                        </a:lnSpc>
                      </a:pPr>
                      <a:endParaRPr sz="1000">
                        <a:latin typeface="Times New Roman"/>
                        <a:cs typeface="Times New Roman"/>
                      </a:endParaRPr>
                    </a:p>
                  </a:txBody>
                  <a:tcPr marL="0" marR="0" marT="0" marB="0">
                    <a:solidFill>
                      <a:srgbClr val="00B2AE"/>
                    </a:solidFill>
                  </a:tcPr>
                </a:tc>
                <a:tc>
                  <a:txBody>
                    <a:bodyPr/>
                    <a:lstStyle/>
                    <a:p>
                      <a:pPr marL="65405">
                        <a:lnSpc>
                          <a:spcPts val="990"/>
                        </a:lnSpc>
                      </a:pPr>
                      <a:r>
                        <a:rPr sz="1000" spc="-10" dirty="0">
                          <a:solidFill>
                            <a:srgbClr val="FFFFFF"/>
                          </a:solidFill>
                          <a:latin typeface="Arial"/>
                          <a:cs typeface="Arial"/>
                        </a:rPr>
                        <a:t>NEWSLETTER;</a:t>
                      </a:r>
                      <a:endParaRPr sz="1000">
                        <a:latin typeface="Arial"/>
                        <a:cs typeface="Arial"/>
                      </a:endParaRPr>
                    </a:p>
                  </a:txBody>
                  <a:tcPr marL="0" marR="0" marT="0" marB="0">
                    <a:solidFill>
                      <a:srgbClr val="00B2AE"/>
                    </a:solidFill>
                  </a:tcPr>
                </a:tc>
                <a:extLst>
                  <a:ext uri="{0D108BD9-81ED-4DB2-BD59-A6C34878D82A}">
                    <a16:rowId xmlns:a16="http://schemas.microsoft.com/office/drawing/2014/main" val="10015"/>
                  </a:ext>
                </a:extLst>
              </a:tr>
              <a:tr h="211504">
                <a:tc>
                  <a:txBody>
                    <a:bodyPr/>
                    <a:lstStyle/>
                    <a:p>
                      <a:pPr marR="22860" algn="ctr">
                        <a:lnSpc>
                          <a:spcPts val="960"/>
                        </a:lnSpc>
                        <a:spcBef>
                          <a:spcPts val="395"/>
                        </a:spcBef>
                      </a:pPr>
                      <a:r>
                        <a:rPr sz="1000" b="1" spc="25" dirty="0">
                          <a:solidFill>
                            <a:srgbClr val="006E6B"/>
                          </a:solidFill>
                          <a:latin typeface="Arial"/>
                          <a:cs typeface="Arial"/>
                        </a:rPr>
                        <a:t>07</a:t>
                      </a:r>
                      <a:endParaRPr sz="1000">
                        <a:latin typeface="Arial"/>
                        <a:cs typeface="Arial"/>
                      </a:endParaRPr>
                    </a:p>
                  </a:txBody>
                  <a:tcPr marL="0" marR="0" marT="57419" marB="0">
                    <a:solidFill>
                      <a:srgbClr val="00B2AE"/>
                    </a:solidFill>
                  </a:tcPr>
                </a:tc>
                <a:tc>
                  <a:txBody>
                    <a:bodyPr/>
                    <a:lstStyle/>
                    <a:p>
                      <a:pPr marL="62865">
                        <a:lnSpc>
                          <a:spcPts val="960"/>
                        </a:lnSpc>
                        <a:spcBef>
                          <a:spcPts val="395"/>
                        </a:spcBef>
                      </a:pPr>
                      <a:r>
                        <a:rPr sz="1000" b="1" u="sng" spc="-15" dirty="0">
                          <a:solidFill>
                            <a:srgbClr val="FFFFFF"/>
                          </a:solidFill>
                          <a:uFill>
                            <a:solidFill>
                              <a:srgbClr val="FFFFFF"/>
                            </a:solidFill>
                          </a:uFill>
                          <a:latin typeface="Arial"/>
                          <a:cs typeface="Arial"/>
                        </a:rPr>
                        <a:t>BUSCA </a:t>
                      </a:r>
                      <a:r>
                        <a:rPr sz="1000" b="1" u="sng" spc="-20" dirty="0">
                          <a:solidFill>
                            <a:srgbClr val="FFFFFF"/>
                          </a:solidFill>
                          <a:uFill>
                            <a:solidFill>
                              <a:srgbClr val="FFFFFF"/>
                            </a:solidFill>
                          </a:uFill>
                          <a:latin typeface="Arial"/>
                          <a:cs typeface="Arial"/>
                        </a:rPr>
                        <a:t>PARA </a:t>
                      </a:r>
                      <a:r>
                        <a:rPr sz="1000" b="1" u="sng" spc="-5" dirty="0">
                          <a:solidFill>
                            <a:srgbClr val="FFFFFF"/>
                          </a:solidFill>
                          <a:uFill>
                            <a:solidFill>
                              <a:srgbClr val="FFFFFF"/>
                            </a:solidFill>
                          </a:uFill>
                          <a:latin typeface="Arial"/>
                          <a:cs typeface="Arial"/>
                        </a:rPr>
                        <a:t>USUÁRIO </a:t>
                      </a:r>
                      <a:r>
                        <a:rPr sz="1000" b="1" u="sng" dirty="0">
                          <a:solidFill>
                            <a:srgbClr val="FFFFFF"/>
                          </a:solidFill>
                          <a:uFill>
                            <a:solidFill>
                              <a:srgbClr val="FFFFFF"/>
                            </a:solidFill>
                          </a:uFill>
                          <a:latin typeface="Arial"/>
                          <a:cs typeface="Arial"/>
                        </a:rPr>
                        <a:t>COM</a:t>
                      </a:r>
                      <a:r>
                        <a:rPr sz="1000" b="1" u="sng" spc="75" dirty="0">
                          <a:solidFill>
                            <a:srgbClr val="FFFFFF"/>
                          </a:solidFill>
                          <a:uFill>
                            <a:solidFill>
                              <a:srgbClr val="FFFFFF"/>
                            </a:solidFill>
                          </a:uFill>
                          <a:latin typeface="Arial"/>
                          <a:cs typeface="Arial"/>
                        </a:rPr>
                        <a:t> </a:t>
                      </a:r>
                      <a:r>
                        <a:rPr sz="1000" b="1" u="sng" spc="-10" dirty="0">
                          <a:solidFill>
                            <a:srgbClr val="FFFFFF"/>
                          </a:solidFill>
                          <a:uFill>
                            <a:solidFill>
                              <a:srgbClr val="FFFFFF"/>
                            </a:solidFill>
                          </a:uFill>
                          <a:latin typeface="Arial"/>
                          <a:cs typeface="Arial"/>
                        </a:rPr>
                        <a:t>CADASTRO;</a:t>
                      </a:r>
                      <a:endParaRPr sz="1000">
                        <a:latin typeface="Arial"/>
                        <a:cs typeface="Arial"/>
                      </a:endParaRPr>
                    </a:p>
                  </a:txBody>
                  <a:tcPr marL="0" marR="0" marT="57419" marB="0">
                    <a:solidFill>
                      <a:srgbClr val="00B2AE"/>
                    </a:solidFill>
                  </a:tcPr>
                </a:tc>
                <a:tc>
                  <a:txBody>
                    <a:bodyPr/>
                    <a:lstStyle/>
                    <a:p>
                      <a:pPr marR="22225" algn="ctr">
                        <a:lnSpc>
                          <a:spcPts val="960"/>
                        </a:lnSpc>
                        <a:spcBef>
                          <a:spcPts val="395"/>
                        </a:spcBef>
                      </a:pPr>
                      <a:r>
                        <a:rPr sz="1000" b="1" spc="25" dirty="0">
                          <a:solidFill>
                            <a:srgbClr val="006E6B"/>
                          </a:solidFill>
                          <a:latin typeface="Arial"/>
                          <a:cs typeface="Arial"/>
                        </a:rPr>
                        <a:t>16</a:t>
                      </a:r>
                      <a:endParaRPr sz="1000">
                        <a:latin typeface="Arial"/>
                        <a:cs typeface="Arial"/>
                      </a:endParaRPr>
                    </a:p>
                  </a:txBody>
                  <a:tcPr marL="0" marR="0" marT="57419" marB="0">
                    <a:solidFill>
                      <a:srgbClr val="00B2AE"/>
                    </a:solidFill>
                  </a:tcPr>
                </a:tc>
                <a:tc>
                  <a:txBody>
                    <a:bodyPr/>
                    <a:lstStyle/>
                    <a:p>
                      <a:pPr marL="63500">
                        <a:lnSpc>
                          <a:spcPts val="960"/>
                        </a:lnSpc>
                        <a:spcBef>
                          <a:spcPts val="395"/>
                        </a:spcBef>
                      </a:pPr>
                      <a:r>
                        <a:rPr sz="1000" b="1" u="sng" spc="-30" dirty="0">
                          <a:solidFill>
                            <a:srgbClr val="FFFFFF"/>
                          </a:solidFill>
                          <a:uFill>
                            <a:solidFill>
                              <a:srgbClr val="FFFFFF"/>
                            </a:solidFill>
                          </a:uFill>
                          <a:latin typeface="Arial"/>
                          <a:cs typeface="Arial"/>
                        </a:rPr>
                        <a:t>BOTÕES </a:t>
                      </a:r>
                      <a:r>
                        <a:rPr sz="1000" b="1" u="sng" spc="-20" dirty="0">
                          <a:solidFill>
                            <a:srgbClr val="FFFFFF"/>
                          </a:solidFill>
                          <a:uFill>
                            <a:solidFill>
                              <a:srgbClr val="FFFFFF"/>
                            </a:solidFill>
                          </a:uFill>
                          <a:latin typeface="Arial"/>
                          <a:cs typeface="Arial"/>
                        </a:rPr>
                        <a:t>PARA </a:t>
                      </a:r>
                      <a:r>
                        <a:rPr sz="1000" b="1" u="sng" spc="5" dirty="0">
                          <a:solidFill>
                            <a:srgbClr val="FFFFFF"/>
                          </a:solidFill>
                          <a:uFill>
                            <a:solidFill>
                              <a:srgbClr val="FFFFFF"/>
                            </a:solidFill>
                          </a:uFill>
                          <a:latin typeface="Arial"/>
                          <a:cs typeface="Arial"/>
                        </a:rPr>
                        <a:t>COMPARTILHAMENTO</a:t>
                      </a:r>
                      <a:r>
                        <a:rPr sz="1000" b="1" spc="75" dirty="0">
                          <a:solidFill>
                            <a:srgbClr val="FFFFFF"/>
                          </a:solidFill>
                          <a:latin typeface="Arial"/>
                          <a:cs typeface="Arial"/>
                        </a:rPr>
                        <a:t> </a:t>
                      </a:r>
                      <a:r>
                        <a:rPr sz="1000" spc="-50" dirty="0">
                          <a:solidFill>
                            <a:srgbClr val="FFFFFF"/>
                          </a:solidFill>
                          <a:latin typeface="Arial"/>
                          <a:cs typeface="Arial"/>
                        </a:rPr>
                        <a:t>DE</a:t>
                      </a:r>
                      <a:endParaRPr sz="1000">
                        <a:latin typeface="Arial"/>
                        <a:cs typeface="Arial"/>
                      </a:endParaRPr>
                    </a:p>
                  </a:txBody>
                  <a:tcPr marL="0" marR="0" marT="57419" marB="0">
                    <a:solidFill>
                      <a:srgbClr val="00B2AE"/>
                    </a:solidFill>
                  </a:tcPr>
                </a:tc>
                <a:extLst>
                  <a:ext uri="{0D108BD9-81ED-4DB2-BD59-A6C34878D82A}">
                    <a16:rowId xmlns:a16="http://schemas.microsoft.com/office/drawing/2014/main" val="10016"/>
                  </a:ext>
                </a:extLst>
              </a:tr>
            </a:tbl>
          </a:graphicData>
        </a:graphic>
      </p:graphicFrame>
      <p:sp>
        <p:nvSpPr>
          <p:cNvPr id="386" name="object 386"/>
          <p:cNvSpPr txBox="1"/>
          <p:nvPr/>
        </p:nvSpPr>
        <p:spPr>
          <a:xfrm>
            <a:off x="8042679" y="5607413"/>
            <a:ext cx="2936347" cy="319413"/>
          </a:xfrm>
          <a:prstGeom prst="rect">
            <a:avLst/>
          </a:prstGeom>
        </p:spPr>
        <p:txBody>
          <a:bodyPr vert="horz" wrap="square" lIns="0" tIns="13810" rIns="0" bIns="0" rtlCol="0">
            <a:spAutoFit/>
          </a:bodyPr>
          <a:lstStyle/>
          <a:p>
            <a:pPr marL="14536" marR="5815">
              <a:lnSpc>
                <a:spcPct val="102400"/>
              </a:lnSpc>
              <a:spcBef>
                <a:spcPts val="109"/>
              </a:spcBef>
            </a:pPr>
            <a:r>
              <a:rPr sz="973" dirty="0">
                <a:solidFill>
                  <a:srgbClr val="FFFFFF"/>
                </a:solidFill>
                <a:latin typeface="Arial"/>
                <a:cs typeface="Arial"/>
              </a:rPr>
              <a:t>NOTÍCIAS, </a:t>
            </a:r>
            <a:r>
              <a:rPr sz="973" spc="-11" dirty="0">
                <a:solidFill>
                  <a:srgbClr val="FFFFFF"/>
                </a:solidFill>
                <a:latin typeface="Arial"/>
                <a:cs typeface="Arial"/>
              </a:rPr>
              <a:t>TEXTOS </a:t>
            </a:r>
            <a:r>
              <a:rPr sz="973" spc="-86" dirty="0">
                <a:solidFill>
                  <a:srgbClr val="FFFFFF"/>
                </a:solidFill>
                <a:latin typeface="Arial"/>
                <a:cs typeface="Arial"/>
              </a:rPr>
              <a:t>E </a:t>
            </a:r>
            <a:r>
              <a:rPr sz="973" spc="-29" dirty="0">
                <a:solidFill>
                  <a:srgbClr val="FFFFFF"/>
                </a:solidFill>
                <a:latin typeface="Arial"/>
                <a:cs typeface="Arial"/>
              </a:rPr>
              <a:t>OUTROS </a:t>
            </a:r>
            <a:r>
              <a:rPr sz="973" spc="-23" dirty="0">
                <a:solidFill>
                  <a:srgbClr val="FFFFFF"/>
                </a:solidFill>
                <a:latin typeface="Arial"/>
                <a:cs typeface="Arial"/>
              </a:rPr>
              <a:t>CONTEÚDOS </a:t>
            </a:r>
            <a:r>
              <a:rPr sz="973" spc="23" dirty="0">
                <a:solidFill>
                  <a:srgbClr val="FFFFFF"/>
                </a:solidFill>
                <a:latin typeface="Arial"/>
                <a:cs typeface="Arial"/>
              </a:rPr>
              <a:t>NAS  </a:t>
            </a:r>
            <a:r>
              <a:rPr sz="973" spc="-46" dirty="0">
                <a:solidFill>
                  <a:srgbClr val="FFFFFF"/>
                </a:solidFill>
                <a:latin typeface="Arial"/>
                <a:cs typeface="Arial"/>
              </a:rPr>
              <a:t>REDES</a:t>
            </a:r>
            <a:r>
              <a:rPr sz="973" spc="6" dirty="0">
                <a:solidFill>
                  <a:srgbClr val="FFFFFF"/>
                </a:solidFill>
                <a:latin typeface="Arial"/>
                <a:cs typeface="Arial"/>
              </a:rPr>
              <a:t> </a:t>
            </a:r>
            <a:r>
              <a:rPr sz="973" dirty="0">
                <a:solidFill>
                  <a:srgbClr val="FFFFFF"/>
                </a:solidFill>
                <a:latin typeface="Arial"/>
                <a:cs typeface="Arial"/>
              </a:rPr>
              <a:t>SOCIAIS;</a:t>
            </a:r>
            <a:endParaRPr sz="973">
              <a:latin typeface="Arial"/>
              <a:cs typeface="Arial"/>
            </a:endParaRPr>
          </a:p>
        </p:txBody>
      </p:sp>
      <p:sp>
        <p:nvSpPr>
          <p:cNvPr id="387" name="object 387"/>
          <p:cNvSpPr txBox="1"/>
          <p:nvPr/>
        </p:nvSpPr>
        <p:spPr>
          <a:xfrm>
            <a:off x="7749783" y="6034490"/>
            <a:ext cx="3130408" cy="624881"/>
          </a:xfrm>
          <a:prstGeom prst="rect">
            <a:avLst/>
          </a:prstGeom>
        </p:spPr>
        <p:txBody>
          <a:bodyPr vert="horz" wrap="square" lIns="0" tIns="13810" rIns="0" bIns="0" rtlCol="0">
            <a:spAutoFit/>
          </a:bodyPr>
          <a:lstStyle/>
          <a:p>
            <a:pPr marL="306718" marR="353962" indent="-292908">
              <a:lnSpc>
                <a:spcPct val="102400"/>
              </a:lnSpc>
              <a:spcBef>
                <a:spcPts val="109"/>
              </a:spcBef>
            </a:pPr>
            <a:r>
              <a:rPr sz="973" b="1" spc="29" dirty="0">
                <a:solidFill>
                  <a:srgbClr val="006E6B"/>
                </a:solidFill>
                <a:latin typeface="Arial"/>
                <a:cs typeface="Arial"/>
              </a:rPr>
              <a:t>17 </a:t>
            </a:r>
            <a:r>
              <a:rPr sz="973" spc="-46" dirty="0">
                <a:solidFill>
                  <a:srgbClr val="FFFFFF"/>
                </a:solidFill>
                <a:latin typeface="Arial"/>
                <a:cs typeface="Arial"/>
              </a:rPr>
              <a:t>OS </a:t>
            </a:r>
            <a:r>
              <a:rPr sz="973" b="1" u="sng" dirty="0">
                <a:solidFill>
                  <a:srgbClr val="FFFFFF"/>
                </a:solidFill>
                <a:uFill>
                  <a:solidFill>
                    <a:srgbClr val="FFFFFF"/>
                  </a:solidFill>
                </a:uFill>
                <a:latin typeface="Arial"/>
                <a:cs typeface="Arial"/>
              </a:rPr>
              <a:t>FORMULÁRIOS </a:t>
            </a:r>
            <a:r>
              <a:rPr sz="973" b="1" u="sng" spc="-23" dirty="0">
                <a:solidFill>
                  <a:srgbClr val="FFFFFF"/>
                </a:solidFill>
                <a:uFill>
                  <a:solidFill>
                    <a:srgbClr val="FFFFFF"/>
                  </a:solidFill>
                </a:uFill>
                <a:latin typeface="Arial"/>
                <a:cs typeface="Arial"/>
              </a:rPr>
              <a:t>PARA </a:t>
            </a:r>
            <a:r>
              <a:rPr sz="973" b="1" u="sng" spc="-11" dirty="0">
                <a:solidFill>
                  <a:srgbClr val="FFFFFF"/>
                </a:solidFill>
                <a:uFill>
                  <a:solidFill>
                    <a:srgbClr val="FFFFFF"/>
                  </a:solidFill>
                </a:uFill>
                <a:latin typeface="Arial"/>
                <a:cs typeface="Arial"/>
              </a:rPr>
              <a:t>INSERÇÃO </a:t>
            </a:r>
            <a:r>
              <a:rPr sz="973" b="1" u="sng" spc="-63" dirty="0">
                <a:solidFill>
                  <a:srgbClr val="FFFFFF"/>
                </a:solidFill>
                <a:uFill>
                  <a:solidFill>
                    <a:srgbClr val="FFFFFF"/>
                  </a:solidFill>
                </a:uFill>
                <a:latin typeface="Arial"/>
                <a:cs typeface="Arial"/>
              </a:rPr>
              <a:t>DE  </a:t>
            </a:r>
            <a:r>
              <a:rPr sz="973" b="1" u="sng" spc="-17" dirty="0">
                <a:solidFill>
                  <a:srgbClr val="FFFFFF"/>
                </a:solidFill>
                <a:uFill>
                  <a:solidFill>
                    <a:srgbClr val="FFFFFF"/>
                  </a:solidFill>
                </a:uFill>
                <a:latin typeface="Arial"/>
                <a:cs typeface="Arial"/>
              </a:rPr>
              <a:t>CONTEÚDO</a:t>
            </a:r>
            <a:r>
              <a:rPr sz="973" b="1" spc="-17" dirty="0">
                <a:solidFill>
                  <a:srgbClr val="FFFFFF"/>
                </a:solidFill>
                <a:latin typeface="Arial"/>
                <a:cs typeface="Arial"/>
              </a:rPr>
              <a:t> </a:t>
            </a:r>
            <a:r>
              <a:rPr sz="973" spc="6" dirty="0">
                <a:solidFill>
                  <a:srgbClr val="FFFFFF"/>
                </a:solidFill>
                <a:latin typeface="Arial"/>
                <a:cs typeface="Arial"/>
              </a:rPr>
              <a:t>(NOTÍCIAS, </a:t>
            </a:r>
            <a:r>
              <a:rPr sz="973" spc="-11" dirty="0">
                <a:solidFill>
                  <a:srgbClr val="FFFFFF"/>
                </a:solidFill>
                <a:latin typeface="Arial"/>
                <a:cs typeface="Arial"/>
              </a:rPr>
              <a:t>BOAS </a:t>
            </a:r>
            <a:r>
              <a:rPr sz="973" spc="-6" dirty="0">
                <a:solidFill>
                  <a:srgbClr val="FFFFFF"/>
                </a:solidFill>
                <a:latin typeface="Arial"/>
                <a:cs typeface="Arial"/>
              </a:rPr>
              <a:t>PRÁTICAS,</a:t>
            </a:r>
            <a:endParaRPr sz="973">
              <a:latin typeface="Arial"/>
              <a:cs typeface="Arial"/>
            </a:endParaRPr>
          </a:p>
          <a:p>
            <a:pPr marL="306718" marR="5815">
              <a:lnSpc>
                <a:spcPct val="102400"/>
              </a:lnSpc>
            </a:pPr>
            <a:r>
              <a:rPr sz="973" spc="-6" dirty="0">
                <a:solidFill>
                  <a:srgbClr val="FFFFFF"/>
                </a:solidFill>
                <a:latin typeface="Arial"/>
                <a:cs typeface="Arial"/>
              </a:rPr>
              <a:t>ETC.) </a:t>
            </a:r>
            <a:r>
              <a:rPr sz="973" spc="-11" dirty="0">
                <a:solidFill>
                  <a:srgbClr val="FFFFFF"/>
                </a:solidFill>
                <a:latin typeface="Arial"/>
                <a:cs typeface="Arial"/>
              </a:rPr>
              <a:t>DEVEM </a:t>
            </a:r>
            <a:r>
              <a:rPr sz="973" spc="-34" dirty="0">
                <a:solidFill>
                  <a:srgbClr val="FFFFFF"/>
                </a:solidFill>
                <a:latin typeface="Arial"/>
                <a:cs typeface="Arial"/>
              </a:rPr>
              <a:t>TER </a:t>
            </a:r>
            <a:r>
              <a:rPr sz="973" spc="29" dirty="0">
                <a:solidFill>
                  <a:srgbClr val="FFFFFF"/>
                </a:solidFill>
                <a:latin typeface="Arial"/>
                <a:cs typeface="Arial"/>
              </a:rPr>
              <a:t>UMA </a:t>
            </a:r>
            <a:r>
              <a:rPr sz="973" i="1" spc="52" dirty="0">
                <a:solidFill>
                  <a:srgbClr val="FFFFFF"/>
                </a:solidFill>
                <a:latin typeface="Trebuchet MS"/>
                <a:cs typeface="Trebuchet MS"/>
              </a:rPr>
              <a:t>FLAG </a:t>
            </a:r>
            <a:r>
              <a:rPr sz="973" spc="-17" dirty="0">
                <a:solidFill>
                  <a:srgbClr val="FFFFFF"/>
                </a:solidFill>
                <a:latin typeface="Arial"/>
                <a:cs typeface="Arial"/>
              </a:rPr>
              <a:t>PARA </a:t>
            </a:r>
            <a:r>
              <a:rPr sz="973" spc="-6" dirty="0">
                <a:solidFill>
                  <a:srgbClr val="FFFFFF"/>
                </a:solidFill>
                <a:latin typeface="Arial"/>
                <a:cs typeface="Arial"/>
              </a:rPr>
              <a:t>INDEXAR </a:t>
            </a:r>
            <a:r>
              <a:rPr sz="973" spc="-74" dirty="0">
                <a:solidFill>
                  <a:srgbClr val="FFFFFF"/>
                </a:solidFill>
                <a:latin typeface="Arial"/>
                <a:cs typeface="Arial"/>
              </a:rPr>
              <a:t>O  </a:t>
            </a:r>
            <a:r>
              <a:rPr sz="973" spc="-17" dirty="0">
                <a:solidFill>
                  <a:srgbClr val="FFFFFF"/>
                </a:solidFill>
                <a:latin typeface="Arial"/>
                <a:cs typeface="Arial"/>
              </a:rPr>
              <a:t>RESPECTIVO </a:t>
            </a:r>
            <a:r>
              <a:rPr sz="973" spc="-11" dirty="0">
                <a:solidFill>
                  <a:srgbClr val="FFFFFF"/>
                </a:solidFill>
                <a:latin typeface="Arial"/>
                <a:cs typeface="Arial"/>
              </a:rPr>
              <a:t>TEXTO </a:t>
            </a:r>
            <a:r>
              <a:rPr sz="973" dirty="0">
                <a:solidFill>
                  <a:srgbClr val="FFFFFF"/>
                </a:solidFill>
                <a:latin typeface="Arial"/>
                <a:cs typeface="Arial"/>
              </a:rPr>
              <a:t>COM </a:t>
            </a:r>
            <a:r>
              <a:rPr sz="973" spc="11" dirty="0">
                <a:solidFill>
                  <a:srgbClr val="FFFFFF"/>
                </a:solidFill>
                <a:latin typeface="Arial"/>
                <a:cs typeface="Arial"/>
              </a:rPr>
              <a:t>A</a:t>
            </a:r>
            <a:r>
              <a:rPr sz="973" spc="40" dirty="0">
                <a:solidFill>
                  <a:srgbClr val="FFFFFF"/>
                </a:solidFill>
                <a:latin typeface="Arial"/>
                <a:cs typeface="Arial"/>
              </a:rPr>
              <a:t> </a:t>
            </a:r>
            <a:r>
              <a:rPr sz="973" spc="-17" dirty="0">
                <a:solidFill>
                  <a:srgbClr val="FFFFFF"/>
                </a:solidFill>
                <a:latin typeface="Arial"/>
                <a:cs typeface="Arial"/>
              </a:rPr>
              <a:t>HOMEPAGE;</a:t>
            </a:r>
            <a:endParaRPr sz="973">
              <a:latin typeface="Arial"/>
              <a:cs typeface="Arial"/>
            </a:endParaRPr>
          </a:p>
        </p:txBody>
      </p:sp>
      <p:sp>
        <p:nvSpPr>
          <p:cNvPr id="389" name="object 376"/>
          <p:cNvSpPr txBox="1">
            <a:spLocks noGrp="1"/>
          </p:cNvSpPr>
          <p:nvPr>
            <p:ph type="title"/>
          </p:nvPr>
        </p:nvSpPr>
        <p:spPr>
          <a:xfrm>
            <a:off x="252204" y="79895"/>
            <a:ext cx="11577393" cy="1244317"/>
          </a:xfrm>
          <a:prstGeom prst="rect">
            <a:avLst/>
          </a:prstGeom>
        </p:spPr>
        <p:txBody>
          <a:bodyPr vert="horz" wrap="square" lIns="0" tIns="13083" rIns="0" bIns="0" rtlCol="0" anchor="ctr">
            <a:spAutoFit/>
          </a:bodyPr>
          <a:lstStyle/>
          <a:p>
            <a:pPr marL="6606803">
              <a:lnSpc>
                <a:spcPct val="100000"/>
              </a:lnSpc>
              <a:spcBef>
                <a:spcPts val="103"/>
              </a:spcBef>
            </a:pPr>
            <a:r>
              <a:rPr sz="4000" b="0" spc="-40" dirty="0">
                <a:solidFill>
                  <a:srgbClr val="00B050"/>
                </a:solidFill>
                <a:latin typeface="+mn-lt"/>
              </a:rPr>
              <a:t>FUNCIONALIDADES </a:t>
            </a:r>
            <a:r>
              <a:rPr sz="4000" b="0" spc="-92" dirty="0">
                <a:solidFill>
                  <a:srgbClr val="00B050"/>
                </a:solidFill>
                <a:latin typeface="+mn-lt"/>
              </a:rPr>
              <a:t>DA</a:t>
            </a:r>
            <a:r>
              <a:rPr sz="4000" b="0" spc="29" dirty="0">
                <a:solidFill>
                  <a:srgbClr val="00B050"/>
                </a:solidFill>
                <a:latin typeface="+mn-lt"/>
              </a:rPr>
              <a:t> </a:t>
            </a:r>
            <a:r>
              <a:rPr sz="4000" b="0" spc="-34" dirty="0">
                <a:solidFill>
                  <a:srgbClr val="00B050"/>
                </a:solidFill>
                <a:latin typeface="+mn-lt"/>
              </a:rPr>
              <a:t>PLATAFORMA</a:t>
            </a:r>
          </a:p>
        </p:txBody>
      </p:sp>
    </p:spTree>
    <p:extLst>
      <p:ext uri="{BB962C8B-B14F-4D97-AF65-F5344CB8AC3E}">
        <p14:creationId xmlns:p14="http://schemas.microsoft.com/office/powerpoint/2010/main" val="37690721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705337"/>
            <a:ext cx="12238171" cy="5781115"/>
          </a:xfrm>
          <a:custGeom>
            <a:avLst/>
            <a:gdLst/>
            <a:ahLst/>
            <a:cxnLst/>
            <a:rect l="l" t="t" r="r" b="b"/>
            <a:pathLst>
              <a:path w="10692130" h="5050790">
                <a:moveTo>
                  <a:pt x="0" y="5050751"/>
                </a:moveTo>
                <a:lnTo>
                  <a:pt x="10692003" y="5050751"/>
                </a:lnTo>
                <a:lnTo>
                  <a:pt x="10692003" y="0"/>
                </a:lnTo>
                <a:lnTo>
                  <a:pt x="0" y="0"/>
                </a:lnTo>
                <a:lnTo>
                  <a:pt x="0" y="5050751"/>
                </a:lnTo>
                <a:close/>
              </a:path>
            </a:pathLst>
          </a:custGeom>
          <a:solidFill>
            <a:srgbClr val="00B2AE"/>
          </a:solidFill>
        </p:spPr>
        <p:txBody>
          <a:bodyPr wrap="square" lIns="0" tIns="0" rIns="0" bIns="0" rtlCol="0"/>
          <a:lstStyle/>
          <a:p>
            <a:endParaRPr sz="2142"/>
          </a:p>
        </p:txBody>
      </p:sp>
      <p:sp>
        <p:nvSpPr>
          <p:cNvPr id="3" name="object 3"/>
          <p:cNvSpPr/>
          <p:nvPr/>
        </p:nvSpPr>
        <p:spPr>
          <a:xfrm>
            <a:off x="1828573" y="2327028"/>
            <a:ext cx="258166" cy="148460"/>
          </a:xfrm>
          <a:prstGeom prst="rect">
            <a:avLst/>
          </a:prstGeom>
          <a:blipFill>
            <a:blip r:embed="rId2" cstate="print"/>
            <a:stretch>
              <a:fillRect/>
            </a:stretch>
          </a:blipFill>
        </p:spPr>
        <p:txBody>
          <a:bodyPr wrap="square" lIns="0" tIns="0" rIns="0" bIns="0" rtlCol="0"/>
          <a:lstStyle/>
          <a:p>
            <a:endParaRPr sz="2142"/>
          </a:p>
        </p:txBody>
      </p:sp>
      <p:sp>
        <p:nvSpPr>
          <p:cNvPr id="4" name="object 4"/>
          <p:cNvSpPr/>
          <p:nvPr/>
        </p:nvSpPr>
        <p:spPr>
          <a:xfrm>
            <a:off x="1902650" y="3307419"/>
            <a:ext cx="560376" cy="1793061"/>
          </a:xfrm>
          <a:custGeom>
            <a:avLst/>
            <a:gdLst/>
            <a:ahLst/>
            <a:cxnLst/>
            <a:rect l="l" t="t" r="r" b="b"/>
            <a:pathLst>
              <a:path w="489585" h="1566545">
                <a:moveTo>
                  <a:pt x="112204" y="1139012"/>
                </a:moveTo>
                <a:lnTo>
                  <a:pt x="203695" y="1196200"/>
                </a:lnTo>
                <a:lnTo>
                  <a:pt x="211264" y="1251673"/>
                </a:lnTo>
                <a:lnTo>
                  <a:pt x="205816" y="1175435"/>
                </a:lnTo>
                <a:lnTo>
                  <a:pt x="228156" y="1151699"/>
                </a:lnTo>
                <a:lnTo>
                  <a:pt x="144970" y="1151699"/>
                </a:lnTo>
                <a:lnTo>
                  <a:pt x="112204" y="1139012"/>
                </a:lnTo>
                <a:close/>
              </a:path>
              <a:path w="489585" h="1566545">
                <a:moveTo>
                  <a:pt x="384606" y="1103896"/>
                </a:moveTo>
                <a:lnTo>
                  <a:pt x="360083" y="1103896"/>
                </a:lnTo>
                <a:lnTo>
                  <a:pt x="446633" y="1157998"/>
                </a:lnTo>
                <a:lnTo>
                  <a:pt x="453121" y="1110691"/>
                </a:lnTo>
                <a:lnTo>
                  <a:pt x="402158" y="1110691"/>
                </a:lnTo>
                <a:lnTo>
                  <a:pt x="384606" y="1103896"/>
                </a:lnTo>
                <a:close/>
              </a:path>
              <a:path w="489585" h="1566545">
                <a:moveTo>
                  <a:pt x="15824" y="1003249"/>
                </a:moveTo>
                <a:lnTo>
                  <a:pt x="8407" y="1152702"/>
                </a:lnTo>
                <a:lnTo>
                  <a:pt x="19050" y="1141387"/>
                </a:lnTo>
                <a:lnTo>
                  <a:pt x="108318" y="1137513"/>
                </a:lnTo>
                <a:lnTo>
                  <a:pt x="23050" y="1104506"/>
                </a:lnTo>
                <a:lnTo>
                  <a:pt x="15824" y="1003249"/>
                </a:lnTo>
                <a:close/>
              </a:path>
              <a:path w="489585" h="1566545">
                <a:moveTo>
                  <a:pt x="300997" y="921258"/>
                </a:moveTo>
                <a:lnTo>
                  <a:pt x="169341" y="921258"/>
                </a:lnTo>
                <a:lnTo>
                  <a:pt x="263334" y="980008"/>
                </a:lnTo>
                <a:lnTo>
                  <a:pt x="275310" y="1067841"/>
                </a:lnTo>
                <a:lnTo>
                  <a:pt x="238937" y="1120368"/>
                </a:lnTo>
                <a:lnTo>
                  <a:pt x="144970" y="1151699"/>
                </a:lnTo>
                <a:lnTo>
                  <a:pt x="228156" y="1151699"/>
                </a:lnTo>
                <a:lnTo>
                  <a:pt x="269430" y="1107846"/>
                </a:lnTo>
                <a:lnTo>
                  <a:pt x="360083" y="1103896"/>
                </a:lnTo>
                <a:lnTo>
                  <a:pt x="384606" y="1103896"/>
                </a:lnTo>
                <a:lnTo>
                  <a:pt x="280250" y="1063498"/>
                </a:lnTo>
                <a:lnTo>
                  <a:pt x="272262" y="951788"/>
                </a:lnTo>
                <a:lnTo>
                  <a:pt x="300997" y="921258"/>
                </a:lnTo>
                <a:close/>
              </a:path>
              <a:path w="489585" h="1566545">
                <a:moveTo>
                  <a:pt x="455561" y="1092898"/>
                </a:moveTo>
                <a:lnTo>
                  <a:pt x="402158" y="1110691"/>
                </a:lnTo>
                <a:lnTo>
                  <a:pt x="453121" y="1110691"/>
                </a:lnTo>
                <a:lnTo>
                  <a:pt x="455561" y="1092898"/>
                </a:lnTo>
                <a:close/>
              </a:path>
              <a:path w="489585" h="1566545">
                <a:moveTo>
                  <a:pt x="21577" y="887260"/>
                </a:moveTo>
                <a:lnTo>
                  <a:pt x="16408" y="991374"/>
                </a:lnTo>
                <a:lnTo>
                  <a:pt x="78689" y="925194"/>
                </a:lnTo>
                <a:lnTo>
                  <a:pt x="169341" y="921258"/>
                </a:lnTo>
                <a:lnTo>
                  <a:pt x="300997" y="921258"/>
                </a:lnTo>
                <a:lnTo>
                  <a:pt x="301619" y="920597"/>
                </a:lnTo>
                <a:lnTo>
                  <a:pt x="107696" y="920597"/>
                </a:lnTo>
                <a:lnTo>
                  <a:pt x="21577" y="887260"/>
                </a:lnTo>
                <a:close/>
              </a:path>
              <a:path w="489585" h="1566545">
                <a:moveTo>
                  <a:pt x="267018" y="690156"/>
                </a:moveTo>
                <a:lnTo>
                  <a:pt x="132067" y="690156"/>
                </a:lnTo>
                <a:lnTo>
                  <a:pt x="226060" y="748906"/>
                </a:lnTo>
                <a:lnTo>
                  <a:pt x="238036" y="836739"/>
                </a:lnTo>
                <a:lnTo>
                  <a:pt x="201663" y="889279"/>
                </a:lnTo>
                <a:lnTo>
                  <a:pt x="107696" y="920597"/>
                </a:lnTo>
                <a:lnTo>
                  <a:pt x="301619" y="920597"/>
                </a:lnTo>
                <a:lnTo>
                  <a:pt x="335876" y="884199"/>
                </a:lnTo>
                <a:lnTo>
                  <a:pt x="351980" y="883500"/>
                </a:lnTo>
                <a:lnTo>
                  <a:pt x="239242" y="839863"/>
                </a:lnTo>
                <a:lnTo>
                  <a:pt x="231267" y="728141"/>
                </a:lnTo>
                <a:lnTo>
                  <a:pt x="267018" y="690156"/>
                </a:lnTo>
                <a:close/>
              </a:path>
              <a:path w="489585" h="1566545">
                <a:moveTo>
                  <a:pt x="476491" y="880262"/>
                </a:moveTo>
                <a:lnTo>
                  <a:pt x="426529" y="880262"/>
                </a:lnTo>
                <a:lnTo>
                  <a:pt x="475551" y="910894"/>
                </a:lnTo>
                <a:lnTo>
                  <a:pt x="476491" y="880262"/>
                </a:lnTo>
                <a:close/>
              </a:path>
              <a:path w="489585" h="1566545">
                <a:moveTo>
                  <a:pt x="478269" y="822299"/>
                </a:moveTo>
                <a:lnTo>
                  <a:pt x="455129" y="855726"/>
                </a:lnTo>
                <a:lnTo>
                  <a:pt x="374802" y="882510"/>
                </a:lnTo>
                <a:lnTo>
                  <a:pt x="426529" y="880262"/>
                </a:lnTo>
                <a:lnTo>
                  <a:pt x="476491" y="880262"/>
                </a:lnTo>
                <a:lnTo>
                  <a:pt x="478269" y="822299"/>
                </a:lnTo>
                <a:close/>
              </a:path>
              <a:path w="489585" h="1566545">
                <a:moveTo>
                  <a:pt x="483371" y="656615"/>
                </a:moveTo>
                <a:lnTo>
                  <a:pt x="385533" y="656615"/>
                </a:lnTo>
                <a:lnTo>
                  <a:pt x="479526" y="715365"/>
                </a:lnTo>
                <a:lnTo>
                  <a:pt x="481190" y="727557"/>
                </a:lnTo>
                <a:lnTo>
                  <a:pt x="483371" y="656615"/>
                </a:lnTo>
                <a:close/>
              </a:path>
              <a:path w="489585" h="1566545">
                <a:moveTo>
                  <a:pt x="194691" y="0"/>
                </a:moveTo>
                <a:lnTo>
                  <a:pt x="69964" y="39192"/>
                </a:lnTo>
                <a:lnTo>
                  <a:pt x="47980" y="314020"/>
                </a:lnTo>
                <a:lnTo>
                  <a:pt x="30162" y="706069"/>
                </a:lnTo>
                <a:lnTo>
                  <a:pt x="41414" y="694105"/>
                </a:lnTo>
                <a:lnTo>
                  <a:pt x="132067" y="690156"/>
                </a:lnTo>
                <a:lnTo>
                  <a:pt x="267018" y="690156"/>
                </a:lnTo>
                <a:lnTo>
                  <a:pt x="294881" y="660552"/>
                </a:lnTo>
                <a:lnTo>
                  <a:pt x="385533" y="656615"/>
                </a:lnTo>
                <a:lnTo>
                  <a:pt x="483371" y="656615"/>
                </a:lnTo>
                <a:lnTo>
                  <a:pt x="488975" y="474306"/>
                </a:lnTo>
                <a:lnTo>
                  <a:pt x="474294" y="382524"/>
                </a:lnTo>
                <a:lnTo>
                  <a:pt x="414540" y="233146"/>
                </a:lnTo>
                <a:lnTo>
                  <a:pt x="403428" y="77609"/>
                </a:lnTo>
                <a:lnTo>
                  <a:pt x="354355" y="14516"/>
                </a:lnTo>
                <a:lnTo>
                  <a:pt x="194691" y="0"/>
                </a:lnTo>
                <a:close/>
              </a:path>
              <a:path w="489585" h="1566545">
                <a:moveTo>
                  <a:pt x="0" y="1334858"/>
                </a:moveTo>
                <a:lnTo>
                  <a:pt x="14262" y="1459649"/>
                </a:lnTo>
                <a:lnTo>
                  <a:pt x="60490" y="1552092"/>
                </a:lnTo>
                <a:lnTo>
                  <a:pt x="199618" y="1566367"/>
                </a:lnTo>
                <a:lnTo>
                  <a:pt x="211010" y="1558658"/>
                </a:lnTo>
                <a:lnTo>
                  <a:pt x="116243" y="1521968"/>
                </a:lnTo>
                <a:lnTo>
                  <a:pt x="108254" y="1410258"/>
                </a:lnTo>
                <a:lnTo>
                  <a:pt x="148138" y="1367891"/>
                </a:lnTo>
                <a:lnTo>
                  <a:pt x="85331" y="1367891"/>
                </a:lnTo>
                <a:lnTo>
                  <a:pt x="0" y="1334858"/>
                </a:lnTo>
                <a:close/>
              </a:path>
              <a:path w="489585" h="1566545">
                <a:moveTo>
                  <a:pt x="420411" y="1338732"/>
                </a:moveTo>
                <a:lnTo>
                  <a:pt x="262521" y="1338732"/>
                </a:lnTo>
                <a:lnTo>
                  <a:pt x="356514" y="1397469"/>
                </a:lnTo>
                <a:lnTo>
                  <a:pt x="360591" y="1427353"/>
                </a:lnTo>
                <a:lnTo>
                  <a:pt x="420411" y="1338732"/>
                </a:lnTo>
                <a:close/>
              </a:path>
              <a:path w="489585" h="1566545">
                <a:moveTo>
                  <a:pt x="213766" y="1286776"/>
                </a:moveTo>
                <a:lnTo>
                  <a:pt x="179311" y="1336560"/>
                </a:lnTo>
                <a:lnTo>
                  <a:pt x="85331" y="1367891"/>
                </a:lnTo>
                <a:lnTo>
                  <a:pt x="148138" y="1367891"/>
                </a:lnTo>
                <a:lnTo>
                  <a:pt x="171881" y="1342669"/>
                </a:lnTo>
                <a:lnTo>
                  <a:pt x="262521" y="1338732"/>
                </a:lnTo>
                <a:lnTo>
                  <a:pt x="420411" y="1338732"/>
                </a:lnTo>
                <a:lnTo>
                  <a:pt x="422186" y="1336103"/>
                </a:lnTo>
                <a:lnTo>
                  <a:pt x="422428" y="1334338"/>
                </a:lnTo>
                <a:lnTo>
                  <a:pt x="335711" y="1334338"/>
                </a:lnTo>
                <a:lnTo>
                  <a:pt x="213791" y="1287145"/>
                </a:lnTo>
                <a:lnTo>
                  <a:pt x="213766" y="1286776"/>
                </a:lnTo>
                <a:close/>
              </a:path>
              <a:path w="489585" h="1566545">
                <a:moveTo>
                  <a:pt x="426580" y="1304048"/>
                </a:moveTo>
                <a:lnTo>
                  <a:pt x="335711" y="1334338"/>
                </a:lnTo>
                <a:lnTo>
                  <a:pt x="422428" y="1334338"/>
                </a:lnTo>
                <a:lnTo>
                  <a:pt x="426580" y="1304048"/>
                </a:lnTo>
                <a:close/>
              </a:path>
            </a:pathLst>
          </a:custGeom>
          <a:solidFill>
            <a:srgbClr val="00B2AF"/>
          </a:solidFill>
        </p:spPr>
        <p:txBody>
          <a:bodyPr wrap="square" lIns="0" tIns="0" rIns="0" bIns="0" rtlCol="0"/>
          <a:lstStyle/>
          <a:p>
            <a:endParaRPr sz="2142"/>
          </a:p>
        </p:txBody>
      </p:sp>
      <p:sp>
        <p:nvSpPr>
          <p:cNvPr id="5" name="object 5"/>
          <p:cNvSpPr/>
          <p:nvPr/>
        </p:nvSpPr>
        <p:spPr>
          <a:xfrm>
            <a:off x="1886385" y="3291488"/>
            <a:ext cx="592357" cy="1825041"/>
          </a:xfrm>
          <a:custGeom>
            <a:avLst/>
            <a:gdLst/>
            <a:ahLst/>
            <a:cxnLst/>
            <a:rect l="l" t="t" r="r" b="b"/>
            <a:pathLst>
              <a:path w="517525" h="1594485">
                <a:moveTo>
                  <a:pt x="484314" y="1101979"/>
                </a:moveTo>
                <a:lnTo>
                  <a:pt x="469785" y="1106817"/>
                </a:lnTo>
                <a:lnTo>
                  <a:pt x="460844" y="1171930"/>
                </a:lnTo>
                <a:lnTo>
                  <a:pt x="468287" y="1176578"/>
                </a:lnTo>
                <a:lnTo>
                  <a:pt x="471169" y="1197711"/>
                </a:lnTo>
                <a:lnTo>
                  <a:pt x="484314" y="1101979"/>
                </a:lnTo>
                <a:close/>
              </a:path>
              <a:path w="517525" h="1594485">
                <a:moveTo>
                  <a:pt x="22301" y="895972"/>
                </a:moveTo>
                <a:lnTo>
                  <a:pt x="8102" y="1182052"/>
                </a:lnTo>
                <a:lnTo>
                  <a:pt x="22618" y="1166634"/>
                </a:lnTo>
                <a:lnTo>
                  <a:pt x="30035" y="1017181"/>
                </a:lnTo>
                <a:lnTo>
                  <a:pt x="29298" y="1006716"/>
                </a:lnTo>
                <a:lnTo>
                  <a:pt x="30632" y="1005306"/>
                </a:lnTo>
                <a:lnTo>
                  <a:pt x="35801" y="901191"/>
                </a:lnTo>
                <a:lnTo>
                  <a:pt x="22301" y="895972"/>
                </a:lnTo>
                <a:close/>
              </a:path>
              <a:path w="517525" h="1594485">
                <a:moveTo>
                  <a:pt x="360667" y="13931"/>
                </a:moveTo>
                <a:lnTo>
                  <a:pt x="208914" y="13931"/>
                </a:lnTo>
                <a:lnTo>
                  <a:pt x="368579" y="28448"/>
                </a:lnTo>
                <a:lnTo>
                  <a:pt x="417652" y="91541"/>
                </a:lnTo>
                <a:lnTo>
                  <a:pt x="428764" y="247078"/>
                </a:lnTo>
                <a:lnTo>
                  <a:pt x="488505" y="396455"/>
                </a:lnTo>
                <a:lnTo>
                  <a:pt x="503199" y="488238"/>
                </a:lnTo>
                <a:lnTo>
                  <a:pt x="495401" y="741489"/>
                </a:lnTo>
                <a:lnTo>
                  <a:pt x="505713" y="817130"/>
                </a:lnTo>
                <a:lnTo>
                  <a:pt x="492493" y="836231"/>
                </a:lnTo>
                <a:lnTo>
                  <a:pt x="489762" y="924826"/>
                </a:lnTo>
                <a:lnTo>
                  <a:pt x="503250" y="933246"/>
                </a:lnTo>
                <a:lnTo>
                  <a:pt x="516966" y="487362"/>
                </a:lnTo>
                <a:lnTo>
                  <a:pt x="501827" y="392772"/>
                </a:lnTo>
                <a:lnTo>
                  <a:pt x="442302" y="243954"/>
                </a:lnTo>
                <a:lnTo>
                  <a:pt x="431050" y="86398"/>
                </a:lnTo>
                <a:lnTo>
                  <a:pt x="375754" y="15303"/>
                </a:lnTo>
                <a:lnTo>
                  <a:pt x="360667" y="13931"/>
                </a:lnTo>
                <a:close/>
              </a:path>
              <a:path w="517525" h="1594485">
                <a:moveTo>
                  <a:pt x="207416" y="0"/>
                </a:moveTo>
                <a:lnTo>
                  <a:pt x="71221" y="42799"/>
                </a:lnTo>
                <a:lnTo>
                  <a:pt x="48488" y="327088"/>
                </a:lnTo>
                <a:lnTo>
                  <a:pt x="29933" y="735342"/>
                </a:lnTo>
                <a:lnTo>
                  <a:pt x="44373" y="719988"/>
                </a:lnTo>
                <a:lnTo>
                  <a:pt x="62191" y="327952"/>
                </a:lnTo>
                <a:lnTo>
                  <a:pt x="84188" y="53124"/>
                </a:lnTo>
                <a:lnTo>
                  <a:pt x="208914" y="13931"/>
                </a:lnTo>
                <a:lnTo>
                  <a:pt x="360667" y="13931"/>
                </a:lnTo>
                <a:lnTo>
                  <a:pt x="207416" y="0"/>
                </a:lnTo>
                <a:close/>
              </a:path>
              <a:path w="517525" h="1594485">
                <a:moveTo>
                  <a:pt x="457504" y="1297292"/>
                </a:moveTo>
                <a:lnTo>
                  <a:pt x="443903" y="1316939"/>
                </a:lnTo>
                <a:lnTo>
                  <a:pt x="440804" y="1317980"/>
                </a:lnTo>
                <a:lnTo>
                  <a:pt x="436397" y="1350035"/>
                </a:lnTo>
                <a:lnTo>
                  <a:pt x="374815" y="1441284"/>
                </a:lnTo>
                <a:lnTo>
                  <a:pt x="377596" y="1461706"/>
                </a:lnTo>
                <a:lnTo>
                  <a:pt x="449579" y="1355064"/>
                </a:lnTo>
                <a:lnTo>
                  <a:pt x="457504" y="1297292"/>
                </a:lnTo>
                <a:close/>
              </a:path>
              <a:path w="517525" h="1594485">
                <a:moveTo>
                  <a:pt x="101" y="1343317"/>
                </a:moveTo>
                <a:lnTo>
                  <a:pt x="0" y="1345323"/>
                </a:lnTo>
                <a:lnTo>
                  <a:pt x="15112" y="1477543"/>
                </a:lnTo>
                <a:lnTo>
                  <a:pt x="65798" y="1578914"/>
                </a:lnTo>
                <a:lnTo>
                  <a:pt x="217398" y="1594472"/>
                </a:lnTo>
                <a:lnTo>
                  <a:pt x="238340" y="1580299"/>
                </a:lnTo>
                <a:lnTo>
                  <a:pt x="213829" y="1580299"/>
                </a:lnTo>
                <a:lnTo>
                  <a:pt x="74701" y="1566024"/>
                </a:lnTo>
                <a:lnTo>
                  <a:pt x="28473" y="1473568"/>
                </a:lnTo>
                <a:lnTo>
                  <a:pt x="14223" y="1348790"/>
                </a:lnTo>
                <a:lnTo>
                  <a:pt x="101" y="1343317"/>
                </a:lnTo>
                <a:close/>
              </a:path>
              <a:path w="517525" h="1594485">
                <a:moveTo>
                  <a:pt x="225221" y="1572590"/>
                </a:moveTo>
                <a:lnTo>
                  <a:pt x="213829" y="1580299"/>
                </a:lnTo>
                <a:lnTo>
                  <a:pt x="238340" y="1580299"/>
                </a:lnTo>
                <a:lnTo>
                  <a:pt x="240817" y="1578622"/>
                </a:lnTo>
                <a:lnTo>
                  <a:pt x="225221" y="1572590"/>
                </a:lnTo>
                <a:close/>
              </a:path>
            </a:pathLst>
          </a:custGeom>
          <a:solidFill>
            <a:srgbClr val="37BFBD"/>
          </a:solidFill>
        </p:spPr>
        <p:txBody>
          <a:bodyPr wrap="square" lIns="0" tIns="0" rIns="0" bIns="0" rtlCol="0"/>
          <a:lstStyle/>
          <a:p>
            <a:endParaRPr sz="2142"/>
          </a:p>
        </p:txBody>
      </p:sp>
      <p:sp>
        <p:nvSpPr>
          <p:cNvPr id="6" name="object 6"/>
          <p:cNvSpPr/>
          <p:nvPr/>
        </p:nvSpPr>
        <p:spPr>
          <a:xfrm>
            <a:off x="-1" y="1705351"/>
            <a:ext cx="1956596" cy="1512509"/>
          </a:xfrm>
          <a:custGeom>
            <a:avLst/>
            <a:gdLst/>
            <a:ahLst/>
            <a:cxnLst/>
            <a:rect l="l" t="t" r="r" b="b"/>
            <a:pathLst>
              <a:path w="1709420" h="1321435">
                <a:moveTo>
                  <a:pt x="1708988" y="0"/>
                </a:moveTo>
                <a:lnTo>
                  <a:pt x="1597660" y="0"/>
                </a:lnTo>
                <a:lnTo>
                  <a:pt x="1501279" y="559904"/>
                </a:lnTo>
                <a:lnTo>
                  <a:pt x="1443977" y="678357"/>
                </a:lnTo>
                <a:lnTo>
                  <a:pt x="1307172" y="750557"/>
                </a:lnTo>
                <a:lnTo>
                  <a:pt x="0" y="1132890"/>
                </a:lnTo>
                <a:lnTo>
                  <a:pt x="0" y="1321371"/>
                </a:lnTo>
                <a:lnTo>
                  <a:pt x="1260906" y="916724"/>
                </a:lnTo>
                <a:lnTo>
                  <a:pt x="1457693" y="812761"/>
                </a:lnTo>
                <a:lnTo>
                  <a:pt x="1566913" y="743585"/>
                </a:lnTo>
                <a:lnTo>
                  <a:pt x="1607223" y="571322"/>
                </a:lnTo>
                <a:lnTo>
                  <a:pt x="1707870" y="4749"/>
                </a:lnTo>
                <a:lnTo>
                  <a:pt x="1708988" y="0"/>
                </a:lnTo>
                <a:close/>
              </a:path>
            </a:pathLst>
          </a:custGeom>
          <a:solidFill>
            <a:srgbClr val="00B2AF"/>
          </a:solidFill>
        </p:spPr>
        <p:txBody>
          <a:bodyPr wrap="square" lIns="0" tIns="0" rIns="0" bIns="0" rtlCol="0"/>
          <a:lstStyle/>
          <a:p>
            <a:endParaRPr sz="2142"/>
          </a:p>
        </p:txBody>
      </p:sp>
      <p:sp>
        <p:nvSpPr>
          <p:cNvPr id="7" name="object 7"/>
          <p:cNvSpPr/>
          <p:nvPr/>
        </p:nvSpPr>
        <p:spPr>
          <a:xfrm>
            <a:off x="0" y="1705350"/>
            <a:ext cx="1972584" cy="1529226"/>
          </a:xfrm>
          <a:custGeom>
            <a:avLst/>
            <a:gdLst/>
            <a:ahLst/>
            <a:cxnLst/>
            <a:rect l="l" t="t" r="r" b="b"/>
            <a:pathLst>
              <a:path w="1723389" h="1336039">
                <a:moveTo>
                  <a:pt x="1723097" y="0"/>
                </a:moveTo>
                <a:lnTo>
                  <a:pt x="1708988" y="0"/>
                </a:lnTo>
                <a:lnTo>
                  <a:pt x="1707870" y="4749"/>
                </a:lnTo>
                <a:lnTo>
                  <a:pt x="1607223" y="571322"/>
                </a:lnTo>
                <a:lnTo>
                  <a:pt x="1566913" y="743585"/>
                </a:lnTo>
                <a:lnTo>
                  <a:pt x="1457693" y="812761"/>
                </a:lnTo>
                <a:lnTo>
                  <a:pt x="1260906" y="916724"/>
                </a:lnTo>
                <a:lnTo>
                  <a:pt x="0" y="1321371"/>
                </a:lnTo>
                <a:lnTo>
                  <a:pt x="0" y="1335786"/>
                </a:lnTo>
                <a:lnTo>
                  <a:pt x="1266253" y="929436"/>
                </a:lnTo>
                <a:lnTo>
                  <a:pt x="1464576" y="824649"/>
                </a:lnTo>
                <a:lnTo>
                  <a:pt x="1579003" y="752182"/>
                </a:lnTo>
                <a:lnTo>
                  <a:pt x="1620697" y="574078"/>
                </a:lnTo>
                <a:lnTo>
                  <a:pt x="1721319" y="7518"/>
                </a:lnTo>
                <a:lnTo>
                  <a:pt x="1723097" y="0"/>
                </a:lnTo>
                <a:close/>
              </a:path>
            </a:pathLst>
          </a:custGeom>
          <a:solidFill>
            <a:srgbClr val="37BFBD"/>
          </a:solidFill>
        </p:spPr>
        <p:txBody>
          <a:bodyPr wrap="square" lIns="0" tIns="0" rIns="0" bIns="0" rtlCol="0"/>
          <a:lstStyle/>
          <a:p>
            <a:endParaRPr sz="2142"/>
          </a:p>
        </p:txBody>
      </p:sp>
      <p:sp>
        <p:nvSpPr>
          <p:cNvPr id="8" name="object 8"/>
          <p:cNvSpPr/>
          <p:nvPr/>
        </p:nvSpPr>
        <p:spPr>
          <a:xfrm>
            <a:off x="-2" y="1705350"/>
            <a:ext cx="1813412" cy="1280654"/>
          </a:xfrm>
          <a:custGeom>
            <a:avLst/>
            <a:gdLst/>
            <a:ahLst/>
            <a:cxnLst/>
            <a:rect l="l" t="t" r="r" b="b"/>
            <a:pathLst>
              <a:path w="1584325" h="1118870">
                <a:moveTo>
                  <a:pt x="0" y="826643"/>
                </a:moveTo>
                <a:lnTo>
                  <a:pt x="0" y="1118577"/>
                </a:lnTo>
                <a:lnTo>
                  <a:pt x="669449" y="922769"/>
                </a:lnTo>
                <a:lnTo>
                  <a:pt x="387946" y="922769"/>
                </a:lnTo>
                <a:lnTo>
                  <a:pt x="0" y="826643"/>
                </a:lnTo>
                <a:close/>
              </a:path>
              <a:path w="1584325" h="1118870">
                <a:moveTo>
                  <a:pt x="345806" y="9778"/>
                </a:moveTo>
                <a:lnTo>
                  <a:pt x="59093" y="9779"/>
                </a:lnTo>
                <a:lnTo>
                  <a:pt x="1116698" y="403567"/>
                </a:lnTo>
                <a:lnTo>
                  <a:pt x="1170940" y="659257"/>
                </a:lnTo>
                <a:lnTo>
                  <a:pt x="387946" y="922769"/>
                </a:lnTo>
                <a:lnTo>
                  <a:pt x="669449" y="922769"/>
                </a:lnTo>
                <a:lnTo>
                  <a:pt x="1301991" y="737755"/>
                </a:lnTo>
                <a:lnTo>
                  <a:pt x="1433576" y="668312"/>
                </a:lnTo>
                <a:lnTo>
                  <a:pt x="1488084" y="555675"/>
                </a:lnTo>
                <a:lnTo>
                  <a:pt x="1542302" y="240677"/>
                </a:lnTo>
                <a:lnTo>
                  <a:pt x="893914" y="240677"/>
                </a:lnTo>
                <a:lnTo>
                  <a:pt x="345806" y="9778"/>
                </a:lnTo>
                <a:close/>
              </a:path>
              <a:path w="1584325" h="1118870">
                <a:moveTo>
                  <a:pt x="1047991" y="206857"/>
                </a:moveTo>
                <a:lnTo>
                  <a:pt x="893914" y="240677"/>
                </a:lnTo>
                <a:lnTo>
                  <a:pt x="1542302" y="240677"/>
                </a:lnTo>
                <a:lnTo>
                  <a:pt x="1547450" y="210769"/>
                </a:lnTo>
                <a:lnTo>
                  <a:pt x="1134008" y="210769"/>
                </a:lnTo>
                <a:lnTo>
                  <a:pt x="1047991" y="206857"/>
                </a:lnTo>
                <a:close/>
              </a:path>
              <a:path w="1584325" h="1118870">
                <a:moveTo>
                  <a:pt x="1583728" y="0"/>
                </a:moveTo>
                <a:lnTo>
                  <a:pt x="1216177" y="0"/>
                </a:lnTo>
                <a:lnTo>
                  <a:pt x="1134008" y="210769"/>
                </a:lnTo>
                <a:lnTo>
                  <a:pt x="1547450" y="210769"/>
                </a:lnTo>
                <a:lnTo>
                  <a:pt x="1583728" y="0"/>
                </a:lnTo>
                <a:close/>
              </a:path>
              <a:path w="1584325" h="1118870">
                <a:moveTo>
                  <a:pt x="322592" y="0"/>
                </a:moveTo>
                <a:lnTo>
                  <a:pt x="0" y="0"/>
                </a:lnTo>
                <a:lnTo>
                  <a:pt x="0" y="42024"/>
                </a:lnTo>
                <a:lnTo>
                  <a:pt x="59093" y="9779"/>
                </a:lnTo>
                <a:lnTo>
                  <a:pt x="345806" y="9778"/>
                </a:lnTo>
                <a:lnTo>
                  <a:pt x="322592" y="0"/>
                </a:lnTo>
                <a:close/>
              </a:path>
            </a:pathLst>
          </a:custGeom>
          <a:solidFill>
            <a:srgbClr val="00B2AF"/>
          </a:solidFill>
        </p:spPr>
        <p:txBody>
          <a:bodyPr wrap="square" lIns="0" tIns="0" rIns="0" bIns="0" rtlCol="0"/>
          <a:lstStyle/>
          <a:p>
            <a:endParaRPr sz="2142"/>
          </a:p>
        </p:txBody>
      </p:sp>
      <p:sp>
        <p:nvSpPr>
          <p:cNvPr id="9" name="object 9"/>
          <p:cNvSpPr/>
          <p:nvPr/>
        </p:nvSpPr>
        <p:spPr>
          <a:xfrm>
            <a:off x="-1" y="1705351"/>
            <a:ext cx="1828676" cy="1297371"/>
          </a:xfrm>
          <a:custGeom>
            <a:avLst/>
            <a:gdLst/>
            <a:ahLst/>
            <a:cxnLst/>
            <a:rect l="l" t="t" r="r" b="b"/>
            <a:pathLst>
              <a:path w="1597660" h="1133475">
                <a:moveTo>
                  <a:pt x="1597660" y="0"/>
                </a:moveTo>
                <a:lnTo>
                  <a:pt x="1583728" y="0"/>
                </a:lnTo>
                <a:lnTo>
                  <a:pt x="1488084" y="555675"/>
                </a:lnTo>
                <a:lnTo>
                  <a:pt x="1433576" y="668312"/>
                </a:lnTo>
                <a:lnTo>
                  <a:pt x="1301991" y="737755"/>
                </a:lnTo>
                <a:lnTo>
                  <a:pt x="0" y="1118577"/>
                </a:lnTo>
                <a:lnTo>
                  <a:pt x="0" y="1132890"/>
                </a:lnTo>
                <a:lnTo>
                  <a:pt x="1307172" y="750557"/>
                </a:lnTo>
                <a:lnTo>
                  <a:pt x="1443977" y="678357"/>
                </a:lnTo>
                <a:lnTo>
                  <a:pt x="1501279" y="559904"/>
                </a:lnTo>
                <a:lnTo>
                  <a:pt x="1597660" y="0"/>
                </a:lnTo>
                <a:close/>
              </a:path>
            </a:pathLst>
          </a:custGeom>
          <a:solidFill>
            <a:srgbClr val="37BFBD"/>
          </a:solidFill>
        </p:spPr>
        <p:txBody>
          <a:bodyPr wrap="square" lIns="0" tIns="0" rIns="0" bIns="0" rtlCol="0"/>
          <a:lstStyle/>
          <a:p>
            <a:endParaRPr sz="2142"/>
          </a:p>
        </p:txBody>
      </p:sp>
      <p:sp>
        <p:nvSpPr>
          <p:cNvPr id="10" name="object 10"/>
          <p:cNvSpPr/>
          <p:nvPr/>
        </p:nvSpPr>
        <p:spPr>
          <a:xfrm>
            <a:off x="5" y="3085681"/>
            <a:ext cx="1664415" cy="2689956"/>
          </a:xfrm>
          <a:custGeom>
            <a:avLst/>
            <a:gdLst/>
            <a:ahLst/>
            <a:cxnLst/>
            <a:rect l="l" t="t" r="r" b="b"/>
            <a:pathLst>
              <a:path w="1454150" h="2350135">
                <a:moveTo>
                  <a:pt x="1344790" y="52857"/>
                </a:moveTo>
                <a:lnTo>
                  <a:pt x="1185989" y="52857"/>
                </a:lnTo>
                <a:lnTo>
                  <a:pt x="1293761" y="99034"/>
                </a:lnTo>
                <a:lnTo>
                  <a:pt x="1367497" y="180543"/>
                </a:lnTo>
                <a:lnTo>
                  <a:pt x="1348727" y="537337"/>
                </a:lnTo>
                <a:lnTo>
                  <a:pt x="1341272" y="1484071"/>
                </a:lnTo>
                <a:lnTo>
                  <a:pt x="1330007" y="1705356"/>
                </a:lnTo>
                <a:lnTo>
                  <a:pt x="1265389" y="1861223"/>
                </a:lnTo>
                <a:lnTo>
                  <a:pt x="1080236" y="1982139"/>
                </a:lnTo>
                <a:lnTo>
                  <a:pt x="639368" y="2131580"/>
                </a:lnTo>
                <a:lnTo>
                  <a:pt x="0" y="2303995"/>
                </a:lnTo>
                <a:lnTo>
                  <a:pt x="0" y="2349538"/>
                </a:lnTo>
                <a:lnTo>
                  <a:pt x="1059789" y="2047760"/>
                </a:lnTo>
                <a:lnTo>
                  <a:pt x="1284884" y="1933359"/>
                </a:lnTo>
                <a:lnTo>
                  <a:pt x="1368590" y="1802371"/>
                </a:lnTo>
                <a:lnTo>
                  <a:pt x="1394637" y="775284"/>
                </a:lnTo>
                <a:lnTo>
                  <a:pt x="1453997" y="174193"/>
                </a:lnTo>
                <a:lnTo>
                  <a:pt x="1344790" y="52857"/>
                </a:lnTo>
                <a:close/>
              </a:path>
              <a:path w="1454150" h="2350135">
                <a:moveTo>
                  <a:pt x="1218577" y="0"/>
                </a:moveTo>
                <a:lnTo>
                  <a:pt x="329819" y="174256"/>
                </a:lnTo>
                <a:lnTo>
                  <a:pt x="533095" y="196837"/>
                </a:lnTo>
                <a:lnTo>
                  <a:pt x="1185989" y="52857"/>
                </a:lnTo>
                <a:lnTo>
                  <a:pt x="1344790" y="52857"/>
                </a:lnTo>
                <a:lnTo>
                  <a:pt x="1323174" y="28841"/>
                </a:lnTo>
                <a:lnTo>
                  <a:pt x="1218577" y="0"/>
                </a:lnTo>
                <a:close/>
              </a:path>
            </a:pathLst>
          </a:custGeom>
          <a:solidFill>
            <a:srgbClr val="00B2AF"/>
          </a:solidFill>
        </p:spPr>
        <p:txBody>
          <a:bodyPr wrap="square" lIns="0" tIns="0" rIns="0" bIns="0" rtlCol="0"/>
          <a:lstStyle/>
          <a:p>
            <a:endParaRPr sz="2142"/>
          </a:p>
        </p:txBody>
      </p:sp>
      <p:sp>
        <p:nvSpPr>
          <p:cNvPr id="11" name="object 11"/>
          <p:cNvSpPr/>
          <p:nvPr/>
        </p:nvSpPr>
        <p:spPr>
          <a:xfrm>
            <a:off x="1" y="3069532"/>
            <a:ext cx="1681131" cy="2721936"/>
          </a:xfrm>
          <a:custGeom>
            <a:avLst/>
            <a:gdLst/>
            <a:ahLst/>
            <a:cxnLst/>
            <a:rect l="l" t="t" r="r" b="b"/>
            <a:pathLst>
              <a:path w="1468755" h="2378075">
                <a:moveTo>
                  <a:pt x="1270246" y="14096"/>
                </a:moveTo>
                <a:lnTo>
                  <a:pt x="1218590" y="14096"/>
                </a:lnTo>
                <a:lnTo>
                  <a:pt x="1323187" y="42951"/>
                </a:lnTo>
                <a:lnTo>
                  <a:pt x="1453997" y="188302"/>
                </a:lnTo>
                <a:lnTo>
                  <a:pt x="1394637" y="789381"/>
                </a:lnTo>
                <a:lnTo>
                  <a:pt x="1368590" y="1816468"/>
                </a:lnTo>
                <a:lnTo>
                  <a:pt x="1284897" y="1947456"/>
                </a:lnTo>
                <a:lnTo>
                  <a:pt x="1059789" y="2061870"/>
                </a:lnTo>
                <a:lnTo>
                  <a:pt x="0" y="2363635"/>
                </a:lnTo>
                <a:lnTo>
                  <a:pt x="0" y="2377909"/>
                </a:lnTo>
                <a:lnTo>
                  <a:pt x="346659" y="2279205"/>
                </a:lnTo>
                <a:lnTo>
                  <a:pt x="365937" y="2271661"/>
                </a:lnTo>
                <a:lnTo>
                  <a:pt x="373167" y="2271661"/>
                </a:lnTo>
                <a:lnTo>
                  <a:pt x="1064818" y="2074722"/>
                </a:lnTo>
                <a:lnTo>
                  <a:pt x="1294460" y="1958009"/>
                </a:lnTo>
                <a:lnTo>
                  <a:pt x="1382217" y="1820646"/>
                </a:lnTo>
                <a:lnTo>
                  <a:pt x="1408353" y="790219"/>
                </a:lnTo>
                <a:lnTo>
                  <a:pt x="1468272" y="183616"/>
                </a:lnTo>
                <a:lnTo>
                  <a:pt x="1330718" y="30772"/>
                </a:lnTo>
                <a:lnTo>
                  <a:pt x="1270246" y="14096"/>
                </a:lnTo>
                <a:close/>
              </a:path>
              <a:path w="1468755" h="2378075">
                <a:moveTo>
                  <a:pt x="373167" y="2271661"/>
                </a:moveTo>
                <a:lnTo>
                  <a:pt x="365937" y="2271661"/>
                </a:lnTo>
                <a:lnTo>
                  <a:pt x="366522" y="2273554"/>
                </a:lnTo>
                <a:lnTo>
                  <a:pt x="373167" y="2271661"/>
                </a:lnTo>
                <a:close/>
              </a:path>
              <a:path w="1468755" h="2378075">
                <a:moveTo>
                  <a:pt x="1219123" y="0"/>
                </a:moveTo>
                <a:lnTo>
                  <a:pt x="284251" y="183299"/>
                </a:lnTo>
                <a:lnTo>
                  <a:pt x="329819" y="188366"/>
                </a:lnTo>
                <a:lnTo>
                  <a:pt x="1218590" y="14096"/>
                </a:lnTo>
                <a:lnTo>
                  <a:pt x="1270246" y="14096"/>
                </a:lnTo>
                <a:lnTo>
                  <a:pt x="1219123" y="0"/>
                </a:lnTo>
                <a:close/>
              </a:path>
            </a:pathLst>
          </a:custGeom>
          <a:solidFill>
            <a:srgbClr val="37BFBD"/>
          </a:solidFill>
        </p:spPr>
        <p:txBody>
          <a:bodyPr wrap="square" lIns="0" tIns="0" rIns="0" bIns="0" rtlCol="0"/>
          <a:lstStyle/>
          <a:p>
            <a:endParaRPr sz="2142"/>
          </a:p>
        </p:txBody>
      </p:sp>
      <p:sp>
        <p:nvSpPr>
          <p:cNvPr id="12" name="object 12"/>
          <p:cNvSpPr/>
          <p:nvPr/>
        </p:nvSpPr>
        <p:spPr>
          <a:xfrm>
            <a:off x="0" y="3162608"/>
            <a:ext cx="1549577" cy="2544592"/>
          </a:xfrm>
          <a:custGeom>
            <a:avLst/>
            <a:gdLst/>
            <a:ahLst/>
            <a:cxnLst/>
            <a:rect l="l" t="t" r="r" b="b"/>
            <a:pathLst>
              <a:path w="1353820" h="2223135">
                <a:moveTo>
                  <a:pt x="1184630" y="0"/>
                </a:moveTo>
                <a:lnTo>
                  <a:pt x="575500" y="134340"/>
                </a:lnTo>
                <a:lnTo>
                  <a:pt x="1024585" y="184238"/>
                </a:lnTo>
                <a:lnTo>
                  <a:pt x="987044" y="1821002"/>
                </a:lnTo>
                <a:lnTo>
                  <a:pt x="0" y="2048789"/>
                </a:lnTo>
                <a:lnTo>
                  <a:pt x="0" y="2222563"/>
                </a:lnTo>
                <a:lnTo>
                  <a:pt x="635406" y="2051215"/>
                </a:lnTo>
                <a:lnTo>
                  <a:pt x="1074191" y="1902485"/>
                </a:lnTo>
                <a:lnTo>
                  <a:pt x="1254328" y="1784832"/>
                </a:lnTo>
                <a:lnTo>
                  <a:pt x="1316431" y="1635061"/>
                </a:lnTo>
                <a:lnTo>
                  <a:pt x="1327531" y="1416494"/>
                </a:lnTo>
                <a:lnTo>
                  <a:pt x="1334985" y="469709"/>
                </a:lnTo>
                <a:lnTo>
                  <a:pt x="1353477" y="118313"/>
                </a:lnTo>
                <a:lnTo>
                  <a:pt x="1285595" y="43281"/>
                </a:lnTo>
                <a:lnTo>
                  <a:pt x="1184630" y="0"/>
                </a:lnTo>
                <a:close/>
              </a:path>
            </a:pathLst>
          </a:custGeom>
          <a:solidFill>
            <a:srgbClr val="00B2AF"/>
          </a:solidFill>
        </p:spPr>
        <p:txBody>
          <a:bodyPr wrap="square" lIns="0" tIns="0" rIns="0" bIns="0" rtlCol="0"/>
          <a:lstStyle/>
          <a:p>
            <a:endParaRPr sz="2142"/>
          </a:p>
        </p:txBody>
      </p:sp>
      <p:sp>
        <p:nvSpPr>
          <p:cNvPr id="13" name="object 13"/>
          <p:cNvSpPr/>
          <p:nvPr/>
        </p:nvSpPr>
        <p:spPr>
          <a:xfrm>
            <a:off x="0" y="3146195"/>
            <a:ext cx="1565567" cy="2577299"/>
          </a:xfrm>
          <a:custGeom>
            <a:avLst/>
            <a:gdLst/>
            <a:ahLst/>
            <a:cxnLst/>
            <a:rect l="l" t="t" r="r" b="b"/>
            <a:pathLst>
              <a:path w="1367790" h="2251710">
                <a:moveTo>
                  <a:pt x="1219483" y="14350"/>
                </a:moveTo>
                <a:lnTo>
                  <a:pt x="1184630" y="14350"/>
                </a:lnTo>
                <a:lnTo>
                  <a:pt x="1285595" y="57632"/>
                </a:lnTo>
                <a:lnTo>
                  <a:pt x="1353489" y="132664"/>
                </a:lnTo>
                <a:lnTo>
                  <a:pt x="1334985" y="484060"/>
                </a:lnTo>
                <a:lnTo>
                  <a:pt x="1327543" y="1430845"/>
                </a:lnTo>
                <a:lnTo>
                  <a:pt x="1316431" y="1649412"/>
                </a:lnTo>
                <a:lnTo>
                  <a:pt x="1254328" y="1799183"/>
                </a:lnTo>
                <a:lnTo>
                  <a:pt x="1074191" y="1916836"/>
                </a:lnTo>
                <a:lnTo>
                  <a:pt x="635406" y="2065566"/>
                </a:lnTo>
                <a:lnTo>
                  <a:pt x="0" y="2236914"/>
                </a:lnTo>
                <a:lnTo>
                  <a:pt x="0" y="2251138"/>
                </a:lnTo>
                <a:lnTo>
                  <a:pt x="639368" y="2078723"/>
                </a:lnTo>
                <a:lnTo>
                  <a:pt x="1080236" y="1929282"/>
                </a:lnTo>
                <a:lnTo>
                  <a:pt x="1265389" y="1808365"/>
                </a:lnTo>
                <a:lnTo>
                  <a:pt x="1330020" y="1652485"/>
                </a:lnTo>
                <a:lnTo>
                  <a:pt x="1341272" y="1431213"/>
                </a:lnTo>
                <a:lnTo>
                  <a:pt x="1348727" y="484479"/>
                </a:lnTo>
                <a:lnTo>
                  <a:pt x="1367510" y="127685"/>
                </a:lnTo>
                <a:lnTo>
                  <a:pt x="1293761" y="46177"/>
                </a:lnTo>
                <a:lnTo>
                  <a:pt x="1219483" y="14350"/>
                </a:lnTo>
                <a:close/>
              </a:path>
              <a:path w="1367790" h="2251710">
                <a:moveTo>
                  <a:pt x="1185989" y="0"/>
                </a:moveTo>
                <a:lnTo>
                  <a:pt x="533095" y="143979"/>
                </a:lnTo>
                <a:lnTo>
                  <a:pt x="575500" y="148691"/>
                </a:lnTo>
                <a:lnTo>
                  <a:pt x="1184630" y="14350"/>
                </a:lnTo>
                <a:lnTo>
                  <a:pt x="1219483" y="14350"/>
                </a:lnTo>
                <a:lnTo>
                  <a:pt x="1185989" y="0"/>
                </a:lnTo>
                <a:close/>
              </a:path>
            </a:pathLst>
          </a:custGeom>
          <a:solidFill>
            <a:srgbClr val="37BFBD"/>
          </a:solidFill>
        </p:spPr>
        <p:txBody>
          <a:bodyPr wrap="square" lIns="0" tIns="0" rIns="0" bIns="0" rtlCol="0"/>
          <a:lstStyle/>
          <a:p>
            <a:endParaRPr sz="2142"/>
          </a:p>
        </p:txBody>
      </p:sp>
      <p:sp>
        <p:nvSpPr>
          <p:cNvPr id="14" name="object 14"/>
          <p:cNvSpPr/>
          <p:nvPr/>
        </p:nvSpPr>
        <p:spPr>
          <a:xfrm>
            <a:off x="1810780" y="5427651"/>
            <a:ext cx="562558" cy="2059077"/>
          </a:xfrm>
          <a:custGeom>
            <a:avLst/>
            <a:gdLst/>
            <a:ahLst/>
            <a:cxnLst/>
            <a:rect l="l" t="t" r="r" b="b"/>
            <a:pathLst>
              <a:path w="491489" h="1798954">
                <a:moveTo>
                  <a:pt x="46812" y="436029"/>
                </a:moveTo>
                <a:lnTo>
                  <a:pt x="12776" y="1426781"/>
                </a:lnTo>
                <a:lnTo>
                  <a:pt x="41948" y="1411566"/>
                </a:lnTo>
                <a:lnTo>
                  <a:pt x="70459" y="1409661"/>
                </a:lnTo>
                <a:lnTo>
                  <a:pt x="75769" y="1409661"/>
                </a:lnTo>
                <a:lnTo>
                  <a:pt x="80022" y="1282700"/>
                </a:lnTo>
                <a:lnTo>
                  <a:pt x="67906" y="1282700"/>
                </a:lnTo>
                <a:lnTo>
                  <a:pt x="35661" y="1248587"/>
                </a:lnTo>
                <a:lnTo>
                  <a:pt x="32029" y="1194092"/>
                </a:lnTo>
                <a:lnTo>
                  <a:pt x="52184" y="1150162"/>
                </a:lnTo>
                <a:lnTo>
                  <a:pt x="85051" y="1133030"/>
                </a:lnTo>
                <a:lnTo>
                  <a:pt x="92392" y="914082"/>
                </a:lnTo>
                <a:lnTo>
                  <a:pt x="482061" y="914082"/>
                </a:lnTo>
                <a:lnTo>
                  <a:pt x="483539" y="902195"/>
                </a:lnTo>
                <a:lnTo>
                  <a:pt x="484979" y="752970"/>
                </a:lnTo>
                <a:lnTo>
                  <a:pt x="95618" y="752970"/>
                </a:lnTo>
                <a:lnTo>
                  <a:pt x="105714" y="482460"/>
                </a:lnTo>
                <a:lnTo>
                  <a:pt x="87033" y="480961"/>
                </a:lnTo>
                <a:lnTo>
                  <a:pt x="46812" y="436029"/>
                </a:lnTo>
                <a:close/>
              </a:path>
              <a:path w="491489" h="1798954">
                <a:moveTo>
                  <a:pt x="75769" y="1409661"/>
                </a:moveTo>
                <a:lnTo>
                  <a:pt x="70459" y="1409661"/>
                </a:lnTo>
                <a:lnTo>
                  <a:pt x="75679" y="1412367"/>
                </a:lnTo>
                <a:lnTo>
                  <a:pt x="75769" y="1409661"/>
                </a:lnTo>
                <a:close/>
              </a:path>
              <a:path w="491489" h="1798954">
                <a:moveTo>
                  <a:pt x="426915" y="1357490"/>
                </a:moveTo>
                <a:lnTo>
                  <a:pt x="382130" y="1357490"/>
                </a:lnTo>
                <a:lnTo>
                  <a:pt x="424218" y="1379181"/>
                </a:lnTo>
                <a:lnTo>
                  <a:pt x="426915" y="1357490"/>
                </a:lnTo>
                <a:close/>
              </a:path>
              <a:path w="491489" h="1798954">
                <a:moveTo>
                  <a:pt x="482061" y="914082"/>
                </a:moveTo>
                <a:lnTo>
                  <a:pt x="92392" y="914082"/>
                </a:lnTo>
                <a:lnTo>
                  <a:pt x="408178" y="929690"/>
                </a:lnTo>
                <a:lnTo>
                  <a:pt x="392874" y="1205242"/>
                </a:lnTo>
                <a:lnTo>
                  <a:pt x="371259" y="1358201"/>
                </a:lnTo>
                <a:lnTo>
                  <a:pt x="382130" y="1357490"/>
                </a:lnTo>
                <a:lnTo>
                  <a:pt x="426915" y="1357490"/>
                </a:lnTo>
                <a:lnTo>
                  <a:pt x="482061" y="914082"/>
                </a:lnTo>
                <a:close/>
              </a:path>
              <a:path w="491489" h="1798954">
                <a:moveTo>
                  <a:pt x="471558" y="58153"/>
                </a:moveTo>
                <a:lnTo>
                  <a:pt x="437388" y="58153"/>
                </a:lnTo>
                <a:lnTo>
                  <a:pt x="471208" y="125818"/>
                </a:lnTo>
                <a:lnTo>
                  <a:pt x="456095" y="752970"/>
                </a:lnTo>
                <a:lnTo>
                  <a:pt x="484979" y="752970"/>
                </a:lnTo>
                <a:lnTo>
                  <a:pt x="490969" y="131940"/>
                </a:lnTo>
                <a:lnTo>
                  <a:pt x="471558" y="58153"/>
                </a:lnTo>
                <a:close/>
              </a:path>
              <a:path w="491489" h="1798954">
                <a:moveTo>
                  <a:pt x="456260" y="0"/>
                </a:moveTo>
                <a:lnTo>
                  <a:pt x="355092" y="60159"/>
                </a:lnTo>
                <a:lnTo>
                  <a:pt x="381850" y="89877"/>
                </a:lnTo>
                <a:lnTo>
                  <a:pt x="437388" y="58153"/>
                </a:lnTo>
                <a:lnTo>
                  <a:pt x="471558" y="58153"/>
                </a:lnTo>
                <a:lnTo>
                  <a:pt x="456260" y="0"/>
                </a:lnTo>
                <a:close/>
              </a:path>
              <a:path w="491489" h="1798954">
                <a:moveTo>
                  <a:pt x="408368" y="1506651"/>
                </a:moveTo>
                <a:lnTo>
                  <a:pt x="397903" y="1513801"/>
                </a:lnTo>
                <a:lnTo>
                  <a:pt x="349275" y="1513801"/>
                </a:lnTo>
                <a:lnTo>
                  <a:pt x="344309" y="1548866"/>
                </a:lnTo>
                <a:lnTo>
                  <a:pt x="276542" y="1798675"/>
                </a:lnTo>
                <a:lnTo>
                  <a:pt x="342087" y="1798675"/>
                </a:lnTo>
                <a:lnTo>
                  <a:pt x="394195" y="1620634"/>
                </a:lnTo>
                <a:lnTo>
                  <a:pt x="408368" y="1506651"/>
                </a:lnTo>
                <a:close/>
              </a:path>
              <a:path w="491489" h="1798954">
                <a:moveTo>
                  <a:pt x="8255" y="1558086"/>
                </a:moveTo>
                <a:lnTo>
                  <a:pt x="2540" y="1724558"/>
                </a:lnTo>
                <a:lnTo>
                  <a:pt x="31711" y="1660982"/>
                </a:lnTo>
                <a:lnTo>
                  <a:pt x="67970" y="1642071"/>
                </a:lnTo>
                <a:lnTo>
                  <a:pt x="70523" y="1565986"/>
                </a:lnTo>
                <a:lnTo>
                  <a:pt x="15722" y="1565986"/>
                </a:lnTo>
                <a:lnTo>
                  <a:pt x="8255" y="1558086"/>
                </a:lnTo>
                <a:close/>
              </a:path>
              <a:path w="491489" h="1798954">
                <a:moveTo>
                  <a:pt x="1739" y="1747913"/>
                </a:moveTo>
                <a:lnTo>
                  <a:pt x="0" y="1798675"/>
                </a:lnTo>
                <a:lnTo>
                  <a:pt x="5130" y="1798675"/>
                </a:lnTo>
                <a:lnTo>
                  <a:pt x="1739" y="1747913"/>
                </a:lnTo>
                <a:close/>
              </a:path>
            </a:pathLst>
          </a:custGeom>
          <a:solidFill>
            <a:srgbClr val="00B2AF"/>
          </a:solidFill>
        </p:spPr>
        <p:txBody>
          <a:bodyPr wrap="square" lIns="0" tIns="0" rIns="0" bIns="0" rtlCol="0"/>
          <a:lstStyle/>
          <a:p>
            <a:endParaRPr sz="2142"/>
          </a:p>
        </p:txBody>
      </p:sp>
      <p:sp>
        <p:nvSpPr>
          <p:cNvPr id="15" name="object 15"/>
          <p:cNvSpPr/>
          <p:nvPr/>
        </p:nvSpPr>
        <p:spPr>
          <a:xfrm>
            <a:off x="1795038" y="5403477"/>
            <a:ext cx="593811" cy="2083062"/>
          </a:xfrm>
          <a:custGeom>
            <a:avLst/>
            <a:gdLst/>
            <a:ahLst/>
            <a:cxnLst/>
            <a:rect l="l" t="t" r="r" b="b"/>
            <a:pathLst>
              <a:path w="518794" h="1819910">
                <a:moveTo>
                  <a:pt x="484209" y="21120"/>
                </a:moveTo>
                <a:lnTo>
                  <a:pt x="470014" y="21120"/>
                </a:lnTo>
                <a:lnTo>
                  <a:pt x="504723" y="153060"/>
                </a:lnTo>
                <a:lnTo>
                  <a:pt x="497293" y="923315"/>
                </a:lnTo>
                <a:lnTo>
                  <a:pt x="437972" y="1400302"/>
                </a:lnTo>
                <a:lnTo>
                  <a:pt x="450977" y="1407007"/>
                </a:lnTo>
                <a:lnTo>
                  <a:pt x="511009" y="924229"/>
                </a:lnTo>
                <a:lnTo>
                  <a:pt x="518490" y="151345"/>
                </a:lnTo>
                <a:lnTo>
                  <a:pt x="484209" y="21120"/>
                </a:lnTo>
                <a:close/>
              </a:path>
              <a:path w="518794" h="1819910">
                <a:moveTo>
                  <a:pt x="478650" y="0"/>
                </a:moveTo>
                <a:lnTo>
                  <a:pt x="359473" y="70866"/>
                </a:lnTo>
                <a:lnTo>
                  <a:pt x="368846" y="81280"/>
                </a:lnTo>
                <a:lnTo>
                  <a:pt x="470014" y="21120"/>
                </a:lnTo>
                <a:lnTo>
                  <a:pt x="484209" y="21120"/>
                </a:lnTo>
                <a:lnTo>
                  <a:pt x="478650" y="0"/>
                </a:lnTo>
                <a:close/>
              </a:path>
              <a:path w="518794" h="1819910">
                <a:moveTo>
                  <a:pt x="47332" y="442379"/>
                </a:moveTo>
                <a:lnTo>
                  <a:pt x="32956" y="860882"/>
                </a:lnTo>
                <a:lnTo>
                  <a:pt x="38354" y="918362"/>
                </a:lnTo>
                <a:lnTo>
                  <a:pt x="30911" y="920432"/>
                </a:lnTo>
                <a:lnTo>
                  <a:pt x="12458" y="1457375"/>
                </a:lnTo>
                <a:lnTo>
                  <a:pt x="13766" y="1454543"/>
                </a:lnTo>
                <a:lnTo>
                  <a:pt x="26530" y="1447901"/>
                </a:lnTo>
                <a:lnTo>
                  <a:pt x="60566" y="457149"/>
                </a:lnTo>
                <a:lnTo>
                  <a:pt x="47332" y="442379"/>
                </a:lnTo>
                <a:close/>
              </a:path>
              <a:path w="518794" h="1819910">
                <a:moveTo>
                  <a:pt x="437261" y="1517421"/>
                </a:moveTo>
                <a:lnTo>
                  <a:pt x="422122" y="1527771"/>
                </a:lnTo>
                <a:lnTo>
                  <a:pt x="407949" y="1641754"/>
                </a:lnTo>
                <a:lnTo>
                  <a:pt x="355841" y="1819795"/>
                </a:lnTo>
                <a:lnTo>
                  <a:pt x="370154" y="1819795"/>
                </a:lnTo>
                <a:lnTo>
                  <a:pt x="421449" y="1644548"/>
                </a:lnTo>
                <a:lnTo>
                  <a:pt x="437261" y="1517421"/>
                </a:lnTo>
                <a:close/>
              </a:path>
              <a:path w="518794" h="1819910">
                <a:moveTo>
                  <a:pt x="8750" y="1565173"/>
                </a:moveTo>
                <a:lnTo>
                  <a:pt x="0" y="1819795"/>
                </a:lnTo>
                <a:lnTo>
                  <a:pt x="13754" y="1819795"/>
                </a:lnTo>
                <a:lnTo>
                  <a:pt x="15494" y="1769033"/>
                </a:lnTo>
                <a:lnTo>
                  <a:pt x="14236" y="1750174"/>
                </a:lnTo>
                <a:lnTo>
                  <a:pt x="16294" y="1745678"/>
                </a:lnTo>
                <a:lnTo>
                  <a:pt x="22009" y="1579206"/>
                </a:lnTo>
                <a:lnTo>
                  <a:pt x="8750" y="1565173"/>
                </a:lnTo>
                <a:close/>
              </a:path>
            </a:pathLst>
          </a:custGeom>
          <a:solidFill>
            <a:srgbClr val="37BFBD"/>
          </a:solidFill>
        </p:spPr>
        <p:txBody>
          <a:bodyPr wrap="square" lIns="0" tIns="0" rIns="0" bIns="0" rtlCol="0"/>
          <a:lstStyle/>
          <a:p>
            <a:endParaRPr sz="2142"/>
          </a:p>
        </p:txBody>
      </p:sp>
      <p:sp>
        <p:nvSpPr>
          <p:cNvPr id="16" name="object 16"/>
          <p:cNvSpPr/>
          <p:nvPr/>
        </p:nvSpPr>
        <p:spPr>
          <a:xfrm>
            <a:off x="1936548" y="5516105"/>
            <a:ext cx="398297" cy="758072"/>
          </a:xfrm>
          <a:custGeom>
            <a:avLst/>
            <a:gdLst/>
            <a:ahLst/>
            <a:cxnLst/>
            <a:rect l="l" t="t" r="r" b="b"/>
            <a:pathLst>
              <a:path w="347980" h="662304">
                <a:moveTo>
                  <a:pt x="9537" y="406273"/>
                </a:moveTo>
                <a:lnTo>
                  <a:pt x="0" y="661949"/>
                </a:lnTo>
                <a:lnTo>
                  <a:pt x="332816" y="661949"/>
                </a:lnTo>
                <a:lnTo>
                  <a:pt x="338565" y="423354"/>
                </a:lnTo>
                <a:lnTo>
                  <a:pt x="223113" y="423354"/>
                </a:lnTo>
                <a:lnTo>
                  <a:pt x="9537" y="406273"/>
                </a:lnTo>
                <a:close/>
              </a:path>
              <a:path w="347980" h="662304">
                <a:moveTo>
                  <a:pt x="321716" y="0"/>
                </a:moveTo>
                <a:lnTo>
                  <a:pt x="281381" y="23050"/>
                </a:lnTo>
                <a:lnTo>
                  <a:pt x="322618" y="68834"/>
                </a:lnTo>
                <a:lnTo>
                  <a:pt x="322618" y="294068"/>
                </a:lnTo>
                <a:lnTo>
                  <a:pt x="223113" y="423354"/>
                </a:lnTo>
                <a:lnTo>
                  <a:pt x="338565" y="423354"/>
                </a:lnTo>
                <a:lnTo>
                  <a:pt x="347522" y="51612"/>
                </a:lnTo>
                <a:lnTo>
                  <a:pt x="321716" y="0"/>
                </a:lnTo>
                <a:close/>
              </a:path>
            </a:pathLst>
          </a:custGeom>
          <a:solidFill>
            <a:srgbClr val="00B2AF"/>
          </a:solidFill>
        </p:spPr>
        <p:txBody>
          <a:bodyPr wrap="square" lIns="0" tIns="0" rIns="0" bIns="0" rtlCol="0"/>
          <a:lstStyle/>
          <a:p>
            <a:endParaRPr sz="2142"/>
          </a:p>
        </p:txBody>
      </p:sp>
      <p:sp>
        <p:nvSpPr>
          <p:cNvPr id="17" name="object 17"/>
          <p:cNvSpPr/>
          <p:nvPr/>
        </p:nvSpPr>
        <p:spPr>
          <a:xfrm>
            <a:off x="1920239" y="5494213"/>
            <a:ext cx="430277" cy="795866"/>
          </a:xfrm>
          <a:custGeom>
            <a:avLst/>
            <a:gdLst/>
            <a:ahLst/>
            <a:cxnLst/>
            <a:rect l="l" t="t" r="r" b="b"/>
            <a:pathLst>
              <a:path w="375919" h="695325">
                <a:moveTo>
                  <a:pt x="10083" y="424306"/>
                </a:moveTo>
                <a:lnTo>
                  <a:pt x="0" y="694816"/>
                </a:lnTo>
                <a:lnTo>
                  <a:pt x="360476" y="694816"/>
                </a:lnTo>
                <a:lnTo>
                  <a:pt x="360807" y="681088"/>
                </a:lnTo>
                <a:lnTo>
                  <a:pt x="14249" y="681088"/>
                </a:lnTo>
                <a:lnTo>
                  <a:pt x="23787" y="425411"/>
                </a:lnTo>
                <a:lnTo>
                  <a:pt x="10083" y="424306"/>
                </a:lnTo>
                <a:close/>
              </a:path>
              <a:path w="375919" h="695325">
                <a:moveTo>
                  <a:pt x="351321" y="19126"/>
                </a:moveTo>
                <a:lnTo>
                  <a:pt x="335965" y="19126"/>
                </a:lnTo>
                <a:lnTo>
                  <a:pt x="361772" y="70738"/>
                </a:lnTo>
                <a:lnTo>
                  <a:pt x="347065" y="681088"/>
                </a:lnTo>
                <a:lnTo>
                  <a:pt x="360807" y="681088"/>
                </a:lnTo>
                <a:lnTo>
                  <a:pt x="375589" y="67652"/>
                </a:lnTo>
                <a:lnTo>
                  <a:pt x="351321" y="19126"/>
                </a:lnTo>
                <a:close/>
              </a:path>
              <a:path w="375919" h="695325">
                <a:moveTo>
                  <a:pt x="341756" y="0"/>
                </a:moveTo>
                <a:lnTo>
                  <a:pt x="286232" y="31724"/>
                </a:lnTo>
                <a:lnTo>
                  <a:pt x="295630" y="42176"/>
                </a:lnTo>
                <a:lnTo>
                  <a:pt x="335965" y="19126"/>
                </a:lnTo>
                <a:lnTo>
                  <a:pt x="351321" y="19126"/>
                </a:lnTo>
                <a:lnTo>
                  <a:pt x="341756" y="0"/>
                </a:lnTo>
                <a:close/>
              </a:path>
            </a:pathLst>
          </a:custGeom>
          <a:solidFill>
            <a:srgbClr val="37BFBD"/>
          </a:solidFill>
        </p:spPr>
        <p:txBody>
          <a:bodyPr wrap="square" lIns="0" tIns="0" rIns="0" bIns="0" rtlCol="0"/>
          <a:lstStyle/>
          <a:p>
            <a:endParaRPr sz="2142"/>
          </a:p>
        </p:txBody>
      </p:sp>
      <p:sp>
        <p:nvSpPr>
          <p:cNvPr id="18" name="object 18"/>
          <p:cNvSpPr/>
          <p:nvPr/>
        </p:nvSpPr>
        <p:spPr>
          <a:xfrm>
            <a:off x="1904584" y="6490405"/>
            <a:ext cx="356868" cy="996468"/>
          </a:xfrm>
          <a:custGeom>
            <a:avLst/>
            <a:gdLst/>
            <a:ahLst/>
            <a:cxnLst/>
            <a:rect l="l" t="t" r="r" b="b"/>
            <a:pathLst>
              <a:path w="311785" h="870585">
                <a:moveTo>
                  <a:pt x="227714" y="695642"/>
                </a:moveTo>
                <a:lnTo>
                  <a:pt x="58458" y="695642"/>
                </a:lnTo>
                <a:lnTo>
                  <a:pt x="145757" y="740651"/>
                </a:lnTo>
                <a:lnTo>
                  <a:pt x="168554" y="803313"/>
                </a:lnTo>
                <a:lnTo>
                  <a:pt x="168554" y="863358"/>
                </a:lnTo>
                <a:lnTo>
                  <a:pt x="162788" y="870178"/>
                </a:lnTo>
                <a:lnTo>
                  <a:pt x="180365" y="870178"/>
                </a:lnTo>
                <a:lnTo>
                  <a:pt x="227714" y="695642"/>
                </a:lnTo>
                <a:close/>
              </a:path>
              <a:path w="311785" h="870585">
                <a:moveTo>
                  <a:pt x="301539" y="197891"/>
                </a:moveTo>
                <a:lnTo>
                  <a:pt x="40690" y="197891"/>
                </a:lnTo>
                <a:lnTo>
                  <a:pt x="96773" y="226822"/>
                </a:lnTo>
                <a:lnTo>
                  <a:pt x="111531" y="267347"/>
                </a:lnTo>
                <a:lnTo>
                  <a:pt x="111531" y="306273"/>
                </a:lnTo>
                <a:lnTo>
                  <a:pt x="90855" y="330695"/>
                </a:lnTo>
                <a:lnTo>
                  <a:pt x="56464" y="354203"/>
                </a:lnTo>
                <a:lnTo>
                  <a:pt x="11810" y="354203"/>
                </a:lnTo>
                <a:lnTo>
                  <a:pt x="7226" y="490829"/>
                </a:lnTo>
                <a:lnTo>
                  <a:pt x="44602" y="510095"/>
                </a:lnTo>
                <a:lnTo>
                  <a:pt x="59359" y="550633"/>
                </a:lnTo>
                <a:lnTo>
                  <a:pt x="59359" y="589559"/>
                </a:lnTo>
                <a:lnTo>
                  <a:pt x="38671" y="613968"/>
                </a:lnTo>
                <a:lnTo>
                  <a:pt x="4267" y="637489"/>
                </a:lnTo>
                <a:lnTo>
                  <a:pt x="2311" y="637489"/>
                </a:lnTo>
                <a:lnTo>
                  <a:pt x="0" y="706285"/>
                </a:lnTo>
                <a:lnTo>
                  <a:pt x="14858" y="698550"/>
                </a:lnTo>
                <a:lnTo>
                  <a:pt x="58458" y="695642"/>
                </a:lnTo>
                <a:lnTo>
                  <a:pt x="227714" y="695642"/>
                </a:lnTo>
                <a:lnTo>
                  <a:pt x="248881" y="617613"/>
                </a:lnTo>
                <a:lnTo>
                  <a:pt x="253441" y="585304"/>
                </a:lnTo>
                <a:lnTo>
                  <a:pt x="245440" y="585304"/>
                </a:lnTo>
                <a:lnTo>
                  <a:pt x="213207" y="551192"/>
                </a:lnTo>
                <a:lnTo>
                  <a:pt x="209562" y="496697"/>
                </a:lnTo>
                <a:lnTo>
                  <a:pt x="229730" y="452755"/>
                </a:lnTo>
                <a:lnTo>
                  <a:pt x="271678" y="430885"/>
                </a:lnTo>
                <a:lnTo>
                  <a:pt x="275297" y="430644"/>
                </a:lnTo>
                <a:lnTo>
                  <a:pt x="297230" y="275412"/>
                </a:lnTo>
                <a:lnTo>
                  <a:pt x="301539" y="197891"/>
                </a:lnTo>
                <a:close/>
              </a:path>
              <a:path w="311785" h="870585">
                <a:moveTo>
                  <a:pt x="23698" y="0"/>
                </a:moveTo>
                <a:lnTo>
                  <a:pt x="17005" y="199466"/>
                </a:lnTo>
                <a:lnTo>
                  <a:pt x="40690" y="197891"/>
                </a:lnTo>
                <a:lnTo>
                  <a:pt x="301539" y="197891"/>
                </a:lnTo>
                <a:lnTo>
                  <a:pt x="311746" y="14224"/>
                </a:lnTo>
                <a:lnTo>
                  <a:pt x="23698" y="0"/>
                </a:lnTo>
                <a:close/>
              </a:path>
            </a:pathLst>
          </a:custGeom>
          <a:solidFill>
            <a:srgbClr val="00B2AF"/>
          </a:solidFill>
        </p:spPr>
        <p:txBody>
          <a:bodyPr wrap="square" lIns="0" tIns="0" rIns="0" bIns="0" rtlCol="0"/>
          <a:lstStyle/>
          <a:p>
            <a:endParaRPr sz="2142"/>
          </a:p>
        </p:txBody>
      </p:sp>
      <p:sp>
        <p:nvSpPr>
          <p:cNvPr id="19" name="object 19"/>
          <p:cNvSpPr/>
          <p:nvPr/>
        </p:nvSpPr>
        <p:spPr>
          <a:xfrm>
            <a:off x="1888593" y="6473909"/>
            <a:ext cx="389575" cy="1013185"/>
          </a:xfrm>
          <a:custGeom>
            <a:avLst/>
            <a:gdLst/>
            <a:ahLst/>
            <a:cxnLst/>
            <a:rect l="l" t="t" r="r" b="b"/>
            <a:pathLst>
              <a:path w="340360" h="885189">
                <a:moveTo>
                  <a:pt x="25793" y="368617"/>
                </a:moveTo>
                <a:lnTo>
                  <a:pt x="12052" y="368617"/>
                </a:lnTo>
                <a:lnTo>
                  <a:pt x="7696" y="498284"/>
                </a:lnTo>
                <a:lnTo>
                  <a:pt x="21208" y="505244"/>
                </a:lnTo>
                <a:lnTo>
                  <a:pt x="25793" y="368617"/>
                </a:lnTo>
                <a:close/>
              </a:path>
              <a:path w="340360" h="885189">
                <a:moveTo>
                  <a:pt x="316054" y="14414"/>
                </a:moveTo>
                <a:lnTo>
                  <a:pt x="37680" y="14414"/>
                </a:lnTo>
                <a:lnTo>
                  <a:pt x="325729" y="28638"/>
                </a:lnTo>
                <a:lnTo>
                  <a:pt x="311213" y="289814"/>
                </a:lnTo>
                <a:lnTo>
                  <a:pt x="289280" y="445058"/>
                </a:lnTo>
                <a:lnTo>
                  <a:pt x="303275" y="444119"/>
                </a:lnTo>
                <a:lnTo>
                  <a:pt x="324891" y="291160"/>
                </a:lnTo>
                <a:lnTo>
                  <a:pt x="340207" y="15608"/>
                </a:lnTo>
                <a:lnTo>
                  <a:pt x="316054" y="14414"/>
                </a:lnTo>
                <a:close/>
              </a:path>
              <a:path w="340360" h="885189">
                <a:moveTo>
                  <a:pt x="24422" y="0"/>
                </a:moveTo>
                <a:lnTo>
                  <a:pt x="17068" y="218948"/>
                </a:lnTo>
                <a:lnTo>
                  <a:pt x="26161" y="214198"/>
                </a:lnTo>
                <a:lnTo>
                  <a:pt x="30975" y="213880"/>
                </a:lnTo>
                <a:lnTo>
                  <a:pt x="37680" y="14414"/>
                </a:lnTo>
                <a:lnTo>
                  <a:pt x="316054" y="14414"/>
                </a:lnTo>
                <a:lnTo>
                  <a:pt x="309117" y="14071"/>
                </a:lnTo>
                <a:lnTo>
                  <a:pt x="30708" y="14071"/>
                </a:lnTo>
                <a:lnTo>
                  <a:pt x="31051" y="7213"/>
                </a:lnTo>
                <a:lnTo>
                  <a:pt x="170366" y="7213"/>
                </a:lnTo>
                <a:lnTo>
                  <a:pt x="24422" y="0"/>
                </a:lnTo>
                <a:close/>
              </a:path>
              <a:path w="340360" h="885189">
                <a:moveTo>
                  <a:pt x="170366" y="7213"/>
                </a:moveTo>
                <a:lnTo>
                  <a:pt x="31051" y="7213"/>
                </a:lnTo>
                <a:lnTo>
                  <a:pt x="30708" y="14071"/>
                </a:lnTo>
                <a:lnTo>
                  <a:pt x="309117" y="14071"/>
                </a:lnTo>
                <a:lnTo>
                  <a:pt x="170366" y="7213"/>
                </a:lnTo>
                <a:close/>
              </a:path>
              <a:path w="340360" h="885189">
                <a:moveTo>
                  <a:pt x="281292" y="599719"/>
                </a:moveTo>
                <a:lnTo>
                  <a:pt x="267423" y="599719"/>
                </a:lnTo>
                <a:lnTo>
                  <a:pt x="262864" y="632028"/>
                </a:lnTo>
                <a:lnTo>
                  <a:pt x="194335" y="884593"/>
                </a:lnTo>
                <a:lnTo>
                  <a:pt x="208572" y="884593"/>
                </a:lnTo>
                <a:lnTo>
                  <a:pt x="276339" y="634784"/>
                </a:lnTo>
                <a:lnTo>
                  <a:pt x="281292" y="599719"/>
                </a:lnTo>
                <a:close/>
              </a:path>
              <a:path w="340360" h="885189">
                <a:moveTo>
                  <a:pt x="16281" y="651903"/>
                </a:moveTo>
                <a:lnTo>
                  <a:pt x="2539" y="651903"/>
                </a:lnTo>
                <a:lnTo>
                  <a:pt x="0" y="727989"/>
                </a:lnTo>
                <a:lnTo>
                  <a:pt x="13969" y="720699"/>
                </a:lnTo>
                <a:lnTo>
                  <a:pt x="16281" y="651903"/>
                </a:lnTo>
                <a:close/>
              </a:path>
            </a:pathLst>
          </a:custGeom>
          <a:solidFill>
            <a:srgbClr val="37BFBD"/>
          </a:solidFill>
        </p:spPr>
        <p:txBody>
          <a:bodyPr wrap="square" lIns="0" tIns="0" rIns="0" bIns="0" rtlCol="0"/>
          <a:lstStyle/>
          <a:p>
            <a:endParaRPr sz="2142"/>
          </a:p>
        </p:txBody>
      </p:sp>
      <p:sp>
        <p:nvSpPr>
          <p:cNvPr id="20" name="object 20"/>
          <p:cNvSpPr/>
          <p:nvPr/>
        </p:nvSpPr>
        <p:spPr>
          <a:xfrm>
            <a:off x="1565887" y="6201099"/>
            <a:ext cx="264300" cy="148547"/>
          </a:xfrm>
          <a:prstGeom prst="rect">
            <a:avLst/>
          </a:prstGeom>
          <a:blipFill>
            <a:blip r:embed="rId3" cstate="print"/>
            <a:stretch>
              <a:fillRect/>
            </a:stretch>
          </a:blipFill>
        </p:spPr>
        <p:txBody>
          <a:bodyPr wrap="square" lIns="0" tIns="0" rIns="0" bIns="0" rtlCol="0"/>
          <a:lstStyle/>
          <a:p>
            <a:endParaRPr sz="2142"/>
          </a:p>
        </p:txBody>
      </p:sp>
      <p:sp>
        <p:nvSpPr>
          <p:cNvPr id="21" name="object 21"/>
          <p:cNvSpPr/>
          <p:nvPr/>
        </p:nvSpPr>
        <p:spPr>
          <a:xfrm>
            <a:off x="1" y="6084840"/>
            <a:ext cx="1447096" cy="1402033"/>
          </a:xfrm>
          <a:custGeom>
            <a:avLst/>
            <a:gdLst/>
            <a:ahLst/>
            <a:cxnLst/>
            <a:rect l="l" t="t" r="r" b="b"/>
            <a:pathLst>
              <a:path w="1264285" h="1224914">
                <a:moveTo>
                  <a:pt x="1263834" y="224472"/>
                </a:moveTo>
                <a:lnTo>
                  <a:pt x="714514" y="224472"/>
                </a:lnTo>
                <a:lnTo>
                  <a:pt x="957351" y="259168"/>
                </a:lnTo>
                <a:lnTo>
                  <a:pt x="957351" y="876579"/>
                </a:lnTo>
                <a:lnTo>
                  <a:pt x="375996" y="1224508"/>
                </a:lnTo>
                <a:lnTo>
                  <a:pt x="426186" y="1224508"/>
                </a:lnTo>
                <a:lnTo>
                  <a:pt x="598106" y="1115555"/>
                </a:lnTo>
                <a:lnTo>
                  <a:pt x="1247567" y="1115555"/>
                </a:lnTo>
                <a:lnTo>
                  <a:pt x="1260436" y="675017"/>
                </a:lnTo>
                <a:lnTo>
                  <a:pt x="1262320" y="425259"/>
                </a:lnTo>
                <a:lnTo>
                  <a:pt x="1022108" y="425259"/>
                </a:lnTo>
                <a:lnTo>
                  <a:pt x="984643" y="385610"/>
                </a:lnTo>
                <a:lnTo>
                  <a:pt x="980401" y="321919"/>
                </a:lnTo>
                <a:lnTo>
                  <a:pt x="1003935" y="270611"/>
                </a:lnTo>
                <a:lnTo>
                  <a:pt x="1052931" y="245046"/>
                </a:lnTo>
                <a:lnTo>
                  <a:pt x="1086040" y="242836"/>
                </a:lnTo>
                <a:lnTo>
                  <a:pt x="1263696" y="242836"/>
                </a:lnTo>
                <a:lnTo>
                  <a:pt x="1263834" y="224472"/>
                </a:lnTo>
                <a:close/>
              </a:path>
              <a:path w="1264285" h="1224914">
                <a:moveTo>
                  <a:pt x="1247567" y="1115555"/>
                </a:moveTo>
                <a:lnTo>
                  <a:pt x="1002855" y="1115555"/>
                </a:lnTo>
                <a:lnTo>
                  <a:pt x="991133" y="1224508"/>
                </a:lnTo>
                <a:lnTo>
                  <a:pt x="1244384" y="1224508"/>
                </a:lnTo>
                <a:lnTo>
                  <a:pt x="1247567" y="1115555"/>
                </a:lnTo>
                <a:close/>
              </a:path>
              <a:path w="1264285" h="1224914">
                <a:moveTo>
                  <a:pt x="145542" y="252158"/>
                </a:moveTo>
                <a:lnTo>
                  <a:pt x="126707" y="258318"/>
                </a:lnTo>
                <a:lnTo>
                  <a:pt x="143814" y="305333"/>
                </a:lnTo>
                <a:lnTo>
                  <a:pt x="143814" y="350710"/>
                </a:lnTo>
                <a:lnTo>
                  <a:pt x="119761" y="379107"/>
                </a:lnTo>
                <a:lnTo>
                  <a:pt x="79540" y="406615"/>
                </a:lnTo>
                <a:lnTo>
                  <a:pt x="0" y="406615"/>
                </a:lnTo>
                <a:lnTo>
                  <a:pt x="0" y="580009"/>
                </a:lnTo>
                <a:lnTo>
                  <a:pt x="453338" y="354431"/>
                </a:lnTo>
                <a:lnTo>
                  <a:pt x="187172" y="354431"/>
                </a:lnTo>
                <a:lnTo>
                  <a:pt x="149707" y="314794"/>
                </a:lnTo>
                <a:lnTo>
                  <a:pt x="145542" y="252158"/>
                </a:lnTo>
                <a:close/>
              </a:path>
              <a:path w="1264285" h="1224914">
                <a:moveTo>
                  <a:pt x="1263696" y="242836"/>
                </a:moveTo>
                <a:lnTo>
                  <a:pt x="1086040" y="242836"/>
                </a:lnTo>
                <a:lnTo>
                  <a:pt x="1151636" y="276682"/>
                </a:lnTo>
                <a:lnTo>
                  <a:pt x="1168857" y="323977"/>
                </a:lnTo>
                <a:lnTo>
                  <a:pt x="1168857" y="369341"/>
                </a:lnTo>
                <a:lnTo>
                  <a:pt x="1144790" y="397751"/>
                </a:lnTo>
                <a:lnTo>
                  <a:pt x="1104582" y="425259"/>
                </a:lnTo>
                <a:lnTo>
                  <a:pt x="1262320" y="425259"/>
                </a:lnTo>
                <a:lnTo>
                  <a:pt x="1263696" y="242836"/>
                </a:lnTo>
                <a:close/>
              </a:path>
              <a:path w="1264285" h="1224914">
                <a:moveTo>
                  <a:pt x="1046581" y="0"/>
                </a:moveTo>
                <a:lnTo>
                  <a:pt x="858723" y="18415"/>
                </a:lnTo>
                <a:lnTo>
                  <a:pt x="305079" y="199872"/>
                </a:lnTo>
                <a:lnTo>
                  <a:pt x="316699" y="205867"/>
                </a:lnTo>
                <a:lnTo>
                  <a:pt x="333908" y="253149"/>
                </a:lnTo>
                <a:lnTo>
                  <a:pt x="333908" y="298513"/>
                </a:lnTo>
                <a:lnTo>
                  <a:pt x="309867" y="326936"/>
                </a:lnTo>
                <a:lnTo>
                  <a:pt x="269646" y="354431"/>
                </a:lnTo>
                <a:lnTo>
                  <a:pt x="453338" y="354431"/>
                </a:lnTo>
                <a:lnTo>
                  <a:pt x="714514" y="224472"/>
                </a:lnTo>
                <a:lnTo>
                  <a:pt x="1263834" y="224472"/>
                </a:lnTo>
                <a:lnTo>
                  <a:pt x="1264158" y="181584"/>
                </a:lnTo>
                <a:lnTo>
                  <a:pt x="1162367" y="39814"/>
                </a:lnTo>
                <a:lnTo>
                  <a:pt x="1046581" y="0"/>
                </a:lnTo>
                <a:close/>
              </a:path>
            </a:pathLst>
          </a:custGeom>
          <a:solidFill>
            <a:srgbClr val="00B2AF"/>
          </a:solidFill>
        </p:spPr>
        <p:txBody>
          <a:bodyPr wrap="square" lIns="0" tIns="0" rIns="0" bIns="0" rtlCol="0"/>
          <a:lstStyle/>
          <a:p>
            <a:endParaRPr sz="2142"/>
          </a:p>
        </p:txBody>
      </p:sp>
      <p:sp>
        <p:nvSpPr>
          <p:cNvPr id="22" name="object 22"/>
          <p:cNvSpPr/>
          <p:nvPr/>
        </p:nvSpPr>
        <p:spPr>
          <a:xfrm>
            <a:off x="4637537" y="4234796"/>
            <a:ext cx="273284" cy="297269"/>
          </a:xfrm>
          <a:custGeom>
            <a:avLst/>
            <a:gdLst/>
            <a:ahLst/>
            <a:cxnLst/>
            <a:rect l="l" t="t" r="r" b="b"/>
            <a:pathLst>
              <a:path w="238760" h="259714">
                <a:moveTo>
                  <a:pt x="105829" y="0"/>
                </a:moveTo>
                <a:lnTo>
                  <a:pt x="0" y="23152"/>
                </a:lnTo>
                <a:lnTo>
                  <a:pt x="7620" y="96050"/>
                </a:lnTo>
                <a:lnTo>
                  <a:pt x="46126" y="119976"/>
                </a:lnTo>
                <a:lnTo>
                  <a:pt x="51841" y="161645"/>
                </a:lnTo>
                <a:lnTo>
                  <a:pt x="34264" y="186893"/>
                </a:lnTo>
                <a:lnTo>
                  <a:pt x="17678" y="192392"/>
                </a:lnTo>
                <a:lnTo>
                  <a:pt x="24663" y="259181"/>
                </a:lnTo>
                <a:lnTo>
                  <a:pt x="238137" y="213690"/>
                </a:lnTo>
                <a:lnTo>
                  <a:pt x="214058" y="69138"/>
                </a:lnTo>
                <a:lnTo>
                  <a:pt x="113093" y="65405"/>
                </a:lnTo>
                <a:lnTo>
                  <a:pt x="105829" y="0"/>
                </a:lnTo>
                <a:close/>
              </a:path>
            </a:pathLst>
          </a:custGeom>
          <a:solidFill>
            <a:srgbClr val="00B2AF"/>
          </a:solidFill>
        </p:spPr>
        <p:txBody>
          <a:bodyPr wrap="square" lIns="0" tIns="0" rIns="0" bIns="0" rtlCol="0"/>
          <a:lstStyle/>
          <a:p>
            <a:endParaRPr sz="2142"/>
          </a:p>
        </p:txBody>
      </p:sp>
      <p:sp>
        <p:nvSpPr>
          <p:cNvPr id="23" name="object 23"/>
          <p:cNvSpPr/>
          <p:nvPr/>
        </p:nvSpPr>
        <p:spPr>
          <a:xfrm>
            <a:off x="4620443" y="4215710"/>
            <a:ext cx="308171" cy="335063"/>
          </a:xfrm>
          <a:custGeom>
            <a:avLst/>
            <a:gdLst/>
            <a:ahLst/>
            <a:cxnLst/>
            <a:rect l="l" t="t" r="r" b="b"/>
            <a:pathLst>
              <a:path w="269239" h="292735">
                <a:moveTo>
                  <a:pt x="32613" y="209067"/>
                </a:moveTo>
                <a:lnTo>
                  <a:pt x="19265" y="213486"/>
                </a:lnTo>
                <a:lnTo>
                  <a:pt x="27520" y="292480"/>
                </a:lnTo>
                <a:lnTo>
                  <a:pt x="105518" y="275856"/>
                </a:lnTo>
                <a:lnTo>
                  <a:pt x="39598" y="275856"/>
                </a:lnTo>
                <a:lnTo>
                  <a:pt x="32613" y="209067"/>
                </a:lnTo>
                <a:close/>
              </a:path>
              <a:path w="269239" h="292735">
                <a:moveTo>
                  <a:pt x="134580" y="16675"/>
                </a:moveTo>
                <a:lnTo>
                  <a:pt x="120764" y="16675"/>
                </a:lnTo>
                <a:lnTo>
                  <a:pt x="128028" y="82080"/>
                </a:lnTo>
                <a:lnTo>
                  <a:pt x="228993" y="85813"/>
                </a:lnTo>
                <a:lnTo>
                  <a:pt x="253072" y="230365"/>
                </a:lnTo>
                <a:lnTo>
                  <a:pt x="39598" y="275856"/>
                </a:lnTo>
                <a:lnTo>
                  <a:pt x="105518" y="275856"/>
                </a:lnTo>
                <a:lnTo>
                  <a:pt x="268782" y="241058"/>
                </a:lnTo>
                <a:lnTo>
                  <a:pt x="240690" y="72504"/>
                </a:lnTo>
                <a:lnTo>
                  <a:pt x="140373" y="68795"/>
                </a:lnTo>
                <a:lnTo>
                  <a:pt x="134580" y="16675"/>
                </a:lnTo>
                <a:close/>
              </a:path>
              <a:path w="269239" h="292735">
                <a:moveTo>
                  <a:pt x="22208" y="109410"/>
                </a:moveTo>
                <a:lnTo>
                  <a:pt x="17221" y="109410"/>
                </a:lnTo>
                <a:lnTo>
                  <a:pt x="22555" y="112725"/>
                </a:lnTo>
                <a:lnTo>
                  <a:pt x="22208" y="109410"/>
                </a:lnTo>
                <a:close/>
              </a:path>
              <a:path w="269239" h="292735">
                <a:moveTo>
                  <a:pt x="39607" y="34429"/>
                </a:moveTo>
                <a:lnTo>
                  <a:pt x="7467" y="34429"/>
                </a:lnTo>
                <a:lnTo>
                  <a:pt x="635" y="35140"/>
                </a:lnTo>
                <a:lnTo>
                  <a:pt x="8432" y="109791"/>
                </a:lnTo>
                <a:lnTo>
                  <a:pt x="17221" y="109410"/>
                </a:lnTo>
                <a:lnTo>
                  <a:pt x="22208" y="109410"/>
                </a:lnTo>
                <a:lnTo>
                  <a:pt x="14935" y="39827"/>
                </a:lnTo>
                <a:lnTo>
                  <a:pt x="39607" y="34429"/>
                </a:lnTo>
                <a:close/>
              </a:path>
              <a:path w="269239" h="292735">
                <a:moveTo>
                  <a:pt x="132727" y="0"/>
                </a:moveTo>
                <a:lnTo>
                  <a:pt x="0" y="29032"/>
                </a:lnTo>
                <a:lnTo>
                  <a:pt x="635" y="35140"/>
                </a:lnTo>
                <a:lnTo>
                  <a:pt x="7467" y="34429"/>
                </a:lnTo>
                <a:lnTo>
                  <a:pt x="39607" y="34429"/>
                </a:lnTo>
                <a:lnTo>
                  <a:pt x="120764" y="16675"/>
                </a:lnTo>
                <a:lnTo>
                  <a:pt x="134580" y="16675"/>
                </a:lnTo>
                <a:lnTo>
                  <a:pt x="132727" y="0"/>
                </a:lnTo>
                <a:close/>
              </a:path>
            </a:pathLst>
          </a:custGeom>
          <a:solidFill>
            <a:srgbClr val="37BFBD"/>
          </a:solidFill>
        </p:spPr>
        <p:txBody>
          <a:bodyPr wrap="square" lIns="0" tIns="0" rIns="0" bIns="0" rtlCol="0"/>
          <a:lstStyle/>
          <a:p>
            <a:endParaRPr sz="2142"/>
          </a:p>
        </p:txBody>
      </p:sp>
      <p:sp>
        <p:nvSpPr>
          <p:cNvPr id="24" name="object 24"/>
          <p:cNvSpPr/>
          <p:nvPr/>
        </p:nvSpPr>
        <p:spPr>
          <a:xfrm>
            <a:off x="2717501" y="7035197"/>
            <a:ext cx="324888" cy="356141"/>
          </a:xfrm>
          <a:custGeom>
            <a:avLst/>
            <a:gdLst/>
            <a:ahLst/>
            <a:cxnLst/>
            <a:rect l="l" t="t" r="r" b="b"/>
            <a:pathLst>
              <a:path w="283844" h="311150">
                <a:moveTo>
                  <a:pt x="226060" y="0"/>
                </a:moveTo>
                <a:lnTo>
                  <a:pt x="127660" y="8216"/>
                </a:lnTo>
                <a:lnTo>
                  <a:pt x="29476" y="22237"/>
                </a:lnTo>
                <a:lnTo>
                  <a:pt x="21513" y="97358"/>
                </a:lnTo>
                <a:lnTo>
                  <a:pt x="0" y="226377"/>
                </a:lnTo>
                <a:lnTo>
                  <a:pt x="171958" y="310730"/>
                </a:lnTo>
                <a:lnTo>
                  <a:pt x="248373" y="281622"/>
                </a:lnTo>
                <a:lnTo>
                  <a:pt x="283273" y="278980"/>
                </a:lnTo>
                <a:lnTo>
                  <a:pt x="161683" y="143078"/>
                </a:lnTo>
                <a:lnTo>
                  <a:pt x="226060" y="0"/>
                </a:lnTo>
                <a:close/>
              </a:path>
            </a:pathLst>
          </a:custGeom>
          <a:solidFill>
            <a:srgbClr val="00B2AF"/>
          </a:solidFill>
        </p:spPr>
        <p:txBody>
          <a:bodyPr wrap="square" lIns="0" tIns="0" rIns="0" bIns="0" rtlCol="0"/>
          <a:lstStyle/>
          <a:p>
            <a:endParaRPr sz="2142"/>
          </a:p>
        </p:txBody>
      </p:sp>
      <p:sp>
        <p:nvSpPr>
          <p:cNvPr id="25" name="object 25"/>
          <p:cNvSpPr/>
          <p:nvPr/>
        </p:nvSpPr>
        <p:spPr>
          <a:xfrm>
            <a:off x="2714797" y="7018798"/>
            <a:ext cx="340151" cy="389575"/>
          </a:xfrm>
          <a:custGeom>
            <a:avLst/>
            <a:gdLst/>
            <a:ahLst/>
            <a:cxnLst/>
            <a:rect l="l" t="t" r="r" b="b"/>
            <a:pathLst>
              <a:path w="297180" h="340360">
                <a:moveTo>
                  <a:pt x="234861" y="0"/>
                </a:moveTo>
                <a:lnTo>
                  <a:pt x="128460" y="8890"/>
                </a:lnTo>
                <a:lnTo>
                  <a:pt x="33324" y="22479"/>
                </a:lnTo>
                <a:lnTo>
                  <a:pt x="31826" y="36563"/>
                </a:lnTo>
                <a:lnTo>
                  <a:pt x="130009" y="22542"/>
                </a:lnTo>
                <a:lnTo>
                  <a:pt x="228409" y="14325"/>
                </a:lnTo>
                <a:lnTo>
                  <a:pt x="234861" y="0"/>
                </a:lnTo>
                <a:close/>
              </a:path>
              <a:path w="297180" h="340360">
                <a:moveTo>
                  <a:pt x="2362" y="240703"/>
                </a:moveTo>
                <a:lnTo>
                  <a:pt x="0" y="254850"/>
                </a:lnTo>
                <a:lnTo>
                  <a:pt x="173621" y="340017"/>
                </a:lnTo>
                <a:lnTo>
                  <a:pt x="212890" y="325056"/>
                </a:lnTo>
                <a:lnTo>
                  <a:pt x="174307" y="325056"/>
                </a:lnTo>
                <a:lnTo>
                  <a:pt x="2362" y="240703"/>
                </a:lnTo>
                <a:close/>
              </a:path>
              <a:path w="297180" h="340360">
                <a:moveTo>
                  <a:pt x="285622" y="293306"/>
                </a:moveTo>
                <a:lnTo>
                  <a:pt x="250723" y="295948"/>
                </a:lnTo>
                <a:lnTo>
                  <a:pt x="174307" y="325056"/>
                </a:lnTo>
                <a:lnTo>
                  <a:pt x="212890" y="325056"/>
                </a:lnTo>
                <a:lnTo>
                  <a:pt x="253758" y="309486"/>
                </a:lnTo>
                <a:lnTo>
                  <a:pt x="297167" y="306197"/>
                </a:lnTo>
                <a:lnTo>
                  <a:pt x="285622" y="293306"/>
                </a:lnTo>
                <a:close/>
              </a:path>
            </a:pathLst>
          </a:custGeom>
          <a:solidFill>
            <a:srgbClr val="37BFBD"/>
          </a:solidFill>
        </p:spPr>
        <p:txBody>
          <a:bodyPr wrap="square" lIns="0" tIns="0" rIns="0" bIns="0" rtlCol="0"/>
          <a:lstStyle/>
          <a:p>
            <a:endParaRPr sz="2142"/>
          </a:p>
        </p:txBody>
      </p:sp>
      <p:sp>
        <p:nvSpPr>
          <p:cNvPr id="26" name="object 26"/>
          <p:cNvSpPr/>
          <p:nvPr/>
        </p:nvSpPr>
        <p:spPr>
          <a:xfrm>
            <a:off x="2966306" y="7426230"/>
            <a:ext cx="85038" cy="60326"/>
          </a:xfrm>
          <a:custGeom>
            <a:avLst/>
            <a:gdLst/>
            <a:ahLst/>
            <a:cxnLst/>
            <a:rect l="l" t="t" r="r" b="b"/>
            <a:pathLst>
              <a:path w="74294" h="52704">
                <a:moveTo>
                  <a:pt x="74066" y="0"/>
                </a:moveTo>
                <a:lnTo>
                  <a:pt x="22161" y="1917"/>
                </a:lnTo>
                <a:lnTo>
                  <a:pt x="0" y="52577"/>
                </a:lnTo>
                <a:lnTo>
                  <a:pt x="40411" y="52577"/>
                </a:lnTo>
                <a:lnTo>
                  <a:pt x="74066" y="0"/>
                </a:lnTo>
                <a:close/>
              </a:path>
            </a:pathLst>
          </a:custGeom>
          <a:solidFill>
            <a:srgbClr val="00B2AF"/>
          </a:solidFill>
        </p:spPr>
        <p:txBody>
          <a:bodyPr wrap="square" lIns="0" tIns="0" rIns="0" bIns="0" rtlCol="0"/>
          <a:lstStyle/>
          <a:p>
            <a:endParaRPr sz="2142"/>
          </a:p>
        </p:txBody>
      </p:sp>
      <p:sp>
        <p:nvSpPr>
          <p:cNvPr id="27" name="object 27"/>
          <p:cNvSpPr/>
          <p:nvPr/>
        </p:nvSpPr>
        <p:spPr>
          <a:xfrm>
            <a:off x="2681684" y="7410114"/>
            <a:ext cx="380126" cy="76316"/>
          </a:xfrm>
          <a:custGeom>
            <a:avLst/>
            <a:gdLst/>
            <a:ahLst/>
            <a:cxnLst/>
            <a:rect l="l" t="t" r="r" b="b"/>
            <a:pathLst>
              <a:path w="332105" h="66675">
                <a:moveTo>
                  <a:pt x="331723" y="0"/>
                </a:moveTo>
                <a:lnTo>
                  <a:pt x="261696" y="2590"/>
                </a:lnTo>
                <a:lnTo>
                  <a:pt x="233667" y="66649"/>
                </a:lnTo>
                <a:lnTo>
                  <a:pt x="248653" y="66649"/>
                </a:lnTo>
                <a:lnTo>
                  <a:pt x="270814" y="16001"/>
                </a:lnTo>
                <a:lnTo>
                  <a:pt x="322719" y="14071"/>
                </a:lnTo>
                <a:lnTo>
                  <a:pt x="331723" y="0"/>
                </a:lnTo>
                <a:close/>
              </a:path>
              <a:path w="332105" h="66675">
                <a:moveTo>
                  <a:pt x="711" y="64173"/>
                </a:moveTo>
                <a:lnTo>
                  <a:pt x="0" y="66649"/>
                </a:lnTo>
                <a:lnTo>
                  <a:pt x="6184" y="66649"/>
                </a:lnTo>
                <a:lnTo>
                  <a:pt x="1841" y="64287"/>
                </a:lnTo>
                <a:lnTo>
                  <a:pt x="711" y="64173"/>
                </a:lnTo>
                <a:close/>
              </a:path>
            </a:pathLst>
          </a:custGeom>
          <a:solidFill>
            <a:srgbClr val="37BFBD"/>
          </a:solidFill>
        </p:spPr>
        <p:txBody>
          <a:bodyPr wrap="square" lIns="0" tIns="0" rIns="0" bIns="0" rtlCol="0"/>
          <a:lstStyle/>
          <a:p>
            <a:endParaRPr sz="2142"/>
          </a:p>
        </p:txBody>
      </p:sp>
      <p:sp>
        <p:nvSpPr>
          <p:cNvPr id="28" name="object 28"/>
          <p:cNvSpPr/>
          <p:nvPr/>
        </p:nvSpPr>
        <p:spPr>
          <a:xfrm>
            <a:off x="3485894" y="2728668"/>
            <a:ext cx="772608" cy="4757754"/>
          </a:xfrm>
          <a:custGeom>
            <a:avLst/>
            <a:gdLst/>
            <a:ahLst/>
            <a:cxnLst/>
            <a:rect l="l" t="t" r="r" b="b"/>
            <a:pathLst>
              <a:path w="675004" h="4156710">
                <a:moveTo>
                  <a:pt x="533361" y="3103156"/>
                </a:moveTo>
                <a:lnTo>
                  <a:pt x="428294" y="3103156"/>
                </a:lnTo>
                <a:lnTo>
                  <a:pt x="498462" y="3115906"/>
                </a:lnTo>
                <a:lnTo>
                  <a:pt x="532650" y="3135439"/>
                </a:lnTo>
                <a:lnTo>
                  <a:pt x="533361" y="3118891"/>
                </a:lnTo>
                <a:lnTo>
                  <a:pt x="533361" y="3103156"/>
                </a:lnTo>
                <a:close/>
              </a:path>
              <a:path w="675004" h="4156710">
                <a:moveTo>
                  <a:pt x="533361" y="2854680"/>
                </a:moveTo>
                <a:lnTo>
                  <a:pt x="457834" y="2854680"/>
                </a:lnTo>
                <a:lnTo>
                  <a:pt x="453872" y="3000933"/>
                </a:lnTo>
                <a:lnTo>
                  <a:pt x="420141" y="3104959"/>
                </a:lnTo>
                <a:lnTo>
                  <a:pt x="428294" y="3103156"/>
                </a:lnTo>
                <a:lnTo>
                  <a:pt x="533361" y="3103156"/>
                </a:lnTo>
                <a:lnTo>
                  <a:pt x="533361" y="2854680"/>
                </a:lnTo>
                <a:close/>
              </a:path>
              <a:path w="675004" h="4156710">
                <a:moveTo>
                  <a:pt x="387077" y="729881"/>
                </a:moveTo>
                <a:lnTo>
                  <a:pt x="318719" y="729881"/>
                </a:lnTo>
                <a:lnTo>
                  <a:pt x="412699" y="788631"/>
                </a:lnTo>
                <a:lnTo>
                  <a:pt x="416661" y="817613"/>
                </a:lnTo>
                <a:lnTo>
                  <a:pt x="459054" y="832180"/>
                </a:lnTo>
                <a:lnTo>
                  <a:pt x="521004" y="932840"/>
                </a:lnTo>
                <a:lnTo>
                  <a:pt x="521004" y="1092060"/>
                </a:lnTo>
                <a:lnTo>
                  <a:pt x="472198" y="1321066"/>
                </a:lnTo>
                <a:lnTo>
                  <a:pt x="435305" y="1391170"/>
                </a:lnTo>
                <a:lnTo>
                  <a:pt x="436422" y="1448219"/>
                </a:lnTo>
                <a:lnTo>
                  <a:pt x="460527" y="1463294"/>
                </a:lnTo>
                <a:lnTo>
                  <a:pt x="472503" y="1551127"/>
                </a:lnTo>
                <a:lnTo>
                  <a:pt x="445858" y="1589608"/>
                </a:lnTo>
                <a:lnTo>
                  <a:pt x="505904" y="1692998"/>
                </a:lnTo>
                <a:lnTo>
                  <a:pt x="517474" y="1804835"/>
                </a:lnTo>
                <a:lnTo>
                  <a:pt x="485165" y="1858683"/>
                </a:lnTo>
                <a:lnTo>
                  <a:pt x="468909" y="2169007"/>
                </a:lnTo>
                <a:lnTo>
                  <a:pt x="480237" y="2180983"/>
                </a:lnTo>
                <a:lnTo>
                  <a:pt x="461378" y="2395969"/>
                </a:lnTo>
                <a:lnTo>
                  <a:pt x="476465" y="2599575"/>
                </a:lnTo>
                <a:lnTo>
                  <a:pt x="453758" y="2625305"/>
                </a:lnTo>
                <a:lnTo>
                  <a:pt x="461390" y="2836545"/>
                </a:lnTo>
                <a:lnTo>
                  <a:pt x="456488" y="2854731"/>
                </a:lnTo>
                <a:lnTo>
                  <a:pt x="457834" y="2854680"/>
                </a:lnTo>
                <a:lnTo>
                  <a:pt x="533361" y="2854680"/>
                </a:lnTo>
                <a:lnTo>
                  <a:pt x="533361" y="2831960"/>
                </a:lnTo>
                <a:lnTo>
                  <a:pt x="544601" y="2205977"/>
                </a:lnTo>
                <a:lnTo>
                  <a:pt x="572731" y="2185885"/>
                </a:lnTo>
                <a:lnTo>
                  <a:pt x="630783" y="2113318"/>
                </a:lnTo>
                <a:lnTo>
                  <a:pt x="674687" y="1919389"/>
                </a:lnTo>
                <a:lnTo>
                  <a:pt x="604939" y="1746872"/>
                </a:lnTo>
                <a:lnTo>
                  <a:pt x="511047" y="1607896"/>
                </a:lnTo>
                <a:lnTo>
                  <a:pt x="507212" y="1465935"/>
                </a:lnTo>
                <a:lnTo>
                  <a:pt x="537197" y="1417218"/>
                </a:lnTo>
                <a:lnTo>
                  <a:pt x="566788" y="914095"/>
                </a:lnTo>
                <a:lnTo>
                  <a:pt x="501599" y="801789"/>
                </a:lnTo>
                <a:lnTo>
                  <a:pt x="387077" y="729881"/>
                </a:lnTo>
                <a:close/>
              </a:path>
              <a:path w="675004" h="4156710">
                <a:moveTo>
                  <a:pt x="150596" y="625348"/>
                </a:moveTo>
                <a:lnTo>
                  <a:pt x="149313" y="656234"/>
                </a:lnTo>
                <a:lnTo>
                  <a:pt x="294195" y="675373"/>
                </a:lnTo>
                <a:lnTo>
                  <a:pt x="289128" y="731177"/>
                </a:lnTo>
                <a:lnTo>
                  <a:pt x="318719" y="729881"/>
                </a:lnTo>
                <a:lnTo>
                  <a:pt x="387077" y="729881"/>
                </a:lnTo>
                <a:lnTo>
                  <a:pt x="339788" y="700189"/>
                </a:lnTo>
                <a:lnTo>
                  <a:pt x="335364" y="636790"/>
                </a:lnTo>
                <a:lnTo>
                  <a:pt x="240220" y="636790"/>
                </a:lnTo>
                <a:lnTo>
                  <a:pt x="150596" y="625348"/>
                </a:lnTo>
                <a:close/>
              </a:path>
              <a:path w="675004" h="4156710">
                <a:moveTo>
                  <a:pt x="150418" y="511073"/>
                </a:moveTo>
                <a:lnTo>
                  <a:pt x="150647" y="522630"/>
                </a:lnTo>
                <a:lnTo>
                  <a:pt x="257467" y="537591"/>
                </a:lnTo>
                <a:lnTo>
                  <a:pt x="240220" y="636790"/>
                </a:lnTo>
                <a:lnTo>
                  <a:pt x="335364" y="636790"/>
                </a:lnTo>
                <a:lnTo>
                  <a:pt x="328333" y="536041"/>
                </a:lnTo>
                <a:lnTo>
                  <a:pt x="328811" y="525043"/>
                </a:lnTo>
                <a:lnTo>
                  <a:pt x="259486" y="525043"/>
                </a:lnTo>
                <a:lnTo>
                  <a:pt x="150418" y="511073"/>
                </a:lnTo>
                <a:close/>
              </a:path>
              <a:path w="675004" h="4156710">
                <a:moveTo>
                  <a:pt x="263740" y="0"/>
                </a:moveTo>
                <a:lnTo>
                  <a:pt x="213982" y="34036"/>
                </a:lnTo>
                <a:lnTo>
                  <a:pt x="204114" y="34036"/>
                </a:lnTo>
                <a:lnTo>
                  <a:pt x="234124" y="109067"/>
                </a:lnTo>
                <a:lnTo>
                  <a:pt x="191147" y="226288"/>
                </a:lnTo>
                <a:lnTo>
                  <a:pt x="145237" y="243840"/>
                </a:lnTo>
                <a:lnTo>
                  <a:pt x="146367" y="301663"/>
                </a:lnTo>
                <a:lnTo>
                  <a:pt x="275462" y="325310"/>
                </a:lnTo>
                <a:lnTo>
                  <a:pt x="259486" y="525043"/>
                </a:lnTo>
                <a:lnTo>
                  <a:pt x="328811" y="525043"/>
                </a:lnTo>
                <a:lnTo>
                  <a:pt x="338388" y="304927"/>
                </a:lnTo>
                <a:lnTo>
                  <a:pt x="297357" y="304927"/>
                </a:lnTo>
                <a:lnTo>
                  <a:pt x="200494" y="296113"/>
                </a:lnTo>
                <a:lnTo>
                  <a:pt x="217754" y="192582"/>
                </a:lnTo>
                <a:lnTo>
                  <a:pt x="342529" y="192582"/>
                </a:lnTo>
                <a:lnTo>
                  <a:pt x="263740" y="0"/>
                </a:lnTo>
                <a:close/>
              </a:path>
              <a:path w="675004" h="4156710">
                <a:moveTo>
                  <a:pt x="342529" y="192582"/>
                </a:moveTo>
                <a:lnTo>
                  <a:pt x="217754" y="192582"/>
                </a:lnTo>
                <a:lnTo>
                  <a:pt x="297357" y="205854"/>
                </a:lnTo>
                <a:lnTo>
                  <a:pt x="297357" y="304927"/>
                </a:lnTo>
                <a:lnTo>
                  <a:pt x="338388" y="304927"/>
                </a:lnTo>
                <a:lnTo>
                  <a:pt x="343204" y="194233"/>
                </a:lnTo>
                <a:lnTo>
                  <a:pt x="342529" y="192582"/>
                </a:lnTo>
                <a:close/>
              </a:path>
              <a:path w="675004" h="4156710">
                <a:moveTo>
                  <a:pt x="39789" y="4096969"/>
                </a:moveTo>
                <a:lnTo>
                  <a:pt x="9385" y="4136466"/>
                </a:lnTo>
                <a:lnTo>
                  <a:pt x="0" y="4156697"/>
                </a:lnTo>
                <a:lnTo>
                  <a:pt x="128117" y="4156697"/>
                </a:lnTo>
                <a:lnTo>
                  <a:pt x="163410" y="4115943"/>
                </a:lnTo>
                <a:lnTo>
                  <a:pt x="203627" y="4100068"/>
                </a:lnTo>
                <a:lnTo>
                  <a:pt x="44081" y="4100068"/>
                </a:lnTo>
                <a:lnTo>
                  <a:pt x="39789" y="4096969"/>
                </a:lnTo>
                <a:close/>
              </a:path>
              <a:path w="675004" h="4156710">
                <a:moveTo>
                  <a:pt x="516496" y="3515067"/>
                </a:moveTo>
                <a:lnTo>
                  <a:pt x="417017" y="3530142"/>
                </a:lnTo>
                <a:lnTo>
                  <a:pt x="431545" y="3625430"/>
                </a:lnTo>
                <a:lnTo>
                  <a:pt x="431545" y="3837813"/>
                </a:lnTo>
                <a:lnTo>
                  <a:pt x="339356" y="3918483"/>
                </a:lnTo>
                <a:lnTo>
                  <a:pt x="163614" y="4030662"/>
                </a:lnTo>
                <a:lnTo>
                  <a:pt x="44081" y="4100068"/>
                </a:lnTo>
                <a:lnTo>
                  <a:pt x="203627" y="4100068"/>
                </a:lnTo>
                <a:lnTo>
                  <a:pt x="448563" y="4003382"/>
                </a:lnTo>
                <a:lnTo>
                  <a:pt x="496303" y="3989730"/>
                </a:lnTo>
                <a:lnTo>
                  <a:pt x="516496" y="3515067"/>
                </a:lnTo>
                <a:close/>
              </a:path>
            </a:pathLst>
          </a:custGeom>
          <a:solidFill>
            <a:srgbClr val="00B2AF"/>
          </a:solidFill>
        </p:spPr>
        <p:txBody>
          <a:bodyPr wrap="square" lIns="0" tIns="0" rIns="0" bIns="0" rtlCol="0"/>
          <a:lstStyle/>
          <a:p>
            <a:endParaRPr sz="2142"/>
          </a:p>
        </p:txBody>
      </p:sp>
      <p:sp>
        <p:nvSpPr>
          <p:cNvPr id="29" name="object 29"/>
          <p:cNvSpPr/>
          <p:nvPr/>
        </p:nvSpPr>
        <p:spPr>
          <a:xfrm>
            <a:off x="3468567" y="2719583"/>
            <a:ext cx="806042" cy="4767203"/>
          </a:xfrm>
          <a:custGeom>
            <a:avLst/>
            <a:gdLst/>
            <a:ahLst/>
            <a:cxnLst/>
            <a:rect l="l" t="t" r="r" b="b"/>
            <a:pathLst>
              <a:path w="704214" h="4164965">
                <a:moveTo>
                  <a:pt x="290474" y="0"/>
                </a:moveTo>
                <a:lnTo>
                  <a:pt x="278879" y="7937"/>
                </a:lnTo>
                <a:lnTo>
                  <a:pt x="358355" y="202184"/>
                </a:lnTo>
                <a:lnTo>
                  <a:pt x="343484" y="543979"/>
                </a:lnTo>
                <a:lnTo>
                  <a:pt x="354939" y="708126"/>
                </a:lnTo>
                <a:lnTo>
                  <a:pt x="516737" y="809726"/>
                </a:lnTo>
                <a:lnTo>
                  <a:pt x="581939" y="922032"/>
                </a:lnTo>
                <a:lnTo>
                  <a:pt x="552348" y="1425155"/>
                </a:lnTo>
                <a:lnTo>
                  <a:pt x="522363" y="1473885"/>
                </a:lnTo>
                <a:lnTo>
                  <a:pt x="526186" y="1615846"/>
                </a:lnTo>
                <a:lnTo>
                  <a:pt x="620090" y="1754809"/>
                </a:lnTo>
                <a:lnTo>
                  <a:pt x="689838" y="1927326"/>
                </a:lnTo>
                <a:lnTo>
                  <a:pt x="645934" y="2121255"/>
                </a:lnTo>
                <a:lnTo>
                  <a:pt x="587883" y="2193823"/>
                </a:lnTo>
                <a:lnTo>
                  <a:pt x="559752" y="2213914"/>
                </a:lnTo>
                <a:lnTo>
                  <a:pt x="548500" y="2839897"/>
                </a:lnTo>
                <a:lnTo>
                  <a:pt x="548487" y="3127121"/>
                </a:lnTo>
                <a:lnTo>
                  <a:pt x="547789" y="3143377"/>
                </a:lnTo>
                <a:lnTo>
                  <a:pt x="561225" y="3151047"/>
                </a:lnTo>
                <a:lnTo>
                  <a:pt x="562241" y="3127121"/>
                </a:lnTo>
                <a:lnTo>
                  <a:pt x="562243" y="2839897"/>
                </a:lnTo>
                <a:lnTo>
                  <a:pt x="573354" y="2221077"/>
                </a:lnTo>
                <a:lnTo>
                  <a:pt x="597408" y="2203894"/>
                </a:lnTo>
                <a:lnTo>
                  <a:pt x="658634" y="2127364"/>
                </a:lnTo>
                <a:lnTo>
                  <a:pt x="704176" y="1926183"/>
                </a:lnTo>
                <a:lnTo>
                  <a:pt x="632282" y="1748332"/>
                </a:lnTo>
                <a:lnTo>
                  <a:pt x="539813" y="1611477"/>
                </a:lnTo>
                <a:lnTo>
                  <a:pt x="536206" y="1477606"/>
                </a:lnTo>
                <a:lnTo>
                  <a:pt x="565848" y="1429423"/>
                </a:lnTo>
                <a:lnTo>
                  <a:pt x="595884" y="918705"/>
                </a:lnTo>
                <a:lnTo>
                  <a:pt x="526910" y="799896"/>
                </a:lnTo>
                <a:lnTo>
                  <a:pt x="368160" y="700201"/>
                </a:lnTo>
                <a:lnTo>
                  <a:pt x="357238" y="543801"/>
                </a:lnTo>
                <a:lnTo>
                  <a:pt x="372198" y="199771"/>
                </a:lnTo>
                <a:lnTo>
                  <a:pt x="290474" y="0"/>
                </a:lnTo>
                <a:close/>
              </a:path>
              <a:path w="704214" h="4164965">
                <a:moveTo>
                  <a:pt x="468896" y="2633243"/>
                </a:moveTo>
                <a:lnTo>
                  <a:pt x="455701" y="2648216"/>
                </a:lnTo>
                <a:lnTo>
                  <a:pt x="462737" y="2842907"/>
                </a:lnTo>
                <a:lnTo>
                  <a:pt x="457238" y="2863278"/>
                </a:lnTo>
                <a:lnTo>
                  <a:pt x="471639" y="2862668"/>
                </a:lnTo>
                <a:lnTo>
                  <a:pt x="476542" y="2844482"/>
                </a:lnTo>
                <a:lnTo>
                  <a:pt x="468896" y="2633243"/>
                </a:lnTo>
                <a:close/>
              </a:path>
              <a:path w="704214" h="4164965">
                <a:moveTo>
                  <a:pt x="500316" y="1866633"/>
                </a:moveTo>
                <a:lnTo>
                  <a:pt x="485241" y="1891741"/>
                </a:lnTo>
                <a:lnTo>
                  <a:pt x="471017" y="2163203"/>
                </a:lnTo>
                <a:lnTo>
                  <a:pt x="484047" y="2176957"/>
                </a:lnTo>
                <a:lnTo>
                  <a:pt x="500316" y="1866633"/>
                </a:lnTo>
                <a:close/>
              </a:path>
              <a:path w="704214" h="4164965">
                <a:moveTo>
                  <a:pt x="160375" y="251790"/>
                </a:moveTo>
                <a:lnTo>
                  <a:pt x="146735" y="256997"/>
                </a:lnTo>
                <a:lnTo>
                  <a:pt x="147713" y="307073"/>
                </a:lnTo>
                <a:lnTo>
                  <a:pt x="161505" y="309600"/>
                </a:lnTo>
                <a:lnTo>
                  <a:pt x="160375" y="251790"/>
                </a:lnTo>
                <a:close/>
              </a:path>
              <a:path w="704214" h="4164965">
                <a:moveTo>
                  <a:pt x="151790" y="517258"/>
                </a:moveTo>
                <a:lnTo>
                  <a:pt x="152019" y="528650"/>
                </a:lnTo>
                <a:lnTo>
                  <a:pt x="165785" y="530580"/>
                </a:lnTo>
                <a:lnTo>
                  <a:pt x="165557" y="519023"/>
                </a:lnTo>
                <a:lnTo>
                  <a:pt x="151790" y="517258"/>
                </a:lnTo>
                <a:close/>
              </a:path>
              <a:path w="704214" h="4164965">
                <a:moveTo>
                  <a:pt x="152069" y="631532"/>
                </a:moveTo>
                <a:lnTo>
                  <a:pt x="150787" y="662368"/>
                </a:lnTo>
                <a:lnTo>
                  <a:pt x="164452" y="664184"/>
                </a:lnTo>
                <a:lnTo>
                  <a:pt x="165747" y="633285"/>
                </a:lnTo>
                <a:lnTo>
                  <a:pt x="152069" y="631532"/>
                </a:lnTo>
                <a:close/>
              </a:path>
              <a:path w="704214" h="4164965">
                <a:moveTo>
                  <a:pt x="545477" y="3520909"/>
                </a:moveTo>
                <a:lnTo>
                  <a:pt x="531647" y="3523005"/>
                </a:lnTo>
                <a:lnTo>
                  <a:pt x="511441" y="3997667"/>
                </a:lnTo>
                <a:lnTo>
                  <a:pt x="463702" y="4011320"/>
                </a:lnTo>
                <a:lnTo>
                  <a:pt x="178549" y="4123880"/>
                </a:lnTo>
                <a:lnTo>
                  <a:pt x="143268" y="4164634"/>
                </a:lnTo>
                <a:lnTo>
                  <a:pt x="161442" y="4164634"/>
                </a:lnTo>
                <a:lnTo>
                  <a:pt x="186715" y="4135412"/>
                </a:lnTo>
                <a:lnTo>
                  <a:pt x="468122" y="4024337"/>
                </a:lnTo>
                <a:lnTo>
                  <a:pt x="524751" y="4008158"/>
                </a:lnTo>
                <a:lnTo>
                  <a:pt x="545477" y="3520909"/>
                </a:lnTo>
                <a:close/>
              </a:path>
              <a:path w="704214" h="4164965">
                <a:moveTo>
                  <a:pt x="43789" y="4096854"/>
                </a:moveTo>
                <a:lnTo>
                  <a:pt x="12725" y="4137240"/>
                </a:lnTo>
                <a:lnTo>
                  <a:pt x="0" y="4164634"/>
                </a:lnTo>
                <a:lnTo>
                  <a:pt x="15138" y="4164634"/>
                </a:lnTo>
                <a:lnTo>
                  <a:pt x="24523" y="4144403"/>
                </a:lnTo>
                <a:lnTo>
                  <a:pt x="54927" y="4104906"/>
                </a:lnTo>
                <a:lnTo>
                  <a:pt x="43789" y="4096854"/>
                </a:lnTo>
                <a:close/>
              </a:path>
            </a:pathLst>
          </a:custGeom>
          <a:solidFill>
            <a:srgbClr val="37BFBD"/>
          </a:solidFill>
        </p:spPr>
        <p:txBody>
          <a:bodyPr wrap="square" lIns="0" tIns="0" rIns="0" bIns="0" rtlCol="0"/>
          <a:lstStyle/>
          <a:p>
            <a:endParaRPr sz="2142"/>
          </a:p>
        </p:txBody>
      </p:sp>
      <p:sp>
        <p:nvSpPr>
          <p:cNvPr id="30" name="object 30"/>
          <p:cNvSpPr/>
          <p:nvPr/>
        </p:nvSpPr>
        <p:spPr>
          <a:xfrm>
            <a:off x="3548125" y="3311795"/>
            <a:ext cx="232480" cy="145727"/>
          </a:xfrm>
          <a:prstGeom prst="rect">
            <a:avLst/>
          </a:prstGeom>
          <a:blipFill>
            <a:blip r:embed="rId4" cstate="print"/>
            <a:stretch>
              <a:fillRect/>
            </a:stretch>
          </a:blipFill>
        </p:spPr>
        <p:txBody>
          <a:bodyPr wrap="square" lIns="0" tIns="0" rIns="0" bIns="0" rtlCol="0"/>
          <a:lstStyle/>
          <a:p>
            <a:endParaRPr sz="2142"/>
          </a:p>
        </p:txBody>
      </p:sp>
      <p:sp>
        <p:nvSpPr>
          <p:cNvPr id="31" name="object 31"/>
          <p:cNvSpPr/>
          <p:nvPr/>
        </p:nvSpPr>
        <p:spPr>
          <a:xfrm>
            <a:off x="2810853" y="6617037"/>
            <a:ext cx="393936" cy="219499"/>
          </a:xfrm>
          <a:custGeom>
            <a:avLst/>
            <a:gdLst/>
            <a:ahLst/>
            <a:cxnLst/>
            <a:rect l="l" t="t" r="r" b="b"/>
            <a:pathLst>
              <a:path w="344169" h="191770">
                <a:moveTo>
                  <a:pt x="150266" y="0"/>
                </a:moveTo>
                <a:lnTo>
                  <a:pt x="77952" y="11658"/>
                </a:lnTo>
                <a:lnTo>
                  <a:pt x="0" y="71894"/>
                </a:lnTo>
                <a:lnTo>
                  <a:pt x="0" y="140398"/>
                </a:lnTo>
                <a:lnTo>
                  <a:pt x="102692" y="147472"/>
                </a:lnTo>
                <a:lnTo>
                  <a:pt x="192316" y="181089"/>
                </a:lnTo>
                <a:lnTo>
                  <a:pt x="280746" y="191693"/>
                </a:lnTo>
                <a:lnTo>
                  <a:pt x="343839" y="107581"/>
                </a:lnTo>
                <a:lnTo>
                  <a:pt x="337096" y="46913"/>
                </a:lnTo>
                <a:lnTo>
                  <a:pt x="312767" y="34747"/>
                </a:lnTo>
                <a:lnTo>
                  <a:pt x="150266" y="34747"/>
                </a:lnTo>
                <a:lnTo>
                  <a:pt x="150266" y="0"/>
                </a:lnTo>
                <a:close/>
              </a:path>
              <a:path w="344169" h="191770">
                <a:moveTo>
                  <a:pt x="237693" y="4775"/>
                </a:moveTo>
                <a:lnTo>
                  <a:pt x="238848" y="30314"/>
                </a:lnTo>
                <a:lnTo>
                  <a:pt x="150266" y="34747"/>
                </a:lnTo>
                <a:lnTo>
                  <a:pt x="312767" y="34747"/>
                </a:lnTo>
                <a:lnTo>
                  <a:pt x="266598" y="11658"/>
                </a:lnTo>
                <a:lnTo>
                  <a:pt x="237693" y="4775"/>
                </a:lnTo>
                <a:close/>
              </a:path>
            </a:pathLst>
          </a:custGeom>
          <a:solidFill>
            <a:srgbClr val="00B2AF"/>
          </a:solidFill>
        </p:spPr>
        <p:txBody>
          <a:bodyPr wrap="square" lIns="0" tIns="0" rIns="0" bIns="0" rtlCol="0"/>
          <a:lstStyle/>
          <a:p>
            <a:endParaRPr sz="2142"/>
          </a:p>
        </p:txBody>
      </p:sp>
      <p:sp>
        <p:nvSpPr>
          <p:cNvPr id="32" name="object 32"/>
          <p:cNvSpPr/>
          <p:nvPr/>
        </p:nvSpPr>
        <p:spPr>
          <a:xfrm>
            <a:off x="2795125" y="6601113"/>
            <a:ext cx="425916" cy="252206"/>
          </a:xfrm>
          <a:custGeom>
            <a:avLst/>
            <a:gdLst/>
            <a:ahLst/>
            <a:cxnLst/>
            <a:rect l="l" t="t" r="r" b="b"/>
            <a:pathLst>
              <a:path w="372110" h="220345">
                <a:moveTo>
                  <a:pt x="164007" y="0"/>
                </a:moveTo>
                <a:lnTo>
                  <a:pt x="86055" y="12573"/>
                </a:lnTo>
                <a:lnTo>
                  <a:pt x="0" y="79070"/>
                </a:lnTo>
                <a:lnTo>
                  <a:pt x="0" y="167132"/>
                </a:lnTo>
                <a:lnTo>
                  <a:pt x="113487" y="174955"/>
                </a:lnTo>
                <a:lnTo>
                  <a:pt x="202780" y="208445"/>
                </a:lnTo>
                <a:lnTo>
                  <a:pt x="300723" y="220192"/>
                </a:lnTo>
                <a:lnTo>
                  <a:pt x="311658" y="205613"/>
                </a:lnTo>
                <a:lnTo>
                  <a:pt x="294487" y="205613"/>
                </a:lnTo>
                <a:lnTo>
                  <a:pt x="206057" y="194995"/>
                </a:lnTo>
                <a:lnTo>
                  <a:pt x="116433" y="161391"/>
                </a:lnTo>
                <a:lnTo>
                  <a:pt x="13741" y="154305"/>
                </a:lnTo>
                <a:lnTo>
                  <a:pt x="13741" y="85813"/>
                </a:lnTo>
                <a:lnTo>
                  <a:pt x="91693" y="25577"/>
                </a:lnTo>
                <a:lnTo>
                  <a:pt x="164007" y="13906"/>
                </a:lnTo>
                <a:lnTo>
                  <a:pt x="164007" y="0"/>
                </a:lnTo>
                <a:close/>
              </a:path>
              <a:path w="372110" h="220345">
                <a:moveTo>
                  <a:pt x="250786" y="4419"/>
                </a:moveTo>
                <a:lnTo>
                  <a:pt x="251434" y="18694"/>
                </a:lnTo>
                <a:lnTo>
                  <a:pt x="280365" y="25577"/>
                </a:lnTo>
                <a:lnTo>
                  <a:pt x="350837" y="60820"/>
                </a:lnTo>
                <a:lnTo>
                  <a:pt x="357581" y="121500"/>
                </a:lnTo>
                <a:lnTo>
                  <a:pt x="294487" y="205613"/>
                </a:lnTo>
                <a:lnTo>
                  <a:pt x="311658" y="205613"/>
                </a:lnTo>
                <a:lnTo>
                  <a:pt x="371830" y="125387"/>
                </a:lnTo>
                <a:lnTo>
                  <a:pt x="363664" y="51879"/>
                </a:lnTo>
                <a:lnTo>
                  <a:pt x="285064" y="12573"/>
                </a:lnTo>
                <a:lnTo>
                  <a:pt x="250786" y="4419"/>
                </a:lnTo>
                <a:close/>
              </a:path>
            </a:pathLst>
          </a:custGeom>
          <a:solidFill>
            <a:srgbClr val="37BFBD"/>
          </a:solidFill>
        </p:spPr>
        <p:txBody>
          <a:bodyPr wrap="square" lIns="0" tIns="0" rIns="0" bIns="0" rtlCol="0"/>
          <a:lstStyle/>
          <a:p>
            <a:endParaRPr sz="2142"/>
          </a:p>
        </p:txBody>
      </p:sp>
      <p:sp>
        <p:nvSpPr>
          <p:cNvPr id="33" name="object 33"/>
          <p:cNvSpPr/>
          <p:nvPr/>
        </p:nvSpPr>
        <p:spPr>
          <a:xfrm>
            <a:off x="2815331" y="5709541"/>
            <a:ext cx="304537" cy="811856"/>
          </a:xfrm>
          <a:custGeom>
            <a:avLst/>
            <a:gdLst/>
            <a:ahLst/>
            <a:cxnLst/>
            <a:rect l="l" t="t" r="r" b="b"/>
            <a:pathLst>
              <a:path w="266064" h="709295">
                <a:moveTo>
                  <a:pt x="89407" y="0"/>
                </a:moveTo>
                <a:lnTo>
                  <a:pt x="45529" y="2311"/>
                </a:lnTo>
                <a:lnTo>
                  <a:pt x="44157" y="25234"/>
                </a:lnTo>
                <a:lnTo>
                  <a:pt x="25526" y="170560"/>
                </a:lnTo>
                <a:lnTo>
                  <a:pt x="24676" y="187782"/>
                </a:lnTo>
                <a:lnTo>
                  <a:pt x="51638" y="261924"/>
                </a:lnTo>
                <a:lnTo>
                  <a:pt x="51638" y="343928"/>
                </a:lnTo>
                <a:lnTo>
                  <a:pt x="14833" y="387426"/>
                </a:lnTo>
                <a:lnTo>
                  <a:pt x="0" y="688327"/>
                </a:lnTo>
                <a:lnTo>
                  <a:pt x="239001" y="708812"/>
                </a:lnTo>
                <a:lnTo>
                  <a:pt x="257555" y="677875"/>
                </a:lnTo>
                <a:lnTo>
                  <a:pt x="228156" y="586435"/>
                </a:lnTo>
                <a:lnTo>
                  <a:pt x="215137" y="586435"/>
                </a:lnTo>
                <a:lnTo>
                  <a:pt x="108902" y="577938"/>
                </a:lnTo>
                <a:lnTo>
                  <a:pt x="36233" y="496760"/>
                </a:lnTo>
                <a:lnTo>
                  <a:pt x="74993" y="410654"/>
                </a:lnTo>
                <a:lnTo>
                  <a:pt x="143040" y="376643"/>
                </a:lnTo>
                <a:lnTo>
                  <a:pt x="265534" y="376643"/>
                </a:lnTo>
                <a:lnTo>
                  <a:pt x="265658" y="376021"/>
                </a:lnTo>
                <a:lnTo>
                  <a:pt x="254215" y="369620"/>
                </a:lnTo>
                <a:lnTo>
                  <a:pt x="239674" y="282447"/>
                </a:lnTo>
                <a:lnTo>
                  <a:pt x="244805" y="274434"/>
                </a:lnTo>
                <a:lnTo>
                  <a:pt x="162153" y="149136"/>
                </a:lnTo>
                <a:lnTo>
                  <a:pt x="89407" y="0"/>
                </a:lnTo>
                <a:close/>
              </a:path>
              <a:path w="266064" h="709295">
                <a:moveTo>
                  <a:pt x="224497" y="574281"/>
                </a:moveTo>
                <a:lnTo>
                  <a:pt x="215137" y="586435"/>
                </a:lnTo>
                <a:lnTo>
                  <a:pt x="228156" y="586435"/>
                </a:lnTo>
                <a:lnTo>
                  <a:pt x="224396" y="574738"/>
                </a:lnTo>
                <a:lnTo>
                  <a:pt x="224497" y="574281"/>
                </a:lnTo>
                <a:close/>
              </a:path>
              <a:path w="266064" h="709295">
                <a:moveTo>
                  <a:pt x="265534" y="376643"/>
                </a:moveTo>
                <a:lnTo>
                  <a:pt x="143040" y="376643"/>
                </a:lnTo>
                <a:lnTo>
                  <a:pt x="219468" y="389369"/>
                </a:lnTo>
                <a:lnTo>
                  <a:pt x="255079" y="428929"/>
                </a:lnTo>
                <a:lnTo>
                  <a:pt x="265534" y="376643"/>
                </a:lnTo>
                <a:close/>
              </a:path>
            </a:pathLst>
          </a:custGeom>
          <a:solidFill>
            <a:srgbClr val="00B2AF"/>
          </a:solidFill>
        </p:spPr>
        <p:txBody>
          <a:bodyPr wrap="square" lIns="0" tIns="0" rIns="0" bIns="0" rtlCol="0"/>
          <a:lstStyle/>
          <a:p>
            <a:endParaRPr sz="2142"/>
          </a:p>
        </p:txBody>
      </p:sp>
      <p:sp>
        <p:nvSpPr>
          <p:cNvPr id="34" name="object 34"/>
          <p:cNvSpPr/>
          <p:nvPr/>
        </p:nvSpPr>
        <p:spPr>
          <a:xfrm>
            <a:off x="2814387" y="5693288"/>
            <a:ext cx="319800" cy="844563"/>
          </a:xfrm>
          <a:custGeom>
            <a:avLst/>
            <a:gdLst/>
            <a:ahLst/>
            <a:cxnLst/>
            <a:rect l="l" t="t" r="r" b="b"/>
            <a:pathLst>
              <a:path w="279400" h="737870">
                <a:moveTo>
                  <a:pt x="105517" y="14198"/>
                </a:moveTo>
                <a:lnTo>
                  <a:pt x="90233" y="14198"/>
                </a:lnTo>
                <a:lnTo>
                  <a:pt x="162979" y="163334"/>
                </a:lnTo>
                <a:lnTo>
                  <a:pt x="245630" y="288632"/>
                </a:lnTo>
                <a:lnTo>
                  <a:pt x="253733" y="275970"/>
                </a:lnTo>
                <a:lnTo>
                  <a:pt x="174942" y="156502"/>
                </a:lnTo>
                <a:lnTo>
                  <a:pt x="105517" y="14198"/>
                </a:lnTo>
                <a:close/>
              </a:path>
              <a:path w="279400" h="737870">
                <a:moveTo>
                  <a:pt x="98590" y="0"/>
                </a:moveTo>
                <a:lnTo>
                  <a:pt x="47193" y="2705"/>
                </a:lnTo>
                <a:lnTo>
                  <a:pt x="46355" y="16509"/>
                </a:lnTo>
                <a:lnTo>
                  <a:pt x="90233" y="14198"/>
                </a:lnTo>
                <a:lnTo>
                  <a:pt x="105517" y="14198"/>
                </a:lnTo>
                <a:lnTo>
                  <a:pt x="98590" y="0"/>
                </a:lnTo>
                <a:close/>
              </a:path>
              <a:path w="279400" h="737870">
                <a:moveTo>
                  <a:pt x="266484" y="390207"/>
                </a:moveTo>
                <a:lnTo>
                  <a:pt x="255905" y="443115"/>
                </a:lnTo>
                <a:lnTo>
                  <a:pt x="259588" y="447217"/>
                </a:lnTo>
                <a:lnTo>
                  <a:pt x="259588" y="493153"/>
                </a:lnTo>
                <a:lnTo>
                  <a:pt x="265137" y="466953"/>
                </a:lnTo>
                <a:lnTo>
                  <a:pt x="279082" y="397255"/>
                </a:lnTo>
                <a:lnTo>
                  <a:pt x="266484" y="390207"/>
                </a:lnTo>
                <a:close/>
              </a:path>
              <a:path w="279400" h="737870">
                <a:moveTo>
                  <a:pt x="825" y="702525"/>
                </a:moveTo>
                <a:lnTo>
                  <a:pt x="266" y="714019"/>
                </a:lnTo>
                <a:lnTo>
                  <a:pt x="0" y="716229"/>
                </a:lnTo>
                <a:lnTo>
                  <a:pt x="247192" y="737412"/>
                </a:lnTo>
                <a:lnTo>
                  <a:pt x="255844" y="722998"/>
                </a:lnTo>
                <a:lnTo>
                  <a:pt x="239826" y="722998"/>
                </a:lnTo>
                <a:lnTo>
                  <a:pt x="825" y="702525"/>
                </a:lnTo>
                <a:close/>
              </a:path>
              <a:path w="279400" h="737870">
                <a:moveTo>
                  <a:pt x="244703" y="563283"/>
                </a:moveTo>
                <a:lnTo>
                  <a:pt x="225323" y="588479"/>
                </a:lnTo>
                <a:lnTo>
                  <a:pt x="225221" y="588937"/>
                </a:lnTo>
                <a:lnTo>
                  <a:pt x="258381" y="692073"/>
                </a:lnTo>
                <a:lnTo>
                  <a:pt x="239826" y="722998"/>
                </a:lnTo>
                <a:lnTo>
                  <a:pt x="255844" y="722998"/>
                </a:lnTo>
                <a:lnTo>
                  <a:pt x="273367" y="693800"/>
                </a:lnTo>
                <a:lnTo>
                  <a:pt x="239420" y="588213"/>
                </a:lnTo>
                <a:lnTo>
                  <a:pt x="244703" y="563283"/>
                </a:lnTo>
                <a:close/>
              </a:path>
            </a:pathLst>
          </a:custGeom>
          <a:solidFill>
            <a:srgbClr val="37BFBD"/>
          </a:solidFill>
        </p:spPr>
        <p:txBody>
          <a:bodyPr wrap="square" lIns="0" tIns="0" rIns="0" bIns="0" rtlCol="0"/>
          <a:lstStyle/>
          <a:p>
            <a:endParaRPr sz="2142"/>
          </a:p>
        </p:txBody>
      </p:sp>
      <p:sp>
        <p:nvSpPr>
          <p:cNvPr id="35" name="object 35"/>
          <p:cNvSpPr/>
          <p:nvPr/>
        </p:nvSpPr>
        <p:spPr>
          <a:xfrm>
            <a:off x="3749612" y="3681934"/>
            <a:ext cx="316893" cy="1280654"/>
          </a:xfrm>
          <a:custGeom>
            <a:avLst/>
            <a:gdLst/>
            <a:ahLst/>
            <a:cxnLst/>
            <a:rect l="l" t="t" r="r" b="b"/>
            <a:pathLst>
              <a:path w="276860" h="1118870">
                <a:moveTo>
                  <a:pt x="191424" y="571703"/>
                </a:moveTo>
                <a:lnTo>
                  <a:pt x="136118" y="571703"/>
                </a:lnTo>
                <a:lnTo>
                  <a:pt x="192112" y="606691"/>
                </a:lnTo>
                <a:lnTo>
                  <a:pt x="191424" y="571703"/>
                </a:lnTo>
                <a:close/>
              </a:path>
              <a:path w="276860" h="1118870">
                <a:moveTo>
                  <a:pt x="117995" y="420395"/>
                </a:moveTo>
                <a:lnTo>
                  <a:pt x="130479" y="447446"/>
                </a:lnTo>
                <a:lnTo>
                  <a:pt x="116878" y="572528"/>
                </a:lnTo>
                <a:lnTo>
                  <a:pt x="136118" y="571703"/>
                </a:lnTo>
                <a:lnTo>
                  <a:pt x="191424" y="571703"/>
                </a:lnTo>
                <a:lnTo>
                  <a:pt x="191096" y="555053"/>
                </a:lnTo>
                <a:lnTo>
                  <a:pt x="228752" y="483501"/>
                </a:lnTo>
                <a:lnTo>
                  <a:pt x="241219" y="425005"/>
                </a:lnTo>
                <a:lnTo>
                  <a:pt x="175768" y="425005"/>
                </a:lnTo>
                <a:lnTo>
                  <a:pt x="117995" y="420395"/>
                </a:lnTo>
                <a:close/>
              </a:path>
              <a:path w="276860" h="1118870">
                <a:moveTo>
                  <a:pt x="276860" y="169633"/>
                </a:moveTo>
                <a:lnTo>
                  <a:pt x="87871" y="169633"/>
                </a:lnTo>
                <a:lnTo>
                  <a:pt x="181013" y="185166"/>
                </a:lnTo>
                <a:lnTo>
                  <a:pt x="228663" y="238112"/>
                </a:lnTo>
                <a:lnTo>
                  <a:pt x="228663" y="356247"/>
                </a:lnTo>
                <a:lnTo>
                  <a:pt x="175768" y="425005"/>
                </a:lnTo>
                <a:lnTo>
                  <a:pt x="241219" y="425005"/>
                </a:lnTo>
                <a:lnTo>
                  <a:pt x="276860" y="257771"/>
                </a:lnTo>
                <a:lnTo>
                  <a:pt x="276860" y="169633"/>
                </a:lnTo>
                <a:close/>
              </a:path>
              <a:path w="276860" h="1118870">
                <a:moveTo>
                  <a:pt x="188328" y="0"/>
                </a:moveTo>
                <a:lnTo>
                  <a:pt x="194271" y="43624"/>
                </a:lnTo>
                <a:lnTo>
                  <a:pt x="157911" y="96151"/>
                </a:lnTo>
                <a:lnTo>
                  <a:pt x="72783" y="124523"/>
                </a:lnTo>
                <a:lnTo>
                  <a:pt x="58178" y="184492"/>
                </a:lnTo>
                <a:lnTo>
                  <a:pt x="87871" y="169633"/>
                </a:lnTo>
                <a:lnTo>
                  <a:pt x="276860" y="169633"/>
                </a:lnTo>
                <a:lnTo>
                  <a:pt x="276860" y="103886"/>
                </a:lnTo>
                <a:lnTo>
                  <a:pt x="219532" y="10718"/>
                </a:lnTo>
                <a:lnTo>
                  <a:pt x="188328" y="0"/>
                </a:lnTo>
                <a:close/>
              </a:path>
              <a:path w="276860" h="1118870">
                <a:moveTo>
                  <a:pt x="50571" y="778459"/>
                </a:moveTo>
                <a:lnTo>
                  <a:pt x="7086" y="842416"/>
                </a:lnTo>
                <a:lnTo>
                  <a:pt x="0" y="906170"/>
                </a:lnTo>
                <a:lnTo>
                  <a:pt x="29413" y="983373"/>
                </a:lnTo>
                <a:lnTo>
                  <a:pt x="47650" y="1067295"/>
                </a:lnTo>
                <a:lnTo>
                  <a:pt x="109334" y="1118704"/>
                </a:lnTo>
                <a:lnTo>
                  <a:pt x="219151" y="1058481"/>
                </a:lnTo>
                <a:lnTo>
                  <a:pt x="272935" y="968857"/>
                </a:lnTo>
                <a:lnTo>
                  <a:pt x="262140" y="864501"/>
                </a:lnTo>
                <a:lnTo>
                  <a:pt x="225926" y="802132"/>
                </a:lnTo>
                <a:lnTo>
                  <a:pt x="111747" y="802132"/>
                </a:lnTo>
                <a:lnTo>
                  <a:pt x="50571" y="778459"/>
                </a:lnTo>
                <a:close/>
              </a:path>
              <a:path w="276860" h="1118870">
                <a:moveTo>
                  <a:pt x="206819" y="769226"/>
                </a:moveTo>
                <a:lnTo>
                  <a:pt x="205727" y="770813"/>
                </a:lnTo>
                <a:lnTo>
                  <a:pt x="111747" y="802132"/>
                </a:lnTo>
                <a:lnTo>
                  <a:pt x="225926" y="802132"/>
                </a:lnTo>
                <a:lnTo>
                  <a:pt x="206819" y="769226"/>
                </a:lnTo>
                <a:close/>
              </a:path>
            </a:pathLst>
          </a:custGeom>
          <a:solidFill>
            <a:srgbClr val="00B2AF"/>
          </a:solidFill>
        </p:spPr>
        <p:txBody>
          <a:bodyPr wrap="square" lIns="0" tIns="0" rIns="0" bIns="0" rtlCol="0"/>
          <a:lstStyle/>
          <a:p>
            <a:endParaRPr sz="2142"/>
          </a:p>
        </p:txBody>
      </p:sp>
      <p:sp>
        <p:nvSpPr>
          <p:cNvPr id="36" name="object 36"/>
          <p:cNvSpPr/>
          <p:nvPr/>
        </p:nvSpPr>
        <p:spPr>
          <a:xfrm>
            <a:off x="3733578" y="3664490"/>
            <a:ext cx="348873" cy="1316995"/>
          </a:xfrm>
          <a:custGeom>
            <a:avLst/>
            <a:gdLst/>
            <a:ahLst/>
            <a:cxnLst/>
            <a:rect l="l" t="t" r="r" b="b"/>
            <a:pathLst>
              <a:path w="304800" h="1150620">
                <a:moveTo>
                  <a:pt x="200266" y="0"/>
                </a:moveTo>
                <a:lnTo>
                  <a:pt x="202349" y="15240"/>
                </a:lnTo>
                <a:lnTo>
                  <a:pt x="233540" y="25958"/>
                </a:lnTo>
                <a:lnTo>
                  <a:pt x="290868" y="119126"/>
                </a:lnTo>
                <a:lnTo>
                  <a:pt x="290868" y="273011"/>
                </a:lnTo>
                <a:lnTo>
                  <a:pt x="242760" y="498741"/>
                </a:lnTo>
                <a:lnTo>
                  <a:pt x="205105" y="570293"/>
                </a:lnTo>
                <a:lnTo>
                  <a:pt x="206121" y="621931"/>
                </a:lnTo>
                <a:lnTo>
                  <a:pt x="220027" y="630618"/>
                </a:lnTo>
                <a:lnTo>
                  <a:pt x="218909" y="573557"/>
                </a:lnTo>
                <a:lnTo>
                  <a:pt x="255803" y="503466"/>
                </a:lnTo>
                <a:lnTo>
                  <a:pt x="304609" y="274459"/>
                </a:lnTo>
                <a:lnTo>
                  <a:pt x="304609" y="115239"/>
                </a:lnTo>
                <a:lnTo>
                  <a:pt x="242658" y="14579"/>
                </a:lnTo>
                <a:lnTo>
                  <a:pt x="200266" y="0"/>
                </a:lnTo>
                <a:close/>
              </a:path>
              <a:path w="304800" h="1150620">
                <a:moveTo>
                  <a:pt x="72466" y="140589"/>
                </a:moveTo>
                <a:lnTo>
                  <a:pt x="56095" y="207772"/>
                </a:lnTo>
                <a:lnTo>
                  <a:pt x="72199" y="199720"/>
                </a:lnTo>
                <a:lnTo>
                  <a:pt x="86083" y="142722"/>
                </a:lnTo>
                <a:lnTo>
                  <a:pt x="77952" y="142722"/>
                </a:lnTo>
                <a:lnTo>
                  <a:pt x="72466" y="140589"/>
                </a:lnTo>
                <a:close/>
              </a:path>
              <a:path w="304800" h="1150620">
                <a:moveTo>
                  <a:pt x="86804" y="139763"/>
                </a:moveTo>
                <a:lnTo>
                  <a:pt x="77952" y="142722"/>
                </a:lnTo>
                <a:lnTo>
                  <a:pt x="86083" y="142722"/>
                </a:lnTo>
                <a:lnTo>
                  <a:pt x="86804" y="139763"/>
                </a:lnTo>
                <a:close/>
              </a:path>
              <a:path w="304800" h="1150620">
                <a:moveTo>
                  <a:pt x="116306" y="434365"/>
                </a:moveTo>
                <a:lnTo>
                  <a:pt x="130429" y="464985"/>
                </a:lnTo>
                <a:lnTo>
                  <a:pt x="117017" y="588378"/>
                </a:lnTo>
                <a:lnTo>
                  <a:pt x="130898" y="587768"/>
                </a:lnTo>
                <a:lnTo>
                  <a:pt x="144500" y="462673"/>
                </a:lnTo>
                <a:lnTo>
                  <a:pt x="132016" y="435622"/>
                </a:lnTo>
                <a:lnTo>
                  <a:pt x="116306" y="434365"/>
                </a:lnTo>
                <a:close/>
              </a:path>
              <a:path w="304800" h="1150620">
                <a:moveTo>
                  <a:pt x="51447" y="788606"/>
                </a:moveTo>
                <a:lnTo>
                  <a:pt x="7823" y="852754"/>
                </a:lnTo>
                <a:lnTo>
                  <a:pt x="0" y="923188"/>
                </a:lnTo>
                <a:lnTo>
                  <a:pt x="30226" y="1002538"/>
                </a:lnTo>
                <a:lnTo>
                  <a:pt x="49250" y="1090066"/>
                </a:lnTo>
                <a:lnTo>
                  <a:pt x="121754" y="1150480"/>
                </a:lnTo>
                <a:lnTo>
                  <a:pt x="151914" y="1133944"/>
                </a:lnTo>
                <a:lnTo>
                  <a:pt x="123355" y="1133944"/>
                </a:lnTo>
                <a:lnTo>
                  <a:pt x="61671" y="1082535"/>
                </a:lnTo>
                <a:lnTo>
                  <a:pt x="43421" y="998613"/>
                </a:lnTo>
                <a:lnTo>
                  <a:pt x="14008" y="921410"/>
                </a:lnTo>
                <a:lnTo>
                  <a:pt x="21094" y="857656"/>
                </a:lnTo>
                <a:lnTo>
                  <a:pt x="64592" y="793699"/>
                </a:lnTo>
                <a:lnTo>
                  <a:pt x="51447" y="788606"/>
                </a:lnTo>
                <a:close/>
              </a:path>
              <a:path w="304800" h="1150620">
                <a:moveTo>
                  <a:pt x="229463" y="771994"/>
                </a:moveTo>
                <a:lnTo>
                  <a:pt x="220827" y="784466"/>
                </a:lnTo>
                <a:lnTo>
                  <a:pt x="276148" y="879741"/>
                </a:lnTo>
                <a:lnTo>
                  <a:pt x="286943" y="984097"/>
                </a:lnTo>
                <a:lnTo>
                  <a:pt x="233172" y="1073721"/>
                </a:lnTo>
                <a:lnTo>
                  <a:pt x="123355" y="1133944"/>
                </a:lnTo>
                <a:lnTo>
                  <a:pt x="151914" y="1133944"/>
                </a:lnTo>
                <a:lnTo>
                  <a:pt x="243039" y="1083983"/>
                </a:lnTo>
                <a:lnTo>
                  <a:pt x="301078" y="987234"/>
                </a:lnTo>
                <a:lnTo>
                  <a:pt x="289509" y="875398"/>
                </a:lnTo>
                <a:lnTo>
                  <a:pt x="229463" y="771994"/>
                </a:lnTo>
                <a:close/>
              </a:path>
            </a:pathLst>
          </a:custGeom>
          <a:solidFill>
            <a:srgbClr val="37BFBD"/>
          </a:solidFill>
        </p:spPr>
        <p:txBody>
          <a:bodyPr wrap="square" lIns="0" tIns="0" rIns="0" bIns="0" rtlCol="0"/>
          <a:lstStyle/>
          <a:p>
            <a:endParaRPr sz="2142"/>
          </a:p>
        </p:txBody>
      </p:sp>
      <p:sp>
        <p:nvSpPr>
          <p:cNvPr id="37" name="object 37"/>
          <p:cNvSpPr/>
          <p:nvPr/>
        </p:nvSpPr>
        <p:spPr>
          <a:xfrm>
            <a:off x="2880425" y="4798823"/>
            <a:ext cx="273284" cy="779876"/>
          </a:xfrm>
          <a:custGeom>
            <a:avLst/>
            <a:gdLst/>
            <a:ahLst/>
            <a:cxnLst/>
            <a:rect l="l" t="t" r="r" b="b"/>
            <a:pathLst>
              <a:path w="238760" h="681354">
                <a:moveTo>
                  <a:pt x="3352" y="0"/>
                </a:moveTo>
                <a:lnTo>
                  <a:pt x="5854" y="232803"/>
                </a:lnTo>
                <a:lnTo>
                  <a:pt x="57708" y="262432"/>
                </a:lnTo>
                <a:lnTo>
                  <a:pt x="73152" y="401307"/>
                </a:lnTo>
                <a:lnTo>
                  <a:pt x="965" y="505079"/>
                </a:lnTo>
                <a:lnTo>
                  <a:pt x="0" y="555142"/>
                </a:lnTo>
                <a:lnTo>
                  <a:pt x="14160" y="570865"/>
                </a:lnTo>
                <a:lnTo>
                  <a:pt x="14160" y="678002"/>
                </a:lnTo>
                <a:lnTo>
                  <a:pt x="26390" y="681062"/>
                </a:lnTo>
                <a:lnTo>
                  <a:pt x="121932" y="681062"/>
                </a:lnTo>
                <a:lnTo>
                  <a:pt x="238594" y="663384"/>
                </a:lnTo>
                <a:lnTo>
                  <a:pt x="238594" y="540918"/>
                </a:lnTo>
                <a:lnTo>
                  <a:pt x="171780" y="440702"/>
                </a:lnTo>
                <a:lnTo>
                  <a:pt x="160464" y="361467"/>
                </a:lnTo>
                <a:lnTo>
                  <a:pt x="122910" y="245033"/>
                </a:lnTo>
                <a:lnTo>
                  <a:pt x="141427" y="93205"/>
                </a:lnTo>
                <a:lnTo>
                  <a:pt x="88582" y="12179"/>
                </a:lnTo>
                <a:lnTo>
                  <a:pt x="3352" y="0"/>
                </a:lnTo>
                <a:close/>
              </a:path>
            </a:pathLst>
          </a:custGeom>
          <a:solidFill>
            <a:srgbClr val="00B2AF"/>
          </a:solidFill>
        </p:spPr>
        <p:txBody>
          <a:bodyPr wrap="square" lIns="0" tIns="0" rIns="0" bIns="0" rtlCol="0"/>
          <a:lstStyle/>
          <a:p>
            <a:endParaRPr sz="2142"/>
          </a:p>
        </p:txBody>
      </p:sp>
      <p:sp>
        <p:nvSpPr>
          <p:cNvPr id="38" name="object 38"/>
          <p:cNvSpPr/>
          <p:nvPr/>
        </p:nvSpPr>
        <p:spPr>
          <a:xfrm>
            <a:off x="2884088" y="4782920"/>
            <a:ext cx="285639" cy="811856"/>
          </a:xfrm>
          <a:custGeom>
            <a:avLst/>
            <a:gdLst/>
            <a:ahLst/>
            <a:cxnLst/>
            <a:rect l="l" t="t" r="r" b="b"/>
            <a:pathLst>
              <a:path w="249555" h="709295">
                <a:moveTo>
                  <a:pt x="10960" y="691908"/>
                </a:moveTo>
                <a:lnTo>
                  <a:pt x="10960" y="706056"/>
                </a:lnTo>
                <a:lnTo>
                  <a:pt x="21488" y="708698"/>
                </a:lnTo>
                <a:lnTo>
                  <a:pt x="119773" y="708698"/>
                </a:lnTo>
                <a:lnTo>
                  <a:pt x="210418" y="694956"/>
                </a:lnTo>
                <a:lnTo>
                  <a:pt x="23190" y="694956"/>
                </a:lnTo>
                <a:lnTo>
                  <a:pt x="10960" y="691908"/>
                </a:lnTo>
                <a:close/>
              </a:path>
              <a:path w="249555" h="709295">
                <a:moveTo>
                  <a:pt x="0" y="0"/>
                </a:moveTo>
                <a:lnTo>
                  <a:pt x="152" y="13893"/>
                </a:lnTo>
                <a:lnTo>
                  <a:pt x="85382" y="26073"/>
                </a:lnTo>
                <a:lnTo>
                  <a:pt x="138214" y="107099"/>
                </a:lnTo>
                <a:lnTo>
                  <a:pt x="119697" y="258940"/>
                </a:lnTo>
                <a:lnTo>
                  <a:pt x="157264" y="375361"/>
                </a:lnTo>
                <a:lnTo>
                  <a:pt x="168579" y="454596"/>
                </a:lnTo>
                <a:lnTo>
                  <a:pt x="235381" y="554812"/>
                </a:lnTo>
                <a:lnTo>
                  <a:pt x="235381" y="677278"/>
                </a:lnTo>
                <a:lnTo>
                  <a:pt x="118732" y="694956"/>
                </a:lnTo>
                <a:lnTo>
                  <a:pt x="210418" y="694956"/>
                </a:lnTo>
                <a:lnTo>
                  <a:pt x="249123" y="689089"/>
                </a:lnTo>
                <a:lnTo>
                  <a:pt x="249123" y="550646"/>
                </a:lnTo>
                <a:lnTo>
                  <a:pt x="181737" y="449580"/>
                </a:lnTo>
                <a:lnTo>
                  <a:pt x="170688" y="372262"/>
                </a:lnTo>
                <a:lnTo>
                  <a:pt x="133705" y="257594"/>
                </a:lnTo>
                <a:lnTo>
                  <a:pt x="152463" y="103784"/>
                </a:lnTo>
                <a:lnTo>
                  <a:pt x="93484" y="13360"/>
                </a:lnTo>
                <a:lnTo>
                  <a:pt x="0" y="0"/>
                </a:lnTo>
                <a:close/>
              </a:path>
            </a:pathLst>
          </a:custGeom>
          <a:solidFill>
            <a:srgbClr val="37BFBD"/>
          </a:solidFill>
        </p:spPr>
        <p:txBody>
          <a:bodyPr wrap="square" lIns="0" tIns="0" rIns="0" bIns="0" rtlCol="0"/>
          <a:lstStyle/>
          <a:p>
            <a:endParaRPr sz="2142"/>
          </a:p>
        </p:txBody>
      </p:sp>
      <p:sp>
        <p:nvSpPr>
          <p:cNvPr id="39" name="object 39"/>
          <p:cNvSpPr/>
          <p:nvPr/>
        </p:nvSpPr>
        <p:spPr>
          <a:xfrm>
            <a:off x="3091013" y="4514257"/>
            <a:ext cx="305991" cy="228221"/>
          </a:xfrm>
          <a:custGeom>
            <a:avLst/>
            <a:gdLst/>
            <a:ahLst/>
            <a:cxnLst/>
            <a:rect l="l" t="t" r="r" b="b"/>
            <a:pathLst>
              <a:path w="267335" h="199389">
                <a:moveTo>
                  <a:pt x="130035" y="0"/>
                </a:moveTo>
                <a:lnTo>
                  <a:pt x="137960" y="58102"/>
                </a:lnTo>
                <a:lnTo>
                  <a:pt x="98234" y="115481"/>
                </a:lnTo>
                <a:lnTo>
                  <a:pt x="0" y="148234"/>
                </a:lnTo>
                <a:lnTo>
                  <a:pt x="17208" y="177215"/>
                </a:lnTo>
                <a:lnTo>
                  <a:pt x="191020" y="198945"/>
                </a:lnTo>
                <a:lnTo>
                  <a:pt x="259969" y="171361"/>
                </a:lnTo>
                <a:lnTo>
                  <a:pt x="266814" y="85801"/>
                </a:lnTo>
                <a:lnTo>
                  <a:pt x="195859" y="21945"/>
                </a:lnTo>
                <a:lnTo>
                  <a:pt x="130035" y="0"/>
                </a:lnTo>
                <a:close/>
              </a:path>
            </a:pathLst>
          </a:custGeom>
          <a:solidFill>
            <a:srgbClr val="00B2AF"/>
          </a:solidFill>
        </p:spPr>
        <p:txBody>
          <a:bodyPr wrap="square" lIns="0" tIns="0" rIns="0" bIns="0" rtlCol="0"/>
          <a:lstStyle/>
          <a:p>
            <a:endParaRPr sz="2142"/>
          </a:p>
        </p:txBody>
      </p:sp>
      <p:sp>
        <p:nvSpPr>
          <p:cNvPr id="40" name="object 40"/>
          <p:cNvSpPr/>
          <p:nvPr/>
        </p:nvSpPr>
        <p:spPr>
          <a:xfrm>
            <a:off x="3070240" y="4496901"/>
            <a:ext cx="343058" cy="261655"/>
          </a:xfrm>
          <a:custGeom>
            <a:avLst/>
            <a:gdLst/>
            <a:ahLst/>
            <a:cxnLst/>
            <a:rect l="l" t="t" r="r" b="b"/>
            <a:pathLst>
              <a:path w="299719" h="228600">
                <a:moveTo>
                  <a:pt x="0" y="159753"/>
                </a:moveTo>
                <a:lnTo>
                  <a:pt x="26974" y="205168"/>
                </a:lnTo>
                <a:lnTo>
                  <a:pt x="210985" y="228168"/>
                </a:lnTo>
                <a:lnTo>
                  <a:pt x="246137" y="214109"/>
                </a:lnTo>
                <a:lnTo>
                  <a:pt x="209168" y="214109"/>
                </a:lnTo>
                <a:lnTo>
                  <a:pt x="35344" y="192379"/>
                </a:lnTo>
                <a:lnTo>
                  <a:pt x="19075" y="164960"/>
                </a:lnTo>
                <a:lnTo>
                  <a:pt x="13461" y="164960"/>
                </a:lnTo>
                <a:lnTo>
                  <a:pt x="0" y="159753"/>
                </a:lnTo>
                <a:close/>
              </a:path>
              <a:path w="299719" h="228600">
                <a:moveTo>
                  <a:pt x="146113" y="0"/>
                </a:moveTo>
                <a:lnTo>
                  <a:pt x="148183" y="15163"/>
                </a:lnTo>
                <a:lnTo>
                  <a:pt x="213994" y="37109"/>
                </a:lnTo>
                <a:lnTo>
                  <a:pt x="284962" y="100965"/>
                </a:lnTo>
                <a:lnTo>
                  <a:pt x="278117" y="186524"/>
                </a:lnTo>
                <a:lnTo>
                  <a:pt x="209168" y="214109"/>
                </a:lnTo>
                <a:lnTo>
                  <a:pt x="246137" y="214109"/>
                </a:lnTo>
                <a:lnTo>
                  <a:pt x="291134" y="196113"/>
                </a:lnTo>
                <a:lnTo>
                  <a:pt x="299199" y="95300"/>
                </a:lnTo>
                <a:lnTo>
                  <a:pt x="221068" y="24980"/>
                </a:lnTo>
                <a:lnTo>
                  <a:pt x="146113" y="0"/>
                </a:lnTo>
                <a:close/>
              </a:path>
              <a:path w="299719" h="228600">
                <a:moveTo>
                  <a:pt x="18148" y="163398"/>
                </a:moveTo>
                <a:lnTo>
                  <a:pt x="13461" y="164960"/>
                </a:lnTo>
                <a:lnTo>
                  <a:pt x="19075" y="164960"/>
                </a:lnTo>
                <a:lnTo>
                  <a:pt x="18148" y="163398"/>
                </a:lnTo>
                <a:close/>
              </a:path>
            </a:pathLst>
          </a:custGeom>
          <a:solidFill>
            <a:srgbClr val="37BFBD"/>
          </a:solidFill>
        </p:spPr>
        <p:txBody>
          <a:bodyPr wrap="square" lIns="0" tIns="0" rIns="0" bIns="0" rtlCol="0"/>
          <a:lstStyle/>
          <a:p>
            <a:endParaRPr sz="2142"/>
          </a:p>
        </p:txBody>
      </p:sp>
      <p:sp>
        <p:nvSpPr>
          <p:cNvPr id="41" name="object 41"/>
          <p:cNvSpPr/>
          <p:nvPr/>
        </p:nvSpPr>
        <p:spPr>
          <a:xfrm>
            <a:off x="2924137" y="3376670"/>
            <a:ext cx="881631" cy="1228323"/>
          </a:xfrm>
          <a:custGeom>
            <a:avLst/>
            <a:gdLst/>
            <a:ahLst/>
            <a:cxnLst/>
            <a:rect l="l" t="t" r="r" b="b"/>
            <a:pathLst>
              <a:path w="770254" h="1073150">
                <a:moveTo>
                  <a:pt x="13068" y="0"/>
                </a:moveTo>
                <a:lnTo>
                  <a:pt x="16230" y="34823"/>
                </a:lnTo>
                <a:lnTo>
                  <a:pt x="6235" y="397268"/>
                </a:lnTo>
                <a:lnTo>
                  <a:pt x="64185" y="433489"/>
                </a:lnTo>
                <a:lnTo>
                  <a:pt x="68948" y="468452"/>
                </a:lnTo>
                <a:lnTo>
                  <a:pt x="180365" y="387426"/>
                </a:lnTo>
                <a:lnTo>
                  <a:pt x="226567" y="387426"/>
                </a:lnTo>
                <a:lnTo>
                  <a:pt x="225996" y="378993"/>
                </a:lnTo>
                <a:lnTo>
                  <a:pt x="266039" y="291630"/>
                </a:lnTo>
                <a:lnTo>
                  <a:pt x="195186" y="240347"/>
                </a:lnTo>
                <a:lnTo>
                  <a:pt x="195186" y="108013"/>
                </a:lnTo>
                <a:lnTo>
                  <a:pt x="239306" y="44297"/>
                </a:lnTo>
                <a:lnTo>
                  <a:pt x="241973" y="42367"/>
                </a:lnTo>
                <a:lnTo>
                  <a:pt x="153758" y="25006"/>
                </a:lnTo>
                <a:lnTo>
                  <a:pt x="13068" y="0"/>
                </a:lnTo>
                <a:close/>
              </a:path>
              <a:path w="770254" h="1073150">
                <a:moveTo>
                  <a:pt x="768954" y="133921"/>
                </a:moveTo>
                <a:lnTo>
                  <a:pt x="670953" y="133921"/>
                </a:lnTo>
                <a:lnTo>
                  <a:pt x="724573" y="167436"/>
                </a:lnTo>
                <a:lnTo>
                  <a:pt x="766076" y="165633"/>
                </a:lnTo>
                <a:lnTo>
                  <a:pt x="768954" y="133921"/>
                </a:lnTo>
                <a:close/>
              </a:path>
              <a:path w="770254" h="1073150">
                <a:moveTo>
                  <a:pt x="597369" y="98310"/>
                </a:moveTo>
                <a:lnTo>
                  <a:pt x="593724" y="137287"/>
                </a:lnTo>
                <a:lnTo>
                  <a:pt x="670953" y="133921"/>
                </a:lnTo>
                <a:lnTo>
                  <a:pt x="768954" y="133921"/>
                </a:lnTo>
                <a:lnTo>
                  <a:pt x="770115" y="121132"/>
                </a:lnTo>
                <a:lnTo>
                  <a:pt x="597369" y="98310"/>
                </a:lnTo>
                <a:close/>
              </a:path>
              <a:path w="770254" h="1073150">
                <a:moveTo>
                  <a:pt x="522681" y="289458"/>
                </a:moveTo>
                <a:lnTo>
                  <a:pt x="522363" y="289725"/>
                </a:lnTo>
                <a:lnTo>
                  <a:pt x="522719" y="289915"/>
                </a:lnTo>
                <a:lnTo>
                  <a:pt x="522681" y="289458"/>
                </a:lnTo>
                <a:close/>
              </a:path>
              <a:path w="770254" h="1073150">
                <a:moveTo>
                  <a:pt x="592695" y="566293"/>
                </a:moveTo>
                <a:lnTo>
                  <a:pt x="502792" y="566293"/>
                </a:lnTo>
                <a:lnTo>
                  <a:pt x="622427" y="628027"/>
                </a:lnTo>
                <a:lnTo>
                  <a:pt x="653580" y="713701"/>
                </a:lnTo>
                <a:lnTo>
                  <a:pt x="653580" y="795693"/>
                </a:lnTo>
                <a:lnTo>
                  <a:pt x="610349" y="846785"/>
                </a:lnTo>
                <a:lnTo>
                  <a:pt x="537006" y="896962"/>
                </a:lnTo>
                <a:lnTo>
                  <a:pt x="486460" y="896962"/>
                </a:lnTo>
                <a:lnTo>
                  <a:pt x="518566" y="927379"/>
                </a:lnTo>
                <a:lnTo>
                  <a:pt x="584669" y="1066939"/>
                </a:lnTo>
                <a:lnTo>
                  <a:pt x="620979" y="1072984"/>
                </a:lnTo>
                <a:lnTo>
                  <a:pt x="651281" y="1015746"/>
                </a:lnTo>
                <a:lnTo>
                  <a:pt x="640156" y="867422"/>
                </a:lnTo>
                <a:lnTo>
                  <a:pt x="666775" y="772388"/>
                </a:lnTo>
                <a:lnTo>
                  <a:pt x="705929" y="697623"/>
                </a:lnTo>
                <a:lnTo>
                  <a:pt x="634453" y="615429"/>
                </a:lnTo>
                <a:lnTo>
                  <a:pt x="592695" y="566293"/>
                </a:lnTo>
                <a:close/>
              </a:path>
              <a:path w="770254" h="1073150">
                <a:moveTo>
                  <a:pt x="547141" y="325869"/>
                </a:moveTo>
                <a:lnTo>
                  <a:pt x="567842" y="382790"/>
                </a:lnTo>
                <a:lnTo>
                  <a:pt x="567842" y="464781"/>
                </a:lnTo>
                <a:lnTo>
                  <a:pt x="524624" y="515873"/>
                </a:lnTo>
                <a:lnTo>
                  <a:pt x="478459" y="547458"/>
                </a:lnTo>
                <a:lnTo>
                  <a:pt x="476529" y="568032"/>
                </a:lnTo>
                <a:lnTo>
                  <a:pt x="502792" y="566293"/>
                </a:lnTo>
                <a:lnTo>
                  <a:pt x="592695" y="566293"/>
                </a:lnTo>
                <a:lnTo>
                  <a:pt x="568540" y="537870"/>
                </a:lnTo>
                <a:lnTo>
                  <a:pt x="581291" y="499618"/>
                </a:lnTo>
                <a:lnTo>
                  <a:pt x="667778" y="383044"/>
                </a:lnTo>
                <a:lnTo>
                  <a:pt x="683244" y="364363"/>
                </a:lnTo>
                <a:lnTo>
                  <a:pt x="646582" y="364363"/>
                </a:lnTo>
                <a:lnTo>
                  <a:pt x="547141" y="325869"/>
                </a:lnTo>
                <a:close/>
              </a:path>
              <a:path w="770254" h="1073150">
                <a:moveTo>
                  <a:pt x="679640" y="353339"/>
                </a:moveTo>
                <a:lnTo>
                  <a:pt x="646582" y="364363"/>
                </a:lnTo>
                <a:lnTo>
                  <a:pt x="683244" y="364363"/>
                </a:lnTo>
                <a:lnTo>
                  <a:pt x="689279" y="357073"/>
                </a:lnTo>
                <a:lnTo>
                  <a:pt x="679640" y="353339"/>
                </a:lnTo>
                <a:close/>
              </a:path>
              <a:path w="770254" h="1073150">
                <a:moveTo>
                  <a:pt x="2412" y="586308"/>
                </a:moveTo>
                <a:lnTo>
                  <a:pt x="1206" y="586714"/>
                </a:lnTo>
                <a:lnTo>
                  <a:pt x="0" y="702360"/>
                </a:lnTo>
                <a:lnTo>
                  <a:pt x="2412" y="704291"/>
                </a:lnTo>
                <a:lnTo>
                  <a:pt x="2412" y="586308"/>
                </a:lnTo>
                <a:close/>
              </a:path>
              <a:path w="770254" h="1073150">
                <a:moveTo>
                  <a:pt x="94183" y="777367"/>
                </a:moveTo>
                <a:lnTo>
                  <a:pt x="176453" y="842873"/>
                </a:lnTo>
                <a:lnTo>
                  <a:pt x="274827" y="853808"/>
                </a:lnTo>
                <a:lnTo>
                  <a:pt x="347319" y="855408"/>
                </a:lnTo>
                <a:lnTo>
                  <a:pt x="325261" y="832053"/>
                </a:lnTo>
                <a:lnTo>
                  <a:pt x="169697" y="832053"/>
                </a:lnTo>
                <a:lnTo>
                  <a:pt x="94183" y="777367"/>
                </a:lnTo>
                <a:close/>
              </a:path>
              <a:path w="770254" h="1073150">
                <a:moveTo>
                  <a:pt x="318274" y="808088"/>
                </a:moveTo>
                <a:lnTo>
                  <a:pt x="169697" y="832053"/>
                </a:lnTo>
                <a:lnTo>
                  <a:pt x="325261" y="832053"/>
                </a:lnTo>
                <a:lnTo>
                  <a:pt x="319468" y="825919"/>
                </a:lnTo>
                <a:lnTo>
                  <a:pt x="318274" y="808088"/>
                </a:lnTo>
                <a:close/>
              </a:path>
            </a:pathLst>
          </a:custGeom>
          <a:solidFill>
            <a:srgbClr val="00B2AF"/>
          </a:solidFill>
        </p:spPr>
        <p:txBody>
          <a:bodyPr wrap="square" lIns="0" tIns="0" rIns="0" bIns="0" rtlCol="0"/>
          <a:lstStyle/>
          <a:p>
            <a:endParaRPr sz="2142"/>
          </a:p>
        </p:txBody>
      </p:sp>
      <p:sp>
        <p:nvSpPr>
          <p:cNvPr id="42" name="object 42"/>
          <p:cNvSpPr/>
          <p:nvPr/>
        </p:nvSpPr>
        <p:spPr>
          <a:xfrm>
            <a:off x="2923918" y="3360433"/>
            <a:ext cx="899075" cy="1261757"/>
          </a:xfrm>
          <a:custGeom>
            <a:avLst/>
            <a:gdLst/>
            <a:ahLst/>
            <a:cxnLst/>
            <a:rect l="l" t="t" r="r" b="b"/>
            <a:pathLst>
              <a:path w="785495" h="1102360">
                <a:moveTo>
                  <a:pt x="11963" y="0"/>
                </a:moveTo>
                <a:lnTo>
                  <a:pt x="13258" y="14185"/>
                </a:lnTo>
                <a:lnTo>
                  <a:pt x="153949" y="39192"/>
                </a:lnTo>
                <a:lnTo>
                  <a:pt x="242163" y="56540"/>
                </a:lnTo>
                <a:lnTo>
                  <a:pt x="257314" y="45529"/>
                </a:lnTo>
                <a:lnTo>
                  <a:pt x="156591" y="25704"/>
                </a:lnTo>
                <a:lnTo>
                  <a:pt x="11963" y="0"/>
                </a:lnTo>
                <a:close/>
              </a:path>
              <a:path w="785495" h="1102360">
                <a:moveTo>
                  <a:pt x="598284" y="98729"/>
                </a:moveTo>
                <a:lnTo>
                  <a:pt x="598741" y="99834"/>
                </a:lnTo>
                <a:lnTo>
                  <a:pt x="597560" y="112496"/>
                </a:lnTo>
                <a:lnTo>
                  <a:pt x="770305" y="135305"/>
                </a:lnTo>
                <a:lnTo>
                  <a:pt x="766254" y="179806"/>
                </a:lnTo>
                <a:lnTo>
                  <a:pt x="780110" y="179209"/>
                </a:lnTo>
                <a:lnTo>
                  <a:pt x="785177" y="123418"/>
                </a:lnTo>
                <a:lnTo>
                  <a:pt x="598284" y="98729"/>
                </a:lnTo>
                <a:close/>
              </a:path>
              <a:path w="785495" h="1102360">
                <a:moveTo>
                  <a:pt x="486651" y="911148"/>
                </a:moveTo>
                <a:lnTo>
                  <a:pt x="466674" y="911148"/>
                </a:lnTo>
                <a:lnTo>
                  <a:pt x="507441" y="949756"/>
                </a:lnTo>
                <a:lnTo>
                  <a:pt x="575513" y="1093482"/>
                </a:lnTo>
                <a:lnTo>
                  <a:pt x="628675" y="1102347"/>
                </a:lnTo>
                <a:lnTo>
                  <a:pt x="636710" y="1087170"/>
                </a:lnTo>
                <a:lnTo>
                  <a:pt x="621169" y="1087170"/>
                </a:lnTo>
                <a:lnTo>
                  <a:pt x="584860" y="1081112"/>
                </a:lnTo>
                <a:lnTo>
                  <a:pt x="518756" y="941552"/>
                </a:lnTo>
                <a:lnTo>
                  <a:pt x="486651" y="911148"/>
                </a:lnTo>
                <a:close/>
              </a:path>
              <a:path w="785495" h="1102360">
                <a:moveTo>
                  <a:pt x="689457" y="371259"/>
                </a:moveTo>
                <a:lnTo>
                  <a:pt x="667969" y="397230"/>
                </a:lnTo>
                <a:lnTo>
                  <a:pt x="581469" y="513803"/>
                </a:lnTo>
                <a:lnTo>
                  <a:pt x="568718" y="552056"/>
                </a:lnTo>
                <a:lnTo>
                  <a:pt x="634644" y="629602"/>
                </a:lnTo>
                <a:lnTo>
                  <a:pt x="706120" y="711796"/>
                </a:lnTo>
                <a:lnTo>
                  <a:pt x="666953" y="786561"/>
                </a:lnTo>
                <a:lnTo>
                  <a:pt x="640346" y="881608"/>
                </a:lnTo>
                <a:lnTo>
                  <a:pt x="651471" y="1029931"/>
                </a:lnTo>
                <a:lnTo>
                  <a:pt x="621169" y="1087170"/>
                </a:lnTo>
                <a:lnTo>
                  <a:pt x="636710" y="1087170"/>
                </a:lnTo>
                <a:lnTo>
                  <a:pt x="665467" y="1032852"/>
                </a:lnTo>
                <a:lnTo>
                  <a:pt x="654215" y="882980"/>
                </a:lnTo>
                <a:lnTo>
                  <a:pt x="679792" y="791654"/>
                </a:lnTo>
                <a:lnTo>
                  <a:pt x="722630" y="709866"/>
                </a:lnTo>
                <a:lnTo>
                  <a:pt x="645033" y="620623"/>
                </a:lnTo>
                <a:lnTo>
                  <a:pt x="584200" y="549059"/>
                </a:lnTo>
                <a:lnTo>
                  <a:pt x="593813" y="520217"/>
                </a:lnTo>
                <a:lnTo>
                  <a:pt x="678789" y="405688"/>
                </a:lnTo>
                <a:lnTo>
                  <a:pt x="702957" y="376478"/>
                </a:lnTo>
                <a:lnTo>
                  <a:pt x="689457" y="371259"/>
                </a:lnTo>
                <a:close/>
              </a:path>
              <a:path w="785495" h="1102360">
                <a:moveTo>
                  <a:pt x="177" y="716546"/>
                </a:moveTo>
                <a:lnTo>
                  <a:pt x="0" y="733958"/>
                </a:lnTo>
                <a:lnTo>
                  <a:pt x="171170" y="870267"/>
                </a:lnTo>
                <a:lnTo>
                  <a:pt x="274091" y="881697"/>
                </a:lnTo>
                <a:lnTo>
                  <a:pt x="360756" y="883627"/>
                </a:lnTo>
                <a:lnTo>
                  <a:pt x="347497" y="869594"/>
                </a:lnTo>
                <a:lnTo>
                  <a:pt x="275018" y="867981"/>
                </a:lnTo>
                <a:lnTo>
                  <a:pt x="176631" y="857046"/>
                </a:lnTo>
                <a:lnTo>
                  <a:pt x="94361" y="791540"/>
                </a:lnTo>
                <a:lnTo>
                  <a:pt x="2590" y="725081"/>
                </a:lnTo>
                <a:lnTo>
                  <a:pt x="2590" y="718464"/>
                </a:lnTo>
                <a:lnTo>
                  <a:pt x="177" y="716546"/>
                </a:lnTo>
                <a:close/>
              </a:path>
            </a:pathLst>
          </a:custGeom>
          <a:solidFill>
            <a:srgbClr val="37BFBD"/>
          </a:solidFill>
        </p:spPr>
        <p:txBody>
          <a:bodyPr wrap="square" lIns="0" tIns="0" rIns="0" bIns="0" rtlCol="0"/>
          <a:lstStyle/>
          <a:p>
            <a:endParaRPr sz="2142"/>
          </a:p>
        </p:txBody>
      </p:sp>
      <p:sp>
        <p:nvSpPr>
          <p:cNvPr id="43" name="object 43"/>
          <p:cNvSpPr/>
          <p:nvPr/>
        </p:nvSpPr>
        <p:spPr>
          <a:xfrm>
            <a:off x="3382905" y="1705350"/>
            <a:ext cx="66140" cy="116291"/>
          </a:xfrm>
          <a:custGeom>
            <a:avLst/>
            <a:gdLst/>
            <a:ahLst/>
            <a:cxnLst/>
            <a:rect l="l" t="t" r="r" b="b"/>
            <a:pathLst>
              <a:path w="57785" h="101600">
                <a:moveTo>
                  <a:pt x="45719" y="0"/>
                </a:moveTo>
                <a:lnTo>
                  <a:pt x="16916" y="0"/>
                </a:lnTo>
                <a:lnTo>
                  <a:pt x="0" y="101447"/>
                </a:lnTo>
                <a:lnTo>
                  <a:pt x="40551" y="71945"/>
                </a:lnTo>
                <a:lnTo>
                  <a:pt x="57708" y="71945"/>
                </a:lnTo>
                <a:lnTo>
                  <a:pt x="45719" y="0"/>
                </a:lnTo>
                <a:close/>
              </a:path>
            </a:pathLst>
          </a:custGeom>
          <a:solidFill>
            <a:srgbClr val="00B2AF"/>
          </a:solidFill>
        </p:spPr>
        <p:txBody>
          <a:bodyPr wrap="square" lIns="0" tIns="0" rIns="0" bIns="0" rtlCol="0"/>
          <a:lstStyle/>
          <a:p>
            <a:endParaRPr sz="2142"/>
          </a:p>
        </p:txBody>
      </p:sp>
      <p:sp>
        <p:nvSpPr>
          <p:cNvPr id="44" name="object 44"/>
          <p:cNvSpPr/>
          <p:nvPr/>
        </p:nvSpPr>
        <p:spPr>
          <a:xfrm>
            <a:off x="2908800" y="1705351"/>
            <a:ext cx="1001556" cy="1284288"/>
          </a:xfrm>
          <a:custGeom>
            <a:avLst/>
            <a:gdLst/>
            <a:ahLst/>
            <a:cxnLst/>
            <a:rect l="l" t="t" r="r" b="b"/>
            <a:pathLst>
              <a:path w="875029" h="1122045">
                <a:moveTo>
                  <a:pt x="844227" y="313029"/>
                </a:moveTo>
                <a:lnTo>
                  <a:pt x="782002" y="313029"/>
                </a:lnTo>
                <a:lnTo>
                  <a:pt x="840625" y="349681"/>
                </a:lnTo>
                <a:lnTo>
                  <a:pt x="844227" y="313029"/>
                </a:lnTo>
                <a:close/>
              </a:path>
              <a:path w="875029" h="1122045">
                <a:moveTo>
                  <a:pt x="874991" y="0"/>
                </a:moveTo>
                <a:lnTo>
                  <a:pt x="850684" y="0"/>
                </a:lnTo>
                <a:lnTo>
                  <a:pt x="853478" y="25171"/>
                </a:lnTo>
                <a:lnTo>
                  <a:pt x="771588" y="142862"/>
                </a:lnTo>
                <a:lnTo>
                  <a:pt x="728941" y="149339"/>
                </a:lnTo>
                <a:lnTo>
                  <a:pt x="754735" y="211963"/>
                </a:lnTo>
                <a:lnTo>
                  <a:pt x="745109" y="314629"/>
                </a:lnTo>
                <a:lnTo>
                  <a:pt x="782002" y="313029"/>
                </a:lnTo>
                <a:lnTo>
                  <a:pt x="844227" y="313029"/>
                </a:lnTo>
                <a:lnTo>
                  <a:pt x="874991" y="0"/>
                </a:lnTo>
                <a:close/>
              </a:path>
              <a:path w="875029" h="1122045">
                <a:moveTo>
                  <a:pt x="304507" y="415493"/>
                </a:moveTo>
                <a:lnTo>
                  <a:pt x="301129" y="424573"/>
                </a:lnTo>
                <a:lnTo>
                  <a:pt x="132854" y="738682"/>
                </a:lnTo>
                <a:lnTo>
                  <a:pt x="42037" y="848423"/>
                </a:lnTo>
                <a:lnTo>
                  <a:pt x="0" y="869441"/>
                </a:lnTo>
                <a:lnTo>
                  <a:pt x="6197" y="1009992"/>
                </a:lnTo>
                <a:lnTo>
                  <a:pt x="233184" y="1030020"/>
                </a:lnTo>
                <a:lnTo>
                  <a:pt x="447890" y="1122032"/>
                </a:lnTo>
                <a:lnTo>
                  <a:pt x="410845" y="1100239"/>
                </a:lnTo>
                <a:lnTo>
                  <a:pt x="414769" y="998283"/>
                </a:lnTo>
                <a:lnTo>
                  <a:pt x="449922" y="888911"/>
                </a:lnTo>
                <a:lnTo>
                  <a:pt x="495973" y="882561"/>
                </a:lnTo>
                <a:lnTo>
                  <a:pt x="400405" y="874915"/>
                </a:lnTo>
                <a:lnTo>
                  <a:pt x="294220" y="756221"/>
                </a:lnTo>
                <a:lnTo>
                  <a:pt x="350723" y="630656"/>
                </a:lnTo>
                <a:lnTo>
                  <a:pt x="450342" y="580834"/>
                </a:lnTo>
                <a:lnTo>
                  <a:pt x="536639" y="580834"/>
                </a:lnTo>
                <a:lnTo>
                  <a:pt x="532052" y="516572"/>
                </a:lnTo>
                <a:lnTo>
                  <a:pt x="444093" y="516572"/>
                </a:lnTo>
                <a:lnTo>
                  <a:pt x="304507" y="415493"/>
                </a:lnTo>
                <a:close/>
              </a:path>
              <a:path w="875029" h="1122045">
                <a:moveTo>
                  <a:pt x="536639" y="580834"/>
                </a:moveTo>
                <a:lnTo>
                  <a:pt x="450342" y="580834"/>
                </a:lnTo>
                <a:lnTo>
                  <a:pt x="537679" y="595401"/>
                </a:lnTo>
                <a:lnTo>
                  <a:pt x="536639" y="580834"/>
                </a:lnTo>
                <a:close/>
              </a:path>
              <a:path w="875029" h="1122045">
                <a:moveTo>
                  <a:pt x="531050" y="502539"/>
                </a:moveTo>
                <a:lnTo>
                  <a:pt x="444093" y="516572"/>
                </a:lnTo>
                <a:lnTo>
                  <a:pt x="532052" y="516572"/>
                </a:lnTo>
                <a:lnTo>
                  <a:pt x="531050" y="502539"/>
                </a:lnTo>
                <a:close/>
              </a:path>
              <a:path w="875029" h="1122045">
                <a:moveTo>
                  <a:pt x="808901" y="672490"/>
                </a:moveTo>
                <a:lnTo>
                  <a:pt x="808494" y="672630"/>
                </a:lnTo>
                <a:lnTo>
                  <a:pt x="808799" y="673468"/>
                </a:lnTo>
                <a:lnTo>
                  <a:pt x="808901" y="672490"/>
                </a:lnTo>
                <a:close/>
              </a:path>
            </a:pathLst>
          </a:custGeom>
          <a:solidFill>
            <a:srgbClr val="00B2AF"/>
          </a:solidFill>
        </p:spPr>
        <p:txBody>
          <a:bodyPr wrap="square" lIns="0" tIns="0" rIns="0" bIns="0" rtlCol="0"/>
          <a:lstStyle/>
          <a:p>
            <a:endParaRPr sz="2142"/>
          </a:p>
        </p:txBody>
      </p:sp>
      <p:sp>
        <p:nvSpPr>
          <p:cNvPr id="45" name="object 45"/>
          <p:cNvSpPr/>
          <p:nvPr/>
        </p:nvSpPr>
        <p:spPr>
          <a:xfrm>
            <a:off x="2915894" y="1705350"/>
            <a:ext cx="1010278" cy="1347522"/>
          </a:xfrm>
          <a:custGeom>
            <a:avLst/>
            <a:gdLst/>
            <a:ahLst/>
            <a:cxnLst/>
            <a:rect l="l" t="t" r="r" b="b"/>
            <a:pathLst>
              <a:path w="882650" h="1177289">
                <a:moveTo>
                  <a:pt x="882599" y="0"/>
                </a:moveTo>
                <a:lnTo>
                  <a:pt x="868794" y="0"/>
                </a:lnTo>
                <a:lnTo>
                  <a:pt x="834428" y="349681"/>
                </a:lnTo>
                <a:lnTo>
                  <a:pt x="847432" y="357809"/>
                </a:lnTo>
                <a:lnTo>
                  <a:pt x="882599" y="0"/>
                </a:lnTo>
                <a:close/>
              </a:path>
              <a:path w="882650" h="1177289">
                <a:moveTo>
                  <a:pt x="816965" y="667740"/>
                </a:moveTo>
                <a:lnTo>
                  <a:pt x="802690" y="672490"/>
                </a:lnTo>
                <a:lnTo>
                  <a:pt x="802601" y="673468"/>
                </a:lnTo>
                <a:lnTo>
                  <a:pt x="813460" y="703351"/>
                </a:lnTo>
                <a:lnTo>
                  <a:pt x="816965" y="667740"/>
                </a:lnTo>
                <a:close/>
              </a:path>
              <a:path w="882650" h="1177289">
                <a:moveTo>
                  <a:pt x="0" y="1009992"/>
                </a:moveTo>
                <a:lnTo>
                  <a:pt x="609" y="1023835"/>
                </a:lnTo>
                <a:lnTo>
                  <a:pt x="223596" y="1043495"/>
                </a:lnTo>
                <a:lnTo>
                  <a:pt x="529716" y="1174699"/>
                </a:lnTo>
                <a:lnTo>
                  <a:pt x="542912" y="1177124"/>
                </a:lnTo>
                <a:lnTo>
                  <a:pt x="547954" y="1167498"/>
                </a:lnTo>
                <a:lnTo>
                  <a:pt x="472084" y="1139913"/>
                </a:lnTo>
                <a:lnTo>
                  <a:pt x="441693" y="1122032"/>
                </a:lnTo>
                <a:lnTo>
                  <a:pt x="226987" y="1030020"/>
                </a:lnTo>
                <a:lnTo>
                  <a:pt x="0" y="1009992"/>
                </a:lnTo>
                <a:close/>
              </a:path>
            </a:pathLst>
          </a:custGeom>
          <a:solidFill>
            <a:srgbClr val="37BFBD"/>
          </a:solidFill>
        </p:spPr>
        <p:txBody>
          <a:bodyPr wrap="square" lIns="0" tIns="0" rIns="0" bIns="0" rtlCol="0"/>
          <a:lstStyle/>
          <a:p>
            <a:endParaRPr sz="2142"/>
          </a:p>
        </p:txBody>
      </p:sp>
      <p:sp>
        <p:nvSpPr>
          <p:cNvPr id="46" name="object 46"/>
          <p:cNvSpPr/>
          <p:nvPr/>
        </p:nvSpPr>
        <p:spPr>
          <a:xfrm>
            <a:off x="2535636" y="1729481"/>
            <a:ext cx="16716" cy="787871"/>
          </a:xfrm>
          <a:custGeom>
            <a:avLst/>
            <a:gdLst/>
            <a:ahLst/>
            <a:cxnLst/>
            <a:rect l="l" t="t" r="r" b="b"/>
            <a:pathLst>
              <a:path w="14605" h="688339">
                <a:moveTo>
                  <a:pt x="381" y="0"/>
                </a:moveTo>
                <a:lnTo>
                  <a:pt x="0" y="28600"/>
                </a:lnTo>
                <a:lnTo>
                  <a:pt x="13766" y="26695"/>
                </a:lnTo>
                <a:lnTo>
                  <a:pt x="13982" y="10502"/>
                </a:lnTo>
                <a:lnTo>
                  <a:pt x="381" y="0"/>
                </a:lnTo>
                <a:close/>
              </a:path>
              <a:path w="14605" h="688339">
                <a:moveTo>
                  <a:pt x="5207" y="358267"/>
                </a:moveTo>
                <a:lnTo>
                  <a:pt x="5499" y="369912"/>
                </a:lnTo>
                <a:lnTo>
                  <a:pt x="11036" y="367017"/>
                </a:lnTo>
                <a:lnTo>
                  <a:pt x="11023" y="364769"/>
                </a:lnTo>
                <a:lnTo>
                  <a:pt x="5207" y="358267"/>
                </a:lnTo>
                <a:close/>
              </a:path>
              <a:path w="14605" h="688339">
                <a:moveTo>
                  <a:pt x="13601" y="672160"/>
                </a:moveTo>
                <a:lnTo>
                  <a:pt x="12954" y="672160"/>
                </a:lnTo>
                <a:lnTo>
                  <a:pt x="13347" y="688200"/>
                </a:lnTo>
                <a:lnTo>
                  <a:pt x="13741" y="688162"/>
                </a:lnTo>
                <a:lnTo>
                  <a:pt x="13601" y="672160"/>
                </a:lnTo>
                <a:close/>
              </a:path>
            </a:pathLst>
          </a:custGeom>
          <a:solidFill>
            <a:srgbClr val="37BFBD"/>
          </a:solidFill>
        </p:spPr>
        <p:txBody>
          <a:bodyPr wrap="square" lIns="0" tIns="0" rIns="0" bIns="0" rtlCol="0"/>
          <a:lstStyle/>
          <a:p>
            <a:endParaRPr sz="2142"/>
          </a:p>
        </p:txBody>
      </p:sp>
      <p:sp>
        <p:nvSpPr>
          <p:cNvPr id="47" name="object 47"/>
          <p:cNvSpPr/>
          <p:nvPr/>
        </p:nvSpPr>
        <p:spPr>
          <a:xfrm>
            <a:off x="2439071" y="1803559"/>
            <a:ext cx="381580" cy="5682995"/>
          </a:xfrm>
          <a:custGeom>
            <a:avLst/>
            <a:gdLst/>
            <a:ahLst/>
            <a:cxnLst/>
            <a:rect l="l" t="t" r="r" b="b"/>
            <a:pathLst>
              <a:path w="333375" h="4965065">
                <a:moveTo>
                  <a:pt x="275653" y="0"/>
                </a:moveTo>
                <a:lnTo>
                  <a:pt x="254723" y="9969"/>
                </a:lnTo>
                <a:lnTo>
                  <a:pt x="256209" y="11163"/>
                </a:lnTo>
                <a:lnTo>
                  <a:pt x="275183" y="58597"/>
                </a:lnTo>
                <a:lnTo>
                  <a:pt x="277177" y="30226"/>
                </a:lnTo>
                <a:lnTo>
                  <a:pt x="275653" y="0"/>
                </a:lnTo>
                <a:close/>
              </a:path>
              <a:path w="333375" h="4965065">
                <a:moveTo>
                  <a:pt x="269557" y="139217"/>
                </a:moveTo>
                <a:lnTo>
                  <a:pt x="253339" y="183464"/>
                </a:lnTo>
                <a:lnTo>
                  <a:pt x="257365" y="187934"/>
                </a:lnTo>
                <a:lnTo>
                  <a:pt x="257365" y="278638"/>
                </a:lnTo>
                <a:lnTo>
                  <a:pt x="240957" y="299961"/>
                </a:lnTo>
                <a:lnTo>
                  <a:pt x="284314" y="322338"/>
                </a:lnTo>
                <a:lnTo>
                  <a:pt x="265963" y="190804"/>
                </a:lnTo>
                <a:lnTo>
                  <a:pt x="269557" y="139217"/>
                </a:lnTo>
                <a:close/>
              </a:path>
              <a:path w="333375" h="4965065">
                <a:moveTo>
                  <a:pt x="306105" y="612241"/>
                </a:moveTo>
                <a:lnTo>
                  <a:pt x="202768" y="612241"/>
                </a:lnTo>
                <a:lnTo>
                  <a:pt x="309448" y="646531"/>
                </a:lnTo>
                <a:lnTo>
                  <a:pt x="306105" y="612241"/>
                </a:lnTo>
                <a:close/>
              </a:path>
              <a:path w="333375" h="4965065">
                <a:moveTo>
                  <a:pt x="300926" y="559104"/>
                </a:moveTo>
                <a:lnTo>
                  <a:pt x="230263" y="607453"/>
                </a:lnTo>
                <a:lnTo>
                  <a:pt x="111709" y="607453"/>
                </a:lnTo>
                <a:lnTo>
                  <a:pt x="111836" y="621982"/>
                </a:lnTo>
                <a:lnTo>
                  <a:pt x="202768" y="612241"/>
                </a:lnTo>
                <a:lnTo>
                  <a:pt x="306105" y="612241"/>
                </a:lnTo>
                <a:lnTo>
                  <a:pt x="300926" y="559104"/>
                </a:lnTo>
                <a:close/>
              </a:path>
              <a:path w="333375" h="4965065">
                <a:moveTo>
                  <a:pt x="333082" y="1329397"/>
                </a:moveTo>
                <a:lnTo>
                  <a:pt x="264159" y="1329397"/>
                </a:lnTo>
                <a:lnTo>
                  <a:pt x="333082" y="1372476"/>
                </a:lnTo>
                <a:lnTo>
                  <a:pt x="333082" y="1329397"/>
                </a:lnTo>
                <a:close/>
              </a:path>
              <a:path w="333375" h="4965065">
                <a:moveTo>
                  <a:pt x="324573" y="899972"/>
                </a:moveTo>
                <a:lnTo>
                  <a:pt x="267931" y="938923"/>
                </a:lnTo>
                <a:lnTo>
                  <a:pt x="187578" y="949401"/>
                </a:lnTo>
                <a:lnTo>
                  <a:pt x="201396" y="1005801"/>
                </a:lnTo>
                <a:lnTo>
                  <a:pt x="224637" y="1331099"/>
                </a:lnTo>
                <a:lnTo>
                  <a:pt x="264159" y="1329397"/>
                </a:lnTo>
                <a:lnTo>
                  <a:pt x="333082" y="1329397"/>
                </a:lnTo>
                <a:lnTo>
                  <a:pt x="333082" y="1070406"/>
                </a:lnTo>
                <a:lnTo>
                  <a:pt x="324573" y="899972"/>
                </a:lnTo>
                <a:close/>
              </a:path>
              <a:path w="333375" h="4965065">
                <a:moveTo>
                  <a:pt x="331596" y="1529232"/>
                </a:moveTo>
                <a:lnTo>
                  <a:pt x="239801" y="1559826"/>
                </a:lnTo>
                <a:lnTo>
                  <a:pt x="230305" y="1559826"/>
                </a:lnTo>
                <a:lnTo>
                  <a:pt x="235013" y="1879142"/>
                </a:lnTo>
                <a:lnTo>
                  <a:pt x="217042" y="2422563"/>
                </a:lnTo>
                <a:lnTo>
                  <a:pt x="247446" y="2355011"/>
                </a:lnTo>
                <a:lnTo>
                  <a:pt x="301040" y="2328240"/>
                </a:lnTo>
                <a:lnTo>
                  <a:pt x="329361" y="2328240"/>
                </a:lnTo>
                <a:lnTo>
                  <a:pt x="329361" y="2193734"/>
                </a:lnTo>
                <a:lnTo>
                  <a:pt x="310299" y="2193734"/>
                </a:lnTo>
                <a:lnTo>
                  <a:pt x="247929" y="2169718"/>
                </a:lnTo>
                <a:lnTo>
                  <a:pt x="243789" y="2111997"/>
                </a:lnTo>
                <a:lnTo>
                  <a:pt x="276682" y="2077212"/>
                </a:lnTo>
                <a:lnTo>
                  <a:pt x="323138" y="2075205"/>
                </a:lnTo>
                <a:lnTo>
                  <a:pt x="329361" y="2075205"/>
                </a:lnTo>
                <a:lnTo>
                  <a:pt x="329361" y="1963978"/>
                </a:lnTo>
                <a:lnTo>
                  <a:pt x="247688" y="1932368"/>
                </a:lnTo>
                <a:lnTo>
                  <a:pt x="239699" y="1820659"/>
                </a:lnTo>
                <a:lnTo>
                  <a:pt x="303326" y="1753069"/>
                </a:lnTo>
                <a:lnTo>
                  <a:pt x="329361" y="1751939"/>
                </a:lnTo>
                <a:lnTo>
                  <a:pt x="329361" y="1726209"/>
                </a:lnTo>
                <a:lnTo>
                  <a:pt x="331249" y="1559826"/>
                </a:lnTo>
                <a:lnTo>
                  <a:pt x="239801" y="1559826"/>
                </a:lnTo>
                <a:lnTo>
                  <a:pt x="230250" y="1556143"/>
                </a:lnTo>
                <a:lnTo>
                  <a:pt x="331291" y="1556143"/>
                </a:lnTo>
                <a:lnTo>
                  <a:pt x="331596" y="1529232"/>
                </a:lnTo>
                <a:close/>
              </a:path>
              <a:path w="333375" h="4965065">
                <a:moveTo>
                  <a:pt x="329361" y="2328240"/>
                </a:moveTo>
                <a:lnTo>
                  <a:pt x="301040" y="2328240"/>
                </a:lnTo>
                <a:lnTo>
                  <a:pt x="329361" y="2332951"/>
                </a:lnTo>
                <a:lnTo>
                  <a:pt x="329361" y="2328240"/>
                </a:lnTo>
                <a:close/>
              </a:path>
              <a:path w="333375" h="4965065">
                <a:moveTo>
                  <a:pt x="329361" y="2187409"/>
                </a:moveTo>
                <a:lnTo>
                  <a:pt x="310299" y="2193734"/>
                </a:lnTo>
                <a:lnTo>
                  <a:pt x="329361" y="2193734"/>
                </a:lnTo>
                <a:lnTo>
                  <a:pt x="329361" y="2187409"/>
                </a:lnTo>
                <a:close/>
              </a:path>
              <a:path w="333375" h="4965065">
                <a:moveTo>
                  <a:pt x="329361" y="2075205"/>
                </a:moveTo>
                <a:lnTo>
                  <a:pt x="323138" y="2075205"/>
                </a:lnTo>
                <a:lnTo>
                  <a:pt x="329361" y="2079091"/>
                </a:lnTo>
                <a:lnTo>
                  <a:pt x="329361" y="2075205"/>
                </a:lnTo>
                <a:close/>
              </a:path>
              <a:path w="333375" h="4965065">
                <a:moveTo>
                  <a:pt x="217017" y="2423287"/>
                </a:moveTo>
                <a:lnTo>
                  <a:pt x="205181" y="2781414"/>
                </a:lnTo>
                <a:lnTo>
                  <a:pt x="202691" y="2824670"/>
                </a:lnTo>
                <a:lnTo>
                  <a:pt x="277939" y="2807957"/>
                </a:lnTo>
                <a:lnTo>
                  <a:pt x="279285" y="2807639"/>
                </a:lnTo>
                <a:lnTo>
                  <a:pt x="327721" y="2807639"/>
                </a:lnTo>
                <a:lnTo>
                  <a:pt x="329361" y="2769781"/>
                </a:lnTo>
                <a:lnTo>
                  <a:pt x="329361" y="2491511"/>
                </a:lnTo>
                <a:lnTo>
                  <a:pt x="274116" y="2487091"/>
                </a:lnTo>
                <a:lnTo>
                  <a:pt x="217017" y="2423287"/>
                </a:lnTo>
                <a:close/>
              </a:path>
              <a:path w="333375" h="4965065">
                <a:moveTo>
                  <a:pt x="327721" y="2807639"/>
                </a:moveTo>
                <a:lnTo>
                  <a:pt x="279285" y="2807639"/>
                </a:lnTo>
                <a:lnTo>
                  <a:pt x="327342" y="2816390"/>
                </a:lnTo>
                <a:lnTo>
                  <a:pt x="327721" y="2807639"/>
                </a:lnTo>
                <a:close/>
              </a:path>
              <a:path w="333375" h="4965065">
                <a:moveTo>
                  <a:pt x="246754" y="3527056"/>
                </a:moveTo>
                <a:lnTo>
                  <a:pt x="229590" y="3527056"/>
                </a:lnTo>
                <a:lnTo>
                  <a:pt x="246659" y="3535870"/>
                </a:lnTo>
                <a:lnTo>
                  <a:pt x="246754" y="3527056"/>
                </a:lnTo>
                <a:close/>
              </a:path>
              <a:path w="333375" h="4965065">
                <a:moveTo>
                  <a:pt x="174675" y="3392843"/>
                </a:moveTo>
                <a:lnTo>
                  <a:pt x="171640" y="3500755"/>
                </a:lnTo>
                <a:lnTo>
                  <a:pt x="170078" y="3531146"/>
                </a:lnTo>
                <a:lnTo>
                  <a:pt x="170319" y="3531019"/>
                </a:lnTo>
                <a:lnTo>
                  <a:pt x="229590" y="3527056"/>
                </a:lnTo>
                <a:lnTo>
                  <a:pt x="246754" y="3527056"/>
                </a:lnTo>
                <a:lnTo>
                  <a:pt x="247383" y="3468560"/>
                </a:lnTo>
                <a:lnTo>
                  <a:pt x="287553" y="3408299"/>
                </a:lnTo>
                <a:lnTo>
                  <a:pt x="180860" y="3399777"/>
                </a:lnTo>
                <a:lnTo>
                  <a:pt x="174675" y="3392843"/>
                </a:lnTo>
                <a:close/>
              </a:path>
              <a:path w="333375" h="4965065">
                <a:moveTo>
                  <a:pt x="243001" y="3857739"/>
                </a:moveTo>
                <a:lnTo>
                  <a:pt x="153263" y="3857739"/>
                </a:lnTo>
                <a:lnTo>
                  <a:pt x="145529" y="4007815"/>
                </a:lnTo>
                <a:lnTo>
                  <a:pt x="121056" y="4408563"/>
                </a:lnTo>
                <a:lnTo>
                  <a:pt x="127939" y="4393285"/>
                </a:lnTo>
                <a:lnTo>
                  <a:pt x="185356" y="4364596"/>
                </a:lnTo>
                <a:lnTo>
                  <a:pt x="205148" y="4364596"/>
                </a:lnTo>
                <a:lnTo>
                  <a:pt x="236957" y="4098734"/>
                </a:lnTo>
                <a:lnTo>
                  <a:pt x="216928" y="4098734"/>
                </a:lnTo>
                <a:lnTo>
                  <a:pt x="172415" y="4073918"/>
                </a:lnTo>
                <a:lnTo>
                  <a:pt x="165099" y="4030205"/>
                </a:lnTo>
                <a:lnTo>
                  <a:pt x="193395" y="3986174"/>
                </a:lnTo>
                <a:lnTo>
                  <a:pt x="240258" y="3975811"/>
                </a:lnTo>
                <a:lnTo>
                  <a:pt x="241315" y="3975811"/>
                </a:lnTo>
                <a:lnTo>
                  <a:pt x="243001" y="3857739"/>
                </a:lnTo>
                <a:close/>
              </a:path>
              <a:path w="333375" h="4965065">
                <a:moveTo>
                  <a:pt x="205148" y="4364596"/>
                </a:moveTo>
                <a:lnTo>
                  <a:pt x="185356" y="4364596"/>
                </a:lnTo>
                <a:lnTo>
                  <a:pt x="204762" y="4367822"/>
                </a:lnTo>
                <a:lnTo>
                  <a:pt x="205148" y="4364596"/>
                </a:lnTo>
                <a:close/>
              </a:path>
              <a:path w="333375" h="4965065">
                <a:moveTo>
                  <a:pt x="237324" y="4095661"/>
                </a:moveTo>
                <a:lnTo>
                  <a:pt x="216928" y="4098734"/>
                </a:lnTo>
                <a:lnTo>
                  <a:pt x="236957" y="4098734"/>
                </a:lnTo>
                <a:lnTo>
                  <a:pt x="237324" y="4095661"/>
                </a:lnTo>
                <a:close/>
              </a:path>
              <a:path w="333375" h="4965065">
                <a:moveTo>
                  <a:pt x="241315" y="3975811"/>
                </a:moveTo>
                <a:lnTo>
                  <a:pt x="240258" y="3975811"/>
                </a:lnTo>
                <a:lnTo>
                  <a:pt x="241312" y="3976001"/>
                </a:lnTo>
                <a:lnTo>
                  <a:pt x="241315" y="3975811"/>
                </a:lnTo>
                <a:close/>
              </a:path>
              <a:path w="333375" h="4965065">
                <a:moveTo>
                  <a:pt x="153095" y="4639284"/>
                </a:moveTo>
                <a:lnTo>
                  <a:pt x="94373" y="4639284"/>
                </a:lnTo>
                <a:lnTo>
                  <a:pt x="133248" y="4646358"/>
                </a:lnTo>
                <a:lnTo>
                  <a:pt x="150202" y="4656035"/>
                </a:lnTo>
                <a:lnTo>
                  <a:pt x="153095" y="4639284"/>
                </a:lnTo>
                <a:close/>
              </a:path>
              <a:path w="333375" h="4965065">
                <a:moveTo>
                  <a:pt x="116128" y="4489488"/>
                </a:moveTo>
                <a:lnTo>
                  <a:pt x="115671" y="4496739"/>
                </a:lnTo>
                <a:lnTo>
                  <a:pt x="80441" y="4642383"/>
                </a:lnTo>
                <a:lnTo>
                  <a:pt x="94373" y="4639284"/>
                </a:lnTo>
                <a:lnTo>
                  <a:pt x="153095" y="4639284"/>
                </a:lnTo>
                <a:lnTo>
                  <a:pt x="154330" y="4632134"/>
                </a:lnTo>
                <a:lnTo>
                  <a:pt x="180403" y="4536528"/>
                </a:lnTo>
                <a:lnTo>
                  <a:pt x="156527" y="4534623"/>
                </a:lnTo>
                <a:lnTo>
                  <a:pt x="116128" y="4489488"/>
                </a:lnTo>
                <a:close/>
              </a:path>
              <a:path w="333375" h="4965065">
                <a:moveTo>
                  <a:pt x="24282" y="4868583"/>
                </a:moveTo>
                <a:lnTo>
                  <a:pt x="0" y="4964938"/>
                </a:lnTo>
                <a:lnTo>
                  <a:pt x="66128" y="4964938"/>
                </a:lnTo>
                <a:lnTo>
                  <a:pt x="92029" y="4881257"/>
                </a:lnTo>
                <a:lnTo>
                  <a:pt x="46939" y="4881257"/>
                </a:lnTo>
                <a:lnTo>
                  <a:pt x="24282" y="4868583"/>
                </a:lnTo>
                <a:close/>
              </a:path>
              <a:path w="333375" h="4965065">
                <a:moveTo>
                  <a:pt x="94246" y="4874094"/>
                </a:moveTo>
                <a:lnTo>
                  <a:pt x="46939" y="4881257"/>
                </a:lnTo>
                <a:lnTo>
                  <a:pt x="92029" y="4881257"/>
                </a:lnTo>
                <a:lnTo>
                  <a:pt x="94246" y="4874094"/>
                </a:lnTo>
                <a:close/>
              </a:path>
            </a:pathLst>
          </a:custGeom>
          <a:solidFill>
            <a:srgbClr val="00B2AF"/>
          </a:solidFill>
        </p:spPr>
        <p:txBody>
          <a:bodyPr wrap="square" lIns="0" tIns="0" rIns="0" bIns="0" rtlCol="0"/>
          <a:lstStyle/>
          <a:p>
            <a:endParaRPr sz="2142"/>
          </a:p>
        </p:txBody>
      </p:sp>
      <p:sp>
        <p:nvSpPr>
          <p:cNvPr id="48" name="object 48"/>
          <p:cNvSpPr/>
          <p:nvPr/>
        </p:nvSpPr>
        <p:spPr>
          <a:xfrm>
            <a:off x="1851641" y="1705351"/>
            <a:ext cx="2379153" cy="5781070"/>
          </a:xfrm>
          <a:prstGeom prst="rect">
            <a:avLst/>
          </a:prstGeom>
          <a:blipFill>
            <a:blip r:embed="rId5" cstate="print"/>
            <a:stretch>
              <a:fillRect/>
            </a:stretch>
          </a:blipFill>
        </p:spPr>
        <p:txBody>
          <a:bodyPr wrap="square" lIns="0" tIns="0" rIns="0" bIns="0" rtlCol="0"/>
          <a:lstStyle/>
          <a:p>
            <a:endParaRPr sz="2142"/>
          </a:p>
        </p:txBody>
      </p:sp>
      <p:sp>
        <p:nvSpPr>
          <p:cNvPr id="49" name="object 49"/>
          <p:cNvSpPr/>
          <p:nvPr/>
        </p:nvSpPr>
        <p:spPr>
          <a:xfrm>
            <a:off x="3745019" y="4352221"/>
            <a:ext cx="265289" cy="231142"/>
          </a:xfrm>
          <a:prstGeom prst="rect">
            <a:avLst/>
          </a:prstGeom>
          <a:blipFill>
            <a:blip r:embed="rId6" cstate="print"/>
            <a:stretch>
              <a:fillRect/>
            </a:stretch>
          </a:blipFill>
        </p:spPr>
        <p:txBody>
          <a:bodyPr wrap="square" lIns="0" tIns="0" rIns="0" bIns="0" rtlCol="0"/>
          <a:lstStyle/>
          <a:p>
            <a:endParaRPr sz="2142"/>
          </a:p>
        </p:txBody>
      </p:sp>
      <p:sp>
        <p:nvSpPr>
          <p:cNvPr id="50" name="object 50"/>
          <p:cNvSpPr/>
          <p:nvPr/>
        </p:nvSpPr>
        <p:spPr>
          <a:xfrm>
            <a:off x="3728840" y="4336303"/>
            <a:ext cx="297996" cy="263834"/>
          </a:xfrm>
          <a:custGeom>
            <a:avLst/>
            <a:gdLst/>
            <a:ahLst/>
            <a:cxnLst/>
            <a:rect l="l" t="t" r="r" b="b"/>
            <a:pathLst>
              <a:path w="260350" h="230504">
                <a:moveTo>
                  <a:pt x="154266" y="0"/>
                </a:moveTo>
                <a:lnTo>
                  <a:pt x="63614" y="3937"/>
                </a:lnTo>
                <a:lnTo>
                  <a:pt x="0" y="71539"/>
                </a:lnTo>
                <a:lnTo>
                  <a:pt x="7975" y="183248"/>
                </a:lnTo>
                <a:lnTo>
                  <a:pt x="129895" y="230441"/>
                </a:lnTo>
                <a:lnTo>
                  <a:pt x="173666" y="215849"/>
                </a:lnTo>
                <a:lnTo>
                  <a:pt x="130238" y="215849"/>
                </a:lnTo>
                <a:lnTo>
                  <a:pt x="21056" y="173583"/>
                </a:lnTo>
                <a:lnTo>
                  <a:pt x="14135" y="76555"/>
                </a:lnTo>
                <a:lnTo>
                  <a:pt x="69786" y="17424"/>
                </a:lnTo>
                <a:lnTo>
                  <a:pt x="150596" y="13906"/>
                </a:lnTo>
                <a:lnTo>
                  <a:pt x="176515" y="13906"/>
                </a:lnTo>
                <a:lnTo>
                  <a:pt x="174707" y="12776"/>
                </a:lnTo>
                <a:lnTo>
                  <a:pt x="148793" y="12776"/>
                </a:lnTo>
                <a:lnTo>
                  <a:pt x="152438" y="6959"/>
                </a:lnTo>
                <a:lnTo>
                  <a:pt x="165401" y="6959"/>
                </a:lnTo>
                <a:lnTo>
                  <a:pt x="154266" y="0"/>
                </a:lnTo>
                <a:close/>
              </a:path>
              <a:path w="260350" h="230504">
                <a:moveTo>
                  <a:pt x="176515" y="13906"/>
                </a:moveTo>
                <a:lnTo>
                  <a:pt x="150596" y="13906"/>
                </a:lnTo>
                <a:lnTo>
                  <a:pt x="235521" y="66979"/>
                </a:lnTo>
                <a:lnTo>
                  <a:pt x="245910" y="143154"/>
                </a:lnTo>
                <a:lnTo>
                  <a:pt x="215188" y="187528"/>
                </a:lnTo>
                <a:lnTo>
                  <a:pt x="130238" y="215849"/>
                </a:lnTo>
                <a:lnTo>
                  <a:pt x="173666" y="215849"/>
                </a:lnTo>
                <a:lnTo>
                  <a:pt x="223875" y="199110"/>
                </a:lnTo>
                <a:lnTo>
                  <a:pt x="260235" y="146583"/>
                </a:lnTo>
                <a:lnTo>
                  <a:pt x="248259" y="58750"/>
                </a:lnTo>
                <a:lnTo>
                  <a:pt x="176515" y="13906"/>
                </a:lnTo>
                <a:close/>
              </a:path>
              <a:path w="260350" h="230504">
                <a:moveTo>
                  <a:pt x="165401" y="6959"/>
                </a:moveTo>
                <a:lnTo>
                  <a:pt x="152438" y="6959"/>
                </a:lnTo>
                <a:lnTo>
                  <a:pt x="148793" y="12776"/>
                </a:lnTo>
                <a:lnTo>
                  <a:pt x="174707" y="12776"/>
                </a:lnTo>
                <a:lnTo>
                  <a:pt x="165401" y="6959"/>
                </a:lnTo>
                <a:close/>
              </a:path>
            </a:pathLst>
          </a:custGeom>
          <a:solidFill>
            <a:srgbClr val="37BFBD"/>
          </a:solidFill>
        </p:spPr>
        <p:txBody>
          <a:bodyPr wrap="square" lIns="0" tIns="0" rIns="0" bIns="0" rtlCol="0"/>
          <a:lstStyle/>
          <a:p>
            <a:endParaRPr sz="2142"/>
          </a:p>
        </p:txBody>
      </p:sp>
      <p:sp>
        <p:nvSpPr>
          <p:cNvPr id="51" name="object 51"/>
          <p:cNvSpPr/>
          <p:nvPr/>
        </p:nvSpPr>
        <p:spPr>
          <a:xfrm>
            <a:off x="2939064" y="4413127"/>
            <a:ext cx="293635" cy="256566"/>
          </a:xfrm>
          <a:custGeom>
            <a:avLst/>
            <a:gdLst/>
            <a:ahLst/>
            <a:cxnLst/>
            <a:rect l="l" t="t" r="r" b="b"/>
            <a:pathLst>
              <a:path w="256539" h="224154">
                <a:moveTo>
                  <a:pt x="151015" y="0"/>
                </a:moveTo>
                <a:lnTo>
                  <a:pt x="61633" y="3886"/>
                </a:lnTo>
                <a:lnTo>
                  <a:pt x="0" y="69367"/>
                </a:lnTo>
                <a:lnTo>
                  <a:pt x="7683" y="176822"/>
                </a:lnTo>
                <a:lnTo>
                  <a:pt x="128422" y="223558"/>
                </a:lnTo>
                <a:lnTo>
                  <a:pt x="222300" y="192265"/>
                </a:lnTo>
                <a:lnTo>
                  <a:pt x="256387" y="143040"/>
                </a:lnTo>
                <a:lnTo>
                  <a:pt x="244881" y="58661"/>
                </a:lnTo>
                <a:lnTo>
                  <a:pt x="151015" y="0"/>
                </a:lnTo>
                <a:close/>
              </a:path>
            </a:pathLst>
          </a:custGeom>
          <a:solidFill>
            <a:srgbClr val="00B2AF"/>
          </a:solidFill>
        </p:spPr>
        <p:txBody>
          <a:bodyPr wrap="square" lIns="0" tIns="0" rIns="0" bIns="0" rtlCol="0"/>
          <a:lstStyle/>
          <a:p>
            <a:endParaRPr sz="2142"/>
          </a:p>
        </p:txBody>
      </p:sp>
      <p:sp>
        <p:nvSpPr>
          <p:cNvPr id="52" name="object 52"/>
          <p:cNvSpPr/>
          <p:nvPr/>
        </p:nvSpPr>
        <p:spPr>
          <a:xfrm>
            <a:off x="2922885" y="4397211"/>
            <a:ext cx="326342" cy="288547"/>
          </a:xfrm>
          <a:custGeom>
            <a:avLst/>
            <a:gdLst/>
            <a:ahLst/>
            <a:cxnLst/>
            <a:rect l="l" t="t" r="r" b="b"/>
            <a:pathLst>
              <a:path w="285114" h="252095">
                <a:moveTo>
                  <a:pt x="168808" y="0"/>
                </a:moveTo>
                <a:lnTo>
                  <a:pt x="69583" y="4318"/>
                </a:lnTo>
                <a:lnTo>
                  <a:pt x="0" y="78244"/>
                </a:lnTo>
                <a:lnTo>
                  <a:pt x="8724" y="200393"/>
                </a:lnTo>
                <a:lnTo>
                  <a:pt x="142201" y="252056"/>
                </a:lnTo>
                <a:lnTo>
                  <a:pt x="185984" y="237464"/>
                </a:lnTo>
                <a:lnTo>
                  <a:pt x="142544" y="237464"/>
                </a:lnTo>
                <a:lnTo>
                  <a:pt x="21805" y="190728"/>
                </a:lnTo>
                <a:lnTo>
                  <a:pt x="14135" y="83273"/>
                </a:lnTo>
                <a:lnTo>
                  <a:pt x="75755" y="17792"/>
                </a:lnTo>
                <a:lnTo>
                  <a:pt x="165150" y="13906"/>
                </a:lnTo>
                <a:lnTo>
                  <a:pt x="191059" y="13906"/>
                </a:lnTo>
                <a:lnTo>
                  <a:pt x="189251" y="12776"/>
                </a:lnTo>
                <a:lnTo>
                  <a:pt x="163334" y="12776"/>
                </a:lnTo>
                <a:lnTo>
                  <a:pt x="166979" y="6959"/>
                </a:lnTo>
                <a:lnTo>
                  <a:pt x="179944" y="6959"/>
                </a:lnTo>
                <a:lnTo>
                  <a:pt x="168808" y="0"/>
                </a:lnTo>
                <a:close/>
              </a:path>
              <a:path w="285114" h="252095">
                <a:moveTo>
                  <a:pt x="191059" y="13906"/>
                </a:moveTo>
                <a:lnTo>
                  <a:pt x="165150" y="13906"/>
                </a:lnTo>
                <a:lnTo>
                  <a:pt x="259003" y="72567"/>
                </a:lnTo>
                <a:lnTo>
                  <a:pt x="270510" y="156946"/>
                </a:lnTo>
                <a:lnTo>
                  <a:pt x="236435" y="206171"/>
                </a:lnTo>
                <a:lnTo>
                  <a:pt x="142544" y="237464"/>
                </a:lnTo>
                <a:lnTo>
                  <a:pt x="185984" y="237464"/>
                </a:lnTo>
                <a:lnTo>
                  <a:pt x="245122" y="217754"/>
                </a:lnTo>
                <a:lnTo>
                  <a:pt x="284848" y="160375"/>
                </a:lnTo>
                <a:lnTo>
                  <a:pt x="271754" y="64338"/>
                </a:lnTo>
                <a:lnTo>
                  <a:pt x="191059" y="13906"/>
                </a:lnTo>
                <a:close/>
              </a:path>
              <a:path w="285114" h="252095">
                <a:moveTo>
                  <a:pt x="179944" y="6959"/>
                </a:moveTo>
                <a:lnTo>
                  <a:pt x="166979" y="6959"/>
                </a:lnTo>
                <a:lnTo>
                  <a:pt x="163334" y="12776"/>
                </a:lnTo>
                <a:lnTo>
                  <a:pt x="189251" y="12776"/>
                </a:lnTo>
                <a:lnTo>
                  <a:pt x="179944" y="6959"/>
                </a:lnTo>
                <a:close/>
              </a:path>
            </a:pathLst>
          </a:custGeom>
          <a:solidFill>
            <a:srgbClr val="37BFBD"/>
          </a:solidFill>
        </p:spPr>
        <p:txBody>
          <a:bodyPr wrap="square" lIns="0" tIns="0" rIns="0" bIns="0" rtlCol="0"/>
          <a:lstStyle/>
          <a:p>
            <a:endParaRPr sz="2142"/>
          </a:p>
        </p:txBody>
      </p:sp>
      <p:sp>
        <p:nvSpPr>
          <p:cNvPr id="53" name="object 53"/>
          <p:cNvSpPr/>
          <p:nvPr/>
        </p:nvSpPr>
        <p:spPr>
          <a:xfrm>
            <a:off x="2718097" y="4178816"/>
            <a:ext cx="152776" cy="135668"/>
          </a:xfrm>
          <a:prstGeom prst="rect">
            <a:avLst/>
          </a:prstGeom>
          <a:blipFill>
            <a:blip r:embed="rId7" cstate="print"/>
            <a:stretch>
              <a:fillRect/>
            </a:stretch>
          </a:blipFill>
        </p:spPr>
        <p:txBody>
          <a:bodyPr wrap="square" lIns="0" tIns="0" rIns="0" bIns="0" rtlCol="0"/>
          <a:lstStyle/>
          <a:p>
            <a:endParaRPr sz="2142"/>
          </a:p>
        </p:txBody>
      </p:sp>
      <p:sp>
        <p:nvSpPr>
          <p:cNvPr id="54" name="object 54"/>
          <p:cNvSpPr/>
          <p:nvPr/>
        </p:nvSpPr>
        <p:spPr>
          <a:xfrm>
            <a:off x="4457882" y="3712635"/>
            <a:ext cx="107569" cy="92306"/>
          </a:xfrm>
          <a:custGeom>
            <a:avLst/>
            <a:gdLst/>
            <a:ahLst/>
            <a:cxnLst/>
            <a:rect l="l" t="t" r="r" b="b"/>
            <a:pathLst>
              <a:path w="93979" h="80645">
                <a:moveTo>
                  <a:pt x="54965" y="0"/>
                </a:moveTo>
                <a:lnTo>
                  <a:pt x="22212" y="1422"/>
                </a:lnTo>
                <a:lnTo>
                  <a:pt x="0" y="24879"/>
                </a:lnTo>
                <a:lnTo>
                  <a:pt x="2743" y="63093"/>
                </a:lnTo>
                <a:lnTo>
                  <a:pt x="47142" y="80175"/>
                </a:lnTo>
                <a:lnTo>
                  <a:pt x="54355" y="77787"/>
                </a:lnTo>
                <a:lnTo>
                  <a:pt x="79425" y="51295"/>
                </a:lnTo>
                <a:lnTo>
                  <a:pt x="93700" y="50685"/>
                </a:lnTo>
                <a:lnTo>
                  <a:pt x="89712" y="21602"/>
                </a:lnTo>
                <a:lnTo>
                  <a:pt x="54965" y="0"/>
                </a:lnTo>
                <a:close/>
              </a:path>
            </a:pathLst>
          </a:custGeom>
          <a:solidFill>
            <a:srgbClr val="00B2AF"/>
          </a:solidFill>
        </p:spPr>
        <p:txBody>
          <a:bodyPr wrap="square" lIns="0" tIns="0" rIns="0" bIns="0" rtlCol="0"/>
          <a:lstStyle/>
          <a:p>
            <a:endParaRPr sz="2142"/>
          </a:p>
        </p:txBody>
      </p:sp>
      <p:sp>
        <p:nvSpPr>
          <p:cNvPr id="55" name="object 55"/>
          <p:cNvSpPr/>
          <p:nvPr/>
        </p:nvSpPr>
        <p:spPr>
          <a:xfrm>
            <a:off x="4441704" y="3696731"/>
            <a:ext cx="139549" cy="125013"/>
          </a:xfrm>
          <a:custGeom>
            <a:avLst/>
            <a:gdLst/>
            <a:ahLst/>
            <a:cxnLst/>
            <a:rect l="l" t="t" r="r" b="b"/>
            <a:pathLst>
              <a:path w="121920" h="109220">
                <a:moveTo>
                  <a:pt x="72745" y="0"/>
                </a:moveTo>
                <a:lnTo>
                  <a:pt x="30187" y="1841"/>
                </a:lnTo>
                <a:lnTo>
                  <a:pt x="0" y="33731"/>
                </a:lnTo>
                <a:lnTo>
                  <a:pt x="3810" y="86677"/>
                </a:lnTo>
                <a:lnTo>
                  <a:pt x="60934" y="108673"/>
                </a:lnTo>
                <a:lnTo>
                  <a:pt x="64122" y="107607"/>
                </a:lnTo>
                <a:lnTo>
                  <a:pt x="63373" y="97104"/>
                </a:lnTo>
                <a:lnTo>
                  <a:pt x="66232" y="94081"/>
                </a:lnTo>
                <a:lnTo>
                  <a:pt x="61277" y="94081"/>
                </a:lnTo>
                <a:lnTo>
                  <a:pt x="16878" y="77000"/>
                </a:lnTo>
                <a:lnTo>
                  <a:pt x="14135" y="38785"/>
                </a:lnTo>
                <a:lnTo>
                  <a:pt x="36347" y="15316"/>
                </a:lnTo>
                <a:lnTo>
                  <a:pt x="69100" y="13906"/>
                </a:lnTo>
                <a:lnTo>
                  <a:pt x="95125" y="13906"/>
                </a:lnTo>
                <a:lnTo>
                  <a:pt x="93327" y="12788"/>
                </a:lnTo>
                <a:lnTo>
                  <a:pt x="67297" y="12788"/>
                </a:lnTo>
                <a:lnTo>
                  <a:pt x="70916" y="6959"/>
                </a:lnTo>
                <a:lnTo>
                  <a:pt x="83945" y="6959"/>
                </a:lnTo>
                <a:lnTo>
                  <a:pt x="72745" y="0"/>
                </a:lnTo>
                <a:close/>
              </a:path>
              <a:path w="121920" h="109220">
                <a:moveTo>
                  <a:pt x="68491" y="91694"/>
                </a:moveTo>
                <a:lnTo>
                  <a:pt x="61277" y="94081"/>
                </a:lnTo>
                <a:lnTo>
                  <a:pt x="66232" y="94081"/>
                </a:lnTo>
                <a:lnTo>
                  <a:pt x="68491" y="91694"/>
                </a:lnTo>
                <a:close/>
              </a:path>
              <a:path w="121920" h="109220">
                <a:moveTo>
                  <a:pt x="95125" y="13906"/>
                </a:moveTo>
                <a:lnTo>
                  <a:pt x="69100" y="13906"/>
                </a:lnTo>
                <a:lnTo>
                  <a:pt x="103847" y="35496"/>
                </a:lnTo>
                <a:lnTo>
                  <a:pt x="107835" y="64592"/>
                </a:lnTo>
                <a:lnTo>
                  <a:pt x="121615" y="63995"/>
                </a:lnTo>
                <a:lnTo>
                  <a:pt x="116586" y="27241"/>
                </a:lnTo>
                <a:lnTo>
                  <a:pt x="95125" y="13906"/>
                </a:lnTo>
                <a:close/>
              </a:path>
            </a:pathLst>
          </a:custGeom>
          <a:solidFill>
            <a:srgbClr val="37BFBD"/>
          </a:solidFill>
        </p:spPr>
        <p:txBody>
          <a:bodyPr wrap="square" lIns="0" tIns="0" rIns="0" bIns="0" rtlCol="0"/>
          <a:lstStyle/>
          <a:p>
            <a:endParaRPr sz="2142"/>
          </a:p>
        </p:txBody>
      </p:sp>
      <p:sp>
        <p:nvSpPr>
          <p:cNvPr id="56" name="object 56"/>
          <p:cNvSpPr/>
          <p:nvPr/>
        </p:nvSpPr>
        <p:spPr>
          <a:xfrm>
            <a:off x="4530419" y="3785171"/>
            <a:ext cx="107569" cy="92306"/>
          </a:xfrm>
          <a:custGeom>
            <a:avLst/>
            <a:gdLst/>
            <a:ahLst/>
            <a:cxnLst/>
            <a:rect l="l" t="t" r="r" b="b"/>
            <a:pathLst>
              <a:path w="93979" h="80645">
                <a:moveTo>
                  <a:pt x="54965" y="0"/>
                </a:moveTo>
                <a:lnTo>
                  <a:pt x="22212" y="1422"/>
                </a:lnTo>
                <a:lnTo>
                  <a:pt x="0" y="24879"/>
                </a:lnTo>
                <a:lnTo>
                  <a:pt x="2755" y="63093"/>
                </a:lnTo>
                <a:lnTo>
                  <a:pt x="47142" y="80175"/>
                </a:lnTo>
                <a:lnTo>
                  <a:pt x="81927" y="68643"/>
                </a:lnTo>
                <a:lnTo>
                  <a:pt x="93827" y="51561"/>
                </a:lnTo>
                <a:lnTo>
                  <a:pt x="89712" y="21602"/>
                </a:lnTo>
                <a:lnTo>
                  <a:pt x="54965" y="0"/>
                </a:lnTo>
                <a:close/>
              </a:path>
            </a:pathLst>
          </a:custGeom>
          <a:solidFill>
            <a:srgbClr val="00B2AF"/>
          </a:solidFill>
        </p:spPr>
        <p:txBody>
          <a:bodyPr wrap="square" lIns="0" tIns="0" rIns="0" bIns="0" rtlCol="0"/>
          <a:lstStyle/>
          <a:p>
            <a:endParaRPr sz="2142"/>
          </a:p>
        </p:txBody>
      </p:sp>
      <p:sp>
        <p:nvSpPr>
          <p:cNvPr id="57" name="object 57"/>
          <p:cNvSpPr/>
          <p:nvPr/>
        </p:nvSpPr>
        <p:spPr>
          <a:xfrm>
            <a:off x="4514241" y="3769254"/>
            <a:ext cx="140276" cy="125013"/>
          </a:xfrm>
          <a:custGeom>
            <a:avLst/>
            <a:gdLst/>
            <a:ahLst/>
            <a:cxnLst/>
            <a:rect l="l" t="t" r="r" b="b"/>
            <a:pathLst>
              <a:path w="122554" h="109220">
                <a:moveTo>
                  <a:pt x="72745" y="0"/>
                </a:moveTo>
                <a:lnTo>
                  <a:pt x="30187" y="1841"/>
                </a:lnTo>
                <a:lnTo>
                  <a:pt x="0" y="33731"/>
                </a:lnTo>
                <a:lnTo>
                  <a:pt x="3810" y="86677"/>
                </a:lnTo>
                <a:lnTo>
                  <a:pt x="60934" y="108673"/>
                </a:lnTo>
                <a:lnTo>
                  <a:pt x="104724" y="94157"/>
                </a:lnTo>
                <a:lnTo>
                  <a:pt x="61277" y="94081"/>
                </a:lnTo>
                <a:lnTo>
                  <a:pt x="16891" y="77000"/>
                </a:lnTo>
                <a:lnTo>
                  <a:pt x="14135" y="38785"/>
                </a:lnTo>
                <a:lnTo>
                  <a:pt x="36347" y="15316"/>
                </a:lnTo>
                <a:lnTo>
                  <a:pt x="69100" y="13906"/>
                </a:lnTo>
                <a:lnTo>
                  <a:pt x="95125" y="13906"/>
                </a:lnTo>
                <a:lnTo>
                  <a:pt x="93327" y="12788"/>
                </a:lnTo>
                <a:lnTo>
                  <a:pt x="67297" y="12788"/>
                </a:lnTo>
                <a:lnTo>
                  <a:pt x="70929" y="6959"/>
                </a:lnTo>
                <a:lnTo>
                  <a:pt x="83945" y="6959"/>
                </a:lnTo>
                <a:lnTo>
                  <a:pt x="72745" y="0"/>
                </a:lnTo>
                <a:close/>
              </a:path>
              <a:path w="122554" h="109220">
                <a:moveTo>
                  <a:pt x="95125" y="13906"/>
                </a:moveTo>
                <a:lnTo>
                  <a:pt x="69100" y="13906"/>
                </a:lnTo>
                <a:lnTo>
                  <a:pt x="103847" y="35496"/>
                </a:lnTo>
                <a:lnTo>
                  <a:pt x="107962" y="65468"/>
                </a:lnTo>
                <a:lnTo>
                  <a:pt x="96062" y="82550"/>
                </a:lnTo>
                <a:lnTo>
                  <a:pt x="61277" y="94081"/>
                </a:lnTo>
                <a:lnTo>
                  <a:pt x="104777" y="94081"/>
                </a:lnTo>
                <a:lnTo>
                  <a:pt x="122301" y="68910"/>
                </a:lnTo>
                <a:lnTo>
                  <a:pt x="116586" y="27241"/>
                </a:lnTo>
                <a:lnTo>
                  <a:pt x="95125" y="13906"/>
                </a:lnTo>
                <a:close/>
              </a:path>
              <a:path w="122554" h="109220">
                <a:moveTo>
                  <a:pt x="83945" y="6959"/>
                </a:moveTo>
                <a:lnTo>
                  <a:pt x="70929" y="6959"/>
                </a:lnTo>
                <a:lnTo>
                  <a:pt x="67297" y="12788"/>
                </a:lnTo>
                <a:lnTo>
                  <a:pt x="93327" y="12788"/>
                </a:lnTo>
                <a:lnTo>
                  <a:pt x="83945" y="6959"/>
                </a:lnTo>
                <a:close/>
              </a:path>
            </a:pathLst>
          </a:custGeom>
          <a:solidFill>
            <a:srgbClr val="37BFBD"/>
          </a:solidFill>
        </p:spPr>
        <p:txBody>
          <a:bodyPr wrap="square" lIns="0" tIns="0" rIns="0" bIns="0" rtlCol="0"/>
          <a:lstStyle/>
          <a:p>
            <a:endParaRPr sz="2142"/>
          </a:p>
        </p:txBody>
      </p:sp>
      <p:sp>
        <p:nvSpPr>
          <p:cNvPr id="58" name="object 58"/>
          <p:cNvSpPr/>
          <p:nvPr/>
        </p:nvSpPr>
        <p:spPr>
          <a:xfrm>
            <a:off x="4321357" y="3896099"/>
            <a:ext cx="104662" cy="92306"/>
          </a:xfrm>
          <a:custGeom>
            <a:avLst/>
            <a:gdLst/>
            <a:ahLst/>
            <a:cxnLst/>
            <a:rect l="l" t="t" r="r" b="b"/>
            <a:pathLst>
              <a:path w="91439" h="80645">
                <a:moveTo>
                  <a:pt x="54965" y="0"/>
                </a:moveTo>
                <a:lnTo>
                  <a:pt x="22212" y="1422"/>
                </a:lnTo>
                <a:lnTo>
                  <a:pt x="0" y="24879"/>
                </a:lnTo>
                <a:lnTo>
                  <a:pt x="2743" y="63093"/>
                </a:lnTo>
                <a:lnTo>
                  <a:pt x="47142" y="80175"/>
                </a:lnTo>
                <a:lnTo>
                  <a:pt x="50279" y="79133"/>
                </a:lnTo>
                <a:lnTo>
                  <a:pt x="49237" y="64554"/>
                </a:lnTo>
                <a:lnTo>
                  <a:pt x="79425" y="32664"/>
                </a:lnTo>
                <a:lnTo>
                  <a:pt x="91160" y="32156"/>
                </a:lnTo>
                <a:lnTo>
                  <a:pt x="89712" y="21602"/>
                </a:lnTo>
                <a:lnTo>
                  <a:pt x="54965" y="0"/>
                </a:lnTo>
                <a:close/>
              </a:path>
            </a:pathLst>
          </a:custGeom>
          <a:solidFill>
            <a:srgbClr val="00B2AF"/>
          </a:solidFill>
        </p:spPr>
        <p:txBody>
          <a:bodyPr wrap="square" lIns="0" tIns="0" rIns="0" bIns="0" rtlCol="0"/>
          <a:lstStyle/>
          <a:p>
            <a:endParaRPr sz="2142"/>
          </a:p>
        </p:txBody>
      </p:sp>
      <p:sp>
        <p:nvSpPr>
          <p:cNvPr id="59" name="object 59"/>
          <p:cNvSpPr/>
          <p:nvPr/>
        </p:nvSpPr>
        <p:spPr>
          <a:xfrm>
            <a:off x="4305178" y="3880180"/>
            <a:ext cx="136642" cy="125013"/>
          </a:xfrm>
          <a:custGeom>
            <a:avLst/>
            <a:gdLst/>
            <a:ahLst/>
            <a:cxnLst/>
            <a:rect l="l" t="t" r="r" b="b"/>
            <a:pathLst>
              <a:path w="119379" h="109220">
                <a:moveTo>
                  <a:pt x="72745" y="0"/>
                </a:moveTo>
                <a:lnTo>
                  <a:pt x="30187" y="1841"/>
                </a:lnTo>
                <a:lnTo>
                  <a:pt x="0" y="33731"/>
                </a:lnTo>
                <a:lnTo>
                  <a:pt x="3810" y="86677"/>
                </a:lnTo>
                <a:lnTo>
                  <a:pt x="60934" y="108673"/>
                </a:lnTo>
                <a:lnTo>
                  <a:pt x="65430" y="107175"/>
                </a:lnTo>
                <a:lnTo>
                  <a:pt x="64489" y="94081"/>
                </a:lnTo>
                <a:lnTo>
                  <a:pt x="61277" y="94081"/>
                </a:lnTo>
                <a:lnTo>
                  <a:pt x="16878" y="77000"/>
                </a:lnTo>
                <a:lnTo>
                  <a:pt x="14135" y="38785"/>
                </a:lnTo>
                <a:lnTo>
                  <a:pt x="36347" y="15316"/>
                </a:lnTo>
                <a:lnTo>
                  <a:pt x="69100" y="13906"/>
                </a:lnTo>
                <a:lnTo>
                  <a:pt x="95119" y="13906"/>
                </a:lnTo>
                <a:lnTo>
                  <a:pt x="93321" y="12788"/>
                </a:lnTo>
                <a:lnTo>
                  <a:pt x="67297" y="12788"/>
                </a:lnTo>
                <a:lnTo>
                  <a:pt x="70916" y="6946"/>
                </a:lnTo>
                <a:lnTo>
                  <a:pt x="83922" y="6946"/>
                </a:lnTo>
                <a:lnTo>
                  <a:pt x="72745" y="0"/>
                </a:lnTo>
                <a:close/>
              </a:path>
              <a:path w="119379" h="109220">
                <a:moveTo>
                  <a:pt x="64414" y="93040"/>
                </a:moveTo>
                <a:lnTo>
                  <a:pt x="61277" y="94081"/>
                </a:lnTo>
                <a:lnTo>
                  <a:pt x="64489" y="94081"/>
                </a:lnTo>
                <a:lnTo>
                  <a:pt x="64414" y="93040"/>
                </a:lnTo>
                <a:close/>
              </a:path>
              <a:path w="119379" h="109220">
                <a:moveTo>
                  <a:pt x="95119" y="13906"/>
                </a:moveTo>
                <a:lnTo>
                  <a:pt x="69100" y="13906"/>
                </a:lnTo>
                <a:lnTo>
                  <a:pt x="103847" y="35496"/>
                </a:lnTo>
                <a:lnTo>
                  <a:pt x="105295" y="46062"/>
                </a:lnTo>
                <a:lnTo>
                  <a:pt x="119075" y="45465"/>
                </a:lnTo>
                <a:lnTo>
                  <a:pt x="116573" y="27241"/>
                </a:lnTo>
                <a:lnTo>
                  <a:pt x="95119" y="13906"/>
                </a:lnTo>
                <a:close/>
              </a:path>
            </a:pathLst>
          </a:custGeom>
          <a:solidFill>
            <a:srgbClr val="37BFBD"/>
          </a:solidFill>
        </p:spPr>
        <p:txBody>
          <a:bodyPr wrap="square" lIns="0" tIns="0" rIns="0" bIns="0" rtlCol="0"/>
          <a:lstStyle/>
          <a:p>
            <a:endParaRPr sz="2142"/>
          </a:p>
        </p:txBody>
      </p:sp>
      <p:sp>
        <p:nvSpPr>
          <p:cNvPr id="60" name="object 60"/>
          <p:cNvSpPr/>
          <p:nvPr/>
        </p:nvSpPr>
        <p:spPr>
          <a:xfrm>
            <a:off x="4180572" y="2304744"/>
            <a:ext cx="104662" cy="92306"/>
          </a:xfrm>
          <a:custGeom>
            <a:avLst/>
            <a:gdLst/>
            <a:ahLst/>
            <a:cxnLst/>
            <a:rect l="l" t="t" r="r" b="b"/>
            <a:pathLst>
              <a:path w="91439" h="80644">
                <a:moveTo>
                  <a:pt x="54965" y="0"/>
                </a:moveTo>
                <a:lnTo>
                  <a:pt x="22212" y="1409"/>
                </a:lnTo>
                <a:lnTo>
                  <a:pt x="0" y="24879"/>
                </a:lnTo>
                <a:lnTo>
                  <a:pt x="2743" y="63093"/>
                </a:lnTo>
                <a:lnTo>
                  <a:pt x="47142" y="80175"/>
                </a:lnTo>
                <a:lnTo>
                  <a:pt x="50279" y="79133"/>
                </a:lnTo>
                <a:lnTo>
                  <a:pt x="49237" y="64554"/>
                </a:lnTo>
                <a:lnTo>
                  <a:pt x="79425" y="32664"/>
                </a:lnTo>
                <a:lnTo>
                  <a:pt x="91160" y="32156"/>
                </a:lnTo>
                <a:lnTo>
                  <a:pt x="89712" y="21602"/>
                </a:lnTo>
                <a:lnTo>
                  <a:pt x="54965" y="0"/>
                </a:lnTo>
                <a:close/>
              </a:path>
            </a:pathLst>
          </a:custGeom>
          <a:solidFill>
            <a:srgbClr val="00B2AF"/>
          </a:solidFill>
        </p:spPr>
        <p:txBody>
          <a:bodyPr wrap="square" lIns="0" tIns="0" rIns="0" bIns="0" rtlCol="0"/>
          <a:lstStyle/>
          <a:p>
            <a:endParaRPr sz="2142"/>
          </a:p>
        </p:txBody>
      </p:sp>
      <p:sp>
        <p:nvSpPr>
          <p:cNvPr id="61" name="object 61"/>
          <p:cNvSpPr/>
          <p:nvPr/>
        </p:nvSpPr>
        <p:spPr>
          <a:xfrm>
            <a:off x="4164393" y="2288826"/>
            <a:ext cx="136642" cy="125013"/>
          </a:xfrm>
          <a:custGeom>
            <a:avLst/>
            <a:gdLst/>
            <a:ahLst/>
            <a:cxnLst/>
            <a:rect l="l" t="t" r="r" b="b"/>
            <a:pathLst>
              <a:path w="119379" h="109219">
                <a:moveTo>
                  <a:pt x="72745" y="0"/>
                </a:moveTo>
                <a:lnTo>
                  <a:pt x="30187" y="1841"/>
                </a:lnTo>
                <a:lnTo>
                  <a:pt x="0" y="33731"/>
                </a:lnTo>
                <a:lnTo>
                  <a:pt x="3810" y="86677"/>
                </a:lnTo>
                <a:lnTo>
                  <a:pt x="60934" y="108673"/>
                </a:lnTo>
                <a:lnTo>
                  <a:pt x="65430" y="107175"/>
                </a:lnTo>
                <a:lnTo>
                  <a:pt x="64489" y="94081"/>
                </a:lnTo>
                <a:lnTo>
                  <a:pt x="61277" y="94081"/>
                </a:lnTo>
                <a:lnTo>
                  <a:pt x="16878" y="77000"/>
                </a:lnTo>
                <a:lnTo>
                  <a:pt x="14135" y="38785"/>
                </a:lnTo>
                <a:lnTo>
                  <a:pt x="36347" y="15316"/>
                </a:lnTo>
                <a:lnTo>
                  <a:pt x="69100" y="13906"/>
                </a:lnTo>
                <a:lnTo>
                  <a:pt x="95125" y="13906"/>
                </a:lnTo>
                <a:lnTo>
                  <a:pt x="93327" y="12788"/>
                </a:lnTo>
                <a:lnTo>
                  <a:pt x="67297" y="12788"/>
                </a:lnTo>
                <a:lnTo>
                  <a:pt x="70916" y="6959"/>
                </a:lnTo>
                <a:lnTo>
                  <a:pt x="83945" y="6959"/>
                </a:lnTo>
                <a:lnTo>
                  <a:pt x="72745" y="0"/>
                </a:lnTo>
                <a:close/>
              </a:path>
              <a:path w="119379" h="109219">
                <a:moveTo>
                  <a:pt x="64414" y="93040"/>
                </a:moveTo>
                <a:lnTo>
                  <a:pt x="61277" y="94081"/>
                </a:lnTo>
                <a:lnTo>
                  <a:pt x="64489" y="94081"/>
                </a:lnTo>
                <a:lnTo>
                  <a:pt x="64414" y="93040"/>
                </a:lnTo>
                <a:close/>
              </a:path>
              <a:path w="119379" h="109219">
                <a:moveTo>
                  <a:pt x="95125" y="13906"/>
                </a:moveTo>
                <a:lnTo>
                  <a:pt x="69100" y="13906"/>
                </a:lnTo>
                <a:lnTo>
                  <a:pt x="103847" y="35509"/>
                </a:lnTo>
                <a:lnTo>
                  <a:pt x="105295" y="46062"/>
                </a:lnTo>
                <a:lnTo>
                  <a:pt x="119075" y="45466"/>
                </a:lnTo>
                <a:lnTo>
                  <a:pt x="116586" y="27241"/>
                </a:lnTo>
                <a:lnTo>
                  <a:pt x="95125" y="13906"/>
                </a:lnTo>
                <a:close/>
              </a:path>
            </a:pathLst>
          </a:custGeom>
          <a:solidFill>
            <a:srgbClr val="37BFBD"/>
          </a:solidFill>
        </p:spPr>
        <p:txBody>
          <a:bodyPr wrap="square" lIns="0" tIns="0" rIns="0" bIns="0" rtlCol="0"/>
          <a:lstStyle/>
          <a:p>
            <a:endParaRPr sz="2142"/>
          </a:p>
        </p:txBody>
      </p:sp>
      <p:sp>
        <p:nvSpPr>
          <p:cNvPr id="62" name="object 62"/>
          <p:cNvSpPr/>
          <p:nvPr/>
        </p:nvSpPr>
        <p:spPr>
          <a:xfrm>
            <a:off x="4235912" y="1705350"/>
            <a:ext cx="37795" cy="13083"/>
          </a:xfrm>
          <a:custGeom>
            <a:avLst/>
            <a:gdLst/>
            <a:ahLst/>
            <a:cxnLst/>
            <a:rect l="l" t="t" r="r" b="b"/>
            <a:pathLst>
              <a:path w="33020" h="11430">
                <a:moveTo>
                  <a:pt x="32092" y="0"/>
                </a:moveTo>
                <a:lnTo>
                  <a:pt x="0" y="0"/>
                </a:lnTo>
                <a:lnTo>
                  <a:pt x="28270" y="10883"/>
                </a:lnTo>
                <a:lnTo>
                  <a:pt x="32766" y="9385"/>
                </a:lnTo>
                <a:lnTo>
                  <a:pt x="32092" y="0"/>
                </a:lnTo>
                <a:close/>
              </a:path>
            </a:pathLst>
          </a:custGeom>
          <a:solidFill>
            <a:srgbClr val="37BFBD"/>
          </a:solidFill>
        </p:spPr>
        <p:txBody>
          <a:bodyPr wrap="square" lIns="0" tIns="0" rIns="0" bIns="0" rtlCol="0"/>
          <a:lstStyle/>
          <a:p>
            <a:endParaRPr sz="2142"/>
          </a:p>
        </p:txBody>
      </p:sp>
      <p:sp>
        <p:nvSpPr>
          <p:cNvPr id="63" name="object 63"/>
          <p:cNvSpPr/>
          <p:nvPr/>
        </p:nvSpPr>
        <p:spPr>
          <a:xfrm>
            <a:off x="4326517" y="4289744"/>
            <a:ext cx="772826" cy="1786432"/>
          </a:xfrm>
          <a:prstGeom prst="rect">
            <a:avLst/>
          </a:prstGeom>
          <a:blipFill>
            <a:blip r:embed="rId8" cstate="print"/>
            <a:stretch>
              <a:fillRect/>
            </a:stretch>
          </a:blipFill>
        </p:spPr>
        <p:txBody>
          <a:bodyPr wrap="square" lIns="0" tIns="0" rIns="0" bIns="0" rtlCol="0"/>
          <a:lstStyle/>
          <a:p>
            <a:endParaRPr sz="2142"/>
          </a:p>
        </p:txBody>
      </p:sp>
      <p:sp>
        <p:nvSpPr>
          <p:cNvPr id="64" name="object 64"/>
          <p:cNvSpPr/>
          <p:nvPr/>
        </p:nvSpPr>
        <p:spPr>
          <a:xfrm>
            <a:off x="4393894" y="3947295"/>
            <a:ext cx="88672" cy="92306"/>
          </a:xfrm>
          <a:custGeom>
            <a:avLst/>
            <a:gdLst/>
            <a:ahLst/>
            <a:cxnLst/>
            <a:rect l="l" t="t" r="r" b="b"/>
            <a:pathLst>
              <a:path w="77470" h="80645">
                <a:moveTo>
                  <a:pt x="54965" y="0"/>
                </a:moveTo>
                <a:lnTo>
                  <a:pt x="22212" y="1422"/>
                </a:lnTo>
                <a:lnTo>
                  <a:pt x="0" y="24879"/>
                </a:lnTo>
                <a:lnTo>
                  <a:pt x="2755" y="63093"/>
                </a:lnTo>
                <a:lnTo>
                  <a:pt x="47142" y="80175"/>
                </a:lnTo>
                <a:lnTo>
                  <a:pt x="71361" y="72148"/>
                </a:lnTo>
                <a:lnTo>
                  <a:pt x="67868" y="23558"/>
                </a:lnTo>
                <a:lnTo>
                  <a:pt x="77127" y="13779"/>
                </a:lnTo>
                <a:lnTo>
                  <a:pt x="54965" y="0"/>
                </a:lnTo>
                <a:close/>
              </a:path>
            </a:pathLst>
          </a:custGeom>
          <a:solidFill>
            <a:srgbClr val="00B2AF"/>
          </a:solidFill>
        </p:spPr>
        <p:txBody>
          <a:bodyPr wrap="square" lIns="0" tIns="0" rIns="0" bIns="0" rtlCol="0"/>
          <a:lstStyle/>
          <a:p>
            <a:endParaRPr sz="2142"/>
          </a:p>
        </p:txBody>
      </p:sp>
      <p:sp>
        <p:nvSpPr>
          <p:cNvPr id="65" name="object 65"/>
          <p:cNvSpPr/>
          <p:nvPr/>
        </p:nvSpPr>
        <p:spPr>
          <a:xfrm>
            <a:off x="4377715" y="3931378"/>
            <a:ext cx="115564" cy="125013"/>
          </a:xfrm>
          <a:custGeom>
            <a:avLst/>
            <a:gdLst/>
            <a:ahLst/>
            <a:cxnLst/>
            <a:rect l="l" t="t" r="r" b="b"/>
            <a:pathLst>
              <a:path w="100964" h="109220">
                <a:moveTo>
                  <a:pt x="72745" y="0"/>
                </a:moveTo>
                <a:lnTo>
                  <a:pt x="30187" y="1841"/>
                </a:lnTo>
                <a:lnTo>
                  <a:pt x="0" y="33731"/>
                </a:lnTo>
                <a:lnTo>
                  <a:pt x="3810" y="86677"/>
                </a:lnTo>
                <a:lnTo>
                  <a:pt x="60934" y="108673"/>
                </a:lnTo>
                <a:lnTo>
                  <a:pt x="99783" y="95783"/>
                </a:lnTo>
                <a:lnTo>
                  <a:pt x="95358" y="94081"/>
                </a:lnTo>
                <a:lnTo>
                  <a:pt x="61277" y="94081"/>
                </a:lnTo>
                <a:lnTo>
                  <a:pt x="16891" y="77000"/>
                </a:lnTo>
                <a:lnTo>
                  <a:pt x="14135" y="38785"/>
                </a:lnTo>
                <a:lnTo>
                  <a:pt x="36347" y="15316"/>
                </a:lnTo>
                <a:lnTo>
                  <a:pt x="69100" y="13906"/>
                </a:lnTo>
                <a:lnTo>
                  <a:pt x="95119" y="13906"/>
                </a:lnTo>
                <a:lnTo>
                  <a:pt x="93321" y="12788"/>
                </a:lnTo>
                <a:lnTo>
                  <a:pt x="67297" y="12788"/>
                </a:lnTo>
                <a:lnTo>
                  <a:pt x="70916" y="6959"/>
                </a:lnTo>
                <a:lnTo>
                  <a:pt x="83942" y="6959"/>
                </a:lnTo>
                <a:lnTo>
                  <a:pt x="72745" y="0"/>
                </a:lnTo>
                <a:close/>
              </a:path>
              <a:path w="100964" h="109220">
                <a:moveTo>
                  <a:pt x="85496" y="86055"/>
                </a:moveTo>
                <a:lnTo>
                  <a:pt x="61277" y="94081"/>
                </a:lnTo>
                <a:lnTo>
                  <a:pt x="95358" y="94081"/>
                </a:lnTo>
                <a:lnTo>
                  <a:pt x="85813" y="90411"/>
                </a:lnTo>
                <a:lnTo>
                  <a:pt x="85496" y="86055"/>
                </a:lnTo>
                <a:close/>
              </a:path>
              <a:path w="100964" h="109220">
                <a:moveTo>
                  <a:pt x="95119" y="13906"/>
                </a:moveTo>
                <a:lnTo>
                  <a:pt x="69100" y="13906"/>
                </a:lnTo>
                <a:lnTo>
                  <a:pt x="91262" y="27686"/>
                </a:lnTo>
                <a:lnTo>
                  <a:pt x="100901" y="17500"/>
                </a:lnTo>
                <a:lnTo>
                  <a:pt x="95119" y="13906"/>
                </a:lnTo>
                <a:close/>
              </a:path>
            </a:pathLst>
          </a:custGeom>
          <a:solidFill>
            <a:srgbClr val="37BFBD"/>
          </a:solidFill>
        </p:spPr>
        <p:txBody>
          <a:bodyPr wrap="square" lIns="0" tIns="0" rIns="0" bIns="0" rtlCol="0"/>
          <a:lstStyle/>
          <a:p>
            <a:endParaRPr sz="2142"/>
          </a:p>
        </p:txBody>
      </p:sp>
      <p:sp>
        <p:nvSpPr>
          <p:cNvPr id="66" name="object 66"/>
          <p:cNvSpPr/>
          <p:nvPr/>
        </p:nvSpPr>
        <p:spPr>
          <a:xfrm>
            <a:off x="4253095" y="2355942"/>
            <a:ext cx="88672" cy="92306"/>
          </a:xfrm>
          <a:custGeom>
            <a:avLst/>
            <a:gdLst/>
            <a:ahLst/>
            <a:cxnLst/>
            <a:rect l="l" t="t" r="r" b="b"/>
            <a:pathLst>
              <a:path w="77470" h="80644">
                <a:moveTo>
                  <a:pt x="54965" y="0"/>
                </a:moveTo>
                <a:lnTo>
                  <a:pt x="22212" y="1409"/>
                </a:lnTo>
                <a:lnTo>
                  <a:pt x="0" y="24879"/>
                </a:lnTo>
                <a:lnTo>
                  <a:pt x="2755" y="63093"/>
                </a:lnTo>
                <a:lnTo>
                  <a:pt x="47142" y="80175"/>
                </a:lnTo>
                <a:lnTo>
                  <a:pt x="71361" y="72148"/>
                </a:lnTo>
                <a:lnTo>
                  <a:pt x="67868" y="23558"/>
                </a:lnTo>
                <a:lnTo>
                  <a:pt x="77127" y="13779"/>
                </a:lnTo>
                <a:lnTo>
                  <a:pt x="54965" y="0"/>
                </a:lnTo>
                <a:close/>
              </a:path>
            </a:pathLst>
          </a:custGeom>
          <a:solidFill>
            <a:srgbClr val="00B2AF"/>
          </a:solidFill>
        </p:spPr>
        <p:txBody>
          <a:bodyPr wrap="square" lIns="0" tIns="0" rIns="0" bIns="0" rtlCol="0"/>
          <a:lstStyle/>
          <a:p>
            <a:endParaRPr sz="2142"/>
          </a:p>
        </p:txBody>
      </p:sp>
      <p:sp>
        <p:nvSpPr>
          <p:cNvPr id="67" name="object 67"/>
          <p:cNvSpPr/>
          <p:nvPr/>
        </p:nvSpPr>
        <p:spPr>
          <a:xfrm>
            <a:off x="4236916" y="2340023"/>
            <a:ext cx="115564" cy="125013"/>
          </a:xfrm>
          <a:custGeom>
            <a:avLst/>
            <a:gdLst/>
            <a:ahLst/>
            <a:cxnLst/>
            <a:rect l="l" t="t" r="r" b="b"/>
            <a:pathLst>
              <a:path w="100964" h="109219">
                <a:moveTo>
                  <a:pt x="72745" y="0"/>
                </a:moveTo>
                <a:lnTo>
                  <a:pt x="30187" y="1841"/>
                </a:lnTo>
                <a:lnTo>
                  <a:pt x="0" y="33731"/>
                </a:lnTo>
                <a:lnTo>
                  <a:pt x="3810" y="86690"/>
                </a:lnTo>
                <a:lnTo>
                  <a:pt x="60934" y="108673"/>
                </a:lnTo>
                <a:lnTo>
                  <a:pt x="99783" y="95796"/>
                </a:lnTo>
                <a:lnTo>
                  <a:pt x="95335" y="94081"/>
                </a:lnTo>
                <a:lnTo>
                  <a:pt x="61277" y="94081"/>
                </a:lnTo>
                <a:lnTo>
                  <a:pt x="16891" y="77000"/>
                </a:lnTo>
                <a:lnTo>
                  <a:pt x="14135" y="38785"/>
                </a:lnTo>
                <a:lnTo>
                  <a:pt x="36347" y="15316"/>
                </a:lnTo>
                <a:lnTo>
                  <a:pt x="69100" y="13906"/>
                </a:lnTo>
                <a:lnTo>
                  <a:pt x="95119" y="13906"/>
                </a:lnTo>
                <a:lnTo>
                  <a:pt x="93321" y="12788"/>
                </a:lnTo>
                <a:lnTo>
                  <a:pt x="67297" y="12788"/>
                </a:lnTo>
                <a:lnTo>
                  <a:pt x="70916" y="6959"/>
                </a:lnTo>
                <a:lnTo>
                  <a:pt x="83942" y="6959"/>
                </a:lnTo>
                <a:lnTo>
                  <a:pt x="72745" y="0"/>
                </a:lnTo>
                <a:close/>
              </a:path>
              <a:path w="100964" h="109219">
                <a:moveTo>
                  <a:pt x="85496" y="86055"/>
                </a:moveTo>
                <a:lnTo>
                  <a:pt x="61277" y="94081"/>
                </a:lnTo>
                <a:lnTo>
                  <a:pt x="95335" y="94081"/>
                </a:lnTo>
                <a:lnTo>
                  <a:pt x="85813" y="90411"/>
                </a:lnTo>
                <a:lnTo>
                  <a:pt x="85496" y="86055"/>
                </a:lnTo>
                <a:close/>
              </a:path>
              <a:path w="100964" h="109219">
                <a:moveTo>
                  <a:pt x="95119" y="13906"/>
                </a:moveTo>
                <a:lnTo>
                  <a:pt x="69100" y="13906"/>
                </a:lnTo>
                <a:lnTo>
                  <a:pt x="91262" y="27686"/>
                </a:lnTo>
                <a:lnTo>
                  <a:pt x="100901" y="17500"/>
                </a:lnTo>
                <a:lnTo>
                  <a:pt x="95119" y="13906"/>
                </a:lnTo>
                <a:close/>
              </a:path>
            </a:pathLst>
          </a:custGeom>
          <a:solidFill>
            <a:srgbClr val="37BFBD"/>
          </a:solidFill>
        </p:spPr>
        <p:txBody>
          <a:bodyPr wrap="square" lIns="0" tIns="0" rIns="0" bIns="0" rtlCol="0"/>
          <a:lstStyle/>
          <a:p>
            <a:endParaRPr sz="2142"/>
          </a:p>
        </p:txBody>
      </p:sp>
      <p:sp>
        <p:nvSpPr>
          <p:cNvPr id="68" name="object 68"/>
          <p:cNvSpPr/>
          <p:nvPr/>
        </p:nvSpPr>
        <p:spPr>
          <a:xfrm>
            <a:off x="4288419" y="1705351"/>
            <a:ext cx="80677" cy="47243"/>
          </a:xfrm>
          <a:custGeom>
            <a:avLst/>
            <a:gdLst/>
            <a:ahLst/>
            <a:cxnLst/>
            <a:rect l="l" t="t" r="r" b="b"/>
            <a:pathLst>
              <a:path w="70485" h="41275">
                <a:moveTo>
                  <a:pt x="67957" y="0"/>
                </a:moveTo>
                <a:lnTo>
                  <a:pt x="0" y="0"/>
                </a:lnTo>
                <a:lnTo>
                  <a:pt x="1714" y="23939"/>
                </a:lnTo>
                <a:lnTo>
                  <a:pt x="46113" y="41021"/>
                </a:lnTo>
                <a:lnTo>
                  <a:pt x="70332" y="32981"/>
                </a:lnTo>
                <a:lnTo>
                  <a:pt x="67957" y="0"/>
                </a:lnTo>
                <a:close/>
              </a:path>
            </a:pathLst>
          </a:custGeom>
          <a:solidFill>
            <a:srgbClr val="00B2AF"/>
          </a:solidFill>
        </p:spPr>
        <p:txBody>
          <a:bodyPr wrap="square" lIns="0" tIns="0" rIns="0" bIns="0" rtlCol="0"/>
          <a:lstStyle/>
          <a:p>
            <a:endParaRPr sz="2142"/>
          </a:p>
        </p:txBody>
      </p:sp>
      <p:sp>
        <p:nvSpPr>
          <p:cNvPr id="69" name="object 69"/>
          <p:cNvSpPr/>
          <p:nvPr/>
        </p:nvSpPr>
        <p:spPr>
          <a:xfrm>
            <a:off x="4272646" y="1705350"/>
            <a:ext cx="98847" cy="63960"/>
          </a:xfrm>
          <a:custGeom>
            <a:avLst/>
            <a:gdLst/>
            <a:ahLst/>
            <a:cxnLst/>
            <a:rect l="l" t="t" r="r" b="b"/>
            <a:pathLst>
              <a:path w="86360" h="55880">
                <a:moveTo>
                  <a:pt x="13779" y="0"/>
                </a:moveTo>
                <a:lnTo>
                  <a:pt x="0" y="0"/>
                </a:lnTo>
                <a:lnTo>
                  <a:pt x="2413" y="33616"/>
                </a:lnTo>
                <a:lnTo>
                  <a:pt x="59524" y="55613"/>
                </a:lnTo>
                <a:lnTo>
                  <a:pt x="61391" y="54991"/>
                </a:lnTo>
                <a:lnTo>
                  <a:pt x="74610" y="41021"/>
                </a:lnTo>
                <a:lnTo>
                  <a:pt x="59880" y="41021"/>
                </a:lnTo>
                <a:lnTo>
                  <a:pt x="15493" y="23939"/>
                </a:lnTo>
                <a:lnTo>
                  <a:pt x="13779" y="0"/>
                </a:lnTo>
                <a:close/>
              </a:path>
              <a:path w="86360" h="55880">
                <a:moveTo>
                  <a:pt x="84099" y="32981"/>
                </a:moveTo>
                <a:lnTo>
                  <a:pt x="59880" y="41021"/>
                </a:lnTo>
                <a:lnTo>
                  <a:pt x="74610" y="41021"/>
                </a:lnTo>
                <a:lnTo>
                  <a:pt x="77254" y="38227"/>
                </a:lnTo>
                <a:lnTo>
                  <a:pt x="85775" y="37871"/>
                </a:lnTo>
                <a:lnTo>
                  <a:pt x="84416" y="37338"/>
                </a:lnTo>
                <a:lnTo>
                  <a:pt x="84099" y="32981"/>
                </a:lnTo>
                <a:close/>
              </a:path>
            </a:pathLst>
          </a:custGeom>
          <a:solidFill>
            <a:srgbClr val="37BFBD"/>
          </a:solidFill>
        </p:spPr>
        <p:txBody>
          <a:bodyPr wrap="square" lIns="0" tIns="0" rIns="0" bIns="0" rtlCol="0"/>
          <a:lstStyle/>
          <a:p>
            <a:endParaRPr sz="2142"/>
          </a:p>
        </p:txBody>
      </p:sp>
      <p:sp>
        <p:nvSpPr>
          <p:cNvPr id="70" name="object 70"/>
          <p:cNvSpPr/>
          <p:nvPr/>
        </p:nvSpPr>
        <p:spPr>
          <a:xfrm>
            <a:off x="4309844" y="6546758"/>
            <a:ext cx="144636" cy="124286"/>
          </a:xfrm>
          <a:custGeom>
            <a:avLst/>
            <a:gdLst/>
            <a:ahLst/>
            <a:cxnLst/>
            <a:rect l="l" t="t" r="r" b="b"/>
            <a:pathLst>
              <a:path w="126364" h="108585">
                <a:moveTo>
                  <a:pt x="74117" y="0"/>
                </a:moveTo>
                <a:lnTo>
                  <a:pt x="30060" y="1905"/>
                </a:lnTo>
                <a:lnTo>
                  <a:pt x="0" y="33667"/>
                </a:lnTo>
                <a:lnTo>
                  <a:pt x="3733" y="85559"/>
                </a:lnTo>
                <a:lnTo>
                  <a:pt x="63347" y="108508"/>
                </a:lnTo>
                <a:lnTo>
                  <a:pt x="109918" y="93065"/>
                </a:lnTo>
                <a:lnTo>
                  <a:pt x="126238" y="69634"/>
                </a:lnTo>
                <a:lnTo>
                  <a:pt x="125895" y="67170"/>
                </a:lnTo>
                <a:lnTo>
                  <a:pt x="89192" y="53047"/>
                </a:lnTo>
                <a:lnTo>
                  <a:pt x="85915" y="7327"/>
                </a:lnTo>
                <a:lnTo>
                  <a:pt x="74117" y="0"/>
                </a:lnTo>
                <a:close/>
              </a:path>
            </a:pathLst>
          </a:custGeom>
          <a:solidFill>
            <a:srgbClr val="00B2AF"/>
          </a:solidFill>
        </p:spPr>
        <p:txBody>
          <a:bodyPr wrap="square" lIns="0" tIns="0" rIns="0" bIns="0" rtlCol="0"/>
          <a:lstStyle/>
          <a:p>
            <a:endParaRPr sz="2142"/>
          </a:p>
        </p:txBody>
      </p:sp>
      <p:sp>
        <p:nvSpPr>
          <p:cNvPr id="71" name="object 71"/>
          <p:cNvSpPr/>
          <p:nvPr/>
        </p:nvSpPr>
        <p:spPr>
          <a:xfrm>
            <a:off x="4293666" y="6530843"/>
            <a:ext cx="175163" cy="156993"/>
          </a:xfrm>
          <a:custGeom>
            <a:avLst/>
            <a:gdLst/>
            <a:ahLst/>
            <a:cxnLst/>
            <a:rect l="l" t="t" r="r" b="b"/>
            <a:pathLst>
              <a:path w="153035" h="137160">
                <a:moveTo>
                  <a:pt x="91897" y="0"/>
                </a:moveTo>
                <a:lnTo>
                  <a:pt x="38049" y="2324"/>
                </a:lnTo>
                <a:lnTo>
                  <a:pt x="0" y="42519"/>
                </a:lnTo>
                <a:lnTo>
                  <a:pt x="4787" y="109143"/>
                </a:lnTo>
                <a:lnTo>
                  <a:pt x="77127" y="136994"/>
                </a:lnTo>
                <a:lnTo>
                  <a:pt x="121117" y="122415"/>
                </a:lnTo>
                <a:lnTo>
                  <a:pt x="77469" y="122415"/>
                </a:lnTo>
                <a:lnTo>
                  <a:pt x="17868" y="99466"/>
                </a:lnTo>
                <a:lnTo>
                  <a:pt x="14135" y="47574"/>
                </a:lnTo>
                <a:lnTo>
                  <a:pt x="44195" y="15811"/>
                </a:lnTo>
                <a:lnTo>
                  <a:pt x="88252" y="13906"/>
                </a:lnTo>
                <a:lnTo>
                  <a:pt x="99613" y="13906"/>
                </a:lnTo>
                <a:lnTo>
                  <a:pt x="100670" y="12788"/>
                </a:lnTo>
                <a:lnTo>
                  <a:pt x="86448" y="12788"/>
                </a:lnTo>
                <a:lnTo>
                  <a:pt x="90068" y="6959"/>
                </a:lnTo>
                <a:lnTo>
                  <a:pt x="103099" y="6959"/>
                </a:lnTo>
                <a:lnTo>
                  <a:pt x="91897" y="0"/>
                </a:lnTo>
                <a:close/>
              </a:path>
              <a:path w="153035" h="137160">
                <a:moveTo>
                  <a:pt x="140030" y="81076"/>
                </a:moveTo>
                <a:lnTo>
                  <a:pt x="140373" y="83540"/>
                </a:lnTo>
                <a:lnTo>
                  <a:pt x="124053" y="106972"/>
                </a:lnTo>
                <a:lnTo>
                  <a:pt x="77469" y="122415"/>
                </a:lnTo>
                <a:lnTo>
                  <a:pt x="121117" y="122415"/>
                </a:lnTo>
                <a:lnTo>
                  <a:pt x="126060" y="120776"/>
                </a:lnTo>
                <a:lnTo>
                  <a:pt x="125615" y="114630"/>
                </a:lnTo>
                <a:lnTo>
                  <a:pt x="152742" y="85966"/>
                </a:lnTo>
                <a:lnTo>
                  <a:pt x="140030" y="81076"/>
                </a:lnTo>
                <a:close/>
              </a:path>
              <a:path w="153035" h="137160">
                <a:moveTo>
                  <a:pt x="99613" y="13906"/>
                </a:moveTo>
                <a:lnTo>
                  <a:pt x="88252" y="13906"/>
                </a:lnTo>
                <a:lnTo>
                  <a:pt x="100050" y="21234"/>
                </a:lnTo>
                <a:lnTo>
                  <a:pt x="99529" y="13995"/>
                </a:lnTo>
                <a:close/>
              </a:path>
            </a:pathLst>
          </a:custGeom>
          <a:solidFill>
            <a:srgbClr val="37BFBD"/>
          </a:solidFill>
        </p:spPr>
        <p:txBody>
          <a:bodyPr wrap="square" lIns="0" tIns="0" rIns="0" bIns="0" rtlCol="0"/>
          <a:lstStyle/>
          <a:p>
            <a:endParaRPr sz="2142"/>
          </a:p>
        </p:txBody>
      </p:sp>
      <p:sp>
        <p:nvSpPr>
          <p:cNvPr id="72" name="object 72"/>
          <p:cNvSpPr/>
          <p:nvPr/>
        </p:nvSpPr>
        <p:spPr>
          <a:xfrm>
            <a:off x="4487755" y="3951554"/>
            <a:ext cx="107569" cy="92306"/>
          </a:xfrm>
          <a:custGeom>
            <a:avLst/>
            <a:gdLst/>
            <a:ahLst/>
            <a:cxnLst/>
            <a:rect l="l" t="t" r="r" b="b"/>
            <a:pathLst>
              <a:path w="93979" h="80645">
                <a:moveTo>
                  <a:pt x="54965" y="0"/>
                </a:moveTo>
                <a:lnTo>
                  <a:pt x="22212" y="1422"/>
                </a:lnTo>
                <a:lnTo>
                  <a:pt x="0" y="24879"/>
                </a:lnTo>
                <a:lnTo>
                  <a:pt x="2755" y="63093"/>
                </a:lnTo>
                <a:lnTo>
                  <a:pt x="47142" y="80175"/>
                </a:lnTo>
                <a:lnTo>
                  <a:pt x="63449" y="74777"/>
                </a:lnTo>
                <a:lnTo>
                  <a:pt x="86880" y="50012"/>
                </a:lnTo>
                <a:lnTo>
                  <a:pt x="93573" y="49720"/>
                </a:lnTo>
                <a:lnTo>
                  <a:pt x="89712" y="21602"/>
                </a:lnTo>
                <a:lnTo>
                  <a:pt x="54965" y="0"/>
                </a:lnTo>
                <a:close/>
              </a:path>
            </a:pathLst>
          </a:custGeom>
          <a:solidFill>
            <a:srgbClr val="00B2AF"/>
          </a:solidFill>
        </p:spPr>
        <p:txBody>
          <a:bodyPr wrap="square" lIns="0" tIns="0" rIns="0" bIns="0" rtlCol="0"/>
          <a:lstStyle/>
          <a:p>
            <a:endParaRPr sz="2142"/>
          </a:p>
        </p:txBody>
      </p:sp>
      <p:sp>
        <p:nvSpPr>
          <p:cNvPr id="73" name="object 73"/>
          <p:cNvSpPr/>
          <p:nvPr/>
        </p:nvSpPr>
        <p:spPr>
          <a:xfrm>
            <a:off x="4471576" y="3935637"/>
            <a:ext cx="139549" cy="125013"/>
          </a:xfrm>
          <a:custGeom>
            <a:avLst/>
            <a:gdLst/>
            <a:ahLst/>
            <a:cxnLst/>
            <a:rect l="l" t="t" r="r" b="b"/>
            <a:pathLst>
              <a:path w="121920" h="109220">
                <a:moveTo>
                  <a:pt x="72745" y="0"/>
                </a:moveTo>
                <a:lnTo>
                  <a:pt x="30187" y="1841"/>
                </a:lnTo>
                <a:lnTo>
                  <a:pt x="0" y="33731"/>
                </a:lnTo>
                <a:lnTo>
                  <a:pt x="3810" y="86677"/>
                </a:lnTo>
                <a:lnTo>
                  <a:pt x="60934" y="108673"/>
                </a:lnTo>
                <a:lnTo>
                  <a:pt x="71501" y="105168"/>
                </a:lnTo>
                <a:lnTo>
                  <a:pt x="70827" y="95808"/>
                </a:lnTo>
                <a:lnTo>
                  <a:pt x="72465" y="94081"/>
                </a:lnTo>
                <a:lnTo>
                  <a:pt x="61277" y="94081"/>
                </a:lnTo>
                <a:lnTo>
                  <a:pt x="16891" y="77000"/>
                </a:lnTo>
                <a:lnTo>
                  <a:pt x="14135" y="38785"/>
                </a:lnTo>
                <a:lnTo>
                  <a:pt x="36347" y="15316"/>
                </a:lnTo>
                <a:lnTo>
                  <a:pt x="69100" y="13906"/>
                </a:lnTo>
                <a:lnTo>
                  <a:pt x="95125" y="13906"/>
                </a:lnTo>
                <a:lnTo>
                  <a:pt x="93327" y="12788"/>
                </a:lnTo>
                <a:lnTo>
                  <a:pt x="67297" y="12788"/>
                </a:lnTo>
                <a:lnTo>
                  <a:pt x="70929" y="6959"/>
                </a:lnTo>
                <a:lnTo>
                  <a:pt x="83945" y="6959"/>
                </a:lnTo>
                <a:lnTo>
                  <a:pt x="72745" y="0"/>
                </a:lnTo>
                <a:close/>
              </a:path>
              <a:path w="121920" h="109220">
                <a:moveTo>
                  <a:pt x="77584" y="88684"/>
                </a:moveTo>
                <a:lnTo>
                  <a:pt x="61277" y="94081"/>
                </a:lnTo>
                <a:lnTo>
                  <a:pt x="72465" y="94081"/>
                </a:lnTo>
                <a:lnTo>
                  <a:pt x="77584" y="88684"/>
                </a:lnTo>
                <a:close/>
              </a:path>
              <a:path w="121920" h="109220">
                <a:moveTo>
                  <a:pt x="95125" y="13906"/>
                </a:moveTo>
                <a:lnTo>
                  <a:pt x="69100" y="13906"/>
                </a:lnTo>
                <a:lnTo>
                  <a:pt x="103847" y="35496"/>
                </a:lnTo>
                <a:lnTo>
                  <a:pt x="107708" y="63627"/>
                </a:lnTo>
                <a:lnTo>
                  <a:pt x="121488" y="63030"/>
                </a:lnTo>
                <a:lnTo>
                  <a:pt x="116586" y="27241"/>
                </a:lnTo>
                <a:lnTo>
                  <a:pt x="95125" y="13906"/>
                </a:lnTo>
                <a:close/>
              </a:path>
            </a:pathLst>
          </a:custGeom>
          <a:solidFill>
            <a:srgbClr val="37BFBD"/>
          </a:solidFill>
        </p:spPr>
        <p:txBody>
          <a:bodyPr wrap="square" lIns="0" tIns="0" rIns="0" bIns="0" rtlCol="0"/>
          <a:lstStyle/>
          <a:p>
            <a:endParaRPr sz="2142"/>
          </a:p>
        </p:txBody>
      </p:sp>
      <p:sp>
        <p:nvSpPr>
          <p:cNvPr id="74" name="object 74"/>
          <p:cNvSpPr/>
          <p:nvPr/>
        </p:nvSpPr>
        <p:spPr>
          <a:xfrm>
            <a:off x="4346956" y="2360201"/>
            <a:ext cx="107569" cy="92306"/>
          </a:xfrm>
          <a:custGeom>
            <a:avLst/>
            <a:gdLst/>
            <a:ahLst/>
            <a:cxnLst/>
            <a:rect l="l" t="t" r="r" b="b"/>
            <a:pathLst>
              <a:path w="93979" h="80644">
                <a:moveTo>
                  <a:pt x="54965" y="0"/>
                </a:moveTo>
                <a:lnTo>
                  <a:pt x="22212" y="1422"/>
                </a:lnTo>
                <a:lnTo>
                  <a:pt x="0" y="24879"/>
                </a:lnTo>
                <a:lnTo>
                  <a:pt x="2755" y="63093"/>
                </a:lnTo>
                <a:lnTo>
                  <a:pt x="47142" y="80175"/>
                </a:lnTo>
                <a:lnTo>
                  <a:pt x="63449" y="74777"/>
                </a:lnTo>
                <a:lnTo>
                  <a:pt x="86880" y="50012"/>
                </a:lnTo>
                <a:lnTo>
                  <a:pt x="93573" y="49720"/>
                </a:lnTo>
                <a:lnTo>
                  <a:pt x="89712" y="21602"/>
                </a:lnTo>
                <a:lnTo>
                  <a:pt x="54965" y="0"/>
                </a:lnTo>
                <a:close/>
              </a:path>
            </a:pathLst>
          </a:custGeom>
          <a:solidFill>
            <a:srgbClr val="00B2AF"/>
          </a:solidFill>
        </p:spPr>
        <p:txBody>
          <a:bodyPr wrap="square" lIns="0" tIns="0" rIns="0" bIns="0" rtlCol="0"/>
          <a:lstStyle/>
          <a:p>
            <a:endParaRPr sz="2142"/>
          </a:p>
        </p:txBody>
      </p:sp>
      <p:sp>
        <p:nvSpPr>
          <p:cNvPr id="75" name="object 75"/>
          <p:cNvSpPr/>
          <p:nvPr/>
        </p:nvSpPr>
        <p:spPr>
          <a:xfrm>
            <a:off x="4330776" y="2344282"/>
            <a:ext cx="139549" cy="125013"/>
          </a:xfrm>
          <a:custGeom>
            <a:avLst/>
            <a:gdLst/>
            <a:ahLst/>
            <a:cxnLst/>
            <a:rect l="l" t="t" r="r" b="b"/>
            <a:pathLst>
              <a:path w="121920" h="109219">
                <a:moveTo>
                  <a:pt x="72745" y="0"/>
                </a:moveTo>
                <a:lnTo>
                  <a:pt x="30187" y="1841"/>
                </a:lnTo>
                <a:lnTo>
                  <a:pt x="0" y="33731"/>
                </a:lnTo>
                <a:lnTo>
                  <a:pt x="3810" y="86690"/>
                </a:lnTo>
                <a:lnTo>
                  <a:pt x="60934" y="108673"/>
                </a:lnTo>
                <a:lnTo>
                  <a:pt x="71501" y="105168"/>
                </a:lnTo>
                <a:lnTo>
                  <a:pt x="70827" y="95808"/>
                </a:lnTo>
                <a:lnTo>
                  <a:pt x="72465" y="94081"/>
                </a:lnTo>
                <a:lnTo>
                  <a:pt x="61277" y="94081"/>
                </a:lnTo>
                <a:lnTo>
                  <a:pt x="16891" y="77000"/>
                </a:lnTo>
                <a:lnTo>
                  <a:pt x="14135" y="38785"/>
                </a:lnTo>
                <a:lnTo>
                  <a:pt x="36347" y="15328"/>
                </a:lnTo>
                <a:lnTo>
                  <a:pt x="69100" y="13906"/>
                </a:lnTo>
                <a:lnTo>
                  <a:pt x="95125" y="13906"/>
                </a:lnTo>
                <a:lnTo>
                  <a:pt x="93327" y="12788"/>
                </a:lnTo>
                <a:lnTo>
                  <a:pt x="67297" y="12788"/>
                </a:lnTo>
                <a:lnTo>
                  <a:pt x="70916" y="6959"/>
                </a:lnTo>
                <a:lnTo>
                  <a:pt x="83945" y="6959"/>
                </a:lnTo>
                <a:lnTo>
                  <a:pt x="72745" y="0"/>
                </a:lnTo>
                <a:close/>
              </a:path>
              <a:path w="121920" h="109219">
                <a:moveTo>
                  <a:pt x="77584" y="88684"/>
                </a:moveTo>
                <a:lnTo>
                  <a:pt x="61277" y="94081"/>
                </a:lnTo>
                <a:lnTo>
                  <a:pt x="72465" y="94081"/>
                </a:lnTo>
                <a:lnTo>
                  <a:pt x="77584" y="88684"/>
                </a:lnTo>
                <a:close/>
              </a:path>
              <a:path w="121920" h="109219">
                <a:moveTo>
                  <a:pt x="95125" y="13906"/>
                </a:moveTo>
                <a:lnTo>
                  <a:pt x="69100" y="13906"/>
                </a:lnTo>
                <a:lnTo>
                  <a:pt x="103847" y="35509"/>
                </a:lnTo>
                <a:lnTo>
                  <a:pt x="107708" y="63627"/>
                </a:lnTo>
                <a:lnTo>
                  <a:pt x="121488" y="63030"/>
                </a:lnTo>
                <a:lnTo>
                  <a:pt x="116586" y="27241"/>
                </a:lnTo>
                <a:lnTo>
                  <a:pt x="95125" y="13906"/>
                </a:lnTo>
                <a:close/>
              </a:path>
            </a:pathLst>
          </a:custGeom>
          <a:solidFill>
            <a:srgbClr val="37BFBD"/>
          </a:solidFill>
        </p:spPr>
        <p:txBody>
          <a:bodyPr wrap="square" lIns="0" tIns="0" rIns="0" bIns="0" rtlCol="0"/>
          <a:lstStyle/>
          <a:p>
            <a:endParaRPr sz="2142"/>
          </a:p>
        </p:txBody>
      </p:sp>
      <p:sp>
        <p:nvSpPr>
          <p:cNvPr id="76" name="object 76"/>
          <p:cNvSpPr/>
          <p:nvPr/>
        </p:nvSpPr>
        <p:spPr>
          <a:xfrm>
            <a:off x="4381975" y="1705351"/>
            <a:ext cx="106842" cy="51604"/>
          </a:xfrm>
          <a:custGeom>
            <a:avLst/>
            <a:gdLst/>
            <a:ahLst/>
            <a:cxnLst/>
            <a:rect l="l" t="t" r="r" b="b"/>
            <a:pathLst>
              <a:path w="93345" h="45084">
                <a:moveTo>
                  <a:pt x="90843" y="0"/>
                </a:moveTo>
                <a:lnTo>
                  <a:pt x="0" y="0"/>
                </a:lnTo>
                <a:lnTo>
                  <a:pt x="1981" y="27660"/>
                </a:lnTo>
                <a:lnTo>
                  <a:pt x="46367" y="44742"/>
                </a:lnTo>
                <a:lnTo>
                  <a:pt x="62674" y="39344"/>
                </a:lnTo>
                <a:lnTo>
                  <a:pt x="86118" y="14579"/>
                </a:lnTo>
                <a:lnTo>
                  <a:pt x="92798" y="14300"/>
                </a:lnTo>
                <a:lnTo>
                  <a:pt x="90843" y="0"/>
                </a:lnTo>
                <a:close/>
              </a:path>
            </a:pathLst>
          </a:custGeom>
          <a:solidFill>
            <a:srgbClr val="00B2AF"/>
          </a:solidFill>
        </p:spPr>
        <p:txBody>
          <a:bodyPr wrap="square" lIns="0" tIns="0" rIns="0" bIns="0" rtlCol="0"/>
          <a:lstStyle/>
          <a:p>
            <a:endParaRPr sz="2142"/>
          </a:p>
        </p:txBody>
      </p:sp>
      <p:sp>
        <p:nvSpPr>
          <p:cNvPr id="77" name="object 77"/>
          <p:cNvSpPr/>
          <p:nvPr/>
        </p:nvSpPr>
        <p:spPr>
          <a:xfrm>
            <a:off x="4366202" y="1705351"/>
            <a:ext cx="87945" cy="64687"/>
          </a:xfrm>
          <a:custGeom>
            <a:avLst/>
            <a:gdLst/>
            <a:ahLst/>
            <a:cxnLst/>
            <a:rect l="l" t="t" r="r" b="b"/>
            <a:pathLst>
              <a:path w="76835" h="56515">
                <a:moveTo>
                  <a:pt x="38459" y="36398"/>
                </a:moveTo>
                <a:lnTo>
                  <a:pt x="38074" y="36398"/>
                </a:lnTo>
                <a:lnTo>
                  <a:pt x="69697" y="56057"/>
                </a:lnTo>
                <a:lnTo>
                  <a:pt x="70370" y="55829"/>
                </a:lnTo>
                <a:lnTo>
                  <a:pt x="69697" y="46469"/>
                </a:lnTo>
                <a:lnTo>
                  <a:pt x="71332" y="44742"/>
                </a:lnTo>
                <a:lnTo>
                  <a:pt x="60147" y="44742"/>
                </a:lnTo>
                <a:lnTo>
                  <a:pt x="38459" y="36398"/>
                </a:lnTo>
                <a:close/>
              </a:path>
              <a:path w="76835" h="56515">
                <a:moveTo>
                  <a:pt x="76441" y="39344"/>
                </a:moveTo>
                <a:lnTo>
                  <a:pt x="60147" y="44742"/>
                </a:lnTo>
                <a:lnTo>
                  <a:pt x="71332" y="44742"/>
                </a:lnTo>
                <a:lnTo>
                  <a:pt x="76441" y="39344"/>
                </a:lnTo>
                <a:close/>
              </a:path>
              <a:path w="76835" h="56515">
                <a:moveTo>
                  <a:pt x="13779" y="0"/>
                </a:moveTo>
                <a:lnTo>
                  <a:pt x="0" y="0"/>
                </a:lnTo>
                <a:lnTo>
                  <a:pt x="2679" y="37338"/>
                </a:lnTo>
                <a:lnTo>
                  <a:pt x="4038" y="37871"/>
                </a:lnTo>
                <a:lnTo>
                  <a:pt x="38074" y="36398"/>
                </a:lnTo>
                <a:lnTo>
                  <a:pt x="38459" y="36398"/>
                </a:lnTo>
                <a:lnTo>
                  <a:pt x="15748" y="27660"/>
                </a:lnTo>
                <a:lnTo>
                  <a:pt x="13779" y="0"/>
                </a:lnTo>
                <a:close/>
              </a:path>
            </a:pathLst>
          </a:custGeom>
          <a:solidFill>
            <a:srgbClr val="37BFBD"/>
          </a:solidFill>
        </p:spPr>
        <p:txBody>
          <a:bodyPr wrap="square" lIns="0" tIns="0" rIns="0" bIns="0" rtlCol="0"/>
          <a:lstStyle/>
          <a:p>
            <a:endParaRPr sz="2142"/>
          </a:p>
        </p:txBody>
      </p:sp>
      <p:sp>
        <p:nvSpPr>
          <p:cNvPr id="78" name="object 78"/>
          <p:cNvSpPr/>
          <p:nvPr/>
        </p:nvSpPr>
        <p:spPr>
          <a:xfrm>
            <a:off x="4342697" y="1762915"/>
            <a:ext cx="107569" cy="92306"/>
          </a:xfrm>
          <a:custGeom>
            <a:avLst/>
            <a:gdLst/>
            <a:ahLst/>
            <a:cxnLst/>
            <a:rect l="l" t="t" r="r" b="b"/>
            <a:pathLst>
              <a:path w="93979" h="80644">
                <a:moveTo>
                  <a:pt x="54965" y="0"/>
                </a:moveTo>
                <a:lnTo>
                  <a:pt x="22212" y="1409"/>
                </a:lnTo>
                <a:lnTo>
                  <a:pt x="0" y="24879"/>
                </a:lnTo>
                <a:lnTo>
                  <a:pt x="2743" y="63093"/>
                </a:lnTo>
                <a:lnTo>
                  <a:pt x="47142" y="80175"/>
                </a:lnTo>
                <a:lnTo>
                  <a:pt x="81927" y="68643"/>
                </a:lnTo>
                <a:lnTo>
                  <a:pt x="93827" y="51561"/>
                </a:lnTo>
                <a:lnTo>
                  <a:pt x="89712" y="21602"/>
                </a:lnTo>
                <a:lnTo>
                  <a:pt x="54965" y="0"/>
                </a:lnTo>
                <a:close/>
              </a:path>
            </a:pathLst>
          </a:custGeom>
          <a:solidFill>
            <a:srgbClr val="00B2AF"/>
          </a:solidFill>
        </p:spPr>
        <p:txBody>
          <a:bodyPr wrap="square" lIns="0" tIns="0" rIns="0" bIns="0" rtlCol="0"/>
          <a:lstStyle/>
          <a:p>
            <a:endParaRPr sz="2142"/>
          </a:p>
        </p:txBody>
      </p:sp>
      <p:sp>
        <p:nvSpPr>
          <p:cNvPr id="79" name="object 79"/>
          <p:cNvSpPr/>
          <p:nvPr/>
        </p:nvSpPr>
        <p:spPr>
          <a:xfrm>
            <a:off x="4326518" y="1746997"/>
            <a:ext cx="140276" cy="125013"/>
          </a:xfrm>
          <a:custGeom>
            <a:avLst/>
            <a:gdLst/>
            <a:ahLst/>
            <a:cxnLst/>
            <a:rect l="l" t="t" r="r" b="b"/>
            <a:pathLst>
              <a:path w="122554" h="109219">
                <a:moveTo>
                  <a:pt x="72745" y="0"/>
                </a:moveTo>
                <a:lnTo>
                  <a:pt x="30187" y="1841"/>
                </a:lnTo>
                <a:lnTo>
                  <a:pt x="0" y="33731"/>
                </a:lnTo>
                <a:lnTo>
                  <a:pt x="3810" y="86677"/>
                </a:lnTo>
                <a:lnTo>
                  <a:pt x="60934" y="108673"/>
                </a:lnTo>
                <a:lnTo>
                  <a:pt x="104724" y="94157"/>
                </a:lnTo>
                <a:lnTo>
                  <a:pt x="61277" y="94081"/>
                </a:lnTo>
                <a:lnTo>
                  <a:pt x="16878" y="77000"/>
                </a:lnTo>
                <a:lnTo>
                  <a:pt x="14135" y="38785"/>
                </a:lnTo>
                <a:lnTo>
                  <a:pt x="36347" y="15316"/>
                </a:lnTo>
                <a:lnTo>
                  <a:pt x="69100" y="13906"/>
                </a:lnTo>
                <a:lnTo>
                  <a:pt x="95120" y="13906"/>
                </a:lnTo>
                <a:lnTo>
                  <a:pt x="93322" y="12788"/>
                </a:lnTo>
                <a:lnTo>
                  <a:pt x="67297" y="12788"/>
                </a:lnTo>
                <a:lnTo>
                  <a:pt x="70916" y="6959"/>
                </a:lnTo>
                <a:lnTo>
                  <a:pt x="83943" y="6959"/>
                </a:lnTo>
                <a:lnTo>
                  <a:pt x="72745" y="0"/>
                </a:lnTo>
                <a:close/>
              </a:path>
              <a:path w="122554" h="109219">
                <a:moveTo>
                  <a:pt x="95120" y="13906"/>
                </a:moveTo>
                <a:lnTo>
                  <a:pt x="69100" y="13906"/>
                </a:lnTo>
                <a:lnTo>
                  <a:pt x="103847" y="35509"/>
                </a:lnTo>
                <a:lnTo>
                  <a:pt x="107962" y="65468"/>
                </a:lnTo>
                <a:lnTo>
                  <a:pt x="96062" y="82550"/>
                </a:lnTo>
                <a:lnTo>
                  <a:pt x="61277" y="94081"/>
                </a:lnTo>
                <a:lnTo>
                  <a:pt x="104777" y="94081"/>
                </a:lnTo>
                <a:lnTo>
                  <a:pt x="122301" y="68910"/>
                </a:lnTo>
                <a:lnTo>
                  <a:pt x="122237" y="68440"/>
                </a:lnTo>
                <a:lnTo>
                  <a:pt x="108178" y="63030"/>
                </a:lnTo>
                <a:lnTo>
                  <a:pt x="105092" y="20104"/>
                </a:lnTo>
                <a:lnTo>
                  <a:pt x="95120" y="13906"/>
                </a:lnTo>
                <a:close/>
              </a:path>
              <a:path w="122554" h="109219">
                <a:moveTo>
                  <a:pt x="83943" y="6959"/>
                </a:moveTo>
                <a:lnTo>
                  <a:pt x="70916" y="6959"/>
                </a:lnTo>
                <a:lnTo>
                  <a:pt x="67297" y="12788"/>
                </a:lnTo>
                <a:lnTo>
                  <a:pt x="93322" y="12788"/>
                </a:lnTo>
                <a:lnTo>
                  <a:pt x="83943" y="6959"/>
                </a:lnTo>
                <a:close/>
              </a:path>
            </a:pathLst>
          </a:custGeom>
          <a:solidFill>
            <a:srgbClr val="37BFBD"/>
          </a:solidFill>
        </p:spPr>
        <p:txBody>
          <a:bodyPr wrap="square" lIns="0" tIns="0" rIns="0" bIns="0" rtlCol="0"/>
          <a:lstStyle/>
          <a:p>
            <a:endParaRPr sz="2142"/>
          </a:p>
        </p:txBody>
      </p:sp>
      <p:sp>
        <p:nvSpPr>
          <p:cNvPr id="80" name="object 80"/>
          <p:cNvSpPr/>
          <p:nvPr/>
        </p:nvSpPr>
        <p:spPr>
          <a:xfrm>
            <a:off x="4346956" y="1895167"/>
            <a:ext cx="107569" cy="92306"/>
          </a:xfrm>
          <a:custGeom>
            <a:avLst/>
            <a:gdLst/>
            <a:ahLst/>
            <a:cxnLst/>
            <a:rect l="l" t="t" r="r" b="b"/>
            <a:pathLst>
              <a:path w="93979" h="80644">
                <a:moveTo>
                  <a:pt x="54965" y="0"/>
                </a:moveTo>
                <a:lnTo>
                  <a:pt x="22212" y="1422"/>
                </a:lnTo>
                <a:lnTo>
                  <a:pt x="0" y="24879"/>
                </a:lnTo>
                <a:lnTo>
                  <a:pt x="2755" y="63093"/>
                </a:lnTo>
                <a:lnTo>
                  <a:pt x="47142" y="80175"/>
                </a:lnTo>
                <a:lnTo>
                  <a:pt x="81927" y="68643"/>
                </a:lnTo>
                <a:lnTo>
                  <a:pt x="93827" y="51561"/>
                </a:lnTo>
                <a:lnTo>
                  <a:pt x="89712" y="21602"/>
                </a:lnTo>
                <a:lnTo>
                  <a:pt x="54965" y="0"/>
                </a:lnTo>
                <a:close/>
              </a:path>
            </a:pathLst>
          </a:custGeom>
          <a:solidFill>
            <a:srgbClr val="00B2AF"/>
          </a:solidFill>
        </p:spPr>
        <p:txBody>
          <a:bodyPr wrap="square" lIns="0" tIns="0" rIns="0" bIns="0" rtlCol="0"/>
          <a:lstStyle/>
          <a:p>
            <a:endParaRPr sz="2142"/>
          </a:p>
        </p:txBody>
      </p:sp>
      <p:sp>
        <p:nvSpPr>
          <p:cNvPr id="81" name="object 81"/>
          <p:cNvSpPr/>
          <p:nvPr/>
        </p:nvSpPr>
        <p:spPr>
          <a:xfrm>
            <a:off x="4330777" y="1879249"/>
            <a:ext cx="140276" cy="125013"/>
          </a:xfrm>
          <a:custGeom>
            <a:avLst/>
            <a:gdLst/>
            <a:ahLst/>
            <a:cxnLst/>
            <a:rect l="l" t="t" r="r" b="b"/>
            <a:pathLst>
              <a:path w="122554" h="109219">
                <a:moveTo>
                  <a:pt x="72745" y="0"/>
                </a:moveTo>
                <a:lnTo>
                  <a:pt x="30187" y="1841"/>
                </a:lnTo>
                <a:lnTo>
                  <a:pt x="0" y="33731"/>
                </a:lnTo>
                <a:lnTo>
                  <a:pt x="3810" y="86677"/>
                </a:lnTo>
                <a:lnTo>
                  <a:pt x="60934" y="108673"/>
                </a:lnTo>
                <a:lnTo>
                  <a:pt x="104724" y="94157"/>
                </a:lnTo>
                <a:lnTo>
                  <a:pt x="61277" y="94081"/>
                </a:lnTo>
                <a:lnTo>
                  <a:pt x="16891" y="77000"/>
                </a:lnTo>
                <a:lnTo>
                  <a:pt x="14135" y="38785"/>
                </a:lnTo>
                <a:lnTo>
                  <a:pt x="36347" y="15316"/>
                </a:lnTo>
                <a:lnTo>
                  <a:pt x="69100" y="13906"/>
                </a:lnTo>
                <a:lnTo>
                  <a:pt x="95125" y="13906"/>
                </a:lnTo>
                <a:lnTo>
                  <a:pt x="93327" y="12788"/>
                </a:lnTo>
                <a:lnTo>
                  <a:pt x="67297" y="12788"/>
                </a:lnTo>
                <a:lnTo>
                  <a:pt x="70916" y="6959"/>
                </a:lnTo>
                <a:lnTo>
                  <a:pt x="83945" y="6959"/>
                </a:lnTo>
                <a:lnTo>
                  <a:pt x="72745" y="0"/>
                </a:lnTo>
                <a:close/>
              </a:path>
              <a:path w="122554" h="109219">
                <a:moveTo>
                  <a:pt x="95125" y="13906"/>
                </a:moveTo>
                <a:lnTo>
                  <a:pt x="69100" y="13906"/>
                </a:lnTo>
                <a:lnTo>
                  <a:pt x="103847" y="35496"/>
                </a:lnTo>
                <a:lnTo>
                  <a:pt x="107962" y="65468"/>
                </a:lnTo>
                <a:lnTo>
                  <a:pt x="96062" y="82550"/>
                </a:lnTo>
                <a:lnTo>
                  <a:pt x="61277" y="94081"/>
                </a:lnTo>
                <a:lnTo>
                  <a:pt x="104777" y="94081"/>
                </a:lnTo>
                <a:lnTo>
                  <a:pt x="122301" y="68910"/>
                </a:lnTo>
                <a:lnTo>
                  <a:pt x="116586" y="27241"/>
                </a:lnTo>
                <a:lnTo>
                  <a:pt x="95125" y="13906"/>
                </a:lnTo>
                <a:close/>
              </a:path>
              <a:path w="122554" h="109219">
                <a:moveTo>
                  <a:pt x="83945" y="6959"/>
                </a:moveTo>
                <a:lnTo>
                  <a:pt x="70916" y="6959"/>
                </a:lnTo>
                <a:lnTo>
                  <a:pt x="67297" y="12788"/>
                </a:lnTo>
                <a:lnTo>
                  <a:pt x="93327" y="12788"/>
                </a:lnTo>
                <a:lnTo>
                  <a:pt x="83945" y="6959"/>
                </a:lnTo>
                <a:close/>
              </a:path>
            </a:pathLst>
          </a:custGeom>
          <a:solidFill>
            <a:srgbClr val="37BFBD"/>
          </a:solidFill>
        </p:spPr>
        <p:txBody>
          <a:bodyPr wrap="square" lIns="0" tIns="0" rIns="0" bIns="0" rtlCol="0"/>
          <a:lstStyle/>
          <a:p>
            <a:endParaRPr sz="2142"/>
          </a:p>
        </p:txBody>
      </p:sp>
      <p:sp>
        <p:nvSpPr>
          <p:cNvPr id="82" name="object 82"/>
          <p:cNvSpPr/>
          <p:nvPr/>
        </p:nvSpPr>
        <p:spPr>
          <a:xfrm>
            <a:off x="4317984" y="2032841"/>
            <a:ext cx="139984" cy="124387"/>
          </a:xfrm>
          <a:prstGeom prst="rect">
            <a:avLst/>
          </a:prstGeom>
          <a:blipFill>
            <a:blip r:embed="rId9" cstate="print"/>
            <a:stretch>
              <a:fillRect/>
            </a:stretch>
          </a:blipFill>
        </p:spPr>
        <p:txBody>
          <a:bodyPr wrap="square" lIns="0" tIns="0" rIns="0" bIns="0" rtlCol="0"/>
          <a:lstStyle/>
          <a:p>
            <a:endParaRPr sz="2142"/>
          </a:p>
        </p:txBody>
      </p:sp>
      <p:sp>
        <p:nvSpPr>
          <p:cNvPr id="83" name="object 83"/>
          <p:cNvSpPr/>
          <p:nvPr/>
        </p:nvSpPr>
        <p:spPr>
          <a:xfrm>
            <a:off x="4568810" y="4022609"/>
            <a:ext cx="107569" cy="92306"/>
          </a:xfrm>
          <a:custGeom>
            <a:avLst/>
            <a:gdLst/>
            <a:ahLst/>
            <a:cxnLst/>
            <a:rect l="l" t="t" r="r" b="b"/>
            <a:pathLst>
              <a:path w="93979" h="80645">
                <a:moveTo>
                  <a:pt x="54965" y="0"/>
                </a:moveTo>
                <a:lnTo>
                  <a:pt x="22212" y="1409"/>
                </a:lnTo>
                <a:lnTo>
                  <a:pt x="0" y="24879"/>
                </a:lnTo>
                <a:lnTo>
                  <a:pt x="2755" y="63093"/>
                </a:lnTo>
                <a:lnTo>
                  <a:pt x="47142" y="80175"/>
                </a:lnTo>
                <a:lnTo>
                  <a:pt x="81927" y="68643"/>
                </a:lnTo>
                <a:lnTo>
                  <a:pt x="93827" y="51561"/>
                </a:lnTo>
                <a:lnTo>
                  <a:pt x="89712" y="21602"/>
                </a:lnTo>
                <a:lnTo>
                  <a:pt x="54965" y="0"/>
                </a:lnTo>
                <a:close/>
              </a:path>
            </a:pathLst>
          </a:custGeom>
          <a:solidFill>
            <a:srgbClr val="00B2AF"/>
          </a:solidFill>
        </p:spPr>
        <p:txBody>
          <a:bodyPr wrap="square" lIns="0" tIns="0" rIns="0" bIns="0" rtlCol="0"/>
          <a:lstStyle/>
          <a:p>
            <a:endParaRPr sz="2142"/>
          </a:p>
        </p:txBody>
      </p:sp>
      <p:sp>
        <p:nvSpPr>
          <p:cNvPr id="84" name="object 84"/>
          <p:cNvSpPr/>
          <p:nvPr/>
        </p:nvSpPr>
        <p:spPr>
          <a:xfrm>
            <a:off x="4552631" y="4006691"/>
            <a:ext cx="140276" cy="125013"/>
          </a:xfrm>
          <a:custGeom>
            <a:avLst/>
            <a:gdLst/>
            <a:ahLst/>
            <a:cxnLst/>
            <a:rect l="l" t="t" r="r" b="b"/>
            <a:pathLst>
              <a:path w="122554" h="109220">
                <a:moveTo>
                  <a:pt x="72745" y="0"/>
                </a:moveTo>
                <a:lnTo>
                  <a:pt x="30187" y="1841"/>
                </a:lnTo>
                <a:lnTo>
                  <a:pt x="0" y="33731"/>
                </a:lnTo>
                <a:lnTo>
                  <a:pt x="3810" y="86690"/>
                </a:lnTo>
                <a:lnTo>
                  <a:pt x="60921" y="108673"/>
                </a:lnTo>
                <a:lnTo>
                  <a:pt x="104724" y="94157"/>
                </a:lnTo>
                <a:lnTo>
                  <a:pt x="61264" y="94081"/>
                </a:lnTo>
                <a:lnTo>
                  <a:pt x="16878" y="77000"/>
                </a:lnTo>
                <a:lnTo>
                  <a:pt x="14135" y="38785"/>
                </a:lnTo>
                <a:lnTo>
                  <a:pt x="36347" y="15316"/>
                </a:lnTo>
                <a:lnTo>
                  <a:pt x="69100" y="13906"/>
                </a:lnTo>
                <a:lnTo>
                  <a:pt x="95119" y="13906"/>
                </a:lnTo>
                <a:lnTo>
                  <a:pt x="93321" y="12788"/>
                </a:lnTo>
                <a:lnTo>
                  <a:pt x="67297" y="12788"/>
                </a:lnTo>
                <a:lnTo>
                  <a:pt x="70916" y="6959"/>
                </a:lnTo>
                <a:lnTo>
                  <a:pt x="83942" y="6959"/>
                </a:lnTo>
                <a:lnTo>
                  <a:pt x="72745" y="0"/>
                </a:lnTo>
                <a:close/>
              </a:path>
              <a:path w="122554" h="109220">
                <a:moveTo>
                  <a:pt x="95119" y="13906"/>
                </a:moveTo>
                <a:lnTo>
                  <a:pt x="69100" y="13906"/>
                </a:lnTo>
                <a:lnTo>
                  <a:pt x="103847" y="35509"/>
                </a:lnTo>
                <a:lnTo>
                  <a:pt x="107962" y="65468"/>
                </a:lnTo>
                <a:lnTo>
                  <a:pt x="96062" y="82550"/>
                </a:lnTo>
                <a:lnTo>
                  <a:pt x="61264" y="94081"/>
                </a:lnTo>
                <a:lnTo>
                  <a:pt x="104777" y="94081"/>
                </a:lnTo>
                <a:lnTo>
                  <a:pt x="122288" y="68910"/>
                </a:lnTo>
                <a:lnTo>
                  <a:pt x="116573" y="27241"/>
                </a:lnTo>
                <a:lnTo>
                  <a:pt x="95119" y="13906"/>
                </a:lnTo>
                <a:close/>
              </a:path>
              <a:path w="122554" h="109220">
                <a:moveTo>
                  <a:pt x="83942" y="6959"/>
                </a:moveTo>
                <a:lnTo>
                  <a:pt x="70916" y="6959"/>
                </a:lnTo>
                <a:lnTo>
                  <a:pt x="67297" y="12788"/>
                </a:lnTo>
                <a:lnTo>
                  <a:pt x="93321" y="12788"/>
                </a:lnTo>
                <a:lnTo>
                  <a:pt x="83942" y="6959"/>
                </a:lnTo>
                <a:close/>
              </a:path>
            </a:pathLst>
          </a:custGeom>
          <a:solidFill>
            <a:srgbClr val="37BFBD"/>
          </a:solidFill>
        </p:spPr>
        <p:txBody>
          <a:bodyPr wrap="square" lIns="0" tIns="0" rIns="0" bIns="0" rtlCol="0"/>
          <a:lstStyle/>
          <a:p>
            <a:endParaRPr sz="2142"/>
          </a:p>
        </p:txBody>
      </p:sp>
      <p:sp>
        <p:nvSpPr>
          <p:cNvPr id="85" name="object 85"/>
          <p:cNvSpPr/>
          <p:nvPr/>
        </p:nvSpPr>
        <p:spPr>
          <a:xfrm>
            <a:off x="4428024" y="2431269"/>
            <a:ext cx="107569" cy="92306"/>
          </a:xfrm>
          <a:custGeom>
            <a:avLst/>
            <a:gdLst/>
            <a:ahLst/>
            <a:cxnLst/>
            <a:rect l="l" t="t" r="r" b="b"/>
            <a:pathLst>
              <a:path w="93979" h="80644">
                <a:moveTo>
                  <a:pt x="54965" y="0"/>
                </a:moveTo>
                <a:lnTo>
                  <a:pt x="22212" y="1409"/>
                </a:lnTo>
                <a:lnTo>
                  <a:pt x="0" y="24879"/>
                </a:lnTo>
                <a:lnTo>
                  <a:pt x="2755" y="63093"/>
                </a:lnTo>
                <a:lnTo>
                  <a:pt x="47142" y="80175"/>
                </a:lnTo>
                <a:lnTo>
                  <a:pt x="81927" y="68643"/>
                </a:lnTo>
                <a:lnTo>
                  <a:pt x="93827" y="51561"/>
                </a:lnTo>
                <a:lnTo>
                  <a:pt x="89712" y="21590"/>
                </a:lnTo>
                <a:lnTo>
                  <a:pt x="54965" y="0"/>
                </a:lnTo>
                <a:close/>
              </a:path>
            </a:pathLst>
          </a:custGeom>
          <a:solidFill>
            <a:srgbClr val="00B2AF"/>
          </a:solidFill>
        </p:spPr>
        <p:txBody>
          <a:bodyPr wrap="square" lIns="0" tIns="0" rIns="0" bIns="0" rtlCol="0"/>
          <a:lstStyle/>
          <a:p>
            <a:endParaRPr sz="2142"/>
          </a:p>
        </p:txBody>
      </p:sp>
      <p:sp>
        <p:nvSpPr>
          <p:cNvPr id="86" name="object 86"/>
          <p:cNvSpPr/>
          <p:nvPr/>
        </p:nvSpPr>
        <p:spPr>
          <a:xfrm>
            <a:off x="4411846" y="2415351"/>
            <a:ext cx="140276" cy="125013"/>
          </a:xfrm>
          <a:custGeom>
            <a:avLst/>
            <a:gdLst/>
            <a:ahLst/>
            <a:cxnLst/>
            <a:rect l="l" t="t" r="r" b="b"/>
            <a:pathLst>
              <a:path w="122554" h="109219">
                <a:moveTo>
                  <a:pt x="72745" y="0"/>
                </a:moveTo>
                <a:lnTo>
                  <a:pt x="30187" y="1841"/>
                </a:lnTo>
                <a:lnTo>
                  <a:pt x="0" y="33731"/>
                </a:lnTo>
                <a:lnTo>
                  <a:pt x="3810" y="86677"/>
                </a:lnTo>
                <a:lnTo>
                  <a:pt x="60921" y="108673"/>
                </a:lnTo>
                <a:lnTo>
                  <a:pt x="104724" y="94157"/>
                </a:lnTo>
                <a:lnTo>
                  <a:pt x="61264" y="94081"/>
                </a:lnTo>
                <a:lnTo>
                  <a:pt x="16878" y="77000"/>
                </a:lnTo>
                <a:lnTo>
                  <a:pt x="14135" y="38785"/>
                </a:lnTo>
                <a:lnTo>
                  <a:pt x="36347" y="15316"/>
                </a:lnTo>
                <a:lnTo>
                  <a:pt x="69100" y="13906"/>
                </a:lnTo>
                <a:lnTo>
                  <a:pt x="95119" y="13906"/>
                </a:lnTo>
                <a:lnTo>
                  <a:pt x="93321" y="12788"/>
                </a:lnTo>
                <a:lnTo>
                  <a:pt x="67297" y="12788"/>
                </a:lnTo>
                <a:lnTo>
                  <a:pt x="70916" y="6959"/>
                </a:lnTo>
                <a:lnTo>
                  <a:pt x="83942" y="6959"/>
                </a:lnTo>
                <a:lnTo>
                  <a:pt x="72745" y="0"/>
                </a:lnTo>
                <a:close/>
              </a:path>
              <a:path w="122554" h="109219">
                <a:moveTo>
                  <a:pt x="95119" y="13906"/>
                </a:moveTo>
                <a:lnTo>
                  <a:pt x="69100" y="13906"/>
                </a:lnTo>
                <a:lnTo>
                  <a:pt x="103847" y="35496"/>
                </a:lnTo>
                <a:lnTo>
                  <a:pt x="107962" y="65468"/>
                </a:lnTo>
                <a:lnTo>
                  <a:pt x="96062" y="82550"/>
                </a:lnTo>
                <a:lnTo>
                  <a:pt x="61264" y="94081"/>
                </a:lnTo>
                <a:lnTo>
                  <a:pt x="104777" y="94081"/>
                </a:lnTo>
                <a:lnTo>
                  <a:pt x="122288" y="68910"/>
                </a:lnTo>
                <a:lnTo>
                  <a:pt x="116573" y="27241"/>
                </a:lnTo>
                <a:lnTo>
                  <a:pt x="95119" y="13906"/>
                </a:lnTo>
                <a:close/>
              </a:path>
              <a:path w="122554" h="109219">
                <a:moveTo>
                  <a:pt x="83942" y="6959"/>
                </a:moveTo>
                <a:lnTo>
                  <a:pt x="70916" y="6959"/>
                </a:lnTo>
                <a:lnTo>
                  <a:pt x="67297" y="12788"/>
                </a:lnTo>
                <a:lnTo>
                  <a:pt x="93321" y="12788"/>
                </a:lnTo>
                <a:lnTo>
                  <a:pt x="83942" y="6959"/>
                </a:lnTo>
                <a:close/>
              </a:path>
            </a:pathLst>
          </a:custGeom>
          <a:solidFill>
            <a:srgbClr val="37BFBD"/>
          </a:solidFill>
        </p:spPr>
        <p:txBody>
          <a:bodyPr wrap="square" lIns="0" tIns="0" rIns="0" bIns="0" rtlCol="0"/>
          <a:lstStyle/>
          <a:p>
            <a:endParaRPr sz="2142"/>
          </a:p>
        </p:txBody>
      </p:sp>
      <p:sp>
        <p:nvSpPr>
          <p:cNvPr id="87" name="object 87"/>
          <p:cNvSpPr/>
          <p:nvPr/>
        </p:nvSpPr>
        <p:spPr>
          <a:xfrm>
            <a:off x="4462156" y="1735849"/>
            <a:ext cx="107569" cy="92306"/>
          </a:xfrm>
          <a:custGeom>
            <a:avLst/>
            <a:gdLst/>
            <a:ahLst/>
            <a:cxnLst/>
            <a:rect l="l" t="t" r="r" b="b"/>
            <a:pathLst>
              <a:path w="93979" h="80644">
                <a:moveTo>
                  <a:pt x="54965" y="0"/>
                </a:moveTo>
                <a:lnTo>
                  <a:pt x="22212" y="1422"/>
                </a:lnTo>
                <a:lnTo>
                  <a:pt x="0" y="24879"/>
                </a:lnTo>
                <a:lnTo>
                  <a:pt x="2755" y="63093"/>
                </a:lnTo>
                <a:lnTo>
                  <a:pt x="47142" y="80175"/>
                </a:lnTo>
                <a:lnTo>
                  <a:pt x="81927" y="68643"/>
                </a:lnTo>
                <a:lnTo>
                  <a:pt x="93827" y="51561"/>
                </a:lnTo>
                <a:lnTo>
                  <a:pt x="89712" y="21602"/>
                </a:lnTo>
                <a:lnTo>
                  <a:pt x="54965" y="0"/>
                </a:lnTo>
                <a:close/>
              </a:path>
            </a:pathLst>
          </a:custGeom>
          <a:solidFill>
            <a:srgbClr val="00B2AF"/>
          </a:solidFill>
        </p:spPr>
        <p:txBody>
          <a:bodyPr wrap="square" lIns="0" tIns="0" rIns="0" bIns="0" rtlCol="0"/>
          <a:lstStyle/>
          <a:p>
            <a:endParaRPr sz="2142"/>
          </a:p>
        </p:txBody>
      </p:sp>
      <p:sp>
        <p:nvSpPr>
          <p:cNvPr id="88" name="object 88"/>
          <p:cNvSpPr/>
          <p:nvPr/>
        </p:nvSpPr>
        <p:spPr>
          <a:xfrm>
            <a:off x="4445978" y="1719930"/>
            <a:ext cx="140276" cy="125013"/>
          </a:xfrm>
          <a:custGeom>
            <a:avLst/>
            <a:gdLst/>
            <a:ahLst/>
            <a:cxnLst/>
            <a:rect l="l" t="t" r="r" b="b"/>
            <a:pathLst>
              <a:path w="122554" h="109219">
                <a:moveTo>
                  <a:pt x="72745" y="0"/>
                </a:moveTo>
                <a:lnTo>
                  <a:pt x="30187" y="1841"/>
                </a:lnTo>
                <a:lnTo>
                  <a:pt x="0" y="33731"/>
                </a:lnTo>
                <a:lnTo>
                  <a:pt x="3810" y="86690"/>
                </a:lnTo>
                <a:lnTo>
                  <a:pt x="60921" y="108673"/>
                </a:lnTo>
                <a:lnTo>
                  <a:pt x="104724" y="94157"/>
                </a:lnTo>
                <a:lnTo>
                  <a:pt x="61264" y="94081"/>
                </a:lnTo>
                <a:lnTo>
                  <a:pt x="16878" y="77000"/>
                </a:lnTo>
                <a:lnTo>
                  <a:pt x="14135" y="38785"/>
                </a:lnTo>
                <a:lnTo>
                  <a:pt x="36334" y="15328"/>
                </a:lnTo>
                <a:lnTo>
                  <a:pt x="69100" y="13906"/>
                </a:lnTo>
                <a:lnTo>
                  <a:pt x="95119" y="13906"/>
                </a:lnTo>
                <a:lnTo>
                  <a:pt x="93321" y="12788"/>
                </a:lnTo>
                <a:lnTo>
                  <a:pt x="67297" y="12788"/>
                </a:lnTo>
                <a:lnTo>
                  <a:pt x="70916" y="6959"/>
                </a:lnTo>
                <a:lnTo>
                  <a:pt x="83942" y="6959"/>
                </a:lnTo>
                <a:lnTo>
                  <a:pt x="72745" y="0"/>
                </a:lnTo>
                <a:close/>
              </a:path>
              <a:path w="122554" h="109219">
                <a:moveTo>
                  <a:pt x="95119" y="13906"/>
                </a:moveTo>
                <a:lnTo>
                  <a:pt x="69100" y="13906"/>
                </a:lnTo>
                <a:lnTo>
                  <a:pt x="103847" y="35509"/>
                </a:lnTo>
                <a:lnTo>
                  <a:pt x="107962" y="65468"/>
                </a:lnTo>
                <a:lnTo>
                  <a:pt x="96062" y="82550"/>
                </a:lnTo>
                <a:lnTo>
                  <a:pt x="61264" y="94081"/>
                </a:lnTo>
                <a:lnTo>
                  <a:pt x="104777" y="94081"/>
                </a:lnTo>
                <a:lnTo>
                  <a:pt x="122288" y="68910"/>
                </a:lnTo>
                <a:lnTo>
                  <a:pt x="116573" y="27241"/>
                </a:lnTo>
                <a:lnTo>
                  <a:pt x="95119" y="13906"/>
                </a:lnTo>
                <a:close/>
              </a:path>
              <a:path w="122554" h="109219">
                <a:moveTo>
                  <a:pt x="83942" y="6959"/>
                </a:moveTo>
                <a:lnTo>
                  <a:pt x="70916" y="6959"/>
                </a:lnTo>
                <a:lnTo>
                  <a:pt x="67297" y="12788"/>
                </a:lnTo>
                <a:lnTo>
                  <a:pt x="93321" y="12788"/>
                </a:lnTo>
                <a:lnTo>
                  <a:pt x="83942" y="6959"/>
                </a:lnTo>
                <a:close/>
              </a:path>
            </a:pathLst>
          </a:custGeom>
          <a:solidFill>
            <a:srgbClr val="37BFBD"/>
          </a:solidFill>
        </p:spPr>
        <p:txBody>
          <a:bodyPr wrap="square" lIns="0" tIns="0" rIns="0" bIns="0" rtlCol="0"/>
          <a:lstStyle/>
          <a:p>
            <a:endParaRPr sz="2142"/>
          </a:p>
        </p:txBody>
      </p:sp>
      <p:sp>
        <p:nvSpPr>
          <p:cNvPr id="89" name="object 89"/>
          <p:cNvSpPr/>
          <p:nvPr/>
        </p:nvSpPr>
        <p:spPr>
          <a:xfrm>
            <a:off x="4253981" y="2722519"/>
            <a:ext cx="139984" cy="124387"/>
          </a:xfrm>
          <a:prstGeom prst="rect">
            <a:avLst/>
          </a:prstGeom>
          <a:blipFill>
            <a:blip r:embed="rId10" cstate="print"/>
            <a:stretch>
              <a:fillRect/>
            </a:stretch>
          </a:blipFill>
        </p:spPr>
        <p:txBody>
          <a:bodyPr wrap="square" lIns="0" tIns="0" rIns="0" bIns="0" rtlCol="0"/>
          <a:lstStyle/>
          <a:p>
            <a:endParaRPr sz="2142"/>
          </a:p>
        </p:txBody>
      </p:sp>
      <p:sp>
        <p:nvSpPr>
          <p:cNvPr id="90" name="object 90"/>
          <p:cNvSpPr/>
          <p:nvPr/>
        </p:nvSpPr>
        <p:spPr>
          <a:xfrm>
            <a:off x="4530536" y="6455911"/>
            <a:ext cx="107569" cy="92306"/>
          </a:xfrm>
          <a:custGeom>
            <a:avLst/>
            <a:gdLst/>
            <a:ahLst/>
            <a:cxnLst/>
            <a:rect l="l" t="t" r="r" b="b"/>
            <a:pathLst>
              <a:path w="93979" h="80645">
                <a:moveTo>
                  <a:pt x="54863" y="0"/>
                </a:moveTo>
                <a:lnTo>
                  <a:pt x="22110" y="1409"/>
                </a:lnTo>
                <a:lnTo>
                  <a:pt x="3987" y="20561"/>
                </a:lnTo>
                <a:lnTo>
                  <a:pt x="0" y="26276"/>
                </a:lnTo>
                <a:lnTo>
                  <a:pt x="2654" y="63093"/>
                </a:lnTo>
                <a:lnTo>
                  <a:pt x="47040" y="80175"/>
                </a:lnTo>
                <a:lnTo>
                  <a:pt x="81826" y="68643"/>
                </a:lnTo>
                <a:lnTo>
                  <a:pt x="93725" y="51561"/>
                </a:lnTo>
                <a:lnTo>
                  <a:pt x="89611" y="21589"/>
                </a:lnTo>
                <a:lnTo>
                  <a:pt x="54863" y="0"/>
                </a:lnTo>
                <a:close/>
              </a:path>
            </a:pathLst>
          </a:custGeom>
          <a:solidFill>
            <a:srgbClr val="00B2AF"/>
          </a:solidFill>
        </p:spPr>
        <p:txBody>
          <a:bodyPr wrap="square" lIns="0" tIns="0" rIns="0" bIns="0" rtlCol="0"/>
          <a:lstStyle/>
          <a:p>
            <a:endParaRPr sz="2142"/>
          </a:p>
        </p:txBody>
      </p:sp>
      <p:sp>
        <p:nvSpPr>
          <p:cNvPr id="91" name="object 91"/>
          <p:cNvSpPr/>
          <p:nvPr/>
        </p:nvSpPr>
        <p:spPr>
          <a:xfrm>
            <a:off x="4515709" y="6439993"/>
            <a:ext cx="138822" cy="125013"/>
          </a:xfrm>
          <a:custGeom>
            <a:avLst/>
            <a:gdLst/>
            <a:ahLst/>
            <a:cxnLst/>
            <a:rect l="l" t="t" r="r" b="b"/>
            <a:pathLst>
              <a:path w="121285" h="109220">
                <a:moveTo>
                  <a:pt x="12954" y="40182"/>
                </a:moveTo>
                <a:lnTo>
                  <a:pt x="6527" y="49428"/>
                </a:lnTo>
                <a:lnTo>
                  <a:pt x="0" y="51587"/>
                </a:lnTo>
                <a:lnTo>
                  <a:pt x="1625" y="74142"/>
                </a:lnTo>
                <a:lnTo>
                  <a:pt x="22110" y="86880"/>
                </a:lnTo>
                <a:lnTo>
                  <a:pt x="23177" y="94627"/>
                </a:lnTo>
                <a:lnTo>
                  <a:pt x="59651" y="108673"/>
                </a:lnTo>
                <a:lnTo>
                  <a:pt x="103441" y="94157"/>
                </a:lnTo>
                <a:lnTo>
                  <a:pt x="59994" y="94081"/>
                </a:lnTo>
                <a:lnTo>
                  <a:pt x="15608" y="77000"/>
                </a:lnTo>
                <a:lnTo>
                  <a:pt x="12954" y="40182"/>
                </a:lnTo>
                <a:close/>
              </a:path>
              <a:path w="121285" h="109220">
                <a:moveTo>
                  <a:pt x="93842" y="13906"/>
                </a:moveTo>
                <a:lnTo>
                  <a:pt x="67818" y="13906"/>
                </a:lnTo>
                <a:lnTo>
                  <a:pt x="102565" y="35496"/>
                </a:lnTo>
                <a:lnTo>
                  <a:pt x="106680" y="65468"/>
                </a:lnTo>
                <a:lnTo>
                  <a:pt x="94780" y="82549"/>
                </a:lnTo>
                <a:lnTo>
                  <a:pt x="59994" y="94081"/>
                </a:lnTo>
                <a:lnTo>
                  <a:pt x="103494" y="94081"/>
                </a:lnTo>
                <a:lnTo>
                  <a:pt x="121018" y="68910"/>
                </a:lnTo>
                <a:lnTo>
                  <a:pt x="115303" y="27241"/>
                </a:lnTo>
                <a:lnTo>
                  <a:pt x="93842" y="13906"/>
                </a:lnTo>
                <a:close/>
              </a:path>
              <a:path w="121285" h="109220">
                <a:moveTo>
                  <a:pt x="71462" y="0"/>
                </a:moveTo>
                <a:lnTo>
                  <a:pt x="28905" y="1841"/>
                </a:lnTo>
                <a:lnTo>
                  <a:pt x="22034" y="9105"/>
                </a:lnTo>
                <a:lnTo>
                  <a:pt x="24104" y="24180"/>
                </a:lnTo>
                <a:lnTo>
                  <a:pt x="16941" y="34467"/>
                </a:lnTo>
                <a:lnTo>
                  <a:pt x="35064" y="15316"/>
                </a:lnTo>
                <a:lnTo>
                  <a:pt x="67818" y="13906"/>
                </a:lnTo>
                <a:lnTo>
                  <a:pt x="93842" y="13906"/>
                </a:lnTo>
                <a:lnTo>
                  <a:pt x="92044" y="12788"/>
                </a:lnTo>
                <a:lnTo>
                  <a:pt x="66014" y="12788"/>
                </a:lnTo>
                <a:lnTo>
                  <a:pt x="69646" y="6959"/>
                </a:lnTo>
                <a:lnTo>
                  <a:pt x="82663" y="6959"/>
                </a:lnTo>
                <a:lnTo>
                  <a:pt x="71462" y="0"/>
                </a:lnTo>
                <a:close/>
              </a:path>
            </a:pathLst>
          </a:custGeom>
          <a:solidFill>
            <a:srgbClr val="37BFBD"/>
          </a:solidFill>
        </p:spPr>
        <p:txBody>
          <a:bodyPr wrap="square" lIns="0" tIns="0" rIns="0" bIns="0" rtlCol="0"/>
          <a:lstStyle/>
          <a:p>
            <a:endParaRPr sz="2142"/>
          </a:p>
        </p:txBody>
      </p:sp>
      <p:sp>
        <p:nvSpPr>
          <p:cNvPr id="92" name="object 92"/>
          <p:cNvSpPr/>
          <p:nvPr/>
        </p:nvSpPr>
        <p:spPr>
          <a:xfrm>
            <a:off x="4463043" y="7229268"/>
            <a:ext cx="139984" cy="124387"/>
          </a:xfrm>
          <a:prstGeom prst="rect">
            <a:avLst/>
          </a:prstGeom>
          <a:blipFill>
            <a:blip r:embed="rId11" cstate="print"/>
            <a:stretch>
              <a:fillRect/>
            </a:stretch>
          </a:blipFill>
        </p:spPr>
        <p:txBody>
          <a:bodyPr wrap="square" lIns="0" tIns="0" rIns="0" bIns="0" rtlCol="0"/>
          <a:lstStyle/>
          <a:p>
            <a:endParaRPr sz="2142"/>
          </a:p>
        </p:txBody>
      </p:sp>
      <p:sp>
        <p:nvSpPr>
          <p:cNvPr id="93" name="object 93"/>
          <p:cNvSpPr/>
          <p:nvPr/>
        </p:nvSpPr>
        <p:spPr>
          <a:xfrm>
            <a:off x="4423752" y="6524171"/>
            <a:ext cx="107569" cy="92306"/>
          </a:xfrm>
          <a:custGeom>
            <a:avLst/>
            <a:gdLst/>
            <a:ahLst/>
            <a:cxnLst/>
            <a:rect l="l" t="t" r="r" b="b"/>
            <a:pathLst>
              <a:path w="93979" h="80645">
                <a:moveTo>
                  <a:pt x="54965" y="0"/>
                </a:moveTo>
                <a:lnTo>
                  <a:pt x="22212" y="1422"/>
                </a:lnTo>
                <a:lnTo>
                  <a:pt x="0" y="24879"/>
                </a:lnTo>
                <a:lnTo>
                  <a:pt x="2755" y="63093"/>
                </a:lnTo>
                <a:lnTo>
                  <a:pt x="47142" y="80175"/>
                </a:lnTo>
                <a:lnTo>
                  <a:pt x="81927" y="68643"/>
                </a:lnTo>
                <a:lnTo>
                  <a:pt x="93827" y="51561"/>
                </a:lnTo>
                <a:lnTo>
                  <a:pt x="89712" y="21602"/>
                </a:lnTo>
                <a:lnTo>
                  <a:pt x="54965" y="0"/>
                </a:lnTo>
                <a:close/>
              </a:path>
            </a:pathLst>
          </a:custGeom>
          <a:solidFill>
            <a:srgbClr val="00B2AF"/>
          </a:solidFill>
        </p:spPr>
        <p:txBody>
          <a:bodyPr wrap="square" lIns="0" tIns="0" rIns="0" bIns="0" rtlCol="0"/>
          <a:lstStyle/>
          <a:p>
            <a:endParaRPr sz="2142"/>
          </a:p>
        </p:txBody>
      </p:sp>
      <p:sp>
        <p:nvSpPr>
          <p:cNvPr id="94" name="object 94"/>
          <p:cNvSpPr/>
          <p:nvPr/>
        </p:nvSpPr>
        <p:spPr>
          <a:xfrm>
            <a:off x="4407572" y="6508255"/>
            <a:ext cx="140276" cy="121379"/>
          </a:xfrm>
          <a:custGeom>
            <a:avLst/>
            <a:gdLst/>
            <a:ahLst/>
            <a:cxnLst/>
            <a:rect l="l" t="t" r="r" b="b"/>
            <a:pathLst>
              <a:path w="122554" h="106045">
                <a:moveTo>
                  <a:pt x="48717" y="1041"/>
                </a:moveTo>
                <a:lnTo>
                  <a:pt x="30187" y="1841"/>
                </a:lnTo>
                <a:lnTo>
                  <a:pt x="0" y="33731"/>
                </a:lnTo>
                <a:lnTo>
                  <a:pt x="3810" y="86677"/>
                </a:lnTo>
                <a:lnTo>
                  <a:pt x="53225" y="105702"/>
                </a:lnTo>
                <a:lnTo>
                  <a:pt x="56286" y="102476"/>
                </a:lnTo>
                <a:lnTo>
                  <a:pt x="83096" y="101320"/>
                </a:lnTo>
                <a:lnTo>
                  <a:pt x="104724" y="94157"/>
                </a:lnTo>
                <a:lnTo>
                  <a:pt x="61264" y="94081"/>
                </a:lnTo>
                <a:lnTo>
                  <a:pt x="16878" y="77000"/>
                </a:lnTo>
                <a:lnTo>
                  <a:pt x="14135" y="38785"/>
                </a:lnTo>
                <a:lnTo>
                  <a:pt x="36334" y="15316"/>
                </a:lnTo>
                <a:lnTo>
                  <a:pt x="69100" y="13906"/>
                </a:lnTo>
                <a:lnTo>
                  <a:pt x="95119" y="13906"/>
                </a:lnTo>
                <a:lnTo>
                  <a:pt x="93321" y="12788"/>
                </a:lnTo>
                <a:lnTo>
                  <a:pt x="67297" y="12788"/>
                </a:lnTo>
                <a:lnTo>
                  <a:pt x="70916" y="6959"/>
                </a:lnTo>
                <a:lnTo>
                  <a:pt x="83942" y="6959"/>
                </a:lnTo>
                <a:lnTo>
                  <a:pt x="79672" y="4305"/>
                </a:lnTo>
                <a:lnTo>
                  <a:pt x="57200" y="4305"/>
                </a:lnTo>
                <a:lnTo>
                  <a:pt x="48717" y="1041"/>
                </a:lnTo>
                <a:close/>
              </a:path>
              <a:path w="122554" h="106045">
                <a:moveTo>
                  <a:pt x="95119" y="13906"/>
                </a:moveTo>
                <a:lnTo>
                  <a:pt x="69100" y="13906"/>
                </a:lnTo>
                <a:lnTo>
                  <a:pt x="103847" y="35496"/>
                </a:lnTo>
                <a:lnTo>
                  <a:pt x="107962" y="65468"/>
                </a:lnTo>
                <a:lnTo>
                  <a:pt x="96062" y="82550"/>
                </a:lnTo>
                <a:lnTo>
                  <a:pt x="61264" y="94081"/>
                </a:lnTo>
                <a:lnTo>
                  <a:pt x="104777" y="94081"/>
                </a:lnTo>
                <a:lnTo>
                  <a:pt x="122288" y="68910"/>
                </a:lnTo>
                <a:lnTo>
                  <a:pt x="116573" y="27241"/>
                </a:lnTo>
                <a:lnTo>
                  <a:pt x="95119" y="13906"/>
                </a:lnTo>
                <a:close/>
              </a:path>
              <a:path w="122554" h="106045">
                <a:moveTo>
                  <a:pt x="83942" y="6959"/>
                </a:moveTo>
                <a:lnTo>
                  <a:pt x="70916" y="6959"/>
                </a:lnTo>
                <a:lnTo>
                  <a:pt x="67297" y="12788"/>
                </a:lnTo>
                <a:lnTo>
                  <a:pt x="93321" y="12788"/>
                </a:lnTo>
                <a:lnTo>
                  <a:pt x="83942" y="6959"/>
                </a:lnTo>
                <a:close/>
              </a:path>
              <a:path w="122554" h="106045">
                <a:moveTo>
                  <a:pt x="72745" y="0"/>
                </a:moveTo>
                <a:lnTo>
                  <a:pt x="69799" y="127"/>
                </a:lnTo>
                <a:lnTo>
                  <a:pt x="57200" y="4305"/>
                </a:lnTo>
                <a:lnTo>
                  <a:pt x="79672" y="4305"/>
                </a:lnTo>
                <a:lnTo>
                  <a:pt x="72745" y="0"/>
                </a:lnTo>
                <a:close/>
              </a:path>
            </a:pathLst>
          </a:custGeom>
          <a:solidFill>
            <a:srgbClr val="37BFBD"/>
          </a:solidFill>
        </p:spPr>
        <p:txBody>
          <a:bodyPr wrap="square" lIns="0" tIns="0" rIns="0" bIns="0" rtlCol="0"/>
          <a:lstStyle/>
          <a:p>
            <a:endParaRPr sz="2142"/>
          </a:p>
        </p:txBody>
      </p:sp>
      <p:sp>
        <p:nvSpPr>
          <p:cNvPr id="95" name="object 95"/>
          <p:cNvSpPr/>
          <p:nvPr/>
        </p:nvSpPr>
        <p:spPr>
          <a:xfrm>
            <a:off x="4453623" y="6639362"/>
            <a:ext cx="107569" cy="92306"/>
          </a:xfrm>
          <a:custGeom>
            <a:avLst/>
            <a:gdLst/>
            <a:ahLst/>
            <a:cxnLst/>
            <a:rect l="l" t="t" r="r" b="b"/>
            <a:pathLst>
              <a:path w="93979" h="80645">
                <a:moveTo>
                  <a:pt x="54965" y="0"/>
                </a:moveTo>
                <a:lnTo>
                  <a:pt x="22212" y="1422"/>
                </a:lnTo>
                <a:lnTo>
                  <a:pt x="0" y="24879"/>
                </a:lnTo>
                <a:lnTo>
                  <a:pt x="2743" y="63093"/>
                </a:lnTo>
                <a:lnTo>
                  <a:pt x="47129" y="80175"/>
                </a:lnTo>
                <a:lnTo>
                  <a:pt x="81927" y="68643"/>
                </a:lnTo>
                <a:lnTo>
                  <a:pt x="93827" y="51562"/>
                </a:lnTo>
                <a:lnTo>
                  <a:pt x="89712" y="21602"/>
                </a:lnTo>
                <a:lnTo>
                  <a:pt x="54965" y="0"/>
                </a:lnTo>
                <a:close/>
              </a:path>
            </a:pathLst>
          </a:custGeom>
          <a:solidFill>
            <a:srgbClr val="00B2AF"/>
          </a:solidFill>
        </p:spPr>
        <p:txBody>
          <a:bodyPr wrap="square" lIns="0" tIns="0" rIns="0" bIns="0" rtlCol="0"/>
          <a:lstStyle/>
          <a:p>
            <a:endParaRPr sz="2142"/>
          </a:p>
        </p:txBody>
      </p:sp>
      <p:sp>
        <p:nvSpPr>
          <p:cNvPr id="96" name="object 96"/>
          <p:cNvSpPr/>
          <p:nvPr/>
        </p:nvSpPr>
        <p:spPr>
          <a:xfrm>
            <a:off x="4437445" y="6623447"/>
            <a:ext cx="140276" cy="125013"/>
          </a:xfrm>
          <a:custGeom>
            <a:avLst/>
            <a:gdLst/>
            <a:ahLst/>
            <a:cxnLst/>
            <a:rect l="l" t="t" r="r" b="b"/>
            <a:pathLst>
              <a:path w="122554" h="109220">
                <a:moveTo>
                  <a:pt x="72745" y="0"/>
                </a:moveTo>
                <a:lnTo>
                  <a:pt x="30187" y="1841"/>
                </a:lnTo>
                <a:lnTo>
                  <a:pt x="0" y="33731"/>
                </a:lnTo>
                <a:lnTo>
                  <a:pt x="3810" y="86677"/>
                </a:lnTo>
                <a:lnTo>
                  <a:pt x="60921" y="108673"/>
                </a:lnTo>
                <a:lnTo>
                  <a:pt x="104724" y="94157"/>
                </a:lnTo>
                <a:lnTo>
                  <a:pt x="61264" y="94081"/>
                </a:lnTo>
                <a:lnTo>
                  <a:pt x="16878" y="77000"/>
                </a:lnTo>
                <a:lnTo>
                  <a:pt x="14135" y="38785"/>
                </a:lnTo>
                <a:lnTo>
                  <a:pt x="36347" y="15316"/>
                </a:lnTo>
                <a:lnTo>
                  <a:pt x="69100" y="13906"/>
                </a:lnTo>
                <a:lnTo>
                  <a:pt x="95119" y="13906"/>
                </a:lnTo>
                <a:lnTo>
                  <a:pt x="93321" y="12788"/>
                </a:lnTo>
                <a:lnTo>
                  <a:pt x="67297" y="12788"/>
                </a:lnTo>
                <a:lnTo>
                  <a:pt x="70916" y="6959"/>
                </a:lnTo>
                <a:lnTo>
                  <a:pt x="83942" y="6959"/>
                </a:lnTo>
                <a:lnTo>
                  <a:pt x="72745" y="0"/>
                </a:lnTo>
                <a:close/>
              </a:path>
              <a:path w="122554" h="109220">
                <a:moveTo>
                  <a:pt x="95119" y="13906"/>
                </a:moveTo>
                <a:lnTo>
                  <a:pt x="69100" y="13906"/>
                </a:lnTo>
                <a:lnTo>
                  <a:pt x="103847" y="35496"/>
                </a:lnTo>
                <a:lnTo>
                  <a:pt x="107962" y="65468"/>
                </a:lnTo>
                <a:lnTo>
                  <a:pt x="96062" y="82549"/>
                </a:lnTo>
                <a:lnTo>
                  <a:pt x="61264" y="94081"/>
                </a:lnTo>
                <a:lnTo>
                  <a:pt x="104777" y="94081"/>
                </a:lnTo>
                <a:lnTo>
                  <a:pt x="122288" y="68910"/>
                </a:lnTo>
                <a:lnTo>
                  <a:pt x="116573" y="27241"/>
                </a:lnTo>
                <a:lnTo>
                  <a:pt x="95119" y="13906"/>
                </a:lnTo>
                <a:close/>
              </a:path>
              <a:path w="122554" h="109220">
                <a:moveTo>
                  <a:pt x="83942" y="6959"/>
                </a:moveTo>
                <a:lnTo>
                  <a:pt x="70916" y="6959"/>
                </a:lnTo>
                <a:lnTo>
                  <a:pt x="67297" y="12788"/>
                </a:lnTo>
                <a:lnTo>
                  <a:pt x="93321" y="12788"/>
                </a:lnTo>
                <a:lnTo>
                  <a:pt x="83942" y="6959"/>
                </a:lnTo>
                <a:close/>
              </a:path>
            </a:pathLst>
          </a:custGeom>
          <a:solidFill>
            <a:srgbClr val="37BFBD"/>
          </a:solidFill>
        </p:spPr>
        <p:txBody>
          <a:bodyPr wrap="square" lIns="0" tIns="0" rIns="0" bIns="0" rtlCol="0"/>
          <a:lstStyle/>
          <a:p>
            <a:endParaRPr sz="2142"/>
          </a:p>
        </p:txBody>
      </p:sp>
      <p:sp>
        <p:nvSpPr>
          <p:cNvPr id="97" name="object 97"/>
          <p:cNvSpPr/>
          <p:nvPr/>
        </p:nvSpPr>
        <p:spPr>
          <a:xfrm>
            <a:off x="4419492" y="6404711"/>
            <a:ext cx="107569" cy="92306"/>
          </a:xfrm>
          <a:custGeom>
            <a:avLst/>
            <a:gdLst/>
            <a:ahLst/>
            <a:cxnLst/>
            <a:rect l="l" t="t" r="r" b="b"/>
            <a:pathLst>
              <a:path w="93979" h="80645">
                <a:moveTo>
                  <a:pt x="54965" y="0"/>
                </a:moveTo>
                <a:lnTo>
                  <a:pt x="22212" y="1422"/>
                </a:lnTo>
                <a:lnTo>
                  <a:pt x="0" y="24879"/>
                </a:lnTo>
                <a:lnTo>
                  <a:pt x="2755" y="63093"/>
                </a:lnTo>
                <a:lnTo>
                  <a:pt x="47142" y="80175"/>
                </a:lnTo>
                <a:lnTo>
                  <a:pt x="81927" y="68643"/>
                </a:lnTo>
                <a:lnTo>
                  <a:pt x="93827" y="51561"/>
                </a:lnTo>
                <a:lnTo>
                  <a:pt x="89712" y="21602"/>
                </a:lnTo>
                <a:lnTo>
                  <a:pt x="54965" y="0"/>
                </a:lnTo>
                <a:close/>
              </a:path>
            </a:pathLst>
          </a:custGeom>
          <a:solidFill>
            <a:srgbClr val="00B2AF"/>
          </a:solidFill>
        </p:spPr>
        <p:txBody>
          <a:bodyPr wrap="square" lIns="0" tIns="0" rIns="0" bIns="0" rtlCol="0"/>
          <a:lstStyle/>
          <a:p>
            <a:endParaRPr sz="2142"/>
          </a:p>
        </p:txBody>
      </p:sp>
      <p:sp>
        <p:nvSpPr>
          <p:cNvPr id="98" name="object 98"/>
          <p:cNvSpPr/>
          <p:nvPr/>
        </p:nvSpPr>
        <p:spPr>
          <a:xfrm>
            <a:off x="4403313" y="6388796"/>
            <a:ext cx="140276" cy="125013"/>
          </a:xfrm>
          <a:custGeom>
            <a:avLst/>
            <a:gdLst/>
            <a:ahLst/>
            <a:cxnLst/>
            <a:rect l="l" t="t" r="r" b="b"/>
            <a:pathLst>
              <a:path w="122554" h="109220">
                <a:moveTo>
                  <a:pt x="72745" y="0"/>
                </a:moveTo>
                <a:lnTo>
                  <a:pt x="30187" y="1841"/>
                </a:lnTo>
                <a:lnTo>
                  <a:pt x="0" y="33731"/>
                </a:lnTo>
                <a:lnTo>
                  <a:pt x="3810" y="86677"/>
                </a:lnTo>
                <a:lnTo>
                  <a:pt x="60934" y="108673"/>
                </a:lnTo>
                <a:lnTo>
                  <a:pt x="104724" y="94157"/>
                </a:lnTo>
                <a:lnTo>
                  <a:pt x="61277" y="94081"/>
                </a:lnTo>
                <a:lnTo>
                  <a:pt x="16891" y="77000"/>
                </a:lnTo>
                <a:lnTo>
                  <a:pt x="14135" y="38785"/>
                </a:lnTo>
                <a:lnTo>
                  <a:pt x="36347" y="15316"/>
                </a:lnTo>
                <a:lnTo>
                  <a:pt x="69100" y="13906"/>
                </a:lnTo>
                <a:lnTo>
                  <a:pt x="95125" y="13906"/>
                </a:lnTo>
                <a:lnTo>
                  <a:pt x="93327" y="12788"/>
                </a:lnTo>
                <a:lnTo>
                  <a:pt x="67297" y="12788"/>
                </a:lnTo>
                <a:lnTo>
                  <a:pt x="70929" y="6959"/>
                </a:lnTo>
                <a:lnTo>
                  <a:pt x="83945" y="6959"/>
                </a:lnTo>
                <a:lnTo>
                  <a:pt x="72745" y="0"/>
                </a:lnTo>
                <a:close/>
              </a:path>
              <a:path w="122554" h="109220">
                <a:moveTo>
                  <a:pt x="95125" y="13906"/>
                </a:moveTo>
                <a:lnTo>
                  <a:pt x="69100" y="13906"/>
                </a:lnTo>
                <a:lnTo>
                  <a:pt x="103847" y="35496"/>
                </a:lnTo>
                <a:lnTo>
                  <a:pt x="107962" y="65468"/>
                </a:lnTo>
                <a:lnTo>
                  <a:pt x="96062" y="82550"/>
                </a:lnTo>
                <a:lnTo>
                  <a:pt x="61277" y="94081"/>
                </a:lnTo>
                <a:lnTo>
                  <a:pt x="104777" y="94081"/>
                </a:lnTo>
                <a:lnTo>
                  <a:pt x="122301" y="68910"/>
                </a:lnTo>
                <a:lnTo>
                  <a:pt x="116586" y="27241"/>
                </a:lnTo>
                <a:lnTo>
                  <a:pt x="95125" y="13906"/>
                </a:lnTo>
                <a:close/>
              </a:path>
              <a:path w="122554" h="109220">
                <a:moveTo>
                  <a:pt x="83945" y="6959"/>
                </a:moveTo>
                <a:lnTo>
                  <a:pt x="70929" y="6959"/>
                </a:lnTo>
                <a:lnTo>
                  <a:pt x="67297" y="12788"/>
                </a:lnTo>
                <a:lnTo>
                  <a:pt x="93327" y="12788"/>
                </a:lnTo>
                <a:lnTo>
                  <a:pt x="83945" y="6959"/>
                </a:lnTo>
                <a:close/>
              </a:path>
            </a:pathLst>
          </a:custGeom>
          <a:solidFill>
            <a:srgbClr val="37BFBD"/>
          </a:solidFill>
        </p:spPr>
        <p:txBody>
          <a:bodyPr wrap="square" lIns="0" tIns="0" rIns="0" bIns="0" rtlCol="0"/>
          <a:lstStyle/>
          <a:p>
            <a:endParaRPr sz="2142"/>
          </a:p>
        </p:txBody>
      </p:sp>
      <p:sp>
        <p:nvSpPr>
          <p:cNvPr id="99" name="object 99"/>
          <p:cNvSpPr/>
          <p:nvPr/>
        </p:nvSpPr>
        <p:spPr>
          <a:xfrm>
            <a:off x="4330776" y="6222409"/>
            <a:ext cx="139984" cy="124387"/>
          </a:xfrm>
          <a:prstGeom prst="rect">
            <a:avLst/>
          </a:prstGeom>
          <a:blipFill>
            <a:blip r:embed="rId12" cstate="print"/>
            <a:stretch>
              <a:fillRect/>
            </a:stretch>
          </a:blipFill>
        </p:spPr>
        <p:txBody>
          <a:bodyPr wrap="square" lIns="0" tIns="0" rIns="0" bIns="0" rtlCol="0"/>
          <a:lstStyle/>
          <a:p>
            <a:endParaRPr sz="2142"/>
          </a:p>
        </p:txBody>
      </p:sp>
      <p:sp>
        <p:nvSpPr>
          <p:cNvPr id="100" name="object 100"/>
          <p:cNvSpPr/>
          <p:nvPr/>
        </p:nvSpPr>
        <p:spPr>
          <a:xfrm>
            <a:off x="5124332" y="6273604"/>
            <a:ext cx="85095" cy="75981"/>
          </a:xfrm>
          <a:prstGeom prst="rect">
            <a:avLst/>
          </a:prstGeom>
          <a:blipFill>
            <a:blip r:embed="rId13" cstate="print"/>
            <a:stretch>
              <a:fillRect/>
            </a:stretch>
          </a:blipFill>
        </p:spPr>
        <p:txBody>
          <a:bodyPr wrap="square" lIns="0" tIns="0" rIns="0" bIns="0" rtlCol="0"/>
          <a:lstStyle/>
          <a:p>
            <a:endParaRPr sz="2142"/>
          </a:p>
        </p:txBody>
      </p:sp>
      <p:sp>
        <p:nvSpPr>
          <p:cNvPr id="101" name="object 101"/>
          <p:cNvSpPr/>
          <p:nvPr/>
        </p:nvSpPr>
        <p:spPr>
          <a:xfrm>
            <a:off x="5322724" y="5761638"/>
            <a:ext cx="1023695" cy="1050831"/>
          </a:xfrm>
          <a:prstGeom prst="rect">
            <a:avLst/>
          </a:prstGeom>
          <a:blipFill>
            <a:blip r:embed="rId14" cstate="print"/>
            <a:stretch>
              <a:fillRect/>
            </a:stretch>
          </a:blipFill>
        </p:spPr>
        <p:txBody>
          <a:bodyPr wrap="square" lIns="0" tIns="0" rIns="0" bIns="0" rtlCol="0"/>
          <a:lstStyle/>
          <a:p>
            <a:endParaRPr sz="2142"/>
          </a:p>
        </p:txBody>
      </p:sp>
      <p:sp>
        <p:nvSpPr>
          <p:cNvPr id="102" name="object 102"/>
          <p:cNvSpPr/>
          <p:nvPr/>
        </p:nvSpPr>
        <p:spPr>
          <a:xfrm>
            <a:off x="6101322" y="5840570"/>
            <a:ext cx="85095" cy="75981"/>
          </a:xfrm>
          <a:prstGeom prst="rect">
            <a:avLst/>
          </a:prstGeom>
          <a:blipFill>
            <a:blip r:embed="rId15" cstate="print"/>
            <a:stretch>
              <a:fillRect/>
            </a:stretch>
          </a:blipFill>
        </p:spPr>
        <p:txBody>
          <a:bodyPr wrap="square" lIns="0" tIns="0" rIns="0" bIns="0" rtlCol="0"/>
          <a:lstStyle/>
          <a:p>
            <a:endParaRPr sz="2142"/>
          </a:p>
        </p:txBody>
      </p:sp>
      <p:sp>
        <p:nvSpPr>
          <p:cNvPr id="103" name="object 103"/>
          <p:cNvSpPr/>
          <p:nvPr/>
        </p:nvSpPr>
        <p:spPr>
          <a:xfrm>
            <a:off x="5681090" y="5740313"/>
            <a:ext cx="85095" cy="75981"/>
          </a:xfrm>
          <a:prstGeom prst="rect">
            <a:avLst/>
          </a:prstGeom>
          <a:blipFill>
            <a:blip r:embed="rId16" cstate="print"/>
            <a:stretch>
              <a:fillRect/>
            </a:stretch>
          </a:blipFill>
        </p:spPr>
        <p:txBody>
          <a:bodyPr wrap="square" lIns="0" tIns="0" rIns="0" bIns="0" rtlCol="0"/>
          <a:lstStyle/>
          <a:p>
            <a:endParaRPr sz="2142"/>
          </a:p>
        </p:txBody>
      </p:sp>
      <p:sp>
        <p:nvSpPr>
          <p:cNvPr id="104" name="object 104"/>
          <p:cNvSpPr/>
          <p:nvPr/>
        </p:nvSpPr>
        <p:spPr>
          <a:xfrm>
            <a:off x="5696019" y="5578189"/>
            <a:ext cx="85095" cy="75981"/>
          </a:xfrm>
          <a:prstGeom prst="rect">
            <a:avLst/>
          </a:prstGeom>
          <a:blipFill>
            <a:blip r:embed="rId17" cstate="print"/>
            <a:stretch>
              <a:fillRect/>
            </a:stretch>
          </a:blipFill>
        </p:spPr>
        <p:txBody>
          <a:bodyPr wrap="square" lIns="0" tIns="0" rIns="0" bIns="0" rtlCol="0"/>
          <a:lstStyle/>
          <a:p>
            <a:endParaRPr sz="2142"/>
          </a:p>
        </p:txBody>
      </p:sp>
      <p:sp>
        <p:nvSpPr>
          <p:cNvPr id="105" name="object 105"/>
          <p:cNvSpPr/>
          <p:nvPr/>
        </p:nvSpPr>
        <p:spPr>
          <a:xfrm>
            <a:off x="5702429" y="5441663"/>
            <a:ext cx="85095" cy="75981"/>
          </a:xfrm>
          <a:prstGeom prst="rect">
            <a:avLst/>
          </a:prstGeom>
          <a:blipFill>
            <a:blip r:embed="rId18" cstate="print"/>
            <a:stretch>
              <a:fillRect/>
            </a:stretch>
          </a:blipFill>
        </p:spPr>
        <p:txBody>
          <a:bodyPr wrap="square" lIns="0" tIns="0" rIns="0" bIns="0" rtlCol="0"/>
          <a:lstStyle/>
          <a:p>
            <a:endParaRPr sz="2142"/>
          </a:p>
        </p:txBody>
      </p:sp>
      <p:sp>
        <p:nvSpPr>
          <p:cNvPr id="106" name="object 106"/>
          <p:cNvSpPr/>
          <p:nvPr/>
        </p:nvSpPr>
        <p:spPr>
          <a:xfrm>
            <a:off x="5881604" y="5452333"/>
            <a:ext cx="85110" cy="75981"/>
          </a:xfrm>
          <a:prstGeom prst="rect">
            <a:avLst/>
          </a:prstGeom>
          <a:blipFill>
            <a:blip r:embed="rId19" cstate="print"/>
            <a:stretch>
              <a:fillRect/>
            </a:stretch>
          </a:blipFill>
        </p:spPr>
        <p:txBody>
          <a:bodyPr wrap="square" lIns="0" tIns="0" rIns="0" bIns="0" rtlCol="0"/>
          <a:lstStyle/>
          <a:p>
            <a:endParaRPr sz="2142"/>
          </a:p>
        </p:txBody>
      </p:sp>
      <p:sp>
        <p:nvSpPr>
          <p:cNvPr id="107" name="object 107"/>
          <p:cNvSpPr/>
          <p:nvPr/>
        </p:nvSpPr>
        <p:spPr>
          <a:xfrm>
            <a:off x="5873072" y="5597391"/>
            <a:ext cx="85095" cy="75981"/>
          </a:xfrm>
          <a:prstGeom prst="rect">
            <a:avLst/>
          </a:prstGeom>
          <a:blipFill>
            <a:blip r:embed="rId20" cstate="print"/>
            <a:stretch>
              <a:fillRect/>
            </a:stretch>
          </a:blipFill>
        </p:spPr>
        <p:txBody>
          <a:bodyPr wrap="square" lIns="0" tIns="0" rIns="0" bIns="0" rtlCol="0"/>
          <a:lstStyle/>
          <a:p>
            <a:endParaRPr sz="2142"/>
          </a:p>
        </p:txBody>
      </p:sp>
      <p:sp>
        <p:nvSpPr>
          <p:cNvPr id="108" name="object 108"/>
          <p:cNvSpPr/>
          <p:nvPr/>
        </p:nvSpPr>
        <p:spPr>
          <a:xfrm>
            <a:off x="6109854" y="5586722"/>
            <a:ext cx="85110" cy="75981"/>
          </a:xfrm>
          <a:prstGeom prst="rect">
            <a:avLst/>
          </a:prstGeom>
          <a:blipFill>
            <a:blip r:embed="rId21" cstate="print"/>
            <a:stretch>
              <a:fillRect/>
            </a:stretch>
          </a:blipFill>
        </p:spPr>
        <p:txBody>
          <a:bodyPr wrap="square" lIns="0" tIns="0" rIns="0" bIns="0" rtlCol="0"/>
          <a:lstStyle/>
          <a:p>
            <a:endParaRPr sz="2142"/>
          </a:p>
        </p:txBody>
      </p:sp>
      <p:sp>
        <p:nvSpPr>
          <p:cNvPr id="109" name="object 109"/>
          <p:cNvSpPr/>
          <p:nvPr/>
        </p:nvSpPr>
        <p:spPr>
          <a:xfrm>
            <a:off x="6348774" y="5900300"/>
            <a:ext cx="85095" cy="75981"/>
          </a:xfrm>
          <a:prstGeom prst="rect">
            <a:avLst/>
          </a:prstGeom>
          <a:blipFill>
            <a:blip r:embed="rId22" cstate="print"/>
            <a:stretch>
              <a:fillRect/>
            </a:stretch>
          </a:blipFill>
        </p:spPr>
        <p:txBody>
          <a:bodyPr wrap="square" lIns="0" tIns="0" rIns="0" bIns="0" rtlCol="0"/>
          <a:lstStyle/>
          <a:p>
            <a:endParaRPr sz="2142"/>
          </a:p>
        </p:txBody>
      </p:sp>
      <p:sp>
        <p:nvSpPr>
          <p:cNvPr id="110" name="object 110"/>
          <p:cNvSpPr/>
          <p:nvPr/>
        </p:nvSpPr>
        <p:spPr>
          <a:xfrm>
            <a:off x="6440499" y="5403273"/>
            <a:ext cx="85095" cy="75981"/>
          </a:xfrm>
          <a:prstGeom prst="rect">
            <a:avLst/>
          </a:prstGeom>
          <a:blipFill>
            <a:blip r:embed="rId23" cstate="print"/>
            <a:stretch>
              <a:fillRect/>
            </a:stretch>
          </a:blipFill>
        </p:spPr>
        <p:txBody>
          <a:bodyPr wrap="square" lIns="0" tIns="0" rIns="0" bIns="0" rtlCol="0"/>
          <a:lstStyle/>
          <a:p>
            <a:endParaRPr sz="2142"/>
          </a:p>
        </p:txBody>
      </p:sp>
      <p:sp>
        <p:nvSpPr>
          <p:cNvPr id="111" name="object 111"/>
          <p:cNvSpPr/>
          <p:nvPr/>
        </p:nvSpPr>
        <p:spPr>
          <a:xfrm>
            <a:off x="6616970" y="5531266"/>
            <a:ext cx="85095" cy="75981"/>
          </a:xfrm>
          <a:prstGeom prst="rect">
            <a:avLst/>
          </a:prstGeom>
          <a:blipFill>
            <a:blip r:embed="rId24" cstate="print"/>
            <a:stretch>
              <a:fillRect/>
            </a:stretch>
          </a:blipFill>
        </p:spPr>
        <p:txBody>
          <a:bodyPr wrap="square" lIns="0" tIns="0" rIns="0" bIns="0" rtlCol="0"/>
          <a:lstStyle/>
          <a:p>
            <a:endParaRPr sz="2142"/>
          </a:p>
        </p:txBody>
      </p:sp>
      <p:sp>
        <p:nvSpPr>
          <p:cNvPr id="112" name="object 112"/>
          <p:cNvSpPr/>
          <p:nvPr/>
        </p:nvSpPr>
        <p:spPr>
          <a:xfrm>
            <a:off x="6310383" y="5618716"/>
            <a:ext cx="85095" cy="75981"/>
          </a:xfrm>
          <a:prstGeom prst="rect">
            <a:avLst/>
          </a:prstGeom>
          <a:blipFill>
            <a:blip r:embed="rId25" cstate="print"/>
            <a:stretch>
              <a:fillRect/>
            </a:stretch>
          </a:blipFill>
        </p:spPr>
        <p:txBody>
          <a:bodyPr wrap="square" lIns="0" tIns="0" rIns="0" bIns="0" rtlCol="0"/>
          <a:lstStyle/>
          <a:p>
            <a:endParaRPr sz="2142"/>
          </a:p>
        </p:txBody>
      </p:sp>
      <p:sp>
        <p:nvSpPr>
          <p:cNvPr id="113" name="object 113"/>
          <p:cNvSpPr/>
          <p:nvPr/>
        </p:nvSpPr>
        <p:spPr>
          <a:xfrm>
            <a:off x="6306110" y="5315807"/>
            <a:ext cx="85095" cy="75981"/>
          </a:xfrm>
          <a:prstGeom prst="rect">
            <a:avLst/>
          </a:prstGeom>
          <a:blipFill>
            <a:blip r:embed="rId26" cstate="print"/>
            <a:stretch>
              <a:fillRect/>
            </a:stretch>
          </a:blipFill>
        </p:spPr>
        <p:txBody>
          <a:bodyPr wrap="square" lIns="0" tIns="0" rIns="0" bIns="0" rtlCol="0"/>
          <a:lstStyle/>
          <a:p>
            <a:endParaRPr sz="2142"/>
          </a:p>
        </p:txBody>
      </p:sp>
      <p:sp>
        <p:nvSpPr>
          <p:cNvPr id="114" name="object 114"/>
          <p:cNvSpPr/>
          <p:nvPr/>
        </p:nvSpPr>
        <p:spPr>
          <a:xfrm>
            <a:off x="6118388" y="5083298"/>
            <a:ext cx="85095" cy="75981"/>
          </a:xfrm>
          <a:prstGeom prst="rect">
            <a:avLst/>
          </a:prstGeom>
          <a:blipFill>
            <a:blip r:embed="rId20" cstate="print"/>
            <a:stretch>
              <a:fillRect/>
            </a:stretch>
          </a:blipFill>
        </p:spPr>
        <p:txBody>
          <a:bodyPr wrap="square" lIns="0" tIns="0" rIns="0" bIns="0" rtlCol="0"/>
          <a:lstStyle/>
          <a:p>
            <a:endParaRPr sz="2142"/>
          </a:p>
        </p:txBody>
      </p:sp>
      <p:sp>
        <p:nvSpPr>
          <p:cNvPr id="115" name="object 115"/>
          <p:cNvSpPr/>
          <p:nvPr/>
        </p:nvSpPr>
        <p:spPr>
          <a:xfrm>
            <a:off x="6284786" y="5098226"/>
            <a:ext cx="85095" cy="75981"/>
          </a:xfrm>
          <a:prstGeom prst="rect">
            <a:avLst/>
          </a:prstGeom>
          <a:blipFill>
            <a:blip r:embed="rId17" cstate="print"/>
            <a:stretch>
              <a:fillRect/>
            </a:stretch>
          </a:blipFill>
        </p:spPr>
        <p:txBody>
          <a:bodyPr wrap="square" lIns="0" tIns="0" rIns="0" bIns="0" rtlCol="0"/>
          <a:lstStyle/>
          <a:p>
            <a:endParaRPr sz="2142"/>
          </a:p>
        </p:txBody>
      </p:sp>
      <p:sp>
        <p:nvSpPr>
          <p:cNvPr id="116" name="object 116"/>
          <p:cNvSpPr/>
          <p:nvPr/>
        </p:nvSpPr>
        <p:spPr>
          <a:xfrm>
            <a:off x="6421311" y="5121688"/>
            <a:ext cx="85095" cy="75981"/>
          </a:xfrm>
          <a:prstGeom prst="rect">
            <a:avLst/>
          </a:prstGeom>
          <a:blipFill>
            <a:blip r:embed="rId27" cstate="print"/>
            <a:stretch>
              <a:fillRect/>
            </a:stretch>
          </a:blipFill>
        </p:spPr>
        <p:txBody>
          <a:bodyPr wrap="square" lIns="0" tIns="0" rIns="0" bIns="0" rtlCol="0"/>
          <a:lstStyle/>
          <a:p>
            <a:endParaRPr sz="2142"/>
          </a:p>
        </p:txBody>
      </p:sp>
      <p:sp>
        <p:nvSpPr>
          <p:cNvPr id="117" name="object 117"/>
          <p:cNvSpPr/>
          <p:nvPr/>
        </p:nvSpPr>
        <p:spPr>
          <a:xfrm>
            <a:off x="6619688" y="5140891"/>
            <a:ext cx="85110" cy="75981"/>
          </a:xfrm>
          <a:prstGeom prst="rect">
            <a:avLst/>
          </a:prstGeom>
          <a:blipFill>
            <a:blip r:embed="rId19" cstate="print"/>
            <a:stretch>
              <a:fillRect/>
            </a:stretch>
          </a:blipFill>
        </p:spPr>
        <p:txBody>
          <a:bodyPr wrap="square" lIns="0" tIns="0" rIns="0" bIns="0" rtlCol="0"/>
          <a:lstStyle/>
          <a:p>
            <a:endParaRPr sz="2142"/>
          </a:p>
        </p:txBody>
      </p:sp>
      <p:sp>
        <p:nvSpPr>
          <p:cNvPr id="118" name="object 118"/>
          <p:cNvSpPr/>
          <p:nvPr/>
        </p:nvSpPr>
        <p:spPr>
          <a:xfrm>
            <a:off x="5853884" y="5057699"/>
            <a:ext cx="85095" cy="75981"/>
          </a:xfrm>
          <a:prstGeom prst="rect">
            <a:avLst/>
          </a:prstGeom>
          <a:blipFill>
            <a:blip r:embed="rId24" cstate="print"/>
            <a:stretch>
              <a:fillRect/>
            </a:stretch>
          </a:blipFill>
        </p:spPr>
        <p:txBody>
          <a:bodyPr wrap="square" lIns="0" tIns="0" rIns="0" bIns="0" rtlCol="0"/>
          <a:lstStyle/>
          <a:p>
            <a:endParaRPr sz="2142"/>
          </a:p>
        </p:txBody>
      </p:sp>
      <p:sp>
        <p:nvSpPr>
          <p:cNvPr id="119" name="object 119"/>
          <p:cNvSpPr/>
          <p:nvPr/>
        </p:nvSpPr>
        <p:spPr>
          <a:xfrm>
            <a:off x="5657627" y="5027828"/>
            <a:ext cx="85110" cy="75981"/>
          </a:xfrm>
          <a:prstGeom prst="rect">
            <a:avLst/>
          </a:prstGeom>
          <a:blipFill>
            <a:blip r:embed="rId28" cstate="print"/>
            <a:stretch>
              <a:fillRect/>
            </a:stretch>
          </a:blipFill>
        </p:spPr>
        <p:txBody>
          <a:bodyPr wrap="square" lIns="0" tIns="0" rIns="0" bIns="0" rtlCol="0"/>
          <a:lstStyle/>
          <a:p>
            <a:endParaRPr sz="2142"/>
          </a:p>
        </p:txBody>
      </p:sp>
      <p:sp>
        <p:nvSpPr>
          <p:cNvPr id="120" name="object 120"/>
          <p:cNvSpPr/>
          <p:nvPr/>
        </p:nvSpPr>
        <p:spPr>
          <a:xfrm>
            <a:off x="5478438" y="5012899"/>
            <a:ext cx="85095" cy="75981"/>
          </a:xfrm>
          <a:prstGeom prst="rect">
            <a:avLst/>
          </a:prstGeom>
          <a:blipFill>
            <a:blip r:embed="rId29" cstate="print"/>
            <a:stretch>
              <a:fillRect/>
            </a:stretch>
          </a:blipFill>
        </p:spPr>
        <p:txBody>
          <a:bodyPr wrap="square" lIns="0" tIns="0" rIns="0" bIns="0" rtlCol="0"/>
          <a:lstStyle/>
          <a:p>
            <a:endParaRPr sz="2142"/>
          </a:p>
        </p:txBody>
      </p:sp>
      <p:sp>
        <p:nvSpPr>
          <p:cNvPr id="121" name="object 121"/>
          <p:cNvSpPr/>
          <p:nvPr/>
        </p:nvSpPr>
        <p:spPr>
          <a:xfrm>
            <a:off x="5290715" y="4914763"/>
            <a:ext cx="85095" cy="75981"/>
          </a:xfrm>
          <a:prstGeom prst="rect">
            <a:avLst/>
          </a:prstGeom>
          <a:blipFill>
            <a:blip r:embed="rId26" cstate="print"/>
            <a:stretch>
              <a:fillRect/>
            </a:stretch>
          </a:blipFill>
        </p:spPr>
        <p:txBody>
          <a:bodyPr wrap="square" lIns="0" tIns="0" rIns="0" bIns="0" rtlCol="0"/>
          <a:lstStyle/>
          <a:p>
            <a:endParaRPr sz="2142"/>
          </a:p>
        </p:txBody>
      </p:sp>
      <p:sp>
        <p:nvSpPr>
          <p:cNvPr id="122" name="object 122"/>
          <p:cNvSpPr/>
          <p:nvPr/>
        </p:nvSpPr>
        <p:spPr>
          <a:xfrm>
            <a:off x="5670420" y="4874236"/>
            <a:ext cx="85095" cy="75981"/>
          </a:xfrm>
          <a:prstGeom prst="rect">
            <a:avLst/>
          </a:prstGeom>
          <a:blipFill>
            <a:blip r:embed="rId17" cstate="print"/>
            <a:stretch>
              <a:fillRect/>
            </a:stretch>
          </a:blipFill>
        </p:spPr>
        <p:txBody>
          <a:bodyPr wrap="square" lIns="0" tIns="0" rIns="0" bIns="0" rtlCol="0"/>
          <a:lstStyle/>
          <a:p>
            <a:endParaRPr sz="2142"/>
          </a:p>
        </p:txBody>
      </p:sp>
      <p:sp>
        <p:nvSpPr>
          <p:cNvPr id="123" name="object 123"/>
          <p:cNvSpPr/>
          <p:nvPr/>
        </p:nvSpPr>
        <p:spPr>
          <a:xfrm>
            <a:off x="5849013" y="4874236"/>
            <a:ext cx="85110" cy="75981"/>
          </a:xfrm>
          <a:prstGeom prst="rect">
            <a:avLst/>
          </a:prstGeom>
          <a:blipFill>
            <a:blip r:embed="rId19" cstate="print"/>
            <a:stretch>
              <a:fillRect/>
            </a:stretch>
          </a:blipFill>
        </p:spPr>
        <p:txBody>
          <a:bodyPr wrap="square" lIns="0" tIns="0" rIns="0" bIns="0" rtlCol="0"/>
          <a:lstStyle/>
          <a:p>
            <a:endParaRPr sz="2142"/>
          </a:p>
        </p:txBody>
      </p:sp>
      <p:sp>
        <p:nvSpPr>
          <p:cNvPr id="124" name="object 124"/>
          <p:cNvSpPr/>
          <p:nvPr/>
        </p:nvSpPr>
        <p:spPr>
          <a:xfrm>
            <a:off x="6033059" y="4878510"/>
            <a:ext cx="85095" cy="75981"/>
          </a:xfrm>
          <a:prstGeom prst="rect">
            <a:avLst/>
          </a:prstGeom>
          <a:blipFill>
            <a:blip r:embed="rId24" cstate="print"/>
            <a:stretch>
              <a:fillRect/>
            </a:stretch>
          </a:blipFill>
        </p:spPr>
        <p:txBody>
          <a:bodyPr wrap="square" lIns="0" tIns="0" rIns="0" bIns="0" rtlCol="0"/>
          <a:lstStyle/>
          <a:p>
            <a:endParaRPr sz="2142"/>
          </a:p>
        </p:txBody>
      </p:sp>
      <p:sp>
        <p:nvSpPr>
          <p:cNvPr id="125" name="object 125"/>
          <p:cNvSpPr/>
          <p:nvPr/>
        </p:nvSpPr>
        <p:spPr>
          <a:xfrm>
            <a:off x="6289045" y="4904108"/>
            <a:ext cx="85095" cy="75981"/>
          </a:xfrm>
          <a:prstGeom prst="rect">
            <a:avLst/>
          </a:prstGeom>
          <a:blipFill>
            <a:blip r:embed="rId30" cstate="print"/>
            <a:stretch>
              <a:fillRect/>
            </a:stretch>
          </a:blipFill>
        </p:spPr>
        <p:txBody>
          <a:bodyPr wrap="square" lIns="0" tIns="0" rIns="0" bIns="0" rtlCol="0"/>
          <a:lstStyle/>
          <a:p>
            <a:endParaRPr sz="2142"/>
          </a:p>
        </p:txBody>
      </p:sp>
      <p:sp>
        <p:nvSpPr>
          <p:cNvPr id="126" name="object 126"/>
          <p:cNvSpPr/>
          <p:nvPr/>
        </p:nvSpPr>
        <p:spPr>
          <a:xfrm>
            <a:off x="6474630" y="4921174"/>
            <a:ext cx="85110" cy="75981"/>
          </a:xfrm>
          <a:prstGeom prst="rect">
            <a:avLst/>
          </a:prstGeom>
          <a:blipFill>
            <a:blip r:embed="rId31" cstate="print"/>
            <a:stretch>
              <a:fillRect/>
            </a:stretch>
          </a:blipFill>
        </p:spPr>
        <p:txBody>
          <a:bodyPr wrap="square" lIns="0" tIns="0" rIns="0" bIns="0" rtlCol="0"/>
          <a:lstStyle/>
          <a:p>
            <a:endParaRPr sz="2142"/>
          </a:p>
        </p:txBody>
      </p:sp>
      <p:sp>
        <p:nvSpPr>
          <p:cNvPr id="127" name="object 127"/>
          <p:cNvSpPr/>
          <p:nvPr/>
        </p:nvSpPr>
        <p:spPr>
          <a:xfrm>
            <a:off x="6662353" y="4959564"/>
            <a:ext cx="85110" cy="75981"/>
          </a:xfrm>
          <a:prstGeom prst="rect">
            <a:avLst/>
          </a:prstGeom>
          <a:blipFill>
            <a:blip r:embed="rId32" cstate="print"/>
            <a:stretch>
              <a:fillRect/>
            </a:stretch>
          </a:blipFill>
        </p:spPr>
        <p:txBody>
          <a:bodyPr wrap="square" lIns="0" tIns="0" rIns="0" bIns="0" rtlCol="0"/>
          <a:lstStyle/>
          <a:p>
            <a:endParaRPr sz="2142"/>
          </a:p>
        </p:txBody>
      </p:sp>
      <p:sp>
        <p:nvSpPr>
          <p:cNvPr id="128" name="object 128"/>
          <p:cNvSpPr/>
          <p:nvPr/>
        </p:nvSpPr>
        <p:spPr>
          <a:xfrm>
            <a:off x="5832544" y="4596925"/>
            <a:ext cx="85095" cy="75981"/>
          </a:xfrm>
          <a:prstGeom prst="rect">
            <a:avLst/>
          </a:prstGeom>
          <a:blipFill>
            <a:blip r:embed="rId33" cstate="print"/>
            <a:stretch>
              <a:fillRect/>
            </a:stretch>
          </a:blipFill>
        </p:spPr>
        <p:txBody>
          <a:bodyPr wrap="square" lIns="0" tIns="0" rIns="0" bIns="0" rtlCol="0"/>
          <a:lstStyle/>
          <a:p>
            <a:endParaRPr sz="2142"/>
          </a:p>
        </p:txBody>
      </p:sp>
      <p:sp>
        <p:nvSpPr>
          <p:cNvPr id="129" name="object 129"/>
          <p:cNvSpPr/>
          <p:nvPr/>
        </p:nvSpPr>
        <p:spPr>
          <a:xfrm>
            <a:off x="5657031" y="4703579"/>
            <a:ext cx="85110" cy="75981"/>
          </a:xfrm>
          <a:prstGeom prst="rect">
            <a:avLst/>
          </a:prstGeom>
          <a:blipFill>
            <a:blip r:embed="rId31" cstate="print"/>
            <a:stretch>
              <a:fillRect/>
            </a:stretch>
          </a:blipFill>
        </p:spPr>
        <p:txBody>
          <a:bodyPr wrap="square" lIns="0" tIns="0" rIns="0" bIns="0" rtlCol="0"/>
          <a:lstStyle/>
          <a:p>
            <a:endParaRPr sz="2142"/>
          </a:p>
        </p:txBody>
      </p:sp>
      <p:sp>
        <p:nvSpPr>
          <p:cNvPr id="130" name="object 130"/>
          <p:cNvSpPr/>
          <p:nvPr/>
        </p:nvSpPr>
        <p:spPr>
          <a:xfrm>
            <a:off x="5642698" y="4571327"/>
            <a:ext cx="85110" cy="75981"/>
          </a:xfrm>
          <a:prstGeom prst="rect">
            <a:avLst/>
          </a:prstGeom>
          <a:blipFill>
            <a:blip r:embed="rId34" cstate="print"/>
            <a:stretch>
              <a:fillRect/>
            </a:stretch>
          </a:blipFill>
        </p:spPr>
        <p:txBody>
          <a:bodyPr wrap="square" lIns="0" tIns="0" rIns="0" bIns="0" rtlCol="0"/>
          <a:lstStyle/>
          <a:p>
            <a:endParaRPr sz="2142"/>
          </a:p>
        </p:txBody>
      </p:sp>
      <p:sp>
        <p:nvSpPr>
          <p:cNvPr id="131" name="object 131"/>
          <p:cNvSpPr/>
          <p:nvPr/>
        </p:nvSpPr>
        <p:spPr>
          <a:xfrm>
            <a:off x="5853884" y="4415613"/>
            <a:ext cx="85095" cy="75981"/>
          </a:xfrm>
          <a:prstGeom prst="rect">
            <a:avLst/>
          </a:prstGeom>
          <a:blipFill>
            <a:blip r:embed="rId24" cstate="print"/>
            <a:stretch>
              <a:fillRect/>
            </a:stretch>
          </a:blipFill>
        </p:spPr>
        <p:txBody>
          <a:bodyPr wrap="square" lIns="0" tIns="0" rIns="0" bIns="0" rtlCol="0"/>
          <a:lstStyle/>
          <a:p>
            <a:endParaRPr sz="2142"/>
          </a:p>
        </p:txBody>
      </p:sp>
      <p:sp>
        <p:nvSpPr>
          <p:cNvPr id="132" name="object 132"/>
          <p:cNvSpPr/>
          <p:nvPr/>
        </p:nvSpPr>
        <p:spPr>
          <a:xfrm>
            <a:off x="6109854" y="3771391"/>
            <a:ext cx="85110" cy="75981"/>
          </a:xfrm>
          <a:prstGeom prst="rect">
            <a:avLst/>
          </a:prstGeom>
          <a:blipFill>
            <a:blip r:embed="rId31" cstate="print"/>
            <a:stretch>
              <a:fillRect/>
            </a:stretch>
          </a:blipFill>
        </p:spPr>
        <p:txBody>
          <a:bodyPr wrap="square" lIns="0" tIns="0" rIns="0" bIns="0" rtlCol="0"/>
          <a:lstStyle/>
          <a:p>
            <a:endParaRPr sz="2142"/>
          </a:p>
        </p:txBody>
      </p:sp>
      <p:sp>
        <p:nvSpPr>
          <p:cNvPr id="133" name="object 133"/>
          <p:cNvSpPr/>
          <p:nvPr/>
        </p:nvSpPr>
        <p:spPr>
          <a:xfrm>
            <a:off x="5039004" y="3675392"/>
            <a:ext cx="85095" cy="75981"/>
          </a:xfrm>
          <a:prstGeom prst="rect">
            <a:avLst/>
          </a:prstGeom>
          <a:blipFill>
            <a:blip r:embed="rId17" cstate="print"/>
            <a:stretch>
              <a:fillRect/>
            </a:stretch>
          </a:blipFill>
        </p:spPr>
        <p:txBody>
          <a:bodyPr wrap="square" lIns="0" tIns="0" rIns="0" bIns="0" rtlCol="0"/>
          <a:lstStyle/>
          <a:p>
            <a:endParaRPr sz="2142"/>
          </a:p>
        </p:txBody>
      </p:sp>
      <p:sp>
        <p:nvSpPr>
          <p:cNvPr id="134" name="object 134"/>
          <p:cNvSpPr/>
          <p:nvPr/>
        </p:nvSpPr>
        <p:spPr>
          <a:xfrm>
            <a:off x="5154190" y="3675392"/>
            <a:ext cx="85095" cy="75981"/>
          </a:xfrm>
          <a:prstGeom prst="rect">
            <a:avLst/>
          </a:prstGeom>
          <a:blipFill>
            <a:blip r:embed="rId22" cstate="print"/>
            <a:stretch>
              <a:fillRect/>
            </a:stretch>
          </a:blipFill>
        </p:spPr>
        <p:txBody>
          <a:bodyPr wrap="square" lIns="0" tIns="0" rIns="0" bIns="0" rtlCol="0"/>
          <a:lstStyle/>
          <a:p>
            <a:endParaRPr sz="2142"/>
          </a:p>
        </p:txBody>
      </p:sp>
      <p:sp>
        <p:nvSpPr>
          <p:cNvPr id="135" name="object 135"/>
          <p:cNvSpPr/>
          <p:nvPr/>
        </p:nvSpPr>
        <p:spPr>
          <a:xfrm>
            <a:off x="5269391" y="3675392"/>
            <a:ext cx="85095" cy="75981"/>
          </a:xfrm>
          <a:prstGeom prst="rect">
            <a:avLst/>
          </a:prstGeom>
          <a:blipFill>
            <a:blip r:embed="rId22" cstate="print"/>
            <a:stretch>
              <a:fillRect/>
            </a:stretch>
          </a:blipFill>
        </p:spPr>
        <p:txBody>
          <a:bodyPr wrap="square" lIns="0" tIns="0" rIns="0" bIns="0" rtlCol="0"/>
          <a:lstStyle/>
          <a:p>
            <a:endParaRPr sz="2142"/>
          </a:p>
        </p:txBody>
      </p:sp>
      <p:sp>
        <p:nvSpPr>
          <p:cNvPr id="136" name="object 136"/>
          <p:cNvSpPr/>
          <p:nvPr/>
        </p:nvSpPr>
        <p:spPr>
          <a:xfrm>
            <a:off x="5036867" y="3796989"/>
            <a:ext cx="85095" cy="75981"/>
          </a:xfrm>
          <a:prstGeom prst="rect">
            <a:avLst/>
          </a:prstGeom>
          <a:blipFill>
            <a:blip r:embed="rId20" cstate="print"/>
            <a:stretch>
              <a:fillRect/>
            </a:stretch>
          </a:blipFill>
        </p:spPr>
        <p:txBody>
          <a:bodyPr wrap="square" lIns="0" tIns="0" rIns="0" bIns="0" rtlCol="0"/>
          <a:lstStyle/>
          <a:p>
            <a:endParaRPr sz="2142"/>
          </a:p>
        </p:txBody>
      </p:sp>
      <p:sp>
        <p:nvSpPr>
          <p:cNvPr id="137" name="object 137"/>
          <p:cNvSpPr/>
          <p:nvPr/>
        </p:nvSpPr>
        <p:spPr>
          <a:xfrm>
            <a:off x="5152067" y="3796989"/>
            <a:ext cx="85110" cy="75981"/>
          </a:xfrm>
          <a:prstGeom prst="rect">
            <a:avLst/>
          </a:prstGeom>
          <a:blipFill>
            <a:blip r:embed="rId35" cstate="print"/>
            <a:stretch>
              <a:fillRect/>
            </a:stretch>
          </a:blipFill>
        </p:spPr>
        <p:txBody>
          <a:bodyPr wrap="square" lIns="0" tIns="0" rIns="0" bIns="0" rtlCol="0"/>
          <a:lstStyle/>
          <a:p>
            <a:endParaRPr sz="2142"/>
          </a:p>
        </p:txBody>
      </p:sp>
      <p:sp>
        <p:nvSpPr>
          <p:cNvPr id="138" name="object 138"/>
          <p:cNvSpPr/>
          <p:nvPr/>
        </p:nvSpPr>
        <p:spPr>
          <a:xfrm>
            <a:off x="5267254" y="3796989"/>
            <a:ext cx="85110" cy="75981"/>
          </a:xfrm>
          <a:prstGeom prst="rect">
            <a:avLst/>
          </a:prstGeom>
          <a:blipFill>
            <a:blip r:embed="rId36" cstate="print"/>
            <a:stretch>
              <a:fillRect/>
            </a:stretch>
          </a:blipFill>
        </p:spPr>
        <p:txBody>
          <a:bodyPr wrap="square" lIns="0" tIns="0" rIns="0" bIns="0" rtlCol="0"/>
          <a:lstStyle/>
          <a:p>
            <a:endParaRPr sz="2142"/>
          </a:p>
        </p:txBody>
      </p:sp>
      <p:sp>
        <p:nvSpPr>
          <p:cNvPr id="139" name="object 139"/>
          <p:cNvSpPr/>
          <p:nvPr/>
        </p:nvSpPr>
        <p:spPr>
          <a:xfrm>
            <a:off x="5030471" y="3946307"/>
            <a:ext cx="85095" cy="75981"/>
          </a:xfrm>
          <a:prstGeom prst="rect">
            <a:avLst/>
          </a:prstGeom>
          <a:blipFill>
            <a:blip r:embed="rId22" cstate="print"/>
            <a:stretch>
              <a:fillRect/>
            </a:stretch>
          </a:blipFill>
        </p:spPr>
        <p:txBody>
          <a:bodyPr wrap="square" lIns="0" tIns="0" rIns="0" bIns="0" rtlCol="0"/>
          <a:lstStyle/>
          <a:p>
            <a:endParaRPr sz="2142"/>
          </a:p>
        </p:txBody>
      </p:sp>
      <p:sp>
        <p:nvSpPr>
          <p:cNvPr id="140" name="object 140"/>
          <p:cNvSpPr/>
          <p:nvPr/>
        </p:nvSpPr>
        <p:spPr>
          <a:xfrm>
            <a:off x="5145656" y="3946307"/>
            <a:ext cx="85110" cy="75981"/>
          </a:xfrm>
          <a:prstGeom prst="rect">
            <a:avLst/>
          </a:prstGeom>
          <a:blipFill>
            <a:blip r:embed="rId19" cstate="print"/>
            <a:stretch>
              <a:fillRect/>
            </a:stretch>
          </a:blipFill>
        </p:spPr>
        <p:txBody>
          <a:bodyPr wrap="square" lIns="0" tIns="0" rIns="0" bIns="0" rtlCol="0"/>
          <a:lstStyle/>
          <a:p>
            <a:endParaRPr sz="2142"/>
          </a:p>
        </p:txBody>
      </p:sp>
      <p:sp>
        <p:nvSpPr>
          <p:cNvPr id="141" name="object 141"/>
          <p:cNvSpPr/>
          <p:nvPr/>
        </p:nvSpPr>
        <p:spPr>
          <a:xfrm>
            <a:off x="5260858" y="3946307"/>
            <a:ext cx="85110" cy="75981"/>
          </a:xfrm>
          <a:prstGeom prst="rect">
            <a:avLst/>
          </a:prstGeom>
          <a:blipFill>
            <a:blip r:embed="rId19" cstate="print"/>
            <a:stretch>
              <a:fillRect/>
            </a:stretch>
          </a:blipFill>
        </p:spPr>
        <p:txBody>
          <a:bodyPr wrap="square" lIns="0" tIns="0" rIns="0" bIns="0" rtlCol="0"/>
          <a:lstStyle/>
          <a:p>
            <a:endParaRPr sz="2142"/>
          </a:p>
        </p:txBody>
      </p:sp>
      <p:sp>
        <p:nvSpPr>
          <p:cNvPr id="142" name="object 142"/>
          <p:cNvSpPr/>
          <p:nvPr/>
        </p:nvSpPr>
        <p:spPr>
          <a:xfrm>
            <a:off x="6109854" y="3929241"/>
            <a:ext cx="85110" cy="75981"/>
          </a:xfrm>
          <a:prstGeom prst="rect">
            <a:avLst/>
          </a:prstGeom>
          <a:blipFill>
            <a:blip r:embed="rId37" cstate="print"/>
            <a:stretch>
              <a:fillRect/>
            </a:stretch>
          </a:blipFill>
        </p:spPr>
        <p:txBody>
          <a:bodyPr wrap="square" lIns="0" tIns="0" rIns="0" bIns="0" rtlCol="0"/>
          <a:lstStyle/>
          <a:p>
            <a:endParaRPr sz="2142"/>
          </a:p>
        </p:txBody>
      </p:sp>
      <p:sp>
        <p:nvSpPr>
          <p:cNvPr id="143" name="object 143"/>
          <p:cNvSpPr/>
          <p:nvPr/>
        </p:nvSpPr>
        <p:spPr>
          <a:xfrm>
            <a:off x="5346186" y="3122894"/>
            <a:ext cx="85095" cy="75981"/>
          </a:xfrm>
          <a:prstGeom prst="rect">
            <a:avLst/>
          </a:prstGeom>
          <a:blipFill>
            <a:blip r:embed="rId38" cstate="print"/>
            <a:stretch>
              <a:fillRect/>
            </a:stretch>
          </a:blipFill>
        </p:spPr>
        <p:txBody>
          <a:bodyPr wrap="square" lIns="0" tIns="0" rIns="0" bIns="0" rtlCol="0"/>
          <a:lstStyle/>
          <a:p>
            <a:endParaRPr sz="2142"/>
          </a:p>
        </p:txBody>
      </p:sp>
      <p:sp>
        <p:nvSpPr>
          <p:cNvPr id="144" name="object 144"/>
          <p:cNvSpPr/>
          <p:nvPr/>
        </p:nvSpPr>
        <p:spPr>
          <a:xfrm>
            <a:off x="5339776" y="3223166"/>
            <a:ext cx="85095" cy="75981"/>
          </a:xfrm>
          <a:prstGeom prst="rect">
            <a:avLst/>
          </a:prstGeom>
          <a:blipFill>
            <a:blip r:embed="rId24" cstate="print"/>
            <a:stretch>
              <a:fillRect/>
            </a:stretch>
          </a:blipFill>
        </p:spPr>
        <p:txBody>
          <a:bodyPr wrap="square" lIns="0" tIns="0" rIns="0" bIns="0" rtlCol="0"/>
          <a:lstStyle/>
          <a:p>
            <a:endParaRPr sz="2142"/>
          </a:p>
        </p:txBody>
      </p:sp>
      <p:sp>
        <p:nvSpPr>
          <p:cNvPr id="145" name="object 145"/>
          <p:cNvSpPr/>
          <p:nvPr/>
        </p:nvSpPr>
        <p:spPr>
          <a:xfrm>
            <a:off x="5333379" y="3321286"/>
            <a:ext cx="85110" cy="75981"/>
          </a:xfrm>
          <a:prstGeom prst="rect">
            <a:avLst/>
          </a:prstGeom>
          <a:blipFill>
            <a:blip r:embed="rId39" cstate="print"/>
            <a:stretch>
              <a:fillRect/>
            </a:stretch>
          </a:blipFill>
        </p:spPr>
        <p:txBody>
          <a:bodyPr wrap="square" lIns="0" tIns="0" rIns="0" bIns="0" rtlCol="0"/>
          <a:lstStyle/>
          <a:p>
            <a:endParaRPr sz="2142"/>
          </a:p>
        </p:txBody>
      </p:sp>
      <p:sp>
        <p:nvSpPr>
          <p:cNvPr id="146" name="object 146"/>
          <p:cNvSpPr/>
          <p:nvPr/>
        </p:nvSpPr>
        <p:spPr>
          <a:xfrm>
            <a:off x="5518966" y="3596460"/>
            <a:ext cx="85095" cy="75981"/>
          </a:xfrm>
          <a:prstGeom prst="rect">
            <a:avLst/>
          </a:prstGeom>
          <a:blipFill>
            <a:blip r:embed="rId29" cstate="print"/>
            <a:stretch>
              <a:fillRect/>
            </a:stretch>
          </a:blipFill>
        </p:spPr>
        <p:txBody>
          <a:bodyPr wrap="square" lIns="0" tIns="0" rIns="0" bIns="0" rtlCol="0"/>
          <a:lstStyle/>
          <a:p>
            <a:endParaRPr sz="2142"/>
          </a:p>
        </p:txBody>
      </p:sp>
      <p:sp>
        <p:nvSpPr>
          <p:cNvPr id="147" name="object 147"/>
          <p:cNvSpPr/>
          <p:nvPr/>
        </p:nvSpPr>
        <p:spPr>
          <a:xfrm>
            <a:off x="5542442" y="3351144"/>
            <a:ext cx="183230" cy="240242"/>
          </a:xfrm>
          <a:prstGeom prst="rect">
            <a:avLst/>
          </a:prstGeom>
          <a:blipFill>
            <a:blip r:embed="rId40" cstate="print"/>
            <a:stretch>
              <a:fillRect/>
            </a:stretch>
          </a:blipFill>
        </p:spPr>
        <p:txBody>
          <a:bodyPr wrap="square" lIns="0" tIns="0" rIns="0" bIns="0" rtlCol="0"/>
          <a:lstStyle/>
          <a:p>
            <a:endParaRPr sz="2142"/>
          </a:p>
        </p:txBody>
      </p:sp>
      <p:sp>
        <p:nvSpPr>
          <p:cNvPr id="148" name="object 148"/>
          <p:cNvSpPr/>
          <p:nvPr/>
        </p:nvSpPr>
        <p:spPr>
          <a:xfrm>
            <a:off x="5651231" y="3201826"/>
            <a:ext cx="85110" cy="75981"/>
          </a:xfrm>
          <a:prstGeom prst="rect">
            <a:avLst/>
          </a:prstGeom>
          <a:blipFill>
            <a:blip r:embed="rId41" cstate="print"/>
            <a:stretch>
              <a:fillRect/>
            </a:stretch>
          </a:blipFill>
        </p:spPr>
        <p:txBody>
          <a:bodyPr wrap="square" lIns="0" tIns="0" rIns="0" bIns="0" rtlCol="0"/>
          <a:lstStyle/>
          <a:p>
            <a:endParaRPr sz="2142"/>
          </a:p>
        </p:txBody>
      </p:sp>
      <p:sp>
        <p:nvSpPr>
          <p:cNvPr id="149" name="object 149"/>
          <p:cNvSpPr/>
          <p:nvPr/>
        </p:nvSpPr>
        <p:spPr>
          <a:xfrm>
            <a:off x="5548838" y="3101569"/>
            <a:ext cx="85095" cy="75981"/>
          </a:xfrm>
          <a:prstGeom prst="rect">
            <a:avLst/>
          </a:prstGeom>
          <a:blipFill>
            <a:blip r:embed="rId42" cstate="print"/>
            <a:stretch>
              <a:fillRect/>
            </a:stretch>
          </a:blipFill>
        </p:spPr>
        <p:txBody>
          <a:bodyPr wrap="square" lIns="0" tIns="0" rIns="0" bIns="0" rtlCol="0"/>
          <a:lstStyle/>
          <a:p>
            <a:endParaRPr sz="2142"/>
          </a:p>
        </p:txBody>
      </p:sp>
      <p:sp>
        <p:nvSpPr>
          <p:cNvPr id="150" name="object 150"/>
          <p:cNvSpPr/>
          <p:nvPr/>
        </p:nvSpPr>
        <p:spPr>
          <a:xfrm>
            <a:off x="5785621" y="3127167"/>
            <a:ext cx="85095" cy="75981"/>
          </a:xfrm>
          <a:prstGeom prst="rect">
            <a:avLst/>
          </a:prstGeom>
          <a:blipFill>
            <a:blip r:embed="rId43" cstate="print"/>
            <a:stretch>
              <a:fillRect/>
            </a:stretch>
          </a:blipFill>
        </p:spPr>
        <p:txBody>
          <a:bodyPr wrap="square" lIns="0" tIns="0" rIns="0" bIns="0" rtlCol="0"/>
          <a:lstStyle/>
          <a:p>
            <a:endParaRPr sz="2142"/>
          </a:p>
        </p:txBody>
      </p:sp>
      <p:sp>
        <p:nvSpPr>
          <p:cNvPr id="151" name="object 151"/>
          <p:cNvSpPr/>
          <p:nvPr/>
        </p:nvSpPr>
        <p:spPr>
          <a:xfrm>
            <a:off x="5804808" y="2122443"/>
            <a:ext cx="1081302" cy="1645997"/>
          </a:xfrm>
          <a:prstGeom prst="rect">
            <a:avLst/>
          </a:prstGeom>
          <a:blipFill>
            <a:blip r:embed="rId44" cstate="print"/>
            <a:stretch>
              <a:fillRect/>
            </a:stretch>
          </a:blipFill>
        </p:spPr>
        <p:txBody>
          <a:bodyPr wrap="square" lIns="0" tIns="0" rIns="0" bIns="0" rtlCol="0"/>
          <a:lstStyle/>
          <a:p>
            <a:endParaRPr sz="2142"/>
          </a:p>
        </p:txBody>
      </p:sp>
      <p:sp>
        <p:nvSpPr>
          <p:cNvPr id="152" name="object 152"/>
          <p:cNvSpPr/>
          <p:nvPr/>
        </p:nvSpPr>
        <p:spPr>
          <a:xfrm>
            <a:off x="5928542" y="3617800"/>
            <a:ext cx="85110" cy="75981"/>
          </a:xfrm>
          <a:prstGeom prst="rect">
            <a:avLst/>
          </a:prstGeom>
          <a:blipFill>
            <a:blip r:embed="rId28" cstate="print"/>
            <a:stretch>
              <a:fillRect/>
            </a:stretch>
          </a:blipFill>
        </p:spPr>
        <p:txBody>
          <a:bodyPr wrap="square" lIns="0" tIns="0" rIns="0" bIns="0" rtlCol="0"/>
          <a:lstStyle/>
          <a:p>
            <a:endParaRPr sz="2142"/>
          </a:p>
        </p:txBody>
      </p:sp>
      <p:sp>
        <p:nvSpPr>
          <p:cNvPr id="153" name="object 153"/>
          <p:cNvSpPr/>
          <p:nvPr/>
        </p:nvSpPr>
        <p:spPr>
          <a:xfrm>
            <a:off x="6124797" y="3506873"/>
            <a:ext cx="89354" cy="169842"/>
          </a:xfrm>
          <a:prstGeom prst="rect">
            <a:avLst/>
          </a:prstGeom>
          <a:blipFill>
            <a:blip r:embed="rId45" cstate="print"/>
            <a:stretch>
              <a:fillRect/>
            </a:stretch>
          </a:blipFill>
        </p:spPr>
        <p:txBody>
          <a:bodyPr wrap="square" lIns="0" tIns="0" rIns="0" bIns="0" rtlCol="0"/>
          <a:lstStyle/>
          <a:p>
            <a:endParaRPr sz="2142"/>
          </a:p>
        </p:txBody>
      </p:sp>
      <p:sp>
        <p:nvSpPr>
          <p:cNvPr id="154" name="object 154"/>
          <p:cNvSpPr/>
          <p:nvPr/>
        </p:nvSpPr>
        <p:spPr>
          <a:xfrm>
            <a:off x="6990861" y="2817863"/>
            <a:ext cx="85095" cy="75981"/>
          </a:xfrm>
          <a:prstGeom prst="rect">
            <a:avLst/>
          </a:prstGeom>
          <a:blipFill>
            <a:blip r:embed="rId20" cstate="print"/>
            <a:stretch>
              <a:fillRect/>
            </a:stretch>
          </a:blipFill>
        </p:spPr>
        <p:txBody>
          <a:bodyPr wrap="square" lIns="0" tIns="0" rIns="0" bIns="0" rtlCol="0"/>
          <a:lstStyle/>
          <a:p>
            <a:endParaRPr sz="2142"/>
          </a:p>
        </p:txBody>
      </p:sp>
      <p:sp>
        <p:nvSpPr>
          <p:cNvPr id="155" name="object 155"/>
          <p:cNvSpPr/>
          <p:nvPr/>
        </p:nvSpPr>
        <p:spPr>
          <a:xfrm>
            <a:off x="5687486" y="2839187"/>
            <a:ext cx="85095" cy="75981"/>
          </a:xfrm>
          <a:prstGeom prst="rect">
            <a:avLst/>
          </a:prstGeom>
          <a:blipFill>
            <a:blip r:embed="rId46" cstate="print"/>
            <a:stretch>
              <a:fillRect/>
            </a:stretch>
          </a:blipFill>
        </p:spPr>
        <p:txBody>
          <a:bodyPr wrap="square" lIns="0" tIns="0" rIns="0" bIns="0" rtlCol="0"/>
          <a:lstStyle/>
          <a:p>
            <a:endParaRPr sz="2142"/>
          </a:p>
        </p:txBody>
      </p:sp>
      <p:sp>
        <p:nvSpPr>
          <p:cNvPr id="156" name="object 156"/>
          <p:cNvSpPr/>
          <p:nvPr/>
        </p:nvSpPr>
        <p:spPr>
          <a:xfrm>
            <a:off x="5696019" y="2719728"/>
            <a:ext cx="85095" cy="75981"/>
          </a:xfrm>
          <a:prstGeom prst="rect">
            <a:avLst/>
          </a:prstGeom>
          <a:blipFill>
            <a:blip r:embed="rId16" cstate="print"/>
            <a:stretch>
              <a:fillRect/>
            </a:stretch>
          </a:blipFill>
        </p:spPr>
        <p:txBody>
          <a:bodyPr wrap="square" lIns="0" tIns="0" rIns="0" bIns="0" rtlCol="0"/>
          <a:lstStyle/>
          <a:p>
            <a:endParaRPr sz="2142"/>
          </a:p>
        </p:txBody>
      </p:sp>
      <p:sp>
        <p:nvSpPr>
          <p:cNvPr id="157" name="object 157"/>
          <p:cNvSpPr/>
          <p:nvPr/>
        </p:nvSpPr>
        <p:spPr>
          <a:xfrm>
            <a:off x="5710962" y="2606663"/>
            <a:ext cx="85095" cy="75981"/>
          </a:xfrm>
          <a:prstGeom prst="rect">
            <a:avLst/>
          </a:prstGeom>
          <a:blipFill>
            <a:blip r:embed="rId47" cstate="print"/>
            <a:stretch>
              <a:fillRect/>
            </a:stretch>
          </a:blipFill>
        </p:spPr>
        <p:txBody>
          <a:bodyPr wrap="square" lIns="0" tIns="0" rIns="0" bIns="0" rtlCol="0"/>
          <a:lstStyle/>
          <a:p>
            <a:endParaRPr sz="2142"/>
          </a:p>
        </p:txBody>
      </p:sp>
      <p:sp>
        <p:nvSpPr>
          <p:cNvPr id="158" name="object 158"/>
          <p:cNvSpPr/>
          <p:nvPr/>
        </p:nvSpPr>
        <p:spPr>
          <a:xfrm>
            <a:off x="5448580" y="2374155"/>
            <a:ext cx="85110" cy="75981"/>
          </a:xfrm>
          <a:prstGeom prst="rect">
            <a:avLst/>
          </a:prstGeom>
          <a:blipFill>
            <a:blip r:embed="rId48" cstate="print"/>
            <a:stretch>
              <a:fillRect/>
            </a:stretch>
          </a:blipFill>
        </p:spPr>
        <p:txBody>
          <a:bodyPr wrap="square" lIns="0" tIns="0" rIns="0" bIns="0" rtlCol="0"/>
          <a:lstStyle/>
          <a:p>
            <a:endParaRPr sz="2142"/>
          </a:p>
        </p:txBody>
      </p:sp>
      <p:sp>
        <p:nvSpPr>
          <p:cNvPr id="159" name="object 159"/>
          <p:cNvSpPr/>
          <p:nvPr/>
        </p:nvSpPr>
        <p:spPr>
          <a:xfrm>
            <a:off x="5640562" y="2412559"/>
            <a:ext cx="85110" cy="75981"/>
          </a:xfrm>
          <a:prstGeom prst="rect">
            <a:avLst/>
          </a:prstGeom>
          <a:blipFill>
            <a:blip r:embed="rId49" cstate="print"/>
            <a:stretch>
              <a:fillRect/>
            </a:stretch>
          </a:blipFill>
        </p:spPr>
        <p:txBody>
          <a:bodyPr wrap="square" lIns="0" tIns="0" rIns="0" bIns="0" rtlCol="0"/>
          <a:lstStyle/>
          <a:p>
            <a:endParaRPr sz="2142"/>
          </a:p>
        </p:txBody>
      </p:sp>
      <p:sp>
        <p:nvSpPr>
          <p:cNvPr id="160" name="object 160"/>
          <p:cNvSpPr/>
          <p:nvPr/>
        </p:nvSpPr>
        <p:spPr>
          <a:xfrm>
            <a:off x="6101322" y="2214168"/>
            <a:ext cx="85095" cy="75981"/>
          </a:xfrm>
          <a:prstGeom prst="rect">
            <a:avLst/>
          </a:prstGeom>
          <a:blipFill>
            <a:blip r:embed="rId17" cstate="print"/>
            <a:stretch>
              <a:fillRect/>
            </a:stretch>
          </a:blipFill>
        </p:spPr>
        <p:txBody>
          <a:bodyPr wrap="square" lIns="0" tIns="0" rIns="0" bIns="0" rtlCol="0"/>
          <a:lstStyle/>
          <a:p>
            <a:endParaRPr sz="2142"/>
          </a:p>
        </p:txBody>
      </p:sp>
      <p:sp>
        <p:nvSpPr>
          <p:cNvPr id="161" name="object 161"/>
          <p:cNvSpPr/>
          <p:nvPr/>
        </p:nvSpPr>
        <p:spPr>
          <a:xfrm>
            <a:off x="6101322" y="2028582"/>
            <a:ext cx="85095" cy="75981"/>
          </a:xfrm>
          <a:prstGeom prst="rect">
            <a:avLst/>
          </a:prstGeom>
          <a:blipFill>
            <a:blip r:embed="rId50" cstate="print"/>
            <a:stretch>
              <a:fillRect/>
            </a:stretch>
          </a:blipFill>
        </p:spPr>
        <p:txBody>
          <a:bodyPr wrap="square" lIns="0" tIns="0" rIns="0" bIns="0" rtlCol="0"/>
          <a:lstStyle/>
          <a:p>
            <a:endParaRPr sz="2142"/>
          </a:p>
        </p:txBody>
      </p:sp>
      <p:sp>
        <p:nvSpPr>
          <p:cNvPr id="162" name="object 162"/>
          <p:cNvSpPr/>
          <p:nvPr/>
        </p:nvSpPr>
        <p:spPr>
          <a:xfrm>
            <a:off x="5966933" y="2229096"/>
            <a:ext cx="85095" cy="75981"/>
          </a:xfrm>
          <a:prstGeom prst="rect">
            <a:avLst/>
          </a:prstGeom>
          <a:blipFill>
            <a:blip r:embed="rId51" cstate="print"/>
            <a:stretch>
              <a:fillRect/>
            </a:stretch>
          </a:blipFill>
        </p:spPr>
        <p:txBody>
          <a:bodyPr wrap="square" lIns="0" tIns="0" rIns="0" bIns="0" rtlCol="0"/>
          <a:lstStyle/>
          <a:p>
            <a:endParaRPr sz="2142"/>
          </a:p>
        </p:txBody>
      </p:sp>
      <p:sp>
        <p:nvSpPr>
          <p:cNvPr id="163" name="object 163"/>
          <p:cNvSpPr/>
          <p:nvPr/>
        </p:nvSpPr>
        <p:spPr>
          <a:xfrm>
            <a:off x="5966933" y="2043511"/>
            <a:ext cx="85095" cy="75981"/>
          </a:xfrm>
          <a:prstGeom prst="rect">
            <a:avLst/>
          </a:prstGeom>
          <a:blipFill>
            <a:blip r:embed="rId52" cstate="print"/>
            <a:stretch>
              <a:fillRect/>
            </a:stretch>
          </a:blipFill>
        </p:spPr>
        <p:txBody>
          <a:bodyPr wrap="square" lIns="0" tIns="0" rIns="0" bIns="0" rtlCol="0"/>
          <a:lstStyle/>
          <a:p>
            <a:endParaRPr sz="2142"/>
          </a:p>
        </p:txBody>
      </p:sp>
      <p:sp>
        <p:nvSpPr>
          <p:cNvPr id="164" name="object 164"/>
          <p:cNvSpPr/>
          <p:nvPr/>
        </p:nvSpPr>
        <p:spPr>
          <a:xfrm>
            <a:off x="5832544" y="2209909"/>
            <a:ext cx="85095" cy="75981"/>
          </a:xfrm>
          <a:prstGeom prst="rect">
            <a:avLst/>
          </a:prstGeom>
          <a:blipFill>
            <a:blip r:embed="rId53" cstate="print"/>
            <a:stretch>
              <a:fillRect/>
            </a:stretch>
          </a:blipFill>
        </p:spPr>
        <p:txBody>
          <a:bodyPr wrap="square" lIns="0" tIns="0" rIns="0" bIns="0" rtlCol="0"/>
          <a:lstStyle/>
          <a:p>
            <a:endParaRPr sz="2142"/>
          </a:p>
        </p:txBody>
      </p:sp>
      <p:sp>
        <p:nvSpPr>
          <p:cNvPr id="165" name="object 165"/>
          <p:cNvSpPr/>
          <p:nvPr/>
        </p:nvSpPr>
        <p:spPr>
          <a:xfrm>
            <a:off x="5832544" y="2024308"/>
            <a:ext cx="85095" cy="75981"/>
          </a:xfrm>
          <a:prstGeom prst="rect">
            <a:avLst/>
          </a:prstGeom>
          <a:blipFill>
            <a:blip r:embed="rId29" cstate="print"/>
            <a:stretch>
              <a:fillRect/>
            </a:stretch>
          </a:blipFill>
        </p:spPr>
        <p:txBody>
          <a:bodyPr wrap="square" lIns="0" tIns="0" rIns="0" bIns="0" rtlCol="0"/>
          <a:lstStyle/>
          <a:p>
            <a:endParaRPr sz="2142"/>
          </a:p>
        </p:txBody>
      </p:sp>
      <p:sp>
        <p:nvSpPr>
          <p:cNvPr id="166" name="object 166"/>
          <p:cNvSpPr/>
          <p:nvPr/>
        </p:nvSpPr>
        <p:spPr>
          <a:xfrm>
            <a:off x="5649095" y="2177899"/>
            <a:ext cx="85095" cy="75981"/>
          </a:xfrm>
          <a:prstGeom prst="rect">
            <a:avLst/>
          </a:prstGeom>
          <a:blipFill>
            <a:blip r:embed="rId54" cstate="print"/>
            <a:stretch>
              <a:fillRect/>
            </a:stretch>
          </a:blipFill>
        </p:spPr>
        <p:txBody>
          <a:bodyPr wrap="square" lIns="0" tIns="0" rIns="0" bIns="0" rtlCol="0"/>
          <a:lstStyle/>
          <a:p>
            <a:endParaRPr sz="2142"/>
          </a:p>
        </p:txBody>
      </p:sp>
      <p:sp>
        <p:nvSpPr>
          <p:cNvPr id="167" name="object 167"/>
          <p:cNvSpPr/>
          <p:nvPr/>
        </p:nvSpPr>
        <p:spPr>
          <a:xfrm>
            <a:off x="5649095" y="1992313"/>
            <a:ext cx="85095" cy="75981"/>
          </a:xfrm>
          <a:prstGeom prst="rect">
            <a:avLst/>
          </a:prstGeom>
          <a:blipFill>
            <a:blip r:embed="rId55" cstate="print"/>
            <a:stretch>
              <a:fillRect/>
            </a:stretch>
          </a:blipFill>
        </p:spPr>
        <p:txBody>
          <a:bodyPr wrap="square" lIns="0" tIns="0" rIns="0" bIns="0" rtlCol="0"/>
          <a:lstStyle/>
          <a:p>
            <a:endParaRPr sz="2142"/>
          </a:p>
        </p:txBody>
      </p:sp>
      <p:sp>
        <p:nvSpPr>
          <p:cNvPr id="168" name="object 168"/>
          <p:cNvSpPr/>
          <p:nvPr/>
        </p:nvSpPr>
        <p:spPr>
          <a:xfrm>
            <a:off x="5536031" y="1808864"/>
            <a:ext cx="85095" cy="75981"/>
          </a:xfrm>
          <a:prstGeom prst="rect">
            <a:avLst/>
          </a:prstGeom>
          <a:blipFill>
            <a:blip r:embed="rId56" cstate="print"/>
            <a:stretch>
              <a:fillRect/>
            </a:stretch>
          </a:blipFill>
        </p:spPr>
        <p:txBody>
          <a:bodyPr wrap="square" lIns="0" tIns="0" rIns="0" bIns="0" rtlCol="0"/>
          <a:lstStyle/>
          <a:p>
            <a:endParaRPr sz="2142"/>
          </a:p>
        </p:txBody>
      </p:sp>
      <p:sp>
        <p:nvSpPr>
          <p:cNvPr id="169" name="object 169"/>
          <p:cNvSpPr/>
          <p:nvPr/>
        </p:nvSpPr>
        <p:spPr>
          <a:xfrm>
            <a:off x="5354719" y="1832326"/>
            <a:ext cx="85095" cy="75981"/>
          </a:xfrm>
          <a:prstGeom prst="rect">
            <a:avLst/>
          </a:prstGeom>
          <a:blipFill>
            <a:blip r:embed="rId57" cstate="print"/>
            <a:stretch>
              <a:fillRect/>
            </a:stretch>
          </a:blipFill>
        </p:spPr>
        <p:txBody>
          <a:bodyPr wrap="square" lIns="0" tIns="0" rIns="0" bIns="0" rtlCol="0"/>
          <a:lstStyle/>
          <a:p>
            <a:endParaRPr sz="2142"/>
          </a:p>
        </p:txBody>
      </p:sp>
      <p:sp>
        <p:nvSpPr>
          <p:cNvPr id="170" name="object 170"/>
          <p:cNvSpPr/>
          <p:nvPr/>
        </p:nvSpPr>
        <p:spPr>
          <a:xfrm>
            <a:off x="6001064" y="1783265"/>
            <a:ext cx="85095" cy="75981"/>
          </a:xfrm>
          <a:prstGeom prst="rect">
            <a:avLst/>
          </a:prstGeom>
          <a:blipFill>
            <a:blip r:embed="rId58" cstate="print"/>
            <a:stretch>
              <a:fillRect/>
            </a:stretch>
          </a:blipFill>
        </p:spPr>
        <p:txBody>
          <a:bodyPr wrap="square" lIns="0" tIns="0" rIns="0" bIns="0" rtlCol="0"/>
          <a:lstStyle/>
          <a:p>
            <a:endParaRPr sz="2142"/>
          </a:p>
        </p:txBody>
      </p:sp>
      <p:sp>
        <p:nvSpPr>
          <p:cNvPr id="171" name="object 171"/>
          <p:cNvSpPr/>
          <p:nvPr/>
        </p:nvSpPr>
        <p:spPr>
          <a:xfrm>
            <a:off x="6441153" y="1709581"/>
            <a:ext cx="53058" cy="43609"/>
          </a:xfrm>
          <a:custGeom>
            <a:avLst/>
            <a:gdLst/>
            <a:ahLst/>
            <a:cxnLst/>
            <a:rect l="l" t="t" r="r" b="b"/>
            <a:pathLst>
              <a:path w="46354" h="38100">
                <a:moveTo>
                  <a:pt x="26631" y="0"/>
                </a:moveTo>
                <a:lnTo>
                  <a:pt x="10566" y="685"/>
                </a:lnTo>
                <a:lnTo>
                  <a:pt x="0" y="11772"/>
                </a:lnTo>
                <a:lnTo>
                  <a:pt x="1282" y="29540"/>
                </a:lnTo>
                <a:lnTo>
                  <a:pt x="23164" y="37896"/>
                </a:lnTo>
                <a:lnTo>
                  <a:pt x="40538" y="32181"/>
                </a:lnTo>
                <a:lnTo>
                  <a:pt x="45872" y="24574"/>
                </a:lnTo>
                <a:lnTo>
                  <a:pt x="43954" y="10680"/>
                </a:lnTo>
                <a:lnTo>
                  <a:pt x="26631" y="0"/>
                </a:lnTo>
                <a:close/>
              </a:path>
            </a:pathLst>
          </a:custGeom>
          <a:solidFill>
            <a:srgbClr val="00B2AF"/>
          </a:solidFill>
        </p:spPr>
        <p:txBody>
          <a:bodyPr wrap="square" lIns="0" tIns="0" rIns="0" bIns="0" rtlCol="0"/>
          <a:lstStyle/>
          <a:p>
            <a:endParaRPr sz="2142"/>
          </a:p>
        </p:txBody>
      </p:sp>
      <p:sp>
        <p:nvSpPr>
          <p:cNvPr id="172" name="object 172"/>
          <p:cNvSpPr/>
          <p:nvPr/>
        </p:nvSpPr>
        <p:spPr>
          <a:xfrm>
            <a:off x="6424987" y="1705351"/>
            <a:ext cx="85765" cy="64687"/>
          </a:xfrm>
          <a:custGeom>
            <a:avLst/>
            <a:gdLst/>
            <a:ahLst/>
            <a:cxnLst/>
            <a:rect l="l" t="t" r="r" b="b"/>
            <a:pathLst>
              <a:path w="74929" h="56515">
                <a:moveTo>
                  <a:pt x="40589" y="0"/>
                </a:moveTo>
                <a:lnTo>
                  <a:pt x="9906" y="0"/>
                </a:lnTo>
                <a:lnTo>
                  <a:pt x="0" y="10388"/>
                </a:lnTo>
                <a:lnTo>
                  <a:pt x="2362" y="42964"/>
                </a:lnTo>
                <a:lnTo>
                  <a:pt x="36957" y="56184"/>
                </a:lnTo>
                <a:lnTo>
                  <a:pt x="63284" y="47510"/>
                </a:lnTo>
                <a:lnTo>
                  <a:pt x="67433" y="41605"/>
                </a:lnTo>
                <a:lnTo>
                  <a:pt x="37299" y="41605"/>
                </a:lnTo>
                <a:lnTo>
                  <a:pt x="15417" y="33248"/>
                </a:lnTo>
                <a:lnTo>
                  <a:pt x="14135" y="15481"/>
                </a:lnTo>
                <a:lnTo>
                  <a:pt x="24701" y="4394"/>
                </a:lnTo>
                <a:lnTo>
                  <a:pt x="40767" y="3708"/>
                </a:lnTo>
                <a:lnTo>
                  <a:pt x="66940" y="3708"/>
                </a:lnTo>
                <a:lnTo>
                  <a:pt x="65126" y="2590"/>
                </a:lnTo>
                <a:lnTo>
                  <a:pt x="38976" y="2590"/>
                </a:lnTo>
                <a:lnTo>
                  <a:pt x="40589" y="0"/>
                </a:lnTo>
                <a:close/>
              </a:path>
              <a:path w="74929" h="56515">
                <a:moveTo>
                  <a:pt x="66940" y="3708"/>
                </a:moveTo>
                <a:lnTo>
                  <a:pt x="40767" y="3708"/>
                </a:lnTo>
                <a:lnTo>
                  <a:pt x="58089" y="14376"/>
                </a:lnTo>
                <a:lnTo>
                  <a:pt x="60007" y="28282"/>
                </a:lnTo>
                <a:lnTo>
                  <a:pt x="54673" y="35890"/>
                </a:lnTo>
                <a:lnTo>
                  <a:pt x="37299" y="41605"/>
                </a:lnTo>
                <a:lnTo>
                  <a:pt x="67433" y="41605"/>
                </a:lnTo>
                <a:lnTo>
                  <a:pt x="74358" y="31750"/>
                </a:lnTo>
                <a:lnTo>
                  <a:pt x="70815" y="6096"/>
                </a:lnTo>
                <a:lnTo>
                  <a:pt x="66940" y="3708"/>
                </a:lnTo>
                <a:close/>
              </a:path>
              <a:path w="74929" h="56515">
                <a:moveTo>
                  <a:pt x="60921" y="0"/>
                </a:moveTo>
                <a:lnTo>
                  <a:pt x="40589" y="0"/>
                </a:lnTo>
                <a:lnTo>
                  <a:pt x="38976" y="2590"/>
                </a:lnTo>
                <a:lnTo>
                  <a:pt x="65126" y="2590"/>
                </a:lnTo>
                <a:lnTo>
                  <a:pt x="60921" y="0"/>
                </a:lnTo>
                <a:close/>
              </a:path>
            </a:pathLst>
          </a:custGeom>
          <a:solidFill>
            <a:srgbClr val="37BFBD"/>
          </a:solidFill>
        </p:spPr>
        <p:txBody>
          <a:bodyPr wrap="square" lIns="0" tIns="0" rIns="0" bIns="0" rtlCol="0"/>
          <a:lstStyle/>
          <a:p>
            <a:endParaRPr sz="2142"/>
          </a:p>
        </p:txBody>
      </p:sp>
      <p:sp>
        <p:nvSpPr>
          <p:cNvPr id="173" name="object 173"/>
          <p:cNvSpPr/>
          <p:nvPr/>
        </p:nvSpPr>
        <p:spPr>
          <a:xfrm>
            <a:off x="6357307" y="1851529"/>
            <a:ext cx="85095" cy="75981"/>
          </a:xfrm>
          <a:prstGeom prst="rect">
            <a:avLst/>
          </a:prstGeom>
          <a:blipFill>
            <a:blip r:embed="rId15" cstate="print"/>
            <a:stretch>
              <a:fillRect/>
            </a:stretch>
          </a:blipFill>
        </p:spPr>
        <p:txBody>
          <a:bodyPr wrap="square" lIns="0" tIns="0" rIns="0" bIns="0" rtlCol="0"/>
          <a:lstStyle/>
          <a:p>
            <a:endParaRPr sz="2142"/>
          </a:p>
        </p:txBody>
      </p:sp>
      <p:sp>
        <p:nvSpPr>
          <p:cNvPr id="174" name="object 174"/>
          <p:cNvSpPr/>
          <p:nvPr/>
        </p:nvSpPr>
        <p:spPr>
          <a:xfrm>
            <a:off x="6603872" y="1705351"/>
            <a:ext cx="53058" cy="32707"/>
          </a:xfrm>
          <a:custGeom>
            <a:avLst/>
            <a:gdLst/>
            <a:ahLst/>
            <a:cxnLst/>
            <a:rect l="l" t="t" r="r" b="b"/>
            <a:pathLst>
              <a:path w="46354" h="28575">
                <a:moveTo>
                  <a:pt x="41782" y="0"/>
                </a:moveTo>
                <a:lnTo>
                  <a:pt x="2324" y="0"/>
                </a:lnTo>
                <a:lnTo>
                  <a:pt x="0" y="2425"/>
                </a:lnTo>
                <a:lnTo>
                  <a:pt x="1282" y="20205"/>
                </a:lnTo>
                <a:lnTo>
                  <a:pt x="23164" y="28562"/>
                </a:lnTo>
                <a:lnTo>
                  <a:pt x="40538" y="22847"/>
                </a:lnTo>
                <a:lnTo>
                  <a:pt x="45872" y="15240"/>
                </a:lnTo>
                <a:lnTo>
                  <a:pt x="43954" y="1333"/>
                </a:lnTo>
                <a:lnTo>
                  <a:pt x="41782" y="0"/>
                </a:lnTo>
                <a:close/>
              </a:path>
            </a:pathLst>
          </a:custGeom>
          <a:solidFill>
            <a:srgbClr val="00B2AF"/>
          </a:solidFill>
        </p:spPr>
        <p:txBody>
          <a:bodyPr wrap="square" lIns="0" tIns="0" rIns="0" bIns="0" rtlCol="0"/>
          <a:lstStyle/>
          <a:p>
            <a:endParaRPr sz="2142"/>
          </a:p>
        </p:txBody>
      </p:sp>
      <p:sp>
        <p:nvSpPr>
          <p:cNvPr id="175" name="object 175"/>
          <p:cNvSpPr/>
          <p:nvPr/>
        </p:nvSpPr>
        <p:spPr>
          <a:xfrm>
            <a:off x="6587927" y="1705350"/>
            <a:ext cx="85038" cy="49424"/>
          </a:xfrm>
          <a:custGeom>
            <a:avLst/>
            <a:gdLst/>
            <a:ahLst/>
            <a:cxnLst/>
            <a:rect l="l" t="t" r="r" b="b"/>
            <a:pathLst>
              <a:path w="74295" h="43180">
                <a:moveTo>
                  <a:pt x="16256" y="0"/>
                </a:moveTo>
                <a:lnTo>
                  <a:pt x="0" y="0"/>
                </a:lnTo>
                <a:lnTo>
                  <a:pt x="2159" y="29908"/>
                </a:lnTo>
                <a:lnTo>
                  <a:pt x="36753" y="43141"/>
                </a:lnTo>
                <a:lnTo>
                  <a:pt x="63093" y="34467"/>
                </a:lnTo>
                <a:lnTo>
                  <a:pt x="67235" y="28562"/>
                </a:lnTo>
                <a:lnTo>
                  <a:pt x="37096" y="28562"/>
                </a:lnTo>
                <a:lnTo>
                  <a:pt x="15214" y="20205"/>
                </a:lnTo>
                <a:lnTo>
                  <a:pt x="13944" y="2425"/>
                </a:lnTo>
                <a:lnTo>
                  <a:pt x="16256" y="0"/>
                </a:lnTo>
                <a:close/>
              </a:path>
              <a:path w="74295" h="43180">
                <a:moveTo>
                  <a:pt x="71564" y="0"/>
                </a:moveTo>
                <a:lnTo>
                  <a:pt x="55714" y="0"/>
                </a:lnTo>
                <a:lnTo>
                  <a:pt x="57886" y="1333"/>
                </a:lnTo>
                <a:lnTo>
                  <a:pt x="59804" y="15240"/>
                </a:lnTo>
                <a:lnTo>
                  <a:pt x="54470" y="22847"/>
                </a:lnTo>
                <a:lnTo>
                  <a:pt x="37096" y="28562"/>
                </a:lnTo>
                <a:lnTo>
                  <a:pt x="67235" y="28562"/>
                </a:lnTo>
                <a:lnTo>
                  <a:pt x="74155" y="18694"/>
                </a:lnTo>
                <a:lnTo>
                  <a:pt x="71564" y="0"/>
                </a:lnTo>
                <a:close/>
              </a:path>
            </a:pathLst>
          </a:custGeom>
          <a:solidFill>
            <a:srgbClr val="37BFBD"/>
          </a:solidFill>
        </p:spPr>
        <p:txBody>
          <a:bodyPr wrap="square" lIns="0" tIns="0" rIns="0" bIns="0" rtlCol="0"/>
          <a:lstStyle/>
          <a:p>
            <a:endParaRPr sz="2142"/>
          </a:p>
        </p:txBody>
      </p:sp>
      <p:sp>
        <p:nvSpPr>
          <p:cNvPr id="176" name="object 176"/>
          <p:cNvSpPr/>
          <p:nvPr/>
        </p:nvSpPr>
        <p:spPr>
          <a:xfrm>
            <a:off x="6685815" y="1885659"/>
            <a:ext cx="85095" cy="75981"/>
          </a:xfrm>
          <a:prstGeom prst="rect">
            <a:avLst/>
          </a:prstGeom>
          <a:blipFill>
            <a:blip r:embed="rId59" cstate="print"/>
            <a:stretch>
              <a:fillRect/>
            </a:stretch>
          </a:blipFill>
        </p:spPr>
        <p:txBody>
          <a:bodyPr wrap="square" lIns="0" tIns="0" rIns="0" bIns="0" rtlCol="0"/>
          <a:lstStyle/>
          <a:p>
            <a:endParaRPr sz="2142"/>
          </a:p>
        </p:txBody>
      </p:sp>
      <p:sp>
        <p:nvSpPr>
          <p:cNvPr id="177" name="object 177"/>
          <p:cNvSpPr/>
          <p:nvPr/>
        </p:nvSpPr>
        <p:spPr>
          <a:xfrm>
            <a:off x="6645288" y="2066971"/>
            <a:ext cx="85095" cy="75981"/>
          </a:xfrm>
          <a:prstGeom prst="rect">
            <a:avLst/>
          </a:prstGeom>
          <a:blipFill>
            <a:blip r:embed="rId17" cstate="print"/>
            <a:stretch>
              <a:fillRect/>
            </a:stretch>
          </a:blipFill>
        </p:spPr>
        <p:txBody>
          <a:bodyPr wrap="square" lIns="0" tIns="0" rIns="0" bIns="0" rtlCol="0"/>
          <a:lstStyle/>
          <a:p>
            <a:endParaRPr sz="2142"/>
          </a:p>
        </p:txBody>
      </p:sp>
      <p:sp>
        <p:nvSpPr>
          <p:cNvPr id="178" name="object 178"/>
          <p:cNvSpPr/>
          <p:nvPr/>
        </p:nvSpPr>
        <p:spPr>
          <a:xfrm>
            <a:off x="5469904" y="2180036"/>
            <a:ext cx="85110" cy="75981"/>
          </a:xfrm>
          <a:prstGeom prst="rect">
            <a:avLst/>
          </a:prstGeom>
          <a:blipFill>
            <a:blip r:embed="rId60" cstate="print"/>
            <a:stretch>
              <a:fillRect/>
            </a:stretch>
          </a:blipFill>
        </p:spPr>
        <p:txBody>
          <a:bodyPr wrap="square" lIns="0" tIns="0" rIns="0" bIns="0" rtlCol="0"/>
          <a:lstStyle/>
          <a:p>
            <a:endParaRPr sz="2142"/>
          </a:p>
        </p:txBody>
      </p:sp>
      <p:sp>
        <p:nvSpPr>
          <p:cNvPr id="179" name="object 179"/>
          <p:cNvSpPr/>
          <p:nvPr/>
        </p:nvSpPr>
        <p:spPr>
          <a:xfrm>
            <a:off x="5469904" y="1994450"/>
            <a:ext cx="85110" cy="75981"/>
          </a:xfrm>
          <a:prstGeom prst="rect">
            <a:avLst/>
          </a:prstGeom>
          <a:blipFill>
            <a:blip r:embed="rId61" cstate="print"/>
            <a:stretch>
              <a:fillRect/>
            </a:stretch>
          </a:blipFill>
        </p:spPr>
        <p:txBody>
          <a:bodyPr wrap="square" lIns="0" tIns="0" rIns="0" bIns="0" rtlCol="0"/>
          <a:lstStyle/>
          <a:p>
            <a:endParaRPr sz="2142"/>
          </a:p>
        </p:txBody>
      </p:sp>
      <p:sp>
        <p:nvSpPr>
          <p:cNvPr id="180" name="object 180"/>
          <p:cNvSpPr/>
          <p:nvPr/>
        </p:nvSpPr>
        <p:spPr>
          <a:xfrm>
            <a:off x="6918338" y="3178364"/>
            <a:ext cx="85110" cy="75981"/>
          </a:xfrm>
          <a:prstGeom prst="rect">
            <a:avLst/>
          </a:prstGeom>
          <a:blipFill>
            <a:blip r:embed="rId62" cstate="print"/>
            <a:stretch>
              <a:fillRect/>
            </a:stretch>
          </a:blipFill>
        </p:spPr>
        <p:txBody>
          <a:bodyPr wrap="square" lIns="0" tIns="0" rIns="0" bIns="0" rtlCol="0"/>
          <a:lstStyle/>
          <a:p>
            <a:endParaRPr sz="2142"/>
          </a:p>
        </p:txBody>
      </p:sp>
      <p:sp>
        <p:nvSpPr>
          <p:cNvPr id="181" name="object 181"/>
          <p:cNvSpPr/>
          <p:nvPr/>
        </p:nvSpPr>
        <p:spPr>
          <a:xfrm>
            <a:off x="6997257" y="3521801"/>
            <a:ext cx="85095" cy="75981"/>
          </a:xfrm>
          <a:prstGeom prst="rect">
            <a:avLst/>
          </a:prstGeom>
          <a:blipFill>
            <a:blip r:embed="rId22" cstate="print"/>
            <a:stretch>
              <a:fillRect/>
            </a:stretch>
          </a:blipFill>
        </p:spPr>
        <p:txBody>
          <a:bodyPr wrap="square" lIns="0" tIns="0" rIns="0" bIns="0" rtlCol="0"/>
          <a:lstStyle/>
          <a:p>
            <a:endParaRPr sz="2142"/>
          </a:p>
        </p:txBody>
      </p:sp>
      <p:sp>
        <p:nvSpPr>
          <p:cNvPr id="182" name="object 182"/>
          <p:cNvSpPr/>
          <p:nvPr/>
        </p:nvSpPr>
        <p:spPr>
          <a:xfrm>
            <a:off x="7317246" y="3615663"/>
            <a:ext cx="85095" cy="75981"/>
          </a:xfrm>
          <a:prstGeom prst="rect">
            <a:avLst/>
          </a:prstGeom>
          <a:blipFill>
            <a:blip r:embed="rId27" cstate="print"/>
            <a:stretch>
              <a:fillRect/>
            </a:stretch>
          </a:blipFill>
        </p:spPr>
        <p:txBody>
          <a:bodyPr wrap="square" lIns="0" tIns="0" rIns="0" bIns="0" rtlCol="0"/>
          <a:lstStyle/>
          <a:p>
            <a:endParaRPr sz="2142"/>
          </a:p>
        </p:txBody>
      </p:sp>
      <p:sp>
        <p:nvSpPr>
          <p:cNvPr id="183" name="object 183"/>
          <p:cNvSpPr/>
          <p:nvPr/>
        </p:nvSpPr>
        <p:spPr>
          <a:xfrm>
            <a:off x="7287373" y="3777787"/>
            <a:ext cx="85110" cy="75981"/>
          </a:xfrm>
          <a:prstGeom prst="rect">
            <a:avLst/>
          </a:prstGeom>
          <a:blipFill>
            <a:blip r:embed="rId37" cstate="print"/>
            <a:stretch>
              <a:fillRect/>
            </a:stretch>
          </a:blipFill>
        </p:spPr>
        <p:txBody>
          <a:bodyPr wrap="square" lIns="0" tIns="0" rIns="0" bIns="0" rtlCol="0"/>
          <a:lstStyle/>
          <a:p>
            <a:endParaRPr sz="2142"/>
          </a:p>
        </p:txBody>
      </p:sp>
      <p:sp>
        <p:nvSpPr>
          <p:cNvPr id="184" name="object 184"/>
          <p:cNvSpPr/>
          <p:nvPr/>
        </p:nvSpPr>
        <p:spPr>
          <a:xfrm>
            <a:off x="6099199" y="4187363"/>
            <a:ext cx="85110" cy="75981"/>
          </a:xfrm>
          <a:prstGeom prst="rect">
            <a:avLst/>
          </a:prstGeom>
          <a:blipFill>
            <a:blip r:embed="rId63" cstate="print"/>
            <a:stretch>
              <a:fillRect/>
            </a:stretch>
          </a:blipFill>
        </p:spPr>
        <p:txBody>
          <a:bodyPr wrap="square" lIns="0" tIns="0" rIns="0" bIns="0" rtlCol="0"/>
          <a:lstStyle/>
          <a:p>
            <a:endParaRPr sz="2142"/>
          </a:p>
        </p:txBody>
      </p:sp>
      <p:sp>
        <p:nvSpPr>
          <p:cNvPr id="185" name="object 185"/>
          <p:cNvSpPr/>
          <p:nvPr/>
        </p:nvSpPr>
        <p:spPr>
          <a:xfrm>
            <a:off x="5915736" y="3895109"/>
            <a:ext cx="85095" cy="75981"/>
          </a:xfrm>
          <a:prstGeom prst="rect">
            <a:avLst/>
          </a:prstGeom>
          <a:blipFill>
            <a:blip r:embed="rId17" cstate="print"/>
            <a:stretch>
              <a:fillRect/>
            </a:stretch>
          </a:blipFill>
        </p:spPr>
        <p:txBody>
          <a:bodyPr wrap="square" lIns="0" tIns="0" rIns="0" bIns="0" rtlCol="0"/>
          <a:lstStyle/>
          <a:p>
            <a:endParaRPr sz="2142"/>
          </a:p>
        </p:txBody>
      </p:sp>
      <p:sp>
        <p:nvSpPr>
          <p:cNvPr id="186" name="object 186"/>
          <p:cNvSpPr/>
          <p:nvPr/>
        </p:nvSpPr>
        <p:spPr>
          <a:xfrm>
            <a:off x="5672556" y="4447608"/>
            <a:ext cx="85110" cy="75981"/>
          </a:xfrm>
          <a:prstGeom prst="rect">
            <a:avLst/>
          </a:prstGeom>
          <a:blipFill>
            <a:blip r:embed="rId64" cstate="print"/>
            <a:stretch>
              <a:fillRect/>
            </a:stretch>
          </a:blipFill>
        </p:spPr>
        <p:txBody>
          <a:bodyPr wrap="square" lIns="0" tIns="0" rIns="0" bIns="0" rtlCol="0"/>
          <a:lstStyle/>
          <a:p>
            <a:endParaRPr sz="2142"/>
          </a:p>
        </p:txBody>
      </p:sp>
      <p:sp>
        <p:nvSpPr>
          <p:cNvPr id="187" name="object 187"/>
          <p:cNvSpPr/>
          <p:nvPr/>
        </p:nvSpPr>
        <p:spPr>
          <a:xfrm>
            <a:off x="5877346" y="7146076"/>
            <a:ext cx="85095" cy="75981"/>
          </a:xfrm>
          <a:prstGeom prst="rect">
            <a:avLst/>
          </a:prstGeom>
          <a:blipFill>
            <a:blip r:embed="rId16" cstate="print"/>
            <a:stretch>
              <a:fillRect/>
            </a:stretch>
          </a:blipFill>
        </p:spPr>
        <p:txBody>
          <a:bodyPr wrap="square" lIns="0" tIns="0" rIns="0" bIns="0" rtlCol="0"/>
          <a:lstStyle/>
          <a:p>
            <a:endParaRPr sz="2142"/>
          </a:p>
        </p:txBody>
      </p:sp>
      <p:sp>
        <p:nvSpPr>
          <p:cNvPr id="188" name="object 188"/>
          <p:cNvSpPr/>
          <p:nvPr/>
        </p:nvSpPr>
        <p:spPr>
          <a:xfrm>
            <a:off x="6050125" y="7154609"/>
            <a:ext cx="85095" cy="75981"/>
          </a:xfrm>
          <a:prstGeom prst="rect">
            <a:avLst/>
          </a:prstGeom>
          <a:blipFill>
            <a:blip r:embed="rId65" cstate="print"/>
            <a:stretch>
              <a:fillRect/>
            </a:stretch>
          </a:blipFill>
        </p:spPr>
        <p:txBody>
          <a:bodyPr wrap="square" lIns="0" tIns="0" rIns="0" bIns="0" rtlCol="0"/>
          <a:lstStyle/>
          <a:p>
            <a:endParaRPr sz="2142"/>
          </a:p>
        </p:txBody>
      </p:sp>
      <p:sp>
        <p:nvSpPr>
          <p:cNvPr id="189" name="object 189"/>
          <p:cNvSpPr/>
          <p:nvPr/>
        </p:nvSpPr>
        <p:spPr>
          <a:xfrm>
            <a:off x="6041606" y="6905026"/>
            <a:ext cx="85095" cy="75981"/>
          </a:xfrm>
          <a:prstGeom prst="rect">
            <a:avLst/>
          </a:prstGeom>
          <a:blipFill>
            <a:blip r:embed="rId66" cstate="print"/>
            <a:stretch>
              <a:fillRect/>
            </a:stretch>
          </a:blipFill>
        </p:spPr>
        <p:txBody>
          <a:bodyPr wrap="square" lIns="0" tIns="0" rIns="0" bIns="0" rtlCol="0"/>
          <a:lstStyle/>
          <a:p>
            <a:endParaRPr sz="2142"/>
          </a:p>
        </p:txBody>
      </p:sp>
      <p:sp>
        <p:nvSpPr>
          <p:cNvPr id="190" name="object 190"/>
          <p:cNvSpPr/>
          <p:nvPr/>
        </p:nvSpPr>
        <p:spPr>
          <a:xfrm>
            <a:off x="6203715" y="6934890"/>
            <a:ext cx="85110" cy="75981"/>
          </a:xfrm>
          <a:prstGeom prst="rect">
            <a:avLst/>
          </a:prstGeom>
          <a:blipFill>
            <a:blip r:embed="rId67" cstate="print"/>
            <a:stretch>
              <a:fillRect/>
            </a:stretch>
          </a:blipFill>
        </p:spPr>
        <p:txBody>
          <a:bodyPr wrap="square" lIns="0" tIns="0" rIns="0" bIns="0" rtlCol="0"/>
          <a:lstStyle/>
          <a:p>
            <a:endParaRPr sz="2142"/>
          </a:p>
        </p:txBody>
      </p:sp>
      <p:sp>
        <p:nvSpPr>
          <p:cNvPr id="191" name="object 191"/>
          <p:cNvSpPr/>
          <p:nvPr/>
        </p:nvSpPr>
        <p:spPr>
          <a:xfrm>
            <a:off x="6403650" y="6954088"/>
            <a:ext cx="85095" cy="75981"/>
          </a:xfrm>
          <a:prstGeom prst="rect">
            <a:avLst/>
          </a:prstGeom>
          <a:blipFill>
            <a:blip r:embed="rId56" cstate="print"/>
            <a:stretch>
              <a:fillRect/>
            </a:stretch>
          </a:blipFill>
        </p:spPr>
        <p:txBody>
          <a:bodyPr wrap="square" lIns="0" tIns="0" rIns="0" bIns="0" rtlCol="0"/>
          <a:lstStyle/>
          <a:p>
            <a:endParaRPr sz="2142"/>
          </a:p>
        </p:txBody>
      </p:sp>
      <p:sp>
        <p:nvSpPr>
          <p:cNvPr id="192" name="object 192"/>
          <p:cNvSpPr/>
          <p:nvPr/>
        </p:nvSpPr>
        <p:spPr>
          <a:xfrm>
            <a:off x="6410641" y="7169541"/>
            <a:ext cx="85095" cy="75981"/>
          </a:xfrm>
          <a:prstGeom prst="rect">
            <a:avLst/>
          </a:prstGeom>
          <a:blipFill>
            <a:blip r:embed="rId68" cstate="print"/>
            <a:stretch>
              <a:fillRect/>
            </a:stretch>
          </a:blipFill>
        </p:spPr>
        <p:txBody>
          <a:bodyPr wrap="square" lIns="0" tIns="0" rIns="0" bIns="0" rtlCol="0"/>
          <a:lstStyle/>
          <a:p>
            <a:endParaRPr sz="2142"/>
          </a:p>
        </p:txBody>
      </p:sp>
      <p:sp>
        <p:nvSpPr>
          <p:cNvPr id="193" name="object 193"/>
          <p:cNvSpPr/>
          <p:nvPr/>
        </p:nvSpPr>
        <p:spPr>
          <a:xfrm>
            <a:off x="6410640" y="7397787"/>
            <a:ext cx="85110" cy="75981"/>
          </a:xfrm>
          <a:prstGeom prst="rect">
            <a:avLst/>
          </a:prstGeom>
          <a:blipFill>
            <a:blip r:embed="rId69" cstate="print"/>
            <a:stretch>
              <a:fillRect/>
            </a:stretch>
          </a:blipFill>
        </p:spPr>
        <p:txBody>
          <a:bodyPr wrap="square" lIns="0" tIns="0" rIns="0" bIns="0" rtlCol="0"/>
          <a:lstStyle/>
          <a:p>
            <a:endParaRPr sz="2142"/>
          </a:p>
        </p:txBody>
      </p:sp>
      <p:sp>
        <p:nvSpPr>
          <p:cNvPr id="194" name="object 194"/>
          <p:cNvSpPr/>
          <p:nvPr/>
        </p:nvSpPr>
        <p:spPr>
          <a:xfrm>
            <a:off x="6596226" y="7397787"/>
            <a:ext cx="85110" cy="75981"/>
          </a:xfrm>
          <a:prstGeom prst="rect">
            <a:avLst/>
          </a:prstGeom>
          <a:blipFill>
            <a:blip r:embed="rId70" cstate="print"/>
            <a:stretch>
              <a:fillRect/>
            </a:stretch>
          </a:blipFill>
        </p:spPr>
        <p:txBody>
          <a:bodyPr wrap="square" lIns="0" tIns="0" rIns="0" bIns="0" rtlCol="0"/>
          <a:lstStyle/>
          <a:p>
            <a:endParaRPr sz="2142"/>
          </a:p>
        </p:txBody>
      </p:sp>
      <p:sp>
        <p:nvSpPr>
          <p:cNvPr id="195" name="object 195"/>
          <p:cNvSpPr/>
          <p:nvPr/>
        </p:nvSpPr>
        <p:spPr>
          <a:xfrm>
            <a:off x="6214385" y="7395659"/>
            <a:ext cx="85110" cy="75981"/>
          </a:xfrm>
          <a:prstGeom prst="rect">
            <a:avLst/>
          </a:prstGeom>
          <a:blipFill>
            <a:blip r:embed="rId71" cstate="print"/>
            <a:stretch>
              <a:fillRect/>
            </a:stretch>
          </a:blipFill>
        </p:spPr>
        <p:txBody>
          <a:bodyPr wrap="square" lIns="0" tIns="0" rIns="0" bIns="0" rtlCol="0"/>
          <a:lstStyle/>
          <a:p>
            <a:endParaRPr sz="2142"/>
          </a:p>
        </p:txBody>
      </p:sp>
      <p:sp>
        <p:nvSpPr>
          <p:cNvPr id="196" name="object 196"/>
          <p:cNvSpPr/>
          <p:nvPr/>
        </p:nvSpPr>
        <p:spPr>
          <a:xfrm>
            <a:off x="6022403" y="7395659"/>
            <a:ext cx="85110" cy="75981"/>
          </a:xfrm>
          <a:prstGeom prst="rect">
            <a:avLst/>
          </a:prstGeom>
          <a:blipFill>
            <a:blip r:embed="rId37" cstate="print"/>
            <a:stretch>
              <a:fillRect/>
            </a:stretch>
          </a:blipFill>
        </p:spPr>
        <p:txBody>
          <a:bodyPr wrap="square" lIns="0" tIns="0" rIns="0" bIns="0" rtlCol="0"/>
          <a:lstStyle/>
          <a:p>
            <a:endParaRPr sz="2142"/>
          </a:p>
        </p:txBody>
      </p:sp>
      <p:sp>
        <p:nvSpPr>
          <p:cNvPr id="197" name="object 197"/>
          <p:cNvSpPr/>
          <p:nvPr/>
        </p:nvSpPr>
        <p:spPr>
          <a:xfrm>
            <a:off x="5730164" y="7412728"/>
            <a:ext cx="85110" cy="73685"/>
          </a:xfrm>
          <a:prstGeom prst="rect">
            <a:avLst/>
          </a:prstGeom>
          <a:blipFill>
            <a:blip r:embed="rId72" cstate="print"/>
            <a:stretch>
              <a:fillRect/>
            </a:stretch>
          </a:blipFill>
        </p:spPr>
        <p:txBody>
          <a:bodyPr wrap="square" lIns="0" tIns="0" rIns="0" bIns="0" rtlCol="0"/>
          <a:lstStyle/>
          <a:p>
            <a:endParaRPr sz="2142"/>
          </a:p>
        </p:txBody>
      </p:sp>
      <p:sp>
        <p:nvSpPr>
          <p:cNvPr id="198" name="object 198"/>
          <p:cNvSpPr/>
          <p:nvPr/>
        </p:nvSpPr>
        <p:spPr>
          <a:xfrm>
            <a:off x="5506173" y="7137542"/>
            <a:ext cx="85110" cy="75981"/>
          </a:xfrm>
          <a:prstGeom prst="rect">
            <a:avLst/>
          </a:prstGeom>
          <a:blipFill>
            <a:blip r:embed="rId73" cstate="print"/>
            <a:stretch>
              <a:fillRect/>
            </a:stretch>
          </a:blipFill>
        </p:spPr>
        <p:txBody>
          <a:bodyPr wrap="square" lIns="0" tIns="0" rIns="0" bIns="0" rtlCol="0"/>
          <a:lstStyle/>
          <a:p>
            <a:endParaRPr sz="2142"/>
          </a:p>
        </p:txBody>
      </p:sp>
      <p:sp>
        <p:nvSpPr>
          <p:cNvPr id="199" name="object 199"/>
          <p:cNvSpPr/>
          <p:nvPr/>
        </p:nvSpPr>
        <p:spPr>
          <a:xfrm>
            <a:off x="4275321" y="6836764"/>
            <a:ext cx="139970" cy="124387"/>
          </a:xfrm>
          <a:prstGeom prst="rect">
            <a:avLst/>
          </a:prstGeom>
          <a:blipFill>
            <a:blip r:embed="rId74" cstate="print"/>
            <a:stretch>
              <a:fillRect/>
            </a:stretch>
          </a:blipFill>
        </p:spPr>
        <p:txBody>
          <a:bodyPr wrap="square" lIns="0" tIns="0" rIns="0" bIns="0" rtlCol="0"/>
          <a:lstStyle/>
          <a:p>
            <a:endParaRPr sz="2142"/>
          </a:p>
        </p:txBody>
      </p:sp>
      <p:sp>
        <p:nvSpPr>
          <p:cNvPr id="200" name="object 200"/>
          <p:cNvSpPr/>
          <p:nvPr/>
        </p:nvSpPr>
        <p:spPr>
          <a:xfrm>
            <a:off x="2581033" y="3341085"/>
            <a:ext cx="265303" cy="231142"/>
          </a:xfrm>
          <a:prstGeom prst="rect">
            <a:avLst/>
          </a:prstGeom>
          <a:blipFill>
            <a:blip r:embed="rId75" cstate="print"/>
            <a:stretch>
              <a:fillRect/>
            </a:stretch>
          </a:blipFill>
        </p:spPr>
        <p:txBody>
          <a:bodyPr wrap="square" lIns="0" tIns="0" rIns="0" bIns="0" rtlCol="0"/>
          <a:lstStyle/>
          <a:p>
            <a:endParaRPr sz="2142"/>
          </a:p>
        </p:txBody>
      </p:sp>
      <p:sp>
        <p:nvSpPr>
          <p:cNvPr id="201" name="object 201"/>
          <p:cNvSpPr/>
          <p:nvPr/>
        </p:nvSpPr>
        <p:spPr>
          <a:xfrm>
            <a:off x="2564869" y="3325168"/>
            <a:ext cx="297996" cy="263834"/>
          </a:xfrm>
          <a:custGeom>
            <a:avLst/>
            <a:gdLst/>
            <a:ahLst/>
            <a:cxnLst/>
            <a:rect l="l" t="t" r="r" b="b"/>
            <a:pathLst>
              <a:path w="260350" h="230505">
                <a:moveTo>
                  <a:pt x="154266" y="0"/>
                </a:moveTo>
                <a:lnTo>
                  <a:pt x="63614" y="3937"/>
                </a:lnTo>
                <a:lnTo>
                  <a:pt x="0" y="71539"/>
                </a:lnTo>
                <a:lnTo>
                  <a:pt x="7975" y="183248"/>
                </a:lnTo>
                <a:lnTo>
                  <a:pt x="129895" y="230441"/>
                </a:lnTo>
                <a:lnTo>
                  <a:pt x="173666" y="215849"/>
                </a:lnTo>
                <a:lnTo>
                  <a:pt x="130238" y="215849"/>
                </a:lnTo>
                <a:lnTo>
                  <a:pt x="21056" y="173583"/>
                </a:lnTo>
                <a:lnTo>
                  <a:pt x="14135" y="76555"/>
                </a:lnTo>
                <a:lnTo>
                  <a:pt x="69799" y="17424"/>
                </a:lnTo>
                <a:lnTo>
                  <a:pt x="150596" y="13906"/>
                </a:lnTo>
                <a:lnTo>
                  <a:pt x="176515" y="13906"/>
                </a:lnTo>
                <a:lnTo>
                  <a:pt x="174707" y="12776"/>
                </a:lnTo>
                <a:lnTo>
                  <a:pt x="148793" y="12776"/>
                </a:lnTo>
                <a:lnTo>
                  <a:pt x="152438" y="6959"/>
                </a:lnTo>
                <a:lnTo>
                  <a:pt x="165401" y="6959"/>
                </a:lnTo>
                <a:lnTo>
                  <a:pt x="154266" y="0"/>
                </a:lnTo>
                <a:close/>
              </a:path>
              <a:path w="260350" h="230505">
                <a:moveTo>
                  <a:pt x="176515" y="13906"/>
                </a:moveTo>
                <a:lnTo>
                  <a:pt x="150596" y="13906"/>
                </a:lnTo>
                <a:lnTo>
                  <a:pt x="235521" y="66979"/>
                </a:lnTo>
                <a:lnTo>
                  <a:pt x="245910" y="143154"/>
                </a:lnTo>
                <a:lnTo>
                  <a:pt x="215188" y="187528"/>
                </a:lnTo>
                <a:lnTo>
                  <a:pt x="130238" y="215849"/>
                </a:lnTo>
                <a:lnTo>
                  <a:pt x="173666" y="215849"/>
                </a:lnTo>
                <a:lnTo>
                  <a:pt x="223875" y="199110"/>
                </a:lnTo>
                <a:lnTo>
                  <a:pt x="260235" y="146583"/>
                </a:lnTo>
                <a:lnTo>
                  <a:pt x="248259" y="58750"/>
                </a:lnTo>
                <a:lnTo>
                  <a:pt x="176515" y="13906"/>
                </a:lnTo>
                <a:close/>
              </a:path>
              <a:path w="260350" h="230505">
                <a:moveTo>
                  <a:pt x="165401" y="6959"/>
                </a:moveTo>
                <a:lnTo>
                  <a:pt x="152438" y="6959"/>
                </a:lnTo>
                <a:lnTo>
                  <a:pt x="148793" y="12776"/>
                </a:lnTo>
                <a:lnTo>
                  <a:pt x="174707" y="12776"/>
                </a:lnTo>
                <a:lnTo>
                  <a:pt x="165401" y="6959"/>
                </a:lnTo>
                <a:close/>
              </a:path>
            </a:pathLst>
          </a:custGeom>
          <a:solidFill>
            <a:srgbClr val="37BFBD"/>
          </a:solidFill>
        </p:spPr>
        <p:txBody>
          <a:bodyPr wrap="square" lIns="0" tIns="0" rIns="0" bIns="0" rtlCol="0"/>
          <a:lstStyle/>
          <a:p>
            <a:endParaRPr sz="2142"/>
          </a:p>
        </p:txBody>
      </p:sp>
      <p:sp>
        <p:nvSpPr>
          <p:cNvPr id="202" name="object 202"/>
          <p:cNvSpPr/>
          <p:nvPr/>
        </p:nvSpPr>
        <p:spPr>
          <a:xfrm>
            <a:off x="2687237" y="4468439"/>
            <a:ext cx="200921" cy="189481"/>
          </a:xfrm>
          <a:prstGeom prst="rect">
            <a:avLst/>
          </a:prstGeom>
          <a:blipFill>
            <a:blip r:embed="rId76" cstate="print"/>
            <a:stretch>
              <a:fillRect/>
            </a:stretch>
          </a:blipFill>
        </p:spPr>
        <p:txBody>
          <a:bodyPr wrap="square" lIns="0" tIns="0" rIns="0" bIns="0" rtlCol="0"/>
          <a:lstStyle/>
          <a:p>
            <a:endParaRPr sz="2142"/>
          </a:p>
        </p:txBody>
      </p:sp>
      <p:sp>
        <p:nvSpPr>
          <p:cNvPr id="203" name="object 203"/>
          <p:cNvSpPr/>
          <p:nvPr/>
        </p:nvSpPr>
        <p:spPr>
          <a:xfrm>
            <a:off x="2548007" y="6799245"/>
            <a:ext cx="215109" cy="202826"/>
          </a:xfrm>
          <a:prstGeom prst="rect">
            <a:avLst/>
          </a:prstGeom>
          <a:blipFill>
            <a:blip r:embed="rId77" cstate="print"/>
            <a:stretch>
              <a:fillRect/>
            </a:stretch>
          </a:blipFill>
        </p:spPr>
        <p:txBody>
          <a:bodyPr wrap="square" lIns="0" tIns="0" rIns="0" bIns="0" rtlCol="0"/>
          <a:lstStyle/>
          <a:p>
            <a:endParaRPr sz="2142"/>
          </a:p>
        </p:txBody>
      </p:sp>
      <p:sp>
        <p:nvSpPr>
          <p:cNvPr id="204" name="object 204"/>
          <p:cNvSpPr/>
          <p:nvPr/>
        </p:nvSpPr>
        <p:spPr>
          <a:xfrm>
            <a:off x="1737023" y="5463599"/>
            <a:ext cx="553108" cy="521129"/>
          </a:xfrm>
          <a:custGeom>
            <a:avLst/>
            <a:gdLst/>
            <a:ahLst/>
            <a:cxnLst/>
            <a:rect l="l" t="t" r="r" b="b"/>
            <a:pathLst>
              <a:path w="483235" h="455295">
                <a:moveTo>
                  <a:pt x="232486" y="0"/>
                </a:moveTo>
                <a:lnTo>
                  <a:pt x="83388" y="74510"/>
                </a:lnTo>
                <a:lnTo>
                  <a:pt x="0" y="259740"/>
                </a:lnTo>
                <a:lnTo>
                  <a:pt x="158051" y="436308"/>
                </a:lnTo>
                <a:lnTo>
                  <a:pt x="391096" y="454939"/>
                </a:lnTo>
                <a:lnTo>
                  <a:pt x="483209" y="335254"/>
                </a:lnTo>
                <a:lnTo>
                  <a:pt x="483209" y="119976"/>
                </a:lnTo>
                <a:lnTo>
                  <a:pt x="400354" y="27965"/>
                </a:lnTo>
                <a:lnTo>
                  <a:pt x="232486" y="0"/>
                </a:lnTo>
                <a:close/>
              </a:path>
            </a:pathLst>
          </a:custGeom>
          <a:solidFill>
            <a:srgbClr val="00B2AF"/>
          </a:solidFill>
        </p:spPr>
        <p:txBody>
          <a:bodyPr wrap="square" lIns="0" tIns="0" rIns="0" bIns="0" rtlCol="0"/>
          <a:lstStyle/>
          <a:p>
            <a:endParaRPr sz="2142"/>
          </a:p>
        </p:txBody>
      </p:sp>
      <p:sp>
        <p:nvSpPr>
          <p:cNvPr id="205" name="object 205"/>
          <p:cNvSpPr/>
          <p:nvPr/>
        </p:nvSpPr>
        <p:spPr>
          <a:xfrm>
            <a:off x="1718490" y="5447259"/>
            <a:ext cx="587996" cy="553836"/>
          </a:xfrm>
          <a:custGeom>
            <a:avLst/>
            <a:gdLst/>
            <a:ahLst/>
            <a:cxnLst/>
            <a:rect l="l" t="t" r="r" b="b"/>
            <a:pathLst>
              <a:path w="513714" h="483870">
                <a:moveTo>
                  <a:pt x="246519" y="0"/>
                </a:moveTo>
                <a:lnTo>
                  <a:pt x="89052" y="78701"/>
                </a:lnTo>
                <a:lnTo>
                  <a:pt x="0" y="276517"/>
                </a:lnTo>
                <a:lnTo>
                  <a:pt x="167665" y="463842"/>
                </a:lnTo>
                <a:lnTo>
                  <a:pt x="413626" y="483514"/>
                </a:lnTo>
                <a:lnTo>
                  <a:pt x="424620" y="469226"/>
                </a:lnTo>
                <a:lnTo>
                  <a:pt x="407289" y="469226"/>
                </a:lnTo>
                <a:lnTo>
                  <a:pt x="174231" y="450583"/>
                </a:lnTo>
                <a:lnTo>
                  <a:pt x="16192" y="274015"/>
                </a:lnTo>
                <a:lnTo>
                  <a:pt x="99568" y="88798"/>
                </a:lnTo>
                <a:lnTo>
                  <a:pt x="248666" y="14287"/>
                </a:lnTo>
                <a:lnTo>
                  <a:pt x="332281" y="14287"/>
                </a:lnTo>
                <a:lnTo>
                  <a:pt x="246519" y="0"/>
                </a:lnTo>
                <a:close/>
              </a:path>
              <a:path w="513714" h="483870">
                <a:moveTo>
                  <a:pt x="332281" y="14287"/>
                </a:moveTo>
                <a:lnTo>
                  <a:pt x="248666" y="14287"/>
                </a:lnTo>
                <a:lnTo>
                  <a:pt x="416534" y="42240"/>
                </a:lnTo>
                <a:lnTo>
                  <a:pt x="499389" y="134264"/>
                </a:lnTo>
                <a:lnTo>
                  <a:pt x="499389" y="349542"/>
                </a:lnTo>
                <a:lnTo>
                  <a:pt x="407289" y="469226"/>
                </a:lnTo>
                <a:lnTo>
                  <a:pt x="424620" y="469226"/>
                </a:lnTo>
                <a:lnTo>
                  <a:pt x="513118" y="354215"/>
                </a:lnTo>
                <a:lnTo>
                  <a:pt x="513118" y="128993"/>
                </a:lnTo>
                <a:lnTo>
                  <a:pt x="423532" y="29489"/>
                </a:lnTo>
                <a:lnTo>
                  <a:pt x="332281" y="14287"/>
                </a:lnTo>
                <a:close/>
              </a:path>
            </a:pathLst>
          </a:custGeom>
          <a:solidFill>
            <a:srgbClr val="37BFBD"/>
          </a:solidFill>
        </p:spPr>
        <p:txBody>
          <a:bodyPr wrap="square" lIns="0" tIns="0" rIns="0" bIns="0" rtlCol="0"/>
          <a:lstStyle/>
          <a:p>
            <a:endParaRPr sz="2142"/>
          </a:p>
        </p:txBody>
      </p:sp>
      <p:sp>
        <p:nvSpPr>
          <p:cNvPr id="206" name="object 206"/>
          <p:cNvSpPr/>
          <p:nvPr/>
        </p:nvSpPr>
        <p:spPr>
          <a:xfrm>
            <a:off x="1122158" y="6362801"/>
            <a:ext cx="215705" cy="208786"/>
          </a:xfrm>
          <a:prstGeom prst="rect">
            <a:avLst/>
          </a:prstGeom>
          <a:blipFill>
            <a:blip r:embed="rId78" cstate="print"/>
            <a:stretch>
              <a:fillRect/>
            </a:stretch>
          </a:blipFill>
        </p:spPr>
        <p:txBody>
          <a:bodyPr wrap="square" lIns="0" tIns="0" rIns="0" bIns="0" rtlCol="0"/>
          <a:lstStyle/>
          <a:p>
            <a:endParaRPr sz="2142"/>
          </a:p>
        </p:txBody>
      </p:sp>
      <p:sp>
        <p:nvSpPr>
          <p:cNvPr id="207" name="object 207"/>
          <p:cNvSpPr/>
          <p:nvPr/>
        </p:nvSpPr>
        <p:spPr>
          <a:xfrm>
            <a:off x="182439" y="6320476"/>
            <a:ext cx="184612" cy="154812"/>
          </a:xfrm>
          <a:custGeom>
            <a:avLst/>
            <a:gdLst/>
            <a:ahLst/>
            <a:cxnLst/>
            <a:rect l="l" t="t" r="r" b="b"/>
            <a:pathLst>
              <a:path w="161290" h="135254">
                <a:moveTo>
                  <a:pt x="127368" y="0"/>
                </a:moveTo>
                <a:lnTo>
                  <a:pt x="3276" y="40665"/>
                </a:lnTo>
                <a:lnTo>
                  <a:pt x="0" y="47790"/>
                </a:lnTo>
                <a:lnTo>
                  <a:pt x="3695" y="103073"/>
                </a:lnTo>
                <a:lnTo>
                  <a:pt x="33705" y="134823"/>
                </a:lnTo>
                <a:lnTo>
                  <a:pt x="106006" y="134823"/>
                </a:lnTo>
                <a:lnTo>
                  <a:pt x="141185" y="110769"/>
                </a:lnTo>
                <a:lnTo>
                  <a:pt x="160794" y="87617"/>
                </a:lnTo>
                <a:lnTo>
                  <a:pt x="160794" y="49707"/>
                </a:lnTo>
                <a:lnTo>
                  <a:pt x="146240" y="9740"/>
                </a:lnTo>
                <a:lnTo>
                  <a:pt x="127368" y="0"/>
                </a:lnTo>
                <a:close/>
              </a:path>
            </a:pathLst>
          </a:custGeom>
          <a:solidFill>
            <a:srgbClr val="00B2AF"/>
          </a:solidFill>
        </p:spPr>
        <p:txBody>
          <a:bodyPr wrap="square" lIns="0" tIns="0" rIns="0" bIns="0" rtlCol="0"/>
          <a:lstStyle/>
          <a:p>
            <a:endParaRPr sz="2142"/>
          </a:p>
        </p:txBody>
      </p:sp>
      <p:sp>
        <p:nvSpPr>
          <p:cNvPr id="208" name="object 208"/>
          <p:cNvSpPr/>
          <p:nvPr/>
        </p:nvSpPr>
        <p:spPr>
          <a:xfrm>
            <a:off x="166573" y="6313603"/>
            <a:ext cx="215865" cy="177344"/>
          </a:xfrm>
          <a:custGeom>
            <a:avLst/>
            <a:gdLst/>
            <a:ahLst/>
            <a:cxnLst/>
            <a:rect l="l" t="t" r="r" b="b"/>
            <a:pathLst>
              <a:path w="188595" h="154939">
                <a:moveTo>
                  <a:pt x="17132" y="46672"/>
                </a:moveTo>
                <a:lnTo>
                  <a:pt x="0" y="52285"/>
                </a:lnTo>
                <a:lnTo>
                  <a:pt x="4178" y="114922"/>
                </a:lnTo>
                <a:lnTo>
                  <a:pt x="41643" y="154571"/>
                </a:lnTo>
                <a:lnTo>
                  <a:pt x="124117" y="154571"/>
                </a:lnTo>
                <a:lnTo>
                  <a:pt x="144208" y="140830"/>
                </a:lnTo>
                <a:lnTo>
                  <a:pt x="47561" y="140830"/>
                </a:lnTo>
                <a:lnTo>
                  <a:pt x="17551" y="109080"/>
                </a:lnTo>
                <a:lnTo>
                  <a:pt x="13868" y="53797"/>
                </a:lnTo>
                <a:lnTo>
                  <a:pt x="17132" y="46672"/>
                </a:lnTo>
                <a:close/>
              </a:path>
              <a:path w="188595" h="154939">
                <a:moveTo>
                  <a:pt x="159550" y="0"/>
                </a:moveTo>
                <a:lnTo>
                  <a:pt x="141224" y="6007"/>
                </a:lnTo>
                <a:lnTo>
                  <a:pt x="160108" y="15735"/>
                </a:lnTo>
                <a:lnTo>
                  <a:pt x="174650" y="55714"/>
                </a:lnTo>
                <a:lnTo>
                  <a:pt x="174650" y="93624"/>
                </a:lnTo>
                <a:lnTo>
                  <a:pt x="155054" y="116776"/>
                </a:lnTo>
                <a:lnTo>
                  <a:pt x="119862" y="140830"/>
                </a:lnTo>
                <a:lnTo>
                  <a:pt x="144208" y="140830"/>
                </a:lnTo>
                <a:lnTo>
                  <a:pt x="164338" y="127063"/>
                </a:lnTo>
                <a:lnTo>
                  <a:pt x="188391" y="98653"/>
                </a:lnTo>
                <a:lnTo>
                  <a:pt x="188391" y="53289"/>
                </a:lnTo>
                <a:lnTo>
                  <a:pt x="171183" y="5994"/>
                </a:lnTo>
                <a:lnTo>
                  <a:pt x="159550" y="0"/>
                </a:lnTo>
                <a:close/>
              </a:path>
            </a:pathLst>
          </a:custGeom>
          <a:solidFill>
            <a:srgbClr val="37BFBD"/>
          </a:solidFill>
        </p:spPr>
        <p:txBody>
          <a:bodyPr wrap="square" lIns="0" tIns="0" rIns="0" bIns="0" rtlCol="0"/>
          <a:lstStyle/>
          <a:p>
            <a:endParaRPr sz="2142"/>
          </a:p>
        </p:txBody>
      </p:sp>
      <p:sp>
        <p:nvSpPr>
          <p:cNvPr id="209" name="object 209"/>
          <p:cNvSpPr/>
          <p:nvPr/>
        </p:nvSpPr>
        <p:spPr>
          <a:xfrm>
            <a:off x="1847441" y="6716909"/>
            <a:ext cx="184801" cy="178913"/>
          </a:xfrm>
          <a:prstGeom prst="rect">
            <a:avLst/>
          </a:prstGeom>
          <a:blipFill>
            <a:blip r:embed="rId79" cstate="print"/>
            <a:stretch>
              <a:fillRect/>
            </a:stretch>
          </a:blipFill>
        </p:spPr>
        <p:txBody>
          <a:bodyPr wrap="square" lIns="0" tIns="0" rIns="0" bIns="0" rtlCol="0"/>
          <a:lstStyle/>
          <a:p>
            <a:endParaRPr sz="2142"/>
          </a:p>
        </p:txBody>
      </p:sp>
      <p:sp>
        <p:nvSpPr>
          <p:cNvPr id="210" name="object 210"/>
          <p:cNvSpPr/>
          <p:nvPr/>
        </p:nvSpPr>
        <p:spPr>
          <a:xfrm>
            <a:off x="1787712" y="7041154"/>
            <a:ext cx="184801" cy="178913"/>
          </a:xfrm>
          <a:prstGeom prst="rect">
            <a:avLst/>
          </a:prstGeom>
          <a:blipFill>
            <a:blip r:embed="rId80" cstate="print"/>
            <a:stretch>
              <a:fillRect/>
            </a:stretch>
          </a:blipFill>
        </p:spPr>
        <p:txBody>
          <a:bodyPr wrap="square" lIns="0" tIns="0" rIns="0" bIns="0" rtlCol="0"/>
          <a:lstStyle/>
          <a:p>
            <a:endParaRPr sz="2142"/>
          </a:p>
        </p:txBody>
      </p:sp>
      <p:sp>
        <p:nvSpPr>
          <p:cNvPr id="211" name="object 211"/>
          <p:cNvSpPr/>
          <p:nvPr/>
        </p:nvSpPr>
        <p:spPr>
          <a:xfrm>
            <a:off x="1811332" y="7286633"/>
            <a:ext cx="286177" cy="199780"/>
          </a:xfrm>
          <a:prstGeom prst="rect">
            <a:avLst/>
          </a:prstGeom>
          <a:blipFill>
            <a:blip r:embed="rId81" cstate="print"/>
            <a:stretch>
              <a:fillRect/>
            </a:stretch>
          </a:blipFill>
        </p:spPr>
        <p:txBody>
          <a:bodyPr wrap="square" lIns="0" tIns="0" rIns="0" bIns="0" rtlCol="0"/>
          <a:lstStyle/>
          <a:p>
            <a:endParaRPr sz="2142"/>
          </a:p>
        </p:txBody>
      </p:sp>
      <p:sp>
        <p:nvSpPr>
          <p:cNvPr id="212" name="object 212"/>
          <p:cNvSpPr/>
          <p:nvPr/>
        </p:nvSpPr>
        <p:spPr>
          <a:xfrm>
            <a:off x="0" y="6387295"/>
            <a:ext cx="148998" cy="147544"/>
          </a:xfrm>
          <a:custGeom>
            <a:avLst/>
            <a:gdLst/>
            <a:ahLst/>
            <a:cxnLst/>
            <a:rect l="l" t="t" r="r" b="b"/>
            <a:pathLst>
              <a:path w="130175" h="128904">
                <a:moveTo>
                  <a:pt x="108648" y="0"/>
                </a:moveTo>
                <a:lnTo>
                  <a:pt x="0" y="35598"/>
                </a:lnTo>
                <a:lnTo>
                  <a:pt x="0" y="125475"/>
                </a:lnTo>
                <a:lnTo>
                  <a:pt x="2997" y="128638"/>
                </a:lnTo>
                <a:lnTo>
                  <a:pt x="75298" y="128638"/>
                </a:lnTo>
                <a:lnTo>
                  <a:pt x="110477" y="104571"/>
                </a:lnTo>
                <a:lnTo>
                  <a:pt x="130086" y="81419"/>
                </a:lnTo>
                <a:lnTo>
                  <a:pt x="130086" y="43510"/>
                </a:lnTo>
                <a:lnTo>
                  <a:pt x="115544" y="3543"/>
                </a:lnTo>
                <a:lnTo>
                  <a:pt x="108648" y="0"/>
                </a:lnTo>
                <a:close/>
              </a:path>
            </a:pathLst>
          </a:custGeom>
          <a:solidFill>
            <a:srgbClr val="00B2AF"/>
          </a:solidFill>
        </p:spPr>
        <p:txBody>
          <a:bodyPr wrap="square" lIns="0" tIns="0" rIns="0" bIns="0" rtlCol="0"/>
          <a:lstStyle/>
          <a:p>
            <a:endParaRPr sz="2142"/>
          </a:p>
        </p:txBody>
      </p:sp>
      <p:sp>
        <p:nvSpPr>
          <p:cNvPr id="213" name="object 213"/>
          <p:cNvSpPr/>
          <p:nvPr/>
        </p:nvSpPr>
        <p:spPr>
          <a:xfrm>
            <a:off x="6" y="6380514"/>
            <a:ext cx="164988" cy="170076"/>
          </a:xfrm>
          <a:custGeom>
            <a:avLst/>
            <a:gdLst/>
            <a:ahLst/>
            <a:cxnLst/>
            <a:rect l="l" t="t" r="r" b="b"/>
            <a:pathLst>
              <a:path w="144145" h="148589">
                <a:moveTo>
                  <a:pt x="0" y="131394"/>
                </a:moveTo>
                <a:lnTo>
                  <a:pt x="0" y="148285"/>
                </a:lnTo>
                <a:lnTo>
                  <a:pt x="79540" y="148285"/>
                </a:lnTo>
                <a:lnTo>
                  <a:pt x="99622" y="134556"/>
                </a:lnTo>
                <a:lnTo>
                  <a:pt x="2984" y="134556"/>
                </a:lnTo>
                <a:lnTo>
                  <a:pt x="0" y="131394"/>
                </a:lnTo>
                <a:close/>
              </a:path>
              <a:path w="144145" h="148589">
                <a:moveTo>
                  <a:pt x="126707" y="0"/>
                </a:moveTo>
                <a:lnTo>
                  <a:pt x="108648" y="5918"/>
                </a:lnTo>
                <a:lnTo>
                  <a:pt x="115544" y="9474"/>
                </a:lnTo>
                <a:lnTo>
                  <a:pt x="130073" y="49428"/>
                </a:lnTo>
                <a:lnTo>
                  <a:pt x="130073" y="87350"/>
                </a:lnTo>
                <a:lnTo>
                  <a:pt x="110477" y="110502"/>
                </a:lnTo>
                <a:lnTo>
                  <a:pt x="75298" y="134556"/>
                </a:lnTo>
                <a:lnTo>
                  <a:pt x="99622" y="134556"/>
                </a:lnTo>
                <a:lnTo>
                  <a:pt x="119761" y="120789"/>
                </a:lnTo>
                <a:lnTo>
                  <a:pt x="143802" y="92379"/>
                </a:lnTo>
                <a:lnTo>
                  <a:pt x="143802" y="47002"/>
                </a:lnTo>
                <a:lnTo>
                  <a:pt x="126707" y="0"/>
                </a:lnTo>
                <a:close/>
              </a:path>
            </a:pathLst>
          </a:custGeom>
          <a:solidFill>
            <a:srgbClr val="37BFBD"/>
          </a:solidFill>
        </p:spPr>
        <p:txBody>
          <a:bodyPr wrap="square" lIns="0" tIns="0" rIns="0" bIns="0" rtlCol="0"/>
          <a:lstStyle/>
          <a:p>
            <a:endParaRPr sz="2142"/>
          </a:p>
        </p:txBody>
      </p:sp>
      <p:sp>
        <p:nvSpPr>
          <p:cNvPr id="214" name="object 214"/>
          <p:cNvSpPr/>
          <p:nvPr/>
        </p:nvSpPr>
        <p:spPr>
          <a:xfrm>
            <a:off x="4696963" y="7066451"/>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00B2AF"/>
          </a:solidFill>
        </p:spPr>
        <p:txBody>
          <a:bodyPr wrap="square" lIns="0" tIns="0" rIns="0" bIns="0" rtlCol="0"/>
          <a:lstStyle/>
          <a:p>
            <a:endParaRPr sz="2142"/>
          </a:p>
        </p:txBody>
      </p:sp>
      <p:sp>
        <p:nvSpPr>
          <p:cNvPr id="215" name="object 215"/>
          <p:cNvSpPr/>
          <p:nvPr/>
        </p:nvSpPr>
        <p:spPr>
          <a:xfrm>
            <a:off x="4680478"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37BFBD"/>
          </a:solidFill>
        </p:spPr>
        <p:txBody>
          <a:bodyPr wrap="square" lIns="0" tIns="0" rIns="0" bIns="0" rtlCol="0"/>
          <a:lstStyle/>
          <a:p>
            <a:endParaRPr sz="2142"/>
          </a:p>
        </p:txBody>
      </p:sp>
      <p:sp>
        <p:nvSpPr>
          <p:cNvPr id="216" name="object 216"/>
          <p:cNvSpPr/>
          <p:nvPr/>
        </p:nvSpPr>
        <p:spPr>
          <a:xfrm>
            <a:off x="4568650" y="7066451"/>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00B2AF"/>
          </a:solidFill>
        </p:spPr>
        <p:txBody>
          <a:bodyPr wrap="square" lIns="0" tIns="0" rIns="0" bIns="0" rtlCol="0"/>
          <a:lstStyle/>
          <a:p>
            <a:endParaRPr sz="2142"/>
          </a:p>
        </p:txBody>
      </p:sp>
      <p:sp>
        <p:nvSpPr>
          <p:cNvPr id="217" name="object 217"/>
          <p:cNvSpPr/>
          <p:nvPr/>
        </p:nvSpPr>
        <p:spPr>
          <a:xfrm>
            <a:off x="4552167"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37BFBD"/>
          </a:solidFill>
        </p:spPr>
        <p:txBody>
          <a:bodyPr wrap="square" lIns="0" tIns="0" rIns="0" bIns="0" rtlCol="0"/>
          <a:lstStyle/>
          <a:p>
            <a:endParaRPr sz="2142"/>
          </a:p>
        </p:txBody>
      </p:sp>
      <p:sp>
        <p:nvSpPr>
          <p:cNvPr id="218" name="object 218"/>
          <p:cNvSpPr/>
          <p:nvPr/>
        </p:nvSpPr>
        <p:spPr>
          <a:xfrm>
            <a:off x="5027273" y="7066451"/>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00B2AF"/>
          </a:solidFill>
        </p:spPr>
        <p:txBody>
          <a:bodyPr wrap="square" lIns="0" tIns="0" rIns="0" bIns="0" rtlCol="0"/>
          <a:lstStyle/>
          <a:p>
            <a:endParaRPr sz="2142"/>
          </a:p>
        </p:txBody>
      </p:sp>
      <p:sp>
        <p:nvSpPr>
          <p:cNvPr id="219" name="object 219"/>
          <p:cNvSpPr/>
          <p:nvPr/>
        </p:nvSpPr>
        <p:spPr>
          <a:xfrm>
            <a:off x="5010803"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37BFBD"/>
          </a:solidFill>
        </p:spPr>
        <p:txBody>
          <a:bodyPr wrap="square" lIns="0" tIns="0" rIns="0" bIns="0" rtlCol="0"/>
          <a:lstStyle/>
          <a:p>
            <a:endParaRPr sz="2142"/>
          </a:p>
        </p:txBody>
      </p:sp>
      <p:sp>
        <p:nvSpPr>
          <p:cNvPr id="220" name="object 220"/>
          <p:cNvSpPr/>
          <p:nvPr/>
        </p:nvSpPr>
        <p:spPr>
          <a:xfrm>
            <a:off x="4875819" y="7066451"/>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00B2AF"/>
          </a:solidFill>
        </p:spPr>
        <p:txBody>
          <a:bodyPr wrap="square" lIns="0" tIns="0" rIns="0" bIns="0" rtlCol="0"/>
          <a:lstStyle/>
          <a:p>
            <a:endParaRPr sz="2142"/>
          </a:p>
        </p:txBody>
      </p:sp>
      <p:sp>
        <p:nvSpPr>
          <p:cNvPr id="221" name="object 221"/>
          <p:cNvSpPr/>
          <p:nvPr/>
        </p:nvSpPr>
        <p:spPr>
          <a:xfrm>
            <a:off x="4859349"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37BFBD"/>
          </a:solidFill>
        </p:spPr>
        <p:txBody>
          <a:bodyPr wrap="square" lIns="0" tIns="0" rIns="0" bIns="0" rtlCol="0"/>
          <a:lstStyle/>
          <a:p>
            <a:endParaRPr sz="2142"/>
          </a:p>
        </p:txBody>
      </p:sp>
      <p:sp>
        <p:nvSpPr>
          <p:cNvPr id="222" name="object 222"/>
          <p:cNvSpPr/>
          <p:nvPr/>
        </p:nvSpPr>
        <p:spPr>
          <a:xfrm>
            <a:off x="5206143" y="7066451"/>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00B2AF"/>
          </a:solidFill>
        </p:spPr>
        <p:txBody>
          <a:bodyPr wrap="square" lIns="0" tIns="0" rIns="0" bIns="0" rtlCol="0"/>
          <a:lstStyle/>
          <a:p>
            <a:endParaRPr sz="2142"/>
          </a:p>
        </p:txBody>
      </p:sp>
      <p:sp>
        <p:nvSpPr>
          <p:cNvPr id="223" name="object 223"/>
          <p:cNvSpPr/>
          <p:nvPr/>
        </p:nvSpPr>
        <p:spPr>
          <a:xfrm>
            <a:off x="5189674"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37BFBD"/>
          </a:solidFill>
        </p:spPr>
        <p:txBody>
          <a:bodyPr wrap="square" lIns="0" tIns="0" rIns="0" bIns="0" rtlCol="0"/>
          <a:lstStyle/>
          <a:p>
            <a:endParaRPr sz="2142"/>
          </a:p>
        </p:txBody>
      </p:sp>
      <p:sp>
        <p:nvSpPr>
          <p:cNvPr id="224" name="object 224"/>
          <p:cNvSpPr/>
          <p:nvPr/>
        </p:nvSpPr>
        <p:spPr>
          <a:xfrm>
            <a:off x="5342988" y="7066451"/>
            <a:ext cx="58872" cy="34887"/>
          </a:xfrm>
          <a:custGeom>
            <a:avLst/>
            <a:gdLst/>
            <a:ahLst/>
            <a:cxnLst/>
            <a:rect l="l" t="t" r="r" b="b"/>
            <a:pathLst>
              <a:path w="51435" h="30479">
                <a:moveTo>
                  <a:pt x="51168" y="0"/>
                </a:moveTo>
                <a:lnTo>
                  <a:pt x="1257" y="2933"/>
                </a:lnTo>
                <a:lnTo>
                  <a:pt x="0" y="30365"/>
                </a:lnTo>
                <a:lnTo>
                  <a:pt x="51168" y="28905"/>
                </a:lnTo>
                <a:lnTo>
                  <a:pt x="51168" y="0"/>
                </a:lnTo>
                <a:close/>
              </a:path>
            </a:pathLst>
          </a:custGeom>
          <a:solidFill>
            <a:srgbClr val="00B2AF"/>
          </a:solidFill>
        </p:spPr>
        <p:txBody>
          <a:bodyPr wrap="square" lIns="0" tIns="0" rIns="0" bIns="0" rtlCol="0"/>
          <a:lstStyle/>
          <a:p>
            <a:endParaRPr sz="2142"/>
          </a:p>
        </p:txBody>
      </p:sp>
      <p:sp>
        <p:nvSpPr>
          <p:cNvPr id="225" name="object 225"/>
          <p:cNvSpPr/>
          <p:nvPr/>
        </p:nvSpPr>
        <p:spPr>
          <a:xfrm>
            <a:off x="5326518" y="7049777"/>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37BFBD"/>
          </a:solidFill>
        </p:spPr>
        <p:txBody>
          <a:bodyPr wrap="square" lIns="0" tIns="0" rIns="0" bIns="0" rtlCol="0"/>
          <a:lstStyle/>
          <a:p>
            <a:endParaRPr sz="2142"/>
          </a:p>
        </p:txBody>
      </p:sp>
      <p:sp>
        <p:nvSpPr>
          <p:cNvPr id="226" name="object 226"/>
          <p:cNvSpPr/>
          <p:nvPr/>
        </p:nvSpPr>
        <p:spPr>
          <a:xfrm>
            <a:off x="4696963" y="6950983"/>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00B2AF"/>
          </a:solidFill>
        </p:spPr>
        <p:txBody>
          <a:bodyPr wrap="square" lIns="0" tIns="0" rIns="0" bIns="0" rtlCol="0"/>
          <a:lstStyle/>
          <a:p>
            <a:endParaRPr sz="2142"/>
          </a:p>
        </p:txBody>
      </p:sp>
      <p:sp>
        <p:nvSpPr>
          <p:cNvPr id="227" name="object 227"/>
          <p:cNvSpPr/>
          <p:nvPr/>
        </p:nvSpPr>
        <p:spPr>
          <a:xfrm>
            <a:off x="4680478"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37BFBD"/>
          </a:solidFill>
        </p:spPr>
        <p:txBody>
          <a:bodyPr wrap="square" lIns="0" tIns="0" rIns="0" bIns="0" rtlCol="0"/>
          <a:lstStyle/>
          <a:p>
            <a:endParaRPr sz="2142"/>
          </a:p>
        </p:txBody>
      </p:sp>
      <p:sp>
        <p:nvSpPr>
          <p:cNvPr id="228" name="object 228"/>
          <p:cNvSpPr/>
          <p:nvPr/>
        </p:nvSpPr>
        <p:spPr>
          <a:xfrm>
            <a:off x="4568650" y="6950983"/>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00B2AF"/>
          </a:solidFill>
        </p:spPr>
        <p:txBody>
          <a:bodyPr wrap="square" lIns="0" tIns="0" rIns="0" bIns="0" rtlCol="0"/>
          <a:lstStyle/>
          <a:p>
            <a:endParaRPr sz="2142"/>
          </a:p>
        </p:txBody>
      </p:sp>
      <p:sp>
        <p:nvSpPr>
          <p:cNvPr id="229" name="object 229"/>
          <p:cNvSpPr/>
          <p:nvPr/>
        </p:nvSpPr>
        <p:spPr>
          <a:xfrm>
            <a:off x="4552167"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37BFBD"/>
          </a:solidFill>
        </p:spPr>
        <p:txBody>
          <a:bodyPr wrap="square" lIns="0" tIns="0" rIns="0" bIns="0" rtlCol="0"/>
          <a:lstStyle/>
          <a:p>
            <a:endParaRPr sz="2142"/>
          </a:p>
        </p:txBody>
      </p:sp>
      <p:sp>
        <p:nvSpPr>
          <p:cNvPr id="230" name="object 230"/>
          <p:cNvSpPr/>
          <p:nvPr/>
        </p:nvSpPr>
        <p:spPr>
          <a:xfrm>
            <a:off x="5027273" y="6950983"/>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00B2AF"/>
          </a:solidFill>
        </p:spPr>
        <p:txBody>
          <a:bodyPr wrap="square" lIns="0" tIns="0" rIns="0" bIns="0" rtlCol="0"/>
          <a:lstStyle/>
          <a:p>
            <a:endParaRPr sz="2142"/>
          </a:p>
        </p:txBody>
      </p:sp>
      <p:sp>
        <p:nvSpPr>
          <p:cNvPr id="231" name="object 231"/>
          <p:cNvSpPr/>
          <p:nvPr/>
        </p:nvSpPr>
        <p:spPr>
          <a:xfrm>
            <a:off x="5010803"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37BFBD"/>
          </a:solidFill>
        </p:spPr>
        <p:txBody>
          <a:bodyPr wrap="square" lIns="0" tIns="0" rIns="0" bIns="0" rtlCol="0"/>
          <a:lstStyle/>
          <a:p>
            <a:endParaRPr sz="2142"/>
          </a:p>
        </p:txBody>
      </p:sp>
      <p:sp>
        <p:nvSpPr>
          <p:cNvPr id="232" name="object 232"/>
          <p:cNvSpPr/>
          <p:nvPr/>
        </p:nvSpPr>
        <p:spPr>
          <a:xfrm>
            <a:off x="4875819" y="6950983"/>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00B2AF"/>
          </a:solidFill>
        </p:spPr>
        <p:txBody>
          <a:bodyPr wrap="square" lIns="0" tIns="0" rIns="0" bIns="0" rtlCol="0"/>
          <a:lstStyle/>
          <a:p>
            <a:endParaRPr sz="2142"/>
          </a:p>
        </p:txBody>
      </p:sp>
      <p:sp>
        <p:nvSpPr>
          <p:cNvPr id="233" name="object 233"/>
          <p:cNvSpPr/>
          <p:nvPr/>
        </p:nvSpPr>
        <p:spPr>
          <a:xfrm>
            <a:off x="4859349"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37BFBD"/>
          </a:solidFill>
        </p:spPr>
        <p:txBody>
          <a:bodyPr wrap="square" lIns="0" tIns="0" rIns="0" bIns="0" rtlCol="0"/>
          <a:lstStyle/>
          <a:p>
            <a:endParaRPr sz="2142"/>
          </a:p>
        </p:txBody>
      </p:sp>
      <p:sp>
        <p:nvSpPr>
          <p:cNvPr id="234" name="object 234"/>
          <p:cNvSpPr/>
          <p:nvPr/>
        </p:nvSpPr>
        <p:spPr>
          <a:xfrm>
            <a:off x="5206143" y="6950983"/>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00B2AF"/>
          </a:solidFill>
        </p:spPr>
        <p:txBody>
          <a:bodyPr wrap="square" lIns="0" tIns="0" rIns="0" bIns="0" rtlCol="0"/>
          <a:lstStyle/>
          <a:p>
            <a:endParaRPr sz="2142"/>
          </a:p>
        </p:txBody>
      </p:sp>
      <p:sp>
        <p:nvSpPr>
          <p:cNvPr id="235" name="object 235"/>
          <p:cNvSpPr/>
          <p:nvPr/>
        </p:nvSpPr>
        <p:spPr>
          <a:xfrm>
            <a:off x="5189674"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37BFBD"/>
          </a:solidFill>
        </p:spPr>
        <p:txBody>
          <a:bodyPr wrap="square" lIns="0" tIns="0" rIns="0" bIns="0" rtlCol="0"/>
          <a:lstStyle/>
          <a:p>
            <a:endParaRPr sz="2142"/>
          </a:p>
        </p:txBody>
      </p:sp>
      <p:sp>
        <p:nvSpPr>
          <p:cNvPr id="236" name="object 236"/>
          <p:cNvSpPr/>
          <p:nvPr/>
        </p:nvSpPr>
        <p:spPr>
          <a:xfrm>
            <a:off x="5342988" y="6950983"/>
            <a:ext cx="58872" cy="34887"/>
          </a:xfrm>
          <a:custGeom>
            <a:avLst/>
            <a:gdLst/>
            <a:ahLst/>
            <a:cxnLst/>
            <a:rect l="l" t="t" r="r" b="b"/>
            <a:pathLst>
              <a:path w="51435" h="30479">
                <a:moveTo>
                  <a:pt x="51168" y="0"/>
                </a:moveTo>
                <a:lnTo>
                  <a:pt x="1257" y="2933"/>
                </a:lnTo>
                <a:lnTo>
                  <a:pt x="0" y="30365"/>
                </a:lnTo>
                <a:lnTo>
                  <a:pt x="51168" y="28905"/>
                </a:lnTo>
                <a:lnTo>
                  <a:pt x="51168" y="0"/>
                </a:lnTo>
                <a:close/>
              </a:path>
            </a:pathLst>
          </a:custGeom>
          <a:solidFill>
            <a:srgbClr val="00B2AF"/>
          </a:solidFill>
        </p:spPr>
        <p:txBody>
          <a:bodyPr wrap="square" lIns="0" tIns="0" rIns="0" bIns="0" rtlCol="0"/>
          <a:lstStyle/>
          <a:p>
            <a:endParaRPr sz="2142"/>
          </a:p>
        </p:txBody>
      </p:sp>
      <p:sp>
        <p:nvSpPr>
          <p:cNvPr id="237" name="object 237"/>
          <p:cNvSpPr/>
          <p:nvPr/>
        </p:nvSpPr>
        <p:spPr>
          <a:xfrm>
            <a:off x="5326518" y="6934309"/>
            <a:ext cx="90852" cy="68321"/>
          </a:xfrm>
          <a:custGeom>
            <a:avLst/>
            <a:gdLst/>
            <a:ahLst/>
            <a:cxnLst/>
            <a:rect l="l" t="t" r="r" b="b"/>
            <a:pathLst>
              <a:path w="79375" h="59689">
                <a:moveTo>
                  <a:pt x="79298" y="0"/>
                </a:moveTo>
                <a:lnTo>
                  <a:pt x="2489" y="4521"/>
                </a:lnTo>
                <a:lnTo>
                  <a:pt x="0" y="59093"/>
                </a:lnTo>
                <a:lnTo>
                  <a:pt x="79298" y="56819"/>
                </a:lnTo>
                <a:lnTo>
                  <a:pt x="79298" y="44945"/>
                </a:lnTo>
                <a:lnTo>
                  <a:pt x="14401" y="44945"/>
                </a:lnTo>
                <a:lnTo>
                  <a:pt x="15646" y="17500"/>
                </a:lnTo>
                <a:lnTo>
                  <a:pt x="65570" y="14566"/>
                </a:lnTo>
                <a:lnTo>
                  <a:pt x="79298" y="14566"/>
                </a:lnTo>
                <a:lnTo>
                  <a:pt x="79298" y="0"/>
                </a:lnTo>
                <a:close/>
              </a:path>
              <a:path w="79375" h="59689">
                <a:moveTo>
                  <a:pt x="79298" y="14566"/>
                </a:moveTo>
                <a:lnTo>
                  <a:pt x="65570" y="14566"/>
                </a:lnTo>
                <a:lnTo>
                  <a:pt x="65570" y="43472"/>
                </a:lnTo>
                <a:lnTo>
                  <a:pt x="14401" y="44945"/>
                </a:lnTo>
                <a:lnTo>
                  <a:pt x="79298" y="44945"/>
                </a:lnTo>
                <a:lnTo>
                  <a:pt x="79298" y="14566"/>
                </a:lnTo>
                <a:close/>
              </a:path>
            </a:pathLst>
          </a:custGeom>
          <a:solidFill>
            <a:srgbClr val="37BFBD"/>
          </a:solidFill>
        </p:spPr>
        <p:txBody>
          <a:bodyPr wrap="square" lIns="0" tIns="0" rIns="0" bIns="0" rtlCol="0"/>
          <a:lstStyle/>
          <a:p>
            <a:endParaRPr sz="2142"/>
          </a:p>
        </p:txBody>
      </p:sp>
      <p:sp>
        <p:nvSpPr>
          <p:cNvPr id="238" name="object 238"/>
          <p:cNvSpPr/>
          <p:nvPr/>
        </p:nvSpPr>
        <p:spPr>
          <a:xfrm>
            <a:off x="4696963" y="6823658"/>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00B2AF"/>
          </a:solidFill>
        </p:spPr>
        <p:txBody>
          <a:bodyPr wrap="square" lIns="0" tIns="0" rIns="0" bIns="0" rtlCol="0"/>
          <a:lstStyle/>
          <a:p>
            <a:endParaRPr sz="2142"/>
          </a:p>
        </p:txBody>
      </p:sp>
      <p:sp>
        <p:nvSpPr>
          <p:cNvPr id="239" name="object 239"/>
          <p:cNvSpPr/>
          <p:nvPr/>
        </p:nvSpPr>
        <p:spPr>
          <a:xfrm>
            <a:off x="4680478"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37BFBD"/>
          </a:solidFill>
        </p:spPr>
        <p:txBody>
          <a:bodyPr wrap="square" lIns="0" tIns="0" rIns="0" bIns="0" rtlCol="0"/>
          <a:lstStyle/>
          <a:p>
            <a:endParaRPr sz="2142"/>
          </a:p>
        </p:txBody>
      </p:sp>
      <p:sp>
        <p:nvSpPr>
          <p:cNvPr id="240" name="object 240"/>
          <p:cNvSpPr/>
          <p:nvPr/>
        </p:nvSpPr>
        <p:spPr>
          <a:xfrm>
            <a:off x="4568650" y="6823658"/>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00B2AF"/>
          </a:solidFill>
        </p:spPr>
        <p:txBody>
          <a:bodyPr wrap="square" lIns="0" tIns="0" rIns="0" bIns="0" rtlCol="0"/>
          <a:lstStyle/>
          <a:p>
            <a:endParaRPr sz="2142"/>
          </a:p>
        </p:txBody>
      </p:sp>
      <p:sp>
        <p:nvSpPr>
          <p:cNvPr id="241" name="object 241"/>
          <p:cNvSpPr/>
          <p:nvPr/>
        </p:nvSpPr>
        <p:spPr>
          <a:xfrm>
            <a:off x="4552167"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37BFBD"/>
          </a:solidFill>
        </p:spPr>
        <p:txBody>
          <a:bodyPr wrap="square" lIns="0" tIns="0" rIns="0" bIns="0" rtlCol="0"/>
          <a:lstStyle/>
          <a:p>
            <a:endParaRPr sz="2142"/>
          </a:p>
        </p:txBody>
      </p:sp>
      <p:sp>
        <p:nvSpPr>
          <p:cNvPr id="242" name="object 242"/>
          <p:cNvSpPr/>
          <p:nvPr/>
        </p:nvSpPr>
        <p:spPr>
          <a:xfrm>
            <a:off x="5027273" y="6823658"/>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00B2AF"/>
          </a:solidFill>
        </p:spPr>
        <p:txBody>
          <a:bodyPr wrap="square" lIns="0" tIns="0" rIns="0" bIns="0" rtlCol="0"/>
          <a:lstStyle/>
          <a:p>
            <a:endParaRPr sz="2142"/>
          </a:p>
        </p:txBody>
      </p:sp>
      <p:sp>
        <p:nvSpPr>
          <p:cNvPr id="243" name="object 243"/>
          <p:cNvSpPr/>
          <p:nvPr/>
        </p:nvSpPr>
        <p:spPr>
          <a:xfrm>
            <a:off x="5010803"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37BFBD"/>
          </a:solidFill>
        </p:spPr>
        <p:txBody>
          <a:bodyPr wrap="square" lIns="0" tIns="0" rIns="0" bIns="0" rtlCol="0"/>
          <a:lstStyle/>
          <a:p>
            <a:endParaRPr sz="2142"/>
          </a:p>
        </p:txBody>
      </p:sp>
      <p:sp>
        <p:nvSpPr>
          <p:cNvPr id="244" name="object 244"/>
          <p:cNvSpPr/>
          <p:nvPr/>
        </p:nvSpPr>
        <p:spPr>
          <a:xfrm>
            <a:off x="4875819" y="6823658"/>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00B2AF"/>
          </a:solidFill>
        </p:spPr>
        <p:txBody>
          <a:bodyPr wrap="square" lIns="0" tIns="0" rIns="0" bIns="0" rtlCol="0"/>
          <a:lstStyle/>
          <a:p>
            <a:endParaRPr sz="2142"/>
          </a:p>
        </p:txBody>
      </p:sp>
      <p:sp>
        <p:nvSpPr>
          <p:cNvPr id="245" name="object 245"/>
          <p:cNvSpPr/>
          <p:nvPr/>
        </p:nvSpPr>
        <p:spPr>
          <a:xfrm>
            <a:off x="4859349"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37BFBD"/>
          </a:solidFill>
        </p:spPr>
        <p:txBody>
          <a:bodyPr wrap="square" lIns="0" tIns="0" rIns="0" bIns="0" rtlCol="0"/>
          <a:lstStyle/>
          <a:p>
            <a:endParaRPr sz="2142"/>
          </a:p>
        </p:txBody>
      </p:sp>
      <p:sp>
        <p:nvSpPr>
          <p:cNvPr id="246" name="object 246"/>
          <p:cNvSpPr/>
          <p:nvPr/>
        </p:nvSpPr>
        <p:spPr>
          <a:xfrm>
            <a:off x="5206143" y="6823658"/>
            <a:ext cx="58872" cy="34887"/>
          </a:xfrm>
          <a:custGeom>
            <a:avLst/>
            <a:gdLst/>
            <a:ahLst/>
            <a:cxnLst/>
            <a:rect l="l" t="t" r="r" b="b"/>
            <a:pathLst>
              <a:path w="51435" h="30479">
                <a:moveTo>
                  <a:pt x="51168" y="0"/>
                </a:moveTo>
                <a:lnTo>
                  <a:pt x="1244" y="2933"/>
                </a:lnTo>
                <a:lnTo>
                  <a:pt x="0" y="30365"/>
                </a:lnTo>
                <a:lnTo>
                  <a:pt x="51168" y="28905"/>
                </a:lnTo>
                <a:lnTo>
                  <a:pt x="51168" y="0"/>
                </a:lnTo>
                <a:close/>
              </a:path>
            </a:pathLst>
          </a:custGeom>
          <a:solidFill>
            <a:srgbClr val="00B2AF"/>
          </a:solidFill>
        </p:spPr>
        <p:txBody>
          <a:bodyPr wrap="square" lIns="0" tIns="0" rIns="0" bIns="0" rtlCol="0"/>
          <a:lstStyle/>
          <a:p>
            <a:endParaRPr sz="2142"/>
          </a:p>
        </p:txBody>
      </p:sp>
      <p:sp>
        <p:nvSpPr>
          <p:cNvPr id="247" name="object 247"/>
          <p:cNvSpPr/>
          <p:nvPr/>
        </p:nvSpPr>
        <p:spPr>
          <a:xfrm>
            <a:off x="5189674"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37BFBD"/>
          </a:solidFill>
        </p:spPr>
        <p:txBody>
          <a:bodyPr wrap="square" lIns="0" tIns="0" rIns="0" bIns="0" rtlCol="0"/>
          <a:lstStyle/>
          <a:p>
            <a:endParaRPr sz="2142"/>
          </a:p>
        </p:txBody>
      </p:sp>
      <p:sp>
        <p:nvSpPr>
          <p:cNvPr id="248" name="object 248"/>
          <p:cNvSpPr/>
          <p:nvPr/>
        </p:nvSpPr>
        <p:spPr>
          <a:xfrm>
            <a:off x="5342988" y="6823658"/>
            <a:ext cx="58872" cy="34887"/>
          </a:xfrm>
          <a:custGeom>
            <a:avLst/>
            <a:gdLst/>
            <a:ahLst/>
            <a:cxnLst/>
            <a:rect l="l" t="t" r="r" b="b"/>
            <a:pathLst>
              <a:path w="51435" h="30479">
                <a:moveTo>
                  <a:pt x="51168" y="0"/>
                </a:moveTo>
                <a:lnTo>
                  <a:pt x="1257" y="2933"/>
                </a:lnTo>
                <a:lnTo>
                  <a:pt x="0" y="30365"/>
                </a:lnTo>
                <a:lnTo>
                  <a:pt x="51168" y="28905"/>
                </a:lnTo>
                <a:lnTo>
                  <a:pt x="51168" y="0"/>
                </a:lnTo>
                <a:close/>
              </a:path>
            </a:pathLst>
          </a:custGeom>
          <a:solidFill>
            <a:srgbClr val="00B2AF"/>
          </a:solidFill>
        </p:spPr>
        <p:txBody>
          <a:bodyPr wrap="square" lIns="0" tIns="0" rIns="0" bIns="0" rtlCol="0"/>
          <a:lstStyle/>
          <a:p>
            <a:endParaRPr sz="2142"/>
          </a:p>
        </p:txBody>
      </p:sp>
      <p:sp>
        <p:nvSpPr>
          <p:cNvPr id="249" name="object 249"/>
          <p:cNvSpPr/>
          <p:nvPr/>
        </p:nvSpPr>
        <p:spPr>
          <a:xfrm>
            <a:off x="5326518" y="6806984"/>
            <a:ext cx="90852" cy="68321"/>
          </a:xfrm>
          <a:custGeom>
            <a:avLst/>
            <a:gdLst/>
            <a:ahLst/>
            <a:cxnLst/>
            <a:rect l="l" t="t" r="r" b="b"/>
            <a:pathLst>
              <a:path w="79375" h="59689">
                <a:moveTo>
                  <a:pt x="79298" y="0"/>
                </a:moveTo>
                <a:lnTo>
                  <a:pt x="2489" y="4521"/>
                </a:lnTo>
                <a:lnTo>
                  <a:pt x="0" y="59093"/>
                </a:lnTo>
                <a:lnTo>
                  <a:pt x="79298" y="56819"/>
                </a:lnTo>
                <a:lnTo>
                  <a:pt x="79298" y="44932"/>
                </a:lnTo>
                <a:lnTo>
                  <a:pt x="14401" y="44932"/>
                </a:lnTo>
                <a:lnTo>
                  <a:pt x="15646" y="17500"/>
                </a:lnTo>
                <a:lnTo>
                  <a:pt x="65570" y="14566"/>
                </a:lnTo>
                <a:lnTo>
                  <a:pt x="79298" y="14566"/>
                </a:lnTo>
                <a:lnTo>
                  <a:pt x="79298" y="0"/>
                </a:lnTo>
                <a:close/>
              </a:path>
              <a:path w="79375" h="59689">
                <a:moveTo>
                  <a:pt x="79298" y="14566"/>
                </a:moveTo>
                <a:lnTo>
                  <a:pt x="65570" y="14566"/>
                </a:lnTo>
                <a:lnTo>
                  <a:pt x="65570" y="43472"/>
                </a:lnTo>
                <a:lnTo>
                  <a:pt x="14401" y="44932"/>
                </a:lnTo>
                <a:lnTo>
                  <a:pt x="79298" y="44932"/>
                </a:lnTo>
                <a:lnTo>
                  <a:pt x="79298" y="14566"/>
                </a:lnTo>
                <a:close/>
              </a:path>
            </a:pathLst>
          </a:custGeom>
          <a:solidFill>
            <a:srgbClr val="37BFBD"/>
          </a:solidFill>
        </p:spPr>
        <p:txBody>
          <a:bodyPr wrap="square" lIns="0" tIns="0" rIns="0" bIns="0" rtlCol="0"/>
          <a:lstStyle/>
          <a:p>
            <a:endParaRPr sz="2142"/>
          </a:p>
        </p:txBody>
      </p:sp>
      <p:sp>
        <p:nvSpPr>
          <p:cNvPr id="250" name="object 250"/>
          <p:cNvSpPr/>
          <p:nvPr/>
        </p:nvSpPr>
        <p:spPr>
          <a:xfrm>
            <a:off x="5693604" y="7115551"/>
            <a:ext cx="113354" cy="147588"/>
          </a:xfrm>
          <a:prstGeom prst="rect">
            <a:avLst/>
          </a:prstGeom>
          <a:blipFill>
            <a:blip r:embed="rId82" cstate="print"/>
            <a:stretch>
              <a:fillRect/>
            </a:stretch>
          </a:blipFill>
        </p:spPr>
        <p:txBody>
          <a:bodyPr wrap="square" lIns="0" tIns="0" rIns="0" bIns="0" rtlCol="0"/>
          <a:lstStyle/>
          <a:p>
            <a:endParaRPr sz="2142"/>
          </a:p>
        </p:txBody>
      </p:sp>
      <p:sp>
        <p:nvSpPr>
          <p:cNvPr id="251" name="object 251"/>
          <p:cNvSpPr/>
          <p:nvPr/>
        </p:nvSpPr>
        <p:spPr>
          <a:xfrm>
            <a:off x="6461910" y="6196985"/>
            <a:ext cx="104749" cy="132426"/>
          </a:xfrm>
          <a:prstGeom prst="rect">
            <a:avLst/>
          </a:prstGeom>
          <a:blipFill>
            <a:blip r:embed="rId83" cstate="print"/>
            <a:stretch>
              <a:fillRect/>
            </a:stretch>
          </a:blipFill>
        </p:spPr>
        <p:txBody>
          <a:bodyPr wrap="square" lIns="0" tIns="0" rIns="0" bIns="0" rtlCol="0"/>
          <a:lstStyle/>
          <a:p>
            <a:endParaRPr sz="2142"/>
          </a:p>
        </p:txBody>
      </p:sp>
      <p:sp>
        <p:nvSpPr>
          <p:cNvPr id="252" name="object 252"/>
          <p:cNvSpPr/>
          <p:nvPr/>
        </p:nvSpPr>
        <p:spPr>
          <a:xfrm>
            <a:off x="4709726" y="3729818"/>
            <a:ext cx="236216" cy="282732"/>
          </a:xfrm>
          <a:custGeom>
            <a:avLst/>
            <a:gdLst/>
            <a:ahLst/>
            <a:cxnLst/>
            <a:rect l="l" t="t" r="r" b="b"/>
            <a:pathLst>
              <a:path w="206375" h="247014">
                <a:moveTo>
                  <a:pt x="205879" y="0"/>
                </a:moveTo>
                <a:lnTo>
                  <a:pt x="0" y="3492"/>
                </a:lnTo>
                <a:lnTo>
                  <a:pt x="10579" y="246824"/>
                </a:lnTo>
                <a:lnTo>
                  <a:pt x="205879" y="239852"/>
                </a:lnTo>
                <a:lnTo>
                  <a:pt x="205879" y="0"/>
                </a:lnTo>
                <a:close/>
              </a:path>
            </a:pathLst>
          </a:custGeom>
          <a:solidFill>
            <a:srgbClr val="00B2AF"/>
          </a:solidFill>
        </p:spPr>
        <p:txBody>
          <a:bodyPr wrap="square" lIns="0" tIns="0" rIns="0" bIns="0" rtlCol="0"/>
          <a:lstStyle/>
          <a:p>
            <a:endParaRPr sz="2142"/>
          </a:p>
        </p:txBody>
      </p:sp>
      <p:sp>
        <p:nvSpPr>
          <p:cNvPr id="253" name="object 253"/>
          <p:cNvSpPr/>
          <p:nvPr/>
        </p:nvSpPr>
        <p:spPr>
          <a:xfrm>
            <a:off x="4693329" y="3713827"/>
            <a:ext cx="268196" cy="315439"/>
          </a:xfrm>
          <a:custGeom>
            <a:avLst/>
            <a:gdLst/>
            <a:ahLst/>
            <a:cxnLst/>
            <a:rect l="l" t="t" r="r" b="b"/>
            <a:pathLst>
              <a:path w="234314" h="275589">
                <a:moveTo>
                  <a:pt x="233946" y="10706"/>
                </a:moveTo>
                <a:lnTo>
                  <a:pt x="7162" y="10706"/>
                </a:lnTo>
                <a:lnTo>
                  <a:pt x="304" y="11010"/>
                </a:lnTo>
                <a:lnTo>
                  <a:pt x="11772" y="275005"/>
                </a:lnTo>
                <a:lnTo>
                  <a:pt x="233946" y="267068"/>
                </a:lnTo>
                <a:lnTo>
                  <a:pt x="233946" y="260794"/>
                </a:lnTo>
                <a:lnTo>
                  <a:pt x="24904" y="260794"/>
                </a:lnTo>
                <a:lnTo>
                  <a:pt x="14325" y="17449"/>
                </a:lnTo>
                <a:lnTo>
                  <a:pt x="220205" y="13970"/>
                </a:lnTo>
                <a:lnTo>
                  <a:pt x="233946" y="13970"/>
                </a:lnTo>
                <a:lnTo>
                  <a:pt x="233946" y="10706"/>
                </a:lnTo>
                <a:close/>
              </a:path>
              <a:path w="234314" h="275589">
                <a:moveTo>
                  <a:pt x="233946" y="13970"/>
                </a:moveTo>
                <a:lnTo>
                  <a:pt x="220205" y="13970"/>
                </a:lnTo>
                <a:lnTo>
                  <a:pt x="220205" y="253822"/>
                </a:lnTo>
                <a:lnTo>
                  <a:pt x="24904" y="260794"/>
                </a:lnTo>
                <a:lnTo>
                  <a:pt x="233946" y="260794"/>
                </a:lnTo>
                <a:lnTo>
                  <a:pt x="233946" y="13970"/>
                </a:lnTo>
                <a:close/>
              </a:path>
              <a:path w="234314" h="275589">
                <a:moveTo>
                  <a:pt x="233946" y="0"/>
                </a:moveTo>
                <a:lnTo>
                  <a:pt x="0" y="3962"/>
                </a:lnTo>
                <a:lnTo>
                  <a:pt x="304" y="11010"/>
                </a:lnTo>
                <a:lnTo>
                  <a:pt x="7162" y="10706"/>
                </a:lnTo>
                <a:lnTo>
                  <a:pt x="233946" y="10706"/>
                </a:lnTo>
                <a:lnTo>
                  <a:pt x="233946" y="0"/>
                </a:lnTo>
                <a:close/>
              </a:path>
            </a:pathLst>
          </a:custGeom>
          <a:solidFill>
            <a:srgbClr val="37BFBD"/>
          </a:solidFill>
        </p:spPr>
        <p:txBody>
          <a:bodyPr wrap="square" lIns="0" tIns="0" rIns="0" bIns="0" rtlCol="0"/>
          <a:lstStyle/>
          <a:p>
            <a:endParaRPr sz="2142"/>
          </a:p>
        </p:txBody>
      </p:sp>
      <p:sp>
        <p:nvSpPr>
          <p:cNvPr id="254" name="object 254"/>
          <p:cNvSpPr/>
          <p:nvPr/>
        </p:nvSpPr>
        <p:spPr>
          <a:xfrm>
            <a:off x="4454932" y="2566587"/>
            <a:ext cx="374312" cy="267468"/>
          </a:xfrm>
          <a:custGeom>
            <a:avLst/>
            <a:gdLst/>
            <a:ahLst/>
            <a:cxnLst/>
            <a:rect l="l" t="t" r="r" b="b"/>
            <a:pathLst>
              <a:path w="327025" h="233680">
                <a:moveTo>
                  <a:pt x="38036" y="0"/>
                </a:moveTo>
                <a:lnTo>
                  <a:pt x="0" y="176377"/>
                </a:lnTo>
                <a:lnTo>
                  <a:pt x="302869" y="233375"/>
                </a:lnTo>
                <a:lnTo>
                  <a:pt x="327012" y="67779"/>
                </a:lnTo>
                <a:lnTo>
                  <a:pt x="38036" y="0"/>
                </a:lnTo>
                <a:close/>
              </a:path>
            </a:pathLst>
          </a:custGeom>
          <a:solidFill>
            <a:srgbClr val="00B2AF"/>
          </a:solidFill>
        </p:spPr>
        <p:txBody>
          <a:bodyPr wrap="square" lIns="0" tIns="0" rIns="0" bIns="0" rtlCol="0"/>
          <a:lstStyle/>
          <a:p>
            <a:endParaRPr sz="2142"/>
          </a:p>
        </p:txBody>
      </p:sp>
      <p:sp>
        <p:nvSpPr>
          <p:cNvPr id="255" name="object 255"/>
          <p:cNvSpPr/>
          <p:nvPr/>
        </p:nvSpPr>
        <p:spPr>
          <a:xfrm>
            <a:off x="4436151" y="2547631"/>
            <a:ext cx="411379" cy="305264"/>
          </a:xfrm>
          <a:custGeom>
            <a:avLst/>
            <a:gdLst/>
            <a:ahLst/>
            <a:cxnLst/>
            <a:rect l="l" t="t" r="r" b="b"/>
            <a:pathLst>
              <a:path w="359410" h="266700">
                <a:moveTo>
                  <a:pt x="43967" y="0"/>
                </a:moveTo>
                <a:lnTo>
                  <a:pt x="0" y="203822"/>
                </a:lnTo>
                <a:lnTo>
                  <a:pt x="330796" y="266090"/>
                </a:lnTo>
                <a:lnTo>
                  <a:pt x="333150" y="249948"/>
                </a:lnTo>
                <a:lnTo>
                  <a:pt x="319265" y="249948"/>
                </a:lnTo>
                <a:lnTo>
                  <a:pt x="16408" y="192938"/>
                </a:lnTo>
                <a:lnTo>
                  <a:pt x="54444" y="16560"/>
                </a:lnTo>
                <a:lnTo>
                  <a:pt x="114573" y="16560"/>
                </a:lnTo>
                <a:lnTo>
                  <a:pt x="107751" y="14960"/>
                </a:lnTo>
                <a:lnTo>
                  <a:pt x="47637" y="14960"/>
                </a:lnTo>
                <a:lnTo>
                  <a:pt x="49212" y="8280"/>
                </a:lnTo>
                <a:lnTo>
                  <a:pt x="79270" y="8280"/>
                </a:lnTo>
                <a:lnTo>
                  <a:pt x="43967" y="0"/>
                </a:lnTo>
                <a:close/>
              </a:path>
              <a:path w="359410" h="266700">
                <a:moveTo>
                  <a:pt x="114573" y="16560"/>
                </a:moveTo>
                <a:lnTo>
                  <a:pt x="54444" y="16560"/>
                </a:lnTo>
                <a:lnTo>
                  <a:pt x="343420" y="84353"/>
                </a:lnTo>
                <a:lnTo>
                  <a:pt x="319265" y="249948"/>
                </a:lnTo>
                <a:lnTo>
                  <a:pt x="333150" y="249948"/>
                </a:lnTo>
                <a:lnTo>
                  <a:pt x="358825" y="73850"/>
                </a:lnTo>
                <a:lnTo>
                  <a:pt x="114573" y="16560"/>
                </a:lnTo>
                <a:close/>
              </a:path>
              <a:path w="359410" h="266700">
                <a:moveTo>
                  <a:pt x="79270" y="8280"/>
                </a:moveTo>
                <a:lnTo>
                  <a:pt x="49212" y="8280"/>
                </a:lnTo>
                <a:lnTo>
                  <a:pt x="47637" y="14960"/>
                </a:lnTo>
                <a:lnTo>
                  <a:pt x="107751" y="14960"/>
                </a:lnTo>
                <a:lnTo>
                  <a:pt x="79270" y="8280"/>
                </a:lnTo>
                <a:close/>
              </a:path>
            </a:pathLst>
          </a:custGeom>
          <a:solidFill>
            <a:srgbClr val="37BFBD"/>
          </a:solidFill>
        </p:spPr>
        <p:txBody>
          <a:bodyPr wrap="square" lIns="0" tIns="0" rIns="0" bIns="0" rtlCol="0"/>
          <a:lstStyle/>
          <a:p>
            <a:endParaRPr sz="2142"/>
          </a:p>
        </p:txBody>
      </p:sp>
      <p:sp>
        <p:nvSpPr>
          <p:cNvPr id="256" name="object 256"/>
          <p:cNvSpPr/>
          <p:nvPr/>
        </p:nvSpPr>
        <p:spPr>
          <a:xfrm>
            <a:off x="5640561" y="4283085"/>
            <a:ext cx="133284" cy="90823"/>
          </a:xfrm>
          <a:prstGeom prst="rect">
            <a:avLst/>
          </a:prstGeom>
          <a:blipFill>
            <a:blip r:embed="rId84" cstate="print"/>
            <a:stretch>
              <a:fillRect/>
            </a:stretch>
          </a:blipFill>
        </p:spPr>
        <p:txBody>
          <a:bodyPr wrap="square" lIns="0" tIns="0" rIns="0" bIns="0" rtlCol="0"/>
          <a:lstStyle/>
          <a:p>
            <a:endParaRPr sz="2142"/>
          </a:p>
        </p:txBody>
      </p:sp>
      <p:sp>
        <p:nvSpPr>
          <p:cNvPr id="257" name="object 257"/>
          <p:cNvSpPr/>
          <p:nvPr/>
        </p:nvSpPr>
        <p:spPr>
          <a:xfrm>
            <a:off x="5442316" y="3798894"/>
            <a:ext cx="107641" cy="193740"/>
          </a:xfrm>
          <a:prstGeom prst="rect">
            <a:avLst/>
          </a:prstGeom>
          <a:blipFill>
            <a:blip r:embed="rId85" cstate="print"/>
            <a:stretch>
              <a:fillRect/>
            </a:stretch>
          </a:blipFill>
        </p:spPr>
        <p:txBody>
          <a:bodyPr wrap="square" lIns="0" tIns="0" rIns="0" bIns="0" rtlCol="0"/>
          <a:lstStyle/>
          <a:p>
            <a:endParaRPr sz="2142"/>
          </a:p>
        </p:txBody>
      </p:sp>
      <p:sp>
        <p:nvSpPr>
          <p:cNvPr id="258" name="object 258"/>
          <p:cNvSpPr/>
          <p:nvPr/>
        </p:nvSpPr>
        <p:spPr>
          <a:xfrm>
            <a:off x="5098778" y="2821134"/>
            <a:ext cx="108005" cy="109574"/>
          </a:xfrm>
          <a:prstGeom prst="rect">
            <a:avLst/>
          </a:prstGeom>
          <a:blipFill>
            <a:blip r:embed="rId86" cstate="print"/>
            <a:stretch>
              <a:fillRect/>
            </a:stretch>
          </a:blipFill>
        </p:spPr>
        <p:txBody>
          <a:bodyPr wrap="square" lIns="0" tIns="0" rIns="0" bIns="0" rtlCol="0"/>
          <a:lstStyle/>
          <a:p>
            <a:endParaRPr sz="2142"/>
          </a:p>
        </p:txBody>
      </p:sp>
      <p:sp>
        <p:nvSpPr>
          <p:cNvPr id="259" name="object 259"/>
          <p:cNvSpPr/>
          <p:nvPr/>
        </p:nvSpPr>
        <p:spPr>
          <a:xfrm>
            <a:off x="5363338" y="2658660"/>
            <a:ext cx="101217" cy="260593"/>
          </a:xfrm>
          <a:prstGeom prst="rect">
            <a:avLst/>
          </a:prstGeom>
          <a:blipFill>
            <a:blip r:embed="rId87" cstate="print"/>
            <a:stretch>
              <a:fillRect/>
            </a:stretch>
          </a:blipFill>
        </p:spPr>
        <p:txBody>
          <a:bodyPr wrap="square" lIns="0" tIns="0" rIns="0" bIns="0" rtlCol="0"/>
          <a:lstStyle/>
          <a:p>
            <a:endParaRPr sz="2142"/>
          </a:p>
        </p:txBody>
      </p:sp>
      <p:sp>
        <p:nvSpPr>
          <p:cNvPr id="260" name="object 260"/>
          <p:cNvSpPr/>
          <p:nvPr/>
        </p:nvSpPr>
        <p:spPr>
          <a:xfrm>
            <a:off x="5732301" y="1791871"/>
            <a:ext cx="184669" cy="99443"/>
          </a:xfrm>
          <a:prstGeom prst="rect">
            <a:avLst/>
          </a:prstGeom>
          <a:blipFill>
            <a:blip r:embed="rId88" cstate="print"/>
            <a:stretch>
              <a:fillRect/>
            </a:stretch>
          </a:blipFill>
        </p:spPr>
        <p:txBody>
          <a:bodyPr wrap="square" lIns="0" tIns="0" rIns="0" bIns="0" rtlCol="0"/>
          <a:lstStyle/>
          <a:p>
            <a:endParaRPr sz="2142"/>
          </a:p>
        </p:txBody>
      </p:sp>
      <p:sp>
        <p:nvSpPr>
          <p:cNvPr id="261" name="object 261"/>
          <p:cNvSpPr/>
          <p:nvPr/>
        </p:nvSpPr>
        <p:spPr>
          <a:xfrm>
            <a:off x="6" y="3296516"/>
            <a:ext cx="1157094" cy="2194992"/>
          </a:xfrm>
          <a:custGeom>
            <a:avLst/>
            <a:gdLst/>
            <a:ahLst/>
            <a:cxnLst/>
            <a:rect l="l" t="t" r="r" b="b"/>
            <a:pathLst>
              <a:path w="1010919" h="1917700">
                <a:moveTo>
                  <a:pt x="212280" y="0"/>
                </a:moveTo>
                <a:lnTo>
                  <a:pt x="0" y="12700"/>
                </a:lnTo>
                <a:lnTo>
                  <a:pt x="0" y="25400"/>
                </a:lnTo>
                <a:lnTo>
                  <a:pt x="182079" y="25400"/>
                </a:lnTo>
                <a:lnTo>
                  <a:pt x="174574" y="1816100"/>
                </a:lnTo>
                <a:lnTo>
                  <a:pt x="0" y="1854200"/>
                </a:lnTo>
                <a:lnTo>
                  <a:pt x="0" y="1917700"/>
                </a:lnTo>
                <a:lnTo>
                  <a:pt x="400876" y="1828800"/>
                </a:lnTo>
                <a:lnTo>
                  <a:pt x="222097" y="1828800"/>
                </a:lnTo>
                <a:lnTo>
                  <a:pt x="222097" y="1651000"/>
                </a:lnTo>
                <a:lnTo>
                  <a:pt x="227190" y="1625600"/>
                </a:lnTo>
                <a:lnTo>
                  <a:pt x="308305" y="1625600"/>
                </a:lnTo>
                <a:lnTo>
                  <a:pt x="313321" y="1600200"/>
                </a:lnTo>
                <a:lnTo>
                  <a:pt x="466578" y="1600200"/>
                </a:lnTo>
                <a:lnTo>
                  <a:pt x="469023" y="1587500"/>
                </a:lnTo>
                <a:lnTo>
                  <a:pt x="546595" y="1587500"/>
                </a:lnTo>
                <a:lnTo>
                  <a:pt x="551421" y="1562100"/>
                </a:lnTo>
                <a:lnTo>
                  <a:pt x="698881" y="1562100"/>
                </a:lnTo>
                <a:lnTo>
                  <a:pt x="703592" y="1536700"/>
                </a:lnTo>
                <a:lnTo>
                  <a:pt x="777925" y="1536700"/>
                </a:lnTo>
                <a:lnTo>
                  <a:pt x="782574" y="1511300"/>
                </a:lnTo>
                <a:lnTo>
                  <a:pt x="923074" y="1511300"/>
                </a:lnTo>
                <a:lnTo>
                  <a:pt x="925334" y="1498600"/>
                </a:lnTo>
                <a:lnTo>
                  <a:pt x="220116" y="1498600"/>
                </a:lnTo>
                <a:lnTo>
                  <a:pt x="227787" y="1282700"/>
                </a:lnTo>
                <a:lnTo>
                  <a:pt x="228015" y="1270000"/>
                </a:lnTo>
                <a:lnTo>
                  <a:pt x="313449" y="1270000"/>
                </a:lnTo>
                <a:lnTo>
                  <a:pt x="313893" y="1257300"/>
                </a:lnTo>
                <a:lnTo>
                  <a:pt x="469519" y="1257300"/>
                </a:lnTo>
                <a:lnTo>
                  <a:pt x="469760" y="1244600"/>
                </a:lnTo>
                <a:lnTo>
                  <a:pt x="551442" y="1244600"/>
                </a:lnTo>
                <a:lnTo>
                  <a:pt x="551891" y="1231900"/>
                </a:lnTo>
                <a:lnTo>
                  <a:pt x="626110" y="1231900"/>
                </a:lnTo>
                <a:lnTo>
                  <a:pt x="626351" y="1219200"/>
                </a:lnTo>
                <a:lnTo>
                  <a:pt x="222097" y="1219200"/>
                </a:lnTo>
                <a:lnTo>
                  <a:pt x="222097" y="1041400"/>
                </a:lnTo>
                <a:lnTo>
                  <a:pt x="227190" y="1016000"/>
                </a:lnTo>
                <a:lnTo>
                  <a:pt x="310813" y="1016000"/>
                </a:lnTo>
                <a:lnTo>
                  <a:pt x="313321" y="1003300"/>
                </a:lnTo>
                <a:lnTo>
                  <a:pt x="549008" y="1003300"/>
                </a:lnTo>
                <a:lnTo>
                  <a:pt x="551421" y="990600"/>
                </a:lnTo>
                <a:lnTo>
                  <a:pt x="701236" y="990600"/>
                </a:lnTo>
                <a:lnTo>
                  <a:pt x="703592" y="977900"/>
                </a:lnTo>
                <a:lnTo>
                  <a:pt x="780249" y="977900"/>
                </a:lnTo>
                <a:lnTo>
                  <a:pt x="782574" y="965200"/>
                </a:lnTo>
                <a:lnTo>
                  <a:pt x="990457" y="965200"/>
                </a:lnTo>
                <a:lnTo>
                  <a:pt x="991914" y="901700"/>
                </a:lnTo>
                <a:lnTo>
                  <a:pt x="271056" y="901700"/>
                </a:lnTo>
                <a:lnTo>
                  <a:pt x="220116" y="889000"/>
                </a:lnTo>
                <a:lnTo>
                  <a:pt x="227787" y="673100"/>
                </a:lnTo>
                <a:lnTo>
                  <a:pt x="228015" y="660400"/>
                </a:lnTo>
                <a:lnTo>
                  <a:pt x="626110" y="660400"/>
                </a:lnTo>
                <a:lnTo>
                  <a:pt x="626351" y="647700"/>
                </a:lnTo>
                <a:lnTo>
                  <a:pt x="997742" y="647700"/>
                </a:lnTo>
                <a:lnTo>
                  <a:pt x="998908" y="596899"/>
                </a:lnTo>
                <a:lnTo>
                  <a:pt x="222097" y="596900"/>
                </a:lnTo>
                <a:lnTo>
                  <a:pt x="222097" y="419100"/>
                </a:lnTo>
                <a:lnTo>
                  <a:pt x="227190" y="393700"/>
                </a:lnTo>
                <a:lnTo>
                  <a:pt x="310813" y="393700"/>
                </a:lnTo>
                <a:lnTo>
                  <a:pt x="313321" y="381000"/>
                </a:lnTo>
                <a:lnTo>
                  <a:pt x="1003862" y="381000"/>
                </a:lnTo>
                <a:lnTo>
                  <a:pt x="1005610" y="304800"/>
                </a:lnTo>
                <a:lnTo>
                  <a:pt x="964717" y="304800"/>
                </a:lnTo>
                <a:lnTo>
                  <a:pt x="919060" y="292100"/>
                </a:lnTo>
                <a:lnTo>
                  <a:pt x="744423" y="292100"/>
                </a:lnTo>
                <a:lnTo>
                  <a:pt x="697064" y="279400"/>
                </a:lnTo>
                <a:lnTo>
                  <a:pt x="462229" y="279400"/>
                </a:lnTo>
                <a:lnTo>
                  <a:pt x="462658" y="266700"/>
                </a:lnTo>
                <a:lnTo>
                  <a:pt x="271056" y="266700"/>
                </a:lnTo>
                <a:lnTo>
                  <a:pt x="220116" y="254000"/>
                </a:lnTo>
                <a:lnTo>
                  <a:pt x="227787" y="38100"/>
                </a:lnTo>
                <a:lnTo>
                  <a:pt x="554402" y="38100"/>
                </a:lnTo>
                <a:lnTo>
                  <a:pt x="212280" y="0"/>
                </a:lnTo>
                <a:close/>
              </a:path>
              <a:path w="1010919" h="1917700">
                <a:moveTo>
                  <a:pt x="308305" y="1625600"/>
                </a:moveTo>
                <a:lnTo>
                  <a:pt x="277241" y="1625600"/>
                </a:lnTo>
                <a:lnTo>
                  <a:pt x="265290" y="1816100"/>
                </a:lnTo>
                <a:lnTo>
                  <a:pt x="222097" y="1828800"/>
                </a:lnTo>
                <a:lnTo>
                  <a:pt x="400876" y="1828800"/>
                </a:lnTo>
                <a:lnTo>
                  <a:pt x="515412" y="1803400"/>
                </a:lnTo>
                <a:lnTo>
                  <a:pt x="308305" y="1803400"/>
                </a:lnTo>
                <a:lnTo>
                  <a:pt x="308305" y="1625600"/>
                </a:lnTo>
                <a:close/>
              </a:path>
              <a:path w="1010919" h="1917700">
                <a:moveTo>
                  <a:pt x="390918" y="1600200"/>
                </a:moveTo>
                <a:lnTo>
                  <a:pt x="313321" y="1600200"/>
                </a:lnTo>
                <a:lnTo>
                  <a:pt x="362750" y="1612900"/>
                </a:lnTo>
                <a:lnTo>
                  <a:pt x="350989" y="1790700"/>
                </a:lnTo>
                <a:lnTo>
                  <a:pt x="308305" y="1803400"/>
                </a:lnTo>
                <a:lnTo>
                  <a:pt x="385902" y="1803400"/>
                </a:lnTo>
                <a:lnTo>
                  <a:pt x="385902" y="1625600"/>
                </a:lnTo>
                <a:lnTo>
                  <a:pt x="390918" y="1600200"/>
                </a:lnTo>
                <a:close/>
              </a:path>
              <a:path w="1010919" h="1917700">
                <a:moveTo>
                  <a:pt x="466578" y="1600200"/>
                </a:moveTo>
                <a:lnTo>
                  <a:pt x="440258" y="1600200"/>
                </a:lnTo>
                <a:lnTo>
                  <a:pt x="428523" y="1790700"/>
                </a:lnTo>
                <a:lnTo>
                  <a:pt x="385902" y="1803400"/>
                </a:lnTo>
                <a:lnTo>
                  <a:pt x="515412" y="1803400"/>
                </a:lnTo>
                <a:lnTo>
                  <a:pt x="629948" y="1778000"/>
                </a:lnTo>
                <a:lnTo>
                  <a:pt x="464134" y="1778000"/>
                </a:lnTo>
                <a:lnTo>
                  <a:pt x="464134" y="1612900"/>
                </a:lnTo>
                <a:lnTo>
                  <a:pt x="466578" y="1600200"/>
                </a:lnTo>
                <a:close/>
              </a:path>
              <a:path w="1010919" h="1917700">
                <a:moveTo>
                  <a:pt x="546595" y="1587500"/>
                </a:moveTo>
                <a:lnTo>
                  <a:pt x="517194" y="1587500"/>
                </a:lnTo>
                <a:lnTo>
                  <a:pt x="505815" y="1765300"/>
                </a:lnTo>
                <a:lnTo>
                  <a:pt x="464134" y="1778000"/>
                </a:lnTo>
                <a:lnTo>
                  <a:pt x="629948" y="1778000"/>
                </a:lnTo>
                <a:lnTo>
                  <a:pt x="744484" y="1752600"/>
                </a:lnTo>
                <a:lnTo>
                  <a:pt x="546595" y="1752600"/>
                </a:lnTo>
                <a:lnTo>
                  <a:pt x="546595" y="1587500"/>
                </a:lnTo>
                <a:close/>
              </a:path>
              <a:path w="1010919" h="1917700">
                <a:moveTo>
                  <a:pt x="625652" y="1562100"/>
                </a:moveTo>
                <a:lnTo>
                  <a:pt x="598995" y="1562100"/>
                </a:lnTo>
                <a:lnTo>
                  <a:pt x="587794" y="1752600"/>
                </a:lnTo>
                <a:lnTo>
                  <a:pt x="620826" y="1752600"/>
                </a:lnTo>
                <a:lnTo>
                  <a:pt x="620826" y="1587500"/>
                </a:lnTo>
                <a:lnTo>
                  <a:pt x="625652" y="1562100"/>
                </a:lnTo>
                <a:close/>
              </a:path>
              <a:path w="1010919" h="1917700">
                <a:moveTo>
                  <a:pt x="698881" y="1562100"/>
                </a:moveTo>
                <a:lnTo>
                  <a:pt x="673138" y="1562100"/>
                </a:lnTo>
                <a:lnTo>
                  <a:pt x="661962" y="1739900"/>
                </a:lnTo>
                <a:lnTo>
                  <a:pt x="620826" y="1752600"/>
                </a:lnTo>
                <a:lnTo>
                  <a:pt x="744484" y="1752600"/>
                </a:lnTo>
                <a:lnTo>
                  <a:pt x="859020" y="1727200"/>
                </a:lnTo>
                <a:lnTo>
                  <a:pt x="698881" y="1727200"/>
                </a:lnTo>
                <a:lnTo>
                  <a:pt x="698881" y="1562100"/>
                </a:lnTo>
                <a:close/>
              </a:path>
              <a:path w="1010919" h="1917700">
                <a:moveTo>
                  <a:pt x="777925" y="1536700"/>
                </a:moveTo>
                <a:lnTo>
                  <a:pt x="750049" y="1536700"/>
                </a:lnTo>
                <a:lnTo>
                  <a:pt x="739190" y="1714500"/>
                </a:lnTo>
                <a:lnTo>
                  <a:pt x="698881" y="1727200"/>
                </a:lnTo>
                <a:lnTo>
                  <a:pt x="859020" y="1727200"/>
                </a:lnTo>
                <a:lnTo>
                  <a:pt x="973556" y="1701800"/>
                </a:lnTo>
                <a:lnTo>
                  <a:pt x="777925" y="1701800"/>
                </a:lnTo>
                <a:lnTo>
                  <a:pt x="777925" y="1536700"/>
                </a:lnTo>
                <a:close/>
              </a:path>
              <a:path w="1010919" h="1917700">
                <a:moveTo>
                  <a:pt x="853719" y="1511300"/>
                </a:moveTo>
                <a:lnTo>
                  <a:pt x="782574" y="1511300"/>
                </a:lnTo>
                <a:lnTo>
                  <a:pt x="828459" y="1524000"/>
                </a:lnTo>
                <a:lnTo>
                  <a:pt x="817778" y="1689100"/>
                </a:lnTo>
                <a:lnTo>
                  <a:pt x="777925" y="1701800"/>
                </a:lnTo>
                <a:lnTo>
                  <a:pt x="849083" y="1701800"/>
                </a:lnTo>
                <a:lnTo>
                  <a:pt x="849083" y="1536700"/>
                </a:lnTo>
                <a:lnTo>
                  <a:pt x="853719" y="1511300"/>
                </a:lnTo>
                <a:close/>
              </a:path>
              <a:path w="1010919" h="1917700">
                <a:moveTo>
                  <a:pt x="923074" y="1511300"/>
                </a:moveTo>
                <a:lnTo>
                  <a:pt x="853719" y="1511300"/>
                </a:lnTo>
                <a:lnTo>
                  <a:pt x="899528" y="1524000"/>
                </a:lnTo>
                <a:lnTo>
                  <a:pt x="888860" y="1689100"/>
                </a:lnTo>
                <a:lnTo>
                  <a:pt x="849083" y="1701800"/>
                </a:lnTo>
                <a:lnTo>
                  <a:pt x="973556" y="1701800"/>
                </a:lnTo>
                <a:lnTo>
                  <a:pt x="974139" y="1676400"/>
                </a:lnTo>
                <a:lnTo>
                  <a:pt x="920813" y="1676400"/>
                </a:lnTo>
                <a:lnTo>
                  <a:pt x="920813" y="1524000"/>
                </a:lnTo>
                <a:lnTo>
                  <a:pt x="923074" y="1511300"/>
                </a:lnTo>
                <a:close/>
              </a:path>
              <a:path w="1010919" h="1917700">
                <a:moveTo>
                  <a:pt x="313449" y="1270000"/>
                </a:moveTo>
                <a:lnTo>
                  <a:pt x="279031" y="1270000"/>
                </a:lnTo>
                <a:lnTo>
                  <a:pt x="271056" y="1498600"/>
                </a:lnTo>
                <a:lnTo>
                  <a:pt x="970076" y="1498600"/>
                </a:lnTo>
                <a:lnTo>
                  <a:pt x="959738" y="1676400"/>
                </a:lnTo>
                <a:lnTo>
                  <a:pt x="974139" y="1676400"/>
                </a:lnTo>
                <a:lnTo>
                  <a:pt x="978510" y="1485900"/>
                </a:lnTo>
                <a:lnTo>
                  <a:pt x="356666" y="1485900"/>
                </a:lnTo>
                <a:lnTo>
                  <a:pt x="306349" y="1473200"/>
                </a:lnTo>
                <a:lnTo>
                  <a:pt x="313449" y="1270000"/>
                </a:lnTo>
                <a:close/>
              </a:path>
              <a:path w="1010919" h="1917700">
                <a:moveTo>
                  <a:pt x="391477" y="1257300"/>
                </a:moveTo>
                <a:lnTo>
                  <a:pt x="364515" y="1257300"/>
                </a:lnTo>
                <a:lnTo>
                  <a:pt x="356666" y="1485900"/>
                </a:lnTo>
                <a:lnTo>
                  <a:pt x="434187" y="1485900"/>
                </a:lnTo>
                <a:lnTo>
                  <a:pt x="383959" y="1473200"/>
                </a:lnTo>
                <a:lnTo>
                  <a:pt x="391477" y="1257300"/>
                </a:lnTo>
                <a:close/>
              </a:path>
              <a:path w="1010919" h="1917700">
                <a:moveTo>
                  <a:pt x="469519" y="1257300"/>
                </a:moveTo>
                <a:lnTo>
                  <a:pt x="442010" y="1257300"/>
                </a:lnTo>
                <a:lnTo>
                  <a:pt x="434187" y="1485900"/>
                </a:lnTo>
                <a:lnTo>
                  <a:pt x="978510" y="1485900"/>
                </a:lnTo>
                <a:lnTo>
                  <a:pt x="979093" y="1460500"/>
                </a:lnTo>
                <a:lnTo>
                  <a:pt x="462229" y="1460500"/>
                </a:lnTo>
                <a:lnTo>
                  <a:pt x="469519" y="1257300"/>
                </a:lnTo>
                <a:close/>
              </a:path>
              <a:path w="1010919" h="1917700">
                <a:moveTo>
                  <a:pt x="551442" y="1244600"/>
                </a:moveTo>
                <a:lnTo>
                  <a:pt x="518909" y="1244600"/>
                </a:lnTo>
                <a:lnTo>
                  <a:pt x="511302" y="1460500"/>
                </a:lnTo>
                <a:lnTo>
                  <a:pt x="979093" y="1460500"/>
                </a:lnTo>
                <a:lnTo>
                  <a:pt x="979384" y="1447800"/>
                </a:lnTo>
                <a:lnTo>
                  <a:pt x="593204" y="1447800"/>
                </a:lnTo>
                <a:lnTo>
                  <a:pt x="544715" y="1435100"/>
                </a:lnTo>
                <a:lnTo>
                  <a:pt x="551442" y="1244600"/>
                </a:lnTo>
                <a:close/>
              </a:path>
              <a:path w="1010919" h="1917700">
                <a:moveTo>
                  <a:pt x="626110" y="1231900"/>
                </a:moveTo>
                <a:lnTo>
                  <a:pt x="600684" y="1231900"/>
                </a:lnTo>
                <a:lnTo>
                  <a:pt x="593204" y="1447800"/>
                </a:lnTo>
                <a:lnTo>
                  <a:pt x="667359" y="1447800"/>
                </a:lnTo>
                <a:lnTo>
                  <a:pt x="618959" y="1435100"/>
                </a:lnTo>
                <a:lnTo>
                  <a:pt x="626110" y="1231900"/>
                </a:lnTo>
                <a:close/>
              </a:path>
              <a:path w="1010919" h="1917700">
                <a:moveTo>
                  <a:pt x="704011" y="1219200"/>
                </a:moveTo>
                <a:lnTo>
                  <a:pt x="674827" y="1219200"/>
                </a:lnTo>
                <a:lnTo>
                  <a:pt x="667359" y="1447800"/>
                </a:lnTo>
                <a:lnTo>
                  <a:pt x="979384" y="1447800"/>
                </a:lnTo>
                <a:lnTo>
                  <a:pt x="979967" y="1422400"/>
                </a:lnTo>
                <a:lnTo>
                  <a:pt x="697064" y="1422400"/>
                </a:lnTo>
                <a:lnTo>
                  <a:pt x="704011" y="1219200"/>
                </a:lnTo>
                <a:close/>
              </a:path>
              <a:path w="1010919" h="1917700">
                <a:moveTo>
                  <a:pt x="310813" y="1016000"/>
                </a:moveTo>
                <a:lnTo>
                  <a:pt x="227190" y="1016000"/>
                </a:lnTo>
                <a:lnTo>
                  <a:pt x="277241" y="1028700"/>
                </a:lnTo>
                <a:lnTo>
                  <a:pt x="265290" y="1219200"/>
                </a:lnTo>
                <a:lnTo>
                  <a:pt x="751687" y="1219200"/>
                </a:lnTo>
                <a:lnTo>
                  <a:pt x="744423" y="1422400"/>
                </a:lnTo>
                <a:lnTo>
                  <a:pt x="979967" y="1422400"/>
                </a:lnTo>
                <a:lnTo>
                  <a:pt x="980258" y="1409700"/>
                </a:lnTo>
                <a:lnTo>
                  <a:pt x="822921" y="1409700"/>
                </a:lnTo>
                <a:lnTo>
                  <a:pt x="776122" y="1397000"/>
                </a:lnTo>
                <a:lnTo>
                  <a:pt x="782955" y="1206500"/>
                </a:lnTo>
                <a:lnTo>
                  <a:pt x="308305" y="1206500"/>
                </a:lnTo>
                <a:lnTo>
                  <a:pt x="308305" y="1028700"/>
                </a:lnTo>
                <a:lnTo>
                  <a:pt x="310813" y="1016000"/>
                </a:lnTo>
                <a:close/>
              </a:path>
              <a:path w="1010919" h="1917700">
                <a:moveTo>
                  <a:pt x="854341" y="1193800"/>
                </a:moveTo>
                <a:lnTo>
                  <a:pt x="830072" y="1193800"/>
                </a:lnTo>
                <a:lnTo>
                  <a:pt x="822921" y="1409700"/>
                </a:lnTo>
                <a:lnTo>
                  <a:pt x="894003" y="1409700"/>
                </a:lnTo>
                <a:lnTo>
                  <a:pt x="847280" y="1397000"/>
                </a:lnTo>
                <a:lnTo>
                  <a:pt x="854100" y="1206500"/>
                </a:lnTo>
                <a:lnTo>
                  <a:pt x="854341" y="1193800"/>
                </a:lnTo>
                <a:close/>
              </a:path>
              <a:path w="1010919" h="1917700">
                <a:moveTo>
                  <a:pt x="925664" y="1193800"/>
                </a:moveTo>
                <a:lnTo>
                  <a:pt x="901128" y="1193800"/>
                </a:lnTo>
                <a:lnTo>
                  <a:pt x="894003" y="1409700"/>
                </a:lnTo>
                <a:lnTo>
                  <a:pt x="980258" y="1409700"/>
                </a:lnTo>
                <a:lnTo>
                  <a:pt x="980550" y="1397000"/>
                </a:lnTo>
                <a:lnTo>
                  <a:pt x="964717" y="1397000"/>
                </a:lnTo>
                <a:lnTo>
                  <a:pt x="919060" y="1384300"/>
                </a:lnTo>
                <a:lnTo>
                  <a:pt x="925664" y="1193800"/>
                </a:lnTo>
                <a:close/>
              </a:path>
              <a:path w="1010919" h="1917700">
                <a:moveTo>
                  <a:pt x="549008" y="1003300"/>
                </a:moveTo>
                <a:lnTo>
                  <a:pt x="517194" y="1003300"/>
                </a:lnTo>
                <a:lnTo>
                  <a:pt x="505815" y="1193800"/>
                </a:lnTo>
                <a:lnTo>
                  <a:pt x="971638" y="1193800"/>
                </a:lnTo>
                <a:lnTo>
                  <a:pt x="964717" y="1397000"/>
                </a:lnTo>
                <a:lnTo>
                  <a:pt x="980550" y="1397000"/>
                </a:lnTo>
                <a:lnTo>
                  <a:pt x="985503" y="1181100"/>
                </a:lnTo>
                <a:lnTo>
                  <a:pt x="546595" y="1181100"/>
                </a:lnTo>
                <a:lnTo>
                  <a:pt x="546595" y="1016000"/>
                </a:lnTo>
                <a:lnTo>
                  <a:pt x="549008" y="1003300"/>
                </a:lnTo>
                <a:close/>
              </a:path>
              <a:path w="1010919" h="1917700">
                <a:moveTo>
                  <a:pt x="390918" y="1003300"/>
                </a:moveTo>
                <a:lnTo>
                  <a:pt x="313321" y="1003300"/>
                </a:lnTo>
                <a:lnTo>
                  <a:pt x="362750" y="1016000"/>
                </a:lnTo>
                <a:lnTo>
                  <a:pt x="350989" y="1193800"/>
                </a:lnTo>
                <a:lnTo>
                  <a:pt x="308305" y="1206500"/>
                </a:lnTo>
                <a:lnTo>
                  <a:pt x="385902" y="1206500"/>
                </a:lnTo>
                <a:lnTo>
                  <a:pt x="385902" y="1028700"/>
                </a:lnTo>
                <a:lnTo>
                  <a:pt x="390918" y="1003300"/>
                </a:lnTo>
                <a:close/>
              </a:path>
              <a:path w="1010919" h="1917700">
                <a:moveTo>
                  <a:pt x="469023" y="1003300"/>
                </a:moveTo>
                <a:lnTo>
                  <a:pt x="440258" y="1003300"/>
                </a:lnTo>
                <a:lnTo>
                  <a:pt x="428523" y="1193800"/>
                </a:lnTo>
                <a:lnTo>
                  <a:pt x="385902" y="1206500"/>
                </a:lnTo>
                <a:lnTo>
                  <a:pt x="782955" y="1206500"/>
                </a:lnTo>
                <a:lnTo>
                  <a:pt x="783183" y="1193800"/>
                </a:lnTo>
                <a:lnTo>
                  <a:pt x="464134" y="1193800"/>
                </a:lnTo>
                <a:lnTo>
                  <a:pt x="464134" y="1028700"/>
                </a:lnTo>
                <a:lnTo>
                  <a:pt x="469023" y="1003300"/>
                </a:lnTo>
                <a:close/>
              </a:path>
              <a:path w="1010919" h="1917700">
                <a:moveTo>
                  <a:pt x="625652" y="990600"/>
                </a:moveTo>
                <a:lnTo>
                  <a:pt x="598995" y="990600"/>
                </a:lnTo>
                <a:lnTo>
                  <a:pt x="587794" y="1168400"/>
                </a:lnTo>
                <a:lnTo>
                  <a:pt x="546595" y="1181100"/>
                </a:lnTo>
                <a:lnTo>
                  <a:pt x="620826" y="1181100"/>
                </a:lnTo>
                <a:lnTo>
                  <a:pt x="620826" y="1016000"/>
                </a:lnTo>
                <a:lnTo>
                  <a:pt x="625652" y="990600"/>
                </a:lnTo>
                <a:close/>
              </a:path>
              <a:path w="1010919" h="1917700">
                <a:moveTo>
                  <a:pt x="701236" y="990600"/>
                </a:moveTo>
                <a:lnTo>
                  <a:pt x="673138" y="990600"/>
                </a:lnTo>
                <a:lnTo>
                  <a:pt x="661962" y="1168400"/>
                </a:lnTo>
                <a:lnTo>
                  <a:pt x="620826" y="1181100"/>
                </a:lnTo>
                <a:lnTo>
                  <a:pt x="985503" y="1181100"/>
                </a:lnTo>
                <a:lnTo>
                  <a:pt x="985795" y="1168400"/>
                </a:lnTo>
                <a:lnTo>
                  <a:pt x="698881" y="1168400"/>
                </a:lnTo>
                <a:lnTo>
                  <a:pt x="698881" y="1003300"/>
                </a:lnTo>
                <a:lnTo>
                  <a:pt x="701236" y="990600"/>
                </a:lnTo>
                <a:close/>
              </a:path>
              <a:path w="1010919" h="1917700">
                <a:moveTo>
                  <a:pt x="780249" y="977900"/>
                </a:moveTo>
                <a:lnTo>
                  <a:pt x="703592" y="977900"/>
                </a:lnTo>
                <a:lnTo>
                  <a:pt x="750049" y="990600"/>
                </a:lnTo>
                <a:lnTo>
                  <a:pt x="739190" y="1155700"/>
                </a:lnTo>
                <a:lnTo>
                  <a:pt x="698881" y="1168400"/>
                </a:lnTo>
                <a:lnTo>
                  <a:pt x="985795" y="1168400"/>
                </a:lnTo>
                <a:lnTo>
                  <a:pt x="986086" y="1155700"/>
                </a:lnTo>
                <a:lnTo>
                  <a:pt x="777925" y="1155700"/>
                </a:lnTo>
                <a:lnTo>
                  <a:pt x="777925" y="990600"/>
                </a:lnTo>
                <a:lnTo>
                  <a:pt x="780249" y="977900"/>
                </a:lnTo>
                <a:close/>
              </a:path>
              <a:path w="1010919" h="1917700">
                <a:moveTo>
                  <a:pt x="853719" y="965200"/>
                </a:moveTo>
                <a:lnTo>
                  <a:pt x="782574" y="965200"/>
                </a:lnTo>
                <a:lnTo>
                  <a:pt x="828459" y="977900"/>
                </a:lnTo>
                <a:lnTo>
                  <a:pt x="817778" y="1143000"/>
                </a:lnTo>
                <a:lnTo>
                  <a:pt x="777925" y="1155700"/>
                </a:lnTo>
                <a:lnTo>
                  <a:pt x="849083" y="1155700"/>
                </a:lnTo>
                <a:lnTo>
                  <a:pt x="849083" y="990600"/>
                </a:lnTo>
                <a:lnTo>
                  <a:pt x="853719" y="965200"/>
                </a:lnTo>
                <a:close/>
              </a:path>
              <a:path w="1010919" h="1917700">
                <a:moveTo>
                  <a:pt x="925334" y="965200"/>
                </a:moveTo>
                <a:lnTo>
                  <a:pt x="899528" y="965200"/>
                </a:lnTo>
                <a:lnTo>
                  <a:pt x="888860" y="1143000"/>
                </a:lnTo>
                <a:lnTo>
                  <a:pt x="849083" y="1155700"/>
                </a:lnTo>
                <a:lnTo>
                  <a:pt x="986086" y="1155700"/>
                </a:lnTo>
                <a:lnTo>
                  <a:pt x="986378" y="1143000"/>
                </a:lnTo>
                <a:lnTo>
                  <a:pt x="920813" y="1143000"/>
                </a:lnTo>
                <a:lnTo>
                  <a:pt x="920813" y="990600"/>
                </a:lnTo>
                <a:lnTo>
                  <a:pt x="925334" y="965200"/>
                </a:lnTo>
                <a:close/>
              </a:path>
              <a:path w="1010919" h="1917700">
                <a:moveTo>
                  <a:pt x="990457" y="965200"/>
                </a:moveTo>
                <a:lnTo>
                  <a:pt x="970076" y="965200"/>
                </a:lnTo>
                <a:lnTo>
                  <a:pt x="959738" y="1143000"/>
                </a:lnTo>
                <a:lnTo>
                  <a:pt x="986378" y="1143000"/>
                </a:lnTo>
                <a:lnTo>
                  <a:pt x="990457" y="965200"/>
                </a:lnTo>
                <a:close/>
              </a:path>
              <a:path w="1010919" h="1917700">
                <a:moveTo>
                  <a:pt x="313893" y="660400"/>
                </a:moveTo>
                <a:lnTo>
                  <a:pt x="279031" y="660400"/>
                </a:lnTo>
                <a:lnTo>
                  <a:pt x="271056" y="901700"/>
                </a:lnTo>
                <a:lnTo>
                  <a:pt x="991914" y="901700"/>
                </a:lnTo>
                <a:lnTo>
                  <a:pt x="992206" y="889000"/>
                </a:lnTo>
                <a:lnTo>
                  <a:pt x="356666" y="889000"/>
                </a:lnTo>
                <a:lnTo>
                  <a:pt x="306349" y="876300"/>
                </a:lnTo>
                <a:lnTo>
                  <a:pt x="313893" y="660400"/>
                </a:lnTo>
                <a:close/>
              </a:path>
              <a:path w="1010919" h="1917700">
                <a:moveTo>
                  <a:pt x="391477" y="660400"/>
                </a:moveTo>
                <a:lnTo>
                  <a:pt x="364515" y="660400"/>
                </a:lnTo>
                <a:lnTo>
                  <a:pt x="356666" y="889000"/>
                </a:lnTo>
                <a:lnTo>
                  <a:pt x="434187" y="889000"/>
                </a:lnTo>
                <a:lnTo>
                  <a:pt x="383959" y="876300"/>
                </a:lnTo>
                <a:lnTo>
                  <a:pt x="391477" y="660400"/>
                </a:lnTo>
                <a:close/>
              </a:path>
              <a:path w="1010919" h="1917700">
                <a:moveTo>
                  <a:pt x="469760" y="660400"/>
                </a:moveTo>
                <a:lnTo>
                  <a:pt x="442010" y="660400"/>
                </a:lnTo>
                <a:lnTo>
                  <a:pt x="434187" y="889000"/>
                </a:lnTo>
                <a:lnTo>
                  <a:pt x="511302" y="889000"/>
                </a:lnTo>
                <a:lnTo>
                  <a:pt x="462229" y="876300"/>
                </a:lnTo>
                <a:lnTo>
                  <a:pt x="469519" y="673100"/>
                </a:lnTo>
                <a:lnTo>
                  <a:pt x="469760" y="660400"/>
                </a:lnTo>
                <a:close/>
              </a:path>
              <a:path w="1010919" h="1917700">
                <a:moveTo>
                  <a:pt x="551891" y="660400"/>
                </a:moveTo>
                <a:lnTo>
                  <a:pt x="518909" y="660400"/>
                </a:lnTo>
                <a:lnTo>
                  <a:pt x="511302" y="889000"/>
                </a:lnTo>
                <a:lnTo>
                  <a:pt x="992206" y="889000"/>
                </a:lnTo>
                <a:lnTo>
                  <a:pt x="992497" y="876299"/>
                </a:lnTo>
                <a:lnTo>
                  <a:pt x="593204" y="876300"/>
                </a:lnTo>
                <a:lnTo>
                  <a:pt x="544715" y="863600"/>
                </a:lnTo>
                <a:lnTo>
                  <a:pt x="551891" y="660400"/>
                </a:lnTo>
                <a:close/>
              </a:path>
              <a:path w="1010919" h="1917700">
                <a:moveTo>
                  <a:pt x="626110" y="660400"/>
                </a:moveTo>
                <a:lnTo>
                  <a:pt x="600684" y="660400"/>
                </a:lnTo>
                <a:lnTo>
                  <a:pt x="593204" y="876300"/>
                </a:lnTo>
                <a:lnTo>
                  <a:pt x="667359" y="876300"/>
                </a:lnTo>
                <a:lnTo>
                  <a:pt x="618959" y="863600"/>
                </a:lnTo>
                <a:lnTo>
                  <a:pt x="626110" y="660400"/>
                </a:lnTo>
                <a:close/>
              </a:path>
              <a:path w="1010919" h="1917700">
                <a:moveTo>
                  <a:pt x="783183" y="647700"/>
                </a:moveTo>
                <a:lnTo>
                  <a:pt x="674827" y="647700"/>
                </a:lnTo>
                <a:lnTo>
                  <a:pt x="667359" y="876300"/>
                </a:lnTo>
                <a:lnTo>
                  <a:pt x="744423" y="876300"/>
                </a:lnTo>
                <a:lnTo>
                  <a:pt x="697064" y="863600"/>
                </a:lnTo>
                <a:lnTo>
                  <a:pt x="704011" y="660400"/>
                </a:lnTo>
                <a:lnTo>
                  <a:pt x="782955" y="660400"/>
                </a:lnTo>
                <a:lnTo>
                  <a:pt x="783183" y="647700"/>
                </a:lnTo>
                <a:close/>
              </a:path>
              <a:path w="1010919" h="1917700">
                <a:moveTo>
                  <a:pt x="782955" y="660400"/>
                </a:moveTo>
                <a:lnTo>
                  <a:pt x="751687" y="660400"/>
                </a:lnTo>
                <a:lnTo>
                  <a:pt x="744423" y="876300"/>
                </a:lnTo>
                <a:lnTo>
                  <a:pt x="992497" y="876299"/>
                </a:lnTo>
                <a:lnTo>
                  <a:pt x="992789" y="863600"/>
                </a:lnTo>
                <a:lnTo>
                  <a:pt x="822921" y="863600"/>
                </a:lnTo>
                <a:lnTo>
                  <a:pt x="776122" y="850900"/>
                </a:lnTo>
                <a:lnTo>
                  <a:pt x="782955" y="660400"/>
                </a:lnTo>
                <a:close/>
              </a:path>
              <a:path w="1010919" h="1917700">
                <a:moveTo>
                  <a:pt x="854341" y="647700"/>
                </a:moveTo>
                <a:lnTo>
                  <a:pt x="830072" y="647700"/>
                </a:lnTo>
                <a:lnTo>
                  <a:pt x="822921" y="863600"/>
                </a:lnTo>
                <a:lnTo>
                  <a:pt x="894003" y="863600"/>
                </a:lnTo>
                <a:lnTo>
                  <a:pt x="847280" y="850900"/>
                </a:lnTo>
                <a:lnTo>
                  <a:pt x="854100" y="660400"/>
                </a:lnTo>
                <a:lnTo>
                  <a:pt x="854341" y="647700"/>
                </a:lnTo>
                <a:close/>
              </a:path>
              <a:path w="1010919" h="1917700">
                <a:moveTo>
                  <a:pt x="997742" y="647700"/>
                </a:moveTo>
                <a:lnTo>
                  <a:pt x="901128" y="647700"/>
                </a:lnTo>
                <a:lnTo>
                  <a:pt x="894003" y="863600"/>
                </a:lnTo>
                <a:lnTo>
                  <a:pt x="964717" y="863600"/>
                </a:lnTo>
                <a:lnTo>
                  <a:pt x="919060" y="850900"/>
                </a:lnTo>
                <a:lnTo>
                  <a:pt x="925664" y="660400"/>
                </a:lnTo>
                <a:lnTo>
                  <a:pt x="997451" y="660399"/>
                </a:lnTo>
                <a:lnTo>
                  <a:pt x="997742" y="647700"/>
                </a:lnTo>
                <a:close/>
              </a:path>
              <a:path w="1010919" h="1917700">
                <a:moveTo>
                  <a:pt x="997451" y="660399"/>
                </a:moveTo>
                <a:lnTo>
                  <a:pt x="971638" y="660400"/>
                </a:lnTo>
                <a:lnTo>
                  <a:pt x="964717" y="863600"/>
                </a:lnTo>
                <a:lnTo>
                  <a:pt x="992789" y="863600"/>
                </a:lnTo>
                <a:lnTo>
                  <a:pt x="997451" y="660399"/>
                </a:lnTo>
                <a:close/>
              </a:path>
              <a:path w="1010919" h="1917700">
                <a:moveTo>
                  <a:pt x="310813" y="393700"/>
                </a:moveTo>
                <a:lnTo>
                  <a:pt x="277241" y="393700"/>
                </a:lnTo>
                <a:lnTo>
                  <a:pt x="265290" y="584200"/>
                </a:lnTo>
                <a:lnTo>
                  <a:pt x="222097" y="596900"/>
                </a:lnTo>
                <a:lnTo>
                  <a:pt x="464134" y="596900"/>
                </a:lnTo>
                <a:lnTo>
                  <a:pt x="464134" y="584200"/>
                </a:lnTo>
                <a:lnTo>
                  <a:pt x="308305" y="584200"/>
                </a:lnTo>
                <a:lnTo>
                  <a:pt x="308305" y="406400"/>
                </a:lnTo>
                <a:lnTo>
                  <a:pt x="310813" y="393700"/>
                </a:lnTo>
                <a:close/>
              </a:path>
              <a:path w="1010919" h="1917700">
                <a:moveTo>
                  <a:pt x="551421" y="393700"/>
                </a:moveTo>
                <a:lnTo>
                  <a:pt x="469023" y="393700"/>
                </a:lnTo>
                <a:lnTo>
                  <a:pt x="517194" y="406400"/>
                </a:lnTo>
                <a:lnTo>
                  <a:pt x="505815" y="584200"/>
                </a:lnTo>
                <a:lnTo>
                  <a:pt x="464134" y="596900"/>
                </a:lnTo>
                <a:lnTo>
                  <a:pt x="920813" y="596900"/>
                </a:lnTo>
                <a:lnTo>
                  <a:pt x="920813" y="584200"/>
                </a:lnTo>
                <a:lnTo>
                  <a:pt x="546595" y="584200"/>
                </a:lnTo>
                <a:lnTo>
                  <a:pt x="546595" y="419100"/>
                </a:lnTo>
                <a:lnTo>
                  <a:pt x="551421" y="393700"/>
                </a:lnTo>
                <a:close/>
              </a:path>
              <a:path w="1010919" h="1917700">
                <a:moveTo>
                  <a:pt x="1002988" y="419100"/>
                </a:moveTo>
                <a:lnTo>
                  <a:pt x="970076" y="419100"/>
                </a:lnTo>
                <a:lnTo>
                  <a:pt x="959738" y="584200"/>
                </a:lnTo>
                <a:lnTo>
                  <a:pt x="920813" y="596900"/>
                </a:lnTo>
                <a:lnTo>
                  <a:pt x="998908" y="596899"/>
                </a:lnTo>
                <a:lnTo>
                  <a:pt x="1002988" y="419100"/>
                </a:lnTo>
                <a:close/>
              </a:path>
              <a:path w="1010919" h="1917700">
                <a:moveTo>
                  <a:pt x="390918" y="381000"/>
                </a:moveTo>
                <a:lnTo>
                  <a:pt x="313321" y="381000"/>
                </a:lnTo>
                <a:lnTo>
                  <a:pt x="362750" y="393700"/>
                </a:lnTo>
                <a:lnTo>
                  <a:pt x="350989" y="571500"/>
                </a:lnTo>
                <a:lnTo>
                  <a:pt x="308305" y="584200"/>
                </a:lnTo>
                <a:lnTo>
                  <a:pt x="385902" y="584200"/>
                </a:lnTo>
                <a:lnTo>
                  <a:pt x="385902" y="406400"/>
                </a:lnTo>
                <a:lnTo>
                  <a:pt x="390918" y="381000"/>
                </a:lnTo>
                <a:close/>
              </a:path>
              <a:path w="1010919" h="1917700">
                <a:moveTo>
                  <a:pt x="1003862" y="381000"/>
                </a:moveTo>
                <a:lnTo>
                  <a:pt x="390918" y="381000"/>
                </a:lnTo>
                <a:lnTo>
                  <a:pt x="440258" y="393700"/>
                </a:lnTo>
                <a:lnTo>
                  <a:pt x="428523" y="571500"/>
                </a:lnTo>
                <a:lnTo>
                  <a:pt x="385902" y="584200"/>
                </a:lnTo>
                <a:lnTo>
                  <a:pt x="464134" y="584200"/>
                </a:lnTo>
                <a:lnTo>
                  <a:pt x="464134" y="419100"/>
                </a:lnTo>
                <a:lnTo>
                  <a:pt x="469023" y="393700"/>
                </a:lnTo>
                <a:lnTo>
                  <a:pt x="1003570" y="393699"/>
                </a:lnTo>
                <a:lnTo>
                  <a:pt x="1003862" y="381000"/>
                </a:lnTo>
                <a:close/>
              </a:path>
              <a:path w="1010919" h="1917700">
                <a:moveTo>
                  <a:pt x="625652" y="393700"/>
                </a:moveTo>
                <a:lnTo>
                  <a:pt x="598995" y="393700"/>
                </a:lnTo>
                <a:lnTo>
                  <a:pt x="587794" y="584200"/>
                </a:lnTo>
                <a:lnTo>
                  <a:pt x="620826" y="584200"/>
                </a:lnTo>
                <a:lnTo>
                  <a:pt x="620826" y="419100"/>
                </a:lnTo>
                <a:lnTo>
                  <a:pt x="625652" y="393700"/>
                </a:lnTo>
                <a:close/>
              </a:path>
              <a:path w="1010919" h="1917700">
                <a:moveTo>
                  <a:pt x="782574" y="393700"/>
                </a:moveTo>
                <a:lnTo>
                  <a:pt x="673138" y="393700"/>
                </a:lnTo>
                <a:lnTo>
                  <a:pt x="661962" y="584200"/>
                </a:lnTo>
                <a:lnTo>
                  <a:pt x="698881" y="584200"/>
                </a:lnTo>
                <a:lnTo>
                  <a:pt x="698881" y="431800"/>
                </a:lnTo>
                <a:lnTo>
                  <a:pt x="703592" y="406400"/>
                </a:lnTo>
                <a:lnTo>
                  <a:pt x="780249" y="406400"/>
                </a:lnTo>
                <a:lnTo>
                  <a:pt x="782574" y="393700"/>
                </a:lnTo>
                <a:close/>
              </a:path>
              <a:path w="1010919" h="1917700">
                <a:moveTo>
                  <a:pt x="780249" y="406400"/>
                </a:moveTo>
                <a:lnTo>
                  <a:pt x="750049" y="406400"/>
                </a:lnTo>
                <a:lnTo>
                  <a:pt x="739190" y="584200"/>
                </a:lnTo>
                <a:lnTo>
                  <a:pt x="777925" y="584200"/>
                </a:lnTo>
                <a:lnTo>
                  <a:pt x="777925" y="419100"/>
                </a:lnTo>
                <a:lnTo>
                  <a:pt x="780249" y="406400"/>
                </a:lnTo>
                <a:close/>
              </a:path>
              <a:path w="1010919" h="1917700">
                <a:moveTo>
                  <a:pt x="853719" y="393700"/>
                </a:moveTo>
                <a:lnTo>
                  <a:pt x="782574" y="393700"/>
                </a:lnTo>
                <a:lnTo>
                  <a:pt x="828459" y="406400"/>
                </a:lnTo>
                <a:lnTo>
                  <a:pt x="817778" y="571500"/>
                </a:lnTo>
                <a:lnTo>
                  <a:pt x="777925" y="584200"/>
                </a:lnTo>
                <a:lnTo>
                  <a:pt x="849083" y="584200"/>
                </a:lnTo>
                <a:lnTo>
                  <a:pt x="849083" y="419100"/>
                </a:lnTo>
                <a:lnTo>
                  <a:pt x="853719" y="393700"/>
                </a:lnTo>
                <a:close/>
              </a:path>
              <a:path w="1010919" h="1917700">
                <a:moveTo>
                  <a:pt x="1003570" y="393699"/>
                </a:moveTo>
                <a:lnTo>
                  <a:pt x="853719" y="393700"/>
                </a:lnTo>
                <a:lnTo>
                  <a:pt x="899528" y="406400"/>
                </a:lnTo>
                <a:lnTo>
                  <a:pt x="888860" y="571500"/>
                </a:lnTo>
                <a:lnTo>
                  <a:pt x="849083" y="584200"/>
                </a:lnTo>
                <a:lnTo>
                  <a:pt x="920813" y="584200"/>
                </a:lnTo>
                <a:lnTo>
                  <a:pt x="920813" y="431800"/>
                </a:lnTo>
                <a:lnTo>
                  <a:pt x="925334" y="419100"/>
                </a:lnTo>
                <a:lnTo>
                  <a:pt x="1002988" y="419100"/>
                </a:lnTo>
                <a:lnTo>
                  <a:pt x="1003570" y="393699"/>
                </a:lnTo>
                <a:close/>
              </a:path>
              <a:path w="1010919" h="1917700">
                <a:moveTo>
                  <a:pt x="1010273" y="101600"/>
                </a:moveTo>
                <a:lnTo>
                  <a:pt x="971638" y="101600"/>
                </a:lnTo>
                <a:lnTo>
                  <a:pt x="964717" y="304800"/>
                </a:lnTo>
                <a:lnTo>
                  <a:pt x="1005610" y="304800"/>
                </a:lnTo>
                <a:lnTo>
                  <a:pt x="1010273" y="101600"/>
                </a:lnTo>
                <a:close/>
              </a:path>
              <a:path w="1010919" h="1917700">
                <a:moveTo>
                  <a:pt x="783183" y="76200"/>
                </a:moveTo>
                <a:lnTo>
                  <a:pt x="751687" y="76200"/>
                </a:lnTo>
                <a:lnTo>
                  <a:pt x="744423" y="292100"/>
                </a:lnTo>
                <a:lnTo>
                  <a:pt x="822921" y="292100"/>
                </a:lnTo>
                <a:lnTo>
                  <a:pt x="776122" y="279400"/>
                </a:lnTo>
                <a:lnTo>
                  <a:pt x="782955" y="88900"/>
                </a:lnTo>
                <a:lnTo>
                  <a:pt x="783183" y="76200"/>
                </a:lnTo>
                <a:close/>
              </a:path>
              <a:path w="1010919" h="1917700">
                <a:moveTo>
                  <a:pt x="854341" y="76200"/>
                </a:moveTo>
                <a:lnTo>
                  <a:pt x="830072" y="76200"/>
                </a:lnTo>
                <a:lnTo>
                  <a:pt x="822921" y="292100"/>
                </a:lnTo>
                <a:lnTo>
                  <a:pt x="894003" y="292100"/>
                </a:lnTo>
                <a:lnTo>
                  <a:pt x="847280" y="279400"/>
                </a:lnTo>
                <a:lnTo>
                  <a:pt x="854100" y="88900"/>
                </a:lnTo>
                <a:lnTo>
                  <a:pt x="854341" y="76200"/>
                </a:lnTo>
                <a:close/>
              </a:path>
              <a:path w="1010919" h="1917700">
                <a:moveTo>
                  <a:pt x="901111" y="76710"/>
                </a:moveTo>
                <a:lnTo>
                  <a:pt x="894003" y="292100"/>
                </a:lnTo>
                <a:lnTo>
                  <a:pt x="919060" y="292100"/>
                </a:lnTo>
                <a:lnTo>
                  <a:pt x="925664" y="114300"/>
                </a:lnTo>
                <a:lnTo>
                  <a:pt x="925893" y="101600"/>
                </a:lnTo>
                <a:lnTo>
                  <a:pt x="1010273" y="101600"/>
                </a:lnTo>
                <a:lnTo>
                  <a:pt x="1010564" y="88900"/>
                </a:lnTo>
                <a:lnTo>
                  <a:pt x="901111" y="76710"/>
                </a:lnTo>
                <a:close/>
              </a:path>
              <a:path w="1010919" h="1917700">
                <a:moveTo>
                  <a:pt x="551891" y="63500"/>
                </a:moveTo>
                <a:lnTo>
                  <a:pt x="518909" y="63500"/>
                </a:lnTo>
                <a:lnTo>
                  <a:pt x="511302" y="279400"/>
                </a:lnTo>
                <a:lnTo>
                  <a:pt x="593204" y="279400"/>
                </a:lnTo>
                <a:lnTo>
                  <a:pt x="544715" y="266700"/>
                </a:lnTo>
                <a:lnTo>
                  <a:pt x="551891" y="63500"/>
                </a:lnTo>
                <a:close/>
              </a:path>
              <a:path w="1010919" h="1917700">
                <a:moveTo>
                  <a:pt x="626110" y="63500"/>
                </a:moveTo>
                <a:lnTo>
                  <a:pt x="600684" y="63500"/>
                </a:lnTo>
                <a:lnTo>
                  <a:pt x="593204" y="279400"/>
                </a:lnTo>
                <a:lnTo>
                  <a:pt x="667359" y="279400"/>
                </a:lnTo>
                <a:lnTo>
                  <a:pt x="618959" y="266700"/>
                </a:lnTo>
                <a:lnTo>
                  <a:pt x="626110" y="63500"/>
                </a:lnTo>
                <a:close/>
              </a:path>
              <a:path w="1010919" h="1917700">
                <a:moveTo>
                  <a:pt x="782483" y="63500"/>
                </a:moveTo>
                <a:lnTo>
                  <a:pt x="674827" y="63500"/>
                </a:lnTo>
                <a:lnTo>
                  <a:pt x="667359" y="279400"/>
                </a:lnTo>
                <a:lnTo>
                  <a:pt x="697064" y="279400"/>
                </a:lnTo>
                <a:lnTo>
                  <a:pt x="704011" y="88900"/>
                </a:lnTo>
                <a:lnTo>
                  <a:pt x="704240" y="76200"/>
                </a:lnTo>
                <a:lnTo>
                  <a:pt x="896523" y="76200"/>
                </a:lnTo>
                <a:lnTo>
                  <a:pt x="782483" y="63500"/>
                </a:lnTo>
                <a:close/>
              </a:path>
              <a:path w="1010919" h="1917700">
                <a:moveTo>
                  <a:pt x="313893" y="38100"/>
                </a:moveTo>
                <a:lnTo>
                  <a:pt x="279031" y="38100"/>
                </a:lnTo>
                <a:lnTo>
                  <a:pt x="271056" y="266700"/>
                </a:lnTo>
                <a:lnTo>
                  <a:pt x="356666" y="266700"/>
                </a:lnTo>
                <a:lnTo>
                  <a:pt x="306349" y="254000"/>
                </a:lnTo>
                <a:lnTo>
                  <a:pt x="313893" y="38100"/>
                </a:lnTo>
                <a:close/>
              </a:path>
              <a:path w="1010919" h="1917700">
                <a:moveTo>
                  <a:pt x="391477" y="38100"/>
                </a:moveTo>
                <a:lnTo>
                  <a:pt x="364515" y="38100"/>
                </a:lnTo>
                <a:lnTo>
                  <a:pt x="356666" y="266700"/>
                </a:lnTo>
                <a:lnTo>
                  <a:pt x="434187" y="266700"/>
                </a:lnTo>
                <a:lnTo>
                  <a:pt x="383959" y="254000"/>
                </a:lnTo>
                <a:lnTo>
                  <a:pt x="391477" y="38100"/>
                </a:lnTo>
                <a:close/>
              </a:path>
              <a:path w="1010919" h="1917700">
                <a:moveTo>
                  <a:pt x="554402" y="38100"/>
                </a:moveTo>
                <a:lnTo>
                  <a:pt x="442010" y="38100"/>
                </a:lnTo>
                <a:lnTo>
                  <a:pt x="434187" y="266700"/>
                </a:lnTo>
                <a:lnTo>
                  <a:pt x="462658" y="266700"/>
                </a:lnTo>
                <a:lnTo>
                  <a:pt x="469519" y="63500"/>
                </a:lnTo>
                <a:lnTo>
                  <a:pt x="782483" y="63500"/>
                </a:lnTo>
                <a:lnTo>
                  <a:pt x="554402" y="38100"/>
                </a:lnTo>
                <a:close/>
              </a:path>
              <a:path w="1010919" h="1917700">
                <a:moveTo>
                  <a:pt x="901128" y="76200"/>
                </a:moveTo>
                <a:lnTo>
                  <a:pt x="896523" y="76200"/>
                </a:lnTo>
                <a:lnTo>
                  <a:pt x="901111" y="76710"/>
                </a:lnTo>
                <a:lnTo>
                  <a:pt x="901128" y="76200"/>
                </a:lnTo>
                <a:close/>
              </a:path>
            </a:pathLst>
          </a:custGeom>
          <a:solidFill>
            <a:srgbClr val="00B2AF"/>
          </a:solidFill>
        </p:spPr>
        <p:txBody>
          <a:bodyPr wrap="square" lIns="0" tIns="0" rIns="0" bIns="0" rtlCol="0"/>
          <a:lstStyle/>
          <a:p>
            <a:endParaRPr sz="2142"/>
          </a:p>
        </p:txBody>
      </p:sp>
      <p:sp>
        <p:nvSpPr>
          <p:cNvPr id="262" name="object 262"/>
          <p:cNvSpPr/>
          <p:nvPr/>
        </p:nvSpPr>
        <p:spPr>
          <a:xfrm>
            <a:off x="5" y="3270235"/>
            <a:ext cx="1173085" cy="2237873"/>
          </a:xfrm>
          <a:custGeom>
            <a:avLst/>
            <a:gdLst/>
            <a:ahLst/>
            <a:cxnLst/>
            <a:rect l="l" t="t" r="r" b="b"/>
            <a:pathLst>
              <a:path w="1024890" h="1955164">
                <a:moveTo>
                  <a:pt x="336663" y="13779"/>
                </a:moveTo>
                <a:lnTo>
                  <a:pt x="212280" y="13779"/>
                </a:lnTo>
                <a:lnTo>
                  <a:pt x="1010564" y="102476"/>
                </a:lnTo>
                <a:lnTo>
                  <a:pt x="973556" y="1715998"/>
                </a:lnTo>
                <a:lnTo>
                  <a:pt x="0" y="1940661"/>
                </a:lnTo>
                <a:lnTo>
                  <a:pt x="0" y="1954758"/>
                </a:lnTo>
                <a:lnTo>
                  <a:pt x="987044" y="1726984"/>
                </a:lnTo>
                <a:lnTo>
                  <a:pt x="1024585" y="90208"/>
                </a:lnTo>
                <a:lnTo>
                  <a:pt x="336663" y="13779"/>
                </a:lnTo>
                <a:close/>
              </a:path>
              <a:path w="1024890" h="1955164">
                <a:moveTo>
                  <a:pt x="212636" y="0"/>
                </a:moveTo>
                <a:lnTo>
                  <a:pt x="0" y="12687"/>
                </a:lnTo>
                <a:lnTo>
                  <a:pt x="0" y="26454"/>
                </a:lnTo>
                <a:lnTo>
                  <a:pt x="212280" y="13779"/>
                </a:lnTo>
                <a:lnTo>
                  <a:pt x="336663" y="13779"/>
                </a:lnTo>
                <a:lnTo>
                  <a:pt x="212636" y="0"/>
                </a:lnTo>
                <a:close/>
              </a:path>
            </a:pathLst>
          </a:custGeom>
          <a:solidFill>
            <a:srgbClr val="37BFBD"/>
          </a:solidFill>
        </p:spPr>
        <p:txBody>
          <a:bodyPr wrap="square" lIns="0" tIns="0" rIns="0" bIns="0" rtlCol="0"/>
          <a:lstStyle/>
          <a:p>
            <a:endParaRPr sz="2142"/>
          </a:p>
        </p:txBody>
      </p:sp>
      <p:sp>
        <p:nvSpPr>
          <p:cNvPr id="263" name="object 263"/>
          <p:cNvSpPr/>
          <p:nvPr/>
        </p:nvSpPr>
        <p:spPr>
          <a:xfrm>
            <a:off x="1" y="3312927"/>
            <a:ext cx="1112137" cy="2105753"/>
          </a:xfrm>
          <a:prstGeom prst="rect">
            <a:avLst/>
          </a:prstGeom>
          <a:blipFill>
            <a:blip r:embed="rId89" cstate="print"/>
            <a:stretch>
              <a:fillRect/>
            </a:stretch>
          </a:blipFill>
        </p:spPr>
        <p:txBody>
          <a:bodyPr wrap="square" lIns="0" tIns="0" rIns="0" bIns="0" rtlCol="0"/>
          <a:lstStyle/>
          <a:p>
            <a:endParaRPr sz="2142"/>
          </a:p>
        </p:txBody>
      </p:sp>
      <p:sp>
        <p:nvSpPr>
          <p:cNvPr id="264" name="object 264"/>
          <p:cNvSpPr/>
          <p:nvPr/>
        </p:nvSpPr>
        <p:spPr>
          <a:xfrm>
            <a:off x="-3" y="6382032"/>
            <a:ext cx="1080778" cy="1104764"/>
          </a:xfrm>
          <a:custGeom>
            <a:avLst/>
            <a:gdLst/>
            <a:ahLst/>
            <a:cxnLst/>
            <a:rect l="l" t="t" r="r" b="b"/>
            <a:pathLst>
              <a:path w="944244" h="965200">
                <a:moveTo>
                  <a:pt x="462305" y="379387"/>
                </a:moveTo>
                <a:lnTo>
                  <a:pt x="0" y="598474"/>
                </a:lnTo>
                <a:lnTo>
                  <a:pt x="0" y="964857"/>
                </a:lnTo>
                <a:lnTo>
                  <a:pt x="34239" y="964857"/>
                </a:lnTo>
                <a:lnTo>
                  <a:pt x="26593" y="586181"/>
                </a:lnTo>
                <a:lnTo>
                  <a:pt x="118579" y="546760"/>
                </a:lnTo>
                <a:lnTo>
                  <a:pt x="136466" y="546760"/>
                </a:lnTo>
                <a:lnTo>
                  <a:pt x="136258" y="536219"/>
                </a:lnTo>
                <a:lnTo>
                  <a:pt x="226314" y="497573"/>
                </a:lnTo>
                <a:lnTo>
                  <a:pt x="246227" y="497573"/>
                </a:lnTo>
                <a:lnTo>
                  <a:pt x="246113" y="491693"/>
                </a:lnTo>
                <a:lnTo>
                  <a:pt x="333006" y="454329"/>
                </a:lnTo>
                <a:lnTo>
                  <a:pt x="349362" y="454329"/>
                </a:lnTo>
                <a:lnTo>
                  <a:pt x="349161" y="444741"/>
                </a:lnTo>
                <a:lnTo>
                  <a:pt x="434238" y="408101"/>
                </a:lnTo>
                <a:lnTo>
                  <a:pt x="462883" y="408101"/>
                </a:lnTo>
                <a:lnTo>
                  <a:pt x="462305" y="379387"/>
                </a:lnTo>
                <a:close/>
              </a:path>
              <a:path w="944244" h="965200">
                <a:moveTo>
                  <a:pt x="136466" y="546760"/>
                </a:moveTo>
                <a:lnTo>
                  <a:pt x="118579" y="546760"/>
                </a:lnTo>
                <a:lnTo>
                  <a:pt x="122453" y="922718"/>
                </a:lnTo>
                <a:lnTo>
                  <a:pt x="45846" y="964857"/>
                </a:lnTo>
                <a:lnTo>
                  <a:pt x="77127" y="964857"/>
                </a:lnTo>
                <a:lnTo>
                  <a:pt x="169800" y="912571"/>
                </a:lnTo>
                <a:lnTo>
                  <a:pt x="143852" y="912571"/>
                </a:lnTo>
                <a:lnTo>
                  <a:pt x="136466" y="546760"/>
                </a:lnTo>
                <a:close/>
              </a:path>
              <a:path w="944244" h="965200">
                <a:moveTo>
                  <a:pt x="943622" y="496201"/>
                </a:moveTo>
                <a:lnTo>
                  <a:pt x="937691" y="516966"/>
                </a:lnTo>
                <a:lnTo>
                  <a:pt x="156184" y="964857"/>
                </a:lnTo>
                <a:lnTo>
                  <a:pt x="349250" y="964857"/>
                </a:lnTo>
                <a:lnTo>
                  <a:pt x="943622" y="609142"/>
                </a:lnTo>
                <a:lnTo>
                  <a:pt x="943622" y="496201"/>
                </a:lnTo>
                <a:close/>
              </a:path>
              <a:path w="944244" h="965200">
                <a:moveTo>
                  <a:pt x="246227" y="497573"/>
                </a:moveTo>
                <a:lnTo>
                  <a:pt x="226314" y="497573"/>
                </a:lnTo>
                <a:lnTo>
                  <a:pt x="230098" y="865060"/>
                </a:lnTo>
                <a:lnTo>
                  <a:pt x="143852" y="912571"/>
                </a:lnTo>
                <a:lnTo>
                  <a:pt x="169800" y="912571"/>
                </a:lnTo>
                <a:lnTo>
                  <a:pt x="273863" y="853859"/>
                </a:lnTo>
                <a:lnTo>
                  <a:pt x="253403" y="853859"/>
                </a:lnTo>
                <a:lnTo>
                  <a:pt x="246227" y="497573"/>
                </a:lnTo>
                <a:close/>
              </a:path>
              <a:path w="944244" h="965200">
                <a:moveTo>
                  <a:pt x="349362" y="454329"/>
                </a:moveTo>
                <a:lnTo>
                  <a:pt x="333006" y="454329"/>
                </a:lnTo>
                <a:lnTo>
                  <a:pt x="336638" y="807923"/>
                </a:lnTo>
                <a:lnTo>
                  <a:pt x="253403" y="853859"/>
                </a:lnTo>
                <a:lnTo>
                  <a:pt x="273863" y="853859"/>
                </a:lnTo>
                <a:lnTo>
                  <a:pt x="371466" y="798791"/>
                </a:lnTo>
                <a:lnTo>
                  <a:pt x="356285" y="798791"/>
                </a:lnTo>
                <a:lnTo>
                  <a:pt x="349362" y="454329"/>
                </a:lnTo>
                <a:close/>
              </a:path>
              <a:path w="944244" h="965200">
                <a:moveTo>
                  <a:pt x="462883" y="408101"/>
                </a:moveTo>
                <a:lnTo>
                  <a:pt x="434238" y="408101"/>
                </a:lnTo>
                <a:lnTo>
                  <a:pt x="437794" y="753745"/>
                </a:lnTo>
                <a:lnTo>
                  <a:pt x="356285" y="798791"/>
                </a:lnTo>
                <a:lnTo>
                  <a:pt x="371466" y="798791"/>
                </a:lnTo>
                <a:lnTo>
                  <a:pt x="491849" y="730872"/>
                </a:lnTo>
                <a:lnTo>
                  <a:pt x="469366" y="730872"/>
                </a:lnTo>
                <a:lnTo>
                  <a:pt x="462883" y="408101"/>
                </a:lnTo>
                <a:close/>
              </a:path>
              <a:path w="944244" h="965200">
                <a:moveTo>
                  <a:pt x="562510" y="342709"/>
                </a:moveTo>
                <a:lnTo>
                  <a:pt x="546862" y="342709"/>
                </a:lnTo>
                <a:lnTo>
                  <a:pt x="550379" y="686066"/>
                </a:lnTo>
                <a:lnTo>
                  <a:pt x="469366" y="730872"/>
                </a:lnTo>
                <a:lnTo>
                  <a:pt x="491849" y="730872"/>
                </a:lnTo>
                <a:lnTo>
                  <a:pt x="586615" y="677405"/>
                </a:lnTo>
                <a:lnTo>
                  <a:pt x="569226" y="677405"/>
                </a:lnTo>
                <a:lnTo>
                  <a:pt x="562510" y="342709"/>
                </a:lnTo>
                <a:close/>
              </a:path>
              <a:path w="944244" h="965200">
                <a:moveTo>
                  <a:pt x="662627" y="297840"/>
                </a:moveTo>
                <a:lnTo>
                  <a:pt x="645134" y="297840"/>
                </a:lnTo>
                <a:lnTo>
                  <a:pt x="648563" y="633476"/>
                </a:lnTo>
                <a:lnTo>
                  <a:pt x="569226" y="677405"/>
                </a:lnTo>
                <a:lnTo>
                  <a:pt x="586615" y="677405"/>
                </a:lnTo>
                <a:lnTo>
                  <a:pt x="681517" y="623862"/>
                </a:lnTo>
                <a:lnTo>
                  <a:pt x="669150" y="623862"/>
                </a:lnTo>
                <a:lnTo>
                  <a:pt x="662627" y="297840"/>
                </a:lnTo>
                <a:close/>
              </a:path>
              <a:path w="944244" h="965200">
                <a:moveTo>
                  <a:pt x="756701" y="258394"/>
                </a:moveTo>
                <a:lnTo>
                  <a:pt x="742442" y="258394"/>
                </a:lnTo>
                <a:lnTo>
                  <a:pt x="745744" y="581355"/>
                </a:lnTo>
                <a:lnTo>
                  <a:pt x="669150" y="623862"/>
                </a:lnTo>
                <a:lnTo>
                  <a:pt x="681517" y="623862"/>
                </a:lnTo>
                <a:lnTo>
                  <a:pt x="770544" y="573633"/>
                </a:lnTo>
                <a:lnTo>
                  <a:pt x="763003" y="573633"/>
                </a:lnTo>
                <a:lnTo>
                  <a:pt x="756701" y="258394"/>
                </a:lnTo>
                <a:close/>
              </a:path>
              <a:path w="944244" h="965200">
                <a:moveTo>
                  <a:pt x="857612" y="216230"/>
                </a:moveTo>
                <a:lnTo>
                  <a:pt x="834783" y="216230"/>
                </a:lnTo>
                <a:lnTo>
                  <a:pt x="838009" y="531939"/>
                </a:lnTo>
                <a:lnTo>
                  <a:pt x="763003" y="573633"/>
                </a:lnTo>
                <a:lnTo>
                  <a:pt x="770544" y="573633"/>
                </a:lnTo>
                <a:lnTo>
                  <a:pt x="881607" y="510971"/>
                </a:lnTo>
                <a:lnTo>
                  <a:pt x="863485" y="510971"/>
                </a:lnTo>
                <a:lnTo>
                  <a:pt x="857612" y="216230"/>
                </a:lnTo>
                <a:close/>
              </a:path>
              <a:path w="944244" h="965200">
                <a:moveTo>
                  <a:pt x="863612" y="0"/>
                </a:moveTo>
                <a:lnTo>
                  <a:pt x="940739" y="13093"/>
                </a:lnTo>
                <a:lnTo>
                  <a:pt x="897813" y="37630"/>
                </a:lnTo>
                <a:lnTo>
                  <a:pt x="0" y="486524"/>
                </a:lnTo>
                <a:lnTo>
                  <a:pt x="0" y="553808"/>
                </a:lnTo>
                <a:lnTo>
                  <a:pt x="933310" y="120497"/>
                </a:lnTo>
                <a:lnTo>
                  <a:pt x="943622" y="120497"/>
                </a:lnTo>
                <a:lnTo>
                  <a:pt x="943622" y="11429"/>
                </a:lnTo>
                <a:lnTo>
                  <a:pt x="863612" y="0"/>
                </a:lnTo>
                <a:close/>
              </a:path>
              <a:path w="944244" h="965200">
                <a:moveTo>
                  <a:pt x="943622" y="173253"/>
                </a:moveTo>
                <a:lnTo>
                  <a:pt x="931621" y="173253"/>
                </a:lnTo>
                <a:lnTo>
                  <a:pt x="934643" y="471258"/>
                </a:lnTo>
                <a:lnTo>
                  <a:pt x="863485" y="510971"/>
                </a:lnTo>
                <a:lnTo>
                  <a:pt x="881607" y="510971"/>
                </a:lnTo>
                <a:lnTo>
                  <a:pt x="943622" y="475983"/>
                </a:lnTo>
                <a:lnTo>
                  <a:pt x="943622" y="173253"/>
                </a:lnTo>
                <a:close/>
              </a:path>
              <a:path w="944244" h="965200">
                <a:moveTo>
                  <a:pt x="943622" y="120497"/>
                </a:moveTo>
                <a:lnTo>
                  <a:pt x="933310" y="120497"/>
                </a:lnTo>
                <a:lnTo>
                  <a:pt x="926846" y="159232"/>
                </a:lnTo>
                <a:lnTo>
                  <a:pt x="468045" y="376669"/>
                </a:lnTo>
                <a:lnTo>
                  <a:pt x="546862" y="342709"/>
                </a:lnTo>
                <a:lnTo>
                  <a:pt x="562510" y="342709"/>
                </a:lnTo>
                <a:lnTo>
                  <a:pt x="562330" y="333565"/>
                </a:lnTo>
                <a:lnTo>
                  <a:pt x="645134" y="297840"/>
                </a:lnTo>
                <a:lnTo>
                  <a:pt x="662627" y="297840"/>
                </a:lnTo>
                <a:lnTo>
                  <a:pt x="662533" y="292963"/>
                </a:lnTo>
                <a:lnTo>
                  <a:pt x="742442" y="258394"/>
                </a:lnTo>
                <a:lnTo>
                  <a:pt x="756701" y="258394"/>
                </a:lnTo>
                <a:lnTo>
                  <a:pt x="756539" y="250126"/>
                </a:lnTo>
                <a:lnTo>
                  <a:pt x="834783" y="216230"/>
                </a:lnTo>
                <a:lnTo>
                  <a:pt x="857612" y="216230"/>
                </a:lnTo>
                <a:lnTo>
                  <a:pt x="857402" y="205536"/>
                </a:lnTo>
                <a:lnTo>
                  <a:pt x="931621" y="173253"/>
                </a:lnTo>
                <a:lnTo>
                  <a:pt x="943622" y="173253"/>
                </a:lnTo>
                <a:lnTo>
                  <a:pt x="943622" y="120497"/>
                </a:lnTo>
                <a:close/>
              </a:path>
              <a:path w="944244" h="965200">
                <a:moveTo>
                  <a:pt x="627951" y="23241"/>
                </a:moveTo>
                <a:lnTo>
                  <a:pt x="0" y="335699"/>
                </a:lnTo>
                <a:lnTo>
                  <a:pt x="0" y="338772"/>
                </a:lnTo>
                <a:lnTo>
                  <a:pt x="627951" y="23241"/>
                </a:lnTo>
                <a:close/>
              </a:path>
            </a:pathLst>
          </a:custGeom>
          <a:solidFill>
            <a:srgbClr val="00B2AF"/>
          </a:solidFill>
        </p:spPr>
        <p:txBody>
          <a:bodyPr wrap="square" lIns="0" tIns="0" rIns="0" bIns="0" rtlCol="0"/>
          <a:lstStyle/>
          <a:p>
            <a:endParaRPr sz="2142"/>
          </a:p>
        </p:txBody>
      </p:sp>
      <p:sp>
        <p:nvSpPr>
          <p:cNvPr id="265" name="object 265"/>
          <p:cNvSpPr/>
          <p:nvPr/>
        </p:nvSpPr>
        <p:spPr>
          <a:xfrm>
            <a:off x="-3" y="6341773"/>
            <a:ext cx="1096042" cy="1144739"/>
          </a:xfrm>
          <a:custGeom>
            <a:avLst/>
            <a:gdLst/>
            <a:ahLst/>
            <a:cxnLst/>
            <a:rect l="l" t="t" r="r" b="b"/>
            <a:pathLst>
              <a:path w="957580" h="1000125">
                <a:moveTo>
                  <a:pt x="957351" y="507276"/>
                </a:moveTo>
                <a:lnTo>
                  <a:pt x="950506" y="507276"/>
                </a:lnTo>
                <a:lnTo>
                  <a:pt x="943622" y="531368"/>
                </a:lnTo>
                <a:lnTo>
                  <a:pt x="943622" y="644321"/>
                </a:lnTo>
                <a:lnTo>
                  <a:pt x="349250" y="1000036"/>
                </a:lnTo>
                <a:lnTo>
                  <a:pt x="375996" y="1000036"/>
                </a:lnTo>
                <a:lnTo>
                  <a:pt x="957351" y="652106"/>
                </a:lnTo>
                <a:lnTo>
                  <a:pt x="957351" y="507276"/>
                </a:lnTo>
                <a:close/>
              </a:path>
              <a:path w="957580" h="1000125">
                <a:moveTo>
                  <a:pt x="792467" y="11137"/>
                </a:moveTo>
                <a:lnTo>
                  <a:pt x="722045" y="11137"/>
                </a:lnTo>
                <a:lnTo>
                  <a:pt x="863612" y="35179"/>
                </a:lnTo>
                <a:lnTo>
                  <a:pt x="943622" y="46609"/>
                </a:lnTo>
                <a:lnTo>
                  <a:pt x="943622" y="511162"/>
                </a:lnTo>
                <a:lnTo>
                  <a:pt x="950506" y="507276"/>
                </a:lnTo>
                <a:lnTo>
                  <a:pt x="957351" y="507276"/>
                </a:lnTo>
                <a:lnTo>
                  <a:pt x="957351" y="34696"/>
                </a:lnTo>
                <a:lnTo>
                  <a:pt x="792467" y="11137"/>
                </a:lnTo>
                <a:close/>
              </a:path>
              <a:path w="957580" h="1000125">
                <a:moveTo>
                  <a:pt x="714514" y="0"/>
                </a:moveTo>
                <a:lnTo>
                  <a:pt x="0" y="355536"/>
                </a:lnTo>
                <a:lnTo>
                  <a:pt x="0" y="370878"/>
                </a:lnTo>
                <a:lnTo>
                  <a:pt x="722045" y="11137"/>
                </a:lnTo>
                <a:lnTo>
                  <a:pt x="792467" y="11137"/>
                </a:lnTo>
                <a:lnTo>
                  <a:pt x="714514" y="0"/>
                </a:lnTo>
                <a:close/>
              </a:path>
            </a:pathLst>
          </a:custGeom>
          <a:solidFill>
            <a:srgbClr val="37BFBD"/>
          </a:solidFill>
        </p:spPr>
        <p:txBody>
          <a:bodyPr wrap="square" lIns="0" tIns="0" rIns="0" bIns="0" rtlCol="0"/>
          <a:lstStyle/>
          <a:p>
            <a:endParaRPr sz="2142"/>
          </a:p>
        </p:txBody>
      </p:sp>
      <p:sp>
        <p:nvSpPr>
          <p:cNvPr id="266" name="object 266"/>
          <p:cNvSpPr/>
          <p:nvPr/>
        </p:nvSpPr>
        <p:spPr>
          <a:xfrm>
            <a:off x="6" y="6370878"/>
            <a:ext cx="1031356" cy="550928"/>
          </a:xfrm>
          <a:custGeom>
            <a:avLst/>
            <a:gdLst/>
            <a:ahLst/>
            <a:cxnLst/>
            <a:rect l="l" t="t" r="r" b="b"/>
            <a:pathLst>
              <a:path w="901065" h="481329">
                <a:moveTo>
                  <a:pt x="724179" y="0"/>
                </a:moveTo>
                <a:lnTo>
                  <a:pt x="0" y="363893"/>
                </a:lnTo>
                <a:lnTo>
                  <a:pt x="0" y="480923"/>
                </a:lnTo>
                <a:lnTo>
                  <a:pt x="891324" y="35255"/>
                </a:lnTo>
                <a:lnTo>
                  <a:pt x="900595" y="29959"/>
                </a:lnTo>
                <a:lnTo>
                  <a:pt x="724179" y="0"/>
                </a:lnTo>
                <a:close/>
              </a:path>
            </a:pathLst>
          </a:custGeom>
          <a:solidFill>
            <a:srgbClr val="00B2AF"/>
          </a:solidFill>
        </p:spPr>
        <p:txBody>
          <a:bodyPr wrap="square" lIns="0" tIns="0" rIns="0" bIns="0" rtlCol="0"/>
          <a:lstStyle/>
          <a:p>
            <a:endParaRPr sz="2142"/>
          </a:p>
        </p:txBody>
      </p:sp>
      <p:sp>
        <p:nvSpPr>
          <p:cNvPr id="267" name="object 267"/>
          <p:cNvSpPr/>
          <p:nvPr/>
        </p:nvSpPr>
        <p:spPr>
          <a:xfrm>
            <a:off x="-6" y="6354515"/>
            <a:ext cx="1077144" cy="585089"/>
          </a:xfrm>
          <a:custGeom>
            <a:avLst/>
            <a:gdLst/>
            <a:ahLst/>
            <a:cxnLst/>
            <a:rect l="l" t="t" r="r" b="b"/>
            <a:pathLst>
              <a:path w="941069" h="511175">
                <a:moveTo>
                  <a:pt x="806262" y="14300"/>
                </a:moveTo>
                <a:lnTo>
                  <a:pt x="724192" y="14300"/>
                </a:lnTo>
                <a:lnTo>
                  <a:pt x="900595" y="44259"/>
                </a:lnTo>
                <a:lnTo>
                  <a:pt x="891336" y="49542"/>
                </a:lnTo>
                <a:lnTo>
                  <a:pt x="0" y="495211"/>
                </a:lnTo>
                <a:lnTo>
                  <a:pt x="0" y="510565"/>
                </a:lnTo>
                <a:lnTo>
                  <a:pt x="897813" y="61671"/>
                </a:lnTo>
                <a:lnTo>
                  <a:pt x="940739" y="37134"/>
                </a:lnTo>
                <a:lnTo>
                  <a:pt x="806262" y="14300"/>
                </a:lnTo>
                <a:close/>
              </a:path>
              <a:path w="941069" h="511175">
                <a:moveTo>
                  <a:pt x="722045" y="0"/>
                </a:moveTo>
                <a:lnTo>
                  <a:pt x="0" y="362813"/>
                </a:lnTo>
                <a:lnTo>
                  <a:pt x="0" y="378193"/>
                </a:lnTo>
                <a:lnTo>
                  <a:pt x="724192" y="14300"/>
                </a:lnTo>
                <a:lnTo>
                  <a:pt x="806262" y="14300"/>
                </a:lnTo>
                <a:lnTo>
                  <a:pt x="722045" y="0"/>
                </a:lnTo>
                <a:close/>
              </a:path>
            </a:pathLst>
          </a:custGeom>
          <a:solidFill>
            <a:srgbClr val="37BFBD"/>
          </a:solidFill>
        </p:spPr>
        <p:txBody>
          <a:bodyPr wrap="square" lIns="0" tIns="0" rIns="0" bIns="0" rtlCol="0"/>
          <a:lstStyle/>
          <a:p>
            <a:endParaRPr sz="2142"/>
          </a:p>
        </p:txBody>
      </p:sp>
      <p:sp>
        <p:nvSpPr>
          <p:cNvPr id="268" name="object 268"/>
          <p:cNvSpPr/>
          <p:nvPr/>
        </p:nvSpPr>
        <p:spPr>
          <a:xfrm>
            <a:off x="-1" y="6546758"/>
            <a:ext cx="1048071" cy="502958"/>
          </a:xfrm>
          <a:custGeom>
            <a:avLst/>
            <a:gdLst/>
            <a:ahLst/>
            <a:cxnLst/>
            <a:rect l="l" t="t" r="r" b="b"/>
            <a:pathLst>
              <a:path w="915669" h="439420">
                <a:moveTo>
                  <a:pt x="915479" y="0"/>
                </a:moveTo>
                <a:lnTo>
                  <a:pt x="0" y="425043"/>
                </a:lnTo>
                <a:lnTo>
                  <a:pt x="0" y="439356"/>
                </a:lnTo>
                <a:lnTo>
                  <a:pt x="914476" y="5981"/>
                </a:lnTo>
                <a:lnTo>
                  <a:pt x="915479" y="0"/>
                </a:lnTo>
                <a:close/>
              </a:path>
            </a:pathLst>
          </a:custGeom>
          <a:solidFill>
            <a:srgbClr val="00B2AF"/>
          </a:solidFill>
        </p:spPr>
        <p:txBody>
          <a:bodyPr wrap="square" lIns="0" tIns="0" rIns="0" bIns="0" rtlCol="0"/>
          <a:lstStyle/>
          <a:p>
            <a:endParaRPr sz="2142"/>
          </a:p>
        </p:txBody>
      </p:sp>
      <p:sp>
        <p:nvSpPr>
          <p:cNvPr id="269" name="object 269"/>
          <p:cNvSpPr/>
          <p:nvPr/>
        </p:nvSpPr>
        <p:spPr>
          <a:xfrm>
            <a:off x="7" y="6519952"/>
            <a:ext cx="1068423" cy="547294"/>
          </a:xfrm>
          <a:custGeom>
            <a:avLst/>
            <a:gdLst/>
            <a:ahLst/>
            <a:cxnLst/>
            <a:rect l="l" t="t" r="r" b="b"/>
            <a:pathLst>
              <a:path w="933450" h="478154">
                <a:moveTo>
                  <a:pt x="929398" y="23418"/>
                </a:moveTo>
                <a:lnTo>
                  <a:pt x="915466" y="23418"/>
                </a:lnTo>
                <a:lnTo>
                  <a:pt x="914476" y="29400"/>
                </a:lnTo>
                <a:lnTo>
                  <a:pt x="0" y="462775"/>
                </a:lnTo>
                <a:lnTo>
                  <a:pt x="0" y="477977"/>
                </a:lnTo>
                <a:lnTo>
                  <a:pt x="462292" y="258889"/>
                </a:lnTo>
                <a:lnTo>
                  <a:pt x="462292" y="258648"/>
                </a:lnTo>
                <a:lnTo>
                  <a:pt x="468033" y="256171"/>
                </a:lnTo>
                <a:lnTo>
                  <a:pt x="926845" y="38747"/>
                </a:lnTo>
                <a:lnTo>
                  <a:pt x="929398" y="23418"/>
                </a:lnTo>
                <a:close/>
              </a:path>
              <a:path w="933450" h="478154">
                <a:moveTo>
                  <a:pt x="933297" y="0"/>
                </a:moveTo>
                <a:lnTo>
                  <a:pt x="0" y="433324"/>
                </a:lnTo>
                <a:lnTo>
                  <a:pt x="0" y="448462"/>
                </a:lnTo>
                <a:lnTo>
                  <a:pt x="915466" y="23418"/>
                </a:lnTo>
                <a:lnTo>
                  <a:pt x="929398" y="23418"/>
                </a:lnTo>
                <a:lnTo>
                  <a:pt x="933297" y="0"/>
                </a:lnTo>
                <a:close/>
              </a:path>
            </a:pathLst>
          </a:custGeom>
          <a:solidFill>
            <a:srgbClr val="37BFBD"/>
          </a:solidFill>
        </p:spPr>
        <p:txBody>
          <a:bodyPr wrap="square" lIns="0" tIns="0" rIns="0" bIns="0" rtlCol="0"/>
          <a:lstStyle/>
          <a:p>
            <a:endParaRPr sz="2142"/>
          </a:p>
        </p:txBody>
      </p:sp>
      <p:sp>
        <p:nvSpPr>
          <p:cNvPr id="270" name="object 270"/>
          <p:cNvSpPr/>
          <p:nvPr/>
        </p:nvSpPr>
        <p:spPr>
          <a:xfrm>
            <a:off x="120270" y="6954916"/>
            <a:ext cx="942683" cy="532031"/>
          </a:xfrm>
          <a:custGeom>
            <a:avLst/>
            <a:gdLst/>
            <a:ahLst/>
            <a:cxnLst/>
            <a:rect l="l" t="t" r="r" b="b"/>
            <a:pathLst>
              <a:path w="823594" h="464820">
                <a:moveTo>
                  <a:pt x="823023" y="0"/>
                </a:moveTo>
                <a:lnTo>
                  <a:pt x="0" y="464350"/>
                </a:lnTo>
                <a:lnTo>
                  <a:pt x="23495" y="464350"/>
                </a:lnTo>
                <a:lnTo>
                  <a:pt x="820928" y="7315"/>
                </a:lnTo>
                <a:lnTo>
                  <a:pt x="823023" y="0"/>
                </a:lnTo>
                <a:close/>
              </a:path>
            </a:pathLst>
          </a:custGeom>
          <a:solidFill>
            <a:srgbClr val="00B2AF"/>
          </a:solidFill>
        </p:spPr>
        <p:txBody>
          <a:bodyPr wrap="square" lIns="0" tIns="0" rIns="0" bIns="0" rtlCol="0"/>
          <a:lstStyle/>
          <a:p>
            <a:endParaRPr sz="2142"/>
          </a:p>
        </p:txBody>
      </p:sp>
      <p:sp>
        <p:nvSpPr>
          <p:cNvPr id="271" name="object 271"/>
          <p:cNvSpPr/>
          <p:nvPr/>
        </p:nvSpPr>
        <p:spPr>
          <a:xfrm>
            <a:off x="88273" y="6922399"/>
            <a:ext cx="1000102" cy="564010"/>
          </a:xfrm>
          <a:custGeom>
            <a:avLst/>
            <a:gdLst/>
            <a:ahLst/>
            <a:cxnLst/>
            <a:rect l="l" t="t" r="r" b="b"/>
            <a:pathLst>
              <a:path w="873760" h="492760">
                <a:moveTo>
                  <a:pt x="873379" y="0"/>
                </a:moveTo>
                <a:lnTo>
                  <a:pt x="0" y="492759"/>
                </a:lnTo>
                <a:lnTo>
                  <a:pt x="27952" y="492759"/>
                </a:lnTo>
                <a:lnTo>
                  <a:pt x="850976" y="28409"/>
                </a:lnTo>
                <a:lnTo>
                  <a:pt x="865265" y="28409"/>
                </a:lnTo>
                <a:lnTo>
                  <a:pt x="873379" y="0"/>
                </a:lnTo>
                <a:close/>
              </a:path>
              <a:path w="873760" h="492760">
                <a:moveTo>
                  <a:pt x="865265" y="28409"/>
                </a:moveTo>
                <a:lnTo>
                  <a:pt x="850976" y="28409"/>
                </a:lnTo>
                <a:lnTo>
                  <a:pt x="848893" y="35725"/>
                </a:lnTo>
                <a:lnTo>
                  <a:pt x="51447" y="492759"/>
                </a:lnTo>
                <a:lnTo>
                  <a:pt x="79070" y="492759"/>
                </a:lnTo>
                <a:lnTo>
                  <a:pt x="860564" y="44869"/>
                </a:lnTo>
                <a:lnTo>
                  <a:pt x="865265" y="28409"/>
                </a:lnTo>
                <a:close/>
              </a:path>
            </a:pathLst>
          </a:custGeom>
          <a:solidFill>
            <a:srgbClr val="37BFBD"/>
          </a:solidFill>
        </p:spPr>
        <p:txBody>
          <a:bodyPr wrap="square" lIns="0" tIns="0" rIns="0" bIns="0" rtlCol="0"/>
          <a:lstStyle/>
          <a:p>
            <a:endParaRPr sz="2142"/>
          </a:p>
        </p:txBody>
      </p:sp>
      <p:sp>
        <p:nvSpPr>
          <p:cNvPr id="272" name="object 272"/>
          <p:cNvSpPr/>
          <p:nvPr/>
        </p:nvSpPr>
        <p:spPr>
          <a:xfrm>
            <a:off x="46362" y="7031585"/>
            <a:ext cx="78496" cy="436091"/>
          </a:xfrm>
          <a:custGeom>
            <a:avLst/>
            <a:gdLst/>
            <a:ahLst/>
            <a:cxnLst/>
            <a:rect l="l" t="t" r="r" b="b"/>
            <a:pathLst>
              <a:path w="68580" h="381000">
                <a:moveTo>
                  <a:pt x="64554" y="0"/>
                </a:moveTo>
                <a:lnTo>
                  <a:pt x="0" y="27673"/>
                </a:lnTo>
                <a:lnTo>
                  <a:pt x="7137" y="380707"/>
                </a:lnTo>
                <a:lnTo>
                  <a:pt x="68135" y="347154"/>
                </a:lnTo>
                <a:lnTo>
                  <a:pt x="64554" y="0"/>
                </a:lnTo>
                <a:close/>
              </a:path>
            </a:pathLst>
          </a:custGeom>
          <a:solidFill>
            <a:srgbClr val="00B2AF"/>
          </a:solidFill>
        </p:spPr>
        <p:txBody>
          <a:bodyPr wrap="square" lIns="0" tIns="0" rIns="0" bIns="0" rtlCol="0"/>
          <a:lstStyle/>
          <a:p>
            <a:endParaRPr sz="2142"/>
          </a:p>
        </p:txBody>
      </p:sp>
      <p:sp>
        <p:nvSpPr>
          <p:cNvPr id="273" name="object 273"/>
          <p:cNvSpPr/>
          <p:nvPr/>
        </p:nvSpPr>
        <p:spPr>
          <a:xfrm>
            <a:off x="30424" y="7007847"/>
            <a:ext cx="109750" cy="478973"/>
          </a:xfrm>
          <a:custGeom>
            <a:avLst/>
            <a:gdLst/>
            <a:ahLst/>
            <a:cxnLst/>
            <a:rect l="l" t="t" r="r" b="b"/>
            <a:pathLst>
              <a:path w="95885" h="418464">
                <a:moveTo>
                  <a:pt x="24406" y="43916"/>
                </a:moveTo>
                <a:lnTo>
                  <a:pt x="6959" y="43916"/>
                </a:lnTo>
                <a:lnTo>
                  <a:pt x="101" y="44056"/>
                </a:lnTo>
                <a:lnTo>
                  <a:pt x="7658" y="418109"/>
                </a:lnTo>
                <a:lnTo>
                  <a:pt x="19265" y="418109"/>
                </a:lnTo>
                <a:lnTo>
                  <a:pt x="49557" y="401447"/>
                </a:lnTo>
                <a:lnTo>
                  <a:pt x="21056" y="401447"/>
                </a:lnTo>
                <a:lnTo>
                  <a:pt x="13919" y="48412"/>
                </a:lnTo>
                <a:lnTo>
                  <a:pt x="24406" y="43916"/>
                </a:lnTo>
                <a:close/>
              </a:path>
              <a:path w="95885" h="418464">
                <a:moveTo>
                  <a:pt x="92212" y="20739"/>
                </a:moveTo>
                <a:lnTo>
                  <a:pt x="78473" y="20739"/>
                </a:lnTo>
                <a:lnTo>
                  <a:pt x="82054" y="367893"/>
                </a:lnTo>
                <a:lnTo>
                  <a:pt x="21056" y="401447"/>
                </a:lnTo>
                <a:lnTo>
                  <a:pt x="49557" y="401447"/>
                </a:lnTo>
                <a:lnTo>
                  <a:pt x="95872" y="375970"/>
                </a:lnTo>
                <a:lnTo>
                  <a:pt x="92212" y="20739"/>
                </a:lnTo>
                <a:close/>
              </a:path>
              <a:path w="95885" h="418464">
                <a:moveTo>
                  <a:pt x="91998" y="0"/>
                </a:moveTo>
                <a:lnTo>
                  <a:pt x="0" y="39433"/>
                </a:lnTo>
                <a:lnTo>
                  <a:pt x="101" y="44056"/>
                </a:lnTo>
                <a:lnTo>
                  <a:pt x="6959" y="43916"/>
                </a:lnTo>
                <a:lnTo>
                  <a:pt x="24406" y="43916"/>
                </a:lnTo>
                <a:lnTo>
                  <a:pt x="78473" y="20739"/>
                </a:lnTo>
                <a:lnTo>
                  <a:pt x="92212" y="20739"/>
                </a:lnTo>
                <a:lnTo>
                  <a:pt x="91998" y="0"/>
                </a:lnTo>
                <a:close/>
              </a:path>
            </a:pathLst>
          </a:custGeom>
          <a:solidFill>
            <a:srgbClr val="37BFBD"/>
          </a:solidFill>
        </p:spPr>
        <p:txBody>
          <a:bodyPr wrap="square" lIns="0" tIns="0" rIns="0" bIns="0" rtlCol="0"/>
          <a:lstStyle/>
          <a:p>
            <a:endParaRPr sz="2142"/>
          </a:p>
        </p:txBody>
      </p:sp>
      <p:sp>
        <p:nvSpPr>
          <p:cNvPr id="274" name="object 274"/>
          <p:cNvSpPr/>
          <p:nvPr/>
        </p:nvSpPr>
        <p:spPr>
          <a:xfrm>
            <a:off x="545066" y="6798081"/>
            <a:ext cx="69775" cy="394662"/>
          </a:xfrm>
          <a:custGeom>
            <a:avLst/>
            <a:gdLst/>
            <a:ahLst/>
            <a:cxnLst/>
            <a:rect l="l" t="t" r="r" b="b"/>
            <a:pathLst>
              <a:path w="60959" h="344804">
                <a:moveTo>
                  <a:pt x="57124" y="0"/>
                </a:moveTo>
                <a:lnTo>
                  <a:pt x="0" y="24612"/>
                </a:lnTo>
                <a:lnTo>
                  <a:pt x="6426" y="344335"/>
                </a:lnTo>
                <a:lnTo>
                  <a:pt x="60350" y="314528"/>
                </a:lnTo>
                <a:lnTo>
                  <a:pt x="57124" y="0"/>
                </a:lnTo>
                <a:close/>
              </a:path>
            </a:pathLst>
          </a:custGeom>
          <a:solidFill>
            <a:srgbClr val="00B2AF"/>
          </a:solidFill>
        </p:spPr>
        <p:txBody>
          <a:bodyPr wrap="square" lIns="0" tIns="0" rIns="0" bIns="0" rtlCol="0"/>
          <a:lstStyle/>
          <a:p>
            <a:endParaRPr sz="2142"/>
          </a:p>
        </p:txBody>
      </p:sp>
      <p:sp>
        <p:nvSpPr>
          <p:cNvPr id="275" name="object 275"/>
          <p:cNvSpPr/>
          <p:nvPr/>
        </p:nvSpPr>
        <p:spPr>
          <a:xfrm>
            <a:off x="529148" y="6774295"/>
            <a:ext cx="101028" cy="444813"/>
          </a:xfrm>
          <a:custGeom>
            <a:avLst/>
            <a:gdLst/>
            <a:ahLst/>
            <a:cxnLst/>
            <a:rect l="l" t="t" r="r" b="b"/>
            <a:pathLst>
              <a:path w="88265" h="388620">
                <a:moveTo>
                  <a:pt x="24311" y="40906"/>
                </a:moveTo>
                <a:lnTo>
                  <a:pt x="6959" y="40906"/>
                </a:lnTo>
                <a:lnTo>
                  <a:pt x="88" y="41046"/>
                </a:lnTo>
                <a:lnTo>
                  <a:pt x="7061" y="388162"/>
                </a:lnTo>
                <a:lnTo>
                  <a:pt x="48715" y="365124"/>
                </a:lnTo>
                <a:lnTo>
                  <a:pt x="20332" y="365124"/>
                </a:lnTo>
                <a:lnTo>
                  <a:pt x="13906" y="45389"/>
                </a:lnTo>
                <a:lnTo>
                  <a:pt x="24311" y="40906"/>
                </a:lnTo>
                <a:close/>
              </a:path>
              <a:path w="88265" h="388620">
                <a:moveTo>
                  <a:pt x="84769" y="20777"/>
                </a:moveTo>
                <a:lnTo>
                  <a:pt x="71031" y="20777"/>
                </a:lnTo>
                <a:lnTo>
                  <a:pt x="74256" y="335305"/>
                </a:lnTo>
                <a:lnTo>
                  <a:pt x="20332" y="365124"/>
                </a:lnTo>
                <a:lnTo>
                  <a:pt x="48715" y="365124"/>
                </a:lnTo>
                <a:lnTo>
                  <a:pt x="88074" y="343357"/>
                </a:lnTo>
                <a:lnTo>
                  <a:pt x="84769" y="20777"/>
                </a:lnTo>
                <a:close/>
              </a:path>
              <a:path w="88265" h="388620">
                <a:moveTo>
                  <a:pt x="84556" y="0"/>
                </a:moveTo>
                <a:lnTo>
                  <a:pt x="0" y="36436"/>
                </a:lnTo>
                <a:lnTo>
                  <a:pt x="88" y="41046"/>
                </a:lnTo>
                <a:lnTo>
                  <a:pt x="6959" y="40906"/>
                </a:lnTo>
                <a:lnTo>
                  <a:pt x="24311" y="40906"/>
                </a:lnTo>
                <a:lnTo>
                  <a:pt x="71031" y="20777"/>
                </a:lnTo>
                <a:lnTo>
                  <a:pt x="84769" y="20777"/>
                </a:lnTo>
                <a:lnTo>
                  <a:pt x="84556" y="0"/>
                </a:lnTo>
                <a:close/>
              </a:path>
            </a:pathLst>
          </a:custGeom>
          <a:solidFill>
            <a:srgbClr val="37BFBD"/>
          </a:solidFill>
        </p:spPr>
        <p:txBody>
          <a:bodyPr wrap="square" lIns="0" tIns="0" rIns="0" bIns="0" rtlCol="0"/>
          <a:lstStyle/>
          <a:p>
            <a:endParaRPr sz="2142"/>
          </a:p>
        </p:txBody>
      </p:sp>
      <p:sp>
        <p:nvSpPr>
          <p:cNvPr id="276" name="object 276"/>
          <p:cNvSpPr/>
          <p:nvPr/>
        </p:nvSpPr>
        <p:spPr>
          <a:xfrm>
            <a:off x="297628" y="6925824"/>
            <a:ext cx="71955" cy="407745"/>
          </a:xfrm>
          <a:custGeom>
            <a:avLst/>
            <a:gdLst/>
            <a:ahLst/>
            <a:cxnLst/>
            <a:rect l="l" t="t" r="r" b="b"/>
            <a:pathLst>
              <a:path w="62864" h="356235">
                <a:moveTo>
                  <a:pt x="59448" y="0"/>
                </a:moveTo>
                <a:lnTo>
                  <a:pt x="0" y="25565"/>
                </a:lnTo>
                <a:lnTo>
                  <a:pt x="6642" y="355752"/>
                </a:lnTo>
                <a:lnTo>
                  <a:pt x="62788" y="324764"/>
                </a:lnTo>
                <a:lnTo>
                  <a:pt x="59448" y="0"/>
                </a:lnTo>
                <a:close/>
              </a:path>
            </a:pathLst>
          </a:custGeom>
          <a:solidFill>
            <a:srgbClr val="00B2AF"/>
          </a:solidFill>
        </p:spPr>
        <p:txBody>
          <a:bodyPr wrap="square" lIns="0" tIns="0" rIns="0" bIns="0" rtlCol="0"/>
          <a:lstStyle/>
          <a:p>
            <a:endParaRPr sz="2142"/>
          </a:p>
        </p:txBody>
      </p:sp>
      <p:sp>
        <p:nvSpPr>
          <p:cNvPr id="277" name="object 277"/>
          <p:cNvSpPr/>
          <p:nvPr/>
        </p:nvSpPr>
        <p:spPr>
          <a:xfrm>
            <a:off x="281691" y="6902053"/>
            <a:ext cx="103935" cy="457896"/>
          </a:xfrm>
          <a:custGeom>
            <a:avLst/>
            <a:gdLst/>
            <a:ahLst/>
            <a:cxnLst/>
            <a:rect l="l" t="t" r="r" b="b"/>
            <a:pathLst>
              <a:path w="90804" h="400050">
                <a:moveTo>
                  <a:pt x="24338" y="41859"/>
                </a:moveTo>
                <a:lnTo>
                  <a:pt x="6959" y="41859"/>
                </a:lnTo>
                <a:lnTo>
                  <a:pt x="88" y="41998"/>
                </a:lnTo>
                <a:lnTo>
                  <a:pt x="7289" y="399542"/>
                </a:lnTo>
                <a:lnTo>
                  <a:pt x="48999" y="376516"/>
                </a:lnTo>
                <a:lnTo>
                  <a:pt x="20561" y="376516"/>
                </a:lnTo>
                <a:lnTo>
                  <a:pt x="13919" y="46342"/>
                </a:lnTo>
                <a:lnTo>
                  <a:pt x="24338" y="41859"/>
                </a:lnTo>
                <a:close/>
              </a:path>
              <a:path w="90804" h="400050">
                <a:moveTo>
                  <a:pt x="87106" y="20764"/>
                </a:moveTo>
                <a:lnTo>
                  <a:pt x="73367" y="20764"/>
                </a:lnTo>
                <a:lnTo>
                  <a:pt x="76707" y="345528"/>
                </a:lnTo>
                <a:lnTo>
                  <a:pt x="20561" y="376516"/>
                </a:lnTo>
                <a:lnTo>
                  <a:pt x="48999" y="376516"/>
                </a:lnTo>
                <a:lnTo>
                  <a:pt x="90525" y="353593"/>
                </a:lnTo>
                <a:lnTo>
                  <a:pt x="87106" y="20764"/>
                </a:lnTo>
                <a:close/>
              </a:path>
              <a:path w="90804" h="400050">
                <a:moveTo>
                  <a:pt x="86893" y="0"/>
                </a:moveTo>
                <a:lnTo>
                  <a:pt x="0" y="37376"/>
                </a:lnTo>
                <a:lnTo>
                  <a:pt x="88" y="41998"/>
                </a:lnTo>
                <a:lnTo>
                  <a:pt x="6959" y="41859"/>
                </a:lnTo>
                <a:lnTo>
                  <a:pt x="24338" y="41859"/>
                </a:lnTo>
                <a:lnTo>
                  <a:pt x="73367" y="20764"/>
                </a:lnTo>
                <a:lnTo>
                  <a:pt x="87106" y="20764"/>
                </a:lnTo>
                <a:lnTo>
                  <a:pt x="86893" y="0"/>
                </a:lnTo>
                <a:close/>
              </a:path>
            </a:pathLst>
          </a:custGeom>
          <a:solidFill>
            <a:srgbClr val="37BFBD"/>
          </a:solidFill>
        </p:spPr>
        <p:txBody>
          <a:bodyPr wrap="square" lIns="0" tIns="0" rIns="0" bIns="0" rtlCol="0"/>
          <a:lstStyle/>
          <a:p>
            <a:endParaRPr sz="2142"/>
          </a:p>
        </p:txBody>
      </p:sp>
      <p:sp>
        <p:nvSpPr>
          <p:cNvPr id="278" name="object 278"/>
          <p:cNvSpPr/>
          <p:nvPr/>
        </p:nvSpPr>
        <p:spPr>
          <a:xfrm>
            <a:off x="774250" y="6701619"/>
            <a:ext cx="63960" cy="368497"/>
          </a:xfrm>
          <a:custGeom>
            <a:avLst/>
            <a:gdLst/>
            <a:ahLst/>
            <a:cxnLst/>
            <a:rect l="l" t="t" r="r" b="b"/>
            <a:pathLst>
              <a:path w="55879" h="321945">
                <a:moveTo>
                  <a:pt x="52476" y="0"/>
                </a:moveTo>
                <a:lnTo>
                  <a:pt x="0" y="22694"/>
                </a:lnTo>
                <a:lnTo>
                  <a:pt x="5994" y="321576"/>
                </a:lnTo>
                <a:lnTo>
                  <a:pt x="55486" y="294106"/>
                </a:lnTo>
                <a:lnTo>
                  <a:pt x="52476" y="0"/>
                </a:lnTo>
                <a:close/>
              </a:path>
            </a:pathLst>
          </a:custGeom>
          <a:solidFill>
            <a:srgbClr val="00B2AF"/>
          </a:solidFill>
        </p:spPr>
        <p:txBody>
          <a:bodyPr wrap="square" lIns="0" tIns="0" rIns="0" bIns="0" rtlCol="0"/>
          <a:lstStyle/>
          <a:p>
            <a:endParaRPr sz="2142"/>
          </a:p>
        </p:txBody>
      </p:sp>
      <p:sp>
        <p:nvSpPr>
          <p:cNvPr id="279" name="object 279"/>
          <p:cNvSpPr/>
          <p:nvPr/>
        </p:nvSpPr>
        <p:spPr>
          <a:xfrm>
            <a:off x="758328" y="6677795"/>
            <a:ext cx="95940" cy="418648"/>
          </a:xfrm>
          <a:custGeom>
            <a:avLst/>
            <a:gdLst/>
            <a:ahLst/>
            <a:cxnLst/>
            <a:rect l="l" t="t" r="r" b="b"/>
            <a:pathLst>
              <a:path w="83820" h="365760">
                <a:moveTo>
                  <a:pt x="24229" y="39039"/>
                </a:moveTo>
                <a:lnTo>
                  <a:pt x="6959" y="39039"/>
                </a:lnTo>
                <a:lnTo>
                  <a:pt x="88" y="39166"/>
                </a:lnTo>
                <a:lnTo>
                  <a:pt x="6629" y="365467"/>
                </a:lnTo>
                <a:lnTo>
                  <a:pt x="48226" y="342379"/>
                </a:lnTo>
                <a:lnTo>
                  <a:pt x="19900" y="342379"/>
                </a:lnTo>
                <a:lnTo>
                  <a:pt x="13919" y="43497"/>
                </a:lnTo>
                <a:lnTo>
                  <a:pt x="24229" y="39039"/>
                </a:lnTo>
                <a:close/>
              </a:path>
              <a:path w="83820" h="365760">
                <a:moveTo>
                  <a:pt x="80121" y="20815"/>
                </a:moveTo>
                <a:lnTo>
                  <a:pt x="66382" y="20815"/>
                </a:lnTo>
                <a:lnTo>
                  <a:pt x="69392" y="314909"/>
                </a:lnTo>
                <a:lnTo>
                  <a:pt x="19900" y="342379"/>
                </a:lnTo>
                <a:lnTo>
                  <a:pt x="48226" y="342379"/>
                </a:lnTo>
                <a:lnTo>
                  <a:pt x="83210" y="322961"/>
                </a:lnTo>
                <a:lnTo>
                  <a:pt x="80121" y="20815"/>
                </a:lnTo>
                <a:close/>
              </a:path>
              <a:path w="83820" h="365760">
                <a:moveTo>
                  <a:pt x="79908" y="0"/>
                </a:moveTo>
                <a:lnTo>
                  <a:pt x="0" y="34556"/>
                </a:lnTo>
                <a:lnTo>
                  <a:pt x="88" y="39166"/>
                </a:lnTo>
                <a:lnTo>
                  <a:pt x="6959" y="39039"/>
                </a:lnTo>
                <a:lnTo>
                  <a:pt x="24229" y="39039"/>
                </a:lnTo>
                <a:lnTo>
                  <a:pt x="66382" y="20815"/>
                </a:lnTo>
                <a:lnTo>
                  <a:pt x="80121" y="20815"/>
                </a:lnTo>
                <a:lnTo>
                  <a:pt x="79908" y="0"/>
                </a:lnTo>
                <a:close/>
              </a:path>
            </a:pathLst>
          </a:custGeom>
          <a:solidFill>
            <a:srgbClr val="37BFBD"/>
          </a:solidFill>
        </p:spPr>
        <p:txBody>
          <a:bodyPr wrap="square" lIns="0" tIns="0" rIns="0" bIns="0" rtlCol="0"/>
          <a:lstStyle/>
          <a:p>
            <a:endParaRPr sz="2142"/>
          </a:p>
        </p:txBody>
      </p:sp>
      <p:sp>
        <p:nvSpPr>
          <p:cNvPr id="280" name="object 280"/>
          <p:cNvSpPr/>
          <p:nvPr/>
        </p:nvSpPr>
        <p:spPr>
          <a:xfrm>
            <a:off x="171887" y="6975296"/>
            <a:ext cx="76316" cy="425189"/>
          </a:xfrm>
          <a:custGeom>
            <a:avLst/>
            <a:gdLst/>
            <a:ahLst/>
            <a:cxnLst/>
            <a:rect l="l" t="t" r="r" b="b"/>
            <a:pathLst>
              <a:path w="66675" h="371475">
                <a:moveTo>
                  <a:pt x="62623" y="0"/>
                </a:moveTo>
                <a:lnTo>
                  <a:pt x="0" y="26873"/>
                </a:lnTo>
                <a:lnTo>
                  <a:pt x="6946" y="371259"/>
                </a:lnTo>
                <a:lnTo>
                  <a:pt x="66103" y="338683"/>
                </a:lnTo>
                <a:lnTo>
                  <a:pt x="62623" y="0"/>
                </a:lnTo>
                <a:close/>
              </a:path>
            </a:pathLst>
          </a:custGeom>
          <a:solidFill>
            <a:srgbClr val="00B2AF"/>
          </a:solidFill>
        </p:spPr>
        <p:txBody>
          <a:bodyPr wrap="square" lIns="0" tIns="0" rIns="0" bIns="0" rtlCol="0"/>
          <a:lstStyle/>
          <a:p>
            <a:endParaRPr sz="2142"/>
          </a:p>
        </p:txBody>
      </p:sp>
      <p:sp>
        <p:nvSpPr>
          <p:cNvPr id="281" name="object 281"/>
          <p:cNvSpPr/>
          <p:nvPr/>
        </p:nvSpPr>
        <p:spPr>
          <a:xfrm>
            <a:off x="155946" y="6951550"/>
            <a:ext cx="107569" cy="475339"/>
          </a:xfrm>
          <a:custGeom>
            <a:avLst/>
            <a:gdLst/>
            <a:ahLst/>
            <a:cxnLst/>
            <a:rect l="l" t="t" r="r" b="b"/>
            <a:pathLst>
              <a:path w="93979" h="415289">
                <a:moveTo>
                  <a:pt x="24408" y="43129"/>
                </a:moveTo>
                <a:lnTo>
                  <a:pt x="6959" y="43129"/>
                </a:lnTo>
                <a:lnTo>
                  <a:pt x="101" y="43268"/>
                </a:lnTo>
                <a:lnTo>
                  <a:pt x="7594" y="414997"/>
                </a:lnTo>
                <a:lnTo>
                  <a:pt x="49339" y="392010"/>
                </a:lnTo>
                <a:lnTo>
                  <a:pt x="20866" y="392010"/>
                </a:lnTo>
                <a:lnTo>
                  <a:pt x="13931" y="47624"/>
                </a:lnTo>
                <a:lnTo>
                  <a:pt x="24408" y="43129"/>
                </a:lnTo>
                <a:close/>
              </a:path>
              <a:path w="93979" h="415289">
                <a:moveTo>
                  <a:pt x="90282" y="20751"/>
                </a:moveTo>
                <a:lnTo>
                  <a:pt x="76555" y="20751"/>
                </a:lnTo>
                <a:lnTo>
                  <a:pt x="80035" y="359422"/>
                </a:lnTo>
                <a:lnTo>
                  <a:pt x="20866" y="392010"/>
                </a:lnTo>
                <a:lnTo>
                  <a:pt x="49339" y="392010"/>
                </a:lnTo>
                <a:lnTo>
                  <a:pt x="93852" y="367499"/>
                </a:lnTo>
                <a:lnTo>
                  <a:pt x="90282" y="20751"/>
                </a:lnTo>
                <a:close/>
              </a:path>
              <a:path w="93979" h="415289">
                <a:moveTo>
                  <a:pt x="90068" y="0"/>
                </a:moveTo>
                <a:lnTo>
                  <a:pt x="0" y="38646"/>
                </a:lnTo>
                <a:lnTo>
                  <a:pt x="101" y="43268"/>
                </a:lnTo>
                <a:lnTo>
                  <a:pt x="6959" y="43129"/>
                </a:lnTo>
                <a:lnTo>
                  <a:pt x="24408" y="43129"/>
                </a:lnTo>
                <a:lnTo>
                  <a:pt x="76555" y="20751"/>
                </a:lnTo>
                <a:lnTo>
                  <a:pt x="90282" y="20751"/>
                </a:lnTo>
                <a:lnTo>
                  <a:pt x="90068" y="0"/>
                </a:lnTo>
                <a:close/>
              </a:path>
            </a:pathLst>
          </a:custGeom>
          <a:solidFill>
            <a:srgbClr val="37BFBD"/>
          </a:solidFill>
        </p:spPr>
        <p:txBody>
          <a:bodyPr wrap="square" lIns="0" tIns="0" rIns="0" bIns="0" rtlCol="0"/>
          <a:lstStyle/>
          <a:p>
            <a:endParaRPr sz="2142"/>
          </a:p>
        </p:txBody>
      </p:sp>
      <p:sp>
        <p:nvSpPr>
          <p:cNvPr id="282" name="object 282"/>
          <p:cNvSpPr/>
          <p:nvPr/>
        </p:nvSpPr>
        <p:spPr>
          <a:xfrm>
            <a:off x="659570" y="6746739"/>
            <a:ext cx="67594" cy="384487"/>
          </a:xfrm>
          <a:custGeom>
            <a:avLst/>
            <a:gdLst/>
            <a:ahLst/>
            <a:cxnLst/>
            <a:rect l="l" t="t" r="r" b="b"/>
            <a:pathLst>
              <a:path w="59054" h="335914">
                <a:moveTo>
                  <a:pt x="55359" y="0"/>
                </a:moveTo>
                <a:lnTo>
                  <a:pt x="0" y="23888"/>
                </a:lnTo>
                <a:lnTo>
                  <a:pt x="6248" y="335724"/>
                </a:lnTo>
                <a:lnTo>
                  <a:pt x="58496" y="306793"/>
                </a:lnTo>
                <a:lnTo>
                  <a:pt x="55359" y="0"/>
                </a:lnTo>
                <a:close/>
              </a:path>
            </a:pathLst>
          </a:custGeom>
          <a:solidFill>
            <a:srgbClr val="00B2AF"/>
          </a:solidFill>
        </p:spPr>
        <p:txBody>
          <a:bodyPr wrap="square" lIns="0" tIns="0" rIns="0" bIns="0" rtlCol="0"/>
          <a:lstStyle/>
          <a:p>
            <a:endParaRPr sz="2142"/>
          </a:p>
        </p:txBody>
      </p:sp>
      <p:sp>
        <p:nvSpPr>
          <p:cNvPr id="283" name="object 283"/>
          <p:cNvSpPr/>
          <p:nvPr/>
        </p:nvSpPr>
        <p:spPr>
          <a:xfrm>
            <a:off x="643631" y="6722939"/>
            <a:ext cx="98847" cy="434638"/>
          </a:xfrm>
          <a:custGeom>
            <a:avLst/>
            <a:gdLst/>
            <a:ahLst/>
            <a:cxnLst/>
            <a:rect l="l" t="t" r="r" b="b"/>
            <a:pathLst>
              <a:path w="86359" h="379729">
                <a:moveTo>
                  <a:pt x="24308" y="40195"/>
                </a:moveTo>
                <a:lnTo>
                  <a:pt x="6959" y="40195"/>
                </a:lnTo>
                <a:lnTo>
                  <a:pt x="101" y="40335"/>
                </a:lnTo>
                <a:lnTo>
                  <a:pt x="6896" y="379564"/>
                </a:lnTo>
                <a:lnTo>
                  <a:pt x="48532" y="356514"/>
                </a:lnTo>
                <a:lnTo>
                  <a:pt x="20180" y="356514"/>
                </a:lnTo>
                <a:lnTo>
                  <a:pt x="13919" y="44678"/>
                </a:lnTo>
                <a:lnTo>
                  <a:pt x="24308" y="40195"/>
                </a:lnTo>
                <a:close/>
              </a:path>
              <a:path w="86359" h="379729">
                <a:moveTo>
                  <a:pt x="83017" y="20789"/>
                </a:moveTo>
                <a:lnTo>
                  <a:pt x="69278" y="20789"/>
                </a:lnTo>
                <a:lnTo>
                  <a:pt x="72428" y="327596"/>
                </a:lnTo>
                <a:lnTo>
                  <a:pt x="20180" y="356514"/>
                </a:lnTo>
                <a:lnTo>
                  <a:pt x="48532" y="356514"/>
                </a:lnTo>
                <a:lnTo>
                  <a:pt x="86245" y="335635"/>
                </a:lnTo>
                <a:lnTo>
                  <a:pt x="83017" y="20789"/>
                </a:lnTo>
                <a:close/>
              </a:path>
              <a:path w="86359" h="379729">
                <a:moveTo>
                  <a:pt x="82804" y="0"/>
                </a:moveTo>
                <a:lnTo>
                  <a:pt x="0" y="35725"/>
                </a:lnTo>
                <a:lnTo>
                  <a:pt x="101" y="40335"/>
                </a:lnTo>
                <a:lnTo>
                  <a:pt x="6959" y="40195"/>
                </a:lnTo>
                <a:lnTo>
                  <a:pt x="24308" y="40195"/>
                </a:lnTo>
                <a:lnTo>
                  <a:pt x="69278" y="20789"/>
                </a:lnTo>
                <a:lnTo>
                  <a:pt x="83017" y="20789"/>
                </a:lnTo>
                <a:lnTo>
                  <a:pt x="82804" y="0"/>
                </a:lnTo>
                <a:close/>
              </a:path>
            </a:pathLst>
          </a:custGeom>
          <a:solidFill>
            <a:srgbClr val="37BFBD"/>
          </a:solidFill>
        </p:spPr>
        <p:txBody>
          <a:bodyPr wrap="square" lIns="0" tIns="0" rIns="0" bIns="0" rtlCol="0"/>
          <a:lstStyle/>
          <a:p>
            <a:endParaRPr sz="2142"/>
          </a:p>
        </p:txBody>
      </p:sp>
      <p:sp>
        <p:nvSpPr>
          <p:cNvPr id="284" name="object 284"/>
          <p:cNvSpPr/>
          <p:nvPr/>
        </p:nvSpPr>
        <p:spPr>
          <a:xfrm>
            <a:off x="415571" y="6872931"/>
            <a:ext cx="69775" cy="397570"/>
          </a:xfrm>
          <a:custGeom>
            <a:avLst/>
            <a:gdLst/>
            <a:ahLst/>
            <a:cxnLst/>
            <a:rect l="l" t="t" r="r" b="b"/>
            <a:pathLst>
              <a:path w="60959" h="347345">
                <a:moveTo>
                  <a:pt x="57645" y="0"/>
                </a:moveTo>
                <a:lnTo>
                  <a:pt x="0" y="24828"/>
                </a:lnTo>
                <a:lnTo>
                  <a:pt x="6477" y="346875"/>
                </a:lnTo>
                <a:lnTo>
                  <a:pt x="60896" y="316801"/>
                </a:lnTo>
                <a:lnTo>
                  <a:pt x="57645" y="0"/>
                </a:lnTo>
                <a:close/>
              </a:path>
            </a:pathLst>
          </a:custGeom>
          <a:solidFill>
            <a:srgbClr val="00B2AF"/>
          </a:solidFill>
        </p:spPr>
        <p:txBody>
          <a:bodyPr wrap="square" lIns="0" tIns="0" rIns="0" bIns="0" rtlCol="0"/>
          <a:lstStyle/>
          <a:p>
            <a:endParaRPr sz="2142"/>
          </a:p>
        </p:txBody>
      </p:sp>
      <p:sp>
        <p:nvSpPr>
          <p:cNvPr id="285" name="object 285"/>
          <p:cNvSpPr/>
          <p:nvPr/>
        </p:nvSpPr>
        <p:spPr>
          <a:xfrm>
            <a:off x="399649" y="6849150"/>
            <a:ext cx="101755" cy="447720"/>
          </a:xfrm>
          <a:custGeom>
            <a:avLst/>
            <a:gdLst/>
            <a:ahLst/>
            <a:cxnLst/>
            <a:rect l="l" t="t" r="r" b="b"/>
            <a:pathLst>
              <a:path w="88900" h="391160">
                <a:moveTo>
                  <a:pt x="24325" y="41122"/>
                </a:moveTo>
                <a:lnTo>
                  <a:pt x="6959" y="41122"/>
                </a:lnTo>
                <a:lnTo>
                  <a:pt x="88" y="41262"/>
                </a:lnTo>
                <a:lnTo>
                  <a:pt x="7111" y="390690"/>
                </a:lnTo>
                <a:lnTo>
                  <a:pt x="48785" y="367652"/>
                </a:lnTo>
                <a:lnTo>
                  <a:pt x="20396" y="367652"/>
                </a:lnTo>
                <a:lnTo>
                  <a:pt x="13919" y="45605"/>
                </a:lnTo>
                <a:lnTo>
                  <a:pt x="24325" y="41122"/>
                </a:lnTo>
                <a:close/>
              </a:path>
              <a:path w="88900" h="391160">
                <a:moveTo>
                  <a:pt x="85290" y="20777"/>
                </a:moveTo>
                <a:lnTo>
                  <a:pt x="71551" y="20777"/>
                </a:lnTo>
                <a:lnTo>
                  <a:pt x="74802" y="337578"/>
                </a:lnTo>
                <a:lnTo>
                  <a:pt x="20396" y="367652"/>
                </a:lnTo>
                <a:lnTo>
                  <a:pt x="48785" y="367652"/>
                </a:lnTo>
                <a:lnTo>
                  <a:pt x="88620" y="345630"/>
                </a:lnTo>
                <a:lnTo>
                  <a:pt x="85290" y="20777"/>
                </a:lnTo>
                <a:close/>
              </a:path>
              <a:path w="88900" h="391160">
                <a:moveTo>
                  <a:pt x="85077" y="0"/>
                </a:moveTo>
                <a:lnTo>
                  <a:pt x="0" y="36639"/>
                </a:lnTo>
                <a:lnTo>
                  <a:pt x="88" y="41262"/>
                </a:lnTo>
                <a:lnTo>
                  <a:pt x="6959" y="41122"/>
                </a:lnTo>
                <a:lnTo>
                  <a:pt x="24325" y="41122"/>
                </a:lnTo>
                <a:lnTo>
                  <a:pt x="71551" y="20777"/>
                </a:lnTo>
                <a:lnTo>
                  <a:pt x="85290" y="20777"/>
                </a:lnTo>
                <a:lnTo>
                  <a:pt x="85077" y="0"/>
                </a:lnTo>
                <a:close/>
              </a:path>
            </a:pathLst>
          </a:custGeom>
          <a:solidFill>
            <a:srgbClr val="37BFBD"/>
          </a:solidFill>
        </p:spPr>
        <p:txBody>
          <a:bodyPr wrap="square" lIns="0" tIns="0" rIns="0" bIns="0" rtlCol="0"/>
          <a:lstStyle/>
          <a:p>
            <a:endParaRPr sz="2142"/>
          </a:p>
        </p:txBody>
      </p:sp>
      <p:sp>
        <p:nvSpPr>
          <p:cNvPr id="286" name="object 286"/>
          <p:cNvSpPr/>
          <p:nvPr/>
        </p:nvSpPr>
        <p:spPr>
          <a:xfrm>
            <a:off x="881852" y="6653370"/>
            <a:ext cx="61780" cy="359048"/>
          </a:xfrm>
          <a:custGeom>
            <a:avLst/>
            <a:gdLst/>
            <a:ahLst/>
            <a:cxnLst/>
            <a:rect l="l" t="t" r="r" b="b"/>
            <a:pathLst>
              <a:path w="53975" h="313689">
                <a:moveTo>
                  <a:pt x="50812" y="0"/>
                </a:moveTo>
                <a:lnTo>
                  <a:pt x="0" y="22009"/>
                </a:lnTo>
                <a:lnTo>
                  <a:pt x="5829" y="313474"/>
                </a:lnTo>
                <a:lnTo>
                  <a:pt x="53733" y="286842"/>
                </a:lnTo>
                <a:lnTo>
                  <a:pt x="50812" y="0"/>
                </a:lnTo>
                <a:close/>
              </a:path>
            </a:pathLst>
          </a:custGeom>
          <a:solidFill>
            <a:srgbClr val="00B2AF"/>
          </a:solidFill>
        </p:spPr>
        <p:txBody>
          <a:bodyPr wrap="square" lIns="0" tIns="0" rIns="0" bIns="0" rtlCol="0"/>
          <a:lstStyle/>
          <a:p>
            <a:endParaRPr sz="2142"/>
          </a:p>
        </p:txBody>
      </p:sp>
      <p:sp>
        <p:nvSpPr>
          <p:cNvPr id="287" name="object 287"/>
          <p:cNvSpPr/>
          <p:nvPr/>
        </p:nvSpPr>
        <p:spPr>
          <a:xfrm>
            <a:off x="865918" y="6629533"/>
            <a:ext cx="93760" cy="409199"/>
          </a:xfrm>
          <a:custGeom>
            <a:avLst/>
            <a:gdLst/>
            <a:ahLst/>
            <a:cxnLst/>
            <a:rect l="l" t="t" r="r" b="b"/>
            <a:pathLst>
              <a:path w="81915" h="357504">
                <a:moveTo>
                  <a:pt x="24240" y="38366"/>
                </a:moveTo>
                <a:lnTo>
                  <a:pt x="6959" y="38366"/>
                </a:lnTo>
                <a:lnTo>
                  <a:pt x="101" y="38506"/>
                </a:lnTo>
                <a:lnTo>
                  <a:pt x="6464" y="357390"/>
                </a:lnTo>
                <a:lnTo>
                  <a:pt x="48006" y="334302"/>
                </a:lnTo>
                <a:lnTo>
                  <a:pt x="19748" y="334302"/>
                </a:lnTo>
                <a:lnTo>
                  <a:pt x="13919" y="42837"/>
                </a:lnTo>
                <a:lnTo>
                  <a:pt x="24240" y="38366"/>
                </a:lnTo>
                <a:close/>
              </a:path>
              <a:path w="81915" h="357504">
                <a:moveTo>
                  <a:pt x="78470" y="20828"/>
                </a:moveTo>
                <a:lnTo>
                  <a:pt x="64731" y="20828"/>
                </a:lnTo>
                <a:lnTo>
                  <a:pt x="67665" y="307670"/>
                </a:lnTo>
                <a:lnTo>
                  <a:pt x="19748" y="334302"/>
                </a:lnTo>
                <a:lnTo>
                  <a:pt x="48006" y="334302"/>
                </a:lnTo>
                <a:lnTo>
                  <a:pt x="81483" y="315696"/>
                </a:lnTo>
                <a:lnTo>
                  <a:pt x="78470" y="20828"/>
                </a:lnTo>
                <a:close/>
              </a:path>
              <a:path w="81915" h="357504">
                <a:moveTo>
                  <a:pt x="78257" y="0"/>
                </a:moveTo>
                <a:lnTo>
                  <a:pt x="0" y="33896"/>
                </a:lnTo>
                <a:lnTo>
                  <a:pt x="101" y="38506"/>
                </a:lnTo>
                <a:lnTo>
                  <a:pt x="6959" y="38366"/>
                </a:lnTo>
                <a:lnTo>
                  <a:pt x="24240" y="38366"/>
                </a:lnTo>
                <a:lnTo>
                  <a:pt x="64731" y="20828"/>
                </a:lnTo>
                <a:lnTo>
                  <a:pt x="78470" y="20828"/>
                </a:lnTo>
                <a:lnTo>
                  <a:pt x="78257" y="0"/>
                </a:lnTo>
                <a:close/>
              </a:path>
            </a:pathLst>
          </a:custGeom>
          <a:solidFill>
            <a:srgbClr val="37BFBD"/>
          </a:solidFill>
        </p:spPr>
        <p:txBody>
          <a:bodyPr wrap="square" lIns="0" tIns="0" rIns="0" bIns="0" rtlCol="0"/>
          <a:lstStyle/>
          <a:p>
            <a:endParaRPr sz="2142"/>
          </a:p>
        </p:txBody>
      </p:sp>
      <p:sp>
        <p:nvSpPr>
          <p:cNvPr id="288" name="object 288"/>
          <p:cNvSpPr/>
          <p:nvPr/>
        </p:nvSpPr>
        <p:spPr>
          <a:xfrm>
            <a:off x="997295" y="6604215"/>
            <a:ext cx="56692" cy="336517"/>
          </a:xfrm>
          <a:custGeom>
            <a:avLst/>
            <a:gdLst/>
            <a:ahLst/>
            <a:cxnLst/>
            <a:rect l="l" t="t" r="r" b="b"/>
            <a:pathLst>
              <a:path w="49530" h="294004">
                <a:moveTo>
                  <a:pt x="46786" y="0"/>
                </a:moveTo>
                <a:lnTo>
                  <a:pt x="0" y="20345"/>
                </a:lnTo>
                <a:lnTo>
                  <a:pt x="5448" y="293725"/>
                </a:lnTo>
                <a:lnTo>
                  <a:pt x="49517" y="269125"/>
                </a:lnTo>
                <a:lnTo>
                  <a:pt x="46786" y="0"/>
                </a:lnTo>
                <a:close/>
              </a:path>
            </a:pathLst>
          </a:custGeom>
          <a:solidFill>
            <a:srgbClr val="00B2AF"/>
          </a:solidFill>
        </p:spPr>
        <p:txBody>
          <a:bodyPr wrap="square" lIns="0" tIns="0" rIns="0" bIns="0" rtlCol="0"/>
          <a:lstStyle/>
          <a:p>
            <a:endParaRPr sz="2142"/>
          </a:p>
        </p:txBody>
      </p:sp>
      <p:sp>
        <p:nvSpPr>
          <p:cNvPr id="289" name="object 289"/>
          <p:cNvSpPr/>
          <p:nvPr/>
        </p:nvSpPr>
        <p:spPr>
          <a:xfrm>
            <a:off x="981377" y="6580341"/>
            <a:ext cx="88672" cy="386667"/>
          </a:xfrm>
          <a:custGeom>
            <a:avLst/>
            <a:gdLst/>
            <a:ahLst/>
            <a:cxnLst/>
            <a:rect l="l" t="t" r="r" b="b"/>
            <a:pathLst>
              <a:path w="77469" h="337820">
                <a:moveTo>
                  <a:pt x="24167" y="36741"/>
                </a:moveTo>
                <a:lnTo>
                  <a:pt x="6959" y="36741"/>
                </a:lnTo>
                <a:lnTo>
                  <a:pt x="88" y="36880"/>
                </a:lnTo>
                <a:lnTo>
                  <a:pt x="6083" y="337718"/>
                </a:lnTo>
                <a:lnTo>
                  <a:pt x="47544" y="314579"/>
                </a:lnTo>
                <a:lnTo>
                  <a:pt x="19354" y="314579"/>
                </a:lnTo>
                <a:lnTo>
                  <a:pt x="13919" y="41198"/>
                </a:lnTo>
                <a:lnTo>
                  <a:pt x="24167" y="36741"/>
                </a:lnTo>
                <a:close/>
              </a:path>
              <a:path w="77469" h="337820">
                <a:moveTo>
                  <a:pt x="74430" y="20853"/>
                </a:moveTo>
                <a:lnTo>
                  <a:pt x="60693" y="20853"/>
                </a:lnTo>
                <a:lnTo>
                  <a:pt x="63423" y="289979"/>
                </a:lnTo>
                <a:lnTo>
                  <a:pt x="19354" y="314579"/>
                </a:lnTo>
                <a:lnTo>
                  <a:pt x="47544" y="314579"/>
                </a:lnTo>
                <a:lnTo>
                  <a:pt x="77241" y="298005"/>
                </a:lnTo>
                <a:lnTo>
                  <a:pt x="74430" y="20853"/>
                </a:lnTo>
                <a:close/>
              </a:path>
              <a:path w="77469" h="337820">
                <a:moveTo>
                  <a:pt x="74218" y="0"/>
                </a:moveTo>
                <a:lnTo>
                  <a:pt x="0" y="32283"/>
                </a:lnTo>
                <a:lnTo>
                  <a:pt x="88" y="36880"/>
                </a:lnTo>
                <a:lnTo>
                  <a:pt x="6959" y="36741"/>
                </a:lnTo>
                <a:lnTo>
                  <a:pt x="24167" y="36741"/>
                </a:lnTo>
                <a:lnTo>
                  <a:pt x="60693" y="20853"/>
                </a:lnTo>
                <a:lnTo>
                  <a:pt x="74430" y="20853"/>
                </a:lnTo>
                <a:lnTo>
                  <a:pt x="74218" y="0"/>
                </a:lnTo>
                <a:close/>
              </a:path>
            </a:pathLst>
          </a:custGeom>
          <a:solidFill>
            <a:srgbClr val="37BFBD"/>
          </a:solidFill>
        </p:spPr>
        <p:txBody>
          <a:bodyPr wrap="square" lIns="0" tIns="0" rIns="0" bIns="0" rtlCol="0"/>
          <a:lstStyle/>
          <a:p>
            <a:endParaRPr sz="2142"/>
          </a:p>
        </p:txBody>
      </p:sp>
      <p:sp>
        <p:nvSpPr>
          <p:cNvPr id="290" name="object 290"/>
          <p:cNvSpPr/>
          <p:nvPr/>
        </p:nvSpPr>
        <p:spPr>
          <a:xfrm>
            <a:off x="517189" y="7377418"/>
            <a:ext cx="613435" cy="109023"/>
          </a:xfrm>
          <a:custGeom>
            <a:avLst/>
            <a:gdLst/>
            <a:ahLst/>
            <a:cxnLst/>
            <a:rect l="l" t="t" r="r" b="b"/>
            <a:pathLst>
              <a:path w="535940" h="95250">
                <a:moveTo>
                  <a:pt x="535711" y="0"/>
                </a:moveTo>
                <a:lnTo>
                  <a:pt x="528281" y="0"/>
                </a:lnTo>
                <a:lnTo>
                  <a:pt x="519620" y="95224"/>
                </a:lnTo>
                <a:lnTo>
                  <a:pt x="525462" y="95224"/>
                </a:lnTo>
                <a:lnTo>
                  <a:pt x="535711" y="0"/>
                </a:lnTo>
                <a:close/>
              </a:path>
              <a:path w="535940" h="95250">
                <a:moveTo>
                  <a:pt x="428967" y="0"/>
                </a:moveTo>
                <a:lnTo>
                  <a:pt x="150253" y="0"/>
                </a:lnTo>
                <a:lnTo>
                  <a:pt x="0" y="95224"/>
                </a:lnTo>
                <a:lnTo>
                  <a:pt x="225882" y="95224"/>
                </a:lnTo>
                <a:lnTo>
                  <a:pt x="384835" y="1231"/>
                </a:lnTo>
                <a:lnTo>
                  <a:pt x="428967" y="0"/>
                </a:lnTo>
                <a:close/>
              </a:path>
            </a:pathLst>
          </a:custGeom>
          <a:solidFill>
            <a:srgbClr val="00B2AF"/>
          </a:solidFill>
        </p:spPr>
        <p:txBody>
          <a:bodyPr wrap="square" lIns="0" tIns="0" rIns="0" bIns="0" rtlCol="0"/>
          <a:lstStyle/>
          <a:p>
            <a:endParaRPr sz="2142"/>
          </a:p>
        </p:txBody>
      </p:sp>
      <p:sp>
        <p:nvSpPr>
          <p:cNvPr id="291" name="object 291"/>
          <p:cNvSpPr/>
          <p:nvPr/>
        </p:nvSpPr>
        <p:spPr>
          <a:xfrm>
            <a:off x="487814" y="7361698"/>
            <a:ext cx="660678" cy="125013"/>
          </a:xfrm>
          <a:custGeom>
            <a:avLst/>
            <a:gdLst/>
            <a:ahLst/>
            <a:cxnLst/>
            <a:rect l="l" t="t" r="r" b="b"/>
            <a:pathLst>
              <a:path w="577215" h="109220">
                <a:moveTo>
                  <a:pt x="576668" y="0"/>
                </a:moveTo>
                <a:lnTo>
                  <a:pt x="171919" y="0"/>
                </a:lnTo>
                <a:lnTo>
                  <a:pt x="0" y="108953"/>
                </a:lnTo>
                <a:lnTo>
                  <a:pt x="25653" y="108953"/>
                </a:lnTo>
                <a:lnTo>
                  <a:pt x="175907" y="13728"/>
                </a:lnTo>
                <a:lnTo>
                  <a:pt x="454634" y="13728"/>
                </a:lnTo>
                <a:lnTo>
                  <a:pt x="554202" y="10972"/>
                </a:lnTo>
                <a:lnTo>
                  <a:pt x="575487" y="10972"/>
                </a:lnTo>
                <a:lnTo>
                  <a:pt x="576668" y="0"/>
                </a:lnTo>
                <a:close/>
              </a:path>
              <a:path w="577215" h="109220">
                <a:moveTo>
                  <a:pt x="575487" y="10972"/>
                </a:moveTo>
                <a:lnTo>
                  <a:pt x="554202" y="10972"/>
                </a:lnTo>
                <a:lnTo>
                  <a:pt x="553948" y="13728"/>
                </a:lnTo>
                <a:lnTo>
                  <a:pt x="561378" y="13728"/>
                </a:lnTo>
                <a:lnTo>
                  <a:pt x="551116" y="108953"/>
                </a:lnTo>
                <a:lnTo>
                  <a:pt x="564934" y="108953"/>
                </a:lnTo>
                <a:lnTo>
                  <a:pt x="575487" y="10972"/>
                </a:lnTo>
                <a:close/>
              </a:path>
            </a:pathLst>
          </a:custGeom>
          <a:solidFill>
            <a:srgbClr val="37BFBD"/>
          </a:solidFill>
        </p:spPr>
        <p:txBody>
          <a:bodyPr wrap="square" lIns="0" tIns="0" rIns="0" bIns="0" rtlCol="0"/>
          <a:lstStyle/>
          <a:p>
            <a:endParaRPr sz="2142"/>
          </a:p>
        </p:txBody>
      </p:sp>
      <p:sp>
        <p:nvSpPr>
          <p:cNvPr id="292" name="object 292"/>
          <p:cNvSpPr/>
          <p:nvPr/>
        </p:nvSpPr>
        <p:spPr>
          <a:xfrm>
            <a:off x="806617" y="7390460"/>
            <a:ext cx="298722" cy="95940"/>
          </a:xfrm>
          <a:custGeom>
            <a:avLst/>
            <a:gdLst/>
            <a:ahLst/>
            <a:cxnLst/>
            <a:rect l="l" t="t" r="r" b="b"/>
            <a:pathLst>
              <a:path w="260984" h="83820">
                <a:moveTo>
                  <a:pt x="260591" y="0"/>
                </a:moveTo>
                <a:lnTo>
                  <a:pt x="135915" y="3467"/>
                </a:lnTo>
                <a:lnTo>
                  <a:pt x="0" y="83820"/>
                </a:lnTo>
                <a:lnTo>
                  <a:pt x="252971" y="83820"/>
                </a:lnTo>
                <a:lnTo>
                  <a:pt x="260591" y="0"/>
                </a:lnTo>
                <a:close/>
              </a:path>
            </a:pathLst>
          </a:custGeom>
          <a:solidFill>
            <a:srgbClr val="00B2AF"/>
          </a:solidFill>
        </p:spPr>
        <p:txBody>
          <a:bodyPr wrap="square" lIns="0" tIns="0" rIns="0" bIns="0" rtlCol="0"/>
          <a:lstStyle/>
          <a:p>
            <a:endParaRPr sz="2142"/>
          </a:p>
        </p:txBody>
      </p:sp>
      <p:sp>
        <p:nvSpPr>
          <p:cNvPr id="293" name="object 293"/>
          <p:cNvSpPr/>
          <p:nvPr/>
        </p:nvSpPr>
        <p:spPr>
          <a:xfrm>
            <a:off x="775730" y="7374254"/>
            <a:ext cx="346692" cy="112657"/>
          </a:xfrm>
          <a:custGeom>
            <a:avLst/>
            <a:gdLst/>
            <a:ahLst/>
            <a:cxnLst/>
            <a:rect l="l" t="t" r="r" b="b"/>
            <a:pathLst>
              <a:path w="302894" h="98425">
                <a:moveTo>
                  <a:pt x="302653" y="0"/>
                </a:moveTo>
                <a:lnTo>
                  <a:pt x="158965" y="3987"/>
                </a:lnTo>
                <a:lnTo>
                  <a:pt x="0" y="97980"/>
                </a:lnTo>
                <a:lnTo>
                  <a:pt x="26987" y="97980"/>
                </a:lnTo>
                <a:lnTo>
                  <a:pt x="162902" y="17627"/>
                </a:lnTo>
                <a:lnTo>
                  <a:pt x="287578" y="14160"/>
                </a:lnTo>
                <a:lnTo>
                  <a:pt x="301367" y="14160"/>
                </a:lnTo>
                <a:lnTo>
                  <a:pt x="302653" y="0"/>
                </a:lnTo>
                <a:close/>
              </a:path>
              <a:path w="302894" h="98425">
                <a:moveTo>
                  <a:pt x="301367" y="14160"/>
                </a:moveTo>
                <a:lnTo>
                  <a:pt x="287578" y="14160"/>
                </a:lnTo>
                <a:lnTo>
                  <a:pt x="279958" y="97980"/>
                </a:lnTo>
                <a:lnTo>
                  <a:pt x="293751" y="97980"/>
                </a:lnTo>
                <a:lnTo>
                  <a:pt x="301367" y="14160"/>
                </a:lnTo>
                <a:close/>
              </a:path>
            </a:pathLst>
          </a:custGeom>
          <a:solidFill>
            <a:srgbClr val="37BFBD"/>
          </a:solidFill>
        </p:spPr>
        <p:txBody>
          <a:bodyPr wrap="square" lIns="0" tIns="0" rIns="0" bIns="0" rtlCol="0"/>
          <a:lstStyle/>
          <a:p>
            <a:endParaRPr sz="2142"/>
          </a:p>
        </p:txBody>
      </p:sp>
      <p:sp>
        <p:nvSpPr>
          <p:cNvPr id="294" name="object 294"/>
          <p:cNvSpPr/>
          <p:nvPr/>
        </p:nvSpPr>
        <p:spPr>
          <a:xfrm>
            <a:off x="2" y="1733785"/>
            <a:ext cx="1322083" cy="1011730"/>
          </a:xfrm>
          <a:custGeom>
            <a:avLst/>
            <a:gdLst/>
            <a:ahLst/>
            <a:cxnLst/>
            <a:rect l="l" t="t" r="r" b="b"/>
            <a:pathLst>
              <a:path w="1155065" h="883919">
                <a:moveTo>
                  <a:pt x="0" y="777760"/>
                </a:moveTo>
                <a:lnTo>
                  <a:pt x="0" y="787641"/>
                </a:lnTo>
                <a:lnTo>
                  <a:pt x="387350" y="883627"/>
                </a:lnTo>
                <a:lnTo>
                  <a:pt x="399916" y="879398"/>
                </a:lnTo>
                <a:lnTo>
                  <a:pt x="392036" y="879398"/>
                </a:lnTo>
                <a:lnTo>
                  <a:pt x="0" y="777760"/>
                </a:lnTo>
                <a:close/>
              </a:path>
              <a:path w="1155065" h="883919">
                <a:moveTo>
                  <a:pt x="196306" y="341998"/>
                </a:moveTo>
                <a:lnTo>
                  <a:pt x="154597" y="341998"/>
                </a:lnTo>
                <a:lnTo>
                  <a:pt x="219887" y="369976"/>
                </a:lnTo>
                <a:lnTo>
                  <a:pt x="10680" y="621817"/>
                </a:lnTo>
                <a:lnTo>
                  <a:pt x="0" y="621817"/>
                </a:lnTo>
                <a:lnTo>
                  <a:pt x="0" y="634390"/>
                </a:lnTo>
                <a:lnTo>
                  <a:pt x="571322" y="796010"/>
                </a:lnTo>
                <a:lnTo>
                  <a:pt x="392036" y="879398"/>
                </a:lnTo>
                <a:lnTo>
                  <a:pt x="399916" y="879398"/>
                </a:lnTo>
                <a:lnTo>
                  <a:pt x="653053" y="794207"/>
                </a:lnTo>
                <a:lnTo>
                  <a:pt x="620090" y="794207"/>
                </a:lnTo>
                <a:lnTo>
                  <a:pt x="568525" y="775449"/>
                </a:lnTo>
                <a:lnTo>
                  <a:pt x="527964" y="775449"/>
                </a:lnTo>
                <a:lnTo>
                  <a:pt x="469392" y="760806"/>
                </a:lnTo>
                <a:lnTo>
                  <a:pt x="482592" y="742264"/>
                </a:lnTo>
                <a:lnTo>
                  <a:pt x="423087" y="742264"/>
                </a:lnTo>
                <a:lnTo>
                  <a:pt x="354909" y="716699"/>
                </a:lnTo>
                <a:lnTo>
                  <a:pt x="322999" y="716699"/>
                </a:lnTo>
                <a:lnTo>
                  <a:pt x="251294" y="685330"/>
                </a:lnTo>
                <a:lnTo>
                  <a:pt x="265003" y="660196"/>
                </a:lnTo>
                <a:lnTo>
                  <a:pt x="139865" y="660196"/>
                </a:lnTo>
                <a:lnTo>
                  <a:pt x="63601" y="633272"/>
                </a:lnTo>
                <a:lnTo>
                  <a:pt x="247523" y="378904"/>
                </a:lnTo>
                <a:lnTo>
                  <a:pt x="317767" y="378904"/>
                </a:lnTo>
                <a:lnTo>
                  <a:pt x="196306" y="341998"/>
                </a:lnTo>
                <a:close/>
              </a:path>
              <a:path w="1155065" h="883919">
                <a:moveTo>
                  <a:pt x="957505" y="573290"/>
                </a:moveTo>
                <a:lnTo>
                  <a:pt x="754862" y="573290"/>
                </a:lnTo>
                <a:lnTo>
                  <a:pt x="844511" y="609142"/>
                </a:lnTo>
                <a:lnTo>
                  <a:pt x="620090" y="794207"/>
                </a:lnTo>
                <a:lnTo>
                  <a:pt x="653053" y="794207"/>
                </a:lnTo>
                <a:lnTo>
                  <a:pt x="1154950" y="625297"/>
                </a:lnTo>
                <a:lnTo>
                  <a:pt x="1154848" y="624814"/>
                </a:lnTo>
                <a:lnTo>
                  <a:pt x="1127074" y="624814"/>
                </a:lnTo>
                <a:lnTo>
                  <a:pt x="957505" y="573290"/>
                </a:lnTo>
                <a:close/>
              </a:path>
              <a:path w="1155065" h="883919">
                <a:moveTo>
                  <a:pt x="811343" y="528878"/>
                </a:moveTo>
                <a:lnTo>
                  <a:pt x="634504" y="528878"/>
                </a:lnTo>
                <a:lnTo>
                  <a:pt x="724509" y="551370"/>
                </a:lnTo>
                <a:lnTo>
                  <a:pt x="527964" y="775449"/>
                </a:lnTo>
                <a:lnTo>
                  <a:pt x="568525" y="775449"/>
                </a:lnTo>
                <a:lnTo>
                  <a:pt x="565594" y="774382"/>
                </a:lnTo>
                <a:lnTo>
                  <a:pt x="754862" y="573290"/>
                </a:lnTo>
                <a:lnTo>
                  <a:pt x="957505" y="573290"/>
                </a:lnTo>
                <a:lnTo>
                  <a:pt x="811343" y="528878"/>
                </a:lnTo>
                <a:close/>
              </a:path>
              <a:path w="1155065" h="883919">
                <a:moveTo>
                  <a:pt x="675587" y="487629"/>
                </a:moveTo>
                <a:lnTo>
                  <a:pt x="519239" y="487629"/>
                </a:lnTo>
                <a:lnTo>
                  <a:pt x="627405" y="522236"/>
                </a:lnTo>
                <a:lnTo>
                  <a:pt x="423087" y="742264"/>
                </a:lnTo>
                <a:lnTo>
                  <a:pt x="482592" y="742264"/>
                </a:lnTo>
                <a:lnTo>
                  <a:pt x="634504" y="528878"/>
                </a:lnTo>
                <a:lnTo>
                  <a:pt x="811343" y="528878"/>
                </a:lnTo>
                <a:lnTo>
                  <a:pt x="675587" y="487629"/>
                </a:lnTo>
                <a:close/>
              </a:path>
              <a:path w="1155065" h="883919">
                <a:moveTo>
                  <a:pt x="477722" y="427507"/>
                </a:moveTo>
                <a:lnTo>
                  <a:pt x="391922" y="427507"/>
                </a:lnTo>
                <a:lnTo>
                  <a:pt x="495198" y="466229"/>
                </a:lnTo>
                <a:lnTo>
                  <a:pt x="322999" y="716699"/>
                </a:lnTo>
                <a:lnTo>
                  <a:pt x="354909" y="716699"/>
                </a:lnTo>
                <a:lnTo>
                  <a:pt x="350608" y="715086"/>
                </a:lnTo>
                <a:lnTo>
                  <a:pt x="519239" y="487629"/>
                </a:lnTo>
                <a:lnTo>
                  <a:pt x="675587" y="487629"/>
                </a:lnTo>
                <a:lnTo>
                  <a:pt x="477722" y="427507"/>
                </a:lnTo>
                <a:close/>
              </a:path>
              <a:path w="1155065" h="883919">
                <a:moveTo>
                  <a:pt x="317767" y="378904"/>
                </a:moveTo>
                <a:lnTo>
                  <a:pt x="247523" y="378904"/>
                </a:lnTo>
                <a:lnTo>
                  <a:pt x="354304" y="430148"/>
                </a:lnTo>
                <a:lnTo>
                  <a:pt x="139865" y="660196"/>
                </a:lnTo>
                <a:lnTo>
                  <a:pt x="265003" y="660196"/>
                </a:lnTo>
                <a:lnTo>
                  <a:pt x="391922" y="427507"/>
                </a:lnTo>
                <a:lnTo>
                  <a:pt x="477722" y="427507"/>
                </a:lnTo>
                <a:lnTo>
                  <a:pt x="317767" y="378904"/>
                </a:lnTo>
                <a:close/>
              </a:path>
              <a:path w="1155065" h="883919">
                <a:moveTo>
                  <a:pt x="87122" y="10032"/>
                </a:moveTo>
                <a:lnTo>
                  <a:pt x="136690" y="36474"/>
                </a:lnTo>
                <a:lnTo>
                  <a:pt x="155206" y="151307"/>
                </a:lnTo>
                <a:lnTo>
                  <a:pt x="1098118" y="471817"/>
                </a:lnTo>
                <a:lnTo>
                  <a:pt x="1127074" y="624814"/>
                </a:lnTo>
                <a:lnTo>
                  <a:pt x="1154848" y="624814"/>
                </a:lnTo>
                <a:lnTo>
                  <a:pt x="1104823" y="388962"/>
                </a:lnTo>
                <a:lnTo>
                  <a:pt x="87122" y="10032"/>
                </a:lnTo>
                <a:close/>
              </a:path>
              <a:path w="1155065" h="883919">
                <a:moveTo>
                  <a:pt x="0" y="450011"/>
                </a:moveTo>
                <a:lnTo>
                  <a:pt x="0" y="524065"/>
                </a:lnTo>
                <a:lnTo>
                  <a:pt x="55105" y="459168"/>
                </a:lnTo>
                <a:lnTo>
                  <a:pt x="20129" y="459168"/>
                </a:lnTo>
                <a:lnTo>
                  <a:pt x="0" y="450011"/>
                </a:lnTo>
                <a:close/>
              </a:path>
              <a:path w="1155065" h="883919">
                <a:moveTo>
                  <a:pt x="151041" y="328244"/>
                </a:moveTo>
                <a:lnTo>
                  <a:pt x="20129" y="459168"/>
                </a:lnTo>
                <a:lnTo>
                  <a:pt x="55105" y="459168"/>
                </a:lnTo>
                <a:lnTo>
                  <a:pt x="154597" y="341998"/>
                </a:lnTo>
                <a:lnTo>
                  <a:pt x="196306" y="341998"/>
                </a:lnTo>
                <a:lnTo>
                  <a:pt x="151041" y="328244"/>
                </a:lnTo>
                <a:close/>
              </a:path>
              <a:path w="1155065" h="883919">
                <a:moveTo>
                  <a:pt x="60172" y="0"/>
                </a:moveTo>
                <a:lnTo>
                  <a:pt x="0" y="32829"/>
                </a:lnTo>
                <a:lnTo>
                  <a:pt x="0" y="46647"/>
                </a:lnTo>
                <a:lnTo>
                  <a:pt x="72250" y="4495"/>
                </a:lnTo>
                <a:lnTo>
                  <a:pt x="60172" y="0"/>
                </a:lnTo>
                <a:close/>
              </a:path>
            </a:pathLst>
          </a:custGeom>
          <a:solidFill>
            <a:srgbClr val="00B2AF"/>
          </a:solidFill>
        </p:spPr>
        <p:txBody>
          <a:bodyPr wrap="square" lIns="0" tIns="0" rIns="0" bIns="0" rtlCol="0"/>
          <a:lstStyle/>
          <a:p>
            <a:endParaRPr sz="2142"/>
          </a:p>
        </p:txBody>
      </p:sp>
      <p:sp>
        <p:nvSpPr>
          <p:cNvPr id="295" name="object 295"/>
          <p:cNvSpPr/>
          <p:nvPr/>
        </p:nvSpPr>
        <p:spPr>
          <a:xfrm>
            <a:off x="3" y="1716543"/>
            <a:ext cx="1340253" cy="1045165"/>
          </a:xfrm>
          <a:custGeom>
            <a:avLst/>
            <a:gdLst/>
            <a:ahLst/>
            <a:cxnLst/>
            <a:rect l="l" t="t" r="r" b="b"/>
            <a:pathLst>
              <a:path w="1170940" h="913130">
                <a:moveTo>
                  <a:pt x="0" y="802703"/>
                </a:moveTo>
                <a:lnTo>
                  <a:pt x="0" y="816851"/>
                </a:lnTo>
                <a:lnTo>
                  <a:pt x="387934" y="912977"/>
                </a:lnTo>
                <a:lnTo>
                  <a:pt x="430425" y="898677"/>
                </a:lnTo>
                <a:lnTo>
                  <a:pt x="387350" y="898677"/>
                </a:lnTo>
                <a:lnTo>
                  <a:pt x="0" y="802703"/>
                </a:lnTo>
                <a:close/>
              </a:path>
              <a:path w="1170940" h="913130">
                <a:moveTo>
                  <a:pt x="108243" y="18300"/>
                </a:moveTo>
                <a:lnTo>
                  <a:pt x="74396" y="18300"/>
                </a:lnTo>
                <a:lnTo>
                  <a:pt x="87122" y="25095"/>
                </a:lnTo>
                <a:lnTo>
                  <a:pt x="1104823" y="404025"/>
                </a:lnTo>
                <a:lnTo>
                  <a:pt x="1154950" y="640359"/>
                </a:lnTo>
                <a:lnTo>
                  <a:pt x="387350" y="898677"/>
                </a:lnTo>
                <a:lnTo>
                  <a:pt x="430425" y="898677"/>
                </a:lnTo>
                <a:lnTo>
                  <a:pt x="1170927" y="649465"/>
                </a:lnTo>
                <a:lnTo>
                  <a:pt x="1116698" y="393788"/>
                </a:lnTo>
                <a:lnTo>
                  <a:pt x="108243" y="18300"/>
                </a:lnTo>
                <a:close/>
              </a:path>
              <a:path w="1170940" h="913130">
                <a:moveTo>
                  <a:pt x="59093" y="0"/>
                </a:moveTo>
                <a:lnTo>
                  <a:pt x="0" y="32232"/>
                </a:lnTo>
                <a:lnTo>
                  <a:pt x="0" y="47879"/>
                </a:lnTo>
                <a:lnTo>
                  <a:pt x="60172" y="15062"/>
                </a:lnTo>
                <a:lnTo>
                  <a:pt x="99545" y="15062"/>
                </a:lnTo>
                <a:lnTo>
                  <a:pt x="59093" y="0"/>
                </a:lnTo>
                <a:close/>
              </a:path>
              <a:path w="1170940" h="913130">
                <a:moveTo>
                  <a:pt x="99545" y="15062"/>
                </a:moveTo>
                <a:lnTo>
                  <a:pt x="60172" y="15062"/>
                </a:lnTo>
                <a:lnTo>
                  <a:pt x="72250" y="19558"/>
                </a:lnTo>
                <a:lnTo>
                  <a:pt x="74396" y="18300"/>
                </a:lnTo>
                <a:lnTo>
                  <a:pt x="108243" y="18300"/>
                </a:lnTo>
                <a:lnTo>
                  <a:pt x="99545" y="15062"/>
                </a:lnTo>
                <a:close/>
              </a:path>
            </a:pathLst>
          </a:custGeom>
          <a:solidFill>
            <a:srgbClr val="37BFBD"/>
          </a:solidFill>
        </p:spPr>
        <p:txBody>
          <a:bodyPr wrap="square" lIns="0" tIns="0" rIns="0" bIns="0" rtlCol="0"/>
          <a:lstStyle/>
          <a:p>
            <a:endParaRPr sz="2142"/>
          </a:p>
        </p:txBody>
      </p:sp>
      <p:sp>
        <p:nvSpPr>
          <p:cNvPr id="296" name="object 296"/>
          <p:cNvSpPr/>
          <p:nvPr/>
        </p:nvSpPr>
        <p:spPr>
          <a:xfrm>
            <a:off x="-6" y="1755501"/>
            <a:ext cx="1270479" cy="670854"/>
          </a:xfrm>
          <a:custGeom>
            <a:avLst/>
            <a:gdLst/>
            <a:ahLst/>
            <a:cxnLst/>
            <a:rect l="l" t="t" r="r" b="b"/>
            <a:pathLst>
              <a:path w="1109980" h="586105">
                <a:moveTo>
                  <a:pt x="587391" y="293738"/>
                </a:moveTo>
                <a:lnTo>
                  <a:pt x="147154" y="293738"/>
                </a:lnTo>
                <a:lnTo>
                  <a:pt x="1109370" y="586105"/>
                </a:lnTo>
                <a:lnTo>
                  <a:pt x="1086129" y="463270"/>
                </a:lnTo>
                <a:lnTo>
                  <a:pt x="587391" y="293738"/>
                </a:lnTo>
                <a:close/>
              </a:path>
              <a:path w="1109980" h="586105">
                <a:moveTo>
                  <a:pt x="74701" y="0"/>
                </a:moveTo>
                <a:lnTo>
                  <a:pt x="0" y="43573"/>
                </a:lnTo>
                <a:lnTo>
                  <a:pt x="0" y="415950"/>
                </a:lnTo>
                <a:lnTo>
                  <a:pt x="17144" y="423748"/>
                </a:lnTo>
                <a:lnTo>
                  <a:pt x="147154" y="293738"/>
                </a:lnTo>
                <a:lnTo>
                  <a:pt x="587391" y="293738"/>
                </a:lnTo>
                <a:lnTo>
                  <a:pt x="142976" y="142671"/>
                </a:lnTo>
                <a:lnTo>
                  <a:pt x="124218" y="26416"/>
                </a:lnTo>
                <a:lnTo>
                  <a:pt x="74701" y="0"/>
                </a:lnTo>
                <a:close/>
              </a:path>
            </a:pathLst>
          </a:custGeom>
          <a:solidFill>
            <a:srgbClr val="00B2AF"/>
          </a:solidFill>
        </p:spPr>
        <p:txBody>
          <a:bodyPr wrap="square" lIns="0" tIns="0" rIns="0" bIns="0" rtlCol="0"/>
          <a:lstStyle/>
          <a:p>
            <a:endParaRPr sz="2142"/>
          </a:p>
        </p:txBody>
      </p:sp>
      <p:sp>
        <p:nvSpPr>
          <p:cNvPr id="297" name="object 297"/>
          <p:cNvSpPr/>
          <p:nvPr/>
        </p:nvSpPr>
        <p:spPr>
          <a:xfrm>
            <a:off x="0" y="1737506"/>
            <a:ext cx="1290103" cy="711555"/>
          </a:xfrm>
          <a:custGeom>
            <a:avLst/>
            <a:gdLst/>
            <a:ahLst/>
            <a:cxnLst/>
            <a:rect l="l" t="t" r="r" b="b"/>
            <a:pathLst>
              <a:path w="1127125" h="621664">
                <a:moveTo>
                  <a:pt x="198274" y="325005"/>
                </a:moveTo>
                <a:lnTo>
                  <a:pt x="151041" y="325005"/>
                </a:lnTo>
                <a:lnTo>
                  <a:pt x="1127074" y="621576"/>
                </a:lnTo>
                <a:lnTo>
                  <a:pt x="1123338" y="601827"/>
                </a:lnTo>
                <a:lnTo>
                  <a:pt x="1109357" y="601827"/>
                </a:lnTo>
                <a:lnTo>
                  <a:pt x="198274" y="325005"/>
                </a:lnTo>
                <a:close/>
              </a:path>
              <a:path w="1127125" h="621664">
                <a:moveTo>
                  <a:pt x="103876" y="15722"/>
                </a:moveTo>
                <a:lnTo>
                  <a:pt x="74701" y="15722"/>
                </a:lnTo>
                <a:lnTo>
                  <a:pt x="124218" y="42138"/>
                </a:lnTo>
                <a:lnTo>
                  <a:pt x="142976" y="158407"/>
                </a:lnTo>
                <a:lnTo>
                  <a:pt x="1086129" y="478993"/>
                </a:lnTo>
                <a:lnTo>
                  <a:pt x="1109357" y="601827"/>
                </a:lnTo>
                <a:lnTo>
                  <a:pt x="1123338" y="601827"/>
                </a:lnTo>
                <a:lnTo>
                  <a:pt x="1098130" y="468579"/>
                </a:lnTo>
                <a:lnTo>
                  <a:pt x="155219" y="148056"/>
                </a:lnTo>
                <a:lnTo>
                  <a:pt x="136690" y="33223"/>
                </a:lnTo>
                <a:lnTo>
                  <a:pt x="103876" y="15722"/>
                </a:lnTo>
                <a:close/>
              </a:path>
              <a:path w="1127125" h="621664">
                <a:moveTo>
                  <a:pt x="0" y="431685"/>
                </a:moveTo>
                <a:lnTo>
                  <a:pt x="0" y="446773"/>
                </a:lnTo>
                <a:lnTo>
                  <a:pt x="20129" y="455917"/>
                </a:lnTo>
                <a:lnTo>
                  <a:pt x="28346" y="447700"/>
                </a:lnTo>
                <a:lnTo>
                  <a:pt x="18643" y="447700"/>
                </a:lnTo>
                <a:lnTo>
                  <a:pt x="21475" y="441439"/>
                </a:lnTo>
                <a:lnTo>
                  <a:pt x="34607" y="441439"/>
                </a:lnTo>
                <a:lnTo>
                  <a:pt x="36576" y="439470"/>
                </a:lnTo>
                <a:lnTo>
                  <a:pt x="17144" y="439470"/>
                </a:lnTo>
                <a:lnTo>
                  <a:pt x="0" y="431685"/>
                </a:lnTo>
                <a:close/>
              </a:path>
              <a:path w="1127125" h="621664">
                <a:moveTo>
                  <a:pt x="34607" y="441439"/>
                </a:moveTo>
                <a:lnTo>
                  <a:pt x="21475" y="441439"/>
                </a:lnTo>
                <a:lnTo>
                  <a:pt x="18643" y="447700"/>
                </a:lnTo>
                <a:lnTo>
                  <a:pt x="28346" y="447700"/>
                </a:lnTo>
                <a:lnTo>
                  <a:pt x="34607" y="441439"/>
                </a:lnTo>
                <a:close/>
              </a:path>
              <a:path w="1127125" h="621664">
                <a:moveTo>
                  <a:pt x="147154" y="309473"/>
                </a:moveTo>
                <a:lnTo>
                  <a:pt x="17144" y="439470"/>
                </a:lnTo>
                <a:lnTo>
                  <a:pt x="36576" y="439470"/>
                </a:lnTo>
                <a:lnTo>
                  <a:pt x="151041" y="325005"/>
                </a:lnTo>
                <a:lnTo>
                  <a:pt x="198274" y="325005"/>
                </a:lnTo>
                <a:lnTo>
                  <a:pt x="147154" y="309473"/>
                </a:lnTo>
                <a:close/>
              </a:path>
              <a:path w="1127125" h="621664">
                <a:moveTo>
                  <a:pt x="74396" y="0"/>
                </a:moveTo>
                <a:lnTo>
                  <a:pt x="0" y="43395"/>
                </a:lnTo>
                <a:lnTo>
                  <a:pt x="0" y="59296"/>
                </a:lnTo>
                <a:lnTo>
                  <a:pt x="74701" y="15722"/>
                </a:lnTo>
                <a:lnTo>
                  <a:pt x="103876" y="15722"/>
                </a:lnTo>
                <a:lnTo>
                  <a:pt x="74396" y="0"/>
                </a:lnTo>
                <a:close/>
              </a:path>
            </a:pathLst>
          </a:custGeom>
          <a:solidFill>
            <a:srgbClr val="37BFBD"/>
          </a:solidFill>
        </p:spPr>
        <p:txBody>
          <a:bodyPr wrap="square" lIns="0" tIns="0" rIns="0" bIns="0" rtlCol="0"/>
          <a:lstStyle/>
          <a:p>
            <a:endParaRPr sz="2142"/>
          </a:p>
        </p:txBody>
      </p:sp>
      <p:sp>
        <p:nvSpPr>
          <p:cNvPr id="298" name="object 298"/>
          <p:cNvSpPr/>
          <p:nvPr/>
        </p:nvSpPr>
        <p:spPr>
          <a:xfrm>
            <a:off x="-1" y="2476244"/>
            <a:ext cx="609074" cy="247845"/>
          </a:xfrm>
          <a:custGeom>
            <a:avLst/>
            <a:gdLst/>
            <a:ahLst/>
            <a:cxnLst/>
            <a:rect l="l" t="t" r="r" b="b"/>
            <a:pathLst>
              <a:path w="532130" h="216535">
                <a:moveTo>
                  <a:pt x="0" y="0"/>
                </a:moveTo>
                <a:lnTo>
                  <a:pt x="0" y="114909"/>
                </a:lnTo>
                <a:lnTo>
                  <a:pt x="390715" y="216204"/>
                </a:lnTo>
                <a:lnTo>
                  <a:pt x="531990" y="150495"/>
                </a:lnTo>
                <a:lnTo>
                  <a:pt x="0" y="0"/>
                </a:lnTo>
                <a:close/>
              </a:path>
            </a:pathLst>
          </a:custGeom>
          <a:solidFill>
            <a:srgbClr val="00B2AF"/>
          </a:solidFill>
        </p:spPr>
        <p:txBody>
          <a:bodyPr wrap="square" lIns="0" tIns="0" rIns="0" bIns="0" rtlCol="0"/>
          <a:lstStyle/>
          <a:p>
            <a:endParaRPr sz="2142"/>
          </a:p>
        </p:txBody>
      </p:sp>
      <p:sp>
        <p:nvSpPr>
          <p:cNvPr id="299" name="object 299"/>
          <p:cNvSpPr/>
          <p:nvPr/>
        </p:nvSpPr>
        <p:spPr>
          <a:xfrm>
            <a:off x="-1" y="2459905"/>
            <a:ext cx="654137" cy="280552"/>
          </a:xfrm>
          <a:custGeom>
            <a:avLst/>
            <a:gdLst/>
            <a:ahLst/>
            <a:cxnLst/>
            <a:rect l="l" t="t" r="r" b="b"/>
            <a:pathLst>
              <a:path w="571500" h="245110">
                <a:moveTo>
                  <a:pt x="0" y="129184"/>
                </a:moveTo>
                <a:lnTo>
                  <a:pt x="0" y="143370"/>
                </a:lnTo>
                <a:lnTo>
                  <a:pt x="392036" y="245008"/>
                </a:lnTo>
                <a:lnTo>
                  <a:pt x="423273" y="230479"/>
                </a:lnTo>
                <a:lnTo>
                  <a:pt x="390715" y="230479"/>
                </a:lnTo>
                <a:lnTo>
                  <a:pt x="0" y="129184"/>
                </a:lnTo>
                <a:close/>
              </a:path>
              <a:path w="571500" h="245110">
                <a:moveTo>
                  <a:pt x="0" y="0"/>
                </a:moveTo>
                <a:lnTo>
                  <a:pt x="0" y="14274"/>
                </a:lnTo>
                <a:lnTo>
                  <a:pt x="531990" y="164769"/>
                </a:lnTo>
                <a:lnTo>
                  <a:pt x="390715" y="230479"/>
                </a:lnTo>
                <a:lnTo>
                  <a:pt x="423273" y="230479"/>
                </a:lnTo>
                <a:lnTo>
                  <a:pt x="571322" y="161620"/>
                </a:lnTo>
                <a:lnTo>
                  <a:pt x="0" y="0"/>
                </a:lnTo>
                <a:close/>
              </a:path>
            </a:pathLst>
          </a:custGeom>
          <a:solidFill>
            <a:srgbClr val="37BFBD"/>
          </a:solidFill>
        </p:spPr>
        <p:txBody>
          <a:bodyPr wrap="square" lIns="0" tIns="0" rIns="0" bIns="0" rtlCol="0"/>
          <a:lstStyle/>
          <a:p>
            <a:endParaRPr sz="2142"/>
          </a:p>
        </p:txBody>
      </p:sp>
      <p:sp>
        <p:nvSpPr>
          <p:cNvPr id="300" name="object 300"/>
          <p:cNvSpPr/>
          <p:nvPr/>
        </p:nvSpPr>
        <p:spPr>
          <a:xfrm>
            <a:off x="-7" y="2144247"/>
            <a:ext cx="226767" cy="285639"/>
          </a:xfrm>
          <a:custGeom>
            <a:avLst/>
            <a:gdLst/>
            <a:ahLst/>
            <a:cxnLst/>
            <a:rect l="l" t="t" r="r" b="b"/>
            <a:pathLst>
              <a:path w="198120" h="249555">
                <a:moveTo>
                  <a:pt x="158508" y="0"/>
                </a:moveTo>
                <a:lnTo>
                  <a:pt x="0" y="186677"/>
                </a:lnTo>
                <a:lnTo>
                  <a:pt x="0" y="249466"/>
                </a:lnTo>
                <a:lnTo>
                  <a:pt x="4241" y="249466"/>
                </a:lnTo>
                <a:lnTo>
                  <a:pt x="197573" y="16738"/>
                </a:lnTo>
                <a:lnTo>
                  <a:pt x="158508" y="0"/>
                </a:lnTo>
                <a:close/>
              </a:path>
            </a:pathLst>
          </a:custGeom>
          <a:solidFill>
            <a:srgbClr val="00B2AF"/>
          </a:solidFill>
        </p:spPr>
        <p:txBody>
          <a:bodyPr wrap="square" lIns="0" tIns="0" rIns="0" bIns="0" rtlCol="0"/>
          <a:lstStyle/>
          <a:p>
            <a:endParaRPr sz="2142"/>
          </a:p>
        </p:txBody>
      </p:sp>
      <p:sp>
        <p:nvSpPr>
          <p:cNvPr id="301" name="object 301"/>
          <p:cNvSpPr/>
          <p:nvPr/>
        </p:nvSpPr>
        <p:spPr>
          <a:xfrm>
            <a:off x="-2" y="2125234"/>
            <a:ext cx="252206" cy="320527"/>
          </a:xfrm>
          <a:custGeom>
            <a:avLst/>
            <a:gdLst/>
            <a:ahLst/>
            <a:cxnLst/>
            <a:rect l="l" t="t" r="r" b="b"/>
            <a:pathLst>
              <a:path w="220345" h="280035">
                <a:moveTo>
                  <a:pt x="193352" y="16611"/>
                </a:moveTo>
                <a:lnTo>
                  <a:pt x="158508" y="16611"/>
                </a:lnTo>
                <a:lnTo>
                  <a:pt x="197573" y="33362"/>
                </a:lnTo>
                <a:lnTo>
                  <a:pt x="4229" y="266090"/>
                </a:lnTo>
                <a:lnTo>
                  <a:pt x="0" y="266090"/>
                </a:lnTo>
                <a:lnTo>
                  <a:pt x="0" y="279819"/>
                </a:lnTo>
                <a:lnTo>
                  <a:pt x="10680" y="279819"/>
                </a:lnTo>
                <a:lnTo>
                  <a:pt x="219900" y="27990"/>
                </a:lnTo>
                <a:lnTo>
                  <a:pt x="193352" y="16611"/>
                </a:lnTo>
                <a:close/>
              </a:path>
              <a:path w="220345" h="280035">
                <a:moveTo>
                  <a:pt x="154597" y="0"/>
                </a:moveTo>
                <a:lnTo>
                  <a:pt x="0" y="182079"/>
                </a:lnTo>
                <a:lnTo>
                  <a:pt x="0" y="203301"/>
                </a:lnTo>
                <a:lnTo>
                  <a:pt x="158508" y="16611"/>
                </a:lnTo>
                <a:lnTo>
                  <a:pt x="193352" y="16611"/>
                </a:lnTo>
                <a:lnTo>
                  <a:pt x="154597" y="0"/>
                </a:lnTo>
                <a:close/>
              </a:path>
            </a:pathLst>
          </a:custGeom>
          <a:solidFill>
            <a:srgbClr val="37BFBD"/>
          </a:solidFill>
        </p:spPr>
        <p:txBody>
          <a:bodyPr wrap="square" lIns="0" tIns="0" rIns="0" bIns="0" rtlCol="0"/>
          <a:lstStyle/>
          <a:p>
            <a:endParaRPr sz="2142"/>
          </a:p>
        </p:txBody>
      </p:sp>
      <p:sp>
        <p:nvSpPr>
          <p:cNvPr id="302" name="object 302"/>
          <p:cNvSpPr/>
          <p:nvPr/>
        </p:nvSpPr>
        <p:spPr>
          <a:xfrm>
            <a:off x="97853" y="2187333"/>
            <a:ext cx="282004" cy="284186"/>
          </a:xfrm>
          <a:custGeom>
            <a:avLst/>
            <a:gdLst/>
            <a:ahLst/>
            <a:cxnLst/>
            <a:rect l="l" t="t" r="r" b="b"/>
            <a:pathLst>
              <a:path w="246379" h="248285">
                <a:moveTo>
                  <a:pt x="166446" y="0"/>
                </a:moveTo>
                <a:lnTo>
                  <a:pt x="0" y="230187"/>
                </a:lnTo>
                <a:lnTo>
                  <a:pt x="50469" y="247992"/>
                </a:lnTo>
                <a:lnTo>
                  <a:pt x="246037" y="38201"/>
                </a:lnTo>
                <a:lnTo>
                  <a:pt x="166446" y="0"/>
                </a:lnTo>
                <a:close/>
              </a:path>
            </a:pathLst>
          </a:custGeom>
          <a:solidFill>
            <a:srgbClr val="00B2AF"/>
          </a:solidFill>
        </p:spPr>
        <p:txBody>
          <a:bodyPr wrap="square" lIns="0" tIns="0" rIns="0" bIns="0" rtlCol="0"/>
          <a:lstStyle/>
          <a:p>
            <a:endParaRPr sz="2142"/>
          </a:p>
        </p:txBody>
      </p:sp>
      <p:sp>
        <p:nvSpPr>
          <p:cNvPr id="303" name="object 303"/>
          <p:cNvSpPr/>
          <p:nvPr/>
        </p:nvSpPr>
        <p:spPr>
          <a:xfrm>
            <a:off x="72791" y="2167477"/>
            <a:ext cx="332883" cy="321981"/>
          </a:xfrm>
          <a:custGeom>
            <a:avLst/>
            <a:gdLst/>
            <a:ahLst/>
            <a:cxnLst/>
            <a:rect l="l" t="t" r="r" b="b"/>
            <a:pathLst>
              <a:path w="290830" h="281305">
                <a:moveTo>
                  <a:pt x="183934" y="0"/>
                </a:moveTo>
                <a:lnTo>
                  <a:pt x="0" y="254368"/>
                </a:lnTo>
                <a:lnTo>
                  <a:pt x="76276" y="281292"/>
                </a:lnTo>
                <a:lnTo>
                  <a:pt x="91145" y="265341"/>
                </a:lnTo>
                <a:lnTo>
                  <a:pt x="72351" y="265341"/>
                </a:lnTo>
                <a:lnTo>
                  <a:pt x="21894" y="247535"/>
                </a:lnTo>
                <a:lnTo>
                  <a:pt x="188341" y="17348"/>
                </a:lnTo>
                <a:lnTo>
                  <a:pt x="220074" y="17348"/>
                </a:lnTo>
                <a:lnTo>
                  <a:pt x="214915" y="14871"/>
                </a:lnTo>
                <a:lnTo>
                  <a:pt x="183159" y="14871"/>
                </a:lnTo>
                <a:lnTo>
                  <a:pt x="186143" y="8674"/>
                </a:lnTo>
                <a:lnTo>
                  <a:pt x="202004" y="8674"/>
                </a:lnTo>
                <a:lnTo>
                  <a:pt x="183934" y="0"/>
                </a:lnTo>
                <a:close/>
              </a:path>
              <a:path w="290830" h="281305">
                <a:moveTo>
                  <a:pt x="220074" y="17348"/>
                </a:moveTo>
                <a:lnTo>
                  <a:pt x="188341" y="17348"/>
                </a:lnTo>
                <a:lnTo>
                  <a:pt x="267931" y="55549"/>
                </a:lnTo>
                <a:lnTo>
                  <a:pt x="72351" y="265341"/>
                </a:lnTo>
                <a:lnTo>
                  <a:pt x="91145" y="265341"/>
                </a:lnTo>
                <a:lnTo>
                  <a:pt x="290715" y="51257"/>
                </a:lnTo>
                <a:lnTo>
                  <a:pt x="220074" y="17348"/>
                </a:lnTo>
                <a:close/>
              </a:path>
              <a:path w="290830" h="281305">
                <a:moveTo>
                  <a:pt x="202004" y="8674"/>
                </a:moveTo>
                <a:lnTo>
                  <a:pt x="186143" y="8674"/>
                </a:lnTo>
                <a:lnTo>
                  <a:pt x="183159" y="14871"/>
                </a:lnTo>
                <a:lnTo>
                  <a:pt x="214915" y="14871"/>
                </a:lnTo>
                <a:lnTo>
                  <a:pt x="202004" y="8674"/>
                </a:lnTo>
                <a:close/>
              </a:path>
            </a:pathLst>
          </a:custGeom>
          <a:solidFill>
            <a:srgbClr val="37BFBD"/>
          </a:solidFill>
        </p:spPr>
        <p:txBody>
          <a:bodyPr wrap="square" lIns="0" tIns="0" rIns="0" bIns="0" rtlCol="0"/>
          <a:lstStyle/>
          <a:p>
            <a:endParaRPr sz="2142"/>
          </a:p>
        </p:txBody>
      </p:sp>
      <p:sp>
        <p:nvSpPr>
          <p:cNvPr id="304" name="object 304"/>
          <p:cNvSpPr/>
          <p:nvPr/>
        </p:nvSpPr>
        <p:spPr>
          <a:xfrm>
            <a:off x="309644" y="2242616"/>
            <a:ext cx="233309" cy="292181"/>
          </a:xfrm>
          <a:custGeom>
            <a:avLst/>
            <a:gdLst/>
            <a:ahLst/>
            <a:cxnLst/>
            <a:rect l="l" t="t" r="r" b="b"/>
            <a:pathLst>
              <a:path w="203834" h="255269">
                <a:moveTo>
                  <a:pt x="127749" y="0"/>
                </a:moveTo>
                <a:lnTo>
                  <a:pt x="0" y="234200"/>
                </a:lnTo>
                <a:lnTo>
                  <a:pt x="47586" y="255003"/>
                </a:lnTo>
                <a:lnTo>
                  <a:pt x="203390" y="28371"/>
                </a:lnTo>
                <a:lnTo>
                  <a:pt x="127749" y="0"/>
                </a:lnTo>
                <a:close/>
              </a:path>
            </a:pathLst>
          </a:custGeom>
          <a:solidFill>
            <a:srgbClr val="00B2AF"/>
          </a:solidFill>
        </p:spPr>
        <p:txBody>
          <a:bodyPr wrap="square" lIns="0" tIns="0" rIns="0" bIns="0" rtlCol="0"/>
          <a:lstStyle/>
          <a:p>
            <a:endParaRPr sz="2142"/>
          </a:p>
        </p:txBody>
      </p:sp>
      <p:sp>
        <p:nvSpPr>
          <p:cNvPr id="305" name="object 305"/>
          <p:cNvSpPr/>
          <p:nvPr/>
        </p:nvSpPr>
        <p:spPr>
          <a:xfrm>
            <a:off x="287639" y="2223107"/>
            <a:ext cx="279825" cy="331429"/>
          </a:xfrm>
          <a:custGeom>
            <a:avLst/>
            <a:gdLst/>
            <a:ahLst/>
            <a:cxnLst/>
            <a:rect l="l" t="t" r="r" b="b"/>
            <a:pathLst>
              <a:path w="244475" h="289560">
                <a:moveTo>
                  <a:pt x="26745" y="254533"/>
                </a:moveTo>
                <a:lnTo>
                  <a:pt x="9613" y="254533"/>
                </a:lnTo>
                <a:lnTo>
                  <a:pt x="6858" y="260819"/>
                </a:lnTo>
                <a:lnTo>
                  <a:pt x="71691" y="289191"/>
                </a:lnTo>
                <a:lnTo>
                  <a:pt x="83470" y="272059"/>
                </a:lnTo>
                <a:lnTo>
                  <a:pt x="66802" y="272059"/>
                </a:lnTo>
                <a:lnTo>
                  <a:pt x="26745" y="254533"/>
                </a:lnTo>
                <a:close/>
              </a:path>
              <a:path w="244475" h="289560">
                <a:moveTo>
                  <a:pt x="186111" y="17056"/>
                </a:moveTo>
                <a:lnTo>
                  <a:pt x="146977" y="17056"/>
                </a:lnTo>
                <a:lnTo>
                  <a:pt x="222618" y="45415"/>
                </a:lnTo>
                <a:lnTo>
                  <a:pt x="66802" y="272059"/>
                </a:lnTo>
                <a:lnTo>
                  <a:pt x="83470" y="272059"/>
                </a:lnTo>
                <a:lnTo>
                  <a:pt x="243890" y="38722"/>
                </a:lnTo>
                <a:lnTo>
                  <a:pt x="186111" y="17056"/>
                </a:lnTo>
                <a:close/>
              </a:path>
              <a:path w="244475" h="289560">
                <a:moveTo>
                  <a:pt x="140627" y="0"/>
                </a:moveTo>
                <a:lnTo>
                  <a:pt x="0" y="257822"/>
                </a:lnTo>
                <a:lnTo>
                  <a:pt x="6858" y="260819"/>
                </a:lnTo>
                <a:lnTo>
                  <a:pt x="9613" y="254533"/>
                </a:lnTo>
                <a:lnTo>
                  <a:pt x="26745" y="254533"/>
                </a:lnTo>
                <a:lnTo>
                  <a:pt x="19227" y="251244"/>
                </a:lnTo>
                <a:lnTo>
                  <a:pt x="146977" y="17056"/>
                </a:lnTo>
                <a:lnTo>
                  <a:pt x="186111" y="17056"/>
                </a:lnTo>
                <a:lnTo>
                  <a:pt x="140627" y="0"/>
                </a:lnTo>
                <a:close/>
              </a:path>
            </a:pathLst>
          </a:custGeom>
          <a:solidFill>
            <a:srgbClr val="37BFBD"/>
          </a:solidFill>
        </p:spPr>
        <p:txBody>
          <a:bodyPr wrap="square" lIns="0" tIns="0" rIns="0" bIns="0" rtlCol="0"/>
          <a:lstStyle/>
          <a:p>
            <a:endParaRPr sz="2142"/>
          </a:p>
        </p:txBody>
      </p:sp>
      <p:sp>
        <p:nvSpPr>
          <p:cNvPr id="306" name="object 306"/>
          <p:cNvSpPr/>
          <p:nvPr/>
        </p:nvSpPr>
        <p:spPr>
          <a:xfrm>
            <a:off x="426365" y="2310326"/>
            <a:ext cx="263834" cy="255113"/>
          </a:xfrm>
          <a:custGeom>
            <a:avLst/>
            <a:gdLst/>
            <a:ahLst/>
            <a:cxnLst/>
            <a:rect l="l" t="t" r="r" b="b"/>
            <a:pathLst>
              <a:path w="230504" h="222885">
                <a:moveTo>
                  <a:pt x="151917" y="0"/>
                </a:moveTo>
                <a:lnTo>
                  <a:pt x="0" y="204914"/>
                </a:lnTo>
                <a:lnTo>
                  <a:pt x="46786" y="222465"/>
                </a:lnTo>
                <a:lnTo>
                  <a:pt x="230123" y="25031"/>
                </a:lnTo>
                <a:lnTo>
                  <a:pt x="151917" y="0"/>
                </a:lnTo>
                <a:close/>
              </a:path>
            </a:pathLst>
          </a:custGeom>
          <a:solidFill>
            <a:srgbClr val="00B2AF"/>
          </a:solidFill>
        </p:spPr>
        <p:txBody>
          <a:bodyPr wrap="square" lIns="0" tIns="0" rIns="0" bIns="0" rtlCol="0"/>
          <a:lstStyle/>
          <a:p>
            <a:endParaRPr sz="2142"/>
          </a:p>
        </p:txBody>
      </p:sp>
      <p:sp>
        <p:nvSpPr>
          <p:cNvPr id="307" name="object 307"/>
          <p:cNvSpPr/>
          <p:nvPr/>
        </p:nvSpPr>
        <p:spPr>
          <a:xfrm>
            <a:off x="401309" y="2291923"/>
            <a:ext cx="316893" cy="291454"/>
          </a:xfrm>
          <a:custGeom>
            <a:avLst/>
            <a:gdLst/>
            <a:ahLst/>
            <a:cxnLst/>
            <a:rect l="l" t="t" r="r" b="b"/>
            <a:pathLst>
              <a:path w="276859" h="254635">
                <a:moveTo>
                  <a:pt x="30517" y="224231"/>
                </a:moveTo>
                <a:lnTo>
                  <a:pt x="10947" y="224231"/>
                </a:lnTo>
                <a:lnTo>
                  <a:pt x="8534" y="230657"/>
                </a:lnTo>
                <a:lnTo>
                  <a:pt x="72478" y="254635"/>
                </a:lnTo>
                <a:lnTo>
                  <a:pt x="87420" y="238544"/>
                </a:lnTo>
                <a:lnTo>
                  <a:pt x="68681" y="238544"/>
                </a:lnTo>
                <a:lnTo>
                  <a:pt x="30517" y="224231"/>
                </a:lnTo>
                <a:close/>
              </a:path>
              <a:path w="276859" h="254635">
                <a:moveTo>
                  <a:pt x="218883" y="16078"/>
                </a:moveTo>
                <a:lnTo>
                  <a:pt x="173812" y="16078"/>
                </a:lnTo>
                <a:lnTo>
                  <a:pt x="252018" y="41109"/>
                </a:lnTo>
                <a:lnTo>
                  <a:pt x="68681" y="238544"/>
                </a:lnTo>
                <a:lnTo>
                  <a:pt x="87420" y="238544"/>
                </a:lnTo>
                <a:lnTo>
                  <a:pt x="276796" y="34607"/>
                </a:lnTo>
                <a:lnTo>
                  <a:pt x="218883" y="16078"/>
                </a:lnTo>
                <a:close/>
              </a:path>
              <a:path w="276859" h="254635">
                <a:moveTo>
                  <a:pt x="168630" y="0"/>
                </a:moveTo>
                <a:lnTo>
                  <a:pt x="0" y="227457"/>
                </a:lnTo>
                <a:lnTo>
                  <a:pt x="8534" y="230657"/>
                </a:lnTo>
                <a:lnTo>
                  <a:pt x="10947" y="224231"/>
                </a:lnTo>
                <a:lnTo>
                  <a:pt x="30517" y="224231"/>
                </a:lnTo>
                <a:lnTo>
                  <a:pt x="21882" y="220992"/>
                </a:lnTo>
                <a:lnTo>
                  <a:pt x="173812" y="16078"/>
                </a:lnTo>
                <a:lnTo>
                  <a:pt x="218883" y="16078"/>
                </a:lnTo>
                <a:lnTo>
                  <a:pt x="168630" y="0"/>
                </a:lnTo>
                <a:close/>
              </a:path>
            </a:pathLst>
          </a:custGeom>
          <a:solidFill>
            <a:srgbClr val="37BFBD"/>
          </a:solidFill>
        </p:spPr>
        <p:txBody>
          <a:bodyPr wrap="square" lIns="0" tIns="0" rIns="0" bIns="0" rtlCol="0"/>
          <a:lstStyle/>
          <a:p>
            <a:endParaRPr sz="2142"/>
          </a:p>
        </p:txBody>
      </p:sp>
      <p:sp>
        <p:nvSpPr>
          <p:cNvPr id="308" name="object 308"/>
          <p:cNvSpPr/>
          <p:nvPr/>
        </p:nvSpPr>
        <p:spPr>
          <a:xfrm>
            <a:off x="563447" y="2356987"/>
            <a:ext cx="237670" cy="247118"/>
          </a:xfrm>
          <a:custGeom>
            <a:avLst/>
            <a:gdLst/>
            <a:ahLst/>
            <a:cxnLst/>
            <a:rect l="l" t="t" r="r" b="b"/>
            <a:pathLst>
              <a:path w="207645" h="215900">
                <a:moveTo>
                  <a:pt x="147993" y="0"/>
                </a:moveTo>
                <a:lnTo>
                  <a:pt x="0" y="207899"/>
                </a:lnTo>
                <a:lnTo>
                  <a:pt x="30899" y="215620"/>
                </a:lnTo>
                <a:lnTo>
                  <a:pt x="207073" y="14770"/>
                </a:lnTo>
                <a:lnTo>
                  <a:pt x="147993" y="0"/>
                </a:lnTo>
                <a:close/>
              </a:path>
            </a:pathLst>
          </a:custGeom>
          <a:solidFill>
            <a:srgbClr val="00B2AF"/>
          </a:solidFill>
        </p:spPr>
        <p:txBody>
          <a:bodyPr wrap="square" lIns="0" tIns="0" rIns="0" bIns="0" rtlCol="0"/>
          <a:lstStyle/>
          <a:p>
            <a:endParaRPr sz="2142"/>
          </a:p>
        </p:txBody>
      </p:sp>
      <p:sp>
        <p:nvSpPr>
          <p:cNvPr id="309" name="object 309"/>
          <p:cNvSpPr/>
          <p:nvPr/>
        </p:nvSpPr>
        <p:spPr>
          <a:xfrm>
            <a:off x="537278" y="2339137"/>
            <a:ext cx="292181" cy="282732"/>
          </a:xfrm>
          <a:custGeom>
            <a:avLst/>
            <a:gdLst/>
            <a:ahLst/>
            <a:cxnLst/>
            <a:rect l="l" t="t" r="r" b="b"/>
            <a:pathLst>
              <a:path w="255270" h="247014">
                <a:moveTo>
                  <a:pt x="39732" y="227711"/>
                </a:moveTo>
                <a:lnTo>
                  <a:pt x="11430" y="227711"/>
                </a:lnTo>
                <a:lnTo>
                  <a:pt x="9766" y="234378"/>
                </a:lnTo>
                <a:lnTo>
                  <a:pt x="58559" y="246570"/>
                </a:lnTo>
                <a:lnTo>
                  <a:pt x="72028" y="231216"/>
                </a:lnTo>
                <a:lnTo>
                  <a:pt x="53759" y="231216"/>
                </a:lnTo>
                <a:lnTo>
                  <a:pt x="39732" y="227711"/>
                </a:lnTo>
                <a:close/>
              </a:path>
              <a:path w="255270" h="247014">
                <a:moveTo>
                  <a:pt x="165100" y="0"/>
                </a:moveTo>
                <a:lnTo>
                  <a:pt x="0" y="231940"/>
                </a:lnTo>
                <a:lnTo>
                  <a:pt x="9766" y="234378"/>
                </a:lnTo>
                <a:lnTo>
                  <a:pt x="11430" y="227711"/>
                </a:lnTo>
                <a:lnTo>
                  <a:pt x="39732" y="227711"/>
                </a:lnTo>
                <a:lnTo>
                  <a:pt x="22860" y="223494"/>
                </a:lnTo>
                <a:lnTo>
                  <a:pt x="170853" y="15595"/>
                </a:lnTo>
                <a:lnTo>
                  <a:pt x="227482" y="15595"/>
                </a:lnTo>
                <a:lnTo>
                  <a:pt x="165100" y="0"/>
                </a:lnTo>
                <a:close/>
              </a:path>
              <a:path w="255270" h="247014">
                <a:moveTo>
                  <a:pt x="227482" y="15595"/>
                </a:moveTo>
                <a:lnTo>
                  <a:pt x="170853" y="15595"/>
                </a:lnTo>
                <a:lnTo>
                  <a:pt x="229946" y="30365"/>
                </a:lnTo>
                <a:lnTo>
                  <a:pt x="53759" y="231216"/>
                </a:lnTo>
                <a:lnTo>
                  <a:pt x="72028" y="231216"/>
                </a:lnTo>
                <a:lnTo>
                  <a:pt x="255117" y="22504"/>
                </a:lnTo>
                <a:lnTo>
                  <a:pt x="227482" y="15595"/>
                </a:lnTo>
                <a:close/>
              </a:path>
            </a:pathLst>
          </a:custGeom>
          <a:solidFill>
            <a:srgbClr val="37BFBD"/>
          </a:solidFill>
        </p:spPr>
        <p:txBody>
          <a:bodyPr wrap="square" lIns="0" tIns="0" rIns="0" bIns="0" rtlCol="0"/>
          <a:lstStyle/>
          <a:p>
            <a:endParaRPr sz="2142"/>
          </a:p>
        </p:txBody>
      </p:sp>
      <p:sp>
        <p:nvSpPr>
          <p:cNvPr id="310" name="object 310"/>
          <p:cNvSpPr/>
          <p:nvPr/>
        </p:nvSpPr>
        <p:spPr>
          <a:xfrm>
            <a:off x="675195" y="2408548"/>
            <a:ext cx="261655" cy="216592"/>
          </a:xfrm>
          <a:custGeom>
            <a:avLst/>
            <a:gdLst/>
            <a:ahLst/>
            <a:cxnLst/>
            <a:rect l="l" t="t" r="r" b="b"/>
            <a:pathLst>
              <a:path w="228600" h="189230">
                <a:moveTo>
                  <a:pt x="168554" y="0"/>
                </a:moveTo>
                <a:lnTo>
                  <a:pt x="0" y="179095"/>
                </a:lnTo>
                <a:lnTo>
                  <a:pt x="27508" y="189090"/>
                </a:lnTo>
                <a:lnTo>
                  <a:pt x="228003" y="23774"/>
                </a:lnTo>
                <a:lnTo>
                  <a:pt x="168554" y="0"/>
                </a:lnTo>
                <a:close/>
              </a:path>
            </a:pathLst>
          </a:custGeom>
          <a:solidFill>
            <a:srgbClr val="00B2AF"/>
          </a:solidFill>
        </p:spPr>
        <p:txBody>
          <a:bodyPr wrap="square" lIns="0" tIns="0" rIns="0" bIns="0" rtlCol="0"/>
          <a:lstStyle/>
          <a:p>
            <a:endParaRPr sz="2142"/>
          </a:p>
        </p:txBody>
      </p:sp>
      <p:sp>
        <p:nvSpPr>
          <p:cNvPr id="311" name="object 311"/>
          <p:cNvSpPr/>
          <p:nvPr/>
        </p:nvSpPr>
        <p:spPr>
          <a:xfrm>
            <a:off x="647381" y="2389970"/>
            <a:ext cx="319800" cy="252932"/>
          </a:xfrm>
          <a:custGeom>
            <a:avLst/>
            <a:gdLst/>
            <a:ahLst/>
            <a:cxnLst/>
            <a:rect l="l" t="t" r="r" b="b"/>
            <a:pathLst>
              <a:path w="279400" h="220980">
                <a:moveTo>
                  <a:pt x="32229" y="198208"/>
                </a:moveTo>
                <a:lnTo>
                  <a:pt x="12153" y="198208"/>
                </a:lnTo>
                <a:lnTo>
                  <a:pt x="9804" y="204660"/>
                </a:lnTo>
                <a:lnTo>
                  <a:pt x="54482" y="220916"/>
                </a:lnTo>
                <a:lnTo>
                  <a:pt x="73397" y="205320"/>
                </a:lnTo>
                <a:lnTo>
                  <a:pt x="51803" y="205320"/>
                </a:lnTo>
                <a:lnTo>
                  <a:pt x="32229" y="198208"/>
                </a:lnTo>
                <a:close/>
              </a:path>
              <a:path w="279400" h="220980">
                <a:moveTo>
                  <a:pt x="229838" y="16230"/>
                </a:moveTo>
                <a:lnTo>
                  <a:pt x="192862" y="16230"/>
                </a:lnTo>
                <a:lnTo>
                  <a:pt x="252298" y="40005"/>
                </a:lnTo>
                <a:lnTo>
                  <a:pt x="51803" y="205320"/>
                </a:lnTo>
                <a:lnTo>
                  <a:pt x="73397" y="205320"/>
                </a:lnTo>
                <a:lnTo>
                  <a:pt x="278917" y="35864"/>
                </a:lnTo>
                <a:lnTo>
                  <a:pt x="229838" y="16230"/>
                </a:lnTo>
                <a:close/>
              </a:path>
              <a:path w="279400" h="220980">
                <a:moveTo>
                  <a:pt x="189268" y="0"/>
                </a:moveTo>
                <a:lnTo>
                  <a:pt x="0" y="201104"/>
                </a:lnTo>
                <a:lnTo>
                  <a:pt x="9804" y="204660"/>
                </a:lnTo>
                <a:lnTo>
                  <a:pt x="12153" y="198208"/>
                </a:lnTo>
                <a:lnTo>
                  <a:pt x="32229" y="198208"/>
                </a:lnTo>
                <a:lnTo>
                  <a:pt x="24295" y="195326"/>
                </a:lnTo>
                <a:lnTo>
                  <a:pt x="192862" y="16230"/>
                </a:lnTo>
                <a:lnTo>
                  <a:pt x="229838" y="16230"/>
                </a:lnTo>
                <a:lnTo>
                  <a:pt x="189268" y="0"/>
                </a:lnTo>
                <a:close/>
              </a:path>
            </a:pathLst>
          </a:custGeom>
          <a:solidFill>
            <a:srgbClr val="37BFBD"/>
          </a:solidFill>
        </p:spPr>
        <p:txBody>
          <a:bodyPr wrap="square" lIns="0" tIns="0" rIns="0" bIns="0" rtlCol="0"/>
          <a:lstStyle/>
          <a:p>
            <a:endParaRPr sz="2142"/>
          </a:p>
        </p:txBody>
      </p:sp>
      <p:sp>
        <p:nvSpPr>
          <p:cNvPr id="312" name="object 312"/>
          <p:cNvSpPr/>
          <p:nvPr/>
        </p:nvSpPr>
        <p:spPr>
          <a:xfrm>
            <a:off x="735063" y="1705337"/>
            <a:ext cx="640327" cy="259474"/>
          </a:xfrm>
          <a:custGeom>
            <a:avLst/>
            <a:gdLst/>
            <a:ahLst/>
            <a:cxnLst/>
            <a:rect l="l" t="t" r="r" b="b"/>
            <a:pathLst>
              <a:path w="559435" h="226694">
                <a:moveTo>
                  <a:pt x="55778" y="0"/>
                </a:moveTo>
                <a:lnTo>
                  <a:pt x="0" y="0"/>
                </a:lnTo>
                <a:lnTo>
                  <a:pt x="394576" y="170980"/>
                </a:lnTo>
                <a:lnTo>
                  <a:pt x="242201" y="221780"/>
                </a:lnTo>
                <a:lnTo>
                  <a:pt x="253022" y="226339"/>
                </a:lnTo>
                <a:lnTo>
                  <a:pt x="404596" y="193065"/>
                </a:lnTo>
                <a:lnTo>
                  <a:pt x="483968" y="193065"/>
                </a:lnTo>
                <a:lnTo>
                  <a:pt x="492315" y="171653"/>
                </a:lnTo>
                <a:lnTo>
                  <a:pt x="464692" y="171653"/>
                </a:lnTo>
                <a:lnTo>
                  <a:pt x="55778" y="0"/>
                </a:lnTo>
                <a:close/>
              </a:path>
              <a:path w="559435" h="226694">
                <a:moveTo>
                  <a:pt x="483968" y="193065"/>
                </a:moveTo>
                <a:lnTo>
                  <a:pt x="404596" y="193065"/>
                </a:lnTo>
                <a:lnTo>
                  <a:pt x="482587" y="196608"/>
                </a:lnTo>
                <a:lnTo>
                  <a:pt x="483968" y="193065"/>
                </a:lnTo>
                <a:close/>
              </a:path>
              <a:path w="559435" h="226694">
                <a:moveTo>
                  <a:pt x="559231" y="0"/>
                </a:moveTo>
                <a:lnTo>
                  <a:pt x="539330" y="0"/>
                </a:lnTo>
                <a:lnTo>
                  <a:pt x="464692" y="171653"/>
                </a:lnTo>
                <a:lnTo>
                  <a:pt x="492315" y="171653"/>
                </a:lnTo>
                <a:lnTo>
                  <a:pt x="559231" y="0"/>
                </a:lnTo>
                <a:close/>
              </a:path>
            </a:pathLst>
          </a:custGeom>
          <a:solidFill>
            <a:srgbClr val="00B2AF"/>
          </a:solidFill>
        </p:spPr>
        <p:txBody>
          <a:bodyPr wrap="square" lIns="0" tIns="0" rIns="0" bIns="0" rtlCol="0"/>
          <a:lstStyle/>
          <a:p>
            <a:endParaRPr sz="2142"/>
          </a:p>
        </p:txBody>
      </p:sp>
      <p:sp>
        <p:nvSpPr>
          <p:cNvPr id="313" name="object 313"/>
          <p:cNvSpPr/>
          <p:nvPr/>
        </p:nvSpPr>
        <p:spPr>
          <a:xfrm>
            <a:off x="409724" y="1705337"/>
            <a:ext cx="569826" cy="239850"/>
          </a:xfrm>
          <a:custGeom>
            <a:avLst/>
            <a:gdLst/>
            <a:ahLst/>
            <a:cxnLst/>
            <a:rect l="l" t="t" r="r" b="b"/>
            <a:pathLst>
              <a:path w="497840" h="209550">
                <a:moveTo>
                  <a:pt x="41757" y="0"/>
                </a:moveTo>
                <a:lnTo>
                  <a:pt x="0" y="0"/>
                </a:lnTo>
                <a:lnTo>
                  <a:pt x="497331" y="209511"/>
                </a:lnTo>
                <a:lnTo>
                  <a:pt x="41757" y="0"/>
                </a:lnTo>
                <a:close/>
              </a:path>
            </a:pathLst>
          </a:custGeom>
          <a:solidFill>
            <a:srgbClr val="00B2AF"/>
          </a:solidFill>
        </p:spPr>
        <p:txBody>
          <a:bodyPr wrap="square" lIns="0" tIns="0" rIns="0" bIns="0" rtlCol="0"/>
          <a:lstStyle/>
          <a:p>
            <a:endParaRPr sz="2142"/>
          </a:p>
        </p:txBody>
      </p:sp>
      <p:sp>
        <p:nvSpPr>
          <p:cNvPr id="314" name="object 314"/>
          <p:cNvSpPr/>
          <p:nvPr/>
        </p:nvSpPr>
        <p:spPr>
          <a:xfrm>
            <a:off x="369235" y="1705337"/>
            <a:ext cx="1023361" cy="276191"/>
          </a:xfrm>
          <a:custGeom>
            <a:avLst/>
            <a:gdLst/>
            <a:ahLst/>
            <a:cxnLst/>
            <a:rect l="l" t="t" r="r" b="b"/>
            <a:pathLst>
              <a:path w="894080" h="241300">
                <a:moveTo>
                  <a:pt x="35369" y="0"/>
                </a:moveTo>
                <a:lnTo>
                  <a:pt x="0" y="0"/>
                </a:lnTo>
                <a:lnTo>
                  <a:pt x="571322" y="240690"/>
                </a:lnTo>
                <a:lnTo>
                  <a:pt x="636701" y="226339"/>
                </a:lnTo>
                <a:lnTo>
                  <a:pt x="572643" y="226339"/>
                </a:lnTo>
                <a:lnTo>
                  <a:pt x="562926" y="222250"/>
                </a:lnTo>
                <a:lnTo>
                  <a:pt x="560400" y="222250"/>
                </a:lnTo>
                <a:lnTo>
                  <a:pt x="532701" y="209511"/>
                </a:lnTo>
                <a:lnTo>
                  <a:pt x="35369" y="0"/>
                </a:lnTo>
                <a:close/>
              </a:path>
              <a:path w="894080" h="241300">
                <a:moveTo>
                  <a:pt x="724217" y="193065"/>
                </a:moveTo>
                <a:lnTo>
                  <a:pt x="572643" y="226339"/>
                </a:lnTo>
                <a:lnTo>
                  <a:pt x="636701" y="226339"/>
                </a:lnTo>
                <a:lnTo>
                  <a:pt x="725398" y="206870"/>
                </a:lnTo>
                <a:lnTo>
                  <a:pt x="812940" y="206870"/>
                </a:lnTo>
                <a:lnTo>
                  <a:pt x="816940" y="196608"/>
                </a:lnTo>
                <a:lnTo>
                  <a:pt x="802195" y="196608"/>
                </a:lnTo>
                <a:lnTo>
                  <a:pt x="724217" y="193065"/>
                </a:lnTo>
                <a:close/>
              </a:path>
              <a:path w="894080" h="241300">
                <a:moveTo>
                  <a:pt x="561809" y="221780"/>
                </a:moveTo>
                <a:lnTo>
                  <a:pt x="560400" y="222250"/>
                </a:lnTo>
                <a:lnTo>
                  <a:pt x="562926" y="222250"/>
                </a:lnTo>
                <a:lnTo>
                  <a:pt x="561809" y="221780"/>
                </a:lnTo>
                <a:close/>
              </a:path>
              <a:path w="894080" h="241300">
                <a:moveTo>
                  <a:pt x="812940" y="206870"/>
                </a:moveTo>
                <a:lnTo>
                  <a:pt x="725398" y="206870"/>
                </a:lnTo>
                <a:lnTo>
                  <a:pt x="811415" y="210781"/>
                </a:lnTo>
                <a:lnTo>
                  <a:pt x="812940" y="206870"/>
                </a:lnTo>
                <a:close/>
              </a:path>
              <a:path w="894080" h="241300">
                <a:moveTo>
                  <a:pt x="893584" y="0"/>
                </a:moveTo>
                <a:lnTo>
                  <a:pt x="878840" y="0"/>
                </a:lnTo>
                <a:lnTo>
                  <a:pt x="802195" y="196608"/>
                </a:lnTo>
                <a:lnTo>
                  <a:pt x="816940" y="196608"/>
                </a:lnTo>
                <a:lnTo>
                  <a:pt x="893584" y="0"/>
                </a:lnTo>
                <a:close/>
              </a:path>
            </a:pathLst>
          </a:custGeom>
          <a:solidFill>
            <a:srgbClr val="37BFBD"/>
          </a:solidFill>
        </p:spPr>
        <p:txBody>
          <a:bodyPr wrap="square" lIns="0" tIns="0" rIns="0" bIns="0" rtlCol="0"/>
          <a:lstStyle/>
          <a:p>
            <a:endParaRPr sz="2142"/>
          </a:p>
        </p:txBody>
      </p:sp>
      <p:sp>
        <p:nvSpPr>
          <p:cNvPr id="315" name="object 315"/>
          <p:cNvSpPr/>
          <p:nvPr/>
        </p:nvSpPr>
        <p:spPr>
          <a:xfrm>
            <a:off x="495153" y="1705337"/>
            <a:ext cx="647595" cy="237670"/>
          </a:xfrm>
          <a:custGeom>
            <a:avLst/>
            <a:gdLst/>
            <a:ahLst/>
            <a:cxnLst/>
            <a:rect l="l" t="t" r="r" b="b"/>
            <a:pathLst>
              <a:path w="565785" h="207644">
                <a:moveTo>
                  <a:pt x="175056" y="0"/>
                </a:moveTo>
                <a:lnTo>
                  <a:pt x="0" y="0"/>
                </a:lnTo>
                <a:lnTo>
                  <a:pt x="451192" y="207505"/>
                </a:lnTo>
                <a:lnTo>
                  <a:pt x="565772" y="169316"/>
                </a:lnTo>
                <a:lnTo>
                  <a:pt x="175056" y="0"/>
                </a:lnTo>
                <a:close/>
              </a:path>
            </a:pathLst>
          </a:custGeom>
          <a:solidFill>
            <a:srgbClr val="00B2AF"/>
          </a:solidFill>
        </p:spPr>
        <p:txBody>
          <a:bodyPr wrap="square" lIns="0" tIns="0" rIns="0" bIns="0" rtlCol="0"/>
          <a:lstStyle/>
          <a:p>
            <a:endParaRPr sz="2142"/>
          </a:p>
        </p:txBody>
      </p:sp>
      <p:sp>
        <p:nvSpPr>
          <p:cNvPr id="316" name="object 316"/>
          <p:cNvSpPr/>
          <p:nvPr/>
        </p:nvSpPr>
        <p:spPr>
          <a:xfrm>
            <a:off x="457520" y="1705336"/>
            <a:ext cx="729726" cy="254387"/>
          </a:xfrm>
          <a:custGeom>
            <a:avLst/>
            <a:gdLst/>
            <a:ahLst/>
            <a:cxnLst/>
            <a:rect l="l" t="t" r="r" b="b"/>
            <a:pathLst>
              <a:path w="637540" h="222250">
                <a:moveTo>
                  <a:pt x="32880" y="0"/>
                </a:moveTo>
                <a:lnTo>
                  <a:pt x="0" y="0"/>
                </a:lnTo>
                <a:lnTo>
                  <a:pt x="483260" y="222250"/>
                </a:lnTo>
                <a:lnTo>
                  <a:pt x="527490" y="207505"/>
                </a:lnTo>
                <a:lnTo>
                  <a:pt x="484073" y="207505"/>
                </a:lnTo>
                <a:lnTo>
                  <a:pt x="32880" y="0"/>
                </a:lnTo>
                <a:close/>
              </a:path>
              <a:path w="637540" h="222250">
                <a:moveTo>
                  <a:pt x="242481" y="0"/>
                </a:moveTo>
                <a:lnTo>
                  <a:pt x="207937" y="0"/>
                </a:lnTo>
                <a:lnTo>
                  <a:pt x="598652" y="169316"/>
                </a:lnTo>
                <a:lnTo>
                  <a:pt x="484073" y="207505"/>
                </a:lnTo>
                <a:lnTo>
                  <a:pt x="527490" y="207505"/>
                </a:lnTo>
                <a:lnTo>
                  <a:pt x="637057" y="170980"/>
                </a:lnTo>
                <a:lnTo>
                  <a:pt x="242481" y="0"/>
                </a:lnTo>
                <a:close/>
              </a:path>
            </a:pathLst>
          </a:custGeom>
          <a:solidFill>
            <a:srgbClr val="37BFBD"/>
          </a:solidFill>
        </p:spPr>
        <p:txBody>
          <a:bodyPr wrap="square" lIns="0" tIns="0" rIns="0" bIns="0" rtlCol="0"/>
          <a:lstStyle/>
          <a:p>
            <a:endParaRPr sz="2142"/>
          </a:p>
        </p:txBody>
      </p:sp>
      <p:sp>
        <p:nvSpPr>
          <p:cNvPr id="317" name="object 317"/>
          <p:cNvSpPr/>
          <p:nvPr/>
        </p:nvSpPr>
        <p:spPr>
          <a:xfrm>
            <a:off x="839515" y="1705337"/>
            <a:ext cx="496417" cy="176617"/>
          </a:xfrm>
          <a:custGeom>
            <a:avLst/>
            <a:gdLst/>
            <a:ahLst/>
            <a:cxnLst/>
            <a:rect l="l" t="t" r="r" b="b"/>
            <a:pathLst>
              <a:path w="433705" h="154305">
                <a:moveTo>
                  <a:pt x="433095" y="0"/>
                </a:moveTo>
                <a:lnTo>
                  <a:pt x="0" y="0"/>
                </a:lnTo>
                <a:lnTo>
                  <a:pt x="366255" y="153733"/>
                </a:lnTo>
                <a:lnTo>
                  <a:pt x="433095" y="0"/>
                </a:lnTo>
                <a:close/>
              </a:path>
            </a:pathLst>
          </a:custGeom>
          <a:solidFill>
            <a:srgbClr val="00B2AF"/>
          </a:solidFill>
        </p:spPr>
        <p:txBody>
          <a:bodyPr wrap="square" lIns="0" tIns="0" rIns="0" bIns="0" rtlCol="0"/>
          <a:lstStyle/>
          <a:p>
            <a:endParaRPr sz="2142"/>
          </a:p>
        </p:txBody>
      </p:sp>
      <p:sp>
        <p:nvSpPr>
          <p:cNvPr id="318" name="object 318"/>
          <p:cNvSpPr/>
          <p:nvPr/>
        </p:nvSpPr>
        <p:spPr>
          <a:xfrm>
            <a:off x="798902" y="1705337"/>
            <a:ext cx="553836" cy="196968"/>
          </a:xfrm>
          <a:custGeom>
            <a:avLst/>
            <a:gdLst/>
            <a:ahLst/>
            <a:cxnLst/>
            <a:rect l="l" t="t" r="r" b="b"/>
            <a:pathLst>
              <a:path w="483869" h="172084">
                <a:moveTo>
                  <a:pt x="35483" y="0"/>
                </a:moveTo>
                <a:lnTo>
                  <a:pt x="0" y="0"/>
                </a:lnTo>
                <a:lnTo>
                  <a:pt x="408927" y="171653"/>
                </a:lnTo>
                <a:lnTo>
                  <a:pt x="416717" y="153733"/>
                </a:lnTo>
                <a:lnTo>
                  <a:pt x="401739" y="153733"/>
                </a:lnTo>
                <a:lnTo>
                  <a:pt x="35483" y="0"/>
                </a:lnTo>
                <a:close/>
              </a:path>
              <a:path w="483869" h="172084">
                <a:moveTo>
                  <a:pt x="483552" y="0"/>
                </a:moveTo>
                <a:lnTo>
                  <a:pt x="468579" y="0"/>
                </a:lnTo>
                <a:lnTo>
                  <a:pt x="401739" y="153733"/>
                </a:lnTo>
                <a:lnTo>
                  <a:pt x="416717" y="153733"/>
                </a:lnTo>
                <a:lnTo>
                  <a:pt x="483552" y="0"/>
                </a:lnTo>
                <a:close/>
              </a:path>
            </a:pathLst>
          </a:custGeom>
          <a:solidFill>
            <a:srgbClr val="37BFBD"/>
          </a:solidFill>
        </p:spPr>
        <p:txBody>
          <a:bodyPr wrap="square" lIns="0" tIns="0" rIns="0" bIns="0" rtlCol="0"/>
          <a:lstStyle/>
          <a:p>
            <a:endParaRPr sz="2142"/>
          </a:p>
        </p:txBody>
      </p:sp>
      <p:sp>
        <p:nvSpPr>
          <p:cNvPr id="319" name="object 319"/>
          <p:cNvSpPr/>
          <p:nvPr/>
        </p:nvSpPr>
        <p:spPr>
          <a:xfrm>
            <a:off x="-7" y="5978434"/>
            <a:ext cx="1553938" cy="1508149"/>
          </a:xfrm>
          <a:custGeom>
            <a:avLst/>
            <a:gdLst/>
            <a:ahLst/>
            <a:cxnLst/>
            <a:rect l="l" t="t" r="r" b="b"/>
            <a:pathLst>
              <a:path w="1357630" h="1317625">
                <a:moveTo>
                  <a:pt x="1220223" y="79006"/>
                </a:moveTo>
                <a:lnTo>
                  <a:pt x="1048219" y="79006"/>
                </a:lnTo>
                <a:lnTo>
                  <a:pt x="1170978" y="121208"/>
                </a:lnTo>
                <a:lnTo>
                  <a:pt x="1277924" y="270167"/>
                </a:lnTo>
                <a:lnTo>
                  <a:pt x="1274191" y="768223"/>
                </a:lnTo>
                <a:lnTo>
                  <a:pt x="1258138" y="1317472"/>
                </a:lnTo>
                <a:lnTo>
                  <a:pt x="1345679" y="1317472"/>
                </a:lnTo>
                <a:lnTo>
                  <a:pt x="1357337" y="270344"/>
                </a:lnTo>
                <a:lnTo>
                  <a:pt x="1266024" y="102323"/>
                </a:lnTo>
                <a:lnTo>
                  <a:pt x="1220223" y="79006"/>
                </a:lnTo>
                <a:close/>
              </a:path>
              <a:path w="1357630" h="1317625">
                <a:moveTo>
                  <a:pt x="1065034" y="0"/>
                </a:moveTo>
                <a:lnTo>
                  <a:pt x="859053" y="40462"/>
                </a:lnTo>
                <a:lnTo>
                  <a:pt x="0" y="324421"/>
                </a:lnTo>
                <a:lnTo>
                  <a:pt x="0" y="378358"/>
                </a:lnTo>
                <a:lnTo>
                  <a:pt x="855878" y="97866"/>
                </a:lnTo>
                <a:lnTo>
                  <a:pt x="1048219" y="79006"/>
                </a:lnTo>
                <a:lnTo>
                  <a:pt x="1220223" y="79006"/>
                </a:lnTo>
                <a:lnTo>
                  <a:pt x="1065034" y="0"/>
                </a:lnTo>
                <a:close/>
              </a:path>
            </a:pathLst>
          </a:custGeom>
          <a:solidFill>
            <a:srgbClr val="00B2AF"/>
          </a:solidFill>
        </p:spPr>
        <p:txBody>
          <a:bodyPr wrap="square" lIns="0" tIns="0" rIns="0" bIns="0" rtlCol="0"/>
          <a:lstStyle/>
          <a:p>
            <a:endParaRPr sz="2142"/>
          </a:p>
        </p:txBody>
      </p:sp>
      <p:sp>
        <p:nvSpPr>
          <p:cNvPr id="320" name="object 320"/>
          <p:cNvSpPr/>
          <p:nvPr/>
        </p:nvSpPr>
        <p:spPr>
          <a:xfrm>
            <a:off x="-6" y="5961964"/>
            <a:ext cx="1569928" cy="1524865"/>
          </a:xfrm>
          <a:custGeom>
            <a:avLst/>
            <a:gdLst/>
            <a:ahLst/>
            <a:cxnLst/>
            <a:rect l="l" t="t" r="r" b="b"/>
            <a:pathLst>
              <a:path w="1371600" h="1332229">
                <a:moveTo>
                  <a:pt x="1088856" y="107365"/>
                </a:moveTo>
                <a:lnTo>
                  <a:pt x="1046581" y="107365"/>
                </a:lnTo>
                <a:lnTo>
                  <a:pt x="1162380" y="147167"/>
                </a:lnTo>
                <a:lnTo>
                  <a:pt x="1264158" y="288937"/>
                </a:lnTo>
                <a:lnTo>
                  <a:pt x="1260442" y="782624"/>
                </a:lnTo>
                <a:lnTo>
                  <a:pt x="1244396" y="1331861"/>
                </a:lnTo>
                <a:lnTo>
                  <a:pt x="1258138" y="1331861"/>
                </a:lnTo>
                <a:lnTo>
                  <a:pt x="1274192" y="782370"/>
                </a:lnTo>
                <a:lnTo>
                  <a:pt x="1277924" y="284568"/>
                </a:lnTo>
                <a:lnTo>
                  <a:pt x="1170978" y="135597"/>
                </a:lnTo>
                <a:lnTo>
                  <a:pt x="1088856" y="107365"/>
                </a:lnTo>
                <a:close/>
              </a:path>
              <a:path w="1371600" h="1332229">
                <a:moveTo>
                  <a:pt x="1095304" y="14389"/>
                </a:moveTo>
                <a:lnTo>
                  <a:pt x="1065034" y="14389"/>
                </a:lnTo>
                <a:lnTo>
                  <a:pt x="1266024" y="116712"/>
                </a:lnTo>
                <a:lnTo>
                  <a:pt x="1357248" y="284568"/>
                </a:lnTo>
                <a:lnTo>
                  <a:pt x="1357291" y="288937"/>
                </a:lnTo>
                <a:lnTo>
                  <a:pt x="1345679" y="1331861"/>
                </a:lnTo>
                <a:lnTo>
                  <a:pt x="1359420" y="1331861"/>
                </a:lnTo>
                <a:lnTo>
                  <a:pt x="1371117" y="281317"/>
                </a:lnTo>
                <a:lnTo>
                  <a:pt x="1276057" y="106413"/>
                </a:lnTo>
                <a:lnTo>
                  <a:pt x="1095304" y="14389"/>
                </a:lnTo>
                <a:close/>
              </a:path>
              <a:path w="1371600" h="1332229">
                <a:moveTo>
                  <a:pt x="1048219" y="93395"/>
                </a:moveTo>
                <a:lnTo>
                  <a:pt x="855878" y="112255"/>
                </a:lnTo>
                <a:lnTo>
                  <a:pt x="0" y="392747"/>
                </a:lnTo>
                <a:lnTo>
                  <a:pt x="0" y="407212"/>
                </a:lnTo>
                <a:lnTo>
                  <a:pt x="858723" y="125780"/>
                </a:lnTo>
                <a:lnTo>
                  <a:pt x="1046581" y="107365"/>
                </a:lnTo>
                <a:lnTo>
                  <a:pt x="1088856" y="107365"/>
                </a:lnTo>
                <a:lnTo>
                  <a:pt x="1048219" y="93395"/>
                </a:lnTo>
                <a:close/>
              </a:path>
              <a:path w="1371600" h="1332229">
                <a:moveTo>
                  <a:pt x="1067041" y="0"/>
                </a:moveTo>
                <a:lnTo>
                  <a:pt x="855548" y="41541"/>
                </a:lnTo>
                <a:lnTo>
                  <a:pt x="0" y="324345"/>
                </a:lnTo>
                <a:lnTo>
                  <a:pt x="0" y="338810"/>
                </a:lnTo>
                <a:lnTo>
                  <a:pt x="859053" y="54851"/>
                </a:lnTo>
                <a:lnTo>
                  <a:pt x="1065034" y="14389"/>
                </a:lnTo>
                <a:lnTo>
                  <a:pt x="1095304" y="14389"/>
                </a:lnTo>
                <a:lnTo>
                  <a:pt x="1067041" y="0"/>
                </a:lnTo>
                <a:close/>
              </a:path>
            </a:pathLst>
          </a:custGeom>
          <a:solidFill>
            <a:srgbClr val="37BFBD"/>
          </a:solidFill>
        </p:spPr>
        <p:txBody>
          <a:bodyPr wrap="square" lIns="0" tIns="0" rIns="0" bIns="0" rtlCol="0"/>
          <a:lstStyle/>
          <a:p>
            <a:endParaRPr sz="2142"/>
          </a:p>
        </p:txBody>
      </p:sp>
      <p:sp>
        <p:nvSpPr>
          <p:cNvPr id="321" name="object 321"/>
          <p:cNvSpPr/>
          <p:nvPr/>
        </p:nvSpPr>
        <p:spPr>
          <a:xfrm>
            <a:off x="1719608" y="6949193"/>
            <a:ext cx="84615" cy="159987"/>
          </a:xfrm>
          <a:prstGeom prst="rect">
            <a:avLst/>
          </a:prstGeom>
          <a:blipFill>
            <a:blip r:embed="rId90" cstate="print"/>
            <a:stretch>
              <a:fillRect/>
            </a:stretch>
          </a:blipFill>
        </p:spPr>
        <p:txBody>
          <a:bodyPr wrap="square" lIns="0" tIns="0" rIns="0" bIns="0" rtlCol="0"/>
          <a:lstStyle/>
          <a:p>
            <a:endParaRPr sz="2142"/>
          </a:p>
        </p:txBody>
      </p:sp>
      <p:sp>
        <p:nvSpPr>
          <p:cNvPr id="322" name="object 322"/>
          <p:cNvSpPr/>
          <p:nvPr/>
        </p:nvSpPr>
        <p:spPr>
          <a:xfrm>
            <a:off x="1592022" y="7393102"/>
            <a:ext cx="87509" cy="93309"/>
          </a:xfrm>
          <a:prstGeom prst="rect">
            <a:avLst/>
          </a:prstGeom>
          <a:blipFill>
            <a:blip r:embed="rId91" cstate="print"/>
            <a:stretch>
              <a:fillRect/>
            </a:stretch>
          </a:blipFill>
        </p:spPr>
        <p:txBody>
          <a:bodyPr wrap="square" lIns="0" tIns="0" rIns="0" bIns="0" rtlCol="0"/>
          <a:lstStyle/>
          <a:p>
            <a:endParaRPr sz="2142"/>
          </a:p>
        </p:txBody>
      </p:sp>
      <p:sp>
        <p:nvSpPr>
          <p:cNvPr id="323" name="object 323"/>
          <p:cNvSpPr/>
          <p:nvPr/>
        </p:nvSpPr>
        <p:spPr>
          <a:xfrm>
            <a:off x="1745831" y="6301716"/>
            <a:ext cx="93090" cy="178782"/>
          </a:xfrm>
          <a:prstGeom prst="rect">
            <a:avLst/>
          </a:prstGeom>
          <a:blipFill>
            <a:blip r:embed="rId92" cstate="print"/>
            <a:stretch>
              <a:fillRect/>
            </a:stretch>
          </a:blipFill>
        </p:spPr>
        <p:txBody>
          <a:bodyPr wrap="square" lIns="0" tIns="0" rIns="0" bIns="0" rtlCol="0"/>
          <a:lstStyle/>
          <a:p>
            <a:endParaRPr sz="2142"/>
          </a:p>
        </p:txBody>
      </p:sp>
      <p:sp>
        <p:nvSpPr>
          <p:cNvPr id="324" name="object 324"/>
          <p:cNvSpPr/>
          <p:nvPr/>
        </p:nvSpPr>
        <p:spPr>
          <a:xfrm>
            <a:off x="1779237" y="5081540"/>
            <a:ext cx="93090" cy="178782"/>
          </a:xfrm>
          <a:prstGeom prst="rect">
            <a:avLst/>
          </a:prstGeom>
          <a:blipFill>
            <a:blip r:embed="rId93" cstate="print"/>
            <a:stretch>
              <a:fillRect/>
            </a:stretch>
          </a:blipFill>
        </p:spPr>
        <p:txBody>
          <a:bodyPr wrap="square" lIns="0" tIns="0" rIns="0" bIns="0" rtlCol="0"/>
          <a:lstStyle/>
          <a:p>
            <a:endParaRPr sz="2142"/>
          </a:p>
        </p:txBody>
      </p:sp>
      <p:sp>
        <p:nvSpPr>
          <p:cNvPr id="325" name="object 325"/>
          <p:cNvSpPr/>
          <p:nvPr/>
        </p:nvSpPr>
        <p:spPr>
          <a:xfrm>
            <a:off x="1779237" y="4441591"/>
            <a:ext cx="93090" cy="178782"/>
          </a:xfrm>
          <a:prstGeom prst="rect">
            <a:avLst/>
          </a:prstGeom>
          <a:blipFill>
            <a:blip r:embed="rId94" cstate="print"/>
            <a:stretch>
              <a:fillRect/>
            </a:stretch>
          </a:blipFill>
        </p:spPr>
        <p:txBody>
          <a:bodyPr wrap="square" lIns="0" tIns="0" rIns="0" bIns="0" rtlCol="0"/>
          <a:lstStyle/>
          <a:p>
            <a:endParaRPr sz="2142"/>
          </a:p>
        </p:txBody>
      </p:sp>
      <p:sp>
        <p:nvSpPr>
          <p:cNvPr id="326" name="object 326"/>
          <p:cNvSpPr/>
          <p:nvPr/>
        </p:nvSpPr>
        <p:spPr>
          <a:xfrm>
            <a:off x="1779237" y="4147201"/>
            <a:ext cx="93090" cy="178782"/>
          </a:xfrm>
          <a:prstGeom prst="rect">
            <a:avLst/>
          </a:prstGeom>
          <a:blipFill>
            <a:blip r:embed="rId95" cstate="print"/>
            <a:stretch>
              <a:fillRect/>
            </a:stretch>
          </a:blipFill>
        </p:spPr>
        <p:txBody>
          <a:bodyPr wrap="square" lIns="0" tIns="0" rIns="0" bIns="0" rtlCol="0"/>
          <a:lstStyle/>
          <a:p>
            <a:endParaRPr sz="2142"/>
          </a:p>
        </p:txBody>
      </p:sp>
      <p:sp>
        <p:nvSpPr>
          <p:cNvPr id="327" name="object 327"/>
          <p:cNvSpPr/>
          <p:nvPr/>
        </p:nvSpPr>
        <p:spPr>
          <a:xfrm>
            <a:off x="1599537" y="5820670"/>
            <a:ext cx="138096" cy="312532"/>
          </a:xfrm>
          <a:custGeom>
            <a:avLst/>
            <a:gdLst/>
            <a:ahLst/>
            <a:cxnLst/>
            <a:rect l="l" t="t" r="r" b="b"/>
            <a:pathLst>
              <a:path w="120650" h="273050">
                <a:moveTo>
                  <a:pt x="0" y="0"/>
                </a:moveTo>
                <a:lnTo>
                  <a:pt x="10617" y="272453"/>
                </a:lnTo>
                <a:lnTo>
                  <a:pt x="120167" y="265811"/>
                </a:lnTo>
                <a:lnTo>
                  <a:pt x="120167" y="6680"/>
                </a:lnTo>
                <a:lnTo>
                  <a:pt x="0" y="0"/>
                </a:lnTo>
                <a:close/>
              </a:path>
            </a:pathLst>
          </a:custGeom>
          <a:solidFill>
            <a:srgbClr val="00B2AF"/>
          </a:solidFill>
        </p:spPr>
        <p:txBody>
          <a:bodyPr wrap="square" lIns="0" tIns="0" rIns="0" bIns="0" rtlCol="0"/>
          <a:lstStyle/>
          <a:p>
            <a:endParaRPr sz="2142"/>
          </a:p>
        </p:txBody>
      </p:sp>
      <p:sp>
        <p:nvSpPr>
          <p:cNvPr id="328" name="object 328"/>
          <p:cNvSpPr/>
          <p:nvPr/>
        </p:nvSpPr>
        <p:spPr>
          <a:xfrm>
            <a:off x="1583156" y="5804012"/>
            <a:ext cx="170076" cy="345239"/>
          </a:xfrm>
          <a:custGeom>
            <a:avLst/>
            <a:gdLst/>
            <a:ahLst/>
            <a:cxnLst/>
            <a:rect l="l" t="t" r="r" b="b"/>
            <a:pathLst>
              <a:path w="148590" h="301625">
                <a:moveTo>
                  <a:pt x="7150" y="7277"/>
                </a:moveTo>
                <a:lnTo>
                  <a:pt x="292" y="7543"/>
                </a:lnTo>
                <a:lnTo>
                  <a:pt x="11747" y="301561"/>
                </a:lnTo>
                <a:lnTo>
                  <a:pt x="148209" y="293293"/>
                </a:lnTo>
                <a:lnTo>
                  <a:pt x="148209" y="287007"/>
                </a:lnTo>
                <a:lnTo>
                  <a:pt x="24930" y="287007"/>
                </a:lnTo>
                <a:lnTo>
                  <a:pt x="14312" y="14554"/>
                </a:lnTo>
                <a:lnTo>
                  <a:pt x="148209" y="14554"/>
                </a:lnTo>
                <a:lnTo>
                  <a:pt x="148209" y="14135"/>
                </a:lnTo>
                <a:lnTo>
                  <a:pt x="6781" y="14135"/>
                </a:lnTo>
                <a:lnTo>
                  <a:pt x="7150" y="7277"/>
                </a:lnTo>
                <a:close/>
              </a:path>
              <a:path w="148590" h="301625">
                <a:moveTo>
                  <a:pt x="148209" y="14554"/>
                </a:moveTo>
                <a:lnTo>
                  <a:pt x="14312" y="14554"/>
                </a:lnTo>
                <a:lnTo>
                  <a:pt x="134480" y="21221"/>
                </a:lnTo>
                <a:lnTo>
                  <a:pt x="134480" y="280365"/>
                </a:lnTo>
                <a:lnTo>
                  <a:pt x="24930" y="287007"/>
                </a:lnTo>
                <a:lnTo>
                  <a:pt x="148209" y="287007"/>
                </a:lnTo>
                <a:lnTo>
                  <a:pt x="148209" y="14554"/>
                </a:lnTo>
                <a:close/>
              </a:path>
              <a:path w="148590" h="301625">
                <a:moveTo>
                  <a:pt x="131055" y="7277"/>
                </a:moveTo>
                <a:lnTo>
                  <a:pt x="7150" y="7277"/>
                </a:lnTo>
                <a:lnTo>
                  <a:pt x="6781" y="14135"/>
                </a:lnTo>
                <a:lnTo>
                  <a:pt x="148209" y="14135"/>
                </a:lnTo>
                <a:lnTo>
                  <a:pt x="148209" y="8229"/>
                </a:lnTo>
                <a:lnTo>
                  <a:pt x="131055" y="7277"/>
                </a:lnTo>
                <a:close/>
              </a:path>
              <a:path w="148590" h="301625">
                <a:moveTo>
                  <a:pt x="0" y="0"/>
                </a:moveTo>
                <a:lnTo>
                  <a:pt x="292" y="7543"/>
                </a:lnTo>
                <a:lnTo>
                  <a:pt x="7150" y="7277"/>
                </a:lnTo>
                <a:lnTo>
                  <a:pt x="131055" y="7277"/>
                </a:lnTo>
                <a:lnTo>
                  <a:pt x="0" y="0"/>
                </a:lnTo>
                <a:close/>
              </a:path>
            </a:pathLst>
          </a:custGeom>
          <a:solidFill>
            <a:srgbClr val="37BFBD"/>
          </a:solidFill>
        </p:spPr>
        <p:txBody>
          <a:bodyPr wrap="square" lIns="0" tIns="0" rIns="0" bIns="0" rtlCol="0"/>
          <a:lstStyle/>
          <a:p>
            <a:endParaRPr sz="2142"/>
          </a:p>
        </p:txBody>
      </p:sp>
      <p:sp>
        <p:nvSpPr>
          <p:cNvPr id="329" name="object 329"/>
          <p:cNvSpPr/>
          <p:nvPr/>
        </p:nvSpPr>
        <p:spPr>
          <a:xfrm>
            <a:off x="895352" y="5935131"/>
            <a:ext cx="139359" cy="92072"/>
          </a:xfrm>
          <a:prstGeom prst="rect">
            <a:avLst/>
          </a:prstGeom>
          <a:blipFill>
            <a:blip r:embed="rId96" cstate="print"/>
            <a:stretch>
              <a:fillRect/>
            </a:stretch>
          </a:blipFill>
        </p:spPr>
        <p:txBody>
          <a:bodyPr wrap="square" lIns="0" tIns="0" rIns="0" bIns="0" rtlCol="0"/>
          <a:lstStyle/>
          <a:p>
            <a:endParaRPr sz="2142"/>
          </a:p>
        </p:txBody>
      </p:sp>
      <p:sp>
        <p:nvSpPr>
          <p:cNvPr id="330" name="object 330"/>
          <p:cNvSpPr/>
          <p:nvPr/>
        </p:nvSpPr>
        <p:spPr>
          <a:xfrm>
            <a:off x="179213" y="6143176"/>
            <a:ext cx="136946" cy="96841"/>
          </a:xfrm>
          <a:prstGeom prst="rect">
            <a:avLst/>
          </a:prstGeom>
          <a:blipFill>
            <a:blip r:embed="rId97" cstate="print"/>
            <a:stretch>
              <a:fillRect/>
            </a:stretch>
          </a:blipFill>
        </p:spPr>
        <p:txBody>
          <a:bodyPr wrap="square" lIns="0" tIns="0" rIns="0" bIns="0" rtlCol="0"/>
          <a:lstStyle/>
          <a:p>
            <a:endParaRPr sz="2142"/>
          </a:p>
        </p:txBody>
      </p:sp>
      <p:sp>
        <p:nvSpPr>
          <p:cNvPr id="331" name="object 331"/>
          <p:cNvSpPr/>
          <p:nvPr/>
        </p:nvSpPr>
        <p:spPr>
          <a:xfrm>
            <a:off x="592430" y="5584585"/>
            <a:ext cx="141279" cy="96652"/>
          </a:xfrm>
          <a:prstGeom prst="rect">
            <a:avLst/>
          </a:prstGeom>
          <a:blipFill>
            <a:blip r:embed="rId98" cstate="print"/>
            <a:stretch>
              <a:fillRect/>
            </a:stretch>
          </a:blipFill>
        </p:spPr>
        <p:txBody>
          <a:bodyPr wrap="square" lIns="0" tIns="0" rIns="0" bIns="0" rtlCol="0"/>
          <a:lstStyle/>
          <a:p>
            <a:endParaRPr sz="2142"/>
          </a:p>
        </p:txBody>
      </p:sp>
      <p:sp>
        <p:nvSpPr>
          <p:cNvPr id="332" name="object 332"/>
          <p:cNvSpPr/>
          <p:nvPr/>
        </p:nvSpPr>
        <p:spPr>
          <a:xfrm>
            <a:off x="307291" y="5669681"/>
            <a:ext cx="133603" cy="101129"/>
          </a:xfrm>
          <a:prstGeom prst="rect">
            <a:avLst/>
          </a:prstGeom>
          <a:blipFill>
            <a:blip r:embed="rId99" cstate="print"/>
            <a:stretch>
              <a:fillRect/>
            </a:stretch>
          </a:blipFill>
        </p:spPr>
        <p:txBody>
          <a:bodyPr wrap="square" lIns="0" tIns="0" rIns="0" bIns="0" rtlCol="0"/>
          <a:lstStyle/>
          <a:p>
            <a:endParaRPr sz="2142"/>
          </a:p>
        </p:txBody>
      </p:sp>
      <p:sp>
        <p:nvSpPr>
          <p:cNvPr id="333" name="object 333"/>
          <p:cNvSpPr/>
          <p:nvPr/>
        </p:nvSpPr>
        <p:spPr>
          <a:xfrm>
            <a:off x="1407309" y="5376511"/>
            <a:ext cx="120652" cy="677395"/>
          </a:xfrm>
          <a:custGeom>
            <a:avLst/>
            <a:gdLst/>
            <a:ahLst/>
            <a:cxnLst/>
            <a:rect l="l" t="t" r="r" b="b"/>
            <a:pathLst>
              <a:path w="105409" h="591820">
                <a:moveTo>
                  <a:pt x="105143" y="0"/>
                </a:moveTo>
                <a:lnTo>
                  <a:pt x="7315" y="42392"/>
                </a:lnTo>
                <a:lnTo>
                  <a:pt x="0" y="562216"/>
                </a:lnTo>
                <a:lnTo>
                  <a:pt x="87121" y="591261"/>
                </a:lnTo>
                <a:lnTo>
                  <a:pt x="105143" y="0"/>
                </a:lnTo>
                <a:close/>
              </a:path>
            </a:pathLst>
          </a:custGeom>
          <a:solidFill>
            <a:srgbClr val="00B2AF"/>
          </a:solidFill>
        </p:spPr>
        <p:txBody>
          <a:bodyPr wrap="square" lIns="0" tIns="0" rIns="0" bIns="0" rtlCol="0"/>
          <a:lstStyle/>
          <a:p>
            <a:endParaRPr sz="2142"/>
          </a:p>
        </p:txBody>
      </p:sp>
      <p:sp>
        <p:nvSpPr>
          <p:cNvPr id="334" name="object 334"/>
          <p:cNvSpPr/>
          <p:nvPr/>
        </p:nvSpPr>
        <p:spPr>
          <a:xfrm>
            <a:off x="1391421" y="5352236"/>
            <a:ext cx="153359" cy="723184"/>
          </a:xfrm>
          <a:custGeom>
            <a:avLst/>
            <a:gdLst/>
            <a:ahLst/>
            <a:cxnLst/>
            <a:rect l="l" t="t" r="r" b="b"/>
            <a:pathLst>
              <a:path w="133984" h="631825">
                <a:moveTo>
                  <a:pt x="133413" y="0"/>
                </a:moveTo>
                <a:lnTo>
                  <a:pt x="7594" y="54521"/>
                </a:lnTo>
                <a:lnTo>
                  <a:pt x="0" y="593267"/>
                </a:lnTo>
                <a:lnTo>
                  <a:pt x="114172" y="631329"/>
                </a:lnTo>
                <a:lnTo>
                  <a:pt x="114748" y="612457"/>
                </a:lnTo>
                <a:lnTo>
                  <a:pt x="101003" y="612457"/>
                </a:lnTo>
                <a:lnTo>
                  <a:pt x="13881" y="583425"/>
                </a:lnTo>
                <a:lnTo>
                  <a:pt x="21196" y="63588"/>
                </a:lnTo>
                <a:lnTo>
                  <a:pt x="119024" y="21196"/>
                </a:lnTo>
                <a:lnTo>
                  <a:pt x="132767" y="21196"/>
                </a:lnTo>
                <a:lnTo>
                  <a:pt x="133413" y="0"/>
                </a:lnTo>
                <a:close/>
              </a:path>
              <a:path w="133984" h="631825">
                <a:moveTo>
                  <a:pt x="132767" y="21196"/>
                </a:moveTo>
                <a:lnTo>
                  <a:pt x="119024" y="21196"/>
                </a:lnTo>
                <a:lnTo>
                  <a:pt x="101003" y="612457"/>
                </a:lnTo>
                <a:lnTo>
                  <a:pt x="114748" y="612457"/>
                </a:lnTo>
                <a:lnTo>
                  <a:pt x="132767" y="21196"/>
                </a:lnTo>
                <a:close/>
              </a:path>
            </a:pathLst>
          </a:custGeom>
          <a:solidFill>
            <a:srgbClr val="37BFBD"/>
          </a:solidFill>
        </p:spPr>
        <p:txBody>
          <a:bodyPr wrap="square" lIns="0" tIns="0" rIns="0" bIns="0" rtlCol="0"/>
          <a:lstStyle/>
          <a:p>
            <a:endParaRPr sz="2142"/>
          </a:p>
        </p:txBody>
      </p:sp>
      <p:sp>
        <p:nvSpPr>
          <p:cNvPr id="335" name="object 335"/>
          <p:cNvSpPr/>
          <p:nvPr/>
        </p:nvSpPr>
        <p:spPr>
          <a:xfrm>
            <a:off x="1604815" y="4834727"/>
            <a:ext cx="284942" cy="206677"/>
          </a:xfrm>
          <a:prstGeom prst="rect">
            <a:avLst/>
          </a:prstGeom>
          <a:blipFill>
            <a:blip r:embed="rId100" cstate="print"/>
            <a:stretch>
              <a:fillRect/>
            </a:stretch>
          </a:blipFill>
        </p:spPr>
        <p:txBody>
          <a:bodyPr wrap="square" lIns="0" tIns="0" rIns="0" bIns="0" rtlCol="0"/>
          <a:lstStyle/>
          <a:p>
            <a:endParaRPr sz="2142"/>
          </a:p>
        </p:txBody>
      </p:sp>
      <p:sp>
        <p:nvSpPr>
          <p:cNvPr id="336" name="object 336"/>
          <p:cNvSpPr/>
          <p:nvPr/>
        </p:nvSpPr>
        <p:spPr>
          <a:xfrm>
            <a:off x="1573896" y="2647396"/>
            <a:ext cx="154086" cy="580728"/>
          </a:xfrm>
          <a:custGeom>
            <a:avLst/>
            <a:gdLst/>
            <a:ahLst/>
            <a:cxnLst/>
            <a:rect l="l" t="t" r="r" b="b"/>
            <a:pathLst>
              <a:path w="134619" h="507364">
                <a:moveTo>
                  <a:pt x="134112" y="0"/>
                </a:moveTo>
                <a:lnTo>
                  <a:pt x="32905" y="52235"/>
                </a:lnTo>
                <a:lnTo>
                  <a:pt x="0" y="392379"/>
                </a:lnTo>
                <a:lnTo>
                  <a:pt x="91846" y="507187"/>
                </a:lnTo>
                <a:lnTo>
                  <a:pt x="134112" y="0"/>
                </a:lnTo>
                <a:close/>
              </a:path>
            </a:pathLst>
          </a:custGeom>
          <a:solidFill>
            <a:srgbClr val="00B2AF"/>
          </a:solidFill>
        </p:spPr>
        <p:txBody>
          <a:bodyPr wrap="square" lIns="0" tIns="0" rIns="0" bIns="0" rtlCol="0"/>
          <a:lstStyle/>
          <a:p>
            <a:endParaRPr sz="2142"/>
          </a:p>
        </p:txBody>
      </p:sp>
      <p:sp>
        <p:nvSpPr>
          <p:cNvPr id="337" name="object 337"/>
          <p:cNvSpPr/>
          <p:nvPr/>
        </p:nvSpPr>
        <p:spPr>
          <a:xfrm>
            <a:off x="1557616" y="2620401"/>
            <a:ext cx="188246" cy="648322"/>
          </a:xfrm>
          <a:custGeom>
            <a:avLst/>
            <a:gdLst/>
            <a:ahLst/>
            <a:cxnLst/>
            <a:rect l="l" t="t" r="r" b="b"/>
            <a:pathLst>
              <a:path w="164465" h="566419">
                <a:moveTo>
                  <a:pt x="164071" y="0"/>
                </a:moveTo>
                <a:lnTo>
                  <a:pt x="34175" y="67043"/>
                </a:lnTo>
                <a:lnTo>
                  <a:pt x="0" y="420192"/>
                </a:lnTo>
                <a:lnTo>
                  <a:pt x="116878" y="566293"/>
                </a:lnTo>
                <a:lnTo>
                  <a:pt x="119837" y="530783"/>
                </a:lnTo>
                <a:lnTo>
                  <a:pt x="106057" y="530783"/>
                </a:lnTo>
                <a:lnTo>
                  <a:pt x="14211" y="415963"/>
                </a:lnTo>
                <a:lnTo>
                  <a:pt x="47129" y="75818"/>
                </a:lnTo>
                <a:lnTo>
                  <a:pt x="148323" y="23583"/>
                </a:lnTo>
                <a:lnTo>
                  <a:pt x="162105" y="23583"/>
                </a:lnTo>
                <a:lnTo>
                  <a:pt x="164071" y="0"/>
                </a:lnTo>
                <a:close/>
              </a:path>
              <a:path w="164465" h="566419">
                <a:moveTo>
                  <a:pt x="162105" y="23583"/>
                </a:moveTo>
                <a:lnTo>
                  <a:pt x="148323" y="23583"/>
                </a:lnTo>
                <a:lnTo>
                  <a:pt x="106057" y="530783"/>
                </a:lnTo>
                <a:lnTo>
                  <a:pt x="119837" y="530783"/>
                </a:lnTo>
                <a:lnTo>
                  <a:pt x="162105" y="23583"/>
                </a:lnTo>
                <a:close/>
              </a:path>
            </a:pathLst>
          </a:custGeom>
          <a:solidFill>
            <a:srgbClr val="37BFBD"/>
          </a:solidFill>
        </p:spPr>
        <p:txBody>
          <a:bodyPr wrap="square" lIns="0" tIns="0" rIns="0" bIns="0" rtlCol="0"/>
          <a:lstStyle/>
          <a:p>
            <a:endParaRPr sz="2142"/>
          </a:p>
        </p:txBody>
      </p:sp>
      <p:sp>
        <p:nvSpPr>
          <p:cNvPr id="338" name="object 338"/>
          <p:cNvSpPr/>
          <p:nvPr/>
        </p:nvSpPr>
        <p:spPr>
          <a:xfrm>
            <a:off x="2129796" y="1705337"/>
            <a:ext cx="245664" cy="599625"/>
          </a:xfrm>
          <a:custGeom>
            <a:avLst/>
            <a:gdLst/>
            <a:ahLst/>
            <a:cxnLst/>
            <a:rect l="l" t="t" r="r" b="b"/>
            <a:pathLst>
              <a:path w="214630" h="523875">
                <a:moveTo>
                  <a:pt x="208528" y="304419"/>
                </a:moveTo>
                <a:lnTo>
                  <a:pt x="67690" y="304419"/>
                </a:lnTo>
                <a:lnTo>
                  <a:pt x="133299" y="338251"/>
                </a:lnTo>
                <a:lnTo>
                  <a:pt x="150494" y="385546"/>
                </a:lnTo>
                <a:lnTo>
                  <a:pt x="150494" y="430923"/>
                </a:lnTo>
                <a:lnTo>
                  <a:pt x="126441" y="459320"/>
                </a:lnTo>
                <a:lnTo>
                  <a:pt x="86220" y="486829"/>
                </a:lnTo>
                <a:lnTo>
                  <a:pt x="5968" y="486829"/>
                </a:lnTo>
                <a:lnTo>
                  <a:pt x="0" y="523811"/>
                </a:lnTo>
                <a:lnTo>
                  <a:pt x="204927" y="499503"/>
                </a:lnTo>
                <a:lnTo>
                  <a:pt x="208528" y="304419"/>
                </a:lnTo>
                <a:close/>
              </a:path>
              <a:path w="214630" h="523875">
                <a:moveTo>
                  <a:pt x="214147" y="0"/>
                </a:moveTo>
                <a:lnTo>
                  <a:pt x="191503" y="0"/>
                </a:lnTo>
                <a:lnTo>
                  <a:pt x="191503" y="13449"/>
                </a:lnTo>
                <a:lnTo>
                  <a:pt x="167449" y="41859"/>
                </a:lnTo>
                <a:lnTo>
                  <a:pt x="127228" y="69354"/>
                </a:lnTo>
                <a:lnTo>
                  <a:pt x="73380" y="69354"/>
                </a:lnTo>
                <a:lnTo>
                  <a:pt x="35077" y="306590"/>
                </a:lnTo>
                <a:lnTo>
                  <a:pt x="67690" y="304419"/>
                </a:lnTo>
                <a:lnTo>
                  <a:pt x="208528" y="304419"/>
                </a:lnTo>
                <a:lnTo>
                  <a:pt x="214147" y="0"/>
                </a:lnTo>
                <a:close/>
              </a:path>
            </a:pathLst>
          </a:custGeom>
          <a:solidFill>
            <a:srgbClr val="00B2AF"/>
          </a:solidFill>
        </p:spPr>
        <p:txBody>
          <a:bodyPr wrap="square" lIns="0" tIns="0" rIns="0" bIns="0" rtlCol="0"/>
          <a:lstStyle/>
          <a:p>
            <a:endParaRPr sz="2142"/>
          </a:p>
        </p:txBody>
      </p:sp>
      <p:sp>
        <p:nvSpPr>
          <p:cNvPr id="339" name="object 339"/>
          <p:cNvSpPr/>
          <p:nvPr/>
        </p:nvSpPr>
        <p:spPr>
          <a:xfrm>
            <a:off x="2110957" y="1705336"/>
            <a:ext cx="279825" cy="617796"/>
          </a:xfrm>
          <a:custGeom>
            <a:avLst/>
            <a:gdLst/>
            <a:ahLst/>
            <a:cxnLst/>
            <a:rect l="l" t="t" r="r" b="b"/>
            <a:pathLst>
              <a:path w="244475" h="539750">
                <a:moveTo>
                  <a:pt x="10236" y="476262"/>
                </a:moveTo>
                <a:lnTo>
                  <a:pt x="0" y="539597"/>
                </a:lnTo>
                <a:lnTo>
                  <a:pt x="133027" y="523811"/>
                </a:lnTo>
                <a:lnTo>
                  <a:pt x="16471" y="523811"/>
                </a:lnTo>
                <a:lnTo>
                  <a:pt x="22440" y="486829"/>
                </a:lnTo>
                <a:lnTo>
                  <a:pt x="20218" y="486829"/>
                </a:lnTo>
                <a:lnTo>
                  <a:pt x="10236" y="476262"/>
                </a:lnTo>
                <a:close/>
              </a:path>
              <a:path w="244475" h="539750">
                <a:moveTo>
                  <a:pt x="244348" y="0"/>
                </a:moveTo>
                <a:lnTo>
                  <a:pt x="230606" y="0"/>
                </a:lnTo>
                <a:lnTo>
                  <a:pt x="221399" y="499503"/>
                </a:lnTo>
                <a:lnTo>
                  <a:pt x="16471" y="523811"/>
                </a:lnTo>
                <a:lnTo>
                  <a:pt x="133027" y="523811"/>
                </a:lnTo>
                <a:lnTo>
                  <a:pt x="234911" y="511721"/>
                </a:lnTo>
                <a:lnTo>
                  <a:pt x="244348" y="0"/>
                </a:lnTo>
                <a:close/>
              </a:path>
              <a:path w="244475" h="539750">
                <a:moveTo>
                  <a:pt x="89839" y="69354"/>
                </a:moveTo>
                <a:lnTo>
                  <a:pt x="75933" y="69354"/>
                </a:lnTo>
                <a:lnTo>
                  <a:pt x="36385" y="314274"/>
                </a:lnTo>
                <a:lnTo>
                  <a:pt x="51054" y="306628"/>
                </a:lnTo>
                <a:lnTo>
                  <a:pt x="51536" y="306590"/>
                </a:lnTo>
                <a:lnTo>
                  <a:pt x="89839" y="69354"/>
                </a:lnTo>
                <a:close/>
              </a:path>
            </a:pathLst>
          </a:custGeom>
          <a:solidFill>
            <a:srgbClr val="37BFBD"/>
          </a:solidFill>
        </p:spPr>
        <p:txBody>
          <a:bodyPr wrap="square" lIns="0" tIns="0" rIns="0" bIns="0" rtlCol="0"/>
          <a:lstStyle/>
          <a:p>
            <a:endParaRPr sz="2142"/>
          </a:p>
        </p:txBody>
      </p:sp>
      <p:sp>
        <p:nvSpPr>
          <p:cNvPr id="340" name="object 340"/>
          <p:cNvSpPr/>
          <p:nvPr/>
        </p:nvSpPr>
        <p:spPr>
          <a:xfrm>
            <a:off x="2082479" y="2326578"/>
            <a:ext cx="421555" cy="574912"/>
          </a:xfrm>
          <a:custGeom>
            <a:avLst/>
            <a:gdLst/>
            <a:ahLst/>
            <a:cxnLst/>
            <a:rect l="l" t="t" r="r" b="b"/>
            <a:pathLst>
              <a:path w="368300" h="502285">
                <a:moveTo>
                  <a:pt x="255968" y="0"/>
                </a:moveTo>
                <a:lnTo>
                  <a:pt x="31445" y="21386"/>
                </a:lnTo>
                <a:lnTo>
                  <a:pt x="0" y="189064"/>
                </a:lnTo>
                <a:lnTo>
                  <a:pt x="98933" y="217335"/>
                </a:lnTo>
                <a:lnTo>
                  <a:pt x="268859" y="300405"/>
                </a:lnTo>
                <a:lnTo>
                  <a:pt x="333794" y="395909"/>
                </a:lnTo>
                <a:lnTo>
                  <a:pt x="368261" y="501777"/>
                </a:lnTo>
                <a:lnTo>
                  <a:pt x="365493" y="467093"/>
                </a:lnTo>
                <a:lnTo>
                  <a:pt x="328295" y="303415"/>
                </a:lnTo>
                <a:lnTo>
                  <a:pt x="287388" y="80289"/>
                </a:lnTo>
                <a:lnTo>
                  <a:pt x="255968" y="0"/>
                </a:lnTo>
                <a:close/>
              </a:path>
            </a:pathLst>
          </a:custGeom>
          <a:solidFill>
            <a:srgbClr val="00B2AF"/>
          </a:solidFill>
        </p:spPr>
        <p:txBody>
          <a:bodyPr wrap="square" lIns="0" tIns="0" rIns="0" bIns="0" rtlCol="0"/>
          <a:lstStyle/>
          <a:p>
            <a:endParaRPr sz="2142"/>
          </a:p>
        </p:txBody>
      </p:sp>
      <p:sp>
        <p:nvSpPr>
          <p:cNvPr id="341" name="object 341"/>
          <p:cNvSpPr/>
          <p:nvPr/>
        </p:nvSpPr>
        <p:spPr>
          <a:xfrm>
            <a:off x="2064397" y="2309802"/>
            <a:ext cx="460803" cy="659951"/>
          </a:xfrm>
          <a:custGeom>
            <a:avLst/>
            <a:gdLst/>
            <a:ahLst/>
            <a:cxnLst/>
            <a:rect l="l" t="t" r="r" b="b"/>
            <a:pathLst>
              <a:path w="402589" h="576580">
                <a:moveTo>
                  <a:pt x="280784" y="0"/>
                </a:moveTo>
                <a:lnTo>
                  <a:pt x="35648" y="23342"/>
                </a:lnTo>
                <a:lnTo>
                  <a:pt x="0" y="213486"/>
                </a:lnTo>
                <a:lnTo>
                  <a:pt x="109804" y="244856"/>
                </a:lnTo>
                <a:lnTo>
                  <a:pt x="275348" y="325793"/>
                </a:lnTo>
                <a:lnTo>
                  <a:pt x="337146" y="416661"/>
                </a:lnTo>
                <a:lnTo>
                  <a:pt x="389026" y="576021"/>
                </a:lnTo>
                <a:lnTo>
                  <a:pt x="402399" y="573341"/>
                </a:lnTo>
                <a:lnTo>
                  <a:pt x="397846" y="516420"/>
                </a:lnTo>
                <a:lnTo>
                  <a:pt x="384073" y="516420"/>
                </a:lnTo>
                <a:lnTo>
                  <a:pt x="349605" y="410552"/>
                </a:lnTo>
                <a:lnTo>
                  <a:pt x="284657" y="315061"/>
                </a:lnTo>
                <a:lnTo>
                  <a:pt x="114731" y="231990"/>
                </a:lnTo>
                <a:lnTo>
                  <a:pt x="15811" y="203720"/>
                </a:lnTo>
                <a:lnTo>
                  <a:pt x="47244" y="36042"/>
                </a:lnTo>
                <a:lnTo>
                  <a:pt x="271767" y="14655"/>
                </a:lnTo>
                <a:lnTo>
                  <a:pt x="286518" y="14655"/>
                </a:lnTo>
                <a:lnTo>
                  <a:pt x="280784" y="0"/>
                </a:lnTo>
                <a:close/>
              </a:path>
              <a:path w="402589" h="576580">
                <a:moveTo>
                  <a:pt x="286518" y="14655"/>
                </a:moveTo>
                <a:lnTo>
                  <a:pt x="271767" y="14655"/>
                </a:lnTo>
                <a:lnTo>
                  <a:pt x="303187" y="94945"/>
                </a:lnTo>
                <a:lnTo>
                  <a:pt x="344093" y="318071"/>
                </a:lnTo>
                <a:lnTo>
                  <a:pt x="381292" y="481749"/>
                </a:lnTo>
                <a:lnTo>
                  <a:pt x="384073" y="516420"/>
                </a:lnTo>
                <a:lnTo>
                  <a:pt x="397846" y="516420"/>
                </a:lnTo>
                <a:lnTo>
                  <a:pt x="394906" y="479666"/>
                </a:lnTo>
                <a:lnTo>
                  <a:pt x="357506" y="315061"/>
                </a:lnTo>
                <a:lnTo>
                  <a:pt x="316458" y="91173"/>
                </a:lnTo>
                <a:lnTo>
                  <a:pt x="286518" y="14655"/>
                </a:lnTo>
                <a:close/>
              </a:path>
            </a:pathLst>
          </a:custGeom>
          <a:solidFill>
            <a:srgbClr val="37BFBD"/>
          </a:solidFill>
        </p:spPr>
        <p:txBody>
          <a:bodyPr wrap="square" lIns="0" tIns="0" rIns="0" bIns="0" rtlCol="0"/>
          <a:lstStyle/>
          <a:p>
            <a:endParaRPr sz="2142"/>
          </a:p>
        </p:txBody>
      </p:sp>
      <p:sp>
        <p:nvSpPr>
          <p:cNvPr id="342" name="object 342"/>
          <p:cNvSpPr/>
          <p:nvPr/>
        </p:nvSpPr>
        <p:spPr>
          <a:xfrm>
            <a:off x="2009580" y="2957528"/>
            <a:ext cx="392482" cy="199148"/>
          </a:xfrm>
          <a:custGeom>
            <a:avLst/>
            <a:gdLst/>
            <a:ahLst/>
            <a:cxnLst/>
            <a:rect l="l" t="t" r="r" b="b"/>
            <a:pathLst>
              <a:path w="342900" h="173989">
                <a:moveTo>
                  <a:pt x="340469" y="127850"/>
                </a:moveTo>
                <a:lnTo>
                  <a:pt x="202260" y="127850"/>
                </a:lnTo>
                <a:lnTo>
                  <a:pt x="342874" y="173558"/>
                </a:lnTo>
                <a:lnTo>
                  <a:pt x="340469" y="127850"/>
                </a:lnTo>
                <a:close/>
              </a:path>
              <a:path w="342900" h="173989">
                <a:moveTo>
                  <a:pt x="192468" y="0"/>
                </a:moveTo>
                <a:lnTo>
                  <a:pt x="95910" y="3568"/>
                </a:lnTo>
                <a:lnTo>
                  <a:pt x="31623" y="64287"/>
                </a:lnTo>
                <a:lnTo>
                  <a:pt x="0" y="130695"/>
                </a:lnTo>
                <a:lnTo>
                  <a:pt x="36893" y="127850"/>
                </a:lnTo>
                <a:lnTo>
                  <a:pt x="340469" y="127850"/>
                </a:lnTo>
                <a:lnTo>
                  <a:pt x="339763" y="114427"/>
                </a:lnTo>
                <a:lnTo>
                  <a:pt x="297078" y="43281"/>
                </a:lnTo>
                <a:lnTo>
                  <a:pt x="192468" y="0"/>
                </a:lnTo>
                <a:close/>
              </a:path>
            </a:pathLst>
          </a:custGeom>
          <a:solidFill>
            <a:srgbClr val="00B2AF"/>
          </a:solidFill>
        </p:spPr>
        <p:txBody>
          <a:bodyPr wrap="square" lIns="0" tIns="0" rIns="0" bIns="0" rtlCol="0"/>
          <a:lstStyle/>
          <a:p>
            <a:endParaRPr sz="2142"/>
          </a:p>
        </p:txBody>
      </p:sp>
      <p:sp>
        <p:nvSpPr>
          <p:cNvPr id="343" name="object 343"/>
          <p:cNvSpPr/>
          <p:nvPr/>
        </p:nvSpPr>
        <p:spPr>
          <a:xfrm>
            <a:off x="1983721" y="2941698"/>
            <a:ext cx="435364" cy="236943"/>
          </a:xfrm>
          <a:custGeom>
            <a:avLst/>
            <a:gdLst/>
            <a:ahLst/>
            <a:cxnLst/>
            <a:rect l="l" t="t" r="r" b="b"/>
            <a:pathLst>
              <a:path w="380364" h="207010">
                <a:moveTo>
                  <a:pt x="267104" y="155422"/>
                </a:moveTo>
                <a:lnTo>
                  <a:pt x="222681" y="155422"/>
                </a:lnTo>
                <a:lnTo>
                  <a:pt x="380250" y="206641"/>
                </a:lnTo>
                <a:lnTo>
                  <a:pt x="379237" y="187388"/>
                </a:lnTo>
                <a:lnTo>
                  <a:pt x="365480" y="187388"/>
                </a:lnTo>
                <a:lnTo>
                  <a:pt x="267104" y="155422"/>
                </a:lnTo>
                <a:close/>
              </a:path>
              <a:path w="380364" h="207010">
                <a:moveTo>
                  <a:pt x="251010" y="13842"/>
                </a:moveTo>
                <a:lnTo>
                  <a:pt x="215074" y="13843"/>
                </a:lnTo>
                <a:lnTo>
                  <a:pt x="319684" y="57124"/>
                </a:lnTo>
                <a:lnTo>
                  <a:pt x="362369" y="128257"/>
                </a:lnTo>
                <a:lnTo>
                  <a:pt x="365480" y="187388"/>
                </a:lnTo>
                <a:lnTo>
                  <a:pt x="379237" y="187388"/>
                </a:lnTo>
                <a:lnTo>
                  <a:pt x="375907" y="124129"/>
                </a:lnTo>
                <a:lnTo>
                  <a:pt x="329133" y="46164"/>
                </a:lnTo>
                <a:lnTo>
                  <a:pt x="251010" y="13842"/>
                </a:lnTo>
                <a:close/>
              </a:path>
              <a:path w="380364" h="207010">
                <a:moveTo>
                  <a:pt x="217550" y="0"/>
                </a:moveTo>
                <a:lnTo>
                  <a:pt x="112839" y="3873"/>
                </a:lnTo>
                <a:lnTo>
                  <a:pt x="42925" y="69900"/>
                </a:lnTo>
                <a:lnTo>
                  <a:pt x="0" y="160045"/>
                </a:lnTo>
                <a:lnTo>
                  <a:pt x="60032" y="155422"/>
                </a:lnTo>
                <a:lnTo>
                  <a:pt x="267104" y="155422"/>
                </a:lnTo>
                <a:lnTo>
                  <a:pt x="233569" y="144526"/>
                </a:lnTo>
                <a:lnTo>
                  <a:pt x="22605" y="144526"/>
                </a:lnTo>
                <a:lnTo>
                  <a:pt x="54228" y="78117"/>
                </a:lnTo>
                <a:lnTo>
                  <a:pt x="118503" y="17411"/>
                </a:lnTo>
                <a:lnTo>
                  <a:pt x="215074" y="13843"/>
                </a:lnTo>
                <a:lnTo>
                  <a:pt x="251010" y="13842"/>
                </a:lnTo>
                <a:lnTo>
                  <a:pt x="217550" y="0"/>
                </a:lnTo>
                <a:close/>
              </a:path>
              <a:path w="380364" h="207010">
                <a:moveTo>
                  <a:pt x="224853" y="141693"/>
                </a:moveTo>
                <a:lnTo>
                  <a:pt x="59499" y="141693"/>
                </a:lnTo>
                <a:lnTo>
                  <a:pt x="22605" y="144526"/>
                </a:lnTo>
                <a:lnTo>
                  <a:pt x="233569" y="144526"/>
                </a:lnTo>
                <a:lnTo>
                  <a:pt x="224853" y="141693"/>
                </a:lnTo>
                <a:close/>
              </a:path>
            </a:pathLst>
          </a:custGeom>
          <a:solidFill>
            <a:srgbClr val="37BFBD"/>
          </a:solidFill>
        </p:spPr>
        <p:txBody>
          <a:bodyPr wrap="square" lIns="0" tIns="0" rIns="0" bIns="0" rtlCol="0"/>
          <a:lstStyle/>
          <a:p>
            <a:endParaRPr sz="2142"/>
          </a:p>
        </p:txBody>
      </p:sp>
      <p:sp>
        <p:nvSpPr>
          <p:cNvPr id="344" name="object 344"/>
          <p:cNvSpPr/>
          <p:nvPr/>
        </p:nvSpPr>
        <p:spPr>
          <a:xfrm>
            <a:off x="2272019" y="2794604"/>
            <a:ext cx="209324" cy="263108"/>
          </a:xfrm>
          <a:custGeom>
            <a:avLst/>
            <a:gdLst/>
            <a:ahLst/>
            <a:cxnLst/>
            <a:rect l="l" t="t" r="r" b="b"/>
            <a:pathLst>
              <a:path w="182880" h="229869">
                <a:moveTo>
                  <a:pt x="44996" y="0"/>
                </a:moveTo>
                <a:lnTo>
                  <a:pt x="0" y="36004"/>
                </a:lnTo>
                <a:lnTo>
                  <a:pt x="144487" y="229831"/>
                </a:lnTo>
                <a:lnTo>
                  <a:pt x="182600" y="197586"/>
                </a:lnTo>
                <a:lnTo>
                  <a:pt x="44996" y="0"/>
                </a:lnTo>
                <a:close/>
              </a:path>
            </a:pathLst>
          </a:custGeom>
          <a:solidFill>
            <a:srgbClr val="00B2AF"/>
          </a:solidFill>
        </p:spPr>
        <p:txBody>
          <a:bodyPr wrap="square" lIns="0" tIns="0" rIns="0" bIns="0" rtlCol="0"/>
          <a:lstStyle/>
          <a:p>
            <a:endParaRPr sz="2142"/>
          </a:p>
        </p:txBody>
      </p:sp>
      <p:sp>
        <p:nvSpPr>
          <p:cNvPr id="345" name="object 345"/>
          <p:cNvSpPr/>
          <p:nvPr/>
        </p:nvSpPr>
        <p:spPr>
          <a:xfrm>
            <a:off x="2250317" y="2771841"/>
            <a:ext cx="252206" cy="308898"/>
          </a:xfrm>
          <a:custGeom>
            <a:avLst/>
            <a:gdLst/>
            <a:ahLst/>
            <a:cxnLst/>
            <a:rect l="l" t="t" r="r" b="b"/>
            <a:pathLst>
              <a:path w="220344" h="269875">
                <a:moveTo>
                  <a:pt x="20456" y="54686"/>
                </a:moveTo>
                <a:lnTo>
                  <a:pt x="9474" y="54686"/>
                </a:lnTo>
                <a:lnTo>
                  <a:pt x="3962" y="58788"/>
                </a:lnTo>
                <a:lnTo>
                  <a:pt x="161150" y="269646"/>
                </a:lnTo>
                <a:lnTo>
                  <a:pt x="184702" y="249720"/>
                </a:lnTo>
                <a:lnTo>
                  <a:pt x="163436" y="249720"/>
                </a:lnTo>
                <a:lnTo>
                  <a:pt x="18948" y="55892"/>
                </a:lnTo>
                <a:lnTo>
                  <a:pt x="20456" y="54686"/>
                </a:lnTo>
                <a:close/>
              </a:path>
              <a:path w="220344" h="269875">
                <a:moveTo>
                  <a:pt x="80686" y="19900"/>
                </a:moveTo>
                <a:lnTo>
                  <a:pt x="63944" y="19900"/>
                </a:lnTo>
                <a:lnTo>
                  <a:pt x="201549" y="217474"/>
                </a:lnTo>
                <a:lnTo>
                  <a:pt x="163436" y="249720"/>
                </a:lnTo>
                <a:lnTo>
                  <a:pt x="184702" y="249720"/>
                </a:lnTo>
                <a:lnTo>
                  <a:pt x="219964" y="219887"/>
                </a:lnTo>
                <a:lnTo>
                  <a:pt x="80686" y="19900"/>
                </a:lnTo>
                <a:close/>
              </a:path>
              <a:path w="220344" h="269875">
                <a:moveTo>
                  <a:pt x="66827" y="0"/>
                </a:moveTo>
                <a:lnTo>
                  <a:pt x="0" y="53467"/>
                </a:lnTo>
                <a:lnTo>
                  <a:pt x="3962" y="58788"/>
                </a:lnTo>
                <a:lnTo>
                  <a:pt x="9474" y="54686"/>
                </a:lnTo>
                <a:lnTo>
                  <a:pt x="20456" y="54686"/>
                </a:lnTo>
                <a:lnTo>
                  <a:pt x="63944" y="19900"/>
                </a:lnTo>
                <a:lnTo>
                  <a:pt x="80686" y="19900"/>
                </a:lnTo>
                <a:lnTo>
                  <a:pt x="66827" y="0"/>
                </a:lnTo>
                <a:close/>
              </a:path>
            </a:pathLst>
          </a:custGeom>
          <a:solidFill>
            <a:srgbClr val="37BFBD"/>
          </a:solidFill>
        </p:spPr>
        <p:txBody>
          <a:bodyPr wrap="square" lIns="0" tIns="0" rIns="0" bIns="0" rtlCol="0"/>
          <a:lstStyle/>
          <a:p>
            <a:endParaRPr sz="2142"/>
          </a:p>
        </p:txBody>
      </p:sp>
      <p:sp>
        <p:nvSpPr>
          <p:cNvPr id="346" name="object 346"/>
          <p:cNvSpPr/>
          <p:nvPr/>
        </p:nvSpPr>
        <p:spPr>
          <a:xfrm>
            <a:off x="2166646" y="2727099"/>
            <a:ext cx="87218" cy="26892"/>
          </a:xfrm>
          <a:custGeom>
            <a:avLst/>
            <a:gdLst/>
            <a:ahLst/>
            <a:cxnLst/>
            <a:rect l="l" t="t" r="r" b="b"/>
            <a:pathLst>
              <a:path w="76200" h="23494">
                <a:moveTo>
                  <a:pt x="75717" y="0"/>
                </a:moveTo>
                <a:lnTo>
                  <a:pt x="0" y="0"/>
                </a:lnTo>
                <a:lnTo>
                  <a:pt x="0" y="16637"/>
                </a:lnTo>
                <a:lnTo>
                  <a:pt x="75717" y="22936"/>
                </a:lnTo>
                <a:lnTo>
                  <a:pt x="75717" y="0"/>
                </a:lnTo>
                <a:close/>
              </a:path>
            </a:pathLst>
          </a:custGeom>
          <a:solidFill>
            <a:srgbClr val="00B2AF"/>
          </a:solidFill>
        </p:spPr>
        <p:txBody>
          <a:bodyPr wrap="square" lIns="0" tIns="0" rIns="0" bIns="0" rtlCol="0"/>
          <a:lstStyle/>
          <a:p>
            <a:endParaRPr sz="2142"/>
          </a:p>
        </p:txBody>
      </p:sp>
      <p:sp>
        <p:nvSpPr>
          <p:cNvPr id="347" name="object 347"/>
          <p:cNvSpPr/>
          <p:nvPr/>
        </p:nvSpPr>
        <p:spPr>
          <a:xfrm>
            <a:off x="2150903" y="2711370"/>
            <a:ext cx="118471" cy="59598"/>
          </a:xfrm>
          <a:custGeom>
            <a:avLst/>
            <a:gdLst/>
            <a:ahLst/>
            <a:cxnLst/>
            <a:rect l="l" t="t" r="r" b="b"/>
            <a:pathLst>
              <a:path w="103505" h="52069">
                <a:moveTo>
                  <a:pt x="103200" y="0"/>
                </a:moveTo>
                <a:lnTo>
                  <a:pt x="0" y="0"/>
                </a:lnTo>
                <a:lnTo>
                  <a:pt x="0" y="43002"/>
                </a:lnTo>
                <a:lnTo>
                  <a:pt x="103200" y="51600"/>
                </a:lnTo>
                <a:lnTo>
                  <a:pt x="103200" y="36677"/>
                </a:lnTo>
                <a:lnTo>
                  <a:pt x="89458" y="36677"/>
                </a:lnTo>
                <a:lnTo>
                  <a:pt x="13741" y="30365"/>
                </a:lnTo>
                <a:lnTo>
                  <a:pt x="13741" y="13728"/>
                </a:lnTo>
                <a:lnTo>
                  <a:pt x="103200" y="13728"/>
                </a:lnTo>
                <a:lnTo>
                  <a:pt x="103200" y="0"/>
                </a:lnTo>
                <a:close/>
              </a:path>
              <a:path w="103505" h="52069">
                <a:moveTo>
                  <a:pt x="103200" y="13728"/>
                </a:moveTo>
                <a:lnTo>
                  <a:pt x="89458" y="13728"/>
                </a:lnTo>
                <a:lnTo>
                  <a:pt x="89458" y="36677"/>
                </a:lnTo>
                <a:lnTo>
                  <a:pt x="103200" y="36677"/>
                </a:lnTo>
                <a:lnTo>
                  <a:pt x="103200" y="13728"/>
                </a:lnTo>
                <a:close/>
              </a:path>
            </a:pathLst>
          </a:custGeom>
          <a:solidFill>
            <a:srgbClr val="37BFBD"/>
          </a:solidFill>
        </p:spPr>
        <p:txBody>
          <a:bodyPr wrap="square" lIns="0" tIns="0" rIns="0" bIns="0" rtlCol="0"/>
          <a:lstStyle/>
          <a:p>
            <a:endParaRPr sz="2142"/>
          </a:p>
        </p:txBody>
      </p:sp>
      <p:sp>
        <p:nvSpPr>
          <p:cNvPr id="348" name="object 348"/>
          <p:cNvSpPr/>
          <p:nvPr/>
        </p:nvSpPr>
        <p:spPr>
          <a:xfrm>
            <a:off x="2102628" y="2608147"/>
            <a:ext cx="134388" cy="77057"/>
          </a:xfrm>
          <a:prstGeom prst="rect">
            <a:avLst/>
          </a:prstGeom>
          <a:blipFill>
            <a:blip r:embed="rId101" cstate="print"/>
            <a:stretch>
              <a:fillRect/>
            </a:stretch>
          </a:blipFill>
        </p:spPr>
        <p:txBody>
          <a:bodyPr wrap="square" lIns="0" tIns="0" rIns="0" bIns="0" rtlCol="0"/>
          <a:lstStyle/>
          <a:p>
            <a:endParaRPr sz="2142"/>
          </a:p>
        </p:txBody>
      </p:sp>
      <p:sp>
        <p:nvSpPr>
          <p:cNvPr id="349" name="object 349"/>
          <p:cNvSpPr/>
          <p:nvPr/>
        </p:nvSpPr>
        <p:spPr>
          <a:xfrm>
            <a:off x="2457780" y="3158712"/>
            <a:ext cx="75763" cy="131539"/>
          </a:xfrm>
          <a:prstGeom prst="rect">
            <a:avLst/>
          </a:prstGeom>
          <a:blipFill>
            <a:blip r:embed="rId102" cstate="print"/>
            <a:stretch>
              <a:fillRect/>
            </a:stretch>
          </a:blipFill>
        </p:spPr>
        <p:txBody>
          <a:bodyPr wrap="square" lIns="0" tIns="0" rIns="0" bIns="0" rtlCol="0"/>
          <a:lstStyle/>
          <a:p>
            <a:endParaRPr sz="2142"/>
          </a:p>
        </p:txBody>
      </p:sp>
      <p:sp>
        <p:nvSpPr>
          <p:cNvPr id="350" name="object 350"/>
          <p:cNvSpPr/>
          <p:nvPr/>
        </p:nvSpPr>
        <p:spPr>
          <a:xfrm>
            <a:off x="2585612" y="3916711"/>
            <a:ext cx="76432" cy="146380"/>
          </a:xfrm>
          <a:prstGeom prst="rect">
            <a:avLst/>
          </a:prstGeom>
          <a:blipFill>
            <a:blip r:embed="rId103" cstate="print"/>
            <a:stretch>
              <a:fillRect/>
            </a:stretch>
          </a:blipFill>
        </p:spPr>
        <p:txBody>
          <a:bodyPr wrap="square" lIns="0" tIns="0" rIns="0" bIns="0" rtlCol="0"/>
          <a:lstStyle/>
          <a:p>
            <a:endParaRPr sz="2142"/>
          </a:p>
        </p:txBody>
      </p:sp>
      <p:sp>
        <p:nvSpPr>
          <p:cNvPr id="351" name="object 351"/>
          <p:cNvSpPr/>
          <p:nvPr/>
        </p:nvSpPr>
        <p:spPr>
          <a:xfrm>
            <a:off x="1171330" y="2965582"/>
            <a:ext cx="160990" cy="130943"/>
          </a:xfrm>
          <a:prstGeom prst="rect">
            <a:avLst/>
          </a:prstGeom>
          <a:blipFill>
            <a:blip r:embed="rId104" cstate="print"/>
            <a:stretch>
              <a:fillRect/>
            </a:stretch>
          </a:blipFill>
        </p:spPr>
        <p:txBody>
          <a:bodyPr wrap="square" lIns="0" tIns="0" rIns="0" bIns="0" rtlCol="0"/>
          <a:lstStyle/>
          <a:p>
            <a:endParaRPr sz="2142"/>
          </a:p>
        </p:txBody>
      </p:sp>
      <p:sp>
        <p:nvSpPr>
          <p:cNvPr id="352" name="object 352"/>
          <p:cNvSpPr/>
          <p:nvPr/>
        </p:nvSpPr>
        <p:spPr>
          <a:xfrm>
            <a:off x="1962308" y="2412721"/>
            <a:ext cx="94602" cy="135173"/>
          </a:xfrm>
          <a:prstGeom prst="rect">
            <a:avLst/>
          </a:prstGeom>
          <a:blipFill>
            <a:blip r:embed="rId105" cstate="print"/>
            <a:stretch>
              <a:fillRect/>
            </a:stretch>
          </a:blipFill>
        </p:spPr>
        <p:txBody>
          <a:bodyPr wrap="square" lIns="0" tIns="0" rIns="0" bIns="0" rtlCol="0"/>
          <a:lstStyle/>
          <a:p>
            <a:endParaRPr sz="2142"/>
          </a:p>
        </p:txBody>
      </p:sp>
      <p:sp>
        <p:nvSpPr>
          <p:cNvPr id="353" name="object 353"/>
          <p:cNvSpPr/>
          <p:nvPr/>
        </p:nvSpPr>
        <p:spPr>
          <a:xfrm>
            <a:off x="1923394" y="1943427"/>
            <a:ext cx="90910" cy="132629"/>
          </a:xfrm>
          <a:prstGeom prst="rect">
            <a:avLst/>
          </a:prstGeom>
          <a:blipFill>
            <a:blip r:embed="rId106" cstate="print"/>
            <a:stretch>
              <a:fillRect/>
            </a:stretch>
          </a:blipFill>
        </p:spPr>
        <p:txBody>
          <a:bodyPr wrap="square" lIns="0" tIns="0" rIns="0" bIns="0" rtlCol="0"/>
          <a:lstStyle/>
          <a:p>
            <a:endParaRPr sz="2142"/>
          </a:p>
        </p:txBody>
      </p:sp>
      <p:sp>
        <p:nvSpPr>
          <p:cNvPr id="354" name="object 354"/>
          <p:cNvSpPr/>
          <p:nvPr/>
        </p:nvSpPr>
        <p:spPr>
          <a:xfrm>
            <a:off x="2086347" y="2053788"/>
            <a:ext cx="215705" cy="208771"/>
          </a:xfrm>
          <a:prstGeom prst="rect">
            <a:avLst/>
          </a:prstGeom>
          <a:blipFill>
            <a:blip r:embed="rId107" cstate="print"/>
            <a:stretch>
              <a:fillRect/>
            </a:stretch>
          </a:blipFill>
        </p:spPr>
        <p:txBody>
          <a:bodyPr wrap="square" lIns="0" tIns="0" rIns="0" bIns="0" rtlCol="0"/>
          <a:lstStyle/>
          <a:p>
            <a:endParaRPr sz="2142"/>
          </a:p>
        </p:txBody>
      </p:sp>
      <p:sp>
        <p:nvSpPr>
          <p:cNvPr id="355" name="object 355"/>
          <p:cNvSpPr/>
          <p:nvPr/>
        </p:nvSpPr>
        <p:spPr>
          <a:xfrm>
            <a:off x="2135886" y="1705337"/>
            <a:ext cx="213102" cy="79382"/>
          </a:xfrm>
          <a:prstGeom prst="rect">
            <a:avLst/>
          </a:prstGeom>
          <a:blipFill>
            <a:blip r:embed="rId108" cstate="print"/>
            <a:stretch>
              <a:fillRect/>
            </a:stretch>
          </a:blipFill>
        </p:spPr>
        <p:txBody>
          <a:bodyPr wrap="square" lIns="0" tIns="0" rIns="0" bIns="0" rtlCol="0"/>
          <a:lstStyle/>
          <a:p>
            <a:endParaRPr sz="2142"/>
          </a:p>
        </p:txBody>
      </p:sp>
      <p:sp>
        <p:nvSpPr>
          <p:cNvPr id="356" name="object 356"/>
          <p:cNvSpPr/>
          <p:nvPr/>
        </p:nvSpPr>
        <p:spPr>
          <a:xfrm>
            <a:off x="9251934" y="1705337"/>
            <a:ext cx="1363512" cy="5781115"/>
          </a:xfrm>
          <a:custGeom>
            <a:avLst/>
            <a:gdLst/>
            <a:ahLst/>
            <a:cxnLst/>
            <a:rect l="l" t="t" r="r" b="b"/>
            <a:pathLst>
              <a:path w="1191259" h="5050790">
                <a:moveTo>
                  <a:pt x="882497" y="0"/>
                </a:moveTo>
                <a:lnTo>
                  <a:pt x="233324" y="0"/>
                </a:lnTo>
                <a:lnTo>
                  <a:pt x="276580" y="201904"/>
                </a:lnTo>
                <a:lnTo>
                  <a:pt x="403783" y="590994"/>
                </a:lnTo>
                <a:lnTo>
                  <a:pt x="254507" y="1262773"/>
                </a:lnTo>
                <a:lnTo>
                  <a:pt x="291744" y="1761782"/>
                </a:lnTo>
                <a:lnTo>
                  <a:pt x="254444" y="2201862"/>
                </a:lnTo>
                <a:lnTo>
                  <a:pt x="254444" y="3297389"/>
                </a:lnTo>
                <a:lnTo>
                  <a:pt x="261899" y="3796550"/>
                </a:lnTo>
                <a:lnTo>
                  <a:pt x="314197" y="4409147"/>
                </a:lnTo>
                <a:lnTo>
                  <a:pt x="160527" y="4821428"/>
                </a:lnTo>
                <a:lnTo>
                  <a:pt x="0" y="5050751"/>
                </a:lnTo>
                <a:lnTo>
                  <a:pt x="582929" y="5050751"/>
                </a:lnTo>
                <a:lnTo>
                  <a:pt x="598576" y="4798910"/>
                </a:lnTo>
                <a:lnTo>
                  <a:pt x="658291" y="4339844"/>
                </a:lnTo>
                <a:lnTo>
                  <a:pt x="829843" y="3631247"/>
                </a:lnTo>
                <a:lnTo>
                  <a:pt x="1023658" y="2848521"/>
                </a:lnTo>
                <a:lnTo>
                  <a:pt x="1191082" y="2115566"/>
                </a:lnTo>
                <a:lnTo>
                  <a:pt x="1120457" y="1632292"/>
                </a:lnTo>
                <a:lnTo>
                  <a:pt x="967625" y="607199"/>
                </a:lnTo>
                <a:lnTo>
                  <a:pt x="882497" y="0"/>
                </a:lnTo>
                <a:close/>
              </a:path>
            </a:pathLst>
          </a:custGeom>
          <a:solidFill>
            <a:srgbClr val="00B2AF"/>
          </a:solidFill>
        </p:spPr>
        <p:txBody>
          <a:bodyPr wrap="square" lIns="0" tIns="0" rIns="0" bIns="0" rtlCol="0"/>
          <a:lstStyle/>
          <a:p>
            <a:endParaRPr sz="2142"/>
          </a:p>
        </p:txBody>
      </p:sp>
      <p:sp>
        <p:nvSpPr>
          <p:cNvPr id="357" name="object 357"/>
          <p:cNvSpPr/>
          <p:nvPr/>
        </p:nvSpPr>
        <p:spPr>
          <a:xfrm>
            <a:off x="8382746" y="1705337"/>
            <a:ext cx="598899" cy="5781115"/>
          </a:xfrm>
          <a:custGeom>
            <a:avLst/>
            <a:gdLst/>
            <a:ahLst/>
            <a:cxnLst/>
            <a:rect l="l" t="t" r="r" b="b"/>
            <a:pathLst>
              <a:path w="523240" h="5050790">
                <a:moveTo>
                  <a:pt x="469544" y="0"/>
                </a:moveTo>
                <a:lnTo>
                  <a:pt x="68808" y="0"/>
                </a:lnTo>
                <a:lnTo>
                  <a:pt x="29756" y="167398"/>
                </a:lnTo>
                <a:lnTo>
                  <a:pt x="0" y="710361"/>
                </a:lnTo>
                <a:lnTo>
                  <a:pt x="52171" y="1112824"/>
                </a:lnTo>
                <a:lnTo>
                  <a:pt x="37261" y="1671612"/>
                </a:lnTo>
                <a:lnTo>
                  <a:pt x="104432" y="1970138"/>
                </a:lnTo>
                <a:lnTo>
                  <a:pt x="101" y="2797352"/>
                </a:lnTo>
                <a:lnTo>
                  <a:pt x="141503" y="3258769"/>
                </a:lnTo>
                <a:lnTo>
                  <a:pt x="238544" y="4154525"/>
                </a:lnTo>
                <a:lnTo>
                  <a:pt x="216128" y="4595520"/>
                </a:lnTo>
                <a:lnTo>
                  <a:pt x="137947" y="4930571"/>
                </a:lnTo>
                <a:lnTo>
                  <a:pt x="146659" y="5050751"/>
                </a:lnTo>
                <a:lnTo>
                  <a:pt x="307162" y="5050751"/>
                </a:lnTo>
                <a:lnTo>
                  <a:pt x="329222" y="4697831"/>
                </a:lnTo>
                <a:lnTo>
                  <a:pt x="500608" y="4042079"/>
                </a:lnTo>
                <a:lnTo>
                  <a:pt x="485711" y="3215538"/>
                </a:lnTo>
                <a:lnTo>
                  <a:pt x="478256" y="2268435"/>
                </a:lnTo>
                <a:lnTo>
                  <a:pt x="522985" y="1686928"/>
                </a:lnTo>
                <a:lnTo>
                  <a:pt x="522985" y="1419606"/>
                </a:lnTo>
                <a:lnTo>
                  <a:pt x="426097" y="998486"/>
                </a:lnTo>
                <a:lnTo>
                  <a:pt x="411149" y="412000"/>
                </a:lnTo>
                <a:lnTo>
                  <a:pt x="470763" y="17056"/>
                </a:lnTo>
                <a:lnTo>
                  <a:pt x="469544" y="0"/>
                </a:lnTo>
                <a:close/>
              </a:path>
            </a:pathLst>
          </a:custGeom>
          <a:solidFill>
            <a:srgbClr val="00B2AF"/>
          </a:solidFill>
        </p:spPr>
        <p:txBody>
          <a:bodyPr wrap="square" lIns="0" tIns="0" rIns="0" bIns="0" rtlCol="0"/>
          <a:lstStyle/>
          <a:p>
            <a:endParaRPr sz="2142"/>
          </a:p>
        </p:txBody>
      </p:sp>
      <p:sp>
        <p:nvSpPr>
          <p:cNvPr id="358" name="object 358"/>
          <p:cNvSpPr/>
          <p:nvPr/>
        </p:nvSpPr>
        <p:spPr>
          <a:xfrm>
            <a:off x="7904921" y="1705337"/>
            <a:ext cx="521856" cy="5781115"/>
          </a:xfrm>
          <a:custGeom>
            <a:avLst/>
            <a:gdLst/>
            <a:ahLst/>
            <a:cxnLst/>
            <a:rect l="l" t="t" r="r" b="b"/>
            <a:pathLst>
              <a:path w="455929" h="5050790">
                <a:moveTo>
                  <a:pt x="282587" y="0"/>
                </a:moveTo>
                <a:lnTo>
                  <a:pt x="10134" y="0"/>
                </a:lnTo>
                <a:lnTo>
                  <a:pt x="7416" y="47523"/>
                </a:lnTo>
                <a:lnTo>
                  <a:pt x="0" y="180949"/>
                </a:lnTo>
                <a:lnTo>
                  <a:pt x="44729" y="449275"/>
                </a:lnTo>
                <a:lnTo>
                  <a:pt x="37249" y="628815"/>
                </a:lnTo>
                <a:lnTo>
                  <a:pt x="33527" y="851623"/>
                </a:lnTo>
                <a:lnTo>
                  <a:pt x="82016" y="1090333"/>
                </a:lnTo>
                <a:lnTo>
                  <a:pt x="59562" y="1449590"/>
                </a:lnTo>
                <a:lnTo>
                  <a:pt x="7518" y="1687550"/>
                </a:lnTo>
                <a:lnTo>
                  <a:pt x="37249" y="1947722"/>
                </a:lnTo>
                <a:lnTo>
                  <a:pt x="37249" y="2339911"/>
                </a:lnTo>
                <a:lnTo>
                  <a:pt x="7429" y="2582189"/>
                </a:lnTo>
                <a:lnTo>
                  <a:pt x="7429" y="3047441"/>
                </a:lnTo>
                <a:lnTo>
                  <a:pt x="22313" y="3252216"/>
                </a:lnTo>
                <a:lnTo>
                  <a:pt x="44716" y="3610571"/>
                </a:lnTo>
                <a:lnTo>
                  <a:pt x="22364" y="3904919"/>
                </a:lnTo>
                <a:lnTo>
                  <a:pt x="52095" y="4213390"/>
                </a:lnTo>
                <a:lnTo>
                  <a:pt x="119367" y="4564722"/>
                </a:lnTo>
                <a:lnTo>
                  <a:pt x="59562" y="4886172"/>
                </a:lnTo>
                <a:lnTo>
                  <a:pt x="48044" y="5050751"/>
                </a:lnTo>
                <a:lnTo>
                  <a:pt x="374484" y="5050751"/>
                </a:lnTo>
                <a:lnTo>
                  <a:pt x="318007" y="4446168"/>
                </a:lnTo>
                <a:lnTo>
                  <a:pt x="269455" y="4016590"/>
                </a:lnTo>
                <a:lnTo>
                  <a:pt x="299719" y="3846322"/>
                </a:lnTo>
                <a:lnTo>
                  <a:pt x="418858" y="3682517"/>
                </a:lnTo>
                <a:lnTo>
                  <a:pt x="455764" y="3350361"/>
                </a:lnTo>
                <a:lnTo>
                  <a:pt x="243458" y="2717165"/>
                </a:lnTo>
                <a:lnTo>
                  <a:pt x="232244" y="2268550"/>
                </a:lnTo>
                <a:lnTo>
                  <a:pt x="262077" y="1761363"/>
                </a:lnTo>
                <a:lnTo>
                  <a:pt x="299338" y="1083221"/>
                </a:lnTo>
                <a:lnTo>
                  <a:pt x="291884" y="662508"/>
                </a:lnTo>
                <a:lnTo>
                  <a:pt x="262051" y="308114"/>
                </a:lnTo>
                <a:lnTo>
                  <a:pt x="282587" y="0"/>
                </a:lnTo>
                <a:close/>
              </a:path>
            </a:pathLst>
          </a:custGeom>
          <a:solidFill>
            <a:srgbClr val="00B2AF"/>
          </a:solidFill>
        </p:spPr>
        <p:txBody>
          <a:bodyPr wrap="square" lIns="0" tIns="0" rIns="0" bIns="0" rtlCol="0"/>
          <a:lstStyle/>
          <a:p>
            <a:endParaRPr sz="2142"/>
          </a:p>
        </p:txBody>
      </p:sp>
      <p:sp>
        <p:nvSpPr>
          <p:cNvPr id="359" name="object 359"/>
          <p:cNvSpPr/>
          <p:nvPr/>
        </p:nvSpPr>
        <p:spPr>
          <a:xfrm>
            <a:off x="7601984" y="1705337"/>
            <a:ext cx="183158" cy="5781115"/>
          </a:xfrm>
          <a:custGeom>
            <a:avLst/>
            <a:gdLst/>
            <a:ahLst/>
            <a:cxnLst/>
            <a:rect l="l" t="t" r="r" b="b"/>
            <a:pathLst>
              <a:path w="160020" h="5050790">
                <a:moveTo>
                  <a:pt x="129209" y="0"/>
                </a:moveTo>
                <a:lnTo>
                  <a:pt x="38760" y="0"/>
                </a:lnTo>
                <a:lnTo>
                  <a:pt x="18630" y="718159"/>
                </a:lnTo>
                <a:lnTo>
                  <a:pt x="18630" y="1694700"/>
                </a:lnTo>
                <a:lnTo>
                  <a:pt x="0" y="2887243"/>
                </a:lnTo>
                <a:lnTo>
                  <a:pt x="74536" y="3997896"/>
                </a:lnTo>
                <a:lnTo>
                  <a:pt x="89661" y="5050751"/>
                </a:lnTo>
                <a:lnTo>
                  <a:pt x="159816" y="5050751"/>
                </a:lnTo>
                <a:lnTo>
                  <a:pt x="124167" y="2954566"/>
                </a:lnTo>
                <a:lnTo>
                  <a:pt x="124167" y="2089810"/>
                </a:lnTo>
                <a:lnTo>
                  <a:pt x="109258" y="1269746"/>
                </a:lnTo>
                <a:lnTo>
                  <a:pt x="124180" y="76695"/>
                </a:lnTo>
                <a:lnTo>
                  <a:pt x="129209" y="0"/>
                </a:lnTo>
                <a:close/>
              </a:path>
            </a:pathLst>
          </a:custGeom>
          <a:solidFill>
            <a:srgbClr val="00B2AF"/>
          </a:solidFill>
        </p:spPr>
        <p:txBody>
          <a:bodyPr wrap="square" lIns="0" tIns="0" rIns="0" bIns="0" rtlCol="0"/>
          <a:lstStyle/>
          <a:p>
            <a:endParaRPr sz="2142"/>
          </a:p>
        </p:txBody>
      </p:sp>
      <p:sp>
        <p:nvSpPr>
          <p:cNvPr id="360" name="object 360"/>
          <p:cNvSpPr/>
          <p:nvPr/>
        </p:nvSpPr>
        <p:spPr>
          <a:xfrm>
            <a:off x="9919154" y="1705337"/>
            <a:ext cx="712282" cy="5781115"/>
          </a:xfrm>
          <a:custGeom>
            <a:avLst/>
            <a:gdLst/>
            <a:ahLst/>
            <a:cxnLst/>
            <a:rect l="l" t="t" r="r" b="b"/>
            <a:pathLst>
              <a:path w="622300" h="5050790">
                <a:moveTo>
                  <a:pt x="313435" y="0"/>
                </a:moveTo>
                <a:lnTo>
                  <a:pt x="299567" y="0"/>
                </a:lnTo>
                <a:lnTo>
                  <a:pt x="384695" y="607199"/>
                </a:lnTo>
                <a:lnTo>
                  <a:pt x="537514" y="1632292"/>
                </a:lnTo>
                <a:lnTo>
                  <a:pt x="608152" y="2115566"/>
                </a:lnTo>
                <a:lnTo>
                  <a:pt x="440728" y="2848521"/>
                </a:lnTo>
                <a:lnTo>
                  <a:pt x="246900" y="3631272"/>
                </a:lnTo>
                <a:lnTo>
                  <a:pt x="75349" y="4339844"/>
                </a:lnTo>
                <a:lnTo>
                  <a:pt x="15633" y="4798910"/>
                </a:lnTo>
                <a:lnTo>
                  <a:pt x="0" y="5050751"/>
                </a:lnTo>
                <a:lnTo>
                  <a:pt x="13754" y="5050751"/>
                </a:lnTo>
                <a:lnTo>
                  <a:pt x="29324" y="4800231"/>
                </a:lnTo>
                <a:lnTo>
                  <a:pt x="88874" y="4342345"/>
                </a:lnTo>
                <a:lnTo>
                  <a:pt x="260254" y="3634511"/>
                </a:lnTo>
                <a:lnTo>
                  <a:pt x="454088" y="2851734"/>
                </a:lnTo>
                <a:lnTo>
                  <a:pt x="622109" y="2116124"/>
                </a:lnTo>
                <a:lnTo>
                  <a:pt x="551103" y="1630286"/>
                </a:lnTo>
                <a:lnTo>
                  <a:pt x="398284" y="605243"/>
                </a:lnTo>
                <a:lnTo>
                  <a:pt x="313435" y="0"/>
                </a:lnTo>
                <a:close/>
              </a:path>
              <a:path w="622300" h="5050790">
                <a:moveTo>
                  <a:pt x="260254" y="3634511"/>
                </a:moveTo>
                <a:close/>
              </a:path>
            </a:pathLst>
          </a:custGeom>
          <a:solidFill>
            <a:srgbClr val="37BFBD"/>
          </a:solidFill>
        </p:spPr>
        <p:txBody>
          <a:bodyPr wrap="square" lIns="0" tIns="0" rIns="0" bIns="0" rtlCol="0"/>
          <a:lstStyle/>
          <a:p>
            <a:endParaRPr sz="2142"/>
          </a:p>
        </p:txBody>
      </p:sp>
      <p:sp>
        <p:nvSpPr>
          <p:cNvPr id="361" name="object 361"/>
          <p:cNvSpPr/>
          <p:nvPr/>
        </p:nvSpPr>
        <p:spPr>
          <a:xfrm>
            <a:off x="9232732" y="1705337"/>
            <a:ext cx="481881" cy="5781115"/>
          </a:xfrm>
          <a:custGeom>
            <a:avLst/>
            <a:gdLst/>
            <a:ahLst/>
            <a:cxnLst/>
            <a:rect l="l" t="t" r="r" b="b"/>
            <a:pathLst>
              <a:path w="421004" h="5050790">
                <a:moveTo>
                  <a:pt x="250088" y="0"/>
                </a:moveTo>
                <a:lnTo>
                  <a:pt x="236042" y="0"/>
                </a:lnTo>
                <a:lnTo>
                  <a:pt x="280073" y="205486"/>
                </a:lnTo>
                <a:lnTo>
                  <a:pt x="406336" y="591680"/>
                </a:lnTo>
                <a:lnTo>
                  <a:pt x="257429" y="1261770"/>
                </a:lnTo>
                <a:lnTo>
                  <a:pt x="294735" y="1761782"/>
                </a:lnTo>
                <a:lnTo>
                  <a:pt x="257479" y="2201278"/>
                </a:lnTo>
                <a:lnTo>
                  <a:pt x="257479" y="3297478"/>
                </a:lnTo>
                <a:lnTo>
                  <a:pt x="264934" y="3797249"/>
                </a:lnTo>
                <a:lnTo>
                  <a:pt x="317017" y="4407242"/>
                </a:lnTo>
                <a:lnTo>
                  <a:pt x="165036" y="4814989"/>
                </a:lnTo>
                <a:lnTo>
                  <a:pt x="0" y="5050751"/>
                </a:lnTo>
                <a:lnTo>
                  <a:pt x="16764" y="5050751"/>
                </a:lnTo>
                <a:lnTo>
                  <a:pt x="177292" y="4821428"/>
                </a:lnTo>
                <a:lnTo>
                  <a:pt x="330962" y="4409147"/>
                </a:lnTo>
                <a:lnTo>
                  <a:pt x="278663" y="3796550"/>
                </a:lnTo>
                <a:lnTo>
                  <a:pt x="271222" y="3297478"/>
                </a:lnTo>
                <a:lnTo>
                  <a:pt x="271270" y="2201278"/>
                </a:lnTo>
                <a:lnTo>
                  <a:pt x="308502" y="1761705"/>
                </a:lnTo>
                <a:lnTo>
                  <a:pt x="271272" y="1262773"/>
                </a:lnTo>
                <a:lnTo>
                  <a:pt x="420560" y="590994"/>
                </a:lnTo>
                <a:lnTo>
                  <a:pt x="293357" y="201904"/>
                </a:lnTo>
                <a:lnTo>
                  <a:pt x="250088" y="0"/>
                </a:lnTo>
                <a:close/>
              </a:path>
            </a:pathLst>
          </a:custGeom>
          <a:solidFill>
            <a:srgbClr val="37BFBD"/>
          </a:solidFill>
        </p:spPr>
        <p:txBody>
          <a:bodyPr wrap="square" lIns="0" tIns="0" rIns="0" bIns="0" rtlCol="0"/>
          <a:lstStyle/>
          <a:p>
            <a:endParaRPr sz="2142"/>
          </a:p>
        </p:txBody>
      </p:sp>
      <p:sp>
        <p:nvSpPr>
          <p:cNvPr id="362" name="object 362"/>
          <p:cNvSpPr/>
          <p:nvPr/>
        </p:nvSpPr>
        <p:spPr>
          <a:xfrm>
            <a:off x="8734323" y="1705337"/>
            <a:ext cx="263108" cy="5781115"/>
          </a:xfrm>
          <a:custGeom>
            <a:avLst/>
            <a:gdLst/>
            <a:ahLst/>
            <a:cxnLst/>
            <a:rect l="l" t="t" r="r" b="b"/>
            <a:pathLst>
              <a:path w="229870" h="5050790">
                <a:moveTo>
                  <a:pt x="176161" y="0"/>
                </a:moveTo>
                <a:lnTo>
                  <a:pt x="162394" y="0"/>
                </a:lnTo>
                <a:lnTo>
                  <a:pt x="163614" y="17056"/>
                </a:lnTo>
                <a:lnTo>
                  <a:pt x="104000" y="412000"/>
                </a:lnTo>
                <a:lnTo>
                  <a:pt x="118935" y="998486"/>
                </a:lnTo>
                <a:lnTo>
                  <a:pt x="215823" y="1419606"/>
                </a:lnTo>
                <a:lnTo>
                  <a:pt x="215782" y="1687461"/>
                </a:lnTo>
                <a:lnTo>
                  <a:pt x="171094" y="2268435"/>
                </a:lnTo>
                <a:lnTo>
                  <a:pt x="178561" y="3215538"/>
                </a:lnTo>
                <a:lnTo>
                  <a:pt x="193446" y="4042079"/>
                </a:lnTo>
                <a:lnTo>
                  <a:pt x="22059" y="4697831"/>
                </a:lnTo>
                <a:lnTo>
                  <a:pt x="0" y="5050751"/>
                </a:lnTo>
                <a:lnTo>
                  <a:pt x="13766" y="5050751"/>
                </a:lnTo>
                <a:lnTo>
                  <a:pt x="35686" y="4700016"/>
                </a:lnTo>
                <a:lnTo>
                  <a:pt x="207213" y="4043730"/>
                </a:lnTo>
                <a:lnTo>
                  <a:pt x="192290" y="3215335"/>
                </a:lnTo>
                <a:lnTo>
                  <a:pt x="184835" y="2268905"/>
                </a:lnTo>
                <a:lnTo>
                  <a:pt x="229565" y="1687461"/>
                </a:lnTo>
                <a:lnTo>
                  <a:pt x="229565" y="1418043"/>
                </a:lnTo>
                <a:lnTo>
                  <a:pt x="132638" y="996759"/>
                </a:lnTo>
                <a:lnTo>
                  <a:pt x="117754" y="412851"/>
                </a:lnTo>
                <a:lnTo>
                  <a:pt x="177418" y="17589"/>
                </a:lnTo>
                <a:lnTo>
                  <a:pt x="176161" y="0"/>
                </a:lnTo>
                <a:close/>
              </a:path>
            </a:pathLst>
          </a:custGeom>
          <a:solidFill>
            <a:srgbClr val="37BFBD"/>
          </a:solidFill>
        </p:spPr>
        <p:txBody>
          <a:bodyPr wrap="square" lIns="0" tIns="0" rIns="0" bIns="0" rtlCol="0"/>
          <a:lstStyle/>
          <a:p>
            <a:endParaRPr sz="2142"/>
          </a:p>
        </p:txBody>
      </p:sp>
      <p:sp>
        <p:nvSpPr>
          <p:cNvPr id="363" name="object 363"/>
          <p:cNvSpPr/>
          <p:nvPr/>
        </p:nvSpPr>
        <p:spPr>
          <a:xfrm>
            <a:off x="8366845" y="1705337"/>
            <a:ext cx="289273" cy="5781115"/>
          </a:xfrm>
          <a:custGeom>
            <a:avLst/>
            <a:gdLst/>
            <a:ahLst/>
            <a:cxnLst/>
            <a:rect l="l" t="t" r="r" b="b"/>
            <a:pathLst>
              <a:path w="252729" h="5050790">
                <a:moveTo>
                  <a:pt x="82702" y="0"/>
                </a:moveTo>
                <a:lnTo>
                  <a:pt x="68592" y="0"/>
                </a:lnTo>
                <a:lnTo>
                  <a:pt x="29997" y="165442"/>
                </a:lnTo>
                <a:lnTo>
                  <a:pt x="114" y="710869"/>
                </a:lnTo>
                <a:lnTo>
                  <a:pt x="52311" y="1113523"/>
                </a:lnTo>
                <a:lnTo>
                  <a:pt x="37388" y="1672958"/>
                </a:lnTo>
                <a:lnTo>
                  <a:pt x="104406" y="1970811"/>
                </a:lnTo>
                <a:lnTo>
                  <a:pt x="0" y="2798559"/>
                </a:lnTo>
                <a:lnTo>
                  <a:pt x="141884" y="3261537"/>
                </a:lnTo>
                <a:lnTo>
                  <a:pt x="238671" y="4154919"/>
                </a:lnTo>
                <a:lnTo>
                  <a:pt x="216357" y="4593590"/>
                </a:lnTo>
                <a:lnTo>
                  <a:pt x="137985" y="4929479"/>
                </a:lnTo>
                <a:lnTo>
                  <a:pt x="146773" y="5050751"/>
                </a:lnTo>
                <a:lnTo>
                  <a:pt x="160553" y="5050751"/>
                </a:lnTo>
                <a:lnTo>
                  <a:pt x="151841" y="4930571"/>
                </a:lnTo>
                <a:lnTo>
                  <a:pt x="230009" y="4595520"/>
                </a:lnTo>
                <a:lnTo>
                  <a:pt x="252437" y="4154525"/>
                </a:lnTo>
                <a:lnTo>
                  <a:pt x="155397" y="3258769"/>
                </a:lnTo>
                <a:lnTo>
                  <a:pt x="13995" y="2797352"/>
                </a:lnTo>
                <a:lnTo>
                  <a:pt x="118325" y="1970138"/>
                </a:lnTo>
                <a:lnTo>
                  <a:pt x="51155" y="1671612"/>
                </a:lnTo>
                <a:lnTo>
                  <a:pt x="66065" y="1112824"/>
                </a:lnTo>
                <a:lnTo>
                  <a:pt x="13893" y="710361"/>
                </a:lnTo>
                <a:lnTo>
                  <a:pt x="43637" y="167398"/>
                </a:lnTo>
                <a:lnTo>
                  <a:pt x="82702" y="0"/>
                </a:lnTo>
                <a:close/>
              </a:path>
            </a:pathLst>
          </a:custGeom>
          <a:solidFill>
            <a:srgbClr val="37BFBD"/>
          </a:solidFill>
        </p:spPr>
        <p:txBody>
          <a:bodyPr wrap="square" lIns="0" tIns="0" rIns="0" bIns="0" rtlCol="0"/>
          <a:lstStyle/>
          <a:p>
            <a:endParaRPr sz="2142"/>
          </a:p>
        </p:txBody>
      </p:sp>
      <p:sp>
        <p:nvSpPr>
          <p:cNvPr id="364" name="object 364"/>
          <p:cNvSpPr/>
          <p:nvPr/>
        </p:nvSpPr>
        <p:spPr>
          <a:xfrm>
            <a:off x="8170749" y="1705337"/>
            <a:ext cx="272557" cy="5781115"/>
          </a:xfrm>
          <a:custGeom>
            <a:avLst/>
            <a:gdLst/>
            <a:ahLst/>
            <a:cxnLst/>
            <a:rect l="l" t="t" r="r" b="b"/>
            <a:pathLst>
              <a:path w="238125" h="5050790">
                <a:moveTo>
                  <a:pt x="64109" y="0"/>
                </a:moveTo>
                <a:lnTo>
                  <a:pt x="50342" y="0"/>
                </a:lnTo>
                <a:lnTo>
                  <a:pt x="29806" y="308114"/>
                </a:lnTo>
                <a:lnTo>
                  <a:pt x="59651" y="662508"/>
                </a:lnTo>
                <a:lnTo>
                  <a:pt x="67094" y="1083221"/>
                </a:lnTo>
                <a:lnTo>
                  <a:pt x="29785" y="1762150"/>
                </a:lnTo>
                <a:lnTo>
                  <a:pt x="0" y="2268550"/>
                </a:lnTo>
                <a:lnTo>
                  <a:pt x="11214" y="2717165"/>
                </a:lnTo>
                <a:lnTo>
                  <a:pt x="223520" y="3350361"/>
                </a:lnTo>
                <a:lnTo>
                  <a:pt x="186613" y="3682517"/>
                </a:lnTo>
                <a:lnTo>
                  <a:pt x="67475" y="3846322"/>
                </a:lnTo>
                <a:lnTo>
                  <a:pt x="37211" y="4016590"/>
                </a:lnTo>
                <a:lnTo>
                  <a:pt x="85763" y="4446168"/>
                </a:lnTo>
                <a:lnTo>
                  <a:pt x="142240" y="5050751"/>
                </a:lnTo>
                <a:lnTo>
                  <a:pt x="156032" y="5050751"/>
                </a:lnTo>
                <a:lnTo>
                  <a:pt x="99428" y="4444758"/>
                </a:lnTo>
                <a:lnTo>
                  <a:pt x="51079" y="4017035"/>
                </a:lnTo>
                <a:lnTo>
                  <a:pt x="80441" y="3851846"/>
                </a:lnTo>
                <a:lnTo>
                  <a:pt x="199859" y="3687648"/>
                </a:lnTo>
                <a:lnTo>
                  <a:pt x="237502" y="3348863"/>
                </a:lnTo>
                <a:lnTo>
                  <a:pt x="24892" y="2714752"/>
                </a:lnTo>
                <a:lnTo>
                  <a:pt x="13741" y="2268791"/>
                </a:lnTo>
                <a:lnTo>
                  <a:pt x="43591" y="1761363"/>
                </a:lnTo>
                <a:lnTo>
                  <a:pt x="80835" y="1083475"/>
                </a:lnTo>
                <a:lnTo>
                  <a:pt x="73367" y="661809"/>
                </a:lnTo>
                <a:lnTo>
                  <a:pt x="43573" y="308000"/>
                </a:lnTo>
                <a:lnTo>
                  <a:pt x="64109" y="0"/>
                </a:lnTo>
                <a:close/>
              </a:path>
            </a:pathLst>
          </a:custGeom>
          <a:solidFill>
            <a:srgbClr val="37BFBD"/>
          </a:solidFill>
        </p:spPr>
        <p:txBody>
          <a:bodyPr wrap="square" lIns="0" tIns="0" rIns="0" bIns="0" rtlCol="0"/>
          <a:lstStyle/>
          <a:p>
            <a:endParaRPr sz="2142"/>
          </a:p>
        </p:txBody>
      </p:sp>
      <p:sp>
        <p:nvSpPr>
          <p:cNvPr id="365" name="object 365"/>
          <p:cNvSpPr/>
          <p:nvPr/>
        </p:nvSpPr>
        <p:spPr>
          <a:xfrm>
            <a:off x="7889134" y="1705337"/>
            <a:ext cx="152632" cy="5781115"/>
          </a:xfrm>
          <a:custGeom>
            <a:avLst/>
            <a:gdLst/>
            <a:ahLst/>
            <a:cxnLst/>
            <a:rect l="l" t="t" r="r" b="b"/>
            <a:pathLst>
              <a:path w="133350" h="5050790">
                <a:moveTo>
                  <a:pt x="23926" y="0"/>
                </a:moveTo>
                <a:lnTo>
                  <a:pt x="10172" y="0"/>
                </a:lnTo>
                <a:lnTo>
                  <a:pt x="7449" y="47523"/>
                </a:lnTo>
                <a:lnTo>
                  <a:pt x="0" y="181711"/>
                </a:lnTo>
                <a:lnTo>
                  <a:pt x="44742" y="450126"/>
                </a:lnTo>
                <a:lnTo>
                  <a:pt x="37305" y="628815"/>
                </a:lnTo>
                <a:lnTo>
                  <a:pt x="33566" y="852893"/>
                </a:lnTo>
                <a:lnTo>
                  <a:pt x="81991" y="1091285"/>
                </a:lnTo>
                <a:lnTo>
                  <a:pt x="59715" y="1447685"/>
                </a:lnTo>
                <a:lnTo>
                  <a:pt x="7404" y="1686839"/>
                </a:lnTo>
                <a:lnTo>
                  <a:pt x="37211" y="1947722"/>
                </a:lnTo>
                <a:lnTo>
                  <a:pt x="37196" y="2339911"/>
                </a:lnTo>
                <a:lnTo>
                  <a:pt x="7480" y="2581351"/>
                </a:lnTo>
                <a:lnTo>
                  <a:pt x="7480" y="3047936"/>
                </a:lnTo>
                <a:lnTo>
                  <a:pt x="22415" y="3253168"/>
                </a:lnTo>
                <a:lnTo>
                  <a:pt x="44735" y="3610571"/>
                </a:lnTo>
                <a:lnTo>
                  <a:pt x="22364" y="3905059"/>
                </a:lnTo>
                <a:lnTo>
                  <a:pt x="52273" y="4215345"/>
                </a:lnTo>
                <a:lnTo>
                  <a:pt x="119189" y="4564761"/>
                </a:lnTo>
                <a:lnTo>
                  <a:pt x="59715" y="4884432"/>
                </a:lnTo>
                <a:lnTo>
                  <a:pt x="48069" y="5050751"/>
                </a:lnTo>
                <a:lnTo>
                  <a:pt x="61836" y="5050751"/>
                </a:lnTo>
                <a:lnTo>
                  <a:pt x="73355" y="4886172"/>
                </a:lnTo>
                <a:lnTo>
                  <a:pt x="133159" y="4564722"/>
                </a:lnTo>
                <a:lnTo>
                  <a:pt x="65887" y="4213390"/>
                </a:lnTo>
                <a:lnTo>
                  <a:pt x="36156" y="3904919"/>
                </a:lnTo>
                <a:lnTo>
                  <a:pt x="58503" y="3610483"/>
                </a:lnTo>
                <a:lnTo>
                  <a:pt x="36118" y="3252216"/>
                </a:lnTo>
                <a:lnTo>
                  <a:pt x="21257" y="3047936"/>
                </a:lnTo>
                <a:lnTo>
                  <a:pt x="21324" y="2581351"/>
                </a:lnTo>
                <a:lnTo>
                  <a:pt x="51041" y="2339911"/>
                </a:lnTo>
                <a:lnTo>
                  <a:pt x="51041" y="1947722"/>
                </a:lnTo>
                <a:lnTo>
                  <a:pt x="21310" y="1687550"/>
                </a:lnTo>
                <a:lnTo>
                  <a:pt x="73355" y="1449590"/>
                </a:lnTo>
                <a:lnTo>
                  <a:pt x="95808" y="1090333"/>
                </a:lnTo>
                <a:lnTo>
                  <a:pt x="47320" y="851623"/>
                </a:lnTo>
                <a:lnTo>
                  <a:pt x="51058" y="628408"/>
                </a:lnTo>
                <a:lnTo>
                  <a:pt x="58521" y="449275"/>
                </a:lnTo>
                <a:lnTo>
                  <a:pt x="13804" y="180949"/>
                </a:lnTo>
                <a:lnTo>
                  <a:pt x="21253" y="46748"/>
                </a:lnTo>
                <a:lnTo>
                  <a:pt x="23926" y="0"/>
                </a:lnTo>
                <a:close/>
              </a:path>
            </a:pathLst>
          </a:custGeom>
          <a:solidFill>
            <a:srgbClr val="37BFBD"/>
          </a:solidFill>
        </p:spPr>
        <p:txBody>
          <a:bodyPr wrap="square" lIns="0" tIns="0" rIns="0" bIns="0" rtlCol="0"/>
          <a:lstStyle/>
          <a:p>
            <a:endParaRPr sz="2142"/>
          </a:p>
        </p:txBody>
      </p:sp>
      <p:sp>
        <p:nvSpPr>
          <p:cNvPr id="366" name="object 366"/>
          <p:cNvSpPr/>
          <p:nvPr/>
        </p:nvSpPr>
        <p:spPr>
          <a:xfrm>
            <a:off x="7727040" y="1705337"/>
            <a:ext cx="74134" cy="5781115"/>
          </a:xfrm>
          <a:custGeom>
            <a:avLst/>
            <a:gdLst/>
            <a:ahLst/>
            <a:cxnLst/>
            <a:rect l="l" t="t" r="r" b="b"/>
            <a:pathLst>
              <a:path w="64770" h="5050790">
                <a:moveTo>
                  <a:pt x="33718" y="0"/>
                </a:moveTo>
                <a:lnTo>
                  <a:pt x="19951" y="0"/>
                </a:lnTo>
                <a:lnTo>
                  <a:pt x="14922" y="76695"/>
                </a:lnTo>
                <a:lnTo>
                  <a:pt x="0" y="1269746"/>
                </a:lnTo>
                <a:lnTo>
                  <a:pt x="14907" y="2089696"/>
                </a:lnTo>
                <a:lnTo>
                  <a:pt x="14909" y="2954566"/>
                </a:lnTo>
                <a:lnTo>
                  <a:pt x="50558" y="5050751"/>
                </a:lnTo>
                <a:lnTo>
                  <a:pt x="64300" y="5050751"/>
                </a:lnTo>
                <a:lnTo>
                  <a:pt x="28653" y="2954566"/>
                </a:lnTo>
                <a:lnTo>
                  <a:pt x="28651" y="2089696"/>
                </a:lnTo>
                <a:lnTo>
                  <a:pt x="13741" y="1269707"/>
                </a:lnTo>
                <a:lnTo>
                  <a:pt x="28651" y="77228"/>
                </a:lnTo>
                <a:lnTo>
                  <a:pt x="33718" y="0"/>
                </a:lnTo>
                <a:close/>
              </a:path>
            </a:pathLst>
          </a:custGeom>
          <a:solidFill>
            <a:srgbClr val="37BFBD"/>
          </a:solidFill>
        </p:spPr>
        <p:txBody>
          <a:bodyPr wrap="square" lIns="0" tIns="0" rIns="0" bIns="0" rtlCol="0"/>
          <a:lstStyle/>
          <a:p>
            <a:endParaRPr sz="2142"/>
          </a:p>
        </p:txBody>
      </p:sp>
      <p:sp>
        <p:nvSpPr>
          <p:cNvPr id="367" name="object 367"/>
          <p:cNvSpPr/>
          <p:nvPr/>
        </p:nvSpPr>
        <p:spPr>
          <a:xfrm>
            <a:off x="7586242" y="1705337"/>
            <a:ext cx="118471" cy="5781115"/>
          </a:xfrm>
          <a:custGeom>
            <a:avLst/>
            <a:gdLst/>
            <a:ahLst/>
            <a:cxnLst/>
            <a:rect l="l" t="t" r="r" b="b"/>
            <a:pathLst>
              <a:path w="103504" h="5050790">
                <a:moveTo>
                  <a:pt x="52514" y="0"/>
                </a:moveTo>
                <a:lnTo>
                  <a:pt x="38773" y="0"/>
                </a:lnTo>
                <a:lnTo>
                  <a:pt x="18643" y="717981"/>
                </a:lnTo>
                <a:lnTo>
                  <a:pt x="18642" y="1694700"/>
                </a:lnTo>
                <a:lnTo>
                  <a:pt x="0" y="2887586"/>
                </a:lnTo>
                <a:lnTo>
                  <a:pt x="74561" y="3998455"/>
                </a:lnTo>
                <a:lnTo>
                  <a:pt x="89674" y="5050751"/>
                </a:lnTo>
                <a:lnTo>
                  <a:pt x="103416" y="5050751"/>
                </a:lnTo>
                <a:lnTo>
                  <a:pt x="88290" y="3997896"/>
                </a:lnTo>
                <a:lnTo>
                  <a:pt x="13741" y="2887243"/>
                </a:lnTo>
                <a:lnTo>
                  <a:pt x="32372" y="1694700"/>
                </a:lnTo>
                <a:lnTo>
                  <a:pt x="32377" y="717981"/>
                </a:lnTo>
                <a:lnTo>
                  <a:pt x="52514" y="0"/>
                </a:lnTo>
                <a:close/>
              </a:path>
            </a:pathLst>
          </a:custGeom>
          <a:solidFill>
            <a:srgbClr val="37BFBD"/>
          </a:solidFill>
        </p:spPr>
        <p:txBody>
          <a:bodyPr wrap="square" lIns="0" tIns="0" rIns="0" bIns="0" rtlCol="0"/>
          <a:lstStyle/>
          <a:p>
            <a:endParaRPr sz="2142"/>
          </a:p>
        </p:txBody>
      </p:sp>
      <p:sp>
        <p:nvSpPr>
          <p:cNvPr id="368" name="object 368"/>
          <p:cNvSpPr/>
          <p:nvPr/>
        </p:nvSpPr>
        <p:spPr>
          <a:xfrm>
            <a:off x="1442181" y="534010"/>
            <a:ext cx="679895" cy="788685"/>
          </a:xfrm>
          <a:prstGeom prst="rect">
            <a:avLst/>
          </a:prstGeom>
          <a:blipFill>
            <a:blip r:embed="rId109" cstate="print"/>
            <a:stretch>
              <a:fillRect/>
            </a:stretch>
          </a:blipFill>
        </p:spPr>
        <p:txBody>
          <a:bodyPr wrap="square" lIns="0" tIns="0" rIns="0" bIns="0" rtlCol="0"/>
          <a:lstStyle/>
          <a:p>
            <a:endParaRPr sz="2142"/>
          </a:p>
        </p:txBody>
      </p:sp>
      <p:sp>
        <p:nvSpPr>
          <p:cNvPr id="369" name="object 369"/>
          <p:cNvSpPr/>
          <p:nvPr/>
        </p:nvSpPr>
        <p:spPr>
          <a:xfrm>
            <a:off x="1458070" y="550335"/>
            <a:ext cx="640603" cy="438867"/>
          </a:xfrm>
          <a:prstGeom prst="rect">
            <a:avLst/>
          </a:prstGeom>
          <a:blipFill>
            <a:blip r:embed="rId110" cstate="print"/>
            <a:stretch>
              <a:fillRect/>
            </a:stretch>
          </a:blipFill>
        </p:spPr>
        <p:txBody>
          <a:bodyPr wrap="square" lIns="0" tIns="0" rIns="0" bIns="0" rtlCol="0"/>
          <a:lstStyle/>
          <a:p>
            <a:endParaRPr sz="2142"/>
          </a:p>
        </p:txBody>
      </p:sp>
      <p:sp>
        <p:nvSpPr>
          <p:cNvPr id="370" name="object 370"/>
          <p:cNvSpPr/>
          <p:nvPr/>
        </p:nvSpPr>
        <p:spPr>
          <a:xfrm>
            <a:off x="1931098" y="612128"/>
            <a:ext cx="135188" cy="47970"/>
          </a:xfrm>
          <a:custGeom>
            <a:avLst/>
            <a:gdLst/>
            <a:ahLst/>
            <a:cxnLst/>
            <a:rect l="l" t="t" r="r" b="b"/>
            <a:pathLst>
              <a:path w="118110" h="41909">
                <a:moveTo>
                  <a:pt x="115179" y="32219"/>
                </a:moveTo>
                <a:lnTo>
                  <a:pt x="117805" y="41287"/>
                </a:lnTo>
                <a:lnTo>
                  <a:pt x="117881" y="38760"/>
                </a:lnTo>
                <a:lnTo>
                  <a:pt x="117500" y="35966"/>
                </a:lnTo>
                <a:lnTo>
                  <a:pt x="115179" y="32219"/>
                </a:lnTo>
                <a:close/>
              </a:path>
              <a:path w="118110" h="41909">
                <a:moveTo>
                  <a:pt x="0" y="0"/>
                </a:moveTo>
                <a:lnTo>
                  <a:pt x="2908" y="2806"/>
                </a:lnTo>
                <a:lnTo>
                  <a:pt x="5714" y="5702"/>
                </a:lnTo>
                <a:lnTo>
                  <a:pt x="8445" y="8699"/>
                </a:lnTo>
                <a:lnTo>
                  <a:pt x="37643" y="10983"/>
                </a:lnTo>
                <a:lnTo>
                  <a:pt x="88391" y="19970"/>
                </a:lnTo>
                <a:lnTo>
                  <a:pt x="115179" y="32219"/>
                </a:lnTo>
                <a:lnTo>
                  <a:pt x="112508" y="22993"/>
                </a:lnTo>
                <a:lnTo>
                  <a:pt x="84710" y="10514"/>
                </a:lnTo>
                <a:lnTo>
                  <a:pt x="44008" y="3098"/>
                </a:lnTo>
                <a:lnTo>
                  <a:pt x="0" y="0"/>
                </a:lnTo>
                <a:close/>
              </a:path>
            </a:pathLst>
          </a:custGeom>
          <a:solidFill>
            <a:srgbClr val="4A6E24"/>
          </a:solidFill>
        </p:spPr>
        <p:txBody>
          <a:bodyPr wrap="square" lIns="0" tIns="0" rIns="0" bIns="0" rtlCol="0"/>
          <a:lstStyle/>
          <a:p>
            <a:endParaRPr sz="2142"/>
          </a:p>
        </p:txBody>
      </p:sp>
      <p:sp>
        <p:nvSpPr>
          <p:cNvPr id="371" name="object 371"/>
          <p:cNvSpPr/>
          <p:nvPr/>
        </p:nvSpPr>
        <p:spPr>
          <a:xfrm>
            <a:off x="1458055" y="651188"/>
            <a:ext cx="641054" cy="296541"/>
          </a:xfrm>
          <a:custGeom>
            <a:avLst/>
            <a:gdLst/>
            <a:ahLst/>
            <a:cxnLst/>
            <a:rect l="l" t="t" r="r" b="b"/>
            <a:pathLst>
              <a:path w="560069" h="259079">
                <a:moveTo>
                  <a:pt x="559206" y="0"/>
                </a:moveTo>
                <a:lnTo>
                  <a:pt x="536752" y="34912"/>
                </a:lnTo>
                <a:lnTo>
                  <a:pt x="466775" y="64285"/>
                </a:lnTo>
                <a:lnTo>
                  <a:pt x="415426" y="78383"/>
                </a:lnTo>
                <a:lnTo>
                  <a:pt x="354012" y="91668"/>
                </a:lnTo>
                <a:lnTo>
                  <a:pt x="163889" y="125513"/>
                </a:lnTo>
                <a:lnTo>
                  <a:pt x="113279" y="135851"/>
                </a:lnTo>
                <a:lnTo>
                  <a:pt x="70677" y="147144"/>
                </a:lnTo>
                <a:lnTo>
                  <a:pt x="13404" y="176019"/>
                </a:lnTo>
                <a:lnTo>
                  <a:pt x="0" y="201091"/>
                </a:lnTo>
                <a:lnTo>
                  <a:pt x="254" y="203936"/>
                </a:lnTo>
                <a:lnTo>
                  <a:pt x="22618" y="235407"/>
                </a:lnTo>
                <a:lnTo>
                  <a:pt x="63093" y="249974"/>
                </a:lnTo>
                <a:lnTo>
                  <a:pt x="112628" y="256611"/>
                </a:lnTo>
                <a:lnTo>
                  <a:pt x="166116" y="258457"/>
                </a:lnTo>
                <a:lnTo>
                  <a:pt x="159702" y="253720"/>
                </a:lnTo>
                <a:lnTo>
                  <a:pt x="153619" y="248589"/>
                </a:lnTo>
                <a:lnTo>
                  <a:pt x="147866" y="243141"/>
                </a:lnTo>
                <a:lnTo>
                  <a:pt x="138353" y="242531"/>
                </a:lnTo>
                <a:lnTo>
                  <a:pt x="134759" y="242227"/>
                </a:lnTo>
                <a:lnTo>
                  <a:pt x="83730" y="234977"/>
                </a:lnTo>
                <a:lnTo>
                  <a:pt x="48917" y="224253"/>
                </a:lnTo>
                <a:lnTo>
                  <a:pt x="30453" y="211705"/>
                </a:lnTo>
                <a:lnTo>
                  <a:pt x="28473" y="198983"/>
                </a:lnTo>
                <a:lnTo>
                  <a:pt x="28663" y="196253"/>
                </a:lnTo>
                <a:lnTo>
                  <a:pt x="58204" y="172097"/>
                </a:lnTo>
                <a:lnTo>
                  <a:pt x="95402" y="156895"/>
                </a:lnTo>
                <a:lnTo>
                  <a:pt x="140106" y="143865"/>
                </a:lnTo>
                <a:lnTo>
                  <a:pt x="186685" y="133264"/>
                </a:lnTo>
                <a:lnTo>
                  <a:pt x="229674" y="125118"/>
                </a:lnTo>
                <a:lnTo>
                  <a:pt x="329334" y="108046"/>
                </a:lnTo>
                <a:lnTo>
                  <a:pt x="365168" y="101177"/>
                </a:lnTo>
                <a:lnTo>
                  <a:pt x="405320" y="92405"/>
                </a:lnTo>
                <a:lnTo>
                  <a:pt x="454178" y="79487"/>
                </a:lnTo>
                <a:lnTo>
                  <a:pt x="492414" y="66579"/>
                </a:lnTo>
                <a:lnTo>
                  <a:pt x="530861" y="47420"/>
                </a:lnTo>
                <a:lnTo>
                  <a:pt x="558569" y="14491"/>
                </a:lnTo>
                <a:lnTo>
                  <a:pt x="559676" y="5727"/>
                </a:lnTo>
                <a:lnTo>
                  <a:pt x="559658" y="3285"/>
                </a:lnTo>
                <a:lnTo>
                  <a:pt x="559536" y="1879"/>
                </a:lnTo>
                <a:lnTo>
                  <a:pt x="559206" y="0"/>
                </a:lnTo>
                <a:close/>
              </a:path>
            </a:pathLst>
          </a:custGeom>
          <a:solidFill>
            <a:srgbClr val="006738"/>
          </a:solidFill>
        </p:spPr>
        <p:txBody>
          <a:bodyPr wrap="square" lIns="0" tIns="0" rIns="0" bIns="0" rtlCol="0"/>
          <a:lstStyle/>
          <a:p>
            <a:endParaRPr sz="2142"/>
          </a:p>
        </p:txBody>
      </p:sp>
      <p:sp>
        <p:nvSpPr>
          <p:cNvPr id="372" name="object 372"/>
          <p:cNvSpPr/>
          <p:nvPr/>
        </p:nvSpPr>
        <p:spPr>
          <a:xfrm>
            <a:off x="1570974" y="1041372"/>
            <a:ext cx="150073" cy="257585"/>
          </a:xfrm>
          <a:prstGeom prst="rect">
            <a:avLst/>
          </a:prstGeom>
          <a:blipFill>
            <a:blip r:embed="rId111" cstate="print"/>
            <a:stretch>
              <a:fillRect/>
            </a:stretch>
          </a:blipFill>
        </p:spPr>
        <p:txBody>
          <a:bodyPr wrap="square" lIns="0" tIns="0" rIns="0" bIns="0" rtlCol="0"/>
          <a:lstStyle/>
          <a:p>
            <a:endParaRPr sz="2142"/>
          </a:p>
        </p:txBody>
      </p:sp>
      <p:sp>
        <p:nvSpPr>
          <p:cNvPr id="373" name="object 373"/>
          <p:cNvSpPr/>
          <p:nvPr/>
        </p:nvSpPr>
        <p:spPr>
          <a:xfrm>
            <a:off x="1751995" y="962440"/>
            <a:ext cx="289578" cy="254183"/>
          </a:xfrm>
          <a:prstGeom prst="rect">
            <a:avLst/>
          </a:prstGeom>
          <a:blipFill>
            <a:blip r:embed="rId112" cstate="print"/>
            <a:stretch>
              <a:fillRect/>
            </a:stretch>
          </a:blipFill>
        </p:spPr>
        <p:txBody>
          <a:bodyPr wrap="square" lIns="0" tIns="0" rIns="0" bIns="0" rtlCol="0"/>
          <a:lstStyle/>
          <a:p>
            <a:endParaRPr sz="2142"/>
          </a:p>
        </p:txBody>
      </p:sp>
      <p:sp>
        <p:nvSpPr>
          <p:cNvPr id="374" name="object 374"/>
          <p:cNvSpPr/>
          <p:nvPr/>
        </p:nvSpPr>
        <p:spPr>
          <a:xfrm>
            <a:off x="453257" y="1124114"/>
            <a:ext cx="654073" cy="319844"/>
          </a:xfrm>
          <a:prstGeom prst="rect">
            <a:avLst/>
          </a:prstGeom>
          <a:blipFill>
            <a:blip r:embed="rId113" cstate="print"/>
            <a:stretch>
              <a:fillRect/>
            </a:stretch>
          </a:blipFill>
        </p:spPr>
        <p:txBody>
          <a:bodyPr wrap="square" lIns="0" tIns="0" rIns="0" bIns="0" rtlCol="0"/>
          <a:lstStyle/>
          <a:p>
            <a:endParaRPr sz="2142"/>
          </a:p>
        </p:txBody>
      </p:sp>
      <p:sp>
        <p:nvSpPr>
          <p:cNvPr id="375" name="object 375"/>
          <p:cNvSpPr/>
          <p:nvPr/>
        </p:nvSpPr>
        <p:spPr>
          <a:xfrm>
            <a:off x="459471" y="412763"/>
            <a:ext cx="645626" cy="646155"/>
          </a:xfrm>
          <a:prstGeom prst="rect">
            <a:avLst/>
          </a:prstGeom>
          <a:blipFill>
            <a:blip r:embed="rId114" cstate="print"/>
            <a:stretch>
              <a:fillRect/>
            </a:stretch>
          </a:blipFill>
        </p:spPr>
        <p:txBody>
          <a:bodyPr wrap="square" lIns="0" tIns="0" rIns="0" bIns="0" rtlCol="0"/>
          <a:lstStyle/>
          <a:p>
            <a:endParaRPr sz="2142"/>
          </a:p>
        </p:txBody>
      </p:sp>
      <p:sp>
        <p:nvSpPr>
          <p:cNvPr id="377" name="object 377"/>
          <p:cNvSpPr/>
          <p:nvPr/>
        </p:nvSpPr>
        <p:spPr>
          <a:xfrm>
            <a:off x="11504085" y="2697851"/>
            <a:ext cx="133008" cy="133008"/>
          </a:xfrm>
          <a:custGeom>
            <a:avLst/>
            <a:gdLst/>
            <a:ahLst/>
            <a:cxnLst/>
            <a:rect l="l" t="t" r="r" b="b"/>
            <a:pathLst>
              <a:path w="116204" h="116205">
                <a:moveTo>
                  <a:pt x="0" y="116052"/>
                </a:moveTo>
                <a:lnTo>
                  <a:pt x="116052" y="116052"/>
                </a:lnTo>
                <a:lnTo>
                  <a:pt x="116052" y="0"/>
                </a:lnTo>
                <a:lnTo>
                  <a:pt x="0" y="0"/>
                </a:lnTo>
                <a:lnTo>
                  <a:pt x="0" y="116052"/>
                </a:lnTo>
                <a:close/>
              </a:path>
            </a:pathLst>
          </a:custGeom>
          <a:solidFill>
            <a:srgbClr val="25408F"/>
          </a:solidFill>
        </p:spPr>
        <p:txBody>
          <a:bodyPr wrap="square" lIns="0" tIns="0" rIns="0" bIns="0" rtlCol="0"/>
          <a:lstStyle/>
          <a:p>
            <a:endParaRPr sz="2142"/>
          </a:p>
        </p:txBody>
      </p:sp>
      <p:sp>
        <p:nvSpPr>
          <p:cNvPr id="378" name="object 378"/>
          <p:cNvSpPr/>
          <p:nvPr/>
        </p:nvSpPr>
        <p:spPr>
          <a:xfrm>
            <a:off x="11760040" y="3140120"/>
            <a:ext cx="0" cy="285639"/>
          </a:xfrm>
          <a:custGeom>
            <a:avLst/>
            <a:gdLst/>
            <a:ahLst/>
            <a:cxnLst/>
            <a:rect l="l" t="t" r="r" b="b"/>
            <a:pathLst>
              <a:path h="249555">
                <a:moveTo>
                  <a:pt x="0" y="0"/>
                </a:moveTo>
                <a:lnTo>
                  <a:pt x="0" y="249250"/>
                </a:lnTo>
              </a:path>
            </a:pathLst>
          </a:custGeom>
          <a:ln w="72847">
            <a:solidFill>
              <a:srgbClr val="FAA819"/>
            </a:solidFill>
          </a:ln>
        </p:spPr>
        <p:txBody>
          <a:bodyPr wrap="square" lIns="0" tIns="0" rIns="0" bIns="0" rtlCol="0"/>
          <a:lstStyle/>
          <a:p>
            <a:endParaRPr sz="2142"/>
          </a:p>
        </p:txBody>
      </p:sp>
      <p:sp>
        <p:nvSpPr>
          <p:cNvPr id="379" name="object 379"/>
          <p:cNvSpPr/>
          <p:nvPr/>
        </p:nvSpPr>
        <p:spPr>
          <a:xfrm>
            <a:off x="11504085" y="3734846"/>
            <a:ext cx="730453" cy="285639"/>
          </a:xfrm>
          <a:custGeom>
            <a:avLst/>
            <a:gdLst/>
            <a:ahLst/>
            <a:cxnLst/>
            <a:rect l="l" t="t" r="r" b="b"/>
            <a:pathLst>
              <a:path w="638175" h="249554">
                <a:moveTo>
                  <a:pt x="0" y="249250"/>
                </a:moveTo>
                <a:lnTo>
                  <a:pt x="638048" y="249250"/>
                </a:lnTo>
                <a:lnTo>
                  <a:pt x="638048" y="0"/>
                </a:lnTo>
                <a:lnTo>
                  <a:pt x="0" y="0"/>
                </a:lnTo>
                <a:lnTo>
                  <a:pt x="0" y="249250"/>
                </a:lnTo>
                <a:close/>
              </a:path>
            </a:pathLst>
          </a:custGeom>
          <a:solidFill>
            <a:srgbClr val="AB0778"/>
          </a:solidFill>
        </p:spPr>
        <p:txBody>
          <a:bodyPr wrap="square" lIns="0" tIns="0" rIns="0" bIns="0" rtlCol="0"/>
          <a:lstStyle/>
          <a:p>
            <a:endParaRPr sz="2142"/>
          </a:p>
        </p:txBody>
      </p:sp>
      <p:sp>
        <p:nvSpPr>
          <p:cNvPr id="380" name="object 380"/>
          <p:cNvSpPr/>
          <p:nvPr/>
        </p:nvSpPr>
        <p:spPr>
          <a:xfrm>
            <a:off x="11829597" y="4329588"/>
            <a:ext cx="404838" cy="125013"/>
          </a:xfrm>
          <a:custGeom>
            <a:avLst/>
            <a:gdLst/>
            <a:ahLst/>
            <a:cxnLst/>
            <a:rect l="l" t="t" r="r" b="b"/>
            <a:pathLst>
              <a:path w="353695" h="109220">
                <a:moveTo>
                  <a:pt x="0" y="108851"/>
                </a:moveTo>
                <a:lnTo>
                  <a:pt x="353644" y="108851"/>
                </a:lnTo>
                <a:lnTo>
                  <a:pt x="353644" y="0"/>
                </a:lnTo>
                <a:lnTo>
                  <a:pt x="0" y="0"/>
                </a:lnTo>
                <a:lnTo>
                  <a:pt x="0" y="108851"/>
                </a:lnTo>
                <a:close/>
              </a:path>
            </a:pathLst>
          </a:custGeom>
          <a:solidFill>
            <a:srgbClr val="FFF200"/>
          </a:solidFill>
        </p:spPr>
        <p:txBody>
          <a:bodyPr wrap="square" lIns="0" tIns="0" rIns="0" bIns="0" rtlCol="0"/>
          <a:lstStyle/>
          <a:p>
            <a:endParaRPr sz="2142"/>
          </a:p>
        </p:txBody>
      </p:sp>
      <p:sp>
        <p:nvSpPr>
          <p:cNvPr id="381" name="object 381"/>
          <p:cNvSpPr txBox="1"/>
          <p:nvPr/>
        </p:nvSpPr>
        <p:spPr>
          <a:xfrm>
            <a:off x="508773" y="2202542"/>
            <a:ext cx="3232889" cy="1080965"/>
          </a:xfrm>
          <a:prstGeom prst="rect">
            <a:avLst/>
          </a:prstGeom>
        </p:spPr>
        <p:txBody>
          <a:bodyPr vert="horz" wrap="square" lIns="0" tIns="54511" rIns="0" bIns="0" rtlCol="0">
            <a:spAutoFit/>
          </a:bodyPr>
          <a:lstStyle/>
          <a:p>
            <a:pPr marL="14536" marR="5815">
              <a:lnSpc>
                <a:spcPts val="4018"/>
              </a:lnSpc>
              <a:spcBef>
                <a:spcPts val="429"/>
              </a:spcBef>
            </a:pPr>
            <a:r>
              <a:rPr sz="3491" spc="149" dirty="0">
                <a:solidFill>
                  <a:srgbClr val="FFFFFF"/>
                </a:solidFill>
                <a:latin typeface="Georgia"/>
                <a:cs typeface="Georgia"/>
              </a:rPr>
              <a:t>Características  </a:t>
            </a:r>
            <a:r>
              <a:rPr sz="3491" spc="286" dirty="0">
                <a:solidFill>
                  <a:srgbClr val="FFFFFF"/>
                </a:solidFill>
                <a:latin typeface="Times New Roman"/>
                <a:cs typeface="Times New Roman"/>
              </a:rPr>
              <a:t>especíﬁcas:</a:t>
            </a:r>
            <a:endParaRPr sz="3491">
              <a:latin typeface="Times New Roman"/>
              <a:cs typeface="Times New Roman"/>
            </a:endParaRPr>
          </a:p>
        </p:txBody>
      </p:sp>
      <p:sp>
        <p:nvSpPr>
          <p:cNvPr id="382" name="object 382"/>
          <p:cNvSpPr txBox="1"/>
          <p:nvPr/>
        </p:nvSpPr>
        <p:spPr>
          <a:xfrm>
            <a:off x="508772" y="3223502"/>
            <a:ext cx="2633991" cy="556280"/>
          </a:xfrm>
          <a:prstGeom prst="rect">
            <a:avLst/>
          </a:prstGeom>
        </p:spPr>
        <p:txBody>
          <a:bodyPr vert="horz" wrap="square" lIns="0" tIns="18897" rIns="0" bIns="0" rtlCol="0">
            <a:spAutoFit/>
          </a:bodyPr>
          <a:lstStyle/>
          <a:p>
            <a:pPr marL="14536">
              <a:spcBef>
                <a:spcPts val="149"/>
              </a:spcBef>
            </a:pPr>
            <a:r>
              <a:rPr sz="3491" spc="155" dirty="0">
                <a:solidFill>
                  <a:srgbClr val="FFFFFF"/>
                </a:solidFill>
                <a:latin typeface="Georgia"/>
                <a:cs typeface="Georgia"/>
              </a:rPr>
              <a:t>ferramentas</a:t>
            </a:r>
            <a:endParaRPr sz="3491">
              <a:latin typeface="Georgia"/>
              <a:cs typeface="Georgia"/>
            </a:endParaRPr>
          </a:p>
        </p:txBody>
      </p:sp>
      <p:sp>
        <p:nvSpPr>
          <p:cNvPr id="383" name="object 383"/>
          <p:cNvSpPr txBox="1"/>
          <p:nvPr/>
        </p:nvSpPr>
        <p:spPr>
          <a:xfrm>
            <a:off x="508773" y="3733981"/>
            <a:ext cx="1370053" cy="556280"/>
          </a:xfrm>
          <a:prstGeom prst="rect">
            <a:avLst/>
          </a:prstGeom>
        </p:spPr>
        <p:txBody>
          <a:bodyPr vert="horz" wrap="square" lIns="0" tIns="18897" rIns="0" bIns="0" rtlCol="0">
            <a:spAutoFit/>
          </a:bodyPr>
          <a:lstStyle/>
          <a:p>
            <a:pPr marL="14536">
              <a:spcBef>
                <a:spcPts val="149"/>
              </a:spcBef>
            </a:pPr>
            <a:r>
              <a:rPr sz="3491" spc="29" dirty="0">
                <a:solidFill>
                  <a:srgbClr val="FFFFFF"/>
                </a:solidFill>
                <a:latin typeface="Georgia"/>
                <a:cs typeface="Georgia"/>
              </a:rPr>
              <a:t>(cont.)</a:t>
            </a:r>
            <a:endParaRPr sz="3491">
              <a:latin typeface="Georgia"/>
              <a:cs typeface="Georgia"/>
            </a:endParaRPr>
          </a:p>
        </p:txBody>
      </p:sp>
      <p:sp>
        <p:nvSpPr>
          <p:cNvPr id="384" name="object 384"/>
          <p:cNvSpPr/>
          <p:nvPr/>
        </p:nvSpPr>
        <p:spPr>
          <a:xfrm>
            <a:off x="3955724" y="2195619"/>
            <a:ext cx="7376482" cy="4767930"/>
          </a:xfrm>
          <a:custGeom>
            <a:avLst/>
            <a:gdLst/>
            <a:ahLst/>
            <a:cxnLst/>
            <a:rect l="l" t="t" r="r" b="b"/>
            <a:pathLst>
              <a:path w="6444615" h="4165600">
                <a:moveTo>
                  <a:pt x="0" y="4165206"/>
                </a:moveTo>
                <a:lnTo>
                  <a:pt x="6444005" y="4165206"/>
                </a:lnTo>
                <a:lnTo>
                  <a:pt x="6444005" y="0"/>
                </a:lnTo>
                <a:lnTo>
                  <a:pt x="0" y="0"/>
                </a:lnTo>
                <a:lnTo>
                  <a:pt x="0" y="4165206"/>
                </a:lnTo>
                <a:close/>
              </a:path>
            </a:pathLst>
          </a:custGeom>
          <a:solidFill>
            <a:srgbClr val="41C0BE"/>
          </a:solidFill>
        </p:spPr>
        <p:txBody>
          <a:bodyPr wrap="square" lIns="0" tIns="0" rIns="0" bIns="0" rtlCol="0"/>
          <a:lstStyle/>
          <a:p>
            <a:endParaRPr sz="2142"/>
          </a:p>
        </p:txBody>
      </p:sp>
      <p:sp>
        <p:nvSpPr>
          <p:cNvPr id="385" name="object 385"/>
          <p:cNvSpPr/>
          <p:nvPr/>
        </p:nvSpPr>
        <p:spPr>
          <a:xfrm>
            <a:off x="4658499" y="3606853"/>
            <a:ext cx="1933337" cy="0"/>
          </a:xfrm>
          <a:custGeom>
            <a:avLst/>
            <a:gdLst/>
            <a:ahLst/>
            <a:cxnLst/>
            <a:rect l="l" t="t" r="r" b="b"/>
            <a:pathLst>
              <a:path w="1689100">
                <a:moveTo>
                  <a:pt x="0" y="0"/>
                </a:moveTo>
                <a:lnTo>
                  <a:pt x="1688833" y="0"/>
                </a:lnTo>
              </a:path>
            </a:pathLst>
          </a:custGeom>
          <a:ln w="6197">
            <a:solidFill>
              <a:srgbClr val="FFFFFF"/>
            </a:solidFill>
          </a:ln>
        </p:spPr>
        <p:txBody>
          <a:bodyPr wrap="square" lIns="0" tIns="0" rIns="0" bIns="0" rtlCol="0"/>
          <a:lstStyle/>
          <a:p>
            <a:endParaRPr sz="2142"/>
          </a:p>
        </p:txBody>
      </p:sp>
      <p:sp>
        <p:nvSpPr>
          <p:cNvPr id="386" name="object 386"/>
          <p:cNvSpPr txBox="1"/>
          <p:nvPr/>
        </p:nvSpPr>
        <p:spPr>
          <a:xfrm>
            <a:off x="4353236" y="2542268"/>
            <a:ext cx="3156573" cy="1093178"/>
          </a:xfrm>
          <a:prstGeom prst="rect">
            <a:avLst/>
          </a:prstGeom>
        </p:spPr>
        <p:txBody>
          <a:bodyPr vert="horz" wrap="square" lIns="0" tIns="14536" rIns="0" bIns="0" rtlCol="0">
            <a:spAutoFit/>
          </a:bodyPr>
          <a:lstStyle/>
          <a:p>
            <a:pPr marL="307445" marR="5815" indent="-292908">
              <a:lnSpc>
                <a:spcPct val="108300"/>
              </a:lnSpc>
              <a:spcBef>
                <a:spcPts val="114"/>
              </a:spcBef>
              <a:buClr>
                <a:srgbClr val="006E6B"/>
              </a:buClr>
              <a:buFont typeface="Arial"/>
              <a:buAutoNum type="arabicPlain" startAt="18"/>
              <a:tabLst>
                <a:tab pos="305265" algn="l"/>
              </a:tabLst>
            </a:pPr>
            <a:r>
              <a:rPr sz="1145" spc="-57" dirty="0">
                <a:solidFill>
                  <a:srgbClr val="FFFFFF"/>
                </a:solidFill>
                <a:latin typeface="Arial"/>
                <a:cs typeface="Arial"/>
              </a:rPr>
              <a:t>VER </a:t>
            </a:r>
            <a:r>
              <a:rPr sz="1145" b="1" u="sng" spc="-11" dirty="0">
                <a:solidFill>
                  <a:srgbClr val="FFFFFF"/>
                </a:solidFill>
                <a:uFill>
                  <a:solidFill>
                    <a:srgbClr val="FFFFFF"/>
                  </a:solidFill>
                </a:uFill>
                <a:latin typeface="Arial"/>
                <a:cs typeface="Arial"/>
              </a:rPr>
              <a:t>DISPONIBILIDADE </a:t>
            </a:r>
            <a:r>
              <a:rPr sz="1145" b="1" u="sng" spc="-86" dirty="0">
                <a:solidFill>
                  <a:srgbClr val="FFFFFF"/>
                </a:solidFill>
                <a:uFill>
                  <a:solidFill>
                    <a:srgbClr val="FFFFFF"/>
                  </a:solidFill>
                </a:uFill>
                <a:latin typeface="Arial"/>
                <a:cs typeface="Arial"/>
              </a:rPr>
              <a:t>DE </a:t>
            </a:r>
            <a:r>
              <a:rPr sz="1145" b="1" u="sng" spc="-29" dirty="0">
                <a:solidFill>
                  <a:srgbClr val="FFFFFF"/>
                </a:solidFill>
                <a:uFill>
                  <a:solidFill>
                    <a:srgbClr val="FFFFFF"/>
                  </a:solidFill>
                </a:uFill>
                <a:latin typeface="Arial"/>
                <a:cs typeface="Arial"/>
              </a:rPr>
              <a:t>FERRAMENTA  </a:t>
            </a:r>
            <a:r>
              <a:rPr sz="1145" b="1" u="sng" spc="-11" dirty="0">
                <a:solidFill>
                  <a:srgbClr val="FFFFFF"/>
                </a:solidFill>
                <a:uFill>
                  <a:solidFill>
                    <a:srgbClr val="FFFFFF"/>
                  </a:solidFill>
                </a:uFill>
                <a:latin typeface="Arial"/>
                <a:cs typeface="Arial"/>
              </a:rPr>
              <a:t>JÁ EXISTENTE</a:t>
            </a:r>
            <a:r>
              <a:rPr sz="1145" b="1" spc="-11" dirty="0">
                <a:solidFill>
                  <a:srgbClr val="FFFFFF"/>
                </a:solidFill>
                <a:latin typeface="Arial"/>
                <a:cs typeface="Arial"/>
              </a:rPr>
              <a:t> </a:t>
            </a:r>
            <a:r>
              <a:rPr sz="1145" spc="-34" dirty="0">
                <a:solidFill>
                  <a:srgbClr val="FFFFFF"/>
                </a:solidFill>
                <a:latin typeface="Arial"/>
                <a:cs typeface="Arial"/>
              </a:rPr>
              <a:t>PARA </a:t>
            </a:r>
            <a:r>
              <a:rPr sz="1145" spc="-40" dirty="0">
                <a:solidFill>
                  <a:srgbClr val="FFFFFF"/>
                </a:solidFill>
                <a:latin typeface="Arial"/>
                <a:cs typeface="Arial"/>
              </a:rPr>
              <a:t>EDIÇÃO </a:t>
            </a:r>
            <a:r>
              <a:rPr sz="1145" spc="-57" dirty="0">
                <a:solidFill>
                  <a:srgbClr val="FFFFFF"/>
                </a:solidFill>
                <a:latin typeface="Arial"/>
                <a:cs typeface="Arial"/>
              </a:rPr>
              <a:t>DO  </a:t>
            </a:r>
            <a:r>
              <a:rPr sz="1145" spc="-29" dirty="0">
                <a:solidFill>
                  <a:srgbClr val="FFFFFF"/>
                </a:solidFill>
                <a:latin typeface="Arial"/>
                <a:cs typeface="Arial"/>
              </a:rPr>
              <a:t>LAYOUT DA </a:t>
            </a:r>
            <a:r>
              <a:rPr sz="1145" spc="-17" dirty="0">
                <a:solidFill>
                  <a:srgbClr val="FFFFFF"/>
                </a:solidFill>
                <a:latin typeface="Arial"/>
                <a:cs typeface="Arial"/>
              </a:rPr>
              <a:t>PÁGINA </a:t>
            </a:r>
            <a:r>
              <a:rPr sz="1145" spc="-11" dirty="0">
                <a:solidFill>
                  <a:srgbClr val="FFFFFF"/>
                </a:solidFill>
                <a:latin typeface="Arial"/>
                <a:cs typeface="Arial"/>
              </a:rPr>
              <a:t>PRINCIPAL </a:t>
            </a:r>
            <a:r>
              <a:rPr sz="1145" spc="-52" dirty="0">
                <a:solidFill>
                  <a:srgbClr val="FFFFFF"/>
                </a:solidFill>
                <a:latin typeface="Arial"/>
                <a:cs typeface="Arial"/>
              </a:rPr>
              <a:t>PELO  </a:t>
            </a:r>
            <a:r>
              <a:rPr sz="1145" spc="-11" dirty="0">
                <a:solidFill>
                  <a:srgbClr val="FFFFFF"/>
                </a:solidFill>
                <a:latin typeface="Arial"/>
                <a:cs typeface="Arial"/>
              </a:rPr>
              <a:t>ADMINISTRADOR </a:t>
            </a:r>
            <a:r>
              <a:rPr sz="1145" spc="-74" dirty="0">
                <a:solidFill>
                  <a:srgbClr val="FFFFFF"/>
                </a:solidFill>
                <a:latin typeface="Arial"/>
                <a:cs typeface="Arial"/>
              </a:rPr>
              <a:t>DO</a:t>
            </a:r>
            <a:r>
              <a:rPr sz="1145" spc="17" dirty="0">
                <a:solidFill>
                  <a:srgbClr val="FFFFFF"/>
                </a:solidFill>
                <a:latin typeface="Arial"/>
                <a:cs typeface="Arial"/>
              </a:rPr>
              <a:t> </a:t>
            </a:r>
            <a:r>
              <a:rPr sz="1145" dirty="0">
                <a:solidFill>
                  <a:srgbClr val="FFFFFF"/>
                </a:solidFill>
                <a:latin typeface="Arial"/>
                <a:cs typeface="Arial"/>
              </a:rPr>
              <a:t>SISTEMA;</a:t>
            </a:r>
            <a:endParaRPr sz="1145">
              <a:latin typeface="Arial"/>
              <a:cs typeface="Arial"/>
            </a:endParaRPr>
          </a:p>
          <a:p>
            <a:pPr marL="305265" indent="-290728">
              <a:spcBef>
                <a:spcPts val="1087"/>
              </a:spcBef>
              <a:buClr>
                <a:srgbClr val="006E6B"/>
              </a:buClr>
              <a:buAutoNum type="arabicPlain" startAt="18"/>
              <a:tabLst>
                <a:tab pos="305265" algn="l"/>
              </a:tabLst>
            </a:pPr>
            <a:r>
              <a:rPr sz="1145" b="1" spc="-40" dirty="0">
                <a:solidFill>
                  <a:srgbClr val="FFFFFF"/>
                </a:solidFill>
                <a:latin typeface="Arial"/>
                <a:cs typeface="Arial"/>
              </a:rPr>
              <a:t>APROVAÇÃO </a:t>
            </a:r>
            <a:r>
              <a:rPr sz="1145" b="1" spc="-6" dirty="0">
                <a:solidFill>
                  <a:srgbClr val="FFFFFF"/>
                </a:solidFill>
                <a:latin typeface="Arial"/>
                <a:cs typeface="Arial"/>
              </a:rPr>
              <a:t>AUTOMÁTICA</a:t>
            </a:r>
            <a:r>
              <a:rPr sz="1145" b="1" spc="46" dirty="0">
                <a:solidFill>
                  <a:srgbClr val="FFFFFF"/>
                </a:solidFill>
                <a:latin typeface="Arial"/>
                <a:cs typeface="Arial"/>
              </a:rPr>
              <a:t> </a:t>
            </a:r>
            <a:r>
              <a:rPr sz="1145" spc="-23" dirty="0">
                <a:solidFill>
                  <a:srgbClr val="FFFFFF"/>
                </a:solidFill>
                <a:latin typeface="Arial"/>
                <a:cs typeface="Arial"/>
              </a:rPr>
              <a:t>PARA</a:t>
            </a:r>
            <a:endParaRPr sz="1145">
              <a:latin typeface="Arial"/>
              <a:cs typeface="Arial"/>
            </a:endParaRPr>
          </a:p>
        </p:txBody>
      </p:sp>
      <p:sp>
        <p:nvSpPr>
          <p:cNvPr id="387" name="object 387"/>
          <p:cNvSpPr txBox="1"/>
          <p:nvPr/>
        </p:nvSpPr>
        <p:spPr>
          <a:xfrm>
            <a:off x="4646579" y="3625227"/>
            <a:ext cx="1844666" cy="190880"/>
          </a:xfrm>
          <a:prstGeom prst="rect">
            <a:avLst/>
          </a:prstGeom>
        </p:spPr>
        <p:txBody>
          <a:bodyPr vert="horz" wrap="square" lIns="0" tIns="14536" rIns="0" bIns="0" rtlCol="0">
            <a:spAutoFit/>
          </a:bodyPr>
          <a:lstStyle/>
          <a:p>
            <a:pPr marL="14536">
              <a:spcBef>
                <a:spcPts val="114"/>
              </a:spcBef>
            </a:pPr>
            <a:r>
              <a:rPr sz="1145" spc="-23" dirty="0">
                <a:solidFill>
                  <a:srgbClr val="FFFFFF"/>
                </a:solidFill>
                <a:latin typeface="Arial"/>
                <a:cs typeface="Arial"/>
              </a:rPr>
              <a:t>CADASTRO </a:t>
            </a:r>
            <a:r>
              <a:rPr sz="1145" spc="-86" dirty="0">
                <a:solidFill>
                  <a:srgbClr val="FFFFFF"/>
                </a:solidFill>
                <a:latin typeface="Arial"/>
                <a:cs typeface="Arial"/>
              </a:rPr>
              <a:t>DE</a:t>
            </a:r>
            <a:r>
              <a:rPr sz="1145" spc="-29" dirty="0">
                <a:solidFill>
                  <a:srgbClr val="FFFFFF"/>
                </a:solidFill>
                <a:latin typeface="Arial"/>
                <a:cs typeface="Arial"/>
              </a:rPr>
              <a:t> </a:t>
            </a:r>
            <a:r>
              <a:rPr sz="1145" spc="-34" dirty="0">
                <a:solidFill>
                  <a:srgbClr val="FFFFFF"/>
                </a:solidFill>
                <a:latin typeface="Arial"/>
                <a:cs typeface="Arial"/>
              </a:rPr>
              <a:t>USUÁRIOS;</a:t>
            </a:r>
            <a:endParaRPr sz="1145">
              <a:latin typeface="Arial"/>
              <a:cs typeface="Arial"/>
            </a:endParaRPr>
          </a:p>
        </p:txBody>
      </p:sp>
      <p:sp>
        <p:nvSpPr>
          <p:cNvPr id="388" name="object 388"/>
          <p:cNvSpPr txBox="1"/>
          <p:nvPr/>
        </p:nvSpPr>
        <p:spPr>
          <a:xfrm>
            <a:off x="4353236" y="3937759"/>
            <a:ext cx="2793164" cy="190880"/>
          </a:xfrm>
          <a:prstGeom prst="rect">
            <a:avLst/>
          </a:prstGeom>
        </p:spPr>
        <p:txBody>
          <a:bodyPr vert="horz" wrap="square" lIns="0" tIns="14536" rIns="0" bIns="0" rtlCol="0">
            <a:spAutoFit/>
          </a:bodyPr>
          <a:lstStyle/>
          <a:p>
            <a:pPr marL="14536">
              <a:spcBef>
                <a:spcPts val="114"/>
              </a:spcBef>
            </a:pPr>
            <a:r>
              <a:rPr sz="1145" b="1" spc="23" dirty="0">
                <a:solidFill>
                  <a:srgbClr val="006E6B"/>
                </a:solidFill>
                <a:latin typeface="Arial"/>
                <a:cs typeface="Arial"/>
              </a:rPr>
              <a:t>20 </a:t>
            </a:r>
            <a:r>
              <a:rPr sz="1145" spc="-40" dirty="0">
                <a:solidFill>
                  <a:srgbClr val="FFFFFF"/>
                </a:solidFill>
                <a:latin typeface="Arial"/>
                <a:cs typeface="Arial"/>
              </a:rPr>
              <a:t>NO </a:t>
            </a:r>
            <a:r>
              <a:rPr sz="1145" spc="-23" dirty="0">
                <a:solidFill>
                  <a:srgbClr val="FFFFFF"/>
                </a:solidFill>
                <a:latin typeface="Arial"/>
                <a:cs typeface="Arial"/>
              </a:rPr>
              <a:t>CADASTRO </a:t>
            </a:r>
            <a:r>
              <a:rPr sz="1145" spc="-63" dirty="0">
                <a:solidFill>
                  <a:srgbClr val="FFFFFF"/>
                </a:solidFill>
                <a:latin typeface="Arial"/>
                <a:cs typeface="Arial"/>
              </a:rPr>
              <a:t>DOS </a:t>
            </a:r>
            <a:r>
              <a:rPr sz="1145" spc="-34" dirty="0">
                <a:solidFill>
                  <a:srgbClr val="FFFFFF"/>
                </a:solidFill>
                <a:latin typeface="Arial"/>
                <a:cs typeface="Arial"/>
              </a:rPr>
              <a:t>USUÁRIOS</a:t>
            </a:r>
            <a:r>
              <a:rPr sz="1145" spc="29" dirty="0">
                <a:solidFill>
                  <a:srgbClr val="FFFFFF"/>
                </a:solidFill>
                <a:latin typeface="Arial"/>
                <a:cs typeface="Arial"/>
              </a:rPr>
              <a:t> </a:t>
            </a:r>
            <a:r>
              <a:rPr sz="1145" spc="-63" dirty="0">
                <a:solidFill>
                  <a:srgbClr val="FFFFFF"/>
                </a:solidFill>
                <a:latin typeface="Arial"/>
                <a:cs typeface="Arial"/>
              </a:rPr>
              <a:t>QUE</a:t>
            </a:r>
            <a:endParaRPr sz="1145">
              <a:latin typeface="Arial"/>
              <a:cs typeface="Arial"/>
            </a:endParaRPr>
          </a:p>
        </p:txBody>
      </p:sp>
      <p:sp>
        <p:nvSpPr>
          <p:cNvPr id="389" name="object 389"/>
          <p:cNvSpPr txBox="1"/>
          <p:nvPr/>
        </p:nvSpPr>
        <p:spPr>
          <a:xfrm>
            <a:off x="4646580" y="4126732"/>
            <a:ext cx="2707399" cy="190880"/>
          </a:xfrm>
          <a:prstGeom prst="rect">
            <a:avLst/>
          </a:prstGeom>
        </p:spPr>
        <p:txBody>
          <a:bodyPr vert="horz" wrap="square" lIns="0" tIns="14536" rIns="0" bIns="0" rtlCol="0">
            <a:spAutoFit/>
          </a:bodyPr>
          <a:lstStyle/>
          <a:p>
            <a:pPr marL="14536">
              <a:spcBef>
                <a:spcPts val="114"/>
              </a:spcBef>
            </a:pPr>
            <a:r>
              <a:rPr sz="1145" spc="-23" dirty="0">
                <a:solidFill>
                  <a:srgbClr val="FFFFFF"/>
                </a:solidFill>
                <a:latin typeface="Arial"/>
                <a:cs typeface="Arial"/>
              </a:rPr>
              <a:t>OPTAREM </a:t>
            </a:r>
            <a:r>
              <a:rPr sz="1145" spc="-57" dirty="0">
                <a:solidFill>
                  <a:srgbClr val="FFFFFF"/>
                </a:solidFill>
                <a:latin typeface="Arial"/>
                <a:cs typeface="Arial"/>
              </a:rPr>
              <a:t>POR </a:t>
            </a:r>
            <a:r>
              <a:rPr sz="1145" spc="-69" dirty="0">
                <a:solidFill>
                  <a:srgbClr val="FFFFFF"/>
                </a:solidFill>
                <a:latin typeface="Arial"/>
                <a:cs typeface="Arial"/>
              </a:rPr>
              <a:t>RECEBER</a:t>
            </a:r>
            <a:r>
              <a:rPr sz="1145" spc="52" dirty="0">
                <a:solidFill>
                  <a:srgbClr val="FFFFFF"/>
                </a:solidFill>
                <a:latin typeface="Arial"/>
                <a:cs typeface="Arial"/>
              </a:rPr>
              <a:t> </a:t>
            </a:r>
            <a:r>
              <a:rPr sz="1145" spc="-17" dirty="0">
                <a:solidFill>
                  <a:srgbClr val="FFFFFF"/>
                </a:solidFill>
                <a:latin typeface="Arial"/>
                <a:cs typeface="Arial"/>
              </a:rPr>
              <a:t>MENSAGENS</a:t>
            </a:r>
            <a:endParaRPr sz="1145">
              <a:latin typeface="Arial"/>
              <a:cs typeface="Arial"/>
            </a:endParaRPr>
          </a:p>
        </p:txBody>
      </p:sp>
      <p:sp>
        <p:nvSpPr>
          <p:cNvPr id="390" name="object 390"/>
          <p:cNvSpPr txBox="1"/>
          <p:nvPr/>
        </p:nvSpPr>
        <p:spPr>
          <a:xfrm>
            <a:off x="4646580" y="4315705"/>
            <a:ext cx="2373063" cy="190880"/>
          </a:xfrm>
          <a:prstGeom prst="rect">
            <a:avLst/>
          </a:prstGeom>
        </p:spPr>
        <p:txBody>
          <a:bodyPr vert="horz" wrap="square" lIns="0" tIns="14536" rIns="0" bIns="0" rtlCol="0">
            <a:spAutoFit/>
          </a:bodyPr>
          <a:lstStyle/>
          <a:p>
            <a:pPr marL="14536">
              <a:spcBef>
                <a:spcPts val="114"/>
              </a:spcBef>
            </a:pPr>
            <a:r>
              <a:rPr sz="1145" spc="-80" dirty="0">
                <a:solidFill>
                  <a:srgbClr val="FFFFFF"/>
                </a:solidFill>
                <a:latin typeface="Arial"/>
                <a:cs typeface="Arial"/>
              </a:rPr>
              <a:t>DE </a:t>
            </a:r>
            <a:r>
              <a:rPr sz="1145" dirty="0">
                <a:solidFill>
                  <a:srgbClr val="FFFFFF"/>
                </a:solidFill>
                <a:latin typeface="Arial"/>
                <a:cs typeface="Arial"/>
              </a:rPr>
              <a:t>E-MAIL, </a:t>
            </a:r>
            <a:r>
              <a:rPr sz="1145" spc="-6" dirty="0">
                <a:solidFill>
                  <a:srgbClr val="FFFFFF"/>
                </a:solidFill>
                <a:latin typeface="Arial"/>
                <a:cs typeface="Arial"/>
              </a:rPr>
              <a:t>A </a:t>
            </a:r>
            <a:r>
              <a:rPr sz="1145" b="1" u="sng" spc="-11" dirty="0">
                <a:solidFill>
                  <a:srgbClr val="FFFFFF"/>
                </a:solidFill>
                <a:uFill>
                  <a:solidFill>
                    <a:srgbClr val="FFFFFF"/>
                  </a:solidFill>
                </a:uFill>
                <a:latin typeface="Arial"/>
                <a:cs typeface="Arial"/>
              </a:rPr>
              <a:t>LISTA </a:t>
            </a:r>
            <a:r>
              <a:rPr sz="1145" b="1" u="sng" spc="-52" dirty="0">
                <a:solidFill>
                  <a:srgbClr val="FFFFFF"/>
                </a:solidFill>
                <a:uFill>
                  <a:solidFill>
                    <a:srgbClr val="FFFFFF"/>
                  </a:solidFill>
                </a:uFill>
                <a:latin typeface="Arial"/>
                <a:cs typeface="Arial"/>
              </a:rPr>
              <a:t>DOS</a:t>
            </a:r>
            <a:r>
              <a:rPr sz="1145" b="1" u="sng" spc="-177" dirty="0">
                <a:solidFill>
                  <a:srgbClr val="FFFFFF"/>
                </a:solidFill>
                <a:uFill>
                  <a:solidFill>
                    <a:srgbClr val="FFFFFF"/>
                  </a:solidFill>
                </a:uFill>
                <a:latin typeface="Arial"/>
                <a:cs typeface="Arial"/>
              </a:rPr>
              <a:t> </a:t>
            </a:r>
            <a:r>
              <a:rPr sz="1145" b="1" u="sng" spc="17" dirty="0">
                <a:solidFill>
                  <a:srgbClr val="FFFFFF"/>
                </a:solidFill>
                <a:uFill>
                  <a:solidFill>
                    <a:srgbClr val="FFFFFF"/>
                  </a:solidFill>
                </a:uFill>
                <a:latin typeface="Arial"/>
                <a:cs typeface="Arial"/>
              </a:rPr>
              <a:t>E-MAILS</a:t>
            </a:r>
            <a:endParaRPr sz="1145">
              <a:latin typeface="Arial"/>
              <a:cs typeface="Arial"/>
            </a:endParaRPr>
          </a:p>
        </p:txBody>
      </p:sp>
      <p:sp>
        <p:nvSpPr>
          <p:cNvPr id="391" name="object 391"/>
          <p:cNvSpPr txBox="1"/>
          <p:nvPr/>
        </p:nvSpPr>
        <p:spPr>
          <a:xfrm>
            <a:off x="4353236" y="4490141"/>
            <a:ext cx="3104242" cy="1855695"/>
          </a:xfrm>
          <a:prstGeom prst="rect">
            <a:avLst/>
          </a:prstGeom>
        </p:spPr>
        <p:txBody>
          <a:bodyPr vert="horz" wrap="square" lIns="0" tIns="14536" rIns="0" bIns="0" rtlCol="0">
            <a:spAutoFit/>
          </a:bodyPr>
          <a:lstStyle/>
          <a:p>
            <a:pPr marL="307445" marR="5815">
              <a:lnSpc>
                <a:spcPct val="108300"/>
              </a:lnSpc>
              <a:spcBef>
                <a:spcPts val="114"/>
              </a:spcBef>
            </a:pPr>
            <a:r>
              <a:rPr sz="1145" b="1" u="sng" spc="-29" dirty="0">
                <a:solidFill>
                  <a:srgbClr val="FFFFFF"/>
                </a:solidFill>
                <a:uFill>
                  <a:solidFill>
                    <a:srgbClr val="FFFFFF"/>
                  </a:solidFill>
                </a:uFill>
                <a:latin typeface="Arial"/>
                <a:cs typeface="Arial"/>
              </a:rPr>
              <a:t>CADASTRADOS </a:t>
            </a:r>
            <a:r>
              <a:rPr sz="1145" b="1" u="sng" spc="-57" dirty="0">
                <a:solidFill>
                  <a:srgbClr val="FFFFFF"/>
                </a:solidFill>
                <a:uFill>
                  <a:solidFill>
                    <a:srgbClr val="FFFFFF"/>
                  </a:solidFill>
                </a:uFill>
                <a:latin typeface="Arial"/>
                <a:cs typeface="Arial"/>
              </a:rPr>
              <a:t>DEVE SER </a:t>
            </a:r>
            <a:r>
              <a:rPr sz="1145" b="1" u="sng" spc="-34" dirty="0">
                <a:solidFill>
                  <a:srgbClr val="FFFFFF"/>
                </a:solidFill>
                <a:uFill>
                  <a:solidFill>
                    <a:srgbClr val="FFFFFF"/>
                  </a:solidFill>
                </a:uFill>
                <a:latin typeface="Arial"/>
                <a:cs typeface="Arial"/>
              </a:rPr>
              <a:t>EXPORTADA </a:t>
            </a:r>
            <a:r>
              <a:rPr sz="1145" b="1" spc="-34" dirty="0">
                <a:solidFill>
                  <a:srgbClr val="FFFFFF"/>
                </a:solidFill>
                <a:latin typeface="Arial"/>
                <a:cs typeface="Arial"/>
              </a:rPr>
              <a:t> </a:t>
            </a:r>
            <a:r>
              <a:rPr sz="1145" b="1" u="sng" spc="-6" dirty="0">
                <a:solidFill>
                  <a:srgbClr val="FFFFFF"/>
                </a:solidFill>
                <a:uFill>
                  <a:solidFill>
                    <a:srgbClr val="FFFFFF"/>
                  </a:solidFill>
                </a:uFill>
                <a:latin typeface="Arial"/>
                <a:cs typeface="Arial"/>
              </a:rPr>
              <a:t>AUTOMATICAMENTE</a:t>
            </a:r>
            <a:r>
              <a:rPr sz="1145" spc="-6" dirty="0">
                <a:solidFill>
                  <a:srgbClr val="FFFFFF"/>
                </a:solidFill>
                <a:latin typeface="Arial"/>
                <a:cs typeface="Arial"/>
              </a:rPr>
              <a:t>, </a:t>
            </a:r>
            <a:r>
              <a:rPr sz="1145" spc="-34" dirty="0">
                <a:solidFill>
                  <a:srgbClr val="FFFFFF"/>
                </a:solidFill>
                <a:latin typeface="Arial"/>
                <a:cs typeface="Arial"/>
              </a:rPr>
              <a:t>PARA </a:t>
            </a:r>
            <a:r>
              <a:rPr sz="1145" spc="-74" dirty="0">
                <a:solidFill>
                  <a:srgbClr val="FFFFFF"/>
                </a:solidFill>
                <a:latin typeface="Arial"/>
                <a:cs typeface="Arial"/>
              </a:rPr>
              <a:t>QUE </a:t>
            </a:r>
            <a:r>
              <a:rPr sz="1145" spc="-6" dirty="0">
                <a:solidFill>
                  <a:srgbClr val="FFFFFF"/>
                </a:solidFill>
                <a:latin typeface="Arial"/>
                <a:cs typeface="Arial"/>
              </a:rPr>
              <a:t>A  </a:t>
            </a:r>
            <a:r>
              <a:rPr sz="1145" spc="-52" dirty="0">
                <a:solidFill>
                  <a:srgbClr val="FFFFFF"/>
                </a:solidFill>
                <a:latin typeface="Arial"/>
                <a:cs typeface="Arial"/>
              </a:rPr>
              <a:t>TAREFA </a:t>
            </a:r>
            <a:r>
              <a:rPr sz="1145" spc="-17" dirty="0">
                <a:solidFill>
                  <a:srgbClr val="FFFFFF"/>
                </a:solidFill>
                <a:latin typeface="Arial"/>
                <a:cs typeface="Arial"/>
              </a:rPr>
              <a:t>NÃO </a:t>
            </a:r>
            <a:r>
              <a:rPr sz="1145" spc="-46" dirty="0">
                <a:solidFill>
                  <a:srgbClr val="FFFFFF"/>
                </a:solidFill>
                <a:latin typeface="Arial"/>
                <a:cs typeface="Arial"/>
              </a:rPr>
              <a:t>PRECISE </a:t>
            </a:r>
            <a:r>
              <a:rPr sz="1145" spc="-74" dirty="0">
                <a:solidFill>
                  <a:srgbClr val="FFFFFF"/>
                </a:solidFill>
                <a:latin typeface="Arial"/>
                <a:cs typeface="Arial"/>
              </a:rPr>
              <a:t>SER </a:t>
            </a:r>
            <a:r>
              <a:rPr sz="1145" spc="-29" dirty="0">
                <a:solidFill>
                  <a:srgbClr val="FFFFFF"/>
                </a:solidFill>
                <a:latin typeface="Arial"/>
                <a:cs typeface="Arial"/>
              </a:rPr>
              <a:t>FEITA  </a:t>
            </a:r>
            <a:r>
              <a:rPr sz="1145" spc="6" dirty="0">
                <a:solidFill>
                  <a:srgbClr val="FFFFFF"/>
                </a:solidFill>
                <a:latin typeface="Arial"/>
                <a:cs typeface="Arial"/>
              </a:rPr>
              <a:t>MANUALMENTE;</a:t>
            </a:r>
            <a:endParaRPr sz="1145">
              <a:latin typeface="Arial"/>
              <a:cs typeface="Arial"/>
            </a:endParaRPr>
          </a:p>
          <a:p>
            <a:pPr marL="307445" marR="286367" indent="-293636">
              <a:lnSpc>
                <a:spcPct val="108300"/>
              </a:lnSpc>
              <a:spcBef>
                <a:spcPts val="973"/>
              </a:spcBef>
            </a:pPr>
            <a:r>
              <a:rPr sz="1145" b="1" spc="23" dirty="0">
                <a:solidFill>
                  <a:srgbClr val="006E6B"/>
                </a:solidFill>
                <a:latin typeface="Arial"/>
                <a:cs typeface="Arial"/>
              </a:rPr>
              <a:t>21 </a:t>
            </a:r>
            <a:r>
              <a:rPr sz="1145" spc="-17" dirty="0">
                <a:solidFill>
                  <a:srgbClr val="FFFFFF"/>
                </a:solidFill>
                <a:latin typeface="Arial"/>
                <a:cs typeface="Arial"/>
              </a:rPr>
              <a:t>BANCO </a:t>
            </a:r>
            <a:r>
              <a:rPr sz="1145" spc="-86" dirty="0">
                <a:solidFill>
                  <a:srgbClr val="FFFFFF"/>
                </a:solidFill>
                <a:latin typeface="Arial"/>
                <a:cs typeface="Arial"/>
              </a:rPr>
              <a:t>DE </a:t>
            </a:r>
            <a:r>
              <a:rPr sz="1145" spc="-40" dirty="0">
                <a:solidFill>
                  <a:srgbClr val="FFFFFF"/>
                </a:solidFill>
                <a:latin typeface="Arial"/>
                <a:cs typeface="Arial"/>
              </a:rPr>
              <a:t>DADOS </a:t>
            </a:r>
            <a:r>
              <a:rPr sz="1145" spc="-46" dirty="0">
                <a:solidFill>
                  <a:srgbClr val="FFFFFF"/>
                </a:solidFill>
                <a:latin typeface="Arial"/>
                <a:cs typeface="Arial"/>
              </a:rPr>
              <a:t>DEVERÁ </a:t>
            </a:r>
            <a:r>
              <a:rPr sz="1145" spc="-34" dirty="0">
                <a:solidFill>
                  <a:srgbClr val="FFFFFF"/>
                </a:solidFill>
                <a:latin typeface="Arial"/>
                <a:cs typeface="Arial"/>
              </a:rPr>
              <a:t>CONTER  </a:t>
            </a:r>
            <a:r>
              <a:rPr sz="1145" spc="-6" dirty="0">
                <a:solidFill>
                  <a:srgbClr val="FFFFFF"/>
                </a:solidFill>
                <a:latin typeface="Arial"/>
                <a:cs typeface="Arial"/>
              </a:rPr>
              <a:t>A </a:t>
            </a:r>
            <a:r>
              <a:rPr sz="1145" b="1" u="sng" spc="-46" dirty="0">
                <a:solidFill>
                  <a:srgbClr val="FFFFFF"/>
                </a:solidFill>
                <a:uFill>
                  <a:solidFill>
                    <a:srgbClr val="FFFFFF"/>
                  </a:solidFill>
                </a:uFill>
                <a:latin typeface="Arial"/>
                <a:cs typeface="Arial"/>
              </a:rPr>
              <a:t>TABELA </a:t>
            </a:r>
            <a:r>
              <a:rPr sz="1145" b="1" u="sng" spc="-17" dirty="0">
                <a:solidFill>
                  <a:srgbClr val="FFFFFF"/>
                </a:solidFill>
                <a:uFill>
                  <a:solidFill>
                    <a:srgbClr val="FFFFFF"/>
                  </a:solidFill>
                </a:uFill>
                <a:latin typeface="Arial"/>
                <a:cs typeface="Arial"/>
              </a:rPr>
              <a:t>COM </a:t>
            </a:r>
            <a:r>
              <a:rPr sz="1145" b="1" u="sng" spc="-57" dirty="0">
                <a:solidFill>
                  <a:srgbClr val="FFFFFF"/>
                </a:solidFill>
                <a:uFill>
                  <a:solidFill>
                    <a:srgbClr val="FFFFFF"/>
                  </a:solidFill>
                </a:uFill>
                <a:latin typeface="Arial"/>
                <a:cs typeface="Arial"/>
              </a:rPr>
              <a:t>OS</a:t>
            </a:r>
            <a:r>
              <a:rPr sz="1145" b="1" u="sng" spc="69" dirty="0">
                <a:solidFill>
                  <a:srgbClr val="FFFFFF"/>
                </a:solidFill>
                <a:uFill>
                  <a:solidFill>
                    <a:srgbClr val="FFFFFF"/>
                  </a:solidFill>
                </a:uFill>
                <a:latin typeface="Arial"/>
                <a:cs typeface="Arial"/>
              </a:rPr>
              <a:t> </a:t>
            </a:r>
            <a:r>
              <a:rPr sz="1145" b="1" u="sng" spc="-11" dirty="0">
                <a:solidFill>
                  <a:srgbClr val="FFFFFF"/>
                </a:solidFill>
                <a:uFill>
                  <a:solidFill>
                    <a:srgbClr val="FFFFFF"/>
                  </a:solidFill>
                </a:uFill>
                <a:latin typeface="Arial"/>
                <a:cs typeface="Arial"/>
              </a:rPr>
              <a:t>OBJETIVOS</a:t>
            </a:r>
            <a:r>
              <a:rPr sz="1145" b="1" u="sng" spc="-17" dirty="0">
                <a:solidFill>
                  <a:srgbClr val="FFFFFF"/>
                </a:solidFill>
                <a:uFill>
                  <a:solidFill>
                    <a:srgbClr val="FFFFFF"/>
                  </a:solidFill>
                </a:uFill>
                <a:latin typeface="Arial"/>
                <a:cs typeface="Arial"/>
              </a:rPr>
              <a:t> </a:t>
            </a:r>
            <a:endParaRPr sz="1145">
              <a:latin typeface="Arial"/>
              <a:cs typeface="Arial"/>
            </a:endParaRPr>
          </a:p>
          <a:p>
            <a:pPr marL="307445" marR="318348">
              <a:lnSpc>
                <a:spcPct val="108300"/>
              </a:lnSpc>
            </a:pPr>
            <a:r>
              <a:rPr sz="1145" b="1" u="sng" spc="-126" dirty="0">
                <a:solidFill>
                  <a:srgbClr val="FFFFFF"/>
                </a:solidFill>
                <a:uFill>
                  <a:solidFill>
                    <a:srgbClr val="FFFFFF"/>
                  </a:solidFill>
                </a:uFill>
                <a:latin typeface="Arial"/>
                <a:cs typeface="Arial"/>
              </a:rPr>
              <a:t>E </a:t>
            </a:r>
            <a:r>
              <a:rPr sz="1145" b="1" u="sng" spc="-11" dirty="0">
                <a:solidFill>
                  <a:srgbClr val="FFFFFF"/>
                </a:solidFill>
                <a:uFill>
                  <a:solidFill>
                    <a:srgbClr val="FFFFFF"/>
                  </a:solidFill>
                </a:uFill>
                <a:latin typeface="Arial"/>
                <a:cs typeface="Arial"/>
              </a:rPr>
              <a:t>METAS </a:t>
            </a:r>
            <a:r>
              <a:rPr sz="1145" b="1" u="sng" spc="-52" dirty="0">
                <a:solidFill>
                  <a:srgbClr val="FFFFFF"/>
                </a:solidFill>
                <a:uFill>
                  <a:solidFill>
                    <a:srgbClr val="FFFFFF"/>
                  </a:solidFill>
                </a:uFill>
                <a:latin typeface="Arial"/>
                <a:cs typeface="Arial"/>
              </a:rPr>
              <a:t>DOS ODS</a:t>
            </a:r>
            <a:r>
              <a:rPr sz="1145" spc="-52" dirty="0">
                <a:solidFill>
                  <a:srgbClr val="FFFFFF"/>
                </a:solidFill>
                <a:latin typeface="Arial"/>
                <a:cs typeface="Arial"/>
              </a:rPr>
              <a:t>, </a:t>
            </a:r>
            <a:r>
              <a:rPr sz="1145" spc="-34" dirty="0">
                <a:solidFill>
                  <a:srgbClr val="FFFFFF"/>
                </a:solidFill>
                <a:latin typeface="Arial"/>
                <a:cs typeface="Arial"/>
              </a:rPr>
              <a:t>PARA </a:t>
            </a:r>
            <a:r>
              <a:rPr sz="1145" spc="-46" dirty="0">
                <a:solidFill>
                  <a:srgbClr val="FFFFFF"/>
                </a:solidFill>
                <a:latin typeface="Arial"/>
                <a:cs typeface="Arial"/>
              </a:rPr>
              <a:t>SEREM  </a:t>
            </a:r>
            <a:r>
              <a:rPr sz="1145" spc="-29" dirty="0">
                <a:solidFill>
                  <a:srgbClr val="FFFFFF"/>
                </a:solidFill>
                <a:latin typeface="Arial"/>
                <a:cs typeface="Arial"/>
              </a:rPr>
              <a:t>CORRELACIONADOS </a:t>
            </a:r>
            <a:r>
              <a:rPr sz="1145" spc="-17" dirty="0">
                <a:solidFill>
                  <a:srgbClr val="FFFFFF"/>
                </a:solidFill>
                <a:latin typeface="Arial"/>
                <a:cs typeface="Arial"/>
              </a:rPr>
              <a:t>COM AS BOAS  PRÁTICAS </a:t>
            </a:r>
            <a:r>
              <a:rPr sz="1145" spc="-120" dirty="0">
                <a:solidFill>
                  <a:srgbClr val="FFFFFF"/>
                </a:solidFill>
                <a:latin typeface="Arial"/>
                <a:cs typeface="Arial"/>
              </a:rPr>
              <a:t>E</a:t>
            </a:r>
            <a:r>
              <a:rPr sz="1145" spc="23" dirty="0">
                <a:solidFill>
                  <a:srgbClr val="FFFFFF"/>
                </a:solidFill>
                <a:latin typeface="Arial"/>
                <a:cs typeface="Arial"/>
              </a:rPr>
              <a:t> </a:t>
            </a:r>
            <a:r>
              <a:rPr sz="1145" spc="-29" dirty="0">
                <a:solidFill>
                  <a:srgbClr val="FFFFFF"/>
                </a:solidFill>
                <a:latin typeface="Arial"/>
                <a:cs typeface="Arial"/>
              </a:rPr>
              <a:t>INDICADORES;</a:t>
            </a:r>
            <a:endParaRPr sz="1145">
              <a:latin typeface="Arial"/>
              <a:cs typeface="Arial"/>
            </a:endParaRPr>
          </a:p>
        </p:txBody>
      </p:sp>
      <p:sp>
        <p:nvSpPr>
          <p:cNvPr id="392" name="object 392"/>
          <p:cNvSpPr txBox="1"/>
          <p:nvPr/>
        </p:nvSpPr>
        <p:spPr>
          <a:xfrm>
            <a:off x="7749294" y="2542268"/>
            <a:ext cx="3142764" cy="1346838"/>
          </a:xfrm>
          <a:prstGeom prst="rect">
            <a:avLst/>
          </a:prstGeom>
        </p:spPr>
        <p:txBody>
          <a:bodyPr vert="horz" wrap="square" lIns="0" tIns="14536" rIns="0" bIns="0" rtlCol="0">
            <a:spAutoFit/>
          </a:bodyPr>
          <a:lstStyle/>
          <a:p>
            <a:pPr marL="307445" marR="851107" indent="-293636">
              <a:lnSpc>
                <a:spcPct val="108300"/>
              </a:lnSpc>
              <a:spcBef>
                <a:spcPts val="114"/>
              </a:spcBef>
            </a:pPr>
            <a:r>
              <a:rPr sz="1145" b="1" spc="23" dirty="0">
                <a:solidFill>
                  <a:srgbClr val="006E6B"/>
                </a:solidFill>
                <a:latin typeface="Arial"/>
                <a:cs typeface="Arial"/>
              </a:rPr>
              <a:t>22</a:t>
            </a:r>
            <a:r>
              <a:rPr sz="1145" b="1" spc="23" dirty="0">
                <a:solidFill>
                  <a:srgbClr val="FFFFFF"/>
                </a:solidFill>
                <a:latin typeface="Arial"/>
                <a:cs typeface="Arial"/>
              </a:rPr>
              <a:t> </a:t>
            </a:r>
            <a:r>
              <a:rPr sz="1145" b="1" u="sng" dirty="0">
                <a:solidFill>
                  <a:srgbClr val="FFFFFF"/>
                </a:solidFill>
                <a:uFill>
                  <a:solidFill>
                    <a:srgbClr val="FFFFFF"/>
                  </a:solidFill>
                </a:uFill>
                <a:latin typeface="Arial"/>
                <a:cs typeface="Arial"/>
              </a:rPr>
              <a:t>AUTOMATIZAR </a:t>
            </a:r>
            <a:r>
              <a:rPr sz="1145" b="1" u="sng" spc="-40" dirty="0">
                <a:solidFill>
                  <a:srgbClr val="FFFFFF"/>
                </a:solidFill>
                <a:uFill>
                  <a:solidFill>
                    <a:srgbClr val="FFFFFF"/>
                  </a:solidFill>
                </a:uFill>
                <a:latin typeface="Arial"/>
                <a:cs typeface="Arial"/>
              </a:rPr>
              <a:t>PROCESSO  </a:t>
            </a:r>
            <a:r>
              <a:rPr sz="1145" b="1" u="sng" spc="-86" dirty="0">
                <a:solidFill>
                  <a:srgbClr val="FFFFFF"/>
                </a:solidFill>
                <a:uFill>
                  <a:solidFill>
                    <a:srgbClr val="FFFFFF"/>
                  </a:solidFill>
                </a:uFill>
                <a:latin typeface="Arial"/>
                <a:cs typeface="Arial"/>
              </a:rPr>
              <a:t>DE </a:t>
            </a:r>
            <a:r>
              <a:rPr sz="1145" b="1" u="sng" spc="-11" dirty="0">
                <a:solidFill>
                  <a:srgbClr val="FFFFFF"/>
                </a:solidFill>
                <a:uFill>
                  <a:solidFill>
                    <a:srgbClr val="FFFFFF"/>
                  </a:solidFill>
                </a:uFill>
                <a:latin typeface="Arial"/>
                <a:cs typeface="Arial"/>
              </a:rPr>
              <a:t>ASSINATURA </a:t>
            </a:r>
            <a:r>
              <a:rPr sz="1145" b="1" u="sng" spc="-57" dirty="0">
                <a:solidFill>
                  <a:srgbClr val="FFFFFF"/>
                </a:solidFill>
                <a:uFill>
                  <a:solidFill>
                    <a:srgbClr val="FFFFFF"/>
                  </a:solidFill>
                </a:uFill>
                <a:latin typeface="Arial"/>
                <a:cs typeface="Arial"/>
              </a:rPr>
              <a:t>DA</a:t>
            </a:r>
            <a:r>
              <a:rPr sz="1145" b="1" u="sng" spc="-166" dirty="0">
                <a:solidFill>
                  <a:srgbClr val="FFFFFF"/>
                </a:solidFill>
                <a:uFill>
                  <a:solidFill>
                    <a:srgbClr val="FFFFFF"/>
                  </a:solidFill>
                </a:uFill>
                <a:latin typeface="Arial"/>
                <a:cs typeface="Arial"/>
              </a:rPr>
              <a:t> </a:t>
            </a:r>
            <a:r>
              <a:rPr sz="1145" b="1" u="sng" spc="-40" dirty="0">
                <a:solidFill>
                  <a:srgbClr val="FFFFFF"/>
                </a:solidFill>
                <a:uFill>
                  <a:solidFill>
                    <a:srgbClr val="FFFFFF"/>
                  </a:solidFill>
                </a:uFill>
                <a:latin typeface="Arial"/>
                <a:cs typeface="Arial"/>
              </a:rPr>
              <a:t>CARTA</a:t>
            </a:r>
            <a:r>
              <a:rPr sz="1145" b="1" u="sng" spc="-11" dirty="0">
                <a:solidFill>
                  <a:srgbClr val="FFFFFF"/>
                </a:solidFill>
                <a:uFill>
                  <a:solidFill>
                    <a:srgbClr val="FFFFFF"/>
                  </a:solidFill>
                </a:uFill>
                <a:latin typeface="Arial"/>
                <a:cs typeface="Arial"/>
              </a:rPr>
              <a:t> </a:t>
            </a:r>
            <a:endParaRPr sz="1145">
              <a:latin typeface="Arial"/>
              <a:cs typeface="Arial"/>
            </a:endParaRPr>
          </a:p>
          <a:p>
            <a:pPr marL="307445" marR="5815">
              <a:lnSpc>
                <a:spcPct val="108300"/>
              </a:lnSpc>
            </a:pPr>
            <a:r>
              <a:rPr sz="1145" b="1" u="sng" spc="-6" dirty="0">
                <a:solidFill>
                  <a:srgbClr val="FFFFFF"/>
                </a:solidFill>
                <a:uFill>
                  <a:solidFill>
                    <a:srgbClr val="FFFFFF"/>
                  </a:solidFill>
                </a:uFill>
                <a:latin typeface="Arial"/>
                <a:cs typeface="Arial"/>
              </a:rPr>
              <a:t>COMPROMISSO</a:t>
            </a:r>
            <a:r>
              <a:rPr sz="1145" spc="-6" dirty="0">
                <a:solidFill>
                  <a:srgbClr val="FFFFFF"/>
                </a:solidFill>
                <a:latin typeface="Arial"/>
                <a:cs typeface="Arial"/>
              </a:rPr>
              <a:t>: </a:t>
            </a:r>
            <a:r>
              <a:rPr sz="1145" spc="-23" dirty="0">
                <a:solidFill>
                  <a:srgbClr val="FFFFFF"/>
                </a:solidFill>
                <a:latin typeface="Arial"/>
                <a:cs typeface="Arial"/>
              </a:rPr>
              <a:t>ENVIO </a:t>
            </a:r>
            <a:r>
              <a:rPr sz="1145" spc="-80" dirty="0">
                <a:solidFill>
                  <a:srgbClr val="FFFFFF"/>
                </a:solidFill>
                <a:latin typeface="Arial"/>
                <a:cs typeface="Arial"/>
              </a:rPr>
              <a:t>DE </a:t>
            </a:r>
            <a:r>
              <a:rPr sz="1145" spc="11" dirty="0">
                <a:solidFill>
                  <a:srgbClr val="FFFFFF"/>
                </a:solidFill>
                <a:latin typeface="Arial"/>
                <a:cs typeface="Arial"/>
              </a:rPr>
              <a:t>E-MAIL </a:t>
            </a:r>
            <a:r>
              <a:rPr sz="1145" spc="-34" dirty="0">
                <a:solidFill>
                  <a:srgbClr val="FFFFFF"/>
                </a:solidFill>
                <a:latin typeface="Arial"/>
                <a:cs typeface="Arial"/>
              </a:rPr>
              <a:t>PARA  </a:t>
            </a:r>
            <a:r>
              <a:rPr sz="1145" spc="-103" dirty="0">
                <a:solidFill>
                  <a:srgbClr val="FFFFFF"/>
                </a:solidFill>
                <a:latin typeface="Arial"/>
                <a:cs typeface="Arial"/>
              </a:rPr>
              <a:t>O </a:t>
            </a:r>
            <a:r>
              <a:rPr sz="1145" spc="-40" dirty="0">
                <a:solidFill>
                  <a:srgbClr val="FFFFFF"/>
                </a:solidFill>
                <a:latin typeface="Arial"/>
                <a:cs typeface="Arial"/>
              </a:rPr>
              <a:t>PREFEITO </a:t>
            </a:r>
            <a:r>
              <a:rPr sz="1145" spc="-11" dirty="0">
                <a:solidFill>
                  <a:srgbClr val="FFFFFF"/>
                </a:solidFill>
                <a:latin typeface="Arial"/>
                <a:cs typeface="Arial"/>
              </a:rPr>
              <a:t>CONFIRMANDO </a:t>
            </a:r>
            <a:r>
              <a:rPr sz="1145" spc="-34" dirty="0">
                <a:solidFill>
                  <a:srgbClr val="FFFFFF"/>
                </a:solidFill>
                <a:latin typeface="Arial"/>
                <a:cs typeface="Arial"/>
              </a:rPr>
              <a:t>ADESÃO </a:t>
            </a:r>
            <a:r>
              <a:rPr sz="1145" spc="-120" dirty="0">
                <a:solidFill>
                  <a:srgbClr val="FFFFFF"/>
                </a:solidFill>
                <a:latin typeface="Arial"/>
                <a:cs typeface="Arial"/>
              </a:rPr>
              <a:t>E  </a:t>
            </a:r>
            <a:r>
              <a:rPr sz="1145" spc="-46" dirty="0">
                <a:solidFill>
                  <a:srgbClr val="FFFFFF"/>
                </a:solidFill>
                <a:latin typeface="Arial"/>
                <a:cs typeface="Arial"/>
              </a:rPr>
              <a:t>FORNECENDO </a:t>
            </a:r>
            <a:r>
              <a:rPr sz="1145" spc="-40" dirty="0">
                <a:solidFill>
                  <a:srgbClr val="FFFFFF"/>
                </a:solidFill>
                <a:latin typeface="Arial"/>
                <a:cs typeface="Arial"/>
              </a:rPr>
              <a:t>ORIENTAÇÕES; </a:t>
            </a:r>
            <a:r>
              <a:rPr sz="1145" spc="-23" dirty="0">
                <a:solidFill>
                  <a:srgbClr val="FFFFFF"/>
                </a:solidFill>
                <a:latin typeface="Arial"/>
                <a:cs typeface="Arial"/>
              </a:rPr>
              <a:t>ACEITAR  </a:t>
            </a:r>
            <a:r>
              <a:rPr sz="1145" spc="-11" dirty="0">
                <a:solidFill>
                  <a:srgbClr val="FFFFFF"/>
                </a:solidFill>
                <a:latin typeface="Arial"/>
                <a:cs typeface="Arial"/>
              </a:rPr>
              <a:t>ASSINATURA </a:t>
            </a:r>
            <a:r>
              <a:rPr sz="1145" spc="-6" dirty="0">
                <a:solidFill>
                  <a:srgbClr val="FFFFFF"/>
                </a:solidFill>
                <a:latin typeface="Arial"/>
                <a:cs typeface="Arial"/>
              </a:rPr>
              <a:t>ONLINE. A </a:t>
            </a:r>
            <a:r>
              <a:rPr sz="1145" spc="-34" dirty="0">
                <a:solidFill>
                  <a:srgbClr val="FFFFFF"/>
                </a:solidFill>
                <a:latin typeface="Arial"/>
                <a:cs typeface="Arial"/>
              </a:rPr>
              <a:t>SEQUÊNCIA  </a:t>
            </a:r>
            <a:r>
              <a:rPr sz="1145" spc="-63" dirty="0">
                <a:solidFill>
                  <a:srgbClr val="FFFFFF"/>
                </a:solidFill>
                <a:latin typeface="Arial"/>
                <a:cs typeface="Arial"/>
              </a:rPr>
              <a:t>DOS </a:t>
            </a:r>
            <a:r>
              <a:rPr sz="1145" spc="-46" dirty="0">
                <a:solidFill>
                  <a:srgbClr val="FFFFFF"/>
                </a:solidFill>
                <a:latin typeface="Arial"/>
                <a:cs typeface="Arial"/>
              </a:rPr>
              <a:t>PASSOS</a:t>
            </a:r>
            <a:r>
              <a:rPr sz="1145" spc="69" dirty="0">
                <a:solidFill>
                  <a:srgbClr val="FFFFFF"/>
                </a:solidFill>
                <a:latin typeface="Arial"/>
                <a:cs typeface="Arial"/>
              </a:rPr>
              <a:t> </a:t>
            </a:r>
            <a:r>
              <a:rPr sz="1145" spc="-57" dirty="0">
                <a:solidFill>
                  <a:srgbClr val="FFFFFF"/>
                </a:solidFill>
                <a:latin typeface="Arial"/>
                <a:cs typeface="Arial"/>
              </a:rPr>
              <a:t>É:</a:t>
            </a:r>
            <a:endParaRPr sz="1145">
              <a:latin typeface="Arial"/>
              <a:cs typeface="Arial"/>
            </a:endParaRPr>
          </a:p>
        </p:txBody>
      </p:sp>
      <p:sp>
        <p:nvSpPr>
          <p:cNvPr id="393" name="object 393"/>
          <p:cNvSpPr txBox="1"/>
          <p:nvPr/>
        </p:nvSpPr>
        <p:spPr>
          <a:xfrm>
            <a:off x="7749294" y="3988637"/>
            <a:ext cx="3102062" cy="395295"/>
          </a:xfrm>
          <a:prstGeom prst="rect">
            <a:avLst/>
          </a:prstGeom>
        </p:spPr>
        <p:txBody>
          <a:bodyPr vert="horz" wrap="square" lIns="0" tIns="14536" rIns="0" bIns="0" rtlCol="0">
            <a:spAutoFit/>
          </a:bodyPr>
          <a:lstStyle/>
          <a:p>
            <a:pPr marL="307445" marR="5815" indent="-293636">
              <a:lnSpc>
                <a:spcPct val="108300"/>
              </a:lnSpc>
              <a:spcBef>
                <a:spcPts val="114"/>
              </a:spcBef>
            </a:pPr>
            <a:r>
              <a:rPr sz="1145" b="1" spc="23" dirty="0">
                <a:solidFill>
                  <a:srgbClr val="006E6B"/>
                </a:solidFill>
                <a:latin typeface="Arial"/>
                <a:cs typeface="Arial"/>
              </a:rPr>
              <a:t>23 </a:t>
            </a:r>
            <a:r>
              <a:rPr sz="1145" spc="-11" dirty="0">
                <a:solidFill>
                  <a:srgbClr val="FFFFFF"/>
                </a:solidFill>
                <a:latin typeface="Arial"/>
                <a:cs typeface="Arial"/>
              </a:rPr>
              <a:t>PLUG-IN </a:t>
            </a:r>
            <a:r>
              <a:rPr sz="1145" spc="-34" dirty="0">
                <a:solidFill>
                  <a:srgbClr val="FFFFFF"/>
                </a:solidFill>
                <a:latin typeface="Arial"/>
                <a:cs typeface="Arial"/>
              </a:rPr>
              <a:t>PARA </a:t>
            </a:r>
            <a:r>
              <a:rPr sz="1145" b="1" u="sng" spc="-17" dirty="0">
                <a:solidFill>
                  <a:srgbClr val="FFFFFF"/>
                </a:solidFill>
                <a:uFill>
                  <a:solidFill>
                    <a:srgbClr val="FFFFFF"/>
                  </a:solidFill>
                </a:uFill>
                <a:latin typeface="Arial"/>
                <a:cs typeface="Arial"/>
              </a:rPr>
              <a:t>EXIBIR </a:t>
            </a:r>
            <a:r>
              <a:rPr sz="1145" b="1" u="sng" spc="-34" dirty="0">
                <a:solidFill>
                  <a:srgbClr val="FFFFFF"/>
                </a:solidFill>
                <a:uFill>
                  <a:solidFill>
                    <a:srgbClr val="FFFFFF"/>
                  </a:solidFill>
                </a:uFill>
                <a:latin typeface="Arial"/>
                <a:cs typeface="Arial"/>
              </a:rPr>
              <a:t>CONTEÚDOS</a:t>
            </a:r>
            <a:r>
              <a:rPr sz="1145" b="1" spc="-34" dirty="0">
                <a:solidFill>
                  <a:srgbClr val="FFFFFF"/>
                </a:solidFill>
                <a:latin typeface="Arial"/>
                <a:cs typeface="Arial"/>
              </a:rPr>
              <a:t> </a:t>
            </a:r>
            <a:r>
              <a:rPr sz="1145" spc="-34" dirty="0">
                <a:solidFill>
                  <a:srgbClr val="FFFFFF"/>
                </a:solidFill>
                <a:latin typeface="Arial"/>
                <a:cs typeface="Arial"/>
              </a:rPr>
              <a:t>DAS  </a:t>
            </a:r>
            <a:r>
              <a:rPr sz="1145" spc="-69" dirty="0">
                <a:solidFill>
                  <a:srgbClr val="FFFFFF"/>
                </a:solidFill>
                <a:latin typeface="Arial"/>
                <a:cs typeface="Arial"/>
              </a:rPr>
              <a:t>REDES</a:t>
            </a:r>
            <a:r>
              <a:rPr sz="1145" dirty="0">
                <a:solidFill>
                  <a:srgbClr val="FFFFFF"/>
                </a:solidFill>
                <a:latin typeface="Arial"/>
                <a:cs typeface="Arial"/>
              </a:rPr>
              <a:t> </a:t>
            </a:r>
            <a:r>
              <a:rPr sz="1145" spc="-6" dirty="0">
                <a:solidFill>
                  <a:srgbClr val="FFFFFF"/>
                </a:solidFill>
                <a:latin typeface="Arial"/>
                <a:cs typeface="Arial"/>
              </a:rPr>
              <a:t>SOCIAIS</a:t>
            </a:r>
            <a:endParaRPr sz="1145">
              <a:latin typeface="Arial"/>
              <a:cs typeface="Arial"/>
            </a:endParaRPr>
          </a:p>
        </p:txBody>
      </p:sp>
      <p:sp>
        <p:nvSpPr>
          <p:cNvPr id="394" name="object 394"/>
          <p:cNvSpPr txBox="1"/>
          <p:nvPr/>
        </p:nvSpPr>
        <p:spPr>
          <a:xfrm>
            <a:off x="7749295" y="4490142"/>
            <a:ext cx="3019931" cy="1475078"/>
          </a:xfrm>
          <a:prstGeom prst="rect">
            <a:avLst/>
          </a:prstGeom>
        </p:spPr>
        <p:txBody>
          <a:bodyPr vert="horz" wrap="square" lIns="0" tIns="14536" rIns="0" bIns="0" rtlCol="0">
            <a:spAutoFit/>
          </a:bodyPr>
          <a:lstStyle/>
          <a:p>
            <a:pPr marL="307445" marR="143184" indent="-292908">
              <a:lnSpc>
                <a:spcPct val="108300"/>
              </a:lnSpc>
              <a:spcBef>
                <a:spcPts val="114"/>
              </a:spcBef>
              <a:buClr>
                <a:srgbClr val="006E6B"/>
              </a:buClr>
              <a:buFont typeface="Arial"/>
              <a:buAutoNum type="arabicPlain" startAt="24"/>
              <a:tabLst>
                <a:tab pos="305265" algn="l"/>
              </a:tabLst>
            </a:pPr>
            <a:r>
              <a:rPr sz="1145" spc="-11" dirty="0">
                <a:solidFill>
                  <a:srgbClr val="FFFFFF"/>
                </a:solidFill>
                <a:latin typeface="Arial"/>
                <a:cs typeface="Arial"/>
              </a:rPr>
              <a:t>PLUG-IN </a:t>
            </a:r>
            <a:r>
              <a:rPr sz="1145" spc="-34" dirty="0">
                <a:solidFill>
                  <a:srgbClr val="FFFFFF"/>
                </a:solidFill>
                <a:latin typeface="Arial"/>
                <a:cs typeface="Arial"/>
              </a:rPr>
              <a:t>PARA </a:t>
            </a:r>
            <a:r>
              <a:rPr sz="1145" b="1" u="sng" spc="-23" dirty="0">
                <a:solidFill>
                  <a:srgbClr val="FFFFFF"/>
                </a:solidFill>
                <a:uFill>
                  <a:solidFill>
                    <a:srgbClr val="FFFFFF"/>
                  </a:solidFill>
                </a:uFill>
                <a:latin typeface="Arial"/>
                <a:cs typeface="Arial"/>
              </a:rPr>
              <a:t>EXIBIÇÃO </a:t>
            </a:r>
            <a:r>
              <a:rPr sz="1145" b="1" u="sng" spc="-86" dirty="0">
                <a:solidFill>
                  <a:srgbClr val="FFFFFF"/>
                </a:solidFill>
                <a:uFill>
                  <a:solidFill>
                    <a:srgbClr val="FFFFFF"/>
                  </a:solidFill>
                </a:uFill>
                <a:latin typeface="Arial"/>
                <a:cs typeface="Arial"/>
              </a:rPr>
              <a:t>DE </a:t>
            </a:r>
            <a:r>
              <a:rPr sz="1145" b="1" u="sng" spc="-23" dirty="0">
                <a:solidFill>
                  <a:srgbClr val="FFFFFF"/>
                </a:solidFill>
                <a:uFill>
                  <a:solidFill>
                    <a:srgbClr val="FFFFFF"/>
                  </a:solidFill>
                </a:uFill>
                <a:latin typeface="Arial"/>
                <a:cs typeface="Arial"/>
              </a:rPr>
              <a:t>VÍDEOS  </a:t>
            </a:r>
            <a:r>
              <a:rPr sz="1145" b="1" u="sng" spc="-11" dirty="0">
                <a:solidFill>
                  <a:srgbClr val="FFFFFF"/>
                </a:solidFill>
                <a:uFill>
                  <a:solidFill>
                    <a:srgbClr val="FFFFFF"/>
                  </a:solidFill>
                </a:uFill>
                <a:latin typeface="Arial"/>
                <a:cs typeface="Arial"/>
              </a:rPr>
              <a:t>EMBUTIDOS</a:t>
            </a:r>
            <a:r>
              <a:rPr sz="1145" b="1" spc="-11" dirty="0">
                <a:solidFill>
                  <a:srgbClr val="FFFFFF"/>
                </a:solidFill>
                <a:latin typeface="Arial"/>
                <a:cs typeface="Arial"/>
              </a:rPr>
              <a:t> </a:t>
            </a:r>
            <a:r>
              <a:rPr sz="1145" spc="-23" dirty="0">
                <a:solidFill>
                  <a:srgbClr val="FFFFFF"/>
                </a:solidFill>
                <a:latin typeface="Arial"/>
                <a:cs typeface="Arial"/>
              </a:rPr>
              <a:t>(EMBEDDED) </a:t>
            </a:r>
            <a:r>
              <a:rPr sz="1145" spc="-40" dirty="0">
                <a:solidFill>
                  <a:srgbClr val="FFFFFF"/>
                </a:solidFill>
                <a:latin typeface="Arial"/>
                <a:cs typeface="Arial"/>
              </a:rPr>
              <a:t>NO </a:t>
            </a:r>
            <a:r>
              <a:rPr sz="1145" spc="-23" dirty="0">
                <a:solidFill>
                  <a:srgbClr val="FFFFFF"/>
                </a:solidFill>
                <a:latin typeface="Arial"/>
                <a:cs typeface="Arial"/>
              </a:rPr>
              <a:t>SITE;</a:t>
            </a:r>
            <a:endParaRPr sz="1145">
              <a:latin typeface="Arial"/>
              <a:cs typeface="Arial"/>
            </a:endParaRPr>
          </a:p>
          <a:p>
            <a:pPr marL="307445" marR="5815" indent="-292908">
              <a:lnSpc>
                <a:spcPct val="108300"/>
              </a:lnSpc>
              <a:spcBef>
                <a:spcPts val="973"/>
              </a:spcBef>
              <a:buClr>
                <a:srgbClr val="006E6B"/>
              </a:buClr>
              <a:buFont typeface="Arial"/>
              <a:buAutoNum type="arabicPlain" startAt="24"/>
              <a:tabLst>
                <a:tab pos="305265" algn="l"/>
              </a:tabLst>
            </a:pPr>
            <a:r>
              <a:rPr sz="1145" spc="-57" dirty="0">
                <a:solidFill>
                  <a:srgbClr val="FFFFFF"/>
                </a:solidFill>
                <a:latin typeface="Arial"/>
                <a:cs typeface="Arial"/>
              </a:rPr>
              <a:t>VER </a:t>
            </a:r>
            <a:r>
              <a:rPr sz="1145" dirty="0">
                <a:solidFill>
                  <a:srgbClr val="FFFFFF"/>
                </a:solidFill>
                <a:latin typeface="Arial"/>
                <a:cs typeface="Arial"/>
              </a:rPr>
              <a:t>VIABILIDADE </a:t>
            </a:r>
            <a:r>
              <a:rPr sz="1145" spc="-86" dirty="0">
                <a:solidFill>
                  <a:srgbClr val="FFFFFF"/>
                </a:solidFill>
                <a:latin typeface="Arial"/>
                <a:cs typeface="Arial"/>
              </a:rPr>
              <a:t>DE </a:t>
            </a:r>
            <a:r>
              <a:rPr sz="1145" b="1" u="sng" spc="-29" dirty="0">
                <a:solidFill>
                  <a:srgbClr val="FFFFFF"/>
                </a:solidFill>
                <a:uFill>
                  <a:solidFill>
                    <a:srgbClr val="FFFFFF"/>
                  </a:solidFill>
                </a:uFill>
                <a:latin typeface="Arial"/>
                <a:cs typeface="Arial"/>
              </a:rPr>
              <a:t>INCORPORAÇÃO  </a:t>
            </a:r>
            <a:r>
              <a:rPr sz="1145" b="1" u="sng" spc="-86" dirty="0">
                <a:solidFill>
                  <a:srgbClr val="FFFFFF"/>
                </a:solidFill>
                <a:uFill>
                  <a:solidFill>
                    <a:srgbClr val="FFFFFF"/>
                  </a:solidFill>
                </a:uFill>
                <a:latin typeface="Arial"/>
                <a:cs typeface="Arial"/>
              </a:rPr>
              <a:t>DE </a:t>
            </a:r>
            <a:r>
              <a:rPr sz="1145" b="1" u="sng" spc="-29" dirty="0">
                <a:solidFill>
                  <a:srgbClr val="FFFFFF"/>
                </a:solidFill>
                <a:uFill>
                  <a:solidFill>
                    <a:srgbClr val="FFFFFF"/>
                  </a:solidFill>
                </a:uFill>
                <a:latin typeface="Arial"/>
                <a:cs typeface="Arial"/>
              </a:rPr>
              <a:t>FERRAMENTAS </a:t>
            </a:r>
            <a:r>
              <a:rPr sz="1145" b="1" u="sng" spc="-74" dirty="0">
                <a:solidFill>
                  <a:srgbClr val="FFFFFF"/>
                </a:solidFill>
                <a:uFill>
                  <a:solidFill>
                    <a:srgbClr val="FFFFFF"/>
                  </a:solidFill>
                </a:uFill>
                <a:latin typeface="Arial"/>
                <a:cs typeface="Arial"/>
              </a:rPr>
              <a:t>DO </a:t>
            </a:r>
            <a:r>
              <a:rPr sz="1145" b="1" u="sng" spc="11" dirty="0">
                <a:solidFill>
                  <a:srgbClr val="FFFFFF"/>
                </a:solidFill>
                <a:uFill>
                  <a:solidFill>
                    <a:srgbClr val="FFFFFF"/>
                  </a:solidFill>
                </a:uFill>
                <a:latin typeface="Arial"/>
                <a:cs typeface="Arial"/>
              </a:rPr>
              <a:t>SISTEMA  </a:t>
            </a:r>
            <a:r>
              <a:rPr sz="1145" b="1" u="sng" spc="-40" dirty="0">
                <a:solidFill>
                  <a:srgbClr val="FFFFFF"/>
                </a:solidFill>
                <a:uFill>
                  <a:solidFill>
                    <a:srgbClr val="FFFFFF"/>
                  </a:solidFill>
                </a:uFill>
                <a:latin typeface="Arial"/>
                <a:cs typeface="Arial"/>
              </a:rPr>
              <a:t>MOODLE</a:t>
            </a:r>
            <a:r>
              <a:rPr sz="1145" b="1" spc="-40" dirty="0">
                <a:solidFill>
                  <a:srgbClr val="FFFFFF"/>
                </a:solidFill>
                <a:latin typeface="Arial"/>
                <a:cs typeface="Arial"/>
              </a:rPr>
              <a:t> </a:t>
            </a:r>
            <a:r>
              <a:rPr sz="1145" spc="-40" dirty="0">
                <a:solidFill>
                  <a:srgbClr val="FFFFFF"/>
                </a:solidFill>
                <a:latin typeface="Arial"/>
                <a:cs typeface="Arial"/>
              </a:rPr>
              <a:t>(OU </a:t>
            </a:r>
            <a:r>
              <a:rPr sz="1145" spc="11" dirty="0">
                <a:solidFill>
                  <a:srgbClr val="FFFFFF"/>
                </a:solidFill>
                <a:latin typeface="Arial"/>
                <a:cs typeface="Arial"/>
              </a:rPr>
              <a:t>SIMILAR) </a:t>
            </a:r>
            <a:r>
              <a:rPr sz="1145" spc="-34" dirty="0">
                <a:solidFill>
                  <a:srgbClr val="FFFFFF"/>
                </a:solidFill>
                <a:latin typeface="Arial"/>
                <a:cs typeface="Arial"/>
              </a:rPr>
              <a:t>PARA </a:t>
            </a:r>
            <a:r>
              <a:rPr sz="1145" spc="-29" dirty="0">
                <a:solidFill>
                  <a:srgbClr val="FFFFFF"/>
                </a:solidFill>
                <a:latin typeface="Arial"/>
                <a:cs typeface="Arial"/>
              </a:rPr>
              <a:t>PASSAR  </a:t>
            </a:r>
            <a:r>
              <a:rPr sz="1145" spc="-34" dirty="0">
                <a:solidFill>
                  <a:srgbClr val="FFFFFF"/>
                </a:solidFill>
                <a:latin typeface="Arial"/>
                <a:cs typeface="Arial"/>
              </a:rPr>
              <a:t>VÍDEO </a:t>
            </a:r>
            <a:r>
              <a:rPr sz="1145" spc="-17" dirty="0">
                <a:solidFill>
                  <a:srgbClr val="FFFFFF"/>
                </a:solidFill>
                <a:latin typeface="Arial"/>
                <a:cs typeface="Arial"/>
              </a:rPr>
              <a:t>ONLINE </a:t>
            </a:r>
            <a:r>
              <a:rPr sz="1145" spc="-74" dirty="0">
                <a:solidFill>
                  <a:srgbClr val="FFFFFF"/>
                </a:solidFill>
                <a:latin typeface="Arial"/>
                <a:cs typeface="Arial"/>
              </a:rPr>
              <a:t>OU </a:t>
            </a:r>
            <a:r>
              <a:rPr sz="1145" spc="-23" dirty="0">
                <a:solidFill>
                  <a:srgbClr val="FFFFFF"/>
                </a:solidFill>
                <a:latin typeface="Arial"/>
                <a:cs typeface="Arial"/>
              </a:rPr>
              <a:t>STREEMING </a:t>
            </a:r>
            <a:r>
              <a:rPr sz="1145" spc="11" dirty="0">
                <a:solidFill>
                  <a:srgbClr val="FFFFFF"/>
                </a:solidFill>
                <a:latin typeface="Arial"/>
                <a:cs typeface="Arial"/>
              </a:rPr>
              <a:t>NAS  </a:t>
            </a:r>
            <a:r>
              <a:rPr sz="1145" spc="-11" dirty="0">
                <a:solidFill>
                  <a:srgbClr val="FFFFFF"/>
                </a:solidFill>
                <a:latin typeface="Arial"/>
                <a:cs typeface="Arial"/>
              </a:rPr>
              <a:t>ATIVIDADES </a:t>
            </a:r>
            <a:r>
              <a:rPr sz="1145" spc="-86" dirty="0">
                <a:solidFill>
                  <a:srgbClr val="FFFFFF"/>
                </a:solidFill>
                <a:latin typeface="Arial"/>
                <a:cs typeface="Arial"/>
              </a:rPr>
              <a:t>DE</a:t>
            </a:r>
            <a:r>
              <a:rPr sz="1145" spc="17" dirty="0">
                <a:solidFill>
                  <a:srgbClr val="FFFFFF"/>
                </a:solidFill>
                <a:latin typeface="Arial"/>
                <a:cs typeface="Arial"/>
              </a:rPr>
              <a:t> </a:t>
            </a:r>
            <a:r>
              <a:rPr sz="1145" spc="-40" dirty="0">
                <a:solidFill>
                  <a:srgbClr val="FFFFFF"/>
                </a:solidFill>
                <a:latin typeface="Arial"/>
                <a:cs typeface="Arial"/>
              </a:rPr>
              <a:t>EAD;</a:t>
            </a:r>
            <a:endParaRPr sz="1145">
              <a:latin typeface="Arial"/>
              <a:cs typeface="Arial"/>
            </a:endParaRPr>
          </a:p>
        </p:txBody>
      </p:sp>
      <p:sp>
        <p:nvSpPr>
          <p:cNvPr id="396" name="object 376"/>
          <p:cNvSpPr txBox="1">
            <a:spLocks noGrp="1"/>
          </p:cNvSpPr>
          <p:nvPr>
            <p:ph type="title"/>
          </p:nvPr>
        </p:nvSpPr>
        <p:spPr>
          <a:xfrm>
            <a:off x="252204" y="79895"/>
            <a:ext cx="11577393" cy="1244317"/>
          </a:xfrm>
          <a:prstGeom prst="rect">
            <a:avLst/>
          </a:prstGeom>
        </p:spPr>
        <p:txBody>
          <a:bodyPr vert="horz" wrap="square" lIns="0" tIns="13083" rIns="0" bIns="0" rtlCol="0" anchor="ctr">
            <a:spAutoFit/>
          </a:bodyPr>
          <a:lstStyle/>
          <a:p>
            <a:pPr marL="6606803">
              <a:lnSpc>
                <a:spcPct val="100000"/>
              </a:lnSpc>
              <a:spcBef>
                <a:spcPts val="103"/>
              </a:spcBef>
            </a:pPr>
            <a:r>
              <a:rPr sz="4000" b="0" spc="-40" dirty="0">
                <a:solidFill>
                  <a:srgbClr val="00B050"/>
                </a:solidFill>
                <a:latin typeface="+mn-lt"/>
              </a:rPr>
              <a:t>FUNCIONALIDADES </a:t>
            </a:r>
            <a:r>
              <a:rPr sz="4000" b="0" spc="-92" dirty="0">
                <a:solidFill>
                  <a:srgbClr val="00B050"/>
                </a:solidFill>
                <a:latin typeface="+mn-lt"/>
              </a:rPr>
              <a:t>DA</a:t>
            </a:r>
            <a:r>
              <a:rPr sz="4000" b="0" spc="29" dirty="0">
                <a:solidFill>
                  <a:srgbClr val="00B050"/>
                </a:solidFill>
                <a:latin typeface="+mn-lt"/>
              </a:rPr>
              <a:t> </a:t>
            </a:r>
            <a:r>
              <a:rPr sz="4000" b="0" spc="-34" dirty="0">
                <a:solidFill>
                  <a:srgbClr val="00B050"/>
                </a:solidFill>
                <a:latin typeface="+mn-lt"/>
              </a:rPr>
              <a:t>PLATAFORMA</a:t>
            </a:r>
          </a:p>
        </p:txBody>
      </p:sp>
    </p:spTree>
    <p:extLst>
      <p:ext uri="{BB962C8B-B14F-4D97-AF65-F5344CB8AC3E}">
        <p14:creationId xmlns:p14="http://schemas.microsoft.com/office/powerpoint/2010/main" val="39429486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239625" cy="1337947"/>
          </a:xfrm>
        </p:spPr>
      </p:pic>
      <p:sp>
        <p:nvSpPr>
          <p:cNvPr id="2" name="Title 1"/>
          <p:cNvSpPr>
            <a:spLocks noGrp="1"/>
          </p:cNvSpPr>
          <p:nvPr>
            <p:ph type="title"/>
          </p:nvPr>
        </p:nvSpPr>
        <p:spPr>
          <a:xfrm>
            <a:off x="0" y="0"/>
            <a:ext cx="12239625" cy="1337947"/>
          </a:xfrm>
        </p:spPr>
        <p:txBody>
          <a:bodyPr>
            <a:normAutofit/>
          </a:bodyPr>
          <a:lstStyle/>
          <a:p>
            <a:pPr algn="ctr"/>
            <a:r>
              <a:rPr lang="en-US" sz="3200" dirty="0" smtClean="0">
                <a:solidFill>
                  <a:srgbClr val="55A8D1"/>
                </a:solidFill>
                <a:latin typeface="+mn-lt"/>
              </a:rPr>
              <a:t>CORRELATION BETWEEN THE AXES OF SCP AND THE SDGs</a:t>
            </a:r>
            <a:endParaRPr lang="en-US" sz="3200" dirty="0">
              <a:solidFill>
                <a:srgbClr val="55A8D1"/>
              </a:solidFill>
              <a:latin typeface="+mn-lt"/>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52338"/>
            <a:ext cx="12079224" cy="813816"/>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763657"/>
            <a:ext cx="12239625" cy="79240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763657"/>
            <a:ext cx="12239625" cy="792406"/>
          </a:xfrm>
          <a:prstGeom prst="rect">
            <a:avLst/>
          </a:prstGeom>
        </p:spPr>
      </p:pic>
      <p:sp>
        <p:nvSpPr>
          <p:cNvPr id="9" name="Title 1"/>
          <p:cNvSpPr txBox="1">
            <a:spLocks/>
          </p:cNvSpPr>
          <p:nvPr/>
        </p:nvSpPr>
        <p:spPr>
          <a:xfrm>
            <a:off x="1634897" y="1882012"/>
            <a:ext cx="8969829" cy="1334979"/>
          </a:xfrm>
          <a:prstGeom prst="rect">
            <a:avLst/>
          </a:prstGeom>
        </p:spPr>
        <p:txBody>
          <a:bodyPr vert="horz" lIns="91440" tIns="45720" rIns="91440" bIns="45720" rtlCol="0" anchor="t">
            <a:noAutofit/>
          </a:bodyPr>
          <a:lstStyle>
            <a:lvl1pPr algn="l" defTabSz="917966" rtl="0" eaLnBrk="1" latinLnBrk="0" hangingPunct="1">
              <a:lnSpc>
                <a:spcPct val="90000"/>
              </a:lnSpc>
              <a:spcBef>
                <a:spcPct val="0"/>
              </a:spcBef>
              <a:buNone/>
              <a:defRPr sz="4417" kern="1200">
                <a:solidFill>
                  <a:schemeClr val="tx1"/>
                </a:solidFill>
                <a:latin typeface="+mj-lt"/>
                <a:ea typeface="+mj-ea"/>
                <a:cs typeface="+mj-cs"/>
              </a:defRPr>
            </a:lvl1pPr>
          </a:lstStyle>
          <a:p>
            <a:pPr>
              <a:lnSpc>
                <a:spcPct val="100000"/>
              </a:lnSpc>
            </a:pPr>
            <a:r>
              <a:rPr lang="en-US" sz="2400" dirty="0" smtClean="0">
                <a:solidFill>
                  <a:srgbClr val="EB8B2D"/>
                </a:solidFill>
                <a:latin typeface="+mn-lt"/>
              </a:rPr>
              <a:t>IMPLEMENTING SDGs AT LOCAL LEVEL IN BRAZIL</a:t>
            </a:r>
          </a:p>
          <a:p>
            <a:pPr>
              <a:lnSpc>
                <a:spcPct val="100000"/>
              </a:lnSpc>
            </a:pPr>
            <a:endParaRPr lang="en-US" sz="1600" dirty="0">
              <a:solidFill>
                <a:schemeClr val="tx1">
                  <a:lumMod val="50000"/>
                  <a:lumOff val="50000"/>
                </a:schemeClr>
              </a:solidFill>
              <a:latin typeface="+mn-lt"/>
            </a:endParaRPr>
          </a:p>
          <a:p>
            <a:pPr>
              <a:lnSpc>
                <a:spcPct val="100000"/>
              </a:lnSpc>
            </a:pPr>
            <a:r>
              <a:rPr lang="en-US" sz="2000" dirty="0" smtClean="0">
                <a:solidFill>
                  <a:schemeClr val="tx1">
                    <a:lumMod val="50000"/>
                    <a:lumOff val="50000"/>
                  </a:schemeClr>
                </a:solidFill>
                <a:latin typeface="+mn-lt"/>
              </a:rPr>
              <a:t>Further </a:t>
            </a:r>
            <a:r>
              <a:rPr lang="en-US" sz="2000" dirty="0">
                <a:solidFill>
                  <a:schemeClr val="tx1">
                    <a:lumMod val="50000"/>
                    <a:lumOff val="50000"/>
                  </a:schemeClr>
                </a:solidFill>
                <a:latin typeface="+mn-lt"/>
              </a:rPr>
              <a:t>to the approval of the 2030 Agenda by the UN in 2015, the Sustainable Cities Program incorporated the 17 Sustainable Development Goals (SDGs). Therefore, the SCP became a way to implement the 2030 Agenda and its SDGs at local level</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8895" y="3320143"/>
            <a:ext cx="10917854" cy="3179749"/>
          </a:xfrm>
          <a:prstGeom prst="rect">
            <a:avLst/>
          </a:prstGeom>
        </p:spPr>
      </p:pic>
    </p:spTree>
    <p:extLst>
      <p:ext uri="{BB962C8B-B14F-4D97-AF65-F5344CB8AC3E}">
        <p14:creationId xmlns:p14="http://schemas.microsoft.com/office/powerpoint/2010/main" val="7363720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239625" cy="1337947"/>
          </a:xfrm>
        </p:spPr>
      </p:pic>
      <p:sp>
        <p:nvSpPr>
          <p:cNvPr id="2" name="Title 1"/>
          <p:cNvSpPr>
            <a:spLocks noGrp="1"/>
          </p:cNvSpPr>
          <p:nvPr>
            <p:ph type="title"/>
          </p:nvPr>
        </p:nvSpPr>
        <p:spPr>
          <a:xfrm>
            <a:off x="0" y="0"/>
            <a:ext cx="12239625" cy="1337947"/>
          </a:xfrm>
        </p:spPr>
        <p:txBody>
          <a:bodyPr>
            <a:normAutofit/>
          </a:bodyPr>
          <a:lstStyle/>
          <a:p>
            <a:pPr algn="ctr"/>
            <a:r>
              <a:rPr lang="en-US" sz="3200" dirty="0" smtClean="0">
                <a:solidFill>
                  <a:srgbClr val="55A8D1"/>
                </a:solidFill>
                <a:latin typeface="+mn-lt"/>
              </a:rPr>
              <a:t>CORRELATION BETWEEN THE AXES OF SCP AND THE SDGs</a:t>
            </a:r>
            <a:endParaRPr lang="en-US" sz="3200" dirty="0">
              <a:solidFill>
                <a:srgbClr val="55A8D1"/>
              </a:solidFill>
              <a:latin typeface="+mn-lt"/>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38098"/>
            <a:ext cx="12079224" cy="813816"/>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763657"/>
            <a:ext cx="12239625" cy="79240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763657"/>
            <a:ext cx="12239625" cy="792406"/>
          </a:xfrm>
          <a:prstGeom prst="rect">
            <a:avLst/>
          </a:prstGeom>
        </p:spPr>
      </p:pic>
      <p:pic>
        <p:nvPicPr>
          <p:cNvPr id="10" name="Imagem 9" descr="eixos-ods-ingles"/>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55571" y="2380545"/>
            <a:ext cx="8186057" cy="4305765"/>
          </a:xfrm>
          <a:prstGeom prst="rect">
            <a:avLst/>
          </a:prstGeom>
          <a:noFill/>
          <a:ln>
            <a:noFill/>
          </a:ln>
        </p:spPr>
      </p:pic>
      <p:sp>
        <p:nvSpPr>
          <p:cNvPr id="8" name="Retângulo 7"/>
          <p:cNvSpPr/>
          <p:nvPr/>
        </p:nvSpPr>
        <p:spPr>
          <a:xfrm>
            <a:off x="590714" y="1773841"/>
            <a:ext cx="3004456" cy="4233467"/>
          </a:xfrm>
          <a:prstGeom prst="rect">
            <a:avLst/>
          </a:prstGeom>
        </p:spPr>
        <p:txBody>
          <a:bodyPr wrap="square">
            <a:spAutoFit/>
          </a:bodyPr>
          <a:lstStyle/>
          <a:p>
            <a:pPr algn="just">
              <a:lnSpc>
                <a:spcPct val="115000"/>
              </a:lnSpc>
              <a:spcAft>
                <a:spcPts val="0"/>
              </a:spcAft>
            </a:pPr>
            <a:r>
              <a:rPr lang="en-US" sz="1800" dirty="0">
                <a:latin typeface="Calibri" panose="020F0502020204030204" pitchFamily="34" charset="0"/>
                <a:ea typeface="Times New Roman" panose="02020603050405020304" pitchFamily="18" charset="0"/>
                <a:cs typeface="Calibri" panose="020F0502020204030204" pitchFamily="34" charset="0"/>
              </a:rPr>
              <a:t>The United Nations Sustainable Development Goals that correspond to the municipal scope were organized in the SCP 12 axes, as well as the respective indicators that compose the diagnosis and planning of the municipal managements, so each indicator of the Sustainable Cities Program began to be correlated with the respective </a:t>
            </a:r>
            <a:r>
              <a:rPr lang="en-US" sz="1800" dirty="0" smtClean="0">
                <a:latin typeface="Calibri" panose="020F0502020204030204" pitchFamily="34" charset="0"/>
                <a:ea typeface="Times New Roman" panose="02020603050405020304" pitchFamily="18" charset="0"/>
                <a:cs typeface="Calibri" panose="020F0502020204030204" pitchFamily="34" charset="0"/>
              </a:rPr>
              <a:t>SDG</a:t>
            </a:r>
            <a:endParaRPr lang="pt-BR" sz="18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93010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239625" cy="1337947"/>
          </a:xfrm>
        </p:spPr>
      </p:pic>
      <p:sp>
        <p:nvSpPr>
          <p:cNvPr id="2" name="Title 1"/>
          <p:cNvSpPr>
            <a:spLocks noGrp="1"/>
          </p:cNvSpPr>
          <p:nvPr>
            <p:ph type="title"/>
          </p:nvPr>
        </p:nvSpPr>
        <p:spPr>
          <a:xfrm>
            <a:off x="0" y="0"/>
            <a:ext cx="12239625" cy="1337947"/>
          </a:xfrm>
        </p:spPr>
        <p:txBody>
          <a:bodyPr>
            <a:normAutofit/>
          </a:bodyPr>
          <a:lstStyle/>
          <a:p>
            <a:pPr algn="ctr"/>
            <a:r>
              <a:rPr lang="en-US" sz="3200" dirty="0">
                <a:solidFill>
                  <a:srgbClr val="55A8D1"/>
                </a:solidFill>
              </a:rPr>
              <a:t>SUSTAINABLE CITIES PROGRAM CYCLE</a:t>
            </a:r>
            <a:endParaRPr lang="en-US" sz="3200" dirty="0">
              <a:solidFill>
                <a:srgbClr val="55A8D1"/>
              </a:solidFill>
              <a:latin typeface="+mn-l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52338"/>
            <a:ext cx="12079224" cy="81381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763657"/>
            <a:ext cx="12239625" cy="79240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80" y="6767269"/>
            <a:ext cx="12239625" cy="792406"/>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1687" y="2417881"/>
            <a:ext cx="2097024" cy="2097024"/>
          </a:xfrm>
          <a:prstGeom prst="rect">
            <a:avLst/>
          </a:prstGeom>
        </p:spPr>
      </p:pic>
      <p:sp>
        <p:nvSpPr>
          <p:cNvPr id="26" name="Title 1"/>
          <p:cNvSpPr txBox="1">
            <a:spLocks/>
          </p:cNvSpPr>
          <p:nvPr/>
        </p:nvSpPr>
        <p:spPr>
          <a:xfrm>
            <a:off x="2502006" y="1737486"/>
            <a:ext cx="6554907" cy="4339990"/>
          </a:xfrm>
          <a:prstGeom prst="rect">
            <a:avLst/>
          </a:prstGeom>
        </p:spPr>
        <p:txBody>
          <a:bodyPr vert="horz" lIns="91440" tIns="45720" rIns="91440" bIns="45720" rtlCol="0" anchor="t">
            <a:noAutofit/>
          </a:bodyPr>
          <a:lstStyle>
            <a:lvl1pPr algn="l" defTabSz="917966" rtl="0" eaLnBrk="1" latinLnBrk="0" hangingPunct="1">
              <a:lnSpc>
                <a:spcPct val="90000"/>
              </a:lnSpc>
              <a:spcBef>
                <a:spcPct val="0"/>
              </a:spcBef>
              <a:buNone/>
              <a:defRPr sz="4417" kern="1200">
                <a:solidFill>
                  <a:schemeClr val="tx1"/>
                </a:solidFill>
                <a:latin typeface="+mj-lt"/>
                <a:ea typeface="+mj-ea"/>
                <a:cs typeface="+mj-cs"/>
              </a:defRPr>
            </a:lvl1pPr>
          </a:lstStyle>
          <a:p>
            <a:pPr>
              <a:lnSpc>
                <a:spcPct val="100000"/>
              </a:lnSpc>
            </a:pPr>
            <a:r>
              <a:rPr lang="en-US" sz="2400" dirty="0" smtClean="0">
                <a:solidFill>
                  <a:srgbClr val="EB8B2D"/>
                </a:solidFill>
                <a:latin typeface="+mn-lt"/>
              </a:rPr>
              <a:t>ELECTIONS </a:t>
            </a:r>
          </a:p>
          <a:p>
            <a:pPr>
              <a:lnSpc>
                <a:spcPct val="100000"/>
              </a:lnSpc>
            </a:pPr>
            <a:endParaRPr lang="en-US" sz="1600" dirty="0">
              <a:solidFill>
                <a:schemeClr val="tx1">
                  <a:lumMod val="50000"/>
                  <a:lumOff val="50000"/>
                </a:schemeClr>
              </a:solidFill>
              <a:latin typeface="+mn-lt"/>
            </a:endParaRPr>
          </a:p>
          <a:p>
            <a:pPr>
              <a:lnSpc>
                <a:spcPct val="100000"/>
              </a:lnSpc>
            </a:pPr>
            <a:r>
              <a:rPr lang="en-US" sz="2000" b="1" dirty="0" smtClean="0">
                <a:solidFill>
                  <a:srgbClr val="EB8B2D"/>
                </a:solidFill>
                <a:latin typeface="+mn-lt"/>
              </a:rPr>
              <a:t>How </a:t>
            </a:r>
            <a:r>
              <a:rPr lang="en-US" sz="2000" b="1" dirty="0">
                <a:solidFill>
                  <a:srgbClr val="EB8B2D"/>
                </a:solidFill>
                <a:latin typeface="+mn-lt"/>
              </a:rPr>
              <a:t>to join the SCP? </a:t>
            </a:r>
            <a:endParaRPr lang="en-US" sz="2000" b="1" dirty="0" smtClean="0">
              <a:solidFill>
                <a:srgbClr val="EB8B2D"/>
              </a:solidFill>
              <a:latin typeface="+mn-lt"/>
            </a:endParaRPr>
          </a:p>
          <a:p>
            <a:pPr>
              <a:lnSpc>
                <a:spcPct val="100000"/>
              </a:lnSpc>
            </a:pPr>
            <a:r>
              <a:rPr lang="en-US" sz="2000" dirty="0" smtClean="0">
                <a:solidFill>
                  <a:schemeClr val="tx1">
                    <a:lumMod val="50000"/>
                    <a:lumOff val="50000"/>
                  </a:schemeClr>
                </a:solidFill>
                <a:latin typeface="+mn-lt"/>
              </a:rPr>
              <a:t>Mayors </a:t>
            </a:r>
            <a:r>
              <a:rPr lang="en-US" sz="2000" dirty="0">
                <a:solidFill>
                  <a:schemeClr val="tx1">
                    <a:lumMod val="50000"/>
                    <a:lumOff val="50000"/>
                  </a:schemeClr>
                </a:solidFill>
                <a:latin typeface="+mn-lt"/>
              </a:rPr>
              <a:t>from the whole country may confirm their commitment to sustainable development by signing the Letter of Intent. Thereby, mayors promise to make a diagnosis of the city based on the indicators presented by SCP and develop a Goals Plan for the four years of office</a:t>
            </a:r>
            <a:r>
              <a:rPr lang="en-US" sz="2000" dirty="0" smtClean="0">
                <a:solidFill>
                  <a:schemeClr val="tx1">
                    <a:lumMod val="50000"/>
                    <a:lumOff val="50000"/>
                  </a:schemeClr>
                </a:solidFill>
                <a:latin typeface="+mn-lt"/>
              </a:rPr>
              <a:t>.</a:t>
            </a:r>
          </a:p>
          <a:p>
            <a:pPr>
              <a:lnSpc>
                <a:spcPct val="100000"/>
              </a:lnSpc>
            </a:pPr>
            <a:endParaRPr lang="en-US" sz="2000" dirty="0">
              <a:solidFill>
                <a:srgbClr val="0070C0"/>
              </a:solidFill>
              <a:latin typeface="+mn-lt"/>
            </a:endParaRPr>
          </a:p>
          <a:p>
            <a:pPr>
              <a:lnSpc>
                <a:spcPct val="100000"/>
              </a:lnSpc>
            </a:pPr>
            <a:r>
              <a:rPr lang="en-US" sz="2000" dirty="0">
                <a:solidFill>
                  <a:schemeClr val="tx1">
                    <a:lumMod val="50000"/>
                    <a:lumOff val="50000"/>
                  </a:schemeClr>
                </a:solidFill>
                <a:latin typeface="+mn-lt"/>
              </a:rPr>
              <a:t>Campaign to candidates for </a:t>
            </a:r>
            <a:r>
              <a:rPr lang="en-US" sz="2000" dirty="0" smtClean="0">
                <a:solidFill>
                  <a:schemeClr val="tx1">
                    <a:lumMod val="50000"/>
                    <a:lumOff val="50000"/>
                  </a:schemeClr>
                </a:solidFill>
                <a:latin typeface="+mn-lt"/>
              </a:rPr>
              <a:t>Mayors</a:t>
            </a:r>
          </a:p>
          <a:p>
            <a:pPr>
              <a:lnSpc>
                <a:spcPct val="100000"/>
              </a:lnSpc>
            </a:pPr>
            <a:r>
              <a:rPr lang="en-US" sz="2000" dirty="0" smtClean="0">
                <a:solidFill>
                  <a:schemeClr val="tx1">
                    <a:lumMod val="50000"/>
                    <a:lumOff val="50000"/>
                  </a:schemeClr>
                </a:solidFill>
                <a:latin typeface="+mn-lt"/>
              </a:rPr>
              <a:t>• </a:t>
            </a:r>
            <a:r>
              <a:rPr lang="en-US" sz="2000" dirty="0">
                <a:solidFill>
                  <a:schemeClr val="tx1">
                    <a:lumMod val="50000"/>
                    <a:lumOff val="50000"/>
                  </a:schemeClr>
                </a:solidFill>
                <a:latin typeface="+mn-lt"/>
              </a:rPr>
              <a:t>For adoption of the platform and take the commitments of the Program</a:t>
            </a:r>
          </a:p>
          <a:p>
            <a:pPr>
              <a:lnSpc>
                <a:spcPct val="100000"/>
              </a:lnSpc>
            </a:pPr>
            <a:endParaRPr lang="en-US" sz="2000" dirty="0">
              <a:solidFill>
                <a:schemeClr val="tx1">
                  <a:lumMod val="50000"/>
                  <a:lumOff val="50000"/>
                </a:schemeClr>
              </a:solidFill>
              <a:latin typeface="+mn-lt"/>
            </a:endParaRPr>
          </a:p>
          <a:p>
            <a:pPr>
              <a:lnSpc>
                <a:spcPct val="100000"/>
              </a:lnSpc>
            </a:pPr>
            <a:r>
              <a:rPr lang="en-US" sz="2000" dirty="0">
                <a:solidFill>
                  <a:schemeClr val="tx1">
                    <a:lumMod val="50000"/>
                    <a:lumOff val="50000"/>
                  </a:schemeClr>
                </a:solidFill>
                <a:latin typeface="+mn-lt"/>
              </a:rPr>
              <a:t>Campaign for </a:t>
            </a:r>
            <a:r>
              <a:rPr lang="en-US" sz="2000" dirty="0" smtClean="0">
                <a:solidFill>
                  <a:schemeClr val="tx1">
                    <a:lumMod val="50000"/>
                    <a:lumOff val="50000"/>
                  </a:schemeClr>
                </a:solidFill>
                <a:latin typeface="+mn-lt"/>
              </a:rPr>
              <a:t>voters</a:t>
            </a:r>
          </a:p>
          <a:p>
            <a:pPr>
              <a:lnSpc>
                <a:spcPct val="100000"/>
              </a:lnSpc>
            </a:pPr>
            <a:r>
              <a:rPr lang="en-US" sz="2000" dirty="0" smtClean="0">
                <a:solidFill>
                  <a:schemeClr val="tx1">
                    <a:lumMod val="50000"/>
                    <a:lumOff val="50000"/>
                  </a:schemeClr>
                </a:solidFill>
                <a:latin typeface="+mn-lt"/>
              </a:rPr>
              <a:t>• </a:t>
            </a:r>
            <a:r>
              <a:rPr lang="en-US" sz="2000" dirty="0">
                <a:solidFill>
                  <a:schemeClr val="tx1">
                    <a:lumMod val="50000"/>
                    <a:lumOff val="50000"/>
                  </a:schemeClr>
                </a:solidFill>
                <a:latin typeface="+mn-lt"/>
              </a:rPr>
              <a:t>Valuation of candidates to mayors who have committed to the Sustainable Cities Program</a:t>
            </a:r>
          </a:p>
          <a:p>
            <a:pPr>
              <a:lnSpc>
                <a:spcPct val="100000"/>
              </a:lnSpc>
            </a:pPr>
            <a:endParaRPr lang="en-US" sz="2000" dirty="0" smtClean="0">
              <a:solidFill>
                <a:srgbClr val="0070C0"/>
              </a:solidFill>
              <a:latin typeface="+mn-lt"/>
            </a:endParaRPr>
          </a:p>
          <a:p>
            <a:pPr>
              <a:lnSpc>
                <a:spcPct val="100000"/>
              </a:lnSpc>
            </a:pPr>
            <a:endParaRPr lang="en-US" sz="1600" dirty="0">
              <a:solidFill>
                <a:srgbClr val="0070C0"/>
              </a:solidFill>
              <a:latin typeface="+mn-lt"/>
            </a:endParaRPr>
          </a:p>
        </p:txBody>
      </p:sp>
      <p:pic>
        <p:nvPicPr>
          <p:cNvPr id="10" name="Imagem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69655" y="391598"/>
            <a:ext cx="2118359" cy="2974805"/>
          </a:xfrm>
          <a:prstGeom prst="rect">
            <a:avLst/>
          </a:prstGeom>
        </p:spPr>
      </p:pic>
      <p:pic>
        <p:nvPicPr>
          <p:cNvPr id="11" name="Imagem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97860" y="3703462"/>
            <a:ext cx="2158712" cy="3056583"/>
          </a:xfrm>
          <a:prstGeom prst="rect">
            <a:avLst/>
          </a:prstGeom>
        </p:spPr>
      </p:pic>
    </p:spTree>
    <p:extLst>
      <p:ext uri="{BB962C8B-B14F-4D97-AF65-F5344CB8AC3E}">
        <p14:creationId xmlns:p14="http://schemas.microsoft.com/office/powerpoint/2010/main" val="5024812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239625" cy="1337947"/>
          </a:xfrm>
        </p:spPr>
      </p:pic>
      <p:sp>
        <p:nvSpPr>
          <p:cNvPr id="2" name="Title 1"/>
          <p:cNvSpPr>
            <a:spLocks noGrp="1"/>
          </p:cNvSpPr>
          <p:nvPr>
            <p:ph type="title"/>
          </p:nvPr>
        </p:nvSpPr>
        <p:spPr>
          <a:xfrm>
            <a:off x="0" y="0"/>
            <a:ext cx="12239625" cy="1337947"/>
          </a:xfrm>
        </p:spPr>
        <p:txBody>
          <a:bodyPr>
            <a:normAutofit/>
          </a:bodyPr>
          <a:lstStyle/>
          <a:p>
            <a:pPr algn="ctr"/>
            <a:r>
              <a:rPr lang="en-US" sz="3200" dirty="0">
                <a:solidFill>
                  <a:srgbClr val="55A8D1"/>
                </a:solidFill>
              </a:rPr>
              <a:t>SUSTAINABLE CITIES PROGRAM CYCLE</a:t>
            </a:r>
            <a:endParaRPr lang="en-US" sz="3200" dirty="0">
              <a:solidFill>
                <a:srgbClr val="55A8D1"/>
              </a:solidFill>
              <a:latin typeface="+mn-l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09828"/>
            <a:ext cx="12079224" cy="81381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763657"/>
            <a:ext cx="12239625" cy="79240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80" y="6767269"/>
            <a:ext cx="12239625" cy="792406"/>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1687" y="2417881"/>
            <a:ext cx="2097024" cy="2097024"/>
          </a:xfrm>
          <a:prstGeom prst="rect">
            <a:avLst/>
          </a:prstGeom>
        </p:spPr>
      </p:pic>
      <p:sp>
        <p:nvSpPr>
          <p:cNvPr id="26" name="Title 1"/>
          <p:cNvSpPr txBox="1">
            <a:spLocks/>
          </p:cNvSpPr>
          <p:nvPr/>
        </p:nvSpPr>
        <p:spPr>
          <a:xfrm>
            <a:off x="2873734" y="1871993"/>
            <a:ext cx="8226384" cy="5022227"/>
          </a:xfrm>
          <a:prstGeom prst="rect">
            <a:avLst/>
          </a:prstGeom>
        </p:spPr>
        <p:txBody>
          <a:bodyPr vert="horz" lIns="91440" tIns="45720" rIns="91440" bIns="45720" rtlCol="0" anchor="t">
            <a:noAutofit/>
          </a:bodyPr>
          <a:lstStyle>
            <a:lvl1pPr algn="l" defTabSz="917966" rtl="0" eaLnBrk="1" latinLnBrk="0" hangingPunct="1">
              <a:lnSpc>
                <a:spcPct val="90000"/>
              </a:lnSpc>
              <a:spcBef>
                <a:spcPct val="0"/>
              </a:spcBef>
              <a:buNone/>
              <a:defRPr sz="4417" kern="1200">
                <a:solidFill>
                  <a:schemeClr val="tx1"/>
                </a:solidFill>
                <a:latin typeface="+mj-lt"/>
                <a:ea typeface="+mj-ea"/>
                <a:cs typeface="+mj-cs"/>
              </a:defRPr>
            </a:lvl1pPr>
          </a:lstStyle>
          <a:p>
            <a:pPr>
              <a:lnSpc>
                <a:spcPct val="100000"/>
              </a:lnSpc>
            </a:pPr>
            <a:r>
              <a:rPr lang="en-US" sz="2400" dirty="0" smtClean="0">
                <a:solidFill>
                  <a:srgbClr val="EB8B2D"/>
                </a:solidFill>
                <a:latin typeface="+mn-lt"/>
              </a:rPr>
              <a:t>ELECTIONS </a:t>
            </a:r>
          </a:p>
          <a:p>
            <a:pPr>
              <a:lnSpc>
                <a:spcPct val="100000"/>
              </a:lnSpc>
            </a:pPr>
            <a:endParaRPr lang="en-US" sz="1600" dirty="0">
              <a:solidFill>
                <a:schemeClr val="tx1">
                  <a:lumMod val="50000"/>
                  <a:lumOff val="50000"/>
                </a:schemeClr>
              </a:solidFill>
              <a:latin typeface="+mn-lt"/>
            </a:endParaRPr>
          </a:p>
          <a:p>
            <a:pPr>
              <a:lnSpc>
                <a:spcPct val="100000"/>
              </a:lnSpc>
            </a:pPr>
            <a:r>
              <a:rPr lang="en-US" sz="1800" dirty="0">
                <a:solidFill>
                  <a:schemeClr val="tx1">
                    <a:lumMod val="50000"/>
                    <a:lumOff val="50000"/>
                  </a:schemeClr>
                </a:solidFill>
                <a:latin typeface="+mn-lt"/>
              </a:rPr>
              <a:t>The online platform is available to prefectures that join or renew membership with the Program. Thus, public managers have an important tool, with indicators, references of goals and best national and international practices that will contribute to the fulfillment of SDGs at the local level.</a:t>
            </a:r>
          </a:p>
          <a:p>
            <a:pPr>
              <a:lnSpc>
                <a:spcPct val="100000"/>
              </a:lnSpc>
            </a:pPr>
            <a:endParaRPr lang="en-US" sz="1800" dirty="0">
              <a:solidFill>
                <a:schemeClr val="tx1">
                  <a:lumMod val="50000"/>
                  <a:lumOff val="50000"/>
                </a:schemeClr>
              </a:solidFill>
              <a:latin typeface="+mn-lt"/>
            </a:endParaRPr>
          </a:p>
          <a:p>
            <a:pPr>
              <a:lnSpc>
                <a:spcPct val="100000"/>
              </a:lnSpc>
            </a:pPr>
            <a:r>
              <a:rPr lang="en-US" sz="1800" dirty="0">
                <a:solidFill>
                  <a:schemeClr val="tx1">
                    <a:lumMod val="50000"/>
                    <a:lumOff val="50000"/>
                  </a:schemeClr>
                </a:solidFill>
                <a:latin typeface="+mn-lt"/>
              </a:rPr>
              <a:t>The signatories of the Sustainable Cities Program have at their disposal a virtual space (software) in the portal www.cidadessustentaveis.org.br to present the diagnosis of the municipality through the indicators, the Plan of Goals and to divulge best practices. We call this virtual space an observatory. </a:t>
            </a:r>
          </a:p>
          <a:p>
            <a:pPr>
              <a:lnSpc>
                <a:spcPct val="100000"/>
              </a:lnSpc>
            </a:pPr>
            <a:endParaRPr lang="en-US" sz="1800" dirty="0">
              <a:solidFill>
                <a:schemeClr val="tx1">
                  <a:lumMod val="50000"/>
                  <a:lumOff val="50000"/>
                </a:schemeClr>
              </a:solidFill>
              <a:latin typeface="+mn-lt"/>
            </a:endParaRPr>
          </a:p>
          <a:p>
            <a:pPr>
              <a:lnSpc>
                <a:spcPct val="100000"/>
              </a:lnSpc>
            </a:pPr>
            <a:r>
              <a:rPr lang="en-US" sz="1800" dirty="0">
                <a:solidFill>
                  <a:schemeClr val="tx1">
                    <a:lumMod val="50000"/>
                    <a:lumOff val="50000"/>
                  </a:schemeClr>
                </a:solidFill>
                <a:latin typeface="+mn-lt"/>
              </a:rPr>
              <a:t>An observatory fulfills a double function: it is a source of information for public administration planning, management and decision-making, as well as transparency, monitoring and inspection for the whole society.</a:t>
            </a:r>
            <a:endParaRPr lang="en-US" sz="1600" dirty="0">
              <a:solidFill>
                <a:srgbClr val="0070C0"/>
              </a:solidFill>
              <a:latin typeface="+mn-lt"/>
            </a:endParaRPr>
          </a:p>
        </p:txBody>
      </p:sp>
    </p:spTree>
    <p:extLst>
      <p:ext uri="{BB962C8B-B14F-4D97-AF65-F5344CB8AC3E}">
        <p14:creationId xmlns:p14="http://schemas.microsoft.com/office/powerpoint/2010/main" val="15754338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239625" cy="1337947"/>
          </a:xfrm>
        </p:spPr>
      </p:pic>
      <p:sp>
        <p:nvSpPr>
          <p:cNvPr id="2" name="Title 1"/>
          <p:cNvSpPr>
            <a:spLocks noGrp="1"/>
          </p:cNvSpPr>
          <p:nvPr>
            <p:ph type="title"/>
          </p:nvPr>
        </p:nvSpPr>
        <p:spPr>
          <a:xfrm>
            <a:off x="0" y="0"/>
            <a:ext cx="12239625" cy="1337947"/>
          </a:xfrm>
        </p:spPr>
        <p:txBody>
          <a:bodyPr>
            <a:normAutofit/>
          </a:bodyPr>
          <a:lstStyle/>
          <a:p>
            <a:pPr algn="ctr"/>
            <a:r>
              <a:rPr lang="en-US" sz="3200" dirty="0">
                <a:solidFill>
                  <a:srgbClr val="55A8D1"/>
                </a:solidFill>
              </a:rPr>
              <a:t>SUSTAINABLE CITIES PROGRAM CYCLE</a:t>
            </a:r>
            <a:endParaRPr lang="en-US" sz="3200" dirty="0">
              <a:solidFill>
                <a:srgbClr val="55A8D1"/>
              </a:solidFill>
              <a:latin typeface="+mn-l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52338"/>
            <a:ext cx="12079224" cy="81381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763657"/>
            <a:ext cx="12239625" cy="79240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763657"/>
            <a:ext cx="12239625" cy="792406"/>
          </a:xfrm>
          <a:prstGeom prst="rect">
            <a:avLst/>
          </a:prstGeom>
        </p:spPr>
      </p:pic>
      <p:sp>
        <p:nvSpPr>
          <p:cNvPr id="26" name="Title 1"/>
          <p:cNvSpPr txBox="1">
            <a:spLocks/>
          </p:cNvSpPr>
          <p:nvPr/>
        </p:nvSpPr>
        <p:spPr>
          <a:xfrm>
            <a:off x="3272464" y="1859246"/>
            <a:ext cx="6992650" cy="4913154"/>
          </a:xfrm>
          <a:prstGeom prst="rect">
            <a:avLst/>
          </a:prstGeom>
        </p:spPr>
        <p:txBody>
          <a:bodyPr vert="horz" lIns="91440" tIns="45720" rIns="91440" bIns="45720" rtlCol="0" anchor="t">
            <a:noAutofit/>
          </a:bodyPr>
          <a:lstStyle>
            <a:lvl1pPr algn="l" defTabSz="917966" rtl="0" eaLnBrk="1" latinLnBrk="0" hangingPunct="1">
              <a:lnSpc>
                <a:spcPct val="90000"/>
              </a:lnSpc>
              <a:spcBef>
                <a:spcPct val="0"/>
              </a:spcBef>
              <a:buNone/>
              <a:defRPr sz="4417" kern="1200">
                <a:solidFill>
                  <a:schemeClr val="tx1"/>
                </a:solidFill>
                <a:latin typeface="+mj-lt"/>
                <a:ea typeface="+mj-ea"/>
                <a:cs typeface="+mj-cs"/>
              </a:defRPr>
            </a:lvl1pPr>
          </a:lstStyle>
          <a:p>
            <a:pPr>
              <a:lnSpc>
                <a:spcPct val="100000"/>
              </a:lnSpc>
            </a:pPr>
            <a:r>
              <a:rPr lang="en-US" sz="2400" dirty="0" smtClean="0">
                <a:solidFill>
                  <a:srgbClr val="EB8B2D"/>
                </a:solidFill>
                <a:latin typeface="+mn-lt"/>
              </a:rPr>
              <a:t>INDICATORS (DIAGNOSIS) </a:t>
            </a:r>
          </a:p>
          <a:p>
            <a:pPr>
              <a:lnSpc>
                <a:spcPct val="100000"/>
              </a:lnSpc>
            </a:pPr>
            <a:endParaRPr lang="en-US" sz="1600" dirty="0">
              <a:solidFill>
                <a:schemeClr val="tx1">
                  <a:lumMod val="50000"/>
                  <a:lumOff val="50000"/>
                </a:schemeClr>
              </a:solidFill>
              <a:latin typeface="+mn-lt"/>
            </a:endParaRPr>
          </a:p>
          <a:p>
            <a:pPr>
              <a:lnSpc>
                <a:spcPct val="100000"/>
              </a:lnSpc>
            </a:pPr>
            <a:r>
              <a:rPr lang="en-US" sz="1600" dirty="0">
                <a:solidFill>
                  <a:schemeClr val="tx1">
                    <a:lumMod val="50000"/>
                    <a:lumOff val="50000"/>
                  </a:schemeClr>
                </a:solidFill>
                <a:latin typeface="+mn-lt"/>
              </a:rPr>
              <a:t>The diagnosis must express the internal and external perspectives on the city. At an internal level, understanding the view on the operation of the city individually, considering its strength points (which indicators have already reached the goals suggested or are close to reaching them) and weaknesses (which indicators have values far from the goals suggested). At the same time, it is necessary to project possible burdens that the dynamics in regional, state and federal contexts could bring to the city</a:t>
            </a:r>
            <a:r>
              <a:rPr lang="en-US" sz="1600" dirty="0" smtClean="0">
                <a:solidFill>
                  <a:schemeClr val="tx1">
                    <a:lumMod val="50000"/>
                    <a:lumOff val="50000"/>
                  </a:schemeClr>
                </a:solidFill>
                <a:latin typeface="+mn-lt"/>
              </a:rPr>
              <a:t>.</a:t>
            </a:r>
          </a:p>
          <a:p>
            <a:pPr>
              <a:lnSpc>
                <a:spcPct val="100000"/>
              </a:lnSpc>
            </a:pPr>
            <a:endParaRPr lang="en-US" sz="1400" dirty="0">
              <a:solidFill>
                <a:schemeClr val="tx1">
                  <a:lumMod val="50000"/>
                  <a:lumOff val="50000"/>
                </a:schemeClr>
              </a:solidFill>
              <a:latin typeface="+mn-lt"/>
            </a:endParaRPr>
          </a:p>
          <a:p>
            <a:pPr>
              <a:lnSpc>
                <a:spcPct val="100000"/>
              </a:lnSpc>
            </a:pPr>
            <a:r>
              <a:rPr lang="en-US" sz="2400" dirty="0">
                <a:solidFill>
                  <a:srgbClr val="EB8B2D"/>
                </a:solidFill>
                <a:latin typeface="+mn-lt"/>
              </a:rPr>
              <a:t>Annex to the GPS Guide</a:t>
            </a:r>
          </a:p>
          <a:p>
            <a:pPr>
              <a:lnSpc>
                <a:spcPct val="100000"/>
              </a:lnSpc>
            </a:pPr>
            <a:r>
              <a:rPr lang="en-US" sz="1600" dirty="0">
                <a:solidFill>
                  <a:schemeClr val="tx1">
                    <a:lumMod val="50000"/>
                    <a:lumOff val="50000"/>
                  </a:schemeClr>
                </a:solidFill>
                <a:latin typeface="+mn-lt"/>
              </a:rPr>
              <a:t>Details the 260 core indicators of the Sustainable Cities Program and their correlation with the </a:t>
            </a:r>
            <a:r>
              <a:rPr lang="en-US" sz="1600" b="1" dirty="0">
                <a:solidFill>
                  <a:schemeClr val="tx1">
                    <a:lumMod val="50000"/>
                    <a:lumOff val="50000"/>
                  </a:schemeClr>
                </a:solidFill>
                <a:latin typeface="+mn-lt"/>
              </a:rPr>
              <a:t>SDGs</a:t>
            </a:r>
            <a:r>
              <a:rPr lang="en-US" sz="1600" dirty="0">
                <a:solidFill>
                  <a:schemeClr val="tx1">
                    <a:lumMod val="50000"/>
                    <a:lumOff val="50000"/>
                  </a:schemeClr>
                </a:solidFill>
                <a:latin typeface="+mn-lt"/>
              </a:rPr>
              <a:t>, including targets set by the UN.</a:t>
            </a:r>
          </a:p>
          <a:p>
            <a:pPr>
              <a:lnSpc>
                <a:spcPct val="100000"/>
              </a:lnSpc>
            </a:pPr>
            <a:endParaRPr lang="en-US" sz="1400" dirty="0">
              <a:solidFill>
                <a:schemeClr val="tx1">
                  <a:lumMod val="50000"/>
                  <a:lumOff val="50000"/>
                </a:schemeClr>
              </a:solidFill>
              <a:latin typeface="+mn-lt"/>
            </a:endParaRPr>
          </a:p>
          <a:p>
            <a:pPr>
              <a:lnSpc>
                <a:spcPct val="100000"/>
              </a:lnSpc>
            </a:pPr>
            <a:r>
              <a:rPr lang="en-US" sz="2400" dirty="0">
                <a:solidFill>
                  <a:srgbClr val="EB8B2D"/>
                </a:solidFill>
                <a:latin typeface="+mn-lt"/>
              </a:rPr>
              <a:t>Guidelines for the development of observatories</a:t>
            </a:r>
          </a:p>
          <a:p>
            <a:pPr>
              <a:lnSpc>
                <a:spcPct val="100000"/>
              </a:lnSpc>
            </a:pPr>
            <a:r>
              <a:rPr lang="en-US" sz="1600" dirty="0">
                <a:solidFill>
                  <a:schemeClr val="tx1">
                    <a:lumMod val="50000"/>
                    <a:lumOff val="50000"/>
                  </a:schemeClr>
                </a:solidFill>
                <a:latin typeface="+mn-lt"/>
              </a:rPr>
              <a:t>Conceived to streamline the use of SCP data platform, intentionally developed as open-source software, in order to enable the inclusion of new indicators by users – managers and technicians working in Brazilian cities.</a:t>
            </a:r>
          </a:p>
          <a:p>
            <a:pPr>
              <a:lnSpc>
                <a:spcPct val="100000"/>
              </a:lnSpc>
            </a:pPr>
            <a:endParaRPr lang="en-US" sz="1400" dirty="0">
              <a:solidFill>
                <a:schemeClr val="tx1">
                  <a:lumMod val="50000"/>
                  <a:lumOff val="50000"/>
                </a:schemeClr>
              </a:solidFill>
              <a:latin typeface="+mn-lt"/>
            </a:endParaRP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8060" y="1369370"/>
            <a:ext cx="2097024" cy="2097024"/>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17208" y="1855204"/>
            <a:ext cx="1647176" cy="2129062"/>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65114" y="4198348"/>
            <a:ext cx="1653428" cy="2137144"/>
          </a:xfrm>
          <a:prstGeom prst="rect">
            <a:avLst/>
          </a:prstGeom>
        </p:spPr>
      </p:pic>
      <p:sp>
        <p:nvSpPr>
          <p:cNvPr id="8" name="Retângulo 7"/>
          <p:cNvSpPr/>
          <p:nvPr/>
        </p:nvSpPr>
        <p:spPr>
          <a:xfrm>
            <a:off x="374032" y="3868266"/>
            <a:ext cx="2661836" cy="2369880"/>
          </a:xfrm>
          <a:prstGeom prst="rect">
            <a:avLst/>
          </a:prstGeom>
        </p:spPr>
        <p:txBody>
          <a:bodyPr wrap="square">
            <a:spAutoFit/>
          </a:bodyPr>
          <a:lstStyle/>
          <a:p>
            <a:pPr>
              <a:lnSpc>
                <a:spcPct val="100000"/>
              </a:lnSpc>
            </a:pPr>
            <a:r>
              <a:rPr lang="en-US" sz="1600" i="1" dirty="0">
                <a:solidFill>
                  <a:schemeClr val="tx1">
                    <a:lumMod val="50000"/>
                    <a:lumOff val="50000"/>
                  </a:schemeClr>
                </a:solidFill>
              </a:rPr>
              <a:t>50 for small towns (from 500 to 100 thousand inhabitants), 75 for medium-sized cities (from 101 thousand to 500 thousand inhabitants) And 100 for large cities and metropolis (over 500 thousand inhabitants)</a:t>
            </a:r>
            <a:endParaRPr lang="pt-BR" sz="1600" i="1" dirty="0">
              <a:solidFill>
                <a:schemeClr val="tx1">
                  <a:lumMod val="50000"/>
                  <a:lumOff val="50000"/>
                </a:schemeClr>
              </a:solidFill>
            </a:endParaRPr>
          </a:p>
          <a:p>
            <a:pPr>
              <a:lnSpc>
                <a:spcPct val="100000"/>
              </a:lnSpc>
            </a:pPr>
            <a:endParaRPr lang="en-US" sz="2000" dirty="0">
              <a:solidFill>
                <a:schemeClr val="tx1">
                  <a:lumMod val="50000"/>
                  <a:lumOff val="50000"/>
                </a:schemeClr>
              </a:solidFill>
            </a:endParaRPr>
          </a:p>
        </p:txBody>
      </p:sp>
    </p:spTree>
    <p:extLst>
      <p:ext uri="{BB962C8B-B14F-4D97-AF65-F5344CB8AC3E}">
        <p14:creationId xmlns:p14="http://schemas.microsoft.com/office/powerpoint/2010/main" val="64382327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4011</TotalTime>
  <Words>3969</Words>
  <Application>Microsoft Office PowerPoint</Application>
  <PresentationFormat>Personalizar</PresentationFormat>
  <Paragraphs>525</Paragraphs>
  <Slides>41</Slides>
  <Notes>8</Notes>
  <HiddenSlides>0</HiddenSlides>
  <MMClips>0</MMClips>
  <ScaleCrop>false</ScaleCrop>
  <HeadingPairs>
    <vt:vector size="6" baseType="variant">
      <vt:variant>
        <vt:lpstr>Fontes usadas</vt:lpstr>
      </vt:variant>
      <vt:variant>
        <vt:i4>8</vt:i4>
      </vt:variant>
      <vt:variant>
        <vt:lpstr>Tema</vt:lpstr>
      </vt:variant>
      <vt:variant>
        <vt:i4>1</vt:i4>
      </vt:variant>
      <vt:variant>
        <vt:lpstr>Títulos de slides</vt:lpstr>
      </vt:variant>
      <vt:variant>
        <vt:i4>41</vt:i4>
      </vt:variant>
    </vt:vector>
  </HeadingPairs>
  <TitlesOfParts>
    <vt:vector size="50" baseType="lpstr">
      <vt:lpstr>Arial</vt:lpstr>
      <vt:lpstr>Calibri</vt:lpstr>
      <vt:lpstr>Calibri Light</vt:lpstr>
      <vt:lpstr>Candara</vt:lpstr>
      <vt:lpstr>Georgia</vt:lpstr>
      <vt:lpstr>Times New Roman</vt:lpstr>
      <vt:lpstr>Trebuchet MS</vt:lpstr>
      <vt:lpstr>Wingdings</vt:lpstr>
      <vt:lpstr>Office Theme</vt:lpstr>
      <vt:lpstr>Apresentação do PowerPoint</vt:lpstr>
      <vt:lpstr>Apresentação do PowerPoint</vt:lpstr>
      <vt:lpstr>Sustainable Cities Program Cycle</vt:lpstr>
      <vt:lpstr>SUSTAINABLE CITIES PROGRAM (SCP) - Tools</vt:lpstr>
      <vt:lpstr>CORRELATION BETWEEN THE AXES OF SCP AND THE SDGs</vt:lpstr>
      <vt:lpstr>CORRELATION BETWEEN THE AXES OF SCP AND THE SDGs</vt:lpstr>
      <vt:lpstr>SUSTAINABLE CITIES PROGRAM CYCLE</vt:lpstr>
      <vt:lpstr>SUSTAINABLE CITIES PROGRAM CYCLE</vt:lpstr>
      <vt:lpstr>SUSTAINABLE CITIES PROGRAM CYCLE</vt:lpstr>
      <vt:lpstr>SUSTAINABLE CITIES PROGRAM CYCLE</vt:lpstr>
      <vt:lpstr>SUSTAINABLE CITIES PROGRAM CYCLE</vt:lpstr>
      <vt:lpstr>TOOLS – GUIDELINES FOR LOCAL ACTION FOR THE CLIMATE</vt:lpstr>
      <vt:lpstr>TOOLS – GUIDELINES FOR LOCAL ACTION FOR THE CLIMATE</vt:lpstr>
      <vt:lpstr>TOOLS – GUIDELINES FOR THE DEVELOPMENT OF INEQUALITY MAPS</vt:lpstr>
      <vt:lpstr>TOOLS – GUIDELINES FOR THE DEVELOPMENT OF INEQUALITY MAPS</vt:lpstr>
      <vt:lpstr>TOOLS – GUIDELINES FOR THE DEVELOPMENT OF INEQUALITY MAPS</vt:lpstr>
      <vt:lpstr>TOOLS – GUIDELINES FOR THE DEVELOPMENT OF INEQUALITY MAPS</vt:lpstr>
      <vt:lpstr>SUSTAINABLE CITIES PROGRAM CYCLE</vt:lpstr>
      <vt:lpstr>SUSTAINABLE CITIES PROGRAM CYCLE</vt:lpstr>
      <vt:lpstr>SUSTAINABLE CITIES PROGRAM CYCLE</vt:lpstr>
      <vt:lpstr>CORRELATION BETWEEN THE AXES OF SCP AND THE SDGs</vt:lpstr>
      <vt:lpstr>WHY JOIN THE SCP?</vt:lpstr>
      <vt:lpstr>Apresentação do PowerPoint</vt:lpstr>
      <vt:lpstr>A promoção  de Cidades  Sustentáveis</vt:lpstr>
      <vt:lpstr>MÓDULOS E FUNCIONALIDADES</vt:lpstr>
      <vt:lpstr>PRINCIPAIS CARACTERÍSTICAS, MÓDULOS E FUNCIONALIDADES</vt:lpstr>
      <vt:lpstr>Apresentação do PowerPoint</vt:lpstr>
      <vt:lpstr>MÓDULOS (10)</vt:lpstr>
      <vt:lpstr>Apresentação do PowerPoint</vt:lpstr>
      <vt:lpstr>3. Boas práticas</vt:lpstr>
      <vt:lpstr>4. Participação cidadã</vt:lpstr>
      <vt:lpstr>Apresentação do PowerPoint</vt:lpstr>
      <vt:lpstr>Apresentação do PowerPoint</vt:lpstr>
      <vt:lpstr>7. Colaborações acadêmicas</vt:lpstr>
      <vt:lpstr>8. Colaborações privadas</vt:lpstr>
      <vt:lpstr>9. Leis, planos e políticas públicas</vt:lpstr>
      <vt:lpstr>10. Agenda de eventos</vt:lpstr>
      <vt:lpstr>FUNCIONALIDADES DA PLATAFORMA</vt:lpstr>
      <vt:lpstr>FUNCIONALIDADES DA PLATAFORMA</vt:lpstr>
      <vt:lpstr>FUNCIONALIDADES DA PLATAFORMA</vt:lpstr>
      <vt:lpstr>FUNCIONALIDADES DA PLATAFORMA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Zuleica Goulart</cp:lastModifiedBy>
  <cp:revision>158</cp:revision>
  <dcterms:created xsi:type="dcterms:W3CDTF">2017-11-14T01:12:56Z</dcterms:created>
  <dcterms:modified xsi:type="dcterms:W3CDTF">2018-11-27T13:40:25Z</dcterms:modified>
</cp:coreProperties>
</file>